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9" r:id="rId1"/>
    <p:sldMasterId id="2147483763" r:id="rId2"/>
  </p:sldMasterIdLst>
  <p:notesMasterIdLst>
    <p:notesMasterId r:id="rId22"/>
  </p:notesMasterIdLst>
  <p:sldIdLst>
    <p:sldId id="256" r:id="rId3"/>
    <p:sldId id="301" r:id="rId4"/>
    <p:sldId id="304" r:id="rId5"/>
    <p:sldId id="305" r:id="rId6"/>
    <p:sldId id="2007577901" r:id="rId7"/>
    <p:sldId id="2007577924" r:id="rId8"/>
    <p:sldId id="434" r:id="rId9"/>
    <p:sldId id="2007577904" r:id="rId10"/>
    <p:sldId id="280" r:id="rId11"/>
    <p:sldId id="2007577906" r:id="rId12"/>
    <p:sldId id="2007577908" r:id="rId13"/>
    <p:sldId id="2007577923" r:id="rId14"/>
    <p:sldId id="2007577910" r:id="rId15"/>
    <p:sldId id="2007577914" r:id="rId16"/>
    <p:sldId id="2007577912" r:id="rId17"/>
    <p:sldId id="2007577916" r:id="rId18"/>
    <p:sldId id="2007577917" r:id="rId19"/>
    <p:sldId id="2007577921" r:id="rId20"/>
    <p:sldId id="2007577922" r:id="rId21"/>
  </p:sldIdLst>
  <p:sldSz cx="9144000" cy="5143500" type="screen16x9"/>
  <p:notesSz cx="6858000" cy="9144000"/>
  <p:embeddedFontLst>
    <p:embeddedFont>
      <p:font typeface="微软雅黑" panose="020B0503020204020204" pitchFamily="34" charset="-122"/>
      <p:regular r:id="rId23"/>
      <p:bold r:id="rId24"/>
    </p:embeddedFont>
    <p:embeddedFont>
      <p:font typeface="Calibri" panose="020F0502020204030204" pitchFamily="34" charset="0"/>
      <p:regular r:id="rId25"/>
      <p:bold r:id="rId26"/>
      <p:italic r:id="rId27"/>
      <p:boldItalic r:id="rId28"/>
    </p:embeddedFont>
    <p:embeddedFont>
      <p:font typeface="Livvic" pitchFamily="2" charset="77"/>
      <p:regular r:id="rId29"/>
      <p:bold r:id="rId30"/>
      <p:italic r:id="rId31"/>
      <p:boldItalic r:id="rId32"/>
    </p:embeddedFont>
    <p:embeddedFont>
      <p:font typeface="Public Sans" pitchFamily="2" charset="77"/>
      <p:regular r:id="rId33"/>
      <p:bold r:id="rId34"/>
      <p:italic r:id="rId35"/>
      <p:boldItalic r:id="rId36"/>
    </p:embeddedFont>
    <p:embeddedFont>
      <p:font typeface="Satisfy" panose="02000000000000000000" pitchFamily="2" charset="0"/>
      <p:regular r:id="rId37"/>
    </p:embeddedFont>
    <p:embeddedFont>
      <p:font typeface="Sora" panose="020B0604020202020204" pitchFamily="34" charset="0"/>
      <p:regular r:id="rId38"/>
      <p:bold r:id="rId39"/>
    </p:embeddedFont>
    <p:embeddedFont>
      <p:font typeface="Tw Cen MT" panose="020B0602020104020603" pitchFamily="34" charset="77"/>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CD1C5"/>
    <a:srgbClr val="008DB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B7A1C4A-2821-469B-8845-FB4CCB247A41}">
  <a:tblStyle styleId="{8B7A1C4A-2821-469B-8845-FB4CCB247A41}"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729"/>
  </p:normalViewPr>
  <p:slideViewPr>
    <p:cSldViewPr snapToGrid="0">
      <p:cViewPr varScale="1">
        <p:scale>
          <a:sx n="145" d="100"/>
          <a:sy n="145" d="100"/>
        </p:scale>
        <p:origin x="68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4.fntdata"/><Relationship Id="rId39" Type="http://schemas.openxmlformats.org/officeDocument/2006/relationships/font" Target="fonts/font17.fntdata"/><Relationship Id="rId21" Type="http://schemas.openxmlformats.org/officeDocument/2006/relationships/slide" Target="slides/slide19.xml"/><Relationship Id="rId34" Type="http://schemas.openxmlformats.org/officeDocument/2006/relationships/font" Target="fonts/font12.fntdata"/><Relationship Id="rId42" Type="http://schemas.openxmlformats.org/officeDocument/2006/relationships/font" Target="fonts/font20.fntdata"/><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2.fntdata"/><Relationship Id="rId32" Type="http://schemas.openxmlformats.org/officeDocument/2006/relationships/font" Target="fonts/font10.fntdata"/><Relationship Id="rId37" Type="http://schemas.openxmlformats.org/officeDocument/2006/relationships/font" Target="fonts/font15.fntdata"/><Relationship Id="rId40" Type="http://schemas.openxmlformats.org/officeDocument/2006/relationships/font" Target="fonts/font18.fntdata"/><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1.fntdata"/><Relationship Id="rId28" Type="http://schemas.openxmlformats.org/officeDocument/2006/relationships/font" Target="fonts/font6.fntdata"/><Relationship Id="rId36" Type="http://schemas.openxmlformats.org/officeDocument/2006/relationships/font" Target="fonts/font14.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9.fntdata"/><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font" Target="fonts/font13.fntdata"/><Relationship Id="rId43" Type="http://schemas.openxmlformats.org/officeDocument/2006/relationships/font" Target="fonts/font21.fntdata"/><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3.fntdata"/><Relationship Id="rId33" Type="http://schemas.openxmlformats.org/officeDocument/2006/relationships/font" Target="fonts/font11.fntdata"/><Relationship Id="rId38" Type="http://schemas.openxmlformats.org/officeDocument/2006/relationships/font" Target="fonts/font16.fntdata"/><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font" Target="fonts/font1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0"/>
        <p:cNvGrpSpPr/>
        <p:nvPr/>
      </p:nvGrpSpPr>
      <p:grpSpPr>
        <a:xfrm>
          <a:off x="0" y="0"/>
          <a:ext cx="0" cy="0"/>
          <a:chOff x="0" y="0"/>
          <a:chExt cx="0" cy="0"/>
        </a:xfrm>
      </p:grpSpPr>
      <p:sp>
        <p:nvSpPr>
          <p:cNvPr id="851" name="Google Shape;8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2" name="Google Shape;8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p:cNvGrpSpPr/>
        <p:nvPr/>
      </p:nvGrpSpPr>
      <p:grpSpPr>
        <a:xfrm>
          <a:off x="0" y="0"/>
          <a:ext cx="0" cy="0"/>
          <a:chOff x="0" y="0"/>
          <a:chExt cx="0" cy="0"/>
        </a:xfrm>
      </p:grpSpPr>
      <p:sp>
        <p:nvSpPr>
          <p:cNvPr id="1000" name="Google Shape;1000;g20f31467ef1_0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1" name="Google Shape;1001;g20f31467ef1_0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p:cNvGrpSpPr/>
        <p:nvPr/>
      </p:nvGrpSpPr>
      <p:grpSpPr>
        <a:xfrm>
          <a:off x="0" y="0"/>
          <a:ext cx="0" cy="0"/>
          <a:chOff x="0" y="0"/>
          <a:chExt cx="0" cy="0"/>
        </a:xfrm>
      </p:grpSpPr>
      <p:sp>
        <p:nvSpPr>
          <p:cNvPr id="1000" name="Google Shape;1000;g20f31467ef1_0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1" name="Google Shape;1001;g20f31467ef1_0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454187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p:cNvGrpSpPr/>
        <p:nvPr/>
      </p:nvGrpSpPr>
      <p:grpSpPr>
        <a:xfrm>
          <a:off x="0" y="0"/>
          <a:ext cx="0" cy="0"/>
          <a:chOff x="0" y="0"/>
          <a:chExt cx="0" cy="0"/>
        </a:xfrm>
      </p:grpSpPr>
      <p:sp>
        <p:nvSpPr>
          <p:cNvPr id="1000" name="Google Shape;1000;g20f31467ef1_0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1" name="Google Shape;1001;g20f31467ef1_0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2127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6"/>
        <p:cNvGrpSpPr/>
        <p:nvPr/>
      </p:nvGrpSpPr>
      <p:grpSpPr>
        <a:xfrm>
          <a:off x="0" y="0"/>
          <a:ext cx="0" cy="0"/>
          <a:chOff x="0" y="0"/>
          <a:chExt cx="0" cy="0"/>
        </a:xfrm>
      </p:grpSpPr>
      <p:sp>
        <p:nvSpPr>
          <p:cNvPr id="2237" name="Google Shape;2237;gb6f96fd3f7_0_4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38" name="Google Shape;2238;gb6f96fd3f7_0_4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p:cNvGrpSpPr/>
        <p:nvPr/>
      </p:nvGrpSpPr>
      <p:grpSpPr>
        <a:xfrm>
          <a:off x="0" y="0"/>
          <a:ext cx="0" cy="0"/>
          <a:chOff x="0" y="0"/>
          <a:chExt cx="0" cy="0"/>
        </a:xfrm>
      </p:grpSpPr>
      <p:sp>
        <p:nvSpPr>
          <p:cNvPr id="1000" name="Google Shape;1000;g20f31467ef1_0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1" name="Google Shape;1001;g20f31467ef1_0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102345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p:cNvGrpSpPr/>
        <p:nvPr/>
      </p:nvGrpSpPr>
      <p:grpSpPr>
        <a:xfrm>
          <a:off x="0" y="0"/>
          <a:ext cx="0" cy="0"/>
          <a:chOff x="0" y="0"/>
          <a:chExt cx="0" cy="0"/>
        </a:xfrm>
      </p:grpSpPr>
      <p:sp>
        <p:nvSpPr>
          <p:cNvPr id="1000" name="Google Shape;1000;g20f31467ef1_0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1" name="Google Shape;1001;g20f31467ef1_0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981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a:extLst>
            <a:ext uri="{FF2B5EF4-FFF2-40B4-BE49-F238E27FC236}">
              <a16:creationId xmlns:a16="http://schemas.microsoft.com/office/drawing/2014/main" id="{73618715-E6FB-5DFD-AB3E-C495BB969B2E}"/>
            </a:ext>
          </a:extLst>
        </p:cNvPr>
        <p:cNvGrpSpPr/>
        <p:nvPr/>
      </p:nvGrpSpPr>
      <p:grpSpPr>
        <a:xfrm>
          <a:off x="0" y="0"/>
          <a:ext cx="0" cy="0"/>
          <a:chOff x="0" y="0"/>
          <a:chExt cx="0" cy="0"/>
        </a:xfrm>
      </p:grpSpPr>
      <p:sp>
        <p:nvSpPr>
          <p:cNvPr id="1000" name="Google Shape;1000;g20f31467ef1_0_165:notes">
            <a:extLst>
              <a:ext uri="{FF2B5EF4-FFF2-40B4-BE49-F238E27FC236}">
                <a16:creationId xmlns:a16="http://schemas.microsoft.com/office/drawing/2014/main" id="{6DF00912-0A07-7F29-8A62-10BFF0B3B8D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1" name="Google Shape;1001;g20f31467ef1_0_165:notes">
            <a:extLst>
              <a:ext uri="{FF2B5EF4-FFF2-40B4-BE49-F238E27FC236}">
                <a16:creationId xmlns:a16="http://schemas.microsoft.com/office/drawing/2014/main" id="{EC3573FF-DCBB-3074-B891-85BEDEBC323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497750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p:cNvGrpSpPr/>
        <p:nvPr/>
      </p:nvGrpSpPr>
      <p:grpSpPr>
        <a:xfrm>
          <a:off x="0" y="0"/>
          <a:ext cx="0" cy="0"/>
          <a:chOff x="0" y="0"/>
          <a:chExt cx="0" cy="0"/>
        </a:xfrm>
      </p:grpSpPr>
      <p:sp>
        <p:nvSpPr>
          <p:cNvPr id="1000" name="Google Shape;1000;g20f31467ef1_0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1" name="Google Shape;1001;g20f31467ef1_0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759805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6"/>
        <p:cNvGrpSpPr/>
        <p:nvPr/>
      </p:nvGrpSpPr>
      <p:grpSpPr>
        <a:xfrm>
          <a:off x="0" y="0"/>
          <a:ext cx="0" cy="0"/>
          <a:chOff x="0" y="0"/>
          <a:chExt cx="0" cy="0"/>
        </a:xfrm>
      </p:grpSpPr>
      <p:sp>
        <p:nvSpPr>
          <p:cNvPr id="1857" name="Google Shape;1857;g20f31467ef1_0_8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8" name="Google Shape;1858;g20f31467ef1_0_8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10293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p:cNvGrpSpPr/>
        <p:nvPr/>
      </p:nvGrpSpPr>
      <p:grpSpPr>
        <a:xfrm>
          <a:off x="0" y="0"/>
          <a:ext cx="0" cy="0"/>
          <a:chOff x="0" y="0"/>
          <a:chExt cx="0" cy="0"/>
        </a:xfrm>
      </p:grpSpPr>
      <p:sp>
        <p:nvSpPr>
          <p:cNvPr id="1000" name="Google Shape;1000;g20f31467ef1_0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1" name="Google Shape;1001;g20f31467ef1_0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834898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p:cNvGrpSpPr/>
        <p:nvPr/>
      </p:nvGrpSpPr>
      <p:grpSpPr>
        <a:xfrm>
          <a:off x="0" y="0"/>
          <a:ext cx="0" cy="0"/>
          <a:chOff x="0" y="0"/>
          <a:chExt cx="0" cy="0"/>
        </a:xfrm>
      </p:grpSpPr>
      <p:sp>
        <p:nvSpPr>
          <p:cNvPr id="1000" name="Google Shape;1000;g20f31467ef1_0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1" name="Google Shape;1001;g20f31467ef1_0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48184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p:cNvGrpSpPr/>
        <p:nvPr/>
      </p:nvGrpSpPr>
      <p:grpSpPr>
        <a:xfrm>
          <a:off x="0" y="0"/>
          <a:ext cx="0" cy="0"/>
          <a:chOff x="0" y="0"/>
          <a:chExt cx="0" cy="0"/>
        </a:xfrm>
      </p:grpSpPr>
      <p:sp>
        <p:nvSpPr>
          <p:cNvPr id="1000" name="Google Shape;1000;g20f31467ef1_0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1" name="Google Shape;1001;g20f31467ef1_0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006704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p:cNvGrpSpPr/>
        <p:nvPr/>
      </p:nvGrpSpPr>
      <p:grpSpPr>
        <a:xfrm>
          <a:off x="0" y="0"/>
          <a:ext cx="0" cy="0"/>
          <a:chOff x="0" y="0"/>
          <a:chExt cx="0" cy="0"/>
        </a:xfrm>
      </p:grpSpPr>
      <p:sp>
        <p:nvSpPr>
          <p:cNvPr id="1000" name="Google Shape;1000;g20f31467ef1_0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1" name="Google Shape;1001;g20f31467ef1_0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406125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9"/>
        <p:cNvGrpSpPr/>
        <p:nvPr/>
      </p:nvGrpSpPr>
      <p:grpSpPr>
        <a:xfrm>
          <a:off x="0" y="0"/>
          <a:ext cx="0" cy="0"/>
          <a:chOff x="0" y="0"/>
          <a:chExt cx="0" cy="0"/>
        </a:xfrm>
      </p:grpSpPr>
      <p:sp>
        <p:nvSpPr>
          <p:cNvPr id="1000" name="Google Shape;1000;g20f31467ef1_0_1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01" name="Google Shape;1001;g20f31467ef1_0_1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569897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grpSp>
        <p:nvGrpSpPr>
          <p:cNvPr id="9" name="Google Shape;9;p2"/>
          <p:cNvGrpSpPr/>
          <p:nvPr/>
        </p:nvGrpSpPr>
        <p:grpSpPr>
          <a:xfrm>
            <a:off x="-3511675" y="320140"/>
            <a:ext cx="12667249" cy="4832986"/>
            <a:chOff x="-3511675" y="320140"/>
            <a:chExt cx="12667249" cy="4832986"/>
          </a:xfrm>
        </p:grpSpPr>
        <p:sp>
          <p:nvSpPr>
            <p:cNvPr id="10" name="Google Shape;10;p2"/>
            <p:cNvSpPr/>
            <p:nvPr/>
          </p:nvSpPr>
          <p:spPr>
            <a:xfrm>
              <a:off x="-47625" y="2587375"/>
              <a:ext cx="9203199" cy="2565750"/>
            </a:xfrm>
            <a:custGeom>
              <a:avLst/>
              <a:gdLst/>
              <a:ahLst/>
              <a:cxnLst/>
              <a:rect l="l" t="t" r="r" b="b"/>
              <a:pathLst>
                <a:path w="202035" h="69223" extrusionOk="0">
                  <a:moveTo>
                    <a:pt x="0" y="1"/>
                  </a:moveTo>
                  <a:lnTo>
                    <a:pt x="0" y="69222"/>
                  </a:lnTo>
                  <a:lnTo>
                    <a:pt x="202034" y="69222"/>
                  </a:lnTo>
                  <a:lnTo>
                    <a:pt x="202034" y="1"/>
                  </a:lnTo>
                  <a:close/>
                </a:path>
              </a:pathLst>
            </a:custGeom>
            <a:solidFill>
              <a:srgbClr val="00A5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1926075" y="2580588"/>
              <a:ext cx="8524947" cy="840689"/>
            </a:xfrm>
            <a:custGeom>
              <a:avLst/>
              <a:gdLst/>
              <a:ahLst/>
              <a:cxnLst/>
              <a:rect l="l" t="t" r="r" b="b"/>
              <a:pathLst>
                <a:path w="135780" h="17043" extrusionOk="0">
                  <a:moveTo>
                    <a:pt x="97443" y="76"/>
                  </a:moveTo>
                  <a:lnTo>
                    <a:pt x="23158" y="101"/>
                  </a:lnTo>
                  <a:cubicBezTo>
                    <a:pt x="23158" y="101"/>
                    <a:pt x="17402" y="1"/>
                    <a:pt x="17285" y="2757"/>
                  </a:cubicBezTo>
                  <a:cubicBezTo>
                    <a:pt x="17169" y="5523"/>
                    <a:pt x="27469" y="5397"/>
                    <a:pt x="27469" y="5397"/>
                  </a:cubicBezTo>
                  <a:lnTo>
                    <a:pt x="70559" y="5280"/>
                  </a:lnTo>
                  <a:cubicBezTo>
                    <a:pt x="70559" y="5280"/>
                    <a:pt x="76415" y="5197"/>
                    <a:pt x="76248" y="7670"/>
                  </a:cubicBezTo>
                  <a:cubicBezTo>
                    <a:pt x="76073" y="10134"/>
                    <a:pt x="65706" y="9123"/>
                    <a:pt x="56758" y="9132"/>
                  </a:cubicBezTo>
                  <a:lnTo>
                    <a:pt x="8246" y="9040"/>
                  </a:lnTo>
                  <a:cubicBezTo>
                    <a:pt x="8246" y="9040"/>
                    <a:pt x="1" y="8998"/>
                    <a:pt x="1020" y="13016"/>
                  </a:cubicBezTo>
                  <a:cubicBezTo>
                    <a:pt x="2048" y="17043"/>
                    <a:pt x="12958" y="15999"/>
                    <a:pt x="17979" y="16232"/>
                  </a:cubicBezTo>
                  <a:lnTo>
                    <a:pt x="81353" y="16416"/>
                  </a:lnTo>
                  <a:lnTo>
                    <a:pt x="116999" y="16416"/>
                  </a:lnTo>
                  <a:cubicBezTo>
                    <a:pt x="116999" y="16416"/>
                    <a:pt x="122630" y="16065"/>
                    <a:pt x="122112" y="13676"/>
                  </a:cubicBezTo>
                  <a:cubicBezTo>
                    <a:pt x="121602" y="11287"/>
                    <a:pt x="113842" y="11897"/>
                    <a:pt x="107250" y="11930"/>
                  </a:cubicBezTo>
                  <a:cubicBezTo>
                    <a:pt x="100667" y="11964"/>
                    <a:pt x="90442" y="9725"/>
                    <a:pt x="102096" y="8864"/>
                  </a:cubicBezTo>
                  <a:lnTo>
                    <a:pt x="125069" y="9232"/>
                  </a:lnTo>
                  <a:cubicBezTo>
                    <a:pt x="125069" y="9232"/>
                    <a:pt x="135779" y="9850"/>
                    <a:pt x="135094" y="7561"/>
                  </a:cubicBezTo>
                  <a:cubicBezTo>
                    <a:pt x="134401" y="5272"/>
                    <a:pt x="131009" y="5439"/>
                    <a:pt x="125069" y="5330"/>
                  </a:cubicBezTo>
                  <a:cubicBezTo>
                    <a:pt x="119121" y="5222"/>
                    <a:pt x="88028" y="4737"/>
                    <a:pt x="88028" y="4737"/>
                  </a:cubicBezTo>
                  <a:cubicBezTo>
                    <a:pt x="88028" y="4737"/>
                    <a:pt x="82004" y="4019"/>
                    <a:pt x="86290" y="2432"/>
                  </a:cubicBezTo>
                  <a:lnTo>
                    <a:pt x="113842" y="2523"/>
                  </a:lnTo>
                  <a:cubicBezTo>
                    <a:pt x="113842" y="2523"/>
                    <a:pt x="125287" y="143"/>
                    <a:pt x="97443" y="76"/>
                  </a:cubicBezTo>
                  <a:close/>
                </a:path>
              </a:pathLst>
            </a:custGeom>
            <a:solidFill>
              <a:srgbClr val="008DB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4802324" y="550118"/>
              <a:ext cx="2808807" cy="640814"/>
            </a:xfrm>
            <a:custGeom>
              <a:avLst/>
              <a:gdLst/>
              <a:ahLst/>
              <a:cxnLst/>
              <a:rect l="l" t="t" r="r" b="b"/>
              <a:pathLst>
                <a:path w="56942" h="12991" extrusionOk="0">
                  <a:moveTo>
                    <a:pt x="21078" y="0"/>
                  </a:moveTo>
                  <a:cubicBezTo>
                    <a:pt x="17553" y="0"/>
                    <a:pt x="14604" y="2373"/>
                    <a:pt x="14061" y="5464"/>
                  </a:cubicBezTo>
                  <a:cubicBezTo>
                    <a:pt x="13593" y="5380"/>
                    <a:pt x="13125" y="5330"/>
                    <a:pt x="12649" y="5330"/>
                  </a:cubicBezTo>
                  <a:cubicBezTo>
                    <a:pt x="9165" y="5330"/>
                    <a:pt x="6266" y="7619"/>
                    <a:pt x="5648" y="10627"/>
                  </a:cubicBezTo>
                  <a:cubicBezTo>
                    <a:pt x="2165" y="11095"/>
                    <a:pt x="1" y="12991"/>
                    <a:pt x="1" y="12991"/>
                  </a:cubicBezTo>
                  <a:lnTo>
                    <a:pt x="19650" y="12991"/>
                  </a:lnTo>
                  <a:lnTo>
                    <a:pt x="19675" y="12866"/>
                  </a:lnTo>
                  <a:cubicBezTo>
                    <a:pt x="19733" y="12874"/>
                    <a:pt x="19800" y="12882"/>
                    <a:pt x="19858" y="12891"/>
                  </a:cubicBezTo>
                  <a:cubicBezTo>
                    <a:pt x="19867" y="12924"/>
                    <a:pt x="19875" y="12958"/>
                    <a:pt x="19883" y="12991"/>
                  </a:cubicBezTo>
                  <a:lnTo>
                    <a:pt x="56942" y="12991"/>
                  </a:lnTo>
                  <a:cubicBezTo>
                    <a:pt x="54026" y="11713"/>
                    <a:pt x="51977" y="11295"/>
                    <a:pt x="50544" y="11295"/>
                  </a:cubicBezTo>
                  <a:cubicBezTo>
                    <a:pt x="50515" y="11295"/>
                    <a:pt x="50487" y="11295"/>
                    <a:pt x="50459" y="11295"/>
                  </a:cubicBezTo>
                  <a:cubicBezTo>
                    <a:pt x="50159" y="6575"/>
                    <a:pt x="45865" y="2832"/>
                    <a:pt x="40627" y="2832"/>
                  </a:cubicBezTo>
                  <a:cubicBezTo>
                    <a:pt x="37201" y="2832"/>
                    <a:pt x="34194" y="4420"/>
                    <a:pt x="32423" y="6834"/>
                  </a:cubicBezTo>
                  <a:cubicBezTo>
                    <a:pt x="32181" y="5756"/>
                    <a:pt x="31136" y="4954"/>
                    <a:pt x="29883" y="4954"/>
                  </a:cubicBezTo>
                  <a:cubicBezTo>
                    <a:pt x="29870" y="4954"/>
                    <a:pt x="29857" y="4954"/>
                    <a:pt x="29844" y="4954"/>
                  </a:cubicBezTo>
                  <a:cubicBezTo>
                    <a:pt x="29282" y="4954"/>
                    <a:pt x="28745" y="5129"/>
                    <a:pt x="28288" y="5456"/>
                  </a:cubicBezTo>
                  <a:cubicBezTo>
                    <a:pt x="28229" y="5447"/>
                    <a:pt x="28162" y="5431"/>
                    <a:pt x="28104" y="5422"/>
                  </a:cubicBezTo>
                  <a:cubicBezTo>
                    <a:pt x="27544" y="2348"/>
                    <a:pt x="24612" y="0"/>
                    <a:pt x="2107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335036" y="320140"/>
              <a:ext cx="1723799" cy="440544"/>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3511675" y="4214537"/>
              <a:ext cx="7528218" cy="730294"/>
            </a:xfrm>
            <a:custGeom>
              <a:avLst/>
              <a:gdLst/>
              <a:ahLst/>
              <a:cxnLst/>
              <a:rect l="l" t="t" r="r" b="b"/>
              <a:pathLst>
                <a:path w="143265" h="14805" extrusionOk="0">
                  <a:moveTo>
                    <a:pt x="102822" y="68"/>
                  </a:moveTo>
                  <a:lnTo>
                    <a:pt x="24445" y="93"/>
                  </a:lnTo>
                  <a:cubicBezTo>
                    <a:pt x="24445" y="93"/>
                    <a:pt x="18371" y="1"/>
                    <a:pt x="18246" y="2399"/>
                  </a:cubicBezTo>
                  <a:cubicBezTo>
                    <a:pt x="18121" y="4796"/>
                    <a:pt x="28989" y="4696"/>
                    <a:pt x="28989" y="4696"/>
                  </a:cubicBezTo>
                  <a:lnTo>
                    <a:pt x="74452" y="4587"/>
                  </a:lnTo>
                  <a:cubicBezTo>
                    <a:pt x="74452" y="4587"/>
                    <a:pt x="80634" y="4521"/>
                    <a:pt x="80450" y="6667"/>
                  </a:cubicBezTo>
                  <a:cubicBezTo>
                    <a:pt x="80267" y="8806"/>
                    <a:pt x="69339" y="7929"/>
                    <a:pt x="59891" y="7937"/>
                  </a:cubicBezTo>
                  <a:lnTo>
                    <a:pt x="8706" y="7854"/>
                  </a:lnTo>
                  <a:cubicBezTo>
                    <a:pt x="8706" y="7854"/>
                    <a:pt x="1" y="7820"/>
                    <a:pt x="1087" y="11312"/>
                  </a:cubicBezTo>
                  <a:cubicBezTo>
                    <a:pt x="2173" y="14804"/>
                    <a:pt x="13676" y="13902"/>
                    <a:pt x="18981" y="14103"/>
                  </a:cubicBezTo>
                  <a:lnTo>
                    <a:pt x="85839" y="14261"/>
                  </a:lnTo>
                  <a:lnTo>
                    <a:pt x="123449" y="14261"/>
                  </a:lnTo>
                  <a:cubicBezTo>
                    <a:pt x="123449" y="14261"/>
                    <a:pt x="129397" y="13961"/>
                    <a:pt x="128845" y="11880"/>
                  </a:cubicBezTo>
                  <a:cubicBezTo>
                    <a:pt x="128294" y="9809"/>
                    <a:pt x="120115" y="10335"/>
                    <a:pt x="113173" y="10368"/>
                  </a:cubicBezTo>
                  <a:cubicBezTo>
                    <a:pt x="106223" y="10393"/>
                    <a:pt x="95437" y="8447"/>
                    <a:pt x="107726" y="7703"/>
                  </a:cubicBezTo>
                  <a:lnTo>
                    <a:pt x="131961" y="8021"/>
                  </a:lnTo>
                  <a:cubicBezTo>
                    <a:pt x="131961" y="8021"/>
                    <a:pt x="143264" y="8556"/>
                    <a:pt x="142538" y="6567"/>
                  </a:cubicBezTo>
                  <a:cubicBezTo>
                    <a:pt x="141811" y="4587"/>
                    <a:pt x="138227" y="4729"/>
                    <a:pt x="131961" y="4637"/>
                  </a:cubicBezTo>
                  <a:cubicBezTo>
                    <a:pt x="125704" y="4537"/>
                    <a:pt x="92881" y="4111"/>
                    <a:pt x="92881" y="4111"/>
                  </a:cubicBezTo>
                  <a:cubicBezTo>
                    <a:pt x="92881" y="4111"/>
                    <a:pt x="86532" y="3485"/>
                    <a:pt x="91052" y="2106"/>
                  </a:cubicBezTo>
                  <a:lnTo>
                    <a:pt x="120124" y="2190"/>
                  </a:lnTo>
                  <a:cubicBezTo>
                    <a:pt x="120124" y="2190"/>
                    <a:pt x="132195" y="126"/>
                    <a:pt x="102822" y="6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 name="Google Shape;15;p2"/>
          <p:cNvSpPr txBox="1">
            <a:spLocks noGrp="1"/>
          </p:cNvSpPr>
          <p:nvPr>
            <p:ph type="ctrTitle"/>
          </p:nvPr>
        </p:nvSpPr>
        <p:spPr>
          <a:xfrm rot="-248774">
            <a:off x="446447" y="1301215"/>
            <a:ext cx="4344270" cy="1170362"/>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8590">
                <a:latin typeface="Satisfy"/>
                <a:ea typeface="Satisfy"/>
                <a:cs typeface="Satisfy"/>
                <a:sym typeface="Satisfy"/>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6" name="Google Shape;16;p2"/>
          <p:cNvSpPr txBox="1">
            <a:spLocks noGrp="1"/>
          </p:cNvSpPr>
          <p:nvPr>
            <p:ph type="subTitle" idx="1"/>
          </p:nvPr>
        </p:nvSpPr>
        <p:spPr>
          <a:xfrm>
            <a:off x="941825" y="3422104"/>
            <a:ext cx="2906400" cy="575700"/>
          </a:xfrm>
          <a:prstGeom prst="rect">
            <a:avLst/>
          </a:prstGeom>
        </p:spPr>
        <p:txBody>
          <a:bodyPr spcFirstLastPara="1" wrap="square" lIns="91425" tIns="91425" rIns="91425" bIns="91425" anchor="t" anchorCtr="0">
            <a:normAutofit/>
          </a:bodyPr>
          <a:lstStyle>
            <a:lvl1pPr lvl="0">
              <a:lnSpc>
                <a:spcPct val="100000"/>
              </a:lnSpc>
              <a:spcBef>
                <a:spcPts val="0"/>
              </a:spcBef>
              <a:spcAft>
                <a:spcPts val="0"/>
              </a:spcAft>
              <a:buSzPts val="2800"/>
              <a:buNone/>
              <a:defRPr sz="1600">
                <a:solidFill>
                  <a:srgbClr val="FFFFFF"/>
                </a:solidFill>
                <a:latin typeface="Public Sans"/>
                <a:ea typeface="Public Sans"/>
                <a:cs typeface="Public Sans"/>
                <a:sym typeface="Public Sans"/>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7" name="Google Shape;17;p2"/>
          <p:cNvSpPr txBox="1">
            <a:spLocks noGrp="1"/>
          </p:cNvSpPr>
          <p:nvPr>
            <p:ph type="ctrTitle" idx="2"/>
          </p:nvPr>
        </p:nvSpPr>
        <p:spPr>
          <a:xfrm>
            <a:off x="941825" y="2774601"/>
            <a:ext cx="4144500" cy="575700"/>
          </a:xfrm>
          <a:prstGeom prst="rect">
            <a:avLst/>
          </a:prstGeom>
        </p:spPr>
        <p:txBody>
          <a:bodyPr spcFirstLastPara="1" wrap="square" lIns="91425" tIns="91425" rIns="91425" bIns="91425" anchor="b" anchorCtr="0">
            <a:normAutofit/>
          </a:bodyPr>
          <a:lstStyle>
            <a:lvl1pPr lvl="0" rtl="0">
              <a:spcBef>
                <a:spcPts val="0"/>
              </a:spcBef>
              <a:spcAft>
                <a:spcPts val="0"/>
              </a:spcAft>
              <a:buSzPts val="5200"/>
              <a:buNone/>
              <a:defRPr sz="3000" b="1">
                <a:solidFill>
                  <a:schemeClr val="lt1"/>
                </a:solidFill>
                <a:latin typeface="Public Sans"/>
                <a:ea typeface="Public Sans"/>
                <a:cs typeface="Public Sans"/>
                <a:sym typeface="Public Sans"/>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70"/>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hanks">
  <p:cSld name="CUSTOM">
    <p:spTree>
      <p:nvGrpSpPr>
        <p:cNvPr id="1" name="Shape 716"/>
        <p:cNvGrpSpPr/>
        <p:nvPr/>
      </p:nvGrpSpPr>
      <p:grpSpPr>
        <a:xfrm>
          <a:off x="0" y="0"/>
          <a:ext cx="0" cy="0"/>
          <a:chOff x="0" y="0"/>
          <a:chExt cx="0" cy="0"/>
        </a:xfrm>
      </p:grpSpPr>
      <p:sp>
        <p:nvSpPr>
          <p:cNvPr id="717" name="Google Shape;717;p27"/>
          <p:cNvSpPr/>
          <p:nvPr/>
        </p:nvSpPr>
        <p:spPr>
          <a:xfrm>
            <a:off x="162686" y="686065"/>
            <a:ext cx="1723799" cy="440544"/>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rgbClr val="D6F4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8" name="Google Shape;718;p27"/>
          <p:cNvGrpSpPr/>
          <p:nvPr/>
        </p:nvGrpSpPr>
        <p:grpSpPr>
          <a:xfrm flipH="1">
            <a:off x="-180" y="2332025"/>
            <a:ext cx="9144180" cy="2880571"/>
            <a:chOff x="-2381112" y="2531375"/>
            <a:chExt cx="9144180" cy="2880571"/>
          </a:xfrm>
        </p:grpSpPr>
        <p:sp>
          <p:nvSpPr>
            <p:cNvPr id="719" name="Google Shape;719;p27"/>
            <p:cNvSpPr/>
            <p:nvPr/>
          </p:nvSpPr>
          <p:spPr>
            <a:xfrm>
              <a:off x="3173475" y="2531375"/>
              <a:ext cx="1196850" cy="1196325"/>
            </a:xfrm>
            <a:custGeom>
              <a:avLst/>
              <a:gdLst/>
              <a:ahLst/>
              <a:cxnLst/>
              <a:rect l="l" t="t" r="r" b="b"/>
              <a:pathLst>
                <a:path w="47874" h="47853" extrusionOk="0">
                  <a:moveTo>
                    <a:pt x="23937" y="0"/>
                  </a:moveTo>
                  <a:cubicBezTo>
                    <a:pt x="10713" y="0"/>
                    <a:pt x="0" y="10713"/>
                    <a:pt x="0" y="23937"/>
                  </a:cubicBezTo>
                  <a:cubicBezTo>
                    <a:pt x="0" y="37140"/>
                    <a:pt x="10713" y="47853"/>
                    <a:pt x="23937" y="47853"/>
                  </a:cubicBezTo>
                  <a:cubicBezTo>
                    <a:pt x="37161" y="47853"/>
                    <a:pt x="47873" y="37140"/>
                    <a:pt x="47873" y="23937"/>
                  </a:cubicBezTo>
                  <a:cubicBezTo>
                    <a:pt x="47873" y="10713"/>
                    <a:pt x="37161" y="0"/>
                    <a:pt x="23937" y="0"/>
                  </a:cubicBezTo>
                  <a:close/>
                </a:path>
              </a:pathLst>
            </a:custGeom>
            <a:solidFill>
              <a:srgbClr val="F7A9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27"/>
            <p:cNvSpPr/>
            <p:nvPr/>
          </p:nvSpPr>
          <p:spPr>
            <a:xfrm>
              <a:off x="1733687" y="3146975"/>
              <a:ext cx="5020934" cy="422875"/>
            </a:xfrm>
            <a:custGeom>
              <a:avLst/>
              <a:gdLst/>
              <a:ahLst/>
              <a:cxnLst/>
              <a:rect l="l" t="t" r="r" b="b"/>
              <a:pathLst>
                <a:path w="150170" h="16915" extrusionOk="0">
                  <a:moveTo>
                    <a:pt x="69788" y="1"/>
                  </a:moveTo>
                  <a:cubicBezTo>
                    <a:pt x="58612" y="1"/>
                    <a:pt x="48908" y="7870"/>
                    <a:pt x="41401" y="7870"/>
                  </a:cubicBezTo>
                  <a:cubicBezTo>
                    <a:pt x="40796" y="7870"/>
                    <a:pt x="40206" y="7819"/>
                    <a:pt x="39630" y="7709"/>
                  </a:cubicBezTo>
                  <a:cubicBezTo>
                    <a:pt x="39094" y="7605"/>
                    <a:pt x="38452" y="7556"/>
                    <a:pt x="37720" y="7556"/>
                  </a:cubicBezTo>
                  <a:cubicBezTo>
                    <a:pt x="27549" y="7556"/>
                    <a:pt x="0" y="16915"/>
                    <a:pt x="0" y="16915"/>
                  </a:cubicBezTo>
                  <a:lnTo>
                    <a:pt x="150169" y="14153"/>
                  </a:lnTo>
                  <a:lnTo>
                    <a:pt x="150169" y="9759"/>
                  </a:lnTo>
                  <a:cubicBezTo>
                    <a:pt x="150169" y="9759"/>
                    <a:pt x="132133" y="7918"/>
                    <a:pt x="120625" y="7541"/>
                  </a:cubicBezTo>
                  <a:cubicBezTo>
                    <a:pt x="101271" y="6934"/>
                    <a:pt x="83548" y="636"/>
                    <a:pt x="70952" y="30"/>
                  </a:cubicBezTo>
                  <a:cubicBezTo>
                    <a:pt x="70562" y="10"/>
                    <a:pt x="70174" y="1"/>
                    <a:pt x="69788" y="1"/>
                  </a:cubicBezTo>
                  <a:close/>
                </a:path>
              </a:pathLst>
            </a:custGeom>
            <a:solidFill>
              <a:srgbClr val="FBE5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27"/>
            <p:cNvSpPr/>
            <p:nvPr/>
          </p:nvSpPr>
          <p:spPr>
            <a:xfrm>
              <a:off x="-2381112" y="3407550"/>
              <a:ext cx="9144180" cy="1935365"/>
            </a:xfrm>
            <a:custGeom>
              <a:avLst/>
              <a:gdLst/>
              <a:ahLst/>
              <a:cxnLst/>
              <a:rect l="l" t="t" r="r" b="b"/>
              <a:pathLst>
                <a:path w="209237" h="68003" extrusionOk="0">
                  <a:moveTo>
                    <a:pt x="1737" y="0"/>
                  </a:moveTo>
                  <a:cubicBezTo>
                    <a:pt x="1569" y="544"/>
                    <a:pt x="1109" y="984"/>
                    <a:pt x="565" y="1151"/>
                  </a:cubicBezTo>
                  <a:lnTo>
                    <a:pt x="0" y="1151"/>
                  </a:lnTo>
                  <a:lnTo>
                    <a:pt x="0" y="68002"/>
                  </a:lnTo>
                  <a:lnTo>
                    <a:pt x="209236" y="68002"/>
                  </a:lnTo>
                  <a:lnTo>
                    <a:pt x="209236" y="1214"/>
                  </a:lnTo>
                  <a:lnTo>
                    <a:pt x="209236" y="1151"/>
                  </a:lnTo>
                  <a:lnTo>
                    <a:pt x="208776" y="1151"/>
                  </a:lnTo>
                  <a:cubicBezTo>
                    <a:pt x="208211" y="1026"/>
                    <a:pt x="207332" y="733"/>
                    <a:pt x="207060" y="0"/>
                  </a:cubicBezTo>
                  <a:cubicBezTo>
                    <a:pt x="206893" y="544"/>
                    <a:pt x="206432" y="984"/>
                    <a:pt x="205888" y="1151"/>
                  </a:cubicBezTo>
                  <a:lnTo>
                    <a:pt x="205847" y="1151"/>
                  </a:lnTo>
                  <a:cubicBezTo>
                    <a:pt x="205282" y="1026"/>
                    <a:pt x="204382" y="733"/>
                    <a:pt x="204131" y="0"/>
                  </a:cubicBezTo>
                  <a:cubicBezTo>
                    <a:pt x="203942" y="544"/>
                    <a:pt x="203503" y="984"/>
                    <a:pt x="202959" y="1151"/>
                  </a:cubicBezTo>
                  <a:lnTo>
                    <a:pt x="202896" y="1151"/>
                  </a:lnTo>
                  <a:cubicBezTo>
                    <a:pt x="202352" y="1026"/>
                    <a:pt x="201453" y="733"/>
                    <a:pt x="201201" y="0"/>
                  </a:cubicBezTo>
                  <a:cubicBezTo>
                    <a:pt x="201013" y="544"/>
                    <a:pt x="200574" y="984"/>
                    <a:pt x="200009" y="1151"/>
                  </a:cubicBezTo>
                  <a:lnTo>
                    <a:pt x="199967" y="1151"/>
                  </a:lnTo>
                  <a:cubicBezTo>
                    <a:pt x="199423" y="1026"/>
                    <a:pt x="198523" y="733"/>
                    <a:pt x="198272" y="0"/>
                  </a:cubicBezTo>
                  <a:cubicBezTo>
                    <a:pt x="198084" y="544"/>
                    <a:pt x="197644" y="984"/>
                    <a:pt x="197080" y="1151"/>
                  </a:cubicBezTo>
                  <a:lnTo>
                    <a:pt x="197038" y="1151"/>
                  </a:lnTo>
                  <a:cubicBezTo>
                    <a:pt x="196494" y="1026"/>
                    <a:pt x="195594" y="733"/>
                    <a:pt x="195343" y="0"/>
                  </a:cubicBezTo>
                  <a:cubicBezTo>
                    <a:pt x="195155" y="544"/>
                    <a:pt x="194715" y="984"/>
                    <a:pt x="194150" y="1151"/>
                  </a:cubicBezTo>
                  <a:lnTo>
                    <a:pt x="194108" y="1151"/>
                  </a:lnTo>
                  <a:cubicBezTo>
                    <a:pt x="193543" y="1026"/>
                    <a:pt x="192665" y="733"/>
                    <a:pt x="192414" y="0"/>
                  </a:cubicBezTo>
                  <a:cubicBezTo>
                    <a:pt x="192225" y="544"/>
                    <a:pt x="191786" y="984"/>
                    <a:pt x="191221" y="1151"/>
                  </a:cubicBezTo>
                  <a:lnTo>
                    <a:pt x="191179" y="1151"/>
                  </a:lnTo>
                  <a:cubicBezTo>
                    <a:pt x="190614" y="1026"/>
                    <a:pt x="189735" y="733"/>
                    <a:pt x="189484" y="0"/>
                  </a:cubicBezTo>
                  <a:cubicBezTo>
                    <a:pt x="189296" y="544"/>
                    <a:pt x="188857" y="984"/>
                    <a:pt x="188292" y="1151"/>
                  </a:cubicBezTo>
                  <a:lnTo>
                    <a:pt x="188250" y="1151"/>
                  </a:lnTo>
                  <a:cubicBezTo>
                    <a:pt x="187685" y="1026"/>
                    <a:pt x="186806" y="733"/>
                    <a:pt x="186534" y="0"/>
                  </a:cubicBezTo>
                  <a:cubicBezTo>
                    <a:pt x="186367" y="544"/>
                    <a:pt x="185906" y="984"/>
                    <a:pt x="185362" y="1151"/>
                  </a:cubicBezTo>
                  <a:lnTo>
                    <a:pt x="185320" y="1151"/>
                  </a:lnTo>
                  <a:cubicBezTo>
                    <a:pt x="184756" y="1026"/>
                    <a:pt x="183877" y="733"/>
                    <a:pt x="183605" y="0"/>
                  </a:cubicBezTo>
                  <a:cubicBezTo>
                    <a:pt x="183416" y="544"/>
                    <a:pt x="182977" y="984"/>
                    <a:pt x="182433" y="1151"/>
                  </a:cubicBezTo>
                  <a:lnTo>
                    <a:pt x="182391" y="1151"/>
                  </a:lnTo>
                  <a:cubicBezTo>
                    <a:pt x="181826" y="1026"/>
                    <a:pt x="180927" y="733"/>
                    <a:pt x="180675" y="0"/>
                  </a:cubicBezTo>
                  <a:cubicBezTo>
                    <a:pt x="180487" y="544"/>
                    <a:pt x="180048" y="984"/>
                    <a:pt x="179504" y="1151"/>
                  </a:cubicBezTo>
                  <a:lnTo>
                    <a:pt x="179441" y="1151"/>
                  </a:lnTo>
                  <a:cubicBezTo>
                    <a:pt x="178897" y="1026"/>
                    <a:pt x="177997" y="733"/>
                    <a:pt x="177746" y="0"/>
                  </a:cubicBezTo>
                  <a:cubicBezTo>
                    <a:pt x="177558" y="544"/>
                    <a:pt x="177118" y="984"/>
                    <a:pt x="176553" y="1151"/>
                  </a:cubicBezTo>
                  <a:lnTo>
                    <a:pt x="176512" y="1151"/>
                  </a:lnTo>
                  <a:cubicBezTo>
                    <a:pt x="175968" y="1026"/>
                    <a:pt x="175068" y="733"/>
                    <a:pt x="174817" y="0"/>
                  </a:cubicBezTo>
                  <a:cubicBezTo>
                    <a:pt x="174628" y="544"/>
                    <a:pt x="174189" y="984"/>
                    <a:pt x="173624" y="1151"/>
                  </a:cubicBezTo>
                  <a:lnTo>
                    <a:pt x="173582" y="1151"/>
                  </a:lnTo>
                  <a:cubicBezTo>
                    <a:pt x="173038" y="1026"/>
                    <a:pt x="172139" y="733"/>
                    <a:pt x="171888" y="0"/>
                  </a:cubicBezTo>
                  <a:cubicBezTo>
                    <a:pt x="171699" y="544"/>
                    <a:pt x="171260" y="984"/>
                    <a:pt x="170695" y="1151"/>
                  </a:cubicBezTo>
                  <a:lnTo>
                    <a:pt x="170653" y="1151"/>
                  </a:lnTo>
                  <a:cubicBezTo>
                    <a:pt x="170088" y="1026"/>
                    <a:pt x="169209" y="733"/>
                    <a:pt x="168958" y="0"/>
                  </a:cubicBezTo>
                  <a:cubicBezTo>
                    <a:pt x="168770" y="544"/>
                    <a:pt x="168330" y="984"/>
                    <a:pt x="167766" y="1151"/>
                  </a:cubicBezTo>
                  <a:lnTo>
                    <a:pt x="167724" y="1151"/>
                  </a:lnTo>
                  <a:cubicBezTo>
                    <a:pt x="167159" y="1026"/>
                    <a:pt x="166280" y="733"/>
                    <a:pt x="166029" y="0"/>
                  </a:cubicBezTo>
                  <a:cubicBezTo>
                    <a:pt x="165841" y="544"/>
                    <a:pt x="165401" y="984"/>
                    <a:pt x="164836" y="1151"/>
                  </a:cubicBezTo>
                  <a:lnTo>
                    <a:pt x="164773" y="1151"/>
                  </a:lnTo>
                  <a:cubicBezTo>
                    <a:pt x="164209" y="1026"/>
                    <a:pt x="163330" y="733"/>
                    <a:pt x="163079" y="0"/>
                  </a:cubicBezTo>
                  <a:cubicBezTo>
                    <a:pt x="162890" y="544"/>
                    <a:pt x="162451" y="984"/>
                    <a:pt x="161886" y="1151"/>
                  </a:cubicBezTo>
                  <a:lnTo>
                    <a:pt x="161844" y="1151"/>
                  </a:lnTo>
                  <a:cubicBezTo>
                    <a:pt x="161279" y="1026"/>
                    <a:pt x="160400" y="733"/>
                    <a:pt x="160149" y="0"/>
                  </a:cubicBezTo>
                  <a:cubicBezTo>
                    <a:pt x="159961" y="544"/>
                    <a:pt x="159522" y="984"/>
                    <a:pt x="158957" y="1151"/>
                  </a:cubicBezTo>
                  <a:lnTo>
                    <a:pt x="158915" y="1151"/>
                  </a:lnTo>
                  <a:cubicBezTo>
                    <a:pt x="158350" y="1026"/>
                    <a:pt x="157471" y="733"/>
                    <a:pt x="157199" y="0"/>
                  </a:cubicBezTo>
                  <a:cubicBezTo>
                    <a:pt x="157032" y="544"/>
                    <a:pt x="156571" y="984"/>
                    <a:pt x="156027" y="1151"/>
                  </a:cubicBezTo>
                  <a:lnTo>
                    <a:pt x="155986" y="1151"/>
                  </a:lnTo>
                  <a:cubicBezTo>
                    <a:pt x="155421" y="1026"/>
                    <a:pt x="154542" y="733"/>
                    <a:pt x="154270" y="0"/>
                  </a:cubicBezTo>
                  <a:cubicBezTo>
                    <a:pt x="154082" y="544"/>
                    <a:pt x="153642" y="984"/>
                    <a:pt x="153098" y="1151"/>
                  </a:cubicBezTo>
                  <a:lnTo>
                    <a:pt x="153056" y="1151"/>
                  </a:lnTo>
                  <a:cubicBezTo>
                    <a:pt x="152491" y="1026"/>
                    <a:pt x="151592" y="733"/>
                    <a:pt x="151341" y="0"/>
                  </a:cubicBezTo>
                  <a:cubicBezTo>
                    <a:pt x="151152" y="544"/>
                    <a:pt x="150713" y="984"/>
                    <a:pt x="150169" y="1151"/>
                  </a:cubicBezTo>
                  <a:lnTo>
                    <a:pt x="150106" y="1151"/>
                  </a:lnTo>
                  <a:cubicBezTo>
                    <a:pt x="149562" y="1026"/>
                    <a:pt x="148662" y="733"/>
                    <a:pt x="148411" y="0"/>
                  </a:cubicBezTo>
                  <a:cubicBezTo>
                    <a:pt x="148223" y="544"/>
                    <a:pt x="147783" y="984"/>
                    <a:pt x="147219" y="1151"/>
                  </a:cubicBezTo>
                  <a:lnTo>
                    <a:pt x="147177" y="1151"/>
                  </a:lnTo>
                  <a:cubicBezTo>
                    <a:pt x="146633" y="1026"/>
                    <a:pt x="145733" y="733"/>
                    <a:pt x="145482" y="0"/>
                  </a:cubicBezTo>
                  <a:cubicBezTo>
                    <a:pt x="145294" y="544"/>
                    <a:pt x="144854" y="984"/>
                    <a:pt x="144289" y="1151"/>
                  </a:cubicBezTo>
                  <a:lnTo>
                    <a:pt x="144247" y="1151"/>
                  </a:lnTo>
                  <a:cubicBezTo>
                    <a:pt x="143703" y="1026"/>
                    <a:pt x="142804" y="733"/>
                    <a:pt x="142553" y="0"/>
                  </a:cubicBezTo>
                  <a:cubicBezTo>
                    <a:pt x="142364" y="544"/>
                    <a:pt x="141925" y="984"/>
                    <a:pt x="141360" y="1151"/>
                  </a:cubicBezTo>
                  <a:lnTo>
                    <a:pt x="141318" y="1151"/>
                  </a:lnTo>
                  <a:cubicBezTo>
                    <a:pt x="140753" y="1026"/>
                    <a:pt x="139874" y="733"/>
                    <a:pt x="139623" y="0"/>
                  </a:cubicBezTo>
                  <a:cubicBezTo>
                    <a:pt x="139435" y="544"/>
                    <a:pt x="138996" y="984"/>
                    <a:pt x="138431" y="1151"/>
                  </a:cubicBezTo>
                  <a:lnTo>
                    <a:pt x="138389" y="1151"/>
                  </a:lnTo>
                  <a:cubicBezTo>
                    <a:pt x="137824" y="1026"/>
                    <a:pt x="136945" y="733"/>
                    <a:pt x="136694" y="0"/>
                  </a:cubicBezTo>
                  <a:cubicBezTo>
                    <a:pt x="136506" y="544"/>
                    <a:pt x="136066" y="984"/>
                    <a:pt x="135501" y="1151"/>
                  </a:cubicBezTo>
                  <a:lnTo>
                    <a:pt x="135459" y="1151"/>
                  </a:lnTo>
                  <a:cubicBezTo>
                    <a:pt x="134895" y="1026"/>
                    <a:pt x="134016" y="733"/>
                    <a:pt x="133744" y="0"/>
                  </a:cubicBezTo>
                  <a:cubicBezTo>
                    <a:pt x="133576" y="544"/>
                    <a:pt x="133116" y="984"/>
                    <a:pt x="132572" y="1151"/>
                  </a:cubicBezTo>
                  <a:lnTo>
                    <a:pt x="132530" y="1151"/>
                  </a:lnTo>
                  <a:cubicBezTo>
                    <a:pt x="131965" y="1026"/>
                    <a:pt x="131086" y="733"/>
                    <a:pt x="130814" y="0"/>
                  </a:cubicBezTo>
                  <a:cubicBezTo>
                    <a:pt x="130626" y="544"/>
                    <a:pt x="130187" y="984"/>
                    <a:pt x="129643" y="1151"/>
                  </a:cubicBezTo>
                  <a:lnTo>
                    <a:pt x="129601" y="1151"/>
                  </a:lnTo>
                  <a:cubicBezTo>
                    <a:pt x="129036" y="1026"/>
                    <a:pt x="128136" y="733"/>
                    <a:pt x="127885" y="0"/>
                  </a:cubicBezTo>
                  <a:cubicBezTo>
                    <a:pt x="127697" y="544"/>
                    <a:pt x="127257" y="984"/>
                    <a:pt x="126713" y="1151"/>
                  </a:cubicBezTo>
                  <a:lnTo>
                    <a:pt x="126651" y="1151"/>
                  </a:lnTo>
                  <a:cubicBezTo>
                    <a:pt x="126107" y="1026"/>
                    <a:pt x="125207" y="733"/>
                    <a:pt x="124956" y="0"/>
                  </a:cubicBezTo>
                  <a:cubicBezTo>
                    <a:pt x="124768" y="544"/>
                    <a:pt x="124328" y="984"/>
                    <a:pt x="123763" y="1151"/>
                  </a:cubicBezTo>
                  <a:lnTo>
                    <a:pt x="123721" y="1151"/>
                  </a:lnTo>
                  <a:cubicBezTo>
                    <a:pt x="123156" y="1026"/>
                    <a:pt x="122257" y="733"/>
                    <a:pt x="122006" y="0"/>
                  </a:cubicBezTo>
                  <a:cubicBezTo>
                    <a:pt x="121817" y="544"/>
                    <a:pt x="121378" y="984"/>
                    <a:pt x="120834" y="1151"/>
                  </a:cubicBezTo>
                  <a:lnTo>
                    <a:pt x="120771" y="1151"/>
                  </a:lnTo>
                  <a:cubicBezTo>
                    <a:pt x="120227" y="1026"/>
                    <a:pt x="119327" y="733"/>
                    <a:pt x="119076" y="0"/>
                  </a:cubicBezTo>
                  <a:cubicBezTo>
                    <a:pt x="118888" y="544"/>
                    <a:pt x="118449" y="984"/>
                    <a:pt x="117884" y="1151"/>
                  </a:cubicBezTo>
                  <a:lnTo>
                    <a:pt x="117842" y="1151"/>
                  </a:lnTo>
                  <a:cubicBezTo>
                    <a:pt x="117298" y="1026"/>
                    <a:pt x="116398" y="733"/>
                    <a:pt x="116147" y="0"/>
                  </a:cubicBezTo>
                  <a:cubicBezTo>
                    <a:pt x="115959" y="544"/>
                    <a:pt x="115519" y="984"/>
                    <a:pt x="114954" y="1151"/>
                  </a:cubicBezTo>
                  <a:lnTo>
                    <a:pt x="114912" y="1151"/>
                  </a:lnTo>
                  <a:cubicBezTo>
                    <a:pt x="114368" y="1026"/>
                    <a:pt x="113469" y="733"/>
                    <a:pt x="113218" y="0"/>
                  </a:cubicBezTo>
                  <a:cubicBezTo>
                    <a:pt x="113029" y="544"/>
                    <a:pt x="112590" y="984"/>
                    <a:pt x="112025" y="1151"/>
                  </a:cubicBezTo>
                  <a:lnTo>
                    <a:pt x="111983" y="1151"/>
                  </a:lnTo>
                  <a:cubicBezTo>
                    <a:pt x="111418" y="1026"/>
                    <a:pt x="110539" y="733"/>
                    <a:pt x="110288" y="0"/>
                  </a:cubicBezTo>
                  <a:cubicBezTo>
                    <a:pt x="110100" y="544"/>
                    <a:pt x="109661" y="984"/>
                    <a:pt x="109096" y="1151"/>
                  </a:cubicBezTo>
                  <a:lnTo>
                    <a:pt x="109054" y="1151"/>
                  </a:lnTo>
                  <a:cubicBezTo>
                    <a:pt x="108489" y="1026"/>
                    <a:pt x="107610" y="733"/>
                    <a:pt x="107359" y="0"/>
                  </a:cubicBezTo>
                  <a:cubicBezTo>
                    <a:pt x="107171" y="544"/>
                    <a:pt x="106731" y="984"/>
                    <a:pt x="106166" y="1151"/>
                  </a:cubicBezTo>
                  <a:lnTo>
                    <a:pt x="106125" y="1151"/>
                  </a:lnTo>
                  <a:cubicBezTo>
                    <a:pt x="105560" y="1026"/>
                    <a:pt x="104681" y="733"/>
                    <a:pt x="104409" y="0"/>
                  </a:cubicBezTo>
                  <a:cubicBezTo>
                    <a:pt x="104221" y="544"/>
                    <a:pt x="103781" y="984"/>
                    <a:pt x="103237" y="1151"/>
                  </a:cubicBezTo>
                  <a:lnTo>
                    <a:pt x="103195" y="1151"/>
                  </a:lnTo>
                  <a:cubicBezTo>
                    <a:pt x="102630" y="1026"/>
                    <a:pt x="101731" y="733"/>
                    <a:pt x="101480" y="0"/>
                  </a:cubicBezTo>
                  <a:cubicBezTo>
                    <a:pt x="101291" y="544"/>
                    <a:pt x="100852" y="984"/>
                    <a:pt x="100308" y="1151"/>
                  </a:cubicBezTo>
                  <a:lnTo>
                    <a:pt x="100245" y="1151"/>
                  </a:lnTo>
                  <a:cubicBezTo>
                    <a:pt x="99701" y="1026"/>
                    <a:pt x="98801" y="733"/>
                    <a:pt x="98550" y="0"/>
                  </a:cubicBezTo>
                  <a:cubicBezTo>
                    <a:pt x="98362" y="544"/>
                    <a:pt x="97923" y="984"/>
                    <a:pt x="97358" y="1151"/>
                  </a:cubicBezTo>
                  <a:lnTo>
                    <a:pt x="97316" y="1151"/>
                  </a:lnTo>
                  <a:cubicBezTo>
                    <a:pt x="96772" y="1026"/>
                    <a:pt x="95872" y="733"/>
                    <a:pt x="95621" y="0"/>
                  </a:cubicBezTo>
                  <a:cubicBezTo>
                    <a:pt x="95433" y="544"/>
                    <a:pt x="94993" y="984"/>
                    <a:pt x="94428" y="1151"/>
                  </a:cubicBezTo>
                  <a:lnTo>
                    <a:pt x="94386" y="1151"/>
                  </a:lnTo>
                  <a:cubicBezTo>
                    <a:pt x="93842" y="1026"/>
                    <a:pt x="92943" y="733"/>
                    <a:pt x="92692" y="0"/>
                  </a:cubicBezTo>
                  <a:cubicBezTo>
                    <a:pt x="92503" y="544"/>
                    <a:pt x="92064" y="984"/>
                    <a:pt x="91499" y="1151"/>
                  </a:cubicBezTo>
                  <a:lnTo>
                    <a:pt x="91457" y="1151"/>
                  </a:lnTo>
                  <a:cubicBezTo>
                    <a:pt x="90892" y="1026"/>
                    <a:pt x="90013" y="733"/>
                    <a:pt x="89762" y="0"/>
                  </a:cubicBezTo>
                  <a:cubicBezTo>
                    <a:pt x="89574" y="544"/>
                    <a:pt x="89135" y="984"/>
                    <a:pt x="88570" y="1151"/>
                  </a:cubicBezTo>
                  <a:lnTo>
                    <a:pt x="88528" y="1151"/>
                  </a:lnTo>
                  <a:cubicBezTo>
                    <a:pt x="87963" y="1026"/>
                    <a:pt x="87084" y="733"/>
                    <a:pt x="86833" y="0"/>
                  </a:cubicBezTo>
                  <a:cubicBezTo>
                    <a:pt x="86645" y="544"/>
                    <a:pt x="86205" y="984"/>
                    <a:pt x="85640" y="1151"/>
                  </a:cubicBezTo>
                  <a:lnTo>
                    <a:pt x="85599" y="1151"/>
                  </a:lnTo>
                  <a:cubicBezTo>
                    <a:pt x="85034" y="1026"/>
                    <a:pt x="84155" y="733"/>
                    <a:pt x="83883" y="0"/>
                  </a:cubicBezTo>
                  <a:cubicBezTo>
                    <a:pt x="83715" y="544"/>
                    <a:pt x="83255" y="984"/>
                    <a:pt x="82711" y="1151"/>
                  </a:cubicBezTo>
                  <a:lnTo>
                    <a:pt x="82648" y="1151"/>
                  </a:lnTo>
                  <a:cubicBezTo>
                    <a:pt x="82083" y="1026"/>
                    <a:pt x="81205" y="733"/>
                    <a:pt x="80953" y="0"/>
                  </a:cubicBezTo>
                  <a:cubicBezTo>
                    <a:pt x="80765" y="544"/>
                    <a:pt x="80326" y="984"/>
                    <a:pt x="79761" y="1151"/>
                  </a:cubicBezTo>
                  <a:lnTo>
                    <a:pt x="79719" y="1151"/>
                  </a:lnTo>
                  <a:cubicBezTo>
                    <a:pt x="79154" y="1026"/>
                    <a:pt x="78275" y="733"/>
                    <a:pt x="78024" y="0"/>
                  </a:cubicBezTo>
                  <a:cubicBezTo>
                    <a:pt x="77836" y="544"/>
                    <a:pt x="77396" y="984"/>
                    <a:pt x="76832" y="1151"/>
                  </a:cubicBezTo>
                  <a:lnTo>
                    <a:pt x="76790" y="1151"/>
                  </a:lnTo>
                  <a:cubicBezTo>
                    <a:pt x="76225" y="1026"/>
                    <a:pt x="75346" y="733"/>
                    <a:pt x="75074" y="0"/>
                  </a:cubicBezTo>
                  <a:cubicBezTo>
                    <a:pt x="74907" y="544"/>
                    <a:pt x="74446" y="984"/>
                    <a:pt x="73902" y="1151"/>
                  </a:cubicBezTo>
                  <a:lnTo>
                    <a:pt x="73860" y="1151"/>
                  </a:lnTo>
                  <a:cubicBezTo>
                    <a:pt x="73295" y="1026"/>
                    <a:pt x="72417" y="733"/>
                    <a:pt x="72145" y="0"/>
                  </a:cubicBezTo>
                  <a:cubicBezTo>
                    <a:pt x="71956" y="544"/>
                    <a:pt x="71517" y="984"/>
                    <a:pt x="70973" y="1151"/>
                  </a:cubicBezTo>
                  <a:lnTo>
                    <a:pt x="70931" y="1151"/>
                  </a:lnTo>
                  <a:cubicBezTo>
                    <a:pt x="70366" y="1026"/>
                    <a:pt x="69466" y="733"/>
                    <a:pt x="69215" y="0"/>
                  </a:cubicBezTo>
                  <a:cubicBezTo>
                    <a:pt x="69027" y="544"/>
                    <a:pt x="68588" y="984"/>
                    <a:pt x="68044" y="1151"/>
                  </a:cubicBezTo>
                  <a:lnTo>
                    <a:pt x="67981" y="1151"/>
                  </a:lnTo>
                  <a:cubicBezTo>
                    <a:pt x="67437" y="1026"/>
                    <a:pt x="66537" y="733"/>
                    <a:pt x="66286" y="0"/>
                  </a:cubicBezTo>
                  <a:cubicBezTo>
                    <a:pt x="66098" y="544"/>
                    <a:pt x="65658" y="984"/>
                    <a:pt x="65093" y="1151"/>
                  </a:cubicBezTo>
                  <a:lnTo>
                    <a:pt x="65052" y="1151"/>
                  </a:lnTo>
                  <a:cubicBezTo>
                    <a:pt x="64508" y="1026"/>
                    <a:pt x="63608" y="733"/>
                    <a:pt x="63357" y="0"/>
                  </a:cubicBezTo>
                  <a:cubicBezTo>
                    <a:pt x="63168" y="544"/>
                    <a:pt x="62729" y="984"/>
                    <a:pt x="62164" y="1151"/>
                  </a:cubicBezTo>
                  <a:lnTo>
                    <a:pt x="62122" y="1151"/>
                  </a:lnTo>
                  <a:cubicBezTo>
                    <a:pt x="61578" y="1026"/>
                    <a:pt x="60678" y="733"/>
                    <a:pt x="60427" y="0"/>
                  </a:cubicBezTo>
                  <a:cubicBezTo>
                    <a:pt x="60239" y="544"/>
                    <a:pt x="59800" y="984"/>
                    <a:pt x="59235" y="1151"/>
                  </a:cubicBezTo>
                  <a:lnTo>
                    <a:pt x="59193" y="1151"/>
                  </a:lnTo>
                  <a:cubicBezTo>
                    <a:pt x="58628" y="1026"/>
                    <a:pt x="57749" y="733"/>
                    <a:pt x="57498" y="0"/>
                  </a:cubicBezTo>
                  <a:cubicBezTo>
                    <a:pt x="57310" y="544"/>
                    <a:pt x="56870" y="984"/>
                    <a:pt x="56305" y="1151"/>
                  </a:cubicBezTo>
                  <a:lnTo>
                    <a:pt x="56243" y="1151"/>
                  </a:lnTo>
                  <a:cubicBezTo>
                    <a:pt x="55678" y="1026"/>
                    <a:pt x="54778" y="733"/>
                    <a:pt x="54527" y="0"/>
                  </a:cubicBezTo>
                  <a:cubicBezTo>
                    <a:pt x="54339" y="544"/>
                    <a:pt x="53899" y="984"/>
                    <a:pt x="53355" y="1151"/>
                  </a:cubicBezTo>
                  <a:lnTo>
                    <a:pt x="53292" y="1151"/>
                  </a:lnTo>
                  <a:cubicBezTo>
                    <a:pt x="52748" y="1026"/>
                    <a:pt x="51849" y="733"/>
                    <a:pt x="51598" y="0"/>
                  </a:cubicBezTo>
                  <a:cubicBezTo>
                    <a:pt x="51409" y="544"/>
                    <a:pt x="50970" y="984"/>
                    <a:pt x="50405" y="1151"/>
                  </a:cubicBezTo>
                  <a:lnTo>
                    <a:pt x="50363" y="1151"/>
                  </a:lnTo>
                  <a:cubicBezTo>
                    <a:pt x="49819" y="1026"/>
                    <a:pt x="48919" y="733"/>
                    <a:pt x="48668" y="0"/>
                  </a:cubicBezTo>
                  <a:cubicBezTo>
                    <a:pt x="48480" y="544"/>
                    <a:pt x="48041" y="984"/>
                    <a:pt x="47476" y="1151"/>
                  </a:cubicBezTo>
                  <a:lnTo>
                    <a:pt x="47434" y="1151"/>
                  </a:lnTo>
                  <a:cubicBezTo>
                    <a:pt x="46890" y="1026"/>
                    <a:pt x="45990" y="733"/>
                    <a:pt x="45739" y="0"/>
                  </a:cubicBezTo>
                  <a:cubicBezTo>
                    <a:pt x="45551" y="544"/>
                    <a:pt x="45111" y="984"/>
                    <a:pt x="44546" y="1151"/>
                  </a:cubicBezTo>
                  <a:lnTo>
                    <a:pt x="44505" y="1151"/>
                  </a:lnTo>
                  <a:cubicBezTo>
                    <a:pt x="43940" y="1026"/>
                    <a:pt x="43061" y="733"/>
                    <a:pt x="42810" y="0"/>
                  </a:cubicBezTo>
                  <a:cubicBezTo>
                    <a:pt x="42621" y="544"/>
                    <a:pt x="42182" y="984"/>
                    <a:pt x="41617" y="1151"/>
                  </a:cubicBezTo>
                  <a:lnTo>
                    <a:pt x="41596" y="1151"/>
                  </a:lnTo>
                  <a:cubicBezTo>
                    <a:pt x="41031" y="1026"/>
                    <a:pt x="40131" y="733"/>
                    <a:pt x="39880" y="0"/>
                  </a:cubicBezTo>
                  <a:cubicBezTo>
                    <a:pt x="39692" y="544"/>
                    <a:pt x="39253" y="984"/>
                    <a:pt x="38709" y="1151"/>
                  </a:cubicBezTo>
                  <a:lnTo>
                    <a:pt x="38646" y="1151"/>
                  </a:lnTo>
                  <a:cubicBezTo>
                    <a:pt x="38102" y="1026"/>
                    <a:pt x="37202" y="733"/>
                    <a:pt x="36951" y="0"/>
                  </a:cubicBezTo>
                  <a:cubicBezTo>
                    <a:pt x="36763" y="544"/>
                    <a:pt x="36323" y="984"/>
                    <a:pt x="35758" y="1151"/>
                  </a:cubicBezTo>
                  <a:lnTo>
                    <a:pt x="35717" y="1151"/>
                  </a:lnTo>
                  <a:cubicBezTo>
                    <a:pt x="35173" y="1026"/>
                    <a:pt x="34273" y="733"/>
                    <a:pt x="34022" y="0"/>
                  </a:cubicBezTo>
                  <a:cubicBezTo>
                    <a:pt x="33833" y="544"/>
                    <a:pt x="33394" y="984"/>
                    <a:pt x="32829" y="1151"/>
                  </a:cubicBezTo>
                  <a:lnTo>
                    <a:pt x="32787" y="1151"/>
                  </a:lnTo>
                  <a:cubicBezTo>
                    <a:pt x="32243" y="1026"/>
                    <a:pt x="31344" y="733"/>
                    <a:pt x="31092" y="0"/>
                  </a:cubicBezTo>
                  <a:cubicBezTo>
                    <a:pt x="30904" y="544"/>
                    <a:pt x="30465" y="984"/>
                    <a:pt x="29900" y="1151"/>
                  </a:cubicBezTo>
                  <a:lnTo>
                    <a:pt x="29858" y="1151"/>
                  </a:lnTo>
                  <a:cubicBezTo>
                    <a:pt x="29293" y="1026"/>
                    <a:pt x="28414" y="733"/>
                    <a:pt x="28163" y="0"/>
                  </a:cubicBezTo>
                  <a:cubicBezTo>
                    <a:pt x="27975" y="544"/>
                    <a:pt x="27535" y="984"/>
                    <a:pt x="26971" y="1151"/>
                  </a:cubicBezTo>
                  <a:lnTo>
                    <a:pt x="26929" y="1151"/>
                  </a:lnTo>
                  <a:cubicBezTo>
                    <a:pt x="26364" y="1026"/>
                    <a:pt x="25485" y="733"/>
                    <a:pt x="25234" y="0"/>
                  </a:cubicBezTo>
                  <a:cubicBezTo>
                    <a:pt x="25046" y="544"/>
                    <a:pt x="24606" y="984"/>
                    <a:pt x="24041" y="1151"/>
                  </a:cubicBezTo>
                  <a:lnTo>
                    <a:pt x="23999" y="1151"/>
                  </a:lnTo>
                  <a:cubicBezTo>
                    <a:pt x="23434" y="1026"/>
                    <a:pt x="22556" y="733"/>
                    <a:pt x="22284" y="0"/>
                  </a:cubicBezTo>
                  <a:cubicBezTo>
                    <a:pt x="22116" y="544"/>
                    <a:pt x="21656" y="984"/>
                    <a:pt x="21112" y="1151"/>
                  </a:cubicBezTo>
                  <a:lnTo>
                    <a:pt x="21070" y="1151"/>
                  </a:lnTo>
                  <a:cubicBezTo>
                    <a:pt x="20505" y="1026"/>
                    <a:pt x="19626" y="733"/>
                    <a:pt x="19354" y="0"/>
                  </a:cubicBezTo>
                  <a:cubicBezTo>
                    <a:pt x="19166" y="544"/>
                    <a:pt x="18727" y="984"/>
                    <a:pt x="18183" y="1151"/>
                  </a:cubicBezTo>
                  <a:lnTo>
                    <a:pt x="18141" y="1151"/>
                  </a:lnTo>
                  <a:cubicBezTo>
                    <a:pt x="17576" y="1026"/>
                    <a:pt x="16676" y="733"/>
                    <a:pt x="16425" y="0"/>
                  </a:cubicBezTo>
                  <a:cubicBezTo>
                    <a:pt x="16237" y="544"/>
                    <a:pt x="15797" y="984"/>
                    <a:pt x="15253" y="1151"/>
                  </a:cubicBezTo>
                  <a:lnTo>
                    <a:pt x="15170" y="1151"/>
                  </a:lnTo>
                  <a:cubicBezTo>
                    <a:pt x="14605" y="1026"/>
                    <a:pt x="13726" y="733"/>
                    <a:pt x="13475" y="0"/>
                  </a:cubicBezTo>
                  <a:cubicBezTo>
                    <a:pt x="13286" y="544"/>
                    <a:pt x="12847" y="984"/>
                    <a:pt x="12282" y="1151"/>
                  </a:cubicBezTo>
                  <a:lnTo>
                    <a:pt x="12240" y="1151"/>
                  </a:lnTo>
                  <a:cubicBezTo>
                    <a:pt x="11675" y="1026"/>
                    <a:pt x="10797" y="733"/>
                    <a:pt x="10546" y="0"/>
                  </a:cubicBezTo>
                  <a:cubicBezTo>
                    <a:pt x="10357" y="544"/>
                    <a:pt x="9918" y="984"/>
                    <a:pt x="9353" y="1151"/>
                  </a:cubicBezTo>
                  <a:lnTo>
                    <a:pt x="9311" y="1151"/>
                  </a:lnTo>
                  <a:cubicBezTo>
                    <a:pt x="8746" y="1026"/>
                    <a:pt x="7867" y="733"/>
                    <a:pt x="7616" y="0"/>
                  </a:cubicBezTo>
                  <a:cubicBezTo>
                    <a:pt x="7428" y="544"/>
                    <a:pt x="6988" y="984"/>
                    <a:pt x="6424" y="1151"/>
                  </a:cubicBezTo>
                  <a:lnTo>
                    <a:pt x="6382" y="1151"/>
                  </a:lnTo>
                  <a:cubicBezTo>
                    <a:pt x="5817" y="1026"/>
                    <a:pt x="4938" y="733"/>
                    <a:pt x="4687" y="0"/>
                  </a:cubicBezTo>
                  <a:cubicBezTo>
                    <a:pt x="4499" y="544"/>
                    <a:pt x="4059" y="984"/>
                    <a:pt x="3494" y="1151"/>
                  </a:cubicBezTo>
                  <a:lnTo>
                    <a:pt x="3452" y="1151"/>
                  </a:lnTo>
                  <a:cubicBezTo>
                    <a:pt x="2887" y="1026"/>
                    <a:pt x="2009" y="733"/>
                    <a:pt x="1737" y="0"/>
                  </a:cubicBezTo>
                  <a:close/>
                </a:path>
              </a:pathLst>
            </a:custGeom>
            <a:solidFill>
              <a:srgbClr val="00A5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27"/>
            <p:cNvSpPr/>
            <p:nvPr/>
          </p:nvSpPr>
          <p:spPr>
            <a:xfrm>
              <a:off x="2267088" y="3391181"/>
              <a:ext cx="3188459" cy="2020765"/>
            </a:xfrm>
            <a:custGeom>
              <a:avLst/>
              <a:gdLst/>
              <a:ahLst/>
              <a:cxnLst/>
              <a:rect l="l" t="t" r="r" b="b"/>
              <a:pathLst>
                <a:path w="97798" h="67982" extrusionOk="0">
                  <a:moveTo>
                    <a:pt x="27326" y="0"/>
                  </a:moveTo>
                  <a:cubicBezTo>
                    <a:pt x="27138" y="565"/>
                    <a:pt x="26699" y="984"/>
                    <a:pt x="26134" y="1151"/>
                  </a:cubicBezTo>
                  <a:lnTo>
                    <a:pt x="26092" y="1151"/>
                  </a:lnTo>
                  <a:cubicBezTo>
                    <a:pt x="25548" y="1067"/>
                    <a:pt x="25046" y="816"/>
                    <a:pt x="24648" y="419"/>
                  </a:cubicBezTo>
                  <a:cubicBezTo>
                    <a:pt x="24397" y="523"/>
                    <a:pt x="24251" y="628"/>
                    <a:pt x="24251" y="754"/>
                  </a:cubicBezTo>
                  <a:cubicBezTo>
                    <a:pt x="23979" y="2637"/>
                    <a:pt x="43165" y="1528"/>
                    <a:pt x="43207" y="3348"/>
                  </a:cubicBezTo>
                  <a:cubicBezTo>
                    <a:pt x="43228" y="5148"/>
                    <a:pt x="23916" y="5210"/>
                    <a:pt x="24146" y="7365"/>
                  </a:cubicBezTo>
                  <a:cubicBezTo>
                    <a:pt x="24231" y="8129"/>
                    <a:pt x="26580" y="8335"/>
                    <a:pt x="29751" y="8335"/>
                  </a:cubicBezTo>
                  <a:cubicBezTo>
                    <a:pt x="33491" y="8335"/>
                    <a:pt x="38374" y="8048"/>
                    <a:pt x="42041" y="8048"/>
                  </a:cubicBezTo>
                  <a:cubicBezTo>
                    <a:pt x="45152" y="8048"/>
                    <a:pt x="47387" y="8255"/>
                    <a:pt x="47308" y="9018"/>
                  </a:cubicBezTo>
                  <a:cubicBezTo>
                    <a:pt x="47036" y="11446"/>
                    <a:pt x="20401" y="9521"/>
                    <a:pt x="20401" y="12471"/>
                  </a:cubicBezTo>
                  <a:cubicBezTo>
                    <a:pt x="20401" y="13416"/>
                    <a:pt x="22547" y="13672"/>
                    <a:pt x="25456" y="13672"/>
                  </a:cubicBezTo>
                  <a:cubicBezTo>
                    <a:pt x="28894" y="13672"/>
                    <a:pt x="33395" y="13314"/>
                    <a:pt x="36679" y="13314"/>
                  </a:cubicBezTo>
                  <a:cubicBezTo>
                    <a:pt x="39293" y="13314"/>
                    <a:pt x="41134" y="13541"/>
                    <a:pt x="41052" y="14354"/>
                  </a:cubicBezTo>
                  <a:cubicBezTo>
                    <a:pt x="40801" y="17032"/>
                    <a:pt x="26301" y="14605"/>
                    <a:pt x="26301" y="17032"/>
                  </a:cubicBezTo>
                  <a:cubicBezTo>
                    <a:pt x="26301" y="17721"/>
                    <a:pt x="28000" y="17924"/>
                    <a:pt x="30434" y="17924"/>
                  </a:cubicBezTo>
                  <a:cubicBezTo>
                    <a:pt x="33957" y="17924"/>
                    <a:pt x="39019" y="17498"/>
                    <a:pt x="42699" y="17498"/>
                  </a:cubicBezTo>
                  <a:cubicBezTo>
                    <a:pt x="45439" y="17498"/>
                    <a:pt x="47413" y="17734"/>
                    <a:pt x="47413" y="18560"/>
                  </a:cubicBezTo>
                  <a:cubicBezTo>
                    <a:pt x="47413" y="19395"/>
                    <a:pt x="44543" y="19612"/>
                    <a:pt x="40604" y="19612"/>
                  </a:cubicBezTo>
                  <a:cubicBezTo>
                    <a:pt x="36377" y="19612"/>
                    <a:pt x="30920" y="19363"/>
                    <a:pt x="26452" y="19363"/>
                  </a:cubicBezTo>
                  <a:cubicBezTo>
                    <a:pt x="21740" y="19363"/>
                    <a:pt x="18128" y="19640"/>
                    <a:pt x="18225" y="20777"/>
                  </a:cubicBezTo>
                  <a:cubicBezTo>
                    <a:pt x="18346" y="22220"/>
                    <a:pt x="22772" y="22421"/>
                    <a:pt x="27622" y="22421"/>
                  </a:cubicBezTo>
                  <a:cubicBezTo>
                    <a:pt x="29498" y="22421"/>
                    <a:pt x="31437" y="22391"/>
                    <a:pt x="33216" y="22391"/>
                  </a:cubicBezTo>
                  <a:cubicBezTo>
                    <a:pt x="37111" y="22391"/>
                    <a:pt x="40236" y="22535"/>
                    <a:pt x="40236" y="23456"/>
                  </a:cubicBezTo>
                  <a:cubicBezTo>
                    <a:pt x="40236" y="25883"/>
                    <a:pt x="24146" y="25360"/>
                    <a:pt x="24146" y="27222"/>
                  </a:cubicBezTo>
                  <a:cubicBezTo>
                    <a:pt x="24146" y="27890"/>
                    <a:pt x="27209" y="27998"/>
                    <a:pt x="31112" y="27998"/>
                  </a:cubicBezTo>
                  <a:cubicBezTo>
                    <a:pt x="32980" y="27998"/>
                    <a:pt x="35040" y="27973"/>
                    <a:pt x="37049" y="27973"/>
                  </a:cubicBezTo>
                  <a:cubicBezTo>
                    <a:pt x="42549" y="27973"/>
                    <a:pt x="47669" y="28159"/>
                    <a:pt x="47413" y="29544"/>
                  </a:cubicBezTo>
                  <a:cubicBezTo>
                    <a:pt x="47242" y="30470"/>
                    <a:pt x="44144" y="30692"/>
                    <a:pt x="39957" y="30692"/>
                  </a:cubicBezTo>
                  <a:cubicBezTo>
                    <a:pt x="36133" y="30692"/>
                    <a:pt x="31401" y="30507"/>
                    <a:pt x="27160" y="30507"/>
                  </a:cubicBezTo>
                  <a:cubicBezTo>
                    <a:pt x="21252" y="30507"/>
                    <a:pt x="16299" y="30865"/>
                    <a:pt x="16090" y="32578"/>
                  </a:cubicBezTo>
                  <a:cubicBezTo>
                    <a:pt x="15894" y="34138"/>
                    <a:pt x="18895" y="34536"/>
                    <a:pt x="22793" y="34536"/>
                  </a:cubicBezTo>
                  <a:cubicBezTo>
                    <a:pt x="26865" y="34536"/>
                    <a:pt x="31915" y="34102"/>
                    <a:pt x="35322" y="34102"/>
                  </a:cubicBezTo>
                  <a:cubicBezTo>
                    <a:pt x="37671" y="34102"/>
                    <a:pt x="39240" y="34308"/>
                    <a:pt x="39169" y="35006"/>
                  </a:cubicBezTo>
                  <a:cubicBezTo>
                    <a:pt x="38897" y="37684"/>
                    <a:pt x="12052" y="35257"/>
                    <a:pt x="11801" y="39295"/>
                  </a:cubicBezTo>
                  <a:cubicBezTo>
                    <a:pt x="11749" y="40045"/>
                    <a:pt x="12885" y="40332"/>
                    <a:pt x="14751" y="40332"/>
                  </a:cubicBezTo>
                  <a:cubicBezTo>
                    <a:pt x="20813" y="40332"/>
                    <a:pt x="34577" y="37303"/>
                    <a:pt x="40283" y="37303"/>
                  </a:cubicBezTo>
                  <a:cubicBezTo>
                    <a:pt x="41931" y="37303"/>
                    <a:pt x="42906" y="37556"/>
                    <a:pt x="42831" y="38207"/>
                  </a:cubicBezTo>
                  <a:cubicBezTo>
                    <a:pt x="42433" y="41806"/>
                    <a:pt x="6947" y="41806"/>
                    <a:pt x="6424" y="45739"/>
                  </a:cubicBezTo>
                  <a:cubicBezTo>
                    <a:pt x="6292" y="46715"/>
                    <a:pt x="8727" y="47059"/>
                    <a:pt x="12480" y="47059"/>
                  </a:cubicBezTo>
                  <a:cubicBezTo>
                    <a:pt x="21440" y="47059"/>
                    <a:pt x="37908" y="45099"/>
                    <a:pt x="44851" y="45099"/>
                  </a:cubicBezTo>
                  <a:cubicBezTo>
                    <a:pt x="46974" y="45099"/>
                    <a:pt x="48206" y="45282"/>
                    <a:pt x="48062" y="45760"/>
                  </a:cubicBezTo>
                  <a:cubicBezTo>
                    <a:pt x="47267" y="48438"/>
                    <a:pt x="13412" y="48690"/>
                    <a:pt x="13412" y="51368"/>
                  </a:cubicBezTo>
                  <a:cubicBezTo>
                    <a:pt x="13412" y="51832"/>
                    <a:pt x="14275" y="52015"/>
                    <a:pt x="15699" y="52015"/>
                  </a:cubicBezTo>
                  <a:cubicBezTo>
                    <a:pt x="20951" y="52015"/>
                    <a:pt x="33843" y="49533"/>
                    <a:pt x="39321" y="49533"/>
                  </a:cubicBezTo>
                  <a:cubicBezTo>
                    <a:pt x="40929" y="49533"/>
                    <a:pt x="41898" y="49747"/>
                    <a:pt x="41847" y="50301"/>
                  </a:cubicBezTo>
                  <a:cubicBezTo>
                    <a:pt x="41596" y="53251"/>
                    <a:pt x="0" y="52435"/>
                    <a:pt x="0" y="56201"/>
                  </a:cubicBezTo>
                  <a:cubicBezTo>
                    <a:pt x="0" y="57055"/>
                    <a:pt x="2093" y="57366"/>
                    <a:pt x="5318" y="57366"/>
                  </a:cubicBezTo>
                  <a:cubicBezTo>
                    <a:pt x="13981" y="57366"/>
                    <a:pt x="30813" y="55121"/>
                    <a:pt x="37189" y="55121"/>
                  </a:cubicBezTo>
                  <a:cubicBezTo>
                    <a:pt x="38849" y="55121"/>
                    <a:pt x="39800" y="55273"/>
                    <a:pt x="39713" y="55657"/>
                  </a:cubicBezTo>
                  <a:cubicBezTo>
                    <a:pt x="39190" y="58084"/>
                    <a:pt x="5921" y="58084"/>
                    <a:pt x="6173" y="59946"/>
                  </a:cubicBezTo>
                  <a:cubicBezTo>
                    <a:pt x="6277" y="60672"/>
                    <a:pt x="12403" y="60758"/>
                    <a:pt x="19897" y="60758"/>
                  </a:cubicBezTo>
                  <a:cubicBezTo>
                    <a:pt x="22223" y="60758"/>
                    <a:pt x="24681" y="60749"/>
                    <a:pt x="27132" y="60749"/>
                  </a:cubicBezTo>
                  <a:cubicBezTo>
                    <a:pt x="37284" y="60749"/>
                    <a:pt x="47308" y="60891"/>
                    <a:pt x="47308" y="62353"/>
                  </a:cubicBezTo>
                  <a:cubicBezTo>
                    <a:pt x="47308" y="65324"/>
                    <a:pt x="251" y="64257"/>
                    <a:pt x="251" y="67458"/>
                  </a:cubicBezTo>
                  <a:cubicBezTo>
                    <a:pt x="251" y="67667"/>
                    <a:pt x="419" y="67856"/>
                    <a:pt x="732" y="67981"/>
                  </a:cubicBezTo>
                  <a:lnTo>
                    <a:pt x="70262" y="67981"/>
                  </a:lnTo>
                  <a:cubicBezTo>
                    <a:pt x="63064" y="67500"/>
                    <a:pt x="57289" y="66872"/>
                    <a:pt x="57289" y="65763"/>
                  </a:cubicBezTo>
                  <a:cubicBezTo>
                    <a:pt x="57289" y="64623"/>
                    <a:pt x="62311" y="64358"/>
                    <a:pt x="68514" y="64358"/>
                  </a:cubicBezTo>
                  <a:cubicBezTo>
                    <a:pt x="73896" y="64358"/>
                    <a:pt x="80168" y="64557"/>
                    <a:pt x="84818" y="64557"/>
                  </a:cubicBezTo>
                  <a:cubicBezTo>
                    <a:pt x="88771" y="64557"/>
                    <a:pt x="91554" y="64413"/>
                    <a:pt x="91625" y="63880"/>
                  </a:cubicBezTo>
                  <a:cubicBezTo>
                    <a:pt x="91897" y="61997"/>
                    <a:pt x="58628" y="61997"/>
                    <a:pt x="58084" y="59591"/>
                  </a:cubicBezTo>
                  <a:cubicBezTo>
                    <a:pt x="58000" y="59202"/>
                    <a:pt x="58964" y="59048"/>
                    <a:pt x="60641" y="59048"/>
                  </a:cubicBezTo>
                  <a:cubicBezTo>
                    <a:pt x="67036" y="59048"/>
                    <a:pt x="83805" y="61288"/>
                    <a:pt x="92460" y="61288"/>
                  </a:cubicBezTo>
                  <a:cubicBezTo>
                    <a:pt x="95696" y="61288"/>
                    <a:pt x="97797" y="60975"/>
                    <a:pt x="97797" y="60114"/>
                  </a:cubicBezTo>
                  <a:cubicBezTo>
                    <a:pt x="97797" y="56369"/>
                    <a:pt x="48334" y="56682"/>
                    <a:pt x="48062" y="53732"/>
                  </a:cubicBezTo>
                  <a:cubicBezTo>
                    <a:pt x="48014" y="53213"/>
                    <a:pt x="49106" y="53008"/>
                    <a:pt x="50940" y="53008"/>
                  </a:cubicBezTo>
                  <a:cubicBezTo>
                    <a:pt x="57839" y="53008"/>
                    <a:pt x="75226" y="55911"/>
                    <a:pt x="81807" y="55911"/>
                  </a:cubicBezTo>
                  <a:cubicBezTo>
                    <a:pt x="83421" y="55911"/>
                    <a:pt x="84385" y="55736"/>
                    <a:pt x="84385" y="55301"/>
                  </a:cubicBezTo>
                  <a:cubicBezTo>
                    <a:pt x="84385" y="52623"/>
                    <a:pt x="56473" y="51807"/>
                    <a:pt x="55678" y="49129"/>
                  </a:cubicBezTo>
                  <a:cubicBezTo>
                    <a:pt x="55544" y="48691"/>
                    <a:pt x="56424" y="48518"/>
                    <a:pt x="57987" y="48518"/>
                  </a:cubicBezTo>
                  <a:cubicBezTo>
                    <a:pt x="63800" y="48518"/>
                    <a:pt x="79060" y="50907"/>
                    <a:pt x="86766" y="50907"/>
                  </a:cubicBezTo>
                  <a:cubicBezTo>
                    <a:pt x="89650" y="50907"/>
                    <a:pt x="91477" y="50572"/>
                    <a:pt x="91353" y="49652"/>
                  </a:cubicBezTo>
                  <a:cubicBezTo>
                    <a:pt x="90829" y="45677"/>
                    <a:pt x="55929" y="45635"/>
                    <a:pt x="54883" y="42517"/>
                  </a:cubicBezTo>
                  <a:lnTo>
                    <a:pt x="54883" y="42224"/>
                  </a:lnTo>
                  <a:cubicBezTo>
                    <a:pt x="55043" y="41802"/>
                    <a:pt x="55922" y="41632"/>
                    <a:pt x="57290" y="41632"/>
                  </a:cubicBezTo>
                  <a:cubicBezTo>
                    <a:pt x="62791" y="41632"/>
                    <a:pt x="76193" y="44369"/>
                    <a:pt x="82547" y="44369"/>
                  </a:cubicBezTo>
                  <a:cubicBezTo>
                    <a:pt x="84705" y="44369"/>
                    <a:pt x="86050" y="44053"/>
                    <a:pt x="85996" y="43208"/>
                  </a:cubicBezTo>
                  <a:cubicBezTo>
                    <a:pt x="85724" y="39190"/>
                    <a:pt x="49233" y="41115"/>
                    <a:pt x="48961" y="38437"/>
                  </a:cubicBezTo>
                  <a:cubicBezTo>
                    <a:pt x="48902" y="37804"/>
                    <a:pt x="50700" y="37598"/>
                    <a:pt x="53479" y="37598"/>
                  </a:cubicBezTo>
                  <a:cubicBezTo>
                    <a:pt x="58674" y="37598"/>
                    <a:pt x="67300" y="38318"/>
                    <a:pt x="73649" y="38318"/>
                  </a:cubicBezTo>
                  <a:cubicBezTo>
                    <a:pt x="78392" y="38318"/>
                    <a:pt x="81864" y="37916"/>
                    <a:pt x="81686" y="36512"/>
                  </a:cubicBezTo>
                  <a:cubicBezTo>
                    <a:pt x="81465" y="34704"/>
                    <a:pt x="76852" y="34372"/>
                    <a:pt x="71550" y="34372"/>
                  </a:cubicBezTo>
                  <a:cubicBezTo>
                    <a:pt x="68477" y="34372"/>
                    <a:pt x="65172" y="34483"/>
                    <a:pt x="62357" y="34483"/>
                  </a:cubicBezTo>
                  <a:cubicBezTo>
                    <a:pt x="58511" y="34483"/>
                    <a:pt x="55580" y="34275"/>
                    <a:pt x="55406" y="33290"/>
                  </a:cubicBezTo>
                  <a:cubicBezTo>
                    <a:pt x="55175" y="32036"/>
                    <a:pt x="58436" y="31802"/>
                    <a:pt x="62263" y="31802"/>
                  </a:cubicBezTo>
                  <a:cubicBezTo>
                    <a:pt x="64532" y="31802"/>
                    <a:pt x="66999" y="31884"/>
                    <a:pt x="69055" y="31884"/>
                  </a:cubicBezTo>
                  <a:cubicBezTo>
                    <a:pt x="71691" y="31884"/>
                    <a:pt x="73651" y="31750"/>
                    <a:pt x="73651" y="31135"/>
                  </a:cubicBezTo>
                  <a:cubicBezTo>
                    <a:pt x="73651" y="29252"/>
                    <a:pt x="57540" y="29796"/>
                    <a:pt x="57540" y="27389"/>
                  </a:cubicBezTo>
                  <a:cubicBezTo>
                    <a:pt x="57540" y="26461"/>
                    <a:pt x="60722" y="26319"/>
                    <a:pt x="64667" y="26319"/>
                  </a:cubicBezTo>
                  <a:cubicBezTo>
                    <a:pt x="66396" y="26319"/>
                    <a:pt x="68270" y="26346"/>
                    <a:pt x="70088" y="26346"/>
                  </a:cubicBezTo>
                  <a:cubicBezTo>
                    <a:pt x="74964" y="26346"/>
                    <a:pt x="79429" y="26151"/>
                    <a:pt x="79552" y="24711"/>
                  </a:cubicBezTo>
                  <a:cubicBezTo>
                    <a:pt x="79639" y="23681"/>
                    <a:pt x="76653" y="23395"/>
                    <a:pt x="72549" y="23395"/>
                  </a:cubicBezTo>
                  <a:cubicBezTo>
                    <a:pt x="67417" y="23395"/>
                    <a:pt x="60537" y="23843"/>
                    <a:pt x="55733" y="23843"/>
                  </a:cubicBezTo>
                  <a:cubicBezTo>
                    <a:pt x="52358" y="23843"/>
                    <a:pt x="50008" y="23622"/>
                    <a:pt x="50008" y="22870"/>
                  </a:cubicBezTo>
                  <a:cubicBezTo>
                    <a:pt x="50008" y="21945"/>
                    <a:pt x="52567" y="21719"/>
                    <a:pt x="55920" y="21719"/>
                  </a:cubicBezTo>
                  <a:cubicBezTo>
                    <a:pt x="59141" y="21719"/>
                    <a:pt x="63094" y="21928"/>
                    <a:pt x="66212" y="21928"/>
                  </a:cubicBezTo>
                  <a:cubicBezTo>
                    <a:pt x="69251" y="21928"/>
                    <a:pt x="71496" y="21729"/>
                    <a:pt x="71496" y="20945"/>
                  </a:cubicBezTo>
                  <a:cubicBezTo>
                    <a:pt x="71496" y="18539"/>
                    <a:pt x="57017" y="20945"/>
                    <a:pt x="56745" y="18267"/>
                  </a:cubicBezTo>
                  <a:cubicBezTo>
                    <a:pt x="56663" y="17461"/>
                    <a:pt x="58501" y="17236"/>
                    <a:pt x="61111" y="17236"/>
                  </a:cubicBezTo>
                  <a:cubicBezTo>
                    <a:pt x="64383" y="17236"/>
                    <a:pt x="68868" y="17589"/>
                    <a:pt x="72302" y="17589"/>
                  </a:cubicBezTo>
                  <a:cubicBezTo>
                    <a:pt x="75231" y="17589"/>
                    <a:pt x="77397" y="17333"/>
                    <a:pt x="77397" y="16384"/>
                  </a:cubicBezTo>
                  <a:cubicBezTo>
                    <a:pt x="77397" y="13433"/>
                    <a:pt x="50824" y="15337"/>
                    <a:pt x="50552" y="12931"/>
                  </a:cubicBezTo>
                  <a:cubicBezTo>
                    <a:pt x="50473" y="12168"/>
                    <a:pt x="52702" y="11961"/>
                    <a:pt x="55804" y="11961"/>
                  </a:cubicBezTo>
                  <a:cubicBezTo>
                    <a:pt x="59461" y="11961"/>
                    <a:pt x="64331" y="12248"/>
                    <a:pt x="68060" y="12248"/>
                  </a:cubicBezTo>
                  <a:cubicBezTo>
                    <a:pt x="71223" y="12248"/>
                    <a:pt x="73566" y="12042"/>
                    <a:pt x="73651" y="11278"/>
                  </a:cubicBezTo>
                  <a:cubicBezTo>
                    <a:pt x="73902" y="9102"/>
                    <a:pt x="58189" y="9102"/>
                    <a:pt x="55113" y="7763"/>
                  </a:cubicBezTo>
                  <a:lnTo>
                    <a:pt x="55113" y="6780"/>
                  </a:lnTo>
                  <a:cubicBezTo>
                    <a:pt x="58189" y="5587"/>
                    <a:pt x="73798" y="6361"/>
                    <a:pt x="73568" y="4666"/>
                  </a:cubicBezTo>
                  <a:cubicBezTo>
                    <a:pt x="73528" y="4419"/>
                    <a:pt x="72467" y="4343"/>
                    <a:pt x="70873" y="4343"/>
                  </a:cubicBezTo>
                  <a:cubicBezTo>
                    <a:pt x="68407" y="4343"/>
                    <a:pt x="64665" y="4523"/>
                    <a:pt x="61451" y="4523"/>
                  </a:cubicBezTo>
                  <a:cubicBezTo>
                    <a:pt x="57968" y="4523"/>
                    <a:pt x="55105" y="4312"/>
                    <a:pt x="55155" y="3432"/>
                  </a:cubicBezTo>
                  <a:cubicBezTo>
                    <a:pt x="55259" y="1193"/>
                    <a:pt x="68504" y="2951"/>
                    <a:pt x="68860" y="1298"/>
                  </a:cubicBezTo>
                  <a:cubicBezTo>
                    <a:pt x="68922" y="1026"/>
                    <a:pt x="68609" y="795"/>
                    <a:pt x="68023" y="607"/>
                  </a:cubicBezTo>
                  <a:cubicBezTo>
                    <a:pt x="67793" y="858"/>
                    <a:pt x="67500" y="1047"/>
                    <a:pt x="67186" y="1151"/>
                  </a:cubicBezTo>
                  <a:lnTo>
                    <a:pt x="67144" y="1151"/>
                  </a:lnTo>
                  <a:cubicBezTo>
                    <a:pt x="66621" y="1047"/>
                    <a:pt x="65805" y="775"/>
                    <a:pt x="65491" y="126"/>
                  </a:cubicBezTo>
                  <a:lnTo>
                    <a:pt x="65386" y="126"/>
                  </a:lnTo>
                  <a:cubicBezTo>
                    <a:pt x="65177" y="628"/>
                    <a:pt x="64759" y="1005"/>
                    <a:pt x="64256" y="1151"/>
                  </a:cubicBezTo>
                  <a:lnTo>
                    <a:pt x="64215" y="1151"/>
                  </a:lnTo>
                  <a:cubicBezTo>
                    <a:pt x="63650" y="1047"/>
                    <a:pt x="62771" y="733"/>
                    <a:pt x="62499" y="0"/>
                  </a:cubicBezTo>
                  <a:cubicBezTo>
                    <a:pt x="62311" y="565"/>
                    <a:pt x="61871" y="984"/>
                    <a:pt x="61327" y="1151"/>
                  </a:cubicBezTo>
                  <a:lnTo>
                    <a:pt x="61285" y="1151"/>
                  </a:lnTo>
                  <a:cubicBezTo>
                    <a:pt x="60720" y="1047"/>
                    <a:pt x="59821" y="733"/>
                    <a:pt x="59570" y="0"/>
                  </a:cubicBezTo>
                  <a:cubicBezTo>
                    <a:pt x="59381" y="565"/>
                    <a:pt x="58942" y="984"/>
                    <a:pt x="58398" y="1151"/>
                  </a:cubicBezTo>
                  <a:lnTo>
                    <a:pt x="58335" y="1151"/>
                  </a:lnTo>
                  <a:cubicBezTo>
                    <a:pt x="57791" y="1047"/>
                    <a:pt x="56891" y="733"/>
                    <a:pt x="56640" y="0"/>
                  </a:cubicBezTo>
                  <a:cubicBezTo>
                    <a:pt x="56452" y="565"/>
                    <a:pt x="56013" y="984"/>
                    <a:pt x="55448" y="1151"/>
                  </a:cubicBezTo>
                  <a:lnTo>
                    <a:pt x="55406" y="1151"/>
                  </a:lnTo>
                  <a:cubicBezTo>
                    <a:pt x="54862" y="1047"/>
                    <a:pt x="53962" y="733"/>
                    <a:pt x="53711" y="0"/>
                  </a:cubicBezTo>
                  <a:cubicBezTo>
                    <a:pt x="53523" y="565"/>
                    <a:pt x="53083" y="984"/>
                    <a:pt x="52518" y="1151"/>
                  </a:cubicBezTo>
                  <a:lnTo>
                    <a:pt x="52476" y="1151"/>
                  </a:lnTo>
                  <a:cubicBezTo>
                    <a:pt x="51932" y="1047"/>
                    <a:pt x="51033" y="733"/>
                    <a:pt x="50782" y="0"/>
                  </a:cubicBezTo>
                  <a:cubicBezTo>
                    <a:pt x="50593" y="565"/>
                    <a:pt x="50154" y="984"/>
                    <a:pt x="49589" y="1151"/>
                  </a:cubicBezTo>
                  <a:lnTo>
                    <a:pt x="49547" y="1151"/>
                  </a:lnTo>
                  <a:cubicBezTo>
                    <a:pt x="48982" y="1047"/>
                    <a:pt x="48103" y="733"/>
                    <a:pt x="47852" y="0"/>
                  </a:cubicBezTo>
                  <a:cubicBezTo>
                    <a:pt x="47664" y="565"/>
                    <a:pt x="47225" y="984"/>
                    <a:pt x="46660" y="1151"/>
                  </a:cubicBezTo>
                  <a:lnTo>
                    <a:pt x="46618" y="1151"/>
                  </a:lnTo>
                  <a:cubicBezTo>
                    <a:pt x="46053" y="1047"/>
                    <a:pt x="45174" y="733"/>
                    <a:pt x="44923" y="0"/>
                  </a:cubicBezTo>
                  <a:cubicBezTo>
                    <a:pt x="44735" y="565"/>
                    <a:pt x="44295" y="984"/>
                    <a:pt x="43730" y="1151"/>
                  </a:cubicBezTo>
                  <a:lnTo>
                    <a:pt x="43689" y="1151"/>
                  </a:lnTo>
                  <a:cubicBezTo>
                    <a:pt x="43124" y="1047"/>
                    <a:pt x="42245" y="733"/>
                    <a:pt x="41973" y="0"/>
                  </a:cubicBezTo>
                  <a:cubicBezTo>
                    <a:pt x="41785" y="565"/>
                    <a:pt x="41345" y="984"/>
                    <a:pt x="40801" y="1151"/>
                  </a:cubicBezTo>
                  <a:lnTo>
                    <a:pt x="40759" y="1151"/>
                  </a:lnTo>
                  <a:cubicBezTo>
                    <a:pt x="40194" y="1047"/>
                    <a:pt x="39295" y="733"/>
                    <a:pt x="39044" y="0"/>
                  </a:cubicBezTo>
                  <a:cubicBezTo>
                    <a:pt x="38855" y="565"/>
                    <a:pt x="38416" y="984"/>
                    <a:pt x="37872" y="1151"/>
                  </a:cubicBezTo>
                  <a:lnTo>
                    <a:pt x="37809" y="1151"/>
                  </a:lnTo>
                  <a:cubicBezTo>
                    <a:pt x="37265" y="1047"/>
                    <a:pt x="36365" y="733"/>
                    <a:pt x="36114" y="0"/>
                  </a:cubicBezTo>
                  <a:cubicBezTo>
                    <a:pt x="35926" y="565"/>
                    <a:pt x="35487" y="984"/>
                    <a:pt x="34922" y="1151"/>
                  </a:cubicBezTo>
                  <a:lnTo>
                    <a:pt x="34880" y="1151"/>
                  </a:lnTo>
                  <a:cubicBezTo>
                    <a:pt x="34336" y="1047"/>
                    <a:pt x="33436" y="733"/>
                    <a:pt x="33185" y="0"/>
                  </a:cubicBezTo>
                  <a:cubicBezTo>
                    <a:pt x="32997" y="565"/>
                    <a:pt x="32557" y="984"/>
                    <a:pt x="31992" y="1151"/>
                  </a:cubicBezTo>
                  <a:lnTo>
                    <a:pt x="31950" y="1151"/>
                  </a:lnTo>
                  <a:cubicBezTo>
                    <a:pt x="31406" y="1047"/>
                    <a:pt x="30507" y="733"/>
                    <a:pt x="30256" y="0"/>
                  </a:cubicBezTo>
                  <a:cubicBezTo>
                    <a:pt x="30067" y="565"/>
                    <a:pt x="29628" y="984"/>
                    <a:pt x="29063" y="1151"/>
                  </a:cubicBezTo>
                  <a:lnTo>
                    <a:pt x="29021" y="1151"/>
                  </a:lnTo>
                  <a:cubicBezTo>
                    <a:pt x="28456" y="1047"/>
                    <a:pt x="27577" y="733"/>
                    <a:pt x="27326" y="0"/>
                  </a:cubicBezTo>
                  <a:close/>
                </a:path>
              </a:pathLst>
            </a:custGeom>
            <a:solidFill>
              <a:srgbClr val="B3F5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3" name="Google Shape;723;p27"/>
          <p:cNvGrpSpPr/>
          <p:nvPr/>
        </p:nvGrpSpPr>
        <p:grpSpPr>
          <a:xfrm flipH="1">
            <a:off x="9" y="781084"/>
            <a:ext cx="3228287" cy="4699162"/>
            <a:chOff x="5925256" y="467618"/>
            <a:chExt cx="1701157" cy="2476241"/>
          </a:xfrm>
        </p:grpSpPr>
        <p:sp>
          <p:nvSpPr>
            <p:cNvPr id="724" name="Google Shape;724;p27"/>
            <p:cNvSpPr/>
            <p:nvPr/>
          </p:nvSpPr>
          <p:spPr>
            <a:xfrm>
              <a:off x="6735855" y="1197418"/>
              <a:ext cx="488342" cy="1746440"/>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27"/>
            <p:cNvSpPr/>
            <p:nvPr/>
          </p:nvSpPr>
          <p:spPr>
            <a:xfrm>
              <a:off x="6083942" y="677063"/>
              <a:ext cx="630109" cy="536486"/>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27"/>
            <p:cNvSpPr/>
            <p:nvPr/>
          </p:nvSpPr>
          <p:spPr>
            <a:xfrm>
              <a:off x="5925256" y="1152333"/>
              <a:ext cx="788796" cy="288665"/>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27"/>
            <p:cNvSpPr/>
            <p:nvPr/>
          </p:nvSpPr>
          <p:spPr>
            <a:xfrm>
              <a:off x="6733783" y="1099898"/>
              <a:ext cx="892630" cy="258673"/>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27"/>
            <p:cNvSpPr/>
            <p:nvPr/>
          </p:nvSpPr>
          <p:spPr>
            <a:xfrm>
              <a:off x="6688846" y="467618"/>
              <a:ext cx="547733" cy="754563"/>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27"/>
            <p:cNvSpPr/>
            <p:nvPr/>
          </p:nvSpPr>
          <p:spPr>
            <a:xfrm>
              <a:off x="6241346" y="1223365"/>
              <a:ext cx="485876" cy="781348"/>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27"/>
            <p:cNvSpPr/>
            <p:nvPr/>
          </p:nvSpPr>
          <p:spPr>
            <a:xfrm>
              <a:off x="5925256" y="1144885"/>
              <a:ext cx="801966" cy="296113"/>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27"/>
            <p:cNvSpPr/>
            <p:nvPr/>
          </p:nvSpPr>
          <p:spPr>
            <a:xfrm>
              <a:off x="6083942" y="677359"/>
              <a:ext cx="643280" cy="546055"/>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27"/>
            <p:cNvSpPr/>
            <p:nvPr/>
          </p:nvSpPr>
          <p:spPr>
            <a:xfrm>
              <a:off x="6615939" y="468013"/>
              <a:ext cx="620639" cy="729455"/>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33" name="Google Shape;733;p27"/>
          <p:cNvSpPr txBox="1">
            <a:spLocks noGrp="1"/>
          </p:cNvSpPr>
          <p:nvPr>
            <p:ph type="ctrTitle"/>
          </p:nvPr>
        </p:nvSpPr>
        <p:spPr>
          <a:xfrm rot="-248774">
            <a:off x="4018322" y="589411"/>
            <a:ext cx="4344270" cy="1170362"/>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8590">
                <a:solidFill>
                  <a:srgbClr val="005870"/>
                </a:solidFill>
                <a:latin typeface="Satisfy"/>
                <a:ea typeface="Satisfy"/>
                <a:cs typeface="Satisfy"/>
                <a:sym typeface="Satisfy"/>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734" name="Google Shape;734;p27"/>
          <p:cNvSpPr txBox="1">
            <a:spLocks noGrp="1"/>
          </p:cNvSpPr>
          <p:nvPr>
            <p:ph type="subTitle" idx="1"/>
          </p:nvPr>
        </p:nvSpPr>
        <p:spPr>
          <a:xfrm>
            <a:off x="4732775" y="1900675"/>
            <a:ext cx="3325500" cy="1481400"/>
          </a:xfrm>
          <a:prstGeom prst="rect">
            <a:avLst/>
          </a:prstGeom>
        </p:spPr>
        <p:txBody>
          <a:bodyPr spcFirstLastPara="1" wrap="square" lIns="91425" tIns="91425" rIns="91425" bIns="91425" anchor="t" anchorCtr="0">
            <a:normAutofit/>
          </a:bodyPr>
          <a:lstStyle>
            <a:lvl1pPr lvl="0" rtl="0">
              <a:lnSpc>
                <a:spcPct val="100000"/>
              </a:lnSpc>
              <a:spcBef>
                <a:spcPts val="0"/>
              </a:spcBef>
              <a:spcAft>
                <a:spcPts val="0"/>
              </a:spcAft>
              <a:buSzPts val="2800"/>
              <a:buNone/>
              <a:defRPr sz="1600">
                <a:latin typeface="Public Sans"/>
                <a:ea typeface="Public Sans"/>
                <a:cs typeface="Public Sans"/>
                <a:sym typeface="Public Sans"/>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ackground">
  <p:cSld name="CUSTOM_12">
    <p:spTree>
      <p:nvGrpSpPr>
        <p:cNvPr id="1" name="Shape 736"/>
        <p:cNvGrpSpPr/>
        <p:nvPr/>
      </p:nvGrpSpPr>
      <p:grpSpPr>
        <a:xfrm>
          <a:off x="0" y="0"/>
          <a:ext cx="0" cy="0"/>
          <a:chOff x="0" y="0"/>
          <a:chExt cx="0" cy="0"/>
        </a:xfrm>
      </p:grpSpPr>
      <p:sp>
        <p:nvSpPr>
          <p:cNvPr id="737" name="Google Shape;737;p28"/>
          <p:cNvSpPr/>
          <p:nvPr/>
        </p:nvSpPr>
        <p:spPr>
          <a:xfrm flipH="1">
            <a:off x="351516" y="538775"/>
            <a:ext cx="1108800" cy="11088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38" name="Google Shape;738;p28"/>
          <p:cNvGrpSpPr/>
          <p:nvPr/>
        </p:nvGrpSpPr>
        <p:grpSpPr>
          <a:xfrm flipH="1">
            <a:off x="497229" y="183949"/>
            <a:ext cx="3046829" cy="5435717"/>
            <a:chOff x="3734270" y="74249"/>
            <a:chExt cx="3046829" cy="5435717"/>
          </a:xfrm>
        </p:grpSpPr>
        <p:grpSp>
          <p:nvGrpSpPr>
            <p:cNvPr id="739" name="Google Shape;739;p28"/>
            <p:cNvGrpSpPr/>
            <p:nvPr/>
          </p:nvGrpSpPr>
          <p:grpSpPr>
            <a:xfrm rot="312499">
              <a:off x="4269747" y="179454"/>
              <a:ext cx="2417210" cy="2184088"/>
              <a:chOff x="3949525" y="-38550"/>
              <a:chExt cx="2695666" cy="2435690"/>
            </a:xfrm>
          </p:grpSpPr>
          <p:sp>
            <p:nvSpPr>
              <p:cNvPr id="740" name="Google Shape;740;p28"/>
              <p:cNvSpPr/>
              <p:nvPr/>
            </p:nvSpPr>
            <p:spPr>
              <a:xfrm flipH="1">
                <a:off x="5395256" y="293336"/>
                <a:ext cx="998480" cy="850123"/>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28"/>
              <p:cNvSpPr/>
              <p:nvPr/>
            </p:nvSpPr>
            <p:spPr>
              <a:xfrm flipH="1">
                <a:off x="5395254" y="1046449"/>
                <a:ext cx="1249937" cy="457422"/>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28"/>
              <p:cNvSpPr/>
              <p:nvPr/>
            </p:nvSpPr>
            <p:spPr>
              <a:xfrm flipH="1">
                <a:off x="3949525" y="963360"/>
                <a:ext cx="1414474" cy="409897"/>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28"/>
              <p:cNvSpPr/>
              <p:nvPr/>
            </p:nvSpPr>
            <p:spPr>
              <a:xfrm flipH="1">
                <a:off x="4567262" y="-38550"/>
                <a:ext cx="867944" cy="1195690"/>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28"/>
              <p:cNvSpPr/>
              <p:nvPr/>
            </p:nvSpPr>
            <p:spPr>
              <a:xfrm flipH="1">
                <a:off x="5374388" y="1159006"/>
                <a:ext cx="769925" cy="1238134"/>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28"/>
              <p:cNvSpPr/>
              <p:nvPr/>
            </p:nvSpPr>
            <p:spPr>
              <a:xfrm flipH="1">
                <a:off x="5374384" y="1034646"/>
                <a:ext cx="1270807" cy="46922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28"/>
              <p:cNvSpPr/>
              <p:nvPr/>
            </p:nvSpPr>
            <p:spPr>
              <a:xfrm flipH="1">
                <a:off x="5374386" y="293805"/>
                <a:ext cx="1019350" cy="865287"/>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28"/>
              <p:cNvSpPr/>
              <p:nvPr/>
            </p:nvSpPr>
            <p:spPr>
              <a:xfrm flipH="1">
                <a:off x="4567261" y="-37925"/>
                <a:ext cx="983472" cy="1155904"/>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48" name="Google Shape;748;p28"/>
            <p:cNvSpPr/>
            <p:nvPr/>
          </p:nvSpPr>
          <p:spPr>
            <a:xfrm rot="822121" flipH="1">
              <a:off x="4231896" y="1184641"/>
              <a:ext cx="773829" cy="4294784"/>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9" name="Google Shape;749;p28"/>
          <p:cNvGrpSpPr/>
          <p:nvPr/>
        </p:nvGrpSpPr>
        <p:grpSpPr>
          <a:xfrm rot="1325081">
            <a:off x="6147675" y="306895"/>
            <a:ext cx="729403" cy="386556"/>
            <a:chOff x="2468025" y="734125"/>
            <a:chExt cx="980825" cy="519800"/>
          </a:xfrm>
        </p:grpSpPr>
        <p:sp>
          <p:nvSpPr>
            <p:cNvPr id="750" name="Google Shape;750;p28"/>
            <p:cNvSpPr/>
            <p:nvPr/>
          </p:nvSpPr>
          <p:spPr>
            <a:xfrm>
              <a:off x="2831050" y="905000"/>
              <a:ext cx="617800" cy="140225"/>
            </a:xfrm>
            <a:custGeom>
              <a:avLst/>
              <a:gdLst/>
              <a:ahLst/>
              <a:cxnLst/>
              <a:rect l="l" t="t" r="r" b="b"/>
              <a:pathLst>
                <a:path w="24712" h="5609" extrusionOk="0">
                  <a:moveTo>
                    <a:pt x="18198" y="1"/>
                  </a:moveTo>
                  <a:cubicBezTo>
                    <a:pt x="15715" y="1"/>
                    <a:pt x="14485" y="2407"/>
                    <a:pt x="12052" y="2407"/>
                  </a:cubicBezTo>
                  <a:cubicBezTo>
                    <a:pt x="9710" y="2407"/>
                    <a:pt x="7709" y="668"/>
                    <a:pt x="5003" y="668"/>
                  </a:cubicBezTo>
                  <a:cubicBezTo>
                    <a:pt x="4711" y="668"/>
                    <a:pt x="4411" y="688"/>
                    <a:pt x="4101" y="733"/>
                  </a:cubicBezTo>
                  <a:cubicBezTo>
                    <a:pt x="1507" y="1131"/>
                    <a:pt x="0" y="5315"/>
                    <a:pt x="0" y="5315"/>
                  </a:cubicBezTo>
                  <a:cubicBezTo>
                    <a:pt x="0" y="5315"/>
                    <a:pt x="3060" y="2256"/>
                    <a:pt x="5465" y="2256"/>
                  </a:cubicBezTo>
                  <a:cubicBezTo>
                    <a:pt x="5520" y="2256"/>
                    <a:pt x="5574" y="2257"/>
                    <a:pt x="5629" y="2260"/>
                  </a:cubicBezTo>
                  <a:cubicBezTo>
                    <a:pt x="8077" y="2407"/>
                    <a:pt x="9918" y="5608"/>
                    <a:pt x="12199" y="5608"/>
                  </a:cubicBezTo>
                  <a:cubicBezTo>
                    <a:pt x="14398" y="5608"/>
                    <a:pt x="16189" y="1931"/>
                    <a:pt x="18903" y="1931"/>
                  </a:cubicBezTo>
                  <a:cubicBezTo>
                    <a:pt x="19003" y="1931"/>
                    <a:pt x="19105" y="1936"/>
                    <a:pt x="19208" y="1947"/>
                  </a:cubicBezTo>
                  <a:cubicBezTo>
                    <a:pt x="22116" y="2260"/>
                    <a:pt x="24711" y="4395"/>
                    <a:pt x="24711" y="4395"/>
                  </a:cubicBezTo>
                  <a:cubicBezTo>
                    <a:pt x="24711" y="4395"/>
                    <a:pt x="22409" y="880"/>
                    <a:pt x="19208" y="126"/>
                  </a:cubicBezTo>
                  <a:cubicBezTo>
                    <a:pt x="18848" y="39"/>
                    <a:pt x="18513" y="1"/>
                    <a:pt x="18198" y="1"/>
                  </a:cubicBezTo>
                  <a:close/>
                </a:path>
              </a:pathLst>
            </a:custGeom>
            <a:solidFill>
              <a:srgbClr val="0058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28"/>
            <p:cNvSpPr/>
            <p:nvPr/>
          </p:nvSpPr>
          <p:spPr>
            <a:xfrm>
              <a:off x="2468025" y="1149000"/>
              <a:ext cx="463475" cy="104925"/>
            </a:xfrm>
            <a:custGeom>
              <a:avLst/>
              <a:gdLst/>
              <a:ahLst/>
              <a:cxnLst/>
              <a:rect l="l" t="t" r="r" b="b"/>
              <a:pathLst>
                <a:path w="18539" h="4197" extrusionOk="0">
                  <a:moveTo>
                    <a:pt x="13655" y="0"/>
                  </a:moveTo>
                  <a:cubicBezTo>
                    <a:pt x="11792" y="0"/>
                    <a:pt x="10877" y="1811"/>
                    <a:pt x="9039" y="1811"/>
                  </a:cubicBezTo>
                  <a:cubicBezTo>
                    <a:pt x="7276" y="1811"/>
                    <a:pt x="5771" y="489"/>
                    <a:pt x="3746" y="489"/>
                  </a:cubicBezTo>
                  <a:cubicBezTo>
                    <a:pt x="3535" y="489"/>
                    <a:pt x="3319" y="504"/>
                    <a:pt x="3097" y="535"/>
                  </a:cubicBezTo>
                  <a:cubicBezTo>
                    <a:pt x="1151" y="828"/>
                    <a:pt x="0" y="3967"/>
                    <a:pt x="0" y="3967"/>
                  </a:cubicBezTo>
                  <a:cubicBezTo>
                    <a:pt x="0" y="3967"/>
                    <a:pt x="2304" y="1683"/>
                    <a:pt x="4109" y="1683"/>
                  </a:cubicBezTo>
                  <a:cubicBezTo>
                    <a:pt x="4148" y="1683"/>
                    <a:pt x="4188" y="1684"/>
                    <a:pt x="4227" y="1686"/>
                  </a:cubicBezTo>
                  <a:cubicBezTo>
                    <a:pt x="6068" y="1811"/>
                    <a:pt x="7449" y="4197"/>
                    <a:pt x="9165" y="4197"/>
                  </a:cubicBezTo>
                  <a:cubicBezTo>
                    <a:pt x="10817" y="4197"/>
                    <a:pt x="12139" y="1443"/>
                    <a:pt x="14177" y="1443"/>
                  </a:cubicBezTo>
                  <a:cubicBezTo>
                    <a:pt x="14255" y="1443"/>
                    <a:pt x="14335" y="1447"/>
                    <a:pt x="14417" y="1456"/>
                  </a:cubicBezTo>
                  <a:cubicBezTo>
                    <a:pt x="16593" y="1686"/>
                    <a:pt x="18539" y="3297"/>
                    <a:pt x="18539" y="3297"/>
                  </a:cubicBezTo>
                  <a:cubicBezTo>
                    <a:pt x="18539" y="3297"/>
                    <a:pt x="16823" y="661"/>
                    <a:pt x="14417" y="96"/>
                  </a:cubicBezTo>
                  <a:cubicBezTo>
                    <a:pt x="14145" y="30"/>
                    <a:pt x="13892" y="0"/>
                    <a:pt x="13655" y="0"/>
                  </a:cubicBezTo>
                  <a:close/>
                </a:path>
              </a:pathLst>
            </a:custGeom>
            <a:solidFill>
              <a:srgbClr val="0058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28"/>
            <p:cNvSpPr/>
            <p:nvPr/>
          </p:nvSpPr>
          <p:spPr>
            <a:xfrm>
              <a:off x="2565325" y="734125"/>
              <a:ext cx="290850" cy="66275"/>
            </a:xfrm>
            <a:custGeom>
              <a:avLst/>
              <a:gdLst/>
              <a:ahLst/>
              <a:cxnLst/>
              <a:rect l="l" t="t" r="r" b="b"/>
              <a:pathLst>
                <a:path w="11634" h="2651" extrusionOk="0">
                  <a:moveTo>
                    <a:pt x="8575" y="0"/>
                  </a:moveTo>
                  <a:cubicBezTo>
                    <a:pt x="7400" y="0"/>
                    <a:pt x="6825" y="1144"/>
                    <a:pt x="5670" y="1144"/>
                  </a:cubicBezTo>
                  <a:cubicBezTo>
                    <a:pt x="4579" y="1144"/>
                    <a:pt x="3640" y="316"/>
                    <a:pt x="2367" y="316"/>
                  </a:cubicBezTo>
                  <a:cubicBezTo>
                    <a:pt x="2224" y="316"/>
                    <a:pt x="2077" y="326"/>
                    <a:pt x="1925" y="349"/>
                  </a:cubicBezTo>
                  <a:cubicBezTo>
                    <a:pt x="711" y="538"/>
                    <a:pt x="0" y="2505"/>
                    <a:pt x="0" y="2505"/>
                  </a:cubicBezTo>
                  <a:cubicBezTo>
                    <a:pt x="0" y="2505"/>
                    <a:pt x="1445" y="1080"/>
                    <a:pt x="2585" y="1080"/>
                  </a:cubicBezTo>
                  <a:cubicBezTo>
                    <a:pt x="2610" y="1080"/>
                    <a:pt x="2634" y="1080"/>
                    <a:pt x="2657" y="1082"/>
                  </a:cubicBezTo>
                  <a:cubicBezTo>
                    <a:pt x="3808" y="1124"/>
                    <a:pt x="4666" y="2651"/>
                    <a:pt x="5733" y="2651"/>
                  </a:cubicBezTo>
                  <a:cubicBezTo>
                    <a:pt x="6780" y="2651"/>
                    <a:pt x="7614" y="906"/>
                    <a:pt x="8888" y="906"/>
                  </a:cubicBezTo>
                  <a:cubicBezTo>
                    <a:pt x="8938" y="906"/>
                    <a:pt x="8988" y="909"/>
                    <a:pt x="9039" y="914"/>
                  </a:cubicBezTo>
                  <a:cubicBezTo>
                    <a:pt x="10399" y="1061"/>
                    <a:pt x="11634" y="2065"/>
                    <a:pt x="11634" y="2065"/>
                  </a:cubicBezTo>
                  <a:cubicBezTo>
                    <a:pt x="11634" y="2065"/>
                    <a:pt x="10546" y="412"/>
                    <a:pt x="9039" y="56"/>
                  </a:cubicBezTo>
                  <a:cubicBezTo>
                    <a:pt x="8874" y="17"/>
                    <a:pt x="8720" y="0"/>
                    <a:pt x="8575" y="0"/>
                  </a:cubicBezTo>
                  <a:close/>
                </a:path>
              </a:pathLst>
            </a:custGeom>
            <a:solidFill>
              <a:srgbClr val="0058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3" name="Google Shape;753;p28"/>
          <p:cNvSpPr/>
          <p:nvPr/>
        </p:nvSpPr>
        <p:spPr>
          <a:xfrm>
            <a:off x="-904868" y="2082440"/>
            <a:ext cx="1723799" cy="440544"/>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rgbClr val="D6F4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28"/>
          <p:cNvSpPr/>
          <p:nvPr/>
        </p:nvSpPr>
        <p:spPr>
          <a:xfrm>
            <a:off x="-1137980" y="4140975"/>
            <a:ext cx="10199540" cy="1256350"/>
          </a:xfrm>
          <a:custGeom>
            <a:avLst/>
            <a:gdLst/>
            <a:ahLst/>
            <a:cxnLst/>
            <a:rect l="l" t="t" r="r" b="b"/>
            <a:pathLst>
              <a:path w="279019" h="50254" extrusionOk="0">
                <a:moveTo>
                  <a:pt x="18613" y="24122"/>
                </a:moveTo>
                <a:cubicBezTo>
                  <a:pt x="23058" y="18217"/>
                  <a:pt x="37346" y="15613"/>
                  <a:pt x="45283" y="12311"/>
                </a:cubicBezTo>
                <a:cubicBezTo>
                  <a:pt x="53221" y="9009"/>
                  <a:pt x="60269" y="6279"/>
                  <a:pt x="66238" y="4310"/>
                </a:cubicBezTo>
                <a:cubicBezTo>
                  <a:pt x="72207" y="2342"/>
                  <a:pt x="75700" y="1072"/>
                  <a:pt x="81097" y="500"/>
                </a:cubicBezTo>
                <a:cubicBezTo>
                  <a:pt x="86495" y="-71"/>
                  <a:pt x="93162" y="-389"/>
                  <a:pt x="98623" y="881"/>
                </a:cubicBezTo>
                <a:cubicBezTo>
                  <a:pt x="104084" y="2151"/>
                  <a:pt x="108021" y="4437"/>
                  <a:pt x="113863" y="8120"/>
                </a:cubicBezTo>
                <a:cubicBezTo>
                  <a:pt x="119705" y="11803"/>
                  <a:pt x="129230" y="19614"/>
                  <a:pt x="133675" y="22979"/>
                </a:cubicBezTo>
                <a:cubicBezTo>
                  <a:pt x="138120" y="26345"/>
                  <a:pt x="137422" y="27170"/>
                  <a:pt x="140533" y="28313"/>
                </a:cubicBezTo>
                <a:cubicBezTo>
                  <a:pt x="143645" y="29456"/>
                  <a:pt x="147201" y="30536"/>
                  <a:pt x="152344" y="29837"/>
                </a:cubicBezTo>
                <a:cubicBezTo>
                  <a:pt x="157488" y="29139"/>
                  <a:pt x="165489" y="25710"/>
                  <a:pt x="171394" y="24122"/>
                </a:cubicBezTo>
                <a:cubicBezTo>
                  <a:pt x="177300" y="22535"/>
                  <a:pt x="181491" y="20566"/>
                  <a:pt x="187777" y="20312"/>
                </a:cubicBezTo>
                <a:cubicBezTo>
                  <a:pt x="194064" y="20058"/>
                  <a:pt x="202382" y="20947"/>
                  <a:pt x="209113" y="22598"/>
                </a:cubicBezTo>
                <a:cubicBezTo>
                  <a:pt x="215844" y="24249"/>
                  <a:pt x="222448" y="27869"/>
                  <a:pt x="228163" y="30218"/>
                </a:cubicBezTo>
                <a:cubicBezTo>
                  <a:pt x="233878" y="32568"/>
                  <a:pt x="238450" y="34854"/>
                  <a:pt x="243403" y="36695"/>
                </a:cubicBezTo>
                <a:cubicBezTo>
                  <a:pt x="248356" y="38537"/>
                  <a:pt x="253436" y="39870"/>
                  <a:pt x="257881" y="41267"/>
                </a:cubicBezTo>
                <a:cubicBezTo>
                  <a:pt x="262326" y="42664"/>
                  <a:pt x="270391" y="43744"/>
                  <a:pt x="270073" y="45077"/>
                </a:cubicBezTo>
                <a:cubicBezTo>
                  <a:pt x="269756" y="46411"/>
                  <a:pt x="297886" y="48824"/>
                  <a:pt x="255976" y="49268"/>
                </a:cubicBezTo>
                <a:cubicBezTo>
                  <a:pt x="214066" y="49713"/>
                  <a:pt x="58174" y="51935"/>
                  <a:pt x="18613" y="47744"/>
                </a:cubicBezTo>
                <a:cubicBezTo>
                  <a:pt x="-20947" y="43553"/>
                  <a:pt x="14168" y="30028"/>
                  <a:pt x="18613" y="24122"/>
                </a:cubicBezTo>
                <a:close/>
              </a:path>
            </a:pathLst>
          </a:custGeom>
          <a:solidFill>
            <a:srgbClr val="FBE5BB"/>
          </a:solidFill>
          <a:ln>
            <a:noFill/>
          </a:ln>
        </p:spPr>
      </p:sp>
      <p:sp>
        <p:nvSpPr>
          <p:cNvPr id="755" name="Google Shape;755;p28"/>
          <p:cNvSpPr/>
          <p:nvPr/>
        </p:nvSpPr>
        <p:spPr>
          <a:xfrm>
            <a:off x="7172332" y="339365"/>
            <a:ext cx="1723799" cy="440544"/>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rgbClr val="D6F4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ackground 1">
  <p:cSld name="CUSTOM_13">
    <p:spTree>
      <p:nvGrpSpPr>
        <p:cNvPr id="1" name="Shape 756"/>
        <p:cNvGrpSpPr/>
        <p:nvPr/>
      </p:nvGrpSpPr>
      <p:grpSpPr>
        <a:xfrm>
          <a:off x="0" y="0"/>
          <a:ext cx="0" cy="0"/>
          <a:chOff x="0" y="0"/>
          <a:chExt cx="0" cy="0"/>
        </a:xfrm>
      </p:grpSpPr>
      <p:sp>
        <p:nvSpPr>
          <p:cNvPr id="757" name="Google Shape;757;p29"/>
          <p:cNvSpPr/>
          <p:nvPr/>
        </p:nvSpPr>
        <p:spPr>
          <a:xfrm rot="10800000">
            <a:off x="7148400" y="3849500"/>
            <a:ext cx="1652700" cy="1476300"/>
          </a:xfrm>
          <a:prstGeom prst="pie">
            <a:avLst>
              <a:gd name="adj1" fmla="val 0"/>
              <a:gd name="adj2" fmla="val 10721538"/>
            </a:avLst>
          </a:prstGeom>
          <a:solidFill>
            <a:srgbClr val="FBE5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29"/>
          <p:cNvSpPr/>
          <p:nvPr/>
        </p:nvSpPr>
        <p:spPr>
          <a:xfrm flipH="1">
            <a:off x="-114081" y="4200525"/>
            <a:ext cx="9315231" cy="2390815"/>
          </a:xfrm>
          <a:custGeom>
            <a:avLst/>
            <a:gdLst/>
            <a:ahLst/>
            <a:cxnLst/>
            <a:rect l="l" t="t" r="r" b="b"/>
            <a:pathLst>
              <a:path w="209237" h="68003" extrusionOk="0">
                <a:moveTo>
                  <a:pt x="1737" y="0"/>
                </a:moveTo>
                <a:cubicBezTo>
                  <a:pt x="1569" y="544"/>
                  <a:pt x="1109" y="984"/>
                  <a:pt x="565" y="1151"/>
                </a:cubicBezTo>
                <a:lnTo>
                  <a:pt x="0" y="1151"/>
                </a:lnTo>
                <a:lnTo>
                  <a:pt x="0" y="68002"/>
                </a:lnTo>
                <a:lnTo>
                  <a:pt x="209236" y="68002"/>
                </a:lnTo>
                <a:lnTo>
                  <a:pt x="209236" y="1214"/>
                </a:lnTo>
                <a:lnTo>
                  <a:pt x="209236" y="1151"/>
                </a:lnTo>
                <a:lnTo>
                  <a:pt x="208776" y="1151"/>
                </a:lnTo>
                <a:cubicBezTo>
                  <a:pt x="208211" y="1026"/>
                  <a:pt x="207332" y="733"/>
                  <a:pt x="207060" y="0"/>
                </a:cubicBezTo>
                <a:cubicBezTo>
                  <a:pt x="206893" y="544"/>
                  <a:pt x="206432" y="984"/>
                  <a:pt x="205888" y="1151"/>
                </a:cubicBezTo>
                <a:lnTo>
                  <a:pt x="205847" y="1151"/>
                </a:lnTo>
                <a:cubicBezTo>
                  <a:pt x="205282" y="1026"/>
                  <a:pt x="204382" y="733"/>
                  <a:pt x="204131" y="0"/>
                </a:cubicBezTo>
                <a:cubicBezTo>
                  <a:pt x="203942" y="544"/>
                  <a:pt x="203503" y="984"/>
                  <a:pt x="202959" y="1151"/>
                </a:cubicBezTo>
                <a:lnTo>
                  <a:pt x="202896" y="1151"/>
                </a:lnTo>
                <a:cubicBezTo>
                  <a:pt x="202352" y="1026"/>
                  <a:pt x="201453" y="733"/>
                  <a:pt x="201201" y="0"/>
                </a:cubicBezTo>
                <a:cubicBezTo>
                  <a:pt x="201013" y="544"/>
                  <a:pt x="200574" y="984"/>
                  <a:pt x="200009" y="1151"/>
                </a:cubicBezTo>
                <a:lnTo>
                  <a:pt x="199967" y="1151"/>
                </a:lnTo>
                <a:cubicBezTo>
                  <a:pt x="199423" y="1026"/>
                  <a:pt x="198523" y="733"/>
                  <a:pt x="198272" y="0"/>
                </a:cubicBezTo>
                <a:cubicBezTo>
                  <a:pt x="198084" y="544"/>
                  <a:pt x="197644" y="984"/>
                  <a:pt x="197080" y="1151"/>
                </a:cubicBezTo>
                <a:lnTo>
                  <a:pt x="197038" y="1151"/>
                </a:lnTo>
                <a:cubicBezTo>
                  <a:pt x="196494" y="1026"/>
                  <a:pt x="195594" y="733"/>
                  <a:pt x="195343" y="0"/>
                </a:cubicBezTo>
                <a:cubicBezTo>
                  <a:pt x="195155" y="544"/>
                  <a:pt x="194715" y="984"/>
                  <a:pt x="194150" y="1151"/>
                </a:cubicBezTo>
                <a:lnTo>
                  <a:pt x="194108" y="1151"/>
                </a:lnTo>
                <a:cubicBezTo>
                  <a:pt x="193543" y="1026"/>
                  <a:pt x="192665" y="733"/>
                  <a:pt x="192414" y="0"/>
                </a:cubicBezTo>
                <a:cubicBezTo>
                  <a:pt x="192225" y="544"/>
                  <a:pt x="191786" y="984"/>
                  <a:pt x="191221" y="1151"/>
                </a:cubicBezTo>
                <a:lnTo>
                  <a:pt x="191179" y="1151"/>
                </a:lnTo>
                <a:cubicBezTo>
                  <a:pt x="190614" y="1026"/>
                  <a:pt x="189735" y="733"/>
                  <a:pt x="189484" y="0"/>
                </a:cubicBezTo>
                <a:cubicBezTo>
                  <a:pt x="189296" y="544"/>
                  <a:pt x="188857" y="984"/>
                  <a:pt x="188292" y="1151"/>
                </a:cubicBezTo>
                <a:lnTo>
                  <a:pt x="188250" y="1151"/>
                </a:lnTo>
                <a:cubicBezTo>
                  <a:pt x="187685" y="1026"/>
                  <a:pt x="186806" y="733"/>
                  <a:pt x="186534" y="0"/>
                </a:cubicBezTo>
                <a:cubicBezTo>
                  <a:pt x="186367" y="544"/>
                  <a:pt x="185906" y="984"/>
                  <a:pt x="185362" y="1151"/>
                </a:cubicBezTo>
                <a:lnTo>
                  <a:pt x="185320" y="1151"/>
                </a:lnTo>
                <a:cubicBezTo>
                  <a:pt x="184756" y="1026"/>
                  <a:pt x="183877" y="733"/>
                  <a:pt x="183605" y="0"/>
                </a:cubicBezTo>
                <a:cubicBezTo>
                  <a:pt x="183416" y="544"/>
                  <a:pt x="182977" y="984"/>
                  <a:pt x="182433" y="1151"/>
                </a:cubicBezTo>
                <a:lnTo>
                  <a:pt x="182391" y="1151"/>
                </a:lnTo>
                <a:cubicBezTo>
                  <a:pt x="181826" y="1026"/>
                  <a:pt x="180927" y="733"/>
                  <a:pt x="180675" y="0"/>
                </a:cubicBezTo>
                <a:cubicBezTo>
                  <a:pt x="180487" y="544"/>
                  <a:pt x="180048" y="984"/>
                  <a:pt x="179504" y="1151"/>
                </a:cubicBezTo>
                <a:lnTo>
                  <a:pt x="179441" y="1151"/>
                </a:lnTo>
                <a:cubicBezTo>
                  <a:pt x="178897" y="1026"/>
                  <a:pt x="177997" y="733"/>
                  <a:pt x="177746" y="0"/>
                </a:cubicBezTo>
                <a:cubicBezTo>
                  <a:pt x="177558" y="544"/>
                  <a:pt x="177118" y="984"/>
                  <a:pt x="176553" y="1151"/>
                </a:cubicBezTo>
                <a:lnTo>
                  <a:pt x="176512" y="1151"/>
                </a:lnTo>
                <a:cubicBezTo>
                  <a:pt x="175968" y="1026"/>
                  <a:pt x="175068" y="733"/>
                  <a:pt x="174817" y="0"/>
                </a:cubicBezTo>
                <a:cubicBezTo>
                  <a:pt x="174628" y="544"/>
                  <a:pt x="174189" y="984"/>
                  <a:pt x="173624" y="1151"/>
                </a:cubicBezTo>
                <a:lnTo>
                  <a:pt x="173582" y="1151"/>
                </a:lnTo>
                <a:cubicBezTo>
                  <a:pt x="173038" y="1026"/>
                  <a:pt x="172139" y="733"/>
                  <a:pt x="171888" y="0"/>
                </a:cubicBezTo>
                <a:cubicBezTo>
                  <a:pt x="171699" y="544"/>
                  <a:pt x="171260" y="984"/>
                  <a:pt x="170695" y="1151"/>
                </a:cubicBezTo>
                <a:lnTo>
                  <a:pt x="170653" y="1151"/>
                </a:lnTo>
                <a:cubicBezTo>
                  <a:pt x="170088" y="1026"/>
                  <a:pt x="169209" y="733"/>
                  <a:pt x="168958" y="0"/>
                </a:cubicBezTo>
                <a:cubicBezTo>
                  <a:pt x="168770" y="544"/>
                  <a:pt x="168330" y="984"/>
                  <a:pt x="167766" y="1151"/>
                </a:cubicBezTo>
                <a:lnTo>
                  <a:pt x="167724" y="1151"/>
                </a:lnTo>
                <a:cubicBezTo>
                  <a:pt x="167159" y="1026"/>
                  <a:pt x="166280" y="733"/>
                  <a:pt x="166029" y="0"/>
                </a:cubicBezTo>
                <a:cubicBezTo>
                  <a:pt x="165841" y="544"/>
                  <a:pt x="165401" y="984"/>
                  <a:pt x="164836" y="1151"/>
                </a:cubicBezTo>
                <a:lnTo>
                  <a:pt x="164773" y="1151"/>
                </a:lnTo>
                <a:cubicBezTo>
                  <a:pt x="164209" y="1026"/>
                  <a:pt x="163330" y="733"/>
                  <a:pt x="163079" y="0"/>
                </a:cubicBezTo>
                <a:cubicBezTo>
                  <a:pt x="162890" y="544"/>
                  <a:pt x="162451" y="984"/>
                  <a:pt x="161886" y="1151"/>
                </a:cubicBezTo>
                <a:lnTo>
                  <a:pt x="161844" y="1151"/>
                </a:lnTo>
                <a:cubicBezTo>
                  <a:pt x="161279" y="1026"/>
                  <a:pt x="160400" y="733"/>
                  <a:pt x="160149" y="0"/>
                </a:cubicBezTo>
                <a:cubicBezTo>
                  <a:pt x="159961" y="544"/>
                  <a:pt x="159522" y="984"/>
                  <a:pt x="158957" y="1151"/>
                </a:cubicBezTo>
                <a:lnTo>
                  <a:pt x="158915" y="1151"/>
                </a:lnTo>
                <a:cubicBezTo>
                  <a:pt x="158350" y="1026"/>
                  <a:pt x="157471" y="733"/>
                  <a:pt x="157199" y="0"/>
                </a:cubicBezTo>
                <a:cubicBezTo>
                  <a:pt x="157032" y="544"/>
                  <a:pt x="156571" y="984"/>
                  <a:pt x="156027" y="1151"/>
                </a:cubicBezTo>
                <a:lnTo>
                  <a:pt x="155986" y="1151"/>
                </a:lnTo>
                <a:cubicBezTo>
                  <a:pt x="155421" y="1026"/>
                  <a:pt x="154542" y="733"/>
                  <a:pt x="154270" y="0"/>
                </a:cubicBezTo>
                <a:cubicBezTo>
                  <a:pt x="154082" y="544"/>
                  <a:pt x="153642" y="984"/>
                  <a:pt x="153098" y="1151"/>
                </a:cubicBezTo>
                <a:lnTo>
                  <a:pt x="153056" y="1151"/>
                </a:lnTo>
                <a:cubicBezTo>
                  <a:pt x="152491" y="1026"/>
                  <a:pt x="151592" y="733"/>
                  <a:pt x="151341" y="0"/>
                </a:cubicBezTo>
                <a:cubicBezTo>
                  <a:pt x="151152" y="544"/>
                  <a:pt x="150713" y="984"/>
                  <a:pt x="150169" y="1151"/>
                </a:cubicBezTo>
                <a:lnTo>
                  <a:pt x="150106" y="1151"/>
                </a:lnTo>
                <a:cubicBezTo>
                  <a:pt x="149562" y="1026"/>
                  <a:pt x="148662" y="733"/>
                  <a:pt x="148411" y="0"/>
                </a:cubicBezTo>
                <a:cubicBezTo>
                  <a:pt x="148223" y="544"/>
                  <a:pt x="147783" y="984"/>
                  <a:pt x="147219" y="1151"/>
                </a:cubicBezTo>
                <a:lnTo>
                  <a:pt x="147177" y="1151"/>
                </a:lnTo>
                <a:cubicBezTo>
                  <a:pt x="146633" y="1026"/>
                  <a:pt x="145733" y="733"/>
                  <a:pt x="145482" y="0"/>
                </a:cubicBezTo>
                <a:cubicBezTo>
                  <a:pt x="145294" y="544"/>
                  <a:pt x="144854" y="984"/>
                  <a:pt x="144289" y="1151"/>
                </a:cubicBezTo>
                <a:lnTo>
                  <a:pt x="144247" y="1151"/>
                </a:lnTo>
                <a:cubicBezTo>
                  <a:pt x="143703" y="1026"/>
                  <a:pt x="142804" y="733"/>
                  <a:pt x="142553" y="0"/>
                </a:cubicBezTo>
                <a:cubicBezTo>
                  <a:pt x="142364" y="544"/>
                  <a:pt x="141925" y="984"/>
                  <a:pt x="141360" y="1151"/>
                </a:cubicBezTo>
                <a:lnTo>
                  <a:pt x="141318" y="1151"/>
                </a:lnTo>
                <a:cubicBezTo>
                  <a:pt x="140753" y="1026"/>
                  <a:pt x="139874" y="733"/>
                  <a:pt x="139623" y="0"/>
                </a:cubicBezTo>
                <a:cubicBezTo>
                  <a:pt x="139435" y="544"/>
                  <a:pt x="138996" y="984"/>
                  <a:pt x="138431" y="1151"/>
                </a:cubicBezTo>
                <a:lnTo>
                  <a:pt x="138389" y="1151"/>
                </a:lnTo>
                <a:cubicBezTo>
                  <a:pt x="137824" y="1026"/>
                  <a:pt x="136945" y="733"/>
                  <a:pt x="136694" y="0"/>
                </a:cubicBezTo>
                <a:cubicBezTo>
                  <a:pt x="136506" y="544"/>
                  <a:pt x="136066" y="984"/>
                  <a:pt x="135501" y="1151"/>
                </a:cubicBezTo>
                <a:lnTo>
                  <a:pt x="135459" y="1151"/>
                </a:lnTo>
                <a:cubicBezTo>
                  <a:pt x="134895" y="1026"/>
                  <a:pt x="134016" y="733"/>
                  <a:pt x="133744" y="0"/>
                </a:cubicBezTo>
                <a:cubicBezTo>
                  <a:pt x="133576" y="544"/>
                  <a:pt x="133116" y="984"/>
                  <a:pt x="132572" y="1151"/>
                </a:cubicBezTo>
                <a:lnTo>
                  <a:pt x="132530" y="1151"/>
                </a:lnTo>
                <a:cubicBezTo>
                  <a:pt x="131965" y="1026"/>
                  <a:pt x="131086" y="733"/>
                  <a:pt x="130814" y="0"/>
                </a:cubicBezTo>
                <a:cubicBezTo>
                  <a:pt x="130626" y="544"/>
                  <a:pt x="130187" y="984"/>
                  <a:pt x="129643" y="1151"/>
                </a:cubicBezTo>
                <a:lnTo>
                  <a:pt x="129601" y="1151"/>
                </a:lnTo>
                <a:cubicBezTo>
                  <a:pt x="129036" y="1026"/>
                  <a:pt x="128136" y="733"/>
                  <a:pt x="127885" y="0"/>
                </a:cubicBezTo>
                <a:cubicBezTo>
                  <a:pt x="127697" y="544"/>
                  <a:pt x="127257" y="984"/>
                  <a:pt x="126713" y="1151"/>
                </a:cubicBezTo>
                <a:lnTo>
                  <a:pt x="126651" y="1151"/>
                </a:lnTo>
                <a:cubicBezTo>
                  <a:pt x="126107" y="1026"/>
                  <a:pt x="125207" y="733"/>
                  <a:pt x="124956" y="0"/>
                </a:cubicBezTo>
                <a:cubicBezTo>
                  <a:pt x="124768" y="544"/>
                  <a:pt x="124328" y="984"/>
                  <a:pt x="123763" y="1151"/>
                </a:cubicBezTo>
                <a:lnTo>
                  <a:pt x="123721" y="1151"/>
                </a:lnTo>
                <a:cubicBezTo>
                  <a:pt x="123156" y="1026"/>
                  <a:pt x="122257" y="733"/>
                  <a:pt x="122006" y="0"/>
                </a:cubicBezTo>
                <a:cubicBezTo>
                  <a:pt x="121817" y="544"/>
                  <a:pt x="121378" y="984"/>
                  <a:pt x="120834" y="1151"/>
                </a:cubicBezTo>
                <a:lnTo>
                  <a:pt x="120771" y="1151"/>
                </a:lnTo>
                <a:cubicBezTo>
                  <a:pt x="120227" y="1026"/>
                  <a:pt x="119327" y="733"/>
                  <a:pt x="119076" y="0"/>
                </a:cubicBezTo>
                <a:cubicBezTo>
                  <a:pt x="118888" y="544"/>
                  <a:pt x="118449" y="984"/>
                  <a:pt x="117884" y="1151"/>
                </a:cubicBezTo>
                <a:lnTo>
                  <a:pt x="117842" y="1151"/>
                </a:lnTo>
                <a:cubicBezTo>
                  <a:pt x="117298" y="1026"/>
                  <a:pt x="116398" y="733"/>
                  <a:pt x="116147" y="0"/>
                </a:cubicBezTo>
                <a:cubicBezTo>
                  <a:pt x="115959" y="544"/>
                  <a:pt x="115519" y="984"/>
                  <a:pt x="114954" y="1151"/>
                </a:cubicBezTo>
                <a:lnTo>
                  <a:pt x="114912" y="1151"/>
                </a:lnTo>
                <a:cubicBezTo>
                  <a:pt x="114368" y="1026"/>
                  <a:pt x="113469" y="733"/>
                  <a:pt x="113218" y="0"/>
                </a:cubicBezTo>
                <a:cubicBezTo>
                  <a:pt x="113029" y="544"/>
                  <a:pt x="112590" y="984"/>
                  <a:pt x="112025" y="1151"/>
                </a:cubicBezTo>
                <a:lnTo>
                  <a:pt x="111983" y="1151"/>
                </a:lnTo>
                <a:cubicBezTo>
                  <a:pt x="111418" y="1026"/>
                  <a:pt x="110539" y="733"/>
                  <a:pt x="110288" y="0"/>
                </a:cubicBezTo>
                <a:cubicBezTo>
                  <a:pt x="110100" y="544"/>
                  <a:pt x="109661" y="984"/>
                  <a:pt x="109096" y="1151"/>
                </a:cubicBezTo>
                <a:lnTo>
                  <a:pt x="109054" y="1151"/>
                </a:lnTo>
                <a:cubicBezTo>
                  <a:pt x="108489" y="1026"/>
                  <a:pt x="107610" y="733"/>
                  <a:pt x="107359" y="0"/>
                </a:cubicBezTo>
                <a:cubicBezTo>
                  <a:pt x="107171" y="544"/>
                  <a:pt x="106731" y="984"/>
                  <a:pt x="106166" y="1151"/>
                </a:cubicBezTo>
                <a:lnTo>
                  <a:pt x="106125" y="1151"/>
                </a:lnTo>
                <a:cubicBezTo>
                  <a:pt x="105560" y="1026"/>
                  <a:pt x="104681" y="733"/>
                  <a:pt x="104409" y="0"/>
                </a:cubicBezTo>
                <a:cubicBezTo>
                  <a:pt x="104221" y="544"/>
                  <a:pt x="103781" y="984"/>
                  <a:pt x="103237" y="1151"/>
                </a:cubicBezTo>
                <a:lnTo>
                  <a:pt x="103195" y="1151"/>
                </a:lnTo>
                <a:cubicBezTo>
                  <a:pt x="102630" y="1026"/>
                  <a:pt x="101731" y="733"/>
                  <a:pt x="101480" y="0"/>
                </a:cubicBezTo>
                <a:cubicBezTo>
                  <a:pt x="101291" y="544"/>
                  <a:pt x="100852" y="984"/>
                  <a:pt x="100308" y="1151"/>
                </a:cubicBezTo>
                <a:lnTo>
                  <a:pt x="100245" y="1151"/>
                </a:lnTo>
                <a:cubicBezTo>
                  <a:pt x="99701" y="1026"/>
                  <a:pt x="98801" y="733"/>
                  <a:pt x="98550" y="0"/>
                </a:cubicBezTo>
                <a:cubicBezTo>
                  <a:pt x="98362" y="544"/>
                  <a:pt x="97923" y="984"/>
                  <a:pt x="97358" y="1151"/>
                </a:cubicBezTo>
                <a:lnTo>
                  <a:pt x="97316" y="1151"/>
                </a:lnTo>
                <a:cubicBezTo>
                  <a:pt x="96772" y="1026"/>
                  <a:pt x="95872" y="733"/>
                  <a:pt x="95621" y="0"/>
                </a:cubicBezTo>
                <a:cubicBezTo>
                  <a:pt x="95433" y="544"/>
                  <a:pt x="94993" y="984"/>
                  <a:pt x="94428" y="1151"/>
                </a:cubicBezTo>
                <a:lnTo>
                  <a:pt x="94386" y="1151"/>
                </a:lnTo>
                <a:cubicBezTo>
                  <a:pt x="93842" y="1026"/>
                  <a:pt x="92943" y="733"/>
                  <a:pt x="92692" y="0"/>
                </a:cubicBezTo>
                <a:cubicBezTo>
                  <a:pt x="92503" y="544"/>
                  <a:pt x="92064" y="984"/>
                  <a:pt x="91499" y="1151"/>
                </a:cubicBezTo>
                <a:lnTo>
                  <a:pt x="91457" y="1151"/>
                </a:lnTo>
                <a:cubicBezTo>
                  <a:pt x="90892" y="1026"/>
                  <a:pt x="90013" y="733"/>
                  <a:pt x="89762" y="0"/>
                </a:cubicBezTo>
                <a:cubicBezTo>
                  <a:pt x="89574" y="544"/>
                  <a:pt x="89135" y="984"/>
                  <a:pt x="88570" y="1151"/>
                </a:cubicBezTo>
                <a:lnTo>
                  <a:pt x="88528" y="1151"/>
                </a:lnTo>
                <a:cubicBezTo>
                  <a:pt x="87963" y="1026"/>
                  <a:pt x="87084" y="733"/>
                  <a:pt x="86833" y="0"/>
                </a:cubicBezTo>
                <a:cubicBezTo>
                  <a:pt x="86645" y="544"/>
                  <a:pt x="86205" y="984"/>
                  <a:pt x="85640" y="1151"/>
                </a:cubicBezTo>
                <a:lnTo>
                  <a:pt x="85599" y="1151"/>
                </a:lnTo>
                <a:cubicBezTo>
                  <a:pt x="85034" y="1026"/>
                  <a:pt x="84155" y="733"/>
                  <a:pt x="83883" y="0"/>
                </a:cubicBezTo>
                <a:cubicBezTo>
                  <a:pt x="83715" y="544"/>
                  <a:pt x="83255" y="984"/>
                  <a:pt x="82711" y="1151"/>
                </a:cubicBezTo>
                <a:lnTo>
                  <a:pt x="82648" y="1151"/>
                </a:lnTo>
                <a:cubicBezTo>
                  <a:pt x="82083" y="1026"/>
                  <a:pt x="81205" y="733"/>
                  <a:pt x="80953" y="0"/>
                </a:cubicBezTo>
                <a:cubicBezTo>
                  <a:pt x="80765" y="544"/>
                  <a:pt x="80326" y="984"/>
                  <a:pt x="79761" y="1151"/>
                </a:cubicBezTo>
                <a:lnTo>
                  <a:pt x="79719" y="1151"/>
                </a:lnTo>
                <a:cubicBezTo>
                  <a:pt x="79154" y="1026"/>
                  <a:pt x="78275" y="733"/>
                  <a:pt x="78024" y="0"/>
                </a:cubicBezTo>
                <a:cubicBezTo>
                  <a:pt x="77836" y="544"/>
                  <a:pt x="77396" y="984"/>
                  <a:pt x="76832" y="1151"/>
                </a:cubicBezTo>
                <a:lnTo>
                  <a:pt x="76790" y="1151"/>
                </a:lnTo>
                <a:cubicBezTo>
                  <a:pt x="76225" y="1026"/>
                  <a:pt x="75346" y="733"/>
                  <a:pt x="75074" y="0"/>
                </a:cubicBezTo>
                <a:cubicBezTo>
                  <a:pt x="74907" y="544"/>
                  <a:pt x="74446" y="984"/>
                  <a:pt x="73902" y="1151"/>
                </a:cubicBezTo>
                <a:lnTo>
                  <a:pt x="73860" y="1151"/>
                </a:lnTo>
                <a:cubicBezTo>
                  <a:pt x="73295" y="1026"/>
                  <a:pt x="72417" y="733"/>
                  <a:pt x="72145" y="0"/>
                </a:cubicBezTo>
                <a:cubicBezTo>
                  <a:pt x="71956" y="544"/>
                  <a:pt x="71517" y="984"/>
                  <a:pt x="70973" y="1151"/>
                </a:cubicBezTo>
                <a:lnTo>
                  <a:pt x="70931" y="1151"/>
                </a:lnTo>
                <a:cubicBezTo>
                  <a:pt x="70366" y="1026"/>
                  <a:pt x="69466" y="733"/>
                  <a:pt x="69215" y="0"/>
                </a:cubicBezTo>
                <a:cubicBezTo>
                  <a:pt x="69027" y="544"/>
                  <a:pt x="68588" y="984"/>
                  <a:pt x="68044" y="1151"/>
                </a:cubicBezTo>
                <a:lnTo>
                  <a:pt x="67981" y="1151"/>
                </a:lnTo>
                <a:cubicBezTo>
                  <a:pt x="67437" y="1026"/>
                  <a:pt x="66537" y="733"/>
                  <a:pt x="66286" y="0"/>
                </a:cubicBezTo>
                <a:cubicBezTo>
                  <a:pt x="66098" y="544"/>
                  <a:pt x="65658" y="984"/>
                  <a:pt x="65093" y="1151"/>
                </a:cubicBezTo>
                <a:lnTo>
                  <a:pt x="65052" y="1151"/>
                </a:lnTo>
                <a:cubicBezTo>
                  <a:pt x="64508" y="1026"/>
                  <a:pt x="63608" y="733"/>
                  <a:pt x="63357" y="0"/>
                </a:cubicBezTo>
                <a:cubicBezTo>
                  <a:pt x="63168" y="544"/>
                  <a:pt x="62729" y="984"/>
                  <a:pt x="62164" y="1151"/>
                </a:cubicBezTo>
                <a:lnTo>
                  <a:pt x="62122" y="1151"/>
                </a:lnTo>
                <a:cubicBezTo>
                  <a:pt x="61578" y="1026"/>
                  <a:pt x="60678" y="733"/>
                  <a:pt x="60427" y="0"/>
                </a:cubicBezTo>
                <a:cubicBezTo>
                  <a:pt x="60239" y="544"/>
                  <a:pt x="59800" y="984"/>
                  <a:pt x="59235" y="1151"/>
                </a:cubicBezTo>
                <a:lnTo>
                  <a:pt x="59193" y="1151"/>
                </a:lnTo>
                <a:cubicBezTo>
                  <a:pt x="58628" y="1026"/>
                  <a:pt x="57749" y="733"/>
                  <a:pt x="57498" y="0"/>
                </a:cubicBezTo>
                <a:cubicBezTo>
                  <a:pt x="57310" y="544"/>
                  <a:pt x="56870" y="984"/>
                  <a:pt x="56305" y="1151"/>
                </a:cubicBezTo>
                <a:lnTo>
                  <a:pt x="56243" y="1151"/>
                </a:lnTo>
                <a:cubicBezTo>
                  <a:pt x="55678" y="1026"/>
                  <a:pt x="54778" y="733"/>
                  <a:pt x="54527" y="0"/>
                </a:cubicBezTo>
                <a:cubicBezTo>
                  <a:pt x="54339" y="544"/>
                  <a:pt x="53899" y="984"/>
                  <a:pt x="53355" y="1151"/>
                </a:cubicBezTo>
                <a:lnTo>
                  <a:pt x="53292" y="1151"/>
                </a:lnTo>
                <a:cubicBezTo>
                  <a:pt x="52748" y="1026"/>
                  <a:pt x="51849" y="733"/>
                  <a:pt x="51598" y="0"/>
                </a:cubicBezTo>
                <a:cubicBezTo>
                  <a:pt x="51409" y="544"/>
                  <a:pt x="50970" y="984"/>
                  <a:pt x="50405" y="1151"/>
                </a:cubicBezTo>
                <a:lnTo>
                  <a:pt x="50363" y="1151"/>
                </a:lnTo>
                <a:cubicBezTo>
                  <a:pt x="49819" y="1026"/>
                  <a:pt x="48919" y="733"/>
                  <a:pt x="48668" y="0"/>
                </a:cubicBezTo>
                <a:cubicBezTo>
                  <a:pt x="48480" y="544"/>
                  <a:pt x="48041" y="984"/>
                  <a:pt x="47476" y="1151"/>
                </a:cubicBezTo>
                <a:lnTo>
                  <a:pt x="47434" y="1151"/>
                </a:lnTo>
                <a:cubicBezTo>
                  <a:pt x="46890" y="1026"/>
                  <a:pt x="45990" y="733"/>
                  <a:pt x="45739" y="0"/>
                </a:cubicBezTo>
                <a:cubicBezTo>
                  <a:pt x="45551" y="544"/>
                  <a:pt x="45111" y="984"/>
                  <a:pt x="44546" y="1151"/>
                </a:cubicBezTo>
                <a:lnTo>
                  <a:pt x="44505" y="1151"/>
                </a:lnTo>
                <a:cubicBezTo>
                  <a:pt x="43940" y="1026"/>
                  <a:pt x="43061" y="733"/>
                  <a:pt x="42810" y="0"/>
                </a:cubicBezTo>
                <a:cubicBezTo>
                  <a:pt x="42621" y="544"/>
                  <a:pt x="42182" y="984"/>
                  <a:pt x="41617" y="1151"/>
                </a:cubicBezTo>
                <a:lnTo>
                  <a:pt x="41596" y="1151"/>
                </a:lnTo>
                <a:cubicBezTo>
                  <a:pt x="41031" y="1026"/>
                  <a:pt x="40131" y="733"/>
                  <a:pt x="39880" y="0"/>
                </a:cubicBezTo>
                <a:cubicBezTo>
                  <a:pt x="39692" y="544"/>
                  <a:pt x="39253" y="984"/>
                  <a:pt x="38709" y="1151"/>
                </a:cubicBezTo>
                <a:lnTo>
                  <a:pt x="38646" y="1151"/>
                </a:lnTo>
                <a:cubicBezTo>
                  <a:pt x="38102" y="1026"/>
                  <a:pt x="37202" y="733"/>
                  <a:pt x="36951" y="0"/>
                </a:cubicBezTo>
                <a:cubicBezTo>
                  <a:pt x="36763" y="544"/>
                  <a:pt x="36323" y="984"/>
                  <a:pt x="35758" y="1151"/>
                </a:cubicBezTo>
                <a:lnTo>
                  <a:pt x="35717" y="1151"/>
                </a:lnTo>
                <a:cubicBezTo>
                  <a:pt x="35173" y="1026"/>
                  <a:pt x="34273" y="733"/>
                  <a:pt x="34022" y="0"/>
                </a:cubicBezTo>
                <a:cubicBezTo>
                  <a:pt x="33833" y="544"/>
                  <a:pt x="33394" y="984"/>
                  <a:pt x="32829" y="1151"/>
                </a:cubicBezTo>
                <a:lnTo>
                  <a:pt x="32787" y="1151"/>
                </a:lnTo>
                <a:cubicBezTo>
                  <a:pt x="32243" y="1026"/>
                  <a:pt x="31344" y="733"/>
                  <a:pt x="31092" y="0"/>
                </a:cubicBezTo>
                <a:cubicBezTo>
                  <a:pt x="30904" y="544"/>
                  <a:pt x="30465" y="984"/>
                  <a:pt x="29900" y="1151"/>
                </a:cubicBezTo>
                <a:lnTo>
                  <a:pt x="29858" y="1151"/>
                </a:lnTo>
                <a:cubicBezTo>
                  <a:pt x="29293" y="1026"/>
                  <a:pt x="28414" y="733"/>
                  <a:pt x="28163" y="0"/>
                </a:cubicBezTo>
                <a:cubicBezTo>
                  <a:pt x="27975" y="544"/>
                  <a:pt x="27535" y="984"/>
                  <a:pt x="26971" y="1151"/>
                </a:cubicBezTo>
                <a:lnTo>
                  <a:pt x="26929" y="1151"/>
                </a:lnTo>
                <a:cubicBezTo>
                  <a:pt x="26364" y="1026"/>
                  <a:pt x="25485" y="733"/>
                  <a:pt x="25234" y="0"/>
                </a:cubicBezTo>
                <a:cubicBezTo>
                  <a:pt x="25046" y="544"/>
                  <a:pt x="24606" y="984"/>
                  <a:pt x="24041" y="1151"/>
                </a:cubicBezTo>
                <a:lnTo>
                  <a:pt x="23999" y="1151"/>
                </a:lnTo>
                <a:cubicBezTo>
                  <a:pt x="23434" y="1026"/>
                  <a:pt x="22556" y="733"/>
                  <a:pt x="22284" y="0"/>
                </a:cubicBezTo>
                <a:cubicBezTo>
                  <a:pt x="22116" y="544"/>
                  <a:pt x="21656" y="984"/>
                  <a:pt x="21112" y="1151"/>
                </a:cubicBezTo>
                <a:lnTo>
                  <a:pt x="21070" y="1151"/>
                </a:lnTo>
                <a:cubicBezTo>
                  <a:pt x="20505" y="1026"/>
                  <a:pt x="19626" y="733"/>
                  <a:pt x="19354" y="0"/>
                </a:cubicBezTo>
                <a:cubicBezTo>
                  <a:pt x="19166" y="544"/>
                  <a:pt x="18727" y="984"/>
                  <a:pt x="18183" y="1151"/>
                </a:cubicBezTo>
                <a:lnTo>
                  <a:pt x="18141" y="1151"/>
                </a:lnTo>
                <a:cubicBezTo>
                  <a:pt x="17576" y="1026"/>
                  <a:pt x="16676" y="733"/>
                  <a:pt x="16425" y="0"/>
                </a:cubicBezTo>
                <a:cubicBezTo>
                  <a:pt x="16237" y="544"/>
                  <a:pt x="15797" y="984"/>
                  <a:pt x="15253" y="1151"/>
                </a:cubicBezTo>
                <a:lnTo>
                  <a:pt x="15170" y="1151"/>
                </a:lnTo>
                <a:cubicBezTo>
                  <a:pt x="14605" y="1026"/>
                  <a:pt x="13726" y="733"/>
                  <a:pt x="13475" y="0"/>
                </a:cubicBezTo>
                <a:cubicBezTo>
                  <a:pt x="13286" y="544"/>
                  <a:pt x="12847" y="984"/>
                  <a:pt x="12282" y="1151"/>
                </a:cubicBezTo>
                <a:lnTo>
                  <a:pt x="12240" y="1151"/>
                </a:lnTo>
                <a:cubicBezTo>
                  <a:pt x="11675" y="1026"/>
                  <a:pt x="10797" y="733"/>
                  <a:pt x="10546" y="0"/>
                </a:cubicBezTo>
                <a:cubicBezTo>
                  <a:pt x="10357" y="544"/>
                  <a:pt x="9918" y="984"/>
                  <a:pt x="9353" y="1151"/>
                </a:cubicBezTo>
                <a:lnTo>
                  <a:pt x="9311" y="1151"/>
                </a:lnTo>
                <a:cubicBezTo>
                  <a:pt x="8746" y="1026"/>
                  <a:pt x="7867" y="733"/>
                  <a:pt x="7616" y="0"/>
                </a:cubicBezTo>
                <a:cubicBezTo>
                  <a:pt x="7428" y="544"/>
                  <a:pt x="6988" y="984"/>
                  <a:pt x="6424" y="1151"/>
                </a:cubicBezTo>
                <a:lnTo>
                  <a:pt x="6382" y="1151"/>
                </a:lnTo>
                <a:cubicBezTo>
                  <a:pt x="5817" y="1026"/>
                  <a:pt x="4938" y="733"/>
                  <a:pt x="4687" y="0"/>
                </a:cubicBezTo>
                <a:cubicBezTo>
                  <a:pt x="4499" y="544"/>
                  <a:pt x="4059" y="984"/>
                  <a:pt x="3494" y="1151"/>
                </a:cubicBezTo>
                <a:lnTo>
                  <a:pt x="3452" y="1151"/>
                </a:lnTo>
                <a:cubicBezTo>
                  <a:pt x="2887" y="1026"/>
                  <a:pt x="2009" y="733"/>
                  <a:pt x="1737" y="0"/>
                </a:cubicBezTo>
                <a:close/>
              </a:path>
            </a:pathLst>
          </a:custGeom>
          <a:solidFill>
            <a:srgbClr val="00A5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29"/>
          <p:cNvSpPr/>
          <p:nvPr/>
        </p:nvSpPr>
        <p:spPr>
          <a:xfrm>
            <a:off x="-55497" y="1562865"/>
            <a:ext cx="1338869" cy="342169"/>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60" name="Google Shape;760;p29"/>
          <p:cNvGrpSpPr/>
          <p:nvPr/>
        </p:nvGrpSpPr>
        <p:grpSpPr>
          <a:xfrm>
            <a:off x="7730849" y="3019430"/>
            <a:ext cx="680855" cy="991067"/>
            <a:chOff x="7730849" y="1571630"/>
            <a:chExt cx="680855" cy="991067"/>
          </a:xfrm>
        </p:grpSpPr>
        <p:sp>
          <p:nvSpPr>
            <p:cNvPr id="761" name="Google Shape;761;p29"/>
            <p:cNvSpPr/>
            <p:nvPr/>
          </p:nvSpPr>
          <p:spPr>
            <a:xfrm flipH="1">
              <a:off x="7891829" y="1863713"/>
              <a:ext cx="195451" cy="698983"/>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29"/>
            <p:cNvSpPr/>
            <p:nvPr/>
          </p:nvSpPr>
          <p:spPr>
            <a:xfrm flipH="1">
              <a:off x="8096002" y="1655455"/>
              <a:ext cx="252191" cy="214719"/>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29"/>
            <p:cNvSpPr/>
            <p:nvPr/>
          </p:nvSpPr>
          <p:spPr>
            <a:xfrm flipH="1">
              <a:off x="8096001" y="1845669"/>
              <a:ext cx="315702" cy="115533"/>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29"/>
            <p:cNvSpPr/>
            <p:nvPr/>
          </p:nvSpPr>
          <p:spPr>
            <a:xfrm flipH="1">
              <a:off x="7730849" y="1824683"/>
              <a:ext cx="357260" cy="103530"/>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29"/>
            <p:cNvSpPr/>
            <p:nvPr/>
          </p:nvSpPr>
          <p:spPr>
            <a:xfrm flipH="1">
              <a:off x="7886873" y="1571630"/>
              <a:ext cx="219221" cy="302001"/>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29"/>
            <p:cNvSpPr/>
            <p:nvPr/>
          </p:nvSpPr>
          <p:spPr>
            <a:xfrm flipH="1">
              <a:off x="8090732" y="1874098"/>
              <a:ext cx="194464" cy="312721"/>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29"/>
            <p:cNvSpPr/>
            <p:nvPr/>
          </p:nvSpPr>
          <p:spPr>
            <a:xfrm flipH="1">
              <a:off x="8090730" y="1842688"/>
              <a:ext cx="320974" cy="11851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29"/>
            <p:cNvSpPr/>
            <p:nvPr/>
          </p:nvSpPr>
          <p:spPr>
            <a:xfrm flipH="1">
              <a:off x="8090731" y="1655573"/>
              <a:ext cx="257462" cy="218549"/>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29"/>
            <p:cNvSpPr/>
            <p:nvPr/>
          </p:nvSpPr>
          <p:spPr>
            <a:xfrm flipH="1">
              <a:off x="7886873" y="1571788"/>
              <a:ext cx="248400" cy="291952"/>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0" name="Google Shape;770;p29"/>
          <p:cNvSpPr/>
          <p:nvPr/>
        </p:nvSpPr>
        <p:spPr>
          <a:xfrm>
            <a:off x="7853733" y="3948670"/>
            <a:ext cx="201250" cy="99600"/>
          </a:xfrm>
          <a:custGeom>
            <a:avLst/>
            <a:gdLst/>
            <a:ahLst/>
            <a:cxnLst/>
            <a:rect l="l" t="t" r="r" b="b"/>
            <a:pathLst>
              <a:path w="8050" h="3984" extrusionOk="0">
                <a:moveTo>
                  <a:pt x="748" y="73"/>
                </a:moveTo>
                <a:cubicBezTo>
                  <a:pt x="1097" y="-229"/>
                  <a:pt x="1533" y="549"/>
                  <a:pt x="2176" y="692"/>
                </a:cubicBezTo>
                <a:cubicBezTo>
                  <a:pt x="2819" y="835"/>
                  <a:pt x="3907" y="946"/>
                  <a:pt x="4605" y="930"/>
                </a:cubicBezTo>
                <a:cubicBezTo>
                  <a:pt x="5304" y="914"/>
                  <a:pt x="5907" y="692"/>
                  <a:pt x="6367" y="597"/>
                </a:cubicBezTo>
                <a:cubicBezTo>
                  <a:pt x="6827" y="502"/>
                  <a:pt x="7089" y="192"/>
                  <a:pt x="7367" y="359"/>
                </a:cubicBezTo>
                <a:cubicBezTo>
                  <a:pt x="7645" y="526"/>
                  <a:pt x="8098" y="1081"/>
                  <a:pt x="8034" y="1597"/>
                </a:cubicBezTo>
                <a:cubicBezTo>
                  <a:pt x="7971" y="2113"/>
                  <a:pt x="7907" y="3065"/>
                  <a:pt x="6986" y="3454"/>
                </a:cubicBezTo>
                <a:cubicBezTo>
                  <a:pt x="6065" y="3843"/>
                  <a:pt x="3661" y="4089"/>
                  <a:pt x="2510" y="3930"/>
                </a:cubicBezTo>
                <a:cubicBezTo>
                  <a:pt x="1359" y="3771"/>
                  <a:pt x="375" y="3145"/>
                  <a:pt x="81" y="2502"/>
                </a:cubicBezTo>
                <a:cubicBezTo>
                  <a:pt x="-213" y="1859"/>
                  <a:pt x="399" y="375"/>
                  <a:pt x="748" y="73"/>
                </a:cubicBezTo>
                <a:close/>
              </a:path>
            </a:pathLst>
          </a:custGeom>
          <a:solidFill>
            <a:srgbClr val="FBE5BB"/>
          </a:solidFill>
          <a:ln>
            <a:noFill/>
          </a:ln>
        </p:spPr>
      </p:sp>
      <p:grpSp>
        <p:nvGrpSpPr>
          <p:cNvPr id="771" name="Google Shape;771;p29"/>
          <p:cNvGrpSpPr/>
          <p:nvPr/>
        </p:nvGrpSpPr>
        <p:grpSpPr>
          <a:xfrm>
            <a:off x="6700712" y="428643"/>
            <a:ext cx="3067768" cy="1233900"/>
            <a:chOff x="6691187" y="447693"/>
            <a:chExt cx="3067768" cy="1233900"/>
          </a:xfrm>
        </p:grpSpPr>
        <p:sp>
          <p:nvSpPr>
            <p:cNvPr id="772" name="Google Shape;772;p29"/>
            <p:cNvSpPr/>
            <p:nvPr/>
          </p:nvSpPr>
          <p:spPr>
            <a:xfrm>
              <a:off x="6950149" y="447693"/>
              <a:ext cx="2808807" cy="640814"/>
            </a:xfrm>
            <a:custGeom>
              <a:avLst/>
              <a:gdLst/>
              <a:ahLst/>
              <a:cxnLst/>
              <a:rect l="l" t="t" r="r" b="b"/>
              <a:pathLst>
                <a:path w="56942" h="12991" extrusionOk="0">
                  <a:moveTo>
                    <a:pt x="21078" y="0"/>
                  </a:moveTo>
                  <a:cubicBezTo>
                    <a:pt x="17553" y="0"/>
                    <a:pt x="14604" y="2373"/>
                    <a:pt x="14061" y="5464"/>
                  </a:cubicBezTo>
                  <a:cubicBezTo>
                    <a:pt x="13593" y="5380"/>
                    <a:pt x="13125" y="5330"/>
                    <a:pt x="12649" y="5330"/>
                  </a:cubicBezTo>
                  <a:cubicBezTo>
                    <a:pt x="9165" y="5330"/>
                    <a:pt x="6266" y="7619"/>
                    <a:pt x="5648" y="10627"/>
                  </a:cubicBezTo>
                  <a:cubicBezTo>
                    <a:pt x="2165" y="11095"/>
                    <a:pt x="1" y="12991"/>
                    <a:pt x="1" y="12991"/>
                  </a:cubicBezTo>
                  <a:lnTo>
                    <a:pt x="19650" y="12991"/>
                  </a:lnTo>
                  <a:lnTo>
                    <a:pt x="19675" y="12866"/>
                  </a:lnTo>
                  <a:cubicBezTo>
                    <a:pt x="19733" y="12874"/>
                    <a:pt x="19800" y="12882"/>
                    <a:pt x="19858" y="12891"/>
                  </a:cubicBezTo>
                  <a:cubicBezTo>
                    <a:pt x="19867" y="12924"/>
                    <a:pt x="19875" y="12958"/>
                    <a:pt x="19883" y="12991"/>
                  </a:cubicBezTo>
                  <a:lnTo>
                    <a:pt x="56942" y="12991"/>
                  </a:lnTo>
                  <a:cubicBezTo>
                    <a:pt x="54026" y="11713"/>
                    <a:pt x="51977" y="11295"/>
                    <a:pt x="50544" y="11295"/>
                  </a:cubicBezTo>
                  <a:cubicBezTo>
                    <a:pt x="50515" y="11295"/>
                    <a:pt x="50487" y="11295"/>
                    <a:pt x="50459" y="11295"/>
                  </a:cubicBezTo>
                  <a:cubicBezTo>
                    <a:pt x="50159" y="6575"/>
                    <a:pt x="45865" y="2832"/>
                    <a:pt x="40627" y="2832"/>
                  </a:cubicBezTo>
                  <a:cubicBezTo>
                    <a:pt x="37201" y="2832"/>
                    <a:pt x="34194" y="4420"/>
                    <a:pt x="32423" y="6834"/>
                  </a:cubicBezTo>
                  <a:cubicBezTo>
                    <a:pt x="32181" y="5756"/>
                    <a:pt x="31136" y="4954"/>
                    <a:pt x="29883" y="4954"/>
                  </a:cubicBezTo>
                  <a:cubicBezTo>
                    <a:pt x="29870" y="4954"/>
                    <a:pt x="29857" y="4954"/>
                    <a:pt x="29844" y="4954"/>
                  </a:cubicBezTo>
                  <a:cubicBezTo>
                    <a:pt x="29282" y="4954"/>
                    <a:pt x="28745" y="5129"/>
                    <a:pt x="28288" y="5456"/>
                  </a:cubicBezTo>
                  <a:cubicBezTo>
                    <a:pt x="28229" y="5447"/>
                    <a:pt x="28162" y="5431"/>
                    <a:pt x="28104" y="5422"/>
                  </a:cubicBezTo>
                  <a:cubicBezTo>
                    <a:pt x="27544" y="2348"/>
                    <a:pt x="24612" y="0"/>
                    <a:pt x="2107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73" name="Google Shape;773;p29"/>
            <p:cNvGrpSpPr/>
            <p:nvPr/>
          </p:nvGrpSpPr>
          <p:grpSpPr>
            <a:xfrm flipH="1">
              <a:off x="6691187" y="1376106"/>
              <a:ext cx="576431" cy="305486"/>
              <a:chOff x="2468025" y="734125"/>
              <a:chExt cx="980825" cy="519800"/>
            </a:xfrm>
          </p:grpSpPr>
          <p:sp>
            <p:nvSpPr>
              <p:cNvPr id="774" name="Google Shape;774;p29"/>
              <p:cNvSpPr/>
              <p:nvPr/>
            </p:nvSpPr>
            <p:spPr>
              <a:xfrm>
                <a:off x="2831050" y="905000"/>
                <a:ext cx="617800" cy="140225"/>
              </a:xfrm>
              <a:custGeom>
                <a:avLst/>
                <a:gdLst/>
                <a:ahLst/>
                <a:cxnLst/>
                <a:rect l="l" t="t" r="r" b="b"/>
                <a:pathLst>
                  <a:path w="24712" h="5609" extrusionOk="0">
                    <a:moveTo>
                      <a:pt x="18198" y="1"/>
                    </a:moveTo>
                    <a:cubicBezTo>
                      <a:pt x="15715" y="1"/>
                      <a:pt x="14485" y="2407"/>
                      <a:pt x="12052" y="2407"/>
                    </a:cubicBezTo>
                    <a:cubicBezTo>
                      <a:pt x="9710" y="2407"/>
                      <a:pt x="7709" y="668"/>
                      <a:pt x="5003" y="668"/>
                    </a:cubicBezTo>
                    <a:cubicBezTo>
                      <a:pt x="4711" y="668"/>
                      <a:pt x="4411" y="688"/>
                      <a:pt x="4101" y="733"/>
                    </a:cubicBezTo>
                    <a:cubicBezTo>
                      <a:pt x="1507" y="1131"/>
                      <a:pt x="0" y="5315"/>
                      <a:pt x="0" y="5315"/>
                    </a:cubicBezTo>
                    <a:cubicBezTo>
                      <a:pt x="0" y="5315"/>
                      <a:pt x="3060" y="2256"/>
                      <a:pt x="5465" y="2256"/>
                    </a:cubicBezTo>
                    <a:cubicBezTo>
                      <a:pt x="5520" y="2256"/>
                      <a:pt x="5574" y="2257"/>
                      <a:pt x="5629" y="2260"/>
                    </a:cubicBezTo>
                    <a:cubicBezTo>
                      <a:pt x="8077" y="2407"/>
                      <a:pt x="9918" y="5608"/>
                      <a:pt x="12199" y="5608"/>
                    </a:cubicBezTo>
                    <a:cubicBezTo>
                      <a:pt x="14398" y="5608"/>
                      <a:pt x="16189" y="1931"/>
                      <a:pt x="18903" y="1931"/>
                    </a:cubicBezTo>
                    <a:cubicBezTo>
                      <a:pt x="19003" y="1931"/>
                      <a:pt x="19105" y="1936"/>
                      <a:pt x="19208" y="1947"/>
                    </a:cubicBezTo>
                    <a:cubicBezTo>
                      <a:pt x="22116" y="2260"/>
                      <a:pt x="24711" y="4395"/>
                      <a:pt x="24711" y="4395"/>
                    </a:cubicBezTo>
                    <a:cubicBezTo>
                      <a:pt x="24711" y="4395"/>
                      <a:pt x="22409" y="880"/>
                      <a:pt x="19208" y="126"/>
                    </a:cubicBezTo>
                    <a:cubicBezTo>
                      <a:pt x="18848" y="39"/>
                      <a:pt x="18513" y="1"/>
                      <a:pt x="18198" y="1"/>
                    </a:cubicBezTo>
                    <a:close/>
                  </a:path>
                </a:pathLst>
              </a:custGeom>
              <a:solidFill>
                <a:srgbClr val="0058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29"/>
              <p:cNvSpPr/>
              <p:nvPr/>
            </p:nvSpPr>
            <p:spPr>
              <a:xfrm>
                <a:off x="2468025" y="1149000"/>
                <a:ext cx="463475" cy="104925"/>
              </a:xfrm>
              <a:custGeom>
                <a:avLst/>
                <a:gdLst/>
                <a:ahLst/>
                <a:cxnLst/>
                <a:rect l="l" t="t" r="r" b="b"/>
                <a:pathLst>
                  <a:path w="18539" h="4197" extrusionOk="0">
                    <a:moveTo>
                      <a:pt x="13655" y="0"/>
                    </a:moveTo>
                    <a:cubicBezTo>
                      <a:pt x="11792" y="0"/>
                      <a:pt x="10877" y="1811"/>
                      <a:pt x="9039" y="1811"/>
                    </a:cubicBezTo>
                    <a:cubicBezTo>
                      <a:pt x="7276" y="1811"/>
                      <a:pt x="5771" y="489"/>
                      <a:pt x="3746" y="489"/>
                    </a:cubicBezTo>
                    <a:cubicBezTo>
                      <a:pt x="3535" y="489"/>
                      <a:pt x="3319" y="504"/>
                      <a:pt x="3097" y="535"/>
                    </a:cubicBezTo>
                    <a:cubicBezTo>
                      <a:pt x="1151" y="828"/>
                      <a:pt x="0" y="3967"/>
                      <a:pt x="0" y="3967"/>
                    </a:cubicBezTo>
                    <a:cubicBezTo>
                      <a:pt x="0" y="3967"/>
                      <a:pt x="2304" y="1683"/>
                      <a:pt x="4109" y="1683"/>
                    </a:cubicBezTo>
                    <a:cubicBezTo>
                      <a:pt x="4148" y="1683"/>
                      <a:pt x="4188" y="1684"/>
                      <a:pt x="4227" y="1686"/>
                    </a:cubicBezTo>
                    <a:cubicBezTo>
                      <a:pt x="6068" y="1811"/>
                      <a:pt x="7449" y="4197"/>
                      <a:pt x="9165" y="4197"/>
                    </a:cubicBezTo>
                    <a:cubicBezTo>
                      <a:pt x="10817" y="4197"/>
                      <a:pt x="12139" y="1443"/>
                      <a:pt x="14177" y="1443"/>
                    </a:cubicBezTo>
                    <a:cubicBezTo>
                      <a:pt x="14255" y="1443"/>
                      <a:pt x="14335" y="1447"/>
                      <a:pt x="14417" y="1456"/>
                    </a:cubicBezTo>
                    <a:cubicBezTo>
                      <a:pt x="16593" y="1686"/>
                      <a:pt x="18539" y="3297"/>
                      <a:pt x="18539" y="3297"/>
                    </a:cubicBezTo>
                    <a:cubicBezTo>
                      <a:pt x="18539" y="3297"/>
                      <a:pt x="16823" y="661"/>
                      <a:pt x="14417" y="96"/>
                    </a:cubicBezTo>
                    <a:cubicBezTo>
                      <a:pt x="14145" y="30"/>
                      <a:pt x="13892" y="0"/>
                      <a:pt x="13655" y="0"/>
                    </a:cubicBezTo>
                    <a:close/>
                  </a:path>
                </a:pathLst>
              </a:custGeom>
              <a:solidFill>
                <a:srgbClr val="0058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29"/>
              <p:cNvSpPr/>
              <p:nvPr/>
            </p:nvSpPr>
            <p:spPr>
              <a:xfrm>
                <a:off x="2565325" y="734125"/>
                <a:ext cx="290850" cy="66275"/>
              </a:xfrm>
              <a:custGeom>
                <a:avLst/>
                <a:gdLst/>
                <a:ahLst/>
                <a:cxnLst/>
                <a:rect l="l" t="t" r="r" b="b"/>
                <a:pathLst>
                  <a:path w="11634" h="2651" extrusionOk="0">
                    <a:moveTo>
                      <a:pt x="8575" y="0"/>
                    </a:moveTo>
                    <a:cubicBezTo>
                      <a:pt x="7400" y="0"/>
                      <a:pt x="6825" y="1144"/>
                      <a:pt x="5670" y="1144"/>
                    </a:cubicBezTo>
                    <a:cubicBezTo>
                      <a:pt x="4579" y="1144"/>
                      <a:pt x="3640" y="316"/>
                      <a:pt x="2367" y="316"/>
                    </a:cubicBezTo>
                    <a:cubicBezTo>
                      <a:pt x="2224" y="316"/>
                      <a:pt x="2077" y="326"/>
                      <a:pt x="1925" y="349"/>
                    </a:cubicBezTo>
                    <a:cubicBezTo>
                      <a:pt x="711" y="538"/>
                      <a:pt x="0" y="2505"/>
                      <a:pt x="0" y="2505"/>
                    </a:cubicBezTo>
                    <a:cubicBezTo>
                      <a:pt x="0" y="2505"/>
                      <a:pt x="1445" y="1080"/>
                      <a:pt x="2585" y="1080"/>
                    </a:cubicBezTo>
                    <a:cubicBezTo>
                      <a:pt x="2610" y="1080"/>
                      <a:pt x="2634" y="1080"/>
                      <a:pt x="2657" y="1082"/>
                    </a:cubicBezTo>
                    <a:cubicBezTo>
                      <a:pt x="3808" y="1124"/>
                      <a:pt x="4666" y="2651"/>
                      <a:pt x="5733" y="2651"/>
                    </a:cubicBezTo>
                    <a:cubicBezTo>
                      <a:pt x="6780" y="2651"/>
                      <a:pt x="7614" y="906"/>
                      <a:pt x="8888" y="906"/>
                    </a:cubicBezTo>
                    <a:cubicBezTo>
                      <a:pt x="8938" y="906"/>
                      <a:pt x="8988" y="909"/>
                      <a:pt x="9039" y="914"/>
                    </a:cubicBezTo>
                    <a:cubicBezTo>
                      <a:pt x="10399" y="1061"/>
                      <a:pt x="11634" y="2065"/>
                      <a:pt x="11634" y="2065"/>
                    </a:cubicBezTo>
                    <a:cubicBezTo>
                      <a:pt x="11634" y="2065"/>
                      <a:pt x="10546" y="412"/>
                      <a:pt x="9039" y="56"/>
                    </a:cubicBezTo>
                    <a:cubicBezTo>
                      <a:pt x="8874" y="17"/>
                      <a:pt x="8720" y="0"/>
                      <a:pt x="8575" y="0"/>
                    </a:cubicBezTo>
                    <a:close/>
                  </a:path>
                </a:pathLst>
              </a:custGeom>
              <a:solidFill>
                <a:srgbClr val="0058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ackground 2">
  <p:cSld name="CUSTOM_14">
    <p:spTree>
      <p:nvGrpSpPr>
        <p:cNvPr id="1" name="Shape 777"/>
        <p:cNvGrpSpPr/>
        <p:nvPr/>
      </p:nvGrpSpPr>
      <p:grpSpPr>
        <a:xfrm>
          <a:off x="0" y="0"/>
          <a:ext cx="0" cy="0"/>
          <a:chOff x="0" y="0"/>
          <a:chExt cx="0" cy="0"/>
        </a:xfrm>
      </p:grpSpPr>
      <p:grpSp>
        <p:nvGrpSpPr>
          <p:cNvPr id="778" name="Google Shape;778;p30"/>
          <p:cNvGrpSpPr/>
          <p:nvPr/>
        </p:nvGrpSpPr>
        <p:grpSpPr>
          <a:xfrm>
            <a:off x="-33387" y="2905325"/>
            <a:ext cx="9210775" cy="2238126"/>
            <a:chOff x="-100" y="2905325"/>
            <a:chExt cx="9210775" cy="2238126"/>
          </a:xfrm>
        </p:grpSpPr>
        <p:sp>
          <p:nvSpPr>
            <p:cNvPr id="779" name="Google Shape;779;p30"/>
            <p:cNvSpPr/>
            <p:nvPr/>
          </p:nvSpPr>
          <p:spPr>
            <a:xfrm flipH="1">
              <a:off x="62" y="2905325"/>
              <a:ext cx="9210613" cy="1935365"/>
            </a:xfrm>
            <a:custGeom>
              <a:avLst/>
              <a:gdLst/>
              <a:ahLst/>
              <a:cxnLst/>
              <a:rect l="l" t="t" r="r" b="b"/>
              <a:pathLst>
                <a:path w="209237" h="68003" extrusionOk="0">
                  <a:moveTo>
                    <a:pt x="1737" y="0"/>
                  </a:moveTo>
                  <a:cubicBezTo>
                    <a:pt x="1569" y="544"/>
                    <a:pt x="1109" y="984"/>
                    <a:pt x="565" y="1151"/>
                  </a:cubicBezTo>
                  <a:lnTo>
                    <a:pt x="0" y="1151"/>
                  </a:lnTo>
                  <a:lnTo>
                    <a:pt x="0" y="68002"/>
                  </a:lnTo>
                  <a:lnTo>
                    <a:pt x="209236" y="68002"/>
                  </a:lnTo>
                  <a:lnTo>
                    <a:pt x="209236" y="1214"/>
                  </a:lnTo>
                  <a:lnTo>
                    <a:pt x="209236" y="1151"/>
                  </a:lnTo>
                  <a:lnTo>
                    <a:pt x="208776" y="1151"/>
                  </a:lnTo>
                  <a:cubicBezTo>
                    <a:pt x="208211" y="1026"/>
                    <a:pt x="207332" y="733"/>
                    <a:pt x="207060" y="0"/>
                  </a:cubicBezTo>
                  <a:cubicBezTo>
                    <a:pt x="206893" y="544"/>
                    <a:pt x="206432" y="984"/>
                    <a:pt x="205888" y="1151"/>
                  </a:cubicBezTo>
                  <a:lnTo>
                    <a:pt x="205847" y="1151"/>
                  </a:lnTo>
                  <a:cubicBezTo>
                    <a:pt x="205282" y="1026"/>
                    <a:pt x="204382" y="733"/>
                    <a:pt x="204131" y="0"/>
                  </a:cubicBezTo>
                  <a:cubicBezTo>
                    <a:pt x="203942" y="544"/>
                    <a:pt x="203503" y="984"/>
                    <a:pt x="202959" y="1151"/>
                  </a:cubicBezTo>
                  <a:lnTo>
                    <a:pt x="202896" y="1151"/>
                  </a:lnTo>
                  <a:cubicBezTo>
                    <a:pt x="202352" y="1026"/>
                    <a:pt x="201453" y="733"/>
                    <a:pt x="201201" y="0"/>
                  </a:cubicBezTo>
                  <a:cubicBezTo>
                    <a:pt x="201013" y="544"/>
                    <a:pt x="200574" y="984"/>
                    <a:pt x="200009" y="1151"/>
                  </a:cubicBezTo>
                  <a:lnTo>
                    <a:pt x="199967" y="1151"/>
                  </a:lnTo>
                  <a:cubicBezTo>
                    <a:pt x="199423" y="1026"/>
                    <a:pt x="198523" y="733"/>
                    <a:pt x="198272" y="0"/>
                  </a:cubicBezTo>
                  <a:cubicBezTo>
                    <a:pt x="198084" y="544"/>
                    <a:pt x="197644" y="984"/>
                    <a:pt x="197080" y="1151"/>
                  </a:cubicBezTo>
                  <a:lnTo>
                    <a:pt x="197038" y="1151"/>
                  </a:lnTo>
                  <a:cubicBezTo>
                    <a:pt x="196494" y="1026"/>
                    <a:pt x="195594" y="733"/>
                    <a:pt x="195343" y="0"/>
                  </a:cubicBezTo>
                  <a:cubicBezTo>
                    <a:pt x="195155" y="544"/>
                    <a:pt x="194715" y="984"/>
                    <a:pt x="194150" y="1151"/>
                  </a:cubicBezTo>
                  <a:lnTo>
                    <a:pt x="194108" y="1151"/>
                  </a:lnTo>
                  <a:cubicBezTo>
                    <a:pt x="193543" y="1026"/>
                    <a:pt x="192665" y="733"/>
                    <a:pt x="192414" y="0"/>
                  </a:cubicBezTo>
                  <a:cubicBezTo>
                    <a:pt x="192225" y="544"/>
                    <a:pt x="191786" y="984"/>
                    <a:pt x="191221" y="1151"/>
                  </a:cubicBezTo>
                  <a:lnTo>
                    <a:pt x="191179" y="1151"/>
                  </a:lnTo>
                  <a:cubicBezTo>
                    <a:pt x="190614" y="1026"/>
                    <a:pt x="189735" y="733"/>
                    <a:pt x="189484" y="0"/>
                  </a:cubicBezTo>
                  <a:cubicBezTo>
                    <a:pt x="189296" y="544"/>
                    <a:pt x="188857" y="984"/>
                    <a:pt x="188292" y="1151"/>
                  </a:cubicBezTo>
                  <a:lnTo>
                    <a:pt x="188250" y="1151"/>
                  </a:lnTo>
                  <a:cubicBezTo>
                    <a:pt x="187685" y="1026"/>
                    <a:pt x="186806" y="733"/>
                    <a:pt x="186534" y="0"/>
                  </a:cubicBezTo>
                  <a:cubicBezTo>
                    <a:pt x="186367" y="544"/>
                    <a:pt x="185906" y="984"/>
                    <a:pt x="185362" y="1151"/>
                  </a:cubicBezTo>
                  <a:lnTo>
                    <a:pt x="185320" y="1151"/>
                  </a:lnTo>
                  <a:cubicBezTo>
                    <a:pt x="184756" y="1026"/>
                    <a:pt x="183877" y="733"/>
                    <a:pt x="183605" y="0"/>
                  </a:cubicBezTo>
                  <a:cubicBezTo>
                    <a:pt x="183416" y="544"/>
                    <a:pt x="182977" y="984"/>
                    <a:pt x="182433" y="1151"/>
                  </a:cubicBezTo>
                  <a:lnTo>
                    <a:pt x="182391" y="1151"/>
                  </a:lnTo>
                  <a:cubicBezTo>
                    <a:pt x="181826" y="1026"/>
                    <a:pt x="180927" y="733"/>
                    <a:pt x="180675" y="0"/>
                  </a:cubicBezTo>
                  <a:cubicBezTo>
                    <a:pt x="180487" y="544"/>
                    <a:pt x="180048" y="984"/>
                    <a:pt x="179504" y="1151"/>
                  </a:cubicBezTo>
                  <a:lnTo>
                    <a:pt x="179441" y="1151"/>
                  </a:lnTo>
                  <a:cubicBezTo>
                    <a:pt x="178897" y="1026"/>
                    <a:pt x="177997" y="733"/>
                    <a:pt x="177746" y="0"/>
                  </a:cubicBezTo>
                  <a:cubicBezTo>
                    <a:pt x="177558" y="544"/>
                    <a:pt x="177118" y="984"/>
                    <a:pt x="176553" y="1151"/>
                  </a:cubicBezTo>
                  <a:lnTo>
                    <a:pt x="176512" y="1151"/>
                  </a:lnTo>
                  <a:cubicBezTo>
                    <a:pt x="175968" y="1026"/>
                    <a:pt x="175068" y="733"/>
                    <a:pt x="174817" y="0"/>
                  </a:cubicBezTo>
                  <a:cubicBezTo>
                    <a:pt x="174628" y="544"/>
                    <a:pt x="174189" y="984"/>
                    <a:pt x="173624" y="1151"/>
                  </a:cubicBezTo>
                  <a:lnTo>
                    <a:pt x="173582" y="1151"/>
                  </a:lnTo>
                  <a:cubicBezTo>
                    <a:pt x="173038" y="1026"/>
                    <a:pt x="172139" y="733"/>
                    <a:pt x="171888" y="0"/>
                  </a:cubicBezTo>
                  <a:cubicBezTo>
                    <a:pt x="171699" y="544"/>
                    <a:pt x="171260" y="984"/>
                    <a:pt x="170695" y="1151"/>
                  </a:cubicBezTo>
                  <a:lnTo>
                    <a:pt x="170653" y="1151"/>
                  </a:lnTo>
                  <a:cubicBezTo>
                    <a:pt x="170088" y="1026"/>
                    <a:pt x="169209" y="733"/>
                    <a:pt x="168958" y="0"/>
                  </a:cubicBezTo>
                  <a:cubicBezTo>
                    <a:pt x="168770" y="544"/>
                    <a:pt x="168330" y="984"/>
                    <a:pt x="167766" y="1151"/>
                  </a:cubicBezTo>
                  <a:lnTo>
                    <a:pt x="167724" y="1151"/>
                  </a:lnTo>
                  <a:cubicBezTo>
                    <a:pt x="167159" y="1026"/>
                    <a:pt x="166280" y="733"/>
                    <a:pt x="166029" y="0"/>
                  </a:cubicBezTo>
                  <a:cubicBezTo>
                    <a:pt x="165841" y="544"/>
                    <a:pt x="165401" y="984"/>
                    <a:pt x="164836" y="1151"/>
                  </a:cubicBezTo>
                  <a:lnTo>
                    <a:pt x="164773" y="1151"/>
                  </a:lnTo>
                  <a:cubicBezTo>
                    <a:pt x="164209" y="1026"/>
                    <a:pt x="163330" y="733"/>
                    <a:pt x="163079" y="0"/>
                  </a:cubicBezTo>
                  <a:cubicBezTo>
                    <a:pt x="162890" y="544"/>
                    <a:pt x="162451" y="984"/>
                    <a:pt x="161886" y="1151"/>
                  </a:cubicBezTo>
                  <a:lnTo>
                    <a:pt x="161844" y="1151"/>
                  </a:lnTo>
                  <a:cubicBezTo>
                    <a:pt x="161279" y="1026"/>
                    <a:pt x="160400" y="733"/>
                    <a:pt x="160149" y="0"/>
                  </a:cubicBezTo>
                  <a:cubicBezTo>
                    <a:pt x="159961" y="544"/>
                    <a:pt x="159522" y="984"/>
                    <a:pt x="158957" y="1151"/>
                  </a:cubicBezTo>
                  <a:lnTo>
                    <a:pt x="158915" y="1151"/>
                  </a:lnTo>
                  <a:cubicBezTo>
                    <a:pt x="158350" y="1026"/>
                    <a:pt x="157471" y="733"/>
                    <a:pt x="157199" y="0"/>
                  </a:cubicBezTo>
                  <a:cubicBezTo>
                    <a:pt x="157032" y="544"/>
                    <a:pt x="156571" y="984"/>
                    <a:pt x="156027" y="1151"/>
                  </a:cubicBezTo>
                  <a:lnTo>
                    <a:pt x="155986" y="1151"/>
                  </a:lnTo>
                  <a:cubicBezTo>
                    <a:pt x="155421" y="1026"/>
                    <a:pt x="154542" y="733"/>
                    <a:pt x="154270" y="0"/>
                  </a:cubicBezTo>
                  <a:cubicBezTo>
                    <a:pt x="154082" y="544"/>
                    <a:pt x="153642" y="984"/>
                    <a:pt x="153098" y="1151"/>
                  </a:cubicBezTo>
                  <a:lnTo>
                    <a:pt x="153056" y="1151"/>
                  </a:lnTo>
                  <a:cubicBezTo>
                    <a:pt x="152491" y="1026"/>
                    <a:pt x="151592" y="733"/>
                    <a:pt x="151341" y="0"/>
                  </a:cubicBezTo>
                  <a:cubicBezTo>
                    <a:pt x="151152" y="544"/>
                    <a:pt x="150713" y="984"/>
                    <a:pt x="150169" y="1151"/>
                  </a:cubicBezTo>
                  <a:lnTo>
                    <a:pt x="150106" y="1151"/>
                  </a:lnTo>
                  <a:cubicBezTo>
                    <a:pt x="149562" y="1026"/>
                    <a:pt x="148662" y="733"/>
                    <a:pt x="148411" y="0"/>
                  </a:cubicBezTo>
                  <a:cubicBezTo>
                    <a:pt x="148223" y="544"/>
                    <a:pt x="147783" y="984"/>
                    <a:pt x="147219" y="1151"/>
                  </a:cubicBezTo>
                  <a:lnTo>
                    <a:pt x="147177" y="1151"/>
                  </a:lnTo>
                  <a:cubicBezTo>
                    <a:pt x="146633" y="1026"/>
                    <a:pt x="145733" y="733"/>
                    <a:pt x="145482" y="0"/>
                  </a:cubicBezTo>
                  <a:cubicBezTo>
                    <a:pt x="145294" y="544"/>
                    <a:pt x="144854" y="984"/>
                    <a:pt x="144289" y="1151"/>
                  </a:cubicBezTo>
                  <a:lnTo>
                    <a:pt x="144247" y="1151"/>
                  </a:lnTo>
                  <a:cubicBezTo>
                    <a:pt x="143703" y="1026"/>
                    <a:pt x="142804" y="733"/>
                    <a:pt x="142553" y="0"/>
                  </a:cubicBezTo>
                  <a:cubicBezTo>
                    <a:pt x="142364" y="544"/>
                    <a:pt x="141925" y="984"/>
                    <a:pt x="141360" y="1151"/>
                  </a:cubicBezTo>
                  <a:lnTo>
                    <a:pt x="141318" y="1151"/>
                  </a:lnTo>
                  <a:cubicBezTo>
                    <a:pt x="140753" y="1026"/>
                    <a:pt x="139874" y="733"/>
                    <a:pt x="139623" y="0"/>
                  </a:cubicBezTo>
                  <a:cubicBezTo>
                    <a:pt x="139435" y="544"/>
                    <a:pt x="138996" y="984"/>
                    <a:pt x="138431" y="1151"/>
                  </a:cubicBezTo>
                  <a:lnTo>
                    <a:pt x="138389" y="1151"/>
                  </a:lnTo>
                  <a:cubicBezTo>
                    <a:pt x="137824" y="1026"/>
                    <a:pt x="136945" y="733"/>
                    <a:pt x="136694" y="0"/>
                  </a:cubicBezTo>
                  <a:cubicBezTo>
                    <a:pt x="136506" y="544"/>
                    <a:pt x="136066" y="984"/>
                    <a:pt x="135501" y="1151"/>
                  </a:cubicBezTo>
                  <a:lnTo>
                    <a:pt x="135459" y="1151"/>
                  </a:lnTo>
                  <a:cubicBezTo>
                    <a:pt x="134895" y="1026"/>
                    <a:pt x="134016" y="733"/>
                    <a:pt x="133744" y="0"/>
                  </a:cubicBezTo>
                  <a:cubicBezTo>
                    <a:pt x="133576" y="544"/>
                    <a:pt x="133116" y="984"/>
                    <a:pt x="132572" y="1151"/>
                  </a:cubicBezTo>
                  <a:lnTo>
                    <a:pt x="132530" y="1151"/>
                  </a:lnTo>
                  <a:cubicBezTo>
                    <a:pt x="131965" y="1026"/>
                    <a:pt x="131086" y="733"/>
                    <a:pt x="130814" y="0"/>
                  </a:cubicBezTo>
                  <a:cubicBezTo>
                    <a:pt x="130626" y="544"/>
                    <a:pt x="130187" y="984"/>
                    <a:pt x="129643" y="1151"/>
                  </a:cubicBezTo>
                  <a:lnTo>
                    <a:pt x="129601" y="1151"/>
                  </a:lnTo>
                  <a:cubicBezTo>
                    <a:pt x="129036" y="1026"/>
                    <a:pt x="128136" y="733"/>
                    <a:pt x="127885" y="0"/>
                  </a:cubicBezTo>
                  <a:cubicBezTo>
                    <a:pt x="127697" y="544"/>
                    <a:pt x="127257" y="984"/>
                    <a:pt x="126713" y="1151"/>
                  </a:cubicBezTo>
                  <a:lnTo>
                    <a:pt x="126651" y="1151"/>
                  </a:lnTo>
                  <a:cubicBezTo>
                    <a:pt x="126107" y="1026"/>
                    <a:pt x="125207" y="733"/>
                    <a:pt x="124956" y="0"/>
                  </a:cubicBezTo>
                  <a:cubicBezTo>
                    <a:pt x="124768" y="544"/>
                    <a:pt x="124328" y="984"/>
                    <a:pt x="123763" y="1151"/>
                  </a:cubicBezTo>
                  <a:lnTo>
                    <a:pt x="123721" y="1151"/>
                  </a:lnTo>
                  <a:cubicBezTo>
                    <a:pt x="123156" y="1026"/>
                    <a:pt x="122257" y="733"/>
                    <a:pt x="122006" y="0"/>
                  </a:cubicBezTo>
                  <a:cubicBezTo>
                    <a:pt x="121817" y="544"/>
                    <a:pt x="121378" y="984"/>
                    <a:pt x="120834" y="1151"/>
                  </a:cubicBezTo>
                  <a:lnTo>
                    <a:pt x="120771" y="1151"/>
                  </a:lnTo>
                  <a:cubicBezTo>
                    <a:pt x="120227" y="1026"/>
                    <a:pt x="119327" y="733"/>
                    <a:pt x="119076" y="0"/>
                  </a:cubicBezTo>
                  <a:cubicBezTo>
                    <a:pt x="118888" y="544"/>
                    <a:pt x="118449" y="984"/>
                    <a:pt x="117884" y="1151"/>
                  </a:cubicBezTo>
                  <a:lnTo>
                    <a:pt x="117842" y="1151"/>
                  </a:lnTo>
                  <a:cubicBezTo>
                    <a:pt x="117298" y="1026"/>
                    <a:pt x="116398" y="733"/>
                    <a:pt x="116147" y="0"/>
                  </a:cubicBezTo>
                  <a:cubicBezTo>
                    <a:pt x="115959" y="544"/>
                    <a:pt x="115519" y="984"/>
                    <a:pt x="114954" y="1151"/>
                  </a:cubicBezTo>
                  <a:lnTo>
                    <a:pt x="114912" y="1151"/>
                  </a:lnTo>
                  <a:cubicBezTo>
                    <a:pt x="114368" y="1026"/>
                    <a:pt x="113469" y="733"/>
                    <a:pt x="113218" y="0"/>
                  </a:cubicBezTo>
                  <a:cubicBezTo>
                    <a:pt x="113029" y="544"/>
                    <a:pt x="112590" y="984"/>
                    <a:pt x="112025" y="1151"/>
                  </a:cubicBezTo>
                  <a:lnTo>
                    <a:pt x="111983" y="1151"/>
                  </a:lnTo>
                  <a:cubicBezTo>
                    <a:pt x="111418" y="1026"/>
                    <a:pt x="110539" y="733"/>
                    <a:pt x="110288" y="0"/>
                  </a:cubicBezTo>
                  <a:cubicBezTo>
                    <a:pt x="110100" y="544"/>
                    <a:pt x="109661" y="984"/>
                    <a:pt x="109096" y="1151"/>
                  </a:cubicBezTo>
                  <a:lnTo>
                    <a:pt x="109054" y="1151"/>
                  </a:lnTo>
                  <a:cubicBezTo>
                    <a:pt x="108489" y="1026"/>
                    <a:pt x="107610" y="733"/>
                    <a:pt x="107359" y="0"/>
                  </a:cubicBezTo>
                  <a:cubicBezTo>
                    <a:pt x="107171" y="544"/>
                    <a:pt x="106731" y="984"/>
                    <a:pt x="106166" y="1151"/>
                  </a:cubicBezTo>
                  <a:lnTo>
                    <a:pt x="106125" y="1151"/>
                  </a:lnTo>
                  <a:cubicBezTo>
                    <a:pt x="105560" y="1026"/>
                    <a:pt x="104681" y="733"/>
                    <a:pt x="104409" y="0"/>
                  </a:cubicBezTo>
                  <a:cubicBezTo>
                    <a:pt x="104221" y="544"/>
                    <a:pt x="103781" y="984"/>
                    <a:pt x="103237" y="1151"/>
                  </a:cubicBezTo>
                  <a:lnTo>
                    <a:pt x="103195" y="1151"/>
                  </a:lnTo>
                  <a:cubicBezTo>
                    <a:pt x="102630" y="1026"/>
                    <a:pt x="101731" y="733"/>
                    <a:pt x="101480" y="0"/>
                  </a:cubicBezTo>
                  <a:cubicBezTo>
                    <a:pt x="101291" y="544"/>
                    <a:pt x="100852" y="984"/>
                    <a:pt x="100308" y="1151"/>
                  </a:cubicBezTo>
                  <a:lnTo>
                    <a:pt x="100245" y="1151"/>
                  </a:lnTo>
                  <a:cubicBezTo>
                    <a:pt x="99701" y="1026"/>
                    <a:pt x="98801" y="733"/>
                    <a:pt x="98550" y="0"/>
                  </a:cubicBezTo>
                  <a:cubicBezTo>
                    <a:pt x="98362" y="544"/>
                    <a:pt x="97923" y="984"/>
                    <a:pt x="97358" y="1151"/>
                  </a:cubicBezTo>
                  <a:lnTo>
                    <a:pt x="97316" y="1151"/>
                  </a:lnTo>
                  <a:cubicBezTo>
                    <a:pt x="96772" y="1026"/>
                    <a:pt x="95872" y="733"/>
                    <a:pt x="95621" y="0"/>
                  </a:cubicBezTo>
                  <a:cubicBezTo>
                    <a:pt x="95433" y="544"/>
                    <a:pt x="94993" y="984"/>
                    <a:pt x="94428" y="1151"/>
                  </a:cubicBezTo>
                  <a:lnTo>
                    <a:pt x="94386" y="1151"/>
                  </a:lnTo>
                  <a:cubicBezTo>
                    <a:pt x="93842" y="1026"/>
                    <a:pt x="92943" y="733"/>
                    <a:pt x="92692" y="0"/>
                  </a:cubicBezTo>
                  <a:cubicBezTo>
                    <a:pt x="92503" y="544"/>
                    <a:pt x="92064" y="984"/>
                    <a:pt x="91499" y="1151"/>
                  </a:cubicBezTo>
                  <a:lnTo>
                    <a:pt x="91457" y="1151"/>
                  </a:lnTo>
                  <a:cubicBezTo>
                    <a:pt x="90892" y="1026"/>
                    <a:pt x="90013" y="733"/>
                    <a:pt x="89762" y="0"/>
                  </a:cubicBezTo>
                  <a:cubicBezTo>
                    <a:pt x="89574" y="544"/>
                    <a:pt x="89135" y="984"/>
                    <a:pt x="88570" y="1151"/>
                  </a:cubicBezTo>
                  <a:lnTo>
                    <a:pt x="88528" y="1151"/>
                  </a:lnTo>
                  <a:cubicBezTo>
                    <a:pt x="87963" y="1026"/>
                    <a:pt x="87084" y="733"/>
                    <a:pt x="86833" y="0"/>
                  </a:cubicBezTo>
                  <a:cubicBezTo>
                    <a:pt x="86645" y="544"/>
                    <a:pt x="86205" y="984"/>
                    <a:pt x="85640" y="1151"/>
                  </a:cubicBezTo>
                  <a:lnTo>
                    <a:pt x="85599" y="1151"/>
                  </a:lnTo>
                  <a:cubicBezTo>
                    <a:pt x="85034" y="1026"/>
                    <a:pt x="84155" y="733"/>
                    <a:pt x="83883" y="0"/>
                  </a:cubicBezTo>
                  <a:cubicBezTo>
                    <a:pt x="83715" y="544"/>
                    <a:pt x="83255" y="984"/>
                    <a:pt x="82711" y="1151"/>
                  </a:cubicBezTo>
                  <a:lnTo>
                    <a:pt x="82648" y="1151"/>
                  </a:lnTo>
                  <a:cubicBezTo>
                    <a:pt x="82083" y="1026"/>
                    <a:pt x="81205" y="733"/>
                    <a:pt x="80953" y="0"/>
                  </a:cubicBezTo>
                  <a:cubicBezTo>
                    <a:pt x="80765" y="544"/>
                    <a:pt x="80326" y="984"/>
                    <a:pt x="79761" y="1151"/>
                  </a:cubicBezTo>
                  <a:lnTo>
                    <a:pt x="79719" y="1151"/>
                  </a:lnTo>
                  <a:cubicBezTo>
                    <a:pt x="79154" y="1026"/>
                    <a:pt x="78275" y="733"/>
                    <a:pt x="78024" y="0"/>
                  </a:cubicBezTo>
                  <a:cubicBezTo>
                    <a:pt x="77836" y="544"/>
                    <a:pt x="77396" y="984"/>
                    <a:pt x="76832" y="1151"/>
                  </a:cubicBezTo>
                  <a:lnTo>
                    <a:pt x="76790" y="1151"/>
                  </a:lnTo>
                  <a:cubicBezTo>
                    <a:pt x="76225" y="1026"/>
                    <a:pt x="75346" y="733"/>
                    <a:pt x="75074" y="0"/>
                  </a:cubicBezTo>
                  <a:cubicBezTo>
                    <a:pt x="74907" y="544"/>
                    <a:pt x="74446" y="984"/>
                    <a:pt x="73902" y="1151"/>
                  </a:cubicBezTo>
                  <a:lnTo>
                    <a:pt x="73860" y="1151"/>
                  </a:lnTo>
                  <a:cubicBezTo>
                    <a:pt x="73295" y="1026"/>
                    <a:pt x="72417" y="733"/>
                    <a:pt x="72145" y="0"/>
                  </a:cubicBezTo>
                  <a:cubicBezTo>
                    <a:pt x="71956" y="544"/>
                    <a:pt x="71517" y="984"/>
                    <a:pt x="70973" y="1151"/>
                  </a:cubicBezTo>
                  <a:lnTo>
                    <a:pt x="70931" y="1151"/>
                  </a:lnTo>
                  <a:cubicBezTo>
                    <a:pt x="70366" y="1026"/>
                    <a:pt x="69466" y="733"/>
                    <a:pt x="69215" y="0"/>
                  </a:cubicBezTo>
                  <a:cubicBezTo>
                    <a:pt x="69027" y="544"/>
                    <a:pt x="68588" y="984"/>
                    <a:pt x="68044" y="1151"/>
                  </a:cubicBezTo>
                  <a:lnTo>
                    <a:pt x="67981" y="1151"/>
                  </a:lnTo>
                  <a:cubicBezTo>
                    <a:pt x="67437" y="1026"/>
                    <a:pt x="66537" y="733"/>
                    <a:pt x="66286" y="0"/>
                  </a:cubicBezTo>
                  <a:cubicBezTo>
                    <a:pt x="66098" y="544"/>
                    <a:pt x="65658" y="984"/>
                    <a:pt x="65093" y="1151"/>
                  </a:cubicBezTo>
                  <a:lnTo>
                    <a:pt x="65052" y="1151"/>
                  </a:lnTo>
                  <a:cubicBezTo>
                    <a:pt x="64508" y="1026"/>
                    <a:pt x="63608" y="733"/>
                    <a:pt x="63357" y="0"/>
                  </a:cubicBezTo>
                  <a:cubicBezTo>
                    <a:pt x="63168" y="544"/>
                    <a:pt x="62729" y="984"/>
                    <a:pt x="62164" y="1151"/>
                  </a:cubicBezTo>
                  <a:lnTo>
                    <a:pt x="62122" y="1151"/>
                  </a:lnTo>
                  <a:cubicBezTo>
                    <a:pt x="61578" y="1026"/>
                    <a:pt x="60678" y="733"/>
                    <a:pt x="60427" y="0"/>
                  </a:cubicBezTo>
                  <a:cubicBezTo>
                    <a:pt x="60239" y="544"/>
                    <a:pt x="59800" y="984"/>
                    <a:pt x="59235" y="1151"/>
                  </a:cubicBezTo>
                  <a:lnTo>
                    <a:pt x="59193" y="1151"/>
                  </a:lnTo>
                  <a:cubicBezTo>
                    <a:pt x="58628" y="1026"/>
                    <a:pt x="57749" y="733"/>
                    <a:pt x="57498" y="0"/>
                  </a:cubicBezTo>
                  <a:cubicBezTo>
                    <a:pt x="57310" y="544"/>
                    <a:pt x="56870" y="984"/>
                    <a:pt x="56305" y="1151"/>
                  </a:cubicBezTo>
                  <a:lnTo>
                    <a:pt x="56243" y="1151"/>
                  </a:lnTo>
                  <a:cubicBezTo>
                    <a:pt x="55678" y="1026"/>
                    <a:pt x="54778" y="733"/>
                    <a:pt x="54527" y="0"/>
                  </a:cubicBezTo>
                  <a:cubicBezTo>
                    <a:pt x="54339" y="544"/>
                    <a:pt x="53899" y="984"/>
                    <a:pt x="53355" y="1151"/>
                  </a:cubicBezTo>
                  <a:lnTo>
                    <a:pt x="53292" y="1151"/>
                  </a:lnTo>
                  <a:cubicBezTo>
                    <a:pt x="52748" y="1026"/>
                    <a:pt x="51849" y="733"/>
                    <a:pt x="51598" y="0"/>
                  </a:cubicBezTo>
                  <a:cubicBezTo>
                    <a:pt x="51409" y="544"/>
                    <a:pt x="50970" y="984"/>
                    <a:pt x="50405" y="1151"/>
                  </a:cubicBezTo>
                  <a:lnTo>
                    <a:pt x="50363" y="1151"/>
                  </a:lnTo>
                  <a:cubicBezTo>
                    <a:pt x="49819" y="1026"/>
                    <a:pt x="48919" y="733"/>
                    <a:pt x="48668" y="0"/>
                  </a:cubicBezTo>
                  <a:cubicBezTo>
                    <a:pt x="48480" y="544"/>
                    <a:pt x="48041" y="984"/>
                    <a:pt x="47476" y="1151"/>
                  </a:cubicBezTo>
                  <a:lnTo>
                    <a:pt x="47434" y="1151"/>
                  </a:lnTo>
                  <a:cubicBezTo>
                    <a:pt x="46890" y="1026"/>
                    <a:pt x="45990" y="733"/>
                    <a:pt x="45739" y="0"/>
                  </a:cubicBezTo>
                  <a:cubicBezTo>
                    <a:pt x="45551" y="544"/>
                    <a:pt x="45111" y="984"/>
                    <a:pt x="44546" y="1151"/>
                  </a:cubicBezTo>
                  <a:lnTo>
                    <a:pt x="44505" y="1151"/>
                  </a:lnTo>
                  <a:cubicBezTo>
                    <a:pt x="43940" y="1026"/>
                    <a:pt x="43061" y="733"/>
                    <a:pt x="42810" y="0"/>
                  </a:cubicBezTo>
                  <a:cubicBezTo>
                    <a:pt x="42621" y="544"/>
                    <a:pt x="42182" y="984"/>
                    <a:pt x="41617" y="1151"/>
                  </a:cubicBezTo>
                  <a:lnTo>
                    <a:pt x="41596" y="1151"/>
                  </a:lnTo>
                  <a:cubicBezTo>
                    <a:pt x="41031" y="1026"/>
                    <a:pt x="40131" y="733"/>
                    <a:pt x="39880" y="0"/>
                  </a:cubicBezTo>
                  <a:cubicBezTo>
                    <a:pt x="39692" y="544"/>
                    <a:pt x="39253" y="984"/>
                    <a:pt x="38709" y="1151"/>
                  </a:cubicBezTo>
                  <a:lnTo>
                    <a:pt x="38646" y="1151"/>
                  </a:lnTo>
                  <a:cubicBezTo>
                    <a:pt x="38102" y="1026"/>
                    <a:pt x="37202" y="733"/>
                    <a:pt x="36951" y="0"/>
                  </a:cubicBezTo>
                  <a:cubicBezTo>
                    <a:pt x="36763" y="544"/>
                    <a:pt x="36323" y="984"/>
                    <a:pt x="35758" y="1151"/>
                  </a:cubicBezTo>
                  <a:lnTo>
                    <a:pt x="35717" y="1151"/>
                  </a:lnTo>
                  <a:cubicBezTo>
                    <a:pt x="35173" y="1026"/>
                    <a:pt x="34273" y="733"/>
                    <a:pt x="34022" y="0"/>
                  </a:cubicBezTo>
                  <a:cubicBezTo>
                    <a:pt x="33833" y="544"/>
                    <a:pt x="33394" y="984"/>
                    <a:pt x="32829" y="1151"/>
                  </a:cubicBezTo>
                  <a:lnTo>
                    <a:pt x="32787" y="1151"/>
                  </a:lnTo>
                  <a:cubicBezTo>
                    <a:pt x="32243" y="1026"/>
                    <a:pt x="31344" y="733"/>
                    <a:pt x="31092" y="0"/>
                  </a:cubicBezTo>
                  <a:cubicBezTo>
                    <a:pt x="30904" y="544"/>
                    <a:pt x="30465" y="984"/>
                    <a:pt x="29900" y="1151"/>
                  </a:cubicBezTo>
                  <a:lnTo>
                    <a:pt x="29858" y="1151"/>
                  </a:lnTo>
                  <a:cubicBezTo>
                    <a:pt x="29293" y="1026"/>
                    <a:pt x="28414" y="733"/>
                    <a:pt x="28163" y="0"/>
                  </a:cubicBezTo>
                  <a:cubicBezTo>
                    <a:pt x="27975" y="544"/>
                    <a:pt x="27535" y="984"/>
                    <a:pt x="26971" y="1151"/>
                  </a:cubicBezTo>
                  <a:lnTo>
                    <a:pt x="26929" y="1151"/>
                  </a:lnTo>
                  <a:cubicBezTo>
                    <a:pt x="26364" y="1026"/>
                    <a:pt x="25485" y="733"/>
                    <a:pt x="25234" y="0"/>
                  </a:cubicBezTo>
                  <a:cubicBezTo>
                    <a:pt x="25046" y="544"/>
                    <a:pt x="24606" y="984"/>
                    <a:pt x="24041" y="1151"/>
                  </a:cubicBezTo>
                  <a:lnTo>
                    <a:pt x="23999" y="1151"/>
                  </a:lnTo>
                  <a:cubicBezTo>
                    <a:pt x="23434" y="1026"/>
                    <a:pt x="22556" y="733"/>
                    <a:pt x="22284" y="0"/>
                  </a:cubicBezTo>
                  <a:cubicBezTo>
                    <a:pt x="22116" y="544"/>
                    <a:pt x="21656" y="984"/>
                    <a:pt x="21112" y="1151"/>
                  </a:cubicBezTo>
                  <a:lnTo>
                    <a:pt x="21070" y="1151"/>
                  </a:lnTo>
                  <a:cubicBezTo>
                    <a:pt x="20505" y="1026"/>
                    <a:pt x="19626" y="733"/>
                    <a:pt x="19354" y="0"/>
                  </a:cubicBezTo>
                  <a:cubicBezTo>
                    <a:pt x="19166" y="544"/>
                    <a:pt x="18727" y="984"/>
                    <a:pt x="18183" y="1151"/>
                  </a:cubicBezTo>
                  <a:lnTo>
                    <a:pt x="18141" y="1151"/>
                  </a:lnTo>
                  <a:cubicBezTo>
                    <a:pt x="17576" y="1026"/>
                    <a:pt x="16676" y="733"/>
                    <a:pt x="16425" y="0"/>
                  </a:cubicBezTo>
                  <a:cubicBezTo>
                    <a:pt x="16237" y="544"/>
                    <a:pt x="15797" y="984"/>
                    <a:pt x="15253" y="1151"/>
                  </a:cubicBezTo>
                  <a:lnTo>
                    <a:pt x="15170" y="1151"/>
                  </a:lnTo>
                  <a:cubicBezTo>
                    <a:pt x="14605" y="1026"/>
                    <a:pt x="13726" y="733"/>
                    <a:pt x="13475" y="0"/>
                  </a:cubicBezTo>
                  <a:cubicBezTo>
                    <a:pt x="13286" y="544"/>
                    <a:pt x="12847" y="984"/>
                    <a:pt x="12282" y="1151"/>
                  </a:cubicBezTo>
                  <a:lnTo>
                    <a:pt x="12240" y="1151"/>
                  </a:lnTo>
                  <a:cubicBezTo>
                    <a:pt x="11675" y="1026"/>
                    <a:pt x="10797" y="733"/>
                    <a:pt x="10546" y="0"/>
                  </a:cubicBezTo>
                  <a:cubicBezTo>
                    <a:pt x="10357" y="544"/>
                    <a:pt x="9918" y="984"/>
                    <a:pt x="9353" y="1151"/>
                  </a:cubicBezTo>
                  <a:lnTo>
                    <a:pt x="9311" y="1151"/>
                  </a:lnTo>
                  <a:cubicBezTo>
                    <a:pt x="8746" y="1026"/>
                    <a:pt x="7867" y="733"/>
                    <a:pt x="7616" y="0"/>
                  </a:cubicBezTo>
                  <a:cubicBezTo>
                    <a:pt x="7428" y="544"/>
                    <a:pt x="6988" y="984"/>
                    <a:pt x="6424" y="1151"/>
                  </a:cubicBezTo>
                  <a:lnTo>
                    <a:pt x="6382" y="1151"/>
                  </a:lnTo>
                  <a:cubicBezTo>
                    <a:pt x="5817" y="1026"/>
                    <a:pt x="4938" y="733"/>
                    <a:pt x="4687" y="0"/>
                  </a:cubicBezTo>
                  <a:cubicBezTo>
                    <a:pt x="4499" y="544"/>
                    <a:pt x="4059" y="984"/>
                    <a:pt x="3494" y="1151"/>
                  </a:cubicBezTo>
                  <a:lnTo>
                    <a:pt x="3452" y="1151"/>
                  </a:lnTo>
                  <a:cubicBezTo>
                    <a:pt x="2887" y="1026"/>
                    <a:pt x="2009" y="733"/>
                    <a:pt x="1737" y="0"/>
                  </a:cubicBezTo>
                  <a:close/>
                </a:path>
              </a:pathLst>
            </a:custGeom>
            <a:solidFill>
              <a:srgbClr val="00A5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30"/>
            <p:cNvSpPr/>
            <p:nvPr/>
          </p:nvSpPr>
          <p:spPr>
            <a:xfrm>
              <a:off x="-100" y="3067050"/>
              <a:ext cx="9210731" cy="2076401"/>
            </a:xfrm>
            <a:custGeom>
              <a:avLst/>
              <a:gdLst/>
              <a:ahLst/>
              <a:cxnLst/>
              <a:rect l="l" t="t" r="r" b="b"/>
              <a:pathLst>
                <a:path w="175359" h="43799" extrusionOk="0">
                  <a:moveTo>
                    <a:pt x="0" y="1"/>
                  </a:moveTo>
                  <a:lnTo>
                    <a:pt x="0" y="43799"/>
                  </a:lnTo>
                  <a:lnTo>
                    <a:pt x="175359" y="43799"/>
                  </a:lnTo>
                  <a:lnTo>
                    <a:pt x="175359"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1" name="Google Shape;781;p30"/>
          <p:cNvGrpSpPr/>
          <p:nvPr/>
        </p:nvGrpSpPr>
        <p:grpSpPr>
          <a:xfrm>
            <a:off x="392162" y="82464"/>
            <a:ext cx="8684882" cy="1717270"/>
            <a:chOff x="335036" y="320140"/>
            <a:chExt cx="9419612" cy="1862548"/>
          </a:xfrm>
        </p:grpSpPr>
        <p:sp>
          <p:nvSpPr>
            <p:cNvPr id="782" name="Google Shape;782;p30"/>
            <p:cNvSpPr/>
            <p:nvPr/>
          </p:nvSpPr>
          <p:spPr>
            <a:xfrm>
              <a:off x="6945841" y="1541875"/>
              <a:ext cx="2808807" cy="640814"/>
            </a:xfrm>
            <a:custGeom>
              <a:avLst/>
              <a:gdLst/>
              <a:ahLst/>
              <a:cxnLst/>
              <a:rect l="l" t="t" r="r" b="b"/>
              <a:pathLst>
                <a:path w="56942" h="12991" extrusionOk="0">
                  <a:moveTo>
                    <a:pt x="21078" y="0"/>
                  </a:moveTo>
                  <a:cubicBezTo>
                    <a:pt x="17553" y="0"/>
                    <a:pt x="14604" y="2373"/>
                    <a:pt x="14061" y="5464"/>
                  </a:cubicBezTo>
                  <a:cubicBezTo>
                    <a:pt x="13593" y="5380"/>
                    <a:pt x="13125" y="5330"/>
                    <a:pt x="12649" y="5330"/>
                  </a:cubicBezTo>
                  <a:cubicBezTo>
                    <a:pt x="9165" y="5330"/>
                    <a:pt x="6266" y="7619"/>
                    <a:pt x="5648" y="10627"/>
                  </a:cubicBezTo>
                  <a:cubicBezTo>
                    <a:pt x="2165" y="11095"/>
                    <a:pt x="1" y="12991"/>
                    <a:pt x="1" y="12991"/>
                  </a:cubicBezTo>
                  <a:lnTo>
                    <a:pt x="19650" y="12991"/>
                  </a:lnTo>
                  <a:lnTo>
                    <a:pt x="19675" y="12866"/>
                  </a:lnTo>
                  <a:cubicBezTo>
                    <a:pt x="19733" y="12874"/>
                    <a:pt x="19800" y="12882"/>
                    <a:pt x="19858" y="12891"/>
                  </a:cubicBezTo>
                  <a:cubicBezTo>
                    <a:pt x="19867" y="12924"/>
                    <a:pt x="19875" y="12958"/>
                    <a:pt x="19883" y="12991"/>
                  </a:cubicBezTo>
                  <a:lnTo>
                    <a:pt x="56942" y="12991"/>
                  </a:lnTo>
                  <a:cubicBezTo>
                    <a:pt x="54026" y="11713"/>
                    <a:pt x="51977" y="11295"/>
                    <a:pt x="50544" y="11295"/>
                  </a:cubicBezTo>
                  <a:cubicBezTo>
                    <a:pt x="50515" y="11295"/>
                    <a:pt x="50487" y="11295"/>
                    <a:pt x="50459" y="11295"/>
                  </a:cubicBezTo>
                  <a:cubicBezTo>
                    <a:pt x="50159" y="6575"/>
                    <a:pt x="45865" y="2832"/>
                    <a:pt x="40627" y="2832"/>
                  </a:cubicBezTo>
                  <a:cubicBezTo>
                    <a:pt x="37201" y="2832"/>
                    <a:pt x="34194" y="4420"/>
                    <a:pt x="32423" y="6834"/>
                  </a:cubicBezTo>
                  <a:cubicBezTo>
                    <a:pt x="32181" y="5756"/>
                    <a:pt x="31136" y="4954"/>
                    <a:pt x="29883" y="4954"/>
                  </a:cubicBezTo>
                  <a:cubicBezTo>
                    <a:pt x="29870" y="4954"/>
                    <a:pt x="29857" y="4954"/>
                    <a:pt x="29844" y="4954"/>
                  </a:cubicBezTo>
                  <a:cubicBezTo>
                    <a:pt x="29282" y="4954"/>
                    <a:pt x="28745" y="5129"/>
                    <a:pt x="28288" y="5456"/>
                  </a:cubicBezTo>
                  <a:cubicBezTo>
                    <a:pt x="28229" y="5447"/>
                    <a:pt x="28162" y="5431"/>
                    <a:pt x="28104" y="5422"/>
                  </a:cubicBezTo>
                  <a:cubicBezTo>
                    <a:pt x="27544" y="2348"/>
                    <a:pt x="24612" y="0"/>
                    <a:pt x="21078"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30"/>
            <p:cNvSpPr/>
            <p:nvPr/>
          </p:nvSpPr>
          <p:spPr>
            <a:xfrm>
              <a:off x="335036" y="320140"/>
              <a:ext cx="1723799" cy="440544"/>
            </a:xfrm>
            <a:custGeom>
              <a:avLst/>
              <a:gdLst/>
              <a:ahLst/>
              <a:cxnLst/>
              <a:rect l="l" t="t" r="r" b="b"/>
              <a:pathLst>
                <a:path w="34946" h="8931" extrusionOk="0">
                  <a:moveTo>
                    <a:pt x="12941" y="0"/>
                  </a:moveTo>
                  <a:cubicBezTo>
                    <a:pt x="10778" y="0"/>
                    <a:pt x="8956" y="1621"/>
                    <a:pt x="8631" y="3751"/>
                  </a:cubicBezTo>
                  <a:cubicBezTo>
                    <a:pt x="8376" y="3699"/>
                    <a:pt x="8114" y="3666"/>
                    <a:pt x="7851" y="3666"/>
                  </a:cubicBezTo>
                  <a:cubicBezTo>
                    <a:pt x="7822" y="3666"/>
                    <a:pt x="7792" y="3667"/>
                    <a:pt x="7762" y="3668"/>
                  </a:cubicBezTo>
                  <a:cubicBezTo>
                    <a:pt x="5623" y="3668"/>
                    <a:pt x="3852" y="5230"/>
                    <a:pt x="3468" y="7310"/>
                  </a:cubicBezTo>
                  <a:cubicBezTo>
                    <a:pt x="2181" y="7502"/>
                    <a:pt x="978" y="8070"/>
                    <a:pt x="1" y="8931"/>
                  </a:cubicBezTo>
                  <a:lnTo>
                    <a:pt x="12064" y="8931"/>
                  </a:lnTo>
                  <a:cubicBezTo>
                    <a:pt x="12064" y="8905"/>
                    <a:pt x="12073" y="8872"/>
                    <a:pt x="12073" y="8839"/>
                  </a:cubicBezTo>
                  <a:lnTo>
                    <a:pt x="12190" y="8864"/>
                  </a:lnTo>
                  <a:cubicBezTo>
                    <a:pt x="12190" y="8889"/>
                    <a:pt x="12198" y="8905"/>
                    <a:pt x="12206" y="8931"/>
                  </a:cubicBezTo>
                  <a:lnTo>
                    <a:pt x="34946" y="8931"/>
                  </a:lnTo>
                  <a:cubicBezTo>
                    <a:pt x="33151" y="8049"/>
                    <a:pt x="31891" y="7761"/>
                    <a:pt x="31007" y="7761"/>
                  </a:cubicBezTo>
                  <a:cubicBezTo>
                    <a:pt x="30995" y="7761"/>
                    <a:pt x="30982" y="7761"/>
                    <a:pt x="30969" y="7761"/>
                  </a:cubicBezTo>
                  <a:cubicBezTo>
                    <a:pt x="30786" y="4520"/>
                    <a:pt x="28154" y="1947"/>
                    <a:pt x="24938" y="1947"/>
                  </a:cubicBezTo>
                  <a:cubicBezTo>
                    <a:pt x="22899" y="1955"/>
                    <a:pt x="21003" y="2982"/>
                    <a:pt x="19900" y="4695"/>
                  </a:cubicBezTo>
                  <a:cubicBezTo>
                    <a:pt x="19758" y="3952"/>
                    <a:pt x="19107" y="3409"/>
                    <a:pt x="18346" y="3409"/>
                  </a:cubicBezTo>
                  <a:cubicBezTo>
                    <a:pt x="17987" y="3409"/>
                    <a:pt x="17636" y="3525"/>
                    <a:pt x="17361" y="3751"/>
                  </a:cubicBezTo>
                  <a:lnTo>
                    <a:pt x="17252" y="3734"/>
                  </a:lnTo>
                  <a:cubicBezTo>
                    <a:pt x="16910" y="1612"/>
                    <a:pt x="15113" y="0"/>
                    <a:pt x="1294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4" name="Google Shape;784;p30"/>
          <p:cNvGrpSpPr/>
          <p:nvPr/>
        </p:nvGrpSpPr>
        <p:grpSpPr>
          <a:xfrm>
            <a:off x="-170980" y="82486"/>
            <a:ext cx="3046829" cy="5435717"/>
            <a:chOff x="3734270" y="74249"/>
            <a:chExt cx="3046829" cy="5435717"/>
          </a:xfrm>
        </p:grpSpPr>
        <p:grpSp>
          <p:nvGrpSpPr>
            <p:cNvPr id="785" name="Google Shape;785;p30"/>
            <p:cNvGrpSpPr/>
            <p:nvPr/>
          </p:nvGrpSpPr>
          <p:grpSpPr>
            <a:xfrm rot="312499">
              <a:off x="4269747" y="179454"/>
              <a:ext cx="2417210" cy="2184088"/>
              <a:chOff x="3949525" y="-38550"/>
              <a:chExt cx="2695666" cy="2435690"/>
            </a:xfrm>
          </p:grpSpPr>
          <p:sp>
            <p:nvSpPr>
              <p:cNvPr id="786" name="Google Shape;786;p30"/>
              <p:cNvSpPr/>
              <p:nvPr/>
            </p:nvSpPr>
            <p:spPr>
              <a:xfrm flipH="1">
                <a:off x="5395256" y="293336"/>
                <a:ext cx="998480" cy="850123"/>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30"/>
              <p:cNvSpPr/>
              <p:nvPr/>
            </p:nvSpPr>
            <p:spPr>
              <a:xfrm flipH="1">
                <a:off x="5395254" y="1046449"/>
                <a:ext cx="1249937" cy="457422"/>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30"/>
              <p:cNvSpPr/>
              <p:nvPr/>
            </p:nvSpPr>
            <p:spPr>
              <a:xfrm flipH="1">
                <a:off x="3949525" y="963360"/>
                <a:ext cx="1414474" cy="409897"/>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30"/>
              <p:cNvSpPr/>
              <p:nvPr/>
            </p:nvSpPr>
            <p:spPr>
              <a:xfrm flipH="1">
                <a:off x="4567262" y="-38550"/>
                <a:ext cx="867944" cy="1195690"/>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30"/>
              <p:cNvSpPr/>
              <p:nvPr/>
            </p:nvSpPr>
            <p:spPr>
              <a:xfrm flipH="1">
                <a:off x="5374388" y="1159006"/>
                <a:ext cx="769925" cy="1238134"/>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30"/>
              <p:cNvSpPr/>
              <p:nvPr/>
            </p:nvSpPr>
            <p:spPr>
              <a:xfrm flipH="1">
                <a:off x="5374384" y="1034646"/>
                <a:ext cx="1270807" cy="46922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30"/>
              <p:cNvSpPr/>
              <p:nvPr/>
            </p:nvSpPr>
            <p:spPr>
              <a:xfrm flipH="1">
                <a:off x="5374386" y="293805"/>
                <a:ext cx="1019350" cy="865287"/>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30"/>
              <p:cNvSpPr/>
              <p:nvPr/>
            </p:nvSpPr>
            <p:spPr>
              <a:xfrm flipH="1">
                <a:off x="4567261" y="-37925"/>
                <a:ext cx="983472" cy="1155904"/>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94" name="Google Shape;794;p30"/>
            <p:cNvSpPr/>
            <p:nvPr/>
          </p:nvSpPr>
          <p:spPr>
            <a:xfrm rot="822121" flipH="1">
              <a:off x="4231896" y="1184641"/>
              <a:ext cx="773829" cy="4294784"/>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ackground 3">
  <p:cSld name="CUSTOM_15">
    <p:bg>
      <p:bgPr>
        <a:solidFill>
          <a:schemeClr val="dk1"/>
        </a:solidFill>
        <a:effectLst/>
      </p:bgPr>
    </p:bg>
    <p:spTree>
      <p:nvGrpSpPr>
        <p:cNvPr id="1" name="Shape 795"/>
        <p:cNvGrpSpPr/>
        <p:nvPr/>
      </p:nvGrpSpPr>
      <p:grpSpPr>
        <a:xfrm>
          <a:off x="0" y="0"/>
          <a:ext cx="0" cy="0"/>
          <a:chOff x="0" y="0"/>
          <a:chExt cx="0" cy="0"/>
        </a:xfrm>
      </p:grpSpPr>
      <p:grpSp>
        <p:nvGrpSpPr>
          <p:cNvPr id="796" name="Google Shape;796;p31"/>
          <p:cNvGrpSpPr/>
          <p:nvPr/>
        </p:nvGrpSpPr>
        <p:grpSpPr>
          <a:xfrm rot="-502947" flipH="1">
            <a:off x="7046276" y="265131"/>
            <a:ext cx="2758822" cy="4921896"/>
            <a:chOff x="3734270" y="74249"/>
            <a:chExt cx="3046829" cy="5435717"/>
          </a:xfrm>
        </p:grpSpPr>
        <p:grpSp>
          <p:nvGrpSpPr>
            <p:cNvPr id="797" name="Google Shape;797;p31"/>
            <p:cNvGrpSpPr/>
            <p:nvPr/>
          </p:nvGrpSpPr>
          <p:grpSpPr>
            <a:xfrm rot="312499">
              <a:off x="4269747" y="179454"/>
              <a:ext cx="2417210" cy="2184088"/>
              <a:chOff x="3949525" y="-38550"/>
              <a:chExt cx="2695666" cy="2435690"/>
            </a:xfrm>
          </p:grpSpPr>
          <p:sp>
            <p:nvSpPr>
              <p:cNvPr id="798" name="Google Shape;798;p31"/>
              <p:cNvSpPr/>
              <p:nvPr/>
            </p:nvSpPr>
            <p:spPr>
              <a:xfrm flipH="1">
                <a:off x="5395256" y="293336"/>
                <a:ext cx="998480" cy="850123"/>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31"/>
              <p:cNvSpPr/>
              <p:nvPr/>
            </p:nvSpPr>
            <p:spPr>
              <a:xfrm flipH="1">
                <a:off x="5395254" y="1046449"/>
                <a:ext cx="1249937" cy="457422"/>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31"/>
              <p:cNvSpPr/>
              <p:nvPr/>
            </p:nvSpPr>
            <p:spPr>
              <a:xfrm flipH="1">
                <a:off x="3949525" y="963360"/>
                <a:ext cx="1414474" cy="409897"/>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31"/>
              <p:cNvSpPr/>
              <p:nvPr/>
            </p:nvSpPr>
            <p:spPr>
              <a:xfrm flipH="1">
                <a:off x="4567262" y="-38550"/>
                <a:ext cx="867944" cy="1195690"/>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31"/>
              <p:cNvSpPr/>
              <p:nvPr/>
            </p:nvSpPr>
            <p:spPr>
              <a:xfrm flipH="1">
                <a:off x="5374388" y="1159006"/>
                <a:ext cx="769925" cy="1238134"/>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31"/>
              <p:cNvSpPr/>
              <p:nvPr/>
            </p:nvSpPr>
            <p:spPr>
              <a:xfrm flipH="1">
                <a:off x="5374384" y="1034646"/>
                <a:ext cx="1270807" cy="469224"/>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31"/>
              <p:cNvSpPr/>
              <p:nvPr/>
            </p:nvSpPr>
            <p:spPr>
              <a:xfrm flipH="1">
                <a:off x="5374386" y="293805"/>
                <a:ext cx="1019350" cy="865287"/>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31"/>
              <p:cNvSpPr/>
              <p:nvPr/>
            </p:nvSpPr>
            <p:spPr>
              <a:xfrm flipH="1">
                <a:off x="4567261" y="-37925"/>
                <a:ext cx="983472" cy="1155904"/>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06" name="Google Shape;806;p31"/>
            <p:cNvSpPr/>
            <p:nvPr/>
          </p:nvSpPr>
          <p:spPr>
            <a:xfrm rot="822121" flipH="1">
              <a:off x="4231896" y="1184641"/>
              <a:ext cx="773829" cy="4294784"/>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07" name="Google Shape;807;p31"/>
          <p:cNvGrpSpPr/>
          <p:nvPr/>
        </p:nvGrpSpPr>
        <p:grpSpPr>
          <a:xfrm rot="-240851" flipH="1">
            <a:off x="-1097400" y="3610367"/>
            <a:ext cx="4506349" cy="2582470"/>
            <a:chOff x="1736990" y="7982527"/>
            <a:chExt cx="4506560" cy="2582591"/>
          </a:xfrm>
        </p:grpSpPr>
        <p:sp>
          <p:nvSpPr>
            <p:cNvPr id="808" name="Google Shape;808;p31"/>
            <p:cNvSpPr/>
            <p:nvPr/>
          </p:nvSpPr>
          <p:spPr>
            <a:xfrm>
              <a:off x="4720021" y="8820305"/>
              <a:ext cx="262965" cy="380414"/>
            </a:xfrm>
            <a:custGeom>
              <a:avLst/>
              <a:gdLst/>
              <a:ahLst/>
              <a:cxnLst/>
              <a:rect l="l" t="t" r="r" b="b"/>
              <a:pathLst>
                <a:path w="5331" h="7712" extrusionOk="0">
                  <a:moveTo>
                    <a:pt x="1045" y="2156"/>
                  </a:moveTo>
                  <a:cubicBezTo>
                    <a:pt x="1" y="6642"/>
                    <a:pt x="3844" y="7711"/>
                    <a:pt x="3994" y="7536"/>
                  </a:cubicBezTo>
                  <a:cubicBezTo>
                    <a:pt x="4487" y="6942"/>
                    <a:pt x="4829" y="6341"/>
                    <a:pt x="4963" y="5581"/>
                  </a:cubicBezTo>
                  <a:cubicBezTo>
                    <a:pt x="5331" y="3542"/>
                    <a:pt x="3777" y="1095"/>
                    <a:pt x="2073" y="59"/>
                  </a:cubicBezTo>
                  <a:cubicBezTo>
                    <a:pt x="1964" y="0"/>
                    <a:pt x="1822" y="401"/>
                    <a:pt x="1797" y="451"/>
                  </a:cubicBezTo>
                  <a:cubicBezTo>
                    <a:pt x="1555" y="1011"/>
                    <a:pt x="1179" y="1562"/>
                    <a:pt x="1045" y="2156"/>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31"/>
            <p:cNvSpPr/>
            <p:nvPr/>
          </p:nvSpPr>
          <p:spPr>
            <a:xfrm>
              <a:off x="2892437" y="8029931"/>
              <a:ext cx="3351113" cy="2317159"/>
            </a:xfrm>
            <a:custGeom>
              <a:avLst/>
              <a:gdLst/>
              <a:ahLst/>
              <a:cxnLst/>
              <a:rect l="l" t="t" r="r" b="b"/>
              <a:pathLst>
                <a:path w="67936" h="46975" extrusionOk="0">
                  <a:moveTo>
                    <a:pt x="10794" y="20743"/>
                  </a:moveTo>
                  <a:cubicBezTo>
                    <a:pt x="8948" y="5556"/>
                    <a:pt x="22874" y="0"/>
                    <a:pt x="30301" y="1111"/>
                  </a:cubicBezTo>
                  <a:cubicBezTo>
                    <a:pt x="40501" y="2632"/>
                    <a:pt x="48220" y="14336"/>
                    <a:pt x="48780" y="16190"/>
                  </a:cubicBezTo>
                  <a:cubicBezTo>
                    <a:pt x="49699" y="19281"/>
                    <a:pt x="54427" y="16800"/>
                    <a:pt x="59824" y="20618"/>
                  </a:cubicBezTo>
                  <a:cubicBezTo>
                    <a:pt x="67936" y="26366"/>
                    <a:pt x="64068" y="38178"/>
                    <a:pt x="59582" y="38070"/>
                  </a:cubicBezTo>
                  <a:cubicBezTo>
                    <a:pt x="50242" y="37844"/>
                    <a:pt x="7118" y="46975"/>
                    <a:pt x="4236" y="38746"/>
                  </a:cubicBezTo>
                  <a:cubicBezTo>
                    <a:pt x="1" y="26625"/>
                    <a:pt x="11370" y="25463"/>
                    <a:pt x="10794" y="20743"/>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31"/>
            <p:cNvSpPr/>
            <p:nvPr/>
          </p:nvSpPr>
          <p:spPr>
            <a:xfrm>
              <a:off x="4014539" y="8183635"/>
              <a:ext cx="389885" cy="276530"/>
            </a:xfrm>
            <a:custGeom>
              <a:avLst/>
              <a:gdLst/>
              <a:ahLst/>
              <a:cxnLst/>
              <a:rect l="l" t="t" r="r" b="b"/>
              <a:pathLst>
                <a:path w="7904" h="5606" extrusionOk="0">
                  <a:moveTo>
                    <a:pt x="2315" y="351"/>
                  </a:moveTo>
                  <a:lnTo>
                    <a:pt x="2198" y="351"/>
                  </a:lnTo>
                  <a:lnTo>
                    <a:pt x="2181" y="351"/>
                  </a:lnTo>
                  <a:lnTo>
                    <a:pt x="2173" y="351"/>
                  </a:lnTo>
                  <a:lnTo>
                    <a:pt x="2156" y="351"/>
                  </a:lnTo>
                  <a:lnTo>
                    <a:pt x="2148" y="351"/>
                  </a:lnTo>
                  <a:lnTo>
                    <a:pt x="2139" y="351"/>
                  </a:lnTo>
                  <a:lnTo>
                    <a:pt x="2123" y="351"/>
                  </a:lnTo>
                  <a:lnTo>
                    <a:pt x="2114" y="351"/>
                  </a:lnTo>
                  <a:lnTo>
                    <a:pt x="2106" y="351"/>
                  </a:lnTo>
                  <a:lnTo>
                    <a:pt x="2097" y="351"/>
                  </a:lnTo>
                  <a:lnTo>
                    <a:pt x="2089" y="351"/>
                  </a:lnTo>
                  <a:lnTo>
                    <a:pt x="2081" y="351"/>
                  </a:lnTo>
                  <a:lnTo>
                    <a:pt x="2072" y="351"/>
                  </a:lnTo>
                  <a:lnTo>
                    <a:pt x="2064" y="351"/>
                  </a:lnTo>
                  <a:lnTo>
                    <a:pt x="2056" y="351"/>
                  </a:lnTo>
                  <a:lnTo>
                    <a:pt x="2056" y="359"/>
                  </a:lnTo>
                  <a:lnTo>
                    <a:pt x="2047" y="368"/>
                  </a:lnTo>
                  <a:lnTo>
                    <a:pt x="2039" y="368"/>
                  </a:lnTo>
                  <a:lnTo>
                    <a:pt x="2031" y="376"/>
                  </a:lnTo>
                  <a:lnTo>
                    <a:pt x="2031" y="385"/>
                  </a:lnTo>
                  <a:lnTo>
                    <a:pt x="2022" y="393"/>
                  </a:lnTo>
                  <a:lnTo>
                    <a:pt x="2014" y="401"/>
                  </a:lnTo>
                  <a:lnTo>
                    <a:pt x="2014" y="410"/>
                  </a:lnTo>
                  <a:lnTo>
                    <a:pt x="2006" y="418"/>
                  </a:lnTo>
                  <a:lnTo>
                    <a:pt x="1997" y="426"/>
                  </a:lnTo>
                  <a:lnTo>
                    <a:pt x="1997" y="443"/>
                  </a:lnTo>
                  <a:lnTo>
                    <a:pt x="1989" y="451"/>
                  </a:lnTo>
                  <a:lnTo>
                    <a:pt x="1989" y="468"/>
                  </a:lnTo>
                  <a:lnTo>
                    <a:pt x="1981" y="485"/>
                  </a:lnTo>
                  <a:lnTo>
                    <a:pt x="1981" y="501"/>
                  </a:lnTo>
                  <a:lnTo>
                    <a:pt x="1981" y="518"/>
                  </a:lnTo>
                  <a:lnTo>
                    <a:pt x="1981" y="527"/>
                  </a:lnTo>
                  <a:lnTo>
                    <a:pt x="1981" y="543"/>
                  </a:lnTo>
                  <a:lnTo>
                    <a:pt x="1981" y="560"/>
                  </a:lnTo>
                  <a:lnTo>
                    <a:pt x="1981" y="577"/>
                  </a:lnTo>
                  <a:lnTo>
                    <a:pt x="1981" y="593"/>
                  </a:lnTo>
                  <a:lnTo>
                    <a:pt x="1981" y="610"/>
                  </a:lnTo>
                  <a:lnTo>
                    <a:pt x="1981" y="719"/>
                  </a:lnTo>
                  <a:lnTo>
                    <a:pt x="1981" y="735"/>
                  </a:lnTo>
                  <a:lnTo>
                    <a:pt x="1981" y="735"/>
                  </a:lnTo>
                  <a:lnTo>
                    <a:pt x="1981" y="760"/>
                  </a:lnTo>
                  <a:lnTo>
                    <a:pt x="1981" y="777"/>
                  </a:lnTo>
                  <a:lnTo>
                    <a:pt x="1981" y="777"/>
                  </a:lnTo>
                  <a:lnTo>
                    <a:pt x="1981" y="794"/>
                  </a:lnTo>
                  <a:lnTo>
                    <a:pt x="1981" y="811"/>
                  </a:lnTo>
                  <a:lnTo>
                    <a:pt x="1981" y="811"/>
                  </a:lnTo>
                  <a:lnTo>
                    <a:pt x="1981" y="836"/>
                  </a:lnTo>
                  <a:lnTo>
                    <a:pt x="1981" y="852"/>
                  </a:lnTo>
                  <a:lnTo>
                    <a:pt x="1981" y="852"/>
                  </a:lnTo>
                  <a:lnTo>
                    <a:pt x="1981" y="869"/>
                  </a:lnTo>
                  <a:lnTo>
                    <a:pt x="1989" y="886"/>
                  </a:lnTo>
                  <a:lnTo>
                    <a:pt x="1989" y="886"/>
                  </a:lnTo>
                  <a:lnTo>
                    <a:pt x="1997" y="911"/>
                  </a:lnTo>
                  <a:lnTo>
                    <a:pt x="2006" y="928"/>
                  </a:lnTo>
                  <a:lnTo>
                    <a:pt x="2006" y="928"/>
                  </a:lnTo>
                  <a:lnTo>
                    <a:pt x="2006" y="944"/>
                  </a:lnTo>
                  <a:lnTo>
                    <a:pt x="2014" y="961"/>
                  </a:lnTo>
                  <a:lnTo>
                    <a:pt x="2014" y="961"/>
                  </a:lnTo>
                  <a:lnTo>
                    <a:pt x="2022" y="986"/>
                  </a:lnTo>
                  <a:lnTo>
                    <a:pt x="2031" y="1003"/>
                  </a:lnTo>
                  <a:lnTo>
                    <a:pt x="2031" y="1003"/>
                  </a:lnTo>
                  <a:lnTo>
                    <a:pt x="2039" y="1019"/>
                  </a:lnTo>
                  <a:lnTo>
                    <a:pt x="2047" y="1045"/>
                  </a:lnTo>
                  <a:lnTo>
                    <a:pt x="2056" y="1061"/>
                  </a:lnTo>
                  <a:lnTo>
                    <a:pt x="2064" y="1078"/>
                  </a:lnTo>
                  <a:lnTo>
                    <a:pt x="2072" y="1095"/>
                  </a:lnTo>
                  <a:lnTo>
                    <a:pt x="2081" y="1111"/>
                  </a:lnTo>
                  <a:lnTo>
                    <a:pt x="2097" y="1128"/>
                  </a:lnTo>
                  <a:lnTo>
                    <a:pt x="2106" y="1145"/>
                  </a:lnTo>
                  <a:lnTo>
                    <a:pt x="2114" y="1161"/>
                  </a:lnTo>
                  <a:lnTo>
                    <a:pt x="2123" y="1187"/>
                  </a:lnTo>
                  <a:lnTo>
                    <a:pt x="2139" y="1203"/>
                  </a:lnTo>
                  <a:lnTo>
                    <a:pt x="2148" y="1220"/>
                  </a:lnTo>
                  <a:lnTo>
                    <a:pt x="2164" y="1237"/>
                  </a:lnTo>
                  <a:lnTo>
                    <a:pt x="2173" y="1253"/>
                  </a:lnTo>
                  <a:lnTo>
                    <a:pt x="2198" y="1295"/>
                  </a:lnTo>
                  <a:lnTo>
                    <a:pt x="2223" y="1329"/>
                  </a:lnTo>
                  <a:lnTo>
                    <a:pt x="2256" y="1370"/>
                  </a:lnTo>
                  <a:lnTo>
                    <a:pt x="2281" y="1404"/>
                  </a:lnTo>
                  <a:lnTo>
                    <a:pt x="2306" y="1437"/>
                  </a:lnTo>
                  <a:lnTo>
                    <a:pt x="2306" y="1437"/>
                  </a:lnTo>
                  <a:lnTo>
                    <a:pt x="2340" y="1471"/>
                  </a:lnTo>
                  <a:lnTo>
                    <a:pt x="2373" y="1504"/>
                  </a:lnTo>
                  <a:lnTo>
                    <a:pt x="2407" y="1546"/>
                  </a:lnTo>
                  <a:lnTo>
                    <a:pt x="2440" y="1579"/>
                  </a:lnTo>
                  <a:lnTo>
                    <a:pt x="2473" y="1613"/>
                  </a:lnTo>
                  <a:lnTo>
                    <a:pt x="2507" y="1646"/>
                  </a:lnTo>
                  <a:lnTo>
                    <a:pt x="2540" y="1679"/>
                  </a:lnTo>
                  <a:lnTo>
                    <a:pt x="2574" y="1721"/>
                  </a:lnTo>
                  <a:lnTo>
                    <a:pt x="2615" y="1755"/>
                  </a:lnTo>
                  <a:lnTo>
                    <a:pt x="2649" y="1788"/>
                  </a:lnTo>
                  <a:lnTo>
                    <a:pt x="2682" y="1821"/>
                  </a:lnTo>
                  <a:lnTo>
                    <a:pt x="2724" y="1855"/>
                  </a:lnTo>
                  <a:lnTo>
                    <a:pt x="2757" y="1880"/>
                  </a:lnTo>
                  <a:lnTo>
                    <a:pt x="2799" y="1913"/>
                  </a:lnTo>
                  <a:lnTo>
                    <a:pt x="2833" y="1947"/>
                  </a:lnTo>
                  <a:lnTo>
                    <a:pt x="2874" y="1980"/>
                  </a:lnTo>
                  <a:lnTo>
                    <a:pt x="2908" y="2005"/>
                  </a:lnTo>
                  <a:lnTo>
                    <a:pt x="2950" y="2039"/>
                  </a:lnTo>
                  <a:lnTo>
                    <a:pt x="2983" y="2064"/>
                  </a:lnTo>
                  <a:lnTo>
                    <a:pt x="3025" y="2097"/>
                  </a:lnTo>
                  <a:lnTo>
                    <a:pt x="3058" y="2122"/>
                  </a:lnTo>
                  <a:lnTo>
                    <a:pt x="3100" y="2147"/>
                  </a:lnTo>
                  <a:lnTo>
                    <a:pt x="3133" y="2181"/>
                  </a:lnTo>
                  <a:lnTo>
                    <a:pt x="3175" y="2206"/>
                  </a:lnTo>
                  <a:lnTo>
                    <a:pt x="3209" y="2231"/>
                  </a:lnTo>
                  <a:lnTo>
                    <a:pt x="3242" y="2256"/>
                  </a:lnTo>
                  <a:lnTo>
                    <a:pt x="3309" y="2298"/>
                  </a:lnTo>
                  <a:lnTo>
                    <a:pt x="3376" y="2348"/>
                  </a:lnTo>
                  <a:lnTo>
                    <a:pt x="3442" y="2381"/>
                  </a:lnTo>
                  <a:lnTo>
                    <a:pt x="3501" y="2423"/>
                  </a:lnTo>
                  <a:lnTo>
                    <a:pt x="3551" y="2456"/>
                  </a:lnTo>
                  <a:lnTo>
                    <a:pt x="3660" y="2515"/>
                  </a:lnTo>
                  <a:lnTo>
                    <a:pt x="3760" y="2582"/>
                  </a:lnTo>
                  <a:lnTo>
                    <a:pt x="3869" y="2640"/>
                  </a:lnTo>
                  <a:lnTo>
                    <a:pt x="3969" y="2699"/>
                  </a:lnTo>
                  <a:lnTo>
                    <a:pt x="3977" y="2699"/>
                  </a:lnTo>
                  <a:lnTo>
                    <a:pt x="4178" y="2824"/>
                  </a:lnTo>
                  <a:lnTo>
                    <a:pt x="4278" y="2882"/>
                  </a:lnTo>
                  <a:lnTo>
                    <a:pt x="4387" y="2949"/>
                  </a:lnTo>
                  <a:lnTo>
                    <a:pt x="4387" y="2949"/>
                  </a:lnTo>
                  <a:lnTo>
                    <a:pt x="4395" y="2958"/>
                  </a:lnTo>
                  <a:lnTo>
                    <a:pt x="4395" y="2958"/>
                  </a:lnTo>
                  <a:lnTo>
                    <a:pt x="4412" y="2966"/>
                  </a:lnTo>
                  <a:lnTo>
                    <a:pt x="4412" y="2966"/>
                  </a:lnTo>
                  <a:lnTo>
                    <a:pt x="4420" y="2974"/>
                  </a:lnTo>
                  <a:lnTo>
                    <a:pt x="4420" y="2974"/>
                  </a:lnTo>
                  <a:lnTo>
                    <a:pt x="4437" y="2983"/>
                  </a:lnTo>
                  <a:lnTo>
                    <a:pt x="4453" y="2983"/>
                  </a:lnTo>
                  <a:lnTo>
                    <a:pt x="4453" y="2983"/>
                  </a:lnTo>
                  <a:lnTo>
                    <a:pt x="4470" y="2991"/>
                  </a:lnTo>
                  <a:lnTo>
                    <a:pt x="4503" y="3008"/>
                  </a:lnTo>
                  <a:lnTo>
                    <a:pt x="4570" y="3033"/>
                  </a:lnTo>
                  <a:lnTo>
                    <a:pt x="4604" y="3041"/>
                  </a:lnTo>
                  <a:lnTo>
                    <a:pt x="4645" y="3058"/>
                  </a:lnTo>
                  <a:lnTo>
                    <a:pt x="4645" y="3058"/>
                  </a:lnTo>
                  <a:lnTo>
                    <a:pt x="4662" y="3066"/>
                  </a:lnTo>
                  <a:lnTo>
                    <a:pt x="4679" y="3075"/>
                  </a:lnTo>
                  <a:lnTo>
                    <a:pt x="4696" y="3083"/>
                  </a:lnTo>
                  <a:lnTo>
                    <a:pt x="4712" y="3091"/>
                  </a:lnTo>
                  <a:lnTo>
                    <a:pt x="4729" y="3100"/>
                  </a:lnTo>
                  <a:lnTo>
                    <a:pt x="4746" y="3108"/>
                  </a:lnTo>
                  <a:lnTo>
                    <a:pt x="4762" y="3125"/>
                  </a:lnTo>
                  <a:lnTo>
                    <a:pt x="4771" y="3133"/>
                  </a:lnTo>
                  <a:lnTo>
                    <a:pt x="4779" y="3141"/>
                  </a:lnTo>
                  <a:lnTo>
                    <a:pt x="4788" y="3150"/>
                  </a:lnTo>
                  <a:lnTo>
                    <a:pt x="4788" y="3158"/>
                  </a:lnTo>
                  <a:lnTo>
                    <a:pt x="4796" y="3166"/>
                  </a:lnTo>
                  <a:lnTo>
                    <a:pt x="4804" y="3183"/>
                  </a:lnTo>
                  <a:lnTo>
                    <a:pt x="4813" y="3191"/>
                  </a:lnTo>
                  <a:lnTo>
                    <a:pt x="4813" y="3208"/>
                  </a:lnTo>
                  <a:lnTo>
                    <a:pt x="4813" y="3225"/>
                  </a:lnTo>
                  <a:lnTo>
                    <a:pt x="4813" y="3258"/>
                  </a:lnTo>
                  <a:lnTo>
                    <a:pt x="4813" y="3275"/>
                  </a:lnTo>
                  <a:lnTo>
                    <a:pt x="4813" y="3283"/>
                  </a:lnTo>
                  <a:lnTo>
                    <a:pt x="4804" y="3300"/>
                  </a:lnTo>
                  <a:lnTo>
                    <a:pt x="4796" y="3308"/>
                  </a:lnTo>
                  <a:lnTo>
                    <a:pt x="4788" y="3325"/>
                  </a:lnTo>
                  <a:lnTo>
                    <a:pt x="4779" y="3334"/>
                  </a:lnTo>
                  <a:lnTo>
                    <a:pt x="4771" y="3342"/>
                  </a:lnTo>
                  <a:lnTo>
                    <a:pt x="4762" y="3359"/>
                  </a:lnTo>
                  <a:lnTo>
                    <a:pt x="4762" y="3359"/>
                  </a:lnTo>
                  <a:lnTo>
                    <a:pt x="4746" y="3367"/>
                  </a:lnTo>
                  <a:lnTo>
                    <a:pt x="4737" y="3375"/>
                  </a:lnTo>
                  <a:lnTo>
                    <a:pt x="4721" y="3384"/>
                  </a:lnTo>
                  <a:lnTo>
                    <a:pt x="4704" y="3400"/>
                  </a:lnTo>
                  <a:lnTo>
                    <a:pt x="4696" y="3409"/>
                  </a:lnTo>
                  <a:lnTo>
                    <a:pt x="4679" y="3417"/>
                  </a:lnTo>
                  <a:lnTo>
                    <a:pt x="4637" y="3459"/>
                  </a:lnTo>
                  <a:lnTo>
                    <a:pt x="4620" y="3467"/>
                  </a:lnTo>
                  <a:lnTo>
                    <a:pt x="4604" y="3476"/>
                  </a:lnTo>
                  <a:lnTo>
                    <a:pt x="4587" y="3484"/>
                  </a:lnTo>
                  <a:lnTo>
                    <a:pt x="4570" y="3484"/>
                  </a:lnTo>
                  <a:lnTo>
                    <a:pt x="4554" y="3492"/>
                  </a:lnTo>
                  <a:lnTo>
                    <a:pt x="4537" y="3501"/>
                  </a:lnTo>
                  <a:lnTo>
                    <a:pt x="4520" y="3509"/>
                  </a:lnTo>
                  <a:lnTo>
                    <a:pt x="4503" y="3509"/>
                  </a:lnTo>
                  <a:lnTo>
                    <a:pt x="4462" y="3517"/>
                  </a:lnTo>
                  <a:lnTo>
                    <a:pt x="4428" y="3534"/>
                  </a:lnTo>
                  <a:lnTo>
                    <a:pt x="4387" y="3542"/>
                  </a:lnTo>
                  <a:lnTo>
                    <a:pt x="4345" y="3551"/>
                  </a:lnTo>
                  <a:lnTo>
                    <a:pt x="4303" y="3551"/>
                  </a:lnTo>
                  <a:lnTo>
                    <a:pt x="4261" y="3559"/>
                  </a:lnTo>
                  <a:lnTo>
                    <a:pt x="4219" y="3567"/>
                  </a:lnTo>
                  <a:lnTo>
                    <a:pt x="4178" y="3576"/>
                  </a:lnTo>
                  <a:lnTo>
                    <a:pt x="4136" y="3576"/>
                  </a:lnTo>
                  <a:lnTo>
                    <a:pt x="4086" y="3584"/>
                  </a:lnTo>
                  <a:lnTo>
                    <a:pt x="4052" y="3584"/>
                  </a:lnTo>
                  <a:lnTo>
                    <a:pt x="4002" y="3584"/>
                  </a:lnTo>
                  <a:lnTo>
                    <a:pt x="3927" y="3592"/>
                  </a:lnTo>
                  <a:lnTo>
                    <a:pt x="3843" y="3601"/>
                  </a:lnTo>
                  <a:lnTo>
                    <a:pt x="3710" y="3609"/>
                  </a:lnTo>
                  <a:lnTo>
                    <a:pt x="3660" y="3609"/>
                  </a:lnTo>
                  <a:lnTo>
                    <a:pt x="3635" y="3609"/>
                  </a:lnTo>
                  <a:lnTo>
                    <a:pt x="3610" y="3609"/>
                  </a:lnTo>
                  <a:lnTo>
                    <a:pt x="3568" y="3609"/>
                  </a:lnTo>
                  <a:lnTo>
                    <a:pt x="3526" y="3609"/>
                  </a:lnTo>
                  <a:lnTo>
                    <a:pt x="3484" y="3609"/>
                  </a:lnTo>
                  <a:lnTo>
                    <a:pt x="3434" y="3609"/>
                  </a:lnTo>
                  <a:lnTo>
                    <a:pt x="3342" y="3618"/>
                  </a:lnTo>
                  <a:lnTo>
                    <a:pt x="3234" y="3626"/>
                  </a:lnTo>
                  <a:lnTo>
                    <a:pt x="3167" y="3634"/>
                  </a:lnTo>
                  <a:lnTo>
                    <a:pt x="3125" y="3634"/>
                  </a:lnTo>
                  <a:lnTo>
                    <a:pt x="3025" y="3643"/>
                  </a:lnTo>
                  <a:lnTo>
                    <a:pt x="2799" y="3659"/>
                  </a:lnTo>
                  <a:lnTo>
                    <a:pt x="2682" y="3668"/>
                  </a:lnTo>
                  <a:lnTo>
                    <a:pt x="2557" y="3676"/>
                  </a:lnTo>
                  <a:lnTo>
                    <a:pt x="2440" y="3693"/>
                  </a:lnTo>
                  <a:lnTo>
                    <a:pt x="2382" y="3693"/>
                  </a:lnTo>
                  <a:lnTo>
                    <a:pt x="2315" y="3701"/>
                  </a:lnTo>
                  <a:lnTo>
                    <a:pt x="2256" y="3709"/>
                  </a:lnTo>
                  <a:lnTo>
                    <a:pt x="2198" y="3718"/>
                  </a:lnTo>
                  <a:lnTo>
                    <a:pt x="2131" y="3726"/>
                  </a:lnTo>
                  <a:lnTo>
                    <a:pt x="2072" y="3735"/>
                  </a:lnTo>
                  <a:lnTo>
                    <a:pt x="2014" y="3743"/>
                  </a:lnTo>
                  <a:lnTo>
                    <a:pt x="1947" y="3751"/>
                  </a:lnTo>
                  <a:lnTo>
                    <a:pt x="1889" y="3760"/>
                  </a:lnTo>
                  <a:lnTo>
                    <a:pt x="1830" y="3768"/>
                  </a:lnTo>
                  <a:lnTo>
                    <a:pt x="1772" y="3785"/>
                  </a:lnTo>
                  <a:lnTo>
                    <a:pt x="1705" y="3793"/>
                  </a:lnTo>
                  <a:lnTo>
                    <a:pt x="1646" y="3801"/>
                  </a:lnTo>
                  <a:lnTo>
                    <a:pt x="1588" y="3818"/>
                  </a:lnTo>
                  <a:lnTo>
                    <a:pt x="1529" y="3826"/>
                  </a:lnTo>
                  <a:lnTo>
                    <a:pt x="1471" y="3843"/>
                  </a:lnTo>
                  <a:lnTo>
                    <a:pt x="1412" y="3860"/>
                  </a:lnTo>
                  <a:lnTo>
                    <a:pt x="1362" y="3868"/>
                  </a:lnTo>
                  <a:lnTo>
                    <a:pt x="1304" y="3885"/>
                  </a:lnTo>
                  <a:lnTo>
                    <a:pt x="1245" y="3902"/>
                  </a:lnTo>
                  <a:lnTo>
                    <a:pt x="1195" y="3918"/>
                  </a:lnTo>
                  <a:lnTo>
                    <a:pt x="1137" y="3935"/>
                  </a:lnTo>
                  <a:lnTo>
                    <a:pt x="1095" y="3952"/>
                  </a:lnTo>
                  <a:lnTo>
                    <a:pt x="1087" y="3952"/>
                  </a:lnTo>
                  <a:lnTo>
                    <a:pt x="1062" y="3960"/>
                  </a:lnTo>
                  <a:lnTo>
                    <a:pt x="1037" y="3968"/>
                  </a:lnTo>
                  <a:lnTo>
                    <a:pt x="1011" y="3977"/>
                  </a:lnTo>
                  <a:lnTo>
                    <a:pt x="986" y="3993"/>
                  </a:lnTo>
                  <a:lnTo>
                    <a:pt x="961" y="4002"/>
                  </a:lnTo>
                  <a:lnTo>
                    <a:pt x="936" y="4010"/>
                  </a:lnTo>
                  <a:lnTo>
                    <a:pt x="911" y="4019"/>
                  </a:lnTo>
                  <a:lnTo>
                    <a:pt x="895" y="4035"/>
                  </a:lnTo>
                  <a:lnTo>
                    <a:pt x="869" y="4044"/>
                  </a:lnTo>
                  <a:lnTo>
                    <a:pt x="844" y="4052"/>
                  </a:lnTo>
                  <a:lnTo>
                    <a:pt x="819" y="4069"/>
                  </a:lnTo>
                  <a:lnTo>
                    <a:pt x="803" y="4077"/>
                  </a:lnTo>
                  <a:lnTo>
                    <a:pt x="778" y="4085"/>
                  </a:lnTo>
                  <a:lnTo>
                    <a:pt x="761" y="4102"/>
                  </a:lnTo>
                  <a:lnTo>
                    <a:pt x="736" y="4110"/>
                  </a:lnTo>
                  <a:lnTo>
                    <a:pt x="719" y="4127"/>
                  </a:lnTo>
                  <a:lnTo>
                    <a:pt x="694" y="4135"/>
                  </a:lnTo>
                  <a:lnTo>
                    <a:pt x="669" y="4194"/>
                  </a:lnTo>
                  <a:lnTo>
                    <a:pt x="652" y="4202"/>
                  </a:lnTo>
                  <a:lnTo>
                    <a:pt x="636" y="4219"/>
                  </a:lnTo>
                  <a:lnTo>
                    <a:pt x="610" y="4227"/>
                  </a:lnTo>
                  <a:lnTo>
                    <a:pt x="594" y="4244"/>
                  </a:lnTo>
                  <a:lnTo>
                    <a:pt x="577" y="4252"/>
                  </a:lnTo>
                  <a:lnTo>
                    <a:pt x="560" y="4269"/>
                  </a:lnTo>
                  <a:lnTo>
                    <a:pt x="544" y="4286"/>
                  </a:lnTo>
                  <a:lnTo>
                    <a:pt x="544" y="4286"/>
                  </a:lnTo>
                  <a:lnTo>
                    <a:pt x="527" y="4303"/>
                  </a:lnTo>
                  <a:lnTo>
                    <a:pt x="510" y="4319"/>
                  </a:lnTo>
                  <a:lnTo>
                    <a:pt x="510" y="4319"/>
                  </a:lnTo>
                  <a:lnTo>
                    <a:pt x="494" y="4328"/>
                  </a:lnTo>
                  <a:lnTo>
                    <a:pt x="477" y="4344"/>
                  </a:lnTo>
                  <a:lnTo>
                    <a:pt x="477" y="4344"/>
                  </a:lnTo>
                  <a:lnTo>
                    <a:pt x="460" y="4361"/>
                  </a:lnTo>
                  <a:lnTo>
                    <a:pt x="443" y="4378"/>
                  </a:lnTo>
                  <a:lnTo>
                    <a:pt x="443" y="4378"/>
                  </a:lnTo>
                  <a:lnTo>
                    <a:pt x="427" y="4394"/>
                  </a:lnTo>
                  <a:lnTo>
                    <a:pt x="418" y="4411"/>
                  </a:lnTo>
                  <a:lnTo>
                    <a:pt x="418" y="4411"/>
                  </a:lnTo>
                  <a:lnTo>
                    <a:pt x="402" y="4428"/>
                  </a:lnTo>
                  <a:lnTo>
                    <a:pt x="385" y="4445"/>
                  </a:lnTo>
                  <a:lnTo>
                    <a:pt x="385" y="4445"/>
                  </a:lnTo>
                  <a:lnTo>
                    <a:pt x="368" y="4470"/>
                  </a:lnTo>
                  <a:lnTo>
                    <a:pt x="360" y="4486"/>
                  </a:lnTo>
                  <a:lnTo>
                    <a:pt x="360" y="4486"/>
                  </a:lnTo>
                  <a:lnTo>
                    <a:pt x="343" y="4503"/>
                  </a:lnTo>
                  <a:lnTo>
                    <a:pt x="343" y="4503"/>
                  </a:lnTo>
                  <a:lnTo>
                    <a:pt x="343" y="4511"/>
                  </a:lnTo>
                  <a:lnTo>
                    <a:pt x="360" y="4503"/>
                  </a:lnTo>
                  <a:lnTo>
                    <a:pt x="352" y="4511"/>
                  </a:lnTo>
                  <a:lnTo>
                    <a:pt x="352" y="4520"/>
                  </a:lnTo>
                  <a:lnTo>
                    <a:pt x="352" y="4528"/>
                  </a:lnTo>
                  <a:lnTo>
                    <a:pt x="352" y="4536"/>
                  </a:lnTo>
                  <a:lnTo>
                    <a:pt x="352" y="4545"/>
                  </a:lnTo>
                  <a:lnTo>
                    <a:pt x="352" y="4553"/>
                  </a:lnTo>
                  <a:lnTo>
                    <a:pt x="352" y="4612"/>
                  </a:lnTo>
                  <a:lnTo>
                    <a:pt x="352" y="4612"/>
                  </a:lnTo>
                  <a:lnTo>
                    <a:pt x="352" y="4620"/>
                  </a:lnTo>
                  <a:lnTo>
                    <a:pt x="352" y="4620"/>
                  </a:lnTo>
                  <a:lnTo>
                    <a:pt x="352" y="4628"/>
                  </a:lnTo>
                  <a:lnTo>
                    <a:pt x="352" y="4637"/>
                  </a:lnTo>
                  <a:lnTo>
                    <a:pt x="352" y="4645"/>
                  </a:lnTo>
                  <a:lnTo>
                    <a:pt x="352" y="4653"/>
                  </a:lnTo>
                  <a:lnTo>
                    <a:pt x="360" y="4662"/>
                  </a:lnTo>
                  <a:lnTo>
                    <a:pt x="360" y="4662"/>
                  </a:lnTo>
                  <a:lnTo>
                    <a:pt x="368" y="4679"/>
                  </a:lnTo>
                  <a:lnTo>
                    <a:pt x="368" y="4679"/>
                  </a:lnTo>
                  <a:lnTo>
                    <a:pt x="385" y="4687"/>
                  </a:lnTo>
                  <a:lnTo>
                    <a:pt x="385" y="4687"/>
                  </a:lnTo>
                  <a:lnTo>
                    <a:pt x="393" y="4704"/>
                  </a:lnTo>
                  <a:lnTo>
                    <a:pt x="393" y="4704"/>
                  </a:lnTo>
                  <a:lnTo>
                    <a:pt x="410" y="4712"/>
                  </a:lnTo>
                  <a:lnTo>
                    <a:pt x="410" y="4712"/>
                  </a:lnTo>
                  <a:lnTo>
                    <a:pt x="418" y="4729"/>
                  </a:lnTo>
                  <a:lnTo>
                    <a:pt x="418" y="4729"/>
                  </a:lnTo>
                  <a:lnTo>
                    <a:pt x="435" y="4737"/>
                  </a:lnTo>
                  <a:lnTo>
                    <a:pt x="443" y="4745"/>
                  </a:lnTo>
                  <a:lnTo>
                    <a:pt x="443" y="4745"/>
                  </a:lnTo>
                  <a:lnTo>
                    <a:pt x="460" y="4762"/>
                  </a:lnTo>
                  <a:lnTo>
                    <a:pt x="468" y="4770"/>
                  </a:lnTo>
                  <a:lnTo>
                    <a:pt x="468" y="4770"/>
                  </a:lnTo>
                  <a:lnTo>
                    <a:pt x="485" y="4779"/>
                  </a:lnTo>
                  <a:lnTo>
                    <a:pt x="502" y="4787"/>
                  </a:lnTo>
                  <a:lnTo>
                    <a:pt x="502" y="4787"/>
                  </a:lnTo>
                  <a:lnTo>
                    <a:pt x="510" y="4795"/>
                  </a:lnTo>
                  <a:lnTo>
                    <a:pt x="527" y="4812"/>
                  </a:lnTo>
                  <a:lnTo>
                    <a:pt x="527" y="4812"/>
                  </a:lnTo>
                  <a:lnTo>
                    <a:pt x="544" y="4821"/>
                  </a:lnTo>
                  <a:lnTo>
                    <a:pt x="560" y="4829"/>
                  </a:lnTo>
                  <a:lnTo>
                    <a:pt x="560" y="4829"/>
                  </a:lnTo>
                  <a:lnTo>
                    <a:pt x="577" y="4837"/>
                  </a:lnTo>
                  <a:lnTo>
                    <a:pt x="594" y="4846"/>
                  </a:lnTo>
                  <a:lnTo>
                    <a:pt x="610" y="4854"/>
                  </a:lnTo>
                  <a:lnTo>
                    <a:pt x="627" y="4862"/>
                  </a:lnTo>
                  <a:lnTo>
                    <a:pt x="644" y="4871"/>
                  </a:lnTo>
                  <a:lnTo>
                    <a:pt x="686" y="4887"/>
                  </a:lnTo>
                  <a:lnTo>
                    <a:pt x="727" y="4904"/>
                  </a:lnTo>
                  <a:lnTo>
                    <a:pt x="761" y="4921"/>
                  </a:lnTo>
                  <a:lnTo>
                    <a:pt x="803" y="4937"/>
                  </a:lnTo>
                  <a:lnTo>
                    <a:pt x="844" y="4954"/>
                  </a:lnTo>
                  <a:lnTo>
                    <a:pt x="895" y="4971"/>
                  </a:lnTo>
                  <a:lnTo>
                    <a:pt x="936" y="4988"/>
                  </a:lnTo>
                  <a:lnTo>
                    <a:pt x="986" y="4996"/>
                  </a:lnTo>
                  <a:lnTo>
                    <a:pt x="1028" y="5013"/>
                  </a:lnTo>
                  <a:lnTo>
                    <a:pt x="1028" y="5013"/>
                  </a:lnTo>
                  <a:lnTo>
                    <a:pt x="1070" y="5029"/>
                  </a:lnTo>
                  <a:lnTo>
                    <a:pt x="1120" y="5038"/>
                  </a:lnTo>
                  <a:lnTo>
                    <a:pt x="1170" y="5054"/>
                  </a:lnTo>
                  <a:lnTo>
                    <a:pt x="1220" y="5063"/>
                  </a:lnTo>
                  <a:lnTo>
                    <a:pt x="1262" y="5080"/>
                  </a:lnTo>
                  <a:lnTo>
                    <a:pt x="1312" y="5088"/>
                  </a:lnTo>
                  <a:lnTo>
                    <a:pt x="1362" y="5096"/>
                  </a:lnTo>
                  <a:lnTo>
                    <a:pt x="1412" y="5113"/>
                  </a:lnTo>
                  <a:lnTo>
                    <a:pt x="1463" y="5121"/>
                  </a:lnTo>
                  <a:lnTo>
                    <a:pt x="1504" y="5130"/>
                  </a:lnTo>
                  <a:lnTo>
                    <a:pt x="1554" y="5138"/>
                  </a:lnTo>
                  <a:lnTo>
                    <a:pt x="1605" y="5146"/>
                  </a:lnTo>
                  <a:lnTo>
                    <a:pt x="1646" y="5155"/>
                  </a:lnTo>
                  <a:lnTo>
                    <a:pt x="1697" y="5163"/>
                  </a:lnTo>
                  <a:lnTo>
                    <a:pt x="1738" y="5171"/>
                  </a:lnTo>
                  <a:lnTo>
                    <a:pt x="1780" y="5180"/>
                  </a:lnTo>
                  <a:lnTo>
                    <a:pt x="1864" y="5188"/>
                  </a:lnTo>
                  <a:lnTo>
                    <a:pt x="1947" y="5205"/>
                  </a:lnTo>
                  <a:lnTo>
                    <a:pt x="2014" y="5213"/>
                  </a:lnTo>
                  <a:lnTo>
                    <a:pt x="2081" y="5222"/>
                  </a:lnTo>
                  <a:lnTo>
                    <a:pt x="2131" y="5222"/>
                  </a:lnTo>
                  <a:lnTo>
                    <a:pt x="2181" y="5222"/>
                  </a:lnTo>
                  <a:lnTo>
                    <a:pt x="2214" y="5222"/>
                  </a:lnTo>
                  <a:lnTo>
                    <a:pt x="2398" y="5222"/>
                  </a:lnTo>
                  <a:lnTo>
                    <a:pt x="2457" y="5222"/>
                  </a:lnTo>
                  <a:lnTo>
                    <a:pt x="2515" y="5222"/>
                  </a:lnTo>
                  <a:lnTo>
                    <a:pt x="2565" y="5222"/>
                  </a:lnTo>
                  <a:lnTo>
                    <a:pt x="2624" y="5222"/>
                  </a:lnTo>
                  <a:lnTo>
                    <a:pt x="2682" y="5222"/>
                  </a:lnTo>
                  <a:lnTo>
                    <a:pt x="2732" y="5222"/>
                  </a:lnTo>
                  <a:lnTo>
                    <a:pt x="2732" y="5222"/>
                  </a:lnTo>
                  <a:lnTo>
                    <a:pt x="2791" y="5222"/>
                  </a:lnTo>
                  <a:lnTo>
                    <a:pt x="2841" y="5222"/>
                  </a:lnTo>
                  <a:lnTo>
                    <a:pt x="2899" y="5222"/>
                  </a:lnTo>
                  <a:lnTo>
                    <a:pt x="3016" y="5213"/>
                  </a:lnTo>
                  <a:lnTo>
                    <a:pt x="3125" y="5205"/>
                  </a:lnTo>
                  <a:lnTo>
                    <a:pt x="3242" y="5196"/>
                  </a:lnTo>
                  <a:lnTo>
                    <a:pt x="3351" y="5188"/>
                  </a:lnTo>
                  <a:lnTo>
                    <a:pt x="3468" y="5171"/>
                  </a:lnTo>
                  <a:lnTo>
                    <a:pt x="3585" y="5163"/>
                  </a:lnTo>
                  <a:lnTo>
                    <a:pt x="3810" y="5138"/>
                  </a:lnTo>
                  <a:lnTo>
                    <a:pt x="3927" y="5130"/>
                  </a:lnTo>
                  <a:lnTo>
                    <a:pt x="4044" y="5113"/>
                  </a:lnTo>
                  <a:lnTo>
                    <a:pt x="4194" y="5096"/>
                  </a:lnTo>
                  <a:lnTo>
                    <a:pt x="4328" y="5029"/>
                  </a:lnTo>
                  <a:lnTo>
                    <a:pt x="4478" y="5013"/>
                  </a:lnTo>
                  <a:lnTo>
                    <a:pt x="4637" y="5004"/>
                  </a:lnTo>
                  <a:lnTo>
                    <a:pt x="4788" y="4988"/>
                  </a:lnTo>
                  <a:lnTo>
                    <a:pt x="4813" y="4988"/>
                  </a:lnTo>
                  <a:lnTo>
                    <a:pt x="4938" y="4979"/>
                  </a:lnTo>
                  <a:lnTo>
                    <a:pt x="5097" y="4971"/>
                  </a:lnTo>
                  <a:lnTo>
                    <a:pt x="5247" y="4954"/>
                  </a:lnTo>
                  <a:lnTo>
                    <a:pt x="5556" y="4937"/>
                  </a:lnTo>
                  <a:lnTo>
                    <a:pt x="5857" y="4912"/>
                  </a:lnTo>
                  <a:lnTo>
                    <a:pt x="6166" y="4896"/>
                  </a:lnTo>
                  <a:lnTo>
                    <a:pt x="6467" y="4879"/>
                  </a:lnTo>
                  <a:lnTo>
                    <a:pt x="6676" y="5054"/>
                  </a:lnTo>
                  <a:lnTo>
                    <a:pt x="6492" y="5263"/>
                  </a:lnTo>
                  <a:lnTo>
                    <a:pt x="6191" y="5288"/>
                  </a:lnTo>
                  <a:lnTo>
                    <a:pt x="5882" y="5313"/>
                  </a:lnTo>
                  <a:lnTo>
                    <a:pt x="5581" y="5338"/>
                  </a:lnTo>
                  <a:lnTo>
                    <a:pt x="5272" y="5364"/>
                  </a:lnTo>
                  <a:lnTo>
                    <a:pt x="5122" y="5380"/>
                  </a:lnTo>
                  <a:lnTo>
                    <a:pt x="4971" y="5389"/>
                  </a:lnTo>
                  <a:lnTo>
                    <a:pt x="4838" y="5405"/>
                  </a:lnTo>
                  <a:lnTo>
                    <a:pt x="4821" y="5405"/>
                  </a:lnTo>
                  <a:lnTo>
                    <a:pt x="4662" y="5414"/>
                  </a:lnTo>
                  <a:lnTo>
                    <a:pt x="4512" y="5430"/>
                  </a:lnTo>
                  <a:lnTo>
                    <a:pt x="4361" y="5447"/>
                  </a:lnTo>
                  <a:lnTo>
                    <a:pt x="4211" y="5464"/>
                  </a:lnTo>
                  <a:lnTo>
                    <a:pt x="4061" y="5472"/>
                  </a:lnTo>
                  <a:lnTo>
                    <a:pt x="3944" y="5489"/>
                  </a:lnTo>
                  <a:lnTo>
                    <a:pt x="3835" y="5497"/>
                  </a:lnTo>
                  <a:lnTo>
                    <a:pt x="3601" y="5531"/>
                  </a:lnTo>
                  <a:lnTo>
                    <a:pt x="3493" y="5547"/>
                  </a:lnTo>
                  <a:lnTo>
                    <a:pt x="3376" y="5564"/>
                  </a:lnTo>
                  <a:lnTo>
                    <a:pt x="3259" y="5572"/>
                  </a:lnTo>
                  <a:lnTo>
                    <a:pt x="3142" y="5581"/>
                  </a:lnTo>
                  <a:lnTo>
                    <a:pt x="3025" y="5597"/>
                  </a:lnTo>
                  <a:lnTo>
                    <a:pt x="2916" y="5606"/>
                  </a:lnTo>
                  <a:lnTo>
                    <a:pt x="2849" y="5606"/>
                  </a:lnTo>
                  <a:lnTo>
                    <a:pt x="2791" y="5606"/>
                  </a:lnTo>
                  <a:lnTo>
                    <a:pt x="2732" y="5606"/>
                  </a:lnTo>
                  <a:lnTo>
                    <a:pt x="2732" y="5606"/>
                  </a:lnTo>
                  <a:lnTo>
                    <a:pt x="2682" y="5606"/>
                  </a:lnTo>
                  <a:lnTo>
                    <a:pt x="2624" y="5606"/>
                  </a:lnTo>
                  <a:lnTo>
                    <a:pt x="2164" y="5606"/>
                  </a:lnTo>
                  <a:lnTo>
                    <a:pt x="2123" y="5606"/>
                  </a:lnTo>
                  <a:lnTo>
                    <a:pt x="2064" y="5597"/>
                  </a:lnTo>
                  <a:lnTo>
                    <a:pt x="2006" y="5589"/>
                  </a:lnTo>
                  <a:lnTo>
                    <a:pt x="1939" y="5581"/>
                  </a:lnTo>
                  <a:lnTo>
                    <a:pt x="1855" y="5572"/>
                  </a:lnTo>
                  <a:lnTo>
                    <a:pt x="1780" y="5556"/>
                  </a:lnTo>
                  <a:lnTo>
                    <a:pt x="1688" y="5539"/>
                  </a:lnTo>
                  <a:lnTo>
                    <a:pt x="1646" y="5531"/>
                  </a:lnTo>
                  <a:lnTo>
                    <a:pt x="1596" y="5522"/>
                  </a:lnTo>
                  <a:lnTo>
                    <a:pt x="1546" y="5514"/>
                  </a:lnTo>
                  <a:lnTo>
                    <a:pt x="1504" y="5497"/>
                  </a:lnTo>
                  <a:lnTo>
                    <a:pt x="1454" y="5489"/>
                  </a:lnTo>
                  <a:lnTo>
                    <a:pt x="1404" y="5480"/>
                  </a:lnTo>
                  <a:lnTo>
                    <a:pt x="1346" y="5464"/>
                  </a:lnTo>
                  <a:lnTo>
                    <a:pt x="1296" y="5455"/>
                  </a:lnTo>
                  <a:lnTo>
                    <a:pt x="1245" y="5439"/>
                  </a:lnTo>
                  <a:lnTo>
                    <a:pt x="1195" y="5430"/>
                  </a:lnTo>
                  <a:lnTo>
                    <a:pt x="1145" y="5414"/>
                  </a:lnTo>
                  <a:lnTo>
                    <a:pt x="1087" y="5397"/>
                  </a:lnTo>
                  <a:lnTo>
                    <a:pt x="1037" y="5380"/>
                  </a:lnTo>
                  <a:lnTo>
                    <a:pt x="986" y="5372"/>
                  </a:lnTo>
                  <a:lnTo>
                    <a:pt x="936" y="5355"/>
                  </a:lnTo>
                  <a:lnTo>
                    <a:pt x="878" y="5338"/>
                  </a:lnTo>
                  <a:lnTo>
                    <a:pt x="878" y="5338"/>
                  </a:lnTo>
                  <a:lnTo>
                    <a:pt x="836" y="5322"/>
                  </a:lnTo>
                  <a:lnTo>
                    <a:pt x="786" y="5305"/>
                  </a:lnTo>
                  <a:lnTo>
                    <a:pt x="736" y="5288"/>
                  </a:lnTo>
                  <a:lnTo>
                    <a:pt x="686" y="5263"/>
                  </a:lnTo>
                  <a:lnTo>
                    <a:pt x="636" y="5247"/>
                  </a:lnTo>
                  <a:lnTo>
                    <a:pt x="594" y="5230"/>
                  </a:lnTo>
                  <a:lnTo>
                    <a:pt x="544" y="5205"/>
                  </a:lnTo>
                  <a:lnTo>
                    <a:pt x="502" y="5180"/>
                  </a:lnTo>
                  <a:lnTo>
                    <a:pt x="452" y="5163"/>
                  </a:lnTo>
                  <a:lnTo>
                    <a:pt x="435" y="5146"/>
                  </a:lnTo>
                  <a:lnTo>
                    <a:pt x="410" y="5138"/>
                  </a:lnTo>
                  <a:lnTo>
                    <a:pt x="393" y="5121"/>
                  </a:lnTo>
                  <a:lnTo>
                    <a:pt x="368" y="5113"/>
                  </a:lnTo>
                  <a:lnTo>
                    <a:pt x="352" y="5096"/>
                  </a:lnTo>
                  <a:lnTo>
                    <a:pt x="326" y="5088"/>
                  </a:lnTo>
                  <a:lnTo>
                    <a:pt x="310" y="5071"/>
                  </a:lnTo>
                  <a:lnTo>
                    <a:pt x="293" y="5054"/>
                  </a:lnTo>
                  <a:lnTo>
                    <a:pt x="268" y="5046"/>
                  </a:lnTo>
                  <a:lnTo>
                    <a:pt x="251" y="5029"/>
                  </a:lnTo>
                  <a:lnTo>
                    <a:pt x="235" y="5013"/>
                  </a:lnTo>
                  <a:lnTo>
                    <a:pt x="218" y="5004"/>
                  </a:lnTo>
                  <a:lnTo>
                    <a:pt x="201" y="4988"/>
                  </a:lnTo>
                  <a:lnTo>
                    <a:pt x="184" y="4971"/>
                  </a:lnTo>
                  <a:lnTo>
                    <a:pt x="168" y="4954"/>
                  </a:lnTo>
                  <a:lnTo>
                    <a:pt x="151" y="4937"/>
                  </a:lnTo>
                  <a:lnTo>
                    <a:pt x="134" y="4921"/>
                  </a:lnTo>
                  <a:lnTo>
                    <a:pt x="118" y="4904"/>
                  </a:lnTo>
                  <a:lnTo>
                    <a:pt x="101" y="4887"/>
                  </a:lnTo>
                  <a:lnTo>
                    <a:pt x="93" y="4871"/>
                  </a:lnTo>
                  <a:lnTo>
                    <a:pt x="76" y="4854"/>
                  </a:lnTo>
                  <a:lnTo>
                    <a:pt x="67" y="4837"/>
                  </a:lnTo>
                  <a:lnTo>
                    <a:pt x="51" y="4812"/>
                  </a:lnTo>
                  <a:lnTo>
                    <a:pt x="42" y="4795"/>
                  </a:lnTo>
                  <a:lnTo>
                    <a:pt x="34" y="4770"/>
                  </a:lnTo>
                  <a:lnTo>
                    <a:pt x="26" y="4754"/>
                  </a:lnTo>
                  <a:lnTo>
                    <a:pt x="17" y="4729"/>
                  </a:lnTo>
                  <a:lnTo>
                    <a:pt x="9" y="4712"/>
                  </a:lnTo>
                  <a:lnTo>
                    <a:pt x="1" y="4687"/>
                  </a:lnTo>
                  <a:lnTo>
                    <a:pt x="1" y="4662"/>
                  </a:lnTo>
                  <a:lnTo>
                    <a:pt x="1" y="4637"/>
                  </a:lnTo>
                  <a:lnTo>
                    <a:pt x="1" y="4612"/>
                  </a:lnTo>
                  <a:lnTo>
                    <a:pt x="1" y="4545"/>
                  </a:lnTo>
                  <a:lnTo>
                    <a:pt x="1" y="4520"/>
                  </a:lnTo>
                  <a:lnTo>
                    <a:pt x="1" y="4495"/>
                  </a:lnTo>
                  <a:lnTo>
                    <a:pt x="9" y="4470"/>
                  </a:lnTo>
                  <a:lnTo>
                    <a:pt x="17" y="4445"/>
                  </a:lnTo>
                  <a:lnTo>
                    <a:pt x="26" y="4420"/>
                  </a:lnTo>
                  <a:lnTo>
                    <a:pt x="34" y="4403"/>
                  </a:lnTo>
                  <a:lnTo>
                    <a:pt x="42" y="4378"/>
                  </a:lnTo>
                  <a:lnTo>
                    <a:pt x="51" y="4353"/>
                  </a:lnTo>
                  <a:lnTo>
                    <a:pt x="67" y="4336"/>
                  </a:lnTo>
                  <a:lnTo>
                    <a:pt x="76" y="4311"/>
                  </a:lnTo>
                  <a:lnTo>
                    <a:pt x="93" y="4286"/>
                  </a:lnTo>
                  <a:lnTo>
                    <a:pt x="109" y="4269"/>
                  </a:lnTo>
                  <a:lnTo>
                    <a:pt x="126" y="4244"/>
                  </a:lnTo>
                  <a:lnTo>
                    <a:pt x="143" y="4219"/>
                  </a:lnTo>
                  <a:lnTo>
                    <a:pt x="159" y="4202"/>
                  </a:lnTo>
                  <a:lnTo>
                    <a:pt x="184" y="4177"/>
                  </a:lnTo>
                  <a:lnTo>
                    <a:pt x="201" y="4161"/>
                  </a:lnTo>
                  <a:lnTo>
                    <a:pt x="218" y="4144"/>
                  </a:lnTo>
                  <a:lnTo>
                    <a:pt x="243" y="4119"/>
                  </a:lnTo>
                  <a:lnTo>
                    <a:pt x="260" y="4102"/>
                  </a:lnTo>
                  <a:lnTo>
                    <a:pt x="285" y="4085"/>
                  </a:lnTo>
                  <a:lnTo>
                    <a:pt x="301" y="4060"/>
                  </a:lnTo>
                  <a:lnTo>
                    <a:pt x="326" y="4044"/>
                  </a:lnTo>
                  <a:lnTo>
                    <a:pt x="343" y="4027"/>
                  </a:lnTo>
                  <a:lnTo>
                    <a:pt x="368" y="4010"/>
                  </a:lnTo>
                  <a:lnTo>
                    <a:pt x="393" y="3993"/>
                  </a:lnTo>
                  <a:lnTo>
                    <a:pt x="410" y="3977"/>
                  </a:lnTo>
                  <a:lnTo>
                    <a:pt x="435" y="3960"/>
                  </a:lnTo>
                  <a:lnTo>
                    <a:pt x="460" y="3943"/>
                  </a:lnTo>
                  <a:lnTo>
                    <a:pt x="485" y="3935"/>
                  </a:lnTo>
                  <a:lnTo>
                    <a:pt x="510" y="3918"/>
                  </a:lnTo>
                  <a:lnTo>
                    <a:pt x="535" y="3902"/>
                  </a:lnTo>
                  <a:lnTo>
                    <a:pt x="560" y="3885"/>
                  </a:lnTo>
                  <a:lnTo>
                    <a:pt x="585" y="3877"/>
                  </a:lnTo>
                  <a:lnTo>
                    <a:pt x="610" y="3860"/>
                  </a:lnTo>
                  <a:lnTo>
                    <a:pt x="636" y="3851"/>
                  </a:lnTo>
                  <a:lnTo>
                    <a:pt x="661" y="3835"/>
                  </a:lnTo>
                  <a:lnTo>
                    <a:pt x="686" y="3826"/>
                  </a:lnTo>
                  <a:lnTo>
                    <a:pt x="711" y="3810"/>
                  </a:lnTo>
                  <a:lnTo>
                    <a:pt x="744" y="3801"/>
                  </a:lnTo>
                  <a:lnTo>
                    <a:pt x="769" y="3785"/>
                  </a:lnTo>
                  <a:lnTo>
                    <a:pt x="794" y="3776"/>
                  </a:lnTo>
                  <a:lnTo>
                    <a:pt x="819" y="3768"/>
                  </a:lnTo>
                  <a:lnTo>
                    <a:pt x="853" y="3751"/>
                  </a:lnTo>
                  <a:lnTo>
                    <a:pt x="878" y="3743"/>
                  </a:lnTo>
                  <a:lnTo>
                    <a:pt x="903" y="3735"/>
                  </a:lnTo>
                  <a:lnTo>
                    <a:pt x="936" y="3726"/>
                  </a:lnTo>
                  <a:lnTo>
                    <a:pt x="961" y="3718"/>
                  </a:lnTo>
                  <a:lnTo>
                    <a:pt x="995" y="3701"/>
                  </a:lnTo>
                  <a:lnTo>
                    <a:pt x="1003" y="3701"/>
                  </a:lnTo>
                  <a:lnTo>
                    <a:pt x="1045" y="3693"/>
                  </a:lnTo>
                  <a:lnTo>
                    <a:pt x="1112" y="3676"/>
                  </a:lnTo>
                  <a:lnTo>
                    <a:pt x="1170" y="3659"/>
                  </a:lnTo>
                  <a:lnTo>
                    <a:pt x="1229" y="3643"/>
                  </a:lnTo>
                  <a:lnTo>
                    <a:pt x="1287" y="3626"/>
                  </a:lnTo>
                  <a:lnTo>
                    <a:pt x="1346" y="3609"/>
                  </a:lnTo>
                  <a:lnTo>
                    <a:pt x="1412" y="3601"/>
                  </a:lnTo>
                  <a:lnTo>
                    <a:pt x="1471" y="3584"/>
                  </a:lnTo>
                  <a:lnTo>
                    <a:pt x="1538" y="3576"/>
                  </a:lnTo>
                  <a:lnTo>
                    <a:pt x="1596" y="3567"/>
                  </a:lnTo>
                  <a:lnTo>
                    <a:pt x="1663" y="3559"/>
                  </a:lnTo>
                  <a:lnTo>
                    <a:pt x="1722" y="3542"/>
                  </a:lnTo>
                  <a:lnTo>
                    <a:pt x="1788" y="3534"/>
                  </a:lnTo>
                  <a:lnTo>
                    <a:pt x="1847" y="3526"/>
                  </a:lnTo>
                  <a:lnTo>
                    <a:pt x="1914" y="3526"/>
                  </a:lnTo>
                  <a:lnTo>
                    <a:pt x="1981" y="3517"/>
                  </a:lnTo>
                  <a:lnTo>
                    <a:pt x="2039" y="3509"/>
                  </a:lnTo>
                  <a:lnTo>
                    <a:pt x="2106" y="3501"/>
                  </a:lnTo>
                  <a:lnTo>
                    <a:pt x="2164" y="3492"/>
                  </a:lnTo>
                  <a:lnTo>
                    <a:pt x="2231" y="3492"/>
                  </a:lnTo>
                  <a:lnTo>
                    <a:pt x="2290" y="3484"/>
                  </a:lnTo>
                  <a:lnTo>
                    <a:pt x="2356" y="3484"/>
                  </a:lnTo>
                  <a:lnTo>
                    <a:pt x="2415" y="3484"/>
                  </a:lnTo>
                  <a:lnTo>
                    <a:pt x="2540" y="3476"/>
                  </a:lnTo>
                  <a:lnTo>
                    <a:pt x="2657" y="3459"/>
                  </a:lnTo>
                  <a:lnTo>
                    <a:pt x="2774" y="3450"/>
                  </a:lnTo>
                  <a:lnTo>
                    <a:pt x="3000" y="3442"/>
                  </a:lnTo>
                  <a:lnTo>
                    <a:pt x="3108" y="3434"/>
                  </a:lnTo>
                  <a:lnTo>
                    <a:pt x="3142" y="3434"/>
                  </a:lnTo>
                  <a:lnTo>
                    <a:pt x="3209" y="3434"/>
                  </a:lnTo>
                  <a:lnTo>
                    <a:pt x="3317" y="3434"/>
                  </a:lnTo>
                  <a:lnTo>
                    <a:pt x="3409" y="3425"/>
                  </a:lnTo>
                  <a:lnTo>
                    <a:pt x="3459" y="3425"/>
                  </a:lnTo>
                  <a:lnTo>
                    <a:pt x="3501" y="3425"/>
                  </a:lnTo>
                  <a:lnTo>
                    <a:pt x="3543" y="3425"/>
                  </a:lnTo>
                  <a:lnTo>
                    <a:pt x="3585" y="3425"/>
                  </a:lnTo>
                  <a:lnTo>
                    <a:pt x="3610" y="3425"/>
                  </a:lnTo>
                  <a:lnTo>
                    <a:pt x="3635" y="3425"/>
                  </a:lnTo>
                  <a:lnTo>
                    <a:pt x="3693" y="3425"/>
                  </a:lnTo>
                  <a:lnTo>
                    <a:pt x="3827" y="3417"/>
                  </a:lnTo>
                  <a:lnTo>
                    <a:pt x="3902" y="3417"/>
                  </a:lnTo>
                  <a:lnTo>
                    <a:pt x="3986" y="3409"/>
                  </a:lnTo>
                  <a:lnTo>
                    <a:pt x="4019" y="3409"/>
                  </a:lnTo>
                  <a:lnTo>
                    <a:pt x="4061" y="3409"/>
                  </a:lnTo>
                  <a:lnTo>
                    <a:pt x="4102" y="3409"/>
                  </a:lnTo>
                  <a:lnTo>
                    <a:pt x="4144" y="3409"/>
                  </a:lnTo>
                  <a:lnTo>
                    <a:pt x="4186" y="3409"/>
                  </a:lnTo>
                  <a:lnTo>
                    <a:pt x="4228" y="3409"/>
                  </a:lnTo>
                  <a:lnTo>
                    <a:pt x="4270" y="3409"/>
                  </a:lnTo>
                  <a:lnTo>
                    <a:pt x="4303" y="3400"/>
                  </a:lnTo>
                  <a:lnTo>
                    <a:pt x="4345" y="3392"/>
                  </a:lnTo>
                  <a:lnTo>
                    <a:pt x="4378" y="3384"/>
                  </a:lnTo>
                  <a:lnTo>
                    <a:pt x="4412" y="3384"/>
                  </a:lnTo>
                  <a:lnTo>
                    <a:pt x="4445" y="3375"/>
                  </a:lnTo>
                  <a:lnTo>
                    <a:pt x="4445" y="3375"/>
                  </a:lnTo>
                  <a:lnTo>
                    <a:pt x="4462" y="3375"/>
                  </a:lnTo>
                  <a:lnTo>
                    <a:pt x="4478" y="3375"/>
                  </a:lnTo>
                  <a:lnTo>
                    <a:pt x="4478" y="3375"/>
                  </a:lnTo>
                  <a:lnTo>
                    <a:pt x="4495" y="3375"/>
                  </a:lnTo>
                  <a:lnTo>
                    <a:pt x="4512" y="3375"/>
                  </a:lnTo>
                  <a:lnTo>
                    <a:pt x="4512" y="3375"/>
                  </a:lnTo>
                  <a:lnTo>
                    <a:pt x="4529" y="3375"/>
                  </a:lnTo>
                  <a:lnTo>
                    <a:pt x="4537" y="3367"/>
                  </a:lnTo>
                  <a:lnTo>
                    <a:pt x="4545" y="3367"/>
                  </a:lnTo>
                  <a:lnTo>
                    <a:pt x="4520" y="3359"/>
                  </a:lnTo>
                  <a:lnTo>
                    <a:pt x="4487" y="3350"/>
                  </a:lnTo>
                  <a:lnTo>
                    <a:pt x="4412" y="3325"/>
                  </a:lnTo>
                  <a:lnTo>
                    <a:pt x="4378" y="3317"/>
                  </a:lnTo>
                  <a:lnTo>
                    <a:pt x="4361" y="3308"/>
                  </a:lnTo>
                  <a:lnTo>
                    <a:pt x="4336" y="3300"/>
                  </a:lnTo>
                  <a:lnTo>
                    <a:pt x="4320" y="3292"/>
                  </a:lnTo>
                  <a:lnTo>
                    <a:pt x="4303" y="3292"/>
                  </a:lnTo>
                  <a:lnTo>
                    <a:pt x="4286" y="3283"/>
                  </a:lnTo>
                  <a:lnTo>
                    <a:pt x="4270" y="3275"/>
                  </a:lnTo>
                  <a:lnTo>
                    <a:pt x="4169" y="3217"/>
                  </a:lnTo>
                  <a:lnTo>
                    <a:pt x="4061" y="3166"/>
                  </a:lnTo>
                  <a:lnTo>
                    <a:pt x="3852" y="3058"/>
                  </a:lnTo>
                  <a:lnTo>
                    <a:pt x="3843" y="3058"/>
                  </a:lnTo>
                  <a:lnTo>
                    <a:pt x="3743" y="2999"/>
                  </a:lnTo>
                  <a:lnTo>
                    <a:pt x="3635" y="2941"/>
                  </a:lnTo>
                  <a:lnTo>
                    <a:pt x="3534" y="2882"/>
                  </a:lnTo>
                  <a:lnTo>
                    <a:pt x="3426" y="2824"/>
                  </a:lnTo>
                  <a:lnTo>
                    <a:pt x="3367" y="2790"/>
                  </a:lnTo>
                  <a:lnTo>
                    <a:pt x="3309" y="2749"/>
                  </a:lnTo>
                  <a:lnTo>
                    <a:pt x="3242" y="2707"/>
                  </a:lnTo>
                  <a:lnTo>
                    <a:pt x="3167" y="2665"/>
                  </a:lnTo>
                  <a:lnTo>
                    <a:pt x="3100" y="2623"/>
                  </a:lnTo>
                  <a:lnTo>
                    <a:pt x="3058" y="2598"/>
                  </a:lnTo>
                  <a:lnTo>
                    <a:pt x="3025" y="2573"/>
                  </a:lnTo>
                  <a:lnTo>
                    <a:pt x="2983" y="2540"/>
                  </a:lnTo>
                  <a:lnTo>
                    <a:pt x="2941" y="2515"/>
                  </a:lnTo>
                  <a:lnTo>
                    <a:pt x="2899" y="2490"/>
                  </a:lnTo>
                  <a:lnTo>
                    <a:pt x="2866" y="2465"/>
                  </a:lnTo>
                  <a:lnTo>
                    <a:pt x="2824" y="2431"/>
                  </a:lnTo>
                  <a:lnTo>
                    <a:pt x="2783" y="2406"/>
                  </a:lnTo>
                  <a:lnTo>
                    <a:pt x="2741" y="2373"/>
                  </a:lnTo>
                  <a:lnTo>
                    <a:pt x="2699" y="2339"/>
                  </a:lnTo>
                  <a:lnTo>
                    <a:pt x="2657" y="2314"/>
                  </a:lnTo>
                  <a:lnTo>
                    <a:pt x="2624" y="2281"/>
                  </a:lnTo>
                  <a:lnTo>
                    <a:pt x="2582" y="2247"/>
                  </a:lnTo>
                  <a:lnTo>
                    <a:pt x="2540" y="2214"/>
                  </a:lnTo>
                  <a:lnTo>
                    <a:pt x="2498" y="2181"/>
                  </a:lnTo>
                  <a:lnTo>
                    <a:pt x="2457" y="2147"/>
                  </a:lnTo>
                  <a:lnTo>
                    <a:pt x="2415" y="2105"/>
                  </a:lnTo>
                  <a:lnTo>
                    <a:pt x="2373" y="2072"/>
                  </a:lnTo>
                  <a:lnTo>
                    <a:pt x="2340" y="2039"/>
                  </a:lnTo>
                  <a:lnTo>
                    <a:pt x="2298" y="2005"/>
                  </a:lnTo>
                  <a:lnTo>
                    <a:pt x="2256" y="1963"/>
                  </a:lnTo>
                  <a:lnTo>
                    <a:pt x="2223" y="1930"/>
                  </a:lnTo>
                  <a:lnTo>
                    <a:pt x="2181" y="1888"/>
                  </a:lnTo>
                  <a:lnTo>
                    <a:pt x="2148" y="1846"/>
                  </a:lnTo>
                  <a:lnTo>
                    <a:pt x="2106" y="1813"/>
                  </a:lnTo>
                  <a:lnTo>
                    <a:pt x="2072" y="1771"/>
                  </a:lnTo>
                  <a:lnTo>
                    <a:pt x="2072" y="1771"/>
                  </a:lnTo>
                  <a:lnTo>
                    <a:pt x="2039" y="1738"/>
                  </a:lnTo>
                  <a:lnTo>
                    <a:pt x="2006" y="1696"/>
                  </a:lnTo>
                  <a:lnTo>
                    <a:pt x="1981" y="1654"/>
                  </a:lnTo>
                  <a:lnTo>
                    <a:pt x="1947" y="1613"/>
                  </a:lnTo>
                  <a:lnTo>
                    <a:pt x="1914" y="1571"/>
                  </a:lnTo>
                  <a:lnTo>
                    <a:pt x="1897" y="1546"/>
                  </a:lnTo>
                  <a:lnTo>
                    <a:pt x="1889" y="1521"/>
                  </a:lnTo>
                  <a:lnTo>
                    <a:pt x="1872" y="1504"/>
                  </a:lnTo>
                  <a:lnTo>
                    <a:pt x="1855" y="1479"/>
                  </a:lnTo>
                  <a:lnTo>
                    <a:pt x="1847" y="1462"/>
                  </a:lnTo>
                  <a:lnTo>
                    <a:pt x="1830" y="1437"/>
                  </a:lnTo>
                  <a:lnTo>
                    <a:pt x="1813" y="1412"/>
                  </a:lnTo>
                  <a:lnTo>
                    <a:pt x="1805" y="1395"/>
                  </a:lnTo>
                  <a:lnTo>
                    <a:pt x="1788" y="1370"/>
                  </a:lnTo>
                  <a:lnTo>
                    <a:pt x="1780" y="1345"/>
                  </a:lnTo>
                  <a:lnTo>
                    <a:pt x="1772" y="1329"/>
                  </a:lnTo>
                  <a:lnTo>
                    <a:pt x="1755" y="1303"/>
                  </a:lnTo>
                  <a:lnTo>
                    <a:pt x="1747" y="1278"/>
                  </a:lnTo>
                  <a:lnTo>
                    <a:pt x="1738" y="1253"/>
                  </a:lnTo>
                  <a:lnTo>
                    <a:pt x="1722" y="1237"/>
                  </a:lnTo>
                  <a:lnTo>
                    <a:pt x="1713" y="1212"/>
                  </a:lnTo>
                  <a:lnTo>
                    <a:pt x="1705" y="1187"/>
                  </a:lnTo>
                  <a:lnTo>
                    <a:pt x="1697" y="1161"/>
                  </a:lnTo>
                  <a:lnTo>
                    <a:pt x="1688" y="1136"/>
                  </a:lnTo>
                  <a:lnTo>
                    <a:pt x="1680" y="1120"/>
                  </a:lnTo>
                  <a:lnTo>
                    <a:pt x="1671" y="1095"/>
                  </a:lnTo>
                  <a:lnTo>
                    <a:pt x="1663" y="1070"/>
                  </a:lnTo>
                  <a:lnTo>
                    <a:pt x="1663" y="1045"/>
                  </a:lnTo>
                  <a:lnTo>
                    <a:pt x="1655" y="1019"/>
                  </a:lnTo>
                  <a:lnTo>
                    <a:pt x="1646" y="994"/>
                  </a:lnTo>
                  <a:lnTo>
                    <a:pt x="1646" y="969"/>
                  </a:lnTo>
                  <a:lnTo>
                    <a:pt x="1646" y="944"/>
                  </a:lnTo>
                  <a:lnTo>
                    <a:pt x="1646" y="919"/>
                  </a:lnTo>
                  <a:lnTo>
                    <a:pt x="1646" y="894"/>
                  </a:lnTo>
                  <a:lnTo>
                    <a:pt x="1646" y="869"/>
                  </a:lnTo>
                  <a:lnTo>
                    <a:pt x="1646" y="844"/>
                  </a:lnTo>
                  <a:lnTo>
                    <a:pt x="1646" y="719"/>
                  </a:lnTo>
                  <a:lnTo>
                    <a:pt x="1646" y="694"/>
                  </a:lnTo>
                  <a:lnTo>
                    <a:pt x="1646" y="669"/>
                  </a:lnTo>
                  <a:lnTo>
                    <a:pt x="1646" y="644"/>
                  </a:lnTo>
                  <a:lnTo>
                    <a:pt x="1646" y="618"/>
                  </a:lnTo>
                  <a:lnTo>
                    <a:pt x="1646" y="593"/>
                  </a:lnTo>
                  <a:lnTo>
                    <a:pt x="1655" y="568"/>
                  </a:lnTo>
                  <a:lnTo>
                    <a:pt x="1663" y="543"/>
                  </a:lnTo>
                  <a:lnTo>
                    <a:pt x="1671" y="518"/>
                  </a:lnTo>
                  <a:lnTo>
                    <a:pt x="1680" y="493"/>
                  </a:lnTo>
                  <a:lnTo>
                    <a:pt x="1688" y="468"/>
                  </a:lnTo>
                  <a:lnTo>
                    <a:pt x="1697" y="435"/>
                  </a:lnTo>
                  <a:lnTo>
                    <a:pt x="1705" y="410"/>
                  </a:lnTo>
                  <a:lnTo>
                    <a:pt x="1722" y="385"/>
                  </a:lnTo>
                  <a:lnTo>
                    <a:pt x="1730" y="368"/>
                  </a:lnTo>
                  <a:lnTo>
                    <a:pt x="1747" y="343"/>
                  </a:lnTo>
                  <a:lnTo>
                    <a:pt x="1763" y="318"/>
                  </a:lnTo>
                  <a:lnTo>
                    <a:pt x="1780" y="301"/>
                  </a:lnTo>
                  <a:lnTo>
                    <a:pt x="1797" y="276"/>
                  </a:lnTo>
                  <a:lnTo>
                    <a:pt x="1813" y="259"/>
                  </a:lnTo>
                  <a:lnTo>
                    <a:pt x="1830" y="234"/>
                  </a:lnTo>
                  <a:lnTo>
                    <a:pt x="1847" y="217"/>
                  </a:lnTo>
                  <a:lnTo>
                    <a:pt x="1872" y="201"/>
                  </a:lnTo>
                  <a:lnTo>
                    <a:pt x="1889" y="184"/>
                  </a:lnTo>
                  <a:lnTo>
                    <a:pt x="1905" y="176"/>
                  </a:lnTo>
                  <a:lnTo>
                    <a:pt x="1930" y="159"/>
                  </a:lnTo>
                  <a:lnTo>
                    <a:pt x="1947" y="151"/>
                  </a:lnTo>
                  <a:lnTo>
                    <a:pt x="1972" y="134"/>
                  </a:lnTo>
                  <a:lnTo>
                    <a:pt x="1997" y="126"/>
                  </a:lnTo>
                  <a:lnTo>
                    <a:pt x="2014" y="117"/>
                  </a:lnTo>
                  <a:lnTo>
                    <a:pt x="2039" y="109"/>
                  </a:lnTo>
                  <a:lnTo>
                    <a:pt x="2031" y="17"/>
                  </a:lnTo>
                  <a:lnTo>
                    <a:pt x="2056" y="9"/>
                  </a:lnTo>
                  <a:lnTo>
                    <a:pt x="2072" y="0"/>
                  </a:lnTo>
                  <a:lnTo>
                    <a:pt x="2097" y="0"/>
                  </a:lnTo>
                  <a:lnTo>
                    <a:pt x="2123" y="0"/>
                  </a:lnTo>
                  <a:lnTo>
                    <a:pt x="2139" y="0"/>
                  </a:lnTo>
                  <a:lnTo>
                    <a:pt x="2164" y="0"/>
                  </a:lnTo>
                  <a:lnTo>
                    <a:pt x="2189" y="0"/>
                  </a:lnTo>
                  <a:lnTo>
                    <a:pt x="2206" y="0"/>
                  </a:lnTo>
                  <a:lnTo>
                    <a:pt x="2365" y="0"/>
                  </a:lnTo>
                  <a:lnTo>
                    <a:pt x="2407" y="0"/>
                  </a:lnTo>
                  <a:lnTo>
                    <a:pt x="2448" y="0"/>
                  </a:lnTo>
                  <a:lnTo>
                    <a:pt x="2490" y="0"/>
                  </a:lnTo>
                  <a:lnTo>
                    <a:pt x="2532" y="9"/>
                  </a:lnTo>
                  <a:lnTo>
                    <a:pt x="2574" y="17"/>
                  </a:lnTo>
                  <a:lnTo>
                    <a:pt x="2615" y="17"/>
                  </a:lnTo>
                  <a:lnTo>
                    <a:pt x="2657" y="25"/>
                  </a:lnTo>
                  <a:lnTo>
                    <a:pt x="2691" y="34"/>
                  </a:lnTo>
                  <a:lnTo>
                    <a:pt x="2766" y="50"/>
                  </a:lnTo>
                  <a:lnTo>
                    <a:pt x="2833" y="67"/>
                  </a:lnTo>
                  <a:lnTo>
                    <a:pt x="2841" y="67"/>
                  </a:lnTo>
                  <a:lnTo>
                    <a:pt x="2891" y="75"/>
                  </a:lnTo>
                  <a:lnTo>
                    <a:pt x="2950" y="92"/>
                  </a:lnTo>
                  <a:lnTo>
                    <a:pt x="3000" y="109"/>
                  </a:lnTo>
                  <a:lnTo>
                    <a:pt x="3058" y="117"/>
                  </a:lnTo>
                  <a:lnTo>
                    <a:pt x="3108" y="134"/>
                  </a:lnTo>
                  <a:lnTo>
                    <a:pt x="3167" y="151"/>
                  </a:lnTo>
                  <a:lnTo>
                    <a:pt x="3217" y="159"/>
                  </a:lnTo>
                  <a:lnTo>
                    <a:pt x="3267" y="176"/>
                  </a:lnTo>
                  <a:lnTo>
                    <a:pt x="3326" y="192"/>
                  </a:lnTo>
                  <a:lnTo>
                    <a:pt x="3376" y="209"/>
                  </a:lnTo>
                  <a:lnTo>
                    <a:pt x="3426" y="226"/>
                  </a:lnTo>
                  <a:lnTo>
                    <a:pt x="3476" y="243"/>
                  </a:lnTo>
                  <a:lnTo>
                    <a:pt x="3526" y="259"/>
                  </a:lnTo>
                  <a:lnTo>
                    <a:pt x="3576" y="276"/>
                  </a:lnTo>
                  <a:lnTo>
                    <a:pt x="3626" y="293"/>
                  </a:lnTo>
                  <a:lnTo>
                    <a:pt x="3676" y="318"/>
                  </a:lnTo>
                  <a:lnTo>
                    <a:pt x="3727" y="334"/>
                  </a:lnTo>
                  <a:lnTo>
                    <a:pt x="3777" y="351"/>
                  </a:lnTo>
                  <a:lnTo>
                    <a:pt x="3827" y="368"/>
                  </a:lnTo>
                  <a:lnTo>
                    <a:pt x="3877" y="393"/>
                  </a:lnTo>
                  <a:lnTo>
                    <a:pt x="3927" y="410"/>
                  </a:lnTo>
                  <a:lnTo>
                    <a:pt x="3977" y="435"/>
                  </a:lnTo>
                  <a:lnTo>
                    <a:pt x="4019" y="451"/>
                  </a:lnTo>
                  <a:lnTo>
                    <a:pt x="4069" y="476"/>
                  </a:lnTo>
                  <a:lnTo>
                    <a:pt x="4119" y="493"/>
                  </a:lnTo>
                  <a:lnTo>
                    <a:pt x="4169" y="518"/>
                  </a:lnTo>
                  <a:lnTo>
                    <a:pt x="4211" y="543"/>
                  </a:lnTo>
                  <a:lnTo>
                    <a:pt x="4261" y="560"/>
                  </a:lnTo>
                  <a:lnTo>
                    <a:pt x="4303" y="585"/>
                  </a:lnTo>
                  <a:lnTo>
                    <a:pt x="4353" y="610"/>
                  </a:lnTo>
                  <a:lnTo>
                    <a:pt x="4395" y="635"/>
                  </a:lnTo>
                  <a:lnTo>
                    <a:pt x="4445" y="660"/>
                  </a:lnTo>
                  <a:lnTo>
                    <a:pt x="4478" y="677"/>
                  </a:lnTo>
                  <a:lnTo>
                    <a:pt x="4495" y="685"/>
                  </a:lnTo>
                  <a:lnTo>
                    <a:pt x="4537" y="710"/>
                  </a:lnTo>
                  <a:lnTo>
                    <a:pt x="4587" y="735"/>
                  </a:lnTo>
                  <a:lnTo>
                    <a:pt x="4629" y="760"/>
                  </a:lnTo>
                  <a:lnTo>
                    <a:pt x="4671" y="786"/>
                  </a:lnTo>
                  <a:lnTo>
                    <a:pt x="4721" y="811"/>
                  </a:lnTo>
                  <a:lnTo>
                    <a:pt x="4762" y="836"/>
                  </a:lnTo>
                  <a:lnTo>
                    <a:pt x="4804" y="861"/>
                  </a:lnTo>
                  <a:lnTo>
                    <a:pt x="4854" y="886"/>
                  </a:lnTo>
                  <a:lnTo>
                    <a:pt x="4896" y="919"/>
                  </a:lnTo>
                  <a:lnTo>
                    <a:pt x="4938" y="944"/>
                  </a:lnTo>
                  <a:lnTo>
                    <a:pt x="4988" y="969"/>
                  </a:lnTo>
                  <a:lnTo>
                    <a:pt x="5030" y="1003"/>
                  </a:lnTo>
                  <a:lnTo>
                    <a:pt x="5072" y="1028"/>
                  </a:lnTo>
                  <a:lnTo>
                    <a:pt x="5113" y="1053"/>
                  </a:lnTo>
                  <a:lnTo>
                    <a:pt x="5205" y="1111"/>
                  </a:lnTo>
                  <a:lnTo>
                    <a:pt x="5289" y="1178"/>
                  </a:lnTo>
                  <a:lnTo>
                    <a:pt x="5372" y="1237"/>
                  </a:lnTo>
                  <a:lnTo>
                    <a:pt x="5464" y="1295"/>
                  </a:lnTo>
                  <a:lnTo>
                    <a:pt x="5548" y="1362"/>
                  </a:lnTo>
                  <a:lnTo>
                    <a:pt x="5631" y="1420"/>
                  </a:lnTo>
                  <a:lnTo>
                    <a:pt x="5723" y="1487"/>
                  </a:lnTo>
                  <a:lnTo>
                    <a:pt x="5807" y="1554"/>
                  </a:lnTo>
                  <a:lnTo>
                    <a:pt x="5874" y="1604"/>
                  </a:lnTo>
                  <a:lnTo>
                    <a:pt x="5890" y="1621"/>
                  </a:lnTo>
                  <a:lnTo>
                    <a:pt x="5932" y="1646"/>
                  </a:lnTo>
                  <a:lnTo>
                    <a:pt x="5957" y="1679"/>
                  </a:lnTo>
                  <a:lnTo>
                    <a:pt x="5999" y="1704"/>
                  </a:lnTo>
                  <a:lnTo>
                    <a:pt x="6032" y="1738"/>
                  </a:lnTo>
                  <a:lnTo>
                    <a:pt x="6091" y="1796"/>
                  </a:lnTo>
                  <a:lnTo>
                    <a:pt x="6158" y="1855"/>
                  </a:lnTo>
                  <a:lnTo>
                    <a:pt x="6224" y="1913"/>
                  </a:lnTo>
                  <a:lnTo>
                    <a:pt x="6291" y="1972"/>
                  </a:lnTo>
                  <a:lnTo>
                    <a:pt x="6350" y="2030"/>
                  </a:lnTo>
                  <a:lnTo>
                    <a:pt x="6417" y="2089"/>
                  </a:lnTo>
                  <a:lnTo>
                    <a:pt x="6475" y="2156"/>
                  </a:lnTo>
                  <a:lnTo>
                    <a:pt x="6542" y="2214"/>
                  </a:lnTo>
                  <a:lnTo>
                    <a:pt x="6600" y="2273"/>
                  </a:lnTo>
                  <a:lnTo>
                    <a:pt x="6659" y="2339"/>
                  </a:lnTo>
                  <a:lnTo>
                    <a:pt x="6784" y="2456"/>
                  </a:lnTo>
                  <a:lnTo>
                    <a:pt x="6901" y="2582"/>
                  </a:lnTo>
                  <a:lnTo>
                    <a:pt x="7018" y="2707"/>
                  </a:lnTo>
                  <a:lnTo>
                    <a:pt x="7085" y="2765"/>
                  </a:lnTo>
                  <a:lnTo>
                    <a:pt x="7143" y="2824"/>
                  </a:lnTo>
                  <a:lnTo>
                    <a:pt x="7202" y="2891"/>
                  </a:lnTo>
                  <a:lnTo>
                    <a:pt x="7260" y="2949"/>
                  </a:lnTo>
                  <a:lnTo>
                    <a:pt x="7319" y="3008"/>
                  </a:lnTo>
                  <a:lnTo>
                    <a:pt x="7386" y="3066"/>
                  </a:lnTo>
                  <a:lnTo>
                    <a:pt x="7444" y="3125"/>
                  </a:lnTo>
                  <a:lnTo>
                    <a:pt x="7511" y="3183"/>
                  </a:lnTo>
                  <a:lnTo>
                    <a:pt x="7569" y="3242"/>
                  </a:lnTo>
                  <a:lnTo>
                    <a:pt x="7636" y="3300"/>
                  </a:lnTo>
                  <a:lnTo>
                    <a:pt x="7695" y="3350"/>
                  </a:lnTo>
                  <a:lnTo>
                    <a:pt x="7762" y="3409"/>
                  </a:lnTo>
                  <a:lnTo>
                    <a:pt x="7795" y="3434"/>
                  </a:lnTo>
                  <a:lnTo>
                    <a:pt x="7828" y="3459"/>
                  </a:lnTo>
                  <a:lnTo>
                    <a:pt x="7862" y="3484"/>
                  </a:lnTo>
                  <a:lnTo>
                    <a:pt x="7895" y="3517"/>
                  </a:lnTo>
                  <a:lnTo>
                    <a:pt x="7904" y="3609"/>
                  </a:lnTo>
                  <a:lnTo>
                    <a:pt x="7812" y="3618"/>
                  </a:lnTo>
                  <a:lnTo>
                    <a:pt x="7778" y="3592"/>
                  </a:lnTo>
                  <a:lnTo>
                    <a:pt x="7745" y="3567"/>
                  </a:lnTo>
                  <a:lnTo>
                    <a:pt x="7711" y="3542"/>
                  </a:lnTo>
                  <a:lnTo>
                    <a:pt x="7678" y="3517"/>
                  </a:lnTo>
                  <a:lnTo>
                    <a:pt x="7603" y="3467"/>
                  </a:lnTo>
                  <a:lnTo>
                    <a:pt x="7536" y="3417"/>
                  </a:lnTo>
                  <a:lnTo>
                    <a:pt x="7469" y="3359"/>
                  </a:lnTo>
                  <a:lnTo>
                    <a:pt x="7402" y="3308"/>
                  </a:lnTo>
                  <a:lnTo>
                    <a:pt x="7335" y="3250"/>
                  </a:lnTo>
                  <a:lnTo>
                    <a:pt x="7269" y="3200"/>
                  </a:lnTo>
                  <a:lnTo>
                    <a:pt x="7202" y="3141"/>
                  </a:lnTo>
                  <a:lnTo>
                    <a:pt x="7143" y="3083"/>
                  </a:lnTo>
                  <a:lnTo>
                    <a:pt x="7077" y="3024"/>
                  </a:lnTo>
                  <a:lnTo>
                    <a:pt x="7010" y="2966"/>
                  </a:lnTo>
                  <a:lnTo>
                    <a:pt x="6943" y="2916"/>
                  </a:lnTo>
                  <a:lnTo>
                    <a:pt x="6884" y="2857"/>
                  </a:lnTo>
                  <a:lnTo>
                    <a:pt x="6759" y="2740"/>
                  </a:lnTo>
                  <a:lnTo>
                    <a:pt x="6625" y="2615"/>
                  </a:lnTo>
                  <a:lnTo>
                    <a:pt x="6492" y="2498"/>
                  </a:lnTo>
                  <a:lnTo>
                    <a:pt x="6433" y="2440"/>
                  </a:lnTo>
                  <a:lnTo>
                    <a:pt x="6366" y="2390"/>
                  </a:lnTo>
                  <a:lnTo>
                    <a:pt x="6300" y="2331"/>
                  </a:lnTo>
                  <a:lnTo>
                    <a:pt x="6241" y="2273"/>
                  </a:lnTo>
                  <a:lnTo>
                    <a:pt x="6174" y="2222"/>
                  </a:lnTo>
                  <a:lnTo>
                    <a:pt x="6107" y="2164"/>
                  </a:lnTo>
                  <a:lnTo>
                    <a:pt x="6041" y="2114"/>
                  </a:lnTo>
                  <a:lnTo>
                    <a:pt x="5974" y="2064"/>
                  </a:lnTo>
                  <a:lnTo>
                    <a:pt x="5907" y="2014"/>
                  </a:lnTo>
                  <a:lnTo>
                    <a:pt x="5840" y="1963"/>
                  </a:lnTo>
                  <a:lnTo>
                    <a:pt x="5807" y="1938"/>
                  </a:lnTo>
                  <a:lnTo>
                    <a:pt x="5773" y="1913"/>
                  </a:lnTo>
                  <a:lnTo>
                    <a:pt x="5740" y="1888"/>
                  </a:lnTo>
                  <a:lnTo>
                    <a:pt x="5706" y="1863"/>
                  </a:lnTo>
                  <a:lnTo>
                    <a:pt x="5690" y="1846"/>
                  </a:lnTo>
                  <a:lnTo>
                    <a:pt x="5615" y="1796"/>
                  </a:lnTo>
                  <a:lnTo>
                    <a:pt x="5531" y="1738"/>
                  </a:lnTo>
                  <a:lnTo>
                    <a:pt x="5447" y="1671"/>
                  </a:lnTo>
                  <a:lnTo>
                    <a:pt x="5356" y="1613"/>
                  </a:lnTo>
                  <a:lnTo>
                    <a:pt x="5272" y="1554"/>
                  </a:lnTo>
                  <a:lnTo>
                    <a:pt x="5188" y="1496"/>
                  </a:lnTo>
                  <a:lnTo>
                    <a:pt x="5105" y="1445"/>
                  </a:lnTo>
                  <a:lnTo>
                    <a:pt x="5013" y="1387"/>
                  </a:lnTo>
                  <a:lnTo>
                    <a:pt x="4930" y="1329"/>
                  </a:lnTo>
                  <a:lnTo>
                    <a:pt x="4888" y="1303"/>
                  </a:lnTo>
                  <a:lnTo>
                    <a:pt x="4846" y="1278"/>
                  </a:lnTo>
                  <a:lnTo>
                    <a:pt x="4804" y="1253"/>
                  </a:lnTo>
                  <a:lnTo>
                    <a:pt x="4762" y="1228"/>
                  </a:lnTo>
                  <a:lnTo>
                    <a:pt x="4712" y="1203"/>
                  </a:lnTo>
                  <a:lnTo>
                    <a:pt x="4671" y="1178"/>
                  </a:lnTo>
                  <a:lnTo>
                    <a:pt x="4629" y="1153"/>
                  </a:lnTo>
                  <a:lnTo>
                    <a:pt x="4587" y="1128"/>
                  </a:lnTo>
                  <a:lnTo>
                    <a:pt x="4545" y="1103"/>
                  </a:lnTo>
                  <a:lnTo>
                    <a:pt x="4495" y="1078"/>
                  </a:lnTo>
                  <a:lnTo>
                    <a:pt x="4453" y="1053"/>
                  </a:lnTo>
                  <a:lnTo>
                    <a:pt x="4412" y="1036"/>
                  </a:lnTo>
                  <a:lnTo>
                    <a:pt x="4370" y="1011"/>
                  </a:lnTo>
                  <a:lnTo>
                    <a:pt x="4320" y="986"/>
                  </a:lnTo>
                  <a:lnTo>
                    <a:pt x="4311" y="986"/>
                  </a:lnTo>
                  <a:lnTo>
                    <a:pt x="4278" y="969"/>
                  </a:lnTo>
                  <a:lnTo>
                    <a:pt x="4236" y="944"/>
                  </a:lnTo>
                  <a:lnTo>
                    <a:pt x="4194" y="928"/>
                  </a:lnTo>
                  <a:lnTo>
                    <a:pt x="4144" y="902"/>
                  </a:lnTo>
                  <a:lnTo>
                    <a:pt x="4102" y="886"/>
                  </a:lnTo>
                  <a:lnTo>
                    <a:pt x="4061" y="861"/>
                  </a:lnTo>
                  <a:lnTo>
                    <a:pt x="4011" y="844"/>
                  </a:lnTo>
                  <a:lnTo>
                    <a:pt x="3969" y="819"/>
                  </a:lnTo>
                  <a:lnTo>
                    <a:pt x="3919" y="802"/>
                  </a:lnTo>
                  <a:lnTo>
                    <a:pt x="3877" y="786"/>
                  </a:lnTo>
                  <a:lnTo>
                    <a:pt x="3827" y="760"/>
                  </a:lnTo>
                  <a:lnTo>
                    <a:pt x="3785" y="744"/>
                  </a:lnTo>
                  <a:lnTo>
                    <a:pt x="3735" y="727"/>
                  </a:lnTo>
                  <a:lnTo>
                    <a:pt x="3693" y="710"/>
                  </a:lnTo>
                  <a:lnTo>
                    <a:pt x="3643" y="694"/>
                  </a:lnTo>
                  <a:lnTo>
                    <a:pt x="3601" y="677"/>
                  </a:lnTo>
                  <a:lnTo>
                    <a:pt x="3551" y="660"/>
                  </a:lnTo>
                  <a:lnTo>
                    <a:pt x="3501" y="644"/>
                  </a:lnTo>
                  <a:lnTo>
                    <a:pt x="3459" y="627"/>
                  </a:lnTo>
                  <a:lnTo>
                    <a:pt x="3409" y="610"/>
                  </a:lnTo>
                  <a:lnTo>
                    <a:pt x="3359" y="593"/>
                  </a:lnTo>
                  <a:lnTo>
                    <a:pt x="3309" y="577"/>
                  </a:lnTo>
                  <a:lnTo>
                    <a:pt x="3267" y="568"/>
                  </a:lnTo>
                  <a:lnTo>
                    <a:pt x="3217" y="552"/>
                  </a:lnTo>
                  <a:lnTo>
                    <a:pt x="3167" y="535"/>
                  </a:lnTo>
                  <a:lnTo>
                    <a:pt x="3117" y="527"/>
                  </a:lnTo>
                  <a:lnTo>
                    <a:pt x="3067" y="510"/>
                  </a:lnTo>
                  <a:lnTo>
                    <a:pt x="3016" y="501"/>
                  </a:lnTo>
                  <a:lnTo>
                    <a:pt x="2966" y="485"/>
                  </a:lnTo>
                  <a:lnTo>
                    <a:pt x="2916" y="476"/>
                  </a:lnTo>
                  <a:lnTo>
                    <a:pt x="2858" y="460"/>
                  </a:lnTo>
                  <a:lnTo>
                    <a:pt x="2808" y="451"/>
                  </a:lnTo>
                  <a:lnTo>
                    <a:pt x="2757" y="443"/>
                  </a:lnTo>
                  <a:lnTo>
                    <a:pt x="2749" y="443"/>
                  </a:lnTo>
                  <a:lnTo>
                    <a:pt x="2682" y="426"/>
                  </a:lnTo>
                  <a:lnTo>
                    <a:pt x="2615" y="410"/>
                  </a:lnTo>
                  <a:lnTo>
                    <a:pt x="2582" y="401"/>
                  </a:lnTo>
                  <a:lnTo>
                    <a:pt x="2540" y="393"/>
                  </a:lnTo>
                  <a:lnTo>
                    <a:pt x="2507" y="385"/>
                  </a:lnTo>
                  <a:lnTo>
                    <a:pt x="2473" y="376"/>
                  </a:lnTo>
                  <a:lnTo>
                    <a:pt x="2440" y="376"/>
                  </a:lnTo>
                  <a:lnTo>
                    <a:pt x="2407" y="376"/>
                  </a:lnTo>
                  <a:lnTo>
                    <a:pt x="2373" y="376"/>
                  </a:lnTo>
                  <a:lnTo>
                    <a:pt x="2340" y="376"/>
                  </a:lnTo>
                  <a:lnTo>
                    <a:pt x="2306" y="376"/>
                  </a:lnTo>
                  <a:close/>
                  <a:moveTo>
                    <a:pt x="4612" y="3250"/>
                  </a:moveTo>
                  <a:close/>
                  <a:moveTo>
                    <a:pt x="4612" y="3250"/>
                  </a:move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31"/>
            <p:cNvSpPr/>
            <p:nvPr/>
          </p:nvSpPr>
          <p:spPr>
            <a:xfrm>
              <a:off x="3764843" y="8271833"/>
              <a:ext cx="263360" cy="145072"/>
            </a:xfrm>
            <a:custGeom>
              <a:avLst/>
              <a:gdLst/>
              <a:ahLst/>
              <a:cxnLst/>
              <a:rect l="l" t="t" r="r" b="b"/>
              <a:pathLst>
                <a:path w="5339" h="2941" extrusionOk="0">
                  <a:moveTo>
                    <a:pt x="3099" y="0"/>
                  </a:moveTo>
                  <a:lnTo>
                    <a:pt x="3158" y="0"/>
                  </a:lnTo>
                  <a:lnTo>
                    <a:pt x="3225" y="0"/>
                  </a:lnTo>
                  <a:lnTo>
                    <a:pt x="3292" y="0"/>
                  </a:lnTo>
                  <a:lnTo>
                    <a:pt x="3350" y="0"/>
                  </a:lnTo>
                  <a:lnTo>
                    <a:pt x="3409" y="0"/>
                  </a:lnTo>
                  <a:lnTo>
                    <a:pt x="3417" y="0"/>
                  </a:lnTo>
                  <a:lnTo>
                    <a:pt x="3475" y="8"/>
                  </a:lnTo>
                  <a:lnTo>
                    <a:pt x="3542" y="8"/>
                  </a:lnTo>
                  <a:lnTo>
                    <a:pt x="3609" y="17"/>
                  </a:lnTo>
                  <a:lnTo>
                    <a:pt x="3668" y="25"/>
                  </a:lnTo>
                  <a:lnTo>
                    <a:pt x="3734" y="33"/>
                  </a:lnTo>
                  <a:lnTo>
                    <a:pt x="3793" y="42"/>
                  </a:lnTo>
                  <a:lnTo>
                    <a:pt x="3860" y="58"/>
                  </a:lnTo>
                  <a:lnTo>
                    <a:pt x="3918" y="67"/>
                  </a:lnTo>
                  <a:lnTo>
                    <a:pt x="3985" y="75"/>
                  </a:lnTo>
                  <a:lnTo>
                    <a:pt x="4043" y="92"/>
                  </a:lnTo>
                  <a:lnTo>
                    <a:pt x="4110" y="100"/>
                  </a:lnTo>
                  <a:lnTo>
                    <a:pt x="4152" y="109"/>
                  </a:lnTo>
                  <a:lnTo>
                    <a:pt x="4169" y="109"/>
                  </a:lnTo>
                  <a:lnTo>
                    <a:pt x="4227" y="125"/>
                  </a:lnTo>
                  <a:lnTo>
                    <a:pt x="4294" y="142"/>
                  </a:lnTo>
                  <a:lnTo>
                    <a:pt x="4353" y="159"/>
                  </a:lnTo>
                  <a:lnTo>
                    <a:pt x="4411" y="175"/>
                  </a:lnTo>
                  <a:lnTo>
                    <a:pt x="4469" y="192"/>
                  </a:lnTo>
                  <a:lnTo>
                    <a:pt x="4528" y="209"/>
                  </a:lnTo>
                  <a:lnTo>
                    <a:pt x="4586" y="226"/>
                  </a:lnTo>
                  <a:lnTo>
                    <a:pt x="4653" y="242"/>
                  </a:lnTo>
                  <a:lnTo>
                    <a:pt x="4712" y="267"/>
                  </a:lnTo>
                  <a:lnTo>
                    <a:pt x="4770" y="284"/>
                  </a:lnTo>
                  <a:lnTo>
                    <a:pt x="4820" y="309"/>
                  </a:lnTo>
                  <a:lnTo>
                    <a:pt x="4879" y="326"/>
                  </a:lnTo>
                  <a:lnTo>
                    <a:pt x="4937" y="351"/>
                  </a:lnTo>
                  <a:lnTo>
                    <a:pt x="4996" y="376"/>
                  </a:lnTo>
                  <a:lnTo>
                    <a:pt x="5054" y="401"/>
                  </a:lnTo>
                  <a:lnTo>
                    <a:pt x="5104" y="418"/>
                  </a:lnTo>
                  <a:lnTo>
                    <a:pt x="5163" y="443"/>
                  </a:lnTo>
                  <a:lnTo>
                    <a:pt x="5221" y="468"/>
                  </a:lnTo>
                  <a:lnTo>
                    <a:pt x="5230" y="476"/>
                  </a:lnTo>
                  <a:lnTo>
                    <a:pt x="5263" y="518"/>
                  </a:lnTo>
                  <a:lnTo>
                    <a:pt x="5305" y="560"/>
                  </a:lnTo>
                  <a:lnTo>
                    <a:pt x="5338" y="652"/>
                  </a:lnTo>
                  <a:lnTo>
                    <a:pt x="5255" y="685"/>
                  </a:lnTo>
                  <a:lnTo>
                    <a:pt x="5188" y="685"/>
                  </a:lnTo>
                  <a:lnTo>
                    <a:pt x="5138" y="693"/>
                  </a:lnTo>
                  <a:lnTo>
                    <a:pt x="5129" y="693"/>
                  </a:lnTo>
                  <a:lnTo>
                    <a:pt x="5071" y="668"/>
                  </a:lnTo>
                  <a:lnTo>
                    <a:pt x="5021" y="652"/>
                  </a:lnTo>
                  <a:lnTo>
                    <a:pt x="4962" y="635"/>
                  </a:lnTo>
                  <a:lnTo>
                    <a:pt x="4904" y="618"/>
                  </a:lnTo>
                  <a:lnTo>
                    <a:pt x="4854" y="602"/>
                  </a:lnTo>
                  <a:lnTo>
                    <a:pt x="4795" y="585"/>
                  </a:lnTo>
                  <a:lnTo>
                    <a:pt x="4737" y="568"/>
                  </a:lnTo>
                  <a:lnTo>
                    <a:pt x="4687" y="560"/>
                  </a:lnTo>
                  <a:lnTo>
                    <a:pt x="4628" y="543"/>
                  </a:lnTo>
                  <a:lnTo>
                    <a:pt x="4570" y="535"/>
                  </a:lnTo>
                  <a:lnTo>
                    <a:pt x="4511" y="518"/>
                  </a:lnTo>
                  <a:lnTo>
                    <a:pt x="4453" y="510"/>
                  </a:lnTo>
                  <a:lnTo>
                    <a:pt x="4394" y="493"/>
                  </a:lnTo>
                  <a:lnTo>
                    <a:pt x="4336" y="485"/>
                  </a:lnTo>
                  <a:lnTo>
                    <a:pt x="4277" y="476"/>
                  </a:lnTo>
                  <a:lnTo>
                    <a:pt x="4219" y="468"/>
                  </a:lnTo>
                  <a:lnTo>
                    <a:pt x="4160" y="459"/>
                  </a:lnTo>
                  <a:lnTo>
                    <a:pt x="4102" y="451"/>
                  </a:lnTo>
                  <a:lnTo>
                    <a:pt x="4094" y="451"/>
                  </a:lnTo>
                  <a:lnTo>
                    <a:pt x="4043" y="443"/>
                  </a:lnTo>
                  <a:lnTo>
                    <a:pt x="3985" y="434"/>
                  </a:lnTo>
                  <a:lnTo>
                    <a:pt x="3926" y="434"/>
                  </a:lnTo>
                  <a:lnTo>
                    <a:pt x="3868" y="426"/>
                  </a:lnTo>
                  <a:lnTo>
                    <a:pt x="3810" y="426"/>
                  </a:lnTo>
                  <a:lnTo>
                    <a:pt x="3751" y="426"/>
                  </a:lnTo>
                  <a:lnTo>
                    <a:pt x="3693" y="426"/>
                  </a:lnTo>
                  <a:lnTo>
                    <a:pt x="3634" y="426"/>
                  </a:lnTo>
                  <a:lnTo>
                    <a:pt x="3576" y="426"/>
                  </a:lnTo>
                  <a:lnTo>
                    <a:pt x="3225" y="426"/>
                  </a:lnTo>
                  <a:lnTo>
                    <a:pt x="3166" y="426"/>
                  </a:lnTo>
                  <a:lnTo>
                    <a:pt x="3108" y="426"/>
                  </a:lnTo>
                  <a:lnTo>
                    <a:pt x="3049" y="426"/>
                  </a:lnTo>
                  <a:lnTo>
                    <a:pt x="2991" y="426"/>
                  </a:lnTo>
                  <a:lnTo>
                    <a:pt x="2932" y="426"/>
                  </a:lnTo>
                  <a:lnTo>
                    <a:pt x="2874" y="434"/>
                  </a:lnTo>
                  <a:lnTo>
                    <a:pt x="2824" y="443"/>
                  </a:lnTo>
                  <a:lnTo>
                    <a:pt x="2765" y="443"/>
                  </a:lnTo>
                  <a:lnTo>
                    <a:pt x="2732" y="443"/>
                  </a:lnTo>
                  <a:lnTo>
                    <a:pt x="2707" y="443"/>
                  </a:lnTo>
                  <a:lnTo>
                    <a:pt x="2648" y="451"/>
                  </a:lnTo>
                  <a:lnTo>
                    <a:pt x="2598" y="459"/>
                  </a:lnTo>
                  <a:lnTo>
                    <a:pt x="2540" y="476"/>
                  </a:lnTo>
                  <a:lnTo>
                    <a:pt x="2481" y="485"/>
                  </a:lnTo>
                  <a:lnTo>
                    <a:pt x="2431" y="493"/>
                  </a:lnTo>
                  <a:lnTo>
                    <a:pt x="2373" y="510"/>
                  </a:lnTo>
                  <a:lnTo>
                    <a:pt x="2314" y="518"/>
                  </a:lnTo>
                  <a:lnTo>
                    <a:pt x="2264" y="535"/>
                  </a:lnTo>
                  <a:lnTo>
                    <a:pt x="2206" y="543"/>
                  </a:lnTo>
                  <a:lnTo>
                    <a:pt x="2155" y="560"/>
                  </a:lnTo>
                  <a:lnTo>
                    <a:pt x="2114" y="576"/>
                  </a:lnTo>
                  <a:lnTo>
                    <a:pt x="2105" y="576"/>
                  </a:lnTo>
                  <a:lnTo>
                    <a:pt x="2047" y="585"/>
                  </a:lnTo>
                  <a:lnTo>
                    <a:pt x="1997" y="602"/>
                  </a:lnTo>
                  <a:lnTo>
                    <a:pt x="1947" y="627"/>
                  </a:lnTo>
                  <a:lnTo>
                    <a:pt x="1888" y="643"/>
                  </a:lnTo>
                  <a:lnTo>
                    <a:pt x="1838" y="660"/>
                  </a:lnTo>
                  <a:lnTo>
                    <a:pt x="1788" y="685"/>
                  </a:lnTo>
                  <a:lnTo>
                    <a:pt x="1738" y="702"/>
                  </a:lnTo>
                  <a:lnTo>
                    <a:pt x="1688" y="727"/>
                  </a:lnTo>
                  <a:lnTo>
                    <a:pt x="1637" y="744"/>
                  </a:lnTo>
                  <a:lnTo>
                    <a:pt x="1596" y="760"/>
                  </a:lnTo>
                  <a:lnTo>
                    <a:pt x="1562" y="785"/>
                  </a:lnTo>
                  <a:lnTo>
                    <a:pt x="1521" y="802"/>
                  </a:lnTo>
                  <a:lnTo>
                    <a:pt x="1521" y="802"/>
                  </a:lnTo>
                  <a:lnTo>
                    <a:pt x="1487" y="819"/>
                  </a:lnTo>
                  <a:lnTo>
                    <a:pt x="1445" y="844"/>
                  </a:lnTo>
                  <a:lnTo>
                    <a:pt x="1404" y="860"/>
                  </a:lnTo>
                  <a:lnTo>
                    <a:pt x="1362" y="886"/>
                  </a:lnTo>
                  <a:lnTo>
                    <a:pt x="1320" y="911"/>
                  </a:lnTo>
                  <a:lnTo>
                    <a:pt x="1278" y="936"/>
                  </a:lnTo>
                  <a:lnTo>
                    <a:pt x="1245" y="961"/>
                  </a:lnTo>
                  <a:lnTo>
                    <a:pt x="1203" y="986"/>
                  </a:lnTo>
                  <a:lnTo>
                    <a:pt x="1161" y="1011"/>
                  </a:lnTo>
                  <a:lnTo>
                    <a:pt x="1120" y="1036"/>
                  </a:lnTo>
                  <a:lnTo>
                    <a:pt x="1078" y="1061"/>
                  </a:lnTo>
                  <a:lnTo>
                    <a:pt x="1044" y="1086"/>
                  </a:lnTo>
                  <a:lnTo>
                    <a:pt x="1003" y="1111"/>
                  </a:lnTo>
                  <a:lnTo>
                    <a:pt x="969" y="1145"/>
                  </a:lnTo>
                  <a:lnTo>
                    <a:pt x="927" y="1170"/>
                  </a:lnTo>
                  <a:lnTo>
                    <a:pt x="894" y="1195"/>
                  </a:lnTo>
                  <a:lnTo>
                    <a:pt x="852" y="1228"/>
                  </a:lnTo>
                  <a:lnTo>
                    <a:pt x="819" y="1253"/>
                  </a:lnTo>
                  <a:lnTo>
                    <a:pt x="785" y="1287"/>
                  </a:lnTo>
                  <a:lnTo>
                    <a:pt x="752" y="1312"/>
                  </a:lnTo>
                  <a:lnTo>
                    <a:pt x="727" y="1345"/>
                  </a:lnTo>
                  <a:lnTo>
                    <a:pt x="693" y="1370"/>
                  </a:lnTo>
                  <a:lnTo>
                    <a:pt x="668" y="1403"/>
                  </a:lnTo>
                  <a:lnTo>
                    <a:pt x="652" y="1420"/>
                  </a:lnTo>
                  <a:lnTo>
                    <a:pt x="635" y="1429"/>
                  </a:lnTo>
                  <a:lnTo>
                    <a:pt x="627" y="1445"/>
                  </a:lnTo>
                  <a:lnTo>
                    <a:pt x="610" y="1462"/>
                  </a:lnTo>
                  <a:lnTo>
                    <a:pt x="602" y="1479"/>
                  </a:lnTo>
                  <a:lnTo>
                    <a:pt x="585" y="1495"/>
                  </a:lnTo>
                  <a:lnTo>
                    <a:pt x="577" y="1504"/>
                  </a:lnTo>
                  <a:lnTo>
                    <a:pt x="568" y="1520"/>
                  </a:lnTo>
                  <a:lnTo>
                    <a:pt x="560" y="1529"/>
                  </a:lnTo>
                  <a:lnTo>
                    <a:pt x="560" y="1529"/>
                  </a:lnTo>
                  <a:lnTo>
                    <a:pt x="560" y="1529"/>
                  </a:lnTo>
                  <a:lnTo>
                    <a:pt x="543" y="1546"/>
                  </a:lnTo>
                  <a:lnTo>
                    <a:pt x="535" y="1562"/>
                  </a:lnTo>
                  <a:lnTo>
                    <a:pt x="535" y="1562"/>
                  </a:lnTo>
                  <a:lnTo>
                    <a:pt x="518" y="1579"/>
                  </a:lnTo>
                  <a:lnTo>
                    <a:pt x="510" y="1596"/>
                  </a:lnTo>
                  <a:lnTo>
                    <a:pt x="510" y="1596"/>
                  </a:lnTo>
                  <a:lnTo>
                    <a:pt x="501" y="1612"/>
                  </a:lnTo>
                  <a:lnTo>
                    <a:pt x="493" y="1629"/>
                  </a:lnTo>
                  <a:lnTo>
                    <a:pt x="493" y="1629"/>
                  </a:lnTo>
                  <a:lnTo>
                    <a:pt x="485" y="1646"/>
                  </a:lnTo>
                  <a:lnTo>
                    <a:pt x="476" y="1654"/>
                  </a:lnTo>
                  <a:lnTo>
                    <a:pt x="476" y="1654"/>
                  </a:lnTo>
                  <a:lnTo>
                    <a:pt x="468" y="1671"/>
                  </a:lnTo>
                  <a:lnTo>
                    <a:pt x="460" y="1688"/>
                  </a:lnTo>
                  <a:lnTo>
                    <a:pt x="460" y="1688"/>
                  </a:lnTo>
                  <a:lnTo>
                    <a:pt x="451" y="1704"/>
                  </a:lnTo>
                  <a:lnTo>
                    <a:pt x="443" y="1721"/>
                  </a:lnTo>
                  <a:lnTo>
                    <a:pt x="443" y="1721"/>
                  </a:lnTo>
                  <a:lnTo>
                    <a:pt x="434" y="1738"/>
                  </a:lnTo>
                  <a:lnTo>
                    <a:pt x="434" y="1754"/>
                  </a:lnTo>
                  <a:lnTo>
                    <a:pt x="434" y="1746"/>
                  </a:lnTo>
                  <a:lnTo>
                    <a:pt x="426" y="1763"/>
                  </a:lnTo>
                  <a:lnTo>
                    <a:pt x="426" y="1779"/>
                  </a:lnTo>
                  <a:lnTo>
                    <a:pt x="426" y="1771"/>
                  </a:lnTo>
                  <a:lnTo>
                    <a:pt x="418" y="1788"/>
                  </a:lnTo>
                  <a:lnTo>
                    <a:pt x="418" y="1779"/>
                  </a:lnTo>
                  <a:lnTo>
                    <a:pt x="418" y="1796"/>
                  </a:lnTo>
                  <a:lnTo>
                    <a:pt x="418" y="1788"/>
                  </a:lnTo>
                  <a:lnTo>
                    <a:pt x="418" y="1804"/>
                  </a:lnTo>
                  <a:lnTo>
                    <a:pt x="418" y="1796"/>
                  </a:lnTo>
                  <a:lnTo>
                    <a:pt x="418" y="1813"/>
                  </a:lnTo>
                  <a:lnTo>
                    <a:pt x="418" y="1813"/>
                  </a:lnTo>
                  <a:lnTo>
                    <a:pt x="418" y="1830"/>
                  </a:lnTo>
                  <a:lnTo>
                    <a:pt x="418" y="1821"/>
                  </a:lnTo>
                  <a:lnTo>
                    <a:pt x="418" y="1838"/>
                  </a:lnTo>
                  <a:lnTo>
                    <a:pt x="418" y="1830"/>
                  </a:lnTo>
                  <a:lnTo>
                    <a:pt x="418" y="1846"/>
                  </a:lnTo>
                  <a:lnTo>
                    <a:pt x="418" y="1896"/>
                  </a:lnTo>
                  <a:lnTo>
                    <a:pt x="418" y="1913"/>
                  </a:lnTo>
                  <a:lnTo>
                    <a:pt x="418" y="1905"/>
                  </a:lnTo>
                  <a:lnTo>
                    <a:pt x="418" y="1921"/>
                  </a:lnTo>
                  <a:lnTo>
                    <a:pt x="418" y="1913"/>
                  </a:lnTo>
                  <a:lnTo>
                    <a:pt x="418" y="1930"/>
                  </a:lnTo>
                  <a:lnTo>
                    <a:pt x="418" y="1921"/>
                  </a:lnTo>
                  <a:lnTo>
                    <a:pt x="418" y="1947"/>
                  </a:lnTo>
                  <a:lnTo>
                    <a:pt x="418" y="1938"/>
                  </a:lnTo>
                  <a:lnTo>
                    <a:pt x="418" y="1955"/>
                  </a:lnTo>
                  <a:lnTo>
                    <a:pt x="418" y="1947"/>
                  </a:lnTo>
                  <a:lnTo>
                    <a:pt x="426" y="1963"/>
                  </a:lnTo>
                  <a:lnTo>
                    <a:pt x="426" y="1955"/>
                  </a:lnTo>
                  <a:lnTo>
                    <a:pt x="434" y="1972"/>
                  </a:lnTo>
                  <a:lnTo>
                    <a:pt x="434" y="1963"/>
                  </a:lnTo>
                  <a:lnTo>
                    <a:pt x="443" y="1988"/>
                  </a:lnTo>
                  <a:lnTo>
                    <a:pt x="443" y="1980"/>
                  </a:lnTo>
                  <a:lnTo>
                    <a:pt x="443" y="1997"/>
                  </a:lnTo>
                  <a:lnTo>
                    <a:pt x="443" y="1988"/>
                  </a:lnTo>
                  <a:lnTo>
                    <a:pt x="451" y="2005"/>
                  </a:lnTo>
                  <a:lnTo>
                    <a:pt x="451" y="2005"/>
                  </a:lnTo>
                  <a:lnTo>
                    <a:pt x="468" y="2022"/>
                  </a:lnTo>
                  <a:lnTo>
                    <a:pt x="468" y="2013"/>
                  </a:lnTo>
                  <a:lnTo>
                    <a:pt x="476" y="2030"/>
                  </a:lnTo>
                  <a:lnTo>
                    <a:pt x="476" y="2030"/>
                  </a:lnTo>
                  <a:lnTo>
                    <a:pt x="485" y="2047"/>
                  </a:lnTo>
                  <a:lnTo>
                    <a:pt x="485" y="2038"/>
                  </a:lnTo>
                  <a:lnTo>
                    <a:pt x="493" y="2055"/>
                  </a:lnTo>
                  <a:lnTo>
                    <a:pt x="501" y="2072"/>
                  </a:lnTo>
                  <a:lnTo>
                    <a:pt x="501" y="2072"/>
                  </a:lnTo>
                  <a:lnTo>
                    <a:pt x="518" y="2089"/>
                  </a:lnTo>
                  <a:lnTo>
                    <a:pt x="526" y="2105"/>
                  </a:lnTo>
                  <a:lnTo>
                    <a:pt x="526" y="2105"/>
                  </a:lnTo>
                  <a:lnTo>
                    <a:pt x="543" y="2114"/>
                  </a:lnTo>
                  <a:lnTo>
                    <a:pt x="551" y="2130"/>
                  </a:lnTo>
                  <a:lnTo>
                    <a:pt x="551" y="2130"/>
                  </a:lnTo>
                  <a:lnTo>
                    <a:pt x="568" y="2147"/>
                  </a:lnTo>
                  <a:lnTo>
                    <a:pt x="585" y="2164"/>
                  </a:lnTo>
                  <a:lnTo>
                    <a:pt x="585" y="2164"/>
                  </a:lnTo>
                  <a:lnTo>
                    <a:pt x="602" y="2180"/>
                  </a:lnTo>
                  <a:lnTo>
                    <a:pt x="618" y="2197"/>
                  </a:lnTo>
                  <a:lnTo>
                    <a:pt x="618" y="2197"/>
                  </a:lnTo>
                  <a:lnTo>
                    <a:pt x="635" y="2214"/>
                  </a:lnTo>
                  <a:lnTo>
                    <a:pt x="652" y="2231"/>
                  </a:lnTo>
                  <a:lnTo>
                    <a:pt x="652" y="2231"/>
                  </a:lnTo>
                  <a:lnTo>
                    <a:pt x="668" y="2247"/>
                  </a:lnTo>
                  <a:lnTo>
                    <a:pt x="693" y="2264"/>
                  </a:lnTo>
                  <a:lnTo>
                    <a:pt x="693" y="2264"/>
                  </a:lnTo>
                  <a:lnTo>
                    <a:pt x="719" y="2281"/>
                  </a:lnTo>
                  <a:lnTo>
                    <a:pt x="735" y="2297"/>
                  </a:lnTo>
                  <a:lnTo>
                    <a:pt x="760" y="2314"/>
                  </a:lnTo>
                  <a:lnTo>
                    <a:pt x="777" y="2322"/>
                  </a:lnTo>
                  <a:lnTo>
                    <a:pt x="802" y="2339"/>
                  </a:lnTo>
                  <a:lnTo>
                    <a:pt x="827" y="2356"/>
                  </a:lnTo>
                  <a:lnTo>
                    <a:pt x="852" y="2373"/>
                  </a:lnTo>
                  <a:lnTo>
                    <a:pt x="886" y="2389"/>
                  </a:lnTo>
                  <a:lnTo>
                    <a:pt x="911" y="2406"/>
                  </a:lnTo>
                  <a:lnTo>
                    <a:pt x="944" y="2423"/>
                  </a:lnTo>
                  <a:lnTo>
                    <a:pt x="961" y="2431"/>
                  </a:lnTo>
                  <a:lnTo>
                    <a:pt x="969" y="2431"/>
                  </a:lnTo>
                  <a:lnTo>
                    <a:pt x="1003" y="2448"/>
                  </a:lnTo>
                  <a:lnTo>
                    <a:pt x="1028" y="2456"/>
                  </a:lnTo>
                  <a:lnTo>
                    <a:pt x="1044" y="2464"/>
                  </a:lnTo>
                  <a:lnTo>
                    <a:pt x="1069" y="2481"/>
                  </a:lnTo>
                  <a:lnTo>
                    <a:pt x="1094" y="2490"/>
                  </a:lnTo>
                  <a:lnTo>
                    <a:pt x="1120" y="2498"/>
                  </a:lnTo>
                  <a:lnTo>
                    <a:pt x="1136" y="2506"/>
                  </a:lnTo>
                  <a:lnTo>
                    <a:pt x="1161" y="2515"/>
                  </a:lnTo>
                  <a:lnTo>
                    <a:pt x="1186" y="2523"/>
                  </a:lnTo>
                  <a:lnTo>
                    <a:pt x="1211" y="2531"/>
                  </a:lnTo>
                  <a:lnTo>
                    <a:pt x="1236" y="2540"/>
                  </a:lnTo>
                  <a:lnTo>
                    <a:pt x="1278" y="2556"/>
                  </a:lnTo>
                  <a:lnTo>
                    <a:pt x="1328" y="2573"/>
                  </a:lnTo>
                  <a:lnTo>
                    <a:pt x="1379" y="2581"/>
                  </a:lnTo>
                  <a:lnTo>
                    <a:pt x="1429" y="2598"/>
                  </a:lnTo>
                  <a:lnTo>
                    <a:pt x="1479" y="2615"/>
                  </a:lnTo>
                  <a:lnTo>
                    <a:pt x="1529" y="2623"/>
                  </a:lnTo>
                  <a:lnTo>
                    <a:pt x="1579" y="2640"/>
                  </a:lnTo>
                  <a:lnTo>
                    <a:pt x="1629" y="2648"/>
                  </a:lnTo>
                  <a:lnTo>
                    <a:pt x="1688" y="2657"/>
                  </a:lnTo>
                  <a:lnTo>
                    <a:pt x="1788" y="2682"/>
                  </a:lnTo>
                  <a:lnTo>
                    <a:pt x="1905" y="2840"/>
                  </a:lnTo>
                  <a:lnTo>
                    <a:pt x="1746" y="2941"/>
                  </a:lnTo>
                  <a:lnTo>
                    <a:pt x="1637" y="2932"/>
                  </a:lnTo>
                  <a:lnTo>
                    <a:pt x="1587" y="2924"/>
                  </a:lnTo>
                  <a:lnTo>
                    <a:pt x="1529" y="2916"/>
                  </a:lnTo>
                  <a:lnTo>
                    <a:pt x="1479" y="2907"/>
                  </a:lnTo>
                  <a:lnTo>
                    <a:pt x="1420" y="2899"/>
                  </a:lnTo>
                  <a:lnTo>
                    <a:pt x="1370" y="2891"/>
                  </a:lnTo>
                  <a:lnTo>
                    <a:pt x="1312" y="2874"/>
                  </a:lnTo>
                  <a:lnTo>
                    <a:pt x="1253" y="2865"/>
                  </a:lnTo>
                  <a:lnTo>
                    <a:pt x="1203" y="2857"/>
                  </a:lnTo>
                  <a:lnTo>
                    <a:pt x="1145" y="2840"/>
                  </a:lnTo>
                  <a:lnTo>
                    <a:pt x="1120" y="2832"/>
                  </a:lnTo>
                  <a:lnTo>
                    <a:pt x="1036" y="2824"/>
                  </a:lnTo>
                  <a:lnTo>
                    <a:pt x="1011" y="2815"/>
                  </a:lnTo>
                  <a:lnTo>
                    <a:pt x="978" y="2807"/>
                  </a:lnTo>
                  <a:lnTo>
                    <a:pt x="952" y="2799"/>
                  </a:lnTo>
                  <a:lnTo>
                    <a:pt x="927" y="2790"/>
                  </a:lnTo>
                  <a:lnTo>
                    <a:pt x="894" y="2774"/>
                  </a:lnTo>
                  <a:lnTo>
                    <a:pt x="869" y="2765"/>
                  </a:lnTo>
                  <a:lnTo>
                    <a:pt x="844" y="2757"/>
                  </a:lnTo>
                  <a:lnTo>
                    <a:pt x="810" y="2748"/>
                  </a:lnTo>
                  <a:lnTo>
                    <a:pt x="777" y="2732"/>
                  </a:lnTo>
                  <a:lnTo>
                    <a:pt x="760" y="2732"/>
                  </a:lnTo>
                  <a:lnTo>
                    <a:pt x="735" y="2723"/>
                  </a:lnTo>
                  <a:lnTo>
                    <a:pt x="702" y="2707"/>
                  </a:lnTo>
                  <a:lnTo>
                    <a:pt x="668" y="2690"/>
                  </a:lnTo>
                  <a:lnTo>
                    <a:pt x="635" y="2673"/>
                  </a:lnTo>
                  <a:lnTo>
                    <a:pt x="602" y="2657"/>
                  </a:lnTo>
                  <a:lnTo>
                    <a:pt x="568" y="2640"/>
                  </a:lnTo>
                  <a:lnTo>
                    <a:pt x="543" y="2623"/>
                  </a:lnTo>
                  <a:lnTo>
                    <a:pt x="510" y="2615"/>
                  </a:lnTo>
                  <a:lnTo>
                    <a:pt x="485" y="2598"/>
                  </a:lnTo>
                  <a:lnTo>
                    <a:pt x="451" y="2573"/>
                  </a:lnTo>
                  <a:lnTo>
                    <a:pt x="426" y="2556"/>
                  </a:lnTo>
                  <a:lnTo>
                    <a:pt x="401" y="2540"/>
                  </a:lnTo>
                  <a:lnTo>
                    <a:pt x="376" y="2523"/>
                  </a:lnTo>
                  <a:lnTo>
                    <a:pt x="351" y="2506"/>
                  </a:lnTo>
                  <a:lnTo>
                    <a:pt x="326" y="2490"/>
                  </a:lnTo>
                  <a:lnTo>
                    <a:pt x="301" y="2464"/>
                  </a:lnTo>
                  <a:lnTo>
                    <a:pt x="276" y="2448"/>
                  </a:lnTo>
                  <a:lnTo>
                    <a:pt x="259" y="2431"/>
                  </a:lnTo>
                  <a:lnTo>
                    <a:pt x="234" y="2406"/>
                  </a:lnTo>
                  <a:lnTo>
                    <a:pt x="217" y="2389"/>
                  </a:lnTo>
                  <a:lnTo>
                    <a:pt x="192" y="2364"/>
                  </a:lnTo>
                  <a:lnTo>
                    <a:pt x="176" y="2347"/>
                  </a:lnTo>
                  <a:lnTo>
                    <a:pt x="159" y="2322"/>
                  </a:lnTo>
                  <a:lnTo>
                    <a:pt x="142" y="2297"/>
                  </a:lnTo>
                  <a:lnTo>
                    <a:pt x="125" y="2281"/>
                  </a:lnTo>
                  <a:lnTo>
                    <a:pt x="109" y="2256"/>
                  </a:lnTo>
                  <a:lnTo>
                    <a:pt x="92" y="2231"/>
                  </a:lnTo>
                  <a:lnTo>
                    <a:pt x="84" y="2205"/>
                  </a:lnTo>
                  <a:lnTo>
                    <a:pt x="67" y="2189"/>
                  </a:lnTo>
                  <a:lnTo>
                    <a:pt x="59" y="2164"/>
                  </a:lnTo>
                  <a:lnTo>
                    <a:pt x="59" y="2164"/>
                  </a:lnTo>
                  <a:lnTo>
                    <a:pt x="50" y="2139"/>
                  </a:lnTo>
                  <a:lnTo>
                    <a:pt x="34" y="2114"/>
                  </a:lnTo>
                  <a:lnTo>
                    <a:pt x="25" y="2089"/>
                  </a:lnTo>
                  <a:lnTo>
                    <a:pt x="17" y="2063"/>
                  </a:lnTo>
                  <a:lnTo>
                    <a:pt x="17" y="2038"/>
                  </a:lnTo>
                  <a:lnTo>
                    <a:pt x="8" y="2013"/>
                  </a:lnTo>
                  <a:lnTo>
                    <a:pt x="0" y="1988"/>
                  </a:lnTo>
                  <a:lnTo>
                    <a:pt x="0" y="1963"/>
                  </a:lnTo>
                  <a:lnTo>
                    <a:pt x="0" y="1938"/>
                  </a:lnTo>
                  <a:lnTo>
                    <a:pt x="0" y="1913"/>
                  </a:lnTo>
                  <a:lnTo>
                    <a:pt x="0" y="1813"/>
                  </a:lnTo>
                  <a:lnTo>
                    <a:pt x="0" y="1788"/>
                  </a:lnTo>
                  <a:lnTo>
                    <a:pt x="0" y="1763"/>
                  </a:lnTo>
                  <a:lnTo>
                    <a:pt x="0" y="1738"/>
                  </a:lnTo>
                  <a:lnTo>
                    <a:pt x="0" y="1713"/>
                  </a:lnTo>
                  <a:lnTo>
                    <a:pt x="0" y="1688"/>
                  </a:lnTo>
                  <a:lnTo>
                    <a:pt x="8" y="1662"/>
                  </a:lnTo>
                  <a:lnTo>
                    <a:pt x="17" y="1637"/>
                  </a:lnTo>
                  <a:lnTo>
                    <a:pt x="17" y="1612"/>
                  </a:lnTo>
                  <a:lnTo>
                    <a:pt x="25" y="1587"/>
                  </a:lnTo>
                  <a:lnTo>
                    <a:pt x="34" y="1562"/>
                  </a:lnTo>
                  <a:lnTo>
                    <a:pt x="42" y="1546"/>
                  </a:lnTo>
                  <a:lnTo>
                    <a:pt x="50" y="1520"/>
                  </a:lnTo>
                  <a:lnTo>
                    <a:pt x="59" y="1495"/>
                  </a:lnTo>
                  <a:lnTo>
                    <a:pt x="75" y="1470"/>
                  </a:lnTo>
                  <a:lnTo>
                    <a:pt x="84" y="1454"/>
                  </a:lnTo>
                  <a:lnTo>
                    <a:pt x="92" y="1429"/>
                  </a:lnTo>
                  <a:lnTo>
                    <a:pt x="109" y="1403"/>
                  </a:lnTo>
                  <a:lnTo>
                    <a:pt x="117" y="1387"/>
                  </a:lnTo>
                  <a:lnTo>
                    <a:pt x="134" y="1362"/>
                  </a:lnTo>
                  <a:lnTo>
                    <a:pt x="142" y="1345"/>
                  </a:lnTo>
                  <a:lnTo>
                    <a:pt x="159" y="1320"/>
                  </a:lnTo>
                  <a:lnTo>
                    <a:pt x="176" y="1303"/>
                  </a:lnTo>
                  <a:lnTo>
                    <a:pt x="176" y="1295"/>
                  </a:lnTo>
                  <a:lnTo>
                    <a:pt x="184" y="1278"/>
                  </a:lnTo>
                  <a:lnTo>
                    <a:pt x="201" y="1261"/>
                  </a:lnTo>
                  <a:lnTo>
                    <a:pt x="209" y="1236"/>
                  </a:lnTo>
                  <a:lnTo>
                    <a:pt x="226" y="1220"/>
                  </a:lnTo>
                  <a:lnTo>
                    <a:pt x="242" y="1195"/>
                  </a:lnTo>
                  <a:lnTo>
                    <a:pt x="259" y="1178"/>
                  </a:lnTo>
                  <a:lnTo>
                    <a:pt x="276" y="1153"/>
                  </a:lnTo>
                  <a:lnTo>
                    <a:pt x="292" y="1136"/>
                  </a:lnTo>
                  <a:lnTo>
                    <a:pt x="309" y="1119"/>
                  </a:lnTo>
                  <a:lnTo>
                    <a:pt x="351" y="1078"/>
                  </a:lnTo>
                  <a:lnTo>
                    <a:pt x="384" y="1044"/>
                  </a:lnTo>
                  <a:lnTo>
                    <a:pt x="426" y="1002"/>
                  </a:lnTo>
                  <a:lnTo>
                    <a:pt x="460" y="969"/>
                  </a:lnTo>
                  <a:lnTo>
                    <a:pt x="501" y="936"/>
                  </a:lnTo>
                  <a:lnTo>
                    <a:pt x="543" y="894"/>
                  </a:lnTo>
                  <a:lnTo>
                    <a:pt x="585" y="860"/>
                  </a:lnTo>
                  <a:lnTo>
                    <a:pt x="627" y="827"/>
                  </a:lnTo>
                  <a:lnTo>
                    <a:pt x="668" y="794"/>
                  </a:lnTo>
                  <a:lnTo>
                    <a:pt x="710" y="760"/>
                  </a:lnTo>
                  <a:lnTo>
                    <a:pt x="752" y="727"/>
                  </a:lnTo>
                  <a:lnTo>
                    <a:pt x="794" y="693"/>
                  </a:lnTo>
                  <a:lnTo>
                    <a:pt x="844" y="668"/>
                  </a:lnTo>
                  <a:lnTo>
                    <a:pt x="886" y="635"/>
                  </a:lnTo>
                  <a:lnTo>
                    <a:pt x="927" y="610"/>
                  </a:lnTo>
                  <a:lnTo>
                    <a:pt x="978" y="576"/>
                  </a:lnTo>
                  <a:lnTo>
                    <a:pt x="1019" y="551"/>
                  </a:lnTo>
                  <a:lnTo>
                    <a:pt x="1069" y="518"/>
                  </a:lnTo>
                  <a:lnTo>
                    <a:pt x="1111" y="493"/>
                  </a:lnTo>
                  <a:lnTo>
                    <a:pt x="1153" y="468"/>
                  </a:lnTo>
                  <a:lnTo>
                    <a:pt x="1203" y="443"/>
                  </a:lnTo>
                  <a:lnTo>
                    <a:pt x="1245" y="418"/>
                  </a:lnTo>
                  <a:lnTo>
                    <a:pt x="1287" y="393"/>
                  </a:lnTo>
                  <a:lnTo>
                    <a:pt x="1287" y="393"/>
                  </a:lnTo>
                  <a:lnTo>
                    <a:pt x="1337" y="376"/>
                  </a:lnTo>
                  <a:lnTo>
                    <a:pt x="1379" y="351"/>
                  </a:lnTo>
                  <a:lnTo>
                    <a:pt x="1420" y="334"/>
                  </a:lnTo>
                  <a:lnTo>
                    <a:pt x="1479" y="309"/>
                  </a:lnTo>
                  <a:lnTo>
                    <a:pt x="1537" y="284"/>
                  </a:lnTo>
                  <a:lnTo>
                    <a:pt x="1596" y="259"/>
                  </a:lnTo>
                  <a:lnTo>
                    <a:pt x="1654" y="234"/>
                  </a:lnTo>
                  <a:lnTo>
                    <a:pt x="1713" y="217"/>
                  </a:lnTo>
                  <a:lnTo>
                    <a:pt x="1771" y="192"/>
                  </a:lnTo>
                  <a:lnTo>
                    <a:pt x="1830" y="175"/>
                  </a:lnTo>
                  <a:lnTo>
                    <a:pt x="1896" y="159"/>
                  </a:lnTo>
                  <a:lnTo>
                    <a:pt x="1955" y="142"/>
                  </a:lnTo>
                  <a:lnTo>
                    <a:pt x="1972" y="142"/>
                  </a:lnTo>
                  <a:lnTo>
                    <a:pt x="2013" y="125"/>
                  </a:lnTo>
                  <a:lnTo>
                    <a:pt x="2080" y="109"/>
                  </a:lnTo>
                  <a:lnTo>
                    <a:pt x="2139" y="100"/>
                  </a:lnTo>
                  <a:lnTo>
                    <a:pt x="2206" y="84"/>
                  </a:lnTo>
                  <a:lnTo>
                    <a:pt x="2264" y="75"/>
                  </a:lnTo>
                  <a:lnTo>
                    <a:pt x="2331" y="58"/>
                  </a:lnTo>
                  <a:lnTo>
                    <a:pt x="2389" y="50"/>
                  </a:lnTo>
                  <a:lnTo>
                    <a:pt x="2456" y="42"/>
                  </a:lnTo>
                  <a:lnTo>
                    <a:pt x="2515" y="33"/>
                  </a:lnTo>
                  <a:lnTo>
                    <a:pt x="2581" y="25"/>
                  </a:lnTo>
                  <a:lnTo>
                    <a:pt x="2640" y="17"/>
                  </a:lnTo>
                  <a:lnTo>
                    <a:pt x="2665" y="17"/>
                  </a:lnTo>
                  <a:lnTo>
                    <a:pt x="2707" y="17"/>
                  </a:lnTo>
                  <a:lnTo>
                    <a:pt x="2765" y="17"/>
                  </a:lnTo>
                  <a:lnTo>
                    <a:pt x="2832" y="17"/>
                  </a:lnTo>
                  <a:lnTo>
                    <a:pt x="2899" y="17"/>
                  </a:lnTo>
                  <a:lnTo>
                    <a:pt x="3083" y="1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31"/>
            <p:cNvSpPr/>
            <p:nvPr/>
          </p:nvSpPr>
          <p:spPr>
            <a:xfrm>
              <a:off x="4001763" y="8643121"/>
              <a:ext cx="573679" cy="405916"/>
            </a:xfrm>
            <a:custGeom>
              <a:avLst/>
              <a:gdLst/>
              <a:ahLst/>
              <a:cxnLst/>
              <a:rect l="l" t="t" r="r" b="b"/>
              <a:pathLst>
                <a:path w="11630" h="8229" extrusionOk="0">
                  <a:moveTo>
                    <a:pt x="961" y="5255"/>
                  </a:moveTo>
                  <a:lnTo>
                    <a:pt x="1003" y="5255"/>
                  </a:lnTo>
                  <a:lnTo>
                    <a:pt x="1028" y="5255"/>
                  </a:lnTo>
                  <a:lnTo>
                    <a:pt x="1053" y="5255"/>
                  </a:lnTo>
                  <a:lnTo>
                    <a:pt x="1070" y="5255"/>
                  </a:lnTo>
                  <a:lnTo>
                    <a:pt x="1095" y="5255"/>
                  </a:lnTo>
                  <a:lnTo>
                    <a:pt x="1120" y="5255"/>
                  </a:lnTo>
                  <a:lnTo>
                    <a:pt x="1137" y="5255"/>
                  </a:lnTo>
                  <a:lnTo>
                    <a:pt x="1162" y="5255"/>
                  </a:lnTo>
                  <a:lnTo>
                    <a:pt x="1179" y="5255"/>
                  </a:lnTo>
                  <a:lnTo>
                    <a:pt x="1204" y="5255"/>
                  </a:lnTo>
                  <a:lnTo>
                    <a:pt x="1229" y="5255"/>
                  </a:lnTo>
                  <a:lnTo>
                    <a:pt x="1245" y="5255"/>
                  </a:lnTo>
                  <a:lnTo>
                    <a:pt x="1270" y="5246"/>
                  </a:lnTo>
                  <a:lnTo>
                    <a:pt x="1312" y="5230"/>
                  </a:lnTo>
                  <a:lnTo>
                    <a:pt x="1354" y="5221"/>
                  </a:lnTo>
                  <a:lnTo>
                    <a:pt x="1396" y="5205"/>
                  </a:lnTo>
                  <a:lnTo>
                    <a:pt x="1438" y="5196"/>
                  </a:lnTo>
                  <a:lnTo>
                    <a:pt x="1479" y="5180"/>
                  </a:lnTo>
                  <a:lnTo>
                    <a:pt x="1521" y="5163"/>
                  </a:lnTo>
                  <a:lnTo>
                    <a:pt x="1563" y="5146"/>
                  </a:lnTo>
                  <a:lnTo>
                    <a:pt x="1596" y="5129"/>
                  </a:lnTo>
                  <a:lnTo>
                    <a:pt x="1638" y="5113"/>
                  </a:lnTo>
                  <a:lnTo>
                    <a:pt x="1680" y="5096"/>
                  </a:lnTo>
                  <a:lnTo>
                    <a:pt x="1722" y="5071"/>
                  </a:lnTo>
                  <a:lnTo>
                    <a:pt x="1772" y="5054"/>
                  </a:lnTo>
                  <a:lnTo>
                    <a:pt x="1813" y="5029"/>
                  </a:lnTo>
                  <a:lnTo>
                    <a:pt x="1855" y="5012"/>
                  </a:lnTo>
                  <a:lnTo>
                    <a:pt x="1905" y="4987"/>
                  </a:lnTo>
                  <a:lnTo>
                    <a:pt x="1947" y="4962"/>
                  </a:lnTo>
                  <a:lnTo>
                    <a:pt x="1989" y="4946"/>
                  </a:lnTo>
                  <a:lnTo>
                    <a:pt x="2031" y="4921"/>
                  </a:lnTo>
                  <a:lnTo>
                    <a:pt x="2081" y="4895"/>
                  </a:lnTo>
                  <a:lnTo>
                    <a:pt x="2164" y="4854"/>
                  </a:lnTo>
                  <a:lnTo>
                    <a:pt x="2248" y="4804"/>
                  </a:lnTo>
                  <a:lnTo>
                    <a:pt x="2340" y="4753"/>
                  </a:lnTo>
                  <a:lnTo>
                    <a:pt x="2423" y="4712"/>
                  </a:lnTo>
                  <a:lnTo>
                    <a:pt x="2507" y="4662"/>
                  </a:lnTo>
                  <a:lnTo>
                    <a:pt x="2590" y="4603"/>
                  </a:lnTo>
                  <a:lnTo>
                    <a:pt x="2599" y="4603"/>
                  </a:lnTo>
                  <a:lnTo>
                    <a:pt x="2674" y="4561"/>
                  </a:lnTo>
                  <a:lnTo>
                    <a:pt x="2757" y="4511"/>
                  </a:lnTo>
                  <a:lnTo>
                    <a:pt x="2841" y="4453"/>
                  </a:lnTo>
                  <a:lnTo>
                    <a:pt x="2925" y="4403"/>
                  </a:lnTo>
                  <a:lnTo>
                    <a:pt x="3008" y="4344"/>
                  </a:lnTo>
                  <a:lnTo>
                    <a:pt x="3092" y="4294"/>
                  </a:lnTo>
                  <a:lnTo>
                    <a:pt x="3175" y="4235"/>
                  </a:lnTo>
                  <a:lnTo>
                    <a:pt x="3259" y="4177"/>
                  </a:lnTo>
                  <a:lnTo>
                    <a:pt x="3342" y="4127"/>
                  </a:lnTo>
                  <a:lnTo>
                    <a:pt x="3417" y="4068"/>
                  </a:lnTo>
                  <a:lnTo>
                    <a:pt x="3501" y="4010"/>
                  </a:lnTo>
                  <a:lnTo>
                    <a:pt x="3585" y="3951"/>
                  </a:lnTo>
                  <a:lnTo>
                    <a:pt x="3660" y="3893"/>
                  </a:lnTo>
                  <a:lnTo>
                    <a:pt x="3743" y="3835"/>
                  </a:lnTo>
                  <a:lnTo>
                    <a:pt x="3827" y="3776"/>
                  </a:lnTo>
                  <a:lnTo>
                    <a:pt x="3902" y="3718"/>
                  </a:lnTo>
                  <a:lnTo>
                    <a:pt x="3986" y="3651"/>
                  </a:lnTo>
                  <a:lnTo>
                    <a:pt x="4102" y="3567"/>
                  </a:lnTo>
                  <a:lnTo>
                    <a:pt x="4144" y="3534"/>
                  </a:lnTo>
                  <a:lnTo>
                    <a:pt x="4303" y="3417"/>
                  </a:lnTo>
                  <a:lnTo>
                    <a:pt x="4353" y="3375"/>
                  </a:lnTo>
                  <a:lnTo>
                    <a:pt x="4395" y="3342"/>
                  </a:lnTo>
                  <a:lnTo>
                    <a:pt x="4445" y="3300"/>
                  </a:lnTo>
                  <a:lnTo>
                    <a:pt x="4495" y="3266"/>
                  </a:lnTo>
                  <a:lnTo>
                    <a:pt x="4537" y="3233"/>
                  </a:lnTo>
                  <a:lnTo>
                    <a:pt x="4579" y="3191"/>
                  </a:lnTo>
                  <a:lnTo>
                    <a:pt x="4629" y="3158"/>
                  </a:lnTo>
                  <a:lnTo>
                    <a:pt x="4671" y="3116"/>
                  </a:lnTo>
                  <a:lnTo>
                    <a:pt x="4712" y="3074"/>
                  </a:lnTo>
                  <a:lnTo>
                    <a:pt x="4762" y="3041"/>
                  </a:lnTo>
                  <a:lnTo>
                    <a:pt x="4804" y="2999"/>
                  </a:lnTo>
                  <a:lnTo>
                    <a:pt x="4846" y="2957"/>
                  </a:lnTo>
                  <a:lnTo>
                    <a:pt x="4888" y="2924"/>
                  </a:lnTo>
                  <a:lnTo>
                    <a:pt x="4930" y="2882"/>
                  </a:lnTo>
                  <a:lnTo>
                    <a:pt x="4971" y="2840"/>
                  </a:lnTo>
                  <a:lnTo>
                    <a:pt x="5013" y="2799"/>
                  </a:lnTo>
                  <a:lnTo>
                    <a:pt x="5063" y="2757"/>
                  </a:lnTo>
                  <a:lnTo>
                    <a:pt x="5063" y="2748"/>
                  </a:lnTo>
                  <a:lnTo>
                    <a:pt x="5105" y="2707"/>
                  </a:lnTo>
                  <a:lnTo>
                    <a:pt x="5122" y="2690"/>
                  </a:lnTo>
                  <a:lnTo>
                    <a:pt x="5138" y="2673"/>
                  </a:lnTo>
                  <a:lnTo>
                    <a:pt x="5147" y="2665"/>
                  </a:lnTo>
                  <a:lnTo>
                    <a:pt x="5163" y="2648"/>
                  </a:lnTo>
                  <a:lnTo>
                    <a:pt x="5172" y="2632"/>
                  </a:lnTo>
                  <a:lnTo>
                    <a:pt x="5180" y="2623"/>
                  </a:lnTo>
                  <a:lnTo>
                    <a:pt x="5197" y="2606"/>
                  </a:lnTo>
                  <a:lnTo>
                    <a:pt x="5205" y="2590"/>
                  </a:lnTo>
                  <a:lnTo>
                    <a:pt x="5239" y="2540"/>
                  </a:lnTo>
                  <a:lnTo>
                    <a:pt x="5272" y="2490"/>
                  </a:lnTo>
                  <a:lnTo>
                    <a:pt x="5289" y="2464"/>
                  </a:lnTo>
                  <a:lnTo>
                    <a:pt x="5314" y="2423"/>
                  </a:lnTo>
                  <a:lnTo>
                    <a:pt x="5364" y="2356"/>
                  </a:lnTo>
                  <a:lnTo>
                    <a:pt x="5381" y="2322"/>
                  </a:lnTo>
                  <a:lnTo>
                    <a:pt x="5397" y="2297"/>
                  </a:lnTo>
                  <a:lnTo>
                    <a:pt x="5406" y="2281"/>
                  </a:lnTo>
                  <a:lnTo>
                    <a:pt x="5406" y="2281"/>
                  </a:lnTo>
                  <a:lnTo>
                    <a:pt x="5422" y="2264"/>
                  </a:lnTo>
                  <a:lnTo>
                    <a:pt x="5431" y="2256"/>
                  </a:lnTo>
                  <a:lnTo>
                    <a:pt x="5447" y="2247"/>
                  </a:lnTo>
                  <a:lnTo>
                    <a:pt x="5447" y="2247"/>
                  </a:lnTo>
                  <a:lnTo>
                    <a:pt x="5464" y="2239"/>
                  </a:lnTo>
                  <a:lnTo>
                    <a:pt x="5489" y="2239"/>
                  </a:lnTo>
                  <a:lnTo>
                    <a:pt x="5523" y="2239"/>
                  </a:lnTo>
                  <a:lnTo>
                    <a:pt x="5548" y="2239"/>
                  </a:lnTo>
                  <a:lnTo>
                    <a:pt x="5573" y="2247"/>
                  </a:lnTo>
                  <a:lnTo>
                    <a:pt x="5590" y="2256"/>
                  </a:lnTo>
                  <a:lnTo>
                    <a:pt x="5606" y="2272"/>
                  </a:lnTo>
                  <a:lnTo>
                    <a:pt x="5623" y="2289"/>
                  </a:lnTo>
                  <a:lnTo>
                    <a:pt x="5631" y="2306"/>
                  </a:lnTo>
                  <a:lnTo>
                    <a:pt x="5640" y="2331"/>
                  </a:lnTo>
                  <a:lnTo>
                    <a:pt x="5640" y="2347"/>
                  </a:lnTo>
                  <a:lnTo>
                    <a:pt x="5640" y="2389"/>
                  </a:lnTo>
                  <a:lnTo>
                    <a:pt x="5640" y="2406"/>
                  </a:lnTo>
                  <a:lnTo>
                    <a:pt x="5640" y="2423"/>
                  </a:lnTo>
                  <a:lnTo>
                    <a:pt x="5640" y="2431"/>
                  </a:lnTo>
                  <a:lnTo>
                    <a:pt x="5631" y="2448"/>
                  </a:lnTo>
                  <a:lnTo>
                    <a:pt x="5564" y="2565"/>
                  </a:lnTo>
                  <a:lnTo>
                    <a:pt x="5498" y="2682"/>
                  </a:lnTo>
                  <a:lnTo>
                    <a:pt x="5431" y="2807"/>
                  </a:lnTo>
                  <a:lnTo>
                    <a:pt x="5372" y="2924"/>
                  </a:lnTo>
                  <a:lnTo>
                    <a:pt x="5305" y="3049"/>
                  </a:lnTo>
                  <a:lnTo>
                    <a:pt x="5247" y="3175"/>
                  </a:lnTo>
                  <a:lnTo>
                    <a:pt x="5180" y="3291"/>
                  </a:lnTo>
                  <a:lnTo>
                    <a:pt x="5155" y="3358"/>
                  </a:lnTo>
                  <a:lnTo>
                    <a:pt x="5122" y="3417"/>
                  </a:lnTo>
                  <a:lnTo>
                    <a:pt x="5097" y="3475"/>
                  </a:lnTo>
                  <a:lnTo>
                    <a:pt x="5063" y="3542"/>
                  </a:lnTo>
                  <a:lnTo>
                    <a:pt x="5038" y="3601"/>
                  </a:lnTo>
                  <a:lnTo>
                    <a:pt x="5005" y="3667"/>
                  </a:lnTo>
                  <a:lnTo>
                    <a:pt x="4980" y="3726"/>
                  </a:lnTo>
                  <a:lnTo>
                    <a:pt x="4946" y="3793"/>
                  </a:lnTo>
                  <a:lnTo>
                    <a:pt x="4921" y="3851"/>
                  </a:lnTo>
                  <a:lnTo>
                    <a:pt x="4896" y="3918"/>
                  </a:lnTo>
                  <a:lnTo>
                    <a:pt x="4871" y="3977"/>
                  </a:lnTo>
                  <a:lnTo>
                    <a:pt x="4838" y="4043"/>
                  </a:lnTo>
                  <a:lnTo>
                    <a:pt x="4813" y="4102"/>
                  </a:lnTo>
                  <a:lnTo>
                    <a:pt x="4788" y="4169"/>
                  </a:lnTo>
                  <a:lnTo>
                    <a:pt x="4762" y="4227"/>
                  </a:lnTo>
                  <a:lnTo>
                    <a:pt x="4737" y="4294"/>
                  </a:lnTo>
                  <a:lnTo>
                    <a:pt x="4712" y="4352"/>
                  </a:lnTo>
                  <a:lnTo>
                    <a:pt x="4687" y="4419"/>
                  </a:lnTo>
                  <a:lnTo>
                    <a:pt x="4662" y="4486"/>
                  </a:lnTo>
                  <a:lnTo>
                    <a:pt x="4637" y="4545"/>
                  </a:lnTo>
                  <a:lnTo>
                    <a:pt x="4612" y="4611"/>
                  </a:lnTo>
                  <a:lnTo>
                    <a:pt x="4595" y="4670"/>
                  </a:lnTo>
                  <a:lnTo>
                    <a:pt x="4570" y="4737"/>
                  </a:lnTo>
                  <a:lnTo>
                    <a:pt x="4545" y="4804"/>
                  </a:lnTo>
                  <a:lnTo>
                    <a:pt x="4529" y="4862"/>
                  </a:lnTo>
                  <a:lnTo>
                    <a:pt x="4503" y="4929"/>
                  </a:lnTo>
                  <a:lnTo>
                    <a:pt x="4487" y="4996"/>
                  </a:lnTo>
                  <a:lnTo>
                    <a:pt x="4487" y="5012"/>
                  </a:lnTo>
                  <a:lnTo>
                    <a:pt x="4470" y="5063"/>
                  </a:lnTo>
                  <a:lnTo>
                    <a:pt x="4445" y="5121"/>
                  </a:lnTo>
                  <a:lnTo>
                    <a:pt x="4428" y="5188"/>
                  </a:lnTo>
                  <a:lnTo>
                    <a:pt x="4412" y="5255"/>
                  </a:lnTo>
                  <a:lnTo>
                    <a:pt x="4395" y="5322"/>
                  </a:lnTo>
                  <a:lnTo>
                    <a:pt x="4378" y="5380"/>
                  </a:lnTo>
                  <a:lnTo>
                    <a:pt x="4353" y="5447"/>
                  </a:lnTo>
                  <a:lnTo>
                    <a:pt x="4336" y="5514"/>
                  </a:lnTo>
                  <a:lnTo>
                    <a:pt x="4320" y="5581"/>
                  </a:lnTo>
                  <a:lnTo>
                    <a:pt x="4311" y="5647"/>
                  </a:lnTo>
                  <a:lnTo>
                    <a:pt x="4295" y="5714"/>
                  </a:lnTo>
                  <a:lnTo>
                    <a:pt x="4278" y="5781"/>
                  </a:lnTo>
                  <a:lnTo>
                    <a:pt x="4261" y="5848"/>
                  </a:lnTo>
                  <a:lnTo>
                    <a:pt x="4253" y="5915"/>
                  </a:lnTo>
                  <a:lnTo>
                    <a:pt x="4236" y="5981"/>
                  </a:lnTo>
                  <a:lnTo>
                    <a:pt x="4228" y="6048"/>
                  </a:lnTo>
                  <a:lnTo>
                    <a:pt x="4211" y="6115"/>
                  </a:lnTo>
                  <a:lnTo>
                    <a:pt x="4203" y="6182"/>
                  </a:lnTo>
                  <a:lnTo>
                    <a:pt x="4194" y="6249"/>
                  </a:lnTo>
                  <a:lnTo>
                    <a:pt x="4178" y="6316"/>
                  </a:lnTo>
                  <a:lnTo>
                    <a:pt x="4169" y="6382"/>
                  </a:lnTo>
                  <a:lnTo>
                    <a:pt x="4161" y="6449"/>
                  </a:lnTo>
                  <a:lnTo>
                    <a:pt x="4153" y="6516"/>
                  </a:lnTo>
                  <a:lnTo>
                    <a:pt x="4153" y="6550"/>
                  </a:lnTo>
                  <a:lnTo>
                    <a:pt x="4153" y="6583"/>
                  </a:lnTo>
                  <a:lnTo>
                    <a:pt x="4153" y="6625"/>
                  </a:lnTo>
                  <a:lnTo>
                    <a:pt x="4153" y="6675"/>
                  </a:lnTo>
                  <a:lnTo>
                    <a:pt x="4153" y="6725"/>
                  </a:lnTo>
                  <a:lnTo>
                    <a:pt x="4153" y="6775"/>
                  </a:lnTo>
                  <a:lnTo>
                    <a:pt x="4153" y="6825"/>
                  </a:lnTo>
                  <a:lnTo>
                    <a:pt x="4153" y="6875"/>
                  </a:lnTo>
                  <a:lnTo>
                    <a:pt x="4153" y="6934"/>
                  </a:lnTo>
                  <a:lnTo>
                    <a:pt x="4153" y="7201"/>
                  </a:lnTo>
                  <a:lnTo>
                    <a:pt x="4153" y="7235"/>
                  </a:lnTo>
                  <a:lnTo>
                    <a:pt x="4153" y="7260"/>
                  </a:lnTo>
                  <a:lnTo>
                    <a:pt x="4153" y="7293"/>
                  </a:lnTo>
                  <a:lnTo>
                    <a:pt x="4153" y="7326"/>
                  </a:lnTo>
                  <a:lnTo>
                    <a:pt x="4153" y="7352"/>
                  </a:lnTo>
                  <a:lnTo>
                    <a:pt x="4153" y="7385"/>
                  </a:lnTo>
                  <a:lnTo>
                    <a:pt x="4153" y="7410"/>
                  </a:lnTo>
                  <a:lnTo>
                    <a:pt x="4153" y="7443"/>
                  </a:lnTo>
                  <a:lnTo>
                    <a:pt x="4153" y="7469"/>
                  </a:lnTo>
                  <a:lnTo>
                    <a:pt x="4153" y="7502"/>
                  </a:lnTo>
                  <a:lnTo>
                    <a:pt x="4161" y="7527"/>
                  </a:lnTo>
                  <a:lnTo>
                    <a:pt x="4169" y="7552"/>
                  </a:lnTo>
                  <a:lnTo>
                    <a:pt x="4169" y="7577"/>
                  </a:lnTo>
                  <a:lnTo>
                    <a:pt x="4178" y="7602"/>
                  </a:lnTo>
                  <a:lnTo>
                    <a:pt x="4186" y="7627"/>
                  </a:lnTo>
                  <a:lnTo>
                    <a:pt x="4194" y="7652"/>
                  </a:lnTo>
                  <a:lnTo>
                    <a:pt x="4203" y="7677"/>
                  </a:lnTo>
                  <a:lnTo>
                    <a:pt x="4211" y="7702"/>
                  </a:lnTo>
                  <a:lnTo>
                    <a:pt x="4219" y="7727"/>
                  </a:lnTo>
                  <a:lnTo>
                    <a:pt x="4228" y="7744"/>
                  </a:lnTo>
                  <a:lnTo>
                    <a:pt x="4236" y="7769"/>
                  </a:lnTo>
                  <a:lnTo>
                    <a:pt x="4245" y="7786"/>
                  </a:lnTo>
                  <a:lnTo>
                    <a:pt x="4253" y="7803"/>
                  </a:lnTo>
                  <a:lnTo>
                    <a:pt x="4270" y="7828"/>
                  </a:lnTo>
                  <a:lnTo>
                    <a:pt x="4278" y="7844"/>
                  </a:lnTo>
                  <a:lnTo>
                    <a:pt x="4286" y="7861"/>
                  </a:lnTo>
                  <a:lnTo>
                    <a:pt x="4295" y="7861"/>
                  </a:lnTo>
                  <a:lnTo>
                    <a:pt x="4303" y="7870"/>
                  </a:lnTo>
                  <a:lnTo>
                    <a:pt x="4303" y="7878"/>
                  </a:lnTo>
                  <a:lnTo>
                    <a:pt x="4311" y="7886"/>
                  </a:lnTo>
                  <a:lnTo>
                    <a:pt x="4320" y="7895"/>
                  </a:lnTo>
                  <a:lnTo>
                    <a:pt x="4320" y="7895"/>
                  </a:lnTo>
                  <a:lnTo>
                    <a:pt x="4328" y="7903"/>
                  </a:lnTo>
                  <a:lnTo>
                    <a:pt x="4336" y="7911"/>
                  </a:lnTo>
                  <a:lnTo>
                    <a:pt x="4336" y="7911"/>
                  </a:lnTo>
                  <a:lnTo>
                    <a:pt x="4345" y="7911"/>
                  </a:lnTo>
                  <a:lnTo>
                    <a:pt x="4353" y="7911"/>
                  </a:lnTo>
                  <a:lnTo>
                    <a:pt x="4361" y="7911"/>
                  </a:lnTo>
                  <a:lnTo>
                    <a:pt x="4361" y="7911"/>
                  </a:lnTo>
                  <a:lnTo>
                    <a:pt x="4370" y="7911"/>
                  </a:lnTo>
                  <a:lnTo>
                    <a:pt x="4378" y="7911"/>
                  </a:lnTo>
                  <a:lnTo>
                    <a:pt x="4387" y="7911"/>
                  </a:lnTo>
                  <a:lnTo>
                    <a:pt x="4387" y="7911"/>
                  </a:lnTo>
                  <a:lnTo>
                    <a:pt x="4395" y="7911"/>
                  </a:lnTo>
                  <a:lnTo>
                    <a:pt x="4403" y="7911"/>
                  </a:lnTo>
                  <a:lnTo>
                    <a:pt x="4412" y="7911"/>
                  </a:lnTo>
                  <a:lnTo>
                    <a:pt x="4420" y="7911"/>
                  </a:lnTo>
                  <a:lnTo>
                    <a:pt x="4428" y="7911"/>
                  </a:lnTo>
                  <a:lnTo>
                    <a:pt x="4453" y="7920"/>
                  </a:lnTo>
                  <a:lnTo>
                    <a:pt x="4478" y="7928"/>
                  </a:lnTo>
                  <a:lnTo>
                    <a:pt x="4495" y="7936"/>
                  </a:lnTo>
                  <a:lnTo>
                    <a:pt x="4520" y="7936"/>
                  </a:lnTo>
                  <a:lnTo>
                    <a:pt x="4545" y="7936"/>
                  </a:lnTo>
                  <a:lnTo>
                    <a:pt x="4570" y="7936"/>
                  </a:lnTo>
                  <a:lnTo>
                    <a:pt x="4595" y="7936"/>
                  </a:lnTo>
                  <a:lnTo>
                    <a:pt x="4687" y="7936"/>
                  </a:lnTo>
                  <a:lnTo>
                    <a:pt x="4712" y="7936"/>
                  </a:lnTo>
                  <a:lnTo>
                    <a:pt x="4729" y="7936"/>
                  </a:lnTo>
                  <a:lnTo>
                    <a:pt x="4754" y="7936"/>
                  </a:lnTo>
                  <a:lnTo>
                    <a:pt x="4779" y="7936"/>
                  </a:lnTo>
                  <a:lnTo>
                    <a:pt x="4804" y="7936"/>
                  </a:lnTo>
                  <a:lnTo>
                    <a:pt x="4829" y="7928"/>
                  </a:lnTo>
                  <a:lnTo>
                    <a:pt x="4846" y="7920"/>
                  </a:lnTo>
                  <a:lnTo>
                    <a:pt x="4871" y="7911"/>
                  </a:lnTo>
                  <a:lnTo>
                    <a:pt x="4896" y="7903"/>
                  </a:lnTo>
                  <a:lnTo>
                    <a:pt x="4921" y="7895"/>
                  </a:lnTo>
                  <a:lnTo>
                    <a:pt x="4938" y="7886"/>
                  </a:lnTo>
                  <a:lnTo>
                    <a:pt x="4963" y="7878"/>
                  </a:lnTo>
                  <a:lnTo>
                    <a:pt x="4988" y="7870"/>
                  </a:lnTo>
                  <a:lnTo>
                    <a:pt x="5013" y="7853"/>
                  </a:lnTo>
                  <a:lnTo>
                    <a:pt x="5038" y="7844"/>
                  </a:lnTo>
                  <a:lnTo>
                    <a:pt x="5063" y="7828"/>
                  </a:lnTo>
                  <a:lnTo>
                    <a:pt x="5080" y="7819"/>
                  </a:lnTo>
                  <a:lnTo>
                    <a:pt x="5105" y="7803"/>
                  </a:lnTo>
                  <a:lnTo>
                    <a:pt x="5130" y="7786"/>
                  </a:lnTo>
                  <a:lnTo>
                    <a:pt x="5155" y="7769"/>
                  </a:lnTo>
                  <a:lnTo>
                    <a:pt x="5180" y="7753"/>
                  </a:lnTo>
                  <a:lnTo>
                    <a:pt x="5205" y="7736"/>
                  </a:lnTo>
                  <a:lnTo>
                    <a:pt x="5222" y="7719"/>
                  </a:lnTo>
                  <a:lnTo>
                    <a:pt x="5247" y="7702"/>
                  </a:lnTo>
                  <a:lnTo>
                    <a:pt x="5247" y="7702"/>
                  </a:lnTo>
                  <a:lnTo>
                    <a:pt x="5272" y="7686"/>
                  </a:lnTo>
                  <a:lnTo>
                    <a:pt x="5297" y="7661"/>
                  </a:lnTo>
                  <a:lnTo>
                    <a:pt x="5314" y="7644"/>
                  </a:lnTo>
                  <a:lnTo>
                    <a:pt x="5339" y="7619"/>
                  </a:lnTo>
                  <a:lnTo>
                    <a:pt x="5364" y="7602"/>
                  </a:lnTo>
                  <a:lnTo>
                    <a:pt x="5389" y="7577"/>
                  </a:lnTo>
                  <a:lnTo>
                    <a:pt x="5414" y="7552"/>
                  </a:lnTo>
                  <a:lnTo>
                    <a:pt x="5431" y="7535"/>
                  </a:lnTo>
                  <a:lnTo>
                    <a:pt x="5456" y="7510"/>
                  </a:lnTo>
                  <a:lnTo>
                    <a:pt x="5481" y="7485"/>
                  </a:lnTo>
                  <a:lnTo>
                    <a:pt x="5506" y="7460"/>
                  </a:lnTo>
                  <a:lnTo>
                    <a:pt x="5523" y="7435"/>
                  </a:lnTo>
                  <a:lnTo>
                    <a:pt x="5548" y="7410"/>
                  </a:lnTo>
                  <a:lnTo>
                    <a:pt x="5573" y="7385"/>
                  </a:lnTo>
                  <a:lnTo>
                    <a:pt x="5590" y="7360"/>
                  </a:lnTo>
                  <a:lnTo>
                    <a:pt x="5615" y="7326"/>
                  </a:lnTo>
                  <a:lnTo>
                    <a:pt x="5631" y="7301"/>
                  </a:lnTo>
                  <a:lnTo>
                    <a:pt x="5648" y="7276"/>
                  </a:lnTo>
                  <a:lnTo>
                    <a:pt x="5673" y="7243"/>
                  </a:lnTo>
                  <a:lnTo>
                    <a:pt x="5698" y="7218"/>
                  </a:lnTo>
                  <a:lnTo>
                    <a:pt x="5715" y="7193"/>
                  </a:lnTo>
                  <a:lnTo>
                    <a:pt x="5740" y="7159"/>
                  </a:lnTo>
                  <a:lnTo>
                    <a:pt x="5757" y="7134"/>
                  </a:lnTo>
                  <a:lnTo>
                    <a:pt x="5782" y="7101"/>
                  </a:lnTo>
                  <a:lnTo>
                    <a:pt x="5798" y="7068"/>
                  </a:lnTo>
                  <a:lnTo>
                    <a:pt x="5823" y="7042"/>
                  </a:lnTo>
                  <a:lnTo>
                    <a:pt x="5848" y="7009"/>
                  </a:lnTo>
                  <a:lnTo>
                    <a:pt x="5882" y="6951"/>
                  </a:lnTo>
                  <a:lnTo>
                    <a:pt x="5924" y="6884"/>
                  </a:lnTo>
                  <a:lnTo>
                    <a:pt x="5965" y="6817"/>
                  </a:lnTo>
                  <a:lnTo>
                    <a:pt x="6007" y="6758"/>
                  </a:lnTo>
                  <a:lnTo>
                    <a:pt x="6041" y="6692"/>
                  </a:lnTo>
                  <a:lnTo>
                    <a:pt x="6082" y="6625"/>
                  </a:lnTo>
                  <a:lnTo>
                    <a:pt x="6116" y="6558"/>
                  </a:lnTo>
                  <a:lnTo>
                    <a:pt x="6158" y="6491"/>
                  </a:lnTo>
                  <a:lnTo>
                    <a:pt x="6191" y="6424"/>
                  </a:lnTo>
                  <a:lnTo>
                    <a:pt x="6224" y="6357"/>
                  </a:lnTo>
                  <a:lnTo>
                    <a:pt x="6258" y="6291"/>
                  </a:lnTo>
                  <a:lnTo>
                    <a:pt x="6291" y="6224"/>
                  </a:lnTo>
                  <a:lnTo>
                    <a:pt x="6325" y="6157"/>
                  </a:lnTo>
                  <a:lnTo>
                    <a:pt x="6358" y="6090"/>
                  </a:lnTo>
                  <a:lnTo>
                    <a:pt x="6392" y="6023"/>
                  </a:lnTo>
                  <a:lnTo>
                    <a:pt x="6425" y="5956"/>
                  </a:lnTo>
                  <a:lnTo>
                    <a:pt x="6450" y="5898"/>
                  </a:lnTo>
                  <a:lnTo>
                    <a:pt x="6475" y="5831"/>
                  </a:lnTo>
                  <a:lnTo>
                    <a:pt x="6508" y="5764"/>
                  </a:lnTo>
                  <a:lnTo>
                    <a:pt x="6534" y="5706"/>
                  </a:lnTo>
                  <a:lnTo>
                    <a:pt x="6559" y="5647"/>
                  </a:lnTo>
                  <a:lnTo>
                    <a:pt x="6584" y="5589"/>
                  </a:lnTo>
                  <a:lnTo>
                    <a:pt x="6609" y="5530"/>
                  </a:lnTo>
                  <a:lnTo>
                    <a:pt x="6634" y="5472"/>
                  </a:lnTo>
                  <a:lnTo>
                    <a:pt x="6650" y="5422"/>
                  </a:lnTo>
                  <a:lnTo>
                    <a:pt x="6676" y="5363"/>
                  </a:lnTo>
                  <a:lnTo>
                    <a:pt x="6692" y="5313"/>
                  </a:lnTo>
                  <a:lnTo>
                    <a:pt x="6726" y="5213"/>
                  </a:lnTo>
                  <a:lnTo>
                    <a:pt x="6759" y="5129"/>
                  </a:lnTo>
                  <a:lnTo>
                    <a:pt x="6792" y="5054"/>
                  </a:lnTo>
                  <a:lnTo>
                    <a:pt x="6893" y="4762"/>
                  </a:lnTo>
                  <a:lnTo>
                    <a:pt x="7001" y="4478"/>
                  </a:lnTo>
                  <a:lnTo>
                    <a:pt x="7168" y="3993"/>
                  </a:lnTo>
                  <a:lnTo>
                    <a:pt x="7202" y="3901"/>
                  </a:lnTo>
                  <a:lnTo>
                    <a:pt x="7210" y="3868"/>
                  </a:lnTo>
                  <a:lnTo>
                    <a:pt x="7219" y="3826"/>
                  </a:lnTo>
                  <a:lnTo>
                    <a:pt x="7235" y="3776"/>
                  </a:lnTo>
                  <a:lnTo>
                    <a:pt x="7252" y="3726"/>
                  </a:lnTo>
                  <a:lnTo>
                    <a:pt x="7277" y="3626"/>
                  </a:lnTo>
                  <a:lnTo>
                    <a:pt x="7310" y="3517"/>
                  </a:lnTo>
                  <a:lnTo>
                    <a:pt x="7327" y="3475"/>
                  </a:lnTo>
                  <a:lnTo>
                    <a:pt x="7336" y="3425"/>
                  </a:lnTo>
                  <a:lnTo>
                    <a:pt x="7352" y="3392"/>
                  </a:lnTo>
                  <a:lnTo>
                    <a:pt x="7352" y="3375"/>
                  </a:lnTo>
                  <a:lnTo>
                    <a:pt x="7361" y="3358"/>
                  </a:lnTo>
                  <a:lnTo>
                    <a:pt x="7369" y="3333"/>
                  </a:lnTo>
                  <a:lnTo>
                    <a:pt x="7386" y="3308"/>
                  </a:lnTo>
                  <a:lnTo>
                    <a:pt x="7402" y="3283"/>
                  </a:lnTo>
                  <a:lnTo>
                    <a:pt x="7419" y="3275"/>
                  </a:lnTo>
                  <a:lnTo>
                    <a:pt x="7444" y="3258"/>
                  </a:lnTo>
                  <a:lnTo>
                    <a:pt x="7461" y="3250"/>
                  </a:lnTo>
                  <a:lnTo>
                    <a:pt x="7486" y="3241"/>
                  </a:lnTo>
                  <a:lnTo>
                    <a:pt x="7486" y="3241"/>
                  </a:lnTo>
                  <a:lnTo>
                    <a:pt x="7511" y="3241"/>
                  </a:lnTo>
                  <a:lnTo>
                    <a:pt x="7528" y="3241"/>
                  </a:lnTo>
                  <a:lnTo>
                    <a:pt x="7553" y="3241"/>
                  </a:lnTo>
                  <a:lnTo>
                    <a:pt x="7578" y="3250"/>
                  </a:lnTo>
                  <a:lnTo>
                    <a:pt x="7594" y="3258"/>
                  </a:lnTo>
                  <a:lnTo>
                    <a:pt x="7594" y="3258"/>
                  </a:lnTo>
                  <a:lnTo>
                    <a:pt x="7620" y="3275"/>
                  </a:lnTo>
                  <a:lnTo>
                    <a:pt x="7645" y="3300"/>
                  </a:lnTo>
                  <a:lnTo>
                    <a:pt x="7661" y="3317"/>
                  </a:lnTo>
                  <a:lnTo>
                    <a:pt x="7661" y="3317"/>
                  </a:lnTo>
                  <a:lnTo>
                    <a:pt x="7670" y="3333"/>
                  </a:lnTo>
                  <a:lnTo>
                    <a:pt x="7670" y="3358"/>
                  </a:lnTo>
                  <a:lnTo>
                    <a:pt x="7670" y="3367"/>
                  </a:lnTo>
                  <a:lnTo>
                    <a:pt x="7670" y="3400"/>
                  </a:lnTo>
                  <a:lnTo>
                    <a:pt x="7670" y="3442"/>
                  </a:lnTo>
                  <a:lnTo>
                    <a:pt x="7670" y="3500"/>
                  </a:lnTo>
                  <a:lnTo>
                    <a:pt x="7670" y="3559"/>
                  </a:lnTo>
                  <a:lnTo>
                    <a:pt x="7661" y="3617"/>
                  </a:lnTo>
                  <a:lnTo>
                    <a:pt x="7653" y="3676"/>
                  </a:lnTo>
                  <a:lnTo>
                    <a:pt x="7645" y="3743"/>
                  </a:lnTo>
                  <a:lnTo>
                    <a:pt x="7636" y="3809"/>
                  </a:lnTo>
                  <a:lnTo>
                    <a:pt x="7628" y="3876"/>
                  </a:lnTo>
                  <a:lnTo>
                    <a:pt x="7620" y="3943"/>
                  </a:lnTo>
                  <a:lnTo>
                    <a:pt x="7603" y="4018"/>
                  </a:lnTo>
                  <a:lnTo>
                    <a:pt x="7594" y="4085"/>
                  </a:lnTo>
                  <a:lnTo>
                    <a:pt x="7569" y="4227"/>
                  </a:lnTo>
                  <a:lnTo>
                    <a:pt x="7511" y="4528"/>
                  </a:lnTo>
                  <a:lnTo>
                    <a:pt x="7486" y="4687"/>
                  </a:lnTo>
                  <a:lnTo>
                    <a:pt x="7469" y="4762"/>
                  </a:lnTo>
                  <a:lnTo>
                    <a:pt x="7461" y="4845"/>
                  </a:lnTo>
                  <a:lnTo>
                    <a:pt x="7444" y="4921"/>
                  </a:lnTo>
                  <a:lnTo>
                    <a:pt x="7436" y="5004"/>
                  </a:lnTo>
                  <a:lnTo>
                    <a:pt x="7419" y="5088"/>
                  </a:lnTo>
                  <a:lnTo>
                    <a:pt x="7411" y="5163"/>
                  </a:lnTo>
                  <a:lnTo>
                    <a:pt x="7402" y="5246"/>
                  </a:lnTo>
                  <a:lnTo>
                    <a:pt x="7386" y="5322"/>
                  </a:lnTo>
                  <a:lnTo>
                    <a:pt x="7377" y="5405"/>
                  </a:lnTo>
                  <a:lnTo>
                    <a:pt x="7369" y="5489"/>
                  </a:lnTo>
                  <a:lnTo>
                    <a:pt x="7361" y="5564"/>
                  </a:lnTo>
                  <a:lnTo>
                    <a:pt x="7352" y="5647"/>
                  </a:lnTo>
                  <a:lnTo>
                    <a:pt x="7352" y="5731"/>
                  </a:lnTo>
                  <a:lnTo>
                    <a:pt x="7344" y="5806"/>
                  </a:lnTo>
                  <a:lnTo>
                    <a:pt x="7344" y="5848"/>
                  </a:lnTo>
                  <a:lnTo>
                    <a:pt x="7344" y="5881"/>
                  </a:lnTo>
                  <a:lnTo>
                    <a:pt x="7344" y="6299"/>
                  </a:lnTo>
                  <a:lnTo>
                    <a:pt x="7344" y="6341"/>
                  </a:lnTo>
                  <a:lnTo>
                    <a:pt x="7344" y="6374"/>
                  </a:lnTo>
                  <a:lnTo>
                    <a:pt x="7344" y="6416"/>
                  </a:lnTo>
                  <a:lnTo>
                    <a:pt x="7344" y="6449"/>
                  </a:lnTo>
                  <a:lnTo>
                    <a:pt x="7344" y="6483"/>
                  </a:lnTo>
                  <a:lnTo>
                    <a:pt x="7344" y="6516"/>
                  </a:lnTo>
                  <a:lnTo>
                    <a:pt x="7344" y="6558"/>
                  </a:lnTo>
                  <a:lnTo>
                    <a:pt x="7344" y="6591"/>
                  </a:lnTo>
                  <a:lnTo>
                    <a:pt x="7344" y="6625"/>
                  </a:lnTo>
                  <a:lnTo>
                    <a:pt x="7352" y="6658"/>
                  </a:lnTo>
                  <a:lnTo>
                    <a:pt x="7352" y="6692"/>
                  </a:lnTo>
                  <a:lnTo>
                    <a:pt x="7361" y="6725"/>
                  </a:lnTo>
                  <a:lnTo>
                    <a:pt x="7369" y="6758"/>
                  </a:lnTo>
                  <a:lnTo>
                    <a:pt x="7377" y="6792"/>
                  </a:lnTo>
                  <a:lnTo>
                    <a:pt x="7386" y="6825"/>
                  </a:lnTo>
                  <a:lnTo>
                    <a:pt x="7394" y="6859"/>
                  </a:lnTo>
                  <a:lnTo>
                    <a:pt x="7402" y="6892"/>
                  </a:lnTo>
                  <a:lnTo>
                    <a:pt x="7411" y="6926"/>
                  </a:lnTo>
                  <a:lnTo>
                    <a:pt x="7419" y="6951"/>
                  </a:lnTo>
                  <a:lnTo>
                    <a:pt x="7436" y="6984"/>
                  </a:lnTo>
                  <a:lnTo>
                    <a:pt x="7444" y="7017"/>
                  </a:lnTo>
                  <a:lnTo>
                    <a:pt x="7452" y="7042"/>
                  </a:lnTo>
                  <a:lnTo>
                    <a:pt x="7469" y="7076"/>
                  </a:lnTo>
                  <a:lnTo>
                    <a:pt x="7478" y="7101"/>
                  </a:lnTo>
                  <a:lnTo>
                    <a:pt x="7494" y="7134"/>
                  </a:lnTo>
                  <a:lnTo>
                    <a:pt x="7511" y="7159"/>
                  </a:lnTo>
                  <a:lnTo>
                    <a:pt x="7519" y="7184"/>
                  </a:lnTo>
                  <a:lnTo>
                    <a:pt x="7536" y="7210"/>
                  </a:lnTo>
                  <a:lnTo>
                    <a:pt x="7553" y="7243"/>
                  </a:lnTo>
                  <a:lnTo>
                    <a:pt x="7569" y="7268"/>
                  </a:lnTo>
                  <a:lnTo>
                    <a:pt x="7586" y="7293"/>
                  </a:lnTo>
                  <a:lnTo>
                    <a:pt x="7603" y="7318"/>
                  </a:lnTo>
                  <a:lnTo>
                    <a:pt x="7620" y="7343"/>
                  </a:lnTo>
                  <a:lnTo>
                    <a:pt x="7645" y="7368"/>
                  </a:lnTo>
                  <a:lnTo>
                    <a:pt x="7645" y="7368"/>
                  </a:lnTo>
                  <a:lnTo>
                    <a:pt x="7661" y="7393"/>
                  </a:lnTo>
                  <a:lnTo>
                    <a:pt x="7686" y="7418"/>
                  </a:lnTo>
                  <a:lnTo>
                    <a:pt x="7686" y="7418"/>
                  </a:lnTo>
                  <a:lnTo>
                    <a:pt x="7703" y="7443"/>
                  </a:lnTo>
                  <a:lnTo>
                    <a:pt x="7728" y="7469"/>
                  </a:lnTo>
                  <a:lnTo>
                    <a:pt x="7728" y="7469"/>
                  </a:lnTo>
                  <a:lnTo>
                    <a:pt x="7753" y="7494"/>
                  </a:lnTo>
                  <a:lnTo>
                    <a:pt x="7778" y="7519"/>
                  </a:lnTo>
                  <a:lnTo>
                    <a:pt x="7778" y="7519"/>
                  </a:lnTo>
                  <a:lnTo>
                    <a:pt x="7803" y="7535"/>
                  </a:lnTo>
                  <a:lnTo>
                    <a:pt x="7828" y="7560"/>
                  </a:lnTo>
                  <a:lnTo>
                    <a:pt x="7828" y="7560"/>
                  </a:lnTo>
                  <a:lnTo>
                    <a:pt x="7853" y="7577"/>
                  </a:lnTo>
                  <a:lnTo>
                    <a:pt x="7879" y="7602"/>
                  </a:lnTo>
                  <a:lnTo>
                    <a:pt x="7904" y="7619"/>
                  </a:lnTo>
                  <a:lnTo>
                    <a:pt x="7937" y="7636"/>
                  </a:lnTo>
                  <a:lnTo>
                    <a:pt x="7962" y="7652"/>
                  </a:lnTo>
                  <a:lnTo>
                    <a:pt x="7987" y="7669"/>
                  </a:lnTo>
                  <a:lnTo>
                    <a:pt x="8021" y="7686"/>
                  </a:lnTo>
                  <a:lnTo>
                    <a:pt x="8054" y="7702"/>
                  </a:lnTo>
                  <a:lnTo>
                    <a:pt x="8087" y="7719"/>
                  </a:lnTo>
                  <a:lnTo>
                    <a:pt x="8096" y="7719"/>
                  </a:lnTo>
                  <a:lnTo>
                    <a:pt x="8104" y="7719"/>
                  </a:lnTo>
                  <a:lnTo>
                    <a:pt x="8112" y="7719"/>
                  </a:lnTo>
                  <a:lnTo>
                    <a:pt x="8121" y="7719"/>
                  </a:lnTo>
                  <a:lnTo>
                    <a:pt x="8129" y="7719"/>
                  </a:lnTo>
                  <a:lnTo>
                    <a:pt x="8137" y="7719"/>
                  </a:lnTo>
                  <a:lnTo>
                    <a:pt x="8238" y="7719"/>
                  </a:lnTo>
                  <a:lnTo>
                    <a:pt x="8254" y="7719"/>
                  </a:lnTo>
                  <a:lnTo>
                    <a:pt x="8263" y="7719"/>
                  </a:lnTo>
                  <a:lnTo>
                    <a:pt x="8271" y="7719"/>
                  </a:lnTo>
                  <a:lnTo>
                    <a:pt x="8280" y="7719"/>
                  </a:lnTo>
                  <a:lnTo>
                    <a:pt x="8288" y="7719"/>
                  </a:lnTo>
                  <a:lnTo>
                    <a:pt x="8288" y="7719"/>
                  </a:lnTo>
                  <a:lnTo>
                    <a:pt x="8305" y="7719"/>
                  </a:lnTo>
                  <a:lnTo>
                    <a:pt x="8305" y="7719"/>
                  </a:lnTo>
                  <a:lnTo>
                    <a:pt x="8313" y="7719"/>
                  </a:lnTo>
                  <a:lnTo>
                    <a:pt x="8313" y="7719"/>
                  </a:lnTo>
                  <a:lnTo>
                    <a:pt x="8330" y="7719"/>
                  </a:lnTo>
                  <a:lnTo>
                    <a:pt x="8330" y="7719"/>
                  </a:lnTo>
                  <a:lnTo>
                    <a:pt x="8338" y="7711"/>
                  </a:lnTo>
                  <a:lnTo>
                    <a:pt x="8338" y="7711"/>
                  </a:lnTo>
                  <a:lnTo>
                    <a:pt x="8355" y="7702"/>
                  </a:lnTo>
                  <a:lnTo>
                    <a:pt x="8355" y="7702"/>
                  </a:lnTo>
                  <a:lnTo>
                    <a:pt x="8363" y="7702"/>
                  </a:lnTo>
                  <a:lnTo>
                    <a:pt x="8371" y="7694"/>
                  </a:lnTo>
                  <a:lnTo>
                    <a:pt x="8396" y="7677"/>
                  </a:lnTo>
                  <a:lnTo>
                    <a:pt x="8413" y="7669"/>
                  </a:lnTo>
                  <a:lnTo>
                    <a:pt x="8438" y="7652"/>
                  </a:lnTo>
                  <a:lnTo>
                    <a:pt x="8455" y="7644"/>
                  </a:lnTo>
                  <a:lnTo>
                    <a:pt x="8455" y="7644"/>
                  </a:lnTo>
                  <a:lnTo>
                    <a:pt x="8472" y="7627"/>
                  </a:lnTo>
                  <a:lnTo>
                    <a:pt x="8488" y="7611"/>
                  </a:lnTo>
                  <a:lnTo>
                    <a:pt x="8488" y="7611"/>
                  </a:lnTo>
                  <a:lnTo>
                    <a:pt x="8513" y="7594"/>
                  </a:lnTo>
                  <a:lnTo>
                    <a:pt x="8530" y="7577"/>
                  </a:lnTo>
                  <a:lnTo>
                    <a:pt x="8530" y="7577"/>
                  </a:lnTo>
                  <a:lnTo>
                    <a:pt x="8555" y="7560"/>
                  </a:lnTo>
                  <a:lnTo>
                    <a:pt x="8572" y="7544"/>
                  </a:lnTo>
                  <a:lnTo>
                    <a:pt x="8589" y="7527"/>
                  </a:lnTo>
                  <a:lnTo>
                    <a:pt x="8614" y="7502"/>
                  </a:lnTo>
                  <a:lnTo>
                    <a:pt x="8630" y="7485"/>
                  </a:lnTo>
                  <a:lnTo>
                    <a:pt x="8647" y="7469"/>
                  </a:lnTo>
                  <a:lnTo>
                    <a:pt x="8664" y="7452"/>
                  </a:lnTo>
                  <a:lnTo>
                    <a:pt x="8681" y="7427"/>
                  </a:lnTo>
                  <a:lnTo>
                    <a:pt x="8689" y="7410"/>
                  </a:lnTo>
                  <a:lnTo>
                    <a:pt x="8714" y="7385"/>
                  </a:lnTo>
                  <a:lnTo>
                    <a:pt x="8739" y="7360"/>
                  </a:lnTo>
                  <a:lnTo>
                    <a:pt x="8756" y="7326"/>
                  </a:lnTo>
                  <a:lnTo>
                    <a:pt x="8781" y="7301"/>
                  </a:lnTo>
                  <a:lnTo>
                    <a:pt x="8806" y="7268"/>
                  </a:lnTo>
                  <a:lnTo>
                    <a:pt x="8823" y="7243"/>
                  </a:lnTo>
                  <a:lnTo>
                    <a:pt x="8839" y="7210"/>
                  </a:lnTo>
                  <a:lnTo>
                    <a:pt x="8864" y="7184"/>
                  </a:lnTo>
                  <a:lnTo>
                    <a:pt x="8881" y="7151"/>
                  </a:lnTo>
                  <a:lnTo>
                    <a:pt x="8906" y="7118"/>
                  </a:lnTo>
                  <a:lnTo>
                    <a:pt x="8923" y="7093"/>
                  </a:lnTo>
                  <a:lnTo>
                    <a:pt x="8939" y="7059"/>
                  </a:lnTo>
                  <a:lnTo>
                    <a:pt x="8956" y="7026"/>
                  </a:lnTo>
                  <a:lnTo>
                    <a:pt x="8973" y="6992"/>
                  </a:lnTo>
                  <a:lnTo>
                    <a:pt x="8990" y="6959"/>
                  </a:lnTo>
                  <a:lnTo>
                    <a:pt x="9006" y="6934"/>
                  </a:lnTo>
                  <a:lnTo>
                    <a:pt x="9023" y="6900"/>
                  </a:lnTo>
                  <a:lnTo>
                    <a:pt x="9040" y="6867"/>
                  </a:lnTo>
                  <a:lnTo>
                    <a:pt x="9056" y="6834"/>
                  </a:lnTo>
                  <a:lnTo>
                    <a:pt x="9073" y="6800"/>
                  </a:lnTo>
                  <a:lnTo>
                    <a:pt x="9090" y="6767"/>
                  </a:lnTo>
                  <a:lnTo>
                    <a:pt x="9107" y="6733"/>
                  </a:lnTo>
                  <a:lnTo>
                    <a:pt x="9123" y="6692"/>
                  </a:lnTo>
                  <a:lnTo>
                    <a:pt x="9132" y="6658"/>
                  </a:lnTo>
                  <a:lnTo>
                    <a:pt x="9148" y="6625"/>
                  </a:lnTo>
                  <a:lnTo>
                    <a:pt x="9157" y="6591"/>
                  </a:lnTo>
                  <a:lnTo>
                    <a:pt x="9173" y="6558"/>
                  </a:lnTo>
                  <a:lnTo>
                    <a:pt x="9190" y="6525"/>
                  </a:lnTo>
                  <a:lnTo>
                    <a:pt x="9198" y="6483"/>
                  </a:lnTo>
                  <a:lnTo>
                    <a:pt x="9215" y="6449"/>
                  </a:lnTo>
                  <a:lnTo>
                    <a:pt x="9224" y="6416"/>
                  </a:lnTo>
                  <a:lnTo>
                    <a:pt x="9232" y="6382"/>
                  </a:lnTo>
                  <a:lnTo>
                    <a:pt x="9249" y="6341"/>
                  </a:lnTo>
                  <a:lnTo>
                    <a:pt x="9257" y="6307"/>
                  </a:lnTo>
                  <a:lnTo>
                    <a:pt x="9265" y="6274"/>
                  </a:lnTo>
                  <a:lnTo>
                    <a:pt x="9282" y="6240"/>
                  </a:lnTo>
                  <a:lnTo>
                    <a:pt x="9290" y="6199"/>
                  </a:lnTo>
                  <a:lnTo>
                    <a:pt x="9299" y="6165"/>
                  </a:lnTo>
                  <a:lnTo>
                    <a:pt x="9307" y="6124"/>
                  </a:lnTo>
                  <a:lnTo>
                    <a:pt x="9315" y="6090"/>
                  </a:lnTo>
                  <a:lnTo>
                    <a:pt x="9324" y="6057"/>
                  </a:lnTo>
                  <a:lnTo>
                    <a:pt x="9332" y="6015"/>
                  </a:lnTo>
                  <a:lnTo>
                    <a:pt x="9340" y="5981"/>
                  </a:lnTo>
                  <a:lnTo>
                    <a:pt x="9349" y="5940"/>
                  </a:lnTo>
                  <a:lnTo>
                    <a:pt x="9366" y="5873"/>
                  </a:lnTo>
                  <a:lnTo>
                    <a:pt x="9382" y="5798"/>
                  </a:lnTo>
                  <a:lnTo>
                    <a:pt x="9391" y="5723"/>
                  </a:lnTo>
                  <a:lnTo>
                    <a:pt x="9407" y="5647"/>
                  </a:lnTo>
                  <a:lnTo>
                    <a:pt x="9416" y="5572"/>
                  </a:lnTo>
                  <a:lnTo>
                    <a:pt x="9432" y="5497"/>
                  </a:lnTo>
                  <a:lnTo>
                    <a:pt x="9432" y="5464"/>
                  </a:lnTo>
                  <a:lnTo>
                    <a:pt x="9432" y="5422"/>
                  </a:lnTo>
                  <a:lnTo>
                    <a:pt x="9432" y="5347"/>
                  </a:lnTo>
                  <a:lnTo>
                    <a:pt x="9441" y="5280"/>
                  </a:lnTo>
                  <a:lnTo>
                    <a:pt x="9441" y="5205"/>
                  </a:lnTo>
                  <a:lnTo>
                    <a:pt x="9441" y="5138"/>
                  </a:lnTo>
                  <a:lnTo>
                    <a:pt x="9441" y="5029"/>
                  </a:lnTo>
                  <a:lnTo>
                    <a:pt x="9441" y="4904"/>
                  </a:lnTo>
                  <a:lnTo>
                    <a:pt x="9441" y="4904"/>
                  </a:lnTo>
                  <a:lnTo>
                    <a:pt x="9432" y="4870"/>
                  </a:lnTo>
                  <a:lnTo>
                    <a:pt x="9432" y="4837"/>
                  </a:lnTo>
                  <a:lnTo>
                    <a:pt x="9424" y="4812"/>
                  </a:lnTo>
                  <a:lnTo>
                    <a:pt x="9416" y="4779"/>
                  </a:lnTo>
                  <a:lnTo>
                    <a:pt x="9416" y="4753"/>
                  </a:lnTo>
                  <a:lnTo>
                    <a:pt x="9416" y="4720"/>
                  </a:lnTo>
                  <a:lnTo>
                    <a:pt x="9407" y="4662"/>
                  </a:lnTo>
                  <a:lnTo>
                    <a:pt x="9399" y="4595"/>
                  </a:lnTo>
                  <a:lnTo>
                    <a:pt x="9399" y="4536"/>
                  </a:lnTo>
                  <a:lnTo>
                    <a:pt x="9399" y="4478"/>
                  </a:lnTo>
                  <a:lnTo>
                    <a:pt x="9399" y="4428"/>
                  </a:lnTo>
                  <a:lnTo>
                    <a:pt x="9399" y="4411"/>
                  </a:lnTo>
                  <a:lnTo>
                    <a:pt x="9399" y="4352"/>
                  </a:lnTo>
                  <a:lnTo>
                    <a:pt x="9399" y="4110"/>
                  </a:lnTo>
                  <a:lnTo>
                    <a:pt x="9399" y="4043"/>
                  </a:lnTo>
                  <a:lnTo>
                    <a:pt x="9399" y="3985"/>
                  </a:lnTo>
                  <a:lnTo>
                    <a:pt x="9399" y="3960"/>
                  </a:lnTo>
                  <a:lnTo>
                    <a:pt x="9399" y="3926"/>
                  </a:lnTo>
                  <a:lnTo>
                    <a:pt x="9399" y="3901"/>
                  </a:lnTo>
                  <a:lnTo>
                    <a:pt x="9399" y="3868"/>
                  </a:lnTo>
                  <a:lnTo>
                    <a:pt x="9399" y="3843"/>
                  </a:lnTo>
                  <a:lnTo>
                    <a:pt x="9399" y="3809"/>
                  </a:lnTo>
                  <a:lnTo>
                    <a:pt x="9399" y="3784"/>
                  </a:lnTo>
                  <a:lnTo>
                    <a:pt x="9399" y="3751"/>
                  </a:lnTo>
                  <a:lnTo>
                    <a:pt x="9399" y="3734"/>
                  </a:lnTo>
                  <a:lnTo>
                    <a:pt x="9399" y="3718"/>
                  </a:lnTo>
                  <a:lnTo>
                    <a:pt x="9399" y="3692"/>
                  </a:lnTo>
                  <a:lnTo>
                    <a:pt x="9407" y="3684"/>
                  </a:lnTo>
                  <a:lnTo>
                    <a:pt x="9416" y="3667"/>
                  </a:lnTo>
                  <a:lnTo>
                    <a:pt x="9424" y="3659"/>
                  </a:lnTo>
                  <a:lnTo>
                    <a:pt x="9424" y="3659"/>
                  </a:lnTo>
                  <a:lnTo>
                    <a:pt x="9432" y="3651"/>
                  </a:lnTo>
                  <a:lnTo>
                    <a:pt x="9449" y="3634"/>
                  </a:lnTo>
                  <a:lnTo>
                    <a:pt x="9457" y="3626"/>
                  </a:lnTo>
                  <a:lnTo>
                    <a:pt x="9457" y="3626"/>
                  </a:lnTo>
                  <a:lnTo>
                    <a:pt x="9474" y="3626"/>
                  </a:lnTo>
                  <a:lnTo>
                    <a:pt x="9474" y="3626"/>
                  </a:lnTo>
                  <a:lnTo>
                    <a:pt x="9499" y="3626"/>
                  </a:lnTo>
                  <a:lnTo>
                    <a:pt x="9533" y="3626"/>
                  </a:lnTo>
                  <a:lnTo>
                    <a:pt x="9549" y="3626"/>
                  </a:lnTo>
                  <a:lnTo>
                    <a:pt x="9574" y="3634"/>
                  </a:lnTo>
                  <a:lnTo>
                    <a:pt x="9574" y="3634"/>
                  </a:lnTo>
                  <a:lnTo>
                    <a:pt x="9583" y="3642"/>
                  </a:lnTo>
                  <a:lnTo>
                    <a:pt x="9599" y="3651"/>
                  </a:lnTo>
                  <a:lnTo>
                    <a:pt x="9616" y="3667"/>
                  </a:lnTo>
                  <a:lnTo>
                    <a:pt x="9625" y="3676"/>
                  </a:lnTo>
                  <a:lnTo>
                    <a:pt x="9633" y="3701"/>
                  </a:lnTo>
                  <a:lnTo>
                    <a:pt x="9633" y="3718"/>
                  </a:lnTo>
                  <a:lnTo>
                    <a:pt x="9633" y="3734"/>
                  </a:lnTo>
                  <a:lnTo>
                    <a:pt x="9633" y="3751"/>
                  </a:lnTo>
                  <a:lnTo>
                    <a:pt x="9633" y="3751"/>
                  </a:lnTo>
                  <a:lnTo>
                    <a:pt x="9633" y="3784"/>
                  </a:lnTo>
                  <a:lnTo>
                    <a:pt x="9633" y="3826"/>
                  </a:lnTo>
                  <a:lnTo>
                    <a:pt x="9633" y="4352"/>
                  </a:lnTo>
                  <a:lnTo>
                    <a:pt x="9633" y="4403"/>
                  </a:lnTo>
                  <a:lnTo>
                    <a:pt x="9633" y="4469"/>
                  </a:lnTo>
                  <a:lnTo>
                    <a:pt x="9633" y="4561"/>
                  </a:lnTo>
                  <a:lnTo>
                    <a:pt x="9641" y="4603"/>
                  </a:lnTo>
                  <a:lnTo>
                    <a:pt x="9650" y="4662"/>
                  </a:lnTo>
                  <a:lnTo>
                    <a:pt x="9658" y="4687"/>
                  </a:lnTo>
                  <a:lnTo>
                    <a:pt x="9658" y="4712"/>
                  </a:lnTo>
                  <a:lnTo>
                    <a:pt x="9666" y="4737"/>
                  </a:lnTo>
                  <a:lnTo>
                    <a:pt x="9675" y="4770"/>
                  </a:lnTo>
                  <a:lnTo>
                    <a:pt x="9683" y="4795"/>
                  </a:lnTo>
                  <a:lnTo>
                    <a:pt x="9683" y="4820"/>
                  </a:lnTo>
                  <a:lnTo>
                    <a:pt x="9691" y="4845"/>
                  </a:lnTo>
                  <a:lnTo>
                    <a:pt x="9700" y="4879"/>
                  </a:lnTo>
                  <a:lnTo>
                    <a:pt x="9708" y="4904"/>
                  </a:lnTo>
                  <a:lnTo>
                    <a:pt x="9716" y="4929"/>
                  </a:lnTo>
                  <a:lnTo>
                    <a:pt x="9725" y="4954"/>
                  </a:lnTo>
                  <a:lnTo>
                    <a:pt x="9733" y="4987"/>
                  </a:lnTo>
                  <a:lnTo>
                    <a:pt x="9741" y="5012"/>
                  </a:lnTo>
                  <a:lnTo>
                    <a:pt x="9750" y="5037"/>
                  </a:lnTo>
                  <a:lnTo>
                    <a:pt x="9758" y="5063"/>
                  </a:lnTo>
                  <a:lnTo>
                    <a:pt x="9767" y="5088"/>
                  </a:lnTo>
                  <a:lnTo>
                    <a:pt x="9775" y="5113"/>
                  </a:lnTo>
                  <a:lnTo>
                    <a:pt x="9792" y="5138"/>
                  </a:lnTo>
                  <a:lnTo>
                    <a:pt x="9800" y="5163"/>
                  </a:lnTo>
                  <a:lnTo>
                    <a:pt x="9808" y="5188"/>
                  </a:lnTo>
                  <a:lnTo>
                    <a:pt x="9817" y="5213"/>
                  </a:lnTo>
                  <a:lnTo>
                    <a:pt x="9833" y="5238"/>
                  </a:lnTo>
                  <a:lnTo>
                    <a:pt x="9842" y="5263"/>
                  </a:lnTo>
                  <a:lnTo>
                    <a:pt x="9850" y="5288"/>
                  </a:lnTo>
                  <a:lnTo>
                    <a:pt x="9867" y="5313"/>
                  </a:lnTo>
                  <a:lnTo>
                    <a:pt x="9875" y="5338"/>
                  </a:lnTo>
                  <a:lnTo>
                    <a:pt x="9892" y="5363"/>
                  </a:lnTo>
                  <a:lnTo>
                    <a:pt x="9900" y="5388"/>
                  </a:lnTo>
                  <a:lnTo>
                    <a:pt x="9917" y="5413"/>
                  </a:lnTo>
                  <a:lnTo>
                    <a:pt x="9925" y="5438"/>
                  </a:lnTo>
                  <a:lnTo>
                    <a:pt x="9942" y="5464"/>
                  </a:lnTo>
                  <a:lnTo>
                    <a:pt x="9950" y="5480"/>
                  </a:lnTo>
                  <a:lnTo>
                    <a:pt x="9975" y="5514"/>
                  </a:lnTo>
                  <a:lnTo>
                    <a:pt x="9992" y="5547"/>
                  </a:lnTo>
                  <a:lnTo>
                    <a:pt x="10017" y="5581"/>
                  </a:lnTo>
                  <a:lnTo>
                    <a:pt x="10026" y="5589"/>
                  </a:lnTo>
                  <a:lnTo>
                    <a:pt x="10026" y="5589"/>
                  </a:lnTo>
                  <a:lnTo>
                    <a:pt x="10034" y="5606"/>
                  </a:lnTo>
                  <a:lnTo>
                    <a:pt x="10051" y="5622"/>
                  </a:lnTo>
                  <a:lnTo>
                    <a:pt x="10051" y="5622"/>
                  </a:lnTo>
                  <a:lnTo>
                    <a:pt x="10059" y="5639"/>
                  </a:lnTo>
                  <a:lnTo>
                    <a:pt x="10067" y="5647"/>
                  </a:lnTo>
                  <a:lnTo>
                    <a:pt x="10067" y="5647"/>
                  </a:lnTo>
                  <a:lnTo>
                    <a:pt x="10084" y="5664"/>
                  </a:lnTo>
                  <a:lnTo>
                    <a:pt x="10092" y="5672"/>
                  </a:lnTo>
                  <a:lnTo>
                    <a:pt x="10092" y="5672"/>
                  </a:lnTo>
                  <a:lnTo>
                    <a:pt x="10109" y="5689"/>
                  </a:lnTo>
                  <a:lnTo>
                    <a:pt x="10117" y="5697"/>
                  </a:lnTo>
                  <a:lnTo>
                    <a:pt x="10117" y="5697"/>
                  </a:lnTo>
                  <a:lnTo>
                    <a:pt x="10126" y="5714"/>
                  </a:lnTo>
                  <a:lnTo>
                    <a:pt x="10142" y="5723"/>
                  </a:lnTo>
                  <a:lnTo>
                    <a:pt x="10142" y="5723"/>
                  </a:lnTo>
                  <a:lnTo>
                    <a:pt x="10151" y="5739"/>
                  </a:lnTo>
                  <a:lnTo>
                    <a:pt x="10159" y="5748"/>
                  </a:lnTo>
                  <a:lnTo>
                    <a:pt x="10159" y="5748"/>
                  </a:lnTo>
                  <a:lnTo>
                    <a:pt x="10176" y="5756"/>
                  </a:lnTo>
                  <a:lnTo>
                    <a:pt x="10184" y="5773"/>
                  </a:lnTo>
                  <a:lnTo>
                    <a:pt x="10184" y="5773"/>
                  </a:lnTo>
                  <a:lnTo>
                    <a:pt x="10201" y="5781"/>
                  </a:lnTo>
                  <a:lnTo>
                    <a:pt x="10209" y="5789"/>
                  </a:lnTo>
                  <a:lnTo>
                    <a:pt x="10209" y="5789"/>
                  </a:lnTo>
                  <a:lnTo>
                    <a:pt x="10218" y="5798"/>
                  </a:lnTo>
                  <a:lnTo>
                    <a:pt x="10234" y="5806"/>
                  </a:lnTo>
                  <a:lnTo>
                    <a:pt x="10234" y="5806"/>
                  </a:lnTo>
                  <a:lnTo>
                    <a:pt x="10243" y="5814"/>
                  </a:lnTo>
                  <a:lnTo>
                    <a:pt x="10259" y="5823"/>
                  </a:lnTo>
                  <a:lnTo>
                    <a:pt x="10259" y="5823"/>
                  </a:lnTo>
                  <a:lnTo>
                    <a:pt x="10268" y="5831"/>
                  </a:lnTo>
                  <a:lnTo>
                    <a:pt x="10284" y="5839"/>
                  </a:lnTo>
                  <a:lnTo>
                    <a:pt x="10284" y="5839"/>
                  </a:lnTo>
                  <a:lnTo>
                    <a:pt x="10293" y="5848"/>
                  </a:lnTo>
                  <a:lnTo>
                    <a:pt x="10310" y="5856"/>
                  </a:lnTo>
                  <a:lnTo>
                    <a:pt x="10310" y="5856"/>
                  </a:lnTo>
                  <a:lnTo>
                    <a:pt x="10318" y="5865"/>
                  </a:lnTo>
                  <a:lnTo>
                    <a:pt x="10335" y="5873"/>
                  </a:lnTo>
                  <a:lnTo>
                    <a:pt x="10335" y="5873"/>
                  </a:lnTo>
                  <a:lnTo>
                    <a:pt x="10343" y="5881"/>
                  </a:lnTo>
                  <a:lnTo>
                    <a:pt x="10360" y="5890"/>
                  </a:lnTo>
                  <a:lnTo>
                    <a:pt x="10360" y="5890"/>
                  </a:lnTo>
                  <a:lnTo>
                    <a:pt x="10368" y="5890"/>
                  </a:lnTo>
                  <a:lnTo>
                    <a:pt x="10385" y="5898"/>
                  </a:lnTo>
                  <a:lnTo>
                    <a:pt x="10385" y="5898"/>
                  </a:lnTo>
                  <a:lnTo>
                    <a:pt x="10393" y="5906"/>
                  </a:lnTo>
                  <a:lnTo>
                    <a:pt x="10410" y="5906"/>
                  </a:lnTo>
                  <a:lnTo>
                    <a:pt x="10410" y="5906"/>
                  </a:lnTo>
                  <a:lnTo>
                    <a:pt x="10418" y="5906"/>
                  </a:lnTo>
                  <a:lnTo>
                    <a:pt x="10435" y="5906"/>
                  </a:lnTo>
                  <a:lnTo>
                    <a:pt x="10435" y="5906"/>
                  </a:lnTo>
                  <a:lnTo>
                    <a:pt x="10443" y="5906"/>
                  </a:lnTo>
                  <a:lnTo>
                    <a:pt x="10460" y="5906"/>
                  </a:lnTo>
                  <a:lnTo>
                    <a:pt x="10460" y="5906"/>
                  </a:lnTo>
                  <a:lnTo>
                    <a:pt x="10468" y="5906"/>
                  </a:lnTo>
                  <a:lnTo>
                    <a:pt x="10485" y="5906"/>
                  </a:lnTo>
                  <a:lnTo>
                    <a:pt x="10485" y="5906"/>
                  </a:lnTo>
                  <a:lnTo>
                    <a:pt x="10493" y="5906"/>
                  </a:lnTo>
                  <a:lnTo>
                    <a:pt x="10510" y="5906"/>
                  </a:lnTo>
                  <a:lnTo>
                    <a:pt x="10510" y="5906"/>
                  </a:lnTo>
                  <a:lnTo>
                    <a:pt x="10518" y="5906"/>
                  </a:lnTo>
                  <a:lnTo>
                    <a:pt x="10535" y="5906"/>
                  </a:lnTo>
                  <a:lnTo>
                    <a:pt x="10535" y="5906"/>
                  </a:lnTo>
                  <a:lnTo>
                    <a:pt x="10543" y="5906"/>
                  </a:lnTo>
                  <a:lnTo>
                    <a:pt x="10560" y="5906"/>
                  </a:lnTo>
                  <a:lnTo>
                    <a:pt x="10669" y="5906"/>
                  </a:lnTo>
                  <a:lnTo>
                    <a:pt x="10685" y="5906"/>
                  </a:lnTo>
                  <a:lnTo>
                    <a:pt x="10694" y="5906"/>
                  </a:lnTo>
                  <a:lnTo>
                    <a:pt x="10719" y="5906"/>
                  </a:lnTo>
                  <a:lnTo>
                    <a:pt x="10711" y="5906"/>
                  </a:lnTo>
                  <a:lnTo>
                    <a:pt x="10736" y="5906"/>
                  </a:lnTo>
                  <a:lnTo>
                    <a:pt x="10761" y="5906"/>
                  </a:lnTo>
                  <a:lnTo>
                    <a:pt x="10752" y="5906"/>
                  </a:lnTo>
                  <a:lnTo>
                    <a:pt x="10777" y="5906"/>
                  </a:lnTo>
                  <a:lnTo>
                    <a:pt x="10802" y="5898"/>
                  </a:lnTo>
                  <a:lnTo>
                    <a:pt x="10802" y="5898"/>
                  </a:lnTo>
                  <a:lnTo>
                    <a:pt x="10827" y="5890"/>
                  </a:lnTo>
                  <a:lnTo>
                    <a:pt x="10853" y="5881"/>
                  </a:lnTo>
                  <a:lnTo>
                    <a:pt x="10844" y="5881"/>
                  </a:lnTo>
                  <a:lnTo>
                    <a:pt x="10869" y="5873"/>
                  </a:lnTo>
                  <a:lnTo>
                    <a:pt x="10894" y="5865"/>
                  </a:lnTo>
                  <a:lnTo>
                    <a:pt x="10886" y="5865"/>
                  </a:lnTo>
                  <a:lnTo>
                    <a:pt x="10911" y="5856"/>
                  </a:lnTo>
                  <a:lnTo>
                    <a:pt x="10936" y="5839"/>
                  </a:lnTo>
                  <a:lnTo>
                    <a:pt x="10936" y="5839"/>
                  </a:lnTo>
                  <a:lnTo>
                    <a:pt x="10961" y="5831"/>
                  </a:lnTo>
                  <a:lnTo>
                    <a:pt x="10986" y="5814"/>
                  </a:lnTo>
                  <a:lnTo>
                    <a:pt x="10986" y="5814"/>
                  </a:lnTo>
                  <a:lnTo>
                    <a:pt x="11011" y="5806"/>
                  </a:lnTo>
                  <a:lnTo>
                    <a:pt x="11036" y="5789"/>
                  </a:lnTo>
                  <a:lnTo>
                    <a:pt x="11036" y="5789"/>
                  </a:lnTo>
                  <a:lnTo>
                    <a:pt x="11061" y="5773"/>
                  </a:lnTo>
                  <a:lnTo>
                    <a:pt x="11086" y="5756"/>
                  </a:lnTo>
                  <a:lnTo>
                    <a:pt x="11086" y="5756"/>
                  </a:lnTo>
                  <a:lnTo>
                    <a:pt x="11103" y="5731"/>
                  </a:lnTo>
                  <a:lnTo>
                    <a:pt x="11128" y="5714"/>
                  </a:lnTo>
                  <a:lnTo>
                    <a:pt x="11128" y="5714"/>
                  </a:lnTo>
                  <a:lnTo>
                    <a:pt x="11153" y="5697"/>
                  </a:lnTo>
                  <a:lnTo>
                    <a:pt x="11178" y="5672"/>
                  </a:lnTo>
                  <a:lnTo>
                    <a:pt x="11178" y="5672"/>
                  </a:lnTo>
                  <a:lnTo>
                    <a:pt x="11195" y="5647"/>
                  </a:lnTo>
                  <a:lnTo>
                    <a:pt x="11220" y="5631"/>
                  </a:lnTo>
                  <a:lnTo>
                    <a:pt x="11220" y="5631"/>
                  </a:lnTo>
                  <a:lnTo>
                    <a:pt x="11237" y="5606"/>
                  </a:lnTo>
                  <a:lnTo>
                    <a:pt x="11262" y="5581"/>
                  </a:lnTo>
                  <a:lnTo>
                    <a:pt x="11262" y="5581"/>
                  </a:lnTo>
                  <a:lnTo>
                    <a:pt x="11279" y="5555"/>
                  </a:lnTo>
                  <a:lnTo>
                    <a:pt x="11304" y="5530"/>
                  </a:lnTo>
                  <a:lnTo>
                    <a:pt x="11320" y="5505"/>
                  </a:lnTo>
                  <a:lnTo>
                    <a:pt x="11337" y="5472"/>
                  </a:lnTo>
                  <a:lnTo>
                    <a:pt x="11354" y="5447"/>
                  </a:lnTo>
                  <a:lnTo>
                    <a:pt x="11371" y="5413"/>
                  </a:lnTo>
                  <a:lnTo>
                    <a:pt x="11387" y="5388"/>
                  </a:lnTo>
                  <a:lnTo>
                    <a:pt x="11571" y="5322"/>
                  </a:lnTo>
                  <a:lnTo>
                    <a:pt x="11629" y="5514"/>
                  </a:lnTo>
                  <a:lnTo>
                    <a:pt x="11613" y="5547"/>
                  </a:lnTo>
                  <a:lnTo>
                    <a:pt x="11596" y="5581"/>
                  </a:lnTo>
                  <a:lnTo>
                    <a:pt x="11579" y="5622"/>
                  </a:lnTo>
                  <a:lnTo>
                    <a:pt x="11563" y="5656"/>
                  </a:lnTo>
                  <a:lnTo>
                    <a:pt x="11538" y="5689"/>
                  </a:lnTo>
                  <a:lnTo>
                    <a:pt x="11513" y="5723"/>
                  </a:lnTo>
                  <a:lnTo>
                    <a:pt x="11496" y="5756"/>
                  </a:lnTo>
                  <a:lnTo>
                    <a:pt x="11471" y="5781"/>
                  </a:lnTo>
                  <a:lnTo>
                    <a:pt x="11446" y="5814"/>
                  </a:lnTo>
                  <a:lnTo>
                    <a:pt x="11429" y="5848"/>
                  </a:lnTo>
                  <a:lnTo>
                    <a:pt x="11404" y="5873"/>
                  </a:lnTo>
                  <a:lnTo>
                    <a:pt x="11379" y="5898"/>
                  </a:lnTo>
                  <a:lnTo>
                    <a:pt x="11345" y="5931"/>
                  </a:lnTo>
                  <a:lnTo>
                    <a:pt x="11320" y="5956"/>
                  </a:lnTo>
                  <a:lnTo>
                    <a:pt x="11295" y="5981"/>
                  </a:lnTo>
                  <a:lnTo>
                    <a:pt x="11270" y="6007"/>
                  </a:lnTo>
                  <a:lnTo>
                    <a:pt x="11237" y="6023"/>
                  </a:lnTo>
                  <a:lnTo>
                    <a:pt x="11212" y="6048"/>
                  </a:lnTo>
                  <a:lnTo>
                    <a:pt x="11178" y="6065"/>
                  </a:lnTo>
                  <a:lnTo>
                    <a:pt x="11153" y="6090"/>
                  </a:lnTo>
                  <a:lnTo>
                    <a:pt x="11120" y="6107"/>
                  </a:lnTo>
                  <a:lnTo>
                    <a:pt x="11095" y="6124"/>
                  </a:lnTo>
                  <a:lnTo>
                    <a:pt x="11061" y="6140"/>
                  </a:lnTo>
                  <a:lnTo>
                    <a:pt x="11028" y="6157"/>
                  </a:lnTo>
                  <a:lnTo>
                    <a:pt x="10995" y="6174"/>
                  </a:lnTo>
                  <a:lnTo>
                    <a:pt x="10961" y="6182"/>
                  </a:lnTo>
                  <a:lnTo>
                    <a:pt x="10928" y="6199"/>
                  </a:lnTo>
                  <a:lnTo>
                    <a:pt x="10894" y="6207"/>
                  </a:lnTo>
                  <a:lnTo>
                    <a:pt x="10861" y="6215"/>
                  </a:lnTo>
                  <a:lnTo>
                    <a:pt x="10827" y="6224"/>
                  </a:lnTo>
                  <a:lnTo>
                    <a:pt x="10794" y="6232"/>
                  </a:lnTo>
                  <a:lnTo>
                    <a:pt x="10761" y="6232"/>
                  </a:lnTo>
                  <a:lnTo>
                    <a:pt x="10619" y="6232"/>
                  </a:lnTo>
                  <a:lnTo>
                    <a:pt x="10602" y="6232"/>
                  </a:lnTo>
                  <a:lnTo>
                    <a:pt x="10585" y="6232"/>
                  </a:lnTo>
                  <a:lnTo>
                    <a:pt x="10560" y="6232"/>
                  </a:lnTo>
                  <a:lnTo>
                    <a:pt x="10543" y="6232"/>
                  </a:lnTo>
                  <a:lnTo>
                    <a:pt x="10527" y="6232"/>
                  </a:lnTo>
                  <a:lnTo>
                    <a:pt x="10510" y="6232"/>
                  </a:lnTo>
                  <a:lnTo>
                    <a:pt x="10493" y="6232"/>
                  </a:lnTo>
                  <a:lnTo>
                    <a:pt x="10477" y="6232"/>
                  </a:lnTo>
                  <a:lnTo>
                    <a:pt x="10460" y="6232"/>
                  </a:lnTo>
                  <a:lnTo>
                    <a:pt x="10443" y="6232"/>
                  </a:lnTo>
                  <a:lnTo>
                    <a:pt x="10427" y="6224"/>
                  </a:lnTo>
                  <a:lnTo>
                    <a:pt x="10410" y="6215"/>
                  </a:lnTo>
                  <a:lnTo>
                    <a:pt x="10393" y="6215"/>
                  </a:lnTo>
                  <a:lnTo>
                    <a:pt x="10376" y="6207"/>
                  </a:lnTo>
                  <a:lnTo>
                    <a:pt x="10360" y="6199"/>
                  </a:lnTo>
                  <a:lnTo>
                    <a:pt x="10343" y="6190"/>
                  </a:lnTo>
                  <a:lnTo>
                    <a:pt x="10326" y="6182"/>
                  </a:lnTo>
                  <a:lnTo>
                    <a:pt x="10310" y="6174"/>
                  </a:lnTo>
                  <a:lnTo>
                    <a:pt x="10293" y="6165"/>
                  </a:lnTo>
                  <a:lnTo>
                    <a:pt x="10276" y="6157"/>
                  </a:lnTo>
                  <a:lnTo>
                    <a:pt x="10259" y="6149"/>
                  </a:lnTo>
                  <a:lnTo>
                    <a:pt x="10243" y="6140"/>
                  </a:lnTo>
                  <a:lnTo>
                    <a:pt x="10226" y="6132"/>
                  </a:lnTo>
                  <a:lnTo>
                    <a:pt x="10209" y="6124"/>
                  </a:lnTo>
                  <a:lnTo>
                    <a:pt x="10193" y="6115"/>
                  </a:lnTo>
                  <a:lnTo>
                    <a:pt x="10176" y="6098"/>
                  </a:lnTo>
                  <a:lnTo>
                    <a:pt x="10159" y="6090"/>
                  </a:lnTo>
                  <a:lnTo>
                    <a:pt x="10151" y="6082"/>
                  </a:lnTo>
                  <a:lnTo>
                    <a:pt x="10134" y="6065"/>
                  </a:lnTo>
                  <a:lnTo>
                    <a:pt x="10117" y="6057"/>
                  </a:lnTo>
                  <a:lnTo>
                    <a:pt x="10101" y="6040"/>
                  </a:lnTo>
                  <a:lnTo>
                    <a:pt x="10084" y="6032"/>
                  </a:lnTo>
                  <a:lnTo>
                    <a:pt x="10067" y="6015"/>
                  </a:lnTo>
                  <a:lnTo>
                    <a:pt x="10059" y="6007"/>
                  </a:lnTo>
                  <a:lnTo>
                    <a:pt x="10042" y="5990"/>
                  </a:lnTo>
                  <a:lnTo>
                    <a:pt x="10026" y="5981"/>
                  </a:lnTo>
                  <a:lnTo>
                    <a:pt x="10017" y="5965"/>
                  </a:lnTo>
                  <a:lnTo>
                    <a:pt x="10000" y="5948"/>
                  </a:lnTo>
                  <a:lnTo>
                    <a:pt x="9984" y="5931"/>
                  </a:lnTo>
                  <a:lnTo>
                    <a:pt x="9975" y="5923"/>
                  </a:lnTo>
                  <a:lnTo>
                    <a:pt x="9959" y="5906"/>
                  </a:lnTo>
                  <a:lnTo>
                    <a:pt x="9942" y="5890"/>
                  </a:lnTo>
                  <a:lnTo>
                    <a:pt x="9934" y="5873"/>
                  </a:lnTo>
                  <a:lnTo>
                    <a:pt x="9917" y="5856"/>
                  </a:lnTo>
                  <a:lnTo>
                    <a:pt x="9909" y="5839"/>
                  </a:lnTo>
                  <a:lnTo>
                    <a:pt x="9892" y="5823"/>
                  </a:lnTo>
                  <a:lnTo>
                    <a:pt x="9883" y="5806"/>
                  </a:lnTo>
                  <a:lnTo>
                    <a:pt x="9867" y="5789"/>
                  </a:lnTo>
                  <a:lnTo>
                    <a:pt x="9858" y="5764"/>
                  </a:lnTo>
                  <a:lnTo>
                    <a:pt x="9842" y="5748"/>
                  </a:lnTo>
                  <a:lnTo>
                    <a:pt x="9817" y="5714"/>
                  </a:lnTo>
                  <a:lnTo>
                    <a:pt x="9800" y="5672"/>
                  </a:lnTo>
                  <a:lnTo>
                    <a:pt x="9775" y="5631"/>
                  </a:lnTo>
                  <a:lnTo>
                    <a:pt x="9758" y="5606"/>
                  </a:lnTo>
                  <a:lnTo>
                    <a:pt x="9750" y="5581"/>
                  </a:lnTo>
                  <a:lnTo>
                    <a:pt x="9733" y="5547"/>
                  </a:lnTo>
                  <a:lnTo>
                    <a:pt x="9716" y="5522"/>
                  </a:lnTo>
                  <a:lnTo>
                    <a:pt x="9708" y="5497"/>
                  </a:lnTo>
                  <a:lnTo>
                    <a:pt x="9691" y="5472"/>
                  </a:lnTo>
                  <a:lnTo>
                    <a:pt x="9683" y="5438"/>
                  </a:lnTo>
                  <a:lnTo>
                    <a:pt x="9666" y="5413"/>
                  </a:lnTo>
                  <a:lnTo>
                    <a:pt x="9666" y="5405"/>
                  </a:lnTo>
                  <a:lnTo>
                    <a:pt x="9666" y="5438"/>
                  </a:lnTo>
                  <a:lnTo>
                    <a:pt x="9666" y="5472"/>
                  </a:lnTo>
                  <a:lnTo>
                    <a:pt x="9666" y="5514"/>
                  </a:lnTo>
                  <a:lnTo>
                    <a:pt x="9658" y="5589"/>
                  </a:lnTo>
                  <a:lnTo>
                    <a:pt x="9650" y="5664"/>
                  </a:lnTo>
                  <a:lnTo>
                    <a:pt x="9641" y="5739"/>
                  </a:lnTo>
                  <a:lnTo>
                    <a:pt x="9633" y="5814"/>
                  </a:lnTo>
                  <a:lnTo>
                    <a:pt x="9616" y="5898"/>
                  </a:lnTo>
                  <a:lnTo>
                    <a:pt x="9599" y="5973"/>
                  </a:lnTo>
                  <a:lnTo>
                    <a:pt x="9591" y="6007"/>
                  </a:lnTo>
                  <a:lnTo>
                    <a:pt x="9583" y="6048"/>
                  </a:lnTo>
                  <a:lnTo>
                    <a:pt x="9574" y="6090"/>
                  </a:lnTo>
                  <a:lnTo>
                    <a:pt x="9566" y="6124"/>
                  </a:lnTo>
                  <a:lnTo>
                    <a:pt x="9558" y="6165"/>
                  </a:lnTo>
                  <a:lnTo>
                    <a:pt x="9549" y="6207"/>
                  </a:lnTo>
                  <a:lnTo>
                    <a:pt x="9541" y="6240"/>
                  </a:lnTo>
                  <a:lnTo>
                    <a:pt x="9533" y="6282"/>
                  </a:lnTo>
                  <a:lnTo>
                    <a:pt x="9524" y="6316"/>
                  </a:lnTo>
                  <a:lnTo>
                    <a:pt x="9516" y="6357"/>
                  </a:lnTo>
                  <a:lnTo>
                    <a:pt x="9508" y="6399"/>
                  </a:lnTo>
                  <a:lnTo>
                    <a:pt x="9491" y="6433"/>
                  </a:lnTo>
                  <a:lnTo>
                    <a:pt x="9482" y="6474"/>
                  </a:lnTo>
                  <a:lnTo>
                    <a:pt x="9466" y="6508"/>
                  </a:lnTo>
                  <a:lnTo>
                    <a:pt x="9457" y="6550"/>
                  </a:lnTo>
                  <a:lnTo>
                    <a:pt x="9449" y="6583"/>
                  </a:lnTo>
                  <a:lnTo>
                    <a:pt x="9432" y="6625"/>
                  </a:lnTo>
                  <a:lnTo>
                    <a:pt x="9416" y="6658"/>
                  </a:lnTo>
                  <a:lnTo>
                    <a:pt x="9407" y="6700"/>
                  </a:lnTo>
                  <a:lnTo>
                    <a:pt x="9391" y="6733"/>
                  </a:lnTo>
                  <a:lnTo>
                    <a:pt x="9374" y="6767"/>
                  </a:lnTo>
                  <a:lnTo>
                    <a:pt x="9366" y="6809"/>
                  </a:lnTo>
                  <a:lnTo>
                    <a:pt x="9349" y="6842"/>
                  </a:lnTo>
                  <a:lnTo>
                    <a:pt x="9332" y="6884"/>
                  </a:lnTo>
                  <a:lnTo>
                    <a:pt x="9315" y="6917"/>
                  </a:lnTo>
                  <a:lnTo>
                    <a:pt x="9299" y="6951"/>
                  </a:lnTo>
                  <a:lnTo>
                    <a:pt x="9282" y="6984"/>
                  </a:lnTo>
                  <a:lnTo>
                    <a:pt x="9265" y="7026"/>
                  </a:lnTo>
                  <a:lnTo>
                    <a:pt x="9249" y="7059"/>
                  </a:lnTo>
                  <a:lnTo>
                    <a:pt x="9232" y="7093"/>
                  </a:lnTo>
                  <a:lnTo>
                    <a:pt x="9215" y="7126"/>
                  </a:lnTo>
                  <a:lnTo>
                    <a:pt x="9198" y="7159"/>
                  </a:lnTo>
                  <a:lnTo>
                    <a:pt x="9173" y="7201"/>
                  </a:lnTo>
                  <a:lnTo>
                    <a:pt x="9157" y="7235"/>
                  </a:lnTo>
                  <a:lnTo>
                    <a:pt x="9132" y="7268"/>
                  </a:lnTo>
                  <a:lnTo>
                    <a:pt x="9115" y="7301"/>
                  </a:lnTo>
                  <a:lnTo>
                    <a:pt x="9090" y="7335"/>
                  </a:lnTo>
                  <a:lnTo>
                    <a:pt x="9073" y="7368"/>
                  </a:lnTo>
                  <a:lnTo>
                    <a:pt x="9048" y="7402"/>
                  </a:lnTo>
                  <a:lnTo>
                    <a:pt x="9031" y="7435"/>
                  </a:lnTo>
                  <a:lnTo>
                    <a:pt x="9006" y="7460"/>
                  </a:lnTo>
                  <a:lnTo>
                    <a:pt x="8981" y="7494"/>
                  </a:lnTo>
                  <a:lnTo>
                    <a:pt x="8956" y="7527"/>
                  </a:lnTo>
                  <a:lnTo>
                    <a:pt x="8931" y="7560"/>
                  </a:lnTo>
                  <a:lnTo>
                    <a:pt x="8914" y="7577"/>
                  </a:lnTo>
                  <a:lnTo>
                    <a:pt x="8898" y="7602"/>
                  </a:lnTo>
                  <a:lnTo>
                    <a:pt x="8881" y="7619"/>
                  </a:lnTo>
                  <a:lnTo>
                    <a:pt x="8864" y="7644"/>
                  </a:lnTo>
                  <a:lnTo>
                    <a:pt x="8839" y="7661"/>
                  </a:lnTo>
                  <a:lnTo>
                    <a:pt x="8823" y="7686"/>
                  </a:lnTo>
                  <a:lnTo>
                    <a:pt x="8797" y="7711"/>
                  </a:lnTo>
                  <a:lnTo>
                    <a:pt x="8781" y="7727"/>
                  </a:lnTo>
                  <a:lnTo>
                    <a:pt x="8756" y="7753"/>
                  </a:lnTo>
                  <a:lnTo>
                    <a:pt x="8731" y="7778"/>
                  </a:lnTo>
                  <a:lnTo>
                    <a:pt x="8706" y="7794"/>
                  </a:lnTo>
                  <a:lnTo>
                    <a:pt x="8681" y="7819"/>
                  </a:lnTo>
                  <a:lnTo>
                    <a:pt x="8664" y="7828"/>
                  </a:lnTo>
                  <a:lnTo>
                    <a:pt x="8655" y="7836"/>
                  </a:lnTo>
                  <a:lnTo>
                    <a:pt x="8630" y="7853"/>
                  </a:lnTo>
                  <a:lnTo>
                    <a:pt x="8605" y="7878"/>
                  </a:lnTo>
                  <a:lnTo>
                    <a:pt x="8580" y="7895"/>
                  </a:lnTo>
                  <a:lnTo>
                    <a:pt x="8547" y="7911"/>
                  </a:lnTo>
                  <a:lnTo>
                    <a:pt x="8530" y="7920"/>
                  </a:lnTo>
                  <a:lnTo>
                    <a:pt x="8522" y="7928"/>
                  </a:lnTo>
                  <a:lnTo>
                    <a:pt x="8505" y="7936"/>
                  </a:lnTo>
                  <a:lnTo>
                    <a:pt x="8488" y="7945"/>
                  </a:lnTo>
                  <a:lnTo>
                    <a:pt x="8472" y="7945"/>
                  </a:lnTo>
                  <a:lnTo>
                    <a:pt x="8455" y="7953"/>
                  </a:lnTo>
                  <a:lnTo>
                    <a:pt x="8438" y="7961"/>
                  </a:lnTo>
                  <a:lnTo>
                    <a:pt x="8422" y="7970"/>
                  </a:lnTo>
                  <a:lnTo>
                    <a:pt x="8405" y="7970"/>
                  </a:lnTo>
                  <a:lnTo>
                    <a:pt x="8388" y="7970"/>
                  </a:lnTo>
                  <a:lnTo>
                    <a:pt x="8371" y="7970"/>
                  </a:lnTo>
                  <a:lnTo>
                    <a:pt x="8355" y="7970"/>
                  </a:lnTo>
                  <a:lnTo>
                    <a:pt x="8338" y="7970"/>
                  </a:lnTo>
                  <a:lnTo>
                    <a:pt x="8321" y="7970"/>
                  </a:lnTo>
                  <a:lnTo>
                    <a:pt x="8305" y="7970"/>
                  </a:lnTo>
                  <a:lnTo>
                    <a:pt x="8288" y="7970"/>
                  </a:lnTo>
                  <a:lnTo>
                    <a:pt x="8196" y="7970"/>
                  </a:lnTo>
                  <a:lnTo>
                    <a:pt x="8179" y="7970"/>
                  </a:lnTo>
                  <a:lnTo>
                    <a:pt x="8163" y="7970"/>
                  </a:lnTo>
                  <a:lnTo>
                    <a:pt x="8146" y="7970"/>
                  </a:lnTo>
                  <a:lnTo>
                    <a:pt x="8129" y="7970"/>
                  </a:lnTo>
                  <a:lnTo>
                    <a:pt x="8104" y="7970"/>
                  </a:lnTo>
                  <a:lnTo>
                    <a:pt x="8087" y="7970"/>
                  </a:lnTo>
                  <a:lnTo>
                    <a:pt x="8071" y="7961"/>
                  </a:lnTo>
                  <a:lnTo>
                    <a:pt x="8054" y="7953"/>
                  </a:lnTo>
                  <a:lnTo>
                    <a:pt x="8037" y="7945"/>
                  </a:lnTo>
                  <a:lnTo>
                    <a:pt x="7995" y="7928"/>
                  </a:lnTo>
                  <a:lnTo>
                    <a:pt x="7962" y="7911"/>
                  </a:lnTo>
                  <a:lnTo>
                    <a:pt x="7920" y="7886"/>
                  </a:lnTo>
                  <a:lnTo>
                    <a:pt x="7887" y="7870"/>
                  </a:lnTo>
                  <a:lnTo>
                    <a:pt x="7853" y="7844"/>
                  </a:lnTo>
                  <a:lnTo>
                    <a:pt x="7820" y="7828"/>
                  </a:lnTo>
                  <a:lnTo>
                    <a:pt x="7787" y="7803"/>
                  </a:lnTo>
                  <a:lnTo>
                    <a:pt x="7753" y="7778"/>
                  </a:lnTo>
                  <a:lnTo>
                    <a:pt x="7720" y="7753"/>
                  </a:lnTo>
                  <a:lnTo>
                    <a:pt x="7695" y="7727"/>
                  </a:lnTo>
                  <a:lnTo>
                    <a:pt x="7661" y="7702"/>
                  </a:lnTo>
                  <a:lnTo>
                    <a:pt x="7636" y="7677"/>
                  </a:lnTo>
                  <a:lnTo>
                    <a:pt x="7603" y="7652"/>
                  </a:lnTo>
                  <a:lnTo>
                    <a:pt x="7578" y="7627"/>
                  </a:lnTo>
                  <a:lnTo>
                    <a:pt x="7553" y="7602"/>
                  </a:lnTo>
                  <a:lnTo>
                    <a:pt x="7528" y="7569"/>
                  </a:lnTo>
                  <a:lnTo>
                    <a:pt x="7503" y="7544"/>
                  </a:lnTo>
                  <a:lnTo>
                    <a:pt x="7478" y="7510"/>
                  </a:lnTo>
                  <a:lnTo>
                    <a:pt x="7452" y="7485"/>
                  </a:lnTo>
                  <a:lnTo>
                    <a:pt x="7436" y="7452"/>
                  </a:lnTo>
                  <a:lnTo>
                    <a:pt x="7411" y="7418"/>
                  </a:lnTo>
                  <a:lnTo>
                    <a:pt x="7394" y="7385"/>
                  </a:lnTo>
                  <a:lnTo>
                    <a:pt x="7369" y="7360"/>
                  </a:lnTo>
                  <a:lnTo>
                    <a:pt x="7352" y="7326"/>
                  </a:lnTo>
                  <a:lnTo>
                    <a:pt x="7336" y="7293"/>
                  </a:lnTo>
                  <a:lnTo>
                    <a:pt x="7319" y="7260"/>
                  </a:lnTo>
                  <a:lnTo>
                    <a:pt x="7302" y="7226"/>
                  </a:lnTo>
                  <a:lnTo>
                    <a:pt x="7285" y="7193"/>
                  </a:lnTo>
                  <a:lnTo>
                    <a:pt x="7269" y="7151"/>
                  </a:lnTo>
                  <a:lnTo>
                    <a:pt x="7252" y="7118"/>
                  </a:lnTo>
                  <a:lnTo>
                    <a:pt x="7235" y="7084"/>
                  </a:lnTo>
                  <a:lnTo>
                    <a:pt x="7227" y="7051"/>
                  </a:lnTo>
                  <a:lnTo>
                    <a:pt x="7210" y="7009"/>
                  </a:lnTo>
                  <a:lnTo>
                    <a:pt x="7202" y="6976"/>
                  </a:lnTo>
                  <a:lnTo>
                    <a:pt x="7185" y="6942"/>
                  </a:lnTo>
                  <a:lnTo>
                    <a:pt x="7177" y="6900"/>
                  </a:lnTo>
                  <a:lnTo>
                    <a:pt x="7168" y="6867"/>
                  </a:lnTo>
                  <a:lnTo>
                    <a:pt x="7160" y="6825"/>
                  </a:lnTo>
                  <a:lnTo>
                    <a:pt x="7143" y="6792"/>
                  </a:lnTo>
                  <a:lnTo>
                    <a:pt x="7135" y="6750"/>
                  </a:lnTo>
                  <a:lnTo>
                    <a:pt x="7127" y="6708"/>
                  </a:lnTo>
                  <a:lnTo>
                    <a:pt x="7127" y="6675"/>
                  </a:lnTo>
                  <a:lnTo>
                    <a:pt x="7118" y="6633"/>
                  </a:lnTo>
                  <a:lnTo>
                    <a:pt x="7110" y="6600"/>
                  </a:lnTo>
                  <a:lnTo>
                    <a:pt x="7102" y="6558"/>
                  </a:lnTo>
                  <a:lnTo>
                    <a:pt x="7102" y="6516"/>
                  </a:lnTo>
                  <a:lnTo>
                    <a:pt x="7102" y="6474"/>
                  </a:lnTo>
                  <a:lnTo>
                    <a:pt x="7102" y="6441"/>
                  </a:lnTo>
                  <a:lnTo>
                    <a:pt x="7102" y="6399"/>
                  </a:lnTo>
                  <a:lnTo>
                    <a:pt x="7102" y="6357"/>
                  </a:lnTo>
                  <a:lnTo>
                    <a:pt x="7102" y="6316"/>
                  </a:lnTo>
                  <a:lnTo>
                    <a:pt x="7102" y="6274"/>
                  </a:lnTo>
                  <a:lnTo>
                    <a:pt x="7102" y="6240"/>
                  </a:lnTo>
                  <a:lnTo>
                    <a:pt x="7102" y="6199"/>
                  </a:lnTo>
                  <a:lnTo>
                    <a:pt x="7102" y="5906"/>
                  </a:lnTo>
                  <a:lnTo>
                    <a:pt x="7102" y="5865"/>
                  </a:lnTo>
                  <a:lnTo>
                    <a:pt x="7102" y="5823"/>
                  </a:lnTo>
                  <a:lnTo>
                    <a:pt x="7102" y="5781"/>
                  </a:lnTo>
                  <a:lnTo>
                    <a:pt x="7102" y="5697"/>
                  </a:lnTo>
                  <a:lnTo>
                    <a:pt x="7110" y="5614"/>
                  </a:lnTo>
                  <a:lnTo>
                    <a:pt x="7118" y="5530"/>
                  </a:lnTo>
                  <a:lnTo>
                    <a:pt x="7127" y="5447"/>
                  </a:lnTo>
                  <a:lnTo>
                    <a:pt x="7135" y="5363"/>
                  </a:lnTo>
                  <a:lnTo>
                    <a:pt x="7143" y="5280"/>
                  </a:lnTo>
                  <a:lnTo>
                    <a:pt x="7160" y="5196"/>
                  </a:lnTo>
                  <a:lnTo>
                    <a:pt x="7168" y="5129"/>
                  </a:lnTo>
                  <a:lnTo>
                    <a:pt x="7168" y="5146"/>
                  </a:lnTo>
                  <a:lnTo>
                    <a:pt x="7135" y="5221"/>
                  </a:lnTo>
                  <a:lnTo>
                    <a:pt x="7102" y="5313"/>
                  </a:lnTo>
                  <a:lnTo>
                    <a:pt x="7068" y="5413"/>
                  </a:lnTo>
                  <a:lnTo>
                    <a:pt x="7043" y="5464"/>
                  </a:lnTo>
                  <a:lnTo>
                    <a:pt x="7026" y="5522"/>
                  </a:lnTo>
                  <a:lnTo>
                    <a:pt x="7001" y="5581"/>
                  </a:lnTo>
                  <a:lnTo>
                    <a:pt x="6976" y="5639"/>
                  </a:lnTo>
                  <a:lnTo>
                    <a:pt x="6951" y="5697"/>
                  </a:lnTo>
                  <a:lnTo>
                    <a:pt x="6926" y="5756"/>
                  </a:lnTo>
                  <a:lnTo>
                    <a:pt x="6901" y="5814"/>
                  </a:lnTo>
                  <a:lnTo>
                    <a:pt x="6868" y="5881"/>
                  </a:lnTo>
                  <a:lnTo>
                    <a:pt x="6843" y="5948"/>
                  </a:lnTo>
                  <a:lnTo>
                    <a:pt x="6809" y="6007"/>
                  </a:lnTo>
                  <a:lnTo>
                    <a:pt x="6784" y="6073"/>
                  </a:lnTo>
                  <a:lnTo>
                    <a:pt x="6751" y="6140"/>
                  </a:lnTo>
                  <a:lnTo>
                    <a:pt x="6717" y="6207"/>
                  </a:lnTo>
                  <a:lnTo>
                    <a:pt x="6684" y="6274"/>
                  </a:lnTo>
                  <a:lnTo>
                    <a:pt x="6650" y="6349"/>
                  </a:lnTo>
                  <a:lnTo>
                    <a:pt x="6617" y="6416"/>
                  </a:lnTo>
                  <a:lnTo>
                    <a:pt x="6584" y="6483"/>
                  </a:lnTo>
                  <a:lnTo>
                    <a:pt x="6542" y="6550"/>
                  </a:lnTo>
                  <a:lnTo>
                    <a:pt x="6508" y="6625"/>
                  </a:lnTo>
                  <a:lnTo>
                    <a:pt x="6467" y="6692"/>
                  </a:lnTo>
                  <a:lnTo>
                    <a:pt x="6425" y="6758"/>
                  </a:lnTo>
                  <a:lnTo>
                    <a:pt x="6392" y="6825"/>
                  </a:lnTo>
                  <a:lnTo>
                    <a:pt x="6350" y="6892"/>
                  </a:lnTo>
                  <a:lnTo>
                    <a:pt x="6308" y="6967"/>
                  </a:lnTo>
                  <a:lnTo>
                    <a:pt x="6266" y="7034"/>
                  </a:lnTo>
                  <a:lnTo>
                    <a:pt x="6216" y="7101"/>
                  </a:lnTo>
                  <a:lnTo>
                    <a:pt x="6174" y="7159"/>
                  </a:lnTo>
                  <a:lnTo>
                    <a:pt x="6158" y="7193"/>
                  </a:lnTo>
                  <a:lnTo>
                    <a:pt x="6133" y="7226"/>
                  </a:lnTo>
                  <a:lnTo>
                    <a:pt x="6107" y="7260"/>
                  </a:lnTo>
                  <a:lnTo>
                    <a:pt x="6082" y="7293"/>
                  </a:lnTo>
                  <a:lnTo>
                    <a:pt x="6066" y="7318"/>
                  </a:lnTo>
                  <a:lnTo>
                    <a:pt x="6041" y="7352"/>
                  </a:lnTo>
                  <a:lnTo>
                    <a:pt x="6016" y="7385"/>
                  </a:lnTo>
                  <a:lnTo>
                    <a:pt x="5991" y="7410"/>
                  </a:lnTo>
                  <a:lnTo>
                    <a:pt x="5965" y="7443"/>
                  </a:lnTo>
                  <a:lnTo>
                    <a:pt x="5949" y="7477"/>
                  </a:lnTo>
                  <a:lnTo>
                    <a:pt x="5840" y="7510"/>
                  </a:lnTo>
                  <a:lnTo>
                    <a:pt x="5815" y="7544"/>
                  </a:lnTo>
                  <a:lnTo>
                    <a:pt x="5790" y="7569"/>
                  </a:lnTo>
                  <a:lnTo>
                    <a:pt x="5765" y="7594"/>
                  </a:lnTo>
                  <a:lnTo>
                    <a:pt x="5740" y="7627"/>
                  </a:lnTo>
                  <a:lnTo>
                    <a:pt x="5715" y="7652"/>
                  </a:lnTo>
                  <a:lnTo>
                    <a:pt x="5690" y="7677"/>
                  </a:lnTo>
                  <a:lnTo>
                    <a:pt x="5665" y="7702"/>
                  </a:lnTo>
                  <a:lnTo>
                    <a:pt x="5640" y="7727"/>
                  </a:lnTo>
                  <a:lnTo>
                    <a:pt x="5615" y="7753"/>
                  </a:lnTo>
                  <a:lnTo>
                    <a:pt x="5590" y="7778"/>
                  </a:lnTo>
                  <a:lnTo>
                    <a:pt x="5556" y="7803"/>
                  </a:lnTo>
                  <a:lnTo>
                    <a:pt x="5531" y="7828"/>
                  </a:lnTo>
                  <a:lnTo>
                    <a:pt x="5506" y="7853"/>
                  </a:lnTo>
                  <a:lnTo>
                    <a:pt x="5481" y="7878"/>
                  </a:lnTo>
                  <a:lnTo>
                    <a:pt x="5456" y="7903"/>
                  </a:lnTo>
                  <a:lnTo>
                    <a:pt x="5422" y="7928"/>
                  </a:lnTo>
                  <a:lnTo>
                    <a:pt x="5422" y="7928"/>
                  </a:lnTo>
                  <a:lnTo>
                    <a:pt x="5397" y="7953"/>
                  </a:lnTo>
                  <a:lnTo>
                    <a:pt x="5364" y="7970"/>
                  </a:lnTo>
                  <a:lnTo>
                    <a:pt x="5339" y="7986"/>
                  </a:lnTo>
                  <a:lnTo>
                    <a:pt x="5305" y="8012"/>
                  </a:lnTo>
                  <a:lnTo>
                    <a:pt x="5280" y="8028"/>
                  </a:lnTo>
                  <a:lnTo>
                    <a:pt x="5255" y="8045"/>
                  </a:lnTo>
                  <a:lnTo>
                    <a:pt x="5222" y="8062"/>
                  </a:lnTo>
                  <a:lnTo>
                    <a:pt x="5197" y="8078"/>
                  </a:lnTo>
                  <a:lnTo>
                    <a:pt x="5163" y="8095"/>
                  </a:lnTo>
                  <a:lnTo>
                    <a:pt x="5130" y="8112"/>
                  </a:lnTo>
                  <a:lnTo>
                    <a:pt x="5105" y="8128"/>
                  </a:lnTo>
                  <a:lnTo>
                    <a:pt x="5072" y="8137"/>
                  </a:lnTo>
                  <a:lnTo>
                    <a:pt x="5047" y="8154"/>
                  </a:lnTo>
                  <a:lnTo>
                    <a:pt x="5013" y="8170"/>
                  </a:lnTo>
                  <a:lnTo>
                    <a:pt x="4980" y="8179"/>
                  </a:lnTo>
                  <a:lnTo>
                    <a:pt x="4955" y="8187"/>
                  </a:lnTo>
                  <a:lnTo>
                    <a:pt x="4921" y="8195"/>
                  </a:lnTo>
                  <a:lnTo>
                    <a:pt x="4888" y="8204"/>
                  </a:lnTo>
                  <a:lnTo>
                    <a:pt x="4854" y="8212"/>
                  </a:lnTo>
                  <a:lnTo>
                    <a:pt x="4829" y="8220"/>
                  </a:lnTo>
                  <a:lnTo>
                    <a:pt x="4796" y="8229"/>
                  </a:lnTo>
                  <a:lnTo>
                    <a:pt x="4762" y="8229"/>
                  </a:lnTo>
                  <a:lnTo>
                    <a:pt x="4729" y="8229"/>
                  </a:lnTo>
                  <a:lnTo>
                    <a:pt x="4696" y="8229"/>
                  </a:lnTo>
                  <a:lnTo>
                    <a:pt x="4595" y="8229"/>
                  </a:lnTo>
                  <a:lnTo>
                    <a:pt x="4562" y="8229"/>
                  </a:lnTo>
                  <a:lnTo>
                    <a:pt x="4529" y="8229"/>
                  </a:lnTo>
                  <a:lnTo>
                    <a:pt x="4495" y="8229"/>
                  </a:lnTo>
                  <a:lnTo>
                    <a:pt x="4462" y="8220"/>
                  </a:lnTo>
                  <a:lnTo>
                    <a:pt x="4428" y="8212"/>
                  </a:lnTo>
                  <a:lnTo>
                    <a:pt x="4395" y="8204"/>
                  </a:lnTo>
                  <a:lnTo>
                    <a:pt x="4361" y="8195"/>
                  </a:lnTo>
                  <a:lnTo>
                    <a:pt x="4328" y="8187"/>
                  </a:lnTo>
                  <a:lnTo>
                    <a:pt x="4311" y="8179"/>
                  </a:lnTo>
                  <a:lnTo>
                    <a:pt x="4295" y="8179"/>
                  </a:lnTo>
                  <a:lnTo>
                    <a:pt x="4286" y="8170"/>
                  </a:lnTo>
                  <a:lnTo>
                    <a:pt x="4270" y="8162"/>
                  </a:lnTo>
                  <a:lnTo>
                    <a:pt x="4253" y="8154"/>
                  </a:lnTo>
                  <a:lnTo>
                    <a:pt x="4236" y="8145"/>
                  </a:lnTo>
                  <a:lnTo>
                    <a:pt x="4228" y="8137"/>
                  </a:lnTo>
                  <a:lnTo>
                    <a:pt x="4211" y="8128"/>
                  </a:lnTo>
                  <a:lnTo>
                    <a:pt x="4194" y="8120"/>
                  </a:lnTo>
                  <a:lnTo>
                    <a:pt x="4186" y="8112"/>
                  </a:lnTo>
                  <a:lnTo>
                    <a:pt x="4169" y="8103"/>
                  </a:lnTo>
                  <a:lnTo>
                    <a:pt x="4161" y="8095"/>
                  </a:lnTo>
                  <a:lnTo>
                    <a:pt x="4144" y="8078"/>
                  </a:lnTo>
                  <a:lnTo>
                    <a:pt x="4136" y="8070"/>
                  </a:lnTo>
                  <a:lnTo>
                    <a:pt x="4119" y="8062"/>
                  </a:lnTo>
                  <a:lnTo>
                    <a:pt x="4111" y="8045"/>
                  </a:lnTo>
                  <a:lnTo>
                    <a:pt x="4102" y="8037"/>
                  </a:lnTo>
                  <a:lnTo>
                    <a:pt x="4086" y="8028"/>
                  </a:lnTo>
                  <a:lnTo>
                    <a:pt x="4077" y="8012"/>
                  </a:lnTo>
                  <a:lnTo>
                    <a:pt x="4069" y="8003"/>
                  </a:lnTo>
                  <a:lnTo>
                    <a:pt x="4061" y="7986"/>
                  </a:lnTo>
                  <a:lnTo>
                    <a:pt x="4052" y="7978"/>
                  </a:lnTo>
                  <a:lnTo>
                    <a:pt x="4036" y="7953"/>
                  </a:lnTo>
                  <a:lnTo>
                    <a:pt x="4019" y="7920"/>
                  </a:lnTo>
                  <a:lnTo>
                    <a:pt x="4002" y="7895"/>
                  </a:lnTo>
                  <a:lnTo>
                    <a:pt x="3986" y="7870"/>
                  </a:lnTo>
                  <a:lnTo>
                    <a:pt x="3969" y="7844"/>
                  </a:lnTo>
                  <a:lnTo>
                    <a:pt x="3960" y="7811"/>
                  </a:lnTo>
                  <a:lnTo>
                    <a:pt x="3944" y="7786"/>
                  </a:lnTo>
                  <a:lnTo>
                    <a:pt x="3935" y="7753"/>
                  </a:lnTo>
                  <a:lnTo>
                    <a:pt x="3927" y="7719"/>
                  </a:lnTo>
                  <a:lnTo>
                    <a:pt x="3919" y="7694"/>
                  </a:lnTo>
                  <a:lnTo>
                    <a:pt x="3902" y="7661"/>
                  </a:lnTo>
                  <a:lnTo>
                    <a:pt x="3894" y="7627"/>
                  </a:lnTo>
                  <a:lnTo>
                    <a:pt x="3885" y="7602"/>
                  </a:lnTo>
                  <a:lnTo>
                    <a:pt x="3885" y="7569"/>
                  </a:lnTo>
                  <a:lnTo>
                    <a:pt x="3877" y="7535"/>
                  </a:lnTo>
                  <a:lnTo>
                    <a:pt x="3869" y="7502"/>
                  </a:lnTo>
                  <a:lnTo>
                    <a:pt x="3860" y="7469"/>
                  </a:lnTo>
                  <a:lnTo>
                    <a:pt x="3860" y="7435"/>
                  </a:lnTo>
                  <a:lnTo>
                    <a:pt x="3860" y="7402"/>
                  </a:lnTo>
                  <a:lnTo>
                    <a:pt x="3860" y="7368"/>
                  </a:lnTo>
                  <a:lnTo>
                    <a:pt x="3860" y="7335"/>
                  </a:lnTo>
                  <a:lnTo>
                    <a:pt x="3860" y="7301"/>
                  </a:lnTo>
                  <a:lnTo>
                    <a:pt x="3860" y="7268"/>
                  </a:lnTo>
                  <a:lnTo>
                    <a:pt x="3860" y="7235"/>
                  </a:lnTo>
                  <a:lnTo>
                    <a:pt x="3860" y="7201"/>
                  </a:lnTo>
                  <a:lnTo>
                    <a:pt x="3860" y="6875"/>
                  </a:lnTo>
                  <a:lnTo>
                    <a:pt x="3860" y="6817"/>
                  </a:lnTo>
                  <a:lnTo>
                    <a:pt x="3860" y="6758"/>
                  </a:lnTo>
                  <a:lnTo>
                    <a:pt x="3860" y="6700"/>
                  </a:lnTo>
                  <a:lnTo>
                    <a:pt x="3860" y="6650"/>
                  </a:lnTo>
                  <a:lnTo>
                    <a:pt x="3860" y="6600"/>
                  </a:lnTo>
                  <a:lnTo>
                    <a:pt x="3860" y="6550"/>
                  </a:lnTo>
                  <a:lnTo>
                    <a:pt x="3860" y="6508"/>
                  </a:lnTo>
                  <a:lnTo>
                    <a:pt x="3860" y="6466"/>
                  </a:lnTo>
                  <a:lnTo>
                    <a:pt x="3860" y="6433"/>
                  </a:lnTo>
                  <a:lnTo>
                    <a:pt x="3869" y="6366"/>
                  </a:lnTo>
                  <a:lnTo>
                    <a:pt x="3885" y="6291"/>
                  </a:lnTo>
                  <a:lnTo>
                    <a:pt x="3894" y="6224"/>
                  </a:lnTo>
                  <a:lnTo>
                    <a:pt x="3902" y="6157"/>
                  </a:lnTo>
                  <a:lnTo>
                    <a:pt x="3910" y="6090"/>
                  </a:lnTo>
                  <a:lnTo>
                    <a:pt x="3927" y="6015"/>
                  </a:lnTo>
                  <a:lnTo>
                    <a:pt x="3935" y="5948"/>
                  </a:lnTo>
                  <a:lnTo>
                    <a:pt x="3952" y="5881"/>
                  </a:lnTo>
                  <a:lnTo>
                    <a:pt x="3969" y="5814"/>
                  </a:lnTo>
                  <a:lnTo>
                    <a:pt x="3977" y="5739"/>
                  </a:lnTo>
                  <a:lnTo>
                    <a:pt x="3994" y="5672"/>
                  </a:lnTo>
                  <a:lnTo>
                    <a:pt x="4011" y="5606"/>
                  </a:lnTo>
                  <a:lnTo>
                    <a:pt x="4027" y="5539"/>
                  </a:lnTo>
                  <a:lnTo>
                    <a:pt x="4044" y="5472"/>
                  </a:lnTo>
                  <a:lnTo>
                    <a:pt x="4061" y="5405"/>
                  </a:lnTo>
                  <a:lnTo>
                    <a:pt x="4077" y="5338"/>
                  </a:lnTo>
                  <a:lnTo>
                    <a:pt x="4094" y="5263"/>
                  </a:lnTo>
                  <a:lnTo>
                    <a:pt x="4111" y="5196"/>
                  </a:lnTo>
                  <a:lnTo>
                    <a:pt x="4136" y="5129"/>
                  </a:lnTo>
                  <a:lnTo>
                    <a:pt x="4153" y="5063"/>
                  </a:lnTo>
                  <a:lnTo>
                    <a:pt x="4169" y="4996"/>
                  </a:lnTo>
                  <a:lnTo>
                    <a:pt x="4194" y="4929"/>
                  </a:lnTo>
                  <a:lnTo>
                    <a:pt x="4211" y="4879"/>
                  </a:lnTo>
                  <a:lnTo>
                    <a:pt x="4211" y="4870"/>
                  </a:lnTo>
                  <a:lnTo>
                    <a:pt x="4236" y="4804"/>
                  </a:lnTo>
                  <a:lnTo>
                    <a:pt x="4253" y="4737"/>
                  </a:lnTo>
                  <a:lnTo>
                    <a:pt x="4278" y="4670"/>
                  </a:lnTo>
                  <a:lnTo>
                    <a:pt x="4303" y="4603"/>
                  </a:lnTo>
                  <a:lnTo>
                    <a:pt x="4320" y="4536"/>
                  </a:lnTo>
                  <a:lnTo>
                    <a:pt x="4345" y="4469"/>
                  </a:lnTo>
                  <a:lnTo>
                    <a:pt x="4370" y="4411"/>
                  </a:lnTo>
                  <a:lnTo>
                    <a:pt x="4395" y="4344"/>
                  </a:lnTo>
                  <a:lnTo>
                    <a:pt x="4420" y="4277"/>
                  </a:lnTo>
                  <a:lnTo>
                    <a:pt x="4445" y="4210"/>
                  </a:lnTo>
                  <a:lnTo>
                    <a:pt x="4470" y="4152"/>
                  </a:lnTo>
                  <a:lnTo>
                    <a:pt x="4495" y="4085"/>
                  </a:lnTo>
                  <a:lnTo>
                    <a:pt x="4520" y="4018"/>
                  </a:lnTo>
                  <a:lnTo>
                    <a:pt x="4554" y="3951"/>
                  </a:lnTo>
                  <a:lnTo>
                    <a:pt x="4579" y="3893"/>
                  </a:lnTo>
                  <a:lnTo>
                    <a:pt x="4604" y="3826"/>
                  </a:lnTo>
                  <a:lnTo>
                    <a:pt x="4637" y="3759"/>
                  </a:lnTo>
                  <a:lnTo>
                    <a:pt x="4662" y="3701"/>
                  </a:lnTo>
                  <a:lnTo>
                    <a:pt x="4687" y="3634"/>
                  </a:lnTo>
                  <a:lnTo>
                    <a:pt x="4721" y="3576"/>
                  </a:lnTo>
                  <a:lnTo>
                    <a:pt x="4746" y="3509"/>
                  </a:lnTo>
                  <a:lnTo>
                    <a:pt x="4779" y="3442"/>
                  </a:lnTo>
                  <a:lnTo>
                    <a:pt x="4804" y="3383"/>
                  </a:lnTo>
                  <a:lnTo>
                    <a:pt x="4838" y="3317"/>
                  </a:lnTo>
                  <a:lnTo>
                    <a:pt x="4863" y="3266"/>
                  </a:lnTo>
                  <a:lnTo>
                    <a:pt x="4846" y="3283"/>
                  </a:lnTo>
                  <a:lnTo>
                    <a:pt x="4796" y="3325"/>
                  </a:lnTo>
                  <a:lnTo>
                    <a:pt x="4754" y="3358"/>
                  </a:lnTo>
                  <a:lnTo>
                    <a:pt x="4704" y="3400"/>
                  </a:lnTo>
                  <a:lnTo>
                    <a:pt x="4662" y="3442"/>
                  </a:lnTo>
                  <a:lnTo>
                    <a:pt x="4612" y="3475"/>
                  </a:lnTo>
                  <a:lnTo>
                    <a:pt x="4562" y="3517"/>
                  </a:lnTo>
                  <a:lnTo>
                    <a:pt x="4520" y="3559"/>
                  </a:lnTo>
                  <a:lnTo>
                    <a:pt x="4470" y="3592"/>
                  </a:lnTo>
                  <a:lnTo>
                    <a:pt x="4311" y="3718"/>
                  </a:lnTo>
                  <a:lnTo>
                    <a:pt x="4270" y="3751"/>
                  </a:lnTo>
                  <a:lnTo>
                    <a:pt x="4153" y="3843"/>
                  </a:lnTo>
                  <a:lnTo>
                    <a:pt x="4077" y="3910"/>
                  </a:lnTo>
                  <a:lnTo>
                    <a:pt x="3994" y="3968"/>
                  </a:lnTo>
                  <a:lnTo>
                    <a:pt x="3919" y="4027"/>
                  </a:lnTo>
                  <a:lnTo>
                    <a:pt x="3835" y="4093"/>
                  </a:lnTo>
                  <a:lnTo>
                    <a:pt x="3760" y="4152"/>
                  </a:lnTo>
                  <a:lnTo>
                    <a:pt x="3676" y="4210"/>
                  </a:lnTo>
                  <a:lnTo>
                    <a:pt x="3593" y="4277"/>
                  </a:lnTo>
                  <a:lnTo>
                    <a:pt x="3509" y="4336"/>
                  </a:lnTo>
                  <a:lnTo>
                    <a:pt x="3434" y="4394"/>
                  </a:lnTo>
                  <a:lnTo>
                    <a:pt x="3351" y="4453"/>
                  </a:lnTo>
                  <a:lnTo>
                    <a:pt x="3267" y="4511"/>
                  </a:lnTo>
                  <a:lnTo>
                    <a:pt x="3184" y="4570"/>
                  </a:lnTo>
                  <a:lnTo>
                    <a:pt x="3100" y="4628"/>
                  </a:lnTo>
                  <a:lnTo>
                    <a:pt x="3016" y="4687"/>
                  </a:lnTo>
                  <a:lnTo>
                    <a:pt x="2933" y="4745"/>
                  </a:lnTo>
                  <a:lnTo>
                    <a:pt x="2849" y="4795"/>
                  </a:lnTo>
                  <a:lnTo>
                    <a:pt x="2766" y="4845"/>
                  </a:lnTo>
                  <a:lnTo>
                    <a:pt x="2757" y="4854"/>
                  </a:lnTo>
                  <a:lnTo>
                    <a:pt x="2674" y="4912"/>
                  </a:lnTo>
                  <a:lnTo>
                    <a:pt x="2590" y="4962"/>
                  </a:lnTo>
                  <a:lnTo>
                    <a:pt x="2499" y="5012"/>
                  </a:lnTo>
                  <a:lnTo>
                    <a:pt x="2415" y="5071"/>
                  </a:lnTo>
                  <a:lnTo>
                    <a:pt x="2323" y="5121"/>
                  </a:lnTo>
                  <a:lnTo>
                    <a:pt x="2240" y="5171"/>
                  </a:lnTo>
                  <a:lnTo>
                    <a:pt x="2189" y="5196"/>
                  </a:lnTo>
                  <a:lnTo>
                    <a:pt x="2148" y="5221"/>
                  </a:lnTo>
                  <a:lnTo>
                    <a:pt x="2098" y="5246"/>
                  </a:lnTo>
                  <a:lnTo>
                    <a:pt x="2056" y="5263"/>
                  </a:lnTo>
                  <a:lnTo>
                    <a:pt x="2006" y="5288"/>
                  </a:lnTo>
                  <a:lnTo>
                    <a:pt x="1964" y="5313"/>
                  </a:lnTo>
                  <a:lnTo>
                    <a:pt x="1914" y="5338"/>
                  </a:lnTo>
                  <a:lnTo>
                    <a:pt x="1872" y="5363"/>
                  </a:lnTo>
                  <a:lnTo>
                    <a:pt x="1822" y="5380"/>
                  </a:lnTo>
                  <a:lnTo>
                    <a:pt x="1780" y="5405"/>
                  </a:lnTo>
                  <a:lnTo>
                    <a:pt x="1738" y="5430"/>
                  </a:lnTo>
                  <a:lnTo>
                    <a:pt x="1697" y="5447"/>
                  </a:lnTo>
                  <a:lnTo>
                    <a:pt x="1655" y="5464"/>
                  </a:lnTo>
                  <a:lnTo>
                    <a:pt x="1605" y="5480"/>
                  </a:lnTo>
                  <a:lnTo>
                    <a:pt x="1555" y="5505"/>
                  </a:lnTo>
                  <a:lnTo>
                    <a:pt x="1513" y="5522"/>
                  </a:lnTo>
                  <a:lnTo>
                    <a:pt x="1463" y="5539"/>
                  </a:lnTo>
                  <a:lnTo>
                    <a:pt x="1412" y="5555"/>
                  </a:lnTo>
                  <a:lnTo>
                    <a:pt x="1362" y="5572"/>
                  </a:lnTo>
                  <a:lnTo>
                    <a:pt x="1337" y="5572"/>
                  </a:lnTo>
                  <a:lnTo>
                    <a:pt x="1304" y="5581"/>
                  </a:lnTo>
                  <a:lnTo>
                    <a:pt x="1279" y="5589"/>
                  </a:lnTo>
                  <a:lnTo>
                    <a:pt x="1254" y="5597"/>
                  </a:lnTo>
                  <a:lnTo>
                    <a:pt x="1229" y="5606"/>
                  </a:lnTo>
                  <a:lnTo>
                    <a:pt x="1204" y="5606"/>
                  </a:lnTo>
                  <a:lnTo>
                    <a:pt x="1170" y="5614"/>
                  </a:lnTo>
                  <a:lnTo>
                    <a:pt x="1145" y="5614"/>
                  </a:lnTo>
                  <a:lnTo>
                    <a:pt x="1120" y="5614"/>
                  </a:lnTo>
                  <a:lnTo>
                    <a:pt x="1095" y="5614"/>
                  </a:lnTo>
                  <a:lnTo>
                    <a:pt x="1062" y="5614"/>
                  </a:lnTo>
                  <a:lnTo>
                    <a:pt x="1037" y="5614"/>
                  </a:lnTo>
                  <a:lnTo>
                    <a:pt x="1011" y="5614"/>
                  </a:lnTo>
                  <a:lnTo>
                    <a:pt x="978" y="5614"/>
                  </a:lnTo>
                  <a:lnTo>
                    <a:pt x="953" y="5614"/>
                  </a:lnTo>
                  <a:lnTo>
                    <a:pt x="786" y="5614"/>
                  </a:lnTo>
                  <a:lnTo>
                    <a:pt x="753" y="5614"/>
                  </a:lnTo>
                  <a:lnTo>
                    <a:pt x="727" y="5614"/>
                  </a:lnTo>
                  <a:lnTo>
                    <a:pt x="694" y="5614"/>
                  </a:lnTo>
                  <a:lnTo>
                    <a:pt x="669" y="5614"/>
                  </a:lnTo>
                  <a:lnTo>
                    <a:pt x="644" y="5606"/>
                  </a:lnTo>
                  <a:lnTo>
                    <a:pt x="611" y="5606"/>
                  </a:lnTo>
                  <a:lnTo>
                    <a:pt x="585" y="5597"/>
                  </a:lnTo>
                  <a:lnTo>
                    <a:pt x="552" y="5589"/>
                  </a:lnTo>
                  <a:lnTo>
                    <a:pt x="527" y="5581"/>
                  </a:lnTo>
                  <a:lnTo>
                    <a:pt x="502" y="5572"/>
                  </a:lnTo>
                  <a:lnTo>
                    <a:pt x="468" y="5555"/>
                  </a:lnTo>
                  <a:lnTo>
                    <a:pt x="443" y="5547"/>
                  </a:lnTo>
                  <a:lnTo>
                    <a:pt x="418" y="5530"/>
                  </a:lnTo>
                  <a:lnTo>
                    <a:pt x="418" y="5530"/>
                  </a:lnTo>
                  <a:lnTo>
                    <a:pt x="393" y="5522"/>
                  </a:lnTo>
                  <a:lnTo>
                    <a:pt x="360" y="5505"/>
                  </a:lnTo>
                  <a:lnTo>
                    <a:pt x="335" y="5489"/>
                  </a:lnTo>
                  <a:lnTo>
                    <a:pt x="310" y="5472"/>
                  </a:lnTo>
                  <a:lnTo>
                    <a:pt x="285" y="5455"/>
                  </a:lnTo>
                  <a:lnTo>
                    <a:pt x="260" y="5438"/>
                  </a:lnTo>
                  <a:lnTo>
                    <a:pt x="235" y="5413"/>
                  </a:lnTo>
                  <a:lnTo>
                    <a:pt x="210" y="5397"/>
                  </a:lnTo>
                  <a:lnTo>
                    <a:pt x="193" y="5372"/>
                  </a:lnTo>
                  <a:lnTo>
                    <a:pt x="168" y="5355"/>
                  </a:lnTo>
                  <a:lnTo>
                    <a:pt x="143" y="5330"/>
                  </a:lnTo>
                  <a:lnTo>
                    <a:pt x="126" y="5296"/>
                  </a:lnTo>
                  <a:lnTo>
                    <a:pt x="109" y="5280"/>
                  </a:lnTo>
                  <a:lnTo>
                    <a:pt x="93" y="5255"/>
                  </a:lnTo>
                  <a:lnTo>
                    <a:pt x="76" y="5230"/>
                  </a:lnTo>
                  <a:lnTo>
                    <a:pt x="59" y="5205"/>
                  </a:lnTo>
                  <a:lnTo>
                    <a:pt x="42" y="5171"/>
                  </a:lnTo>
                  <a:lnTo>
                    <a:pt x="34" y="5146"/>
                  </a:lnTo>
                  <a:lnTo>
                    <a:pt x="26" y="5121"/>
                  </a:lnTo>
                  <a:lnTo>
                    <a:pt x="17" y="5096"/>
                  </a:lnTo>
                  <a:lnTo>
                    <a:pt x="9" y="5071"/>
                  </a:lnTo>
                  <a:lnTo>
                    <a:pt x="1" y="5037"/>
                  </a:lnTo>
                  <a:lnTo>
                    <a:pt x="1" y="5012"/>
                  </a:lnTo>
                  <a:lnTo>
                    <a:pt x="1" y="4987"/>
                  </a:lnTo>
                  <a:lnTo>
                    <a:pt x="1" y="4962"/>
                  </a:lnTo>
                  <a:lnTo>
                    <a:pt x="1" y="4929"/>
                  </a:lnTo>
                  <a:lnTo>
                    <a:pt x="1" y="4829"/>
                  </a:lnTo>
                  <a:lnTo>
                    <a:pt x="1" y="4804"/>
                  </a:lnTo>
                  <a:lnTo>
                    <a:pt x="1" y="4779"/>
                  </a:lnTo>
                  <a:lnTo>
                    <a:pt x="1" y="4779"/>
                  </a:lnTo>
                  <a:lnTo>
                    <a:pt x="1" y="4753"/>
                  </a:lnTo>
                  <a:lnTo>
                    <a:pt x="1" y="4728"/>
                  </a:lnTo>
                  <a:lnTo>
                    <a:pt x="9" y="4695"/>
                  </a:lnTo>
                  <a:lnTo>
                    <a:pt x="9" y="4670"/>
                  </a:lnTo>
                  <a:lnTo>
                    <a:pt x="17" y="4645"/>
                  </a:lnTo>
                  <a:lnTo>
                    <a:pt x="26" y="4620"/>
                  </a:lnTo>
                  <a:lnTo>
                    <a:pt x="34" y="4595"/>
                  </a:lnTo>
                  <a:lnTo>
                    <a:pt x="42" y="4570"/>
                  </a:lnTo>
                  <a:lnTo>
                    <a:pt x="51" y="4545"/>
                  </a:lnTo>
                  <a:lnTo>
                    <a:pt x="59" y="4520"/>
                  </a:lnTo>
                  <a:lnTo>
                    <a:pt x="67" y="4494"/>
                  </a:lnTo>
                  <a:lnTo>
                    <a:pt x="76" y="4469"/>
                  </a:lnTo>
                  <a:lnTo>
                    <a:pt x="84" y="4453"/>
                  </a:lnTo>
                  <a:lnTo>
                    <a:pt x="93" y="4428"/>
                  </a:lnTo>
                  <a:lnTo>
                    <a:pt x="118" y="4378"/>
                  </a:lnTo>
                  <a:lnTo>
                    <a:pt x="134" y="4336"/>
                  </a:lnTo>
                  <a:lnTo>
                    <a:pt x="159" y="4286"/>
                  </a:lnTo>
                  <a:lnTo>
                    <a:pt x="176" y="4244"/>
                  </a:lnTo>
                  <a:lnTo>
                    <a:pt x="201" y="4202"/>
                  </a:lnTo>
                  <a:lnTo>
                    <a:pt x="226" y="4160"/>
                  </a:lnTo>
                  <a:lnTo>
                    <a:pt x="251" y="4119"/>
                  </a:lnTo>
                  <a:lnTo>
                    <a:pt x="276" y="4077"/>
                  </a:lnTo>
                  <a:lnTo>
                    <a:pt x="293" y="4035"/>
                  </a:lnTo>
                  <a:lnTo>
                    <a:pt x="318" y="4002"/>
                  </a:lnTo>
                  <a:lnTo>
                    <a:pt x="343" y="3968"/>
                  </a:lnTo>
                  <a:lnTo>
                    <a:pt x="377" y="3901"/>
                  </a:lnTo>
                  <a:lnTo>
                    <a:pt x="418" y="3843"/>
                  </a:lnTo>
                  <a:lnTo>
                    <a:pt x="494" y="3734"/>
                  </a:lnTo>
                  <a:lnTo>
                    <a:pt x="560" y="3617"/>
                  </a:lnTo>
                  <a:lnTo>
                    <a:pt x="636" y="3509"/>
                  </a:lnTo>
                  <a:lnTo>
                    <a:pt x="711" y="3392"/>
                  </a:lnTo>
                  <a:lnTo>
                    <a:pt x="786" y="3275"/>
                  </a:lnTo>
                  <a:lnTo>
                    <a:pt x="869" y="3166"/>
                  </a:lnTo>
                  <a:lnTo>
                    <a:pt x="945" y="3049"/>
                  </a:lnTo>
                  <a:lnTo>
                    <a:pt x="1020" y="2932"/>
                  </a:lnTo>
                  <a:lnTo>
                    <a:pt x="1103" y="2824"/>
                  </a:lnTo>
                  <a:lnTo>
                    <a:pt x="1179" y="2707"/>
                  </a:lnTo>
                  <a:lnTo>
                    <a:pt x="1262" y="2598"/>
                  </a:lnTo>
                  <a:lnTo>
                    <a:pt x="1304" y="2540"/>
                  </a:lnTo>
                  <a:lnTo>
                    <a:pt x="1346" y="2481"/>
                  </a:lnTo>
                  <a:lnTo>
                    <a:pt x="1387" y="2431"/>
                  </a:lnTo>
                  <a:lnTo>
                    <a:pt x="1429" y="2373"/>
                  </a:lnTo>
                  <a:lnTo>
                    <a:pt x="1471" y="2314"/>
                  </a:lnTo>
                  <a:lnTo>
                    <a:pt x="1513" y="2264"/>
                  </a:lnTo>
                  <a:lnTo>
                    <a:pt x="1563" y="2205"/>
                  </a:lnTo>
                  <a:lnTo>
                    <a:pt x="1605" y="2155"/>
                  </a:lnTo>
                  <a:lnTo>
                    <a:pt x="1646" y="2097"/>
                  </a:lnTo>
                  <a:lnTo>
                    <a:pt x="1688" y="2047"/>
                  </a:lnTo>
                  <a:lnTo>
                    <a:pt x="1730" y="1988"/>
                  </a:lnTo>
                  <a:lnTo>
                    <a:pt x="1780" y="1938"/>
                  </a:lnTo>
                  <a:lnTo>
                    <a:pt x="1822" y="1880"/>
                  </a:lnTo>
                  <a:lnTo>
                    <a:pt x="1830" y="1871"/>
                  </a:lnTo>
                  <a:lnTo>
                    <a:pt x="1864" y="1830"/>
                  </a:lnTo>
                  <a:lnTo>
                    <a:pt x="1914" y="1771"/>
                  </a:lnTo>
                  <a:lnTo>
                    <a:pt x="1956" y="1721"/>
                  </a:lnTo>
                  <a:lnTo>
                    <a:pt x="2006" y="1671"/>
                  </a:lnTo>
                  <a:lnTo>
                    <a:pt x="2056" y="1621"/>
                  </a:lnTo>
                  <a:lnTo>
                    <a:pt x="2098" y="1562"/>
                  </a:lnTo>
                  <a:lnTo>
                    <a:pt x="2148" y="1512"/>
                  </a:lnTo>
                  <a:lnTo>
                    <a:pt x="2198" y="1462"/>
                  </a:lnTo>
                  <a:lnTo>
                    <a:pt x="2240" y="1412"/>
                  </a:lnTo>
                  <a:lnTo>
                    <a:pt x="2290" y="1362"/>
                  </a:lnTo>
                  <a:lnTo>
                    <a:pt x="2340" y="1312"/>
                  </a:lnTo>
                  <a:lnTo>
                    <a:pt x="2390" y="1261"/>
                  </a:lnTo>
                  <a:lnTo>
                    <a:pt x="2440" y="1211"/>
                  </a:lnTo>
                  <a:lnTo>
                    <a:pt x="2490" y="1161"/>
                  </a:lnTo>
                  <a:lnTo>
                    <a:pt x="2540" y="1119"/>
                  </a:lnTo>
                  <a:lnTo>
                    <a:pt x="2590" y="1069"/>
                  </a:lnTo>
                  <a:lnTo>
                    <a:pt x="2641" y="1019"/>
                  </a:lnTo>
                  <a:lnTo>
                    <a:pt x="2691" y="977"/>
                  </a:lnTo>
                  <a:lnTo>
                    <a:pt x="2749" y="927"/>
                  </a:lnTo>
                  <a:lnTo>
                    <a:pt x="2799" y="877"/>
                  </a:lnTo>
                  <a:lnTo>
                    <a:pt x="2849" y="835"/>
                  </a:lnTo>
                  <a:lnTo>
                    <a:pt x="2908" y="794"/>
                  </a:lnTo>
                  <a:lnTo>
                    <a:pt x="2958" y="744"/>
                  </a:lnTo>
                  <a:lnTo>
                    <a:pt x="3016" y="702"/>
                  </a:lnTo>
                  <a:lnTo>
                    <a:pt x="3067" y="660"/>
                  </a:lnTo>
                  <a:lnTo>
                    <a:pt x="3125" y="618"/>
                  </a:lnTo>
                  <a:lnTo>
                    <a:pt x="3175" y="576"/>
                  </a:lnTo>
                  <a:lnTo>
                    <a:pt x="3234" y="535"/>
                  </a:lnTo>
                  <a:lnTo>
                    <a:pt x="3292" y="493"/>
                  </a:lnTo>
                  <a:lnTo>
                    <a:pt x="3326" y="468"/>
                  </a:lnTo>
                  <a:lnTo>
                    <a:pt x="3359" y="443"/>
                  </a:lnTo>
                  <a:lnTo>
                    <a:pt x="3401" y="418"/>
                  </a:lnTo>
                  <a:lnTo>
                    <a:pt x="3443" y="393"/>
                  </a:lnTo>
                  <a:lnTo>
                    <a:pt x="3484" y="359"/>
                  </a:lnTo>
                  <a:lnTo>
                    <a:pt x="3526" y="334"/>
                  </a:lnTo>
                  <a:lnTo>
                    <a:pt x="3576" y="309"/>
                  </a:lnTo>
                  <a:lnTo>
                    <a:pt x="3618" y="276"/>
                  </a:lnTo>
                  <a:lnTo>
                    <a:pt x="3668" y="251"/>
                  </a:lnTo>
                  <a:lnTo>
                    <a:pt x="3718" y="217"/>
                  </a:lnTo>
                  <a:lnTo>
                    <a:pt x="3768" y="192"/>
                  </a:lnTo>
                  <a:lnTo>
                    <a:pt x="3793" y="175"/>
                  </a:lnTo>
                  <a:lnTo>
                    <a:pt x="3827" y="167"/>
                  </a:lnTo>
                  <a:lnTo>
                    <a:pt x="3852" y="150"/>
                  </a:lnTo>
                  <a:lnTo>
                    <a:pt x="3877" y="142"/>
                  </a:lnTo>
                  <a:lnTo>
                    <a:pt x="3902" y="125"/>
                  </a:lnTo>
                  <a:lnTo>
                    <a:pt x="3927" y="117"/>
                  </a:lnTo>
                  <a:lnTo>
                    <a:pt x="3960" y="100"/>
                  </a:lnTo>
                  <a:lnTo>
                    <a:pt x="3986" y="92"/>
                  </a:lnTo>
                  <a:lnTo>
                    <a:pt x="4011" y="84"/>
                  </a:lnTo>
                  <a:lnTo>
                    <a:pt x="4036" y="67"/>
                  </a:lnTo>
                  <a:lnTo>
                    <a:pt x="4069" y="58"/>
                  </a:lnTo>
                  <a:lnTo>
                    <a:pt x="4094" y="50"/>
                  </a:lnTo>
                  <a:lnTo>
                    <a:pt x="4128" y="42"/>
                  </a:lnTo>
                  <a:lnTo>
                    <a:pt x="4153" y="25"/>
                  </a:lnTo>
                  <a:lnTo>
                    <a:pt x="4178" y="17"/>
                  </a:lnTo>
                  <a:lnTo>
                    <a:pt x="4211" y="8"/>
                  </a:lnTo>
                  <a:lnTo>
                    <a:pt x="4236" y="0"/>
                  </a:lnTo>
                  <a:lnTo>
                    <a:pt x="4270" y="0"/>
                  </a:lnTo>
                  <a:lnTo>
                    <a:pt x="4278" y="0"/>
                  </a:lnTo>
                  <a:lnTo>
                    <a:pt x="4295" y="0"/>
                  </a:lnTo>
                  <a:lnTo>
                    <a:pt x="4328" y="0"/>
                  </a:lnTo>
                  <a:lnTo>
                    <a:pt x="4353" y="0"/>
                  </a:lnTo>
                  <a:lnTo>
                    <a:pt x="4387" y="0"/>
                  </a:lnTo>
                  <a:lnTo>
                    <a:pt x="4412" y="0"/>
                  </a:lnTo>
                  <a:lnTo>
                    <a:pt x="4529" y="0"/>
                  </a:lnTo>
                  <a:lnTo>
                    <a:pt x="4562" y="0"/>
                  </a:lnTo>
                  <a:lnTo>
                    <a:pt x="4587" y="0"/>
                  </a:lnTo>
                  <a:lnTo>
                    <a:pt x="4620" y="0"/>
                  </a:lnTo>
                  <a:lnTo>
                    <a:pt x="4646" y="0"/>
                  </a:lnTo>
                  <a:lnTo>
                    <a:pt x="4679" y="8"/>
                  </a:lnTo>
                  <a:lnTo>
                    <a:pt x="4704" y="17"/>
                  </a:lnTo>
                  <a:lnTo>
                    <a:pt x="4737" y="25"/>
                  </a:lnTo>
                  <a:lnTo>
                    <a:pt x="4762" y="33"/>
                  </a:lnTo>
                  <a:lnTo>
                    <a:pt x="4796" y="50"/>
                  </a:lnTo>
                  <a:lnTo>
                    <a:pt x="4821" y="58"/>
                  </a:lnTo>
                  <a:lnTo>
                    <a:pt x="4846" y="75"/>
                  </a:lnTo>
                  <a:lnTo>
                    <a:pt x="4871" y="92"/>
                  </a:lnTo>
                  <a:lnTo>
                    <a:pt x="4879" y="109"/>
                  </a:lnTo>
                  <a:lnTo>
                    <a:pt x="4888" y="125"/>
                  </a:lnTo>
                  <a:lnTo>
                    <a:pt x="4896" y="142"/>
                  </a:lnTo>
                  <a:lnTo>
                    <a:pt x="4904" y="159"/>
                  </a:lnTo>
                  <a:lnTo>
                    <a:pt x="4904" y="175"/>
                  </a:lnTo>
                  <a:lnTo>
                    <a:pt x="4913" y="192"/>
                  </a:lnTo>
                  <a:lnTo>
                    <a:pt x="4930" y="284"/>
                  </a:lnTo>
                  <a:lnTo>
                    <a:pt x="4838" y="292"/>
                  </a:lnTo>
                  <a:lnTo>
                    <a:pt x="4796" y="292"/>
                  </a:lnTo>
                  <a:lnTo>
                    <a:pt x="4779" y="292"/>
                  </a:lnTo>
                  <a:lnTo>
                    <a:pt x="4779" y="292"/>
                  </a:lnTo>
                  <a:lnTo>
                    <a:pt x="4762" y="292"/>
                  </a:lnTo>
                  <a:lnTo>
                    <a:pt x="4762" y="292"/>
                  </a:lnTo>
                  <a:lnTo>
                    <a:pt x="4746" y="292"/>
                  </a:lnTo>
                  <a:lnTo>
                    <a:pt x="4746" y="292"/>
                  </a:lnTo>
                  <a:lnTo>
                    <a:pt x="4746" y="292"/>
                  </a:lnTo>
                  <a:lnTo>
                    <a:pt x="4721" y="284"/>
                  </a:lnTo>
                  <a:lnTo>
                    <a:pt x="4729" y="284"/>
                  </a:lnTo>
                  <a:lnTo>
                    <a:pt x="4704" y="276"/>
                  </a:lnTo>
                  <a:lnTo>
                    <a:pt x="4712" y="276"/>
                  </a:lnTo>
                  <a:lnTo>
                    <a:pt x="4687" y="267"/>
                  </a:lnTo>
                  <a:lnTo>
                    <a:pt x="4696" y="267"/>
                  </a:lnTo>
                  <a:lnTo>
                    <a:pt x="4671" y="259"/>
                  </a:lnTo>
                  <a:lnTo>
                    <a:pt x="4671" y="259"/>
                  </a:lnTo>
                  <a:lnTo>
                    <a:pt x="4654" y="251"/>
                  </a:lnTo>
                  <a:lnTo>
                    <a:pt x="4654" y="251"/>
                  </a:lnTo>
                  <a:lnTo>
                    <a:pt x="4629" y="251"/>
                  </a:lnTo>
                  <a:lnTo>
                    <a:pt x="4637" y="251"/>
                  </a:lnTo>
                  <a:lnTo>
                    <a:pt x="4612" y="251"/>
                  </a:lnTo>
                  <a:lnTo>
                    <a:pt x="4620" y="251"/>
                  </a:lnTo>
                  <a:lnTo>
                    <a:pt x="4595" y="251"/>
                  </a:lnTo>
                  <a:lnTo>
                    <a:pt x="4595" y="251"/>
                  </a:lnTo>
                  <a:lnTo>
                    <a:pt x="4579" y="251"/>
                  </a:lnTo>
                  <a:lnTo>
                    <a:pt x="4478" y="251"/>
                  </a:lnTo>
                  <a:lnTo>
                    <a:pt x="4453" y="251"/>
                  </a:lnTo>
                  <a:lnTo>
                    <a:pt x="4453" y="251"/>
                  </a:lnTo>
                  <a:lnTo>
                    <a:pt x="4428" y="251"/>
                  </a:lnTo>
                  <a:lnTo>
                    <a:pt x="4412" y="251"/>
                  </a:lnTo>
                  <a:lnTo>
                    <a:pt x="4412" y="251"/>
                  </a:lnTo>
                  <a:lnTo>
                    <a:pt x="4387" y="251"/>
                  </a:lnTo>
                  <a:lnTo>
                    <a:pt x="4361" y="251"/>
                  </a:lnTo>
                  <a:lnTo>
                    <a:pt x="4361" y="251"/>
                  </a:lnTo>
                  <a:lnTo>
                    <a:pt x="4336" y="251"/>
                  </a:lnTo>
                  <a:lnTo>
                    <a:pt x="4320" y="251"/>
                  </a:lnTo>
                  <a:lnTo>
                    <a:pt x="4320" y="251"/>
                  </a:lnTo>
                  <a:lnTo>
                    <a:pt x="4295" y="259"/>
                  </a:lnTo>
                  <a:lnTo>
                    <a:pt x="4270" y="267"/>
                  </a:lnTo>
                  <a:lnTo>
                    <a:pt x="4270" y="267"/>
                  </a:lnTo>
                  <a:lnTo>
                    <a:pt x="4270" y="309"/>
                  </a:lnTo>
                  <a:lnTo>
                    <a:pt x="4253" y="309"/>
                  </a:lnTo>
                  <a:lnTo>
                    <a:pt x="4228" y="317"/>
                  </a:lnTo>
                  <a:lnTo>
                    <a:pt x="4203" y="326"/>
                  </a:lnTo>
                  <a:lnTo>
                    <a:pt x="4178" y="334"/>
                  </a:lnTo>
                  <a:lnTo>
                    <a:pt x="4153" y="351"/>
                  </a:lnTo>
                  <a:lnTo>
                    <a:pt x="4128" y="359"/>
                  </a:lnTo>
                  <a:lnTo>
                    <a:pt x="4111" y="368"/>
                  </a:lnTo>
                  <a:lnTo>
                    <a:pt x="4086" y="376"/>
                  </a:lnTo>
                  <a:lnTo>
                    <a:pt x="4061" y="393"/>
                  </a:lnTo>
                  <a:lnTo>
                    <a:pt x="4036" y="401"/>
                  </a:lnTo>
                  <a:lnTo>
                    <a:pt x="4011" y="409"/>
                  </a:lnTo>
                  <a:lnTo>
                    <a:pt x="3994" y="426"/>
                  </a:lnTo>
                  <a:lnTo>
                    <a:pt x="3969" y="434"/>
                  </a:lnTo>
                  <a:lnTo>
                    <a:pt x="3944" y="451"/>
                  </a:lnTo>
                  <a:lnTo>
                    <a:pt x="3919" y="459"/>
                  </a:lnTo>
                  <a:lnTo>
                    <a:pt x="3877" y="485"/>
                  </a:lnTo>
                  <a:lnTo>
                    <a:pt x="3827" y="518"/>
                  </a:lnTo>
                  <a:lnTo>
                    <a:pt x="3785" y="543"/>
                  </a:lnTo>
                  <a:lnTo>
                    <a:pt x="3743" y="568"/>
                  </a:lnTo>
                  <a:lnTo>
                    <a:pt x="3701" y="593"/>
                  </a:lnTo>
                  <a:lnTo>
                    <a:pt x="3660" y="627"/>
                  </a:lnTo>
                  <a:lnTo>
                    <a:pt x="3626" y="652"/>
                  </a:lnTo>
                  <a:lnTo>
                    <a:pt x="3585" y="677"/>
                  </a:lnTo>
                  <a:lnTo>
                    <a:pt x="3551" y="702"/>
                  </a:lnTo>
                  <a:lnTo>
                    <a:pt x="3518" y="727"/>
                  </a:lnTo>
                  <a:lnTo>
                    <a:pt x="3484" y="752"/>
                  </a:lnTo>
                  <a:lnTo>
                    <a:pt x="3426" y="794"/>
                  </a:lnTo>
                  <a:lnTo>
                    <a:pt x="3376" y="835"/>
                  </a:lnTo>
                  <a:lnTo>
                    <a:pt x="3326" y="869"/>
                  </a:lnTo>
                  <a:lnTo>
                    <a:pt x="3275" y="911"/>
                  </a:lnTo>
                  <a:lnTo>
                    <a:pt x="3225" y="952"/>
                  </a:lnTo>
                  <a:lnTo>
                    <a:pt x="3175" y="1002"/>
                  </a:lnTo>
                  <a:lnTo>
                    <a:pt x="3125" y="1044"/>
                  </a:lnTo>
                  <a:lnTo>
                    <a:pt x="3075" y="1086"/>
                  </a:lnTo>
                  <a:lnTo>
                    <a:pt x="3025" y="1128"/>
                  </a:lnTo>
                  <a:lnTo>
                    <a:pt x="2975" y="1178"/>
                  </a:lnTo>
                  <a:lnTo>
                    <a:pt x="2925" y="1220"/>
                  </a:lnTo>
                  <a:lnTo>
                    <a:pt x="2874" y="1261"/>
                  </a:lnTo>
                  <a:lnTo>
                    <a:pt x="2824" y="1312"/>
                  </a:lnTo>
                  <a:lnTo>
                    <a:pt x="2783" y="1362"/>
                  </a:lnTo>
                  <a:lnTo>
                    <a:pt x="2732" y="1403"/>
                  </a:lnTo>
                  <a:lnTo>
                    <a:pt x="2682" y="1454"/>
                  </a:lnTo>
                  <a:lnTo>
                    <a:pt x="2641" y="1504"/>
                  </a:lnTo>
                  <a:lnTo>
                    <a:pt x="2590" y="1545"/>
                  </a:lnTo>
                  <a:lnTo>
                    <a:pt x="2549" y="1596"/>
                  </a:lnTo>
                  <a:lnTo>
                    <a:pt x="2499" y="1646"/>
                  </a:lnTo>
                  <a:lnTo>
                    <a:pt x="2457" y="1696"/>
                  </a:lnTo>
                  <a:lnTo>
                    <a:pt x="2407" y="1746"/>
                  </a:lnTo>
                  <a:lnTo>
                    <a:pt x="2365" y="1796"/>
                  </a:lnTo>
                  <a:lnTo>
                    <a:pt x="2323" y="1846"/>
                  </a:lnTo>
                  <a:lnTo>
                    <a:pt x="2273" y="1896"/>
                  </a:lnTo>
                  <a:lnTo>
                    <a:pt x="2231" y="1955"/>
                  </a:lnTo>
                  <a:lnTo>
                    <a:pt x="2189" y="2005"/>
                  </a:lnTo>
                  <a:lnTo>
                    <a:pt x="2148" y="2055"/>
                  </a:lnTo>
                  <a:lnTo>
                    <a:pt x="2114" y="2097"/>
                  </a:lnTo>
                  <a:lnTo>
                    <a:pt x="2106" y="2105"/>
                  </a:lnTo>
                  <a:lnTo>
                    <a:pt x="2064" y="2164"/>
                  </a:lnTo>
                  <a:lnTo>
                    <a:pt x="2014" y="2214"/>
                  </a:lnTo>
                  <a:lnTo>
                    <a:pt x="1972" y="2264"/>
                  </a:lnTo>
                  <a:lnTo>
                    <a:pt x="1930" y="2322"/>
                  </a:lnTo>
                  <a:lnTo>
                    <a:pt x="1889" y="2373"/>
                  </a:lnTo>
                  <a:lnTo>
                    <a:pt x="1855" y="2431"/>
                  </a:lnTo>
                  <a:lnTo>
                    <a:pt x="1813" y="2481"/>
                  </a:lnTo>
                  <a:lnTo>
                    <a:pt x="1772" y="2540"/>
                  </a:lnTo>
                  <a:lnTo>
                    <a:pt x="1730" y="2590"/>
                  </a:lnTo>
                  <a:lnTo>
                    <a:pt x="1688" y="2648"/>
                  </a:lnTo>
                  <a:lnTo>
                    <a:pt x="1646" y="2707"/>
                  </a:lnTo>
                  <a:lnTo>
                    <a:pt x="1613" y="2757"/>
                  </a:lnTo>
                  <a:lnTo>
                    <a:pt x="1571" y="2815"/>
                  </a:lnTo>
                  <a:lnTo>
                    <a:pt x="1496" y="2924"/>
                  </a:lnTo>
                  <a:lnTo>
                    <a:pt x="1412" y="3041"/>
                  </a:lnTo>
                  <a:lnTo>
                    <a:pt x="1337" y="3149"/>
                  </a:lnTo>
                  <a:lnTo>
                    <a:pt x="1262" y="3266"/>
                  </a:lnTo>
                  <a:lnTo>
                    <a:pt x="1187" y="3375"/>
                  </a:lnTo>
                  <a:lnTo>
                    <a:pt x="1112" y="3492"/>
                  </a:lnTo>
                  <a:lnTo>
                    <a:pt x="1045" y="3601"/>
                  </a:lnTo>
                  <a:lnTo>
                    <a:pt x="970" y="3718"/>
                  </a:lnTo>
                  <a:lnTo>
                    <a:pt x="895" y="3835"/>
                  </a:lnTo>
                  <a:lnTo>
                    <a:pt x="828" y="3943"/>
                  </a:lnTo>
                  <a:lnTo>
                    <a:pt x="753" y="4060"/>
                  </a:lnTo>
                  <a:lnTo>
                    <a:pt x="719" y="4119"/>
                  </a:lnTo>
                  <a:lnTo>
                    <a:pt x="686" y="4177"/>
                  </a:lnTo>
                  <a:lnTo>
                    <a:pt x="661" y="4210"/>
                  </a:lnTo>
                  <a:lnTo>
                    <a:pt x="644" y="4244"/>
                  </a:lnTo>
                  <a:lnTo>
                    <a:pt x="627" y="4277"/>
                  </a:lnTo>
                  <a:lnTo>
                    <a:pt x="602" y="4319"/>
                  </a:lnTo>
                  <a:lnTo>
                    <a:pt x="585" y="4352"/>
                  </a:lnTo>
                  <a:lnTo>
                    <a:pt x="560" y="4386"/>
                  </a:lnTo>
                  <a:lnTo>
                    <a:pt x="544" y="4428"/>
                  </a:lnTo>
                  <a:lnTo>
                    <a:pt x="527" y="4469"/>
                  </a:lnTo>
                  <a:lnTo>
                    <a:pt x="510" y="4503"/>
                  </a:lnTo>
                  <a:lnTo>
                    <a:pt x="494" y="4545"/>
                  </a:lnTo>
                  <a:lnTo>
                    <a:pt x="477" y="4578"/>
                  </a:lnTo>
                  <a:lnTo>
                    <a:pt x="468" y="4603"/>
                  </a:lnTo>
                  <a:lnTo>
                    <a:pt x="460" y="4620"/>
                  </a:lnTo>
                  <a:lnTo>
                    <a:pt x="452" y="4636"/>
                  </a:lnTo>
                  <a:lnTo>
                    <a:pt x="443" y="4653"/>
                  </a:lnTo>
                  <a:lnTo>
                    <a:pt x="443" y="4678"/>
                  </a:lnTo>
                  <a:lnTo>
                    <a:pt x="435" y="4695"/>
                  </a:lnTo>
                  <a:lnTo>
                    <a:pt x="435" y="4712"/>
                  </a:lnTo>
                  <a:lnTo>
                    <a:pt x="427" y="4728"/>
                  </a:lnTo>
                  <a:lnTo>
                    <a:pt x="427" y="4745"/>
                  </a:lnTo>
                  <a:lnTo>
                    <a:pt x="427" y="4770"/>
                  </a:lnTo>
                  <a:lnTo>
                    <a:pt x="427" y="4779"/>
                  </a:lnTo>
                  <a:lnTo>
                    <a:pt x="427" y="4804"/>
                  </a:lnTo>
                  <a:lnTo>
                    <a:pt x="427" y="4812"/>
                  </a:lnTo>
                  <a:lnTo>
                    <a:pt x="427" y="4837"/>
                  </a:lnTo>
                  <a:lnTo>
                    <a:pt x="427" y="4837"/>
                  </a:lnTo>
                  <a:lnTo>
                    <a:pt x="427" y="4845"/>
                  </a:lnTo>
                  <a:lnTo>
                    <a:pt x="427" y="4845"/>
                  </a:lnTo>
                  <a:lnTo>
                    <a:pt x="427" y="4862"/>
                  </a:lnTo>
                  <a:lnTo>
                    <a:pt x="427" y="4962"/>
                  </a:lnTo>
                  <a:lnTo>
                    <a:pt x="427" y="4971"/>
                  </a:lnTo>
                  <a:lnTo>
                    <a:pt x="427" y="4979"/>
                  </a:lnTo>
                  <a:lnTo>
                    <a:pt x="427" y="4996"/>
                  </a:lnTo>
                  <a:lnTo>
                    <a:pt x="427" y="5004"/>
                  </a:lnTo>
                  <a:lnTo>
                    <a:pt x="427" y="5012"/>
                  </a:lnTo>
                  <a:lnTo>
                    <a:pt x="427" y="5021"/>
                  </a:lnTo>
                  <a:lnTo>
                    <a:pt x="427" y="5029"/>
                  </a:lnTo>
                  <a:lnTo>
                    <a:pt x="427" y="5037"/>
                  </a:lnTo>
                  <a:lnTo>
                    <a:pt x="435" y="5046"/>
                  </a:lnTo>
                  <a:lnTo>
                    <a:pt x="443" y="5054"/>
                  </a:lnTo>
                  <a:lnTo>
                    <a:pt x="443" y="5063"/>
                  </a:lnTo>
                  <a:lnTo>
                    <a:pt x="460" y="5079"/>
                  </a:lnTo>
                  <a:lnTo>
                    <a:pt x="468" y="5096"/>
                  </a:lnTo>
                  <a:lnTo>
                    <a:pt x="485" y="5104"/>
                  </a:lnTo>
                  <a:lnTo>
                    <a:pt x="494" y="5121"/>
                  </a:lnTo>
                  <a:lnTo>
                    <a:pt x="510" y="5129"/>
                  </a:lnTo>
                  <a:lnTo>
                    <a:pt x="519" y="5138"/>
                  </a:lnTo>
                  <a:lnTo>
                    <a:pt x="535" y="5154"/>
                  </a:lnTo>
                  <a:lnTo>
                    <a:pt x="544" y="5163"/>
                  </a:lnTo>
                  <a:lnTo>
                    <a:pt x="560" y="5171"/>
                  </a:lnTo>
                  <a:lnTo>
                    <a:pt x="569" y="5180"/>
                  </a:lnTo>
                  <a:lnTo>
                    <a:pt x="585" y="5188"/>
                  </a:lnTo>
                  <a:lnTo>
                    <a:pt x="602" y="5196"/>
                  </a:lnTo>
                  <a:lnTo>
                    <a:pt x="619" y="5205"/>
                  </a:lnTo>
                  <a:lnTo>
                    <a:pt x="627" y="5205"/>
                  </a:lnTo>
                  <a:lnTo>
                    <a:pt x="644" y="5213"/>
                  </a:lnTo>
                  <a:lnTo>
                    <a:pt x="661" y="5213"/>
                  </a:lnTo>
                  <a:lnTo>
                    <a:pt x="677" y="5221"/>
                  </a:lnTo>
                  <a:lnTo>
                    <a:pt x="694" y="5221"/>
                  </a:lnTo>
                  <a:lnTo>
                    <a:pt x="711" y="5221"/>
                  </a:lnTo>
                  <a:lnTo>
                    <a:pt x="711" y="5221"/>
                  </a:lnTo>
                  <a:lnTo>
                    <a:pt x="727" y="5221"/>
                  </a:lnTo>
                  <a:lnTo>
                    <a:pt x="753" y="5221"/>
                  </a:lnTo>
                  <a:lnTo>
                    <a:pt x="744" y="5221"/>
                  </a:lnTo>
                  <a:lnTo>
                    <a:pt x="761" y="5221"/>
                  </a:lnTo>
                  <a:lnTo>
                    <a:pt x="786" y="5221"/>
                  </a:lnTo>
                  <a:lnTo>
                    <a:pt x="786" y="5221"/>
                  </a:lnTo>
                  <a:lnTo>
                    <a:pt x="803" y="5221"/>
                  </a:lnTo>
                  <a:lnTo>
                    <a:pt x="828" y="5221"/>
                  </a:lnTo>
                  <a:lnTo>
                    <a:pt x="970" y="5221"/>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31"/>
            <p:cNvSpPr/>
            <p:nvPr/>
          </p:nvSpPr>
          <p:spPr>
            <a:xfrm>
              <a:off x="4797909" y="8641444"/>
              <a:ext cx="208162" cy="177678"/>
            </a:xfrm>
            <a:custGeom>
              <a:avLst/>
              <a:gdLst/>
              <a:ahLst/>
              <a:cxnLst/>
              <a:rect l="l" t="t" r="r" b="b"/>
              <a:pathLst>
                <a:path w="4220" h="3602" extrusionOk="0">
                  <a:moveTo>
                    <a:pt x="235" y="1295"/>
                  </a:moveTo>
                  <a:lnTo>
                    <a:pt x="293" y="1321"/>
                  </a:lnTo>
                  <a:lnTo>
                    <a:pt x="301" y="1321"/>
                  </a:lnTo>
                  <a:lnTo>
                    <a:pt x="318" y="1362"/>
                  </a:lnTo>
                  <a:lnTo>
                    <a:pt x="343" y="1404"/>
                  </a:lnTo>
                  <a:lnTo>
                    <a:pt x="360" y="1446"/>
                  </a:lnTo>
                  <a:lnTo>
                    <a:pt x="385" y="1488"/>
                  </a:lnTo>
                  <a:lnTo>
                    <a:pt x="402" y="1529"/>
                  </a:lnTo>
                  <a:lnTo>
                    <a:pt x="427" y="1571"/>
                  </a:lnTo>
                  <a:lnTo>
                    <a:pt x="452" y="1613"/>
                  </a:lnTo>
                  <a:lnTo>
                    <a:pt x="477" y="1655"/>
                  </a:lnTo>
                  <a:lnTo>
                    <a:pt x="502" y="1696"/>
                  </a:lnTo>
                  <a:lnTo>
                    <a:pt x="527" y="1738"/>
                  </a:lnTo>
                  <a:lnTo>
                    <a:pt x="552" y="1780"/>
                  </a:lnTo>
                  <a:lnTo>
                    <a:pt x="585" y="1822"/>
                  </a:lnTo>
                  <a:lnTo>
                    <a:pt x="611" y="1864"/>
                  </a:lnTo>
                  <a:lnTo>
                    <a:pt x="644" y="1905"/>
                  </a:lnTo>
                  <a:lnTo>
                    <a:pt x="652" y="1922"/>
                  </a:lnTo>
                  <a:lnTo>
                    <a:pt x="669" y="1939"/>
                  </a:lnTo>
                  <a:lnTo>
                    <a:pt x="702" y="1980"/>
                  </a:lnTo>
                  <a:lnTo>
                    <a:pt x="736" y="2022"/>
                  </a:lnTo>
                  <a:lnTo>
                    <a:pt x="769" y="2056"/>
                  </a:lnTo>
                  <a:lnTo>
                    <a:pt x="803" y="2097"/>
                  </a:lnTo>
                  <a:lnTo>
                    <a:pt x="836" y="2131"/>
                  </a:lnTo>
                  <a:lnTo>
                    <a:pt x="869" y="2173"/>
                  </a:lnTo>
                  <a:lnTo>
                    <a:pt x="903" y="2206"/>
                  </a:lnTo>
                  <a:lnTo>
                    <a:pt x="936" y="2248"/>
                  </a:lnTo>
                  <a:lnTo>
                    <a:pt x="978" y="2281"/>
                  </a:lnTo>
                  <a:lnTo>
                    <a:pt x="1012" y="2315"/>
                  </a:lnTo>
                  <a:lnTo>
                    <a:pt x="1053" y="2348"/>
                  </a:lnTo>
                  <a:lnTo>
                    <a:pt x="1087" y="2381"/>
                  </a:lnTo>
                  <a:lnTo>
                    <a:pt x="1128" y="2415"/>
                  </a:lnTo>
                  <a:lnTo>
                    <a:pt x="1162" y="2448"/>
                  </a:lnTo>
                  <a:lnTo>
                    <a:pt x="1204" y="2482"/>
                  </a:lnTo>
                  <a:lnTo>
                    <a:pt x="1245" y="2515"/>
                  </a:lnTo>
                  <a:lnTo>
                    <a:pt x="1287" y="2540"/>
                  </a:lnTo>
                  <a:lnTo>
                    <a:pt x="1329" y="2574"/>
                  </a:lnTo>
                  <a:lnTo>
                    <a:pt x="1371" y="2607"/>
                  </a:lnTo>
                  <a:lnTo>
                    <a:pt x="1371" y="2607"/>
                  </a:lnTo>
                  <a:lnTo>
                    <a:pt x="1413" y="2632"/>
                  </a:lnTo>
                  <a:lnTo>
                    <a:pt x="1454" y="2657"/>
                  </a:lnTo>
                  <a:lnTo>
                    <a:pt x="1496" y="2691"/>
                  </a:lnTo>
                  <a:lnTo>
                    <a:pt x="1538" y="2716"/>
                  </a:lnTo>
                  <a:lnTo>
                    <a:pt x="1580" y="2741"/>
                  </a:lnTo>
                  <a:lnTo>
                    <a:pt x="1621" y="2766"/>
                  </a:lnTo>
                  <a:lnTo>
                    <a:pt x="1663" y="2791"/>
                  </a:lnTo>
                  <a:lnTo>
                    <a:pt x="1705" y="2816"/>
                  </a:lnTo>
                  <a:lnTo>
                    <a:pt x="1747" y="2833"/>
                  </a:lnTo>
                  <a:lnTo>
                    <a:pt x="1797" y="2858"/>
                  </a:lnTo>
                  <a:lnTo>
                    <a:pt x="1839" y="2883"/>
                  </a:lnTo>
                  <a:lnTo>
                    <a:pt x="1880" y="2899"/>
                  </a:lnTo>
                  <a:lnTo>
                    <a:pt x="1922" y="2916"/>
                  </a:lnTo>
                  <a:lnTo>
                    <a:pt x="1972" y="2933"/>
                  </a:lnTo>
                  <a:lnTo>
                    <a:pt x="2014" y="2950"/>
                  </a:lnTo>
                  <a:lnTo>
                    <a:pt x="2056" y="2966"/>
                  </a:lnTo>
                  <a:lnTo>
                    <a:pt x="2106" y="2983"/>
                  </a:lnTo>
                  <a:lnTo>
                    <a:pt x="2148" y="3000"/>
                  </a:lnTo>
                  <a:lnTo>
                    <a:pt x="2189" y="3016"/>
                  </a:lnTo>
                  <a:lnTo>
                    <a:pt x="2240" y="3025"/>
                  </a:lnTo>
                  <a:lnTo>
                    <a:pt x="2281" y="3041"/>
                  </a:lnTo>
                  <a:lnTo>
                    <a:pt x="2323" y="3050"/>
                  </a:lnTo>
                  <a:lnTo>
                    <a:pt x="2331" y="3050"/>
                  </a:lnTo>
                  <a:lnTo>
                    <a:pt x="2373" y="3058"/>
                  </a:lnTo>
                  <a:lnTo>
                    <a:pt x="2415" y="3067"/>
                  </a:lnTo>
                  <a:lnTo>
                    <a:pt x="2457" y="3075"/>
                  </a:lnTo>
                  <a:lnTo>
                    <a:pt x="2482" y="3075"/>
                  </a:lnTo>
                  <a:lnTo>
                    <a:pt x="2507" y="3075"/>
                  </a:lnTo>
                  <a:lnTo>
                    <a:pt x="2524" y="3075"/>
                  </a:lnTo>
                  <a:lnTo>
                    <a:pt x="2549" y="3075"/>
                  </a:lnTo>
                  <a:lnTo>
                    <a:pt x="2574" y="3075"/>
                  </a:lnTo>
                  <a:lnTo>
                    <a:pt x="2590" y="3075"/>
                  </a:lnTo>
                  <a:lnTo>
                    <a:pt x="2624" y="3075"/>
                  </a:lnTo>
                  <a:lnTo>
                    <a:pt x="2649" y="3075"/>
                  </a:lnTo>
                  <a:lnTo>
                    <a:pt x="2858" y="3075"/>
                  </a:lnTo>
                  <a:lnTo>
                    <a:pt x="2883" y="3075"/>
                  </a:lnTo>
                  <a:lnTo>
                    <a:pt x="2908" y="3075"/>
                  </a:lnTo>
                  <a:lnTo>
                    <a:pt x="2933" y="3075"/>
                  </a:lnTo>
                  <a:lnTo>
                    <a:pt x="2958" y="3075"/>
                  </a:lnTo>
                  <a:lnTo>
                    <a:pt x="2975" y="3075"/>
                  </a:lnTo>
                  <a:lnTo>
                    <a:pt x="3000" y="3075"/>
                  </a:lnTo>
                  <a:lnTo>
                    <a:pt x="3025" y="3075"/>
                  </a:lnTo>
                  <a:lnTo>
                    <a:pt x="3042" y="3075"/>
                  </a:lnTo>
                  <a:lnTo>
                    <a:pt x="3067" y="3075"/>
                  </a:lnTo>
                  <a:lnTo>
                    <a:pt x="3083" y="3067"/>
                  </a:lnTo>
                  <a:lnTo>
                    <a:pt x="3100" y="3067"/>
                  </a:lnTo>
                  <a:lnTo>
                    <a:pt x="3125" y="3058"/>
                  </a:lnTo>
                  <a:lnTo>
                    <a:pt x="3142" y="3050"/>
                  </a:lnTo>
                  <a:lnTo>
                    <a:pt x="3158" y="3041"/>
                  </a:lnTo>
                  <a:lnTo>
                    <a:pt x="3184" y="3033"/>
                  </a:lnTo>
                  <a:lnTo>
                    <a:pt x="3200" y="3025"/>
                  </a:lnTo>
                  <a:lnTo>
                    <a:pt x="3217" y="3025"/>
                  </a:lnTo>
                  <a:lnTo>
                    <a:pt x="3225" y="3025"/>
                  </a:lnTo>
                  <a:lnTo>
                    <a:pt x="3234" y="3025"/>
                  </a:lnTo>
                  <a:lnTo>
                    <a:pt x="3250" y="3008"/>
                  </a:lnTo>
                  <a:lnTo>
                    <a:pt x="3250" y="3008"/>
                  </a:lnTo>
                  <a:lnTo>
                    <a:pt x="3267" y="3000"/>
                  </a:lnTo>
                  <a:lnTo>
                    <a:pt x="3284" y="2991"/>
                  </a:lnTo>
                  <a:lnTo>
                    <a:pt x="3284" y="2991"/>
                  </a:lnTo>
                  <a:lnTo>
                    <a:pt x="3309" y="2983"/>
                  </a:lnTo>
                  <a:lnTo>
                    <a:pt x="3326" y="2975"/>
                  </a:lnTo>
                  <a:lnTo>
                    <a:pt x="3326" y="2975"/>
                  </a:lnTo>
                  <a:lnTo>
                    <a:pt x="3342" y="2958"/>
                  </a:lnTo>
                  <a:lnTo>
                    <a:pt x="3359" y="2950"/>
                  </a:lnTo>
                  <a:lnTo>
                    <a:pt x="3359" y="2950"/>
                  </a:lnTo>
                  <a:lnTo>
                    <a:pt x="3376" y="2941"/>
                  </a:lnTo>
                  <a:lnTo>
                    <a:pt x="3392" y="2924"/>
                  </a:lnTo>
                  <a:lnTo>
                    <a:pt x="3392" y="2924"/>
                  </a:lnTo>
                  <a:lnTo>
                    <a:pt x="3409" y="2916"/>
                  </a:lnTo>
                  <a:lnTo>
                    <a:pt x="3426" y="2899"/>
                  </a:lnTo>
                  <a:lnTo>
                    <a:pt x="3426" y="2899"/>
                  </a:lnTo>
                  <a:lnTo>
                    <a:pt x="3443" y="2891"/>
                  </a:lnTo>
                  <a:lnTo>
                    <a:pt x="3459" y="2874"/>
                  </a:lnTo>
                  <a:lnTo>
                    <a:pt x="3459" y="2874"/>
                  </a:lnTo>
                  <a:lnTo>
                    <a:pt x="3476" y="2858"/>
                  </a:lnTo>
                  <a:lnTo>
                    <a:pt x="3493" y="2849"/>
                  </a:lnTo>
                  <a:lnTo>
                    <a:pt x="3493" y="2849"/>
                  </a:lnTo>
                  <a:lnTo>
                    <a:pt x="3501" y="2833"/>
                  </a:lnTo>
                  <a:lnTo>
                    <a:pt x="3518" y="2816"/>
                  </a:lnTo>
                  <a:lnTo>
                    <a:pt x="3518" y="2816"/>
                  </a:lnTo>
                  <a:lnTo>
                    <a:pt x="3534" y="2799"/>
                  </a:lnTo>
                  <a:lnTo>
                    <a:pt x="3543" y="2791"/>
                  </a:lnTo>
                  <a:lnTo>
                    <a:pt x="3543" y="2791"/>
                  </a:lnTo>
                  <a:lnTo>
                    <a:pt x="3559" y="2774"/>
                  </a:lnTo>
                  <a:lnTo>
                    <a:pt x="3576" y="2757"/>
                  </a:lnTo>
                  <a:lnTo>
                    <a:pt x="3576" y="2757"/>
                  </a:lnTo>
                  <a:lnTo>
                    <a:pt x="3585" y="2741"/>
                  </a:lnTo>
                  <a:lnTo>
                    <a:pt x="3585" y="2741"/>
                  </a:lnTo>
                  <a:lnTo>
                    <a:pt x="3593" y="2724"/>
                  </a:lnTo>
                  <a:lnTo>
                    <a:pt x="3593" y="2724"/>
                  </a:lnTo>
                  <a:lnTo>
                    <a:pt x="3610" y="2707"/>
                  </a:lnTo>
                  <a:lnTo>
                    <a:pt x="3618" y="2691"/>
                  </a:lnTo>
                  <a:lnTo>
                    <a:pt x="3618" y="2691"/>
                  </a:lnTo>
                  <a:lnTo>
                    <a:pt x="3635" y="2674"/>
                  </a:lnTo>
                  <a:lnTo>
                    <a:pt x="3643" y="2657"/>
                  </a:lnTo>
                  <a:lnTo>
                    <a:pt x="3643" y="2657"/>
                  </a:lnTo>
                  <a:lnTo>
                    <a:pt x="3660" y="2640"/>
                  </a:lnTo>
                  <a:lnTo>
                    <a:pt x="3668" y="2624"/>
                  </a:lnTo>
                  <a:lnTo>
                    <a:pt x="3668" y="2624"/>
                  </a:lnTo>
                  <a:lnTo>
                    <a:pt x="3676" y="2607"/>
                  </a:lnTo>
                  <a:lnTo>
                    <a:pt x="3693" y="2590"/>
                  </a:lnTo>
                  <a:lnTo>
                    <a:pt x="3693" y="2590"/>
                  </a:lnTo>
                  <a:lnTo>
                    <a:pt x="3702" y="2565"/>
                  </a:lnTo>
                  <a:lnTo>
                    <a:pt x="3710" y="2549"/>
                  </a:lnTo>
                  <a:lnTo>
                    <a:pt x="3710" y="2549"/>
                  </a:lnTo>
                  <a:lnTo>
                    <a:pt x="3718" y="2532"/>
                  </a:lnTo>
                  <a:lnTo>
                    <a:pt x="3727" y="2507"/>
                  </a:lnTo>
                  <a:lnTo>
                    <a:pt x="3727" y="2507"/>
                  </a:lnTo>
                  <a:lnTo>
                    <a:pt x="3735" y="2490"/>
                  </a:lnTo>
                  <a:lnTo>
                    <a:pt x="3743" y="2473"/>
                  </a:lnTo>
                  <a:lnTo>
                    <a:pt x="3752" y="2448"/>
                  </a:lnTo>
                  <a:lnTo>
                    <a:pt x="3760" y="2432"/>
                  </a:lnTo>
                  <a:lnTo>
                    <a:pt x="3768" y="2415"/>
                  </a:lnTo>
                  <a:lnTo>
                    <a:pt x="3768" y="2398"/>
                  </a:lnTo>
                  <a:lnTo>
                    <a:pt x="3777" y="2373"/>
                  </a:lnTo>
                  <a:lnTo>
                    <a:pt x="3785" y="2356"/>
                  </a:lnTo>
                  <a:lnTo>
                    <a:pt x="3793" y="2340"/>
                  </a:lnTo>
                  <a:lnTo>
                    <a:pt x="3793" y="2315"/>
                  </a:lnTo>
                  <a:lnTo>
                    <a:pt x="3802" y="2298"/>
                  </a:lnTo>
                  <a:lnTo>
                    <a:pt x="3802" y="2273"/>
                  </a:lnTo>
                  <a:lnTo>
                    <a:pt x="3802" y="2273"/>
                  </a:lnTo>
                  <a:lnTo>
                    <a:pt x="3802" y="2256"/>
                  </a:lnTo>
                  <a:lnTo>
                    <a:pt x="3802" y="2231"/>
                  </a:lnTo>
                  <a:lnTo>
                    <a:pt x="3802" y="2214"/>
                  </a:lnTo>
                  <a:lnTo>
                    <a:pt x="3802" y="2189"/>
                  </a:lnTo>
                  <a:lnTo>
                    <a:pt x="3802" y="2173"/>
                  </a:lnTo>
                  <a:lnTo>
                    <a:pt x="3802" y="2148"/>
                  </a:lnTo>
                  <a:lnTo>
                    <a:pt x="3802" y="2131"/>
                  </a:lnTo>
                  <a:lnTo>
                    <a:pt x="3802" y="2106"/>
                  </a:lnTo>
                  <a:lnTo>
                    <a:pt x="3802" y="2081"/>
                  </a:lnTo>
                  <a:lnTo>
                    <a:pt x="3802" y="2064"/>
                  </a:lnTo>
                  <a:lnTo>
                    <a:pt x="3802" y="2039"/>
                  </a:lnTo>
                  <a:lnTo>
                    <a:pt x="3802" y="1788"/>
                  </a:lnTo>
                  <a:lnTo>
                    <a:pt x="3802" y="1763"/>
                  </a:lnTo>
                  <a:lnTo>
                    <a:pt x="3802" y="1738"/>
                  </a:lnTo>
                  <a:lnTo>
                    <a:pt x="3802" y="1713"/>
                  </a:lnTo>
                  <a:lnTo>
                    <a:pt x="3802" y="1688"/>
                  </a:lnTo>
                  <a:lnTo>
                    <a:pt x="3802" y="1663"/>
                  </a:lnTo>
                  <a:lnTo>
                    <a:pt x="3802" y="1638"/>
                  </a:lnTo>
                  <a:lnTo>
                    <a:pt x="3802" y="1621"/>
                  </a:lnTo>
                  <a:lnTo>
                    <a:pt x="3802" y="1596"/>
                  </a:lnTo>
                  <a:lnTo>
                    <a:pt x="3802" y="1571"/>
                  </a:lnTo>
                  <a:lnTo>
                    <a:pt x="3802" y="1546"/>
                  </a:lnTo>
                  <a:lnTo>
                    <a:pt x="3802" y="1521"/>
                  </a:lnTo>
                  <a:lnTo>
                    <a:pt x="3793" y="1496"/>
                  </a:lnTo>
                  <a:lnTo>
                    <a:pt x="3793" y="1471"/>
                  </a:lnTo>
                  <a:lnTo>
                    <a:pt x="3785" y="1446"/>
                  </a:lnTo>
                  <a:lnTo>
                    <a:pt x="3777" y="1429"/>
                  </a:lnTo>
                  <a:lnTo>
                    <a:pt x="3768" y="1404"/>
                  </a:lnTo>
                  <a:lnTo>
                    <a:pt x="3760" y="1379"/>
                  </a:lnTo>
                  <a:lnTo>
                    <a:pt x="3760" y="1354"/>
                  </a:lnTo>
                  <a:lnTo>
                    <a:pt x="3752" y="1329"/>
                  </a:lnTo>
                  <a:lnTo>
                    <a:pt x="3743" y="1304"/>
                  </a:lnTo>
                  <a:lnTo>
                    <a:pt x="3735" y="1287"/>
                  </a:lnTo>
                  <a:lnTo>
                    <a:pt x="3727" y="1262"/>
                  </a:lnTo>
                  <a:lnTo>
                    <a:pt x="3718" y="1237"/>
                  </a:lnTo>
                  <a:lnTo>
                    <a:pt x="3710" y="1212"/>
                  </a:lnTo>
                  <a:lnTo>
                    <a:pt x="3702" y="1195"/>
                  </a:lnTo>
                  <a:lnTo>
                    <a:pt x="3702" y="1195"/>
                  </a:lnTo>
                  <a:lnTo>
                    <a:pt x="3685" y="1170"/>
                  </a:lnTo>
                  <a:lnTo>
                    <a:pt x="3676" y="1145"/>
                  </a:lnTo>
                  <a:lnTo>
                    <a:pt x="3668" y="1128"/>
                  </a:lnTo>
                  <a:lnTo>
                    <a:pt x="3660" y="1103"/>
                  </a:lnTo>
                  <a:lnTo>
                    <a:pt x="3643" y="1078"/>
                  </a:lnTo>
                  <a:lnTo>
                    <a:pt x="3635" y="1062"/>
                  </a:lnTo>
                  <a:lnTo>
                    <a:pt x="3618" y="1028"/>
                  </a:lnTo>
                  <a:lnTo>
                    <a:pt x="3601" y="995"/>
                  </a:lnTo>
                  <a:lnTo>
                    <a:pt x="3585" y="961"/>
                  </a:lnTo>
                  <a:lnTo>
                    <a:pt x="3568" y="928"/>
                  </a:lnTo>
                  <a:lnTo>
                    <a:pt x="3551" y="903"/>
                  </a:lnTo>
                  <a:lnTo>
                    <a:pt x="3526" y="869"/>
                  </a:lnTo>
                  <a:lnTo>
                    <a:pt x="3509" y="836"/>
                  </a:lnTo>
                  <a:lnTo>
                    <a:pt x="3493" y="811"/>
                  </a:lnTo>
                  <a:lnTo>
                    <a:pt x="3468" y="778"/>
                  </a:lnTo>
                  <a:lnTo>
                    <a:pt x="3451" y="752"/>
                  </a:lnTo>
                  <a:lnTo>
                    <a:pt x="3426" y="719"/>
                  </a:lnTo>
                  <a:lnTo>
                    <a:pt x="3409" y="694"/>
                  </a:lnTo>
                  <a:lnTo>
                    <a:pt x="3384" y="669"/>
                  </a:lnTo>
                  <a:lnTo>
                    <a:pt x="3359" y="635"/>
                  </a:lnTo>
                  <a:lnTo>
                    <a:pt x="3342" y="610"/>
                  </a:lnTo>
                  <a:lnTo>
                    <a:pt x="3317" y="585"/>
                  </a:lnTo>
                  <a:lnTo>
                    <a:pt x="3292" y="552"/>
                  </a:lnTo>
                  <a:lnTo>
                    <a:pt x="3275" y="527"/>
                  </a:lnTo>
                  <a:lnTo>
                    <a:pt x="3250" y="502"/>
                  </a:lnTo>
                  <a:lnTo>
                    <a:pt x="3225" y="477"/>
                  </a:lnTo>
                  <a:lnTo>
                    <a:pt x="3200" y="443"/>
                  </a:lnTo>
                  <a:lnTo>
                    <a:pt x="3175" y="418"/>
                  </a:lnTo>
                  <a:lnTo>
                    <a:pt x="3150" y="393"/>
                  </a:lnTo>
                  <a:lnTo>
                    <a:pt x="3125" y="368"/>
                  </a:lnTo>
                  <a:lnTo>
                    <a:pt x="3075" y="318"/>
                  </a:lnTo>
                  <a:lnTo>
                    <a:pt x="3016" y="260"/>
                  </a:lnTo>
                  <a:lnTo>
                    <a:pt x="2966" y="209"/>
                  </a:lnTo>
                  <a:lnTo>
                    <a:pt x="2908" y="151"/>
                  </a:lnTo>
                  <a:lnTo>
                    <a:pt x="2900" y="9"/>
                  </a:lnTo>
                  <a:lnTo>
                    <a:pt x="3042" y="1"/>
                  </a:lnTo>
                  <a:lnTo>
                    <a:pt x="3100" y="51"/>
                  </a:lnTo>
                  <a:lnTo>
                    <a:pt x="3167" y="101"/>
                  </a:lnTo>
                  <a:lnTo>
                    <a:pt x="3225" y="151"/>
                  </a:lnTo>
                  <a:lnTo>
                    <a:pt x="3284" y="201"/>
                  </a:lnTo>
                  <a:lnTo>
                    <a:pt x="3309" y="226"/>
                  </a:lnTo>
                  <a:lnTo>
                    <a:pt x="3342" y="251"/>
                  </a:lnTo>
                  <a:lnTo>
                    <a:pt x="3367" y="276"/>
                  </a:lnTo>
                  <a:lnTo>
                    <a:pt x="3401" y="301"/>
                  </a:lnTo>
                  <a:lnTo>
                    <a:pt x="3426" y="326"/>
                  </a:lnTo>
                  <a:lnTo>
                    <a:pt x="3451" y="351"/>
                  </a:lnTo>
                  <a:lnTo>
                    <a:pt x="3484" y="385"/>
                  </a:lnTo>
                  <a:lnTo>
                    <a:pt x="3509" y="410"/>
                  </a:lnTo>
                  <a:lnTo>
                    <a:pt x="3534" y="435"/>
                  </a:lnTo>
                  <a:lnTo>
                    <a:pt x="3559" y="468"/>
                  </a:lnTo>
                  <a:lnTo>
                    <a:pt x="3593" y="493"/>
                  </a:lnTo>
                  <a:lnTo>
                    <a:pt x="3618" y="519"/>
                  </a:lnTo>
                  <a:lnTo>
                    <a:pt x="3643" y="552"/>
                  </a:lnTo>
                  <a:lnTo>
                    <a:pt x="3668" y="577"/>
                  </a:lnTo>
                  <a:lnTo>
                    <a:pt x="3693" y="610"/>
                  </a:lnTo>
                  <a:lnTo>
                    <a:pt x="3718" y="644"/>
                  </a:lnTo>
                  <a:lnTo>
                    <a:pt x="3743" y="669"/>
                  </a:lnTo>
                  <a:lnTo>
                    <a:pt x="3768" y="702"/>
                  </a:lnTo>
                  <a:lnTo>
                    <a:pt x="3793" y="736"/>
                  </a:lnTo>
                  <a:lnTo>
                    <a:pt x="3818" y="769"/>
                  </a:lnTo>
                  <a:lnTo>
                    <a:pt x="3844" y="803"/>
                  </a:lnTo>
                  <a:lnTo>
                    <a:pt x="3860" y="836"/>
                  </a:lnTo>
                  <a:lnTo>
                    <a:pt x="3885" y="869"/>
                  </a:lnTo>
                  <a:lnTo>
                    <a:pt x="3910" y="903"/>
                  </a:lnTo>
                  <a:lnTo>
                    <a:pt x="3927" y="928"/>
                  </a:lnTo>
                  <a:lnTo>
                    <a:pt x="3944" y="953"/>
                  </a:lnTo>
                  <a:lnTo>
                    <a:pt x="3952" y="978"/>
                  </a:lnTo>
                  <a:lnTo>
                    <a:pt x="3969" y="1003"/>
                  </a:lnTo>
                  <a:lnTo>
                    <a:pt x="3986" y="1028"/>
                  </a:lnTo>
                  <a:lnTo>
                    <a:pt x="3994" y="1053"/>
                  </a:lnTo>
                  <a:lnTo>
                    <a:pt x="3994" y="1053"/>
                  </a:lnTo>
                  <a:lnTo>
                    <a:pt x="4011" y="1078"/>
                  </a:lnTo>
                  <a:lnTo>
                    <a:pt x="4019" y="1103"/>
                  </a:lnTo>
                  <a:lnTo>
                    <a:pt x="4036" y="1128"/>
                  </a:lnTo>
                  <a:lnTo>
                    <a:pt x="4044" y="1153"/>
                  </a:lnTo>
                  <a:lnTo>
                    <a:pt x="4061" y="1187"/>
                  </a:lnTo>
                  <a:lnTo>
                    <a:pt x="4069" y="1212"/>
                  </a:lnTo>
                  <a:lnTo>
                    <a:pt x="4086" y="1237"/>
                  </a:lnTo>
                  <a:lnTo>
                    <a:pt x="4094" y="1262"/>
                  </a:lnTo>
                  <a:lnTo>
                    <a:pt x="4103" y="1295"/>
                  </a:lnTo>
                  <a:lnTo>
                    <a:pt x="4111" y="1321"/>
                  </a:lnTo>
                  <a:lnTo>
                    <a:pt x="4128" y="1346"/>
                  </a:lnTo>
                  <a:lnTo>
                    <a:pt x="4136" y="1371"/>
                  </a:lnTo>
                  <a:lnTo>
                    <a:pt x="4144" y="1404"/>
                  </a:lnTo>
                  <a:lnTo>
                    <a:pt x="4153" y="1429"/>
                  </a:lnTo>
                  <a:lnTo>
                    <a:pt x="4161" y="1454"/>
                  </a:lnTo>
                  <a:lnTo>
                    <a:pt x="4169" y="1488"/>
                  </a:lnTo>
                  <a:lnTo>
                    <a:pt x="4178" y="1513"/>
                  </a:lnTo>
                  <a:lnTo>
                    <a:pt x="4186" y="1538"/>
                  </a:lnTo>
                  <a:lnTo>
                    <a:pt x="4194" y="1571"/>
                  </a:lnTo>
                  <a:lnTo>
                    <a:pt x="4194" y="1596"/>
                  </a:lnTo>
                  <a:lnTo>
                    <a:pt x="4203" y="1621"/>
                  </a:lnTo>
                  <a:lnTo>
                    <a:pt x="4211" y="1655"/>
                  </a:lnTo>
                  <a:lnTo>
                    <a:pt x="4219" y="1680"/>
                  </a:lnTo>
                  <a:lnTo>
                    <a:pt x="4219" y="1705"/>
                  </a:lnTo>
                  <a:lnTo>
                    <a:pt x="4219" y="1738"/>
                  </a:lnTo>
                  <a:lnTo>
                    <a:pt x="4219" y="1763"/>
                  </a:lnTo>
                  <a:lnTo>
                    <a:pt x="4219" y="1797"/>
                  </a:lnTo>
                  <a:lnTo>
                    <a:pt x="4219" y="1822"/>
                  </a:lnTo>
                  <a:lnTo>
                    <a:pt x="4219" y="1847"/>
                  </a:lnTo>
                  <a:lnTo>
                    <a:pt x="4219" y="1880"/>
                  </a:lnTo>
                  <a:lnTo>
                    <a:pt x="4219" y="1905"/>
                  </a:lnTo>
                  <a:lnTo>
                    <a:pt x="4219" y="1939"/>
                  </a:lnTo>
                  <a:lnTo>
                    <a:pt x="4219" y="1964"/>
                  </a:lnTo>
                  <a:lnTo>
                    <a:pt x="4219" y="2223"/>
                  </a:lnTo>
                  <a:lnTo>
                    <a:pt x="4219" y="2248"/>
                  </a:lnTo>
                  <a:lnTo>
                    <a:pt x="4219" y="2273"/>
                  </a:lnTo>
                  <a:lnTo>
                    <a:pt x="4219" y="2306"/>
                  </a:lnTo>
                  <a:lnTo>
                    <a:pt x="4219" y="2331"/>
                  </a:lnTo>
                  <a:lnTo>
                    <a:pt x="4219" y="2356"/>
                  </a:lnTo>
                  <a:lnTo>
                    <a:pt x="4219" y="2356"/>
                  </a:lnTo>
                  <a:lnTo>
                    <a:pt x="4219" y="2381"/>
                  </a:lnTo>
                  <a:lnTo>
                    <a:pt x="4219" y="2407"/>
                  </a:lnTo>
                  <a:lnTo>
                    <a:pt x="4219" y="2440"/>
                  </a:lnTo>
                  <a:lnTo>
                    <a:pt x="4211" y="2465"/>
                  </a:lnTo>
                  <a:lnTo>
                    <a:pt x="4203" y="2490"/>
                  </a:lnTo>
                  <a:lnTo>
                    <a:pt x="4194" y="2515"/>
                  </a:lnTo>
                  <a:lnTo>
                    <a:pt x="4194" y="2549"/>
                  </a:lnTo>
                  <a:lnTo>
                    <a:pt x="4186" y="2574"/>
                  </a:lnTo>
                  <a:lnTo>
                    <a:pt x="4178" y="2599"/>
                  </a:lnTo>
                  <a:lnTo>
                    <a:pt x="4169" y="2624"/>
                  </a:lnTo>
                  <a:lnTo>
                    <a:pt x="4161" y="2649"/>
                  </a:lnTo>
                  <a:lnTo>
                    <a:pt x="4111" y="2741"/>
                  </a:lnTo>
                  <a:lnTo>
                    <a:pt x="4103" y="2766"/>
                  </a:lnTo>
                  <a:lnTo>
                    <a:pt x="4086" y="2791"/>
                  </a:lnTo>
                  <a:lnTo>
                    <a:pt x="4077" y="2816"/>
                  </a:lnTo>
                  <a:lnTo>
                    <a:pt x="4069" y="2849"/>
                  </a:lnTo>
                  <a:lnTo>
                    <a:pt x="4052" y="2874"/>
                  </a:lnTo>
                  <a:lnTo>
                    <a:pt x="4044" y="2899"/>
                  </a:lnTo>
                  <a:lnTo>
                    <a:pt x="4027" y="2924"/>
                  </a:lnTo>
                  <a:lnTo>
                    <a:pt x="4019" y="2950"/>
                  </a:lnTo>
                  <a:lnTo>
                    <a:pt x="4002" y="2975"/>
                  </a:lnTo>
                  <a:lnTo>
                    <a:pt x="3986" y="2991"/>
                  </a:lnTo>
                  <a:lnTo>
                    <a:pt x="3977" y="3016"/>
                  </a:lnTo>
                  <a:lnTo>
                    <a:pt x="3960" y="3041"/>
                  </a:lnTo>
                  <a:lnTo>
                    <a:pt x="3944" y="3067"/>
                  </a:lnTo>
                  <a:lnTo>
                    <a:pt x="3944" y="3067"/>
                  </a:lnTo>
                  <a:lnTo>
                    <a:pt x="3927" y="3092"/>
                  </a:lnTo>
                  <a:lnTo>
                    <a:pt x="3910" y="3108"/>
                  </a:lnTo>
                  <a:lnTo>
                    <a:pt x="3894" y="3133"/>
                  </a:lnTo>
                  <a:lnTo>
                    <a:pt x="3877" y="3158"/>
                  </a:lnTo>
                  <a:lnTo>
                    <a:pt x="3860" y="3175"/>
                  </a:lnTo>
                  <a:lnTo>
                    <a:pt x="3835" y="3200"/>
                  </a:lnTo>
                  <a:lnTo>
                    <a:pt x="3818" y="3217"/>
                  </a:lnTo>
                  <a:lnTo>
                    <a:pt x="3793" y="3242"/>
                  </a:lnTo>
                  <a:lnTo>
                    <a:pt x="3777" y="3259"/>
                  </a:lnTo>
                  <a:lnTo>
                    <a:pt x="3752" y="3284"/>
                  </a:lnTo>
                  <a:lnTo>
                    <a:pt x="3735" y="3300"/>
                  </a:lnTo>
                  <a:lnTo>
                    <a:pt x="3710" y="3317"/>
                  </a:lnTo>
                  <a:lnTo>
                    <a:pt x="3685" y="3342"/>
                  </a:lnTo>
                  <a:lnTo>
                    <a:pt x="3660" y="3359"/>
                  </a:lnTo>
                  <a:lnTo>
                    <a:pt x="3643" y="3376"/>
                  </a:lnTo>
                  <a:lnTo>
                    <a:pt x="3618" y="3392"/>
                  </a:lnTo>
                  <a:lnTo>
                    <a:pt x="3593" y="3409"/>
                  </a:lnTo>
                  <a:lnTo>
                    <a:pt x="3568" y="3426"/>
                  </a:lnTo>
                  <a:lnTo>
                    <a:pt x="3543" y="3442"/>
                  </a:lnTo>
                  <a:lnTo>
                    <a:pt x="3509" y="3451"/>
                  </a:lnTo>
                  <a:lnTo>
                    <a:pt x="3484" y="3468"/>
                  </a:lnTo>
                  <a:lnTo>
                    <a:pt x="3459" y="3484"/>
                  </a:lnTo>
                  <a:lnTo>
                    <a:pt x="3451" y="3493"/>
                  </a:lnTo>
                  <a:lnTo>
                    <a:pt x="3434" y="3493"/>
                  </a:lnTo>
                  <a:lnTo>
                    <a:pt x="3401" y="3509"/>
                  </a:lnTo>
                  <a:lnTo>
                    <a:pt x="3376" y="3518"/>
                  </a:lnTo>
                  <a:lnTo>
                    <a:pt x="3342" y="3534"/>
                  </a:lnTo>
                  <a:lnTo>
                    <a:pt x="3317" y="3543"/>
                  </a:lnTo>
                  <a:lnTo>
                    <a:pt x="3284" y="3551"/>
                  </a:lnTo>
                  <a:lnTo>
                    <a:pt x="3259" y="3559"/>
                  </a:lnTo>
                  <a:lnTo>
                    <a:pt x="3225" y="3568"/>
                  </a:lnTo>
                  <a:lnTo>
                    <a:pt x="3192" y="3576"/>
                  </a:lnTo>
                  <a:lnTo>
                    <a:pt x="3167" y="3584"/>
                  </a:lnTo>
                  <a:lnTo>
                    <a:pt x="3133" y="3593"/>
                  </a:lnTo>
                  <a:lnTo>
                    <a:pt x="3100" y="3601"/>
                  </a:lnTo>
                  <a:lnTo>
                    <a:pt x="3067" y="3601"/>
                  </a:lnTo>
                  <a:lnTo>
                    <a:pt x="3033" y="3601"/>
                  </a:lnTo>
                  <a:lnTo>
                    <a:pt x="3000" y="3601"/>
                  </a:lnTo>
                  <a:lnTo>
                    <a:pt x="2966" y="3601"/>
                  </a:lnTo>
                  <a:lnTo>
                    <a:pt x="2933" y="3601"/>
                  </a:lnTo>
                  <a:lnTo>
                    <a:pt x="2900" y="3601"/>
                  </a:lnTo>
                  <a:lnTo>
                    <a:pt x="2866" y="3601"/>
                  </a:lnTo>
                  <a:lnTo>
                    <a:pt x="2691" y="3601"/>
                  </a:lnTo>
                  <a:lnTo>
                    <a:pt x="2649" y="3601"/>
                  </a:lnTo>
                  <a:lnTo>
                    <a:pt x="2615" y="3601"/>
                  </a:lnTo>
                  <a:lnTo>
                    <a:pt x="2574" y="3601"/>
                  </a:lnTo>
                  <a:lnTo>
                    <a:pt x="2540" y="3601"/>
                  </a:lnTo>
                  <a:lnTo>
                    <a:pt x="2507" y="3601"/>
                  </a:lnTo>
                  <a:lnTo>
                    <a:pt x="2482" y="3601"/>
                  </a:lnTo>
                  <a:lnTo>
                    <a:pt x="2457" y="3601"/>
                  </a:lnTo>
                  <a:lnTo>
                    <a:pt x="2432" y="3601"/>
                  </a:lnTo>
                  <a:lnTo>
                    <a:pt x="2398" y="3601"/>
                  </a:lnTo>
                  <a:lnTo>
                    <a:pt x="2373" y="3601"/>
                  </a:lnTo>
                  <a:lnTo>
                    <a:pt x="2315" y="3593"/>
                  </a:lnTo>
                  <a:lnTo>
                    <a:pt x="2265" y="3576"/>
                  </a:lnTo>
                  <a:lnTo>
                    <a:pt x="2214" y="3568"/>
                  </a:lnTo>
                  <a:lnTo>
                    <a:pt x="2206" y="3568"/>
                  </a:lnTo>
                  <a:lnTo>
                    <a:pt x="2156" y="3551"/>
                  </a:lnTo>
                  <a:lnTo>
                    <a:pt x="2098" y="3534"/>
                  </a:lnTo>
                  <a:lnTo>
                    <a:pt x="2047" y="3518"/>
                  </a:lnTo>
                  <a:lnTo>
                    <a:pt x="1989" y="3501"/>
                  </a:lnTo>
                  <a:lnTo>
                    <a:pt x="1939" y="3476"/>
                  </a:lnTo>
                  <a:lnTo>
                    <a:pt x="1889" y="3459"/>
                  </a:lnTo>
                  <a:lnTo>
                    <a:pt x="1830" y="3434"/>
                  </a:lnTo>
                  <a:lnTo>
                    <a:pt x="1780" y="3417"/>
                  </a:lnTo>
                  <a:lnTo>
                    <a:pt x="1730" y="3392"/>
                  </a:lnTo>
                  <a:lnTo>
                    <a:pt x="1680" y="3367"/>
                  </a:lnTo>
                  <a:lnTo>
                    <a:pt x="1630" y="3342"/>
                  </a:lnTo>
                  <a:lnTo>
                    <a:pt x="1580" y="3309"/>
                  </a:lnTo>
                  <a:lnTo>
                    <a:pt x="1529" y="3284"/>
                  </a:lnTo>
                  <a:lnTo>
                    <a:pt x="1479" y="3259"/>
                  </a:lnTo>
                  <a:lnTo>
                    <a:pt x="1429" y="3225"/>
                  </a:lnTo>
                  <a:lnTo>
                    <a:pt x="1379" y="3192"/>
                  </a:lnTo>
                  <a:lnTo>
                    <a:pt x="1329" y="3167"/>
                  </a:lnTo>
                  <a:lnTo>
                    <a:pt x="1279" y="3133"/>
                  </a:lnTo>
                  <a:lnTo>
                    <a:pt x="1237" y="3100"/>
                  </a:lnTo>
                  <a:lnTo>
                    <a:pt x="1187" y="3067"/>
                  </a:lnTo>
                  <a:lnTo>
                    <a:pt x="1137" y="3033"/>
                  </a:lnTo>
                  <a:lnTo>
                    <a:pt x="1095" y="3000"/>
                  </a:lnTo>
                  <a:lnTo>
                    <a:pt x="1095" y="3000"/>
                  </a:lnTo>
                  <a:lnTo>
                    <a:pt x="1053" y="2958"/>
                  </a:lnTo>
                  <a:lnTo>
                    <a:pt x="1003" y="2924"/>
                  </a:lnTo>
                  <a:lnTo>
                    <a:pt x="961" y="2883"/>
                  </a:lnTo>
                  <a:lnTo>
                    <a:pt x="920" y="2849"/>
                  </a:lnTo>
                  <a:lnTo>
                    <a:pt x="878" y="2808"/>
                  </a:lnTo>
                  <a:lnTo>
                    <a:pt x="836" y="2766"/>
                  </a:lnTo>
                  <a:lnTo>
                    <a:pt x="794" y="2724"/>
                  </a:lnTo>
                  <a:lnTo>
                    <a:pt x="753" y="2682"/>
                  </a:lnTo>
                  <a:lnTo>
                    <a:pt x="711" y="2640"/>
                  </a:lnTo>
                  <a:lnTo>
                    <a:pt x="677" y="2599"/>
                  </a:lnTo>
                  <a:lnTo>
                    <a:pt x="636" y="2557"/>
                  </a:lnTo>
                  <a:lnTo>
                    <a:pt x="602" y="2515"/>
                  </a:lnTo>
                  <a:lnTo>
                    <a:pt x="560" y="2473"/>
                  </a:lnTo>
                  <a:lnTo>
                    <a:pt x="527" y="2423"/>
                  </a:lnTo>
                  <a:lnTo>
                    <a:pt x="494" y="2381"/>
                  </a:lnTo>
                  <a:lnTo>
                    <a:pt x="452" y="2340"/>
                  </a:lnTo>
                  <a:lnTo>
                    <a:pt x="418" y="2290"/>
                  </a:lnTo>
                  <a:lnTo>
                    <a:pt x="385" y="2248"/>
                  </a:lnTo>
                  <a:lnTo>
                    <a:pt x="360" y="2198"/>
                  </a:lnTo>
                  <a:lnTo>
                    <a:pt x="335" y="2173"/>
                  </a:lnTo>
                  <a:lnTo>
                    <a:pt x="326" y="2148"/>
                  </a:lnTo>
                  <a:lnTo>
                    <a:pt x="293" y="2097"/>
                  </a:lnTo>
                  <a:lnTo>
                    <a:pt x="268" y="2056"/>
                  </a:lnTo>
                  <a:lnTo>
                    <a:pt x="235" y="2006"/>
                  </a:lnTo>
                  <a:lnTo>
                    <a:pt x="210" y="1955"/>
                  </a:lnTo>
                  <a:lnTo>
                    <a:pt x="184" y="1905"/>
                  </a:lnTo>
                  <a:lnTo>
                    <a:pt x="159" y="1855"/>
                  </a:lnTo>
                  <a:lnTo>
                    <a:pt x="134" y="1805"/>
                  </a:lnTo>
                  <a:lnTo>
                    <a:pt x="109" y="1755"/>
                  </a:lnTo>
                  <a:lnTo>
                    <a:pt x="93" y="1705"/>
                  </a:lnTo>
                  <a:lnTo>
                    <a:pt x="68" y="1655"/>
                  </a:lnTo>
                  <a:lnTo>
                    <a:pt x="51" y="1605"/>
                  </a:lnTo>
                  <a:lnTo>
                    <a:pt x="34" y="1554"/>
                  </a:lnTo>
                  <a:lnTo>
                    <a:pt x="9" y="1504"/>
                  </a:lnTo>
                  <a:lnTo>
                    <a:pt x="1" y="1454"/>
                  </a:lnTo>
                  <a:lnTo>
                    <a:pt x="1" y="1446"/>
                  </a:lnTo>
                  <a:lnTo>
                    <a:pt x="26" y="1379"/>
                  </a:lnTo>
                  <a:lnTo>
                    <a:pt x="51" y="1321"/>
                  </a:lnTo>
                  <a:lnTo>
                    <a:pt x="93" y="1237"/>
                  </a:lnTo>
                  <a:lnTo>
                    <a:pt x="176" y="1279"/>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31"/>
            <p:cNvSpPr/>
            <p:nvPr/>
          </p:nvSpPr>
          <p:spPr>
            <a:xfrm>
              <a:off x="3551354" y="9095996"/>
              <a:ext cx="293055" cy="259216"/>
            </a:xfrm>
            <a:custGeom>
              <a:avLst/>
              <a:gdLst/>
              <a:ahLst/>
              <a:cxnLst/>
              <a:rect l="l" t="t" r="r" b="b"/>
              <a:pathLst>
                <a:path w="5941" h="5255" extrusionOk="0">
                  <a:moveTo>
                    <a:pt x="2632" y="0"/>
                  </a:moveTo>
                  <a:lnTo>
                    <a:pt x="2716" y="0"/>
                  </a:lnTo>
                  <a:lnTo>
                    <a:pt x="2774" y="0"/>
                  </a:lnTo>
                  <a:lnTo>
                    <a:pt x="2833" y="0"/>
                  </a:lnTo>
                  <a:lnTo>
                    <a:pt x="2866" y="0"/>
                  </a:lnTo>
                  <a:lnTo>
                    <a:pt x="2916" y="0"/>
                  </a:lnTo>
                  <a:lnTo>
                    <a:pt x="2966" y="0"/>
                  </a:lnTo>
                  <a:lnTo>
                    <a:pt x="3025" y="0"/>
                  </a:lnTo>
                  <a:lnTo>
                    <a:pt x="3075" y="8"/>
                  </a:lnTo>
                  <a:lnTo>
                    <a:pt x="3125" y="8"/>
                  </a:lnTo>
                  <a:lnTo>
                    <a:pt x="3175" y="17"/>
                  </a:lnTo>
                  <a:lnTo>
                    <a:pt x="3225" y="25"/>
                  </a:lnTo>
                  <a:lnTo>
                    <a:pt x="3275" y="34"/>
                  </a:lnTo>
                  <a:lnTo>
                    <a:pt x="3334" y="42"/>
                  </a:lnTo>
                  <a:lnTo>
                    <a:pt x="3384" y="50"/>
                  </a:lnTo>
                  <a:lnTo>
                    <a:pt x="3434" y="59"/>
                  </a:lnTo>
                  <a:lnTo>
                    <a:pt x="3484" y="67"/>
                  </a:lnTo>
                  <a:lnTo>
                    <a:pt x="3534" y="75"/>
                  </a:lnTo>
                  <a:lnTo>
                    <a:pt x="3585" y="92"/>
                  </a:lnTo>
                  <a:lnTo>
                    <a:pt x="3635" y="100"/>
                  </a:lnTo>
                  <a:lnTo>
                    <a:pt x="3685" y="109"/>
                  </a:lnTo>
                  <a:lnTo>
                    <a:pt x="3727" y="125"/>
                  </a:lnTo>
                  <a:lnTo>
                    <a:pt x="3777" y="134"/>
                  </a:lnTo>
                  <a:lnTo>
                    <a:pt x="3827" y="150"/>
                  </a:lnTo>
                  <a:lnTo>
                    <a:pt x="3877" y="159"/>
                  </a:lnTo>
                  <a:lnTo>
                    <a:pt x="3927" y="176"/>
                  </a:lnTo>
                  <a:lnTo>
                    <a:pt x="3977" y="192"/>
                  </a:lnTo>
                  <a:lnTo>
                    <a:pt x="4002" y="201"/>
                  </a:lnTo>
                  <a:lnTo>
                    <a:pt x="4019" y="201"/>
                  </a:lnTo>
                  <a:lnTo>
                    <a:pt x="4069" y="217"/>
                  </a:lnTo>
                  <a:lnTo>
                    <a:pt x="4119" y="234"/>
                  </a:lnTo>
                  <a:lnTo>
                    <a:pt x="4161" y="251"/>
                  </a:lnTo>
                  <a:lnTo>
                    <a:pt x="4211" y="267"/>
                  </a:lnTo>
                  <a:lnTo>
                    <a:pt x="4253" y="292"/>
                  </a:lnTo>
                  <a:lnTo>
                    <a:pt x="4353" y="326"/>
                  </a:lnTo>
                  <a:lnTo>
                    <a:pt x="4445" y="368"/>
                  </a:lnTo>
                  <a:lnTo>
                    <a:pt x="4537" y="401"/>
                  </a:lnTo>
                  <a:lnTo>
                    <a:pt x="4629" y="443"/>
                  </a:lnTo>
                  <a:lnTo>
                    <a:pt x="4721" y="476"/>
                  </a:lnTo>
                  <a:lnTo>
                    <a:pt x="4813" y="518"/>
                  </a:lnTo>
                  <a:lnTo>
                    <a:pt x="4896" y="560"/>
                  </a:lnTo>
                  <a:lnTo>
                    <a:pt x="4988" y="602"/>
                  </a:lnTo>
                  <a:lnTo>
                    <a:pt x="5172" y="677"/>
                  </a:lnTo>
                  <a:lnTo>
                    <a:pt x="5356" y="760"/>
                  </a:lnTo>
                  <a:lnTo>
                    <a:pt x="5531" y="835"/>
                  </a:lnTo>
                  <a:lnTo>
                    <a:pt x="5623" y="877"/>
                  </a:lnTo>
                  <a:lnTo>
                    <a:pt x="5715" y="919"/>
                  </a:lnTo>
                  <a:lnTo>
                    <a:pt x="5807" y="952"/>
                  </a:lnTo>
                  <a:lnTo>
                    <a:pt x="5899" y="994"/>
                  </a:lnTo>
                  <a:lnTo>
                    <a:pt x="5940" y="1078"/>
                  </a:lnTo>
                  <a:lnTo>
                    <a:pt x="5849" y="1120"/>
                  </a:lnTo>
                  <a:lnTo>
                    <a:pt x="5757" y="1086"/>
                  </a:lnTo>
                  <a:lnTo>
                    <a:pt x="5665" y="1053"/>
                  </a:lnTo>
                  <a:lnTo>
                    <a:pt x="5564" y="1028"/>
                  </a:lnTo>
                  <a:lnTo>
                    <a:pt x="5473" y="994"/>
                  </a:lnTo>
                  <a:lnTo>
                    <a:pt x="5289" y="927"/>
                  </a:lnTo>
                  <a:lnTo>
                    <a:pt x="5097" y="869"/>
                  </a:lnTo>
                  <a:lnTo>
                    <a:pt x="4913" y="802"/>
                  </a:lnTo>
                  <a:lnTo>
                    <a:pt x="4813" y="777"/>
                  </a:lnTo>
                  <a:lnTo>
                    <a:pt x="4721" y="744"/>
                  </a:lnTo>
                  <a:lnTo>
                    <a:pt x="4629" y="735"/>
                  </a:lnTo>
                  <a:lnTo>
                    <a:pt x="4537" y="702"/>
                  </a:lnTo>
                  <a:lnTo>
                    <a:pt x="4445" y="677"/>
                  </a:lnTo>
                  <a:lnTo>
                    <a:pt x="4353" y="652"/>
                  </a:lnTo>
                  <a:lnTo>
                    <a:pt x="4253" y="627"/>
                  </a:lnTo>
                  <a:lnTo>
                    <a:pt x="4161" y="602"/>
                  </a:lnTo>
                  <a:lnTo>
                    <a:pt x="4111" y="585"/>
                  </a:lnTo>
                  <a:lnTo>
                    <a:pt x="4069" y="577"/>
                  </a:lnTo>
                  <a:lnTo>
                    <a:pt x="4019" y="568"/>
                  </a:lnTo>
                  <a:lnTo>
                    <a:pt x="3977" y="560"/>
                  </a:lnTo>
                  <a:lnTo>
                    <a:pt x="3927" y="543"/>
                  </a:lnTo>
                  <a:lnTo>
                    <a:pt x="3910" y="543"/>
                  </a:lnTo>
                  <a:lnTo>
                    <a:pt x="3877" y="535"/>
                  </a:lnTo>
                  <a:lnTo>
                    <a:pt x="3835" y="526"/>
                  </a:lnTo>
                  <a:lnTo>
                    <a:pt x="3785" y="510"/>
                  </a:lnTo>
                  <a:lnTo>
                    <a:pt x="3743" y="501"/>
                  </a:lnTo>
                  <a:lnTo>
                    <a:pt x="3693" y="493"/>
                  </a:lnTo>
                  <a:lnTo>
                    <a:pt x="3643" y="476"/>
                  </a:lnTo>
                  <a:lnTo>
                    <a:pt x="3601" y="468"/>
                  </a:lnTo>
                  <a:lnTo>
                    <a:pt x="3551" y="460"/>
                  </a:lnTo>
                  <a:lnTo>
                    <a:pt x="3509" y="451"/>
                  </a:lnTo>
                  <a:lnTo>
                    <a:pt x="3459" y="443"/>
                  </a:lnTo>
                  <a:lnTo>
                    <a:pt x="3409" y="435"/>
                  </a:lnTo>
                  <a:lnTo>
                    <a:pt x="3367" y="426"/>
                  </a:lnTo>
                  <a:lnTo>
                    <a:pt x="3317" y="418"/>
                  </a:lnTo>
                  <a:lnTo>
                    <a:pt x="3275" y="418"/>
                  </a:lnTo>
                  <a:lnTo>
                    <a:pt x="3225" y="409"/>
                  </a:lnTo>
                  <a:lnTo>
                    <a:pt x="3184" y="409"/>
                  </a:lnTo>
                  <a:lnTo>
                    <a:pt x="3133" y="401"/>
                  </a:lnTo>
                  <a:lnTo>
                    <a:pt x="3083" y="401"/>
                  </a:lnTo>
                  <a:lnTo>
                    <a:pt x="3033" y="401"/>
                  </a:lnTo>
                  <a:lnTo>
                    <a:pt x="2991" y="401"/>
                  </a:lnTo>
                  <a:lnTo>
                    <a:pt x="2941" y="401"/>
                  </a:lnTo>
                  <a:lnTo>
                    <a:pt x="2891" y="401"/>
                  </a:lnTo>
                  <a:lnTo>
                    <a:pt x="2841" y="401"/>
                  </a:lnTo>
                  <a:lnTo>
                    <a:pt x="2557" y="401"/>
                  </a:lnTo>
                  <a:lnTo>
                    <a:pt x="2515" y="401"/>
                  </a:lnTo>
                  <a:lnTo>
                    <a:pt x="2473" y="401"/>
                  </a:lnTo>
                  <a:lnTo>
                    <a:pt x="2432" y="401"/>
                  </a:lnTo>
                  <a:lnTo>
                    <a:pt x="2382" y="401"/>
                  </a:lnTo>
                  <a:lnTo>
                    <a:pt x="2340" y="401"/>
                  </a:lnTo>
                  <a:lnTo>
                    <a:pt x="2298" y="401"/>
                  </a:lnTo>
                  <a:lnTo>
                    <a:pt x="2256" y="409"/>
                  </a:lnTo>
                  <a:lnTo>
                    <a:pt x="2215" y="409"/>
                  </a:lnTo>
                  <a:lnTo>
                    <a:pt x="2189" y="409"/>
                  </a:lnTo>
                  <a:lnTo>
                    <a:pt x="2173" y="409"/>
                  </a:lnTo>
                  <a:lnTo>
                    <a:pt x="2156" y="409"/>
                  </a:lnTo>
                  <a:lnTo>
                    <a:pt x="2131" y="409"/>
                  </a:lnTo>
                  <a:lnTo>
                    <a:pt x="2114" y="409"/>
                  </a:lnTo>
                  <a:lnTo>
                    <a:pt x="2114" y="409"/>
                  </a:lnTo>
                  <a:lnTo>
                    <a:pt x="2098" y="409"/>
                  </a:lnTo>
                  <a:lnTo>
                    <a:pt x="2081" y="409"/>
                  </a:lnTo>
                  <a:lnTo>
                    <a:pt x="2081" y="409"/>
                  </a:lnTo>
                  <a:lnTo>
                    <a:pt x="2056" y="418"/>
                  </a:lnTo>
                  <a:lnTo>
                    <a:pt x="2047" y="418"/>
                  </a:lnTo>
                  <a:lnTo>
                    <a:pt x="2047" y="418"/>
                  </a:lnTo>
                  <a:lnTo>
                    <a:pt x="2031" y="418"/>
                  </a:lnTo>
                  <a:lnTo>
                    <a:pt x="2022" y="418"/>
                  </a:lnTo>
                  <a:lnTo>
                    <a:pt x="2006" y="418"/>
                  </a:lnTo>
                  <a:lnTo>
                    <a:pt x="1997" y="418"/>
                  </a:lnTo>
                  <a:lnTo>
                    <a:pt x="1981" y="418"/>
                  </a:lnTo>
                  <a:lnTo>
                    <a:pt x="1981" y="418"/>
                  </a:lnTo>
                  <a:lnTo>
                    <a:pt x="1972" y="418"/>
                  </a:lnTo>
                  <a:lnTo>
                    <a:pt x="1964" y="418"/>
                  </a:lnTo>
                  <a:lnTo>
                    <a:pt x="1964" y="535"/>
                  </a:lnTo>
                  <a:lnTo>
                    <a:pt x="1964" y="551"/>
                  </a:lnTo>
                  <a:lnTo>
                    <a:pt x="1964" y="568"/>
                  </a:lnTo>
                  <a:lnTo>
                    <a:pt x="1964" y="585"/>
                  </a:lnTo>
                  <a:lnTo>
                    <a:pt x="1964" y="602"/>
                  </a:lnTo>
                  <a:lnTo>
                    <a:pt x="1964" y="627"/>
                  </a:lnTo>
                  <a:lnTo>
                    <a:pt x="1964" y="635"/>
                  </a:lnTo>
                  <a:lnTo>
                    <a:pt x="1964" y="660"/>
                  </a:lnTo>
                  <a:lnTo>
                    <a:pt x="1964" y="677"/>
                  </a:lnTo>
                  <a:lnTo>
                    <a:pt x="1972" y="693"/>
                  </a:lnTo>
                  <a:lnTo>
                    <a:pt x="1972" y="710"/>
                  </a:lnTo>
                  <a:lnTo>
                    <a:pt x="1981" y="727"/>
                  </a:lnTo>
                  <a:lnTo>
                    <a:pt x="1989" y="744"/>
                  </a:lnTo>
                  <a:lnTo>
                    <a:pt x="1997" y="760"/>
                  </a:lnTo>
                  <a:lnTo>
                    <a:pt x="2006" y="769"/>
                  </a:lnTo>
                  <a:lnTo>
                    <a:pt x="2014" y="785"/>
                  </a:lnTo>
                  <a:lnTo>
                    <a:pt x="2022" y="802"/>
                  </a:lnTo>
                  <a:lnTo>
                    <a:pt x="2031" y="819"/>
                  </a:lnTo>
                  <a:lnTo>
                    <a:pt x="2039" y="835"/>
                  </a:lnTo>
                  <a:lnTo>
                    <a:pt x="2056" y="852"/>
                  </a:lnTo>
                  <a:lnTo>
                    <a:pt x="2064" y="869"/>
                  </a:lnTo>
                  <a:lnTo>
                    <a:pt x="2072" y="886"/>
                  </a:lnTo>
                  <a:lnTo>
                    <a:pt x="2081" y="902"/>
                  </a:lnTo>
                  <a:lnTo>
                    <a:pt x="2098" y="919"/>
                  </a:lnTo>
                  <a:lnTo>
                    <a:pt x="2106" y="936"/>
                  </a:lnTo>
                  <a:lnTo>
                    <a:pt x="2123" y="952"/>
                  </a:lnTo>
                  <a:lnTo>
                    <a:pt x="2139" y="969"/>
                  </a:lnTo>
                  <a:lnTo>
                    <a:pt x="2156" y="978"/>
                  </a:lnTo>
                  <a:lnTo>
                    <a:pt x="2164" y="994"/>
                  </a:lnTo>
                  <a:lnTo>
                    <a:pt x="2181" y="1011"/>
                  </a:lnTo>
                  <a:lnTo>
                    <a:pt x="2198" y="1028"/>
                  </a:lnTo>
                  <a:lnTo>
                    <a:pt x="2215" y="1044"/>
                  </a:lnTo>
                  <a:lnTo>
                    <a:pt x="2223" y="1061"/>
                  </a:lnTo>
                  <a:lnTo>
                    <a:pt x="2240" y="1069"/>
                  </a:lnTo>
                  <a:lnTo>
                    <a:pt x="2265" y="1086"/>
                  </a:lnTo>
                  <a:lnTo>
                    <a:pt x="2281" y="1103"/>
                  </a:lnTo>
                  <a:lnTo>
                    <a:pt x="2298" y="1120"/>
                  </a:lnTo>
                  <a:lnTo>
                    <a:pt x="2315" y="1128"/>
                  </a:lnTo>
                  <a:lnTo>
                    <a:pt x="2331" y="1145"/>
                  </a:lnTo>
                  <a:lnTo>
                    <a:pt x="2348" y="1161"/>
                  </a:lnTo>
                  <a:lnTo>
                    <a:pt x="2373" y="1170"/>
                  </a:lnTo>
                  <a:lnTo>
                    <a:pt x="2390" y="1186"/>
                  </a:lnTo>
                  <a:lnTo>
                    <a:pt x="2407" y="1203"/>
                  </a:lnTo>
                  <a:lnTo>
                    <a:pt x="2432" y="1211"/>
                  </a:lnTo>
                  <a:lnTo>
                    <a:pt x="2448" y="1228"/>
                  </a:lnTo>
                  <a:lnTo>
                    <a:pt x="2473" y="1236"/>
                  </a:lnTo>
                  <a:lnTo>
                    <a:pt x="2490" y="1253"/>
                  </a:lnTo>
                  <a:lnTo>
                    <a:pt x="2507" y="1270"/>
                  </a:lnTo>
                  <a:lnTo>
                    <a:pt x="2557" y="1295"/>
                  </a:lnTo>
                  <a:lnTo>
                    <a:pt x="2599" y="1320"/>
                  </a:lnTo>
                  <a:lnTo>
                    <a:pt x="2649" y="1345"/>
                  </a:lnTo>
                  <a:lnTo>
                    <a:pt x="2691" y="1370"/>
                  </a:lnTo>
                  <a:lnTo>
                    <a:pt x="2741" y="1387"/>
                  </a:lnTo>
                  <a:lnTo>
                    <a:pt x="2783" y="1412"/>
                  </a:lnTo>
                  <a:lnTo>
                    <a:pt x="2833" y="1437"/>
                  </a:lnTo>
                  <a:lnTo>
                    <a:pt x="2883" y="1462"/>
                  </a:lnTo>
                  <a:lnTo>
                    <a:pt x="2933" y="1479"/>
                  </a:lnTo>
                  <a:lnTo>
                    <a:pt x="2983" y="1504"/>
                  </a:lnTo>
                  <a:lnTo>
                    <a:pt x="3033" y="1521"/>
                  </a:lnTo>
                  <a:lnTo>
                    <a:pt x="3083" y="1546"/>
                  </a:lnTo>
                  <a:lnTo>
                    <a:pt x="3133" y="1562"/>
                  </a:lnTo>
                  <a:lnTo>
                    <a:pt x="3192" y="1579"/>
                  </a:lnTo>
                  <a:lnTo>
                    <a:pt x="3242" y="1604"/>
                  </a:lnTo>
                  <a:lnTo>
                    <a:pt x="3292" y="1621"/>
                  </a:lnTo>
                  <a:lnTo>
                    <a:pt x="3342" y="1637"/>
                  </a:lnTo>
                  <a:lnTo>
                    <a:pt x="3392" y="1654"/>
                  </a:lnTo>
                  <a:lnTo>
                    <a:pt x="3443" y="1671"/>
                  </a:lnTo>
                  <a:lnTo>
                    <a:pt x="3493" y="1688"/>
                  </a:lnTo>
                  <a:lnTo>
                    <a:pt x="3543" y="1704"/>
                  </a:lnTo>
                  <a:lnTo>
                    <a:pt x="3593" y="1721"/>
                  </a:lnTo>
                  <a:lnTo>
                    <a:pt x="3643" y="1729"/>
                  </a:lnTo>
                  <a:lnTo>
                    <a:pt x="3743" y="1763"/>
                  </a:lnTo>
                  <a:lnTo>
                    <a:pt x="3844" y="1788"/>
                  </a:lnTo>
                  <a:lnTo>
                    <a:pt x="3935" y="1813"/>
                  </a:lnTo>
                  <a:lnTo>
                    <a:pt x="4019" y="1838"/>
                  </a:lnTo>
                  <a:lnTo>
                    <a:pt x="4103" y="1855"/>
                  </a:lnTo>
                  <a:lnTo>
                    <a:pt x="4261" y="1896"/>
                  </a:lnTo>
                  <a:lnTo>
                    <a:pt x="4387" y="1930"/>
                  </a:lnTo>
                  <a:lnTo>
                    <a:pt x="4579" y="1980"/>
                  </a:lnTo>
                  <a:lnTo>
                    <a:pt x="4762" y="2022"/>
                  </a:lnTo>
                  <a:lnTo>
                    <a:pt x="4838" y="2038"/>
                  </a:lnTo>
                  <a:lnTo>
                    <a:pt x="4888" y="2055"/>
                  </a:lnTo>
                  <a:lnTo>
                    <a:pt x="4921" y="2055"/>
                  </a:lnTo>
                  <a:lnTo>
                    <a:pt x="4946" y="2064"/>
                  </a:lnTo>
                  <a:lnTo>
                    <a:pt x="4988" y="2072"/>
                  </a:lnTo>
                  <a:lnTo>
                    <a:pt x="5030" y="2080"/>
                  </a:lnTo>
                  <a:lnTo>
                    <a:pt x="5122" y="2089"/>
                  </a:lnTo>
                  <a:lnTo>
                    <a:pt x="5214" y="2105"/>
                  </a:lnTo>
                  <a:lnTo>
                    <a:pt x="5289" y="2114"/>
                  </a:lnTo>
                  <a:lnTo>
                    <a:pt x="5322" y="2122"/>
                  </a:lnTo>
                  <a:lnTo>
                    <a:pt x="5347" y="2130"/>
                  </a:lnTo>
                  <a:lnTo>
                    <a:pt x="5364" y="2130"/>
                  </a:lnTo>
                  <a:lnTo>
                    <a:pt x="5389" y="2139"/>
                  </a:lnTo>
                  <a:lnTo>
                    <a:pt x="5406" y="2147"/>
                  </a:lnTo>
                  <a:lnTo>
                    <a:pt x="5431" y="2155"/>
                  </a:lnTo>
                  <a:lnTo>
                    <a:pt x="5448" y="2172"/>
                  </a:lnTo>
                  <a:lnTo>
                    <a:pt x="5464" y="2197"/>
                  </a:lnTo>
                  <a:lnTo>
                    <a:pt x="5481" y="2214"/>
                  </a:lnTo>
                  <a:lnTo>
                    <a:pt x="5481" y="2214"/>
                  </a:lnTo>
                  <a:lnTo>
                    <a:pt x="5489" y="2239"/>
                  </a:lnTo>
                  <a:lnTo>
                    <a:pt x="5498" y="2272"/>
                  </a:lnTo>
                  <a:lnTo>
                    <a:pt x="5498" y="2297"/>
                  </a:lnTo>
                  <a:lnTo>
                    <a:pt x="5498" y="2323"/>
                  </a:lnTo>
                  <a:lnTo>
                    <a:pt x="5498" y="2348"/>
                  </a:lnTo>
                  <a:lnTo>
                    <a:pt x="5489" y="2373"/>
                  </a:lnTo>
                  <a:lnTo>
                    <a:pt x="5481" y="2398"/>
                  </a:lnTo>
                  <a:lnTo>
                    <a:pt x="5481" y="2398"/>
                  </a:lnTo>
                  <a:lnTo>
                    <a:pt x="5464" y="2423"/>
                  </a:lnTo>
                  <a:lnTo>
                    <a:pt x="5448" y="2439"/>
                  </a:lnTo>
                  <a:lnTo>
                    <a:pt x="5422" y="2456"/>
                  </a:lnTo>
                  <a:lnTo>
                    <a:pt x="5397" y="2465"/>
                  </a:lnTo>
                  <a:lnTo>
                    <a:pt x="5381" y="2473"/>
                  </a:lnTo>
                  <a:lnTo>
                    <a:pt x="5356" y="2481"/>
                  </a:lnTo>
                  <a:lnTo>
                    <a:pt x="5331" y="2481"/>
                  </a:lnTo>
                  <a:lnTo>
                    <a:pt x="5189" y="2481"/>
                  </a:lnTo>
                  <a:lnTo>
                    <a:pt x="5113" y="2481"/>
                  </a:lnTo>
                  <a:lnTo>
                    <a:pt x="5047" y="2481"/>
                  </a:lnTo>
                  <a:lnTo>
                    <a:pt x="4971" y="2481"/>
                  </a:lnTo>
                  <a:lnTo>
                    <a:pt x="4905" y="2481"/>
                  </a:lnTo>
                  <a:lnTo>
                    <a:pt x="4829" y="2481"/>
                  </a:lnTo>
                  <a:lnTo>
                    <a:pt x="4762" y="2481"/>
                  </a:lnTo>
                  <a:lnTo>
                    <a:pt x="4696" y="2490"/>
                  </a:lnTo>
                  <a:lnTo>
                    <a:pt x="4629" y="2498"/>
                  </a:lnTo>
                  <a:lnTo>
                    <a:pt x="4604" y="2498"/>
                  </a:lnTo>
                  <a:lnTo>
                    <a:pt x="4562" y="2498"/>
                  </a:lnTo>
                  <a:lnTo>
                    <a:pt x="4487" y="2506"/>
                  </a:lnTo>
                  <a:lnTo>
                    <a:pt x="4420" y="2615"/>
                  </a:lnTo>
                  <a:lnTo>
                    <a:pt x="4353" y="2623"/>
                  </a:lnTo>
                  <a:lnTo>
                    <a:pt x="4286" y="2632"/>
                  </a:lnTo>
                  <a:lnTo>
                    <a:pt x="4219" y="2640"/>
                  </a:lnTo>
                  <a:lnTo>
                    <a:pt x="4153" y="2648"/>
                  </a:lnTo>
                  <a:lnTo>
                    <a:pt x="4086" y="2657"/>
                  </a:lnTo>
                  <a:lnTo>
                    <a:pt x="4019" y="2673"/>
                  </a:lnTo>
                  <a:lnTo>
                    <a:pt x="3952" y="2682"/>
                  </a:lnTo>
                  <a:lnTo>
                    <a:pt x="3885" y="2698"/>
                  </a:lnTo>
                  <a:lnTo>
                    <a:pt x="3818" y="2707"/>
                  </a:lnTo>
                  <a:lnTo>
                    <a:pt x="3760" y="2724"/>
                  </a:lnTo>
                  <a:lnTo>
                    <a:pt x="3693" y="2740"/>
                  </a:lnTo>
                  <a:lnTo>
                    <a:pt x="3626" y="2757"/>
                  </a:lnTo>
                  <a:lnTo>
                    <a:pt x="3560" y="2774"/>
                  </a:lnTo>
                  <a:lnTo>
                    <a:pt x="3501" y="2790"/>
                  </a:lnTo>
                  <a:lnTo>
                    <a:pt x="3434" y="2807"/>
                  </a:lnTo>
                  <a:lnTo>
                    <a:pt x="3367" y="2824"/>
                  </a:lnTo>
                  <a:lnTo>
                    <a:pt x="3301" y="2840"/>
                  </a:lnTo>
                  <a:lnTo>
                    <a:pt x="3242" y="2857"/>
                  </a:lnTo>
                  <a:lnTo>
                    <a:pt x="3175" y="2874"/>
                  </a:lnTo>
                  <a:lnTo>
                    <a:pt x="3108" y="2891"/>
                  </a:lnTo>
                  <a:lnTo>
                    <a:pt x="3050" y="2916"/>
                  </a:lnTo>
                  <a:lnTo>
                    <a:pt x="2983" y="2932"/>
                  </a:lnTo>
                  <a:lnTo>
                    <a:pt x="2916" y="2957"/>
                  </a:lnTo>
                  <a:lnTo>
                    <a:pt x="2858" y="2982"/>
                  </a:lnTo>
                  <a:lnTo>
                    <a:pt x="2791" y="2999"/>
                  </a:lnTo>
                  <a:lnTo>
                    <a:pt x="2732" y="3024"/>
                  </a:lnTo>
                  <a:lnTo>
                    <a:pt x="2666" y="3049"/>
                  </a:lnTo>
                  <a:lnTo>
                    <a:pt x="2607" y="3074"/>
                  </a:lnTo>
                  <a:lnTo>
                    <a:pt x="2540" y="3091"/>
                  </a:lnTo>
                  <a:lnTo>
                    <a:pt x="2473" y="3116"/>
                  </a:lnTo>
                  <a:lnTo>
                    <a:pt x="2415" y="3141"/>
                  </a:lnTo>
                  <a:lnTo>
                    <a:pt x="2348" y="3175"/>
                  </a:lnTo>
                  <a:lnTo>
                    <a:pt x="2290" y="3200"/>
                  </a:lnTo>
                  <a:lnTo>
                    <a:pt x="2223" y="3225"/>
                  </a:lnTo>
                  <a:lnTo>
                    <a:pt x="2164" y="3250"/>
                  </a:lnTo>
                  <a:lnTo>
                    <a:pt x="2098" y="3275"/>
                  </a:lnTo>
                  <a:lnTo>
                    <a:pt x="2039" y="3308"/>
                  </a:lnTo>
                  <a:lnTo>
                    <a:pt x="1972" y="3333"/>
                  </a:lnTo>
                  <a:lnTo>
                    <a:pt x="1914" y="3367"/>
                  </a:lnTo>
                  <a:lnTo>
                    <a:pt x="1847" y="3392"/>
                  </a:lnTo>
                  <a:lnTo>
                    <a:pt x="1788" y="3425"/>
                  </a:lnTo>
                  <a:lnTo>
                    <a:pt x="1722" y="3450"/>
                  </a:lnTo>
                  <a:lnTo>
                    <a:pt x="1663" y="3484"/>
                  </a:lnTo>
                  <a:lnTo>
                    <a:pt x="1596" y="3517"/>
                  </a:lnTo>
                  <a:lnTo>
                    <a:pt x="1538" y="3551"/>
                  </a:lnTo>
                  <a:lnTo>
                    <a:pt x="1471" y="3576"/>
                  </a:lnTo>
                  <a:lnTo>
                    <a:pt x="1413" y="3609"/>
                  </a:lnTo>
                  <a:lnTo>
                    <a:pt x="1346" y="3642"/>
                  </a:lnTo>
                  <a:lnTo>
                    <a:pt x="1287" y="3676"/>
                  </a:lnTo>
                  <a:lnTo>
                    <a:pt x="1220" y="3718"/>
                  </a:lnTo>
                  <a:lnTo>
                    <a:pt x="1154" y="3751"/>
                  </a:lnTo>
                  <a:lnTo>
                    <a:pt x="1137" y="3759"/>
                  </a:lnTo>
                  <a:lnTo>
                    <a:pt x="1112" y="3776"/>
                  </a:lnTo>
                  <a:lnTo>
                    <a:pt x="1053" y="3801"/>
                  </a:lnTo>
                  <a:lnTo>
                    <a:pt x="936" y="3860"/>
                  </a:lnTo>
                  <a:lnTo>
                    <a:pt x="870" y="3885"/>
                  </a:lnTo>
                  <a:lnTo>
                    <a:pt x="803" y="3926"/>
                  </a:lnTo>
                  <a:lnTo>
                    <a:pt x="769" y="3935"/>
                  </a:lnTo>
                  <a:lnTo>
                    <a:pt x="736" y="3960"/>
                  </a:lnTo>
                  <a:lnTo>
                    <a:pt x="702" y="3977"/>
                  </a:lnTo>
                  <a:lnTo>
                    <a:pt x="677" y="3993"/>
                  </a:lnTo>
                  <a:lnTo>
                    <a:pt x="644" y="4010"/>
                  </a:lnTo>
                  <a:lnTo>
                    <a:pt x="611" y="4027"/>
                  </a:lnTo>
                  <a:lnTo>
                    <a:pt x="577" y="4052"/>
                  </a:lnTo>
                  <a:lnTo>
                    <a:pt x="552" y="4069"/>
                  </a:lnTo>
                  <a:lnTo>
                    <a:pt x="519" y="4085"/>
                  </a:lnTo>
                  <a:lnTo>
                    <a:pt x="494" y="4110"/>
                  </a:lnTo>
                  <a:lnTo>
                    <a:pt x="469" y="4127"/>
                  </a:lnTo>
                  <a:lnTo>
                    <a:pt x="452" y="4135"/>
                  </a:lnTo>
                  <a:lnTo>
                    <a:pt x="443" y="4152"/>
                  </a:lnTo>
                  <a:lnTo>
                    <a:pt x="435" y="4160"/>
                  </a:lnTo>
                  <a:lnTo>
                    <a:pt x="418" y="4169"/>
                  </a:lnTo>
                  <a:lnTo>
                    <a:pt x="410" y="4177"/>
                  </a:lnTo>
                  <a:lnTo>
                    <a:pt x="402" y="4185"/>
                  </a:lnTo>
                  <a:lnTo>
                    <a:pt x="393" y="4194"/>
                  </a:lnTo>
                  <a:lnTo>
                    <a:pt x="385" y="4202"/>
                  </a:lnTo>
                  <a:lnTo>
                    <a:pt x="377" y="4219"/>
                  </a:lnTo>
                  <a:lnTo>
                    <a:pt x="368" y="4227"/>
                  </a:lnTo>
                  <a:lnTo>
                    <a:pt x="360" y="4236"/>
                  </a:lnTo>
                  <a:lnTo>
                    <a:pt x="352" y="4244"/>
                  </a:lnTo>
                  <a:lnTo>
                    <a:pt x="343" y="4252"/>
                  </a:lnTo>
                  <a:lnTo>
                    <a:pt x="343" y="4252"/>
                  </a:lnTo>
                  <a:lnTo>
                    <a:pt x="343" y="4261"/>
                  </a:lnTo>
                  <a:lnTo>
                    <a:pt x="343" y="4269"/>
                  </a:lnTo>
                  <a:lnTo>
                    <a:pt x="343" y="4277"/>
                  </a:lnTo>
                  <a:lnTo>
                    <a:pt x="343" y="4286"/>
                  </a:lnTo>
                  <a:lnTo>
                    <a:pt x="343" y="4302"/>
                  </a:lnTo>
                  <a:lnTo>
                    <a:pt x="335" y="4311"/>
                  </a:lnTo>
                  <a:lnTo>
                    <a:pt x="335" y="4327"/>
                  </a:lnTo>
                  <a:lnTo>
                    <a:pt x="335" y="4344"/>
                  </a:lnTo>
                  <a:lnTo>
                    <a:pt x="335" y="4353"/>
                  </a:lnTo>
                  <a:lnTo>
                    <a:pt x="335" y="4369"/>
                  </a:lnTo>
                  <a:lnTo>
                    <a:pt x="335" y="4378"/>
                  </a:lnTo>
                  <a:lnTo>
                    <a:pt x="335" y="4453"/>
                  </a:lnTo>
                  <a:lnTo>
                    <a:pt x="335" y="4461"/>
                  </a:lnTo>
                  <a:lnTo>
                    <a:pt x="335" y="4470"/>
                  </a:lnTo>
                  <a:lnTo>
                    <a:pt x="335" y="4478"/>
                  </a:lnTo>
                  <a:lnTo>
                    <a:pt x="335" y="4495"/>
                  </a:lnTo>
                  <a:lnTo>
                    <a:pt x="335" y="4503"/>
                  </a:lnTo>
                  <a:lnTo>
                    <a:pt x="335" y="4511"/>
                  </a:lnTo>
                  <a:lnTo>
                    <a:pt x="335" y="4520"/>
                  </a:lnTo>
                  <a:lnTo>
                    <a:pt x="335" y="4528"/>
                  </a:lnTo>
                  <a:lnTo>
                    <a:pt x="335" y="4536"/>
                  </a:lnTo>
                  <a:lnTo>
                    <a:pt x="343" y="4545"/>
                  </a:lnTo>
                  <a:lnTo>
                    <a:pt x="343" y="4553"/>
                  </a:lnTo>
                  <a:lnTo>
                    <a:pt x="352" y="4561"/>
                  </a:lnTo>
                  <a:lnTo>
                    <a:pt x="360" y="4570"/>
                  </a:lnTo>
                  <a:lnTo>
                    <a:pt x="368" y="4586"/>
                  </a:lnTo>
                  <a:lnTo>
                    <a:pt x="377" y="4595"/>
                  </a:lnTo>
                  <a:lnTo>
                    <a:pt x="385" y="4603"/>
                  </a:lnTo>
                  <a:lnTo>
                    <a:pt x="393" y="4612"/>
                  </a:lnTo>
                  <a:lnTo>
                    <a:pt x="402" y="4620"/>
                  </a:lnTo>
                  <a:lnTo>
                    <a:pt x="410" y="4628"/>
                  </a:lnTo>
                  <a:lnTo>
                    <a:pt x="427" y="4637"/>
                  </a:lnTo>
                  <a:lnTo>
                    <a:pt x="435" y="4645"/>
                  </a:lnTo>
                  <a:lnTo>
                    <a:pt x="443" y="4653"/>
                  </a:lnTo>
                  <a:lnTo>
                    <a:pt x="460" y="4662"/>
                  </a:lnTo>
                  <a:lnTo>
                    <a:pt x="469" y="4670"/>
                  </a:lnTo>
                  <a:lnTo>
                    <a:pt x="485" y="4678"/>
                  </a:lnTo>
                  <a:lnTo>
                    <a:pt x="502" y="4695"/>
                  </a:lnTo>
                  <a:lnTo>
                    <a:pt x="510" y="4703"/>
                  </a:lnTo>
                  <a:lnTo>
                    <a:pt x="527" y="4712"/>
                  </a:lnTo>
                  <a:lnTo>
                    <a:pt x="544" y="4720"/>
                  </a:lnTo>
                  <a:lnTo>
                    <a:pt x="560" y="4728"/>
                  </a:lnTo>
                  <a:lnTo>
                    <a:pt x="569" y="4728"/>
                  </a:lnTo>
                  <a:lnTo>
                    <a:pt x="577" y="4728"/>
                  </a:lnTo>
                  <a:lnTo>
                    <a:pt x="594" y="4737"/>
                  </a:lnTo>
                  <a:lnTo>
                    <a:pt x="594" y="4737"/>
                  </a:lnTo>
                  <a:lnTo>
                    <a:pt x="611" y="4745"/>
                  </a:lnTo>
                  <a:lnTo>
                    <a:pt x="627" y="4754"/>
                  </a:lnTo>
                  <a:lnTo>
                    <a:pt x="644" y="4762"/>
                  </a:lnTo>
                  <a:lnTo>
                    <a:pt x="661" y="4770"/>
                  </a:lnTo>
                  <a:lnTo>
                    <a:pt x="661" y="4770"/>
                  </a:lnTo>
                  <a:lnTo>
                    <a:pt x="702" y="4787"/>
                  </a:lnTo>
                  <a:lnTo>
                    <a:pt x="744" y="4795"/>
                  </a:lnTo>
                  <a:lnTo>
                    <a:pt x="778" y="4812"/>
                  </a:lnTo>
                  <a:lnTo>
                    <a:pt x="819" y="4829"/>
                  </a:lnTo>
                  <a:lnTo>
                    <a:pt x="861" y="4837"/>
                  </a:lnTo>
                  <a:lnTo>
                    <a:pt x="903" y="4854"/>
                  </a:lnTo>
                  <a:lnTo>
                    <a:pt x="953" y="4862"/>
                  </a:lnTo>
                  <a:lnTo>
                    <a:pt x="995" y="4879"/>
                  </a:lnTo>
                  <a:lnTo>
                    <a:pt x="1037" y="4887"/>
                  </a:lnTo>
                  <a:lnTo>
                    <a:pt x="1087" y="4896"/>
                  </a:lnTo>
                  <a:lnTo>
                    <a:pt x="1128" y="4912"/>
                  </a:lnTo>
                  <a:lnTo>
                    <a:pt x="1179" y="4921"/>
                  </a:lnTo>
                  <a:lnTo>
                    <a:pt x="1220" y="4929"/>
                  </a:lnTo>
                  <a:lnTo>
                    <a:pt x="1271" y="4937"/>
                  </a:lnTo>
                  <a:lnTo>
                    <a:pt x="1312" y="4946"/>
                  </a:lnTo>
                  <a:lnTo>
                    <a:pt x="1362" y="4946"/>
                  </a:lnTo>
                  <a:lnTo>
                    <a:pt x="1404" y="4954"/>
                  </a:lnTo>
                  <a:lnTo>
                    <a:pt x="1454" y="4962"/>
                  </a:lnTo>
                  <a:lnTo>
                    <a:pt x="1496" y="4971"/>
                  </a:lnTo>
                  <a:lnTo>
                    <a:pt x="1546" y="4971"/>
                  </a:lnTo>
                  <a:lnTo>
                    <a:pt x="1588" y="4971"/>
                  </a:lnTo>
                  <a:lnTo>
                    <a:pt x="1630" y="4971"/>
                  </a:lnTo>
                  <a:lnTo>
                    <a:pt x="1671" y="4971"/>
                  </a:lnTo>
                  <a:lnTo>
                    <a:pt x="1713" y="4971"/>
                  </a:lnTo>
                  <a:lnTo>
                    <a:pt x="1755" y="4971"/>
                  </a:lnTo>
                  <a:lnTo>
                    <a:pt x="1797" y="4971"/>
                  </a:lnTo>
                  <a:lnTo>
                    <a:pt x="1839" y="4971"/>
                  </a:lnTo>
                  <a:lnTo>
                    <a:pt x="1872" y="4971"/>
                  </a:lnTo>
                  <a:lnTo>
                    <a:pt x="2189" y="4971"/>
                  </a:lnTo>
                  <a:lnTo>
                    <a:pt x="2340" y="4962"/>
                  </a:lnTo>
                  <a:lnTo>
                    <a:pt x="2398" y="4954"/>
                  </a:lnTo>
                  <a:lnTo>
                    <a:pt x="2465" y="4954"/>
                  </a:lnTo>
                  <a:lnTo>
                    <a:pt x="2582" y="4937"/>
                  </a:lnTo>
                  <a:lnTo>
                    <a:pt x="2682" y="4929"/>
                  </a:lnTo>
                  <a:lnTo>
                    <a:pt x="2774" y="4921"/>
                  </a:lnTo>
                  <a:lnTo>
                    <a:pt x="2858" y="4912"/>
                  </a:lnTo>
                  <a:lnTo>
                    <a:pt x="2933" y="4904"/>
                  </a:lnTo>
                  <a:lnTo>
                    <a:pt x="3008" y="4896"/>
                  </a:lnTo>
                  <a:lnTo>
                    <a:pt x="3067" y="4912"/>
                  </a:lnTo>
                  <a:lnTo>
                    <a:pt x="3142" y="4896"/>
                  </a:lnTo>
                  <a:lnTo>
                    <a:pt x="3225" y="4879"/>
                  </a:lnTo>
                  <a:lnTo>
                    <a:pt x="3317" y="4862"/>
                  </a:lnTo>
                  <a:lnTo>
                    <a:pt x="3526" y="4829"/>
                  </a:lnTo>
                  <a:lnTo>
                    <a:pt x="3802" y="4779"/>
                  </a:lnTo>
                  <a:lnTo>
                    <a:pt x="3927" y="4854"/>
                  </a:lnTo>
                  <a:lnTo>
                    <a:pt x="3844" y="4971"/>
                  </a:lnTo>
                  <a:lnTo>
                    <a:pt x="3568" y="5029"/>
                  </a:lnTo>
                  <a:lnTo>
                    <a:pt x="3359" y="5079"/>
                  </a:lnTo>
                  <a:lnTo>
                    <a:pt x="3267" y="5096"/>
                  </a:lnTo>
                  <a:lnTo>
                    <a:pt x="3184" y="5113"/>
                  </a:lnTo>
                  <a:lnTo>
                    <a:pt x="3108" y="5129"/>
                  </a:lnTo>
                  <a:lnTo>
                    <a:pt x="3033" y="5138"/>
                  </a:lnTo>
                  <a:lnTo>
                    <a:pt x="2950" y="5155"/>
                  </a:lnTo>
                  <a:lnTo>
                    <a:pt x="2874" y="5171"/>
                  </a:lnTo>
                  <a:lnTo>
                    <a:pt x="2791" y="5180"/>
                  </a:lnTo>
                  <a:lnTo>
                    <a:pt x="2691" y="5196"/>
                  </a:lnTo>
                  <a:lnTo>
                    <a:pt x="2590" y="5205"/>
                  </a:lnTo>
                  <a:lnTo>
                    <a:pt x="2473" y="5221"/>
                  </a:lnTo>
                  <a:lnTo>
                    <a:pt x="2407" y="5230"/>
                  </a:lnTo>
                  <a:lnTo>
                    <a:pt x="2340" y="5230"/>
                  </a:lnTo>
                  <a:lnTo>
                    <a:pt x="2198" y="5255"/>
                  </a:lnTo>
                  <a:lnTo>
                    <a:pt x="2173" y="5255"/>
                  </a:lnTo>
                  <a:lnTo>
                    <a:pt x="2148" y="5255"/>
                  </a:lnTo>
                  <a:lnTo>
                    <a:pt x="1730" y="5255"/>
                  </a:lnTo>
                  <a:lnTo>
                    <a:pt x="1688" y="5255"/>
                  </a:lnTo>
                  <a:lnTo>
                    <a:pt x="1646" y="5255"/>
                  </a:lnTo>
                  <a:lnTo>
                    <a:pt x="1596" y="5255"/>
                  </a:lnTo>
                  <a:lnTo>
                    <a:pt x="1555" y="5255"/>
                  </a:lnTo>
                  <a:lnTo>
                    <a:pt x="1504" y="5255"/>
                  </a:lnTo>
                  <a:lnTo>
                    <a:pt x="1454" y="5255"/>
                  </a:lnTo>
                  <a:lnTo>
                    <a:pt x="1413" y="5255"/>
                  </a:lnTo>
                  <a:lnTo>
                    <a:pt x="1362" y="5246"/>
                  </a:lnTo>
                  <a:lnTo>
                    <a:pt x="1312" y="5238"/>
                  </a:lnTo>
                  <a:lnTo>
                    <a:pt x="1262" y="5238"/>
                  </a:lnTo>
                  <a:lnTo>
                    <a:pt x="1212" y="5230"/>
                  </a:lnTo>
                  <a:lnTo>
                    <a:pt x="1162" y="5221"/>
                  </a:lnTo>
                  <a:lnTo>
                    <a:pt x="1112" y="5213"/>
                  </a:lnTo>
                  <a:lnTo>
                    <a:pt x="1062" y="5205"/>
                  </a:lnTo>
                  <a:lnTo>
                    <a:pt x="1012" y="5196"/>
                  </a:lnTo>
                  <a:lnTo>
                    <a:pt x="961" y="5180"/>
                  </a:lnTo>
                  <a:lnTo>
                    <a:pt x="911" y="5171"/>
                  </a:lnTo>
                  <a:lnTo>
                    <a:pt x="861" y="5163"/>
                  </a:lnTo>
                  <a:lnTo>
                    <a:pt x="819" y="5146"/>
                  </a:lnTo>
                  <a:lnTo>
                    <a:pt x="769" y="5138"/>
                  </a:lnTo>
                  <a:lnTo>
                    <a:pt x="719" y="5121"/>
                  </a:lnTo>
                  <a:lnTo>
                    <a:pt x="677" y="5113"/>
                  </a:lnTo>
                  <a:lnTo>
                    <a:pt x="627" y="5096"/>
                  </a:lnTo>
                  <a:lnTo>
                    <a:pt x="585" y="5079"/>
                  </a:lnTo>
                  <a:lnTo>
                    <a:pt x="544" y="5063"/>
                  </a:lnTo>
                  <a:lnTo>
                    <a:pt x="519" y="5054"/>
                  </a:lnTo>
                  <a:lnTo>
                    <a:pt x="494" y="5046"/>
                  </a:lnTo>
                  <a:lnTo>
                    <a:pt x="477" y="5029"/>
                  </a:lnTo>
                  <a:lnTo>
                    <a:pt x="452" y="5021"/>
                  </a:lnTo>
                  <a:lnTo>
                    <a:pt x="435" y="5013"/>
                  </a:lnTo>
                  <a:lnTo>
                    <a:pt x="427" y="5013"/>
                  </a:lnTo>
                  <a:lnTo>
                    <a:pt x="410" y="5004"/>
                  </a:lnTo>
                  <a:lnTo>
                    <a:pt x="393" y="4996"/>
                  </a:lnTo>
                  <a:lnTo>
                    <a:pt x="368" y="4987"/>
                  </a:lnTo>
                  <a:lnTo>
                    <a:pt x="352" y="4971"/>
                  </a:lnTo>
                  <a:lnTo>
                    <a:pt x="335" y="4962"/>
                  </a:lnTo>
                  <a:lnTo>
                    <a:pt x="310" y="4954"/>
                  </a:lnTo>
                  <a:lnTo>
                    <a:pt x="293" y="4937"/>
                  </a:lnTo>
                  <a:lnTo>
                    <a:pt x="276" y="4929"/>
                  </a:lnTo>
                  <a:lnTo>
                    <a:pt x="260" y="4912"/>
                  </a:lnTo>
                  <a:lnTo>
                    <a:pt x="243" y="4904"/>
                  </a:lnTo>
                  <a:lnTo>
                    <a:pt x="226" y="4887"/>
                  </a:lnTo>
                  <a:lnTo>
                    <a:pt x="201" y="4870"/>
                  </a:lnTo>
                  <a:lnTo>
                    <a:pt x="201" y="4870"/>
                  </a:lnTo>
                  <a:lnTo>
                    <a:pt x="184" y="4862"/>
                  </a:lnTo>
                  <a:lnTo>
                    <a:pt x="176" y="4845"/>
                  </a:lnTo>
                  <a:lnTo>
                    <a:pt x="159" y="4829"/>
                  </a:lnTo>
                  <a:lnTo>
                    <a:pt x="143" y="4812"/>
                  </a:lnTo>
                  <a:lnTo>
                    <a:pt x="126" y="4795"/>
                  </a:lnTo>
                  <a:lnTo>
                    <a:pt x="109" y="4779"/>
                  </a:lnTo>
                  <a:lnTo>
                    <a:pt x="101" y="4762"/>
                  </a:lnTo>
                  <a:lnTo>
                    <a:pt x="84" y="4745"/>
                  </a:lnTo>
                  <a:lnTo>
                    <a:pt x="76" y="4728"/>
                  </a:lnTo>
                  <a:lnTo>
                    <a:pt x="59" y="4703"/>
                  </a:lnTo>
                  <a:lnTo>
                    <a:pt x="51" y="4687"/>
                  </a:lnTo>
                  <a:lnTo>
                    <a:pt x="42" y="4670"/>
                  </a:lnTo>
                  <a:lnTo>
                    <a:pt x="34" y="4645"/>
                  </a:lnTo>
                  <a:lnTo>
                    <a:pt x="26" y="4628"/>
                  </a:lnTo>
                  <a:lnTo>
                    <a:pt x="17" y="4603"/>
                  </a:lnTo>
                  <a:lnTo>
                    <a:pt x="9" y="4586"/>
                  </a:lnTo>
                  <a:lnTo>
                    <a:pt x="1" y="4561"/>
                  </a:lnTo>
                  <a:lnTo>
                    <a:pt x="1" y="4536"/>
                  </a:lnTo>
                  <a:lnTo>
                    <a:pt x="1" y="4520"/>
                  </a:lnTo>
                  <a:lnTo>
                    <a:pt x="1" y="4495"/>
                  </a:lnTo>
                  <a:lnTo>
                    <a:pt x="1" y="4470"/>
                  </a:lnTo>
                  <a:lnTo>
                    <a:pt x="1" y="4403"/>
                  </a:lnTo>
                  <a:lnTo>
                    <a:pt x="1" y="4378"/>
                  </a:lnTo>
                  <a:lnTo>
                    <a:pt x="1" y="4353"/>
                  </a:lnTo>
                  <a:lnTo>
                    <a:pt x="1" y="4327"/>
                  </a:lnTo>
                  <a:lnTo>
                    <a:pt x="1" y="4302"/>
                  </a:lnTo>
                  <a:lnTo>
                    <a:pt x="9" y="4277"/>
                  </a:lnTo>
                  <a:lnTo>
                    <a:pt x="17" y="4252"/>
                  </a:lnTo>
                  <a:lnTo>
                    <a:pt x="26" y="4236"/>
                  </a:lnTo>
                  <a:lnTo>
                    <a:pt x="34" y="4211"/>
                  </a:lnTo>
                  <a:lnTo>
                    <a:pt x="42" y="4185"/>
                  </a:lnTo>
                  <a:lnTo>
                    <a:pt x="51" y="4169"/>
                  </a:lnTo>
                  <a:lnTo>
                    <a:pt x="59" y="4144"/>
                  </a:lnTo>
                  <a:lnTo>
                    <a:pt x="68" y="4127"/>
                  </a:lnTo>
                  <a:lnTo>
                    <a:pt x="76" y="4110"/>
                  </a:lnTo>
                  <a:lnTo>
                    <a:pt x="93" y="4094"/>
                  </a:lnTo>
                  <a:lnTo>
                    <a:pt x="101" y="4077"/>
                  </a:lnTo>
                  <a:lnTo>
                    <a:pt x="109" y="4060"/>
                  </a:lnTo>
                  <a:lnTo>
                    <a:pt x="126" y="4043"/>
                  </a:lnTo>
                  <a:lnTo>
                    <a:pt x="143" y="4027"/>
                  </a:lnTo>
                  <a:lnTo>
                    <a:pt x="151" y="4018"/>
                  </a:lnTo>
                  <a:lnTo>
                    <a:pt x="168" y="4002"/>
                  </a:lnTo>
                  <a:lnTo>
                    <a:pt x="176" y="3985"/>
                  </a:lnTo>
                  <a:lnTo>
                    <a:pt x="193" y="3968"/>
                  </a:lnTo>
                  <a:lnTo>
                    <a:pt x="210" y="3960"/>
                  </a:lnTo>
                  <a:lnTo>
                    <a:pt x="226" y="3943"/>
                  </a:lnTo>
                  <a:lnTo>
                    <a:pt x="243" y="3926"/>
                  </a:lnTo>
                  <a:lnTo>
                    <a:pt x="260" y="3918"/>
                  </a:lnTo>
                  <a:lnTo>
                    <a:pt x="268" y="3901"/>
                  </a:lnTo>
                  <a:lnTo>
                    <a:pt x="301" y="3876"/>
                  </a:lnTo>
                  <a:lnTo>
                    <a:pt x="335" y="3851"/>
                  </a:lnTo>
                  <a:lnTo>
                    <a:pt x="368" y="3826"/>
                  </a:lnTo>
                  <a:lnTo>
                    <a:pt x="402" y="3810"/>
                  </a:lnTo>
                  <a:lnTo>
                    <a:pt x="443" y="3784"/>
                  </a:lnTo>
                  <a:lnTo>
                    <a:pt x="477" y="3759"/>
                  </a:lnTo>
                  <a:lnTo>
                    <a:pt x="510" y="3743"/>
                  </a:lnTo>
                  <a:lnTo>
                    <a:pt x="544" y="3718"/>
                  </a:lnTo>
                  <a:lnTo>
                    <a:pt x="585" y="3701"/>
                  </a:lnTo>
                  <a:lnTo>
                    <a:pt x="619" y="3676"/>
                  </a:lnTo>
                  <a:lnTo>
                    <a:pt x="652" y="3659"/>
                  </a:lnTo>
                  <a:lnTo>
                    <a:pt x="719" y="3626"/>
                  </a:lnTo>
                  <a:lnTo>
                    <a:pt x="786" y="3592"/>
                  </a:lnTo>
                  <a:lnTo>
                    <a:pt x="903" y="3534"/>
                  </a:lnTo>
                  <a:lnTo>
                    <a:pt x="953" y="3509"/>
                  </a:lnTo>
                  <a:lnTo>
                    <a:pt x="978" y="3492"/>
                  </a:lnTo>
                  <a:lnTo>
                    <a:pt x="995" y="3484"/>
                  </a:lnTo>
                  <a:lnTo>
                    <a:pt x="1062" y="3450"/>
                  </a:lnTo>
                  <a:lnTo>
                    <a:pt x="1128" y="3417"/>
                  </a:lnTo>
                  <a:lnTo>
                    <a:pt x="1187" y="3383"/>
                  </a:lnTo>
                  <a:lnTo>
                    <a:pt x="1254" y="3342"/>
                  </a:lnTo>
                  <a:lnTo>
                    <a:pt x="1321" y="3308"/>
                  </a:lnTo>
                  <a:lnTo>
                    <a:pt x="1379" y="3275"/>
                  </a:lnTo>
                  <a:lnTo>
                    <a:pt x="1446" y="3241"/>
                  </a:lnTo>
                  <a:lnTo>
                    <a:pt x="1513" y="3208"/>
                  </a:lnTo>
                  <a:lnTo>
                    <a:pt x="1571" y="3183"/>
                  </a:lnTo>
                  <a:lnTo>
                    <a:pt x="1638" y="3150"/>
                  </a:lnTo>
                  <a:lnTo>
                    <a:pt x="1705" y="3116"/>
                  </a:lnTo>
                  <a:lnTo>
                    <a:pt x="1763" y="3083"/>
                  </a:lnTo>
                  <a:lnTo>
                    <a:pt x="1830" y="3058"/>
                  </a:lnTo>
                  <a:lnTo>
                    <a:pt x="1897" y="3024"/>
                  </a:lnTo>
                  <a:lnTo>
                    <a:pt x="1956" y="2999"/>
                  </a:lnTo>
                  <a:lnTo>
                    <a:pt x="2022" y="2966"/>
                  </a:lnTo>
                  <a:lnTo>
                    <a:pt x="2089" y="2941"/>
                  </a:lnTo>
                  <a:lnTo>
                    <a:pt x="2156" y="2907"/>
                  </a:lnTo>
                  <a:lnTo>
                    <a:pt x="2215" y="2882"/>
                  </a:lnTo>
                  <a:lnTo>
                    <a:pt x="2281" y="2857"/>
                  </a:lnTo>
                  <a:lnTo>
                    <a:pt x="2348" y="2832"/>
                  </a:lnTo>
                  <a:lnTo>
                    <a:pt x="2415" y="2799"/>
                  </a:lnTo>
                  <a:lnTo>
                    <a:pt x="2473" y="2774"/>
                  </a:lnTo>
                  <a:lnTo>
                    <a:pt x="2540" y="2749"/>
                  </a:lnTo>
                  <a:lnTo>
                    <a:pt x="2607" y="2724"/>
                  </a:lnTo>
                  <a:lnTo>
                    <a:pt x="2674" y="2707"/>
                  </a:lnTo>
                  <a:lnTo>
                    <a:pt x="2741" y="2682"/>
                  </a:lnTo>
                  <a:lnTo>
                    <a:pt x="2808" y="2657"/>
                  </a:lnTo>
                  <a:lnTo>
                    <a:pt x="2866" y="2632"/>
                  </a:lnTo>
                  <a:lnTo>
                    <a:pt x="2933" y="2615"/>
                  </a:lnTo>
                  <a:lnTo>
                    <a:pt x="3000" y="2590"/>
                  </a:lnTo>
                  <a:lnTo>
                    <a:pt x="3067" y="2565"/>
                  </a:lnTo>
                  <a:lnTo>
                    <a:pt x="3133" y="2548"/>
                  </a:lnTo>
                  <a:lnTo>
                    <a:pt x="3200" y="2531"/>
                  </a:lnTo>
                  <a:lnTo>
                    <a:pt x="3267" y="2506"/>
                  </a:lnTo>
                  <a:lnTo>
                    <a:pt x="3334" y="2490"/>
                  </a:lnTo>
                  <a:lnTo>
                    <a:pt x="3401" y="2473"/>
                  </a:lnTo>
                  <a:lnTo>
                    <a:pt x="3476" y="2456"/>
                  </a:lnTo>
                  <a:lnTo>
                    <a:pt x="3543" y="2439"/>
                  </a:lnTo>
                  <a:lnTo>
                    <a:pt x="3610" y="2423"/>
                  </a:lnTo>
                  <a:lnTo>
                    <a:pt x="3676" y="2406"/>
                  </a:lnTo>
                  <a:lnTo>
                    <a:pt x="3743" y="2389"/>
                  </a:lnTo>
                  <a:lnTo>
                    <a:pt x="3810" y="2373"/>
                  </a:lnTo>
                  <a:lnTo>
                    <a:pt x="3885" y="2364"/>
                  </a:lnTo>
                  <a:lnTo>
                    <a:pt x="3952" y="2348"/>
                  </a:lnTo>
                  <a:lnTo>
                    <a:pt x="4019" y="2331"/>
                  </a:lnTo>
                  <a:lnTo>
                    <a:pt x="4086" y="2323"/>
                  </a:lnTo>
                  <a:lnTo>
                    <a:pt x="4119" y="2323"/>
                  </a:lnTo>
                  <a:lnTo>
                    <a:pt x="4036" y="2306"/>
                  </a:lnTo>
                  <a:lnTo>
                    <a:pt x="3952" y="2281"/>
                  </a:lnTo>
                  <a:lnTo>
                    <a:pt x="3860" y="2256"/>
                  </a:lnTo>
                  <a:lnTo>
                    <a:pt x="3768" y="2231"/>
                  </a:lnTo>
                  <a:lnTo>
                    <a:pt x="3668" y="2206"/>
                  </a:lnTo>
                  <a:lnTo>
                    <a:pt x="3568" y="2180"/>
                  </a:lnTo>
                  <a:lnTo>
                    <a:pt x="3518" y="2164"/>
                  </a:lnTo>
                  <a:lnTo>
                    <a:pt x="3459" y="2147"/>
                  </a:lnTo>
                  <a:lnTo>
                    <a:pt x="3409" y="2130"/>
                  </a:lnTo>
                  <a:lnTo>
                    <a:pt x="3359" y="2114"/>
                  </a:lnTo>
                  <a:lnTo>
                    <a:pt x="3301" y="2097"/>
                  </a:lnTo>
                  <a:lnTo>
                    <a:pt x="3250" y="2080"/>
                  </a:lnTo>
                  <a:lnTo>
                    <a:pt x="3192" y="2064"/>
                  </a:lnTo>
                  <a:lnTo>
                    <a:pt x="3133" y="2047"/>
                  </a:lnTo>
                  <a:lnTo>
                    <a:pt x="3083" y="2022"/>
                  </a:lnTo>
                  <a:lnTo>
                    <a:pt x="3025" y="2005"/>
                  </a:lnTo>
                  <a:lnTo>
                    <a:pt x="2975" y="1980"/>
                  </a:lnTo>
                  <a:lnTo>
                    <a:pt x="2916" y="1963"/>
                  </a:lnTo>
                  <a:lnTo>
                    <a:pt x="2866" y="1938"/>
                  </a:lnTo>
                  <a:lnTo>
                    <a:pt x="2808" y="1922"/>
                  </a:lnTo>
                  <a:lnTo>
                    <a:pt x="2758" y="1896"/>
                  </a:lnTo>
                  <a:lnTo>
                    <a:pt x="2699" y="1871"/>
                  </a:lnTo>
                  <a:lnTo>
                    <a:pt x="2649" y="1846"/>
                  </a:lnTo>
                  <a:lnTo>
                    <a:pt x="2590" y="1821"/>
                  </a:lnTo>
                  <a:lnTo>
                    <a:pt x="2540" y="1796"/>
                  </a:lnTo>
                  <a:lnTo>
                    <a:pt x="2490" y="1771"/>
                  </a:lnTo>
                  <a:lnTo>
                    <a:pt x="2440" y="1738"/>
                  </a:lnTo>
                  <a:lnTo>
                    <a:pt x="2390" y="1713"/>
                  </a:lnTo>
                  <a:lnTo>
                    <a:pt x="2340" y="1679"/>
                  </a:lnTo>
                  <a:lnTo>
                    <a:pt x="2315" y="1671"/>
                  </a:lnTo>
                  <a:lnTo>
                    <a:pt x="2290" y="1654"/>
                  </a:lnTo>
                  <a:lnTo>
                    <a:pt x="2265" y="1637"/>
                  </a:lnTo>
                  <a:lnTo>
                    <a:pt x="2240" y="1621"/>
                  </a:lnTo>
                  <a:lnTo>
                    <a:pt x="2215" y="1604"/>
                  </a:lnTo>
                  <a:lnTo>
                    <a:pt x="2189" y="1587"/>
                  </a:lnTo>
                  <a:lnTo>
                    <a:pt x="2164" y="1571"/>
                  </a:lnTo>
                  <a:lnTo>
                    <a:pt x="2148" y="1554"/>
                  </a:lnTo>
                  <a:lnTo>
                    <a:pt x="2123" y="1537"/>
                  </a:lnTo>
                  <a:lnTo>
                    <a:pt x="2098" y="1521"/>
                  </a:lnTo>
                  <a:lnTo>
                    <a:pt x="2072" y="1504"/>
                  </a:lnTo>
                  <a:lnTo>
                    <a:pt x="2056" y="1487"/>
                  </a:lnTo>
                  <a:lnTo>
                    <a:pt x="2031" y="1470"/>
                  </a:lnTo>
                  <a:lnTo>
                    <a:pt x="2014" y="1454"/>
                  </a:lnTo>
                  <a:lnTo>
                    <a:pt x="1989" y="1429"/>
                  </a:lnTo>
                  <a:lnTo>
                    <a:pt x="1972" y="1412"/>
                  </a:lnTo>
                  <a:lnTo>
                    <a:pt x="1947" y="1395"/>
                  </a:lnTo>
                  <a:lnTo>
                    <a:pt x="1930" y="1370"/>
                  </a:lnTo>
                  <a:lnTo>
                    <a:pt x="1905" y="1353"/>
                  </a:lnTo>
                  <a:lnTo>
                    <a:pt x="1889" y="1328"/>
                  </a:lnTo>
                  <a:lnTo>
                    <a:pt x="1872" y="1312"/>
                  </a:lnTo>
                  <a:lnTo>
                    <a:pt x="1855" y="1287"/>
                  </a:lnTo>
                  <a:lnTo>
                    <a:pt x="1839" y="1270"/>
                  </a:lnTo>
                  <a:lnTo>
                    <a:pt x="1822" y="1245"/>
                  </a:lnTo>
                  <a:lnTo>
                    <a:pt x="1797" y="1228"/>
                  </a:lnTo>
                  <a:lnTo>
                    <a:pt x="1780" y="1203"/>
                  </a:lnTo>
                  <a:lnTo>
                    <a:pt x="1763" y="1178"/>
                  </a:lnTo>
                  <a:lnTo>
                    <a:pt x="1755" y="1161"/>
                  </a:lnTo>
                  <a:lnTo>
                    <a:pt x="1738" y="1136"/>
                  </a:lnTo>
                  <a:lnTo>
                    <a:pt x="1722" y="1111"/>
                  </a:lnTo>
                  <a:lnTo>
                    <a:pt x="1705" y="1086"/>
                  </a:lnTo>
                  <a:lnTo>
                    <a:pt x="1697" y="1061"/>
                  </a:lnTo>
                  <a:lnTo>
                    <a:pt x="1680" y="1036"/>
                  </a:lnTo>
                  <a:lnTo>
                    <a:pt x="1671" y="1011"/>
                  </a:lnTo>
                  <a:lnTo>
                    <a:pt x="1655" y="986"/>
                  </a:lnTo>
                  <a:lnTo>
                    <a:pt x="1646" y="961"/>
                  </a:lnTo>
                  <a:lnTo>
                    <a:pt x="1638" y="936"/>
                  </a:lnTo>
                  <a:lnTo>
                    <a:pt x="1630" y="911"/>
                  </a:lnTo>
                  <a:lnTo>
                    <a:pt x="1613" y="886"/>
                  </a:lnTo>
                  <a:lnTo>
                    <a:pt x="1613" y="852"/>
                  </a:lnTo>
                  <a:lnTo>
                    <a:pt x="1605" y="827"/>
                  </a:lnTo>
                  <a:lnTo>
                    <a:pt x="1596" y="802"/>
                  </a:lnTo>
                  <a:lnTo>
                    <a:pt x="1588" y="769"/>
                  </a:lnTo>
                  <a:lnTo>
                    <a:pt x="1580" y="744"/>
                  </a:lnTo>
                  <a:lnTo>
                    <a:pt x="1580" y="719"/>
                  </a:lnTo>
                  <a:lnTo>
                    <a:pt x="1580" y="685"/>
                  </a:lnTo>
                  <a:lnTo>
                    <a:pt x="1580" y="660"/>
                  </a:lnTo>
                  <a:lnTo>
                    <a:pt x="1580" y="627"/>
                  </a:lnTo>
                  <a:lnTo>
                    <a:pt x="1580" y="510"/>
                  </a:lnTo>
                  <a:lnTo>
                    <a:pt x="1580" y="476"/>
                  </a:lnTo>
                  <a:lnTo>
                    <a:pt x="1580" y="443"/>
                  </a:lnTo>
                  <a:lnTo>
                    <a:pt x="1580" y="426"/>
                  </a:lnTo>
                  <a:lnTo>
                    <a:pt x="1580" y="409"/>
                  </a:lnTo>
                  <a:lnTo>
                    <a:pt x="1580" y="401"/>
                  </a:lnTo>
                  <a:lnTo>
                    <a:pt x="1580" y="384"/>
                  </a:lnTo>
                  <a:lnTo>
                    <a:pt x="1580" y="368"/>
                  </a:lnTo>
                  <a:lnTo>
                    <a:pt x="1588" y="351"/>
                  </a:lnTo>
                  <a:lnTo>
                    <a:pt x="1596" y="334"/>
                  </a:lnTo>
                  <a:lnTo>
                    <a:pt x="1605" y="326"/>
                  </a:lnTo>
                  <a:lnTo>
                    <a:pt x="1613" y="309"/>
                  </a:lnTo>
                  <a:lnTo>
                    <a:pt x="1621" y="301"/>
                  </a:lnTo>
                  <a:lnTo>
                    <a:pt x="1630" y="284"/>
                  </a:lnTo>
                  <a:lnTo>
                    <a:pt x="1638" y="267"/>
                  </a:lnTo>
                  <a:lnTo>
                    <a:pt x="1655" y="251"/>
                  </a:lnTo>
                  <a:lnTo>
                    <a:pt x="1671" y="226"/>
                  </a:lnTo>
                  <a:lnTo>
                    <a:pt x="1697" y="209"/>
                  </a:lnTo>
                  <a:lnTo>
                    <a:pt x="1713" y="192"/>
                  </a:lnTo>
                  <a:lnTo>
                    <a:pt x="1738" y="176"/>
                  </a:lnTo>
                  <a:lnTo>
                    <a:pt x="1763" y="167"/>
                  </a:lnTo>
                  <a:lnTo>
                    <a:pt x="1780" y="150"/>
                  </a:lnTo>
                  <a:lnTo>
                    <a:pt x="1805" y="142"/>
                  </a:lnTo>
                  <a:lnTo>
                    <a:pt x="1830" y="134"/>
                  </a:lnTo>
                  <a:lnTo>
                    <a:pt x="1847" y="125"/>
                  </a:lnTo>
                  <a:lnTo>
                    <a:pt x="1872" y="109"/>
                  </a:lnTo>
                  <a:lnTo>
                    <a:pt x="1897" y="100"/>
                  </a:lnTo>
                  <a:lnTo>
                    <a:pt x="1922" y="100"/>
                  </a:lnTo>
                  <a:lnTo>
                    <a:pt x="1930" y="100"/>
                  </a:lnTo>
                  <a:lnTo>
                    <a:pt x="1947" y="92"/>
                  </a:lnTo>
                  <a:lnTo>
                    <a:pt x="1972" y="84"/>
                  </a:lnTo>
                  <a:lnTo>
                    <a:pt x="1989" y="75"/>
                  </a:lnTo>
                  <a:lnTo>
                    <a:pt x="2014" y="75"/>
                  </a:lnTo>
                  <a:lnTo>
                    <a:pt x="2039" y="75"/>
                  </a:lnTo>
                  <a:lnTo>
                    <a:pt x="2064" y="75"/>
                  </a:lnTo>
                  <a:lnTo>
                    <a:pt x="2089" y="75"/>
                  </a:lnTo>
                  <a:lnTo>
                    <a:pt x="2114" y="75"/>
                  </a:lnTo>
                  <a:lnTo>
                    <a:pt x="2139" y="75"/>
                  </a:lnTo>
                  <a:lnTo>
                    <a:pt x="2189" y="67"/>
                  </a:lnTo>
                  <a:lnTo>
                    <a:pt x="2240" y="67"/>
                  </a:lnTo>
                  <a:lnTo>
                    <a:pt x="2290" y="67"/>
                  </a:lnTo>
                  <a:lnTo>
                    <a:pt x="2348" y="67"/>
                  </a:lnTo>
                  <a:lnTo>
                    <a:pt x="2390" y="67"/>
                  </a:lnTo>
                  <a:lnTo>
                    <a:pt x="2440" y="67"/>
                  </a:lnTo>
                  <a:lnTo>
                    <a:pt x="2624" y="6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31"/>
            <p:cNvSpPr/>
            <p:nvPr/>
          </p:nvSpPr>
          <p:spPr>
            <a:xfrm>
              <a:off x="4050795" y="9080705"/>
              <a:ext cx="278207" cy="311996"/>
            </a:xfrm>
            <a:custGeom>
              <a:avLst/>
              <a:gdLst/>
              <a:ahLst/>
              <a:cxnLst/>
              <a:rect l="l" t="t" r="r" b="b"/>
              <a:pathLst>
                <a:path w="5640" h="6325" extrusionOk="0">
                  <a:moveTo>
                    <a:pt x="1212" y="1162"/>
                  </a:moveTo>
                  <a:lnTo>
                    <a:pt x="1237" y="1162"/>
                  </a:lnTo>
                  <a:lnTo>
                    <a:pt x="1254" y="1162"/>
                  </a:lnTo>
                  <a:lnTo>
                    <a:pt x="1279" y="1162"/>
                  </a:lnTo>
                  <a:lnTo>
                    <a:pt x="1304" y="1162"/>
                  </a:lnTo>
                  <a:lnTo>
                    <a:pt x="1321" y="1162"/>
                  </a:lnTo>
                  <a:lnTo>
                    <a:pt x="1346" y="1162"/>
                  </a:lnTo>
                  <a:lnTo>
                    <a:pt x="1371" y="1162"/>
                  </a:lnTo>
                  <a:lnTo>
                    <a:pt x="1388" y="1171"/>
                  </a:lnTo>
                  <a:lnTo>
                    <a:pt x="1413" y="1179"/>
                  </a:lnTo>
                  <a:lnTo>
                    <a:pt x="1429" y="1179"/>
                  </a:lnTo>
                  <a:lnTo>
                    <a:pt x="1454" y="1187"/>
                  </a:lnTo>
                  <a:lnTo>
                    <a:pt x="1479" y="1196"/>
                  </a:lnTo>
                  <a:lnTo>
                    <a:pt x="1496" y="1204"/>
                  </a:lnTo>
                  <a:lnTo>
                    <a:pt x="1521" y="1212"/>
                  </a:lnTo>
                  <a:lnTo>
                    <a:pt x="1546" y="1221"/>
                  </a:lnTo>
                  <a:lnTo>
                    <a:pt x="1563" y="1237"/>
                  </a:lnTo>
                  <a:lnTo>
                    <a:pt x="1588" y="1246"/>
                  </a:lnTo>
                  <a:lnTo>
                    <a:pt x="1605" y="1254"/>
                  </a:lnTo>
                  <a:lnTo>
                    <a:pt x="1630" y="1271"/>
                  </a:lnTo>
                  <a:lnTo>
                    <a:pt x="1655" y="1279"/>
                  </a:lnTo>
                  <a:lnTo>
                    <a:pt x="1672" y="1296"/>
                  </a:lnTo>
                  <a:lnTo>
                    <a:pt x="1697" y="1304"/>
                  </a:lnTo>
                  <a:lnTo>
                    <a:pt x="1722" y="1321"/>
                  </a:lnTo>
                  <a:lnTo>
                    <a:pt x="1747" y="1338"/>
                  </a:lnTo>
                  <a:lnTo>
                    <a:pt x="1772" y="1354"/>
                  </a:lnTo>
                  <a:lnTo>
                    <a:pt x="1797" y="1371"/>
                  </a:lnTo>
                  <a:lnTo>
                    <a:pt x="1822" y="1396"/>
                  </a:lnTo>
                  <a:lnTo>
                    <a:pt x="1847" y="1413"/>
                  </a:lnTo>
                  <a:lnTo>
                    <a:pt x="1872" y="1430"/>
                  </a:lnTo>
                  <a:lnTo>
                    <a:pt x="1897" y="1455"/>
                  </a:lnTo>
                  <a:lnTo>
                    <a:pt x="1922" y="1471"/>
                  </a:lnTo>
                  <a:lnTo>
                    <a:pt x="1947" y="1488"/>
                  </a:lnTo>
                  <a:lnTo>
                    <a:pt x="1972" y="1513"/>
                  </a:lnTo>
                  <a:lnTo>
                    <a:pt x="1997" y="1530"/>
                  </a:lnTo>
                  <a:lnTo>
                    <a:pt x="2022" y="1555"/>
                  </a:lnTo>
                  <a:lnTo>
                    <a:pt x="2048" y="1572"/>
                  </a:lnTo>
                  <a:lnTo>
                    <a:pt x="2073" y="1597"/>
                  </a:lnTo>
                  <a:lnTo>
                    <a:pt x="2089" y="1622"/>
                  </a:lnTo>
                  <a:lnTo>
                    <a:pt x="2114" y="1638"/>
                  </a:lnTo>
                  <a:lnTo>
                    <a:pt x="2139" y="1663"/>
                  </a:lnTo>
                  <a:lnTo>
                    <a:pt x="2156" y="1680"/>
                  </a:lnTo>
                  <a:lnTo>
                    <a:pt x="2181" y="1705"/>
                  </a:lnTo>
                  <a:lnTo>
                    <a:pt x="2206" y="1730"/>
                  </a:lnTo>
                  <a:lnTo>
                    <a:pt x="2223" y="1755"/>
                  </a:lnTo>
                  <a:lnTo>
                    <a:pt x="2248" y="1772"/>
                  </a:lnTo>
                  <a:lnTo>
                    <a:pt x="2290" y="1822"/>
                  </a:lnTo>
                  <a:lnTo>
                    <a:pt x="2332" y="1872"/>
                  </a:lnTo>
                  <a:lnTo>
                    <a:pt x="2373" y="1922"/>
                  </a:lnTo>
                  <a:lnTo>
                    <a:pt x="2415" y="1964"/>
                  </a:lnTo>
                  <a:lnTo>
                    <a:pt x="2449" y="2014"/>
                  </a:lnTo>
                  <a:lnTo>
                    <a:pt x="2490" y="2073"/>
                  </a:lnTo>
                  <a:lnTo>
                    <a:pt x="2532" y="2123"/>
                  </a:lnTo>
                  <a:lnTo>
                    <a:pt x="2565" y="2173"/>
                  </a:lnTo>
                  <a:lnTo>
                    <a:pt x="2599" y="2223"/>
                  </a:lnTo>
                  <a:lnTo>
                    <a:pt x="2641" y="2273"/>
                  </a:lnTo>
                  <a:lnTo>
                    <a:pt x="2674" y="2332"/>
                  </a:lnTo>
                  <a:lnTo>
                    <a:pt x="2707" y="2382"/>
                  </a:lnTo>
                  <a:lnTo>
                    <a:pt x="2741" y="2440"/>
                  </a:lnTo>
                  <a:lnTo>
                    <a:pt x="2783" y="2490"/>
                  </a:lnTo>
                  <a:lnTo>
                    <a:pt x="2816" y="2549"/>
                  </a:lnTo>
                  <a:lnTo>
                    <a:pt x="2850" y="2599"/>
                  </a:lnTo>
                  <a:lnTo>
                    <a:pt x="2883" y="2658"/>
                  </a:lnTo>
                  <a:lnTo>
                    <a:pt x="2916" y="2716"/>
                  </a:lnTo>
                  <a:lnTo>
                    <a:pt x="2941" y="2766"/>
                  </a:lnTo>
                  <a:lnTo>
                    <a:pt x="2975" y="2816"/>
                  </a:lnTo>
                  <a:lnTo>
                    <a:pt x="2975" y="2808"/>
                  </a:lnTo>
                  <a:lnTo>
                    <a:pt x="2941" y="2733"/>
                  </a:lnTo>
                  <a:lnTo>
                    <a:pt x="2916" y="2649"/>
                  </a:lnTo>
                  <a:lnTo>
                    <a:pt x="2900" y="2574"/>
                  </a:lnTo>
                  <a:lnTo>
                    <a:pt x="2875" y="2499"/>
                  </a:lnTo>
                  <a:lnTo>
                    <a:pt x="2850" y="2415"/>
                  </a:lnTo>
                  <a:lnTo>
                    <a:pt x="2824" y="2340"/>
                  </a:lnTo>
                  <a:lnTo>
                    <a:pt x="2808" y="2257"/>
                  </a:lnTo>
                  <a:lnTo>
                    <a:pt x="2783" y="2181"/>
                  </a:lnTo>
                  <a:lnTo>
                    <a:pt x="2766" y="2098"/>
                  </a:lnTo>
                  <a:lnTo>
                    <a:pt x="2749" y="2023"/>
                  </a:lnTo>
                  <a:lnTo>
                    <a:pt x="2724" y="1939"/>
                  </a:lnTo>
                  <a:lnTo>
                    <a:pt x="2707" y="1864"/>
                  </a:lnTo>
                  <a:lnTo>
                    <a:pt x="2691" y="1780"/>
                  </a:lnTo>
                  <a:lnTo>
                    <a:pt x="2682" y="1697"/>
                  </a:lnTo>
                  <a:lnTo>
                    <a:pt x="2666" y="1622"/>
                  </a:lnTo>
                  <a:lnTo>
                    <a:pt x="2649" y="1538"/>
                  </a:lnTo>
                  <a:lnTo>
                    <a:pt x="2641" y="1455"/>
                  </a:lnTo>
                  <a:lnTo>
                    <a:pt x="2632" y="1371"/>
                  </a:lnTo>
                  <a:lnTo>
                    <a:pt x="2624" y="1329"/>
                  </a:lnTo>
                  <a:lnTo>
                    <a:pt x="2624" y="1288"/>
                  </a:lnTo>
                  <a:lnTo>
                    <a:pt x="2624" y="1254"/>
                  </a:lnTo>
                  <a:lnTo>
                    <a:pt x="2624" y="1212"/>
                  </a:lnTo>
                  <a:lnTo>
                    <a:pt x="2624" y="1171"/>
                  </a:lnTo>
                  <a:lnTo>
                    <a:pt x="2624" y="1129"/>
                  </a:lnTo>
                  <a:lnTo>
                    <a:pt x="2624" y="1087"/>
                  </a:lnTo>
                  <a:lnTo>
                    <a:pt x="2624" y="845"/>
                  </a:lnTo>
                  <a:lnTo>
                    <a:pt x="2624" y="803"/>
                  </a:lnTo>
                  <a:lnTo>
                    <a:pt x="2624" y="761"/>
                  </a:lnTo>
                  <a:lnTo>
                    <a:pt x="2624" y="711"/>
                  </a:lnTo>
                  <a:lnTo>
                    <a:pt x="2624" y="669"/>
                  </a:lnTo>
                  <a:lnTo>
                    <a:pt x="2632" y="619"/>
                  </a:lnTo>
                  <a:lnTo>
                    <a:pt x="2632" y="577"/>
                  </a:lnTo>
                  <a:lnTo>
                    <a:pt x="2632" y="552"/>
                  </a:lnTo>
                  <a:lnTo>
                    <a:pt x="2632" y="527"/>
                  </a:lnTo>
                  <a:lnTo>
                    <a:pt x="2632" y="502"/>
                  </a:lnTo>
                  <a:lnTo>
                    <a:pt x="2632" y="477"/>
                  </a:lnTo>
                  <a:lnTo>
                    <a:pt x="2641" y="452"/>
                  </a:lnTo>
                  <a:lnTo>
                    <a:pt x="2649" y="435"/>
                  </a:lnTo>
                  <a:lnTo>
                    <a:pt x="2649" y="410"/>
                  </a:lnTo>
                  <a:lnTo>
                    <a:pt x="2657" y="385"/>
                  </a:lnTo>
                  <a:lnTo>
                    <a:pt x="2666" y="360"/>
                  </a:lnTo>
                  <a:lnTo>
                    <a:pt x="2674" y="344"/>
                  </a:lnTo>
                  <a:lnTo>
                    <a:pt x="2682" y="318"/>
                  </a:lnTo>
                  <a:lnTo>
                    <a:pt x="2691" y="293"/>
                  </a:lnTo>
                  <a:lnTo>
                    <a:pt x="2699" y="277"/>
                  </a:lnTo>
                  <a:lnTo>
                    <a:pt x="2707" y="252"/>
                  </a:lnTo>
                  <a:lnTo>
                    <a:pt x="2716" y="227"/>
                  </a:lnTo>
                  <a:lnTo>
                    <a:pt x="2733" y="210"/>
                  </a:lnTo>
                  <a:lnTo>
                    <a:pt x="2741" y="185"/>
                  </a:lnTo>
                  <a:lnTo>
                    <a:pt x="2758" y="168"/>
                  </a:lnTo>
                  <a:lnTo>
                    <a:pt x="2766" y="143"/>
                  </a:lnTo>
                  <a:lnTo>
                    <a:pt x="2783" y="126"/>
                  </a:lnTo>
                  <a:lnTo>
                    <a:pt x="2799" y="110"/>
                  </a:lnTo>
                  <a:lnTo>
                    <a:pt x="2816" y="85"/>
                  </a:lnTo>
                  <a:lnTo>
                    <a:pt x="2833" y="68"/>
                  </a:lnTo>
                  <a:lnTo>
                    <a:pt x="2858" y="51"/>
                  </a:lnTo>
                  <a:lnTo>
                    <a:pt x="2875" y="34"/>
                  </a:lnTo>
                  <a:lnTo>
                    <a:pt x="2900" y="26"/>
                  </a:lnTo>
                  <a:lnTo>
                    <a:pt x="2925" y="9"/>
                  </a:lnTo>
                  <a:lnTo>
                    <a:pt x="2933" y="1"/>
                  </a:lnTo>
                  <a:lnTo>
                    <a:pt x="2950" y="1"/>
                  </a:lnTo>
                  <a:lnTo>
                    <a:pt x="2958" y="1"/>
                  </a:lnTo>
                  <a:lnTo>
                    <a:pt x="2975" y="1"/>
                  </a:lnTo>
                  <a:lnTo>
                    <a:pt x="2992" y="1"/>
                  </a:lnTo>
                  <a:lnTo>
                    <a:pt x="3000" y="1"/>
                  </a:lnTo>
                  <a:lnTo>
                    <a:pt x="3017" y="1"/>
                  </a:lnTo>
                  <a:lnTo>
                    <a:pt x="3033" y="1"/>
                  </a:lnTo>
                  <a:lnTo>
                    <a:pt x="3042" y="1"/>
                  </a:lnTo>
                  <a:lnTo>
                    <a:pt x="3150" y="1"/>
                  </a:lnTo>
                  <a:lnTo>
                    <a:pt x="3167" y="1"/>
                  </a:lnTo>
                  <a:lnTo>
                    <a:pt x="3184" y="1"/>
                  </a:lnTo>
                  <a:lnTo>
                    <a:pt x="3200" y="1"/>
                  </a:lnTo>
                  <a:lnTo>
                    <a:pt x="3217" y="1"/>
                  </a:lnTo>
                  <a:lnTo>
                    <a:pt x="3251" y="1"/>
                  </a:lnTo>
                  <a:lnTo>
                    <a:pt x="3276" y="9"/>
                  </a:lnTo>
                  <a:lnTo>
                    <a:pt x="3309" y="26"/>
                  </a:lnTo>
                  <a:lnTo>
                    <a:pt x="3342" y="34"/>
                  </a:lnTo>
                  <a:lnTo>
                    <a:pt x="3376" y="43"/>
                  </a:lnTo>
                  <a:lnTo>
                    <a:pt x="3401" y="59"/>
                  </a:lnTo>
                  <a:lnTo>
                    <a:pt x="3434" y="76"/>
                  </a:lnTo>
                  <a:lnTo>
                    <a:pt x="3459" y="93"/>
                  </a:lnTo>
                  <a:lnTo>
                    <a:pt x="3493" y="101"/>
                  </a:lnTo>
                  <a:lnTo>
                    <a:pt x="3518" y="118"/>
                  </a:lnTo>
                  <a:lnTo>
                    <a:pt x="3543" y="143"/>
                  </a:lnTo>
                  <a:lnTo>
                    <a:pt x="3576" y="160"/>
                  </a:lnTo>
                  <a:lnTo>
                    <a:pt x="3601" y="176"/>
                  </a:lnTo>
                  <a:lnTo>
                    <a:pt x="3626" y="201"/>
                  </a:lnTo>
                  <a:lnTo>
                    <a:pt x="3652" y="218"/>
                  </a:lnTo>
                  <a:lnTo>
                    <a:pt x="3677" y="243"/>
                  </a:lnTo>
                  <a:lnTo>
                    <a:pt x="3702" y="260"/>
                  </a:lnTo>
                  <a:lnTo>
                    <a:pt x="3727" y="285"/>
                  </a:lnTo>
                  <a:lnTo>
                    <a:pt x="3752" y="310"/>
                  </a:lnTo>
                  <a:lnTo>
                    <a:pt x="3777" y="327"/>
                  </a:lnTo>
                  <a:lnTo>
                    <a:pt x="3802" y="352"/>
                  </a:lnTo>
                  <a:lnTo>
                    <a:pt x="3827" y="377"/>
                  </a:lnTo>
                  <a:lnTo>
                    <a:pt x="3844" y="402"/>
                  </a:lnTo>
                  <a:lnTo>
                    <a:pt x="3869" y="427"/>
                  </a:lnTo>
                  <a:lnTo>
                    <a:pt x="3894" y="452"/>
                  </a:lnTo>
                  <a:lnTo>
                    <a:pt x="3910" y="486"/>
                  </a:lnTo>
                  <a:lnTo>
                    <a:pt x="3936" y="511"/>
                  </a:lnTo>
                  <a:lnTo>
                    <a:pt x="3952" y="536"/>
                  </a:lnTo>
                  <a:lnTo>
                    <a:pt x="3977" y="561"/>
                  </a:lnTo>
                  <a:lnTo>
                    <a:pt x="3994" y="586"/>
                  </a:lnTo>
                  <a:lnTo>
                    <a:pt x="4019" y="619"/>
                  </a:lnTo>
                  <a:lnTo>
                    <a:pt x="4036" y="644"/>
                  </a:lnTo>
                  <a:lnTo>
                    <a:pt x="4061" y="669"/>
                  </a:lnTo>
                  <a:lnTo>
                    <a:pt x="4078" y="694"/>
                  </a:lnTo>
                  <a:lnTo>
                    <a:pt x="4094" y="728"/>
                  </a:lnTo>
                  <a:lnTo>
                    <a:pt x="4119" y="753"/>
                  </a:lnTo>
                  <a:lnTo>
                    <a:pt x="4136" y="778"/>
                  </a:lnTo>
                  <a:lnTo>
                    <a:pt x="4169" y="836"/>
                  </a:lnTo>
                  <a:lnTo>
                    <a:pt x="4203" y="895"/>
                  </a:lnTo>
                  <a:lnTo>
                    <a:pt x="4236" y="945"/>
                  </a:lnTo>
                  <a:lnTo>
                    <a:pt x="4270" y="1003"/>
                  </a:lnTo>
                  <a:lnTo>
                    <a:pt x="4303" y="1054"/>
                  </a:lnTo>
                  <a:lnTo>
                    <a:pt x="4328" y="1104"/>
                  </a:lnTo>
                  <a:lnTo>
                    <a:pt x="4353" y="1162"/>
                  </a:lnTo>
                  <a:lnTo>
                    <a:pt x="4387" y="1204"/>
                  </a:lnTo>
                  <a:lnTo>
                    <a:pt x="4403" y="1254"/>
                  </a:lnTo>
                  <a:lnTo>
                    <a:pt x="4428" y="1296"/>
                  </a:lnTo>
                  <a:lnTo>
                    <a:pt x="4453" y="1346"/>
                  </a:lnTo>
                  <a:lnTo>
                    <a:pt x="4470" y="1379"/>
                  </a:lnTo>
                  <a:lnTo>
                    <a:pt x="4487" y="1421"/>
                  </a:lnTo>
                  <a:lnTo>
                    <a:pt x="4504" y="1455"/>
                  </a:lnTo>
                  <a:lnTo>
                    <a:pt x="4520" y="1496"/>
                  </a:lnTo>
                  <a:lnTo>
                    <a:pt x="4537" y="1530"/>
                  </a:lnTo>
                  <a:lnTo>
                    <a:pt x="4570" y="1605"/>
                  </a:lnTo>
                  <a:lnTo>
                    <a:pt x="4596" y="1680"/>
                  </a:lnTo>
                  <a:lnTo>
                    <a:pt x="4629" y="1764"/>
                  </a:lnTo>
                  <a:lnTo>
                    <a:pt x="4654" y="1839"/>
                  </a:lnTo>
                  <a:lnTo>
                    <a:pt x="4687" y="1914"/>
                  </a:lnTo>
                  <a:lnTo>
                    <a:pt x="4712" y="1989"/>
                  </a:lnTo>
                  <a:lnTo>
                    <a:pt x="4738" y="2064"/>
                  </a:lnTo>
                  <a:lnTo>
                    <a:pt x="4763" y="2140"/>
                  </a:lnTo>
                  <a:lnTo>
                    <a:pt x="4788" y="2215"/>
                  </a:lnTo>
                  <a:lnTo>
                    <a:pt x="4804" y="2298"/>
                  </a:lnTo>
                  <a:lnTo>
                    <a:pt x="4829" y="2374"/>
                  </a:lnTo>
                  <a:lnTo>
                    <a:pt x="4838" y="2399"/>
                  </a:lnTo>
                  <a:lnTo>
                    <a:pt x="4846" y="2449"/>
                  </a:lnTo>
                  <a:lnTo>
                    <a:pt x="4871" y="2524"/>
                  </a:lnTo>
                  <a:lnTo>
                    <a:pt x="4888" y="2599"/>
                  </a:lnTo>
                  <a:lnTo>
                    <a:pt x="4905" y="2683"/>
                  </a:lnTo>
                  <a:lnTo>
                    <a:pt x="4930" y="2758"/>
                  </a:lnTo>
                  <a:lnTo>
                    <a:pt x="4946" y="2833"/>
                  </a:lnTo>
                  <a:lnTo>
                    <a:pt x="4963" y="2908"/>
                  </a:lnTo>
                  <a:lnTo>
                    <a:pt x="4980" y="2992"/>
                  </a:lnTo>
                  <a:lnTo>
                    <a:pt x="4997" y="3067"/>
                  </a:lnTo>
                  <a:lnTo>
                    <a:pt x="5005" y="3142"/>
                  </a:lnTo>
                  <a:lnTo>
                    <a:pt x="5022" y="3217"/>
                  </a:lnTo>
                  <a:lnTo>
                    <a:pt x="5038" y="3301"/>
                  </a:lnTo>
                  <a:lnTo>
                    <a:pt x="5055" y="3376"/>
                  </a:lnTo>
                  <a:lnTo>
                    <a:pt x="5080" y="3526"/>
                  </a:lnTo>
                  <a:lnTo>
                    <a:pt x="5105" y="3685"/>
                  </a:lnTo>
                  <a:lnTo>
                    <a:pt x="5139" y="3835"/>
                  </a:lnTo>
                  <a:lnTo>
                    <a:pt x="5189" y="4136"/>
                  </a:lnTo>
                  <a:lnTo>
                    <a:pt x="5189" y="4136"/>
                  </a:lnTo>
                  <a:lnTo>
                    <a:pt x="5214" y="4295"/>
                  </a:lnTo>
                  <a:lnTo>
                    <a:pt x="5239" y="4445"/>
                  </a:lnTo>
                  <a:lnTo>
                    <a:pt x="5264" y="4596"/>
                  </a:lnTo>
                  <a:lnTo>
                    <a:pt x="5281" y="4671"/>
                  </a:lnTo>
                  <a:lnTo>
                    <a:pt x="5289" y="4746"/>
                  </a:lnTo>
                  <a:lnTo>
                    <a:pt x="5306" y="4821"/>
                  </a:lnTo>
                  <a:lnTo>
                    <a:pt x="5322" y="4896"/>
                  </a:lnTo>
                  <a:lnTo>
                    <a:pt x="5339" y="4972"/>
                  </a:lnTo>
                  <a:lnTo>
                    <a:pt x="5356" y="5047"/>
                  </a:lnTo>
                  <a:lnTo>
                    <a:pt x="5372" y="5122"/>
                  </a:lnTo>
                  <a:lnTo>
                    <a:pt x="5389" y="5197"/>
                  </a:lnTo>
                  <a:lnTo>
                    <a:pt x="5406" y="5272"/>
                  </a:lnTo>
                  <a:lnTo>
                    <a:pt x="5423" y="5348"/>
                  </a:lnTo>
                  <a:lnTo>
                    <a:pt x="5439" y="5423"/>
                  </a:lnTo>
                  <a:lnTo>
                    <a:pt x="5456" y="5498"/>
                  </a:lnTo>
                  <a:lnTo>
                    <a:pt x="5481" y="5565"/>
                  </a:lnTo>
                  <a:lnTo>
                    <a:pt x="5498" y="5640"/>
                  </a:lnTo>
                  <a:lnTo>
                    <a:pt x="5506" y="5673"/>
                  </a:lnTo>
                  <a:lnTo>
                    <a:pt x="5514" y="5715"/>
                  </a:lnTo>
                  <a:lnTo>
                    <a:pt x="5531" y="5790"/>
                  </a:lnTo>
                  <a:lnTo>
                    <a:pt x="5548" y="5866"/>
                  </a:lnTo>
                  <a:lnTo>
                    <a:pt x="5565" y="5941"/>
                  </a:lnTo>
                  <a:lnTo>
                    <a:pt x="5581" y="6016"/>
                  </a:lnTo>
                  <a:lnTo>
                    <a:pt x="5598" y="6091"/>
                  </a:lnTo>
                  <a:lnTo>
                    <a:pt x="5623" y="6166"/>
                  </a:lnTo>
                  <a:lnTo>
                    <a:pt x="5640" y="6233"/>
                  </a:lnTo>
                  <a:lnTo>
                    <a:pt x="5606" y="6325"/>
                  </a:lnTo>
                  <a:lnTo>
                    <a:pt x="5523" y="6283"/>
                  </a:lnTo>
                  <a:lnTo>
                    <a:pt x="5481" y="6216"/>
                  </a:lnTo>
                  <a:lnTo>
                    <a:pt x="5448" y="6141"/>
                  </a:lnTo>
                  <a:lnTo>
                    <a:pt x="5414" y="6074"/>
                  </a:lnTo>
                  <a:lnTo>
                    <a:pt x="5381" y="5999"/>
                  </a:lnTo>
                  <a:lnTo>
                    <a:pt x="5347" y="5932"/>
                  </a:lnTo>
                  <a:lnTo>
                    <a:pt x="5314" y="5857"/>
                  </a:lnTo>
                  <a:lnTo>
                    <a:pt x="5281" y="5782"/>
                  </a:lnTo>
                  <a:lnTo>
                    <a:pt x="5264" y="5740"/>
                  </a:lnTo>
                  <a:lnTo>
                    <a:pt x="5255" y="5715"/>
                  </a:lnTo>
                  <a:lnTo>
                    <a:pt x="5230" y="5640"/>
                  </a:lnTo>
                  <a:lnTo>
                    <a:pt x="5214" y="5565"/>
                  </a:lnTo>
                  <a:lnTo>
                    <a:pt x="5189" y="5490"/>
                  </a:lnTo>
                  <a:lnTo>
                    <a:pt x="5164" y="5406"/>
                  </a:lnTo>
                  <a:lnTo>
                    <a:pt x="5147" y="5331"/>
                  </a:lnTo>
                  <a:lnTo>
                    <a:pt x="5130" y="5256"/>
                  </a:lnTo>
                  <a:lnTo>
                    <a:pt x="5105" y="5180"/>
                  </a:lnTo>
                  <a:lnTo>
                    <a:pt x="5088" y="5105"/>
                  </a:lnTo>
                  <a:lnTo>
                    <a:pt x="5072" y="5030"/>
                  </a:lnTo>
                  <a:lnTo>
                    <a:pt x="5055" y="4955"/>
                  </a:lnTo>
                  <a:lnTo>
                    <a:pt x="5038" y="4880"/>
                  </a:lnTo>
                  <a:lnTo>
                    <a:pt x="5022" y="4796"/>
                  </a:lnTo>
                  <a:lnTo>
                    <a:pt x="5005" y="4721"/>
                  </a:lnTo>
                  <a:lnTo>
                    <a:pt x="4988" y="4646"/>
                  </a:lnTo>
                  <a:lnTo>
                    <a:pt x="4955" y="4495"/>
                  </a:lnTo>
                  <a:lnTo>
                    <a:pt x="4930" y="4345"/>
                  </a:lnTo>
                  <a:lnTo>
                    <a:pt x="4896" y="4186"/>
                  </a:lnTo>
                  <a:lnTo>
                    <a:pt x="4896" y="4186"/>
                  </a:lnTo>
                  <a:lnTo>
                    <a:pt x="4838" y="3886"/>
                  </a:lnTo>
                  <a:lnTo>
                    <a:pt x="4813" y="3735"/>
                  </a:lnTo>
                  <a:lnTo>
                    <a:pt x="4779" y="3577"/>
                  </a:lnTo>
                  <a:lnTo>
                    <a:pt x="4754" y="3426"/>
                  </a:lnTo>
                  <a:lnTo>
                    <a:pt x="4738" y="3351"/>
                  </a:lnTo>
                  <a:lnTo>
                    <a:pt x="4721" y="3276"/>
                  </a:lnTo>
                  <a:lnTo>
                    <a:pt x="4704" y="3201"/>
                  </a:lnTo>
                  <a:lnTo>
                    <a:pt x="4687" y="3125"/>
                  </a:lnTo>
                  <a:lnTo>
                    <a:pt x="4671" y="3050"/>
                  </a:lnTo>
                  <a:lnTo>
                    <a:pt x="4654" y="2975"/>
                  </a:lnTo>
                  <a:lnTo>
                    <a:pt x="4637" y="2900"/>
                  </a:lnTo>
                  <a:lnTo>
                    <a:pt x="4621" y="2825"/>
                  </a:lnTo>
                  <a:lnTo>
                    <a:pt x="4596" y="2749"/>
                  </a:lnTo>
                  <a:lnTo>
                    <a:pt x="4579" y="2674"/>
                  </a:lnTo>
                  <a:lnTo>
                    <a:pt x="4562" y="2599"/>
                  </a:lnTo>
                  <a:lnTo>
                    <a:pt x="4537" y="2532"/>
                  </a:lnTo>
                  <a:lnTo>
                    <a:pt x="4529" y="2482"/>
                  </a:lnTo>
                  <a:lnTo>
                    <a:pt x="4520" y="2457"/>
                  </a:lnTo>
                  <a:lnTo>
                    <a:pt x="4495" y="2382"/>
                  </a:lnTo>
                  <a:lnTo>
                    <a:pt x="4470" y="2307"/>
                  </a:lnTo>
                  <a:lnTo>
                    <a:pt x="4453" y="2240"/>
                  </a:lnTo>
                  <a:lnTo>
                    <a:pt x="4428" y="2165"/>
                  </a:lnTo>
                  <a:lnTo>
                    <a:pt x="4403" y="2090"/>
                  </a:lnTo>
                  <a:lnTo>
                    <a:pt x="4378" y="2014"/>
                  </a:lnTo>
                  <a:lnTo>
                    <a:pt x="4353" y="1947"/>
                  </a:lnTo>
                  <a:lnTo>
                    <a:pt x="4320" y="1872"/>
                  </a:lnTo>
                  <a:lnTo>
                    <a:pt x="4295" y="1797"/>
                  </a:lnTo>
                  <a:lnTo>
                    <a:pt x="4270" y="1730"/>
                  </a:lnTo>
                  <a:lnTo>
                    <a:pt x="4236" y="1655"/>
                  </a:lnTo>
                  <a:lnTo>
                    <a:pt x="4220" y="1622"/>
                  </a:lnTo>
                  <a:lnTo>
                    <a:pt x="4203" y="1588"/>
                  </a:lnTo>
                  <a:lnTo>
                    <a:pt x="4186" y="1555"/>
                  </a:lnTo>
                  <a:lnTo>
                    <a:pt x="4169" y="1513"/>
                  </a:lnTo>
                  <a:lnTo>
                    <a:pt x="4153" y="1480"/>
                  </a:lnTo>
                  <a:lnTo>
                    <a:pt x="4136" y="1438"/>
                  </a:lnTo>
                  <a:lnTo>
                    <a:pt x="4111" y="1396"/>
                  </a:lnTo>
                  <a:lnTo>
                    <a:pt x="4086" y="1354"/>
                  </a:lnTo>
                  <a:lnTo>
                    <a:pt x="4069" y="1304"/>
                  </a:lnTo>
                  <a:lnTo>
                    <a:pt x="4036" y="1262"/>
                  </a:lnTo>
                  <a:lnTo>
                    <a:pt x="4011" y="1212"/>
                  </a:lnTo>
                  <a:lnTo>
                    <a:pt x="3986" y="1162"/>
                  </a:lnTo>
                  <a:lnTo>
                    <a:pt x="3952" y="1112"/>
                  </a:lnTo>
                  <a:lnTo>
                    <a:pt x="3927" y="1062"/>
                  </a:lnTo>
                  <a:lnTo>
                    <a:pt x="3894" y="1003"/>
                  </a:lnTo>
                  <a:lnTo>
                    <a:pt x="3860" y="953"/>
                  </a:lnTo>
                  <a:lnTo>
                    <a:pt x="3844" y="928"/>
                  </a:lnTo>
                  <a:lnTo>
                    <a:pt x="3827" y="903"/>
                  </a:lnTo>
                  <a:lnTo>
                    <a:pt x="3810" y="878"/>
                  </a:lnTo>
                  <a:lnTo>
                    <a:pt x="3794" y="853"/>
                  </a:lnTo>
                  <a:lnTo>
                    <a:pt x="3768" y="828"/>
                  </a:lnTo>
                  <a:lnTo>
                    <a:pt x="3752" y="803"/>
                  </a:lnTo>
                  <a:lnTo>
                    <a:pt x="3735" y="778"/>
                  </a:lnTo>
                  <a:lnTo>
                    <a:pt x="3718" y="761"/>
                  </a:lnTo>
                  <a:lnTo>
                    <a:pt x="3702" y="736"/>
                  </a:lnTo>
                  <a:lnTo>
                    <a:pt x="3677" y="711"/>
                  </a:lnTo>
                  <a:lnTo>
                    <a:pt x="3660" y="686"/>
                  </a:lnTo>
                  <a:lnTo>
                    <a:pt x="3643" y="661"/>
                  </a:lnTo>
                  <a:lnTo>
                    <a:pt x="3618" y="644"/>
                  </a:lnTo>
                  <a:lnTo>
                    <a:pt x="3601" y="619"/>
                  </a:lnTo>
                  <a:lnTo>
                    <a:pt x="3585" y="602"/>
                  </a:lnTo>
                  <a:lnTo>
                    <a:pt x="3560" y="577"/>
                  </a:lnTo>
                  <a:lnTo>
                    <a:pt x="3543" y="561"/>
                  </a:lnTo>
                  <a:lnTo>
                    <a:pt x="3518" y="536"/>
                  </a:lnTo>
                  <a:lnTo>
                    <a:pt x="3501" y="519"/>
                  </a:lnTo>
                  <a:lnTo>
                    <a:pt x="3484" y="502"/>
                  </a:lnTo>
                  <a:lnTo>
                    <a:pt x="3459" y="486"/>
                  </a:lnTo>
                  <a:lnTo>
                    <a:pt x="3443" y="469"/>
                  </a:lnTo>
                  <a:lnTo>
                    <a:pt x="3426" y="452"/>
                  </a:lnTo>
                  <a:lnTo>
                    <a:pt x="3401" y="435"/>
                  </a:lnTo>
                  <a:lnTo>
                    <a:pt x="3384" y="427"/>
                  </a:lnTo>
                  <a:lnTo>
                    <a:pt x="3359" y="410"/>
                  </a:lnTo>
                  <a:lnTo>
                    <a:pt x="3342" y="394"/>
                  </a:lnTo>
                  <a:lnTo>
                    <a:pt x="3326" y="385"/>
                  </a:lnTo>
                  <a:lnTo>
                    <a:pt x="3301" y="369"/>
                  </a:lnTo>
                  <a:lnTo>
                    <a:pt x="3284" y="360"/>
                  </a:lnTo>
                  <a:lnTo>
                    <a:pt x="3267" y="352"/>
                  </a:lnTo>
                  <a:lnTo>
                    <a:pt x="3242" y="344"/>
                  </a:lnTo>
                  <a:lnTo>
                    <a:pt x="3225" y="335"/>
                  </a:lnTo>
                  <a:lnTo>
                    <a:pt x="3209" y="327"/>
                  </a:lnTo>
                  <a:lnTo>
                    <a:pt x="3184" y="327"/>
                  </a:lnTo>
                  <a:lnTo>
                    <a:pt x="3167" y="327"/>
                  </a:lnTo>
                  <a:lnTo>
                    <a:pt x="3150" y="327"/>
                  </a:lnTo>
                  <a:lnTo>
                    <a:pt x="3075" y="327"/>
                  </a:lnTo>
                  <a:lnTo>
                    <a:pt x="3075" y="327"/>
                  </a:lnTo>
                  <a:lnTo>
                    <a:pt x="3075" y="327"/>
                  </a:lnTo>
                  <a:lnTo>
                    <a:pt x="3075" y="327"/>
                  </a:lnTo>
                  <a:lnTo>
                    <a:pt x="3075" y="327"/>
                  </a:lnTo>
                  <a:lnTo>
                    <a:pt x="3075" y="327"/>
                  </a:lnTo>
                  <a:lnTo>
                    <a:pt x="3075" y="327"/>
                  </a:lnTo>
                  <a:lnTo>
                    <a:pt x="3075" y="335"/>
                  </a:lnTo>
                  <a:lnTo>
                    <a:pt x="3067" y="344"/>
                  </a:lnTo>
                  <a:lnTo>
                    <a:pt x="3058" y="352"/>
                  </a:lnTo>
                  <a:lnTo>
                    <a:pt x="3058" y="360"/>
                  </a:lnTo>
                  <a:lnTo>
                    <a:pt x="3050" y="369"/>
                  </a:lnTo>
                  <a:lnTo>
                    <a:pt x="3050" y="385"/>
                  </a:lnTo>
                  <a:lnTo>
                    <a:pt x="3042" y="394"/>
                  </a:lnTo>
                  <a:lnTo>
                    <a:pt x="3033" y="402"/>
                  </a:lnTo>
                  <a:lnTo>
                    <a:pt x="3033" y="419"/>
                  </a:lnTo>
                  <a:lnTo>
                    <a:pt x="3033" y="435"/>
                  </a:lnTo>
                  <a:lnTo>
                    <a:pt x="3025" y="452"/>
                  </a:lnTo>
                  <a:lnTo>
                    <a:pt x="3025" y="460"/>
                  </a:lnTo>
                  <a:lnTo>
                    <a:pt x="3025" y="477"/>
                  </a:lnTo>
                  <a:lnTo>
                    <a:pt x="3025" y="494"/>
                  </a:lnTo>
                  <a:lnTo>
                    <a:pt x="3025" y="519"/>
                  </a:lnTo>
                  <a:lnTo>
                    <a:pt x="3025" y="536"/>
                  </a:lnTo>
                  <a:lnTo>
                    <a:pt x="3025" y="552"/>
                  </a:lnTo>
                  <a:lnTo>
                    <a:pt x="3025" y="569"/>
                  </a:lnTo>
                  <a:lnTo>
                    <a:pt x="3025" y="586"/>
                  </a:lnTo>
                  <a:lnTo>
                    <a:pt x="3025" y="602"/>
                  </a:lnTo>
                  <a:lnTo>
                    <a:pt x="3025" y="628"/>
                  </a:lnTo>
                  <a:lnTo>
                    <a:pt x="3025" y="661"/>
                  </a:lnTo>
                  <a:lnTo>
                    <a:pt x="3025" y="703"/>
                  </a:lnTo>
                  <a:lnTo>
                    <a:pt x="3025" y="745"/>
                  </a:lnTo>
                  <a:lnTo>
                    <a:pt x="3025" y="778"/>
                  </a:lnTo>
                  <a:lnTo>
                    <a:pt x="3025" y="820"/>
                  </a:lnTo>
                  <a:lnTo>
                    <a:pt x="3025" y="1062"/>
                  </a:lnTo>
                  <a:lnTo>
                    <a:pt x="3025" y="1104"/>
                  </a:lnTo>
                  <a:lnTo>
                    <a:pt x="3025" y="1137"/>
                  </a:lnTo>
                  <a:lnTo>
                    <a:pt x="3025" y="1179"/>
                  </a:lnTo>
                  <a:lnTo>
                    <a:pt x="3025" y="1212"/>
                  </a:lnTo>
                  <a:lnTo>
                    <a:pt x="3025" y="1254"/>
                  </a:lnTo>
                  <a:lnTo>
                    <a:pt x="3025" y="1296"/>
                  </a:lnTo>
                  <a:lnTo>
                    <a:pt x="3025" y="1329"/>
                  </a:lnTo>
                  <a:lnTo>
                    <a:pt x="3033" y="1413"/>
                  </a:lnTo>
                  <a:lnTo>
                    <a:pt x="3050" y="1488"/>
                  </a:lnTo>
                  <a:lnTo>
                    <a:pt x="3058" y="1563"/>
                  </a:lnTo>
                  <a:lnTo>
                    <a:pt x="3075" y="1638"/>
                  </a:lnTo>
                  <a:lnTo>
                    <a:pt x="3092" y="1714"/>
                  </a:lnTo>
                  <a:lnTo>
                    <a:pt x="3100" y="1789"/>
                  </a:lnTo>
                  <a:lnTo>
                    <a:pt x="3117" y="1872"/>
                  </a:lnTo>
                  <a:lnTo>
                    <a:pt x="3142" y="1947"/>
                  </a:lnTo>
                  <a:lnTo>
                    <a:pt x="3159" y="2023"/>
                  </a:lnTo>
                  <a:lnTo>
                    <a:pt x="3175" y="2098"/>
                  </a:lnTo>
                  <a:lnTo>
                    <a:pt x="3192" y="2173"/>
                  </a:lnTo>
                  <a:lnTo>
                    <a:pt x="3217" y="2248"/>
                  </a:lnTo>
                  <a:lnTo>
                    <a:pt x="3242" y="2323"/>
                  </a:lnTo>
                  <a:lnTo>
                    <a:pt x="3259" y="2399"/>
                  </a:lnTo>
                  <a:lnTo>
                    <a:pt x="3284" y="2474"/>
                  </a:lnTo>
                  <a:lnTo>
                    <a:pt x="3309" y="2549"/>
                  </a:lnTo>
                  <a:lnTo>
                    <a:pt x="3334" y="2624"/>
                  </a:lnTo>
                  <a:lnTo>
                    <a:pt x="3359" y="2699"/>
                  </a:lnTo>
                  <a:lnTo>
                    <a:pt x="3384" y="2775"/>
                  </a:lnTo>
                  <a:lnTo>
                    <a:pt x="3409" y="2850"/>
                  </a:lnTo>
                  <a:lnTo>
                    <a:pt x="3434" y="2917"/>
                  </a:lnTo>
                  <a:lnTo>
                    <a:pt x="3459" y="2992"/>
                  </a:lnTo>
                  <a:lnTo>
                    <a:pt x="3493" y="3067"/>
                  </a:lnTo>
                  <a:lnTo>
                    <a:pt x="3518" y="3142"/>
                  </a:lnTo>
                  <a:lnTo>
                    <a:pt x="3551" y="3217"/>
                  </a:lnTo>
                  <a:lnTo>
                    <a:pt x="3576" y="3292"/>
                  </a:lnTo>
                  <a:lnTo>
                    <a:pt x="3610" y="3359"/>
                  </a:lnTo>
                  <a:lnTo>
                    <a:pt x="3635" y="3435"/>
                  </a:lnTo>
                  <a:lnTo>
                    <a:pt x="3668" y="3510"/>
                  </a:lnTo>
                  <a:lnTo>
                    <a:pt x="3685" y="3551"/>
                  </a:lnTo>
                  <a:lnTo>
                    <a:pt x="3702" y="3593"/>
                  </a:lnTo>
                  <a:lnTo>
                    <a:pt x="3718" y="3635"/>
                  </a:lnTo>
                  <a:lnTo>
                    <a:pt x="3743" y="3677"/>
                  </a:lnTo>
                  <a:lnTo>
                    <a:pt x="3760" y="3719"/>
                  </a:lnTo>
                  <a:lnTo>
                    <a:pt x="3777" y="3760"/>
                  </a:lnTo>
                  <a:lnTo>
                    <a:pt x="3802" y="3802"/>
                  </a:lnTo>
                  <a:lnTo>
                    <a:pt x="3819" y="3844"/>
                  </a:lnTo>
                  <a:lnTo>
                    <a:pt x="3860" y="3927"/>
                  </a:lnTo>
                  <a:lnTo>
                    <a:pt x="3910" y="4011"/>
                  </a:lnTo>
                  <a:lnTo>
                    <a:pt x="3994" y="4178"/>
                  </a:lnTo>
                  <a:lnTo>
                    <a:pt x="4011" y="4203"/>
                  </a:lnTo>
                  <a:lnTo>
                    <a:pt x="4019" y="4228"/>
                  </a:lnTo>
                  <a:lnTo>
                    <a:pt x="4061" y="4295"/>
                  </a:lnTo>
                  <a:lnTo>
                    <a:pt x="4103" y="4362"/>
                  </a:lnTo>
                  <a:lnTo>
                    <a:pt x="4119" y="4404"/>
                  </a:lnTo>
                  <a:lnTo>
                    <a:pt x="4136" y="4437"/>
                  </a:lnTo>
                  <a:lnTo>
                    <a:pt x="4153" y="4470"/>
                  </a:lnTo>
                  <a:lnTo>
                    <a:pt x="4169" y="4504"/>
                  </a:lnTo>
                  <a:lnTo>
                    <a:pt x="4186" y="4529"/>
                  </a:lnTo>
                  <a:lnTo>
                    <a:pt x="4195" y="4546"/>
                  </a:lnTo>
                  <a:lnTo>
                    <a:pt x="4203" y="4562"/>
                  </a:lnTo>
                  <a:lnTo>
                    <a:pt x="4203" y="4587"/>
                  </a:lnTo>
                  <a:lnTo>
                    <a:pt x="4211" y="4621"/>
                  </a:lnTo>
                  <a:lnTo>
                    <a:pt x="4211" y="4637"/>
                  </a:lnTo>
                  <a:lnTo>
                    <a:pt x="4211" y="4663"/>
                  </a:lnTo>
                  <a:lnTo>
                    <a:pt x="4211" y="4679"/>
                  </a:lnTo>
                  <a:lnTo>
                    <a:pt x="4211" y="4679"/>
                  </a:lnTo>
                  <a:lnTo>
                    <a:pt x="4203" y="4704"/>
                  </a:lnTo>
                  <a:lnTo>
                    <a:pt x="4195" y="4721"/>
                  </a:lnTo>
                  <a:lnTo>
                    <a:pt x="4178" y="4746"/>
                  </a:lnTo>
                  <a:lnTo>
                    <a:pt x="4178" y="4746"/>
                  </a:lnTo>
                  <a:lnTo>
                    <a:pt x="4161" y="4763"/>
                  </a:lnTo>
                  <a:lnTo>
                    <a:pt x="4144" y="4780"/>
                  </a:lnTo>
                  <a:lnTo>
                    <a:pt x="4128" y="4788"/>
                  </a:lnTo>
                  <a:lnTo>
                    <a:pt x="4103" y="4796"/>
                  </a:lnTo>
                  <a:lnTo>
                    <a:pt x="4103" y="4796"/>
                  </a:lnTo>
                  <a:lnTo>
                    <a:pt x="4078" y="4805"/>
                  </a:lnTo>
                  <a:lnTo>
                    <a:pt x="4053" y="4805"/>
                  </a:lnTo>
                  <a:lnTo>
                    <a:pt x="4027" y="4805"/>
                  </a:lnTo>
                  <a:lnTo>
                    <a:pt x="4002" y="4805"/>
                  </a:lnTo>
                  <a:lnTo>
                    <a:pt x="3977" y="4796"/>
                  </a:lnTo>
                  <a:lnTo>
                    <a:pt x="3961" y="4796"/>
                  </a:lnTo>
                  <a:lnTo>
                    <a:pt x="3927" y="4771"/>
                  </a:lnTo>
                  <a:lnTo>
                    <a:pt x="3910" y="4754"/>
                  </a:lnTo>
                  <a:lnTo>
                    <a:pt x="3894" y="4746"/>
                  </a:lnTo>
                  <a:lnTo>
                    <a:pt x="3869" y="4721"/>
                  </a:lnTo>
                  <a:lnTo>
                    <a:pt x="3852" y="4696"/>
                  </a:lnTo>
                  <a:lnTo>
                    <a:pt x="3810" y="4646"/>
                  </a:lnTo>
                  <a:lnTo>
                    <a:pt x="3768" y="4604"/>
                  </a:lnTo>
                  <a:lnTo>
                    <a:pt x="3727" y="4554"/>
                  </a:lnTo>
                  <a:lnTo>
                    <a:pt x="3685" y="4504"/>
                  </a:lnTo>
                  <a:lnTo>
                    <a:pt x="3643" y="4462"/>
                  </a:lnTo>
                  <a:lnTo>
                    <a:pt x="3643" y="4462"/>
                  </a:lnTo>
                  <a:lnTo>
                    <a:pt x="3610" y="4412"/>
                  </a:lnTo>
                  <a:lnTo>
                    <a:pt x="3568" y="4362"/>
                  </a:lnTo>
                  <a:lnTo>
                    <a:pt x="3535" y="4312"/>
                  </a:lnTo>
                  <a:lnTo>
                    <a:pt x="3493" y="4253"/>
                  </a:lnTo>
                  <a:lnTo>
                    <a:pt x="3459" y="4203"/>
                  </a:lnTo>
                  <a:lnTo>
                    <a:pt x="3426" y="4153"/>
                  </a:lnTo>
                  <a:lnTo>
                    <a:pt x="3393" y="4103"/>
                  </a:lnTo>
                  <a:lnTo>
                    <a:pt x="3351" y="4044"/>
                  </a:lnTo>
                  <a:lnTo>
                    <a:pt x="3317" y="3994"/>
                  </a:lnTo>
                  <a:lnTo>
                    <a:pt x="3284" y="3936"/>
                  </a:lnTo>
                  <a:lnTo>
                    <a:pt x="3251" y="3886"/>
                  </a:lnTo>
                  <a:lnTo>
                    <a:pt x="3217" y="3827"/>
                  </a:lnTo>
                  <a:lnTo>
                    <a:pt x="3184" y="3777"/>
                  </a:lnTo>
                  <a:lnTo>
                    <a:pt x="3150" y="3719"/>
                  </a:lnTo>
                  <a:lnTo>
                    <a:pt x="3092" y="3610"/>
                  </a:lnTo>
                  <a:lnTo>
                    <a:pt x="3025" y="3501"/>
                  </a:lnTo>
                  <a:lnTo>
                    <a:pt x="2958" y="3384"/>
                  </a:lnTo>
                  <a:lnTo>
                    <a:pt x="2900" y="3276"/>
                  </a:lnTo>
                  <a:lnTo>
                    <a:pt x="2833" y="3167"/>
                  </a:lnTo>
                  <a:lnTo>
                    <a:pt x="2774" y="3059"/>
                  </a:lnTo>
                  <a:lnTo>
                    <a:pt x="2707" y="2950"/>
                  </a:lnTo>
                  <a:lnTo>
                    <a:pt x="2674" y="2900"/>
                  </a:lnTo>
                  <a:lnTo>
                    <a:pt x="2649" y="2841"/>
                  </a:lnTo>
                  <a:lnTo>
                    <a:pt x="2616" y="2791"/>
                  </a:lnTo>
                  <a:lnTo>
                    <a:pt x="2582" y="2741"/>
                  </a:lnTo>
                  <a:lnTo>
                    <a:pt x="2549" y="2683"/>
                  </a:lnTo>
                  <a:lnTo>
                    <a:pt x="2515" y="2633"/>
                  </a:lnTo>
                  <a:lnTo>
                    <a:pt x="2482" y="2582"/>
                  </a:lnTo>
                  <a:lnTo>
                    <a:pt x="2449" y="2532"/>
                  </a:lnTo>
                  <a:lnTo>
                    <a:pt x="2415" y="2482"/>
                  </a:lnTo>
                  <a:lnTo>
                    <a:pt x="2382" y="2432"/>
                  </a:lnTo>
                  <a:lnTo>
                    <a:pt x="2348" y="2382"/>
                  </a:lnTo>
                  <a:lnTo>
                    <a:pt x="2315" y="2332"/>
                  </a:lnTo>
                  <a:lnTo>
                    <a:pt x="2273" y="2290"/>
                  </a:lnTo>
                  <a:lnTo>
                    <a:pt x="2240" y="2240"/>
                  </a:lnTo>
                  <a:lnTo>
                    <a:pt x="2206" y="2198"/>
                  </a:lnTo>
                  <a:lnTo>
                    <a:pt x="2173" y="2148"/>
                  </a:lnTo>
                  <a:lnTo>
                    <a:pt x="2131" y="2106"/>
                  </a:lnTo>
                  <a:lnTo>
                    <a:pt x="2022" y="2090"/>
                  </a:lnTo>
                  <a:lnTo>
                    <a:pt x="1989" y="2039"/>
                  </a:lnTo>
                  <a:lnTo>
                    <a:pt x="1964" y="2023"/>
                  </a:lnTo>
                  <a:lnTo>
                    <a:pt x="1947" y="1998"/>
                  </a:lnTo>
                  <a:lnTo>
                    <a:pt x="1931" y="1981"/>
                  </a:lnTo>
                  <a:lnTo>
                    <a:pt x="1906" y="1956"/>
                  </a:lnTo>
                  <a:lnTo>
                    <a:pt x="1889" y="1939"/>
                  </a:lnTo>
                  <a:lnTo>
                    <a:pt x="1864" y="1922"/>
                  </a:lnTo>
                  <a:lnTo>
                    <a:pt x="1847" y="1897"/>
                  </a:lnTo>
                  <a:lnTo>
                    <a:pt x="1830" y="1881"/>
                  </a:lnTo>
                  <a:lnTo>
                    <a:pt x="1805" y="1864"/>
                  </a:lnTo>
                  <a:lnTo>
                    <a:pt x="1789" y="1847"/>
                  </a:lnTo>
                  <a:lnTo>
                    <a:pt x="1763" y="1831"/>
                  </a:lnTo>
                  <a:lnTo>
                    <a:pt x="1747" y="1805"/>
                  </a:lnTo>
                  <a:lnTo>
                    <a:pt x="1722" y="1789"/>
                  </a:lnTo>
                  <a:lnTo>
                    <a:pt x="1713" y="1772"/>
                  </a:lnTo>
                  <a:lnTo>
                    <a:pt x="1688" y="1755"/>
                  </a:lnTo>
                  <a:lnTo>
                    <a:pt x="1672" y="1739"/>
                  </a:lnTo>
                  <a:lnTo>
                    <a:pt x="1647" y="1722"/>
                  </a:lnTo>
                  <a:lnTo>
                    <a:pt x="1621" y="1705"/>
                  </a:lnTo>
                  <a:lnTo>
                    <a:pt x="1605" y="1689"/>
                  </a:lnTo>
                  <a:lnTo>
                    <a:pt x="1580" y="1672"/>
                  </a:lnTo>
                  <a:lnTo>
                    <a:pt x="1555" y="1655"/>
                  </a:lnTo>
                  <a:lnTo>
                    <a:pt x="1538" y="1647"/>
                  </a:lnTo>
                  <a:lnTo>
                    <a:pt x="1521" y="1630"/>
                  </a:lnTo>
                  <a:lnTo>
                    <a:pt x="1505" y="1622"/>
                  </a:lnTo>
                  <a:lnTo>
                    <a:pt x="1488" y="1613"/>
                  </a:lnTo>
                  <a:lnTo>
                    <a:pt x="1471" y="1605"/>
                  </a:lnTo>
                  <a:lnTo>
                    <a:pt x="1454" y="1597"/>
                  </a:lnTo>
                  <a:lnTo>
                    <a:pt x="1438" y="1588"/>
                  </a:lnTo>
                  <a:lnTo>
                    <a:pt x="1421" y="1580"/>
                  </a:lnTo>
                  <a:lnTo>
                    <a:pt x="1404" y="1572"/>
                  </a:lnTo>
                  <a:lnTo>
                    <a:pt x="1388" y="1572"/>
                  </a:lnTo>
                  <a:lnTo>
                    <a:pt x="1379" y="1563"/>
                  </a:lnTo>
                  <a:lnTo>
                    <a:pt x="1362" y="1555"/>
                  </a:lnTo>
                  <a:lnTo>
                    <a:pt x="1346" y="1555"/>
                  </a:lnTo>
                  <a:lnTo>
                    <a:pt x="1329" y="1555"/>
                  </a:lnTo>
                  <a:lnTo>
                    <a:pt x="1321" y="1555"/>
                  </a:lnTo>
                  <a:lnTo>
                    <a:pt x="1304" y="1555"/>
                  </a:lnTo>
                  <a:lnTo>
                    <a:pt x="1287" y="1555"/>
                  </a:lnTo>
                  <a:lnTo>
                    <a:pt x="1279" y="1555"/>
                  </a:lnTo>
                  <a:lnTo>
                    <a:pt x="1262" y="1555"/>
                  </a:lnTo>
                  <a:lnTo>
                    <a:pt x="1246" y="1555"/>
                  </a:lnTo>
                  <a:lnTo>
                    <a:pt x="1237" y="1555"/>
                  </a:lnTo>
                  <a:lnTo>
                    <a:pt x="1220" y="1555"/>
                  </a:lnTo>
                  <a:lnTo>
                    <a:pt x="1095" y="1555"/>
                  </a:lnTo>
                  <a:lnTo>
                    <a:pt x="1087" y="1555"/>
                  </a:lnTo>
                  <a:lnTo>
                    <a:pt x="1070" y="1555"/>
                  </a:lnTo>
                  <a:lnTo>
                    <a:pt x="1062" y="1555"/>
                  </a:lnTo>
                  <a:lnTo>
                    <a:pt x="1045" y="1555"/>
                  </a:lnTo>
                  <a:lnTo>
                    <a:pt x="1037" y="1555"/>
                  </a:lnTo>
                  <a:lnTo>
                    <a:pt x="1028" y="1555"/>
                  </a:lnTo>
                  <a:lnTo>
                    <a:pt x="1012" y="1555"/>
                  </a:lnTo>
                  <a:lnTo>
                    <a:pt x="1003" y="1555"/>
                  </a:lnTo>
                  <a:lnTo>
                    <a:pt x="987" y="1555"/>
                  </a:lnTo>
                  <a:lnTo>
                    <a:pt x="978" y="1555"/>
                  </a:lnTo>
                  <a:lnTo>
                    <a:pt x="970" y="1555"/>
                  </a:lnTo>
                  <a:lnTo>
                    <a:pt x="953" y="1555"/>
                  </a:lnTo>
                  <a:lnTo>
                    <a:pt x="945" y="1563"/>
                  </a:lnTo>
                  <a:lnTo>
                    <a:pt x="936" y="1572"/>
                  </a:lnTo>
                  <a:lnTo>
                    <a:pt x="920" y="1572"/>
                  </a:lnTo>
                  <a:lnTo>
                    <a:pt x="911" y="1580"/>
                  </a:lnTo>
                  <a:lnTo>
                    <a:pt x="895" y="1588"/>
                  </a:lnTo>
                  <a:lnTo>
                    <a:pt x="886" y="1588"/>
                  </a:lnTo>
                  <a:lnTo>
                    <a:pt x="878" y="1597"/>
                  </a:lnTo>
                  <a:lnTo>
                    <a:pt x="861" y="1605"/>
                  </a:lnTo>
                  <a:lnTo>
                    <a:pt x="853" y="1613"/>
                  </a:lnTo>
                  <a:lnTo>
                    <a:pt x="836" y="1622"/>
                  </a:lnTo>
                  <a:lnTo>
                    <a:pt x="828" y="1630"/>
                  </a:lnTo>
                  <a:lnTo>
                    <a:pt x="819" y="1638"/>
                  </a:lnTo>
                  <a:lnTo>
                    <a:pt x="803" y="1647"/>
                  </a:lnTo>
                  <a:lnTo>
                    <a:pt x="794" y="1655"/>
                  </a:lnTo>
                  <a:lnTo>
                    <a:pt x="786" y="1663"/>
                  </a:lnTo>
                  <a:lnTo>
                    <a:pt x="778" y="1672"/>
                  </a:lnTo>
                  <a:lnTo>
                    <a:pt x="761" y="1689"/>
                  </a:lnTo>
                  <a:lnTo>
                    <a:pt x="744" y="1705"/>
                  </a:lnTo>
                  <a:lnTo>
                    <a:pt x="719" y="1730"/>
                  </a:lnTo>
                  <a:lnTo>
                    <a:pt x="703" y="1747"/>
                  </a:lnTo>
                  <a:lnTo>
                    <a:pt x="677" y="1772"/>
                  </a:lnTo>
                  <a:lnTo>
                    <a:pt x="661" y="1797"/>
                  </a:lnTo>
                  <a:lnTo>
                    <a:pt x="644" y="1822"/>
                  </a:lnTo>
                  <a:lnTo>
                    <a:pt x="619" y="1847"/>
                  </a:lnTo>
                  <a:lnTo>
                    <a:pt x="602" y="1872"/>
                  </a:lnTo>
                  <a:lnTo>
                    <a:pt x="586" y="1897"/>
                  </a:lnTo>
                  <a:lnTo>
                    <a:pt x="569" y="1922"/>
                  </a:lnTo>
                  <a:lnTo>
                    <a:pt x="552" y="1956"/>
                  </a:lnTo>
                  <a:lnTo>
                    <a:pt x="535" y="1981"/>
                  </a:lnTo>
                  <a:lnTo>
                    <a:pt x="519" y="2014"/>
                  </a:lnTo>
                  <a:lnTo>
                    <a:pt x="502" y="2039"/>
                  </a:lnTo>
                  <a:lnTo>
                    <a:pt x="485" y="2073"/>
                  </a:lnTo>
                  <a:lnTo>
                    <a:pt x="477" y="2106"/>
                  </a:lnTo>
                  <a:lnTo>
                    <a:pt x="460" y="2140"/>
                  </a:lnTo>
                  <a:lnTo>
                    <a:pt x="452" y="2165"/>
                  </a:lnTo>
                  <a:lnTo>
                    <a:pt x="435" y="2198"/>
                  </a:lnTo>
                  <a:lnTo>
                    <a:pt x="427" y="2232"/>
                  </a:lnTo>
                  <a:lnTo>
                    <a:pt x="418" y="2265"/>
                  </a:lnTo>
                  <a:lnTo>
                    <a:pt x="410" y="2298"/>
                  </a:lnTo>
                  <a:lnTo>
                    <a:pt x="402" y="2323"/>
                  </a:lnTo>
                  <a:lnTo>
                    <a:pt x="393" y="2357"/>
                  </a:lnTo>
                  <a:lnTo>
                    <a:pt x="385" y="2390"/>
                  </a:lnTo>
                  <a:lnTo>
                    <a:pt x="377" y="2424"/>
                  </a:lnTo>
                  <a:lnTo>
                    <a:pt x="368" y="2457"/>
                  </a:lnTo>
                  <a:lnTo>
                    <a:pt x="368" y="2490"/>
                  </a:lnTo>
                  <a:lnTo>
                    <a:pt x="368" y="2524"/>
                  </a:lnTo>
                  <a:lnTo>
                    <a:pt x="368" y="2549"/>
                  </a:lnTo>
                  <a:lnTo>
                    <a:pt x="368" y="2582"/>
                  </a:lnTo>
                  <a:lnTo>
                    <a:pt x="368" y="2616"/>
                  </a:lnTo>
                  <a:lnTo>
                    <a:pt x="368" y="2758"/>
                  </a:lnTo>
                  <a:lnTo>
                    <a:pt x="368" y="2808"/>
                  </a:lnTo>
                  <a:lnTo>
                    <a:pt x="368" y="2850"/>
                  </a:lnTo>
                  <a:lnTo>
                    <a:pt x="368" y="2891"/>
                  </a:lnTo>
                  <a:lnTo>
                    <a:pt x="368" y="2933"/>
                  </a:lnTo>
                  <a:lnTo>
                    <a:pt x="368" y="2975"/>
                  </a:lnTo>
                  <a:lnTo>
                    <a:pt x="377" y="3017"/>
                  </a:lnTo>
                  <a:lnTo>
                    <a:pt x="385" y="3059"/>
                  </a:lnTo>
                  <a:lnTo>
                    <a:pt x="393" y="3100"/>
                  </a:lnTo>
                  <a:lnTo>
                    <a:pt x="402" y="3150"/>
                  </a:lnTo>
                  <a:lnTo>
                    <a:pt x="410" y="3192"/>
                  </a:lnTo>
                  <a:lnTo>
                    <a:pt x="427" y="3234"/>
                  </a:lnTo>
                  <a:lnTo>
                    <a:pt x="435" y="3276"/>
                  </a:lnTo>
                  <a:lnTo>
                    <a:pt x="452" y="3318"/>
                  </a:lnTo>
                  <a:lnTo>
                    <a:pt x="460" y="3359"/>
                  </a:lnTo>
                  <a:lnTo>
                    <a:pt x="477" y="3401"/>
                  </a:lnTo>
                  <a:lnTo>
                    <a:pt x="494" y="3443"/>
                  </a:lnTo>
                  <a:lnTo>
                    <a:pt x="502" y="3493"/>
                  </a:lnTo>
                  <a:lnTo>
                    <a:pt x="519" y="3535"/>
                  </a:lnTo>
                  <a:lnTo>
                    <a:pt x="535" y="3577"/>
                  </a:lnTo>
                  <a:lnTo>
                    <a:pt x="552" y="3618"/>
                  </a:lnTo>
                  <a:lnTo>
                    <a:pt x="577" y="3660"/>
                  </a:lnTo>
                  <a:lnTo>
                    <a:pt x="594" y="3702"/>
                  </a:lnTo>
                  <a:lnTo>
                    <a:pt x="611" y="3744"/>
                  </a:lnTo>
                  <a:lnTo>
                    <a:pt x="627" y="3785"/>
                  </a:lnTo>
                  <a:lnTo>
                    <a:pt x="652" y="3835"/>
                  </a:lnTo>
                  <a:lnTo>
                    <a:pt x="669" y="3877"/>
                  </a:lnTo>
                  <a:lnTo>
                    <a:pt x="694" y="3919"/>
                  </a:lnTo>
                  <a:lnTo>
                    <a:pt x="711" y="3961"/>
                  </a:lnTo>
                  <a:lnTo>
                    <a:pt x="736" y="4003"/>
                  </a:lnTo>
                  <a:lnTo>
                    <a:pt x="753" y="4044"/>
                  </a:lnTo>
                  <a:lnTo>
                    <a:pt x="778" y="4086"/>
                  </a:lnTo>
                  <a:lnTo>
                    <a:pt x="803" y="4128"/>
                  </a:lnTo>
                  <a:lnTo>
                    <a:pt x="828" y="4170"/>
                  </a:lnTo>
                  <a:lnTo>
                    <a:pt x="845" y="4220"/>
                  </a:lnTo>
                  <a:lnTo>
                    <a:pt x="895" y="4303"/>
                  </a:lnTo>
                  <a:lnTo>
                    <a:pt x="945" y="4387"/>
                  </a:lnTo>
                  <a:lnTo>
                    <a:pt x="970" y="4429"/>
                  </a:lnTo>
                  <a:lnTo>
                    <a:pt x="995" y="4470"/>
                  </a:lnTo>
                  <a:lnTo>
                    <a:pt x="1037" y="4554"/>
                  </a:lnTo>
                  <a:lnTo>
                    <a:pt x="1129" y="4729"/>
                  </a:lnTo>
                  <a:lnTo>
                    <a:pt x="1220" y="4896"/>
                  </a:lnTo>
                  <a:lnTo>
                    <a:pt x="1271" y="4980"/>
                  </a:lnTo>
                  <a:lnTo>
                    <a:pt x="1312" y="5064"/>
                  </a:lnTo>
                  <a:lnTo>
                    <a:pt x="1362" y="5155"/>
                  </a:lnTo>
                  <a:lnTo>
                    <a:pt x="1404" y="5239"/>
                  </a:lnTo>
                  <a:lnTo>
                    <a:pt x="1446" y="5323"/>
                  </a:lnTo>
                  <a:lnTo>
                    <a:pt x="1471" y="5364"/>
                  </a:lnTo>
                  <a:lnTo>
                    <a:pt x="1488" y="5406"/>
                  </a:lnTo>
                  <a:lnTo>
                    <a:pt x="1429" y="5598"/>
                  </a:lnTo>
                  <a:lnTo>
                    <a:pt x="1246" y="5531"/>
                  </a:lnTo>
                  <a:lnTo>
                    <a:pt x="1220" y="5498"/>
                  </a:lnTo>
                  <a:lnTo>
                    <a:pt x="1195" y="5456"/>
                  </a:lnTo>
                  <a:lnTo>
                    <a:pt x="1154" y="5381"/>
                  </a:lnTo>
                  <a:lnTo>
                    <a:pt x="1104" y="5306"/>
                  </a:lnTo>
                  <a:lnTo>
                    <a:pt x="1053" y="5222"/>
                  </a:lnTo>
                  <a:lnTo>
                    <a:pt x="1003" y="5147"/>
                  </a:lnTo>
                  <a:lnTo>
                    <a:pt x="953" y="5064"/>
                  </a:lnTo>
                  <a:lnTo>
                    <a:pt x="845" y="4905"/>
                  </a:lnTo>
                  <a:lnTo>
                    <a:pt x="744" y="4738"/>
                  </a:lnTo>
                  <a:lnTo>
                    <a:pt x="686" y="4654"/>
                  </a:lnTo>
                  <a:lnTo>
                    <a:pt x="661" y="4612"/>
                  </a:lnTo>
                  <a:lnTo>
                    <a:pt x="636" y="4571"/>
                  </a:lnTo>
                  <a:lnTo>
                    <a:pt x="586" y="4479"/>
                  </a:lnTo>
                  <a:lnTo>
                    <a:pt x="535" y="4395"/>
                  </a:lnTo>
                  <a:lnTo>
                    <a:pt x="510" y="4353"/>
                  </a:lnTo>
                  <a:lnTo>
                    <a:pt x="485" y="4303"/>
                  </a:lnTo>
                  <a:lnTo>
                    <a:pt x="460" y="4262"/>
                  </a:lnTo>
                  <a:lnTo>
                    <a:pt x="435" y="4220"/>
                  </a:lnTo>
                  <a:lnTo>
                    <a:pt x="410" y="4170"/>
                  </a:lnTo>
                  <a:lnTo>
                    <a:pt x="393" y="4128"/>
                  </a:lnTo>
                  <a:lnTo>
                    <a:pt x="368" y="4086"/>
                  </a:lnTo>
                  <a:lnTo>
                    <a:pt x="343" y="4036"/>
                  </a:lnTo>
                  <a:lnTo>
                    <a:pt x="327" y="3994"/>
                  </a:lnTo>
                  <a:lnTo>
                    <a:pt x="302" y="3944"/>
                  </a:lnTo>
                  <a:lnTo>
                    <a:pt x="285" y="3902"/>
                  </a:lnTo>
                  <a:lnTo>
                    <a:pt x="260" y="3852"/>
                  </a:lnTo>
                  <a:lnTo>
                    <a:pt x="243" y="3810"/>
                  </a:lnTo>
                  <a:lnTo>
                    <a:pt x="218" y="3760"/>
                  </a:lnTo>
                  <a:lnTo>
                    <a:pt x="201" y="3710"/>
                  </a:lnTo>
                  <a:lnTo>
                    <a:pt x="185" y="3668"/>
                  </a:lnTo>
                  <a:lnTo>
                    <a:pt x="168" y="3618"/>
                  </a:lnTo>
                  <a:lnTo>
                    <a:pt x="151" y="3568"/>
                  </a:lnTo>
                  <a:lnTo>
                    <a:pt x="134" y="3526"/>
                  </a:lnTo>
                  <a:lnTo>
                    <a:pt x="118" y="3476"/>
                  </a:lnTo>
                  <a:lnTo>
                    <a:pt x="101" y="3426"/>
                  </a:lnTo>
                  <a:lnTo>
                    <a:pt x="93" y="3376"/>
                  </a:lnTo>
                  <a:lnTo>
                    <a:pt x="76" y="3334"/>
                  </a:lnTo>
                  <a:lnTo>
                    <a:pt x="59" y="3284"/>
                  </a:lnTo>
                  <a:lnTo>
                    <a:pt x="51" y="3234"/>
                  </a:lnTo>
                  <a:lnTo>
                    <a:pt x="43" y="3184"/>
                  </a:lnTo>
                  <a:lnTo>
                    <a:pt x="34" y="3134"/>
                  </a:lnTo>
                  <a:lnTo>
                    <a:pt x="26" y="3084"/>
                  </a:lnTo>
                  <a:lnTo>
                    <a:pt x="17" y="3034"/>
                  </a:lnTo>
                  <a:lnTo>
                    <a:pt x="9" y="2983"/>
                  </a:lnTo>
                  <a:lnTo>
                    <a:pt x="1" y="2933"/>
                  </a:lnTo>
                  <a:lnTo>
                    <a:pt x="1" y="2883"/>
                  </a:lnTo>
                  <a:lnTo>
                    <a:pt x="1" y="2833"/>
                  </a:lnTo>
                  <a:lnTo>
                    <a:pt x="1" y="2783"/>
                  </a:lnTo>
                  <a:lnTo>
                    <a:pt x="1" y="2641"/>
                  </a:lnTo>
                  <a:lnTo>
                    <a:pt x="1" y="2599"/>
                  </a:lnTo>
                  <a:lnTo>
                    <a:pt x="1" y="2557"/>
                  </a:lnTo>
                  <a:lnTo>
                    <a:pt x="1" y="2524"/>
                  </a:lnTo>
                  <a:lnTo>
                    <a:pt x="1" y="2482"/>
                  </a:lnTo>
                  <a:lnTo>
                    <a:pt x="9" y="2440"/>
                  </a:lnTo>
                  <a:lnTo>
                    <a:pt x="17" y="2399"/>
                  </a:lnTo>
                  <a:lnTo>
                    <a:pt x="26" y="2365"/>
                  </a:lnTo>
                  <a:lnTo>
                    <a:pt x="34" y="2323"/>
                  </a:lnTo>
                  <a:lnTo>
                    <a:pt x="43" y="2282"/>
                  </a:lnTo>
                  <a:lnTo>
                    <a:pt x="51" y="2240"/>
                  </a:lnTo>
                  <a:lnTo>
                    <a:pt x="59" y="2206"/>
                  </a:lnTo>
                  <a:lnTo>
                    <a:pt x="76" y="2165"/>
                  </a:lnTo>
                  <a:lnTo>
                    <a:pt x="84" y="2123"/>
                  </a:lnTo>
                  <a:lnTo>
                    <a:pt x="101" y="2081"/>
                  </a:lnTo>
                  <a:lnTo>
                    <a:pt x="118" y="2048"/>
                  </a:lnTo>
                  <a:lnTo>
                    <a:pt x="134" y="2006"/>
                  </a:lnTo>
                  <a:lnTo>
                    <a:pt x="151" y="1973"/>
                  </a:lnTo>
                  <a:lnTo>
                    <a:pt x="168" y="1931"/>
                  </a:lnTo>
                  <a:lnTo>
                    <a:pt x="185" y="1889"/>
                  </a:lnTo>
                  <a:lnTo>
                    <a:pt x="201" y="1856"/>
                  </a:lnTo>
                  <a:lnTo>
                    <a:pt x="218" y="1822"/>
                  </a:lnTo>
                  <a:lnTo>
                    <a:pt x="243" y="1780"/>
                  </a:lnTo>
                  <a:lnTo>
                    <a:pt x="260" y="1747"/>
                  </a:lnTo>
                  <a:lnTo>
                    <a:pt x="285" y="1714"/>
                  </a:lnTo>
                  <a:lnTo>
                    <a:pt x="310" y="1680"/>
                  </a:lnTo>
                  <a:lnTo>
                    <a:pt x="327" y="1647"/>
                  </a:lnTo>
                  <a:lnTo>
                    <a:pt x="352" y="1613"/>
                  </a:lnTo>
                  <a:lnTo>
                    <a:pt x="377" y="1580"/>
                  </a:lnTo>
                  <a:lnTo>
                    <a:pt x="402" y="1546"/>
                  </a:lnTo>
                  <a:lnTo>
                    <a:pt x="435" y="1513"/>
                  </a:lnTo>
                  <a:lnTo>
                    <a:pt x="460" y="1488"/>
                  </a:lnTo>
                  <a:lnTo>
                    <a:pt x="485" y="1455"/>
                  </a:lnTo>
                  <a:lnTo>
                    <a:pt x="519" y="1430"/>
                  </a:lnTo>
                  <a:lnTo>
                    <a:pt x="535" y="1413"/>
                  </a:lnTo>
                  <a:lnTo>
                    <a:pt x="552" y="1404"/>
                  </a:lnTo>
                  <a:lnTo>
                    <a:pt x="569" y="1388"/>
                  </a:lnTo>
                  <a:lnTo>
                    <a:pt x="577" y="1379"/>
                  </a:lnTo>
                  <a:lnTo>
                    <a:pt x="594" y="1363"/>
                  </a:lnTo>
                  <a:lnTo>
                    <a:pt x="611" y="1354"/>
                  </a:lnTo>
                  <a:lnTo>
                    <a:pt x="627" y="1338"/>
                  </a:lnTo>
                  <a:lnTo>
                    <a:pt x="644" y="1329"/>
                  </a:lnTo>
                  <a:lnTo>
                    <a:pt x="661" y="1313"/>
                  </a:lnTo>
                  <a:lnTo>
                    <a:pt x="677" y="1304"/>
                  </a:lnTo>
                  <a:lnTo>
                    <a:pt x="694" y="1296"/>
                  </a:lnTo>
                  <a:lnTo>
                    <a:pt x="711" y="1288"/>
                  </a:lnTo>
                  <a:lnTo>
                    <a:pt x="728" y="1271"/>
                  </a:lnTo>
                  <a:lnTo>
                    <a:pt x="753" y="1262"/>
                  </a:lnTo>
                  <a:lnTo>
                    <a:pt x="769" y="1254"/>
                  </a:lnTo>
                  <a:lnTo>
                    <a:pt x="786" y="1246"/>
                  </a:lnTo>
                  <a:lnTo>
                    <a:pt x="803" y="1237"/>
                  </a:lnTo>
                  <a:lnTo>
                    <a:pt x="819" y="1229"/>
                  </a:lnTo>
                  <a:lnTo>
                    <a:pt x="845" y="1221"/>
                  </a:lnTo>
                  <a:lnTo>
                    <a:pt x="861" y="1212"/>
                  </a:lnTo>
                  <a:lnTo>
                    <a:pt x="878" y="1204"/>
                  </a:lnTo>
                  <a:lnTo>
                    <a:pt x="903" y="1196"/>
                  </a:lnTo>
                  <a:lnTo>
                    <a:pt x="920" y="1196"/>
                  </a:lnTo>
                  <a:lnTo>
                    <a:pt x="936" y="1187"/>
                  </a:lnTo>
                  <a:lnTo>
                    <a:pt x="962" y="1179"/>
                  </a:lnTo>
                  <a:lnTo>
                    <a:pt x="978" y="1179"/>
                  </a:lnTo>
                  <a:lnTo>
                    <a:pt x="1003" y="1179"/>
                  </a:lnTo>
                  <a:lnTo>
                    <a:pt x="1020" y="1179"/>
                  </a:lnTo>
                  <a:lnTo>
                    <a:pt x="1020" y="1179"/>
                  </a:lnTo>
                  <a:lnTo>
                    <a:pt x="1045" y="1179"/>
                  </a:lnTo>
                  <a:lnTo>
                    <a:pt x="1062" y="1179"/>
                  </a:lnTo>
                  <a:lnTo>
                    <a:pt x="1062" y="1179"/>
                  </a:lnTo>
                  <a:lnTo>
                    <a:pt x="1087" y="1179"/>
                  </a:lnTo>
                  <a:lnTo>
                    <a:pt x="1104" y="1179"/>
                  </a:lnTo>
                  <a:lnTo>
                    <a:pt x="1212" y="1179"/>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31"/>
            <p:cNvSpPr/>
            <p:nvPr/>
          </p:nvSpPr>
          <p:spPr>
            <a:xfrm>
              <a:off x="4324020" y="9395562"/>
              <a:ext cx="300848" cy="292216"/>
            </a:xfrm>
            <a:custGeom>
              <a:avLst/>
              <a:gdLst/>
              <a:ahLst/>
              <a:cxnLst/>
              <a:rect l="l" t="t" r="r" b="b"/>
              <a:pathLst>
                <a:path w="6099" h="5924" extrusionOk="0">
                  <a:moveTo>
                    <a:pt x="3459" y="1671"/>
                  </a:moveTo>
                  <a:lnTo>
                    <a:pt x="3518" y="1671"/>
                  </a:lnTo>
                  <a:lnTo>
                    <a:pt x="3576" y="1671"/>
                  </a:lnTo>
                  <a:lnTo>
                    <a:pt x="3593" y="1671"/>
                  </a:lnTo>
                  <a:lnTo>
                    <a:pt x="3618" y="1671"/>
                  </a:lnTo>
                  <a:lnTo>
                    <a:pt x="3635" y="1671"/>
                  </a:lnTo>
                  <a:lnTo>
                    <a:pt x="3660" y="1680"/>
                  </a:lnTo>
                  <a:lnTo>
                    <a:pt x="3676" y="1688"/>
                  </a:lnTo>
                  <a:lnTo>
                    <a:pt x="3693" y="1696"/>
                  </a:lnTo>
                  <a:lnTo>
                    <a:pt x="3710" y="1713"/>
                  </a:lnTo>
                  <a:lnTo>
                    <a:pt x="3710" y="1713"/>
                  </a:lnTo>
                  <a:lnTo>
                    <a:pt x="3726" y="1730"/>
                  </a:lnTo>
                  <a:lnTo>
                    <a:pt x="3743" y="1746"/>
                  </a:lnTo>
                  <a:lnTo>
                    <a:pt x="3760" y="1772"/>
                  </a:lnTo>
                  <a:lnTo>
                    <a:pt x="3760" y="1772"/>
                  </a:lnTo>
                  <a:lnTo>
                    <a:pt x="3768" y="1797"/>
                  </a:lnTo>
                  <a:lnTo>
                    <a:pt x="3768" y="1822"/>
                  </a:lnTo>
                  <a:lnTo>
                    <a:pt x="3768" y="1863"/>
                  </a:lnTo>
                  <a:lnTo>
                    <a:pt x="3768" y="1888"/>
                  </a:lnTo>
                  <a:lnTo>
                    <a:pt x="3768" y="1888"/>
                  </a:lnTo>
                  <a:lnTo>
                    <a:pt x="3760" y="1914"/>
                  </a:lnTo>
                  <a:lnTo>
                    <a:pt x="3751" y="1930"/>
                  </a:lnTo>
                  <a:lnTo>
                    <a:pt x="3735" y="1955"/>
                  </a:lnTo>
                  <a:lnTo>
                    <a:pt x="3735" y="1955"/>
                  </a:lnTo>
                  <a:lnTo>
                    <a:pt x="3718" y="1972"/>
                  </a:lnTo>
                  <a:lnTo>
                    <a:pt x="3710" y="1980"/>
                  </a:lnTo>
                  <a:lnTo>
                    <a:pt x="3693" y="1989"/>
                  </a:lnTo>
                  <a:lnTo>
                    <a:pt x="3676" y="2005"/>
                  </a:lnTo>
                  <a:lnTo>
                    <a:pt x="3660" y="2005"/>
                  </a:lnTo>
                  <a:lnTo>
                    <a:pt x="3643" y="2014"/>
                  </a:lnTo>
                  <a:lnTo>
                    <a:pt x="3626" y="2022"/>
                  </a:lnTo>
                  <a:lnTo>
                    <a:pt x="3601" y="2031"/>
                  </a:lnTo>
                  <a:lnTo>
                    <a:pt x="3601" y="2031"/>
                  </a:lnTo>
                  <a:lnTo>
                    <a:pt x="3584" y="2031"/>
                  </a:lnTo>
                  <a:lnTo>
                    <a:pt x="3559" y="2039"/>
                  </a:lnTo>
                  <a:lnTo>
                    <a:pt x="3518" y="2047"/>
                  </a:lnTo>
                  <a:lnTo>
                    <a:pt x="3467" y="2056"/>
                  </a:lnTo>
                  <a:lnTo>
                    <a:pt x="3367" y="2081"/>
                  </a:lnTo>
                  <a:lnTo>
                    <a:pt x="3309" y="2097"/>
                  </a:lnTo>
                  <a:lnTo>
                    <a:pt x="3259" y="2106"/>
                  </a:lnTo>
                  <a:lnTo>
                    <a:pt x="3208" y="2122"/>
                  </a:lnTo>
                  <a:lnTo>
                    <a:pt x="3158" y="2131"/>
                  </a:lnTo>
                  <a:lnTo>
                    <a:pt x="3142" y="2139"/>
                  </a:lnTo>
                  <a:lnTo>
                    <a:pt x="3125" y="2147"/>
                  </a:lnTo>
                  <a:lnTo>
                    <a:pt x="3108" y="2147"/>
                  </a:lnTo>
                  <a:lnTo>
                    <a:pt x="3108" y="2147"/>
                  </a:lnTo>
                  <a:lnTo>
                    <a:pt x="3092" y="2156"/>
                  </a:lnTo>
                  <a:lnTo>
                    <a:pt x="3041" y="2173"/>
                  </a:lnTo>
                  <a:lnTo>
                    <a:pt x="2983" y="2189"/>
                  </a:lnTo>
                  <a:lnTo>
                    <a:pt x="2933" y="2214"/>
                  </a:lnTo>
                  <a:lnTo>
                    <a:pt x="2883" y="2231"/>
                  </a:lnTo>
                  <a:lnTo>
                    <a:pt x="2824" y="2256"/>
                  </a:lnTo>
                  <a:lnTo>
                    <a:pt x="2774" y="2273"/>
                  </a:lnTo>
                  <a:lnTo>
                    <a:pt x="2724" y="2289"/>
                  </a:lnTo>
                  <a:lnTo>
                    <a:pt x="2674" y="2315"/>
                  </a:lnTo>
                  <a:lnTo>
                    <a:pt x="2624" y="2340"/>
                  </a:lnTo>
                  <a:lnTo>
                    <a:pt x="2574" y="2356"/>
                  </a:lnTo>
                  <a:lnTo>
                    <a:pt x="2523" y="2381"/>
                  </a:lnTo>
                  <a:lnTo>
                    <a:pt x="2498" y="2390"/>
                  </a:lnTo>
                  <a:lnTo>
                    <a:pt x="2473" y="2406"/>
                  </a:lnTo>
                  <a:lnTo>
                    <a:pt x="2423" y="2432"/>
                  </a:lnTo>
                  <a:lnTo>
                    <a:pt x="2373" y="2457"/>
                  </a:lnTo>
                  <a:lnTo>
                    <a:pt x="2331" y="2490"/>
                  </a:lnTo>
                  <a:lnTo>
                    <a:pt x="2281" y="2515"/>
                  </a:lnTo>
                  <a:lnTo>
                    <a:pt x="2248" y="2540"/>
                  </a:lnTo>
                  <a:lnTo>
                    <a:pt x="2214" y="2557"/>
                  </a:lnTo>
                  <a:lnTo>
                    <a:pt x="2181" y="2574"/>
                  </a:lnTo>
                  <a:lnTo>
                    <a:pt x="2148" y="2599"/>
                  </a:lnTo>
                  <a:lnTo>
                    <a:pt x="2114" y="2615"/>
                  </a:lnTo>
                  <a:lnTo>
                    <a:pt x="2081" y="2632"/>
                  </a:lnTo>
                  <a:lnTo>
                    <a:pt x="2047" y="2657"/>
                  </a:lnTo>
                  <a:lnTo>
                    <a:pt x="2014" y="2682"/>
                  </a:lnTo>
                  <a:lnTo>
                    <a:pt x="1980" y="2699"/>
                  </a:lnTo>
                  <a:lnTo>
                    <a:pt x="1947" y="2724"/>
                  </a:lnTo>
                  <a:lnTo>
                    <a:pt x="1914" y="2749"/>
                  </a:lnTo>
                  <a:lnTo>
                    <a:pt x="1880" y="2766"/>
                  </a:lnTo>
                  <a:lnTo>
                    <a:pt x="1847" y="2791"/>
                  </a:lnTo>
                  <a:lnTo>
                    <a:pt x="1813" y="2816"/>
                  </a:lnTo>
                  <a:lnTo>
                    <a:pt x="1780" y="2841"/>
                  </a:lnTo>
                  <a:lnTo>
                    <a:pt x="1747" y="2866"/>
                  </a:lnTo>
                  <a:lnTo>
                    <a:pt x="1713" y="2891"/>
                  </a:lnTo>
                  <a:lnTo>
                    <a:pt x="1680" y="2916"/>
                  </a:lnTo>
                  <a:lnTo>
                    <a:pt x="1646" y="2941"/>
                  </a:lnTo>
                  <a:lnTo>
                    <a:pt x="1613" y="2966"/>
                  </a:lnTo>
                  <a:lnTo>
                    <a:pt x="1579" y="2991"/>
                  </a:lnTo>
                  <a:lnTo>
                    <a:pt x="1546" y="3016"/>
                  </a:lnTo>
                  <a:lnTo>
                    <a:pt x="1513" y="3041"/>
                  </a:lnTo>
                  <a:lnTo>
                    <a:pt x="1479" y="3066"/>
                  </a:lnTo>
                  <a:lnTo>
                    <a:pt x="1446" y="3100"/>
                  </a:lnTo>
                  <a:lnTo>
                    <a:pt x="1412" y="3125"/>
                  </a:lnTo>
                  <a:lnTo>
                    <a:pt x="1412" y="3125"/>
                  </a:lnTo>
                  <a:lnTo>
                    <a:pt x="1387" y="3150"/>
                  </a:lnTo>
                  <a:lnTo>
                    <a:pt x="1354" y="3175"/>
                  </a:lnTo>
                  <a:lnTo>
                    <a:pt x="1320" y="3208"/>
                  </a:lnTo>
                  <a:lnTo>
                    <a:pt x="1295" y="3233"/>
                  </a:lnTo>
                  <a:lnTo>
                    <a:pt x="1262" y="3267"/>
                  </a:lnTo>
                  <a:lnTo>
                    <a:pt x="1229" y="3292"/>
                  </a:lnTo>
                  <a:lnTo>
                    <a:pt x="1204" y="3325"/>
                  </a:lnTo>
                  <a:lnTo>
                    <a:pt x="1170" y="3359"/>
                  </a:lnTo>
                  <a:lnTo>
                    <a:pt x="1145" y="3384"/>
                  </a:lnTo>
                  <a:lnTo>
                    <a:pt x="1120" y="3417"/>
                  </a:lnTo>
                  <a:lnTo>
                    <a:pt x="1087" y="3442"/>
                  </a:lnTo>
                  <a:lnTo>
                    <a:pt x="1061" y="3476"/>
                  </a:lnTo>
                  <a:lnTo>
                    <a:pt x="1036" y="3509"/>
                  </a:lnTo>
                  <a:lnTo>
                    <a:pt x="1011" y="3543"/>
                  </a:lnTo>
                  <a:lnTo>
                    <a:pt x="986" y="3568"/>
                  </a:lnTo>
                  <a:lnTo>
                    <a:pt x="953" y="3601"/>
                  </a:lnTo>
                  <a:lnTo>
                    <a:pt x="928" y="3634"/>
                  </a:lnTo>
                  <a:lnTo>
                    <a:pt x="903" y="3668"/>
                  </a:lnTo>
                  <a:lnTo>
                    <a:pt x="886" y="3701"/>
                  </a:lnTo>
                  <a:lnTo>
                    <a:pt x="861" y="3726"/>
                  </a:lnTo>
                  <a:lnTo>
                    <a:pt x="836" y="3760"/>
                  </a:lnTo>
                  <a:lnTo>
                    <a:pt x="811" y="3793"/>
                  </a:lnTo>
                  <a:lnTo>
                    <a:pt x="794" y="3827"/>
                  </a:lnTo>
                  <a:lnTo>
                    <a:pt x="769" y="3860"/>
                  </a:lnTo>
                  <a:lnTo>
                    <a:pt x="752" y="3893"/>
                  </a:lnTo>
                  <a:lnTo>
                    <a:pt x="727" y="3927"/>
                  </a:lnTo>
                  <a:lnTo>
                    <a:pt x="711" y="3960"/>
                  </a:lnTo>
                  <a:lnTo>
                    <a:pt x="694" y="3994"/>
                  </a:lnTo>
                  <a:lnTo>
                    <a:pt x="677" y="4035"/>
                  </a:lnTo>
                  <a:lnTo>
                    <a:pt x="660" y="4069"/>
                  </a:lnTo>
                  <a:lnTo>
                    <a:pt x="652" y="4086"/>
                  </a:lnTo>
                  <a:lnTo>
                    <a:pt x="644" y="4102"/>
                  </a:lnTo>
                  <a:lnTo>
                    <a:pt x="627" y="4136"/>
                  </a:lnTo>
                  <a:lnTo>
                    <a:pt x="610" y="4169"/>
                  </a:lnTo>
                  <a:lnTo>
                    <a:pt x="594" y="4203"/>
                  </a:lnTo>
                  <a:lnTo>
                    <a:pt x="577" y="4236"/>
                  </a:lnTo>
                  <a:lnTo>
                    <a:pt x="560" y="4269"/>
                  </a:lnTo>
                  <a:lnTo>
                    <a:pt x="544" y="4303"/>
                  </a:lnTo>
                  <a:lnTo>
                    <a:pt x="535" y="4336"/>
                  </a:lnTo>
                  <a:lnTo>
                    <a:pt x="518" y="4370"/>
                  </a:lnTo>
                  <a:lnTo>
                    <a:pt x="510" y="4403"/>
                  </a:lnTo>
                  <a:lnTo>
                    <a:pt x="502" y="4445"/>
                  </a:lnTo>
                  <a:lnTo>
                    <a:pt x="493" y="4478"/>
                  </a:lnTo>
                  <a:lnTo>
                    <a:pt x="485" y="4512"/>
                  </a:lnTo>
                  <a:lnTo>
                    <a:pt x="477" y="4537"/>
                  </a:lnTo>
                  <a:lnTo>
                    <a:pt x="477" y="4570"/>
                  </a:lnTo>
                  <a:lnTo>
                    <a:pt x="477" y="4604"/>
                  </a:lnTo>
                  <a:lnTo>
                    <a:pt x="477" y="4629"/>
                  </a:lnTo>
                  <a:lnTo>
                    <a:pt x="477" y="4654"/>
                  </a:lnTo>
                  <a:lnTo>
                    <a:pt x="477" y="4687"/>
                  </a:lnTo>
                  <a:lnTo>
                    <a:pt x="477" y="4812"/>
                  </a:lnTo>
                  <a:lnTo>
                    <a:pt x="477" y="4837"/>
                  </a:lnTo>
                  <a:lnTo>
                    <a:pt x="477" y="4854"/>
                  </a:lnTo>
                  <a:lnTo>
                    <a:pt x="477" y="4879"/>
                  </a:lnTo>
                  <a:lnTo>
                    <a:pt x="477" y="4896"/>
                  </a:lnTo>
                  <a:lnTo>
                    <a:pt x="477" y="4913"/>
                  </a:lnTo>
                  <a:lnTo>
                    <a:pt x="477" y="4921"/>
                  </a:lnTo>
                  <a:lnTo>
                    <a:pt x="477" y="4946"/>
                  </a:lnTo>
                  <a:lnTo>
                    <a:pt x="477" y="4938"/>
                  </a:lnTo>
                  <a:lnTo>
                    <a:pt x="485" y="4963"/>
                  </a:lnTo>
                  <a:lnTo>
                    <a:pt x="493" y="4979"/>
                  </a:lnTo>
                  <a:lnTo>
                    <a:pt x="493" y="4971"/>
                  </a:lnTo>
                  <a:lnTo>
                    <a:pt x="502" y="4996"/>
                  </a:lnTo>
                  <a:lnTo>
                    <a:pt x="510" y="5013"/>
                  </a:lnTo>
                  <a:lnTo>
                    <a:pt x="510" y="5005"/>
                  </a:lnTo>
                  <a:lnTo>
                    <a:pt x="518" y="5030"/>
                  </a:lnTo>
                  <a:lnTo>
                    <a:pt x="527" y="5046"/>
                  </a:lnTo>
                  <a:lnTo>
                    <a:pt x="527" y="5046"/>
                  </a:lnTo>
                  <a:lnTo>
                    <a:pt x="544" y="5063"/>
                  </a:lnTo>
                  <a:lnTo>
                    <a:pt x="552" y="5080"/>
                  </a:lnTo>
                  <a:lnTo>
                    <a:pt x="552" y="5071"/>
                  </a:lnTo>
                  <a:lnTo>
                    <a:pt x="560" y="5096"/>
                  </a:lnTo>
                  <a:lnTo>
                    <a:pt x="577" y="5113"/>
                  </a:lnTo>
                  <a:lnTo>
                    <a:pt x="577" y="5105"/>
                  </a:lnTo>
                  <a:lnTo>
                    <a:pt x="585" y="5130"/>
                  </a:lnTo>
                  <a:lnTo>
                    <a:pt x="602" y="5147"/>
                  </a:lnTo>
                  <a:lnTo>
                    <a:pt x="602" y="5138"/>
                  </a:lnTo>
                  <a:lnTo>
                    <a:pt x="619" y="5155"/>
                  </a:lnTo>
                  <a:lnTo>
                    <a:pt x="635" y="5172"/>
                  </a:lnTo>
                  <a:lnTo>
                    <a:pt x="627" y="5172"/>
                  </a:lnTo>
                  <a:lnTo>
                    <a:pt x="644" y="5188"/>
                  </a:lnTo>
                  <a:lnTo>
                    <a:pt x="660" y="5205"/>
                  </a:lnTo>
                  <a:lnTo>
                    <a:pt x="660" y="5205"/>
                  </a:lnTo>
                  <a:lnTo>
                    <a:pt x="677" y="5222"/>
                  </a:lnTo>
                  <a:lnTo>
                    <a:pt x="694" y="5238"/>
                  </a:lnTo>
                  <a:lnTo>
                    <a:pt x="694" y="5238"/>
                  </a:lnTo>
                  <a:lnTo>
                    <a:pt x="719" y="5247"/>
                  </a:lnTo>
                  <a:lnTo>
                    <a:pt x="736" y="5264"/>
                  </a:lnTo>
                  <a:lnTo>
                    <a:pt x="736" y="5264"/>
                  </a:lnTo>
                  <a:lnTo>
                    <a:pt x="752" y="5280"/>
                  </a:lnTo>
                  <a:lnTo>
                    <a:pt x="777" y="5297"/>
                  </a:lnTo>
                  <a:lnTo>
                    <a:pt x="777" y="5297"/>
                  </a:lnTo>
                  <a:lnTo>
                    <a:pt x="794" y="5305"/>
                  </a:lnTo>
                  <a:lnTo>
                    <a:pt x="819" y="5322"/>
                  </a:lnTo>
                  <a:lnTo>
                    <a:pt x="819" y="5322"/>
                  </a:lnTo>
                  <a:lnTo>
                    <a:pt x="836" y="5339"/>
                  </a:lnTo>
                  <a:lnTo>
                    <a:pt x="861" y="5347"/>
                  </a:lnTo>
                  <a:lnTo>
                    <a:pt x="861" y="5347"/>
                  </a:lnTo>
                  <a:lnTo>
                    <a:pt x="886" y="5364"/>
                  </a:lnTo>
                  <a:lnTo>
                    <a:pt x="894" y="5364"/>
                  </a:lnTo>
                  <a:lnTo>
                    <a:pt x="911" y="5372"/>
                  </a:lnTo>
                  <a:lnTo>
                    <a:pt x="928" y="5380"/>
                  </a:lnTo>
                  <a:lnTo>
                    <a:pt x="953" y="5389"/>
                  </a:lnTo>
                  <a:lnTo>
                    <a:pt x="978" y="5406"/>
                  </a:lnTo>
                  <a:lnTo>
                    <a:pt x="1003" y="5414"/>
                  </a:lnTo>
                  <a:lnTo>
                    <a:pt x="1028" y="5422"/>
                  </a:lnTo>
                  <a:lnTo>
                    <a:pt x="1053" y="5431"/>
                  </a:lnTo>
                  <a:lnTo>
                    <a:pt x="1078" y="5439"/>
                  </a:lnTo>
                  <a:lnTo>
                    <a:pt x="1103" y="5447"/>
                  </a:lnTo>
                  <a:lnTo>
                    <a:pt x="1128" y="5456"/>
                  </a:lnTo>
                  <a:lnTo>
                    <a:pt x="1153" y="5464"/>
                  </a:lnTo>
                  <a:lnTo>
                    <a:pt x="1178" y="5472"/>
                  </a:lnTo>
                  <a:lnTo>
                    <a:pt x="1212" y="5481"/>
                  </a:lnTo>
                  <a:lnTo>
                    <a:pt x="1237" y="5489"/>
                  </a:lnTo>
                  <a:lnTo>
                    <a:pt x="1262" y="5497"/>
                  </a:lnTo>
                  <a:lnTo>
                    <a:pt x="1295" y="5506"/>
                  </a:lnTo>
                  <a:lnTo>
                    <a:pt x="1320" y="5514"/>
                  </a:lnTo>
                  <a:lnTo>
                    <a:pt x="1354" y="5523"/>
                  </a:lnTo>
                  <a:lnTo>
                    <a:pt x="1387" y="5523"/>
                  </a:lnTo>
                  <a:lnTo>
                    <a:pt x="1412" y="5531"/>
                  </a:lnTo>
                  <a:lnTo>
                    <a:pt x="1446" y="5539"/>
                  </a:lnTo>
                  <a:lnTo>
                    <a:pt x="1471" y="5539"/>
                  </a:lnTo>
                  <a:lnTo>
                    <a:pt x="1504" y="5539"/>
                  </a:lnTo>
                  <a:lnTo>
                    <a:pt x="1538" y="5539"/>
                  </a:lnTo>
                  <a:lnTo>
                    <a:pt x="1571" y="5539"/>
                  </a:lnTo>
                  <a:lnTo>
                    <a:pt x="1596" y="5539"/>
                  </a:lnTo>
                  <a:lnTo>
                    <a:pt x="1630" y="5539"/>
                  </a:lnTo>
                  <a:lnTo>
                    <a:pt x="1663" y="5539"/>
                  </a:lnTo>
                  <a:lnTo>
                    <a:pt x="1696" y="5539"/>
                  </a:lnTo>
                  <a:lnTo>
                    <a:pt x="1730" y="5539"/>
                  </a:lnTo>
                  <a:lnTo>
                    <a:pt x="1763" y="5539"/>
                  </a:lnTo>
                  <a:lnTo>
                    <a:pt x="1797" y="5539"/>
                  </a:lnTo>
                  <a:lnTo>
                    <a:pt x="2156" y="5539"/>
                  </a:lnTo>
                  <a:lnTo>
                    <a:pt x="2223" y="5539"/>
                  </a:lnTo>
                  <a:lnTo>
                    <a:pt x="2281" y="5539"/>
                  </a:lnTo>
                  <a:lnTo>
                    <a:pt x="2348" y="5539"/>
                  </a:lnTo>
                  <a:lnTo>
                    <a:pt x="2415" y="5539"/>
                  </a:lnTo>
                  <a:lnTo>
                    <a:pt x="2473" y="5531"/>
                  </a:lnTo>
                  <a:lnTo>
                    <a:pt x="2540" y="5523"/>
                  </a:lnTo>
                  <a:lnTo>
                    <a:pt x="2599" y="5514"/>
                  </a:lnTo>
                  <a:lnTo>
                    <a:pt x="2657" y="5506"/>
                  </a:lnTo>
                  <a:lnTo>
                    <a:pt x="2716" y="5497"/>
                  </a:lnTo>
                  <a:lnTo>
                    <a:pt x="2774" y="5489"/>
                  </a:lnTo>
                  <a:lnTo>
                    <a:pt x="2824" y="5481"/>
                  </a:lnTo>
                  <a:lnTo>
                    <a:pt x="2883" y="5472"/>
                  </a:lnTo>
                  <a:lnTo>
                    <a:pt x="2933" y="5464"/>
                  </a:lnTo>
                  <a:lnTo>
                    <a:pt x="2983" y="5447"/>
                  </a:lnTo>
                  <a:lnTo>
                    <a:pt x="3033" y="5439"/>
                  </a:lnTo>
                  <a:lnTo>
                    <a:pt x="3075" y="5422"/>
                  </a:lnTo>
                  <a:lnTo>
                    <a:pt x="3117" y="5414"/>
                  </a:lnTo>
                  <a:lnTo>
                    <a:pt x="3158" y="5397"/>
                  </a:lnTo>
                  <a:lnTo>
                    <a:pt x="3342" y="5489"/>
                  </a:lnTo>
                  <a:lnTo>
                    <a:pt x="3250" y="5665"/>
                  </a:lnTo>
                  <a:lnTo>
                    <a:pt x="3208" y="5681"/>
                  </a:lnTo>
                  <a:lnTo>
                    <a:pt x="3158" y="5698"/>
                  </a:lnTo>
                  <a:lnTo>
                    <a:pt x="3066" y="5731"/>
                  </a:lnTo>
                  <a:lnTo>
                    <a:pt x="3016" y="5740"/>
                  </a:lnTo>
                  <a:lnTo>
                    <a:pt x="2958" y="5756"/>
                  </a:lnTo>
                  <a:lnTo>
                    <a:pt x="2908" y="5773"/>
                  </a:lnTo>
                  <a:lnTo>
                    <a:pt x="2849" y="5790"/>
                  </a:lnTo>
                  <a:lnTo>
                    <a:pt x="2791" y="5807"/>
                  </a:lnTo>
                  <a:lnTo>
                    <a:pt x="2724" y="5815"/>
                  </a:lnTo>
                  <a:lnTo>
                    <a:pt x="2665" y="5832"/>
                  </a:lnTo>
                  <a:lnTo>
                    <a:pt x="2599" y="5840"/>
                  </a:lnTo>
                  <a:lnTo>
                    <a:pt x="2540" y="5857"/>
                  </a:lnTo>
                  <a:lnTo>
                    <a:pt x="2473" y="5865"/>
                  </a:lnTo>
                  <a:lnTo>
                    <a:pt x="2406" y="5882"/>
                  </a:lnTo>
                  <a:lnTo>
                    <a:pt x="2340" y="5890"/>
                  </a:lnTo>
                  <a:lnTo>
                    <a:pt x="2264" y="5898"/>
                  </a:lnTo>
                  <a:lnTo>
                    <a:pt x="2198" y="5907"/>
                  </a:lnTo>
                  <a:lnTo>
                    <a:pt x="2131" y="5915"/>
                  </a:lnTo>
                  <a:lnTo>
                    <a:pt x="2056" y="5915"/>
                  </a:lnTo>
                  <a:lnTo>
                    <a:pt x="1989" y="5923"/>
                  </a:lnTo>
                  <a:lnTo>
                    <a:pt x="1914" y="5923"/>
                  </a:lnTo>
                  <a:lnTo>
                    <a:pt x="1847" y="5923"/>
                  </a:lnTo>
                  <a:lnTo>
                    <a:pt x="1521" y="5923"/>
                  </a:lnTo>
                  <a:lnTo>
                    <a:pt x="1488" y="5923"/>
                  </a:lnTo>
                  <a:lnTo>
                    <a:pt x="1454" y="5923"/>
                  </a:lnTo>
                  <a:lnTo>
                    <a:pt x="1412" y="5923"/>
                  </a:lnTo>
                  <a:lnTo>
                    <a:pt x="1379" y="5923"/>
                  </a:lnTo>
                  <a:lnTo>
                    <a:pt x="1346" y="5923"/>
                  </a:lnTo>
                  <a:lnTo>
                    <a:pt x="1312" y="5923"/>
                  </a:lnTo>
                  <a:lnTo>
                    <a:pt x="1270" y="5923"/>
                  </a:lnTo>
                  <a:lnTo>
                    <a:pt x="1237" y="5923"/>
                  </a:lnTo>
                  <a:lnTo>
                    <a:pt x="1204" y="5923"/>
                  </a:lnTo>
                  <a:lnTo>
                    <a:pt x="1170" y="5915"/>
                  </a:lnTo>
                  <a:lnTo>
                    <a:pt x="1137" y="5915"/>
                  </a:lnTo>
                  <a:lnTo>
                    <a:pt x="1095" y="5907"/>
                  </a:lnTo>
                  <a:lnTo>
                    <a:pt x="1061" y="5898"/>
                  </a:lnTo>
                  <a:lnTo>
                    <a:pt x="1028" y="5890"/>
                  </a:lnTo>
                  <a:lnTo>
                    <a:pt x="995" y="5882"/>
                  </a:lnTo>
                  <a:lnTo>
                    <a:pt x="961" y="5873"/>
                  </a:lnTo>
                  <a:lnTo>
                    <a:pt x="928" y="5865"/>
                  </a:lnTo>
                  <a:lnTo>
                    <a:pt x="894" y="5857"/>
                  </a:lnTo>
                  <a:lnTo>
                    <a:pt x="861" y="5848"/>
                  </a:lnTo>
                  <a:lnTo>
                    <a:pt x="828" y="5840"/>
                  </a:lnTo>
                  <a:lnTo>
                    <a:pt x="794" y="5832"/>
                  </a:lnTo>
                  <a:lnTo>
                    <a:pt x="761" y="5815"/>
                  </a:lnTo>
                  <a:lnTo>
                    <a:pt x="736" y="5807"/>
                  </a:lnTo>
                  <a:lnTo>
                    <a:pt x="702" y="5790"/>
                  </a:lnTo>
                  <a:lnTo>
                    <a:pt x="669" y="5781"/>
                  </a:lnTo>
                  <a:lnTo>
                    <a:pt x="644" y="5765"/>
                  </a:lnTo>
                  <a:lnTo>
                    <a:pt x="644" y="5765"/>
                  </a:lnTo>
                  <a:lnTo>
                    <a:pt x="610" y="5756"/>
                  </a:lnTo>
                  <a:lnTo>
                    <a:pt x="577" y="5740"/>
                  </a:lnTo>
                  <a:lnTo>
                    <a:pt x="552" y="5723"/>
                  </a:lnTo>
                  <a:lnTo>
                    <a:pt x="518" y="5706"/>
                  </a:lnTo>
                  <a:lnTo>
                    <a:pt x="493" y="5690"/>
                  </a:lnTo>
                  <a:lnTo>
                    <a:pt x="460" y="5673"/>
                  </a:lnTo>
                  <a:lnTo>
                    <a:pt x="435" y="5648"/>
                  </a:lnTo>
                  <a:lnTo>
                    <a:pt x="410" y="5631"/>
                  </a:lnTo>
                  <a:lnTo>
                    <a:pt x="385" y="5606"/>
                  </a:lnTo>
                  <a:lnTo>
                    <a:pt x="360" y="5589"/>
                  </a:lnTo>
                  <a:lnTo>
                    <a:pt x="326" y="5564"/>
                  </a:lnTo>
                  <a:lnTo>
                    <a:pt x="310" y="5539"/>
                  </a:lnTo>
                  <a:lnTo>
                    <a:pt x="276" y="5523"/>
                  </a:lnTo>
                  <a:lnTo>
                    <a:pt x="259" y="5497"/>
                  </a:lnTo>
                  <a:lnTo>
                    <a:pt x="234" y="5472"/>
                  </a:lnTo>
                  <a:lnTo>
                    <a:pt x="209" y="5447"/>
                  </a:lnTo>
                  <a:lnTo>
                    <a:pt x="193" y="5414"/>
                  </a:lnTo>
                  <a:lnTo>
                    <a:pt x="168" y="5389"/>
                  </a:lnTo>
                  <a:lnTo>
                    <a:pt x="151" y="5364"/>
                  </a:lnTo>
                  <a:lnTo>
                    <a:pt x="134" y="5330"/>
                  </a:lnTo>
                  <a:lnTo>
                    <a:pt x="109" y="5297"/>
                  </a:lnTo>
                  <a:lnTo>
                    <a:pt x="92" y="5272"/>
                  </a:lnTo>
                  <a:lnTo>
                    <a:pt x="84" y="5238"/>
                  </a:lnTo>
                  <a:lnTo>
                    <a:pt x="67" y="5205"/>
                  </a:lnTo>
                  <a:lnTo>
                    <a:pt x="51" y="5172"/>
                  </a:lnTo>
                  <a:lnTo>
                    <a:pt x="42" y="5138"/>
                  </a:lnTo>
                  <a:lnTo>
                    <a:pt x="26" y="5105"/>
                  </a:lnTo>
                  <a:lnTo>
                    <a:pt x="17" y="5071"/>
                  </a:lnTo>
                  <a:lnTo>
                    <a:pt x="17" y="5055"/>
                  </a:lnTo>
                  <a:lnTo>
                    <a:pt x="9" y="5030"/>
                  </a:lnTo>
                  <a:lnTo>
                    <a:pt x="1" y="4996"/>
                  </a:lnTo>
                  <a:lnTo>
                    <a:pt x="1" y="4963"/>
                  </a:lnTo>
                  <a:lnTo>
                    <a:pt x="1" y="4921"/>
                  </a:lnTo>
                  <a:lnTo>
                    <a:pt x="1" y="4879"/>
                  </a:lnTo>
                  <a:lnTo>
                    <a:pt x="1" y="4846"/>
                  </a:lnTo>
                  <a:lnTo>
                    <a:pt x="1" y="4729"/>
                  </a:lnTo>
                  <a:lnTo>
                    <a:pt x="1" y="4687"/>
                  </a:lnTo>
                  <a:lnTo>
                    <a:pt x="1" y="4645"/>
                  </a:lnTo>
                  <a:lnTo>
                    <a:pt x="1" y="4604"/>
                  </a:lnTo>
                  <a:lnTo>
                    <a:pt x="1" y="4562"/>
                  </a:lnTo>
                  <a:lnTo>
                    <a:pt x="9" y="4520"/>
                  </a:lnTo>
                  <a:lnTo>
                    <a:pt x="17" y="4478"/>
                  </a:lnTo>
                  <a:lnTo>
                    <a:pt x="26" y="4436"/>
                  </a:lnTo>
                  <a:lnTo>
                    <a:pt x="42" y="4386"/>
                  </a:lnTo>
                  <a:lnTo>
                    <a:pt x="51" y="4345"/>
                  </a:lnTo>
                  <a:lnTo>
                    <a:pt x="67" y="4303"/>
                  </a:lnTo>
                  <a:lnTo>
                    <a:pt x="76" y="4261"/>
                  </a:lnTo>
                  <a:lnTo>
                    <a:pt x="92" y="4211"/>
                  </a:lnTo>
                  <a:lnTo>
                    <a:pt x="109" y="4169"/>
                  </a:lnTo>
                  <a:lnTo>
                    <a:pt x="126" y="4127"/>
                  </a:lnTo>
                  <a:lnTo>
                    <a:pt x="143" y="4086"/>
                  </a:lnTo>
                  <a:lnTo>
                    <a:pt x="159" y="4044"/>
                  </a:lnTo>
                  <a:lnTo>
                    <a:pt x="184" y="4002"/>
                  </a:lnTo>
                  <a:lnTo>
                    <a:pt x="201" y="3960"/>
                  </a:lnTo>
                  <a:lnTo>
                    <a:pt x="226" y="3919"/>
                  </a:lnTo>
                  <a:lnTo>
                    <a:pt x="234" y="3893"/>
                  </a:lnTo>
                  <a:lnTo>
                    <a:pt x="243" y="3877"/>
                  </a:lnTo>
                  <a:lnTo>
                    <a:pt x="268" y="3835"/>
                  </a:lnTo>
                  <a:lnTo>
                    <a:pt x="293" y="3793"/>
                  </a:lnTo>
                  <a:lnTo>
                    <a:pt x="318" y="3760"/>
                  </a:lnTo>
                  <a:lnTo>
                    <a:pt x="343" y="3718"/>
                  </a:lnTo>
                  <a:lnTo>
                    <a:pt x="368" y="3676"/>
                  </a:lnTo>
                  <a:lnTo>
                    <a:pt x="393" y="3643"/>
                  </a:lnTo>
                  <a:lnTo>
                    <a:pt x="418" y="3601"/>
                  </a:lnTo>
                  <a:lnTo>
                    <a:pt x="443" y="3568"/>
                  </a:lnTo>
                  <a:lnTo>
                    <a:pt x="468" y="3526"/>
                  </a:lnTo>
                  <a:lnTo>
                    <a:pt x="493" y="3492"/>
                  </a:lnTo>
                  <a:lnTo>
                    <a:pt x="527" y="3451"/>
                  </a:lnTo>
                  <a:lnTo>
                    <a:pt x="552" y="3417"/>
                  </a:lnTo>
                  <a:lnTo>
                    <a:pt x="585" y="3384"/>
                  </a:lnTo>
                  <a:lnTo>
                    <a:pt x="610" y="3342"/>
                  </a:lnTo>
                  <a:lnTo>
                    <a:pt x="644" y="3309"/>
                  </a:lnTo>
                  <a:lnTo>
                    <a:pt x="677" y="3275"/>
                  </a:lnTo>
                  <a:lnTo>
                    <a:pt x="702" y="3242"/>
                  </a:lnTo>
                  <a:lnTo>
                    <a:pt x="736" y="3208"/>
                  </a:lnTo>
                  <a:lnTo>
                    <a:pt x="769" y="3175"/>
                  </a:lnTo>
                  <a:lnTo>
                    <a:pt x="803" y="3142"/>
                  </a:lnTo>
                  <a:lnTo>
                    <a:pt x="836" y="3108"/>
                  </a:lnTo>
                  <a:lnTo>
                    <a:pt x="869" y="3075"/>
                  </a:lnTo>
                  <a:lnTo>
                    <a:pt x="903" y="3041"/>
                  </a:lnTo>
                  <a:lnTo>
                    <a:pt x="936" y="3008"/>
                  </a:lnTo>
                  <a:lnTo>
                    <a:pt x="970" y="2983"/>
                  </a:lnTo>
                  <a:lnTo>
                    <a:pt x="1003" y="2949"/>
                  </a:lnTo>
                  <a:lnTo>
                    <a:pt x="1036" y="2916"/>
                  </a:lnTo>
                  <a:lnTo>
                    <a:pt x="1070" y="2891"/>
                  </a:lnTo>
                  <a:lnTo>
                    <a:pt x="1112" y="2858"/>
                  </a:lnTo>
                  <a:lnTo>
                    <a:pt x="1145" y="2832"/>
                  </a:lnTo>
                  <a:lnTo>
                    <a:pt x="1145" y="2832"/>
                  </a:lnTo>
                  <a:lnTo>
                    <a:pt x="1178" y="2807"/>
                  </a:lnTo>
                  <a:lnTo>
                    <a:pt x="1212" y="2774"/>
                  </a:lnTo>
                  <a:lnTo>
                    <a:pt x="1254" y="2749"/>
                  </a:lnTo>
                  <a:lnTo>
                    <a:pt x="1287" y="2724"/>
                  </a:lnTo>
                  <a:lnTo>
                    <a:pt x="1320" y="2690"/>
                  </a:lnTo>
                  <a:lnTo>
                    <a:pt x="1362" y="2665"/>
                  </a:lnTo>
                  <a:lnTo>
                    <a:pt x="1396" y="2640"/>
                  </a:lnTo>
                  <a:lnTo>
                    <a:pt x="1437" y="2615"/>
                  </a:lnTo>
                  <a:lnTo>
                    <a:pt x="1471" y="2590"/>
                  </a:lnTo>
                  <a:lnTo>
                    <a:pt x="1513" y="2565"/>
                  </a:lnTo>
                  <a:lnTo>
                    <a:pt x="1546" y="2540"/>
                  </a:lnTo>
                  <a:lnTo>
                    <a:pt x="1588" y="2515"/>
                  </a:lnTo>
                  <a:lnTo>
                    <a:pt x="1621" y="2490"/>
                  </a:lnTo>
                  <a:lnTo>
                    <a:pt x="1663" y="2465"/>
                  </a:lnTo>
                  <a:lnTo>
                    <a:pt x="1696" y="2440"/>
                  </a:lnTo>
                  <a:lnTo>
                    <a:pt x="1738" y="2415"/>
                  </a:lnTo>
                  <a:lnTo>
                    <a:pt x="1772" y="2398"/>
                  </a:lnTo>
                  <a:lnTo>
                    <a:pt x="1813" y="2373"/>
                  </a:lnTo>
                  <a:lnTo>
                    <a:pt x="1847" y="2348"/>
                  </a:lnTo>
                  <a:lnTo>
                    <a:pt x="1889" y="2331"/>
                  </a:lnTo>
                  <a:lnTo>
                    <a:pt x="1922" y="2306"/>
                  </a:lnTo>
                  <a:lnTo>
                    <a:pt x="1964" y="2289"/>
                  </a:lnTo>
                  <a:lnTo>
                    <a:pt x="1997" y="2264"/>
                  </a:lnTo>
                  <a:lnTo>
                    <a:pt x="2031" y="2248"/>
                  </a:lnTo>
                  <a:lnTo>
                    <a:pt x="2072" y="2231"/>
                  </a:lnTo>
                  <a:lnTo>
                    <a:pt x="2106" y="2206"/>
                  </a:lnTo>
                  <a:lnTo>
                    <a:pt x="2164" y="2181"/>
                  </a:lnTo>
                  <a:lnTo>
                    <a:pt x="2214" y="2156"/>
                  </a:lnTo>
                  <a:lnTo>
                    <a:pt x="2273" y="2131"/>
                  </a:lnTo>
                  <a:lnTo>
                    <a:pt x="2323" y="2106"/>
                  </a:lnTo>
                  <a:lnTo>
                    <a:pt x="2356" y="2089"/>
                  </a:lnTo>
                  <a:lnTo>
                    <a:pt x="2381" y="2081"/>
                  </a:lnTo>
                  <a:lnTo>
                    <a:pt x="2406" y="2072"/>
                  </a:lnTo>
                  <a:lnTo>
                    <a:pt x="2081" y="2072"/>
                  </a:lnTo>
                  <a:lnTo>
                    <a:pt x="2022" y="2072"/>
                  </a:lnTo>
                  <a:lnTo>
                    <a:pt x="1964" y="2072"/>
                  </a:lnTo>
                  <a:lnTo>
                    <a:pt x="1914" y="2072"/>
                  </a:lnTo>
                  <a:lnTo>
                    <a:pt x="1855" y="2072"/>
                  </a:lnTo>
                  <a:lnTo>
                    <a:pt x="1805" y="2072"/>
                  </a:lnTo>
                  <a:lnTo>
                    <a:pt x="1755" y="2064"/>
                  </a:lnTo>
                  <a:lnTo>
                    <a:pt x="1705" y="2056"/>
                  </a:lnTo>
                  <a:lnTo>
                    <a:pt x="1646" y="2047"/>
                  </a:lnTo>
                  <a:lnTo>
                    <a:pt x="1596" y="2039"/>
                  </a:lnTo>
                  <a:lnTo>
                    <a:pt x="1571" y="2039"/>
                  </a:lnTo>
                  <a:lnTo>
                    <a:pt x="1546" y="2039"/>
                  </a:lnTo>
                  <a:lnTo>
                    <a:pt x="1488" y="2031"/>
                  </a:lnTo>
                  <a:lnTo>
                    <a:pt x="1437" y="2022"/>
                  </a:lnTo>
                  <a:lnTo>
                    <a:pt x="1387" y="2014"/>
                  </a:lnTo>
                  <a:lnTo>
                    <a:pt x="1329" y="1997"/>
                  </a:lnTo>
                  <a:lnTo>
                    <a:pt x="1279" y="1989"/>
                  </a:lnTo>
                  <a:lnTo>
                    <a:pt x="1237" y="1980"/>
                  </a:lnTo>
                  <a:lnTo>
                    <a:pt x="1145" y="1955"/>
                  </a:lnTo>
                  <a:lnTo>
                    <a:pt x="1070" y="1939"/>
                  </a:lnTo>
                  <a:lnTo>
                    <a:pt x="1028" y="1930"/>
                  </a:lnTo>
                  <a:lnTo>
                    <a:pt x="995" y="1922"/>
                  </a:lnTo>
                  <a:lnTo>
                    <a:pt x="961" y="1914"/>
                  </a:lnTo>
                  <a:lnTo>
                    <a:pt x="919" y="1905"/>
                  </a:lnTo>
                  <a:lnTo>
                    <a:pt x="886" y="1888"/>
                  </a:lnTo>
                  <a:lnTo>
                    <a:pt x="861" y="1880"/>
                  </a:lnTo>
                  <a:lnTo>
                    <a:pt x="828" y="1872"/>
                  </a:lnTo>
                  <a:lnTo>
                    <a:pt x="794" y="1855"/>
                  </a:lnTo>
                  <a:lnTo>
                    <a:pt x="761" y="1847"/>
                  </a:lnTo>
                  <a:lnTo>
                    <a:pt x="736" y="1830"/>
                  </a:lnTo>
                  <a:lnTo>
                    <a:pt x="702" y="1822"/>
                  </a:lnTo>
                  <a:lnTo>
                    <a:pt x="677" y="1805"/>
                  </a:lnTo>
                  <a:lnTo>
                    <a:pt x="644" y="1788"/>
                  </a:lnTo>
                  <a:lnTo>
                    <a:pt x="610" y="1772"/>
                  </a:lnTo>
                  <a:lnTo>
                    <a:pt x="585" y="1755"/>
                  </a:lnTo>
                  <a:lnTo>
                    <a:pt x="552" y="1738"/>
                  </a:lnTo>
                  <a:lnTo>
                    <a:pt x="518" y="1713"/>
                  </a:lnTo>
                  <a:lnTo>
                    <a:pt x="485" y="1696"/>
                  </a:lnTo>
                  <a:lnTo>
                    <a:pt x="452" y="1680"/>
                  </a:lnTo>
                  <a:lnTo>
                    <a:pt x="427" y="1655"/>
                  </a:lnTo>
                  <a:lnTo>
                    <a:pt x="393" y="1638"/>
                  </a:lnTo>
                  <a:lnTo>
                    <a:pt x="368" y="1621"/>
                  </a:lnTo>
                  <a:lnTo>
                    <a:pt x="343" y="1596"/>
                  </a:lnTo>
                  <a:lnTo>
                    <a:pt x="318" y="1579"/>
                  </a:lnTo>
                  <a:lnTo>
                    <a:pt x="293" y="1554"/>
                  </a:lnTo>
                  <a:lnTo>
                    <a:pt x="268" y="1538"/>
                  </a:lnTo>
                  <a:lnTo>
                    <a:pt x="243" y="1513"/>
                  </a:lnTo>
                  <a:lnTo>
                    <a:pt x="226" y="1496"/>
                  </a:lnTo>
                  <a:lnTo>
                    <a:pt x="209" y="1471"/>
                  </a:lnTo>
                  <a:lnTo>
                    <a:pt x="184" y="1446"/>
                  </a:lnTo>
                  <a:lnTo>
                    <a:pt x="168" y="1429"/>
                  </a:lnTo>
                  <a:lnTo>
                    <a:pt x="151" y="1404"/>
                  </a:lnTo>
                  <a:lnTo>
                    <a:pt x="143" y="1379"/>
                  </a:lnTo>
                  <a:lnTo>
                    <a:pt x="126" y="1354"/>
                  </a:lnTo>
                  <a:lnTo>
                    <a:pt x="109" y="1329"/>
                  </a:lnTo>
                  <a:lnTo>
                    <a:pt x="101" y="1304"/>
                  </a:lnTo>
                  <a:lnTo>
                    <a:pt x="92" y="1279"/>
                  </a:lnTo>
                  <a:lnTo>
                    <a:pt x="84" y="1254"/>
                  </a:lnTo>
                  <a:lnTo>
                    <a:pt x="76" y="1229"/>
                  </a:lnTo>
                  <a:lnTo>
                    <a:pt x="67" y="1203"/>
                  </a:lnTo>
                  <a:lnTo>
                    <a:pt x="67" y="1178"/>
                  </a:lnTo>
                  <a:lnTo>
                    <a:pt x="67" y="1153"/>
                  </a:lnTo>
                  <a:lnTo>
                    <a:pt x="67" y="1103"/>
                  </a:lnTo>
                  <a:lnTo>
                    <a:pt x="67" y="1070"/>
                  </a:lnTo>
                  <a:lnTo>
                    <a:pt x="67" y="1045"/>
                  </a:lnTo>
                  <a:lnTo>
                    <a:pt x="76" y="1020"/>
                  </a:lnTo>
                  <a:lnTo>
                    <a:pt x="84" y="995"/>
                  </a:lnTo>
                  <a:lnTo>
                    <a:pt x="92" y="978"/>
                  </a:lnTo>
                  <a:lnTo>
                    <a:pt x="101" y="953"/>
                  </a:lnTo>
                  <a:lnTo>
                    <a:pt x="109" y="928"/>
                  </a:lnTo>
                  <a:lnTo>
                    <a:pt x="117" y="903"/>
                  </a:lnTo>
                  <a:lnTo>
                    <a:pt x="134" y="886"/>
                  </a:lnTo>
                  <a:lnTo>
                    <a:pt x="143" y="861"/>
                  </a:lnTo>
                  <a:lnTo>
                    <a:pt x="159" y="844"/>
                  </a:lnTo>
                  <a:lnTo>
                    <a:pt x="176" y="819"/>
                  </a:lnTo>
                  <a:lnTo>
                    <a:pt x="184" y="802"/>
                  </a:lnTo>
                  <a:lnTo>
                    <a:pt x="201" y="786"/>
                  </a:lnTo>
                  <a:lnTo>
                    <a:pt x="218" y="761"/>
                  </a:lnTo>
                  <a:lnTo>
                    <a:pt x="234" y="744"/>
                  </a:lnTo>
                  <a:lnTo>
                    <a:pt x="251" y="727"/>
                  </a:lnTo>
                  <a:lnTo>
                    <a:pt x="276" y="711"/>
                  </a:lnTo>
                  <a:lnTo>
                    <a:pt x="293" y="694"/>
                  </a:lnTo>
                  <a:lnTo>
                    <a:pt x="310" y="677"/>
                  </a:lnTo>
                  <a:lnTo>
                    <a:pt x="335" y="660"/>
                  </a:lnTo>
                  <a:lnTo>
                    <a:pt x="351" y="644"/>
                  </a:lnTo>
                  <a:lnTo>
                    <a:pt x="376" y="627"/>
                  </a:lnTo>
                  <a:lnTo>
                    <a:pt x="393" y="610"/>
                  </a:lnTo>
                  <a:lnTo>
                    <a:pt x="418" y="594"/>
                  </a:lnTo>
                  <a:lnTo>
                    <a:pt x="435" y="577"/>
                  </a:lnTo>
                  <a:lnTo>
                    <a:pt x="460" y="569"/>
                  </a:lnTo>
                  <a:lnTo>
                    <a:pt x="485" y="552"/>
                  </a:lnTo>
                  <a:lnTo>
                    <a:pt x="510" y="535"/>
                  </a:lnTo>
                  <a:lnTo>
                    <a:pt x="535" y="518"/>
                  </a:lnTo>
                  <a:lnTo>
                    <a:pt x="552" y="510"/>
                  </a:lnTo>
                  <a:lnTo>
                    <a:pt x="577" y="493"/>
                  </a:lnTo>
                  <a:lnTo>
                    <a:pt x="602" y="477"/>
                  </a:lnTo>
                  <a:lnTo>
                    <a:pt x="627" y="468"/>
                  </a:lnTo>
                  <a:lnTo>
                    <a:pt x="660" y="452"/>
                  </a:lnTo>
                  <a:lnTo>
                    <a:pt x="686" y="443"/>
                  </a:lnTo>
                  <a:lnTo>
                    <a:pt x="711" y="427"/>
                  </a:lnTo>
                  <a:lnTo>
                    <a:pt x="736" y="418"/>
                  </a:lnTo>
                  <a:lnTo>
                    <a:pt x="786" y="393"/>
                  </a:lnTo>
                  <a:lnTo>
                    <a:pt x="844" y="368"/>
                  </a:lnTo>
                  <a:lnTo>
                    <a:pt x="903" y="343"/>
                  </a:lnTo>
                  <a:lnTo>
                    <a:pt x="961" y="318"/>
                  </a:lnTo>
                  <a:lnTo>
                    <a:pt x="1020" y="293"/>
                  </a:lnTo>
                  <a:lnTo>
                    <a:pt x="1078" y="276"/>
                  </a:lnTo>
                  <a:lnTo>
                    <a:pt x="1137" y="251"/>
                  </a:lnTo>
                  <a:lnTo>
                    <a:pt x="1195" y="234"/>
                  </a:lnTo>
                  <a:lnTo>
                    <a:pt x="1254" y="218"/>
                  </a:lnTo>
                  <a:lnTo>
                    <a:pt x="1312" y="193"/>
                  </a:lnTo>
                  <a:lnTo>
                    <a:pt x="1371" y="176"/>
                  </a:lnTo>
                  <a:lnTo>
                    <a:pt x="1429" y="159"/>
                  </a:lnTo>
                  <a:lnTo>
                    <a:pt x="1488" y="142"/>
                  </a:lnTo>
                  <a:lnTo>
                    <a:pt x="1546" y="126"/>
                  </a:lnTo>
                  <a:lnTo>
                    <a:pt x="1604" y="117"/>
                  </a:lnTo>
                  <a:lnTo>
                    <a:pt x="1663" y="101"/>
                  </a:lnTo>
                  <a:lnTo>
                    <a:pt x="1721" y="84"/>
                  </a:lnTo>
                  <a:lnTo>
                    <a:pt x="1780" y="76"/>
                  </a:lnTo>
                  <a:lnTo>
                    <a:pt x="1838" y="59"/>
                  </a:lnTo>
                  <a:lnTo>
                    <a:pt x="1889" y="51"/>
                  </a:lnTo>
                  <a:lnTo>
                    <a:pt x="1947" y="42"/>
                  </a:lnTo>
                  <a:lnTo>
                    <a:pt x="1997" y="34"/>
                  </a:lnTo>
                  <a:lnTo>
                    <a:pt x="2047" y="26"/>
                  </a:lnTo>
                  <a:lnTo>
                    <a:pt x="2097" y="17"/>
                  </a:lnTo>
                  <a:lnTo>
                    <a:pt x="2148" y="9"/>
                  </a:lnTo>
                  <a:lnTo>
                    <a:pt x="2189" y="0"/>
                  </a:lnTo>
                  <a:lnTo>
                    <a:pt x="2239" y="0"/>
                  </a:lnTo>
                  <a:lnTo>
                    <a:pt x="2281" y="0"/>
                  </a:lnTo>
                  <a:lnTo>
                    <a:pt x="2323" y="0"/>
                  </a:lnTo>
                  <a:lnTo>
                    <a:pt x="2356" y="0"/>
                  </a:lnTo>
                  <a:lnTo>
                    <a:pt x="2607" y="0"/>
                  </a:lnTo>
                  <a:lnTo>
                    <a:pt x="2640" y="0"/>
                  </a:lnTo>
                  <a:lnTo>
                    <a:pt x="2674" y="0"/>
                  </a:lnTo>
                  <a:lnTo>
                    <a:pt x="2707" y="0"/>
                  </a:lnTo>
                  <a:lnTo>
                    <a:pt x="2732" y="0"/>
                  </a:lnTo>
                  <a:lnTo>
                    <a:pt x="2766" y="0"/>
                  </a:lnTo>
                  <a:lnTo>
                    <a:pt x="2833" y="9"/>
                  </a:lnTo>
                  <a:lnTo>
                    <a:pt x="2891" y="17"/>
                  </a:lnTo>
                  <a:lnTo>
                    <a:pt x="2958" y="26"/>
                  </a:lnTo>
                  <a:lnTo>
                    <a:pt x="3016" y="34"/>
                  </a:lnTo>
                  <a:lnTo>
                    <a:pt x="3083" y="51"/>
                  </a:lnTo>
                  <a:lnTo>
                    <a:pt x="3142" y="59"/>
                  </a:lnTo>
                  <a:lnTo>
                    <a:pt x="3208" y="76"/>
                  </a:lnTo>
                  <a:lnTo>
                    <a:pt x="3275" y="92"/>
                  </a:lnTo>
                  <a:lnTo>
                    <a:pt x="3334" y="109"/>
                  </a:lnTo>
                  <a:lnTo>
                    <a:pt x="3401" y="126"/>
                  </a:lnTo>
                  <a:lnTo>
                    <a:pt x="3467" y="142"/>
                  </a:lnTo>
                  <a:lnTo>
                    <a:pt x="3526" y="159"/>
                  </a:lnTo>
                  <a:lnTo>
                    <a:pt x="3593" y="184"/>
                  </a:lnTo>
                  <a:lnTo>
                    <a:pt x="3651" y="201"/>
                  </a:lnTo>
                  <a:lnTo>
                    <a:pt x="3718" y="226"/>
                  </a:lnTo>
                  <a:lnTo>
                    <a:pt x="3785" y="243"/>
                  </a:lnTo>
                  <a:lnTo>
                    <a:pt x="3843" y="268"/>
                  </a:lnTo>
                  <a:lnTo>
                    <a:pt x="3910" y="293"/>
                  </a:lnTo>
                  <a:lnTo>
                    <a:pt x="3977" y="318"/>
                  </a:lnTo>
                  <a:lnTo>
                    <a:pt x="4036" y="343"/>
                  </a:lnTo>
                  <a:lnTo>
                    <a:pt x="4102" y="368"/>
                  </a:lnTo>
                  <a:lnTo>
                    <a:pt x="4161" y="401"/>
                  </a:lnTo>
                  <a:lnTo>
                    <a:pt x="4228" y="427"/>
                  </a:lnTo>
                  <a:lnTo>
                    <a:pt x="4286" y="452"/>
                  </a:lnTo>
                  <a:lnTo>
                    <a:pt x="4353" y="485"/>
                  </a:lnTo>
                  <a:lnTo>
                    <a:pt x="4411" y="510"/>
                  </a:lnTo>
                  <a:lnTo>
                    <a:pt x="4478" y="543"/>
                  </a:lnTo>
                  <a:lnTo>
                    <a:pt x="4537" y="569"/>
                  </a:lnTo>
                  <a:lnTo>
                    <a:pt x="4604" y="602"/>
                  </a:lnTo>
                  <a:lnTo>
                    <a:pt x="4662" y="635"/>
                  </a:lnTo>
                  <a:lnTo>
                    <a:pt x="4721" y="669"/>
                  </a:lnTo>
                  <a:lnTo>
                    <a:pt x="4754" y="686"/>
                  </a:lnTo>
                  <a:lnTo>
                    <a:pt x="4779" y="702"/>
                  </a:lnTo>
                  <a:lnTo>
                    <a:pt x="4838" y="736"/>
                  </a:lnTo>
                  <a:lnTo>
                    <a:pt x="4896" y="769"/>
                  </a:lnTo>
                  <a:lnTo>
                    <a:pt x="4954" y="802"/>
                  </a:lnTo>
                  <a:lnTo>
                    <a:pt x="5013" y="844"/>
                  </a:lnTo>
                  <a:lnTo>
                    <a:pt x="5071" y="878"/>
                  </a:lnTo>
                  <a:lnTo>
                    <a:pt x="5130" y="911"/>
                  </a:lnTo>
                  <a:lnTo>
                    <a:pt x="5188" y="953"/>
                  </a:lnTo>
                  <a:lnTo>
                    <a:pt x="5239" y="986"/>
                  </a:lnTo>
                  <a:lnTo>
                    <a:pt x="5297" y="1028"/>
                  </a:lnTo>
                  <a:lnTo>
                    <a:pt x="5347" y="1061"/>
                  </a:lnTo>
                  <a:lnTo>
                    <a:pt x="5406" y="1103"/>
                  </a:lnTo>
                  <a:lnTo>
                    <a:pt x="5456" y="1145"/>
                  </a:lnTo>
                  <a:lnTo>
                    <a:pt x="5514" y="1178"/>
                  </a:lnTo>
                  <a:lnTo>
                    <a:pt x="5564" y="1220"/>
                  </a:lnTo>
                  <a:lnTo>
                    <a:pt x="5614" y="1254"/>
                  </a:lnTo>
                  <a:lnTo>
                    <a:pt x="5665" y="1295"/>
                  </a:lnTo>
                  <a:lnTo>
                    <a:pt x="5715" y="1337"/>
                  </a:lnTo>
                  <a:lnTo>
                    <a:pt x="5765" y="1371"/>
                  </a:lnTo>
                  <a:lnTo>
                    <a:pt x="5815" y="1412"/>
                  </a:lnTo>
                  <a:lnTo>
                    <a:pt x="5857" y="1454"/>
                  </a:lnTo>
                  <a:lnTo>
                    <a:pt x="5882" y="1471"/>
                  </a:lnTo>
                  <a:lnTo>
                    <a:pt x="5907" y="1487"/>
                  </a:lnTo>
                  <a:lnTo>
                    <a:pt x="5949" y="1529"/>
                  </a:lnTo>
                  <a:lnTo>
                    <a:pt x="5990" y="1571"/>
                  </a:lnTo>
                  <a:lnTo>
                    <a:pt x="6032" y="1613"/>
                  </a:lnTo>
                  <a:lnTo>
                    <a:pt x="6074" y="1655"/>
                  </a:lnTo>
                  <a:lnTo>
                    <a:pt x="6091" y="1663"/>
                  </a:lnTo>
                  <a:lnTo>
                    <a:pt x="6091" y="1721"/>
                  </a:lnTo>
                  <a:lnTo>
                    <a:pt x="6099" y="1813"/>
                  </a:lnTo>
                  <a:lnTo>
                    <a:pt x="6007" y="1822"/>
                  </a:lnTo>
                  <a:lnTo>
                    <a:pt x="5949" y="1822"/>
                  </a:lnTo>
                  <a:lnTo>
                    <a:pt x="5940" y="1813"/>
                  </a:lnTo>
                  <a:lnTo>
                    <a:pt x="5890" y="1780"/>
                  </a:lnTo>
                  <a:lnTo>
                    <a:pt x="5848" y="1746"/>
                  </a:lnTo>
                  <a:lnTo>
                    <a:pt x="5798" y="1713"/>
                  </a:lnTo>
                  <a:lnTo>
                    <a:pt x="5748" y="1680"/>
                  </a:lnTo>
                  <a:lnTo>
                    <a:pt x="5731" y="1663"/>
                  </a:lnTo>
                  <a:lnTo>
                    <a:pt x="5706" y="1646"/>
                  </a:lnTo>
                  <a:lnTo>
                    <a:pt x="5656" y="1613"/>
                  </a:lnTo>
                  <a:lnTo>
                    <a:pt x="5606" y="1579"/>
                  </a:lnTo>
                  <a:lnTo>
                    <a:pt x="5556" y="1538"/>
                  </a:lnTo>
                  <a:lnTo>
                    <a:pt x="5506" y="1504"/>
                  </a:lnTo>
                  <a:lnTo>
                    <a:pt x="5456" y="1471"/>
                  </a:lnTo>
                  <a:lnTo>
                    <a:pt x="5406" y="1437"/>
                  </a:lnTo>
                  <a:lnTo>
                    <a:pt x="5355" y="1404"/>
                  </a:lnTo>
                  <a:lnTo>
                    <a:pt x="5297" y="1371"/>
                  </a:lnTo>
                  <a:lnTo>
                    <a:pt x="5247" y="1337"/>
                  </a:lnTo>
                  <a:lnTo>
                    <a:pt x="5188" y="1304"/>
                  </a:lnTo>
                  <a:lnTo>
                    <a:pt x="5138" y="1270"/>
                  </a:lnTo>
                  <a:lnTo>
                    <a:pt x="5080" y="1237"/>
                  </a:lnTo>
                  <a:lnTo>
                    <a:pt x="5030" y="1203"/>
                  </a:lnTo>
                  <a:lnTo>
                    <a:pt x="4971" y="1170"/>
                  </a:lnTo>
                  <a:lnTo>
                    <a:pt x="4913" y="1137"/>
                  </a:lnTo>
                  <a:lnTo>
                    <a:pt x="4854" y="1103"/>
                  </a:lnTo>
                  <a:lnTo>
                    <a:pt x="4796" y="1070"/>
                  </a:lnTo>
                  <a:lnTo>
                    <a:pt x="4746" y="1045"/>
                  </a:lnTo>
                  <a:lnTo>
                    <a:pt x="4687" y="1011"/>
                  </a:lnTo>
                  <a:lnTo>
                    <a:pt x="4629" y="986"/>
                  </a:lnTo>
                  <a:lnTo>
                    <a:pt x="4595" y="970"/>
                  </a:lnTo>
                  <a:lnTo>
                    <a:pt x="4570" y="953"/>
                  </a:lnTo>
                  <a:lnTo>
                    <a:pt x="4512" y="919"/>
                  </a:lnTo>
                  <a:lnTo>
                    <a:pt x="4453" y="894"/>
                  </a:lnTo>
                  <a:lnTo>
                    <a:pt x="4395" y="861"/>
                  </a:lnTo>
                  <a:lnTo>
                    <a:pt x="4328" y="828"/>
                  </a:lnTo>
                  <a:lnTo>
                    <a:pt x="4269" y="802"/>
                  </a:lnTo>
                  <a:lnTo>
                    <a:pt x="4211" y="777"/>
                  </a:lnTo>
                  <a:lnTo>
                    <a:pt x="4152" y="744"/>
                  </a:lnTo>
                  <a:lnTo>
                    <a:pt x="4094" y="719"/>
                  </a:lnTo>
                  <a:lnTo>
                    <a:pt x="4036" y="694"/>
                  </a:lnTo>
                  <a:lnTo>
                    <a:pt x="3977" y="669"/>
                  </a:lnTo>
                  <a:lnTo>
                    <a:pt x="3910" y="644"/>
                  </a:lnTo>
                  <a:lnTo>
                    <a:pt x="3852" y="619"/>
                  </a:lnTo>
                  <a:lnTo>
                    <a:pt x="3793" y="594"/>
                  </a:lnTo>
                  <a:lnTo>
                    <a:pt x="3735" y="577"/>
                  </a:lnTo>
                  <a:lnTo>
                    <a:pt x="3676" y="552"/>
                  </a:lnTo>
                  <a:lnTo>
                    <a:pt x="3609" y="527"/>
                  </a:lnTo>
                  <a:lnTo>
                    <a:pt x="3551" y="510"/>
                  </a:lnTo>
                  <a:lnTo>
                    <a:pt x="3493" y="493"/>
                  </a:lnTo>
                  <a:lnTo>
                    <a:pt x="3434" y="468"/>
                  </a:lnTo>
                  <a:lnTo>
                    <a:pt x="3376" y="452"/>
                  </a:lnTo>
                  <a:lnTo>
                    <a:pt x="3317" y="435"/>
                  </a:lnTo>
                  <a:lnTo>
                    <a:pt x="3250" y="418"/>
                  </a:lnTo>
                  <a:lnTo>
                    <a:pt x="3192" y="401"/>
                  </a:lnTo>
                  <a:lnTo>
                    <a:pt x="3133" y="393"/>
                  </a:lnTo>
                  <a:lnTo>
                    <a:pt x="3075" y="376"/>
                  </a:lnTo>
                  <a:lnTo>
                    <a:pt x="3016" y="368"/>
                  </a:lnTo>
                  <a:lnTo>
                    <a:pt x="2958" y="360"/>
                  </a:lnTo>
                  <a:lnTo>
                    <a:pt x="2899" y="343"/>
                  </a:lnTo>
                  <a:lnTo>
                    <a:pt x="2849" y="335"/>
                  </a:lnTo>
                  <a:lnTo>
                    <a:pt x="2791" y="326"/>
                  </a:lnTo>
                  <a:lnTo>
                    <a:pt x="2732" y="326"/>
                  </a:lnTo>
                  <a:lnTo>
                    <a:pt x="2707" y="326"/>
                  </a:lnTo>
                  <a:lnTo>
                    <a:pt x="2682" y="326"/>
                  </a:lnTo>
                  <a:lnTo>
                    <a:pt x="2649" y="326"/>
                  </a:lnTo>
                  <a:lnTo>
                    <a:pt x="2624" y="326"/>
                  </a:lnTo>
                  <a:lnTo>
                    <a:pt x="2599" y="326"/>
                  </a:lnTo>
                  <a:lnTo>
                    <a:pt x="2348" y="326"/>
                  </a:lnTo>
                  <a:lnTo>
                    <a:pt x="2315" y="326"/>
                  </a:lnTo>
                  <a:lnTo>
                    <a:pt x="2273" y="326"/>
                  </a:lnTo>
                  <a:lnTo>
                    <a:pt x="2239" y="326"/>
                  </a:lnTo>
                  <a:lnTo>
                    <a:pt x="2198" y="326"/>
                  </a:lnTo>
                  <a:lnTo>
                    <a:pt x="2148" y="335"/>
                  </a:lnTo>
                  <a:lnTo>
                    <a:pt x="2106" y="343"/>
                  </a:lnTo>
                  <a:lnTo>
                    <a:pt x="2056" y="351"/>
                  </a:lnTo>
                  <a:lnTo>
                    <a:pt x="2005" y="360"/>
                  </a:lnTo>
                  <a:lnTo>
                    <a:pt x="1955" y="368"/>
                  </a:lnTo>
                  <a:lnTo>
                    <a:pt x="1905" y="376"/>
                  </a:lnTo>
                  <a:lnTo>
                    <a:pt x="1855" y="393"/>
                  </a:lnTo>
                  <a:lnTo>
                    <a:pt x="1805" y="401"/>
                  </a:lnTo>
                  <a:lnTo>
                    <a:pt x="1747" y="410"/>
                  </a:lnTo>
                  <a:lnTo>
                    <a:pt x="1696" y="427"/>
                  </a:lnTo>
                  <a:lnTo>
                    <a:pt x="1638" y="443"/>
                  </a:lnTo>
                  <a:lnTo>
                    <a:pt x="1579" y="452"/>
                  </a:lnTo>
                  <a:lnTo>
                    <a:pt x="1529" y="468"/>
                  </a:lnTo>
                  <a:lnTo>
                    <a:pt x="1471" y="485"/>
                  </a:lnTo>
                  <a:lnTo>
                    <a:pt x="1412" y="502"/>
                  </a:lnTo>
                  <a:lnTo>
                    <a:pt x="1354" y="518"/>
                  </a:lnTo>
                  <a:lnTo>
                    <a:pt x="1304" y="535"/>
                  </a:lnTo>
                  <a:lnTo>
                    <a:pt x="1245" y="560"/>
                  </a:lnTo>
                  <a:lnTo>
                    <a:pt x="1195" y="577"/>
                  </a:lnTo>
                  <a:lnTo>
                    <a:pt x="1137" y="594"/>
                  </a:lnTo>
                  <a:lnTo>
                    <a:pt x="1087" y="619"/>
                  </a:lnTo>
                  <a:lnTo>
                    <a:pt x="1036" y="635"/>
                  </a:lnTo>
                  <a:lnTo>
                    <a:pt x="978" y="660"/>
                  </a:lnTo>
                  <a:lnTo>
                    <a:pt x="928" y="677"/>
                  </a:lnTo>
                  <a:lnTo>
                    <a:pt x="886" y="702"/>
                  </a:lnTo>
                  <a:lnTo>
                    <a:pt x="861" y="719"/>
                  </a:lnTo>
                  <a:lnTo>
                    <a:pt x="836" y="727"/>
                  </a:lnTo>
                  <a:lnTo>
                    <a:pt x="811" y="736"/>
                  </a:lnTo>
                  <a:lnTo>
                    <a:pt x="794" y="752"/>
                  </a:lnTo>
                  <a:lnTo>
                    <a:pt x="769" y="761"/>
                  </a:lnTo>
                  <a:lnTo>
                    <a:pt x="752" y="769"/>
                  </a:lnTo>
                  <a:lnTo>
                    <a:pt x="727" y="786"/>
                  </a:lnTo>
                  <a:lnTo>
                    <a:pt x="711" y="794"/>
                  </a:lnTo>
                  <a:lnTo>
                    <a:pt x="686" y="811"/>
                  </a:lnTo>
                  <a:lnTo>
                    <a:pt x="669" y="819"/>
                  </a:lnTo>
                  <a:lnTo>
                    <a:pt x="652" y="828"/>
                  </a:lnTo>
                  <a:lnTo>
                    <a:pt x="627" y="844"/>
                  </a:lnTo>
                  <a:lnTo>
                    <a:pt x="610" y="853"/>
                  </a:lnTo>
                  <a:lnTo>
                    <a:pt x="594" y="869"/>
                  </a:lnTo>
                  <a:lnTo>
                    <a:pt x="577" y="878"/>
                  </a:lnTo>
                  <a:lnTo>
                    <a:pt x="560" y="894"/>
                  </a:lnTo>
                  <a:lnTo>
                    <a:pt x="552" y="903"/>
                  </a:lnTo>
                  <a:lnTo>
                    <a:pt x="535" y="919"/>
                  </a:lnTo>
                  <a:lnTo>
                    <a:pt x="518" y="928"/>
                  </a:lnTo>
                  <a:lnTo>
                    <a:pt x="510" y="936"/>
                  </a:lnTo>
                  <a:lnTo>
                    <a:pt x="493" y="953"/>
                  </a:lnTo>
                  <a:lnTo>
                    <a:pt x="485" y="961"/>
                  </a:lnTo>
                  <a:lnTo>
                    <a:pt x="477" y="970"/>
                  </a:lnTo>
                  <a:lnTo>
                    <a:pt x="468" y="986"/>
                  </a:lnTo>
                  <a:lnTo>
                    <a:pt x="452" y="995"/>
                  </a:lnTo>
                  <a:lnTo>
                    <a:pt x="443" y="1003"/>
                  </a:lnTo>
                  <a:lnTo>
                    <a:pt x="443" y="1020"/>
                  </a:lnTo>
                  <a:lnTo>
                    <a:pt x="435" y="1028"/>
                  </a:lnTo>
                  <a:lnTo>
                    <a:pt x="427" y="1036"/>
                  </a:lnTo>
                  <a:lnTo>
                    <a:pt x="427" y="1045"/>
                  </a:lnTo>
                  <a:lnTo>
                    <a:pt x="427" y="1053"/>
                  </a:lnTo>
                  <a:lnTo>
                    <a:pt x="427" y="1061"/>
                  </a:lnTo>
                  <a:lnTo>
                    <a:pt x="427" y="1070"/>
                  </a:lnTo>
                  <a:lnTo>
                    <a:pt x="427" y="1078"/>
                  </a:lnTo>
                  <a:lnTo>
                    <a:pt x="427" y="1087"/>
                  </a:lnTo>
                  <a:lnTo>
                    <a:pt x="427" y="1137"/>
                  </a:lnTo>
                  <a:lnTo>
                    <a:pt x="427" y="1145"/>
                  </a:lnTo>
                  <a:lnTo>
                    <a:pt x="427" y="1153"/>
                  </a:lnTo>
                  <a:lnTo>
                    <a:pt x="427" y="1162"/>
                  </a:lnTo>
                  <a:lnTo>
                    <a:pt x="427" y="1170"/>
                  </a:lnTo>
                  <a:lnTo>
                    <a:pt x="427" y="1178"/>
                  </a:lnTo>
                  <a:lnTo>
                    <a:pt x="435" y="1195"/>
                  </a:lnTo>
                  <a:lnTo>
                    <a:pt x="443" y="1203"/>
                  </a:lnTo>
                  <a:lnTo>
                    <a:pt x="443" y="1212"/>
                  </a:lnTo>
                  <a:lnTo>
                    <a:pt x="460" y="1229"/>
                  </a:lnTo>
                  <a:lnTo>
                    <a:pt x="468" y="1237"/>
                  </a:lnTo>
                  <a:lnTo>
                    <a:pt x="477" y="1254"/>
                  </a:lnTo>
                  <a:lnTo>
                    <a:pt x="493" y="1262"/>
                  </a:lnTo>
                  <a:lnTo>
                    <a:pt x="502" y="1279"/>
                  </a:lnTo>
                  <a:lnTo>
                    <a:pt x="518" y="1287"/>
                  </a:lnTo>
                  <a:lnTo>
                    <a:pt x="535" y="1304"/>
                  </a:lnTo>
                  <a:lnTo>
                    <a:pt x="552" y="1320"/>
                  </a:lnTo>
                  <a:lnTo>
                    <a:pt x="577" y="1337"/>
                  </a:lnTo>
                  <a:lnTo>
                    <a:pt x="594" y="1354"/>
                  </a:lnTo>
                  <a:lnTo>
                    <a:pt x="619" y="1371"/>
                  </a:lnTo>
                  <a:lnTo>
                    <a:pt x="644" y="1379"/>
                  </a:lnTo>
                  <a:lnTo>
                    <a:pt x="669" y="1396"/>
                  </a:lnTo>
                  <a:lnTo>
                    <a:pt x="694" y="1412"/>
                  </a:lnTo>
                  <a:lnTo>
                    <a:pt x="719" y="1429"/>
                  </a:lnTo>
                  <a:lnTo>
                    <a:pt x="752" y="1446"/>
                  </a:lnTo>
                  <a:lnTo>
                    <a:pt x="777" y="1462"/>
                  </a:lnTo>
                  <a:lnTo>
                    <a:pt x="803" y="1479"/>
                  </a:lnTo>
                  <a:lnTo>
                    <a:pt x="828" y="1487"/>
                  </a:lnTo>
                  <a:lnTo>
                    <a:pt x="853" y="1504"/>
                  </a:lnTo>
                  <a:lnTo>
                    <a:pt x="878" y="1513"/>
                  </a:lnTo>
                  <a:lnTo>
                    <a:pt x="903" y="1521"/>
                  </a:lnTo>
                  <a:lnTo>
                    <a:pt x="919" y="1529"/>
                  </a:lnTo>
                  <a:lnTo>
                    <a:pt x="945" y="1538"/>
                  </a:lnTo>
                  <a:lnTo>
                    <a:pt x="970" y="1546"/>
                  </a:lnTo>
                  <a:lnTo>
                    <a:pt x="995" y="1554"/>
                  </a:lnTo>
                  <a:lnTo>
                    <a:pt x="1028" y="1563"/>
                  </a:lnTo>
                  <a:lnTo>
                    <a:pt x="1053" y="1571"/>
                  </a:lnTo>
                  <a:lnTo>
                    <a:pt x="1087" y="1579"/>
                  </a:lnTo>
                  <a:lnTo>
                    <a:pt x="1120" y="1596"/>
                  </a:lnTo>
                  <a:lnTo>
                    <a:pt x="1162" y="1604"/>
                  </a:lnTo>
                  <a:lnTo>
                    <a:pt x="1229" y="1621"/>
                  </a:lnTo>
                  <a:lnTo>
                    <a:pt x="1312" y="1638"/>
                  </a:lnTo>
                  <a:lnTo>
                    <a:pt x="1362" y="1646"/>
                  </a:lnTo>
                  <a:lnTo>
                    <a:pt x="1404" y="1663"/>
                  </a:lnTo>
                  <a:lnTo>
                    <a:pt x="1454" y="1671"/>
                  </a:lnTo>
                  <a:lnTo>
                    <a:pt x="1504" y="1680"/>
                  </a:lnTo>
                  <a:lnTo>
                    <a:pt x="1554" y="1688"/>
                  </a:lnTo>
                  <a:lnTo>
                    <a:pt x="1604" y="1696"/>
                  </a:lnTo>
                  <a:lnTo>
                    <a:pt x="1630" y="1696"/>
                  </a:lnTo>
                  <a:lnTo>
                    <a:pt x="1655" y="1696"/>
                  </a:lnTo>
                  <a:lnTo>
                    <a:pt x="1705" y="1705"/>
                  </a:lnTo>
                  <a:lnTo>
                    <a:pt x="1755" y="1713"/>
                  </a:lnTo>
                  <a:lnTo>
                    <a:pt x="1797" y="1721"/>
                  </a:lnTo>
                  <a:lnTo>
                    <a:pt x="1847" y="1721"/>
                  </a:lnTo>
                  <a:lnTo>
                    <a:pt x="1889" y="1721"/>
                  </a:lnTo>
                  <a:lnTo>
                    <a:pt x="1939" y="1721"/>
                  </a:lnTo>
                  <a:lnTo>
                    <a:pt x="1989" y="1721"/>
                  </a:lnTo>
                  <a:lnTo>
                    <a:pt x="2039" y="1721"/>
                  </a:lnTo>
                  <a:lnTo>
                    <a:pt x="2398" y="1721"/>
                  </a:lnTo>
                  <a:lnTo>
                    <a:pt x="2457" y="1721"/>
                  </a:lnTo>
                  <a:lnTo>
                    <a:pt x="2507" y="1721"/>
                  </a:lnTo>
                  <a:lnTo>
                    <a:pt x="2607" y="1721"/>
                  </a:lnTo>
                  <a:lnTo>
                    <a:pt x="2716" y="1713"/>
                  </a:lnTo>
                  <a:lnTo>
                    <a:pt x="2924" y="1705"/>
                  </a:lnTo>
                  <a:lnTo>
                    <a:pt x="3025" y="1705"/>
                  </a:lnTo>
                  <a:lnTo>
                    <a:pt x="3133" y="1705"/>
                  </a:lnTo>
                  <a:lnTo>
                    <a:pt x="3459" y="1705"/>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31"/>
            <p:cNvSpPr/>
            <p:nvPr/>
          </p:nvSpPr>
          <p:spPr>
            <a:xfrm>
              <a:off x="4582397" y="9011893"/>
              <a:ext cx="204462" cy="210628"/>
            </a:xfrm>
            <a:custGeom>
              <a:avLst/>
              <a:gdLst/>
              <a:ahLst/>
              <a:cxnLst/>
              <a:rect l="l" t="t" r="r" b="b"/>
              <a:pathLst>
                <a:path w="4145" h="4270" extrusionOk="0">
                  <a:moveTo>
                    <a:pt x="903" y="251"/>
                  </a:moveTo>
                  <a:lnTo>
                    <a:pt x="903" y="251"/>
                  </a:lnTo>
                  <a:lnTo>
                    <a:pt x="886" y="251"/>
                  </a:lnTo>
                  <a:lnTo>
                    <a:pt x="869" y="260"/>
                  </a:lnTo>
                  <a:lnTo>
                    <a:pt x="869" y="260"/>
                  </a:lnTo>
                  <a:lnTo>
                    <a:pt x="853" y="268"/>
                  </a:lnTo>
                  <a:lnTo>
                    <a:pt x="836" y="277"/>
                  </a:lnTo>
                  <a:lnTo>
                    <a:pt x="836" y="277"/>
                  </a:lnTo>
                  <a:lnTo>
                    <a:pt x="819" y="277"/>
                  </a:lnTo>
                  <a:lnTo>
                    <a:pt x="802" y="285"/>
                  </a:lnTo>
                  <a:lnTo>
                    <a:pt x="802" y="285"/>
                  </a:lnTo>
                  <a:lnTo>
                    <a:pt x="794" y="293"/>
                  </a:lnTo>
                  <a:lnTo>
                    <a:pt x="777" y="302"/>
                  </a:lnTo>
                  <a:lnTo>
                    <a:pt x="777" y="302"/>
                  </a:lnTo>
                  <a:lnTo>
                    <a:pt x="761" y="310"/>
                  </a:lnTo>
                  <a:lnTo>
                    <a:pt x="744" y="318"/>
                  </a:lnTo>
                  <a:lnTo>
                    <a:pt x="744" y="318"/>
                  </a:lnTo>
                  <a:lnTo>
                    <a:pt x="727" y="335"/>
                  </a:lnTo>
                  <a:lnTo>
                    <a:pt x="711" y="343"/>
                  </a:lnTo>
                  <a:lnTo>
                    <a:pt x="711" y="343"/>
                  </a:lnTo>
                  <a:lnTo>
                    <a:pt x="702" y="352"/>
                  </a:lnTo>
                  <a:lnTo>
                    <a:pt x="686" y="360"/>
                  </a:lnTo>
                  <a:lnTo>
                    <a:pt x="686" y="360"/>
                  </a:lnTo>
                  <a:lnTo>
                    <a:pt x="669" y="368"/>
                  </a:lnTo>
                  <a:lnTo>
                    <a:pt x="660" y="385"/>
                  </a:lnTo>
                  <a:lnTo>
                    <a:pt x="660" y="385"/>
                  </a:lnTo>
                  <a:lnTo>
                    <a:pt x="644" y="394"/>
                  </a:lnTo>
                  <a:lnTo>
                    <a:pt x="635" y="410"/>
                  </a:lnTo>
                  <a:lnTo>
                    <a:pt x="635" y="410"/>
                  </a:lnTo>
                  <a:lnTo>
                    <a:pt x="619" y="419"/>
                  </a:lnTo>
                  <a:lnTo>
                    <a:pt x="602" y="435"/>
                  </a:lnTo>
                  <a:lnTo>
                    <a:pt x="602" y="435"/>
                  </a:lnTo>
                  <a:lnTo>
                    <a:pt x="594" y="444"/>
                  </a:lnTo>
                  <a:lnTo>
                    <a:pt x="585" y="452"/>
                  </a:lnTo>
                  <a:lnTo>
                    <a:pt x="577" y="460"/>
                  </a:lnTo>
                  <a:lnTo>
                    <a:pt x="577" y="460"/>
                  </a:lnTo>
                  <a:lnTo>
                    <a:pt x="569" y="469"/>
                  </a:lnTo>
                  <a:lnTo>
                    <a:pt x="552" y="485"/>
                  </a:lnTo>
                  <a:lnTo>
                    <a:pt x="552" y="485"/>
                  </a:lnTo>
                  <a:lnTo>
                    <a:pt x="544" y="502"/>
                  </a:lnTo>
                  <a:lnTo>
                    <a:pt x="535" y="510"/>
                  </a:lnTo>
                  <a:lnTo>
                    <a:pt x="535" y="510"/>
                  </a:lnTo>
                  <a:lnTo>
                    <a:pt x="518" y="527"/>
                  </a:lnTo>
                  <a:lnTo>
                    <a:pt x="510" y="544"/>
                  </a:lnTo>
                  <a:lnTo>
                    <a:pt x="510" y="544"/>
                  </a:lnTo>
                  <a:lnTo>
                    <a:pt x="493" y="561"/>
                  </a:lnTo>
                  <a:lnTo>
                    <a:pt x="485" y="577"/>
                  </a:lnTo>
                  <a:lnTo>
                    <a:pt x="485" y="577"/>
                  </a:lnTo>
                  <a:lnTo>
                    <a:pt x="477" y="594"/>
                  </a:lnTo>
                  <a:lnTo>
                    <a:pt x="468" y="611"/>
                  </a:lnTo>
                  <a:lnTo>
                    <a:pt x="468" y="611"/>
                  </a:lnTo>
                  <a:lnTo>
                    <a:pt x="460" y="627"/>
                  </a:lnTo>
                  <a:lnTo>
                    <a:pt x="443" y="644"/>
                  </a:lnTo>
                  <a:lnTo>
                    <a:pt x="443" y="644"/>
                  </a:lnTo>
                  <a:lnTo>
                    <a:pt x="435" y="669"/>
                  </a:lnTo>
                  <a:lnTo>
                    <a:pt x="427" y="686"/>
                  </a:lnTo>
                  <a:lnTo>
                    <a:pt x="427" y="686"/>
                  </a:lnTo>
                  <a:lnTo>
                    <a:pt x="418" y="703"/>
                  </a:lnTo>
                  <a:lnTo>
                    <a:pt x="410" y="728"/>
                  </a:lnTo>
                  <a:lnTo>
                    <a:pt x="410" y="728"/>
                  </a:lnTo>
                  <a:lnTo>
                    <a:pt x="401" y="744"/>
                  </a:lnTo>
                  <a:lnTo>
                    <a:pt x="393" y="761"/>
                  </a:lnTo>
                  <a:lnTo>
                    <a:pt x="393" y="761"/>
                  </a:lnTo>
                  <a:lnTo>
                    <a:pt x="385" y="786"/>
                  </a:lnTo>
                  <a:lnTo>
                    <a:pt x="376" y="803"/>
                  </a:lnTo>
                  <a:lnTo>
                    <a:pt x="376" y="803"/>
                  </a:lnTo>
                  <a:lnTo>
                    <a:pt x="368" y="828"/>
                  </a:lnTo>
                  <a:lnTo>
                    <a:pt x="368" y="845"/>
                  </a:lnTo>
                  <a:lnTo>
                    <a:pt x="360" y="870"/>
                  </a:lnTo>
                  <a:lnTo>
                    <a:pt x="351" y="886"/>
                  </a:lnTo>
                  <a:lnTo>
                    <a:pt x="351" y="911"/>
                  </a:lnTo>
                  <a:lnTo>
                    <a:pt x="343" y="937"/>
                  </a:lnTo>
                  <a:lnTo>
                    <a:pt x="343" y="953"/>
                  </a:lnTo>
                  <a:lnTo>
                    <a:pt x="343" y="978"/>
                  </a:lnTo>
                  <a:lnTo>
                    <a:pt x="343" y="1003"/>
                  </a:lnTo>
                  <a:lnTo>
                    <a:pt x="343" y="1028"/>
                  </a:lnTo>
                  <a:lnTo>
                    <a:pt x="343" y="1053"/>
                  </a:lnTo>
                  <a:lnTo>
                    <a:pt x="343" y="1070"/>
                  </a:lnTo>
                  <a:lnTo>
                    <a:pt x="343" y="1095"/>
                  </a:lnTo>
                  <a:lnTo>
                    <a:pt x="343" y="1120"/>
                  </a:lnTo>
                  <a:lnTo>
                    <a:pt x="343" y="1145"/>
                  </a:lnTo>
                  <a:lnTo>
                    <a:pt x="343" y="1179"/>
                  </a:lnTo>
                  <a:lnTo>
                    <a:pt x="343" y="1396"/>
                  </a:lnTo>
                  <a:lnTo>
                    <a:pt x="343" y="1446"/>
                  </a:lnTo>
                  <a:lnTo>
                    <a:pt x="343" y="1496"/>
                  </a:lnTo>
                  <a:lnTo>
                    <a:pt x="343" y="1546"/>
                  </a:lnTo>
                  <a:lnTo>
                    <a:pt x="351" y="1596"/>
                  </a:lnTo>
                  <a:lnTo>
                    <a:pt x="351" y="1647"/>
                  </a:lnTo>
                  <a:lnTo>
                    <a:pt x="360" y="1697"/>
                  </a:lnTo>
                  <a:lnTo>
                    <a:pt x="368" y="1747"/>
                  </a:lnTo>
                  <a:lnTo>
                    <a:pt x="376" y="1797"/>
                  </a:lnTo>
                  <a:lnTo>
                    <a:pt x="385" y="1847"/>
                  </a:lnTo>
                  <a:lnTo>
                    <a:pt x="401" y="1889"/>
                  </a:lnTo>
                  <a:lnTo>
                    <a:pt x="401" y="1889"/>
                  </a:lnTo>
                  <a:lnTo>
                    <a:pt x="410" y="1931"/>
                  </a:lnTo>
                  <a:lnTo>
                    <a:pt x="418" y="1981"/>
                  </a:lnTo>
                  <a:lnTo>
                    <a:pt x="435" y="2031"/>
                  </a:lnTo>
                  <a:lnTo>
                    <a:pt x="443" y="2073"/>
                  </a:lnTo>
                  <a:lnTo>
                    <a:pt x="460" y="2123"/>
                  </a:lnTo>
                  <a:lnTo>
                    <a:pt x="468" y="2165"/>
                  </a:lnTo>
                  <a:lnTo>
                    <a:pt x="485" y="2206"/>
                  </a:lnTo>
                  <a:lnTo>
                    <a:pt x="502" y="2256"/>
                  </a:lnTo>
                  <a:lnTo>
                    <a:pt x="518" y="2298"/>
                  </a:lnTo>
                  <a:lnTo>
                    <a:pt x="535" y="2340"/>
                  </a:lnTo>
                  <a:lnTo>
                    <a:pt x="552" y="2382"/>
                  </a:lnTo>
                  <a:lnTo>
                    <a:pt x="569" y="2432"/>
                  </a:lnTo>
                  <a:lnTo>
                    <a:pt x="585" y="2474"/>
                  </a:lnTo>
                  <a:lnTo>
                    <a:pt x="610" y="2515"/>
                  </a:lnTo>
                  <a:lnTo>
                    <a:pt x="627" y="2549"/>
                  </a:lnTo>
                  <a:lnTo>
                    <a:pt x="627" y="2557"/>
                  </a:lnTo>
                  <a:lnTo>
                    <a:pt x="644" y="2599"/>
                  </a:lnTo>
                  <a:lnTo>
                    <a:pt x="669" y="2641"/>
                  </a:lnTo>
                  <a:lnTo>
                    <a:pt x="694" y="2683"/>
                  </a:lnTo>
                  <a:lnTo>
                    <a:pt x="711" y="2724"/>
                  </a:lnTo>
                  <a:lnTo>
                    <a:pt x="736" y="2766"/>
                  </a:lnTo>
                  <a:lnTo>
                    <a:pt x="761" y="2808"/>
                  </a:lnTo>
                  <a:lnTo>
                    <a:pt x="786" y="2841"/>
                  </a:lnTo>
                  <a:lnTo>
                    <a:pt x="811" y="2883"/>
                  </a:lnTo>
                  <a:lnTo>
                    <a:pt x="836" y="2925"/>
                  </a:lnTo>
                  <a:lnTo>
                    <a:pt x="861" y="2967"/>
                  </a:lnTo>
                  <a:lnTo>
                    <a:pt x="894" y="3000"/>
                  </a:lnTo>
                  <a:lnTo>
                    <a:pt x="919" y="3042"/>
                  </a:lnTo>
                  <a:lnTo>
                    <a:pt x="945" y="3075"/>
                  </a:lnTo>
                  <a:lnTo>
                    <a:pt x="978" y="3117"/>
                  </a:lnTo>
                  <a:lnTo>
                    <a:pt x="1011" y="3150"/>
                  </a:lnTo>
                  <a:lnTo>
                    <a:pt x="1036" y="3192"/>
                  </a:lnTo>
                  <a:lnTo>
                    <a:pt x="1070" y="3226"/>
                  </a:lnTo>
                  <a:lnTo>
                    <a:pt x="1103" y="3267"/>
                  </a:lnTo>
                  <a:lnTo>
                    <a:pt x="1103" y="3267"/>
                  </a:lnTo>
                  <a:lnTo>
                    <a:pt x="1128" y="3301"/>
                  </a:lnTo>
                  <a:lnTo>
                    <a:pt x="1162" y="3334"/>
                  </a:lnTo>
                  <a:lnTo>
                    <a:pt x="1195" y="3376"/>
                  </a:lnTo>
                  <a:lnTo>
                    <a:pt x="1229" y="3409"/>
                  </a:lnTo>
                  <a:lnTo>
                    <a:pt x="1262" y="3443"/>
                  </a:lnTo>
                  <a:lnTo>
                    <a:pt x="1304" y="3476"/>
                  </a:lnTo>
                  <a:lnTo>
                    <a:pt x="1337" y="3518"/>
                  </a:lnTo>
                  <a:lnTo>
                    <a:pt x="1371" y="3551"/>
                  </a:lnTo>
                  <a:lnTo>
                    <a:pt x="1404" y="3585"/>
                  </a:lnTo>
                  <a:lnTo>
                    <a:pt x="1446" y="3618"/>
                  </a:lnTo>
                  <a:lnTo>
                    <a:pt x="1479" y="3652"/>
                  </a:lnTo>
                  <a:lnTo>
                    <a:pt x="1521" y="3685"/>
                  </a:lnTo>
                  <a:lnTo>
                    <a:pt x="1554" y="3718"/>
                  </a:lnTo>
                  <a:lnTo>
                    <a:pt x="1596" y="3752"/>
                  </a:lnTo>
                  <a:lnTo>
                    <a:pt x="1638" y="3785"/>
                  </a:lnTo>
                  <a:lnTo>
                    <a:pt x="1671" y="3819"/>
                  </a:lnTo>
                  <a:lnTo>
                    <a:pt x="1713" y="3852"/>
                  </a:lnTo>
                  <a:lnTo>
                    <a:pt x="1755" y="3885"/>
                  </a:lnTo>
                  <a:lnTo>
                    <a:pt x="1797" y="3919"/>
                  </a:lnTo>
                  <a:lnTo>
                    <a:pt x="1838" y="3952"/>
                  </a:lnTo>
                  <a:lnTo>
                    <a:pt x="1880" y="3977"/>
                  </a:lnTo>
                  <a:lnTo>
                    <a:pt x="1905" y="4144"/>
                  </a:lnTo>
                  <a:lnTo>
                    <a:pt x="1746" y="4170"/>
                  </a:lnTo>
                  <a:lnTo>
                    <a:pt x="1696" y="4136"/>
                  </a:lnTo>
                  <a:lnTo>
                    <a:pt x="1655" y="4111"/>
                  </a:lnTo>
                  <a:lnTo>
                    <a:pt x="1613" y="4078"/>
                  </a:lnTo>
                  <a:lnTo>
                    <a:pt x="1571" y="4044"/>
                  </a:lnTo>
                  <a:lnTo>
                    <a:pt x="1521" y="4019"/>
                  </a:lnTo>
                  <a:lnTo>
                    <a:pt x="1479" y="3986"/>
                  </a:lnTo>
                  <a:lnTo>
                    <a:pt x="1437" y="3952"/>
                  </a:lnTo>
                  <a:lnTo>
                    <a:pt x="1396" y="3919"/>
                  </a:lnTo>
                  <a:lnTo>
                    <a:pt x="1354" y="3885"/>
                  </a:lnTo>
                  <a:lnTo>
                    <a:pt x="1312" y="3852"/>
                  </a:lnTo>
                  <a:lnTo>
                    <a:pt x="1270" y="3819"/>
                  </a:lnTo>
                  <a:lnTo>
                    <a:pt x="1229" y="3785"/>
                  </a:lnTo>
                  <a:lnTo>
                    <a:pt x="1187" y="3752"/>
                  </a:lnTo>
                  <a:lnTo>
                    <a:pt x="1145" y="3718"/>
                  </a:lnTo>
                  <a:lnTo>
                    <a:pt x="1112" y="3677"/>
                  </a:lnTo>
                  <a:lnTo>
                    <a:pt x="1070" y="3643"/>
                  </a:lnTo>
                  <a:lnTo>
                    <a:pt x="1028" y="3610"/>
                  </a:lnTo>
                  <a:lnTo>
                    <a:pt x="995" y="3576"/>
                  </a:lnTo>
                  <a:lnTo>
                    <a:pt x="953" y="3535"/>
                  </a:lnTo>
                  <a:lnTo>
                    <a:pt x="919" y="3501"/>
                  </a:lnTo>
                  <a:lnTo>
                    <a:pt x="886" y="3459"/>
                  </a:lnTo>
                  <a:lnTo>
                    <a:pt x="886" y="3459"/>
                  </a:lnTo>
                  <a:lnTo>
                    <a:pt x="844" y="3426"/>
                  </a:lnTo>
                  <a:lnTo>
                    <a:pt x="811" y="3384"/>
                  </a:lnTo>
                  <a:lnTo>
                    <a:pt x="777" y="3351"/>
                  </a:lnTo>
                  <a:lnTo>
                    <a:pt x="744" y="3309"/>
                  </a:lnTo>
                  <a:lnTo>
                    <a:pt x="711" y="3267"/>
                  </a:lnTo>
                  <a:lnTo>
                    <a:pt x="677" y="3226"/>
                  </a:lnTo>
                  <a:lnTo>
                    <a:pt x="644" y="3192"/>
                  </a:lnTo>
                  <a:lnTo>
                    <a:pt x="610" y="3150"/>
                  </a:lnTo>
                  <a:lnTo>
                    <a:pt x="577" y="3109"/>
                  </a:lnTo>
                  <a:lnTo>
                    <a:pt x="552" y="3067"/>
                  </a:lnTo>
                  <a:lnTo>
                    <a:pt x="518" y="3025"/>
                  </a:lnTo>
                  <a:lnTo>
                    <a:pt x="493" y="2975"/>
                  </a:lnTo>
                  <a:lnTo>
                    <a:pt x="460" y="2933"/>
                  </a:lnTo>
                  <a:lnTo>
                    <a:pt x="435" y="2891"/>
                  </a:lnTo>
                  <a:lnTo>
                    <a:pt x="410" y="2850"/>
                  </a:lnTo>
                  <a:lnTo>
                    <a:pt x="376" y="2799"/>
                  </a:lnTo>
                  <a:lnTo>
                    <a:pt x="351" y="2758"/>
                  </a:lnTo>
                  <a:lnTo>
                    <a:pt x="326" y="2708"/>
                  </a:lnTo>
                  <a:lnTo>
                    <a:pt x="326" y="2708"/>
                  </a:lnTo>
                  <a:lnTo>
                    <a:pt x="310" y="2666"/>
                  </a:lnTo>
                  <a:lnTo>
                    <a:pt x="285" y="2616"/>
                  </a:lnTo>
                  <a:lnTo>
                    <a:pt x="259" y="2574"/>
                  </a:lnTo>
                  <a:lnTo>
                    <a:pt x="243" y="2524"/>
                  </a:lnTo>
                  <a:lnTo>
                    <a:pt x="218" y="2474"/>
                  </a:lnTo>
                  <a:lnTo>
                    <a:pt x="201" y="2424"/>
                  </a:lnTo>
                  <a:lnTo>
                    <a:pt x="176" y="2373"/>
                  </a:lnTo>
                  <a:lnTo>
                    <a:pt x="159" y="2323"/>
                  </a:lnTo>
                  <a:lnTo>
                    <a:pt x="143" y="2273"/>
                  </a:lnTo>
                  <a:lnTo>
                    <a:pt x="126" y="2223"/>
                  </a:lnTo>
                  <a:lnTo>
                    <a:pt x="109" y="2173"/>
                  </a:lnTo>
                  <a:lnTo>
                    <a:pt x="92" y="2123"/>
                  </a:lnTo>
                  <a:lnTo>
                    <a:pt x="76" y="2073"/>
                  </a:lnTo>
                  <a:lnTo>
                    <a:pt x="67" y="2014"/>
                  </a:lnTo>
                  <a:lnTo>
                    <a:pt x="51" y="1964"/>
                  </a:lnTo>
                  <a:lnTo>
                    <a:pt x="51" y="1964"/>
                  </a:lnTo>
                  <a:lnTo>
                    <a:pt x="42" y="1914"/>
                  </a:lnTo>
                  <a:lnTo>
                    <a:pt x="34" y="1855"/>
                  </a:lnTo>
                  <a:lnTo>
                    <a:pt x="26" y="1805"/>
                  </a:lnTo>
                  <a:lnTo>
                    <a:pt x="17" y="1747"/>
                  </a:lnTo>
                  <a:lnTo>
                    <a:pt x="9" y="1688"/>
                  </a:lnTo>
                  <a:lnTo>
                    <a:pt x="1" y="1638"/>
                  </a:lnTo>
                  <a:lnTo>
                    <a:pt x="1" y="1580"/>
                  </a:lnTo>
                  <a:lnTo>
                    <a:pt x="1" y="1521"/>
                  </a:lnTo>
                  <a:lnTo>
                    <a:pt x="1" y="1463"/>
                  </a:lnTo>
                  <a:lnTo>
                    <a:pt x="1" y="1404"/>
                  </a:lnTo>
                  <a:lnTo>
                    <a:pt x="1" y="1212"/>
                  </a:lnTo>
                  <a:lnTo>
                    <a:pt x="1" y="1179"/>
                  </a:lnTo>
                  <a:lnTo>
                    <a:pt x="1" y="1145"/>
                  </a:lnTo>
                  <a:lnTo>
                    <a:pt x="1" y="1120"/>
                  </a:lnTo>
                  <a:lnTo>
                    <a:pt x="1" y="1087"/>
                  </a:lnTo>
                  <a:lnTo>
                    <a:pt x="1" y="1053"/>
                  </a:lnTo>
                  <a:lnTo>
                    <a:pt x="1" y="1028"/>
                  </a:lnTo>
                  <a:lnTo>
                    <a:pt x="1" y="995"/>
                  </a:lnTo>
                  <a:lnTo>
                    <a:pt x="9" y="970"/>
                  </a:lnTo>
                  <a:lnTo>
                    <a:pt x="17" y="945"/>
                  </a:lnTo>
                  <a:lnTo>
                    <a:pt x="17" y="911"/>
                  </a:lnTo>
                  <a:lnTo>
                    <a:pt x="26" y="886"/>
                  </a:lnTo>
                  <a:lnTo>
                    <a:pt x="34" y="861"/>
                  </a:lnTo>
                  <a:lnTo>
                    <a:pt x="42" y="828"/>
                  </a:lnTo>
                  <a:lnTo>
                    <a:pt x="51" y="803"/>
                  </a:lnTo>
                  <a:lnTo>
                    <a:pt x="59" y="778"/>
                  </a:lnTo>
                  <a:lnTo>
                    <a:pt x="67" y="753"/>
                  </a:lnTo>
                  <a:lnTo>
                    <a:pt x="76" y="728"/>
                  </a:lnTo>
                  <a:lnTo>
                    <a:pt x="84" y="703"/>
                  </a:lnTo>
                  <a:lnTo>
                    <a:pt x="92" y="678"/>
                  </a:lnTo>
                  <a:lnTo>
                    <a:pt x="101" y="652"/>
                  </a:lnTo>
                  <a:lnTo>
                    <a:pt x="109" y="627"/>
                  </a:lnTo>
                  <a:lnTo>
                    <a:pt x="126" y="602"/>
                  </a:lnTo>
                  <a:lnTo>
                    <a:pt x="134" y="577"/>
                  </a:lnTo>
                  <a:lnTo>
                    <a:pt x="143" y="552"/>
                  </a:lnTo>
                  <a:lnTo>
                    <a:pt x="159" y="536"/>
                  </a:lnTo>
                  <a:lnTo>
                    <a:pt x="168" y="510"/>
                  </a:lnTo>
                  <a:lnTo>
                    <a:pt x="184" y="485"/>
                  </a:lnTo>
                  <a:lnTo>
                    <a:pt x="193" y="469"/>
                  </a:lnTo>
                  <a:lnTo>
                    <a:pt x="209" y="444"/>
                  </a:lnTo>
                  <a:lnTo>
                    <a:pt x="226" y="427"/>
                  </a:lnTo>
                  <a:lnTo>
                    <a:pt x="234" y="402"/>
                  </a:lnTo>
                  <a:lnTo>
                    <a:pt x="251" y="385"/>
                  </a:lnTo>
                  <a:lnTo>
                    <a:pt x="268" y="360"/>
                  </a:lnTo>
                  <a:lnTo>
                    <a:pt x="276" y="343"/>
                  </a:lnTo>
                  <a:lnTo>
                    <a:pt x="293" y="327"/>
                  </a:lnTo>
                  <a:lnTo>
                    <a:pt x="310" y="310"/>
                  </a:lnTo>
                  <a:lnTo>
                    <a:pt x="326" y="293"/>
                  </a:lnTo>
                  <a:lnTo>
                    <a:pt x="343" y="268"/>
                  </a:lnTo>
                  <a:lnTo>
                    <a:pt x="351" y="268"/>
                  </a:lnTo>
                  <a:lnTo>
                    <a:pt x="360" y="251"/>
                  </a:lnTo>
                  <a:lnTo>
                    <a:pt x="376" y="235"/>
                  </a:lnTo>
                  <a:lnTo>
                    <a:pt x="393" y="226"/>
                  </a:lnTo>
                  <a:lnTo>
                    <a:pt x="410" y="210"/>
                  </a:lnTo>
                  <a:lnTo>
                    <a:pt x="435" y="193"/>
                  </a:lnTo>
                  <a:lnTo>
                    <a:pt x="452" y="176"/>
                  </a:lnTo>
                  <a:lnTo>
                    <a:pt x="468" y="160"/>
                  </a:lnTo>
                  <a:lnTo>
                    <a:pt x="485" y="151"/>
                  </a:lnTo>
                  <a:lnTo>
                    <a:pt x="502" y="135"/>
                  </a:lnTo>
                  <a:lnTo>
                    <a:pt x="527" y="126"/>
                  </a:lnTo>
                  <a:lnTo>
                    <a:pt x="544" y="109"/>
                  </a:lnTo>
                  <a:lnTo>
                    <a:pt x="569" y="101"/>
                  </a:lnTo>
                  <a:lnTo>
                    <a:pt x="585" y="84"/>
                  </a:lnTo>
                  <a:lnTo>
                    <a:pt x="602" y="76"/>
                  </a:lnTo>
                  <a:lnTo>
                    <a:pt x="627" y="68"/>
                  </a:lnTo>
                  <a:lnTo>
                    <a:pt x="644" y="59"/>
                  </a:lnTo>
                  <a:lnTo>
                    <a:pt x="669" y="51"/>
                  </a:lnTo>
                  <a:lnTo>
                    <a:pt x="686" y="43"/>
                  </a:lnTo>
                  <a:lnTo>
                    <a:pt x="711" y="34"/>
                  </a:lnTo>
                  <a:lnTo>
                    <a:pt x="727" y="26"/>
                  </a:lnTo>
                  <a:lnTo>
                    <a:pt x="752" y="18"/>
                  </a:lnTo>
                  <a:lnTo>
                    <a:pt x="777" y="9"/>
                  </a:lnTo>
                  <a:lnTo>
                    <a:pt x="794" y="1"/>
                  </a:lnTo>
                  <a:lnTo>
                    <a:pt x="819" y="1"/>
                  </a:lnTo>
                  <a:lnTo>
                    <a:pt x="844" y="1"/>
                  </a:lnTo>
                  <a:lnTo>
                    <a:pt x="861" y="1"/>
                  </a:lnTo>
                  <a:lnTo>
                    <a:pt x="886" y="1"/>
                  </a:lnTo>
                  <a:lnTo>
                    <a:pt x="911" y="1"/>
                  </a:lnTo>
                  <a:lnTo>
                    <a:pt x="928" y="1"/>
                  </a:lnTo>
                  <a:lnTo>
                    <a:pt x="953" y="1"/>
                  </a:lnTo>
                  <a:lnTo>
                    <a:pt x="978" y="1"/>
                  </a:lnTo>
                  <a:lnTo>
                    <a:pt x="1120" y="1"/>
                  </a:lnTo>
                  <a:lnTo>
                    <a:pt x="1145" y="1"/>
                  </a:lnTo>
                  <a:lnTo>
                    <a:pt x="1162" y="1"/>
                  </a:lnTo>
                  <a:lnTo>
                    <a:pt x="1187" y="1"/>
                  </a:lnTo>
                  <a:lnTo>
                    <a:pt x="1212" y="1"/>
                  </a:lnTo>
                  <a:lnTo>
                    <a:pt x="1237" y="1"/>
                  </a:lnTo>
                  <a:lnTo>
                    <a:pt x="1262" y="1"/>
                  </a:lnTo>
                  <a:lnTo>
                    <a:pt x="1287" y="1"/>
                  </a:lnTo>
                  <a:lnTo>
                    <a:pt x="1312" y="1"/>
                  </a:lnTo>
                  <a:lnTo>
                    <a:pt x="1337" y="9"/>
                  </a:lnTo>
                  <a:lnTo>
                    <a:pt x="1354" y="18"/>
                  </a:lnTo>
                  <a:lnTo>
                    <a:pt x="1379" y="26"/>
                  </a:lnTo>
                  <a:lnTo>
                    <a:pt x="1404" y="34"/>
                  </a:lnTo>
                  <a:lnTo>
                    <a:pt x="1429" y="43"/>
                  </a:lnTo>
                  <a:lnTo>
                    <a:pt x="1454" y="51"/>
                  </a:lnTo>
                  <a:lnTo>
                    <a:pt x="1479" y="59"/>
                  </a:lnTo>
                  <a:lnTo>
                    <a:pt x="1504" y="68"/>
                  </a:lnTo>
                  <a:lnTo>
                    <a:pt x="1529" y="76"/>
                  </a:lnTo>
                  <a:lnTo>
                    <a:pt x="1546" y="84"/>
                  </a:lnTo>
                  <a:lnTo>
                    <a:pt x="1571" y="93"/>
                  </a:lnTo>
                  <a:lnTo>
                    <a:pt x="1596" y="109"/>
                  </a:lnTo>
                  <a:lnTo>
                    <a:pt x="1621" y="118"/>
                  </a:lnTo>
                  <a:lnTo>
                    <a:pt x="1646" y="135"/>
                  </a:lnTo>
                  <a:lnTo>
                    <a:pt x="1671" y="143"/>
                  </a:lnTo>
                  <a:lnTo>
                    <a:pt x="1696" y="160"/>
                  </a:lnTo>
                  <a:lnTo>
                    <a:pt x="1721" y="168"/>
                  </a:lnTo>
                  <a:lnTo>
                    <a:pt x="1738" y="185"/>
                  </a:lnTo>
                  <a:lnTo>
                    <a:pt x="1763" y="201"/>
                  </a:lnTo>
                  <a:lnTo>
                    <a:pt x="1788" y="218"/>
                  </a:lnTo>
                  <a:lnTo>
                    <a:pt x="1813" y="235"/>
                  </a:lnTo>
                  <a:lnTo>
                    <a:pt x="1838" y="251"/>
                  </a:lnTo>
                  <a:lnTo>
                    <a:pt x="1863" y="268"/>
                  </a:lnTo>
                  <a:lnTo>
                    <a:pt x="1880" y="285"/>
                  </a:lnTo>
                  <a:lnTo>
                    <a:pt x="1905" y="302"/>
                  </a:lnTo>
                  <a:lnTo>
                    <a:pt x="1930" y="318"/>
                  </a:lnTo>
                  <a:lnTo>
                    <a:pt x="1955" y="335"/>
                  </a:lnTo>
                  <a:lnTo>
                    <a:pt x="1972" y="360"/>
                  </a:lnTo>
                  <a:lnTo>
                    <a:pt x="1997" y="377"/>
                  </a:lnTo>
                  <a:lnTo>
                    <a:pt x="2022" y="394"/>
                  </a:lnTo>
                  <a:lnTo>
                    <a:pt x="2047" y="419"/>
                  </a:lnTo>
                  <a:lnTo>
                    <a:pt x="2064" y="435"/>
                  </a:lnTo>
                  <a:lnTo>
                    <a:pt x="2089" y="460"/>
                  </a:lnTo>
                  <a:lnTo>
                    <a:pt x="2114" y="485"/>
                  </a:lnTo>
                  <a:lnTo>
                    <a:pt x="2131" y="502"/>
                  </a:lnTo>
                  <a:lnTo>
                    <a:pt x="2156" y="527"/>
                  </a:lnTo>
                  <a:lnTo>
                    <a:pt x="2173" y="552"/>
                  </a:lnTo>
                  <a:lnTo>
                    <a:pt x="2198" y="577"/>
                  </a:lnTo>
                  <a:lnTo>
                    <a:pt x="2223" y="602"/>
                  </a:lnTo>
                  <a:lnTo>
                    <a:pt x="2281" y="669"/>
                  </a:lnTo>
                  <a:lnTo>
                    <a:pt x="2331" y="728"/>
                  </a:lnTo>
                  <a:lnTo>
                    <a:pt x="2340" y="744"/>
                  </a:lnTo>
                  <a:lnTo>
                    <a:pt x="2398" y="820"/>
                  </a:lnTo>
                  <a:lnTo>
                    <a:pt x="2465" y="886"/>
                  </a:lnTo>
                  <a:lnTo>
                    <a:pt x="2523" y="962"/>
                  </a:lnTo>
                  <a:lnTo>
                    <a:pt x="2574" y="1037"/>
                  </a:lnTo>
                  <a:lnTo>
                    <a:pt x="2632" y="1112"/>
                  </a:lnTo>
                  <a:lnTo>
                    <a:pt x="2691" y="1187"/>
                  </a:lnTo>
                  <a:lnTo>
                    <a:pt x="2741" y="1254"/>
                  </a:lnTo>
                  <a:lnTo>
                    <a:pt x="2799" y="1329"/>
                  </a:lnTo>
                  <a:lnTo>
                    <a:pt x="2849" y="1413"/>
                  </a:lnTo>
                  <a:lnTo>
                    <a:pt x="2908" y="1488"/>
                  </a:lnTo>
                  <a:lnTo>
                    <a:pt x="2958" y="1563"/>
                  </a:lnTo>
                  <a:lnTo>
                    <a:pt x="3008" y="1638"/>
                  </a:lnTo>
                  <a:lnTo>
                    <a:pt x="3058" y="1722"/>
                  </a:lnTo>
                  <a:lnTo>
                    <a:pt x="3108" y="1797"/>
                  </a:lnTo>
                  <a:lnTo>
                    <a:pt x="3150" y="1872"/>
                  </a:lnTo>
                  <a:lnTo>
                    <a:pt x="3192" y="1947"/>
                  </a:lnTo>
                  <a:lnTo>
                    <a:pt x="3234" y="2014"/>
                  </a:lnTo>
                  <a:lnTo>
                    <a:pt x="3275" y="2089"/>
                  </a:lnTo>
                  <a:lnTo>
                    <a:pt x="3317" y="2156"/>
                  </a:lnTo>
                  <a:lnTo>
                    <a:pt x="3359" y="2231"/>
                  </a:lnTo>
                  <a:lnTo>
                    <a:pt x="3392" y="2307"/>
                  </a:lnTo>
                  <a:lnTo>
                    <a:pt x="3434" y="2382"/>
                  </a:lnTo>
                  <a:lnTo>
                    <a:pt x="3467" y="2449"/>
                  </a:lnTo>
                  <a:lnTo>
                    <a:pt x="3501" y="2524"/>
                  </a:lnTo>
                  <a:lnTo>
                    <a:pt x="3534" y="2599"/>
                  </a:lnTo>
                  <a:lnTo>
                    <a:pt x="3568" y="2674"/>
                  </a:lnTo>
                  <a:lnTo>
                    <a:pt x="3601" y="2749"/>
                  </a:lnTo>
                  <a:lnTo>
                    <a:pt x="3635" y="2816"/>
                  </a:lnTo>
                  <a:lnTo>
                    <a:pt x="3668" y="2891"/>
                  </a:lnTo>
                  <a:lnTo>
                    <a:pt x="3701" y="2967"/>
                  </a:lnTo>
                  <a:lnTo>
                    <a:pt x="3726" y="3042"/>
                  </a:lnTo>
                  <a:lnTo>
                    <a:pt x="3760" y="3117"/>
                  </a:lnTo>
                  <a:lnTo>
                    <a:pt x="3785" y="3192"/>
                  </a:lnTo>
                  <a:lnTo>
                    <a:pt x="3818" y="3267"/>
                  </a:lnTo>
                  <a:lnTo>
                    <a:pt x="3843" y="3342"/>
                  </a:lnTo>
                  <a:lnTo>
                    <a:pt x="3877" y="3418"/>
                  </a:lnTo>
                  <a:lnTo>
                    <a:pt x="3902" y="3493"/>
                  </a:lnTo>
                  <a:lnTo>
                    <a:pt x="3927" y="3568"/>
                  </a:lnTo>
                  <a:lnTo>
                    <a:pt x="3960" y="3652"/>
                  </a:lnTo>
                  <a:lnTo>
                    <a:pt x="3985" y="3727"/>
                  </a:lnTo>
                  <a:lnTo>
                    <a:pt x="4036" y="3877"/>
                  </a:lnTo>
                  <a:lnTo>
                    <a:pt x="4094" y="4036"/>
                  </a:lnTo>
                  <a:lnTo>
                    <a:pt x="4127" y="4136"/>
                  </a:lnTo>
                  <a:lnTo>
                    <a:pt x="4144" y="4186"/>
                  </a:lnTo>
                  <a:lnTo>
                    <a:pt x="4102" y="4270"/>
                  </a:lnTo>
                  <a:lnTo>
                    <a:pt x="4019" y="4228"/>
                  </a:lnTo>
                  <a:lnTo>
                    <a:pt x="4002" y="4186"/>
                  </a:lnTo>
                  <a:lnTo>
                    <a:pt x="3960" y="4078"/>
                  </a:lnTo>
                  <a:lnTo>
                    <a:pt x="3902" y="3927"/>
                  </a:lnTo>
                  <a:lnTo>
                    <a:pt x="3843" y="3777"/>
                  </a:lnTo>
                  <a:lnTo>
                    <a:pt x="3818" y="3702"/>
                  </a:lnTo>
                  <a:lnTo>
                    <a:pt x="3785" y="3627"/>
                  </a:lnTo>
                  <a:lnTo>
                    <a:pt x="3760" y="3551"/>
                  </a:lnTo>
                  <a:lnTo>
                    <a:pt x="3726" y="3476"/>
                  </a:lnTo>
                  <a:lnTo>
                    <a:pt x="3701" y="3401"/>
                  </a:lnTo>
                  <a:lnTo>
                    <a:pt x="3668" y="3326"/>
                  </a:lnTo>
                  <a:lnTo>
                    <a:pt x="3643" y="3251"/>
                  </a:lnTo>
                  <a:lnTo>
                    <a:pt x="3609" y="3184"/>
                  </a:lnTo>
                  <a:lnTo>
                    <a:pt x="3576" y="3109"/>
                  </a:lnTo>
                  <a:lnTo>
                    <a:pt x="3543" y="3033"/>
                  </a:lnTo>
                  <a:lnTo>
                    <a:pt x="3509" y="2967"/>
                  </a:lnTo>
                  <a:lnTo>
                    <a:pt x="3476" y="2891"/>
                  </a:lnTo>
                  <a:lnTo>
                    <a:pt x="3442" y="2816"/>
                  </a:lnTo>
                  <a:lnTo>
                    <a:pt x="3409" y="2749"/>
                  </a:lnTo>
                  <a:lnTo>
                    <a:pt x="3376" y="2674"/>
                  </a:lnTo>
                  <a:lnTo>
                    <a:pt x="3342" y="2607"/>
                  </a:lnTo>
                  <a:lnTo>
                    <a:pt x="3300" y="2532"/>
                  </a:lnTo>
                  <a:lnTo>
                    <a:pt x="3267" y="2465"/>
                  </a:lnTo>
                  <a:lnTo>
                    <a:pt x="3225" y="2390"/>
                  </a:lnTo>
                  <a:lnTo>
                    <a:pt x="3192" y="2323"/>
                  </a:lnTo>
                  <a:lnTo>
                    <a:pt x="3150" y="2256"/>
                  </a:lnTo>
                  <a:lnTo>
                    <a:pt x="3108" y="2190"/>
                  </a:lnTo>
                  <a:lnTo>
                    <a:pt x="3066" y="2114"/>
                  </a:lnTo>
                  <a:lnTo>
                    <a:pt x="3025" y="2048"/>
                  </a:lnTo>
                  <a:lnTo>
                    <a:pt x="2983" y="1981"/>
                  </a:lnTo>
                  <a:lnTo>
                    <a:pt x="2933" y="1914"/>
                  </a:lnTo>
                  <a:lnTo>
                    <a:pt x="2883" y="1839"/>
                  </a:lnTo>
                  <a:lnTo>
                    <a:pt x="2833" y="1764"/>
                  </a:lnTo>
                  <a:lnTo>
                    <a:pt x="2782" y="1688"/>
                  </a:lnTo>
                  <a:lnTo>
                    <a:pt x="2724" y="1613"/>
                  </a:lnTo>
                  <a:lnTo>
                    <a:pt x="2674" y="1538"/>
                  </a:lnTo>
                  <a:lnTo>
                    <a:pt x="2615" y="1471"/>
                  </a:lnTo>
                  <a:lnTo>
                    <a:pt x="2565" y="1396"/>
                  </a:lnTo>
                  <a:lnTo>
                    <a:pt x="2507" y="1329"/>
                  </a:lnTo>
                  <a:lnTo>
                    <a:pt x="2448" y="1254"/>
                  </a:lnTo>
                  <a:lnTo>
                    <a:pt x="2390" y="1187"/>
                  </a:lnTo>
                  <a:lnTo>
                    <a:pt x="2331" y="1112"/>
                  </a:lnTo>
                  <a:lnTo>
                    <a:pt x="2273" y="1045"/>
                  </a:lnTo>
                  <a:lnTo>
                    <a:pt x="2214" y="978"/>
                  </a:lnTo>
                  <a:lnTo>
                    <a:pt x="2156" y="911"/>
                  </a:lnTo>
                  <a:lnTo>
                    <a:pt x="2147" y="895"/>
                  </a:lnTo>
                  <a:lnTo>
                    <a:pt x="2097" y="845"/>
                  </a:lnTo>
                  <a:lnTo>
                    <a:pt x="2031" y="769"/>
                  </a:lnTo>
                  <a:lnTo>
                    <a:pt x="2014" y="753"/>
                  </a:lnTo>
                  <a:lnTo>
                    <a:pt x="1989" y="728"/>
                  </a:lnTo>
                  <a:lnTo>
                    <a:pt x="1972" y="711"/>
                  </a:lnTo>
                  <a:lnTo>
                    <a:pt x="1947" y="686"/>
                  </a:lnTo>
                  <a:lnTo>
                    <a:pt x="1930" y="669"/>
                  </a:lnTo>
                  <a:lnTo>
                    <a:pt x="1905" y="652"/>
                  </a:lnTo>
                  <a:lnTo>
                    <a:pt x="1889" y="636"/>
                  </a:lnTo>
                  <a:lnTo>
                    <a:pt x="1863" y="611"/>
                  </a:lnTo>
                  <a:lnTo>
                    <a:pt x="1847" y="594"/>
                  </a:lnTo>
                  <a:lnTo>
                    <a:pt x="1822" y="577"/>
                  </a:lnTo>
                  <a:lnTo>
                    <a:pt x="1805" y="561"/>
                  </a:lnTo>
                  <a:lnTo>
                    <a:pt x="1780" y="544"/>
                  </a:lnTo>
                  <a:lnTo>
                    <a:pt x="1763" y="527"/>
                  </a:lnTo>
                  <a:lnTo>
                    <a:pt x="1738" y="519"/>
                  </a:lnTo>
                  <a:lnTo>
                    <a:pt x="1721" y="502"/>
                  </a:lnTo>
                  <a:lnTo>
                    <a:pt x="1696" y="485"/>
                  </a:lnTo>
                  <a:lnTo>
                    <a:pt x="1680" y="477"/>
                  </a:lnTo>
                  <a:lnTo>
                    <a:pt x="1655" y="460"/>
                  </a:lnTo>
                  <a:lnTo>
                    <a:pt x="1638" y="444"/>
                  </a:lnTo>
                  <a:lnTo>
                    <a:pt x="1613" y="435"/>
                  </a:lnTo>
                  <a:lnTo>
                    <a:pt x="1596" y="427"/>
                  </a:lnTo>
                  <a:lnTo>
                    <a:pt x="1579" y="410"/>
                  </a:lnTo>
                  <a:lnTo>
                    <a:pt x="1554" y="402"/>
                  </a:lnTo>
                  <a:lnTo>
                    <a:pt x="1538" y="394"/>
                  </a:lnTo>
                  <a:lnTo>
                    <a:pt x="1513" y="377"/>
                  </a:lnTo>
                  <a:lnTo>
                    <a:pt x="1496" y="368"/>
                  </a:lnTo>
                  <a:lnTo>
                    <a:pt x="1479" y="360"/>
                  </a:lnTo>
                  <a:lnTo>
                    <a:pt x="1454" y="352"/>
                  </a:lnTo>
                  <a:lnTo>
                    <a:pt x="1437" y="343"/>
                  </a:lnTo>
                  <a:lnTo>
                    <a:pt x="1412" y="335"/>
                  </a:lnTo>
                  <a:lnTo>
                    <a:pt x="1412" y="335"/>
                  </a:lnTo>
                  <a:lnTo>
                    <a:pt x="1396" y="327"/>
                  </a:lnTo>
                  <a:lnTo>
                    <a:pt x="1371" y="318"/>
                  </a:lnTo>
                  <a:lnTo>
                    <a:pt x="1371" y="318"/>
                  </a:lnTo>
                  <a:lnTo>
                    <a:pt x="1354" y="318"/>
                  </a:lnTo>
                  <a:lnTo>
                    <a:pt x="1329" y="310"/>
                  </a:lnTo>
                  <a:lnTo>
                    <a:pt x="1329" y="310"/>
                  </a:lnTo>
                  <a:lnTo>
                    <a:pt x="1312" y="302"/>
                  </a:lnTo>
                  <a:lnTo>
                    <a:pt x="1295" y="293"/>
                  </a:lnTo>
                  <a:lnTo>
                    <a:pt x="1295" y="293"/>
                  </a:lnTo>
                  <a:lnTo>
                    <a:pt x="1270" y="293"/>
                  </a:lnTo>
                  <a:lnTo>
                    <a:pt x="1254" y="293"/>
                  </a:lnTo>
                  <a:lnTo>
                    <a:pt x="1254" y="293"/>
                  </a:lnTo>
                  <a:lnTo>
                    <a:pt x="1229" y="293"/>
                  </a:lnTo>
                  <a:lnTo>
                    <a:pt x="1212" y="293"/>
                  </a:lnTo>
                  <a:lnTo>
                    <a:pt x="1212" y="293"/>
                  </a:lnTo>
                  <a:lnTo>
                    <a:pt x="1195" y="293"/>
                  </a:lnTo>
                  <a:lnTo>
                    <a:pt x="1170" y="293"/>
                  </a:lnTo>
                  <a:lnTo>
                    <a:pt x="1170" y="293"/>
                  </a:lnTo>
                  <a:lnTo>
                    <a:pt x="1153" y="293"/>
                  </a:lnTo>
                  <a:lnTo>
                    <a:pt x="1137" y="293"/>
                  </a:lnTo>
                  <a:lnTo>
                    <a:pt x="1137" y="293"/>
                  </a:lnTo>
                  <a:lnTo>
                    <a:pt x="1112" y="293"/>
                  </a:lnTo>
                  <a:lnTo>
                    <a:pt x="978" y="293"/>
                  </a:lnTo>
                  <a:lnTo>
                    <a:pt x="961" y="293"/>
                  </a:lnTo>
                  <a:lnTo>
                    <a:pt x="961" y="293"/>
                  </a:lnTo>
                  <a:lnTo>
                    <a:pt x="945" y="293"/>
                  </a:lnTo>
                  <a:lnTo>
                    <a:pt x="919" y="293"/>
                  </a:lnTo>
                  <a:lnTo>
                    <a:pt x="919" y="293"/>
                  </a:lnTo>
                  <a:lnTo>
                    <a:pt x="903" y="293"/>
                  </a:lnTo>
                  <a:lnTo>
                    <a:pt x="886" y="293"/>
                  </a:lnTo>
                  <a:lnTo>
                    <a:pt x="886" y="293"/>
                  </a:lnTo>
                  <a:lnTo>
                    <a:pt x="869" y="293"/>
                  </a:lnTo>
                  <a:lnTo>
                    <a:pt x="853" y="293"/>
                  </a:lnTo>
                  <a:lnTo>
                    <a:pt x="853" y="293"/>
                  </a:lnTo>
                  <a:lnTo>
                    <a:pt x="836" y="293"/>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31"/>
            <p:cNvSpPr/>
            <p:nvPr/>
          </p:nvSpPr>
          <p:spPr>
            <a:xfrm>
              <a:off x="5108623" y="8950924"/>
              <a:ext cx="300898" cy="251817"/>
            </a:xfrm>
            <a:custGeom>
              <a:avLst/>
              <a:gdLst/>
              <a:ahLst/>
              <a:cxnLst/>
              <a:rect l="l" t="t" r="r" b="b"/>
              <a:pathLst>
                <a:path w="6100" h="5105" extrusionOk="0">
                  <a:moveTo>
                    <a:pt x="3626" y="4829"/>
                  </a:moveTo>
                  <a:lnTo>
                    <a:pt x="3610" y="4829"/>
                  </a:lnTo>
                  <a:lnTo>
                    <a:pt x="3568" y="4846"/>
                  </a:lnTo>
                  <a:lnTo>
                    <a:pt x="3468" y="4888"/>
                  </a:lnTo>
                  <a:lnTo>
                    <a:pt x="3401" y="4913"/>
                  </a:lnTo>
                  <a:lnTo>
                    <a:pt x="3326" y="4938"/>
                  </a:lnTo>
                  <a:lnTo>
                    <a:pt x="3242" y="4963"/>
                  </a:lnTo>
                  <a:lnTo>
                    <a:pt x="3167" y="4988"/>
                  </a:lnTo>
                  <a:lnTo>
                    <a:pt x="3125" y="5005"/>
                  </a:lnTo>
                  <a:lnTo>
                    <a:pt x="3083" y="5021"/>
                  </a:lnTo>
                  <a:lnTo>
                    <a:pt x="3041" y="5030"/>
                  </a:lnTo>
                  <a:lnTo>
                    <a:pt x="3000" y="5038"/>
                  </a:lnTo>
                  <a:lnTo>
                    <a:pt x="2958" y="5055"/>
                  </a:lnTo>
                  <a:lnTo>
                    <a:pt x="2916" y="5063"/>
                  </a:lnTo>
                  <a:lnTo>
                    <a:pt x="2883" y="5080"/>
                  </a:lnTo>
                  <a:lnTo>
                    <a:pt x="2841" y="5088"/>
                  </a:lnTo>
                  <a:lnTo>
                    <a:pt x="2808" y="5096"/>
                  </a:lnTo>
                  <a:lnTo>
                    <a:pt x="2774" y="5105"/>
                  </a:lnTo>
                  <a:lnTo>
                    <a:pt x="2741" y="5105"/>
                  </a:lnTo>
                  <a:lnTo>
                    <a:pt x="2724" y="5105"/>
                  </a:lnTo>
                  <a:lnTo>
                    <a:pt x="2716" y="5105"/>
                  </a:lnTo>
                  <a:lnTo>
                    <a:pt x="2699" y="5105"/>
                  </a:lnTo>
                  <a:lnTo>
                    <a:pt x="2682" y="5105"/>
                  </a:lnTo>
                  <a:lnTo>
                    <a:pt x="2666" y="5105"/>
                  </a:lnTo>
                  <a:lnTo>
                    <a:pt x="2657" y="5105"/>
                  </a:lnTo>
                  <a:lnTo>
                    <a:pt x="2615" y="5105"/>
                  </a:lnTo>
                  <a:lnTo>
                    <a:pt x="2599" y="5105"/>
                  </a:lnTo>
                  <a:lnTo>
                    <a:pt x="2582" y="5105"/>
                  </a:lnTo>
                  <a:lnTo>
                    <a:pt x="2565" y="5105"/>
                  </a:lnTo>
                  <a:lnTo>
                    <a:pt x="2549" y="5105"/>
                  </a:lnTo>
                  <a:lnTo>
                    <a:pt x="2532" y="5096"/>
                  </a:lnTo>
                  <a:lnTo>
                    <a:pt x="2515" y="5088"/>
                  </a:lnTo>
                  <a:lnTo>
                    <a:pt x="2498" y="5080"/>
                  </a:lnTo>
                  <a:lnTo>
                    <a:pt x="2482" y="5063"/>
                  </a:lnTo>
                  <a:lnTo>
                    <a:pt x="2465" y="5038"/>
                  </a:lnTo>
                  <a:lnTo>
                    <a:pt x="2448" y="5005"/>
                  </a:lnTo>
                  <a:lnTo>
                    <a:pt x="2448" y="4979"/>
                  </a:lnTo>
                  <a:lnTo>
                    <a:pt x="2448" y="4946"/>
                  </a:lnTo>
                  <a:lnTo>
                    <a:pt x="2448" y="4929"/>
                  </a:lnTo>
                  <a:lnTo>
                    <a:pt x="2448" y="4921"/>
                  </a:lnTo>
                  <a:lnTo>
                    <a:pt x="2457" y="4896"/>
                  </a:lnTo>
                  <a:lnTo>
                    <a:pt x="2465" y="4871"/>
                  </a:lnTo>
                  <a:lnTo>
                    <a:pt x="2482" y="4863"/>
                  </a:lnTo>
                  <a:lnTo>
                    <a:pt x="2490" y="4846"/>
                  </a:lnTo>
                  <a:lnTo>
                    <a:pt x="2507" y="4837"/>
                  </a:lnTo>
                  <a:lnTo>
                    <a:pt x="2515" y="4829"/>
                  </a:lnTo>
                  <a:lnTo>
                    <a:pt x="2532" y="4821"/>
                  </a:lnTo>
                  <a:lnTo>
                    <a:pt x="2540" y="4812"/>
                  </a:lnTo>
                  <a:lnTo>
                    <a:pt x="2549" y="4804"/>
                  </a:lnTo>
                  <a:lnTo>
                    <a:pt x="2574" y="4787"/>
                  </a:lnTo>
                  <a:lnTo>
                    <a:pt x="2599" y="4779"/>
                  </a:lnTo>
                  <a:lnTo>
                    <a:pt x="2624" y="4762"/>
                  </a:lnTo>
                  <a:lnTo>
                    <a:pt x="2649" y="4754"/>
                  </a:lnTo>
                  <a:lnTo>
                    <a:pt x="2674" y="4737"/>
                  </a:lnTo>
                  <a:lnTo>
                    <a:pt x="2707" y="4729"/>
                  </a:lnTo>
                  <a:lnTo>
                    <a:pt x="2732" y="4721"/>
                  </a:lnTo>
                  <a:lnTo>
                    <a:pt x="2766" y="4712"/>
                  </a:lnTo>
                  <a:lnTo>
                    <a:pt x="2824" y="4687"/>
                  </a:lnTo>
                  <a:lnTo>
                    <a:pt x="2941" y="4654"/>
                  </a:lnTo>
                  <a:lnTo>
                    <a:pt x="3000" y="4629"/>
                  </a:lnTo>
                  <a:lnTo>
                    <a:pt x="3025" y="4620"/>
                  </a:lnTo>
                  <a:lnTo>
                    <a:pt x="3050" y="4612"/>
                  </a:lnTo>
                  <a:lnTo>
                    <a:pt x="3075" y="4604"/>
                  </a:lnTo>
                  <a:lnTo>
                    <a:pt x="3092" y="4595"/>
                  </a:lnTo>
                  <a:lnTo>
                    <a:pt x="3108" y="4587"/>
                  </a:lnTo>
                  <a:lnTo>
                    <a:pt x="3125" y="4578"/>
                  </a:lnTo>
                  <a:lnTo>
                    <a:pt x="3309" y="4487"/>
                  </a:lnTo>
                  <a:lnTo>
                    <a:pt x="3484" y="4386"/>
                  </a:lnTo>
                  <a:lnTo>
                    <a:pt x="3576" y="4336"/>
                  </a:lnTo>
                  <a:lnTo>
                    <a:pt x="3668" y="4294"/>
                  </a:lnTo>
                  <a:lnTo>
                    <a:pt x="3760" y="4244"/>
                  </a:lnTo>
                  <a:lnTo>
                    <a:pt x="3852" y="4194"/>
                  </a:lnTo>
                  <a:lnTo>
                    <a:pt x="3919" y="4152"/>
                  </a:lnTo>
                  <a:lnTo>
                    <a:pt x="3994" y="4111"/>
                  </a:lnTo>
                  <a:lnTo>
                    <a:pt x="4069" y="4069"/>
                  </a:lnTo>
                  <a:lnTo>
                    <a:pt x="4153" y="4019"/>
                  </a:lnTo>
                  <a:lnTo>
                    <a:pt x="4244" y="3969"/>
                  </a:lnTo>
                  <a:lnTo>
                    <a:pt x="4286" y="3944"/>
                  </a:lnTo>
                  <a:lnTo>
                    <a:pt x="4328" y="3919"/>
                  </a:lnTo>
                  <a:lnTo>
                    <a:pt x="4361" y="3893"/>
                  </a:lnTo>
                  <a:lnTo>
                    <a:pt x="4370" y="3885"/>
                  </a:lnTo>
                  <a:lnTo>
                    <a:pt x="4420" y="3860"/>
                  </a:lnTo>
                  <a:lnTo>
                    <a:pt x="4462" y="3827"/>
                  </a:lnTo>
                  <a:lnTo>
                    <a:pt x="4512" y="3802"/>
                  </a:lnTo>
                  <a:lnTo>
                    <a:pt x="4562" y="3768"/>
                  </a:lnTo>
                  <a:lnTo>
                    <a:pt x="4604" y="3735"/>
                  </a:lnTo>
                  <a:lnTo>
                    <a:pt x="4654" y="3710"/>
                  </a:lnTo>
                  <a:lnTo>
                    <a:pt x="4696" y="3676"/>
                  </a:lnTo>
                  <a:lnTo>
                    <a:pt x="4746" y="3643"/>
                  </a:lnTo>
                  <a:lnTo>
                    <a:pt x="4796" y="3609"/>
                  </a:lnTo>
                  <a:lnTo>
                    <a:pt x="4838" y="3576"/>
                  </a:lnTo>
                  <a:lnTo>
                    <a:pt x="4888" y="3534"/>
                  </a:lnTo>
                  <a:lnTo>
                    <a:pt x="4930" y="3501"/>
                  </a:lnTo>
                  <a:lnTo>
                    <a:pt x="4980" y="3467"/>
                  </a:lnTo>
                  <a:lnTo>
                    <a:pt x="5021" y="3434"/>
                  </a:lnTo>
                  <a:lnTo>
                    <a:pt x="5072" y="3392"/>
                  </a:lnTo>
                  <a:lnTo>
                    <a:pt x="5113" y="3359"/>
                  </a:lnTo>
                  <a:lnTo>
                    <a:pt x="5155" y="3317"/>
                  </a:lnTo>
                  <a:lnTo>
                    <a:pt x="5205" y="3284"/>
                  </a:lnTo>
                  <a:lnTo>
                    <a:pt x="5247" y="3242"/>
                  </a:lnTo>
                  <a:lnTo>
                    <a:pt x="5289" y="3200"/>
                  </a:lnTo>
                  <a:lnTo>
                    <a:pt x="5330" y="3167"/>
                  </a:lnTo>
                  <a:lnTo>
                    <a:pt x="5364" y="3125"/>
                  </a:lnTo>
                  <a:lnTo>
                    <a:pt x="5406" y="3083"/>
                  </a:lnTo>
                  <a:lnTo>
                    <a:pt x="5439" y="3050"/>
                  </a:lnTo>
                  <a:lnTo>
                    <a:pt x="5447" y="3041"/>
                  </a:lnTo>
                  <a:lnTo>
                    <a:pt x="5481" y="3000"/>
                  </a:lnTo>
                  <a:lnTo>
                    <a:pt x="5498" y="2983"/>
                  </a:lnTo>
                  <a:lnTo>
                    <a:pt x="5514" y="2958"/>
                  </a:lnTo>
                  <a:lnTo>
                    <a:pt x="5539" y="2941"/>
                  </a:lnTo>
                  <a:lnTo>
                    <a:pt x="5556" y="2916"/>
                  </a:lnTo>
                  <a:lnTo>
                    <a:pt x="5573" y="2899"/>
                  </a:lnTo>
                  <a:lnTo>
                    <a:pt x="5589" y="2874"/>
                  </a:lnTo>
                  <a:lnTo>
                    <a:pt x="5598" y="2858"/>
                  </a:lnTo>
                  <a:lnTo>
                    <a:pt x="5615" y="2832"/>
                  </a:lnTo>
                  <a:lnTo>
                    <a:pt x="5631" y="2816"/>
                  </a:lnTo>
                  <a:lnTo>
                    <a:pt x="5648" y="2791"/>
                  </a:lnTo>
                  <a:lnTo>
                    <a:pt x="5665" y="2774"/>
                  </a:lnTo>
                  <a:lnTo>
                    <a:pt x="5681" y="2749"/>
                  </a:lnTo>
                  <a:lnTo>
                    <a:pt x="5690" y="2732"/>
                  </a:lnTo>
                  <a:lnTo>
                    <a:pt x="5706" y="2707"/>
                  </a:lnTo>
                  <a:lnTo>
                    <a:pt x="5715" y="2690"/>
                  </a:lnTo>
                  <a:lnTo>
                    <a:pt x="5731" y="2665"/>
                  </a:lnTo>
                  <a:lnTo>
                    <a:pt x="5740" y="2649"/>
                  </a:lnTo>
                  <a:lnTo>
                    <a:pt x="5757" y="2624"/>
                  </a:lnTo>
                  <a:lnTo>
                    <a:pt x="5765" y="2607"/>
                  </a:lnTo>
                  <a:lnTo>
                    <a:pt x="5773" y="2582"/>
                  </a:lnTo>
                  <a:lnTo>
                    <a:pt x="5790" y="2565"/>
                  </a:lnTo>
                  <a:lnTo>
                    <a:pt x="5798" y="2540"/>
                  </a:lnTo>
                  <a:lnTo>
                    <a:pt x="5807" y="2523"/>
                  </a:lnTo>
                  <a:lnTo>
                    <a:pt x="5815" y="2498"/>
                  </a:lnTo>
                  <a:lnTo>
                    <a:pt x="5823" y="2473"/>
                  </a:lnTo>
                  <a:lnTo>
                    <a:pt x="5832" y="2457"/>
                  </a:lnTo>
                  <a:lnTo>
                    <a:pt x="5840" y="2431"/>
                  </a:lnTo>
                  <a:lnTo>
                    <a:pt x="5848" y="2423"/>
                  </a:lnTo>
                  <a:lnTo>
                    <a:pt x="5857" y="2398"/>
                  </a:lnTo>
                  <a:lnTo>
                    <a:pt x="5865" y="2373"/>
                  </a:lnTo>
                  <a:lnTo>
                    <a:pt x="5865" y="2356"/>
                  </a:lnTo>
                  <a:lnTo>
                    <a:pt x="5874" y="2331"/>
                  </a:lnTo>
                  <a:lnTo>
                    <a:pt x="5874" y="2315"/>
                  </a:lnTo>
                  <a:lnTo>
                    <a:pt x="5874" y="2289"/>
                  </a:lnTo>
                  <a:lnTo>
                    <a:pt x="5874" y="2273"/>
                  </a:lnTo>
                  <a:lnTo>
                    <a:pt x="5874" y="2248"/>
                  </a:lnTo>
                  <a:lnTo>
                    <a:pt x="5874" y="2223"/>
                  </a:lnTo>
                  <a:lnTo>
                    <a:pt x="5874" y="2081"/>
                  </a:lnTo>
                  <a:lnTo>
                    <a:pt x="5874" y="2056"/>
                  </a:lnTo>
                  <a:lnTo>
                    <a:pt x="5874" y="2039"/>
                  </a:lnTo>
                  <a:lnTo>
                    <a:pt x="5874" y="2014"/>
                  </a:lnTo>
                  <a:lnTo>
                    <a:pt x="5874" y="1997"/>
                  </a:lnTo>
                  <a:lnTo>
                    <a:pt x="5874" y="1972"/>
                  </a:lnTo>
                  <a:lnTo>
                    <a:pt x="5874" y="1955"/>
                  </a:lnTo>
                  <a:lnTo>
                    <a:pt x="5865" y="1930"/>
                  </a:lnTo>
                  <a:lnTo>
                    <a:pt x="5865" y="1914"/>
                  </a:lnTo>
                  <a:lnTo>
                    <a:pt x="5865" y="1914"/>
                  </a:lnTo>
                  <a:lnTo>
                    <a:pt x="5848" y="1914"/>
                  </a:lnTo>
                  <a:lnTo>
                    <a:pt x="5840" y="1914"/>
                  </a:lnTo>
                  <a:lnTo>
                    <a:pt x="5832" y="1914"/>
                  </a:lnTo>
                  <a:lnTo>
                    <a:pt x="5823" y="1914"/>
                  </a:lnTo>
                  <a:lnTo>
                    <a:pt x="5815" y="1914"/>
                  </a:lnTo>
                  <a:lnTo>
                    <a:pt x="5807" y="1914"/>
                  </a:lnTo>
                  <a:lnTo>
                    <a:pt x="5798" y="1914"/>
                  </a:lnTo>
                  <a:lnTo>
                    <a:pt x="5782" y="1914"/>
                  </a:lnTo>
                  <a:lnTo>
                    <a:pt x="5773" y="1914"/>
                  </a:lnTo>
                  <a:lnTo>
                    <a:pt x="5640" y="1914"/>
                  </a:lnTo>
                  <a:lnTo>
                    <a:pt x="5623" y="1914"/>
                  </a:lnTo>
                  <a:lnTo>
                    <a:pt x="5623" y="1914"/>
                  </a:lnTo>
                  <a:lnTo>
                    <a:pt x="5598" y="1914"/>
                  </a:lnTo>
                  <a:lnTo>
                    <a:pt x="5581" y="1914"/>
                  </a:lnTo>
                  <a:lnTo>
                    <a:pt x="5556" y="1914"/>
                  </a:lnTo>
                  <a:lnTo>
                    <a:pt x="5539" y="1914"/>
                  </a:lnTo>
                  <a:lnTo>
                    <a:pt x="5514" y="1914"/>
                  </a:lnTo>
                  <a:lnTo>
                    <a:pt x="5489" y="1914"/>
                  </a:lnTo>
                  <a:lnTo>
                    <a:pt x="5447" y="1922"/>
                  </a:lnTo>
                  <a:lnTo>
                    <a:pt x="5406" y="1930"/>
                  </a:lnTo>
                  <a:lnTo>
                    <a:pt x="5364" y="1947"/>
                  </a:lnTo>
                  <a:lnTo>
                    <a:pt x="5314" y="1955"/>
                  </a:lnTo>
                  <a:lnTo>
                    <a:pt x="5272" y="1964"/>
                  </a:lnTo>
                  <a:lnTo>
                    <a:pt x="5230" y="1980"/>
                  </a:lnTo>
                  <a:lnTo>
                    <a:pt x="5205" y="1989"/>
                  </a:lnTo>
                  <a:lnTo>
                    <a:pt x="5188" y="1989"/>
                  </a:lnTo>
                  <a:lnTo>
                    <a:pt x="5147" y="1997"/>
                  </a:lnTo>
                  <a:lnTo>
                    <a:pt x="5113" y="2014"/>
                  </a:lnTo>
                  <a:lnTo>
                    <a:pt x="5072" y="2031"/>
                  </a:lnTo>
                  <a:lnTo>
                    <a:pt x="5038" y="2039"/>
                  </a:lnTo>
                  <a:lnTo>
                    <a:pt x="4980" y="2064"/>
                  </a:lnTo>
                  <a:lnTo>
                    <a:pt x="4938" y="2081"/>
                  </a:lnTo>
                  <a:lnTo>
                    <a:pt x="4904" y="2089"/>
                  </a:lnTo>
                  <a:lnTo>
                    <a:pt x="4863" y="2106"/>
                  </a:lnTo>
                  <a:lnTo>
                    <a:pt x="4821" y="2131"/>
                  </a:lnTo>
                  <a:lnTo>
                    <a:pt x="4779" y="2147"/>
                  </a:lnTo>
                  <a:lnTo>
                    <a:pt x="4737" y="2164"/>
                  </a:lnTo>
                  <a:lnTo>
                    <a:pt x="4696" y="2181"/>
                  </a:lnTo>
                  <a:lnTo>
                    <a:pt x="4654" y="2206"/>
                  </a:lnTo>
                  <a:lnTo>
                    <a:pt x="4612" y="2223"/>
                  </a:lnTo>
                  <a:lnTo>
                    <a:pt x="4579" y="2248"/>
                  </a:lnTo>
                  <a:lnTo>
                    <a:pt x="4537" y="2264"/>
                  </a:lnTo>
                  <a:lnTo>
                    <a:pt x="4495" y="2289"/>
                  </a:lnTo>
                  <a:lnTo>
                    <a:pt x="4462" y="2306"/>
                  </a:lnTo>
                  <a:lnTo>
                    <a:pt x="4420" y="2331"/>
                  </a:lnTo>
                  <a:lnTo>
                    <a:pt x="4378" y="2348"/>
                  </a:lnTo>
                  <a:lnTo>
                    <a:pt x="4345" y="2373"/>
                  </a:lnTo>
                  <a:lnTo>
                    <a:pt x="4303" y="2398"/>
                  </a:lnTo>
                  <a:lnTo>
                    <a:pt x="4270" y="2423"/>
                  </a:lnTo>
                  <a:lnTo>
                    <a:pt x="4228" y="2448"/>
                  </a:lnTo>
                  <a:lnTo>
                    <a:pt x="4194" y="2465"/>
                  </a:lnTo>
                  <a:lnTo>
                    <a:pt x="4153" y="2490"/>
                  </a:lnTo>
                  <a:lnTo>
                    <a:pt x="4119" y="2515"/>
                  </a:lnTo>
                  <a:lnTo>
                    <a:pt x="4077" y="2540"/>
                  </a:lnTo>
                  <a:lnTo>
                    <a:pt x="4044" y="2565"/>
                  </a:lnTo>
                  <a:lnTo>
                    <a:pt x="4011" y="2590"/>
                  </a:lnTo>
                  <a:lnTo>
                    <a:pt x="3969" y="2624"/>
                  </a:lnTo>
                  <a:lnTo>
                    <a:pt x="3935" y="2649"/>
                  </a:lnTo>
                  <a:lnTo>
                    <a:pt x="3910" y="2665"/>
                  </a:lnTo>
                  <a:lnTo>
                    <a:pt x="3902" y="2674"/>
                  </a:lnTo>
                  <a:lnTo>
                    <a:pt x="3860" y="2699"/>
                  </a:lnTo>
                  <a:lnTo>
                    <a:pt x="3827" y="2724"/>
                  </a:lnTo>
                  <a:lnTo>
                    <a:pt x="3793" y="2757"/>
                  </a:lnTo>
                  <a:lnTo>
                    <a:pt x="3760" y="2782"/>
                  </a:lnTo>
                  <a:lnTo>
                    <a:pt x="3685" y="2841"/>
                  </a:lnTo>
                  <a:lnTo>
                    <a:pt x="3618" y="2891"/>
                  </a:lnTo>
                  <a:lnTo>
                    <a:pt x="3551" y="2949"/>
                  </a:lnTo>
                  <a:lnTo>
                    <a:pt x="3476" y="3008"/>
                  </a:lnTo>
                  <a:lnTo>
                    <a:pt x="3409" y="3066"/>
                  </a:lnTo>
                  <a:lnTo>
                    <a:pt x="3342" y="3125"/>
                  </a:lnTo>
                  <a:lnTo>
                    <a:pt x="3275" y="3183"/>
                  </a:lnTo>
                  <a:lnTo>
                    <a:pt x="3209" y="3250"/>
                  </a:lnTo>
                  <a:lnTo>
                    <a:pt x="3142" y="3309"/>
                  </a:lnTo>
                  <a:lnTo>
                    <a:pt x="3075" y="3376"/>
                  </a:lnTo>
                  <a:lnTo>
                    <a:pt x="3008" y="3434"/>
                  </a:lnTo>
                  <a:lnTo>
                    <a:pt x="2941" y="3501"/>
                  </a:lnTo>
                  <a:lnTo>
                    <a:pt x="2874" y="3559"/>
                  </a:lnTo>
                  <a:lnTo>
                    <a:pt x="2749" y="3676"/>
                  </a:lnTo>
                  <a:lnTo>
                    <a:pt x="2741" y="3685"/>
                  </a:lnTo>
                  <a:lnTo>
                    <a:pt x="2615" y="3785"/>
                  </a:lnTo>
                  <a:lnTo>
                    <a:pt x="2590" y="3810"/>
                  </a:lnTo>
                  <a:lnTo>
                    <a:pt x="2557" y="3843"/>
                  </a:lnTo>
                  <a:lnTo>
                    <a:pt x="2465" y="3935"/>
                  </a:lnTo>
                  <a:lnTo>
                    <a:pt x="2407" y="3994"/>
                  </a:lnTo>
                  <a:lnTo>
                    <a:pt x="2348" y="4052"/>
                  </a:lnTo>
                  <a:lnTo>
                    <a:pt x="2281" y="4119"/>
                  </a:lnTo>
                  <a:lnTo>
                    <a:pt x="2248" y="4144"/>
                  </a:lnTo>
                  <a:lnTo>
                    <a:pt x="2214" y="4177"/>
                  </a:lnTo>
                  <a:lnTo>
                    <a:pt x="2181" y="4211"/>
                  </a:lnTo>
                  <a:lnTo>
                    <a:pt x="2148" y="4244"/>
                  </a:lnTo>
                  <a:lnTo>
                    <a:pt x="2114" y="4269"/>
                  </a:lnTo>
                  <a:lnTo>
                    <a:pt x="2081" y="4303"/>
                  </a:lnTo>
                  <a:lnTo>
                    <a:pt x="2047" y="4328"/>
                  </a:lnTo>
                  <a:lnTo>
                    <a:pt x="2014" y="4361"/>
                  </a:lnTo>
                  <a:lnTo>
                    <a:pt x="1981" y="4386"/>
                  </a:lnTo>
                  <a:lnTo>
                    <a:pt x="1947" y="4411"/>
                  </a:lnTo>
                  <a:lnTo>
                    <a:pt x="1914" y="4436"/>
                  </a:lnTo>
                  <a:lnTo>
                    <a:pt x="1880" y="4453"/>
                  </a:lnTo>
                  <a:lnTo>
                    <a:pt x="1864" y="4470"/>
                  </a:lnTo>
                  <a:lnTo>
                    <a:pt x="1847" y="4478"/>
                  </a:lnTo>
                  <a:lnTo>
                    <a:pt x="1830" y="4487"/>
                  </a:lnTo>
                  <a:lnTo>
                    <a:pt x="1813" y="4495"/>
                  </a:lnTo>
                  <a:lnTo>
                    <a:pt x="1797" y="4503"/>
                  </a:lnTo>
                  <a:lnTo>
                    <a:pt x="1780" y="4512"/>
                  </a:lnTo>
                  <a:lnTo>
                    <a:pt x="1763" y="4520"/>
                  </a:lnTo>
                  <a:lnTo>
                    <a:pt x="1738" y="4528"/>
                  </a:lnTo>
                  <a:lnTo>
                    <a:pt x="1722" y="4537"/>
                  </a:lnTo>
                  <a:lnTo>
                    <a:pt x="1696" y="4545"/>
                  </a:lnTo>
                  <a:lnTo>
                    <a:pt x="1671" y="4545"/>
                  </a:lnTo>
                  <a:lnTo>
                    <a:pt x="1646" y="4545"/>
                  </a:lnTo>
                  <a:lnTo>
                    <a:pt x="1621" y="4545"/>
                  </a:lnTo>
                  <a:lnTo>
                    <a:pt x="1596" y="4545"/>
                  </a:lnTo>
                  <a:lnTo>
                    <a:pt x="1580" y="4537"/>
                  </a:lnTo>
                  <a:lnTo>
                    <a:pt x="1554" y="4528"/>
                  </a:lnTo>
                  <a:lnTo>
                    <a:pt x="1529" y="4512"/>
                  </a:lnTo>
                  <a:lnTo>
                    <a:pt x="1496" y="4495"/>
                  </a:lnTo>
                  <a:lnTo>
                    <a:pt x="1471" y="4470"/>
                  </a:lnTo>
                  <a:lnTo>
                    <a:pt x="1454" y="4436"/>
                  </a:lnTo>
                  <a:lnTo>
                    <a:pt x="1438" y="4403"/>
                  </a:lnTo>
                  <a:lnTo>
                    <a:pt x="1438" y="4370"/>
                  </a:lnTo>
                  <a:lnTo>
                    <a:pt x="1438" y="4336"/>
                  </a:lnTo>
                  <a:lnTo>
                    <a:pt x="1438" y="4294"/>
                  </a:lnTo>
                  <a:lnTo>
                    <a:pt x="1446" y="4261"/>
                  </a:lnTo>
                  <a:lnTo>
                    <a:pt x="1446" y="4261"/>
                  </a:lnTo>
                  <a:lnTo>
                    <a:pt x="1454" y="4244"/>
                  </a:lnTo>
                  <a:lnTo>
                    <a:pt x="1463" y="4219"/>
                  </a:lnTo>
                  <a:lnTo>
                    <a:pt x="1479" y="4203"/>
                  </a:lnTo>
                  <a:lnTo>
                    <a:pt x="1488" y="4194"/>
                  </a:lnTo>
                  <a:lnTo>
                    <a:pt x="1496" y="4177"/>
                  </a:lnTo>
                  <a:lnTo>
                    <a:pt x="1504" y="4169"/>
                  </a:lnTo>
                  <a:lnTo>
                    <a:pt x="1529" y="4144"/>
                  </a:lnTo>
                  <a:lnTo>
                    <a:pt x="1546" y="4127"/>
                  </a:lnTo>
                  <a:lnTo>
                    <a:pt x="1563" y="4102"/>
                  </a:lnTo>
                  <a:lnTo>
                    <a:pt x="1605" y="4069"/>
                  </a:lnTo>
                  <a:lnTo>
                    <a:pt x="1621" y="4052"/>
                  </a:lnTo>
                  <a:lnTo>
                    <a:pt x="1630" y="4035"/>
                  </a:lnTo>
                  <a:lnTo>
                    <a:pt x="1638" y="4027"/>
                  </a:lnTo>
                  <a:lnTo>
                    <a:pt x="1638" y="4027"/>
                  </a:lnTo>
                  <a:lnTo>
                    <a:pt x="1638" y="4027"/>
                  </a:lnTo>
                  <a:lnTo>
                    <a:pt x="1705" y="3935"/>
                  </a:lnTo>
                  <a:lnTo>
                    <a:pt x="1763" y="3843"/>
                  </a:lnTo>
                  <a:lnTo>
                    <a:pt x="1830" y="3751"/>
                  </a:lnTo>
                  <a:lnTo>
                    <a:pt x="1864" y="3710"/>
                  </a:lnTo>
                  <a:lnTo>
                    <a:pt x="1889" y="3660"/>
                  </a:lnTo>
                  <a:lnTo>
                    <a:pt x="1922" y="3618"/>
                  </a:lnTo>
                  <a:lnTo>
                    <a:pt x="1947" y="3568"/>
                  </a:lnTo>
                  <a:lnTo>
                    <a:pt x="1981" y="3526"/>
                  </a:lnTo>
                  <a:lnTo>
                    <a:pt x="2006" y="3476"/>
                  </a:lnTo>
                  <a:lnTo>
                    <a:pt x="2039" y="3434"/>
                  </a:lnTo>
                  <a:lnTo>
                    <a:pt x="2064" y="3384"/>
                  </a:lnTo>
                  <a:lnTo>
                    <a:pt x="2097" y="3334"/>
                  </a:lnTo>
                  <a:lnTo>
                    <a:pt x="2123" y="3292"/>
                  </a:lnTo>
                  <a:lnTo>
                    <a:pt x="2164" y="3217"/>
                  </a:lnTo>
                  <a:lnTo>
                    <a:pt x="2206" y="3142"/>
                  </a:lnTo>
                  <a:lnTo>
                    <a:pt x="2298" y="2991"/>
                  </a:lnTo>
                  <a:lnTo>
                    <a:pt x="2340" y="2916"/>
                  </a:lnTo>
                  <a:lnTo>
                    <a:pt x="2382" y="2841"/>
                  </a:lnTo>
                  <a:lnTo>
                    <a:pt x="2398" y="2807"/>
                  </a:lnTo>
                  <a:lnTo>
                    <a:pt x="2423" y="2774"/>
                  </a:lnTo>
                  <a:lnTo>
                    <a:pt x="2440" y="2732"/>
                  </a:lnTo>
                  <a:lnTo>
                    <a:pt x="2465" y="2699"/>
                  </a:lnTo>
                  <a:lnTo>
                    <a:pt x="2482" y="2657"/>
                  </a:lnTo>
                  <a:lnTo>
                    <a:pt x="2507" y="2607"/>
                  </a:lnTo>
                  <a:lnTo>
                    <a:pt x="2532" y="2548"/>
                  </a:lnTo>
                  <a:lnTo>
                    <a:pt x="2565" y="2490"/>
                  </a:lnTo>
                  <a:lnTo>
                    <a:pt x="2599" y="2423"/>
                  </a:lnTo>
                  <a:lnTo>
                    <a:pt x="2632" y="2348"/>
                  </a:lnTo>
                  <a:lnTo>
                    <a:pt x="2666" y="2273"/>
                  </a:lnTo>
                  <a:lnTo>
                    <a:pt x="2682" y="2248"/>
                  </a:lnTo>
                  <a:lnTo>
                    <a:pt x="2707" y="2189"/>
                  </a:lnTo>
                  <a:lnTo>
                    <a:pt x="2724" y="2147"/>
                  </a:lnTo>
                  <a:lnTo>
                    <a:pt x="2741" y="2106"/>
                  </a:lnTo>
                  <a:lnTo>
                    <a:pt x="2757" y="2056"/>
                  </a:lnTo>
                  <a:lnTo>
                    <a:pt x="2783" y="2014"/>
                  </a:lnTo>
                  <a:lnTo>
                    <a:pt x="2799" y="1972"/>
                  </a:lnTo>
                  <a:lnTo>
                    <a:pt x="2816" y="1922"/>
                  </a:lnTo>
                  <a:lnTo>
                    <a:pt x="2833" y="1872"/>
                  </a:lnTo>
                  <a:lnTo>
                    <a:pt x="2858" y="1830"/>
                  </a:lnTo>
                  <a:lnTo>
                    <a:pt x="2874" y="1780"/>
                  </a:lnTo>
                  <a:lnTo>
                    <a:pt x="2891" y="1730"/>
                  </a:lnTo>
                  <a:lnTo>
                    <a:pt x="2908" y="1688"/>
                  </a:lnTo>
                  <a:lnTo>
                    <a:pt x="2925" y="1638"/>
                  </a:lnTo>
                  <a:lnTo>
                    <a:pt x="2941" y="1588"/>
                  </a:lnTo>
                  <a:lnTo>
                    <a:pt x="2958" y="1538"/>
                  </a:lnTo>
                  <a:lnTo>
                    <a:pt x="2975" y="1487"/>
                  </a:lnTo>
                  <a:lnTo>
                    <a:pt x="2991" y="1437"/>
                  </a:lnTo>
                  <a:lnTo>
                    <a:pt x="3000" y="1387"/>
                  </a:lnTo>
                  <a:lnTo>
                    <a:pt x="3016" y="1345"/>
                  </a:lnTo>
                  <a:lnTo>
                    <a:pt x="3025" y="1295"/>
                  </a:lnTo>
                  <a:lnTo>
                    <a:pt x="3041" y="1245"/>
                  </a:lnTo>
                  <a:lnTo>
                    <a:pt x="3050" y="1195"/>
                  </a:lnTo>
                  <a:lnTo>
                    <a:pt x="3058" y="1153"/>
                  </a:lnTo>
                  <a:lnTo>
                    <a:pt x="3067" y="1103"/>
                  </a:lnTo>
                  <a:lnTo>
                    <a:pt x="3075" y="1061"/>
                  </a:lnTo>
                  <a:lnTo>
                    <a:pt x="3083" y="1011"/>
                  </a:lnTo>
                  <a:lnTo>
                    <a:pt x="3083" y="970"/>
                  </a:lnTo>
                  <a:lnTo>
                    <a:pt x="3083" y="944"/>
                  </a:lnTo>
                  <a:lnTo>
                    <a:pt x="3083" y="928"/>
                  </a:lnTo>
                  <a:lnTo>
                    <a:pt x="3083" y="686"/>
                  </a:lnTo>
                  <a:lnTo>
                    <a:pt x="3083" y="669"/>
                  </a:lnTo>
                  <a:lnTo>
                    <a:pt x="3083" y="652"/>
                  </a:lnTo>
                  <a:lnTo>
                    <a:pt x="3083" y="635"/>
                  </a:lnTo>
                  <a:lnTo>
                    <a:pt x="3083" y="619"/>
                  </a:lnTo>
                  <a:lnTo>
                    <a:pt x="3083" y="602"/>
                  </a:lnTo>
                  <a:lnTo>
                    <a:pt x="3083" y="585"/>
                  </a:lnTo>
                  <a:lnTo>
                    <a:pt x="3083" y="577"/>
                  </a:lnTo>
                  <a:lnTo>
                    <a:pt x="3083" y="560"/>
                  </a:lnTo>
                  <a:lnTo>
                    <a:pt x="3083" y="543"/>
                  </a:lnTo>
                  <a:lnTo>
                    <a:pt x="3083" y="535"/>
                  </a:lnTo>
                  <a:lnTo>
                    <a:pt x="3083" y="518"/>
                  </a:lnTo>
                  <a:lnTo>
                    <a:pt x="3075" y="502"/>
                  </a:lnTo>
                  <a:lnTo>
                    <a:pt x="3075" y="493"/>
                  </a:lnTo>
                  <a:lnTo>
                    <a:pt x="3067" y="477"/>
                  </a:lnTo>
                  <a:lnTo>
                    <a:pt x="3058" y="468"/>
                  </a:lnTo>
                  <a:lnTo>
                    <a:pt x="3050" y="460"/>
                  </a:lnTo>
                  <a:lnTo>
                    <a:pt x="3033" y="435"/>
                  </a:lnTo>
                  <a:lnTo>
                    <a:pt x="3025" y="427"/>
                  </a:lnTo>
                  <a:lnTo>
                    <a:pt x="3016" y="418"/>
                  </a:lnTo>
                  <a:lnTo>
                    <a:pt x="3008" y="401"/>
                  </a:lnTo>
                  <a:lnTo>
                    <a:pt x="3000" y="393"/>
                  </a:lnTo>
                  <a:lnTo>
                    <a:pt x="2991" y="385"/>
                  </a:lnTo>
                  <a:lnTo>
                    <a:pt x="2983" y="376"/>
                  </a:lnTo>
                  <a:lnTo>
                    <a:pt x="2975" y="368"/>
                  </a:lnTo>
                  <a:lnTo>
                    <a:pt x="2966" y="360"/>
                  </a:lnTo>
                  <a:lnTo>
                    <a:pt x="2958" y="351"/>
                  </a:lnTo>
                  <a:lnTo>
                    <a:pt x="2950" y="343"/>
                  </a:lnTo>
                  <a:lnTo>
                    <a:pt x="2933" y="335"/>
                  </a:lnTo>
                  <a:lnTo>
                    <a:pt x="2925" y="335"/>
                  </a:lnTo>
                  <a:lnTo>
                    <a:pt x="2916" y="326"/>
                  </a:lnTo>
                  <a:lnTo>
                    <a:pt x="2908" y="326"/>
                  </a:lnTo>
                  <a:lnTo>
                    <a:pt x="2899" y="326"/>
                  </a:lnTo>
                  <a:lnTo>
                    <a:pt x="2899" y="326"/>
                  </a:lnTo>
                  <a:lnTo>
                    <a:pt x="2891" y="326"/>
                  </a:lnTo>
                  <a:lnTo>
                    <a:pt x="2883" y="326"/>
                  </a:lnTo>
                  <a:lnTo>
                    <a:pt x="2874" y="326"/>
                  </a:lnTo>
                  <a:lnTo>
                    <a:pt x="2874" y="326"/>
                  </a:lnTo>
                  <a:lnTo>
                    <a:pt x="2866" y="326"/>
                  </a:lnTo>
                  <a:lnTo>
                    <a:pt x="2732" y="326"/>
                  </a:lnTo>
                  <a:lnTo>
                    <a:pt x="2724" y="326"/>
                  </a:lnTo>
                  <a:lnTo>
                    <a:pt x="2716" y="326"/>
                  </a:lnTo>
                  <a:lnTo>
                    <a:pt x="2699" y="326"/>
                  </a:lnTo>
                  <a:lnTo>
                    <a:pt x="2682" y="326"/>
                  </a:lnTo>
                  <a:lnTo>
                    <a:pt x="2657" y="335"/>
                  </a:lnTo>
                  <a:lnTo>
                    <a:pt x="2632" y="343"/>
                  </a:lnTo>
                  <a:lnTo>
                    <a:pt x="2607" y="351"/>
                  </a:lnTo>
                  <a:lnTo>
                    <a:pt x="2582" y="360"/>
                  </a:lnTo>
                  <a:lnTo>
                    <a:pt x="2557" y="376"/>
                  </a:lnTo>
                  <a:lnTo>
                    <a:pt x="2549" y="376"/>
                  </a:lnTo>
                  <a:lnTo>
                    <a:pt x="2532" y="376"/>
                  </a:lnTo>
                  <a:lnTo>
                    <a:pt x="2507" y="393"/>
                  </a:lnTo>
                  <a:lnTo>
                    <a:pt x="2482" y="410"/>
                  </a:lnTo>
                  <a:lnTo>
                    <a:pt x="2448" y="418"/>
                  </a:lnTo>
                  <a:lnTo>
                    <a:pt x="2423" y="435"/>
                  </a:lnTo>
                  <a:lnTo>
                    <a:pt x="2398" y="452"/>
                  </a:lnTo>
                  <a:lnTo>
                    <a:pt x="2365" y="468"/>
                  </a:lnTo>
                  <a:lnTo>
                    <a:pt x="2340" y="485"/>
                  </a:lnTo>
                  <a:lnTo>
                    <a:pt x="2315" y="502"/>
                  </a:lnTo>
                  <a:lnTo>
                    <a:pt x="2281" y="518"/>
                  </a:lnTo>
                  <a:lnTo>
                    <a:pt x="2256" y="543"/>
                  </a:lnTo>
                  <a:lnTo>
                    <a:pt x="2223" y="560"/>
                  </a:lnTo>
                  <a:lnTo>
                    <a:pt x="2198" y="585"/>
                  </a:lnTo>
                  <a:lnTo>
                    <a:pt x="2173" y="602"/>
                  </a:lnTo>
                  <a:lnTo>
                    <a:pt x="2139" y="627"/>
                  </a:lnTo>
                  <a:lnTo>
                    <a:pt x="2114" y="644"/>
                  </a:lnTo>
                  <a:lnTo>
                    <a:pt x="2089" y="669"/>
                  </a:lnTo>
                  <a:lnTo>
                    <a:pt x="2056" y="686"/>
                  </a:lnTo>
                  <a:lnTo>
                    <a:pt x="2031" y="711"/>
                  </a:lnTo>
                  <a:lnTo>
                    <a:pt x="2006" y="736"/>
                  </a:lnTo>
                  <a:lnTo>
                    <a:pt x="1981" y="752"/>
                  </a:lnTo>
                  <a:lnTo>
                    <a:pt x="1930" y="802"/>
                  </a:lnTo>
                  <a:lnTo>
                    <a:pt x="1872" y="844"/>
                  </a:lnTo>
                  <a:lnTo>
                    <a:pt x="1822" y="886"/>
                  </a:lnTo>
                  <a:lnTo>
                    <a:pt x="1780" y="936"/>
                  </a:lnTo>
                  <a:lnTo>
                    <a:pt x="1730" y="978"/>
                  </a:lnTo>
                  <a:lnTo>
                    <a:pt x="1688" y="1020"/>
                  </a:lnTo>
                  <a:lnTo>
                    <a:pt x="1646" y="1053"/>
                  </a:lnTo>
                  <a:lnTo>
                    <a:pt x="1613" y="1095"/>
                  </a:lnTo>
                  <a:lnTo>
                    <a:pt x="1546" y="1162"/>
                  </a:lnTo>
                  <a:lnTo>
                    <a:pt x="1488" y="1220"/>
                  </a:lnTo>
                  <a:lnTo>
                    <a:pt x="1446" y="1262"/>
                  </a:lnTo>
                  <a:lnTo>
                    <a:pt x="1412" y="1304"/>
                  </a:lnTo>
                  <a:lnTo>
                    <a:pt x="1371" y="1345"/>
                  </a:lnTo>
                  <a:lnTo>
                    <a:pt x="1329" y="1387"/>
                  </a:lnTo>
                  <a:lnTo>
                    <a:pt x="1287" y="1429"/>
                  </a:lnTo>
                  <a:lnTo>
                    <a:pt x="1254" y="1479"/>
                  </a:lnTo>
                  <a:lnTo>
                    <a:pt x="1212" y="1529"/>
                  </a:lnTo>
                  <a:lnTo>
                    <a:pt x="1179" y="1571"/>
                  </a:lnTo>
                  <a:lnTo>
                    <a:pt x="1137" y="1621"/>
                  </a:lnTo>
                  <a:lnTo>
                    <a:pt x="1103" y="1671"/>
                  </a:lnTo>
                  <a:lnTo>
                    <a:pt x="1070" y="1721"/>
                  </a:lnTo>
                  <a:lnTo>
                    <a:pt x="1028" y="1772"/>
                  </a:lnTo>
                  <a:lnTo>
                    <a:pt x="995" y="1822"/>
                  </a:lnTo>
                  <a:lnTo>
                    <a:pt x="961" y="1872"/>
                  </a:lnTo>
                  <a:lnTo>
                    <a:pt x="928" y="1922"/>
                  </a:lnTo>
                  <a:lnTo>
                    <a:pt x="894" y="1972"/>
                  </a:lnTo>
                  <a:lnTo>
                    <a:pt x="861" y="2031"/>
                  </a:lnTo>
                  <a:lnTo>
                    <a:pt x="828" y="2081"/>
                  </a:lnTo>
                  <a:lnTo>
                    <a:pt x="803" y="2139"/>
                  </a:lnTo>
                  <a:lnTo>
                    <a:pt x="769" y="2189"/>
                  </a:lnTo>
                  <a:lnTo>
                    <a:pt x="736" y="2248"/>
                  </a:lnTo>
                  <a:lnTo>
                    <a:pt x="711" y="2298"/>
                  </a:lnTo>
                  <a:lnTo>
                    <a:pt x="677" y="2356"/>
                  </a:lnTo>
                  <a:lnTo>
                    <a:pt x="652" y="2415"/>
                  </a:lnTo>
                  <a:lnTo>
                    <a:pt x="627" y="2473"/>
                  </a:lnTo>
                  <a:lnTo>
                    <a:pt x="602" y="2532"/>
                  </a:lnTo>
                  <a:lnTo>
                    <a:pt x="569" y="2582"/>
                  </a:lnTo>
                  <a:lnTo>
                    <a:pt x="544" y="2640"/>
                  </a:lnTo>
                  <a:lnTo>
                    <a:pt x="527" y="2699"/>
                  </a:lnTo>
                  <a:lnTo>
                    <a:pt x="502" y="2757"/>
                  </a:lnTo>
                  <a:lnTo>
                    <a:pt x="477" y="2816"/>
                  </a:lnTo>
                  <a:lnTo>
                    <a:pt x="452" y="2874"/>
                  </a:lnTo>
                  <a:lnTo>
                    <a:pt x="435" y="2941"/>
                  </a:lnTo>
                  <a:lnTo>
                    <a:pt x="418" y="3000"/>
                  </a:lnTo>
                  <a:lnTo>
                    <a:pt x="393" y="3058"/>
                  </a:lnTo>
                  <a:lnTo>
                    <a:pt x="377" y="3117"/>
                  </a:lnTo>
                  <a:lnTo>
                    <a:pt x="360" y="3175"/>
                  </a:lnTo>
                  <a:lnTo>
                    <a:pt x="343" y="3233"/>
                  </a:lnTo>
                  <a:lnTo>
                    <a:pt x="326" y="3300"/>
                  </a:lnTo>
                  <a:lnTo>
                    <a:pt x="310" y="3359"/>
                  </a:lnTo>
                  <a:lnTo>
                    <a:pt x="301" y="3417"/>
                  </a:lnTo>
                  <a:lnTo>
                    <a:pt x="285" y="3476"/>
                  </a:lnTo>
                  <a:lnTo>
                    <a:pt x="276" y="3543"/>
                  </a:lnTo>
                  <a:lnTo>
                    <a:pt x="260" y="3601"/>
                  </a:lnTo>
                  <a:lnTo>
                    <a:pt x="251" y="3660"/>
                  </a:lnTo>
                  <a:lnTo>
                    <a:pt x="243" y="3718"/>
                  </a:lnTo>
                  <a:lnTo>
                    <a:pt x="235" y="3785"/>
                  </a:lnTo>
                  <a:lnTo>
                    <a:pt x="226" y="3843"/>
                  </a:lnTo>
                  <a:lnTo>
                    <a:pt x="226" y="3902"/>
                  </a:lnTo>
                  <a:lnTo>
                    <a:pt x="226" y="3960"/>
                  </a:lnTo>
                  <a:lnTo>
                    <a:pt x="226" y="3969"/>
                  </a:lnTo>
                  <a:lnTo>
                    <a:pt x="218" y="4027"/>
                  </a:lnTo>
                  <a:lnTo>
                    <a:pt x="218" y="4052"/>
                  </a:lnTo>
                  <a:lnTo>
                    <a:pt x="218" y="4086"/>
                  </a:lnTo>
                  <a:lnTo>
                    <a:pt x="218" y="4111"/>
                  </a:lnTo>
                  <a:lnTo>
                    <a:pt x="218" y="4144"/>
                  </a:lnTo>
                  <a:lnTo>
                    <a:pt x="218" y="4177"/>
                  </a:lnTo>
                  <a:lnTo>
                    <a:pt x="218" y="4203"/>
                  </a:lnTo>
                  <a:lnTo>
                    <a:pt x="218" y="4503"/>
                  </a:lnTo>
                  <a:lnTo>
                    <a:pt x="218" y="4537"/>
                  </a:lnTo>
                  <a:lnTo>
                    <a:pt x="218" y="4562"/>
                  </a:lnTo>
                  <a:lnTo>
                    <a:pt x="218" y="4595"/>
                  </a:lnTo>
                  <a:lnTo>
                    <a:pt x="218" y="4620"/>
                  </a:lnTo>
                  <a:lnTo>
                    <a:pt x="218" y="4654"/>
                  </a:lnTo>
                  <a:lnTo>
                    <a:pt x="218" y="4679"/>
                  </a:lnTo>
                  <a:lnTo>
                    <a:pt x="218" y="4712"/>
                  </a:lnTo>
                  <a:lnTo>
                    <a:pt x="218" y="4737"/>
                  </a:lnTo>
                  <a:lnTo>
                    <a:pt x="218" y="4771"/>
                  </a:lnTo>
                  <a:lnTo>
                    <a:pt x="218" y="4796"/>
                  </a:lnTo>
                  <a:lnTo>
                    <a:pt x="168" y="4879"/>
                  </a:lnTo>
                  <a:lnTo>
                    <a:pt x="84" y="4829"/>
                  </a:lnTo>
                  <a:lnTo>
                    <a:pt x="76" y="4796"/>
                  </a:lnTo>
                  <a:lnTo>
                    <a:pt x="67" y="4771"/>
                  </a:lnTo>
                  <a:lnTo>
                    <a:pt x="59" y="4737"/>
                  </a:lnTo>
                  <a:lnTo>
                    <a:pt x="51" y="4712"/>
                  </a:lnTo>
                  <a:lnTo>
                    <a:pt x="42" y="4679"/>
                  </a:lnTo>
                  <a:lnTo>
                    <a:pt x="34" y="4645"/>
                  </a:lnTo>
                  <a:lnTo>
                    <a:pt x="26" y="4620"/>
                  </a:lnTo>
                  <a:lnTo>
                    <a:pt x="17" y="4587"/>
                  </a:lnTo>
                  <a:lnTo>
                    <a:pt x="17" y="4553"/>
                  </a:lnTo>
                  <a:lnTo>
                    <a:pt x="9" y="4520"/>
                  </a:lnTo>
                  <a:lnTo>
                    <a:pt x="1" y="4495"/>
                  </a:lnTo>
                  <a:lnTo>
                    <a:pt x="1" y="4462"/>
                  </a:lnTo>
                  <a:lnTo>
                    <a:pt x="1" y="4428"/>
                  </a:lnTo>
                  <a:lnTo>
                    <a:pt x="1" y="4395"/>
                  </a:lnTo>
                  <a:lnTo>
                    <a:pt x="1" y="4370"/>
                  </a:lnTo>
                  <a:lnTo>
                    <a:pt x="1" y="4336"/>
                  </a:lnTo>
                  <a:lnTo>
                    <a:pt x="1" y="4303"/>
                  </a:lnTo>
                  <a:lnTo>
                    <a:pt x="1" y="4269"/>
                  </a:lnTo>
                  <a:lnTo>
                    <a:pt x="1" y="4244"/>
                  </a:lnTo>
                  <a:lnTo>
                    <a:pt x="1" y="4211"/>
                  </a:lnTo>
                  <a:lnTo>
                    <a:pt x="1" y="4177"/>
                  </a:lnTo>
                  <a:lnTo>
                    <a:pt x="1" y="4144"/>
                  </a:lnTo>
                  <a:lnTo>
                    <a:pt x="1" y="4111"/>
                  </a:lnTo>
                  <a:lnTo>
                    <a:pt x="1" y="4086"/>
                  </a:lnTo>
                  <a:lnTo>
                    <a:pt x="1" y="3952"/>
                  </a:lnTo>
                  <a:lnTo>
                    <a:pt x="1" y="3885"/>
                  </a:lnTo>
                  <a:lnTo>
                    <a:pt x="1" y="3827"/>
                  </a:lnTo>
                  <a:lnTo>
                    <a:pt x="9" y="3760"/>
                  </a:lnTo>
                  <a:lnTo>
                    <a:pt x="17" y="3693"/>
                  </a:lnTo>
                  <a:lnTo>
                    <a:pt x="26" y="3626"/>
                  </a:lnTo>
                  <a:lnTo>
                    <a:pt x="34" y="3568"/>
                  </a:lnTo>
                  <a:lnTo>
                    <a:pt x="42" y="3501"/>
                  </a:lnTo>
                  <a:lnTo>
                    <a:pt x="59" y="3434"/>
                  </a:lnTo>
                  <a:lnTo>
                    <a:pt x="67" y="3367"/>
                  </a:lnTo>
                  <a:lnTo>
                    <a:pt x="84" y="3309"/>
                  </a:lnTo>
                  <a:lnTo>
                    <a:pt x="101" y="3242"/>
                  </a:lnTo>
                  <a:lnTo>
                    <a:pt x="118" y="3175"/>
                  </a:lnTo>
                  <a:lnTo>
                    <a:pt x="126" y="3108"/>
                  </a:lnTo>
                  <a:lnTo>
                    <a:pt x="151" y="3050"/>
                  </a:lnTo>
                  <a:lnTo>
                    <a:pt x="168" y="2983"/>
                  </a:lnTo>
                  <a:lnTo>
                    <a:pt x="184" y="2924"/>
                  </a:lnTo>
                  <a:lnTo>
                    <a:pt x="209" y="2858"/>
                  </a:lnTo>
                  <a:lnTo>
                    <a:pt x="226" y="2791"/>
                  </a:lnTo>
                  <a:lnTo>
                    <a:pt x="251" y="2732"/>
                  </a:lnTo>
                  <a:lnTo>
                    <a:pt x="276" y="2665"/>
                  </a:lnTo>
                  <a:lnTo>
                    <a:pt x="301" y="2607"/>
                  </a:lnTo>
                  <a:lnTo>
                    <a:pt x="326" y="2540"/>
                  </a:lnTo>
                  <a:lnTo>
                    <a:pt x="351" y="2482"/>
                  </a:lnTo>
                  <a:lnTo>
                    <a:pt x="377" y="2423"/>
                  </a:lnTo>
                  <a:lnTo>
                    <a:pt x="402" y="2356"/>
                  </a:lnTo>
                  <a:lnTo>
                    <a:pt x="427" y="2298"/>
                  </a:lnTo>
                  <a:lnTo>
                    <a:pt x="460" y="2239"/>
                  </a:lnTo>
                  <a:lnTo>
                    <a:pt x="485" y="2181"/>
                  </a:lnTo>
                  <a:lnTo>
                    <a:pt x="519" y="2122"/>
                  </a:lnTo>
                  <a:lnTo>
                    <a:pt x="552" y="2064"/>
                  </a:lnTo>
                  <a:lnTo>
                    <a:pt x="577" y="2005"/>
                  </a:lnTo>
                  <a:lnTo>
                    <a:pt x="610" y="1947"/>
                  </a:lnTo>
                  <a:lnTo>
                    <a:pt x="644" y="1888"/>
                  </a:lnTo>
                  <a:lnTo>
                    <a:pt x="677" y="1830"/>
                  </a:lnTo>
                  <a:lnTo>
                    <a:pt x="711" y="1772"/>
                  </a:lnTo>
                  <a:lnTo>
                    <a:pt x="752" y="1721"/>
                  </a:lnTo>
                  <a:lnTo>
                    <a:pt x="786" y="1663"/>
                  </a:lnTo>
                  <a:lnTo>
                    <a:pt x="819" y="1613"/>
                  </a:lnTo>
                  <a:lnTo>
                    <a:pt x="861" y="1554"/>
                  </a:lnTo>
                  <a:lnTo>
                    <a:pt x="894" y="1504"/>
                  </a:lnTo>
                  <a:lnTo>
                    <a:pt x="936" y="1446"/>
                  </a:lnTo>
                  <a:lnTo>
                    <a:pt x="970" y="1396"/>
                  </a:lnTo>
                  <a:lnTo>
                    <a:pt x="1011" y="1345"/>
                  </a:lnTo>
                  <a:lnTo>
                    <a:pt x="1053" y="1295"/>
                  </a:lnTo>
                  <a:lnTo>
                    <a:pt x="1087" y="1245"/>
                  </a:lnTo>
                  <a:lnTo>
                    <a:pt x="1128" y="1195"/>
                  </a:lnTo>
                  <a:lnTo>
                    <a:pt x="1170" y="1145"/>
                  </a:lnTo>
                  <a:lnTo>
                    <a:pt x="1212" y="1103"/>
                  </a:lnTo>
                  <a:lnTo>
                    <a:pt x="1254" y="1053"/>
                  </a:lnTo>
                  <a:lnTo>
                    <a:pt x="1295" y="1011"/>
                  </a:lnTo>
                  <a:lnTo>
                    <a:pt x="1354" y="953"/>
                  </a:lnTo>
                  <a:lnTo>
                    <a:pt x="1421" y="886"/>
                  </a:lnTo>
                  <a:lnTo>
                    <a:pt x="1463" y="844"/>
                  </a:lnTo>
                  <a:lnTo>
                    <a:pt x="1504" y="802"/>
                  </a:lnTo>
                  <a:lnTo>
                    <a:pt x="1546" y="761"/>
                  </a:lnTo>
                  <a:lnTo>
                    <a:pt x="1588" y="711"/>
                  </a:lnTo>
                  <a:lnTo>
                    <a:pt x="1638" y="660"/>
                  </a:lnTo>
                  <a:lnTo>
                    <a:pt x="1688" y="619"/>
                  </a:lnTo>
                  <a:lnTo>
                    <a:pt x="1747" y="569"/>
                  </a:lnTo>
                  <a:lnTo>
                    <a:pt x="1797" y="518"/>
                  </a:lnTo>
                  <a:lnTo>
                    <a:pt x="1830" y="493"/>
                  </a:lnTo>
                  <a:lnTo>
                    <a:pt x="1855" y="468"/>
                  </a:lnTo>
                  <a:lnTo>
                    <a:pt x="1889" y="443"/>
                  </a:lnTo>
                  <a:lnTo>
                    <a:pt x="1914" y="418"/>
                  </a:lnTo>
                  <a:lnTo>
                    <a:pt x="1947" y="393"/>
                  </a:lnTo>
                  <a:lnTo>
                    <a:pt x="1972" y="376"/>
                  </a:lnTo>
                  <a:lnTo>
                    <a:pt x="2006" y="351"/>
                  </a:lnTo>
                  <a:lnTo>
                    <a:pt x="2039" y="326"/>
                  </a:lnTo>
                  <a:lnTo>
                    <a:pt x="2064" y="301"/>
                  </a:lnTo>
                  <a:lnTo>
                    <a:pt x="2097" y="276"/>
                  </a:lnTo>
                  <a:lnTo>
                    <a:pt x="2131" y="259"/>
                  </a:lnTo>
                  <a:lnTo>
                    <a:pt x="2164" y="234"/>
                  </a:lnTo>
                  <a:lnTo>
                    <a:pt x="2189" y="218"/>
                  </a:lnTo>
                  <a:lnTo>
                    <a:pt x="2223" y="193"/>
                  </a:lnTo>
                  <a:lnTo>
                    <a:pt x="2256" y="176"/>
                  </a:lnTo>
                  <a:lnTo>
                    <a:pt x="2290" y="151"/>
                  </a:lnTo>
                  <a:lnTo>
                    <a:pt x="2323" y="134"/>
                  </a:lnTo>
                  <a:lnTo>
                    <a:pt x="2356" y="117"/>
                  </a:lnTo>
                  <a:lnTo>
                    <a:pt x="2390" y="101"/>
                  </a:lnTo>
                  <a:lnTo>
                    <a:pt x="2423" y="84"/>
                  </a:lnTo>
                  <a:lnTo>
                    <a:pt x="2448" y="76"/>
                  </a:lnTo>
                  <a:lnTo>
                    <a:pt x="2457" y="76"/>
                  </a:lnTo>
                  <a:lnTo>
                    <a:pt x="2490" y="59"/>
                  </a:lnTo>
                  <a:lnTo>
                    <a:pt x="2524" y="42"/>
                  </a:lnTo>
                  <a:lnTo>
                    <a:pt x="2557" y="34"/>
                  </a:lnTo>
                  <a:lnTo>
                    <a:pt x="2590" y="17"/>
                  </a:lnTo>
                  <a:lnTo>
                    <a:pt x="2624" y="9"/>
                  </a:lnTo>
                  <a:lnTo>
                    <a:pt x="2657" y="0"/>
                  </a:lnTo>
                  <a:lnTo>
                    <a:pt x="2674" y="0"/>
                  </a:lnTo>
                  <a:lnTo>
                    <a:pt x="2699" y="0"/>
                  </a:lnTo>
                  <a:lnTo>
                    <a:pt x="2716" y="0"/>
                  </a:lnTo>
                  <a:lnTo>
                    <a:pt x="2732" y="0"/>
                  </a:lnTo>
                  <a:lnTo>
                    <a:pt x="2749" y="0"/>
                  </a:lnTo>
                  <a:lnTo>
                    <a:pt x="2766" y="0"/>
                  </a:lnTo>
                  <a:lnTo>
                    <a:pt x="2891" y="0"/>
                  </a:lnTo>
                  <a:lnTo>
                    <a:pt x="2908" y="0"/>
                  </a:lnTo>
                  <a:lnTo>
                    <a:pt x="2925" y="0"/>
                  </a:lnTo>
                  <a:lnTo>
                    <a:pt x="2941" y="0"/>
                  </a:lnTo>
                  <a:lnTo>
                    <a:pt x="2958" y="0"/>
                  </a:lnTo>
                  <a:lnTo>
                    <a:pt x="2983" y="0"/>
                  </a:lnTo>
                  <a:lnTo>
                    <a:pt x="3000" y="0"/>
                  </a:lnTo>
                  <a:lnTo>
                    <a:pt x="3016" y="9"/>
                  </a:lnTo>
                  <a:lnTo>
                    <a:pt x="3033" y="17"/>
                  </a:lnTo>
                  <a:lnTo>
                    <a:pt x="3050" y="17"/>
                  </a:lnTo>
                  <a:lnTo>
                    <a:pt x="3067" y="26"/>
                  </a:lnTo>
                  <a:lnTo>
                    <a:pt x="3083" y="34"/>
                  </a:lnTo>
                  <a:lnTo>
                    <a:pt x="3100" y="42"/>
                  </a:lnTo>
                  <a:lnTo>
                    <a:pt x="3117" y="51"/>
                  </a:lnTo>
                  <a:lnTo>
                    <a:pt x="3142" y="67"/>
                  </a:lnTo>
                  <a:lnTo>
                    <a:pt x="3158" y="84"/>
                  </a:lnTo>
                  <a:lnTo>
                    <a:pt x="3184" y="92"/>
                  </a:lnTo>
                  <a:lnTo>
                    <a:pt x="3200" y="109"/>
                  </a:lnTo>
                  <a:lnTo>
                    <a:pt x="3225" y="126"/>
                  </a:lnTo>
                  <a:lnTo>
                    <a:pt x="3242" y="142"/>
                  </a:lnTo>
                  <a:lnTo>
                    <a:pt x="3259" y="159"/>
                  </a:lnTo>
                  <a:lnTo>
                    <a:pt x="3275" y="176"/>
                  </a:lnTo>
                  <a:lnTo>
                    <a:pt x="3292" y="193"/>
                  </a:lnTo>
                  <a:lnTo>
                    <a:pt x="3309" y="218"/>
                  </a:lnTo>
                  <a:lnTo>
                    <a:pt x="3326" y="234"/>
                  </a:lnTo>
                  <a:lnTo>
                    <a:pt x="3342" y="251"/>
                  </a:lnTo>
                  <a:lnTo>
                    <a:pt x="3351" y="276"/>
                  </a:lnTo>
                  <a:lnTo>
                    <a:pt x="3367" y="293"/>
                  </a:lnTo>
                  <a:lnTo>
                    <a:pt x="3376" y="318"/>
                  </a:lnTo>
                  <a:lnTo>
                    <a:pt x="3392" y="335"/>
                  </a:lnTo>
                  <a:lnTo>
                    <a:pt x="3401" y="360"/>
                  </a:lnTo>
                  <a:lnTo>
                    <a:pt x="3409" y="385"/>
                  </a:lnTo>
                  <a:lnTo>
                    <a:pt x="3417" y="401"/>
                  </a:lnTo>
                  <a:lnTo>
                    <a:pt x="3426" y="427"/>
                  </a:lnTo>
                  <a:lnTo>
                    <a:pt x="3434" y="452"/>
                  </a:lnTo>
                  <a:lnTo>
                    <a:pt x="3442" y="477"/>
                  </a:lnTo>
                  <a:lnTo>
                    <a:pt x="3451" y="493"/>
                  </a:lnTo>
                  <a:lnTo>
                    <a:pt x="3459" y="518"/>
                  </a:lnTo>
                  <a:lnTo>
                    <a:pt x="3459" y="543"/>
                  </a:lnTo>
                  <a:lnTo>
                    <a:pt x="3459" y="569"/>
                  </a:lnTo>
                  <a:lnTo>
                    <a:pt x="3459" y="594"/>
                  </a:lnTo>
                  <a:lnTo>
                    <a:pt x="3459" y="619"/>
                  </a:lnTo>
                  <a:lnTo>
                    <a:pt x="3459" y="644"/>
                  </a:lnTo>
                  <a:lnTo>
                    <a:pt x="3459" y="669"/>
                  </a:lnTo>
                  <a:lnTo>
                    <a:pt x="3459" y="694"/>
                  </a:lnTo>
                  <a:lnTo>
                    <a:pt x="3459" y="719"/>
                  </a:lnTo>
                  <a:lnTo>
                    <a:pt x="3459" y="744"/>
                  </a:lnTo>
                  <a:lnTo>
                    <a:pt x="3459" y="970"/>
                  </a:lnTo>
                  <a:lnTo>
                    <a:pt x="3459" y="995"/>
                  </a:lnTo>
                  <a:lnTo>
                    <a:pt x="3459" y="1020"/>
                  </a:lnTo>
                  <a:lnTo>
                    <a:pt x="3459" y="1078"/>
                  </a:lnTo>
                  <a:lnTo>
                    <a:pt x="3451" y="1128"/>
                  </a:lnTo>
                  <a:lnTo>
                    <a:pt x="3442" y="1178"/>
                  </a:lnTo>
                  <a:lnTo>
                    <a:pt x="3434" y="1229"/>
                  </a:lnTo>
                  <a:lnTo>
                    <a:pt x="3426" y="1287"/>
                  </a:lnTo>
                  <a:lnTo>
                    <a:pt x="3409" y="1337"/>
                  </a:lnTo>
                  <a:lnTo>
                    <a:pt x="3401" y="1396"/>
                  </a:lnTo>
                  <a:lnTo>
                    <a:pt x="3384" y="1446"/>
                  </a:lnTo>
                  <a:lnTo>
                    <a:pt x="3376" y="1496"/>
                  </a:lnTo>
                  <a:lnTo>
                    <a:pt x="3359" y="1554"/>
                  </a:lnTo>
                  <a:lnTo>
                    <a:pt x="3342" y="1604"/>
                  </a:lnTo>
                  <a:lnTo>
                    <a:pt x="3326" y="1663"/>
                  </a:lnTo>
                  <a:lnTo>
                    <a:pt x="3309" y="1713"/>
                  </a:lnTo>
                  <a:lnTo>
                    <a:pt x="3292" y="1763"/>
                  </a:lnTo>
                  <a:lnTo>
                    <a:pt x="3275" y="1813"/>
                  </a:lnTo>
                  <a:lnTo>
                    <a:pt x="3259" y="1872"/>
                  </a:lnTo>
                  <a:lnTo>
                    <a:pt x="3242" y="1922"/>
                  </a:lnTo>
                  <a:lnTo>
                    <a:pt x="3217" y="1972"/>
                  </a:lnTo>
                  <a:lnTo>
                    <a:pt x="3200" y="2022"/>
                  </a:lnTo>
                  <a:lnTo>
                    <a:pt x="3184" y="2072"/>
                  </a:lnTo>
                  <a:lnTo>
                    <a:pt x="3167" y="2122"/>
                  </a:lnTo>
                  <a:lnTo>
                    <a:pt x="3142" y="2164"/>
                  </a:lnTo>
                  <a:lnTo>
                    <a:pt x="3125" y="2214"/>
                  </a:lnTo>
                  <a:lnTo>
                    <a:pt x="3100" y="2264"/>
                  </a:lnTo>
                  <a:lnTo>
                    <a:pt x="3083" y="2306"/>
                  </a:lnTo>
                  <a:lnTo>
                    <a:pt x="3067" y="2356"/>
                  </a:lnTo>
                  <a:lnTo>
                    <a:pt x="3041" y="2415"/>
                  </a:lnTo>
                  <a:lnTo>
                    <a:pt x="3025" y="2440"/>
                  </a:lnTo>
                  <a:lnTo>
                    <a:pt x="2991" y="2523"/>
                  </a:lnTo>
                  <a:lnTo>
                    <a:pt x="2950" y="2599"/>
                  </a:lnTo>
                  <a:lnTo>
                    <a:pt x="2916" y="2665"/>
                  </a:lnTo>
                  <a:lnTo>
                    <a:pt x="2891" y="2732"/>
                  </a:lnTo>
                  <a:lnTo>
                    <a:pt x="2858" y="2791"/>
                  </a:lnTo>
                  <a:lnTo>
                    <a:pt x="2833" y="2841"/>
                  </a:lnTo>
                  <a:lnTo>
                    <a:pt x="2808" y="2883"/>
                  </a:lnTo>
                  <a:lnTo>
                    <a:pt x="2791" y="2924"/>
                  </a:lnTo>
                  <a:lnTo>
                    <a:pt x="2766" y="2966"/>
                  </a:lnTo>
                  <a:lnTo>
                    <a:pt x="2749" y="3000"/>
                  </a:lnTo>
                  <a:lnTo>
                    <a:pt x="2724" y="3041"/>
                  </a:lnTo>
                  <a:lnTo>
                    <a:pt x="2682" y="3117"/>
                  </a:lnTo>
                  <a:lnTo>
                    <a:pt x="2640" y="3192"/>
                  </a:lnTo>
                  <a:lnTo>
                    <a:pt x="2549" y="3342"/>
                  </a:lnTo>
                  <a:lnTo>
                    <a:pt x="2507" y="3417"/>
                  </a:lnTo>
                  <a:lnTo>
                    <a:pt x="2482" y="3467"/>
                  </a:lnTo>
                  <a:lnTo>
                    <a:pt x="2524" y="3426"/>
                  </a:lnTo>
                  <a:lnTo>
                    <a:pt x="2532" y="3417"/>
                  </a:lnTo>
                  <a:lnTo>
                    <a:pt x="2657" y="3309"/>
                  </a:lnTo>
                  <a:lnTo>
                    <a:pt x="2732" y="3242"/>
                  </a:lnTo>
                  <a:lnTo>
                    <a:pt x="2799" y="3183"/>
                  </a:lnTo>
                  <a:lnTo>
                    <a:pt x="2866" y="3125"/>
                  </a:lnTo>
                  <a:lnTo>
                    <a:pt x="2941" y="3066"/>
                  </a:lnTo>
                  <a:lnTo>
                    <a:pt x="3008" y="3000"/>
                  </a:lnTo>
                  <a:lnTo>
                    <a:pt x="3083" y="2941"/>
                  </a:lnTo>
                  <a:lnTo>
                    <a:pt x="3150" y="2883"/>
                  </a:lnTo>
                  <a:lnTo>
                    <a:pt x="3225" y="2824"/>
                  </a:lnTo>
                  <a:lnTo>
                    <a:pt x="3300" y="2766"/>
                  </a:lnTo>
                  <a:lnTo>
                    <a:pt x="3367" y="2707"/>
                  </a:lnTo>
                  <a:lnTo>
                    <a:pt x="3442" y="2657"/>
                  </a:lnTo>
                  <a:lnTo>
                    <a:pt x="3518" y="2599"/>
                  </a:lnTo>
                  <a:lnTo>
                    <a:pt x="3593" y="2540"/>
                  </a:lnTo>
                  <a:lnTo>
                    <a:pt x="3635" y="2515"/>
                  </a:lnTo>
                  <a:lnTo>
                    <a:pt x="3668" y="2490"/>
                  </a:lnTo>
                  <a:lnTo>
                    <a:pt x="3710" y="2465"/>
                  </a:lnTo>
                  <a:lnTo>
                    <a:pt x="3743" y="2431"/>
                  </a:lnTo>
                  <a:lnTo>
                    <a:pt x="3752" y="2431"/>
                  </a:lnTo>
                  <a:lnTo>
                    <a:pt x="3785" y="2406"/>
                  </a:lnTo>
                  <a:lnTo>
                    <a:pt x="3827" y="2381"/>
                  </a:lnTo>
                  <a:lnTo>
                    <a:pt x="3860" y="2356"/>
                  </a:lnTo>
                  <a:lnTo>
                    <a:pt x="3902" y="2331"/>
                  </a:lnTo>
                  <a:lnTo>
                    <a:pt x="3944" y="2306"/>
                  </a:lnTo>
                  <a:lnTo>
                    <a:pt x="3977" y="2281"/>
                  </a:lnTo>
                  <a:lnTo>
                    <a:pt x="4019" y="2256"/>
                  </a:lnTo>
                  <a:lnTo>
                    <a:pt x="4061" y="2231"/>
                  </a:lnTo>
                  <a:lnTo>
                    <a:pt x="4102" y="2206"/>
                  </a:lnTo>
                  <a:lnTo>
                    <a:pt x="4144" y="2181"/>
                  </a:lnTo>
                  <a:lnTo>
                    <a:pt x="4178" y="2164"/>
                  </a:lnTo>
                  <a:lnTo>
                    <a:pt x="4219" y="2139"/>
                  </a:lnTo>
                  <a:lnTo>
                    <a:pt x="4261" y="2114"/>
                  </a:lnTo>
                  <a:lnTo>
                    <a:pt x="4303" y="2097"/>
                  </a:lnTo>
                  <a:lnTo>
                    <a:pt x="4345" y="2072"/>
                  </a:lnTo>
                  <a:lnTo>
                    <a:pt x="4386" y="2047"/>
                  </a:lnTo>
                  <a:lnTo>
                    <a:pt x="4428" y="2031"/>
                  </a:lnTo>
                  <a:lnTo>
                    <a:pt x="4478" y="2005"/>
                  </a:lnTo>
                  <a:lnTo>
                    <a:pt x="4520" y="1989"/>
                  </a:lnTo>
                  <a:lnTo>
                    <a:pt x="4562" y="1972"/>
                  </a:lnTo>
                  <a:lnTo>
                    <a:pt x="4604" y="1947"/>
                  </a:lnTo>
                  <a:lnTo>
                    <a:pt x="4645" y="1930"/>
                  </a:lnTo>
                  <a:lnTo>
                    <a:pt x="4696" y="1914"/>
                  </a:lnTo>
                  <a:lnTo>
                    <a:pt x="4737" y="1897"/>
                  </a:lnTo>
                  <a:lnTo>
                    <a:pt x="4779" y="1880"/>
                  </a:lnTo>
                  <a:lnTo>
                    <a:pt x="4829" y="1863"/>
                  </a:lnTo>
                  <a:lnTo>
                    <a:pt x="4863" y="1847"/>
                  </a:lnTo>
                  <a:lnTo>
                    <a:pt x="4913" y="1830"/>
                  </a:lnTo>
                  <a:lnTo>
                    <a:pt x="4971" y="1805"/>
                  </a:lnTo>
                  <a:lnTo>
                    <a:pt x="5013" y="1797"/>
                  </a:lnTo>
                  <a:lnTo>
                    <a:pt x="5046" y="1788"/>
                  </a:lnTo>
                  <a:lnTo>
                    <a:pt x="5088" y="1772"/>
                  </a:lnTo>
                  <a:lnTo>
                    <a:pt x="5130" y="1763"/>
                  </a:lnTo>
                  <a:lnTo>
                    <a:pt x="5147" y="1763"/>
                  </a:lnTo>
                  <a:lnTo>
                    <a:pt x="5180" y="1755"/>
                  </a:lnTo>
                  <a:lnTo>
                    <a:pt x="5222" y="1738"/>
                  </a:lnTo>
                  <a:lnTo>
                    <a:pt x="5272" y="1730"/>
                  </a:lnTo>
                  <a:lnTo>
                    <a:pt x="5322" y="1713"/>
                  </a:lnTo>
                  <a:lnTo>
                    <a:pt x="5364" y="1705"/>
                  </a:lnTo>
                  <a:lnTo>
                    <a:pt x="5414" y="1696"/>
                  </a:lnTo>
                  <a:lnTo>
                    <a:pt x="5464" y="1688"/>
                  </a:lnTo>
                  <a:lnTo>
                    <a:pt x="5489" y="1688"/>
                  </a:lnTo>
                  <a:lnTo>
                    <a:pt x="5514" y="1688"/>
                  </a:lnTo>
                  <a:lnTo>
                    <a:pt x="5539" y="1688"/>
                  </a:lnTo>
                  <a:lnTo>
                    <a:pt x="5564" y="1688"/>
                  </a:lnTo>
                  <a:lnTo>
                    <a:pt x="5589" y="1688"/>
                  </a:lnTo>
                  <a:lnTo>
                    <a:pt x="5615" y="1688"/>
                  </a:lnTo>
                  <a:lnTo>
                    <a:pt x="5640" y="1688"/>
                  </a:lnTo>
                  <a:lnTo>
                    <a:pt x="5782" y="1688"/>
                  </a:lnTo>
                  <a:lnTo>
                    <a:pt x="5798" y="1688"/>
                  </a:lnTo>
                  <a:lnTo>
                    <a:pt x="5823" y="1688"/>
                  </a:lnTo>
                  <a:lnTo>
                    <a:pt x="5848" y="1688"/>
                  </a:lnTo>
                  <a:lnTo>
                    <a:pt x="5865" y="1688"/>
                  </a:lnTo>
                  <a:lnTo>
                    <a:pt x="5890" y="1688"/>
                  </a:lnTo>
                  <a:lnTo>
                    <a:pt x="5907" y="1696"/>
                  </a:lnTo>
                  <a:lnTo>
                    <a:pt x="5932" y="1705"/>
                  </a:lnTo>
                  <a:lnTo>
                    <a:pt x="5949" y="1713"/>
                  </a:lnTo>
                  <a:lnTo>
                    <a:pt x="5974" y="1730"/>
                  </a:lnTo>
                  <a:lnTo>
                    <a:pt x="5982" y="1738"/>
                  </a:lnTo>
                  <a:lnTo>
                    <a:pt x="5990" y="1746"/>
                  </a:lnTo>
                  <a:lnTo>
                    <a:pt x="5999" y="1746"/>
                  </a:lnTo>
                  <a:lnTo>
                    <a:pt x="6007" y="1755"/>
                  </a:lnTo>
                  <a:lnTo>
                    <a:pt x="6016" y="1763"/>
                  </a:lnTo>
                  <a:lnTo>
                    <a:pt x="6024" y="1772"/>
                  </a:lnTo>
                  <a:lnTo>
                    <a:pt x="6032" y="1780"/>
                  </a:lnTo>
                  <a:lnTo>
                    <a:pt x="6041" y="1797"/>
                  </a:lnTo>
                  <a:lnTo>
                    <a:pt x="6049" y="1805"/>
                  </a:lnTo>
                  <a:lnTo>
                    <a:pt x="6057" y="1813"/>
                  </a:lnTo>
                  <a:lnTo>
                    <a:pt x="6066" y="1822"/>
                  </a:lnTo>
                  <a:lnTo>
                    <a:pt x="6066" y="1838"/>
                  </a:lnTo>
                  <a:lnTo>
                    <a:pt x="6074" y="1847"/>
                  </a:lnTo>
                  <a:lnTo>
                    <a:pt x="6074" y="1855"/>
                  </a:lnTo>
                  <a:lnTo>
                    <a:pt x="6074" y="1872"/>
                  </a:lnTo>
                  <a:lnTo>
                    <a:pt x="6074" y="1880"/>
                  </a:lnTo>
                  <a:lnTo>
                    <a:pt x="6082" y="1905"/>
                  </a:lnTo>
                  <a:lnTo>
                    <a:pt x="6091" y="1939"/>
                  </a:lnTo>
                  <a:lnTo>
                    <a:pt x="6091" y="1964"/>
                  </a:lnTo>
                  <a:lnTo>
                    <a:pt x="6099" y="1989"/>
                  </a:lnTo>
                  <a:lnTo>
                    <a:pt x="6099" y="2014"/>
                  </a:lnTo>
                  <a:lnTo>
                    <a:pt x="6099" y="2047"/>
                  </a:lnTo>
                  <a:lnTo>
                    <a:pt x="6099" y="2072"/>
                  </a:lnTo>
                  <a:lnTo>
                    <a:pt x="6099" y="2097"/>
                  </a:lnTo>
                  <a:lnTo>
                    <a:pt x="6099" y="2231"/>
                  </a:lnTo>
                  <a:lnTo>
                    <a:pt x="6099" y="2256"/>
                  </a:lnTo>
                  <a:lnTo>
                    <a:pt x="6099" y="2281"/>
                  </a:lnTo>
                  <a:lnTo>
                    <a:pt x="6099" y="2315"/>
                  </a:lnTo>
                  <a:lnTo>
                    <a:pt x="6099" y="2340"/>
                  </a:lnTo>
                  <a:lnTo>
                    <a:pt x="6099" y="2365"/>
                  </a:lnTo>
                  <a:lnTo>
                    <a:pt x="6099" y="2390"/>
                  </a:lnTo>
                  <a:lnTo>
                    <a:pt x="6091" y="2415"/>
                  </a:lnTo>
                  <a:lnTo>
                    <a:pt x="6091" y="2440"/>
                  </a:lnTo>
                  <a:lnTo>
                    <a:pt x="6082" y="2465"/>
                  </a:lnTo>
                  <a:lnTo>
                    <a:pt x="6074" y="2490"/>
                  </a:lnTo>
                  <a:lnTo>
                    <a:pt x="6066" y="2523"/>
                  </a:lnTo>
                  <a:lnTo>
                    <a:pt x="6057" y="2548"/>
                  </a:lnTo>
                  <a:lnTo>
                    <a:pt x="6049" y="2574"/>
                  </a:lnTo>
                  <a:lnTo>
                    <a:pt x="6041" y="2599"/>
                  </a:lnTo>
                  <a:lnTo>
                    <a:pt x="6032" y="2624"/>
                  </a:lnTo>
                  <a:lnTo>
                    <a:pt x="6016" y="2649"/>
                  </a:lnTo>
                  <a:lnTo>
                    <a:pt x="6007" y="2674"/>
                  </a:lnTo>
                  <a:lnTo>
                    <a:pt x="5999" y="2699"/>
                  </a:lnTo>
                  <a:lnTo>
                    <a:pt x="5982" y="2724"/>
                  </a:lnTo>
                  <a:lnTo>
                    <a:pt x="5974" y="2749"/>
                  </a:lnTo>
                  <a:lnTo>
                    <a:pt x="5957" y="2732"/>
                  </a:lnTo>
                  <a:lnTo>
                    <a:pt x="5940" y="2757"/>
                  </a:lnTo>
                  <a:lnTo>
                    <a:pt x="5932" y="2782"/>
                  </a:lnTo>
                  <a:lnTo>
                    <a:pt x="5915" y="2807"/>
                  </a:lnTo>
                  <a:lnTo>
                    <a:pt x="5899" y="2832"/>
                  </a:lnTo>
                  <a:lnTo>
                    <a:pt x="5882" y="2849"/>
                  </a:lnTo>
                  <a:lnTo>
                    <a:pt x="5874" y="2874"/>
                  </a:lnTo>
                  <a:lnTo>
                    <a:pt x="5857" y="2899"/>
                  </a:lnTo>
                  <a:lnTo>
                    <a:pt x="5840" y="2924"/>
                  </a:lnTo>
                  <a:lnTo>
                    <a:pt x="5823" y="2949"/>
                  </a:lnTo>
                  <a:lnTo>
                    <a:pt x="5807" y="2975"/>
                  </a:lnTo>
                  <a:lnTo>
                    <a:pt x="5790" y="2991"/>
                  </a:lnTo>
                  <a:lnTo>
                    <a:pt x="5773" y="3016"/>
                  </a:lnTo>
                  <a:lnTo>
                    <a:pt x="5748" y="3050"/>
                  </a:lnTo>
                  <a:lnTo>
                    <a:pt x="5731" y="3066"/>
                  </a:lnTo>
                  <a:lnTo>
                    <a:pt x="5706" y="3091"/>
                  </a:lnTo>
                  <a:lnTo>
                    <a:pt x="5690" y="3117"/>
                  </a:lnTo>
                  <a:lnTo>
                    <a:pt x="5673" y="3133"/>
                  </a:lnTo>
                  <a:lnTo>
                    <a:pt x="5656" y="3158"/>
                  </a:lnTo>
                  <a:lnTo>
                    <a:pt x="5615" y="3200"/>
                  </a:lnTo>
                  <a:lnTo>
                    <a:pt x="5606" y="3208"/>
                  </a:lnTo>
                  <a:lnTo>
                    <a:pt x="5573" y="3250"/>
                  </a:lnTo>
                  <a:lnTo>
                    <a:pt x="5531" y="3292"/>
                  </a:lnTo>
                  <a:lnTo>
                    <a:pt x="5489" y="3334"/>
                  </a:lnTo>
                  <a:lnTo>
                    <a:pt x="5447" y="3376"/>
                  </a:lnTo>
                  <a:lnTo>
                    <a:pt x="5406" y="3417"/>
                  </a:lnTo>
                  <a:lnTo>
                    <a:pt x="5364" y="3459"/>
                  </a:lnTo>
                  <a:lnTo>
                    <a:pt x="5314" y="3501"/>
                  </a:lnTo>
                  <a:lnTo>
                    <a:pt x="5272" y="3543"/>
                  </a:lnTo>
                  <a:lnTo>
                    <a:pt x="5222" y="3576"/>
                  </a:lnTo>
                  <a:lnTo>
                    <a:pt x="5180" y="3618"/>
                  </a:lnTo>
                  <a:lnTo>
                    <a:pt x="5130" y="3660"/>
                  </a:lnTo>
                  <a:lnTo>
                    <a:pt x="5080" y="3693"/>
                  </a:lnTo>
                  <a:lnTo>
                    <a:pt x="5038" y="3735"/>
                  </a:lnTo>
                  <a:lnTo>
                    <a:pt x="4988" y="3768"/>
                  </a:lnTo>
                  <a:lnTo>
                    <a:pt x="4938" y="3810"/>
                  </a:lnTo>
                  <a:lnTo>
                    <a:pt x="4888" y="3843"/>
                  </a:lnTo>
                  <a:lnTo>
                    <a:pt x="4846" y="3877"/>
                  </a:lnTo>
                  <a:lnTo>
                    <a:pt x="4796" y="3910"/>
                  </a:lnTo>
                  <a:lnTo>
                    <a:pt x="4746" y="3944"/>
                  </a:lnTo>
                  <a:lnTo>
                    <a:pt x="4696" y="3977"/>
                  </a:lnTo>
                  <a:lnTo>
                    <a:pt x="4654" y="4010"/>
                  </a:lnTo>
                  <a:lnTo>
                    <a:pt x="4604" y="4044"/>
                  </a:lnTo>
                  <a:lnTo>
                    <a:pt x="4554" y="4069"/>
                  </a:lnTo>
                  <a:lnTo>
                    <a:pt x="4512" y="4102"/>
                  </a:lnTo>
                  <a:lnTo>
                    <a:pt x="4495" y="4111"/>
                  </a:lnTo>
                  <a:lnTo>
                    <a:pt x="4462" y="4136"/>
                  </a:lnTo>
                  <a:lnTo>
                    <a:pt x="4420" y="4161"/>
                  </a:lnTo>
                  <a:lnTo>
                    <a:pt x="4378" y="4186"/>
                  </a:lnTo>
                  <a:lnTo>
                    <a:pt x="4286" y="4244"/>
                  </a:lnTo>
                  <a:lnTo>
                    <a:pt x="4203" y="4294"/>
                  </a:lnTo>
                  <a:lnTo>
                    <a:pt x="4128" y="4336"/>
                  </a:lnTo>
                  <a:lnTo>
                    <a:pt x="4052" y="4386"/>
                  </a:lnTo>
                  <a:lnTo>
                    <a:pt x="3977" y="4420"/>
                  </a:lnTo>
                  <a:lnTo>
                    <a:pt x="3894" y="4478"/>
                  </a:lnTo>
                  <a:lnTo>
                    <a:pt x="3802" y="4528"/>
                  </a:lnTo>
                  <a:lnTo>
                    <a:pt x="3710" y="4578"/>
                  </a:lnTo>
                  <a:lnTo>
                    <a:pt x="3618" y="4629"/>
                  </a:lnTo>
                  <a:lnTo>
                    <a:pt x="3434" y="4729"/>
                  </a:lnTo>
                  <a:lnTo>
                    <a:pt x="3334" y="4787"/>
                  </a:lnTo>
                  <a:lnTo>
                    <a:pt x="3351" y="4779"/>
                  </a:lnTo>
                  <a:lnTo>
                    <a:pt x="3417" y="4762"/>
                  </a:lnTo>
                  <a:lnTo>
                    <a:pt x="3526" y="4729"/>
                  </a:lnTo>
                  <a:lnTo>
                    <a:pt x="3568" y="4721"/>
                  </a:lnTo>
                  <a:lnTo>
                    <a:pt x="3593" y="4712"/>
                  </a:lnTo>
                  <a:lnTo>
                    <a:pt x="3668" y="4754"/>
                  </a:lnTo>
                  <a:close/>
                  <a:moveTo>
                    <a:pt x="2674" y="4904"/>
                  </a:moveTo>
                  <a:lnTo>
                    <a:pt x="2666" y="4904"/>
                  </a:lnTo>
                  <a:lnTo>
                    <a:pt x="2674" y="4913"/>
                  </a:lnTo>
                  <a:lnTo>
                    <a:pt x="2666" y="4913"/>
                  </a:lnTo>
                  <a:lnTo>
                    <a:pt x="2674" y="4913"/>
                  </a:lnTo>
                  <a:lnTo>
                    <a:pt x="2666" y="4913"/>
                  </a:lnTo>
                  <a:lnTo>
                    <a:pt x="2666" y="4913"/>
                  </a:lnTo>
                  <a:lnTo>
                    <a:pt x="2657" y="4913"/>
                  </a:lnTo>
                  <a:lnTo>
                    <a:pt x="2666" y="4913"/>
                  </a:lnTo>
                  <a:lnTo>
                    <a:pt x="2657" y="4913"/>
                  </a:lnTo>
                  <a:lnTo>
                    <a:pt x="2666" y="4913"/>
                  </a:lnTo>
                  <a:lnTo>
                    <a:pt x="2657" y="4913"/>
                  </a:lnTo>
                  <a:lnTo>
                    <a:pt x="2666" y="4913"/>
                  </a:lnTo>
                  <a:lnTo>
                    <a:pt x="2657" y="4913"/>
                  </a:lnTo>
                  <a:lnTo>
                    <a:pt x="2666" y="4913"/>
                  </a:lnTo>
                  <a:lnTo>
                    <a:pt x="2666" y="4913"/>
                  </a:lnTo>
                  <a:lnTo>
                    <a:pt x="2682" y="4913"/>
                  </a:lnTo>
                  <a:lnTo>
                    <a:pt x="2682" y="4913"/>
                  </a:lnTo>
                  <a:lnTo>
                    <a:pt x="2691" y="4913"/>
                  </a:lnTo>
                  <a:lnTo>
                    <a:pt x="2691" y="4913"/>
                  </a:lnTo>
                  <a:lnTo>
                    <a:pt x="2707" y="4913"/>
                  </a:lnTo>
                  <a:lnTo>
                    <a:pt x="2716" y="4913"/>
                  </a:lnTo>
                  <a:lnTo>
                    <a:pt x="2716" y="4904"/>
                  </a:lnTo>
                  <a:lnTo>
                    <a:pt x="2716" y="4929"/>
                  </a:lnTo>
                  <a:lnTo>
                    <a:pt x="2699" y="4913"/>
                  </a:lnTo>
                  <a:lnTo>
                    <a:pt x="2699" y="4913"/>
                  </a:lnTo>
                  <a:lnTo>
                    <a:pt x="2691" y="4904"/>
                  </a:lnTo>
                  <a:lnTo>
                    <a:pt x="2691" y="4904"/>
                  </a:lnTo>
                  <a:lnTo>
                    <a:pt x="2674" y="4896"/>
                  </a:lnTo>
                  <a:lnTo>
                    <a:pt x="2674" y="4904"/>
                  </a:lnTo>
                  <a:lnTo>
                    <a:pt x="2666" y="4896"/>
                  </a:lnTo>
                  <a:close/>
                  <a:moveTo>
                    <a:pt x="2707" y="4929"/>
                  </a:move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31"/>
            <p:cNvSpPr/>
            <p:nvPr/>
          </p:nvSpPr>
          <p:spPr>
            <a:xfrm>
              <a:off x="5289112" y="9212163"/>
              <a:ext cx="397284" cy="310763"/>
            </a:xfrm>
            <a:custGeom>
              <a:avLst/>
              <a:gdLst/>
              <a:ahLst/>
              <a:cxnLst/>
              <a:rect l="l" t="t" r="r" b="b"/>
              <a:pathLst>
                <a:path w="8054" h="6300" extrusionOk="0">
                  <a:moveTo>
                    <a:pt x="6575" y="3251"/>
                  </a:moveTo>
                  <a:lnTo>
                    <a:pt x="6651" y="3251"/>
                  </a:lnTo>
                  <a:lnTo>
                    <a:pt x="6717" y="3251"/>
                  </a:lnTo>
                  <a:lnTo>
                    <a:pt x="6793" y="3251"/>
                  </a:lnTo>
                  <a:lnTo>
                    <a:pt x="6859" y="3251"/>
                  </a:lnTo>
                  <a:lnTo>
                    <a:pt x="6935" y="3259"/>
                  </a:lnTo>
                  <a:lnTo>
                    <a:pt x="6976" y="3259"/>
                  </a:lnTo>
                  <a:lnTo>
                    <a:pt x="7010" y="3259"/>
                  </a:lnTo>
                  <a:lnTo>
                    <a:pt x="7051" y="3259"/>
                  </a:lnTo>
                  <a:lnTo>
                    <a:pt x="7077" y="3259"/>
                  </a:lnTo>
                  <a:lnTo>
                    <a:pt x="7085" y="3259"/>
                  </a:lnTo>
                  <a:lnTo>
                    <a:pt x="7127" y="3259"/>
                  </a:lnTo>
                  <a:lnTo>
                    <a:pt x="7160" y="3259"/>
                  </a:lnTo>
                  <a:lnTo>
                    <a:pt x="7202" y="3267"/>
                  </a:lnTo>
                  <a:lnTo>
                    <a:pt x="7235" y="3276"/>
                  </a:lnTo>
                  <a:lnTo>
                    <a:pt x="7269" y="3276"/>
                  </a:lnTo>
                  <a:lnTo>
                    <a:pt x="7310" y="3284"/>
                  </a:lnTo>
                  <a:lnTo>
                    <a:pt x="7344" y="3292"/>
                  </a:lnTo>
                  <a:lnTo>
                    <a:pt x="7386" y="3301"/>
                  </a:lnTo>
                  <a:lnTo>
                    <a:pt x="7419" y="3309"/>
                  </a:lnTo>
                  <a:lnTo>
                    <a:pt x="7452" y="3317"/>
                  </a:lnTo>
                  <a:lnTo>
                    <a:pt x="7486" y="3326"/>
                  </a:lnTo>
                  <a:lnTo>
                    <a:pt x="7519" y="3334"/>
                  </a:lnTo>
                  <a:lnTo>
                    <a:pt x="7553" y="3351"/>
                  </a:lnTo>
                  <a:lnTo>
                    <a:pt x="7586" y="3359"/>
                  </a:lnTo>
                  <a:lnTo>
                    <a:pt x="7620" y="3376"/>
                  </a:lnTo>
                  <a:lnTo>
                    <a:pt x="7653" y="3384"/>
                  </a:lnTo>
                  <a:lnTo>
                    <a:pt x="7686" y="3401"/>
                  </a:lnTo>
                  <a:lnTo>
                    <a:pt x="7720" y="3409"/>
                  </a:lnTo>
                  <a:lnTo>
                    <a:pt x="7753" y="3426"/>
                  </a:lnTo>
                  <a:lnTo>
                    <a:pt x="7778" y="3443"/>
                  </a:lnTo>
                  <a:lnTo>
                    <a:pt x="7812" y="3460"/>
                  </a:lnTo>
                  <a:lnTo>
                    <a:pt x="7828" y="3476"/>
                  </a:lnTo>
                  <a:lnTo>
                    <a:pt x="7845" y="3485"/>
                  </a:lnTo>
                  <a:lnTo>
                    <a:pt x="7853" y="3493"/>
                  </a:lnTo>
                  <a:lnTo>
                    <a:pt x="7870" y="3501"/>
                  </a:lnTo>
                  <a:lnTo>
                    <a:pt x="7887" y="3518"/>
                  </a:lnTo>
                  <a:lnTo>
                    <a:pt x="7895" y="3526"/>
                  </a:lnTo>
                  <a:lnTo>
                    <a:pt x="7912" y="3543"/>
                  </a:lnTo>
                  <a:lnTo>
                    <a:pt x="7920" y="3551"/>
                  </a:lnTo>
                  <a:lnTo>
                    <a:pt x="7937" y="3568"/>
                  </a:lnTo>
                  <a:lnTo>
                    <a:pt x="7945" y="3576"/>
                  </a:lnTo>
                  <a:lnTo>
                    <a:pt x="7962" y="3593"/>
                  </a:lnTo>
                  <a:lnTo>
                    <a:pt x="7970" y="3610"/>
                  </a:lnTo>
                  <a:lnTo>
                    <a:pt x="7979" y="3618"/>
                  </a:lnTo>
                  <a:lnTo>
                    <a:pt x="7996" y="3635"/>
                  </a:lnTo>
                  <a:lnTo>
                    <a:pt x="8004" y="3652"/>
                  </a:lnTo>
                  <a:lnTo>
                    <a:pt x="8012" y="3668"/>
                  </a:lnTo>
                  <a:lnTo>
                    <a:pt x="8021" y="3685"/>
                  </a:lnTo>
                  <a:lnTo>
                    <a:pt x="8029" y="3702"/>
                  </a:lnTo>
                  <a:lnTo>
                    <a:pt x="8037" y="3718"/>
                  </a:lnTo>
                  <a:lnTo>
                    <a:pt x="8046" y="3735"/>
                  </a:lnTo>
                  <a:lnTo>
                    <a:pt x="8054" y="3760"/>
                  </a:lnTo>
                  <a:lnTo>
                    <a:pt x="8054" y="3777"/>
                  </a:lnTo>
                  <a:lnTo>
                    <a:pt x="8054" y="3794"/>
                  </a:lnTo>
                  <a:lnTo>
                    <a:pt x="8054" y="3819"/>
                  </a:lnTo>
                  <a:lnTo>
                    <a:pt x="8054" y="3835"/>
                  </a:lnTo>
                  <a:lnTo>
                    <a:pt x="8054" y="3852"/>
                  </a:lnTo>
                  <a:lnTo>
                    <a:pt x="8054" y="3961"/>
                  </a:lnTo>
                  <a:lnTo>
                    <a:pt x="8054" y="3977"/>
                  </a:lnTo>
                  <a:lnTo>
                    <a:pt x="8054" y="4003"/>
                  </a:lnTo>
                  <a:lnTo>
                    <a:pt x="8054" y="4019"/>
                  </a:lnTo>
                  <a:lnTo>
                    <a:pt x="8054" y="4036"/>
                  </a:lnTo>
                  <a:lnTo>
                    <a:pt x="8054" y="4061"/>
                  </a:lnTo>
                  <a:lnTo>
                    <a:pt x="8046" y="4078"/>
                  </a:lnTo>
                  <a:lnTo>
                    <a:pt x="8037" y="4103"/>
                  </a:lnTo>
                  <a:lnTo>
                    <a:pt x="8029" y="4119"/>
                  </a:lnTo>
                  <a:lnTo>
                    <a:pt x="8029" y="4136"/>
                  </a:lnTo>
                  <a:lnTo>
                    <a:pt x="8021" y="4161"/>
                  </a:lnTo>
                  <a:lnTo>
                    <a:pt x="8004" y="4178"/>
                  </a:lnTo>
                  <a:lnTo>
                    <a:pt x="7996" y="4195"/>
                  </a:lnTo>
                  <a:lnTo>
                    <a:pt x="7987" y="4211"/>
                  </a:lnTo>
                  <a:lnTo>
                    <a:pt x="7979" y="4236"/>
                  </a:lnTo>
                  <a:lnTo>
                    <a:pt x="7962" y="4253"/>
                  </a:lnTo>
                  <a:lnTo>
                    <a:pt x="7954" y="4270"/>
                  </a:lnTo>
                  <a:lnTo>
                    <a:pt x="7937" y="4295"/>
                  </a:lnTo>
                  <a:lnTo>
                    <a:pt x="7929" y="4312"/>
                  </a:lnTo>
                  <a:lnTo>
                    <a:pt x="7912" y="4328"/>
                  </a:lnTo>
                  <a:lnTo>
                    <a:pt x="7904" y="4345"/>
                  </a:lnTo>
                  <a:lnTo>
                    <a:pt x="7887" y="4370"/>
                  </a:lnTo>
                  <a:lnTo>
                    <a:pt x="7870" y="4387"/>
                  </a:lnTo>
                  <a:lnTo>
                    <a:pt x="7853" y="4404"/>
                  </a:lnTo>
                  <a:lnTo>
                    <a:pt x="7837" y="4429"/>
                  </a:lnTo>
                  <a:lnTo>
                    <a:pt x="7820" y="4445"/>
                  </a:lnTo>
                  <a:lnTo>
                    <a:pt x="7803" y="4470"/>
                  </a:lnTo>
                  <a:lnTo>
                    <a:pt x="7787" y="4487"/>
                  </a:lnTo>
                  <a:lnTo>
                    <a:pt x="7762" y="4504"/>
                  </a:lnTo>
                  <a:lnTo>
                    <a:pt x="7745" y="4529"/>
                  </a:lnTo>
                  <a:lnTo>
                    <a:pt x="7720" y="4546"/>
                  </a:lnTo>
                  <a:lnTo>
                    <a:pt x="7703" y="4571"/>
                  </a:lnTo>
                  <a:lnTo>
                    <a:pt x="7670" y="4596"/>
                  </a:lnTo>
                  <a:lnTo>
                    <a:pt x="7620" y="4646"/>
                  </a:lnTo>
                  <a:lnTo>
                    <a:pt x="7561" y="4696"/>
                  </a:lnTo>
                  <a:lnTo>
                    <a:pt x="7494" y="4754"/>
                  </a:lnTo>
                  <a:lnTo>
                    <a:pt x="7461" y="4779"/>
                  </a:lnTo>
                  <a:lnTo>
                    <a:pt x="7427" y="4813"/>
                  </a:lnTo>
                  <a:lnTo>
                    <a:pt x="7394" y="4838"/>
                  </a:lnTo>
                  <a:lnTo>
                    <a:pt x="7361" y="4871"/>
                  </a:lnTo>
                  <a:lnTo>
                    <a:pt x="7327" y="4896"/>
                  </a:lnTo>
                  <a:lnTo>
                    <a:pt x="7302" y="4913"/>
                  </a:lnTo>
                  <a:lnTo>
                    <a:pt x="7269" y="4938"/>
                  </a:lnTo>
                  <a:lnTo>
                    <a:pt x="7252" y="4947"/>
                  </a:lnTo>
                  <a:lnTo>
                    <a:pt x="7244" y="4955"/>
                  </a:lnTo>
                  <a:lnTo>
                    <a:pt x="7152" y="5013"/>
                  </a:lnTo>
                  <a:lnTo>
                    <a:pt x="7060" y="5055"/>
                  </a:lnTo>
                  <a:lnTo>
                    <a:pt x="6985" y="5105"/>
                  </a:lnTo>
                  <a:lnTo>
                    <a:pt x="6909" y="5147"/>
                  </a:lnTo>
                  <a:lnTo>
                    <a:pt x="6834" y="5189"/>
                  </a:lnTo>
                  <a:lnTo>
                    <a:pt x="6759" y="5222"/>
                  </a:lnTo>
                  <a:lnTo>
                    <a:pt x="6692" y="5264"/>
                  </a:lnTo>
                  <a:lnTo>
                    <a:pt x="6625" y="5297"/>
                  </a:lnTo>
                  <a:lnTo>
                    <a:pt x="6559" y="5331"/>
                  </a:lnTo>
                  <a:lnTo>
                    <a:pt x="6492" y="5364"/>
                  </a:lnTo>
                  <a:lnTo>
                    <a:pt x="6425" y="5398"/>
                  </a:lnTo>
                  <a:lnTo>
                    <a:pt x="6350" y="5431"/>
                  </a:lnTo>
                  <a:lnTo>
                    <a:pt x="6199" y="5498"/>
                  </a:lnTo>
                  <a:lnTo>
                    <a:pt x="6032" y="5581"/>
                  </a:lnTo>
                  <a:lnTo>
                    <a:pt x="5840" y="5673"/>
                  </a:lnTo>
                  <a:lnTo>
                    <a:pt x="5656" y="5765"/>
                  </a:lnTo>
                  <a:lnTo>
                    <a:pt x="5556" y="5807"/>
                  </a:lnTo>
                  <a:lnTo>
                    <a:pt x="5464" y="5857"/>
                  </a:lnTo>
                  <a:lnTo>
                    <a:pt x="5372" y="5899"/>
                  </a:lnTo>
                  <a:lnTo>
                    <a:pt x="5280" y="5949"/>
                  </a:lnTo>
                  <a:lnTo>
                    <a:pt x="5189" y="5991"/>
                  </a:lnTo>
                  <a:lnTo>
                    <a:pt x="5088" y="6041"/>
                  </a:lnTo>
                  <a:lnTo>
                    <a:pt x="4996" y="6091"/>
                  </a:lnTo>
                  <a:lnTo>
                    <a:pt x="4905" y="6133"/>
                  </a:lnTo>
                  <a:lnTo>
                    <a:pt x="4896" y="6133"/>
                  </a:lnTo>
                  <a:lnTo>
                    <a:pt x="4813" y="6175"/>
                  </a:lnTo>
                  <a:lnTo>
                    <a:pt x="4712" y="6216"/>
                  </a:lnTo>
                  <a:lnTo>
                    <a:pt x="4620" y="6258"/>
                  </a:lnTo>
                  <a:lnTo>
                    <a:pt x="4520" y="6300"/>
                  </a:lnTo>
                  <a:lnTo>
                    <a:pt x="4345" y="6258"/>
                  </a:lnTo>
                  <a:lnTo>
                    <a:pt x="4395" y="6083"/>
                  </a:lnTo>
                  <a:lnTo>
                    <a:pt x="4487" y="6016"/>
                  </a:lnTo>
                  <a:lnTo>
                    <a:pt x="4570" y="5957"/>
                  </a:lnTo>
                  <a:lnTo>
                    <a:pt x="4662" y="5899"/>
                  </a:lnTo>
                  <a:lnTo>
                    <a:pt x="4737" y="5840"/>
                  </a:lnTo>
                  <a:lnTo>
                    <a:pt x="4746" y="5840"/>
                  </a:lnTo>
                  <a:lnTo>
                    <a:pt x="4838" y="5782"/>
                  </a:lnTo>
                  <a:lnTo>
                    <a:pt x="4930" y="5732"/>
                  </a:lnTo>
                  <a:lnTo>
                    <a:pt x="5030" y="5682"/>
                  </a:lnTo>
                  <a:lnTo>
                    <a:pt x="5122" y="5640"/>
                  </a:lnTo>
                  <a:lnTo>
                    <a:pt x="5214" y="5590"/>
                  </a:lnTo>
                  <a:lnTo>
                    <a:pt x="5306" y="5540"/>
                  </a:lnTo>
                  <a:lnTo>
                    <a:pt x="5397" y="5490"/>
                  </a:lnTo>
                  <a:lnTo>
                    <a:pt x="5498" y="5439"/>
                  </a:lnTo>
                  <a:lnTo>
                    <a:pt x="5681" y="5348"/>
                  </a:lnTo>
                  <a:lnTo>
                    <a:pt x="5874" y="5256"/>
                  </a:lnTo>
                  <a:lnTo>
                    <a:pt x="6041" y="5172"/>
                  </a:lnTo>
                  <a:lnTo>
                    <a:pt x="6183" y="5097"/>
                  </a:lnTo>
                  <a:lnTo>
                    <a:pt x="6258" y="5063"/>
                  </a:lnTo>
                  <a:lnTo>
                    <a:pt x="6325" y="5030"/>
                  </a:lnTo>
                  <a:lnTo>
                    <a:pt x="6383" y="4997"/>
                  </a:lnTo>
                  <a:lnTo>
                    <a:pt x="6450" y="4963"/>
                  </a:lnTo>
                  <a:lnTo>
                    <a:pt x="6517" y="4930"/>
                  </a:lnTo>
                  <a:lnTo>
                    <a:pt x="6584" y="4888"/>
                  </a:lnTo>
                  <a:lnTo>
                    <a:pt x="6651" y="4855"/>
                  </a:lnTo>
                  <a:lnTo>
                    <a:pt x="6717" y="4813"/>
                  </a:lnTo>
                  <a:lnTo>
                    <a:pt x="6793" y="4771"/>
                  </a:lnTo>
                  <a:lnTo>
                    <a:pt x="6868" y="4729"/>
                  </a:lnTo>
                  <a:lnTo>
                    <a:pt x="6951" y="4679"/>
                  </a:lnTo>
                  <a:lnTo>
                    <a:pt x="7035" y="4621"/>
                  </a:lnTo>
                  <a:lnTo>
                    <a:pt x="7043" y="4621"/>
                  </a:lnTo>
                  <a:lnTo>
                    <a:pt x="7043" y="4621"/>
                  </a:lnTo>
                  <a:lnTo>
                    <a:pt x="7060" y="4612"/>
                  </a:lnTo>
                  <a:lnTo>
                    <a:pt x="7085" y="4587"/>
                  </a:lnTo>
                  <a:lnTo>
                    <a:pt x="7110" y="4571"/>
                  </a:lnTo>
                  <a:lnTo>
                    <a:pt x="7143" y="4546"/>
                  </a:lnTo>
                  <a:lnTo>
                    <a:pt x="7168" y="4520"/>
                  </a:lnTo>
                  <a:lnTo>
                    <a:pt x="7202" y="4495"/>
                  </a:lnTo>
                  <a:lnTo>
                    <a:pt x="7227" y="4462"/>
                  </a:lnTo>
                  <a:lnTo>
                    <a:pt x="7294" y="4412"/>
                  </a:lnTo>
                  <a:lnTo>
                    <a:pt x="7344" y="4362"/>
                  </a:lnTo>
                  <a:lnTo>
                    <a:pt x="7386" y="4320"/>
                  </a:lnTo>
                  <a:lnTo>
                    <a:pt x="7419" y="4287"/>
                  </a:lnTo>
                  <a:lnTo>
                    <a:pt x="7436" y="4270"/>
                  </a:lnTo>
                  <a:lnTo>
                    <a:pt x="7452" y="4253"/>
                  </a:lnTo>
                  <a:lnTo>
                    <a:pt x="7469" y="4236"/>
                  </a:lnTo>
                  <a:lnTo>
                    <a:pt x="7478" y="4220"/>
                  </a:lnTo>
                  <a:lnTo>
                    <a:pt x="7494" y="4203"/>
                  </a:lnTo>
                  <a:lnTo>
                    <a:pt x="7511" y="4186"/>
                  </a:lnTo>
                  <a:lnTo>
                    <a:pt x="7519" y="4170"/>
                  </a:lnTo>
                  <a:lnTo>
                    <a:pt x="7536" y="4161"/>
                  </a:lnTo>
                  <a:lnTo>
                    <a:pt x="7544" y="4145"/>
                  </a:lnTo>
                  <a:lnTo>
                    <a:pt x="7544" y="4145"/>
                  </a:lnTo>
                  <a:lnTo>
                    <a:pt x="7561" y="4128"/>
                  </a:lnTo>
                  <a:lnTo>
                    <a:pt x="7569" y="4111"/>
                  </a:lnTo>
                  <a:lnTo>
                    <a:pt x="7569" y="4111"/>
                  </a:lnTo>
                  <a:lnTo>
                    <a:pt x="7578" y="4094"/>
                  </a:lnTo>
                  <a:lnTo>
                    <a:pt x="7595" y="4078"/>
                  </a:lnTo>
                  <a:lnTo>
                    <a:pt x="7595" y="4078"/>
                  </a:lnTo>
                  <a:lnTo>
                    <a:pt x="7603" y="4069"/>
                  </a:lnTo>
                  <a:lnTo>
                    <a:pt x="7611" y="4053"/>
                  </a:lnTo>
                  <a:lnTo>
                    <a:pt x="7611" y="4053"/>
                  </a:lnTo>
                  <a:lnTo>
                    <a:pt x="7620" y="4044"/>
                  </a:lnTo>
                  <a:lnTo>
                    <a:pt x="7628" y="4028"/>
                  </a:lnTo>
                  <a:lnTo>
                    <a:pt x="7628" y="4028"/>
                  </a:lnTo>
                  <a:lnTo>
                    <a:pt x="7636" y="4011"/>
                  </a:lnTo>
                  <a:lnTo>
                    <a:pt x="7636" y="4003"/>
                  </a:lnTo>
                  <a:lnTo>
                    <a:pt x="7636" y="4003"/>
                  </a:lnTo>
                  <a:lnTo>
                    <a:pt x="7636" y="3994"/>
                  </a:lnTo>
                  <a:lnTo>
                    <a:pt x="7636" y="3986"/>
                  </a:lnTo>
                  <a:lnTo>
                    <a:pt x="7636" y="3977"/>
                  </a:lnTo>
                  <a:lnTo>
                    <a:pt x="7636" y="3969"/>
                  </a:lnTo>
                  <a:lnTo>
                    <a:pt x="7636" y="3961"/>
                  </a:lnTo>
                  <a:lnTo>
                    <a:pt x="7636" y="3952"/>
                  </a:lnTo>
                  <a:lnTo>
                    <a:pt x="7636" y="3944"/>
                  </a:lnTo>
                  <a:lnTo>
                    <a:pt x="7636" y="3936"/>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28" y="3911"/>
                  </a:lnTo>
                  <a:lnTo>
                    <a:pt x="7620" y="3911"/>
                  </a:lnTo>
                  <a:lnTo>
                    <a:pt x="7620" y="3911"/>
                  </a:lnTo>
                  <a:lnTo>
                    <a:pt x="7611" y="3911"/>
                  </a:lnTo>
                  <a:lnTo>
                    <a:pt x="7595" y="3902"/>
                  </a:lnTo>
                  <a:lnTo>
                    <a:pt x="7578" y="3894"/>
                  </a:lnTo>
                  <a:lnTo>
                    <a:pt x="7561" y="3886"/>
                  </a:lnTo>
                  <a:lnTo>
                    <a:pt x="7536" y="3877"/>
                  </a:lnTo>
                  <a:lnTo>
                    <a:pt x="7519" y="3869"/>
                  </a:lnTo>
                  <a:lnTo>
                    <a:pt x="7494" y="3860"/>
                  </a:lnTo>
                  <a:lnTo>
                    <a:pt x="7469" y="3852"/>
                  </a:lnTo>
                  <a:lnTo>
                    <a:pt x="7469" y="3852"/>
                  </a:lnTo>
                  <a:lnTo>
                    <a:pt x="7444" y="3844"/>
                  </a:lnTo>
                  <a:lnTo>
                    <a:pt x="7419" y="3835"/>
                  </a:lnTo>
                  <a:lnTo>
                    <a:pt x="7394" y="3827"/>
                  </a:lnTo>
                  <a:lnTo>
                    <a:pt x="7361" y="3819"/>
                  </a:lnTo>
                  <a:lnTo>
                    <a:pt x="7336" y="3810"/>
                  </a:lnTo>
                  <a:lnTo>
                    <a:pt x="7302" y="3810"/>
                  </a:lnTo>
                  <a:lnTo>
                    <a:pt x="7277" y="3802"/>
                  </a:lnTo>
                  <a:lnTo>
                    <a:pt x="7244" y="3794"/>
                  </a:lnTo>
                  <a:lnTo>
                    <a:pt x="7219" y="3794"/>
                  </a:lnTo>
                  <a:lnTo>
                    <a:pt x="7185" y="3794"/>
                  </a:lnTo>
                  <a:lnTo>
                    <a:pt x="7152" y="3794"/>
                  </a:lnTo>
                  <a:lnTo>
                    <a:pt x="7118" y="3794"/>
                  </a:lnTo>
                  <a:lnTo>
                    <a:pt x="7085" y="3794"/>
                  </a:lnTo>
                  <a:lnTo>
                    <a:pt x="7051" y="3794"/>
                  </a:lnTo>
                  <a:lnTo>
                    <a:pt x="7043" y="3794"/>
                  </a:lnTo>
                  <a:lnTo>
                    <a:pt x="7018" y="3794"/>
                  </a:lnTo>
                  <a:lnTo>
                    <a:pt x="6985" y="3794"/>
                  </a:lnTo>
                  <a:lnTo>
                    <a:pt x="6951" y="3794"/>
                  </a:lnTo>
                  <a:lnTo>
                    <a:pt x="6918" y="3794"/>
                  </a:lnTo>
                  <a:lnTo>
                    <a:pt x="6851" y="3794"/>
                  </a:lnTo>
                  <a:lnTo>
                    <a:pt x="6784" y="3794"/>
                  </a:lnTo>
                  <a:lnTo>
                    <a:pt x="6717" y="3794"/>
                  </a:lnTo>
                  <a:lnTo>
                    <a:pt x="6366" y="3794"/>
                  </a:lnTo>
                  <a:lnTo>
                    <a:pt x="6300" y="3794"/>
                  </a:lnTo>
                  <a:lnTo>
                    <a:pt x="6241" y="3794"/>
                  </a:lnTo>
                  <a:lnTo>
                    <a:pt x="6174" y="3794"/>
                  </a:lnTo>
                  <a:lnTo>
                    <a:pt x="6107" y="3794"/>
                  </a:lnTo>
                  <a:lnTo>
                    <a:pt x="6041" y="3794"/>
                  </a:lnTo>
                  <a:lnTo>
                    <a:pt x="5982" y="3802"/>
                  </a:lnTo>
                  <a:lnTo>
                    <a:pt x="5915" y="3810"/>
                  </a:lnTo>
                  <a:lnTo>
                    <a:pt x="5857" y="3819"/>
                  </a:lnTo>
                  <a:lnTo>
                    <a:pt x="5790" y="3819"/>
                  </a:lnTo>
                  <a:lnTo>
                    <a:pt x="5723" y="3827"/>
                  </a:lnTo>
                  <a:lnTo>
                    <a:pt x="5665" y="3835"/>
                  </a:lnTo>
                  <a:lnTo>
                    <a:pt x="5598" y="3844"/>
                  </a:lnTo>
                  <a:lnTo>
                    <a:pt x="5539" y="3860"/>
                  </a:lnTo>
                  <a:lnTo>
                    <a:pt x="5473" y="3869"/>
                  </a:lnTo>
                  <a:lnTo>
                    <a:pt x="5414" y="3877"/>
                  </a:lnTo>
                  <a:lnTo>
                    <a:pt x="5347" y="3886"/>
                  </a:lnTo>
                  <a:lnTo>
                    <a:pt x="5289" y="3902"/>
                  </a:lnTo>
                  <a:lnTo>
                    <a:pt x="5230" y="3911"/>
                  </a:lnTo>
                  <a:lnTo>
                    <a:pt x="5163" y="3927"/>
                  </a:lnTo>
                  <a:lnTo>
                    <a:pt x="5105" y="3936"/>
                  </a:lnTo>
                  <a:lnTo>
                    <a:pt x="5047" y="3952"/>
                  </a:lnTo>
                  <a:lnTo>
                    <a:pt x="4980" y="3969"/>
                  </a:lnTo>
                  <a:lnTo>
                    <a:pt x="4921" y="3977"/>
                  </a:lnTo>
                  <a:lnTo>
                    <a:pt x="4863" y="3994"/>
                  </a:lnTo>
                  <a:lnTo>
                    <a:pt x="4796" y="4011"/>
                  </a:lnTo>
                  <a:lnTo>
                    <a:pt x="4737" y="4028"/>
                  </a:lnTo>
                  <a:lnTo>
                    <a:pt x="4679" y="4044"/>
                  </a:lnTo>
                  <a:lnTo>
                    <a:pt x="4620" y="4053"/>
                  </a:lnTo>
                  <a:lnTo>
                    <a:pt x="4554" y="4078"/>
                  </a:lnTo>
                  <a:lnTo>
                    <a:pt x="4495" y="4086"/>
                  </a:lnTo>
                  <a:lnTo>
                    <a:pt x="4370" y="4128"/>
                  </a:lnTo>
                  <a:lnTo>
                    <a:pt x="4253" y="4161"/>
                  </a:lnTo>
                  <a:lnTo>
                    <a:pt x="4128" y="4195"/>
                  </a:lnTo>
                  <a:lnTo>
                    <a:pt x="4002" y="4236"/>
                  </a:lnTo>
                  <a:lnTo>
                    <a:pt x="3885" y="4270"/>
                  </a:lnTo>
                  <a:lnTo>
                    <a:pt x="3635" y="4345"/>
                  </a:lnTo>
                  <a:lnTo>
                    <a:pt x="3384" y="4420"/>
                  </a:lnTo>
                  <a:lnTo>
                    <a:pt x="3259" y="4462"/>
                  </a:lnTo>
                  <a:lnTo>
                    <a:pt x="3125" y="4504"/>
                  </a:lnTo>
                  <a:lnTo>
                    <a:pt x="3000" y="4537"/>
                  </a:lnTo>
                  <a:lnTo>
                    <a:pt x="2866" y="4579"/>
                  </a:lnTo>
                  <a:lnTo>
                    <a:pt x="2741" y="4612"/>
                  </a:lnTo>
                  <a:lnTo>
                    <a:pt x="2607" y="4654"/>
                  </a:lnTo>
                  <a:lnTo>
                    <a:pt x="2582" y="4654"/>
                  </a:lnTo>
                  <a:lnTo>
                    <a:pt x="2549" y="4662"/>
                  </a:lnTo>
                  <a:lnTo>
                    <a:pt x="2524" y="4662"/>
                  </a:lnTo>
                  <a:lnTo>
                    <a:pt x="2473" y="4662"/>
                  </a:lnTo>
                  <a:lnTo>
                    <a:pt x="2432" y="4646"/>
                  </a:lnTo>
                  <a:lnTo>
                    <a:pt x="2398" y="4537"/>
                  </a:lnTo>
                  <a:lnTo>
                    <a:pt x="2365" y="4512"/>
                  </a:lnTo>
                  <a:lnTo>
                    <a:pt x="2365" y="4512"/>
                  </a:lnTo>
                  <a:lnTo>
                    <a:pt x="2331" y="4479"/>
                  </a:lnTo>
                  <a:lnTo>
                    <a:pt x="2306" y="4445"/>
                  </a:lnTo>
                  <a:lnTo>
                    <a:pt x="2290" y="4404"/>
                  </a:lnTo>
                  <a:lnTo>
                    <a:pt x="2281" y="4362"/>
                  </a:lnTo>
                  <a:lnTo>
                    <a:pt x="2281" y="4320"/>
                  </a:lnTo>
                  <a:lnTo>
                    <a:pt x="2281" y="4270"/>
                  </a:lnTo>
                  <a:lnTo>
                    <a:pt x="2290" y="4228"/>
                  </a:lnTo>
                  <a:lnTo>
                    <a:pt x="2290" y="4228"/>
                  </a:lnTo>
                  <a:lnTo>
                    <a:pt x="2306" y="4195"/>
                  </a:lnTo>
                  <a:lnTo>
                    <a:pt x="2323" y="4161"/>
                  </a:lnTo>
                  <a:lnTo>
                    <a:pt x="2348" y="4136"/>
                  </a:lnTo>
                  <a:lnTo>
                    <a:pt x="2373" y="4111"/>
                  </a:lnTo>
                  <a:lnTo>
                    <a:pt x="2390" y="4094"/>
                  </a:lnTo>
                  <a:lnTo>
                    <a:pt x="2432" y="4078"/>
                  </a:lnTo>
                  <a:lnTo>
                    <a:pt x="2448" y="4069"/>
                  </a:lnTo>
                  <a:lnTo>
                    <a:pt x="2465" y="4061"/>
                  </a:lnTo>
                  <a:lnTo>
                    <a:pt x="2499" y="4044"/>
                  </a:lnTo>
                  <a:lnTo>
                    <a:pt x="2582" y="4011"/>
                  </a:lnTo>
                  <a:lnTo>
                    <a:pt x="2616" y="3994"/>
                  </a:lnTo>
                  <a:lnTo>
                    <a:pt x="2624" y="3994"/>
                  </a:lnTo>
                  <a:lnTo>
                    <a:pt x="2624" y="3994"/>
                  </a:lnTo>
                  <a:lnTo>
                    <a:pt x="2624" y="3994"/>
                  </a:lnTo>
                  <a:lnTo>
                    <a:pt x="2632" y="3994"/>
                  </a:lnTo>
                  <a:lnTo>
                    <a:pt x="2824" y="3919"/>
                  </a:lnTo>
                  <a:lnTo>
                    <a:pt x="2925" y="3877"/>
                  </a:lnTo>
                  <a:lnTo>
                    <a:pt x="2966" y="3860"/>
                  </a:lnTo>
                  <a:lnTo>
                    <a:pt x="3016" y="3835"/>
                  </a:lnTo>
                  <a:lnTo>
                    <a:pt x="3092" y="3802"/>
                  </a:lnTo>
                  <a:lnTo>
                    <a:pt x="3167" y="3769"/>
                  </a:lnTo>
                  <a:lnTo>
                    <a:pt x="3242" y="3735"/>
                  </a:lnTo>
                  <a:lnTo>
                    <a:pt x="3317" y="3693"/>
                  </a:lnTo>
                  <a:lnTo>
                    <a:pt x="3392" y="3660"/>
                  </a:lnTo>
                  <a:lnTo>
                    <a:pt x="3451" y="3627"/>
                  </a:lnTo>
                  <a:lnTo>
                    <a:pt x="3459" y="3618"/>
                  </a:lnTo>
                  <a:lnTo>
                    <a:pt x="3534" y="3576"/>
                  </a:lnTo>
                  <a:lnTo>
                    <a:pt x="3601" y="3535"/>
                  </a:lnTo>
                  <a:lnTo>
                    <a:pt x="3668" y="3493"/>
                  </a:lnTo>
                  <a:lnTo>
                    <a:pt x="3735" y="3451"/>
                  </a:lnTo>
                  <a:lnTo>
                    <a:pt x="3810" y="3401"/>
                  </a:lnTo>
                  <a:lnTo>
                    <a:pt x="3877" y="3359"/>
                  </a:lnTo>
                  <a:lnTo>
                    <a:pt x="3944" y="3309"/>
                  </a:lnTo>
                  <a:lnTo>
                    <a:pt x="4011" y="3267"/>
                  </a:lnTo>
                  <a:lnTo>
                    <a:pt x="4077" y="3217"/>
                  </a:lnTo>
                  <a:lnTo>
                    <a:pt x="4144" y="3167"/>
                  </a:lnTo>
                  <a:lnTo>
                    <a:pt x="4169" y="3150"/>
                  </a:lnTo>
                  <a:lnTo>
                    <a:pt x="4194" y="3125"/>
                  </a:lnTo>
                  <a:lnTo>
                    <a:pt x="4219" y="3109"/>
                  </a:lnTo>
                  <a:lnTo>
                    <a:pt x="4245" y="3084"/>
                  </a:lnTo>
                  <a:lnTo>
                    <a:pt x="4278" y="3059"/>
                  </a:lnTo>
                  <a:lnTo>
                    <a:pt x="4311" y="3025"/>
                  </a:lnTo>
                  <a:lnTo>
                    <a:pt x="4345" y="3000"/>
                  </a:lnTo>
                  <a:lnTo>
                    <a:pt x="4378" y="2967"/>
                  </a:lnTo>
                  <a:lnTo>
                    <a:pt x="4412" y="2933"/>
                  </a:lnTo>
                  <a:lnTo>
                    <a:pt x="4453" y="2891"/>
                  </a:lnTo>
                  <a:lnTo>
                    <a:pt x="4495" y="2858"/>
                  </a:lnTo>
                  <a:lnTo>
                    <a:pt x="4529" y="2816"/>
                  </a:lnTo>
                  <a:lnTo>
                    <a:pt x="4570" y="2774"/>
                  </a:lnTo>
                  <a:lnTo>
                    <a:pt x="4612" y="2733"/>
                  </a:lnTo>
                  <a:lnTo>
                    <a:pt x="4654" y="2691"/>
                  </a:lnTo>
                  <a:lnTo>
                    <a:pt x="4696" y="2649"/>
                  </a:lnTo>
                  <a:lnTo>
                    <a:pt x="4746" y="2599"/>
                  </a:lnTo>
                  <a:lnTo>
                    <a:pt x="4788" y="2557"/>
                  </a:lnTo>
                  <a:lnTo>
                    <a:pt x="4829" y="2507"/>
                  </a:lnTo>
                  <a:lnTo>
                    <a:pt x="4871" y="2457"/>
                  </a:lnTo>
                  <a:lnTo>
                    <a:pt x="4921" y="2407"/>
                  </a:lnTo>
                  <a:lnTo>
                    <a:pt x="4963" y="2357"/>
                  </a:lnTo>
                  <a:lnTo>
                    <a:pt x="5005" y="2298"/>
                  </a:lnTo>
                  <a:lnTo>
                    <a:pt x="5047" y="2248"/>
                  </a:lnTo>
                  <a:lnTo>
                    <a:pt x="5088" y="2198"/>
                  </a:lnTo>
                  <a:lnTo>
                    <a:pt x="5130" y="2140"/>
                  </a:lnTo>
                  <a:lnTo>
                    <a:pt x="5172" y="2089"/>
                  </a:lnTo>
                  <a:lnTo>
                    <a:pt x="5214" y="2031"/>
                  </a:lnTo>
                  <a:lnTo>
                    <a:pt x="5255" y="1972"/>
                  </a:lnTo>
                  <a:lnTo>
                    <a:pt x="5289" y="1922"/>
                  </a:lnTo>
                  <a:lnTo>
                    <a:pt x="5306" y="1889"/>
                  </a:lnTo>
                  <a:lnTo>
                    <a:pt x="5331" y="1864"/>
                  </a:lnTo>
                  <a:lnTo>
                    <a:pt x="5347" y="1839"/>
                  </a:lnTo>
                  <a:lnTo>
                    <a:pt x="5364" y="1805"/>
                  </a:lnTo>
                  <a:lnTo>
                    <a:pt x="5381" y="1780"/>
                  </a:lnTo>
                  <a:lnTo>
                    <a:pt x="5397" y="1755"/>
                  </a:lnTo>
                  <a:lnTo>
                    <a:pt x="5414" y="1722"/>
                  </a:lnTo>
                  <a:lnTo>
                    <a:pt x="5431" y="1697"/>
                  </a:lnTo>
                  <a:lnTo>
                    <a:pt x="5448" y="1672"/>
                  </a:lnTo>
                  <a:lnTo>
                    <a:pt x="5464" y="1638"/>
                  </a:lnTo>
                  <a:lnTo>
                    <a:pt x="5481" y="1613"/>
                  </a:lnTo>
                  <a:lnTo>
                    <a:pt x="5489" y="1588"/>
                  </a:lnTo>
                  <a:lnTo>
                    <a:pt x="5506" y="1563"/>
                  </a:lnTo>
                  <a:lnTo>
                    <a:pt x="5523" y="1530"/>
                  </a:lnTo>
                  <a:lnTo>
                    <a:pt x="5531" y="1505"/>
                  </a:lnTo>
                  <a:lnTo>
                    <a:pt x="5548" y="1480"/>
                  </a:lnTo>
                  <a:lnTo>
                    <a:pt x="5556" y="1455"/>
                  </a:lnTo>
                  <a:lnTo>
                    <a:pt x="5573" y="1421"/>
                  </a:lnTo>
                  <a:lnTo>
                    <a:pt x="5581" y="1396"/>
                  </a:lnTo>
                  <a:lnTo>
                    <a:pt x="5590" y="1371"/>
                  </a:lnTo>
                  <a:lnTo>
                    <a:pt x="5606" y="1346"/>
                  </a:lnTo>
                  <a:lnTo>
                    <a:pt x="5615" y="1321"/>
                  </a:lnTo>
                  <a:lnTo>
                    <a:pt x="5623" y="1296"/>
                  </a:lnTo>
                  <a:lnTo>
                    <a:pt x="5631" y="1271"/>
                  </a:lnTo>
                  <a:lnTo>
                    <a:pt x="5640" y="1246"/>
                  </a:lnTo>
                  <a:lnTo>
                    <a:pt x="5648" y="1221"/>
                  </a:lnTo>
                  <a:lnTo>
                    <a:pt x="5656" y="1196"/>
                  </a:lnTo>
                  <a:lnTo>
                    <a:pt x="5656" y="1170"/>
                  </a:lnTo>
                  <a:lnTo>
                    <a:pt x="5665" y="1145"/>
                  </a:lnTo>
                  <a:lnTo>
                    <a:pt x="5665" y="1120"/>
                  </a:lnTo>
                  <a:lnTo>
                    <a:pt x="5665" y="1095"/>
                  </a:lnTo>
                  <a:lnTo>
                    <a:pt x="5665" y="1079"/>
                  </a:lnTo>
                  <a:lnTo>
                    <a:pt x="5665" y="1054"/>
                  </a:lnTo>
                  <a:lnTo>
                    <a:pt x="5665" y="1028"/>
                  </a:lnTo>
                  <a:lnTo>
                    <a:pt x="5665" y="1012"/>
                  </a:lnTo>
                  <a:lnTo>
                    <a:pt x="5665" y="903"/>
                  </a:lnTo>
                  <a:lnTo>
                    <a:pt x="5665" y="886"/>
                  </a:lnTo>
                  <a:lnTo>
                    <a:pt x="5665" y="870"/>
                  </a:lnTo>
                  <a:lnTo>
                    <a:pt x="5665" y="845"/>
                  </a:lnTo>
                  <a:lnTo>
                    <a:pt x="5665" y="828"/>
                  </a:lnTo>
                  <a:lnTo>
                    <a:pt x="5665" y="811"/>
                  </a:lnTo>
                  <a:lnTo>
                    <a:pt x="5665" y="795"/>
                  </a:lnTo>
                  <a:lnTo>
                    <a:pt x="5656" y="778"/>
                  </a:lnTo>
                  <a:lnTo>
                    <a:pt x="5656" y="761"/>
                  </a:lnTo>
                  <a:lnTo>
                    <a:pt x="5648" y="744"/>
                  </a:lnTo>
                  <a:lnTo>
                    <a:pt x="5640" y="728"/>
                  </a:lnTo>
                  <a:lnTo>
                    <a:pt x="5631" y="711"/>
                  </a:lnTo>
                  <a:lnTo>
                    <a:pt x="5623" y="703"/>
                  </a:lnTo>
                  <a:lnTo>
                    <a:pt x="5615" y="686"/>
                  </a:lnTo>
                  <a:lnTo>
                    <a:pt x="5606" y="669"/>
                  </a:lnTo>
                  <a:lnTo>
                    <a:pt x="5598" y="653"/>
                  </a:lnTo>
                  <a:lnTo>
                    <a:pt x="5581" y="636"/>
                  </a:lnTo>
                  <a:lnTo>
                    <a:pt x="5573" y="627"/>
                  </a:lnTo>
                  <a:lnTo>
                    <a:pt x="5556" y="611"/>
                  </a:lnTo>
                  <a:lnTo>
                    <a:pt x="5548" y="594"/>
                  </a:lnTo>
                  <a:lnTo>
                    <a:pt x="5531" y="586"/>
                  </a:lnTo>
                  <a:lnTo>
                    <a:pt x="5514" y="569"/>
                  </a:lnTo>
                  <a:lnTo>
                    <a:pt x="5498" y="552"/>
                  </a:lnTo>
                  <a:lnTo>
                    <a:pt x="5481" y="544"/>
                  </a:lnTo>
                  <a:lnTo>
                    <a:pt x="5456" y="527"/>
                  </a:lnTo>
                  <a:lnTo>
                    <a:pt x="5439" y="511"/>
                  </a:lnTo>
                  <a:lnTo>
                    <a:pt x="5414" y="502"/>
                  </a:lnTo>
                  <a:lnTo>
                    <a:pt x="5397" y="485"/>
                  </a:lnTo>
                  <a:lnTo>
                    <a:pt x="5372" y="477"/>
                  </a:lnTo>
                  <a:lnTo>
                    <a:pt x="5356" y="477"/>
                  </a:lnTo>
                  <a:lnTo>
                    <a:pt x="5347" y="469"/>
                  </a:lnTo>
                  <a:lnTo>
                    <a:pt x="5339" y="469"/>
                  </a:lnTo>
                  <a:lnTo>
                    <a:pt x="5322" y="460"/>
                  </a:lnTo>
                  <a:lnTo>
                    <a:pt x="5314" y="460"/>
                  </a:lnTo>
                  <a:lnTo>
                    <a:pt x="5297" y="460"/>
                  </a:lnTo>
                  <a:lnTo>
                    <a:pt x="5289" y="460"/>
                  </a:lnTo>
                  <a:lnTo>
                    <a:pt x="5280" y="460"/>
                  </a:lnTo>
                  <a:lnTo>
                    <a:pt x="5264" y="460"/>
                  </a:lnTo>
                  <a:lnTo>
                    <a:pt x="5255" y="460"/>
                  </a:lnTo>
                  <a:lnTo>
                    <a:pt x="5239" y="460"/>
                  </a:lnTo>
                  <a:lnTo>
                    <a:pt x="5222" y="460"/>
                  </a:lnTo>
                  <a:lnTo>
                    <a:pt x="5214" y="460"/>
                  </a:lnTo>
                  <a:lnTo>
                    <a:pt x="5197" y="460"/>
                  </a:lnTo>
                  <a:lnTo>
                    <a:pt x="5172" y="460"/>
                  </a:lnTo>
                  <a:lnTo>
                    <a:pt x="5147" y="460"/>
                  </a:lnTo>
                  <a:lnTo>
                    <a:pt x="5113" y="460"/>
                  </a:lnTo>
                  <a:lnTo>
                    <a:pt x="5088" y="460"/>
                  </a:lnTo>
                  <a:lnTo>
                    <a:pt x="5055" y="460"/>
                  </a:lnTo>
                  <a:lnTo>
                    <a:pt x="4896" y="460"/>
                  </a:lnTo>
                  <a:lnTo>
                    <a:pt x="4863" y="460"/>
                  </a:lnTo>
                  <a:lnTo>
                    <a:pt x="4829" y="460"/>
                  </a:lnTo>
                  <a:lnTo>
                    <a:pt x="4796" y="460"/>
                  </a:lnTo>
                  <a:lnTo>
                    <a:pt x="4762" y="460"/>
                  </a:lnTo>
                  <a:lnTo>
                    <a:pt x="4721" y="460"/>
                  </a:lnTo>
                  <a:lnTo>
                    <a:pt x="4687" y="469"/>
                  </a:lnTo>
                  <a:lnTo>
                    <a:pt x="4654" y="477"/>
                  </a:lnTo>
                  <a:lnTo>
                    <a:pt x="4620" y="485"/>
                  </a:lnTo>
                  <a:lnTo>
                    <a:pt x="4579" y="494"/>
                  </a:lnTo>
                  <a:lnTo>
                    <a:pt x="4545" y="502"/>
                  </a:lnTo>
                  <a:lnTo>
                    <a:pt x="4504" y="511"/>
                  </a:lnTo>
                  <a:lnTo>
                    <a:pt x="4470" y="519"/>
                  </a:lnTo>
                  <a:lnTo>
                    <a:pt x="4437" y="527"/>
                  </a:lnTo>
                  <a:lnTo>
                    <a:pt x="4395" y="544"/>
                  </a:lnTo>
                  <a:lnTo>
                    <a:pt x="4361" y="552"/>
                  </a:lnTo>
                  <a:lnTo>
                    <a:pt x="4328" y="569"/>
                  </a:lnTo>
                  <a:lnTo>
                    <a:pt x="4286" y="577"/>
                  </a:lnTo>
                  <a:lnTo>
                    <a:pt x="4253" y="594"/>
                  </a:lnTo>
                  <a:lnTo>
                    <a:pt x="4211" y="602"/>
                  </a:lnTo>
                  <a:lnTo>
                    <a:pt x="4178" y="569"/>
                  </a:lnTo>
                  <a:lnTo>
                    <a:pt x="4161" y="577"/>
                  </a:lnTo>
                  <a:lnTo>
                    <a:pt x="4136" y="586"/>
                  </a:lnTo>
                  <a:lnTo>
                    <a:pt x="4103" y="594"/>
                  </a:lnTo>
                  <a:lnTo>
                    <a:pt x="4069" y="611"/>
                  </a:lnTo>
                  <a:lnTo>
                    <a:pt x="4036" y="627"/>
                  </a:lnTo>
                  <a:lnTo>
                    <a:pt x="3994" y="644"/>
                  </a:lnTo>
                  <a:lnTo>
                    <a:pt x="3961" y="661"/>
                  </a:lnTo>
                  <a:lnTo>
                    <a:pt x="3927" y="678"/>
                  </a:lnTo>
                  <a:lnTo>
                    <a:pt x="3894" y="694"/>
                  </a:lnTo>
                  <a:lnTo>
                    <a:pt x="3860" y="711"/>
                  </a:lnTo>
                  <a:lnTo>
                    <a:pt x="3827" y="728"/>
                  </a:lnTo>
                  <a:lnTo>
                    <a:pt x="3793" y="744"/>
                  </a:lnTo>
                  <a:lnTo>
                    <a:pt x="3760" y="761"/>
                  </a:lnTo>
                  <a:lnTo>
                    <a:pt x="3727" y="778"/>
                  </a:lnTo>
                  <a:lnTo>
                    <a:pt x="3693" y="795"/>
                  </a:lnTo>
                  <a:lnTo>
                    <a:pt x="3668" y="811"/>
                  </a:lnTo>
                  <a:lnTo>
                    <a:pt x="3635" y="836"/>
                  </a:lnTo>
                  <a:lnTo>
                    <a:pt x="3601" y="853"/>
                  </a:lnTo>
                  <a:lnTo>
                    <a:pt x="3576" y="870"/>
                  </a:lnTo>
                  <a:lnTo>
                    <a:pt x="3551" y="886"/>
                  </a:lnTo>
                  <a:lnTo>
                    <a:pt x="3518" y="903"/>
                  </a:lnTo>
                  <a:lnTo>
                    <a:pt x="3493" y="920"/>
                  </a:lnTo>
                  <a:lnTo>
                    <a:pt x="3468" y="937"/>
                  </a:lnTo>
                  <a:lnTo>
                    <a:pt x="3443" y="953"/>
                  </a:lnTo>
                  <a:lnTo>
                    <a:pt x="3417" y="978"/>
                  </a:lnTo>
                  <a:lnTo>
                    <a:pt x="3392" y="995"/>
                  </a:lnTo>
                  <a:lnTo>
                    <a:pt x="3367" y="1012"/>
                  </a:lnTo>
                  <a:lnTo>
                    <a:pt x="3351" y="1028"/>
                  </a:lnTo>
                  <a:lnTo>
                    <a:pt x="3292" y="1070"/>
                  </a:lnTo>
                  <a:lnTo>
                    <a:pt x="3242" y="1112"/>
                  </a:lnTo>
                  <a:lnTo>
                    <a:pt x="3184" y="1154"/>
                  </a:lnTo>
                  <a:lnTo>
                    <a:pt x="3133" y="1196"/>
                  </a:lnTo>
                  <a:lnTo>
                    <a:pt x="3083" y="1237"/>
                  </a:lnTo>
                  <a:lnTo>
                    <a:pt x="3025" y="1287"/>
                  </a:lnTo>
                  <a:lnTo>
                    <a:pt x="2975" y="1329"/>
                  </a:lnTo>
                  <a:lnTo>
                    <a:pt x="2925" y="1379"/>
                  </a:lnTo>
                  <a:lnTo>
                    <a:pt x="2874" y="1429"/>
                  </a:lnTo>
                  <a:lnTo>
                    <a:pt x="2824" y="1471"/>
                  </a:lnTo>
                  <a:lnTo>
                    <a:pt x="2774" y="1521"/>
                  </a:lnTo>
                  <a:lnTo>
                    <a:pt x="2724" y="1571"/>
                  </a:lnTo>
                  <a:lnTo>
                    <a:pt x="2674" y="1613"/>
                  </a:lnTo>
                  <a:lnTo>
                    <a:pt x="2624" y="1663"/>
                  </a:lnTo>
                  <a:lnTo>
                    <a:pt x="2574" y="1714"/>
                  </a:lnTo>
                  <a:lnTo>
                    <a:pt x="2532" y="1764"/>
                  </a:lnTo>
                  <a:lnTo>
                    <a:pt x="2482" y="1814"/>
                  </a:lnTo>
                  <a:lnTo>
                    <a:pt x="2432" y="1864"/>
                  </a:lnTo>
                  <a:lnTo>
                    <a:pt x="2390" y="1914"/>
                  </a:lnTo>
                  <a:lnTo>
                    <a:pt x="2340" y="1972"/>
                  </a:lnTo>
                  <a:lnTo>
                    <a:pt x="2298" y="2023"/>
                  </a:lnTo>
                  <a:lnTo>
                    <a:pt x="2248" y="2073"/>
                  </a:lnTo>
                  <a:lnTo>
                    <a:pt x="2206" y="2123"/>
                  </a:lnTo>
                  <a:lnTo>
                    <a:pt x="2164" y="2181"/>
                  </a:lnTo>
                  <a:lnTo>
                    <a:pt x="2123" y="2231"/>
                  </a:lnTo>
                  <a:lnTo>
                    <a:pt x="2072" y="2290"/>
                  </a:lnTo>
                  <a:lnTo>
                    <a:pt x="2031" y="2340"/>
                  </a:lnTo>
                  <a:lnTo>
                    <a:pt x="1989" y="2399"/>
                  </a:lnTo>
                  <a:lnTo>
                    <a:pt x="1947" y="2449"/>
                  </a:lnTo>
                  <a:lnTo>
                    <a:pt x="1905" y="2507"/>
                  </a:lnTo>
                  <a:lnTo>
                    <a:pt x="1864" y="2566"/>
                  </a:lnTo>
                  <a:lnTo>
                    <a:pt x="1822" y="2616"/>
                  </a:lnTo>
                  <a:lnTo>
                    <a:pt x="1780" y="2674"/>
                  </a:lnTo>
                  <a:lnTo>
                    <a:pt x="1738" y="2733"/>
                  </a:lnTo>
                  <a:lnTo>
                    <a:pt x="1705" y="2791"/>
                  </a:lnTo>
                  <a:lnTo>
                    <a:pt x="1663" y="2841"/>
                  </a:lnTo>
                  <a:lnTo>
                    <a:pt x="1621" y="2900"/>
                  </a:lnTo>
                  <a:lnTo>
                    <a:pt x="1580" y="2958"/>
                  </a:lnTo>
                  <a:lnTo>
                    <a:pt x="1546" y="3017"/>
                  </a:lnTo>
                  <a:lnTo>
                    <a:pt x="1504" y="3075"/>
                  </a:lnTo>
                  <a:lnTo>
                    <a:pt x="1471" y="3134"/>
                  </a:lnTo>
                  <a:lnTo>
                    <a:pt x="1429" y="3192"/>
                  </a:lnTo>
                  <a:lnTo>
                    <a:pt x="1396" y="3251"/>
                  </a:lnTo>
                  <a:lnTo>
                    <a:pt x="1362" y="3317"/>
                  </a:lnTo>
                  <a:lnTo>
                    <a:pt x="1321" y="3376"/>
                  </a:lnTo>
                  <a:lnTo>
                    <a:pt x="1287" y="3434"/>
                  </a:lnTo>
                  <a:lnTo>
                    <a:pt x="1254" y="3493"/>
                  </a:lnTo>
                  <a:lnTo>
                    <a:pt x="1212" y="3560"/>
                  </a:lnTo>
                  <a:lnTo>
                    <a:pt x="1179" y="3618"/>
                  </a:lnTo>
                  <a:lnTo>
                    <a:pt x="1145" y="3677"/>
                  </a:lnTo>
                  <a:lnTo>
                    <a:pt x="1112" y="3735"/>
                  </a:lnTo>
                  <a:lnTo>
                    <a:pt x="1078" y="3802"/>
                  </a:lnTo>
                  <a:lnTo>
                    <a:pt x="1045" y="3860"/>
                  </a:lnTo>
                  <a:lnTo>
                    <a:pt x="1012" y="3927"/>
                  </a:lnTo>
                  <a:lnTo>
                    <a:pt x="978" y="3986"/>
                  </a:lnTo>
                  <a:lnTo>
                    <a:pt x="953" y="4044"/>
                  </a:lnTo>
                  <a:lnTo>
                    <a:pt x="920" y="4111"/>
                  </a:lnTo>
                  <a:lnTo>
                    <a:pt x="886" y="4170"/>
                  </a:lnTo>
                  <a:lnTo>
                    <a:pt x="853" y="4236"/>
                  </a:lnTo>
                  <a:lnTo>
                    <a:pt x="828" y="4295"/>
                  </a:lnTo>
                  <a:lnTo>
                    <a:pt x="794" y="4362"/>
                  </a:lnTo>
                  <a:lnTo>
                    <a:pt x="769" y="4429"/>
                  </a:lnTo>
                  <a:lnTo>
                    <a:pt x="736" y="4487"/>
                  </a:lnTo>
                  <a:lnTo>
                    <a:pt x="711" y="4554"/>
                  </a:lnTo>
                  <a:lnTo>
                    <a:pt x="669" y="4646"/>
                  </a:lnTo>
                  <a:lnTo>
                    <a:pt x="619" y="4746"/>
                  </a:lnTo>
                  <a:lnTo>
                    <a:pt x="577" y="4846"/>
                  </a:lnTo>
                  <a:lnTo>
                    <a:pt x="552" y="4896"/>
                  </a:lnTo>
                  <a:lnTo>
                    <a:pt x="527" y="4955"/>
                  </a:lnTo>
                  <a:lnTo>
                    <a:pt x="510" y="5005"/>
                  </a:lnTo>
                  <a:lnTo>
                    <a:pt x="502" y="5022"/>
                  </a:lnTo>
                  <a:lnTo>
                    <a:pt x="485" y="5055"/>
                  </a:lnTo>
                  <a:lnTo>
                    <a:pt x="460" y="5114"/>
                  </a:lnTo>
                  <a:lnTo>
                    <a:pt x="435" y="5164"/>
                  </a:lnTo>
                  <a:lnTo>
                    <a:pt x="410" y="5214"/>
                  </a:lnTo>
                  <a:lnTo>
                    <a:pt x="393" y="5272"/>
                  </a:lnTo>
                  <a:lnTo>
                    <a:pt x="368" y="5322"/>
                  </a:lnTo>
                  <a:lnTo>
                    <a:pt x="352" y="5381"/>
                  </a:lnTo>
                  <a:lnTo>
                    <a:pt x="326" y="5431"/>
                  </a:lnTo>
                  <a:lnTo>
                    <a:pt x="310" y="5490"/>
                  </a:lnTo>
                  <a:lnTo>
                    <a:pt x="293" y="5540"/>
                  </a:lnTo>
                  <a:lnTo>
                    <a:pt x="276" y="5598"/>
                  </a:lnTo>
                  <a:lnTo>
                    <a:pt x="268" y="5623"/>
                  </a:lnTo>
                  <a:lnTo>
                    <a:pt x="260" y="5648"/>
                  </a:lnTo>
                  <a:lnTo>
                    <a:pt x="251" y="5682"/>
                  </a:lnTo>
                  <a:lnTo>
                    <a:pt x="243" y="5707"/>
                  </a:lnTo>
                  <a:lnTo>
                    <a:pt x="235" y="5732"/>
                  </a:lnTo>
                  <a:lnTo>
                    <a:pt x="226" y="5757"/>
                  </a:lnTo>
                  <a:lnTo>
                    <a:pt x="226" y="5790"/>
                  </a:lnTo>
                  <a:lnTo>
                    <a:pt x="218" y="5815"/>
                  </a:lnTo>
                  <a:lnTo>
                    <a:pt x="218" y="5832"/>
                  </a:lnTo>
                  <a:lnTo>
                    <a:pt x="218" y="5840"/>
                  </a:lnTo>
                  <a:lnTo>
                    <a:pt x="210" y="5865"/>
                  </a:lnTo>
                  <a:lnTo>
                    <a:pt x="201" y="5891"/>
                  </a:lnTo>
                  <a:lnTo>
                    <a:pt x="193" y="5916"/>
                  </a:lnTo>
                  <a:lnTo>
                    <a:pt x="184" y="5941"/>
                  </a:lnTo>
                  <a:lnTo>
                    <a:pt x="176" y="5974"/>
                  </a:lnTo>
                  <a:lnTo>
                    <a:pt x="168" y="5999"/>
                  </a:lnTo>
                  <a:lnTo>
                    <a:pt x="159" y="6024"/>
                  </a:lnTo>
                  <a:lnTo>
                    <a:pt x="159" y="6049"/>
                  </a:lnTo>
                  <a:lnTo>
                    <a:pt x="159" y="6074"/>
                  </a:lnTo>
                  <a:lnTo>
                    <a:pt x="159" y="6099"/>
                  </a:lnTo>
                  <a:lnTo>
                    <a:pt x="159" y="6124"/>
                  </a:lnTo>
                  <a:lnTo>
                    <a:pt x="159" y="6150"/>
                  </a:lnTo>
                  <a:lnTo>
                    <a:pt x="159" y="6175"/>
                  </a:lnTo>
                  <a:lnTo>
                    <a:pt x="159" y="6175"/>
                  </a:lnTo>
                  <a:lnTo>
                    <a:pt x="159" y="6208"/>
                  </a:lnTo>
                  <a:lnTo>
                    <a:pt x="159" y="6233"/>
                  </a:lnTo>
                  <a:lnTo>
                    <a:pt x="93" y="6300"/>
                  </a:lnTo>
                  <a:lnTo>
                    <a:pt x="26" y="6241"/>
                  </a:lnTo>
                  <a:lnTo>
                    <a:pt x="17" y="6216"/>
                  </a:lnTo>
                  <a:lnTo>
                    <a:pt x="9" y="6191"/>
                  </a:lnTo>
                  <a:lnTo>
                    <a:pt x="9" y="6158"/>
                  </a:lnTo>
                  <a:lnTo>
                    <a:pt x="1" y="6133"/>
                  </a:lnTo>
                  <a:lnTo>
                    <a:pt x="1" y="6099"/>
                  </a:lnTo>
                  <a:lnTo>
                    <a:pt x="1" y="6074"/>
                  </a:lnTo>
                  <a:lnTo>
                    <a:pt x="1" y="6041"/>
                  </a:lnTo>
                  <a:lnTo>
                    <a:pt x="1" y="6016"/>
                  </a:lnTo>
                  <a:lnTo>
                    <a:pt x="1" y="5982"/>
                  </a:lnTo>
                  <a:lnTo>
                    <a:pt x="1" y="5957"/>
                  </a:lnTo>
                  <a:lnTo>
                    <a:pt x="1" y="5924"/>
                  </a:lnTo>
                  <a:lnTo>
                    <a:pt x="1" y="5899"/>
                  </a:lnTo>
                  <a:lnTo>
                    <a:pt x="1" y="5865"/>
                  </a:lnTo>
                  <a:lnTo>
                    <a:pt x="1" y="5832"/>
                  </a:lnTo>
                  <a:lnTo>
                    <a:pt x="1" y="5790"/>
                  </a:lnTo>
                  <a:lnTo>
                    <a:pt x="1" y="5765"/>
                  </a:lnTo>
                  <a:lnTo>
                    <a:pt x="1" y="5740"/>
                  </a:lnTo>
                  <a:lnTo>
                    <a:pt x="1" y="5707"/>
                  </a:lnTo>
                  <a:lnTo>
                    <a:pt x="1" y="5673"/>
                  </a:lnTo>
                  <a:lnTo>
                    <a:pt x="1" y="5648"/>
                  </a:lnTo>
                  <a:lnTo>
                    <a:pt x="9" y="5615"/>
                  </a:lnTo>
                  <a:lnTo>
                    <a:pt x="9" y="5590"/>
                  </a:lnTo>
                  <a:lnTo>
                    <a:pt x="17" y="5556"/>
                  </a:lnTo>
                  <a:lnTo>
                    <a:pt x="26" y="5523"/>
                  </a:lnTo>
                  <a:lnTo>
                    <a:pt x="34" y="5464"/>
                  </a:lnTo>
                  <a:lnTo>
                    <a:pt x="51" y="5406"/>
                  </a:lnTo>
                  <a:lnTo>
                    <a:pt x="68" y="5348"/>
                  </a:lnTo>
                  <a:lnTo>
                    <a:pt x="84" y="5281"/>
                  </a:lnTo>
                  <a:lnTo>
                    <a:pt x="101" y="5222"/>
                  </a:lnTo>
                  <a:lnTo>
                    <a:pt x="126" y="5164"/>
                  </a:lnTo>
                  <a:lnTo>
                    <a:pt x="143" y="5105"/>
                  </a:lnTo>
                  <a:lnTo>
                    <a:pt x="159" y="5047"/>
                  </a:lnTo>
                  <a:lnTo>
                    <a:pt x="184" y="4988"/>
                  </a:lnTo>
                  <a:lnTo>
                    <a:pt x="201" y="4930"/>
                  </a:lnTo>
                  <a:lnTo>
                    <a:pt x="218" y="4896"/>
                  </a:lnTo>
                  <a:lnTo>
                    <a:pt x="226" y="4871"/>
                  </a:lnTo>
                  <a:lnTo>
                    <a:pt x="243" y="4813"/>
                  </a:lnTo>
                  <a:lnTo>
                    <a:pt x="268" y="4763"/>
                  </a:lnTo>
                  <a:lnTo>
                    <a:pt x="293" y="4704"/>
                  </a:lnTo>
                  <a:lnTo>
                    <a:pt x="335" y="4604"/>
                  </a:lnTo>
                  <a:lnTo>
                    <a:pt x="385" y="4495"/>
                  </a:lnTo>
                  <a:lnTo>
                    <a:pt x="427" y="4404"/>
                  </a:lnTo>
                  <a:lnTo>
                    <a:pt x="452" y="4337"/>
                  </a:lnTo>
                  <a:lnTo>
                    <a:pt x="485" y="4270"/>
                  </a:lnTo>
                  <a:lnTo>
                    <a:pt x="519" y="4211"/>
                  </a:lnTo>
                  <a:lnTo>
                    <a:pt x="544" y="4145"/>
                  </a:lnTo>
                  <a:lnTo>
                    <a:pt x="577" y="4078"/>
                  </a:lnTo>
                  <a:lnTo>
                    <a:pt x="611" y="4011"/>
                  </a:lnTo>
                  <a:lnTo>
                    <a:pt x="636" y="3952"/>
                  </a:lnTo>
                  <a:lnTo>
                    <a:pt x="669" y="3886"/>
                  </a:lnTo>
                  <a:lnTo>
                    <a:pt x="702" y="3819"/>
                  </a:lnTo>
                  <a:lnTo>
                    <a:pt x="736" y="3760"/>
                  </a:lnTo>
                  <a:lnTo>
                    <a:pt x="769" y="3693"/>
                  </a:lnTo>
                  <a:lnTo>
                    <a:pt x="803" y="3627"/>
                  </a:lnTo>
                  <a:lnTo>
                    <a:pt x="836" y="3568"/>
                  </a:lnTo>
                  <a:lnTo>
                    <a:pt x="870" y="3501"/>
                  </a:lnTo>
                  <a:lnTo>
                    <a:pt x="911" y="3434"/>
                  </a:lnTo>
                  <a:lnTo>
                    <a:pt x="945" y="3376"/>
                  </a:lnTo>
                  <a:lnTo>
                    <a:pt x="978" y="3309"/>
                  </a:lnTo>
                  <a:lnTo>
                    <a:pt x="1012" y="3251"/>
                  </a:lnTo>
                  <a:lnTo>
                    <a:pt x="1053" y="3184"/>
                  </a:lnTo>
                  <a:lnTo>
                    <a:pt x="1087" y="3125"/>
                  </a:lnTo>
                  <a:lnTo>
                    <a:pt x="1128" y="3059"/>
                  </a:lnTo>
                  <a:lnTo>
                    <a:pt x="1162" y="3000"/>
                  </a:lnTo>
                  <a:lnTo>
                    <a:pt x="1204" y="2942"/>
                  </a:lnTo>
                  <a:lnTo>
                    <a:pt x="1245" y="2875"/>
                  </a:lnTo>
                  <a:lnTo>
                    <a:pt x="1279" y="2816"/>
                  </a:lnTo>
                  <a:lnTo>
                    <a:pt x="1321" y="2758"/>
                  </a:lnTo>
                  <a:lnTo>
                    <a:pt x="1362" y="2699"/>
                  </a:lnTo>
                  <a:lnTo>
                    <a:pt x="1396" y="2632"/>
                  </a:lnTo>
                  <a:lnTo>
                    <a:pt x="1438" y="2574"/>
                  </a:lnTo>
                  <a:lnTo>
                    <a:pt x="1479" y="2515"/>
                  </a:lnTo>
                  <a:lnTo>
                    <a:pt x="1521" y="2457"/>
                  </a:lnTo>
                  <a:lnTo>
                    <a:pt x="1563" y="2399"/>
                  </a:lnTo>
                  <a:lnTo>
                    <a:pt x="1605" y="2340"/>
                  </a:lnTo>
                  <a:lnTo>
                    <a:pt x="1646" y="2282"/>
                  </a:lnTo>
                  <a:lnTo>
                    <a:pt x="1697" y="2223"/>
                  </a:lnTo>
                  <a:lnTo>
                    <a:pt x="1738" y="2165"/>
                  </a:lnTo>
                  <a:lnTo>
                    <a:pt x="1780" y="2106"/>
                  </a:lnTo>
                  <a:lnTo>
                    <a:pt x="1830" y="2056"/>
                  </a:lnTo>
                  <a:lnTo>
                    <a:pt x="1872" y="1998"/>
                  </a:lnTo>
                  <a:lnTo>
                    <a:pt x="1922" y="1939"/>
                  </a:lnTo>
                  <a:lnTo>
                    <a:pt x="1964" y="1881"/>
                  </a:lnTo>
                  <a:lnTo>
                    <a:pt x="2014" y="1830"/>
                  </a:lnTo>
                  <a:lnTo>
                    <a:pt x="2056" y="1772"/>
                  </a:lnTo>
                  <a:lnTo>
                    <a:pt x="2106" y="1722"/>
                  </a:lnTo>
                  <a:lnTo>
                    <a:pt x="2156" y="1663"/>
                  </a:lnTo>
                  <a:lnTo>
                    <a:pt x="2198" y="1613"/>
                  </a:lnTo>
                  <a:lnTo>
                    <a:pt x="2248" y="1555"/>
                  </a:lnTo>
                  <a:lnTo>
                    <a:pt x="2298" y="1505"/>
                  </a:lnTo>
                  <a:lnTo>
                    <a:pt x="2348" y="1455"/>
                  </a:lnTo>
                  <a:lnTo>
                    <a:pt x="2398" y="1396"/>
                  </a:lnTo>
                  <a:lnTo>
                    <a:pt x="2448" y="1346"/>
                  </a:lnTo>
                  <a:lnTo>
                    <a:pt x="2507" y="1296"/>
                  </a:lnTo>
                  <a:lnTo>
                    <a:pt x="2557" y="1246"/>
                  </a:lnTo>
                  <a:lnTo>
                    <a:pt x="2607" y="1196"/>
                  </a:lnTo>
                  <a:lnTo>
                    <a:pt x="2657" y="1145"/>
                  </a:lnTo>
                  <a:lnTo>
                    <a:pt x="2716" y="1095"/>
                  </a:lnTo>
                  <a:lnTo>
                    <a:pt x="2766" y="1045"/>
                  </a:lnTo>
                  <a:lnTo>
                    <a:pt x="2824" y="995"/>
                  </a:lnTo>
                  <a:lnTo>
                    <a:pt x="2874" y="945"/>
                  </a:lnTo>
                  <a:lnTo>
                    <a:pt x="2933" y="903"/>
                  </a:lnTo>
                  <a:lnTo>
                    <a:pt x="2983" y="853"/>
                  </a:lnTo>
                  <a:lnTo>
                    <a:pt x="3042" y="811"/>
                  </a:lnTo>
                  <a:lnTo>
                    <a:pt x="3100" y="761"/>
                  </a:lnTo>
                  <a:lnTo>
                    <a:pt x="3159" y="719"/>
                  </a:lnTo>
                  <a:lnTo>
                    <a:pt x="3184" y="694"/>
                  </a:lnTo>
                  <a:lnTo>
                    <a:pt x="3209" y="678"/>
                  </a:lnTo>
                  <a:lnTo>
                    <a:pt x="3234" y="661"/>
                  </a:lnTo>
                  <a:lnTo>
                    <a:pt x="3267" y="636"/>
                  </a:lnTo>
                  <a:lnTo>
                    <a:pt x="3292" y="619"/>
                  </a:lnTo>
                  <a:lnTo>
                    <a:pt x="3326" y="594"/>
                  </a:lnTo>
                  <a:lnTo>
                    <a:pt x="3351" y="577"/>
                  </a:lnTo>
                  <a:lnTo>
                    <a:pt x="3384" y="552"/>
                  </a:lnTo>
                  <a:lnTo>
                    <a:pt x="3417" y="536"/>
                  </a:lnTo>
                  <a:lnTo>
                    <a:pt x="3451" y="519"/>
                  </a:lnTo>
                  <a:lnTo>
                    <a:pt x="3484" y="494"/>
                  </a:lnTo>
                  <a:lnTo>
                    <a:pt x="3518" y="477"/>
                  </a:lnTo>
                  <a:lnTo>
                    <a:pt x="3551" y="452"/>
                  </a:lnTo>
                  <a:lnTo>
                    <a:pt x="3585" y="435"/>
                  </a:lnTo>
                  <a:lnTo>
                    <a:pt x="3618" y="419"/>
                  </a:lnTo>
                  <a:lnTo>
                    <a:pt x="3660" y="394"/>
                  </a:lnTo>
                  <a:lnTo>
                    <a:pt x="3693" y="377"/>
                  </a:lnTo>
                  <a:lnTo>
                    <a:pt x="3727" y="360"/>
                  </a:lnTo>
                  <a:lnTo>
                    <a:pt x="3768" y="335"/>
                  </a:lnTo>
                  <a:lnTo>
                    <a:pt x="3802" y="318"/>
                  </a:lnTo>
                  <a:lnTo>
                    <a:pt x="3844" y="302"/>
                  </a:lnTo>
                  <a:lnTo>
                    <a:pt x="3877" y="285"/>
                  </a:lnTo>
                  <a:lnTo>
                    <a:pt x="3919" y="268"/>
                  </a:lnTo>
                  <a:lnTo>
                    <a:pt x="3961" y="252"/>
                  </a:lnTo>
                  <a:lnTo>
                    <a:pt x="4002" y="235"/>
                  </a:lnTo>
                  <a:lnTo>
                    <a:pt x="4036" y="218"/>
                  </a:lnTo>
                  <a:lnTo>
                    <a:pt x="4061" y="201"/>
                  </a:lnTo>
                  <a:lnTo>
                    <a:pt x="4077" y="201"/>
                  </a:lnTo>
                  <a:lnTo>
                    <a:pt x="4119" y="185"/>
                  </a:lnTo>
                  <a:lnTo>
                    <a:pt x="4161" y="168"/>
                  </a:lnTo>
                  <a:lnTo>
                    <a:pt x="4203" y="151"/>
                  </a:lnTo>
                  <a:lnTo>
                    <a:pt x="4245" y="135"/>
                  </a:lnTo>
                  <a:lnTo>
                    <a:pt x="4286" y="126"/>
                  </a:lnTo>
                  <a:lnTo>
                    <a:pt x="4328" y="110"/>
                  </a:lnTo>
                  <a:lnTo>
                    <a:pt x="4370" y="101"/>
                  </a:lnTo>
                  <a:lnTo>
                    <a:pt x="4412" y="84"/>
                  </a:lnTo>
                  <a:lnTo>
                    <a:pt x="4453" y="76"/>
                  </a:lnTo>
                  <a:lnTo>
                    <a:pt x="4495" y="59"/>
                  </a:lnTo>
                  <a:lnTo>
                    <a:pt x="4537" y="51"/>
                  </a:lnTo>
                  <a:lnTo>
                    <a:pt x="4579" y="43"/>
                  </a:lnTo>
                  <a:lnTo>
                    <a:pt x="4620" y="34"/>
                  </a:lnTo>
                  <a:lnTo>
                    <a:pt x="4662" y="26"/>
                  </a:lnTo>
                  <a:lnTo>
                    <a:pt x="4704" y="18"/>
                  </a:lnTo>
                  <a:lnTo>
                    <a:pt x="4746" y="9"/>
                  </a:lnTo>
                  <a:lnTo>
                    <a:pt x="4788" y="1"/>
                  </a:lnTo>
                  <a:lnTo>
                    <a:pt x="4829" y="1"/>
                  </a:lnTo>
                  <a:lnTo>
                    <a:pt x="4871" y="1"/>
                  </a:lnTo>
                  <a:lnTo>
                    <a:pt x="4913" y="1"/>
                  </a:lnTo>
                  <a:lnTo>
                    <a:pt x="4955" y="1"/>
                  </a:lnTo>
                  <a:lnTo>
                    <a:pt x="4996" y="1"/>
                  </a:lnTo>
                  <a:lnTo>
                    <a:pt x="5122" y="1"/>
                  </a:lnTo>
                  <a:lnTo>
                    <a:pt x="5163" y="1"/>
                  </a:lnTo>
                  <a:lnTo>
                    <a:pt x="5205" y="1"/>
                  </a:lnTo>
                  <a:lnTo>
                    <a:pt x="5247" y="1"/>
                  </a:lnTo>
                  <a:lnTo>
                    <a:pt x="5289" y="9"/>
                  </a:lnTo>
                  <a:lnTo>
                    <a:pt x="5322" y="9"/>
                  </a:lnTo>
                  <a:lnTo>
                    <a:pt x="5347" y="9"/>
                  </a:lnTo>
                  <a:lnTo>
                    <a:pt x="5364" y="9"/>
                  </a:lnTo>
                  <a:lnTo>
                    <a:pt x="5389" y="9"/>
                  </a:lnTo>
                  <a:lnTo>
                    <a:pt x="5406" y="9"/>
                  </a:lnTo>
                  <a:lnTo>
                    <a:pt x="5422" y="18"/>
                  </a:lnTo>
                  <a:lnTo>
                    <a:pt x="5448" y="26"/>
                  </a:lnTo>
                  <a:lnTo>
                    <a:pt x="5464" y="34"/>
                  </a:lnTo>
                  <a:lnTo>
                    <a:pt x="5489" y="34"/>
                  </a:lnTo>
                  <a:lnTo>
                    <a:pt x="5506" y="43"/>
                  </a:lnTo>
                  <a:lnTo>
                    <a:pt x="5523" y="51"/>
                  </a:lnTo>
                  <a:lnTo>
                    <a:pt x="5548" y="59"/>
                  </a:lnTo>
                  <a:lnTo>
                    <a:pt x="5564" y="68"/>
                  </a:lnTo>
                  <a:lnTo>
                    <a:pt x="5581" y="76"/>
                  </a:lnTo>
                  <a:lnTo>
                    <a:pt x="5598" y="84"/>
                  </a:lnTo>
                  <a:lnTo>
                    <a:pt x="5631" y="101"/>
                  </a:lnTo>
                  <a:lnTo>
                    <a:pt x="5665" y="126"/>
                  </a:lnTo>
                  <a:lnTo>
                    <a:pt x="5698" y="143"/>
                  </a:lnTo>
                  <a:lnTo>
                    <a:pt x="5732" y="168"/>
                  </a:lnTo>
                  <a:lnTo>
                    <a:pt x="5765" y="185"/>
                  </a:lnTo>
                  <a:lnTo>
                    <a:pt x="5790" y="210"/>
                  </a:lnTo>
                  <a:lnTo>
                    <a:pt x="5823" y="226"/>
                  </a:lnTo>
                  <a:lnTo>
                    <a:pt x="5849" y="252"/>
                  </a:lnTo>
                  <a:lnTo>
                    <a:pt x="5874" y="277"/>
                  </a:lnTo>
                  <a:lnTo>
                    <a:pt x="5899" y="302"/>
                  </a:lnTo>
                  <a:lnTo>
                    <a:pt x="5924" y="327"/>
                  </a:lnTo>
                  <a:lnTo>
                    <a:pt x="5949" y="352"/>
                  </a:lnTo>
                  <a:lnTo>
                    <a:pt x="5965" y="385"/>
                  </a:lnTo>
                  <a:lnTo>
                    <a:pt x="5991" y="410"/>
                  </a:lnTo>
                  <a:lnTo>
                    <a:pt x="6007" y="435"/>
                  </a:lnTo>
                  <a:lnTo>
                    <a:pt x="6024" y="469"/>
                  </a:lnTo>
                  <a:lnTo>
                    <a:pt x="6041" y="494"/>
                  </a:lnTo>
                  <a:lnTo>
                    <a:pt x="6057" y="527"/>
                  </a:lnTo>
                  <a:lnTo>
                    <a:pt x="6066" y="561"/>
                  </a:lnTo>
                  <a:lnTo>
                    <a:pt x="6082" y="586"/>
                  </a:lnTo>
                  <a:lnTo>
                    <a:pt x="6091" y="619"/>
                  </a:lnTo>
                  <a:lnTo>
                    <a:pt x="6107" y="653"/>
                  </a:lnTo>
                  <a:lnTo>
                    <a:pt x="6116" y="678"/>
                  </a:lnTo>
                  <a:lnTo>
                    <a:pt x="6124" y="711"/>
                  </a:lnTo>
                  <a:lnTo>
                    <a:pt x="6124" y="744"/>
                  </a:lnTo>
                  <a:lnTo>
                    <a:pt x="6133" y="778"/>
                  </a:lnTo>
                  <a:lnTo>
                    <a:pt x="6133" y="811"/>
                  </a:lnTo>
                  <a:lnTo>
                    <a:pt x="6133" y="845"/>
                  </a:lnTo>
                  <a:lnTo>
                    <a:pt x="6133" y="870"/>
                  </a:lnTo>
                  <a:lnTo>
                    <a:pt x="6133" y="987"/>
                  </a:lnTo>
                  <a:lnTo>
                    <a:pt x="6133" y="1020"/>
                  </a:lnTo>
                  <a:lnTo>
                    <a:pt x="6133" y="1054"/>
                  </a:lnTo>
                  <a:lnTo>
                    <a:pt x="6133" y="1087"/>
                  </a:lnTo>
                  <a:lnTo>
                    <a:pt x="6133" y="1112"/>
                  </a:lnTo>
                  <a:lnTo>
                    <a:pt x="6133" y="1145"/>
                  </a:lnTo>
                  <a:lnTo>
                    <a:pt x="6124" y="1179"/>
                  </a:lnTo>
                  <a:lnTo>
                    <a:pt x="6124" y="1212"/>
                  </a:lnTo>
                  <a:lnTo>
                    <a:pt x="6116" y="1246"/>
                  </a:lnTo>
                  <a:lnTo>
                    <a:pt x="6107" y="1279"/>
                  </a:lnTo>
                  <a:lnTo>
                    <a:pt x="6099" y="1313"/>
                  </a:lnTo>
                  <a:lnTo>
                    <a:pt x="6091" y="1346"/>
                  </a:lnTo>
                  <a:lnTo>
                    <a:pt x="6074" y="1371"/>
                  </a:lnTo>
                  <a:lnTo>
                    <a:pt x="6066" y="1404"/>
                  </a:lnTo>
                  <a:lnTo>
                    <a:pt x="6057" y="1438"/>
                  </a:lnTo>
                  <a:lnTo>
                    <a:pt x="6041" y="1471"/>
                  </a:lnTo>
                  <a:lnTo>
                    <a:pt x="6032" y="1505"/>
                  </a:lnTo>
                  <a:lnTo>
                    <a:pt x="6016" y="1538"/>
                  </a:lnTo>
                  <a:lnTo>
                    <a:pt x="6007" y="1571"/>
                  </a:lnTo>
                  <a:lnTo>
                    <a:pt x="5991" y="1597"/>
                  </a:lnTo>
                  <a:lnTo>
                    <a:pt x="5974" y="1630"/>
                  </a:lnTo>
                  <a:lnTo>
                    <a:pt x="5965" y="1663"/>
                  </a:lnTo>
                  <a:lnTo>
                    <a:pt x="5949" y="1697"/>
                  </a:lnTo>
                  <a:lnTo>
                    <a:pt x="5932" y="1730"/>
                  </a:lnTo>
                  <a:lnTo>
                    <a:pt x="5915" y="1755"/>
                  </a:lnTo>
                  <a:lnTo>
                    <a:pt x="5899" y="1789"/>
                  </a:lnTo>
                  <a:lnTo>
                    <a:pt x="5882" y="1822"/>
                  </a:lnTo>
                  <a:lnTo>
                    <a:pt x="5865" y="1856"/>
                  </a:lnTo>
                  <a:lnTo>
                    <a:pt x="5849" y="1881"/>
                  </a:lnTo>
                  <a:lnTo>
                    <a:pt x="5832" y="1914"/>
                  </a:lnTo>
                  <a:lnTo>
                    <a:pt x="5807" y="1947"/>
                  </a:lnTo>
                  <a:lnTo>
                    <a:pt x="5790" y="1981"/>
                  </a:lnTo>
                  <a:lnTo>
                    <a:pt x="5773" y="2006"/>
                  </a:lnTo>
                  <a:lnTo>
                    <a:pt x="5757" y="2039"/>
                  </a:lnTo>
                  <a:lnTo>
                    <a:pt x="5732" y="2073"/>
                  </a:lnTo>
                  <a:lnTo>
                    <a:pt x="5715" y="2106"/>
                  </a:lnTo>
                  <a:lnTo>
                    <a:pt x="5690" y="2131"/>
                  </a:lnTo>
                  <a:lnTo>
                    <a:pt x="5648" y="2198"/>
                  </a:lnTo>
                  <a:lnTo>
                    <a:pt x="5606" y="2257"/>
                  </a:lnTo>
                  <a:lnTo>
                    <a:pt x="5564" y="2315"/>
                  </a:lnTo>
                  <a:lnTo>
                    <a:pt x="5523" y="2373"/>
                  </a:lnTo>
                  <a:lnTo>
                    <a:pt x="5473" y="2432"/>
                  </a:lnTo>
                  <a:lnTo>
                    <a:pt x="5431" y="2490"/>
                  </a:lnTo>
                  <a:lnTo>
                    <a:pt x="5322" y="2557"/>
                  </a:lnTo>
                  <a:lnTo>
                    <a:pt x="5280" y="2607"/>
                  </a:lnTo>
                  <a:lnTo>
                    <a:pt x="5230" y="2666"/>
                  </a:lnTo>
                  <a:lnTo>
                    <a:pt x="5189" y="2716"/>
                  </a:lnTo>
                  <a:lnTo>
                    <a:pt x="5138" y="2774"/>
                  </a:lnTo>
                  <a:lnTo>
                    <a:pt x="5097" y="2825"/>
                  </a:lnTo>
                  <a:lnTo>
                    <a:pt x="5047" y="2875"/>
                  </a:lnTo>
                  <a:lnTo>
                    <a:pt x="5005" y="2925"/>
                  </a:lnTo>
                  <a:lnTo>
                    <a:pt x="4955" y="2975"/>
                  </a:lnTo>
                  <a:lnTo>
                    <a:pt x="4913" y="3017"/>
                  </a:lnTo>
                  <a:lnTo>
                    <a:pt x="4871" y="3067"/>
                  </a:lnTo>
                  <a:lnTo>
                    <a:pt x="4829" y="3109"/>
                  </a:lnTo>
                  <a:lnTo>
                    <a:pt x="4779" y="3150"/>
                  </a:lnTo>
                  <a:lnTo>
                    <a:pt x="4737" y="3192"/>
                  </a:lnTo>
                  <a:lnTo>
                    <a:pt x="4704" y="3234"/>
                  </a:lnTo>
                  <a:lnTo>
                    <a:pt x="4662" y="3267"/>
                  </a:lnTo>
                  <a:lnTo>
                    <a:pt x="4620" y="3301"/>
                  </a:lnTo>
                  <a:lnTo>
                    <a:pt x="4587" y="3334"/>
                  </a:lnTo>
                  <a:lnTo>
                    <a:pt x="4554" y="3368"/>
                  </a:lnTo>
                  <a:lnTo>
                    <a:pt x="4520" y="3401"/>
                  </a:lnTo>
                  <a:lnTo>
                    <a:pt x="4487" y="3426"/>
                  </a:lnTo>
                  <a:lnTo>
                    <a:pt x="4453" y="3451"/>
                  </a:lnTo>
                  <a:lnTo>
                    <a:pt x="4428" y="3476"/>
                  </a:lnTo>
                  <a:lnTo>
                    <a:pt x="4395" y="3493"/>
                  </a:lnTo>
                  <a:lnTo>
                    <a:pt x="4328" y="3551"/>
                  </a:lnTo>
                  <a:lnTo>
                    <a:pt x="4328" y="3551"/>
                  </a:lnTo>
                  <a:lnTo>
                    <a:pt x="4378" y="3535"/>
                  </a:lnTo>
                  <a:lnTo>
                    <a:pt x="4445" y="3518"/>
                  </a:lnTo>
                  <a:lnTo>
                    <a:pt x="4504" y="3501"/>
                  </a:lnTo>
                  <a:lnTo>
                    <a:pt x="4570" y="3493"/>
                  </a:lnTo>
                  <a:lnTo>
                    <a:pt x="4629" y="3476"/>
                  </a:lnTo>
                  <a:lnTo>
                    <a:pt x="4696" y="3460"/>
                  </a:lnTo>
                  <a:lnTo>
                    <a:pt x="4762" y="3443"/>
                  </a:lnTo>
                  <a:lnTo>
                    <a:pt x="4821" y="3434"/>
                  </a:lnTo>
                  <a:lnTo>
                    <a:pt x="4888" y="3418"/>
                  </a:lnTo>
                  <a:lnTo>
                    <a:pt x="4955" y="3401"/>
                  </a:lnTo>
                  <a:lnTo>
                    <a:pt x="5021" y="3393"/>
                  </a:lnTo>
                  <a:lnTo>
                    <a:pt x="5080" y="3376"/>
                  </a:lnTo>
                  <a:lnTo>
                    <a:pt x="5147" y="3368"/>
                  </a:lnTo>
                  <a:lnTo>
                    <a:pt x="5214" y="3351"/>
                  </a:lnTo>
                  <a:lnTo>
                    <a:pt x="5280" y="3343"/>
                  </a:lnTo>
                  <a:lnTo>
                    <a:pt x="5347" y="3334"/>
                  </a:lnTo>
                  <a:lnTo>
                    <a:pt x="5414" y="3326"/>
                  </a:lnTo>
                  <a:lnTo>
                    <a:pt x="5481" y="3309"/>
                  </a:lnTo>
                  <a:lnTo>
                    <a:pt x="5548" y="3301"/>
                  </a:lnTo>
                  <a:lnTo>
                    <a:pt x="5615" y="3292"/>
                  </a:lnTo>
                  <a:lnTo>
                    <a:pt x="5681" y="3284"/>
                  </a:lnTo>
                  <a:lnTo>
                    <a:pt x="5740" y="3284"/>
                  </a:lnTo>
                  <a:lnTo>
                    <a:pt x="5807" y="3276"/>
                  </a:lnTo>
                  <a:lnTo>
                    <a:pt x="5882" y="3276"/>
                  </a:lnTo>
                  <a:lnTo>
                    <a:pt x="5949" y="3267"/>
                  </a:lnTo>
                  <a:lnTo>
                    <a:pt x="6016" y="3267"/>
                  </a:lnTo>
                  <a:lnTo>
                    <a:pt x="6082" y="3267"/>
                  </a:lnTo>
                  <a:lnTo>
                    <a:pt x="6149" y="3267"/>
                  </a:lnTo>
                  <a:lnTo>
                    <a:pt x="6224" y="3267"/>
                  </a:lnTo>
                  <a:lnTo>
                    <a:pt x="6291" y="3267"/>
                  </a:lnTo>
                  <a:lnTo>
                    <a:pt x="6575" y="326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31"/>
            <p:cNvSpPr/>
            <p:nvPr/>
          </p:nvSpPr>
          <p:spPr>
            <a:xfrm>
              <a:off x="5720975" y="9255028"/>
              <a:ext cx="129041" cy="137673"/>
            </a:xfrm>
            <a:custGeom>
              <a:avLst/>
              <a:gdLst/>
              <a:ahLst/>
              <a:cxnLst/>
              <a:rect l="l" t="t" r="r" b="b"/>
              <a:pathLst>
                <a:path w="2616" h="2791" extrusionOk="0">
                  <a:moveTo>
                    <a:pt x="2365" y="661"/>
                  </a:moveTo>
                  <a:lnTo>
                    <a:pt x="2365" y="627"/>
                  </a:lnTo>
                  <a:lnTo>
                    <a:pt x="2365" y="627"/>
                  </a:lnTo>
                  <a:lnTo>
                    <a:pt x="2365" y="602"/>
                  </a:lnTo>
                  <a:lnTo>
                    <a:pt x="2365" y="577"/>
                  </a:lnTo>
                  <a:lnTo>
                    <a:pt x="2365" y="552"/>
                  </a:lnTo>
                  <a:lnTo>
                    <a:pt x="2365" y="527"/>
                  </a:lnTo>
                  <a:lnTo>
                    <a:pt x="2357" y="502"/>
                  </a:lnTo>
                  <a:lnTo>
                    <a:pt x="2348" y="477"/>
                  </a:lnTo>
                  <a:lnTo>
                    <a:pt x="2340" y="460"/>
                  </a:lnTo>
                  <a:lnTo>
                    <a:pt x="2331" y="435"/>
                  </a:lnTo>
                  <a:lnTo>
                    <a:pt x="2331" y="427"/>
                  </a:lnTo>
                  <a:lnTo>
                    <a:pt x="2331" y="427"/>
                  </a:lnTo>
                  <a:lnTo>
                    <a:pt x="2331" y="410"/>
                  </a:lnTo>
                  <a:lnTo>
                    <a:pt x="2331" y="410"/>
                  </a:lnTo>
                  <a:lnTo>
                    <a:pt x="2323" y="402"/>
                  </a:lnTo>
                  <a:lnTo>
                    <a:pt x="2323" y="402"/>
                  </a:lnTo>
                  <a:lnTo>
                    <a:pt x="2315" y="385"/>
                  </a:lnTo>
                  <a:lnTo>
                    <a:pt x="2315" y="385"/>
                  </a:lnTo>
                  <a:lnTo>
                    <a:pt x="2315" y="377"/>
                  </a:lnTo>
                  <a:lnTo>
                    <a:pt x="2315" y="377"/>
                  </a:lnTo>
                  <a:lnTo>
                    <a:pt x="2306" y="360"/>
                  </a:lnTo>
                  <a:lnTo>
                    <a:pt x="2306" y="360"/>
                  </a:lnTo>
                  <a:lnTo>
                    <a:pt x="2298" y="352"/>
                  </a:lnTo>
                  <a:lnTo>
                    <a:pt x="2298" y="352"/>
                  </a:lnTo>
                  <a:lnTo>
                    <a:pt x="2298" y="352"/>
                  </a:lnTo>
                  <a:lnTo>
                    <a:pt x="2290" y="343"/>
                  </a:lnTo>
                  <a:lnTo>
                    <a:pt x="2290" y="343"/>
                  </a:lnTo>
                  <a:lnTo>
                    <a:pt x="2281" y="327"/>
                  </a:lnTo>
                  <a:lnTo>
                    <a:pt x="2281" y="327"/>
                  </a:lnTo>
                  <a:lnTo>
                    <a:pt x="2273" y="318"/>
                  </a:lnTo>
                  <a:lnTo>
                    <a:pt x="2273" y="318"/>
                  </a:lnTo>
                  <a:lnTo>
                    <a:pt x="2273" y="310"/>
                  </a:lnTo>
                  <a:lnTo>
                    <a:pt x="2273" y="310"/>
                  </a:lnTo>
                  <a:lnTo>
                    <a:pt x="2265" y="293"/>
                  </a:lnTo>
                  <a:lnTo>
                    <a:pt x="2265" y="293"/>
                  </a:lnTo>
                  <a:lnTo>
                    <a:pt x="2256" y="285"/>
                  </a:lnTo>
                  <a:lnTo>
                    <a:pt x="2256" y="285"/>
                  </a:lnTo>
                  <a:lnTo>
                    <a:pt x="2248" y="276"/>
                  </a:lnTo>
                  <a:lnTo>
                    <a:pt x="2248" y="276"/>
                  </a:lnTo>
                  <a:lnTo>
                    <a:pt x="2231" y="268"/>
                  </a:lnTo>
                  <a:lnTo>
                    <a:pt x="2231" y="268"/>
                  </a:lnTo>
                  <a:lnTo>
                    <a:pt x="2223" y="260"/>
                  </a:lnTo>
                  <a:lnTo>
                    <a:pt x="2223" y="260"/>
                  </a:lnTo>
                  <a:lnTo>
                    <a:pt x="2215" y="251"/>
                  </a:lnTo>
                  <a:lnTo>
                    <a:pt x="2215" y="251"/>
                  </a:lnTo>
                  <a:lnTo>
                    <a:pt x="2206" y="243"/>
                  </a:lnTo>
                  <a:lnTo>
                    <a:pt x="2206" y="243"/>
                  </a:lnTo>
                  <a:lnTo>
                    <a:pt x="2198" y="235"/>
                  </a:lnTo>
                  <a:lnTo>
                    <a:pt x="2198" y="235"/>
                  </a:lnTo>
                  <a:lnTo>
                    <a:pt x="2189" y="226"/>
                  </a:lnTo>
                  <a:lnTo>
                    <a:pt x="2189" y="226"/>
                  </a:lnTo>
                  <a:lnTo>
                    <a:pt x="2181" y="218"/>
                  </a:lnTo>
                  <a:lnTo>
                    <a:pt x="2181" y="218"/>
                  </a:lnTo>
                  <a:lnTo>
                    <a:pt x="2164" y="210"/>
                  </a:lnTo>
                  <a:lnTo>
                    <a:pt x="2164" y="210"/>
                  </a:lnTo>
                  <a:lnTo>
                    <a:pt x="2156" y="201"/>
                  </a:lnTo>
                  <a:lnTo>
                    <a:pt x="2156" y="201"/>
                  </a:lnTo>
                  <a:lnTo>
                    <a:pt x="2148" y="193"/>
                  </a:lnTo>
                  <a:lnTo>
                    <a:pt x="2148" y="193"/>
                  </a:lnTo>
                  <a:lnTo>
                    <a:pt x="2131" y="185"/>
                  </a:lnTo>
                  <a:lnTo>
                    <a:pt x="2131" y="185"/>
                  </a:lnTo>
                  <a:lnTo>
                    <a:pt x="2123" y="176"/>
                  </a:lnTo>
                  <a:lnTo>
                    <a:pt x="2123" y="176"/>
                  </a:lnTo>
                  <a:lnTo>
                    <a:pt x="2106" y="176"/>
                  </a:lnTo>
                  <a:lnTo>
                    <a:pt x="2106" y="176"/>
                  </a:lnTo>
                  <a:lnTo>
                    <a:pt x="2098" y="168"/>
                  </a:lnTo>
                  <a:lnTo>
                    <a:pt x="2098" y="168"/>
                  </a:lnTo>
                  <a:lnTo>
                    <a:pt x="2081" y="159"/>
                  </a:lnTo>
                  <a:lnTo>
                    <a:pt x="2081" y="159"/>
                  </a:lnTo>
                  <a:lnTo>
                    <a:pt x="2073" y="159"/>
                  </a:lnTo>
                  <a:lnTo>
                    <a:pt x="2073" y="159"/>
                  </a:lnTo>
                  <a:lnTo>
                    <a:pt x="2056" y="159"/>
                  </a:lnTo>
                  <a:lnTo>
                    <a:pt x="2056" y="159"/>
                  </a:lnTo>
                  <a:lnTo>
                    <a:pt x="2047" y="159"/>
                  </a:lnTo>
                  <a:lnTo>
                    <a:pt x="2047" y="159"/>
                  </a:lnTo>
                  <a:lnTo>
                    <a:pt x="2031" y="159"/>
                  </a:lnTo>
                  <a:lnTo>
                    <a:pt x="2031" y="159"/>
                  </a:lnTo>
                  <a:lnTo>
                    <a:pt x="2014" y="159"/>
                  </a:lnTo>
                  <a:lnTo>
                    <a:pt x="2014" y="159"/>
                  </a:lnTo>
                  <a:lnTo>
                    <a:pt x="1997" y="159"/>
                  </a:lnTo>
                  <a:lnTo>
                    <a:pt x="1997" y="159"/>
                  </a:lnTo>
                  <a:lnTo>
                    <a:pt x="1989" y="159"/>
                  </a:lnTo>
                  <a:lnTo>
                    <a:pt x="1989" y="159"/>
                  </a:lnTo>
                  <a:lnTo>
                    <a:pt x="1972" y="159"/>
                  </a:lnTo>
                  <a:lnTo>
                    <a:pt x="1972" y="159"/>
                  </a:lnTo>
                  <a:lnTo>
                    <a:pt x="1956" y="159"/>
                  </a:lnTo>
                  <a:lnTo>
                    <a:pt x="1956" y="159"/>
                  </a:lnTo>
                  <a:lnTo>
                    <a:pt x="1939" y="159"/>
                  </a:lnTo>
                  <a:lnTo>
                    <a:pt x="1805" y="159"/>
                  </a:lnTo>
                  <a:lnTo>
                    <a:pt x="1788" y="159"/>
                  </a:lnTo>
                  <a:lnTo>
                    <a:pt x="1788" y="159"/>
                  </a:lnTo>
                  <a:lnTo>
                    <a:pt x="1772" y="159"/>
                  </a:lnTo>
                  <a:lnTo>
                    <a:pt x="1755" y="159"/>
                  </a:lnTo>
                  <a:lnTo>
                    <a:pt x="1755" y="159"/>
                  </a:lnTo>
                  <a:lnTo>
                    <a:pt x="1738" y="159"/>
                  </a:lnTo>
                  <a:lnTo>
                    <a:pt x="1788" y="226"/>
                  </a:lnTo>
                  <a:lnTo>
                    <a:pt x="1755" y="226"/>
                  </a:lnTo>
                  <a:lnTo>
                    <a:pt x="1755" y="226"/>
                  </a:lnTo>
                  <a:lnTo>
                    <a:pt x="1722" y="235"/>
                  </a:lnTo>
                  <a:lnTo>
                    <a:pt x="1688" y="251"/>
                  </a:lnTo>
                  <a:lnTo>
                    <a:pt x="1655" y="260"/>
                  </a:lnTo>
                  <a:lnTo>
                    <a:pt x="1621" y="268"/>
                  </a:lnTo>
                  <a:lnTo>
                    <a:pt x="1588" y="285"/>
                  </a:lnTo>
                  <a:lnTo>
                    <a:pt x="1555" y="293"/>
                  </a:lnTo>
                  <a:lnTo>
                    <a:pt x="1521" y="310"/>
                  </a:lnTo>
                  <a:lnTo>
                    <a:pt x="1488" y="327"/>
                  </a:lnTo>
                  <a:lnTo>
                    <a:pt x="1463" y="335"/>
                  </a:lnTo>
                  <a:lnTo>
                    <a:pt x="1454" y="335"/>
                  </a:lnTo>
                  <a:lnTo>
                    <a:pt x="1421" y="352"/>
                  </a:lnTo>
                  <a:lnTo>
                    <a:pt x="1387" y="368"/>
                  </a:lnTo>
                  <a:lnTo>
                    <a:pt x="1354" y="385"/>
                  </a:lnTo>
                  <a:lnTo>
                    <a:pt x="1321" y="410"/>
                  </a:lnTo>
                  <a:lnTo>
                    <a:pt x="1287" y="427"/>
                  </a:lnTo>
                  <a:lnTo>
                    <a:pt x="1254" y="452"/>
                  </a:lnTo>
                  <a:lnTo>
                    <a:pt x="1220" y="469"/>
                  </a:lnTo>
                  <a:lnTo>
                    <a:pt x="1187" y="494"/>
                  </a:lnTo>
                  <a:lnTo>
                    <a:pt x="1154" y="519"/>
                  </a:lnTo>
                  <a:lnTo>
                    <a:pt x="1120" y="544"/>
                  </a:lnTo>
                  <a:lnTo>
                    <a:pt x="1087" y="560"/>
                  </a:lnTo>
                  <a:lnTo>
                    <a:pt x="1053" y="586"/>
                  </a:lnTo>
                  <a:lnTo>
                    <a:pt x="1020" y="611"/>
                  </a:lnTo>
                  <a:lnTo>
                    <a:pt x="986" y="644"/>
                  </a:lnTo>
                  <a:lnTo>
                    <a:pt x="953" y="669"/>
                  </a:lnTo>
                  <a:lnTo>
                    <a:pt x="928" y="694"/>
                  </a:lnTo>
                  <a:lnTo>
                    <a:pt x="895" y="719"/>
                  </a:lnTo>
                  <a:lnTo>
                    <a:pt x="861" y="753"/>
                  </a:lnTo>
                  <a:lnTo>
                    <a:pt x="828" y="778"/>
                  </a:lnTo>
                  <a:lnTo>
                    <a:pt x="803" y="803"/>
                  </a:lnTo>
                  <a:lnTo>
                    <a:pt x="769" y="836"/>
                  </a:lnTo>
                  <a:lnTo>
                    <a:pt x="744" y="861"/>
                  </a:lnTo>
                  <a:lnTo>
                    <a:pt x="711" y="895"/>
                  </a:lnTo>
                  <a:lnTo>
                    <a:pt x="686" y="928"/>
                  </a:lnTo>
                  <a:lnTo>
                    <a:pt x="652" y="953"/>
                  </a:lnTo>
                  <a:lnTo>
                    <a:pt x="627" y="987"/>
                  </a:lnTo>
                  <a:lnTo>
                    <a:pt x="594" y="1012"/>
                  </a:lnTo>
                  <a:lnTo>
                    <a:pt x="569" y="1045"/>
                  </a:lnTo>
                  <a:lnTo>
                    <a:pt x="544" y="1078"/>
                  </a:lnTo>
                  <a:lnTo>
                    <a:pt x="519" y="1112"/>
                  </a:lnTo>
                  <a:lnTo>
                    <a:pt x="494" y="1137"/>
                  </a:lnTo>
                  <a:lnTo>
                    <a:pt x="469" y="1170"/>
                  </a:lnTo>
                  <a:lnTo>
                    <a:pt x="443" y="1204"/>
                  </a:lnTo>
                  <a:lnTo>
                    <a:pt x="418" y="1237"/>
                  </a:lnTo>
                  <a:lnTo>
                    <a:pt x="393" y="1262"/>
                  </a:lnTo>
                  <a:lnTo>
                    <a:pt x="368" y="1296"/>
                  </a:lnTo>
                  <a:lnTo>
                    <a:pt x="343" y="1329"/>
                  </a:lnTo>
                  <a:lnTo>
                    <a:pt x="327" y="1362"/>
                  </a:lnTo>
                  <a:lnTo>
                    <a:pt x="301" y="1388"/>
                  </a:lnTo>
                  <a:lnTo>
                    <a:pt x="285" y="1421"/>
                  </a:lnTo>
                  <a:lnTo>
                    <a:pt x="260" y="1454"/>
                  </a:lnTo>
                  <a:lnTo>
                    <a:pt x="243" y="1479"/>
                  </a:lnTo>
                  <a:lnTo>
                    <a:pt x="218" y="1513"/>
                  </a:lnTo>
                  <a:lnTo>
                    <a:pt x="201" y="1546"/>
                  </a:lnTo>
                  <a:lnTo>
                    <a:pt x="185" y="1571"/>
                  </a:lnTo>
                  <a:lnTo>
                    <a:pt x="168" y="1605"/>
                  </a:lnTo>
                  <a:lnTo>
                    <a:pt x="151" y="1630"/>
                  </a:lnTo>
                  <a:lnTo>
                    <a:pt x="134" y="1663"/>
                  </a:lnTo>
                  <a:lnTo>
                    <a:pt x="134" y="1663"/>
                  </a:lnTo>
                  <a:lnTo>
                    <a:pt x="126" y="1688"/>
                  </a:lnTo>
                  <a:lnTo>
                    <a:pt x="34" y="1713"/>
                  </a:lnTo>
                  <a:lnTo>
                    <a:pt x="1" y="1630"/>
                  </a:lnTo>
                  <a:lnTo>
                    <a:pt x="17" y="1605"/>
                  </a:lnTo>
                  <a:lnTo>
                    <a:pt x="17" y="1605"/>
                  </a:lnTo>
                  <a:lnTo>
                    <a:pt x="34" y="1571"/>
                  </a:lnTo>
                  <a:lnTo>
                    <a:pt x="51" y="1538"/>
                  </a:lnTo>
                  <a:lnTo>
                    <a:pt x="68" y="1504"/>
                  </a:lnTo>
                  <a:lnTo>
                    <a:pt x="84" y="1471"/>
                  </a:lnTo>
                  <a:lnTo>
                    <a:pt x="101" y="1446"/>
                  </a:lnTo>
                  <a:lnTo>
                    <a:pt x="118" y="1413"/>
                  </a:lnTo>
                  <a:lnTo>
                    <a:pt x="143" y="1379"/>
                  </a:lnTo>
                  <a:lnTo>
                    <a:pt x="159" y="1346"/>
                  </a:lnTo>
                  <a:lnTo>
                    <a:pt x="176" y="1312"/>
                  </a:lnTo>
                  <a:lnTo>
                    <a:pt x="201" y="1279"/>
                  </a:lnTo>
                  <a:lnTo>
                    <a:pt x="226" y="1246"/>
                  </a:lnTo>
                  <a:lnTo>
                    <a:pt x="243" y="1212"/>
                  </a:lnTo>
                  <a:lnTo>
                    <a:pt x="268" y="1179"/>
                  </a:lnTo>
                  <a:lnTo>
                    <a:pt x="293" y="1145"/>
                  </a:lnTo>
                  <a:lnTo>
                    <a:pt x="318" y="1112"/>
                  </a:lnTo>
                  <a:lnTo>
                    <a:pt x="343" y="1078"/>
                  </a:lnTo>
                  <a:lnTo>
                    <a:pt x="368" y="1045"/>
                  </a:lnTo>
                  <a:lnTo>
                    <a:pt x="393" y="1012"/>
                  </a:lnTo>
                  <a:lnTo>
                    <a:pt x="418" y="978"/>
                  </a:lnTo>
                  <a:lnTo>
                    <a:pt x="443" y="945"/>
                  </a:lnTo>
                  <a:lnTo>
                    <a:pt x="469" y="911"/>
                  </a:lnTo>
                  <a:lnTo>
                    <a:pt x="502" y="878"/>
                  </a:lnTo>
                  <a:lnTo>
                    <a:pt x="527" y="845"/>
                  </a:lnTo>
                  <a:lnTo>
                    <a:pt x="552" y="811"/>
                  </a:lnTo>
                  <a:lnTo>
                    <a:pt x="586" y="778"/>
                  </a:lnTo>
                  <a:lnTo>
                    <a:pt x="619" y="744"/>
                  </a:lnTo>
                  <a:lnTo>
                    <a:pt x="644" y="711"/>
                  </a:lnTo>
                  <a:lnTo>
                    <a:pt x="677" y="677"/>
                  </a:lnTo>
                  <a:lnTo>
                    <a:pt x="711" y="652"/>
                  </a:lnTo>
                  <a:lnTo>
                    <a:pt x="736" y="619"/>
                  </a:lnTo>
                  <a:lnTo>
                    <a:pt x="769" y="586"/>
                  </a:lnTo>
                  <a:lnTo>
                    <a:pt x="803" y="560"/>
                  </a:lnTo>
                  <a:lnTo>
                    <a:pt x="836" y="527"/>
                  </a:lnTo>
                  <a:lnTo>
                    <a:pt x="870" y="502"/>
                  </a:lnTo>
                  <a:lnTo>
                    <a:pt x="903" y="469"/>
                  </a:lnTo>
                  <a:lnTo>
                    <a:pt x="936" y="444"/>
                  </a:lnTo>
                  <a:lnTo>
                    <a:pt x="970" y="410"/>
                  </a:lnTo>
                  <a:lnTo>
                    <a:pt x="1003" y="385"/>
                  </a:lnTo>
                  <a:lnTo>
                    <a:pt x="1037" y="360"/>
                  </a:lnTo>
                  <a:lnTo>
                    <a:pt x="1070" y="335"/>
                  </a:lnTo>
                  <a:lnTo>
                    <a:pt x="1103" y="310"/>
                  </a:lnTo>
                  <a:lnTo>
                    <a:pt x="1137" y="285"/>
                  </a:lnTo>
                  <a:lnTo>
                    <a:pt x="1179" y="260"/>
                  </a:lnTo>
                  <a:lnTo>
                    <a:pt x="1212" y="235"/>
                  </a:lnTo>
                  <a:lnTo>
                    <a:pt x="1245" y="218"/>
                  </a:lnTo>
                  <a:lnTo>
                    <a:pt x="1287" y="193"/>
                  </a:lnTo>
                  <a:lnTo>
                    <a:pt x="1321" y="176"/>
                  </a:lnTo>
                  <a:lnTo>
                    <a:pt x="1354" y="151"/>
                  </a:lnTo>
                  <a:lnTo>
                    <a:pt x="1362" y="151"/>
                  </a:lnTo>
                  <a:lnTo>
                    <a:pt x="1396" y="134"/>
                  </a:lnTo>
                  <a:lnTo>
                    <a:pt x="1429" y="118"/>
                  </a:lnTo>
                  <a:lnTo>
                    <a:pt x="1471" y="101"/>
                  </a:lnTo>
                  <a:lnTo>
                    <a:pt x="1504" y="84"/>
                  </a:lnTo>
                  <a:lnTo>
                    <a:pt x="1546" y="68"/>
                  </a:lnTo>
                  <a:lnTo>
                    <a:pt x="1580" y="51"/>
                  </a:lnTo>
                  <a:lnTo>
                    <a:pt x="1621" y="43"/>
                  </a:lnTo>
                  <a:lnTo>
                    <a:pt x="1663" y="26"/>
                  </a:lnTo>
                  <a:lnTo>
                    <a:pt x="1697" y="17"/>
                  </a:lnTo>
                  <a:lnTo>
                    <a:pt x="1738" y="9"/>
                  </a:lnTo>
                  <a:lnTo>
                    <a:pt x="1780" y="1"/>
                  </a:lnTo>
                  <a:lnTo>
                    <a:pt x="1797" y="1"/>
                  </a:lnTo>
                  <a:lnTo>
                    <a:pt x="1814" y="1"/>
                  </a:lnTo>
                  <a:lnTo>
                    <a:pt x="1839" y="1"/>
                  </a:lnTo>
                  <a:lnTo>
                    <a:pt x="1855" y="1"/>
                  </a:lnTo>
                  <a:lnTo>
                    <a:pt x="1880" y="1"/>
                  </a:lnTo>
                  <a:lnTo>
                    <a:pt x="1897" y="1"/>
                  </a:lnTo>
                  <a:lnTo>
                    <a:pt x="1914" y="1"/>
                  </a:lnTo>
                  <a:lnTo>
                    <a:pt x="2056" y="1"/>
                  </a:lnTo>
                  <a:lnTo>
                    <a:pt x="2073" y="1"/>
                  </a:lnTo>
                  <a:lnTo>
                    <a:pt x="2089" y="1"/>
                  </a:lnTo>
                  <a:lnTo>
                    <a:pt x="2114" y="1"/>
                  </a:lnTo>
                  <a:lnTo>
                    <a:pt x="2131" y="1"/>
                  </a:lnTo>
                  <a:lnTo>
                    <a:pt x="2148" y="1"/>
                  </a:lnTo>
                  <a:lnTo>
                    <a:pt x="2164" y="1"/>
                  </a:lnTo>
                  <a:lnTo>
                    <a:pt x="2181" y="1"/>
                  </a:lnTo>
                  <a:lnTo>
                    <a:pt x="2198" y="1"/>
                  </a:lnTo>
                  <a:lnTo>
                    <a:pt x="2215" y="9"/>
                  </a:lnTo>
                  <a:lnTo>
                    <a:pt x="2231" y="17"/>
                  </a:lnTo>
                  <a:lnTo>
                    <a:pt x="2248" y="26"/>
                  </a:lnTo>
                  <a:lnTo>
                    <a:pt x="2265" y="34"/>
                  </a:lnTo>
                  <a:lnTo>
                    <a:pt x="2281" y="34"/>
                  </a:lnTo>
                  <a:lnTo>
                    <a:pt x="2290" y="43"/>
                  </a:lnTo>
                  <a:lnTo>
                    <a:pt x="2306" y="51"/>
                  </a:lnTo>
                  <a:lnTo>
                    <a:pt x="2323" y="68"/>
                  </a:lnTo>
                  <a:lnTo>
                    <a:pt x="2340" y="76"/>
                  </a:lnTo>
                  <a:lnTo>
                    <a:pt x="2348" y="84"/>
                  </a:lnTo>
                  <a:lnTo>
                    <a:pt x="2365" y="93"/>
                  </a:lnTo>
                  <a:lnTo>
                    <a:pt x="2373" y="101"/>
                  </a:lnTo>
                  <a:lnTo>
                    <a:pt x="2390" y="118"/>
                  </a:lnTo>
                  <a:lnTo>
                    <a:pt x="2398" y="126"/>
                  </a:lnTo>
                  <a:lnTo>
                    <a:pt x="2415" y="134"/>
                  </a:lnTo>
                  <a:lnTo>
                    <a:pt x="2423" y="151"/>
                  </a:lnTo>
                  <a:lnTo>
                    <a:pt x="2440" y="159"/>
                  </a:lnTo>
                  <a:lnTo>
                    <a:pt x="2448" y="176"/>
                  </a:lnTo>
                  <a:lnTo>
                    <a:pt x="2457" y="185"/>
                  </a:lnTo>
                  <a:lnTo>
                    <a:pt x="2465" y="201"/>
                  </a:lnTo>
                  <a:lnTo>
                    <a:pt x="2474" y="218"/>
                  </a:lnTo>
                  <a:lnTo>
                    <a:pt x="2482" y="226"/>
                  </a:lnTo>
                  <a:lnTo>
                    <a:pt x="2490" y="243"/>
                  </a:lnTo>
                  <a:lnTo>
                    <a:pt x="2507" y="251"/>
                  </a:lnTo>
                  <a:lnTo>
                    <a:pt x="2515" y="268"/>
                  </a:lnTo>
                  <a:lnTo>
                    <a:pt x="2515" y="285"/>
                  </a:lnTo>
                  <a:lnTo>
                    <a:pt x="2524" y="301"/>
                  </a:lnTo>
                  <a:lnTo>
                    <a:pt x="2532" y="310"/>
                  </a:lnTo>
                  <a:lnTo>
                    <a:pt x="2540" y="327"/>
                  </a:lnTo>
                  <a:lnTo>
                    <a:pt x="2549" y="343"/>
                  </a:lnTo>
                  <a:lnTo>
                    <a:pt x="2557" y="377"/>
                  </a:lnTo>
                  <a:lnTo>
                    <a:pt x="2574" y="402"/>
                  </a:lnTo>
                  <a:lnTo>
                    <a:pt x="2582" y="435"/>
                  </a:lnTo>
                  <a:lnTo>
                    <a:pt x="2590" y="469"/>
                  </a:lnTo>
                  <a:lnTo>
                    <a:pt x="2599" y="502"/>
                  </a:lnTo>
                  <a:lnTo>
                    <a:pt x="2607" y="535"/>
                  </a:lnTo>
                  <a:lnTo>
                    <a:pt x="2607" y="569"/>
                  </a:lnTo>
                  <a:lnTo>
                    <a:pt x="2616" y="602"/>
                  </a:lnTo>
                  <a:lnTo>
                    <a:pt x="2616" y="636"/>
                  </a:lnTo>
                  <a:lnTo>
                    <a:pt x="2616" y="669"/>
                  </a:lnTo>
                  <a:lnTo>
                    <a:pt x="2616" y="702"/>
                  </a:lnTo>
                  <a:lnTo>
                    <a:pt x="2616" y="736"/>
                  </a:lnTo>
                  <a:lnTo>
                    <a:pt x="2616" y="911"/>
                  </a:lnTo>
                  <a:lnTo>
                    <a:pt x="2616" y="945"/>
                  </a:lnTo>
                  <a:lnTo>
                    <a:pt x="2616" y="978"/>
                  </a:lnTo>
                  <a:lnTo>
                    <a:pt x="2616" y="1012"/>
                  </a:lnTo>
                  <a:lnTo>
                    <a:pt x="2616" y="1045"/>
                  </a:lnTo>
                  <a:lnTo>
                    <a:pt x="2616" y="1078"/>
                  </a:lnTo>
                  <a:lnTo>
                    <a:pt x="2616" y="1112"/>
                  </a:lnTo>
                  <a:lnTo>
                    <a:pt x="2616" y="1145"/>
                  </a:lnTo>
                  <a:lnTo>
                    <a:pt x="2607" y="1179"/>
                  </a:lnTo>
                  <a:lnTo>
                    <a:pt x="2607" y="1195"/>
                  </a:lnTo>
                  <a:lnTo>
                    <a:pt x="2607" y="1212"/>
                  </a:lnTo>
                  <a:lnTo>
                    <a:pt x="2599" y="1246"/>
                  </a:lnTo>
                  <a:lnTo>
                    <a:pt x="2599" y="1279"/>
                  </a:lnTo>
                  <a:lnTo>
                    <a:pt x="2590" y="1304"/>
                  </a:lnTo>
                  <a:lnTo>
                    <a:pt x="2582" y="1337"/>
                  </a:lnTo>
                  <a:lnTo>
                    <a:pt x="2574" y="1371"/>
                  </a:lnTo>
                  <a:lnTo>
                    <a:pt x="2565" y="1396"/>
                  </a:lnTo>
                  <a:lnTo>
                    <a:pt x="2557" y="1421"/>
                  </a:lnTo>
                  <a:lnTo>
                    <a:pt x="2549" y="1454"/>
                  </a:lnTo>
                  <a:lnTo>
                    <a:pt x="2524" y="1479"/>
                  </a:lnTo>
                  <a:lnTo>
                    <a:pt x="2515" y="1504"/>
                  </a:lnTo>
                  <a:lnTo>
                    <a:pt x="2507" y="1530"/>
                  </a:lnTo>
                  <a:lnTo>
                    <a:pt x="2490" y="1555"/>
                  </a:lnTo>
                  <a:lnTo>
                    <a:pt x="2482" y="1580"/>
                  </a:lnTo>
                  <a:lnTo>
                    <a:pt x="2474" y="1596"/>
                  </a:lnTo>
                  <a:lnTo>
                    <a:pt x="2465" y="1621"/>
                  </a:lnTo>
                  <a:lnTo>
                    <a:pt x="2457" y="1646"/>
                  </a:lnTo>
                  <a:lnTo>
                    <a:pt x="2440" y="1688"/>
                  </a:lnTo>
                  <a:lnTo>
                    <a:pt x="2415" y="1722"/>
                  </a:lnTo>
                  <a:lnTo>
                    <a:pt x="2415" y="1730"/>
                  </a:lnTo>
                  <a:lnTo>
                    <a:pt x="2398" y="1763"/>
                  </a:lnTo>
                  <a:lnTo>
                    <a:pt x="2373" y="1805"/>
                  </a:lnTo>
                  <a:lnTo>
                    <a:pt x="2357" y="1847"/>
                  </a:lnTo>
                  <a:lnTo>
                    <a:pt x="2331" y="1880"/>
                  </a:lnTo>
                  <a:lnTo>
                    <a:pt x="2306" y="1922"/>
                  </a:lnTo>
                  <a:lnTo>
                    <a:pt x="2281" y="1964"/>
                  </a:lnTo>
                  <a:lnTo>
                    <a:pt x="2265" y="1997"/>
                  </a:lnTo>
                  <a:lnTo>
                    <a:pt x="2240" y="2039"/>
                  </a:lnTo>
                  <a:lnTo>
                    <a:pt x="2215" y="2073"/>
                  </a:lnTo>
                  <a:lnTo>
                    <a:pt x="2189" y="2114"/>
                  </a:lnTo>
                  <a:lnTo>
                    <a:pt x="2156" y="2148"/>
                  </a:lnTo>
                  <a:lnTo>
                    <a:pt x="2131" y="2181"/>
                  </a:lnTo>
                  <a:lnTo>
                    <a:pt x="2106" y="2223"/>
                  </a:lnTo>
                  <a:lnTo>
                    <a:pt x="2081" y="2256"/>
                  </a:lnTo>
                  <a:lnTo>
                    <a:pt x="2081" y="2256"/>
                  </a:lnTo>
                  <a:lnTo>
                    <a:pt x="2056" y="2290"/>
                  </a:lnTo>
                  <a:lnTo>
                    <a:pt x="2022" y="2323"/>
                  </a:lnTo>
                  <a:lnTo>
                    <a:pt x="1997" y="2357"/>
                  </a:lnTo>
                  <a:lnTo>
                    <a:pt x="1964" y="2390"/>
                  </a:lnTo>
                  <a:lnTo>
                    <a:pt x="1939" y="2423"/>
                  </a:lnTo>
                  <a:lnTo>
                    <a:pt x="1905" y="2457"/>
                  </a:lnTo>
                  <a:lnTo>
                    <a:pt x="1880" y="2490"/>
                  </a:lnTo>
                  <a:lnTo>
                    <a:pt x="1847" y="2524"/>
                  </a:lnTo>
                  <a:lnTo>
                    <a:pt x="1822" y="2557"/>
                  </a:lnTo>
                  <a:lnTo>
                    <a:pt x="1788" y="2591"/>
                  </a:lnTo>
                  <a:lnTo>
                    <a:pt x="1755" y="2624"/>
                  </a:lnTo>
                  <a:lnTo>
                    <a:pt x="1730" y="2657"/>
                  </a:lnTo>
                  <a:lnTo>
                    <a:pt x="1672" y="2724"/>
                  </a:lnTo>
                  <a:lnTo>
                    <a:pt x="1605" y="2783"/>
                  </a:lnTo>
                  <a:lnTo>
                    <a:pt x="1471" y="2791"/>
                  </a:lnTo>
                  <a:lnTo>
                    <a:pt x="1471" y="2649"/>
                  </a:lnTo>
                  <a:lnTo>
                    <a:pt x="1530" y="2591"/>
                  </a:lnTo>
                  <a:lnTo>
                    <a:pt x="1580" y="2524"/>
                  </a:lnTo>
                  <a:lnTo>
                    <a:pt x="1613" y="2490"/>
                  </a:lnTo>
                  <a:lnTo>
                    <a:pt x="1638" y="2457"/>
                  </a:lnTo>
                  <a:lnTo>
                    <a:pt x="1663" y="2423"/>
                  </a:lnTo>
                  <a:lnTo>
                    <a:pt x="1688" y="2390"/>
                  </a:lnTo>
                  <a:lnTo>
                    <a:pt x="1713" y="2357"/>
                  </a:lnTo>
                  <a:lnTo>
                    <a:pt x="1747" y="2323"/>
                  </a:lnTo>
                  <a:lnTo>
                    <a:pt x="1772" y="2290"/>
                  </a:lnTo>
                  <a:lnTo>
                    <a:pt x="1797" y="2256"/>
                  </a:lnTo>
                  <a:lnTo>
                    <a:pt x="1822" y="2223"/>
                  </a:lnTo>
                  <a:lnTo>
                    <a:pt x="1847" y="2190"/>
                  </a:lnTo>
                  <a:lnTo>
                    <a:pt x="1872" y="2148"/>
                  </a:lnTo>
                  <a:lnTo>
                    <a:pt x="1897" y="2114"/>
                  </a:lnTo>
                  <a:lnTo>
                    <a:pt x="1897" y="2114"/>
                  </a:lnTo>
                  <a:lnTo>
                    <a:pt x="1922" y="2081"/>
                  </a:lnTo>
                  <a:lnTo>
                    <a:pt x="1939" y="2047"/>
                  </a:lnTo>
                  <a:lnTo>
                    <a:pt x="1964" y="2014"/>
                  </a:lnTo>
                  <a:lnTo>
                    <a:pt x="1989" y="1972"/>
                  </a:lnTo>
                  <a:lnTo>
                    <a:pt x="2014" y="1939"/>
                  </a:lnTo>
                  <a:lnTo>
                    <a:pt x="2031" y="1905"/>
                  </a:lnTo>
                  <a:lnTo>
                    <a:pt x="2056" y="1864"/>
                  </a:lnTo>
                  <a:lnTo>
                    <a:pt x="2073" y="1830"/>
                  </a:lnTo>
                  <a:lnTo>
                    <a:pt x="2098" y="1797"/>
                  </a:lnTo>
                  <a:lnTo>
                    <a:pt x="2114" y="1755"/>
                  </a:lnTo>
                  <a:lnTo>
                    <a:pt x="2139" y="1722"/>
                  </a:lnTo>
                  <a:lnTo>
                    <a:pt x="2156" y="1688"/>
                  </a:lnTo>
                  <a:lnTo>
                    <a:pt x="2173" y="1646"/>
                  </a:lnTo>
                  <a:lnTo>
                    <a:pt x="2189" y="1613"/>
                  </a:lnTo>
                  <a:lnTo>
                    <a:pt x="2189" y="1613"/>
                  </a:lnTo>
                  <a:lnTo>
                    <a:pt x="2206" y="1580"/>
                  </a:lnTo>
                  <a:lnTo>
                    <a:pt x="2223" y="1538"/>
                  </a:lnTo>
                  <a:lnTo>
                    <a:pt x="2223" y="1538"/>
                  </a:lnTo>
                  <a:lnTo>
                    <a:pt x="2231" y="1521"/>
                  </a:lnTo>
                  <a:lnTo>
                    <a:pt x="2240" y="1504"/>
                  </a:lnTo>
                  <a:lnTo>
                    <a:pt x="2240" y="1504"/>
                  </a:lnTo>
                  <a:lnTo>
                    <a:pt x="2248" y="1488"/>
                  </a:lnTo>
                  <a:lnTo>
                    <a:pt x="2256" y="1463"/>
                  </a:lnTo>
                  <a:lnTo>
                    <a:pt x="2265" y="1446"/>
                  </a:lnTo>
                  <a:lnTo>
                    <a:pt x="2273" y="1421"/>
                  </a:lnTo>
                  <a:lnTo>
                    <a:pt x="2281" y="1396"/>
                  </a:lnTo>
                  <a:lnTo>
                    <a:pt x="2281" y="1379"/>
                  </a:lnTo>
                  <a:lnTo>
                    <a:pt x="2290" y="1354"/>
                  </a:lnTo>
                  <a:lnTo>
                    <a:pt x="2298" y="1329"/>
                  </a:lnTo>
                  <a:lnTo>
                    <a:pt x="2306" y="1296"/>
                  </a:lnTo>
                  <a:lnTo>
                    <a:pt x="2315" y="1271"/>
                  </a:lnTo>
                  <a:lnTo>
                    <a:pt x="2315" y="1246"/>
                  </a:lnTo>
                  <a:lnTo>
                    <a:pt x="2323" y="1220"/>
                  </a:lnTo>
                  <a:lnTo>
                    <a:pt x="2331" y="1187"/>
                  </a:lnTo>
                  <a:lnTo>
                    <a:pt x="2331" y="1162"/>
                  </a:lnTo>
                  <a:lnTo>
                    <a:pt x="2331" y="1145"/>
                  </a:lnTo>
                  <a:lnTo>
                    <a:pt x="2331" y="1129"/>
                  </a:lnTo>
                  <a:lnTo>
                    <a:pt x="2340" y="1103"/>
                  </a:lnTo>
                  <a:lnTo>
                    <a:pt x="2340" y="1070"/>
                  </a:lnTo>
                  <a:lnTo>
                    <a:pt x="2340" y="1045"/>
                  </a:lnTo>
                  <a:lnTo>
                    <a:pt x="2340" y="1012"/>
                  </a:lnTo>
                  <a:lnTo>
                    <a:pt x="2340" y="987"/>
                  </a:lnTo>
                  <a:lnTo>
                    <a:pt x="2340" y="953"/>
                  </a:lnTo>
                  <a:lnTo>
                    <a:pt x="2340" y="928"/>
                  </a:lnTo>
                  <a:lnTo>
                    <a:pt x="2340" y="895"/>
                  </a:lnTo>
                  <a:lnTo>
                    <a:pt x="2340" y="861"/>
                  </a:lnTo>
                  <a:lnTo>
                    <a:pt x="2340" y="694"/>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31"/>
            <p:cNvSpPr/>
            <p:nvPr/>
          </p:nvSpPr>
          <p:spPr>
            <a:xfrm>
              <a:off x="3378708" y="9182517"/>
              <a:ext cx="115032" cy="73399"/>
            </a:xfrm>
            <a:custGeom>
              <a:avLst/>
              <a:gdLst/>
              <a:ahLst/>
              <a:cxnLst/>
              <a:rect l="l" t="t" r="r" b="b"/>
              <a:pathLst>
                <a:path w="2332" h="1488" extrusionOk="0">
                  <a:moveTo>
                    <a:pt x="535" y="602"/>
                  </a:moveTo>
                  <a:lnTo>
                    <a:pt x="535" y="602"/>
                  </a:lnTo>
                  <a:lnTo>
                    <a:pt x="518" y="619"/>
                  </a:lnTo>
                  <a:lnTo>
                    <a:pt x="510" y="627"/>
                  </a:lnTo>
                  <a:lnTo>
                    <a:pt x="510" y="627"/>
                  </a:lnTo>
                  <a:lnTo>
                    <a:pt x="502" y="635"/>
                  </a:lnTo>
                  <a:lnTo>
                    <a:pt x="485" y="652"/>
                  </a:lnTo>
                  <a:lnTo>
                    <a:pt x="485" y="652"/>
                  </a:lnTo>
                  <a:lnTo>
                    <a:pt x="477" y="660"/>
                  </a:lnTo>
                  <a:lnTo>
                    <a:pt x="468" y="669"/>
                  </a:lnTo>
                  <a:lnTo>
                    <a:pt x="468" y="669"/>
                  </a:lnTo>
                  <a:lnTo>
                    <a:pt x="460" y="677"/>
                  </a:lnTo>
                  <a:lnTo>
                    <a:pt x="451" y="694"/>
                  </a:lnTo>
                  <a:lnTo>
                    <a:pt x="451" y="694"/>
                  </a:lnTo>
                  <a:lnTo>
                    <a:pt x="443" y="702"/>
                  </a:lnTo>
                  <a:lnTo>
                    <a:pt x="443" y="702"/>
                  </a:lnTo>
                  <a:lnTo>
                    <a:pt x="426" y="711"/>
                  </a:lnTo>
                  <a:lnTo>
                    <a:pt x="426" y="711"/>
                  </a:lnTo>
                  <a:lnTo>
                    <a:pt x="418" y="727"/>
                  </a:lnTo>
                  <a:lnTo>
                    <a:pt x="418" y="727"/>
                  </a:lnTo>
                  <a:lnTo>
                    <a:pt x="410" y="736"/>
                  </a:lnTo>
                  <a:lnTo>
                    <a:pt x="410" y="736"/>
                  </a:lnTo>
                  <a:lnTo>
                    <a:pt x="410" y="744"/>
                  </a:lnTo>
                  <a:lnTo>
                    <a:pt x="410" y="744"/>
                  </a:lnTo>
                  <a:lnTo>
                    <a:pt x="401" y="752"/>
                  </a:lnTo>
                  <a:lnTo>
                    <a:pt x="401" y="752"/>
                  </a:lnTo>
                  <a:lnTo>
                    <a:pt x="393" y="761"/>
                  </a:lnTo>
                  <a:lnTo>
                    <a:pt x="393" y="752"/>
                  </a:lnTo>
                  <a:lnTo>
                    <a:pt x="385" y="769"/>
                  </a:lnTo>
                  <a:lnTo>
                    <a:pt x="385" y="761"/>
                  </a:lnTo>
                  <a:lnTo>
                    <a:pt x="385" y="769"/>
                  </a:lnTo>
                  <a:lnTo>
                    <a:pt x="385" y="769"/>
                  </a:lnTo>
                  <a:lnTo>
                    <a:pt x="385" y="777"/>
                  </a:lnTo>
                  <a:lnTo>
                    <a:pt x="385" y="769"/>
                  </a:lnTo>
                  <a:lnTo>
                    <a:pt x="385" y="777"/>
                  </a:lnTo>
                  <a:lnTo>
                    <a:pt x="385" y="769"/>
                  </a:lnTo>
                  <a:lnTo>
                    <a:pt x="385" y="786"/>
                  </a:lnTo>
                  <a:lnTo>
                    <a:pt x="385" y="777"/>
                  </a:lnTo>
                  <a:lnTo>
                    <a:pt x="385" y="786"/>
                  </a:lnTo>
                  <a:lnTo>
                    <a:pt x="385" y="777"/>
                  </a:lnTo>
                  <a:lnTo>
                    <a:pt x="385" y="786"/>
                  </a:lnTo>
                  <a:lnTo>
                    <a:pt x="385" y="777"/>
                  </a:lnTo>
                  <a:lnTo>
                    <a:pt x="385" y="794"/>
                  </a:lnTo>
                  <a:lnTo>
                    <a:pt x="385" y="786"/>
                  </a:lnTo>
                  <a:lnTo>
                    <a:pt x="385" y="794"/>
                  </a:lnTo>
                  <a:lnTo>
                    <a:pt x="385" y="786"/>
                  </a:lnTo>
                  <a:lnTo>
                    <a:pt x="385" y="794"/>
                  </a:lnTo>
                  <a:lnTo>
                    <a:pt x="385" y="786"/>
                  </a:lnTo>
                  <a:lnTo>
                    <a:pt x="385" y="786"/>
                  </a:lnTo>
                  <a:lnTo>
                    <a:pt x="385" y="786"/>
                  </a:lnTo>
                  <a:lnTo>
                    <a:pt x="385" y="794"/>
                  </a:lnTo>
                  <a:lnTo>
                    <a:pt x="385" y="794"/>
                  </a:lnTo>
                  <a:lnTo>
                    <a:pt x="385" y="794"/>
                  </a:lnTo>
                  <a:lnTo>
                    <a:pt x="385" y="794"/>
                  </a:lnTo>
                  <a:lnTo>
                    <a:pt x="385" y="794"/>
                  </a:lnTo>
                  <a:lnTo>
                    <a:pt x="385" y="794"/>
                  </a:lnTo>
                  <a:lnTo>
                    <a:pt x="385" y="794"/>
                  </a:lnTo>
                  <a:lnTo>
                    <a:pt x="385" y="794"/>
                  </a:lnTo>
                  <a:lnTo>
                    <a:pt x="385" y="794"/>
                  </a:lnTo>
                  <a:lnTo>
                    <a:pt x="385" y="794"/>
                  </a:lnTo>
                  <a:lnTo>
                    <a:pt x="385" y="794"/>
                  </a:lnTo>
                  <a:lnTo>
                    <a:pt x="393" y="802"/>
                  </a:lnTo>
                  <a:lnTo>
                    <a:pt x="410" y="811"/>
                  </a:lnTo>
                  <a:lnTo>
                    <a:pt x="426" y="827"/>
                  </a:lnTo>
                  <a:lnTo>
                    <a:pt x="435" y="836"/>
                  </a:lnTo>
                  <a:lnTo>
                    <a:pt x="451" y="844"/>
                  </a:lnTo>
                  <a:lnTo>
                    <a:pt x="468" y="853"/>
                  </a:lnTo>
                  <a:lnTo>
                    <a:pt x="493" y="869"/>
                  </a:lnTo>
                  <a:lnTo>
                    <a:pt x="510" y="878"/>
                  </a:lnTo>
                  <a:lnTo>
                    <a:pt x="535" y="886"/>
                  </a:lnTo>
                  <a:lnTo>
                    <a:pt x="560" y="894"/>
                  </a:lnTo>
                  <a:lnTo>
                    <a:pt x="560" y="894"/>
                  </a:lnTo>
                  <a:lnTo>
                    <a:pt x="585" y="911"/>
                  </a:lnTo>
                  <a:lnTo>
                    <a:pt x="610" y="919"/>
                  </a:lnTo>
                  <a:lnTo>
                    <a:pt x="635" y="928"/>
                  </a:lnTo>
                  <a:lnTo>
                    <a:pt x="635" y="928"/>
                  </a:lnTo>
                  <a:lnTo>
                    <a:pt x="669" y="936"/>
                  </a:lnTo>
                  <a:lnTo>
                    <a:pt x="694" y="944"/>
                  </a:lnTo>
                  <a:lnTo>
                    <a:pt x="719" y="953"/>
                  </a:lnTo>
                  <a:lnTo>
                    <a:pt x="752" y="961"/>
                  </a:lnTo>
                  <a:lnTo>
                    <a:pt x="786" y="970"/>
                  </a:lnTo>
                  <a:lnTo>
                    <a:pt x="811" y="978"/>
                  </a:lnTo>
                  <a:lnTo>
                    <a:pt x="844" y="986"/>
                  </a:lnTo>
                  <a:lnTo>
                    <a:pt x="878" y="995"/>
                  </a:lnTo>
                  <a:lnTo>
                    <a:pt x="911" y="1003"/>
                  </a:lnTo>
                  <a:lnTo>
                    <a:pt x="944" y="1011"/>
                  </a:lnTo>
                  <a:lnTo>
                    <a:pt x="978" y="1011"/>
                  </a:lnTo>
                  <a:lnTo>
                    <a:pt x="1011" y="1020"/>
                  </a:lnTo>
                  <a:lnTo>
                    <a:pt x="1045" y="1020"/>
                  </a:lnTo>
                  <a:lnTo>
                    <a:pt x="1078" y="1020"/>
                  </a:lnTo>
                  <a:lnTo>
                    <a:pt x="1120" y="1020"/>
                  </a:lnTo>
                  <a:lnTo>
                    <a:pt x="1153" y="1020"/>
                  </a:lnTo>
                  <a:lnTo>
                    <a:pt x="1187" y="1020"/>
                  </a:lnTo>
                  <a:lnTo>
                    <a:pt x="1228" y="1020"/>
                  </a:lnTo>
                  <a:lnTo>
                    <a:pt x="1287" y="1020"/>
                  </a:lnTo>
                  <a:lnTo>
                    <a:pt x="1387" y="1028"/>
                  </a:lnTo>
                  <a:lnTo>
                    <a:pt x="1487" y="1036"/>
                  </a:lnTo>
                  <a:lnTo>
                    <a:pt x="1596" y="1045"/>
                  </a:lnTo>
                  <a:lnTo>
                    <a:pt x="1796" y="1053"/>
                  </a:lnTo>
                  <a:lnTo>
                    <a:pt x="1897" y="1061"/>
                  </a:lnTo>
                  <a:lnTo>
                    <a:pt x="2005" y="1070"/>
                  </a:lnTo>
                  <a:lnTo>
                    <a:pt x="2189" y="1270"/>
                  </a:lnTo>
                  <a:lnTo>
                    <a:pt x="2055" y="1487"/>
                  </a:lnTo>
                  <a:lnTo>
                    <a:pt x="1237" y="1487"/>
                  </a:lnTo>
                  <a:lnTo>
                    <a:pt x="1195" y="1487"/>
                  </a:lnTo>
                  <a:lnTo>
                    <a:pt x="1153" y="1487"/>
                  </a:lnTo>
                  <a:lnTo>
                    <a:pt x="1111" y="1487"/>
                  </a:lnTo>
                  <a:lnTo>
                    <a:pt x="1070" y="1487"/>
                  </a:lnTo>
                  <a:lnTo>
                    <a:pt x="1028" y="1487"/>
                  </a:lnTo>
                  <a:lnTo>
                    <a:pt x="986" y="1479"/>
                  </a:lnTo>
                  <a:lnTo>
                    <a:pt x="944" y="1471"/>
                  </a:lnTo>
                  <a:lnTo>
                    <a:pt x="911" y="1471"/>
                  </a:lnTo>
                  <a:lnTo>
                    <a:pt x="869" y="1462"/>
                  </a:lnTo>
                  <a:lnTo>
                    <a:pt x="827" y="1454"/>
                  </a:lnTo>
                  <a:lnTo>
                    <a:pt x="786" y="1446"/>
                  </a:lnTo>
                  <a:lnTo>
                    <a:pt x="752" y="1437"/>
                  </a:lnTo>
                  <a:lnTo>
                    <a:pt x="710" y="1429"/>
                  </a:lnTo>
                  <a:lnTo>
                    <a:pt x="677" y="1412"/>
                  </a:lnTo>
                  <a:lnTo>
                    <a:pt x="635" y="1404"/>
                  </a:lnTo>
                  <a:lnTo>
                    <a:pt x="602" y="1396"/>
                  </a:lnTo>
                  <a:lnTo>
                    <a:pt x="560" y="1387"/>
                  </a:lnTo>
                  <a:lnTo>
                    <a:pt x="560" y="1387"/>
                  </a:lnTo>
                  <a:lnTo>
                    <a:pt x="535" y="1371"/>
                  </a:lnTo>
                  <a:lnTo>
                    <a:pt x="502" y="1354"/>
                  </a:lnTo>
                  <a:lnTo>
                    <a:pt x="468" y="1345"/>
                  </a:lnTo>
                  <a:lnTo>
                    <a:pt x="435" y="1329"/>
                  </a:lnTo>
                  <a:lnTo>
                    <a:pt x="401" y="1312"/>
                  </a:lnTo>
                  <a:lnTo>
                    <a:pt x="368" y="1295"/>
                  </a:lnTo>
                  <a:lnTo>
                    <a:pt x="335" y="1279"/>
                  </a:lnTo>
                  <a:lnTo>
                    <a:pt x="309" y="1262"/>
                  </a:lnTo>
                  <a:lnTo>
                    <a:pt x="276" y="1245"/>
                  </a:lnTo>
                  <a:lnTo>
                    <a:pt x="251" y="1220"/>
                  </a:lnTo>
                  <a:lnTo>
                    <a:pt x="218" y="1203"/>
                  </a:lnTo>
                  <a:lnTo>
                    <a:pt x="192" y="1178"/>
                  </a:lnTo>
                  <a:lnTo>
                    <a:pt x="167" y="1153"/>
                  </a:lnTo>
                  <a:lnTo>
                    <a:pt x="151" y="1145"/>
                  </a:lnTo>
                  <a:lnTo>
                    <a:pt x="142" y="1128"/>
                  </a:lnTo>
                  <a:lnTo>
                    <a:pt x="126" y="1120"/>
                  </a:lnTo>
                  <a:lnTo>
                    <a:pt x="117" y="1103"/>
                  </a:lnTo>
                  <a:lnTo>
                    <a:pt x="109" y="1095"/>
                  </a:lnTo>
                  <a:lnTo>
                    <a:pt x="92" y="1078"/>
                  </a:lnTo>
                  <a:lnTo>
                    <a:pt x="84" y="1070"/>
                  </a:lnTo>
                  <a:lnTo>
                    <a:pt x="76" y="1053"/>
                  </a:lnTo>
                  <a:lnTo>
                    <a:pt x="67" y="1036"/>
                  </a:lnTo>
                  <a:lnTo>
                    <a:pt x="59" y="1020"/>
                  </a:lnTo>
                  <a:lnTo>
                    <a:pt x="42" y="1003"/>
                  </a:lnTo>
                  <a:lnTo>
                    <a:pt x="34" y="986"/>
                  </a:lnTo>
                  <a:lnTo>
                    <a:pt x="25" y="970"/>
                  </a:lnTo>
                  <a:lnTo>
                    <a:pt x="25" y="953"/>
                  </a:lnTo>
                  <a:lnTo>
                    <a:pt x="17" y="936"/>
                  </a:lnTo>
                  <a:lnTo>
                    <a:pt x="9" y="919"/>
                  </a:lnTo>
                  <a:lnTo>
                    <a:pt x="0" y="903"/>
                  </a:lnTo>
                  <a:lnTo>
                    <a:pt x="0" y="886"/>
                  </a:lnTo>
                  <a:lnTo>
                    <a:pt x="0" y="861"/>
                  </a:lnTo>
                  <a:lnTo>
                    <a:pt x="0" y="844"/>
                  </a:lnTo>
                  <a:lnTo>
                    <a:pt x="0" y="827"/>
                  </a:lnTo>
                  <a:lnTo>
                    <a:pt x="0" y="761"/>
                  </a:lnTo>
                  <a:lnTo>
                    <a:pt x="0" y="744"/>
                  </a:lnTo>
                  <a:lnTo>
                    <a:pt x="0" y="727"/>
                  </a:lnTo>
                  <a:lnTo>
                    <a:pt x="0" y="702"/>
                  </a:lnTo>
                  <a:lnTo>
                    <a:pt x="0" y="685"/>
                  </a:lnTo>
                  <a:lnTo>
                    <a:pt x="9" y="669"/>
                  </a:lnTo>
                  <a:lnTo>
                    <a:pt x="17" y="644"/>
                  </a:lnTo>
                  <a:lnTo>
                    <a:pt x="25" y="627"/>
                  </a:lnTo>
                  <a:lnTo>
                    <a:pt x="34" y="610"/>
                  </a:lnTo>
                  <a:lnTo>
                    <a:pt x="42" y="594"/>
                  </a:lnTo>
                  <a:lnTo>
                    <a:pt x="50" y="577"/>
                  </a:lnTo>
                  <a:lnTo>
                    <a:pt x="59" y="560"/>
                  </a:lnTo>
                  <a:lnTo>
                    <a:pt x="67" y="543"/>
                  </a:lnTo>
                  <a:lnTo>
                    <a:pt x="76" y="527"/>
                  </a:lnTo>
                  <a:lnTo>
                    <a:pt x="92" y="510"/>
                  </a:lnTo>
                  <a:lnTo>
                    <a:pt x="101" y="493"/>
                  </a:lnTo>
                  <a:lnTo>
                    <a:pt x="117" y="477"/>
                  </a:lnTo>
                  <a:lnTo>
                    <a:pt x="126" y="468"/>
                  </a:lnTo>
                  <a:lnTo>
                    <a:pt x="142" y="452"/>
                  </a:lnTo>
                  <a:lnTo>
                    <a:pt x="151" y="435"/>
                  </a:lnTo>
                  <a:lnTo>
                    <a:pt x="167" y="418"/>
                  </a:lnTo>
                  <a:lnTo>
                    <a:pt x="184" y="410"/>
                  </a:lnTo>
                  <a:lnTo>
                    <a:pt x="184" y="410"/>
                  </a:lnTo>
                  <a:lnTo>
                    <a:pt x="201" y="393"/>
                  </a:lnTo>
                  <a:lnTo>
                    <a:pt x="218" y="376"/>
                  </a:lnTo>
                  <a:lnTo>
                    <a:pt x="234" y="368"/>
                  </a:lnTo>
                  <a:lnTo>
                    <a:pt x="251" y="351"/>
                  </a:lnTo>
                  <a:lnTo>
                    <a:pt x="268" y="343"/>
                  </a:lnTo>
                  <a:lnTo>
                    <a:pt x="284" y="326"/>
                  </a:lnTo>
                  <a:lnTo>
                    <a:pt x="301" y="318"/>
                  </a:lnTo>
                  <a:lnTo>
                    <a:pt x="318" y="301"/>
                  </a:lnTo>
                  <a:lnTo>
                    <a:pt x="335" y="293"/>
                  </a:lnTo>
                  <a:lnTo>
                    <a:pt x="360" y="276"/>
                  </a:lnTo>
                  <a:lnTo>
                    <a:pt x="376" y="268"/>
                  </a:lnTo>
                  <a:lnTo>
                    <a:pt x="401" y="251"/>
                  </a:lnTo>
                  <a:lnTo>
                    <a:pt x="418" y="243"/>
                  </a:lnTo>
                  <a:lnTo>
                    <a:pt x="443" y="226"/>
                  </a:lnTo>
                  <a:lnTo>
                    <a:pt x="468" y="218"/>
                  </a:lnTo>
                  <a:lnTo>
                    <a:pt x="485" y="201"/>
                  </a:lnTo>
                  <a:lnTo>
                    <a:pt x="485" y="201"/>
                  </a:lnTo>
                  <a:lnTo>
                    <a:pt x="510" y="193"/>
                  </a:lnTo>
                  <a:lnTo>
                    <a:pt x="560" y="176"/>
                  </a:lnTo>
                  <a:lnTo>
                    <a:pt x="610" y="126"/>
                  </a:lnTo>
                  <a:lnTo>
                    <a:pt x="669" y="101"/>
                  </a:lnTo>
                  <a:lnTo>
                    <a:pt x="694" y="92"/>
                  </a:lnTo>
                  <a:lnTo>
                    <a:pt x="719" y="84"/>
                  </a:lnTo>
                  <a:lnTo>
                    <a:pt x="744" y="76"/>
                  </a:lnTo>
                  <a:lnTo>
                    <a:pt x="769" y="67"/>
                  </a:lnTo>
                  <a:lnTo>
                    <a:pt x="794" y="59"/>
                  </a:lnTo>
                  <a:lnTo>
                    <a:pt x="827" y="51"/>
                  </a:lnTo>
                  <a:lnTo>
                    <a:pt x="852" y="42"/>
                  </a:lnTo>
                  <a:lnTo>
                    <a:pt x="878" y="34"/>
                  </a:lnTo>
                  <a:lnTo>
                    <a:pt x="903" y="26"/>
                  </a:lnTo>
                  <a:lnTo>
                    <a:pt x="928" y="26"/>
                  </a:lnTo>
                  <a:lnTo>
                    <a:pt x="953" y="17"/>
                  </a:lnTo>
                  <a:lnTo>
                    <a:pt x="978" y="9"/>
                  </a:lnTo>
                  <a:lnTo>
                    <a:pt x="1003" y="0"/>
                  </a:lnTo>
                  <a:lnTo>
                    <a:pt x="1028" y="0"/>
                  </a:lnTo>
                  <a:lnTo>
                    <a:pt x="1053" y="0"/>
                  </a:lnTo>
                  <a:lnTo>
                    <a:pt x="1078" y="0"/>
                  </a:lnTo>
                  <a:lnTo>
                    <a:pt x="1111" y="0"/>
                  </a:lnTo>
                  <a:lnTo>
                    <a:pt x="1136" y="0"/>
                  </a:lnTo>
                  <a:lnTo>
                    <a:pt x="1153" y="0"/>
                  </a:lnTo>
                  <a:lnTo>
                    <a:pt x="1162" y="0"/>
                  </a:lnTo>
                  <a:lnTo>
                    <a:pt x="1187" y="0"/>
                  </a:lnTo>
                  <a:lnTo>
                    <a:pt x="1212" y="0"/>
                  </a:lnTo>
                  <a:lnTo>
                    <a:pt x="1237" y="0"/>
                  </a:lnTo>
                  <a:lnTo>
                    <a:pt x="1287" y="0"/>
                  </a:lnTo>
                  <a:lnTo>
                    <a:pt x="1337" y="0"/>
                  </a:lnTo>
                  <a:lnTo>
                    <a:pt x="1537" y="0"/>
                  </a:lnTo>
                  <a:lnTo>
                    <a:pt x="1588" y="0"/>
                  </a:lnTo>
                  <a:lnTo>
                    <a:pt x="1638" y="0"/>
                  </a:lnTo>
                  <a:lnTo>
                    <a:pt x="1688" y="0"/>
                  </a:lnTo>
                  <a:lnTo>
                    <a:pt x="1738" y="0"/>
                  </a:lnTo>
                  <a:lnTo>
                    <a:pt x="1788" y="0"/>
                  </a:lnTo>
                  <a:lnTo>
                    <a:pt x="1830" y="9"/>
                  </a:lnTo>
                  <a:lnTo>
                    <a:pt x="1880" y="17"/>
                  </a:lnTo>
                  <a:lnTo>
                    <a:pt x="1930" y="26"/>
                  </a:lnTo>
                  <a:lnTo>
                    <a:pt x="1980" y="34"/>
                  </a:lnTo>
                  <a:lnTo>
                    <a:pt x="2030" y="42"/>
                  </a:lnTo>
                  <a:lnTo>
                    <a:pt x="2081" y="51"/>
                  </a:lnTo>
                  <a:lnTo>
                    <a:pt x="2131" y="59"/>
                  </a:lnTo>
                  <a:lnTo>
                    <a:pt x="2181" y="67"/>
                  </a:lnTo>
                  <a:lnTo>
                    <a:pt x="2231" y="84"/>
                  </a:lnTo>
                  <a:lnTo>
                    <a:pt x="2256" y="84"/>
                  </a:lnTo>
                  <a:lnTo>
                    <a:pt x="2273" y="84"/>
                  </a:lnTo>
                  <a:lnTo>
                    <a:pt x="2331" y="159"/>
                  </a:lnTo>
                  <a:lnTo>
                    <a:pt x="2256" y="218"/>
                  </a:lnTo>
                  <a:lnTo>
                    <a:pt x="2239" y="218"/>
                  </a:lnTo>
                  <a:lnTo>
                    <a:pt x="2206" y="218"/>
                  </a:lnTo>
                  <a:lnTo>
                    <a:pt x="2156" y="218"/>
                  </a:lnTo>
                  <a:lnTo>
                    <a:pt x="2106" y="218"/>
                  </a:lnTo>
                  <a:lnTo>
                    <a:pt x="2064" y="218"/>
                  </a:lnTo>
                  <a:lnTo>
                    <a:pt x="2014" y="218"/>
                  </a:lnTo>
                  <a:lnTo>
                    <a:pt x="1964" y="218"/>
                  </a:lnTo>
                  <a:lnTo>
                    <a:pt x="1913" y="218"/>
                  </a:lnTo>
                  <a:lnTo>
                    <a:pt x="1680" y="218"/>
                  </a:lnTo>
                  <a:lnTo>
                    <a:pt x="1629" y="218"/>
                  </a:lnTo>
                  <a:lnTo>
                    <a:pt x="1588" y="218"/>
                  </a:lnTo>
                  <a:lnTo>
                    <a:pt x="1537" y="218"/>
                  </a:lnTo>
                  <a:lnTo>
                    <a:pt x="1496" y="226"/>
                  </a:lnTo>
                  <a:lnTo>
                    <a:pt x="1454" y="226"/>
                  </a:lnTo>
                  <a:lnTo>
                    <a:pt x="1404" y="234"/>
                  </a:lnTo>
                  <a:lnTo>
                    <a:pt x="1362" y="243"/>
                  </a:lnTo>
                  <a:lnTo>
                    <a:pt x="1320" y="251"/>
                  </a:lnTo>
                  <a:lnTo>
                    <a:pt x="1279" y="268"/>
                  </a:lnTo>
                  <a:lnTo>
                    <a:pt x="1253" y="268"/>
                  </a:lnTo>
                  <a:lnTo>
                    <a:pt x="1228" y="276"/>
                  </a:lnTo>
                  <a:lnTo>
                    <a:pt x="1212" y="284"/>
                  </a:lnTo>
                  <a:lnTo>
                    <a:pt x="1212" y="284"/>
                  </a:lnTo>
                  <a:lnTo>
                    <a:pt x="1195" y="284"/>
                  </a:lnTo>
                  <a:lnTo>
                    <a:pt x="1170" y="284"/>
                  </a:lnTo>
                  <a:lnTo>
                    <a:pt x="1153" y="293"/>
                  </a:lnTo>
                  <a:lnTo>
                    <a:pt x="1128" y="301"/>
                  </a:lnTo>
                  <a:lnTo>
                    <a:pt x="1111" y="310"/>
                  </a:lnTo>
                  <a:lnTo>
                    <a:pt x="1086" y="318"/>
                  </a:lnTo>
                  <a:lnTo>
                    <a:pt x="1070" y="326"/>
                  </a:lnTo>
                  <a:lnTo>
                    <a:pt x="1045" y="335"/>
                  </a:lnTo>
                  <a:lnTo>
                    <a:pt x="1028" y="343"/>
                  </a:lnTo>
                  <a:lnTo>
                    <a:pt x="1003" y="351"/>
                  </a:lnTo>
                  <a:lnTo>
                    <a:pt x="986" y="360"/>
                  </a:lnTo>
                  <a:lnTo>
                    <a:pt x="961" y="368"/>
                  </a:lnTo>
                  <a:lnTo>
                    <a:pt x="944" y="376"/>
                  </a:lnTo>
                  <a:lnTo>
                    <a:pt x="919" y="385"/>
                  </a:lnTo>
                  <a:lnTo>
                    <a:pt x="903" y="393"/>
                  </a:lnTo>
                  <a:lnTo>
                    <a:pt x="878" y="401"/>
                  </a:lnTo>
                  <a:lnTo>
                    <a:pt x="861" y="418"/>
                  </a:lnTo>
                  <a:lnTo>
                    <a:pt x="836" y="426"/>
                  </a:lnTo>
                  <a:lnTo>
                    <a:pt x="819" y="435"/>
                  </a:lnTo>
                  <a:lnTo>
                    <a:pt x="769" y="468"/>
                  </a:lnTo>
                  <a:lnTo>
                    <a:pt x="727" y="493"/>
                  </a:lnTo>
                  <a:lnTo>
                    <a:pt x="694" y="518"/>
                  </a:lnTo>
                  <a:lnTo>
                    <a:pt x="677" y="527"/>
                  </a:lnTo>
                  <a:lnTo>
                    <a:pt x="677" y="527"/>
                  </a:lnTo>
                  <a:lnTo>
                    <a:pt x="660" y="535"/>
                  </a:lnTo>
                  <a:lnTo>
                    <a:pt x="644" y="552"/>
                  </a:lnTo>
                  <a:lnTo>
                    <a:pt x="627" y="560"/>
                  </a:lnTo>
                  <a:lnTo>
                    <a:pt x="610" y="569"/>
                  </a:lnTo>
                  <a:lnTo>
                    <a:pt x="593" y="585"/>
                  </a:lnTo>
                  <a:lnTo>
                    <a:pt x="585" y="594"/>
                  </a:lnTo>
                  <a:lnTo>
                    <a:pt x="568" y="602"/>
                  </a:lnTo>
                  <a:lnTo>
                    <a:pt x="568" y="602"/>
                  </a:lnTo>
                  <a:lnTo>
                    <a:pt x="552" y="619"/>
                  </a:lnTo>
                  <a:close/>
                  <a:moveTo>
                    <a:pt x="426" y="761"/>
                  </a:moveTo>
                  <a:lnTo>
                    <a:pt x="426" y="752"/>
                  </a:lnTo>
                  <a:lnTo>
                    <a:pt x="426" y="752"/>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31"/>
            <p:cNvSpPr/>
            <p:nvPr/>
          </p:nvSpPr>
          <p:spPr>
            <a:xfrm>
              <a:off x="3480470" y="8886207"/>
              <a:ext cx="342086" cy="236624"/>
            </a:xfrm>
            <a:custGeom>
              <a:avLst/>
              <a:gdLst/>
              <a:ahLst/>
              <a:cxnLst/>
              <a:rect l="l" t="t" r="r" b="b"/>
              <a:pathLst>
                <a:path w="6935" h="4797" extrusionOk="0">
                  <a:moveTo>
                    <a:pt x="2332" y="4771"/>
                  </a:moveTo>
                  <a:cubicBezTo>
                    <a:pt x="6935" y="4562"/>
                    <a:pt x="6926" y="569"/>
                    <a:pt x="6717" y="477"/>
                  </a:cubicBezTo>
                  <a:cubicBezTo>
                    <a:pt x="6007" y="160"/>
                    <a:pt x="5331" y="1"/>
                    <a:pt x="4570" y="68"/>
                  </a:cubicBezTo>
                  <a:cubicBezTo>
                    <a:pt x="2507" y="260"/>
                    <a:pt x="569" y="2415"/>
                    <a:pt x="34" y="4345"/>
                  </a:cubicBezTo>
                  <a:cubicBezTo>
                    <a:pt x="1" y="4454"/>
                    <a:pt x="427" y="4487"/>
                    <a:pt x="485" y="4495"/>
                  </a:cubicBezTo>
                  <a:cubicBezTo>
                    <a:pt x="1095" y="4579"/>
                    <a:pt x="1722" y="4796"/>
                    <a:pt x="2332" y="477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31"/>
            <p:cNvSpPr/>
            <p:nvPr/>
          </p:nvSpPr>
          <p:spPr>
            <a:xfrm>
              <a:off x="3447914" y="8617569"/>
              <a:ext cx="332615" cy="325562"/>
            </a:xfrm>
            <a:custGeom>
              <a:avLst/>
              <a:gdLst/>
              <a:ahLst/>
              <a:cxnLst/>
              <a:rect l="l" t="t" r="r" b="b"/>
              <a:pathLst>
                <a:path w="6743" h="6600" extrusionOk="0">
                  <a:moveTo>
                    <a:pt x="853" y="2665"/>
                  </a:moveTo>
                  <a:cubicBezTo>
                    <a:pt x="3242" y="6600"/>
                    <a:pt x="6743" y="4678"/>
                    <a:pt x="6726" y="4453"/>
                  </a:cubicBezTo>
                  <a:cubicBezTo>
                    <a:pt x="6667" y="3684"/>
                    <a:pt x="6484" y="3008"/>
                    <a:pt x="6049" y="2373"/>
                  </a:cubicBezTo>
                  <a:cubicBezTo>
                    <a:pt x="4888" y="660"/>
                    <a:pt x="2064" y="0"/>
                    <a:pt x="118" y="451"/>
                  </a:cubicBezTo>
                  <a:cubicBezTo>
                    <a:pt x="1" y="476"/>
                    <a:pt x="176" y="869"/>
                    <a:pt x="201" y="919"/>
                  </a:cubicBezTo>
                  <a:cubicBezTo>
                    <a:pt x="419" y="1495"/>
                    <a:pt x="535" y="2147"/>
                    <a:pt x="853" y="2665"/>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31"/>
            <p:cNvSpPr/>
            <p:nvPr/>
          </p:nvSpPr>
          <p:spPr>
            <a:xfrm>
              <a:off x="4435303" y="7982527"/>
              <a:ext cx="295916" cy="391118"/>
            </a:xfrm>
            <a:custGeom>
              <a:avLst/>
              <a:gdLst/>
              <a:ahLst/>
              <a:cxnLst/>
              <a:rect l="l" t="t" r="r" b="b"/>
              <a:pathLst>
                <a:path w="5999" h="7929" extrusionOk="0">
                  <a:moveTo>
                    <a:pt x="2297" y="1797"/>
                  </a:moveTo>
                  <a:cubicBezTo>
                    <a:pt x="0" y="5781"/>
                    <a:pt x="3367" y="7928"/>
                    <a:pt x="3559" y="7803"/>
                  </a:cubicBezTo>
                  <a:cubicBezTo>
                    <a:pt x="4202" y="7377"/>
                    <a:pt x="4703" y="6893"/>
                    <a:pt x="5046" y="6216"/>
                  </a:cubicBezTo>
                  <a:cubicBezTo>
                    <a:pt x="5998" y="4370"/>
                    <a:pt x="5221" y="1579"/>
                    <a:pt x="3885" y="84"/>
                  </a:cubicBezTo>
                  <a:cubicBezTo>
                    <a:pt x="3810" y="0"/>
                    <a:pt x="3551" y="343"/>
                    <a:pt x="3509" y="385"/>
                  </a:cubicBezTo>
                  <a:cubicBezTo>
                    <a:pt x="3108" y="853"/>
                    <a:pt x="2598" y="1270"/>
                    <a:pt x="2297" y="1797"/>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31"/>
            <p:cNvSpPr/>
            <p:nvPr/>
          </p:nvSpPr>
          <p:spPr>
            <a:xfrm>
              <a:off x="4750111" y="8367429"/>
              <a:ext cx="391956" cy="293005"/>
            </a:xfrm>
            <a:custGeom>
              <a:avLst/>
              <a:gdLst/>
              <a:ahLst/>
              <a:cxnLst/>
              <a:rect l="l" t="t" r="r" b="b"/>
              <a:pathLst>
                <a:path w="7946" h="5940" extrusionOk="0">
                  <a:moveTo>
                    <a:pt x="6082" y="2130"/>
                  </a:moveTo>
                  <a:cubicBezTo>
                    <a:pt x="1997" y="0"/>
                    <a:pt x="1" y="3467"/>
                    <a:pt x="134" y="3651"/>
                  </a:cubicBezTo>
                  <a:cubicBezTo>
                    <a:pt x="585" y="4277"/>
                    <a:pt x="1095" y="4754"/>
                    <a:pt x="1788" y="5079"/>
                  </a:cubicBezTo>
                  <a:cubicBezTo>
                    <a:pt x="3668" y="5940"/>
                    <a:pt x="6425" y="5038"/>
                    <a:pt x="7853" y="3643"/>
                  </a:cubicBezTo>
                  <a:cubicBezTo>
                    <a:pt x="7945" y="3559"/>
                    <a:pt x="7586" y="3317"/>
                    <a:pt x="7544" y="3283"/>
                  </a:cubicBezTo>
                  <a:cubicBezTo>
                    <a:pt x="7060" y="2899"/>
                    <a:pt x="6625" y="2406"/>
                    <a:pt x="6082" y="2130"/>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31"/>
            <p:cNvSpPr/>
            <p:nvPr/>
          </p:nvSpPr>
          <p:spPr>
            <a:xfrm>
              <a:off x="5031968" y="9103396"/>
              <a:ext cx="346230" cy="232875"/>
            </a:xfrm>
            <a:custGeom>
              <a:avLst/>
              <a:gdLst/>
              <a:ahLst/>
              <a:cxnLst/>
              <a:rect l="l" t="t" r="r" b="b"/>
              <a:pathLst>
                <a:path w="7019" h="4721" extrusionOk="0">
                  <a:moveTo>
                    <a:pt x="2315" y="4704"/>
                  </a:moveTo>
                  <a:cubicBezTo>
                    <a:pt x="6926" y="4612"/>
                    <a:pt x="7018" y="610"/>
                    <a:pt x="6809" y="510"/>
                  </a:cubicBezTo>
                  <a:cubicBezTo>
                    <a:pt x="6108" y="184"/>
                    <a:pt x="5439" y="0"/>
                    <a:pt x="4671" y="59"/>
                  </a:cubicBezTo>
                  <a:cubicBezTo>
                    <a:pt x="2607" y="201"/>
                    <a:pt x="619" y="2315"/>
                    <a:pt x="34" y="4228"/>
                  </a:cubicBezTo>
                  <a:cubicBezTo>
                    <a:pt x="1" y="4336"/>
                    <a:pt x="427" y="4386"/>
                    <a:pt x="485" y="4395"/>
                  </a:cubicBezTo>
                  <a:cubicBezTo>
                    <a:pt x="1087" y="4495"/>
                    <a:pt x="1705" y="4720"/>
                    <a:pt x="2315" y="4704"/>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31"/>
            <p:cNvSpPr/>
            <p:nvPr/>
          </p:nvSpPr>
          <p:spPr>
            <a:xfrm>
              <a:off x="3310290" y="9292961"/>
              <a:ext cx="347019" cy="320629"/>
            </a:xfrm>
            <a:custGeom>
              <a:avLst/>
              <a:gdLst/>
              <a:ahLst/>
              <a:cxnLst/>
              <a:rect l="l" t="t" r="r" b="b"/>
              <a:pathLst>
                <a:path w="7035" h="6500" extrusionOk="0">
                  <a:moveTo>
                    <a:pt x="6024" y="3751"/>
                  </a:moveTo>
                  <a:cubicBezTo>
                    <a:pt x="3351" y="0"/>
                    <a:pt x="1" y="2181"/>
                    <a:pt x="34" y="2415"/>
                  </a:cubicBezTo>
                  <a:cubicBezTo>
                    <a:pt x="151" y="3175"/>
                    <a:pt x="385" y="3826"/>
                    <a:pt x="869" y="4428"/>
                  </a:cubicBezTo>
                  <a:cubicBezTo>
                    <a:pt x="2156" y="6057"/>
                    <a:pt x="5021" y="6500"/>
                    <a:pt x="6926" y="5907"/>
                  </a:cubicBezTo>
                  <a:cubicBezTo>
                    <a:pt x="7035" y="5865"/>
                    <a:pt x="6834" y="5489"/>
                    <a:pt x="6809" y="5439"/>
                  </a:cubicBezTo>
                  <a:cubicBezTo>
                    <a:pt x="6542" y="4887"/>
                    <a:pt x="6383" y="4244"/>
                    <a:pt x="6024" y="375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31"/>
            <p:cNvSpPr/>
            <p:nvPr/>
          </p:nvSpPr>
          <p:spPr>
            <a:xfrm>
              <a:off x="3799422" y="9310670"/>
              <a:ext cx="341692" cy="239880"/>
            </a:xfrm>
            <a:custGeom>
              <a:avLst/>
              <a:gdLst/>
              <a:ahLst/>
              <a:cxnLst/>
              <a:rect l="l" t="t" r="r" b="b"/>
              <a:pathLst>
                <a:path w="6927" h="4863" extrusionOk="0">
                  <a:moveTo>
                    <a:pt x="2332" y="4821"/>
                  </a:moveTo>
                  <a:cubicBezTo>
                    <a:pt x="6926" y="4537"/>
                    <a:pt x="6859" y="544"/>
                    <a:pt x="6651" y="452"/>
                  </a:cubicBezTo>
                  <a:cubicBezTo>
                    <a:pt x="5941" y="151"/>
                    <a:pt x="5264" y="1"/>
                    <a:pt x="4495" y="84"/>
                  </a:cubicBezTo>
                  <a:cubicBezTo>
                    <a:pt x="2432" y="318"/>
                    <a:pt x="535" y="2507"/>
                    <a:pt x="34" y="4437"/>
                  </a:cubicBezTo>
                  <a:cubicBezTo>
                    <a:pt x="1" y="4553"/>
                    <a:pt x="435" y="4579"/>
                    <a:pt x="485" y="4587"/>
                  </a:cubicBezTo>
                  <a:cubicBezTo>
                    <a:pt x="1104" y="4662"/>
                    <a:pt x="1730" y="4863"/>
                    <a:pt x="2332" y="482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31"/>
            <p:cNvSpPr/>
            <p:nvPr/>
          </p:nvSpPr>
          <p:spPr>
            <a:xfrm>
              <a:off x="3467300" y="9265732"/>
              <a:ext cx="656500" cy="658177"/>
            </a:xfrm>
            <a:custGeom>
              <a:avLst/>
              <a:gdLst/>
              <a:ahLst/>
              <a:cxnLst/>
              <a:rect l="l" t="t" r="r" b="b"/>
              <a:pathLst>
                <a:path w="13309" h="13343" extrusionOk="0">
                  <a:moveTo>
                    <a:pt x="5773" y="2649"/>
                  </a:moveTo>
                  <a:cubicBezTo>
                    <a:pt x="5773" y="1989"/>
                    <a:pt x="5865" y="1354"/>
                    <a:pt x="6208" y="770"/>
                  </a:cubicBezTo>
                  <a:lnTo>
                    <a:pt x="6308" y="594"/>
                  </a:lnTo>
                  <a:cubicBezTo>
                    <a:pt x="6341" y="536"/>
                    <a:pt x="6366" y="511"/>
                    <a:pt x="6400" y="469"/>
                  </a:cubicBezTo>
                  <a:cubicBezTo>
                    <a:pt x="6433" y="427"/>
                    <a:pt x="6450" y="410"/>
                    <a:pt x="6466" y="385"/>
                  </a:cubicBezTo>
                  <a:cubicBezTo>
                    <a:pt x="6650" y="151"/>
                    <a:pt x="6934" y="9"/>
                    <a:pt x="7227" y="1"/>
                  </a:cubicBezTo>
                  <a:cubicBezTo>
                    <a:pt x="7444" y="1"/>
                    <a:pt x="7636" y="93"/>
                    <a:pt x="7770" y="260"/>
                  </a:cubicBezTo>
                  <a:cubicBezTo>
                    <a:pt x="7937" y="485"/>
                    <a:pt x="7937" y="786"/>
                    <a:pt x="7954" y="1054"/>
                  </a:cubicBezTo>
                  <a:cubicBezTo>
                    <a:pt x="8129" y="937"/>
                    <a:pt x="8321" y="828"/>
                    <a:pt x="8513" y="736"/>
                  </a:cubicBezTo>
                  <a:cubicBezTo>
                    <a:pt x="9223" y="419"/>
                    <a:pt x="10059" y="736"/>
                    <a:pt x="10376" y="1446"/>
                  </a:cubicBezTo>
                  <a:cubicBezTo>
                    <a:pt x="10827" y="2390"/>
                    <a:pt x="10426" y="3510"/>
                    <a:pt x="9758" y="4404"/>
                  </a:cubicBezTo>
                  <a:cubicBezTo>
                    <a:pt x="10142" y="4278"/>
                    <a:pt x="10543" y="4220"/>
                    <a:pt x="10953" y="4220"/>
                  </a:cubicBezTo>
                  <a:cubicBezTo>
                    <a:pt x="11905" y="4236"/>
                    <a:pt x="12907" y="4738"/>
                    <a:pt x="13083" y="5615"/>
                  </a:cubicBezTo>
                  <a:cubicBezTo>
                    <a:pt x="13308" y="6676"/>
                    <a:pt x="12398" y="7854"/>
                    <a:pt x="11262" y="7954"/>
                  </a:cubicBezTo>
                  <a:cubicBezTo>
                    <a:pt x="11370" y="8146"/>
                    <a:pt x="11462" y="8347"/>
                    <a:pt x="11529" y="8555"/>
                  </a:cubicBezTo>
                  <a:cubicBezTo>
                    <a:pt x="11638" y="9065"/>
                    <a:pt x="11295" y="9566"/>
                    <a:pt x="10769" y="9642"/>
                  </a:cubicBezTo>
                  <a:cubicBezTo>
                    <a:pt x="10234" y="9700"/>
                    <a:pt x="9716" y="9525"/>
                    <a:pt x="9207" y="9224"/>
                  </a:cubicBezTo>
                  <a:cubicBezTo>
                    <a:pt x="9683" y="10084"/>
                    <a:pt x="9883" y="11187"/>
                    <a:pt x="9349" y="12064"/>
                  </a:cubicBezTo>
                  <a:cubicBezTo>
                    <a:pt x="9332" y="12098"/>
                    <a:pt x="9307" y="12131"/>
                    <a:pt x="9282" y="12156"/>
                  </a:cubicBezTo>
                  <a:cubicBezTo>
                    <a:pt x="8872" y="12616"/>
                    <a:pt x="7970" y="12540"/>
                    <a:pt x="7477" y="12098"/>
                  </a:cubicBezTo>
                  <a:cubicBezTo>
                    <a:pt x="7310" y="11939"/>
                    <a:pt x="7060" y="11697"/>
                    <a:pt x="7060" y="11697"/>
                  </a:cubicBezTo>
                  <a:lnTo>
                    <a:pt x="7043" y="11763"/>
                  </a:lnTo>
                  <a:cubicBezTo>
                    <a:pt x="6851" y="12423"/>
                    <a:pt x="6458" y="13342"/>
                    <a:pt x="5539" y="12808"/>
                  </a:cubicBezTo>
                  <a:cubicBezTo>
                    <a:pt x="4913" y="12448"/>
                    <a:pt x="4787" y="11605"/>
                    <a:pt x="4796" y="10995"/>
                  </a:cubicBezTo>
                  <a:cubicBezTo>
                    <a:pt x="4796" y="10903"/>
                    <a:pt x="4796" y="10811"/>
                    <a:pt x="4804" y="10728"/>
                  </a:cubicBezTo>
                  <a:cubicBezTo>
                    <a:pt x="4746" y="10828"/>
                    <a:pt x="4679" y="10928"/>
                    <a:pt x="4612" y="11020"/>
                  </a:cubicBezTo>
                  <a:cubicBezTo>
                    <a:pt x="4228" y="11596"/>
                    <a:pt x="3576" y="12081"/>
                    <a:pt x="2891" y="11789"/>
                  </a:cubicBezTo>
                  <a:cubicBezTo>
                    <a:pt x="2690" y="11705"/>
                    <a:pt x="2523" y="11571"/>
                    <a:pt x="2381" y="11413"/>
                  </a:cubicBezTo>
                  <a:cubicBezTo>
                    <a:pt x="2273" y="11321"/>
                    <a:pt x="2181" y="11212"/>
                    <a:pt x="2106" y="11087"/>
                  </a:cubicBezTo>
                  <a:cubicBezTo>
                    <a:pt x="1805" y="10552"/>
                    <a:pt x="1880" y="9875"/>
                    <a:pt x="2147" y="9357"/>
                  </a:cubicBezTo>
                  <a:cubicBezTo>
                    <a:pt x="2147" y="9357"/>
                    <a:pt x="1437" y="9558"/>
                    <a:pt x="1070" y="9508"/>
                  </a:cubicBezTo>
                  <a:cubicBezTo>
                    <a:pt x="410" y="9408"/>
                    <a:pt x="0" y="8748"/>
                    <a:pt x="193" y="8121"/>
                  </a:cubicBezTo>
                  <a:cubicBezTo>
                    <a:pt x="502" y="7010"/>
                    <a:pt x="1705" y="6317"/>
                    <a:pt x="2782" y="6041"/>
                  </a:cubicBezTo>
                  <a:cubicBezTo>
                    <a:pt x="1905" y="5907"/>
                    <a:pt x="1112" y="5456"/>
                    <a:pt x="552" y="4763"/>
                  </a:cubicBezTo>
                  <a:cubicBezTo>
                    <a:pt x="193" y="4295"/>
                    <a:pt x="226" y="3510"/>
                    <a:pt x="786" y="3209"/>
                  </a:cubicBezTo>
                  <a:cubicBezTo>
                    <a:pt x="1137" y="3017"/>
                    <a:pt x="1571" y="3017"/>
                    <a:pt x="1980" y="3050"/>
                  </a:cubicBezTo>
                  <a:lnTo>
                    <a:pt x="2189" y="3075"/>
                  </a:lnTo>
                  <a:lnTo>
                    <a:pt x="2173" y="3008"/>
                  </a:lnTo>
                  <a:cubicBezTo>
                    <a:pt x="1914" y="2006"/>
                    <a:pt x="2081" y="870"/>
                    <a:pt x="2966" y="293"/>
                  </a:cubicBezTo>
                  <a:cubicBezTo>
                    <a:pt x="3125" y="193"/>
                    <a:pt x="3309" y="135"/>
                    <a:pt x="3492" y="126"/>
                  </a:cubicBezTo>
                  <a:cubicBezTo>
                    <a:pt x="4069" y="135"/>
                    <a:pt x="4520" y="619"/>
                    <a:pt x="4846" y="1029"/>
                  </a:cubicBezTo>
                  <a:cubicBezTo>
                    <a:pt x="5238" y="1521"/>
                    <a:pt x="5548" y="2064"/>
                    <a:pt x="5773" y="2649"/>
                  </a:cubicBezTo>
                  <a:close/>
                </a:path>
              </a:pathLst>
            </a:custGeom>
            <a:solidFill>
              <a:srgbClr val="1498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31"/>
            <p:cNvSpPr/>
            <p:nvPr/>
          </p:nvSpPr>
          <p:spPr>
            <a:xfrm>
              <a:off x="3590076" y="9384858"/>
              <a:ext cx="384952" cy="434773"/>
            </a:xfrm>
            <a:custGeom>
              <a:avLst/>
              <a:gdLst/>
              <a:ahLst/>
              <a:cxnLst/>
              <a:rect l="l" t="t" r="r" b="b"/>
              <a:pathLst>
                <a:path w="7804" h="8814" extrusionOk="0">
                  <a:moveTo>
                    <a:pt x="948" y="1768"/>
                  </a:moveTo>
                  <a:cubicBezTo>
                    <a:pt x="864" y="1768"/>
                    <a:pt x="761" y="1796"/>
                    <a:pt x="761" y="1796"/>
                  </a:cubicBezTo>
                  <a:lnTo>
                    <a:pt x="770" y="1881"/>
                  </a:lnTo>
                  <a:lnTo>
                    <a:pt x="770" y="1881"/>
                  </a:lnTo>
                  <a:lnTo>
                    <a:pt x="1037" y="1788"/>
                  </a:lnTo>
                  <a:cubicBezTo>
                    <a:pt x="1017" y="1773"/>
                    <a:pt x="984" y="1768"/>
                    <a:pt x="948" y="1768"/>
                  </a:cubicBezTo>
                  <a:close/>
                  <a:moveTo>
                    <a:pt x="770" y="1881"/>
                  </a:moveTo>
                  <a:lnTo>
                    <a:pt x="1" y="2147"/>
                  </a:lnTo>
                  <a:cubicBezTo>
                    <a:pt x="444" y="2465"/>
                    <a:pt x="920" y="2740"/>
                    <a:pt x="1396" y="3033"/>
                  </a:cubicBezTo>
                  <a:lnTo>
                    <a:pt x="1847" y="3334"/>
                  </a:lnTo>
                  <a:cubicBezTo>
                    <a:pt x="2009" y="3309"/>
                    <a:pt x="2173" y="3297"/>
                    <a:pt x="2336" y="3297"/>
                  </a:cubicBezTo>
                  <a:cubicBezTo>
                    <a:pt x="2432" y="3297"/>
                    <a:pt x="2528" y="3301"/>
                    <a:pt x="2624" y="3309"/>
                  </a:cubicBezTo>
                  <a:lnTo>
                    <a:pt x="2624" y="3309"/>
                  </a:lnTo>
                  <a:cubicBezTo>
                    <a:pt x="2501" y="3238"/>
                    <a:pt x="2376" y="3172"/>
                    <a:pt x="2248" y="3108"/>
                  </a:cubicBezTo>
                  <a:lnTo>
                    <a:pt x="1881" y="2882"/>
                  </a:lnTo>
                  <a:cubicBezTo>
                    <a:pt x="1747" y="2799"/>
                    <a:pt x="1622" y="2715"/>
                    <a:pt x="1505" y="2623"/>
                  </a:cubicBezTo>
                  <a:cubicBezTo>
                    <a:pt x="1196" y="2398"/>
                    <a:pt x="786" y="2039"/>
                    <a:pt x="786" y="2039"/>
                  </a:cubicBezTo>
                  <a:lnTo>
                    <a:pt x="770" y="1881"/>
                  </a:lnTo>
                  <a:close/>
                  <a:moveTo>
                    <a:pt x="4111" y="3400"/>
                  </a:moveTo>
                  <a:lnTo>
                    <a:pt x="4103" y="3425"/>
                  </a:lnTo>
                  <a:lnTo>
                    <a:pt x="4094" y="3450"/>
                  </a:lnTo>
                  <a:cubicBezTo>
                    <a:pt x="4098" y="3443"/>
                    <a:pt x="4101" y="3437"/>
                    <a:pt x="4104" y="3432"/>
                  </a:cubicBezTo>
                  <a:lnTo>
                    <a:pt x="4104" y="3432"/>
                  </a:lnTo>
                  <a:cubicBezTo>
                    <a:pt x="4104" y="3432"/>
                    <a:pt x="4104" y="3432"/>
                    <a:pt x="4104" y="3432"/>
                  </a:cubicBezTo>
                  <a:cubicBezTo>
                    <a:pt x="4106" y="3432"/>
                    <a:pt x="4113" y="3419"/>
                    <a:pt x="4112" y="3419"/>
                  </a:cubicBezTo>
                  <a:lnTo>
                    <a:pt x="4112" y="3419"/>
                  </a:lnTo>
                  <a:cubicBezTo>
                    <a:pt x="4111" y="3419"/>
                    <a:pt x="4109" y="3422"/>
                    <a:pt x="4104" y="3432"/>
                  </a:cubicBezTo>
                  <a:lnTo>
                    <a:pt x="4104" y="3432"/>
                  </a:lnTo>
                  <a:cubicBezTo>
                    <a:pt x="4103" y="3430"/>
                    <a:pt x="4105" y="3422"/>
                    <a:pt x="4111" y="3400"/>
                  </a:cubicBezTo>
                  <a:close/>
                  <a:moveTo>
                    <a:pt x="2624" y="3309"/>
                  </a:moveTo>
                  <a:cubicBezTo>
                    <a:pt x="2728" y="3369"/>
                    <a:pt x="2831" y="3432"/>
                    <a:pt x="2933" y="3501"/>
                  </a:cubicBezTo>
                  <a:cubicBezTo>
                    <a:pt x="3067" y="3601"/>
                    <a:pt x="3217" y="3676"/>
                    <a:pt x="3384" y="3726"/>
                  </a:cubicBezTo>
                  <a:cubicBezTo>
                    <a:pt x="3384" y="3726"/>
                    <a:pt x="3403" y="3749"/>
                    <a:pt x="3414" y="3749"/>
                  </a:cubicBezTo>
                  <a:cubicBezTo>
                    <a:pt x="3431" y="3749"/>
                    <a:pt x="3431" y="3698"/>
                    <a:pt x="3326" y="3442"/>
                  </a:cubicBezTo>
                  <a:cubicBezTo>
                    <a:pt x="3095" y="3374"/>
                    <a:pt x="2860" y="3330"/>
                    <a:pt x="2624" y="3309"/>
                  </a:cubicBezTo>
                  <a:close/>
                  <a:moveTo>
                    <a:pt x="6843" y="3450"/>
                  </a:moveTo>
                  <a:cubicBezTo>
                    <a:pt x="6676" y="3450"/>
                    <a:pt x="6517" y="3459"/>
                    <a:pt x="6358" y="3476"/>
                  </a:cubicBezTo>
                  <a:cubicBezTo>
                    <a:pt x="5857" y="3534"/>
                    <a:pt x="5047" y="3467"/>
                    <a:pt x="4963" y="4069"/>
                  </a:cubicBezTo>
                  <a:lnTo>
                    <a:pt x="4966" y="4070"/>
                  </a:lnTo>
                  <a:lnTo>
                    <a:pt x="4966" y="4070"/>
                  </a:lnTo>
                  <a:cubicBezTo>
                    <a:pt x="4996" y="4059"/>
                    <a:pt x="5065" y="4038"/>
                    <a:pt x="5197" y="3994"/>
                  </a:cubicBezTo>
                  <a:cubicBezTo>
                    <a:pt x="5548" y="3877"/>
                    <a:pt x="5899" y="3801"/>
                    <a:pt x="6267" y="3751"/>
                  </a:cubicBezTo>
                  <a:cubicBezTo>
                    <a:pt x="6601" y="3701"/>
                    <a:pt x="7804" y="3651"/>
                    <a:pt x="7804" y="3651"/>
                  </a:cubicBezTo>
                  <a:lnTo>
                    <a:pt x="7745" y="3567"/>
                  </a:lnTo>
                  <a:cubicBezTo>
                    <a:pt x="7444" y="3501"/>
                    <a:pt x="7144" y="3467"/>
                    <a:pt x="6843" y="3450"/>
                  </a:cubicBezTo>
                  <a:close/>
                  <a:moveTo>
                    <a:pt x="4955" y="4069"/>
                  </a:moveTo>
                  <a:cubicBezTo>
                    <a:pt x="4953" y="4069"/>
                    <a:pt x="4950" y="4070"/>
                    <a:pt x="4949" y="4071"/>
                  </a:cubicBezTo>
                  <a:lnTo>
                    <a:pt x="4949" y="4071"/>
                  </a:lnTo>
                  <a:lnTo>
                    <a:pt x="4955" y="4069"/>
                  </a:lnTo>
                  <a:close/>
                  <a:moveTo>
                    <a:pt x="4946" y="4080"/>
                  </a:moveTo>
                  <a:lnTo>
                    <a:pt x="4946" y="4080"/>
                  </a:lnTo>
                  <a:cubicBezTo>
                    <a:pt x="4946" y="4081"/>
                    <a:pt x="4948" y="4081"/>
                    <a:pt x="4951" y="4081"/>
                  </a:cubicBezTo>
                  <a:lnTo>
                    <a:pt x="4951" y="4081"/>
                  </a:lnTo>
                  <a:cubicBezTo>
                    <a:pt x="4949" y="4081"/>
                    <a:pt x="4947" y="4080"/>
                    <a:pt x="4946" y="4080"/>
                  </a:cubicBezTo>
                  <a:close/>
                  <a:moveTo>
                    <a:pt x="1313" y="4102"/>
                  </a:moveTo>
                  <a:cubicBezTo>
                    <a:pt x="1312" y="4102"/>
                    <a:pt x="1312" y="4102"/>
                    <a:pt x="1312" y="4102"/>
                  </a:cubicBezTo>
                  <a:lnTo>
                    <a:pt x="1312" y="4102"/>
                  </a:lnTo>
                  <a:cubicBezTo>
                    <a:pt x="1312" y="4102"/>
                    <a:pt x="1313" y="4102"/>
                    <a:pt x="1313" y="4102"/>
                  </a:cubicBezTo>
                  <a:close/>
                  <a:moveTo>
                    <a:pt x="4987" y="4083"/>
                  </a:moveTo>
                  <a:lnTo>
                    <a:pt x="4993" y="4086"/>
                  </a:lnTo>
                  <a:lnTo>
                    <a:pt x="4993" y="4086"/>
                  </a:lnTo>
                  <a:cubicBezTo>
                    <a:pt x="4982" y="4085"/>
                    <a:pt x="4971" y="4085"/>
                    <a:pt x="4963" y="4085"/>
                  </a:cubicBezTo>
                  <a:cubicBezTo>
                    <a:pt x="4960" y="4128"/>
                    <a:pt x="4975" y="4141"/>
                    <a:pt x="4993" y="4141"/>
                  </a:cubicBezTo>
                  <a:cubicBezTo>
                    <a:pt x="5017" y="4141"/>
                    <a:pt x="5047" y="4119"/>
                    <a:pt x="5047" y="4119"/>
                  </a:cubicBezTo>
                  <a:cubicBezTo>
                    <a:pt x="5047" y="4110"/>
                    <a:pt x="5043" y="4104"/>
                    <a:pt x="5037" y="4099"/>
                  </a:cubicBezTo>
                  <a:lnTo>
                    <a:pt x="5037" y="4099"/>
                  </a:lnTo>
                  <a:cubicBezTo>
                    <a:pt x="5026" y="4089"/>
                    <a:pt x="5006" y="4085"/>
                    <a:pt x="4987" y="4083"/>
                  </a:cubicBezTo>
                  <a:close/>
                  <a:moveTo>
                    <a:pt x="4963" y="4069"/>
                  </a:moveTo>
                  <a:lnTo>
                    <a:pt x="4940" y="4077"/>
                  </a:lnTo>
                  <a:lnTo>
                    <a:pt x="4940" y="4077"/>
                  </a:lnTo>
                  <a:cubicBezTo>
                    <a:pt x="4939" y="4075"/>
                    <a:pt x="4942" y="4073"/>
                    <a:pt x="4949" y="4071"/>
                  </a:cubicBezTo>
                  <a:lnTo>
                    <a:pt x="4949" y="4071"/>
                  </a:lnTo>
                  <a:lnTo>
                    <a:pt x="3967" y="4411"/>
                  </a:lnTo>
                  <a:lnTo>
                    <a:pt x="3967" y="4411"/>
                  </a:lnTo>
                  <a:cubicBezTo>
                    <a:pt x="3967" y="4411"/>
                    <a:pt x="3967" y="4411"/>
                    <a:pt x="3967" y="4411"/>
                  </a:cubicBezTo>
                  <a:lnTo>
                    <a:pt x="3967" y="4411"/>
                  </a:lnTo>
                  <a:lnTo>
                    <a:pt x="4940" y="4077"/>
                  </a:lnTo>
                  <a:lnTo>
                    <a:pt x="4940" y="4077"/>
                  </a:lnTo>
                  <a:cubicBezTo>
                    <a:pt x="4941" y="4078"/>
                    <a:pt x="4943" y="4079"/>
                    <a:pt x="4946" y="4080"/>
                  </a:cubicBezTo>
                  <a:lnTo>
                    <a:pt x="4946" y="4080"/>
                  </a:lnTo>
                  <a:cubicBezTo>
                    <a:pt x="4946" y="4078"/>
                    <a:pt x="4951" y="4076"/>
                    <a:pt x="4963" y="4071"/>
                  </a:cubicBezTo>
                  <a:lnTo>
                    <a:pt x="4963" y="4071"/>
                  </a:lnTo>
                  <a:lnTo>
                    <a:pt x="4963" y="4082"/>
                  </a:lnTo>
                  <a:lnTo>
                    <a:pt x="4963" y="4082"/>
                  </a:lnTo>
                  <a:cubicBezTo>
                    <a:pt x="4958" y="4082"/>
                    <a:pt x="4954" y="4082"/>
                    <a:pt x="4951" y="4081"/>
                  </a:cubicBezTo>
                  <a:lnTo>
                    <a:pt x="4951" y="4081"/>
                  </a:lnTo>
                  <a:cubicBezTo>
                    <a:pt x="4954" y="4082"/>
                    <a:pt x="4958" y="4084"/>
                    <a:pt x="4963" y="4085"/>
                  </a:cubicBezTo>
                  <a:lnTo>
                    <a:pt x="4963" y="4082"/>
                  </a:lnTo>
                  <a:lnTo>
                    <a:pt x="4963" y="4082"/>
                  </a:lnTo>
                  <a:cubicBezTo>
                    <a:pt x="4970" y="4082"/>
                    <a:pt x="4978" y="4082"/>
                    <a:pt x="4987" y="4083"/>
                  </a:cubicBezTo>
                  <a:lnTo>
                    <a:pt x="4987" y="4083"/>
                  </a:lnTo>
                  <a:lnTo>
                    <a:pt x="4966" y="4070"/>
                  </a:lnTo>
                  <a:lnTo>
                    <a:pt x="4966" y="4070"/>
                  </a:lnTo>
                  <a:cubicBezTo>
                    <a:pt x="4965" y="4071"/>
                    <a:pt x="4964" y="4071"/>
                    <a:pt x="4963" y="4071"/>
                  </a:cubicBezTo>
                  <a:lnTo>
                    <a:pt x="4963" y="4071"/>
                  </a:lnTo>
                  <a:lnTo>
                    <a:pt x="4963" y="4069"/>
                  </a:lnTo>
                  <a:close/>
                  <a:moveTo>
                    <a:pt x="5966" y="4169"/>
                  </a:moveTo>
                  <a:lnTo>
                    <a:pt x="5891" y="4177"/>
                  </a:lnTo>
                  <a:cubicBezTo>
                    <a:pt x="5849" y="4177"/>
                    <a:pt x="5515" y="4227"/>
                    <a:pt x="5197" y="4286"/>
                  </a:cubicBezTo>
                  <a:cubicBezTo>
                    <a:pt x="4997" y="4336"/>
                    <a:pt x="5172" y="4378"/>
                    <a:pt x="5172" y="4378"/>
                  </a:cubicBezTo>
                  <a:lnTo>
                    <a:pt x="5231" y="4378"/>
                  </a:lnTo>
                  <a:cubicBezTo>
                    <a:pt x="5598" y="4366"/>
                    <a:pt x="5769" y="4361"/>
                    <a:pt x="5851" y="4361"/>
                  </a:cubicBezTo>
                  <a:cubicBezTo>
                    <a:pt x="6008" y="4361"/>
                    <a:pt x="5839" y="4381"/>
                    <a:pt x="6091" y="4420"/>
                  </a:cubicBezTo>
                  <a:cubicBezTo>
                    <a:pt x="6325" y="4453"/>
                    <a:pt x="6697" y="4461"/>
                    <a:pt x="7010" y="4461"/>
                  </a:cubicBezTo>
                  <a:cubicBezTo>
                    <a:pt x="7323" y="4461"/>
                    <a:pt x="7578" y="4453"/>
                    <a:pt x="7578" y="4453"/>
                  </a:cubicBezTo>
                  <a:lnTo>
                    <a:pt x="7503" y="4361"/>
                  </a:lnTo>
                  <a:cubicBezTo>
                    <a:pt x="7185" y="4319"/>
                    <a:pt x="6876" y="4261"/>
                    <a:pt x="6559" y="4211"/>
                  </a:cubicBezTo>
                  <a:cubicBezTo>
                    <a:pt x="6367" y="4186"/>
                    <a:pt x="6166" y="4169"/>
                    <a:pt x="5966" y="4169"/>
                  </a:cubicBezTo>
                  <a:close/>
                  <a:moveTo>
                    <a:pt x="1730" y="0"/>
                  </a:moveTo>
                  <a:lnTo>
                    <a:pt x="1739" y="192"/>
                  </a:lnTo>
                  <a:cubicBezTo>
                    <a:pt x="2248" y="811"/>
                    <a:pt x="2683" y="1671"/>
                    <a:pt x="3117" y="2481"/>
                  </a:cubicBezTo>
                  <a:cubicBezTo>
                    <a:pt x="3660" y="3526"/>
                    <a:pt x="3368" y="2941"/>
                    <a:pt x="3510" y="3425"/>
                  </a:cubicBezTo>
                  <a:cubicBezTo>
                    <a:pt x="3510" y="3425"/>
                    <a:pt x="3544" y="3466"/>
                    <a:pt x="3585" y="3494"/>
                  </a:cubicBezTo>
                  <a:lnTo>
                    <a:pt x="3585" y="3494"/>
                  </a:lnTo>
                  <a:cubicBezTo>
                    <a:pt x="3548" y="3574"/>
                    <a:pt x="3511" y="3654"/>
                    <a:pt x="3476" y="3735"/>
                  </a:cubicBezTo>
                  <a:cubicBezTo>
                    <a:pt x="3475" y="3755"/>
                    <a:pt x="3474" y="3773"/>
                    <a:pt x="3473" y="3790"/>
                  </a:cubicBezTo>
                  <a:lnTo>
                    <a:pt x="3473" y="3790"/>
                  </a:lnTo>
                  <a:cubicBezTo>
                    <a:pt x="3273" y="3759"/>
                    <a:pt x="3160" y="3743"/>
                    <a:pt x="3033" y="3726"/>
                  </a:cubicBezTo>
                  <a:cubicBezTo>
                    <a:pt x="2983" y="3718"/>
                    <a:pt x="2933" y="3718"/>
                    <a:pt x="2883" y="3718"/>
                  </a:cubicBezTo>
                  <a:lnTo>
                    <a:pt x="2875" y="3718"/>
                  </a:lnTo>
                  <a:cubicBezTo>
                    <a:pt x="2321" y="3718"/>
                    <a:pt x="1317" y="4102"/>
                    <a:pt x="1312" y="4102"/>
                  </a:cubicBezTo>
                  <a:cubicBezTo>
                    <a:pt x="1312" y="4102"/>
                    <a:pt x="1312" y="4102"/>
                    <a:pt x="1312" y="4102"/>
                  </a:cubicBezTo>
                  <a:lnTo>
                    <a:pt x="1312" y="4102"/>
                  </a:lnTo>
                  <a:cubicBezTo>
                    <a:pt x="836" y="4361"/>
                    <a:pt x="327" y="4896"/>
                    <a:pt x="327" y="4896"/>
                  </a:cubicBezTo>
                  <a:lnTo>
                    <a:pt x="452" y="4912"/>
                  </a:lnTo>
                  <a:cubicBezTo>
                    <a:pt x="845" y="4695"/>
                    <a:pt x="1254" y="4520"/>
                    <a:pt x="1688" y="4386"/>
                  </a:cubicBezTo>
                  <a:cubicBezTo>
                    <a:pt x="2115" y="4278"/>
                    <a:pt x="2557" y="4194"/>
                    <a:pt x="3000" y="4152"/>
                  </a:cubicBezTo>
                  <a:cubicBezTo>
                    <a:pt x="3493" y="4136"/>
                    <a:pt x="4195" y="4069"/>
                    <a:pt x="4195" y="4069"/>
                  </a:cubicBezTo>
                  <a:lnTo>
                    <a:pt x="3869" y="3851"/>
                  </a:lnTo>
                  <a:cubicBezTo>
                    <a:pt x="3787" y="3839"/>
                    <a:pt x="3715" y="3828"/>
                    <a:pt x="3650" y="3817"/>
                  </a:cubicBezTo>
                  <a:lnTo>
                    <a:pt x="3650" y="3817"/>
                  </a:lnTo>
                  <a:cubicBezTo>
                    <a:pt x="3665" y="3797"/>
                    <a:pt x="3682" y="3772"/>
                    <a:pt x="3702" y="3743"/>
                  </a:cubicBezTo>
                  <a:lnTo>
                    <a:pt x="3744" y="3693"/>
                  </a:lnTo>
                  <a:lnTo>
                    <a:pt x="3744" y="3693"/>
                  </a:lnTo>
                  <a:cubicBezTo>
                    <a:pt x="3743" y="3694"/>
                    <a:pt x="3742" y="3695"/>
                    <a:pt x="3742" y="3695"/>
                  </a:cubicBezTo>
                  <a:cubicBezTo>
                    <a:pt x="3744" y="3695"/>
                    <a:pt x="3875" y="3518"/>
                    <a:pt x="3969" y="3392"/>
                  </a:cubicBezTo>
                  <a:cubicBezTo>
                    <a:pt x="4103" y="3200"/>
                    <a:pt x="4362" y="2774"/>
                    <a:pt x="4362" y="2774"/>
                  </a:cubicBezTo>
                  <a:cubicBezTo>
                    <a:pt x="4704" y="2114"/>
                    <a:pt x="4955" y="1412"/>
                    <a:pt x="5105" y="685"/>
                  </a:cubicBezTo>
                  <a:lnTo>
                    <a:pt x="5030" y="552"/>
                  </a:lnTo>
                  <a:lnTo>
                    <a:pt x="4871" y="710"/>
                  </a:lnTo>
                  <a:cubicBezTo>
                    <a:pt x="4729" y="1195"/>
                    <a:pt x="4537" y="1671"/>
                    <a:pt x="4303" y="2122"/>
                  </a:cubicBezTo>
                  <a:cubicBezTo>
                    <a:pt x="4002" y="2707"/>
                    <a:pt x="3975" y="2752"/>
                    <a:pt x="3973" y="2752"/>
                  </a:cubicBezTo>
                  <a:cubicBezTo>
                    <a:pt x="3973" y="2752"/>
                    <a:pt x="3973" y="2750"/>
                    <a:pt x="3973" y="2750"/>
                  </a:cubicBezTo>
                  <a:lnTo>
                    <a:pt x="3973" y="2750"/>
                  </a:lnTo>
                  <a:cubicBezTo>
                    <a:pt x="3973" y="2750"/>
                    <a:pt x="3971" y="2754"/>
                    <a:pt x="3961" y="2774"/>
                  </a:cubicBezTo>
                  <a:cubicBezTo>
                    <a:pt x="3896" y="2886"/>
                    <a:pt x="3834" y="2999"/>
                    <a:pt x="3774" y="3112"/>
                  </a:cubicBezTo>
                  <a:lnTo>
                    <a:pt x="3774" y="3112"/>
                  </a:lnTo>
                  <a:cubicBezTo>
                    <a:pt x="3781" y="3062"/>
                    <a:pt x="3785" y="3024"/>
                    <a:pt x="3785" y="3016"/>
                  </a:cubicBezTo>
                  <a:cubicBezTo>
                    <a:pt x="3710" y="2649"/>
                    <a:pt x="3577" y="2306"/>
                    <a:pt x="3384" y="1989"/>
                  </a:cubicBezTo>
                  <a:cubicBezTo>
                    <a:pt x="3084" y="1446"/>
                    <a:pt x="2474" y="510"/>
                    <a:pt x="2474" y="510"/>
                  </a:cubicBezTo>
                  <a:cubicBezTo>
                    <a:pt x="2265" y="284"/>
                    <a:pt x="2014" y="109"/>
                    <a:pt x="1730" y="0"/>
                  </a:cubicBezTo>
                  <a:close/>
                  <a:moveTo>
                    <a:pt x="3893" y="4257"/>
                  </a:moveTo>
                  <a:cubicBezTo>
                    <a:pt x="3866" y="4257"/>
                    <a:pt x="3820" y="4301"/>
                    <a:pt x="3668" y="4361"/>
                  </a:cubicBezTo>
                  <a:cubicBezTo>
                    <a:pt x="3668" y="4361"/>
                    <a:pt x="3384" y="4511"/>
                    <a:pt x="3192" y="4620"/>
                  </a:cubicBezTo>
                  <a:cubicBezTo>
                    <a:pt x="2699" y="4912"/>
                    <a:pt x="1655" y="6391"/>
                    <a:pt x="1655" y="6391"/>
                  </a:cubicBezTo>
                  <a:cubicBezTo>
                    <a:pt x="1580" y="6617"/>
                    <a:pt x="1572" y="6851"/>
                    <a:pt x="1622" y="7076"/>
                  </a:cubicBezTo>
                  <a:lnTo>
                    <a:pt x="1789" y="6984"/>
                  </a:lnTo>
                  <a:cubicBezTo>
                    <a:pt x="1847" y="6884"/>
                    <a:pt x="1922" y="6767"/>
                    <a:pt x="1989" y="6675"/>
                  </a:cubicBezTo>
                  <a:cubicBezTo>
                    <a:pt x="2374" y="6074"/>
                    <a:pt x="2825" y="5522"/>
                    <a:pt x="3343" y="5038"/>
                  </a:cubicBezTo>
                  <a:cubicBezTo>
                    <a:pt x="4110" y="4342"/>
                    <a:pt x="3959" y="4580"/>
                    <a:pt x="3967" y="4411"/>
                  </a:cubicBezTo>
                  <a:lnTo>
                    <a:pt x="3967" y="4411"/>
                  </a:lnTo>
                  <a:lnTo>
                    <a:pt x="3919" y="4428"/>
                  </a:lnTo>
                  <a:lnTo>
                    <a:pt x="3919" y="4428"/>
                  </a:lnTo>
                  <a:lnTo>
                    <a:pt x="3967" y="4411"/>
                  </a:lnTo>
                  <a:lnTo>
                    <a:pt x="3967" y="4411"/>
                  </a:lnTo>
                  <a:cubicBezTo>
                    <a:pt x="3967" y="4404"/>
                    <a:pt x="3968" y="4395"/>
                    <a:pt x="3969" y="4386"/>
                  </a:cubicBezTo>
                  <a:lnTo>
                    <a:pt x="3969" y="4361"/>
                  </a:lnTo>
                  <a:cubicBezTo>
                    <a:pt x="3924" y="4286"/>
                    <a:pt x="3915" y="4257"/>
                    <a:pt x="3893" y="4257"/>
                  </a:cubicBezTo>
                  <a:close/>
                  <a:moveTo>
                    <a:pt x="4571" y="4501"/>
                  </a:moveTo>
                  <a:cubicBezTo>
                    <a:pt x="4467" y="4501"/>
                    <a:pt x="4420" y="4879"/>
                    <a:pt x="4420" y="4879"/>
                  </a:cubicBezTo>
                  <a:cubicBezTo>
                    <a:pt x="4378" y="5781"/>
                    <a:pt x="4479" y="5998"/>
                    <a:pt x="4637" y="6692"/>
                  </a:cubicBezTo>
                  <a:cubicBezTo>
                    <a:pt x="4738" y="7151"/>
                    <a:pt x="5297" y="7870"/>
                    <a:pt x="5297" y="7870"/>
                  </a:cubicBezTo>
                  <a:lnTo>
                    <a:pt x="5331" y="7736"/>
                  </a:lnTo>
                  <a:cubicBezTo>
                    <a:pt x="4947" y="6951"/>
                    <a:pt x="4938" y="6140"/>
                    <a:pt x="4754" y="5439"/>
                  </a:cubicBezTo>
                  <a:lnTo>
                    <a:pt x="4612" y="4587"/>
                  </a:lnTo>
                  <a:cubicBezTo>
                    <a:pt x="4612" y="4587"/>
                    <a:pt x="4612" y="4587"/>
                    <a:pt x="4611" y="4587"/>
                  </a:cubicBezTo>
                  <a:cubicBezTo>
                    <a:pt x="4605" y="4587"/>
                    <a:pt x="4612" y="4520"/>
                    <a:pt x="4612" y="4520"/>
                  </a:cubicBezTo>
                  <a:cubicBezTo>
                    <a:pt x="4598" y="4507"/>
                    <a:pt x="4584" y="4501"/>
                    <a:pt x="4571" y="4501"/>
                  </a:cubicBezTo>
                  <a:close/>
                  <a:moveTo>
                    <a:pt x="4309" y="4302"/>
                  </a:moveTo>
                  <a:cubicBezTo>
                    <a:pt x="4215" y="4302"/>
                    <a:pt x="4053" y="4436"/>
                    <a:pt x="4053" y="4436"/>
                  </a:cubicBezTo>
                  <a:cubicBezTo>
                    <a:pt x="3401" y="5397"/>
                    <a:pt x="3426" y="6600"/>
                    <a:pt x="3652" y="7703"/>
                  </a:cubicBezTo>
                  <a:cubicBezTo>
                    <a:pt x="3660" y="7770"/>
                    <a:pt x="3777" y="8221"/>
                    <a:pt x="3877" y="8555"/>
                  </a:cubicBezTo>
                  <a:cubicBezTo>
                    <a:pt x="3911" y="8655"/>
                    <a:pt x="3977" y="8747"/>
                    <a:pt x="4069" y="8814"/>
                  </a:cubicBezTo>
                  <a:lnTo>
                    <a:pt x="4145" y="8680"/>
                  </a:lnTo>
                  <a:cubicBezTo>
                    <a:pt x="4120" y="8471"/>
                    <a:pt x="4094" y="8254"/>
                    <a:pt x="4078" y="8037"/>
                  </a:cubicBezTo>
                  <a:cubicBezTo>
                    <a:pt x="4036" y="7369"/>
                    <a:pt x="4069" y="8020"/>
                    <a:pt x="4036" y="7343"/>
                  </a:cubicBezTo>
                  <a:cubicBezTo>
                    <a:pt x="4003" y="6709"/>
                    <a:pt x="4178" y="5355"/>
                    <a:pt x="4178" y="5355"/>
                  </a:cubicBezTo>
                  <a:cubicBezTo>
                    <a:pt x="4287" y="4729"/>
                    <a:pt x="4370" y="4353"/>
                    <a:pt x="4370" y="4353"/>
                  </a:cubicBezTo>
                  <a:cubicBezTo>
                    <a:pt x="4362" y="4316"/>
                    <a:pt x="4339" y="4302"/>
                    <a:pt x="4309" y="4302"/>
                  </a:cubicBezTo>
                  <a:close/>
                </a:path>
              </a:pathLst>
            </a:custGeom>
            <a:solidFill>
              <a:srgbClr val="0037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31"/>
            <p:cNvSpPr/>
            <p:nvPr/>
          </p:nvSpPr>
          <p:spPr>
            <a:xfrm>
              <a:off x="3709596" y="9517549"/>
              <a:ext cx="159180" cy="135552"/>
            </a:xfrm>
            <a:custGeom>
              <a:avLst/>
              <a:gdLst/>
              <a:ahLst/>
              <a:cxnLst/>
              <a:rect l="l" t="t" r="r" b="b"/>
              <a:pathLst>
                <a:path w="3227" h="2748" extrusionOk="0">
                  <a:moveTo>
                    <a:pt x="1872" y="0"/>
                  </a:moveTo>
                  <a:cubicBezTo>
                    <a:pt x="1496" y="0"/>
                    <a:pt x="1128" y="117"/>
                    <a:pt x="819" y="343"/>
                  </a:cubicBezTo>
                  <a:cubicBezTo>
                    <a:pt x="1" y="928"/>
                    <a:pt x="118" y="1980"/>
                    <a:pt x="953" y="2532"/>
                  </a:cubicBezTo>
                  <a:cubicBezTo>
                    <a:pt x="1176" y="2682"/>
                    <a:pt x="1414" y="2747"/>
                    <a:pt x="1649" y="2747"/>
                  </a:cubicBezTo>
                  <a:cubicBezTo>
                    <a:pt x="2458" y="2747"/>
                    <a:pt x="3226" y="1963"/>
                    <a:pt x="3200" y="1153"/>
                  </a:cubicBezTo>
                  <a:cubicBezTo>
                    <a:pt x="3184" y="460"/>
                    <a:pt x="2524" y="9"/>
                    <a:pt x="187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31"/>
            <p:cNvSpPr/>
            <p:nvPr/>
          </p:nvSpPr>
          <p:spPr>
            <a:xfrm>
              <a:off x="4603805" y="9023436"/>
              <a:ext cx="651567" cy="663504"/>
            </a:xfrm>
            <a:custGeom>
              <a:avLst/>
              <a:gdLst/>
              <a:ahLst/>
              <a:cxnLst/>
              <a:rect l="l" t="t" r="r" b="b"/>
              <a:pathLst>
                <a:path w="13209" h="13451" extrusionOk="0">
                  <a:moveTo>
                    <a:pt x="10201" y="5155"/>
                  </a:moveTo>
                  <a:cubicBezTo>
                    <a:pt x="10836" y="4996"/>
                    <a:pt x="11479" y="4938"/>
                    <a:pt x="12131" y="5122"/>
                  </a:cubicBezTo>
                  <a:cubicBezTo>
                    <a:pt x="12198" y="5139"/>
                    <a:pt x="12265" y="5164"/>
                    <a:pt x="12323" y="5189"/>
                  </a:cubicBezTo>
                  <a:cubicBezTo>
                    <a:pt x="12390" y="5214"/>
                    <a:pt x="12423" y="5222"/>
                    <a:pt x="12473" y="5247"/>
                  </a:cubicBezTo>
                  <a:cubicBezTo>
                    <a:pt x="12515" y="5264"/>
                    <a:pt x="12540" y="5281"/>
                    <a:pt x="12565" y="5289"/>
                  </a:cubicBezTo>
                  <a:cubicBezTo>
                    <a:pt x="12841" y="5414"/>
                    <a:pt x="13042" y="5648"/>
                    <a:pt x="13125" y="5941"/>
                  </a:cubicBezTo>
                  <a:cubicBezTo>
                    <a:pt x="13175" y="6141"/>
                    <a:pt x="13133" y="6358"/>
                    <a:pt x="13000" y="6525"/>
                  </a:cubicBezTo>
                  <a:cubicBezTo>
                    <a:pt x="12824" y="6734"/>
                    <a:pt x="12540" y="6818"/>
                    <a:pt x="12281" y="6893"/>
                  </a:cubicBezTo>
                  <a:cubicBezTo>
                    <a:pt x="12440" y="7035"/>
                    <a:pt x="12590" y="7194"/>
                    <a:pt x="12724" y="7361"/>
                  </a:cubicBezTo>
                  <a:cubicBezTo>
                    <a:pt x="13209" y="7971"/>
                    <a:pt x="13108" y="8864"/>
                    <a:pt x="12490" y="9341"/>
                  </a:cubicBezTo>
                  <a:cubicBezTo>
                    <a:pt x="11680" y="10009"/>
                    <a:pt x="10502" y="9900"/>
                    <a:pt x="9466" y="9458"/>
                  </a:cubicBezTo>
                  <a:cubicBezTo>
                    <a:pt x="9675" y="9800"/>
                    <a:pt x="9834" y="10176"/>
                    <a:pt x="9934" y="10569"/>
                  </a:cubicBezTo>
                  <a:cubicBezTo>
                    <a:pt x="10143" y="11496"/>
                    <a:pt x="9900" y="12599"/>
                    <a:pt x="9098" y="12983"/>
                  </a:cubicBezTo>
                  <a:cubicBezTo>
                    <a:pt x="8121" y="13451"/>
                    <a:pt x="6759" y="12849"/>
                    <a:pt x="6383" y="11772"/>
                  </a:cubicBezTo>
                  <a:cubicBezTo>
                    <a:pt x="6233" y="11930"/>
                    <a:pt x="6058" y="12064"/>
                    <a:pt x="5865" y="12181"/>
                  </a:cubicBezTo>
                  <a:cubicBezTo>
                    <a:pt x="5398" y="12415"/>
                    <a:pt x="4830" y="12198"/>
                    <a:pt x="4637" y="11705"/>
                  </a:cubicBezTo>
                  <a:cubicBezTo>
                    <a:pt x="4445" y="11195"/>
                    <a:pt x="4495" y="10652"/>
                    <a:pt x="4662" y="10092"/>
                  </a:cubicBezTo>
                  <a:cubicBezTo>
                    <a:pt x="3936" y="10761"/>
                    <a:pt x="2916" y="11229"/>
                    <a:pt x="1939" y="10920"/>
                  </a:cubicBezTo>
                  <a:cubicBezTo>
                    <a:pt x="1897" y="10903"/>
                    <a:pt x="1864" y="10886"/>
                    <a:pt x="1830" y="10869"/>
                  </a:cubicBezTo>
                  <a:cubicBezTo>
                    <a:pt x="1287" y="10585"/>
                    <a:pt x="1145" y="9691"/>
                    <a:pt x="1455" y="9107"/>
                  </a:cubicBezTo>
                  <a:cubicBezTo>
                    <a:pt x="1563" y="8898"/>
                    <a:pt x="1739" y="8614"/>
                    <a:pt x="1739" y="8614"/>
                  </a:cubicBezTo>
                  <a:lnTo>
                    <a:pt x="1672" y="8614"/>
                  </a:lnTo>
                  <a:cubicBezTo>
                    <a:pt x="978" y="8580"/>
                    <a:pt x="1" y="8430"/>
                    <a:pt x="293" y="7411"/>
                  </a:cubicBezTo>
                  <a:cubicBezTo>
                    <a:pt x="494" y="6709"/>
                    <a:pt x="1279" y="6383"/>
                    <a:pt x="1881" y="6241"/>
                  </a:cubicBezTo>
                  <a:cubicBezTo>
                    <a:pt x="1964" y="6225"/>
                    <a:pt x="2048" y="6208"/>
                    <a:pt x="2140" y="6191"/>
                  </a:cubicBezTo>
                  <a:cubicBezTo>
                    <a:pt x="2023" y="6149"/>
                    <a:pt x="1914" y="6116"/>
                    <a:pt x="1805" y="6074"/>
                  </a:cubicBezTo>
                  <a:cubicBezTo>
                    <a:pt x="1154" y="5840"/>
                    <a:pt x="527" y="5331"/>
                    <a:pt x="644" y="4587"/>
                  </a:cubicBezTo>
                  <a:cubicBezTo>
                    <a:pt x="678" y="4378"/>
                    <a:pt x="761" y="4178"/>
                    <a:pt x="886" y="4002"/>
                  </a:cubicBezTo>
                  <a:cubicBezTo>
                    <a:pt x="945" y="3877"/>
                    <a:pt x="1028" y="3760"/>
                    <a:pt x="1137" y="3660"/>
                  </a:cubicBezTo>
                  <a:cubicBezTo>
                    <a:pt x="1580" y="3234"/>
                    <a:pt x="2257" y="3134"/>
                    <a:pt x="2825" y="3276"/>
                  </a:cubicBezTo>
                  <a:cubicBezTo>
                    <a:pt x="2825" y="3276"/>
                    <a:pt x="2449" y="2632"/>
                    <a:pt x="2415" y="2265"/>
                  </a:cubicBezTo>
                  <a:cubicBezTo>
                    <a:pt x="2348" y="1605"/>
                    <a:pt x="2891" y="1045"/>
                    <a:pt x="3551" y="1087"/>
                  </a:cubicBezTo>
                  <a:cubicBezTo>
                    <a:pt x="4713" y="1112"/>
                    <a:pt x="5665" y="2106"/>
                    <a:pt x="6191" y="3092"/>
                  </a:cubicBezTo>
                  <a:cubicBezTo>
                    <a:pt x="6108" y="2206"/>
                    <a:pt x="6358" y="1321"/>
                    <a:pt x="6893" y="619"/>
                  </a:cubicBezTo>
                  <a:cubicBezTo>
                    <a:pt x="7261" y="151"/>
                    <a:pt x="8029" y="1"/>
                    <a:pt x="8455" y="469"/>
                  </a:cubicBezTo>
                  <a:cubicBezTo>
                    <a:pt x="8723" y="761"/>
                    <a:pt x="8831" y="1179"/>
                    <a:pt x="8898" y="1588"/>
                  </a:cubicBezTo>
                  <a:lnTo>
                    <a:pt x="8931" y="1797"/>
                  </a:lnTo>
                  <a:lnTo>
                    <a:pt x="8982" y="1763"/>
                  </a:lnTo>
                  <a:cubicBezTo>
                    <a:pt x="9900" y="1271"/>
                    <a:pt x="11045" y="1162"/>
                    <a:pt x="11814" y="1880"/>
                  </a:cubicBezTo>
                  <a:cubicBezTo>
                    <a:pt x="11947" y="2006"/>
                    <a:pt x="12047" y="2173"/>
                    <a:pt x="12098" y="2348"/>
                  </a:cubicBezTo>
                  <a:cubicBezTo>
                    <a:pt x="12231" y="2908"/>
                    <a:pt x="11872" y="3468"/>
                    <a:pt x="11555" y="3885"/>
                  </a:cubicBezTo>
                  <a:cubicBezTo>
                    <a:pt x="11170" y="4378"/>
                    <a:pt x="10711" y="4804"/>
                    <a:pt x="10201" y="5155"/>
                  </a:cubicBezTo>
                  <a:close/>
                </a:path>
              </a:pathLst>
            </a:custGeom>
            <a:solidFill>
              <a:srgbClr val="F7A9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31"/>
            <p:cNvSpPr/>
            <p:nvPr/>
          </p:nvSpPr>
          <p:spPr>
            <a:xfrm>
              <a:off x="4705617" y="9175907"/>
              <a:ext cx="436450" cy="359006"/>
            </a:xfrm>
            <a:custGeom>
              <a:avLst/>
              <a:gdLst/>
              <a:ahLst/>
              <a:cxnLst/>
              <a:rect l="l" t="t" r="r" b="b"/>
              <a:pathLst>
                <a:path w="8848" h="7278" extrusionOk="0">
                  <a:moveTo>
                    <a:pt x="6015" y="1"/>
                  </a:moveTo>
                  <a:lnTo>
                    <a:pt x="5781" y="84"/>
                  </a:lnTo>
                  <a:cubicBezTo>
                    <a:pt x="5781" y="84"/>
                    <a:pt x="5531" y="569"/>
                    <a:pt x="5389" y="920"/>
                  </a:cubicBezTo>
                  <a:cubicBezTo>
                    <a:pt x="5330" y="1062"/>
                    <a:pt x="5280" y="1204"/>
                    <a:pt x="5230" y="1354"/>
                  </a:cubicBezTo>
                  <a:cubicBezTo>
                    <a:pt x="5188" y="1488"/>
                    <a:pt x="5146" y="1621"/>
                    <a:pt x="5105" y="1763"/>
                  </a:cubicBezTo>
                  <a:cubicBezTo>
                    <a:pt x="5046" y="2014"/>
                    <a:pt x="4971" y="2273"/>
                    <a:pt x="4887" y="2524"/>
                  </a:cubicBezTo>
                  <a:cubicBezTo>
                    <a:pt x="4821" y="2674"/>
                    <a:pt x="4779" y="2841"/>
                    <a:pt x="4779" y="3017"/>
                  </a:cubicBezTo>
                  <a:cubicBezTo>
                    <a:pt x="4779" y="3017"/>
                    <a:pt x="4749" y="3058"/>
                    <a:pt x="4773" y="3058"/>
                  </a:cubicBezTo>
                  <a:cubicBezTo>
                    <a:pt x="4795" y="3058"/>
                    <a:pt x="4862" y="3023"/>
                    <a:pt x="5038" y="2891"/>
                  </a:cubicBezTo>
                  <a:cubicBezTo>
                    <a:pt x="5172" y="2716"/>
                    <a:pt x="5280" y="2540"/>
                    <a:pt x="5372" y="2348"/>
                  </a:cubicBezTo>
                  <a:lnTo>
                    <a:pt x="5564" y="1839"/>
                  </a:lnTo>
                  <a:cubicBezTo>
                    <a:pt x="5731" y="1312"/>
                    <a:pt x="5873" y="778"/>
                    <a:pt x="6082" y="268"/>
                  </a:cubicBezTo>
                  <a:cubicBezTo>
                    <a:pt x="6116" y="193"/>
                    <a:pt x="6015" y="1"/>
                    <a:pt x="6015" y="1"/>
                  </a:cubicBezTo>
                  <a:close/>
                  <a:moveTo>
                    <a:pt x="7987" y="502"/>
                  </a:moveTo>
                  <a:lnTo>
                    <a:pt x="7795" y="560"/>
                  </a:lnTo>
                  <a:cubicBezTo>
                    <a:pt x="7319" y="1204"/>
                    <a:pt x="6592" y="1839"/>
                    <a:pt x="5915" y="2449"/>
                  </a:cubicBezTo>
                  <a:cubicBezTo>
                    <a:pt x="5029" y="3225"/>
                    <a:pt x="5531" y="2808"/>
                    <a:pt x="5096" y="3058"/>
                  </a:cubicBezTo>
                  <a:cubicBezTo>
                    <a:pt x="5096" y="3058"/>
                    <a:pt x="4971" y="3234"/>
                    <a:pt x="5071" y="3259"/>
                  </a:cubicBezTo>
                  <a:cubicBezTo>
                    <a:pt x="5074" y="3260"/>
                    <a:pt x="5076" y="3261"/>
                    <a:pt x="5079" y="3261"/>
                  </a:cubicBezTo>
                  <a:cubicBezTo>
                    <a:pt x="5097" y="3261"/>
                    <a:pt x="5121" y="3242"/>
                    <a:pt x="5121" y="3242"/>
                  </a:cubicBezTo>
                  <a:lnTo>
                    <a:pt x="5172" y="3276"/>
                  </a:lnTo>
                  <a:cubicBezTo>
                    <a:pt x="5172" y="3276"/>
                    <a:pt x="5531" y="3242"/>
                    <a:pt x="5556" y="3234"/>
                  </a:cubicBezTo>
                  <a:cubicBezTo>
                    <a:pt x="5890" y="3067"/>
                    <a:pt x="6199" y="2850"/>
                    <a:pt x="6458" y="2591"/>
                  </a:cubicBezTo>
                  <a:cubicBezTo>
                    <a:pt x="6909" y="2164"/>
                    <a:pt x="7678" y="1346"/>
                    <a:pt x="7678" y="1346"/>
                  </a:cubicBezTo>
                  <a:cubicBezTo>
                    <a:pt x="7836" y="1095"/>
                    <a:pt x="7945" y="803"/>
                    <a:pt x="7987" y="502"/>
                  </a:cubicBezTo>
                  <a:close/>
                  <a:moveTo>
                    <a:pt x="5213" y="3635"/>
                  </a:moveTo>
                  <a:cubicBezTo>
                    <a:pt x="5220" y="3637"/>
                    <a:pt x="5225" y="3638"/>
                    <a:pt x="5229" y="3639"/>
                  </a:cubicBezTo>
                  <a:lnTo>
                    <a:pt x="5229" y="3639"/>
                  </a:lnTo>
                  <a:cubicBezTo>
                    <a:pt x="5229" y="3637"/>
                    <a:pt x="5237" y="3635"/>
                    <a:pt x="5263" y="3635"/>
                  </a:cubicBezTo>
                  <a:close/>
                  <a:moveTo>
                    <a:pt x="5229" y="3639"/>
                  </a:moveTo>
                  <a:cubicBezTo>
                    <a:pt x="5230" y="3642"/>
                    <a:pt x="5244" y="3646"/>
                    <a:pt x="5247" y="3646"/>
                  </a:cubicBezTo>
                  <a:cubicBezTo>
                    <a:pt x="5249" y="3646"/>
                    <a:pt x="5246" y="3644"/>
                    <a:pt x="5229" y="3639"/>
                  </a:cubicBezTo>
                  <a:close/>
                  <a:moveTo>
                    <a:pt x="1674" y="1961"/>
                  </a:moveTo>
                  <a:cubicBezTo>
                    <a:pt x="1472" y="1961"/>
                    <a:pt x="1277" y="2010"/>
                    <a:pt x="1095" y="2098"/>
                  </a:cubicBezTo>
                  <a:lnTo>
                    <a:pt x="1220" y="2240"/>
                  </a:lnTo>
                  <a:cubicBezTo>
                    <a:pt x="1345" y="2273"/>
                    <a:pt x="1462" y="2315"/>
                    <a:pt x="1571" y="2357"/>
                  </a:cubicBezTo>
                  <a:cubicBezTo>
                    <a:pt x="2248" y="2582"/>
                    <a:pt x="2891" y="2900"/>
                    <a:pt x="3492" y="3284"/>
                  </a:cubicBezTo>
                  <a:cubicBezTo>
                    <a:pt x="4094" y="3685"/>
                    <a:pt x="4142" y="3763"/>
                    <a:pt x="4172" y="3763"/>
                  </a:cubicBezTo>
                  <a:cubicBezTo>
                    <a:pt x="4187" y="3763"/>
                    <a:pt x="4197" y="3743"/>
                    <a:pt x="4269" y="3735"/>
                  </a:cubicBezTo>
                  <a:cubicBezTo>
                    <a:pt x="4286" y="3735"/>
                    <a:pt x="4294" y="3727"/>
                    <a:pt x="4303" y="3718"/>
                  </a:cubicBezTo>
                  <a:cubicBezTo>
                    <a:pt x="4436" y="3585"/>
                    <a:pt x="4395" y="3668"/>
                    <a:pt x="4228" y="3426"/>
                  </a:cubicBezTo>
                  <a:cubicBezTo>
                    <a:pt x="4228" y="3426"/>
                    <a:pt x="4010" y="3192"/>
                    <a:pt x="3860" y="3025"/>
                  </a:cubicBezTo>
                  <a:cubicBezTo>
                    <a:pt x="3459" y="2616"/>
                    <a:pt x="1763" y="1964"/>
                    <a:pt x="1763" y="1964"/>
                  </a:cubicBezTo>
                  <a:cubicBezTo>
                    <a:pt x="1733" y="1962"/>
                    <a:pt x="1704" y="1961"/>
                    <a:pt x="1674" y="1961"/>
                  </a:cubicBezTo>
                  <a:close/>
                  <a:moveTo>
                    <a:pt x="2899" y="318"/>
                  </a:moveTo>
                  <a:lnTo>
                    <a:pt x="2908" y="444"/>
                  </a:lnTo>
                  <a:cubicBezTo>
                    <a:pt x="3217" y="769"/>
                    <a:pt x="3484" y="1129"/>
                    <a:pt x="3718" y="1513"/>
                  </a:cubicBezTo>
                  <a:cubicBezTo>
                    <a:pt x="3935" y="1905"/>
                    <a:pt x="4111" y="2306"/>
                    <a:pt x="4261" y="2724"/>
                  </a:cubicBezTo>
                  <a:cubicBezTo>
                    <a:pt x="4403" y="3209"/>
                    <a:pt x="4629" y="3877"/>
                    <a:pt x="4629" y="3877"/>
                  </a:cubicBezTo>
                  <a:lnTo>
                    <a:pt x="4771" y="3501"/>
                  </a:lnTo>
                  <a:cubicBezTo>
                    <a:pt x="4729" y="3025"/>
                    <a:pt x="4712" y="2858"/>
                    <a:pt x="4679" y="2666"/>
                  </a:cubicBezTo>
                  <a:cubicBezTo>
                    <a:pt x="4679" y="2616"/>
                    <a:pt x="4662" y="2565"/>
                    <a:pt x="4654" y="2515"/>
                  </a:cubicBezTo>
                  <a:cubicBezTo>
                    <a:pt x="4520" y="1972"/>
                    <a:pt x="3893" y="1078"/>
                    <a:pt x="3893" y="1078"/>
                  </a:cubicBezTo>
                  <a:cubicBezTo>
                    <a:pt x="3534" y="686"/>
                    <a:pt x="2899" y="318"/>
                    <a:pt x="2899" y="318"/>
                  </a:cubicBezTo>
                  <a:close/>
                  <a:moveTo>
                    <a:pt x="4808" y="4629"/>
                  </a:moveTo>
                  <a:cubicBezTo>
                    <a:pt x="4809" y="4632"/>
                    <a:pt x="4809" y="4636"/>
                    <a:pt x="4810" y="4640"/>
                  </a:cubicBezTo>
                  <a:lnTo>
                    <a:pt x="4810" y="4640"/>
                  </a:lnTo>
                  <a:lnTo>
                    <a:pt x="4812" y="4629"/>
                  </a:lnTo>
                  <a:close/>
                  <a:moveTo>
                    <a:pt x="4804" y="4629"/>
                  </a:moveTo>
                  <a:cubicBezTo>
                    <a:pt x="4704" y="4646"/>
                    <a:pt x="4796" y="4721"/>
                    <a:pt x="4796" y="4721"/>
                  </a:cubicBezTo>
                  <a:cubicBezTo>
                    <a:pt x="4824" y="4711"/>
                    <a:pt x="4817" y="4668"/>
                    <a:pt x="4810" y="4640"/>
                  </a:cubicBezTo>
                  <a:lnTo>
                    <a:pt x="4810" y="4640"/>
                  </a:lnTo>
                  <a:lnTo>
                    <a:pt x="4809" y="4648"/>
                  </a:lnTo>
                  <a:lnTo>
                    <a:pt x="4809" y="4648"/>
                  </a:lnTo>
                  <a:cubicBezTo>
                    <a:pt x="4807" y="4641"/>
                    <a:pt x="4806" y="4634"/>
                    <a:pt x="4804" y="4629"/>
                  </a:cubicBezTo>
                  <a:close/>
                  <a:moveTo>
                    <a:pt x="5389" y="4027"/>
                  </a:moveTo>
                  <a:cubicBezTo>
                    <a:pt x="4963" y="4103"/>
                    <a:pt x="5263" y="4119"/>
                    <a:pt x="5263" y="4119"/>
                  </a:cubicBezTo>
                  <a:cubicBezTo>
                    <a:pt x="5263" y="4119"/>
                    <a:pt x="5121" y="4136"/>
                    <a:pt x="5430" y="4245"/>
                  </a:cubicBezTo>
                  <a:lnTo>
                    <a:pt x="5489" y="4270"/>
                  </a:lnTo>
                  <a:cubicBezTo>
                    <a:pt x="5488" y="4269"/>
                    <a:pt x="5487" y="4269"/>
                    <a:pt x="5487" y="4269"/>
                  </a:cubicBezTo>
                  <a:lnTo>
                    <a:pt x="5487" y="4269"/>
                  </a:lnTo>
                  <a:cubicBezTo>
                    <a:pt x="5482" y="4269"/>
                    <a:pt x="5688" y="4356"/>
                    <a:pt x="5840" y="4420"/>
                  </a:cubicBezTo>
                  <a:cubicBezTo>
                    <a:pt x="6057" y="4504"/>
                    <a:pt x="6533" y="4654"/>
                    <a:pt x="6533" y="4654"/>
                  </a:cubicBezTo>
                  <a:cubicBezTo>
                    <a:pt x="7169" y="4800"/>
                    <a:pt x="7811" y="4876"/>
                    <a:pt x="8459" y="4876"/>
                  </a:cubicBezTo>
                  <a:cubicBezTo>
                    <a:pt x="8552" y="4876"/>
                    <a:pt x="8645" y="4874"/>
                    <a:pt x="8739" y="4871"/>
                  </a:cubicBezTo>
                  <a:lnTo>
                    <a:pt x="8847" y="4763"/>
                  </a:lnTo>
                  <a:lnTo>
                    <a:pt x="8655" y="4646"/>
                  </a:lnTo>
                  <a:cubicBezTo>
                    <a:pt x="8146" y="4629"/>
                    <a:pt x="7644" y="4554"/>
                    <a:pt x="7151" y="4437"/>
                  </a:cubicBezTo>
                  <a:cubicBezTo>
                    <a:pt x="6199" y="4220"/>
                    <a:pt x="6550" y="4286"/>
                    <a:pt x="6433" y="4261"/>
                  </a:cubicBezTo>
                  <a:cubicBezTo>
                    <a:pt x="6082" y="4161"/>
                    <a:pt x="5740" y="4086"/>
                    <a:pt x="5389" y="4027"/>
                  </a:cubicBezTo>
                  <a:close/>
                  <a:moveTo>
                    <a:pt x="3182" y="3644"/>
                  </a:moveTo>
                  <a:cubicBezTo>
                    <a:pt x="2424" y="3644"/>
                    <a:pt x="1664" y="3895"/>
                    <a:pt x="969" y="4220"/>
                  </a:cubicBezTo>
                  <a:cubicBezTo>
                    <a:pt x="911" y="4253"/>
                    <a:pt x="502" y="4462"/>
                    <a:pt x="209" y="4654"/>
                  </a:cubicBezTo>
                  <a:cubicBezTo>
                    <a:pt x="117" y="4712"/>
                    <a:pt x="42" y="4796"/>
                    <a:pt x="0" y="4896"/>
                  </a:cubicBezTo>
                  <a:lnTo>
                    <a:pt x="142" y="4938"/>
                  </a:lnTo>
                  <a:cubicBezTo>
                    <a:pt x="343" y="4863"/>
                    <a:pt x="543" y="4788"/>
                    <a:pt x="752" y="4721"/>
                  </a:cubicBezTo>
                  <a:cubicBezTo>
                    <a:pt x="1395" y="4520"/>
                    <a:pt x="769" y="4712"/>
                    <a:pt x="1421" y="4512"/>
                  </a:cubicBezTo>
                  <a:cubicBezTo>
                    <a:pt x="2022" y="4328"/>
                    <a:pt x="3384" y="4169"/>
                    <a:pt x="3384" y="4169"/>
                  </a:cubicBezTo>
                  <a:cubicBezTo>
                    <a:pt x="4010" y="4128"/>
                    <a:pt x="4403" y="4111"/>
                    <a:pt x="4403" y="4111"/>
                  </a:cubicBezTo>
                  <a:cubicBezTo>
                    <a:pt x="4537" y="4052"/>
                    <a:pt x="4244" y="3835"/>
                    <a:pt x="4236" y="3827"/>
                  </a:cubicBezTo>
                  <a:cubicBezTo>
                    <a:pt x="3890" y="3699"/>
                    <a:pt x="3536" y="3644"/>
                    <a:pt x="3182" y="3644"/>
                  </a:cubicBezTo>
                  <a:close/>
                  <a:moveTo>
                    <a:pt x="4080" y="4276"/>
                  </a:moveTo>
                  <a:cubicBezTo>
                    <a:pt x="3987" y="4276"/>
                    <a:pt x="3902" y="4286"/>
                    <a:pt x="3902" y="4286"/>
                  </a:cubicBezTo>
                  <a:cubicBezTo>
                    <a:pt x="3016" y="4470"/>
                    <a:pt x="2832" y="4621"/>
                    <a:pt x="2197" y="4938"/>
                  </a:cubicBezTo>
                  <a:cubicBezTo>
                    <a:pt x="1771" y="5147"/>
                    <a:pt x="1220" y="5865"/>
                    <a:pt x="1220" y="5865"/>
                  </a:cubicBezTo>
                  <a:lnTo>
                    <a:pt x="1354" y="5865"/>
                  </a:lnTo>
                  <a:cubicBezTo>
                    <a:pt x="2022" y="5306"/>
                    <a:pt x="2799" y="5105"/>
                    <a:pt x="3442" y="4754"/>
                  </a:cubicBezTo>
                  <a:lnTo>
                    <a:pt x="4236" y="4412"/>
                  </a:lnTo>
                  <a:cubicBezTo>
                    <a:pt x="4219" y="4403"/>
                    <a:pt x="4303" y="4395"/>
                    <a:pt x="4294" y="4387"/>
                  </a:cubicBezTo>
                  <a:cubicBezTo>
                    <a:pt x="4342" y="4295"/>
                    <a:pt x="4205" y="4276"/>
                    <a:pt x="4080" y="4276"/>
                  </a:cubicBezTo>
                  <a:close/>
                  <a:moveTo>
                    <a:pt x="4611" y="4831"/>
                  </a:moveTo>
                  <a:cubicBezTo>
                    <a:pt x="4587" y="4831"/>
                    <a:pt x="4587" y="4913"/>
                    <a:pt x="4587" y="4913"/>
                  </a:cubicBezTo>
                  <a:cubicBezTo>
                    <a:pt x="4587" y="4913"/>
                    <a:pt x="4576" y="4887"/>
                    <a:pt x="4574" y="4887"/>
                  </a:cubicBezTo>
                  <a:lnTo>
                    <a:pt x="4574" y="4887"/>
                  </a:lnTo>
                  <a:cubicBezTo>
                    <a:pt x="4573" y="4887"/>
                    <a:pt x="4577" y="4904"/>
                    <a:pt x="4595" y="4963"/>
                  </a:cubicBezTo>
                  <a:cubicBezTo>
                    <a:pt x="4879" y="5999"/>
                    <a:pt x="4720" y="5423"/>
                    <a:pt x="4762" y="5807"/>
                  </a:cubicBezTo>
                  <a:cubicBezTo>
                    <a:pt x="4812" y="6283"/>
                    <a:pt x="5088" y="7260"/>
                    <a:pt x="5088" y="7260"/>
                  </a:cubicBezTo>
                  <a:lnTo>
                    <a:pt x="5155" y="7160"/>
                  </a:lnTo>
                  <a:cubicBezTo>
                    <a:pt x="5121" y="6843"/>
                    <a:pt x="5105" y="6525"/>
                    <a:pt x="5071" y="6216"/>
                  </a:cubicBezTo>
                  <a:cubicBezTo>
                    <a:pt x="5046" y="6016"/>
                    <a:pt x="5013" y="5815"/>
                    <a:pt x="4971" y="5623"/>
                  </a:cubicBezTo>
                  <a:cubicBezTo>
                    <a:pt x="4963" y="5598"/>
                    <a:pt x="4954" y="5581"/>
                    <a:pt x="4954" y="5556"/>
                  </a:cubicBezTo>
                  <a:cubicBezTo>
                    <a:pt x="4938" y="5514"/>
                    <a:pt x="4812" y="5205"/>
                    <a:pt x="4670" y="4913"/>
                  </a:cubicBezTo>
                  <a:cubicBezTo>
                    <a:pt x="4642" y="4852"/>
                    <a:pt x="4624" y="4831"/>
                    <a:pt x="4611" y="4831"/>
                  </a:cubicBezTo>
                  <a:close/>
                  <a:moveTo>
                    <a:pt x="4807" y="4609"/>
                  </a:moveTo>
                  <a:cubicBezTo>
                    <a:pt x="4804" y="4609"/>
                    <a:pt x="4804" y="4615"/>
                    <a:pt x="4804" y="4629"/>
                  </a:cubicBezTo>
                  <a:lnTo>
                    <a:pt x="4808" y="4629"/>
                  </a:lnTo>
                  <a:cubicBezTo>
                    <a:pt x="4806" y="4621"/>
                    <a:pt x="4805" y="4615"/>
                    <a:pt x="4807" y="4615"/>
                  </a:cubicBezTo>
                  <a:lnTo>
                    <a:pt x="4807" y="4615"/>
                  </a:lnTo>
                  <a:cubicBezTo>
                    <a:pt x="4812" y="4615"/>
                    <a:pt x="4844" y="4666"/>
                    <a:pt x="4954" y="4838"/>
                  </a:cubicBezTo>
                  <a:cubicBezTo>
                    <a:pt x="5146" y="5147"/>
                    <a:pt x="5305" y="5473"/>
                    <a:pt x="5439" y="5815"/>
                  </a:cubicBezTo>
                  <a:cubicBezTo>
                    <a:pt x="5573" y="6133"/>
                    <a:pt x="5915" y="7277"/>
                    <a:pt x="5915" y="7277"/>
                  </a:cubicBezTo>
                  <a:lnTo>
                    <a:pt x="5982" y="7202"/>
                  </a:lnTo>
                  <a:cubicBezTo>
                    <a:pt x="5974" y="6893"/>
                    <a:pt x="5940" y="6592"/>
                    <a:pt x="5882" y="6291"/>
                  </a:cubicBezTo>
                  <a:cubicBezTo>
                    <a:pt x="5840" y="6141"/>
                    <a:pt x="5790" y="5982"/>
                    <a:pt x="5731" y="5832"/>
                  </a:cubicBezTo>
                  <a:cubicBezTo>
                    <a:pt x="5554" y="5380"/>
                    <a:pt x="5431" y="4618"/>
                    <a:pt x="4882" y="4618"/>
                  </a:cubicBezTo>
                  <a:cubicBezTo>
                    <a:pt x="4862" y="4618"/>
                    <a:pt x="4842" y="4619"/>
                    <a:pt x="4821" y="4621"/>
                  </a:cubicBezTo>
                  <a:cubicBezTo>
                    <a:pt x="4813" y="4613"/>
                    <a:pt x="4809" y="4609"/>
                    <a:pt x="4807" y="4609"/>
                  </a:cubicBezTo>
                  <a:close/>
                </a:path>
              </a:pathLst>
            </a:custGeom>
            <a:solidFill>
              <a:srgbClr val="FECC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31"/>
            <p:cNvSpPr/>
            <p:nvPr/>
          </p:nvSpPr>
          <p:spPr>
            <a:xfrm>
              <a:off x="4850936" y="9292912"/>
              <a:ext cx="157601" cy="142606"/>
            </a:xfrm>
            <a:custGeom>
              <a:avLst/>
              <a:gdLst/>
              <a:ahLst/>
              <a:cxnLst/>
              <a:rect l="l" t="t" r="r" b="b"/>
              <a:pathLst>
                <a:path w="3195" h="2891" extrusionOk="0">
                  <a:moveTo>
                    <a:pt x="1627" y="0"/>
                  </a:moveTo>
                  <a:cubicBezTo>
                    <a:pt x="1089" y="0"/>
                    <a:pt x="587" y="373"/>
                    <a:pt x="363" y="987"/>
                  </a:cubicBezTo>
                  <a:cubicBezTo>
                    <a:pt x="1" y="1984"/>
                    <a:pt x="965" y="2890"/>
                    <a:pt x="1891" y="2890"/>
                  </a:cubicBezTo>
                  <a:cubicBezTo>
                    <a:pt x="2013" y="2890"/>
                    <a:pt x="2134" y="2875"/>
                    <a:pt x="2251" y="2842"/>
                  </a:cubicBezTo>
                  <a:cubicBezTo>
                    <a:pt x="2927" y="2650"/>
                    <a:pt x="3195" y="1898"/>
                    <a:pt x="3053" y="1271"/>
                  </a:cubicBezTo>
                  <a:cubicBezTo>
                    <a:pt x="2961" y="904"/>
                    <a:pt x="2752" y="578"/>
                    <a:pt x="2468" y="327"/>
                  </a:cubicBezTo>
                  <a:cubicBezTo>
                    <a:pt x="2201" y="103"/>
                    <a:pt x="1909" y="0"/>
                    <a:pt x="162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31"/>
            <p:cNvSpPr/>
            <p:nvPr/>
          </p:nvSpPr>
          <p:spPr>
            <a:xfrm>
              <a:off x="3493246" y="8470425"/>
              <a:ext cx="713374" cy="680818"/>
            </a:xfrm>
            <a:custGeom>
              <a:avLst/>
              <a:gdLst/>
              <a:ahLst/>
              <a:cxnLst/>
              <a:rect l="l" t="t" r="r" b="b"/>
              <a:pathLst>
                <a:path w="14462" h="13802" extrusionOk="0">
                  <a:moveTo>
                    <a:pt x="5172" y="12974"/>
                  </a:moveTo>
                  <a:cubicBezTo>
                    <a:pt x="4537" y="12941"/>
                    <a:pt x="4462" y="11989"/>
                    <a:pt x="4445" y="11471"/>
                  </a:cubicBezTo>
                  <a:cubicBezTo>
                    <a:pt x="4428" y="10811"/>
                    <a:pt x="4520" y="10151"/>
                    <a:pt x="4704" y="9524"/>
                  </a:cubicBezTo>
                  <a:cubicBezTo>
                    <a:pt x="3902" y="10410"/>
                    <a:pt x="2724" y="11354"/>
                    <a:pt x="2039" y="10986"/>
                  </a:cubicBezTo>
                  <a:cubicBezTo>
                    <a:pt x="1555" y="10719"/>
                    <a:pt x="1880" y="9975"/>
                    <a:pt x="2248" y="9466"/>
                  </a:cubicBezTo>
                  <a:cubicBezTo>
                    <a:pt x="2440" y="9215"/>
                    <a:pt x="2649" y="8973"/>
                    <a:pt x="2875" y="8747"/>
                  </a:cubicBezTo>
                  <a:cubicBezTo>
                    <a:pt x="3276" y="8355"/>
                    <a:pt x="3710" y="8004"/>
                    <a:pt x="4186" y="7695"/>
                  </a:cubicBezTo>
                  <a:cubicBezTo>
                    <a:pt x="3693" y="7845"/>
                    <a:pt x="3192" y="7962"/>
                    <a:pt x="2691" y="8046"/>
                  </a:cubicBezTo>
                  <a:cubicBezTo>
                    <a:pt x="1713" y="8196"/>
                    <a:pt x="1" y="8271"/>
                    <a:pt x="636" y="7035"/>
                  </a:cubicBezTo>
                  <a:cubicBezTo>
                    <a:pt x="961" y="6391"/>
                    <a:pt x="1797" y="6216"/>
                    <a:pt x="2499" y="6074"/>
                  </a:cubicBezTo>
                  <a:cubicBezTo>
                    <a:pt x="3200" y="5940"/>
                    <a:pt x="3919" y="5874"/>
                    <a:pt x="4637" y="5899"/>
                  </a:cubicBezTo>
                  <a:cubicBezTo>
                    <a:pt x="4637" y="5899"/>
                    <a:pt x="2290" y="4746"/>
                    <a:pt x="2591" y="3025"/>
                  </a:cubicBezTo>
                  <a:cubicBezTo>
                    <a:pt x="2624" y="2691"/>
                    <a:pt x="2858" y="2415"/>
                    <a:pt x="3167" y="2315"/>
                  </a:cubicBezTo>
                  <a:cubicBezTo>
                    <a:pt x="3877" y="2106"/>
                    <a:pt x="4554" y="2607"/>
                    <a:pt x="5022" y="3042"/>
                  </a:cubicBezTo>
                  <a:cubicBezTo>
                    <a:pt x="5431" y="3434"/>
                    <a:pt x="5790" y="3877"/>
                    <a:pt x="6091" y="4361"/>
                  </a:cubicBezTo>
                  <a:lnTo>
                    <a:pt x="6149" y="4445"/>
                  </a:lnTo>
                  <a:cubicBezTo>
                    <a:pt x="5949" y="3434"/>
                    <a:pt x="5623" y="2440"/>
                    <a:pt x="5673" y="1387"/>
                  </a:cubicBezTo>
                  <a:cubicBezTo>
                    <a:pt x="5673" y="1362"/>
                    <a:pt x="5673" y="1329"/>
                    <a:pt x="5682" y="1296"/>
                  </a:cubicBezTo>
                  <a:cubicBezTo>
                    <a:pt x="5715" y="970"/>
                    <a:pt x="5832" y="1"/>
                    <a:pt x="6910" y="1521"/>
                  </a:cubicBezTo>
                  <a:cubicBezTo>
                    <a:pt x="7118" y="1805"/>
                    <a:pt x="7294" y="2114"/>
                    <a:pt x="7436" y="2440"/>
                  </a:cubicBezTo>
                  <a:cubicBezTo>
                    <a:pt x="7712" y="3075"/>
                    <a:pt x="7870" y="3752"/>
                    <a:pt x="7904" y="4445"/>
                  </a:cubicBezTo>
                  <a:cubicBezTo>
                    <a:pt x="7904" y="4445"/>
                    <a:pt x="8054" y="3743"/>
                    <a:pt x="8129" y="3434"/>
                  </a:cubicBezTo>
                  <a:cubicBezTo>
                    <a:pt x="8380" y="2306"/>
                    <a:pt x="9123" y="744"/>
                    <a:pt x="10193" y="1312"/>
                  </a:cubicBezTo>
                  <a:cubicBezTo>
                    <a:pt x="10694" y="1580"/>
                    <a:pt x="10493" y="2490"/>
                    <a:pt x="10402" y="3175"/>
                  </a:cubicBezTo>
                  <a:cubicBezTo>
                    <a:pt x="10326" y="3835"/>
                    <a:pt x="10118" y="4470"/>
                    <a:pt x="9800" y="5046"/>
                  </a:cubicBezTo>
                  <a:cubicBezTo>
                    <a:pt x="9800" y="5046"/>
                    <a:pt x="10677" y="4712"/>
                    <a:pt x="11379" y="4512"/>
                  </a:cubicBezTo>
                  <a:cubicBezTo>
                    <a:pt x="12549" y="4186"/>
                    <a:pt x="14136" y="3693"/>
                    <a:pt x="14303" y="4512"/>
                  </a:cubicBezTo>
                  <a:cubicBezTo>
                    <a:pt x="14462" y="5314"/>
                    <a:pt x="13275" y="5982"/>
                    <a:pt x="12707" y="6350"/>
                  </a:cubicBezTo>
                  <a:cubicBezTo>
                    <a:pt x="11947" y="6818"/>
                    <a:pt x="11087" y="7085"/>
                    <a:pt x="10201" y="7143"/>
                  </a:cubicBezTo>
                  <a:cubicBezTo>
                    <a:pt x="10201" y="7143"/>
                    <a:pt x="10953" y="7402"/>
                    <a:pt x="11563" y="7586"/>
                  </a:cubicBezTo>
                  <a:cubicBezTo>
                    <a:pt x="11797" y="7653"/>
                    <a:pt x="12039" y="7728"/>
                    <a:pt x="12265" y="7828"/>
                  </a:cubicBezTo>
                  <a:cubicBezTo>
                    <a:pt x="12557" y="7945"/>
                    <a:pt x="12866" y="7887"/>
                    <a:pt x="13384" y="8513"/>
                  </a:cubicBezTo>
                  <a:cubicBezTo>
                    <a:pt x="13777" y="8990"/>
                    <a:pt x="13117" y="9858"/>
                    <a:pt x="12248" y="9817"/>
                  </a:cubicBezTo>
                  <a:cubicBezTo>
                    <a:pt x="11780" y="9792"/>
                    <a:pt x="11128" y="9533"/>
                    <a:pt x="11128" y="9533"/>
                  </a:cubicBezTo>
                  <a:cubicBezTo>
                    <a:pt x="11521" y="10084"/>
                    <a:pt x="12273" y="11103"/>
                    <a:pt x="11680" y="11947"/>
                  </a:cubicBezTo>
                  <a:cubicBezTo>
                    <a:pt x="11245" y="12565"/>
                    <a:pt x="10243" y="12716"/>
                    <a:pt x="9650" y="12189"/>
                  </a:cubicBezTo>
                  <a:cubicBezTo>
                    <a:pt x="9240" y="11838"/>
                    <a:pt x="8915" y="11170"/>
                    <a:pt x="8915" y="11170"/>
                  </a:cubicBezTo>
                  <a:cubicBezTo>
                    <a:pt x="8864" y="12273"/>
                    <a:pt x="8555" y="13802"/>
                    <a:pt x="7570" y="13509"/>
                  </a:cubicBezTo>
                  <a:cubicBezTo>
                    <a:pt x="6960" y="13325"/>
                    <a:pt x="6793" y="12640"/>
                    <a:pt x="6692" y="12147"/>
                  </a:cubicBezTo>
                  <a:cubicBezTo>
                    <a:pt x="6634" y="11872"/>
                    <a:pt x="6584" y="11446"/>
                    <a:pt x="6584" y="11446"/>
                  </a:cubicBezTo>
                  <a:cubicBezTo>
                    <a:pt x="6559" y="11513"/>
                    <a:pt x="6534" y="11571"/>
                    <a:pt x="6500" y="11629"/>
                  </a:cubicBezTo>
                  <a:lnTo>
                    <a:pt x="6417" y="11788"/>
                  </a:lnTo>
                  <a:cubicBezTo>
                    <a:pt x="6133" y="12331"/>
                    <a:pt x="5798" y="12941"/>
                    <a:pt x="5239" y="12983"/>
                  </a:cubicBezTo>
                  <a:close/>
                </a:path>
              </a:pathLst>
            </a:custGeom>
            <a:solidFill>
              <a:srgbClr val="F7A9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31"/>
            <p:cNvSpPr/>
            <p:nvPr/>
          </p:nvSpPr>
          <p:spPr>
            <a:xfrm>
              <a:off x="3627614" y="8580475"/>
              <a:ext cx="511822" cy="476010"/>
            </a:xfrm>
            <a:custGeom>
              <a:avLst/>
              <a:gdLst/>
              <a:ahLst/>
              <a:cxnLst/>
              <a:rect l="l" t="t" r="r" b="b"/>
              <a:pathLst>
                <a:path w="10376" h="9650" extrusionOk="0">
                  <a:moveTo>
                    <a:pt x="1036" y="2699"/>
                  </a:moveTo>
                  <a:cubicBezTo>
                    <a:pt x="1136" y="2298"/>
                    <a:pt x="1838" y="2373"/>
                    <a:pt x="2222" y="2431"/>
                  </a:cubicBezTo>
                  <a:cubicBezTo>
                    <a:pt x="2699" y="2506"/>
                    <a:pt x="3158" y="2648"/>
                    <a:pt x="3601" y="2849"/>
                  </a:cubicBezTo>
                  <a:cubicBezTo>
                    <a:pt x="3066" y="2214"/>
                    <a:pt x="2531" y="1345"/>
                    <a:pt x="2891" y="953"/>
                  </a:cubicBezTo>
                  <a:cubicBezTo>
                    <a:pt x="3141" y="677"/>
                    <a:pt x="3643" y="978"/>
                    <a:pt x="3960" y="1287"/>
                  </a:cubicBezTo>
                  <a:cubicBezTo>
                    <a:pt x="4119" y="1437"/>
                    <a:pt x="4269" y="1604"/>
                    <a:pt x="4403" y="1780"/>
                  </a:cubicBezTo>
                  <a:cubicBezTo>
                    <a:pt x="4637" y="2080"/>
                    <a:pt x="4837" y="2415"/>
                    <a:pt x="5004" y="2757"/>
                  </a:cubicBezTo>
                  <a:cubicBezTo>
                    <a:pt x="4954" y="2423"/>
                    <a:pt x="4937" y="2089"/>
                    <a:pt x="4937" y="1755"/>
                  </a:cubicBezTo>
                  <a:cubicBezTo>
                    <a:pt x="4954" y="1111"/>
                    <a:pt x="5121" y="0"/>
                    <a:pt x="5940" y="568"/>
                  </a:cubicBezTo>
                  <a:cubicBezTo>
                    <a:pt x="6366" y="869"/>
                    <a:pt x="6383" y="1420"/>
                    <a:pt x="6391" y="1888"/>
                  </a:cubicBezTo>
                  <a:cubicBezTo>
                    <a:pt x="6399" y="2356"/>
                    <a:pt x="6358" y="2824"/>
                    <a:pt x="6249" y="3275"/>
                  </a:cubicBezTo>
                  <a:cubicBezTo>
                    <a:pt x="6249" y="3275"/>
                    <a:pt x="7385" y="1922"/>
                    <a:pt x="8605" y="2339"/>
                  </a:cubicBezTo>
                  <a:cubicBezTo>
                    <a:pt x="8822" y="2415"/>
                    <a:pt x="9023" y="2573"/>
                    <a:pt x="9039" y="2807"/>
                  </a:cubicBezTo>
                  <a:cubicBezTo>
                    <a:pt x="9098" y="3283"/>
                    <a:pt x="8647" y="3651"/>
                    <a:pt x="8271" y="3893"/>
                  </a:cubicBezTo>
                  <a:cubicBezTo>
                    <a:pt x="7928" y="4110"/>
                    <a:pt x="7561" y="4277"/>
                    <a:pt x="7176" y="4411"/>
                  </a:cubicBezTo>
                  <a:lnTo>
                    <a:pt x="7101" y="4436"/>
                  </a:lnTo>
                  <a:cubicBezTo>
                    <a:pt x="7861" y="4436"/>
                    <a:pt x="8630" y="4361"/>
                    <a:pt x="9390" y="4528"/>
                  </a:cubicBezTo>
                  <a:lnTo>
                    <a:pt x="9457" y="4545"/>
                  </a:lnTo>
                  <a:cubicBezTo>
                    <a:pt x="9683" y="4612"/>
                    <a:pt x="10376" y="4812"/>
                    <a:pt x="9131" y="5305"/>
                  </a:cubicBezTo>
                  <a:cubicBezTo>
                    <a:pt x="8889" y="5397"/>
                    <a:pt x="8647" y="5464"/>
                    <a:pt x="8396" y="5514"/>
                  </a:cubicBezTo>
                  <a:cubicBezTo>
                    <a:pt x="7895" y="5606"/>
                    <a:pt x="7385" y="5622"/>
                    <a:pt x="6884" y="5547"/>
                  </a:cubicBezTo>
                  <a:lnTo>
                    <a:pt x="7586" y="5823"/>
                  </a:lnTo>
                  <a:cubicBezTo>
                    <a:pt x="8371" y="6140"/>
                    <a:pt x="9407" y="6817"/>
                    <a:pt x="8855" y="7427"/>
                  </a:cubicBezTo>
                  <a:cubicBezTo>
                    <a:pt x="8596" y="7711"/>
                    <a:pt x="7962" y="7460"/>
                    <a:pt x="7469" y="7310"/>
                  </a:cubicBezTo>
                  <a:cubicBezTo>
                    <a:pt x="7009" y="7185"/>
                    <a:pt x="6583" y="6967"/>
                    <a:pt x="6199" y="6683"/>
                  </a:cubicBezTo>
                  <a:cubicBezTo>
                    <a:pt x="6199" y="6683"/>
                    <a:pt x="6324" y="7293"/>
                    <a:pt x="6374" y="7769"/>
                  </a:cubicBezTo>
                  <a:cubicBezTo>
                    <a:pt x="6458" y="8555"/>
                    <a:pt x="6608" y="9649"/>
                    <a:pt x="5990" y="9641"/>
                  </a:cubicBezTo>
                  <a:cubicBezTo>
                    <a:pt x="5389" y="9641"/>
                    <a:pt x="5063" y="8789"/>
                    <a:pt x="4862" y="8379"/>
                  </a:cubicBezTo>
                  <a:cubicBezTo>
                    <a:pt x="4628" y="7845"/>
                    <a:pt x="4536" y="7251"/>
                    <a:pt x="4620" y="6667"/>
                  </a:cubicBezTo>
                  <a:cubicBezTo>
                    <a:pt x="4620" y="6667"/>
                    <a:pt x="4328" y="7118"/>
                    <a:pt x="4119" y="7485"/>
                  </a:cubicBezTo>
                  <a:cubicBezTo>
                    <a:pt x="4035" y="7627"/>
                    <a:pt x="3943" y="7769"/>
                    <a:pt x="3851" y="7903"/>
                  </a:cubicBezTo>
                  <a:cubicBezTo>
                    <a:pt x="3726" y="8070"/>
                    <a:pt x="3726" y="8279"/>
                    <a:pt x="3208" y="8530"/>
                  </a:cubicBezTo>
                  <a:cubicBezTo>
                    <a:pt x="2807" y="8722"/>
                    <a:pt x="2264" y="8179"/>
                    <a:pt x="2406" y="7627"/>
                  </a:cubicBezTo>
                  <a:cubicBezTo>
                    <a:pt x="2490" y="7385"/>
                    <a:pt x="2607" y="7160"/>
                    <a:pt x="2757" y="6951"/>
                  </a:cubicBezTo>
                  <a:cubicBezTo>
                    <a:pt x="2306" y="7126"/>
                    <a:pt x="1471" y="7469"/>
                    <a:pt x="936" y="6984"/>
                  </a:cubicBezTo>
                  <a:cubicBezTo>
                    <a:pt x="535" y="6617"/>
                    <a:pt x="577" y="5973"/>
                    <a:pt x="1028" y="5656"/>
                  </a:cubicBezTo>
                  <a:cubicBezTo>
                    <a:pt x="1337" y="5447"/>
                    <a:pt x="1863" y="5322"/>
                    <a:pt x="1863" y="5322"/>
                  </a:cubicBezTo>
                  <a:cubicBezTo>
                    <a:pt x="1070" y="5138"/>
                    <a:pt x="0" y="4745"/>
                    <a:pt x="343" y="4152"/>
                  </a:cubicBezTo>
                  <a:cubicBezTo>
                    <a:pt x="552" y="3785"/>
                    <a:pt x="1070" y="3768"/>
                    <a:pt x="1445" y="3768"/>
                  </a:cubicBezTo>
                  <a:cubicBezTo>
                    <a:pt x="1654" y="3768"/>
                    <a:pt x="1963" y="3793"/>
                    <a:pt x="1963" y="3793"/>
                  </a:cubicBezTo>
                  <a:lnTo>
                    <a:pt x="1846" y="3709"/>
                  </a:lnTo>
                  <a:lnTo>
                    <a:pt x="1746" y="3634"/>
                  </a:lnTo>
                  <a:cubicBezTo>
                    <a:pt x="1387" y="3384"/>
                    <a:pt x="986" y="3091"/>
                    <a:pt x="1036" y="2724"/>
                  </a:cubicBezTo>
                  <a:cubicBezTo>
                    <a:pt x="1028" y="2724"/>
                    <a:pt x="1036" y="2707"/>
                    <a:pt x="1036" y="2699"/>
                  </a:cubicBezTo>
                  <a:close/>
                </a:path>
              </a:pathLst>
            </a:custGeom>
            <a:solidFill>
              <a:srgbClr val="FFCC5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31"/>
            <p:cNvSpPr/>
            <p:nvPr/>
          </p:nvSpPr>
          <p:spPr>
            <a:xfrm>
              <a:off x="3716601" y="8694619"/>
              <a:ext cx="296360" cy="272830"/>
            </a:xfrm>
            <a:custGeom>
              <a:avLst/>
              <a:gdLst/>
              <a:ahLst/>
              <a:cxnLst/>
              <a:rect l="l" t="t" r="r" b="b"/>
              <a:pathLst>
                <a:path w="6008" h="5531" extrusionOk="0">
                  <a:moveTo>
                    <a:pt x="4813" y="786"/>
                  </a:moveTo>
                  <a:cubicBezTo>
                    <a:pt x="5047" y="886"/>
                    <a:pt x="4930" y="1253"/>
                    <a:pt x="4846" y="1446"/>
                  </a:cubicBezTo>
                  <a:cubicBezTo>
                    <a:pt x="4746" y="1696"/>
                    <a:pt x="4612" y="1930"/>
                    <a:pt x="4445" y="2139"/>
                  </a:cubicBezTo>
                  <a:cubicBezTo>
                    <a:pt x="4888" y="1922"/>
                    <a:pt x="5473" y="1730"/>
                    <a:pt x="5673" y="1963"/>
                  </a:cubicBezTo>
                  <a:cubicBezTo>
                    <a:pt x="5807" y="2131"/>
                    <a:pt x="5573" y="2364"/>
                    <a:pt x="5347" y="2498"/>
                  </a:cubicBezTo>
                  <a:cubicBezTo>
                    <a:pt x="5239" y="2565"/>
                    <a:pt x="5122" y="2632"/>
                    <a:pt x="5005" y="2682"/>
                  </a:cubicBezTo>
                  <a:cubicBezTo>
                    <a:pt x="4788" y="2774"/>
                    <a:pt x="4570" y="2841"/>
                    <a:pt x="4345" y="2891"/>
                  </a:cubicBezTo>
                  <a:cubicBezTo>
                    <a:pt x="4554" y="2899"/>
                    <a:pt x="4754" y="2924"/>
                    <a:pt x="4963" y="2966"/>
                  </a:cubicBezTo>
                  <a:cubicBezTo>
                    <a:pt x="5347" y="3049"/>
                    <a:pt x="6007" y="3258"/>
                    <a:pt x="5564" y="3634"/>
                  </a:cubicBezTo>
                  <a:cubicBezTo>
                    <a:pt x="5339" y="3826"/>
                    <a:pt x="5005" y="3776"/>
                    <a:pt x="4721" y="3726"/>
                  </a:cubicBezTo>
                  <a:cubicBezTo>
                    <a:pt x="4437" y="3684"/>
                    <a:pt x="4161" y="3609"/>
                    <a:pt x="3894" y="3501"/>
                  </a:cubicBezTo>
                  <a:cubicBezTo>
                    <a:pt x="3894" y="3501"/>
                    <a:pt x="4587" y="4252"/>
                    <a:pt x="4211" y="4854"/>
                  </a:cubicBezTo>
                  <a:cubicBezTo>
                    <a:pt x="4144" y="4971"/>
                    <a:pt x="4011" y="5046"/>
                    <a:pt x="3877" y="5038"/>
                  </a:cubicBezTo>
                  <a:cubicBezTo>
                    <a:pt x="3585" y="5021"/>
                    <a:pt x="3409" y="4737"/>
                    <a:pt x="3301" y="4511"/>
                  </a:cubicBezTo>
                  <a:cubicBezTo>
                    <a:pt x="3209" y="4303"/>
                    <a:pt x="3142" y="4085"/>
                    <a:pt x="3108" y="3868"/>
                  </a:cubicBezTo>
                  <a:lnTo>
                    <a:pt x="3100" y="3826"/>
                  </a:lnTo>
                  <a:cubicBezTo>
                    <a:pt x="3016" y="4236"/>
                    <a:pt x="2983" y="4653"/>
                    <a:pt x="2791" y="5038"/>
                  </a:cubicBezTo>
                  <a:lnTo>
                    <a:pt x="2774" y="5071"/>
                  </a:lnTo>
                  <a:cubicBezTo>
                    <a:pt x="2716" y="5188"/>
                    <a:pt x="2515" y="5531"/>
                    <a:pt x="2348" y="4812"/>
                  </a:cubicBezTo>
                  <a:cubicBezTo>
                    <a:pt x="2323" y="4679"/>
                    <a:pt x="2306" y="4537"/>
                    <a:pt x="2306" y="4394"/>
                  </a:cubicBezTo>
                  <a:cubicBezTo>
                    <a:pt x="2298" y="4119"/>
                    <a:pt x="2348" y="3843"/>
                    <a:pt x="2448" y="3584"/>
                  </a:cubicBezTo>
                  <a:lnTo>
                    <a:pt x="2206" y="3927"/>
                  </a:lnTo>
                  <a:cubicBezTo>
                    <a:pt x="1930" y="4311"/>
                    <a:pt x="1404" y="4795"/>
                    <a:pt x="1095" y="4436"/>
                  </a:cubicBezTo>
                  <a:cubicBezTo>
                    <a:pt x="945" y="4261"/>
                    <a:pt x="1170" y="3943"/>
                    <a:pt x="1312" y="3701"/>
                  </a:cubicBezTo>
                  <a:cubicBezTo>
                    <a:pt x="1446" y="3467"/>
                    <a:pt x="1621" y="3258"/>
                    <a:pt x="1830" y="3091"/>
                  </a:cubicBezTo>
                  <a:cubicBezTo>
                    <a:pt x="1830" y="3091"/>
                    <a:pt x="1454" y="3091"/>
                    <a:pt x="1162" y="3066"/>
                  </a:cubicBezTo>
                  <a:cubicBezTo>
                    <a:pt x="669" y="3024"/>
                    <a:pt x="1" y="2991"/>
                    <a:pt x="67" y="2657"/>
                  </a:cubicBezTo>
                  <a:cubicBezTo>
                    <a:pt x="134" y="2323"/>
                    <a:pt x="686" y="2247"/>
                    <a:pt x="953" y="2189"/>
                  </a:cubicBezTo>
                  <a:cubicBezTo>
                    <a:pt x="1304" y="2122"/>
                    <a:pt x="1671" y="2139"/>
                    <a:pt x="2014" y="2247"/>
                  </a:cubicBezTo>
                  <a:cubicBezTo>
                    <a:pt x="2014" y="2247"/>
                    <a:pt x="1772" y="2039"/>
                    <a:pt x="1580" y="1888"/>
                  </a:cubicBezTo>
                  <a:cubicBezTo>
                    <a:pt x="1496" y="1830"/>
                    <a:pt x="1421" y="1771"/>
                    <a:pt x="1354" y="1704"/>
                  </a:cubicBezTo>
                  <a:cubicBezTo>
                    <a:pt x="1262" y="1613"/>
                    <a:pt x="1137" y="1596"/>
                    <a:pt x="1037" y="1287"/>
                  </a:cubicBezTo>
                  <a:cubicBezTo>
                    <a:pt x="970" y="1053"/>
                    <a:pt x="1354" y="819"/>
                    <a:pt x="1663" y="953"/>
                  </a:cubicBezTo>
                  <a:cubicBezTo>
                    <a:pt x="1805" y="1028"/>
                    <a:pt x="1930" y="1111"/>
                    <a:pt x="2039" y="1220"/>
                  </a:cubicBezTo>
                  <a:cubicBezTo>
                    <a:pt x="1981" y="953"/>
                    <a:pt x="1864" y="468"/>
                    <a:pt x="2214" y="234"/>
                  </a:cubicBezTo>
                  <a:cubicBezTo>
                    <a:pt x="2490" y="67"/>
                    <a:pt x="2849" y="151"/>
                    <a:pt x="3016" y="435"/>
                  </a:cubicBezTo>
                  <a:cubicBezTo>
                    <a:pt x="3083" y="593"/>
                    <a:pt x="3117" y="760"/>
                    <a:pt x="3133" y="936"/>
                  </a:cubicBezTo>
                  <a:cubicBezTo>
                    <a:pt x="3326" y="527"/>
                    <a:pt x="3685" y="0"/>
                    <a:pt x="4002" y="251"/>
                  </a:cubicBezTo>
                  <a:cubicBezTo>
                    <a:pt x="4203" y="401"/>
                    <a:pt x="4153" y="677"/>
                    <a:pt x="4119" y="877"/>
                  </a:cubicBezTo>
                  <a:cubicBezTo>
                    <a:pt x="4094" y="994"/>
                    <a:pt x="4044" y="1161"/>
                    <a:pt x="4044" y="1161"/>
                  </a:cubicBezTo>
                  <a:lnTo>
                    <a:pt x="4102" y="1103"/>
                  </a:lnTo>
                  <a:lnTo>
                    <a:pt x="4161" y="1053"/>
                  </a:lnTo>
                  <a:cubicBezTo>
                    <a:pt x="4353" y="886"/>
                    <a:pt x="4579" y="710"/>
                    <a:pt x="4788" y="777"/>
                  </a:cubicBezTo>
                  <a:close/>
                </a:path>
              </a:pathLst>
            </a:custGeom>
            <a:solidFill>
              <a:srgbClr val="FFAA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31"/>
            <p:cNvSpPr/>
            <p:nvPr/>
          </p:nvSpPr>
          <p:spPr>
            <a:xfrm>
              <a:off x="4202033" y="8170021"/>
              <a:ext cx="739321" cy="733549"/>
            </a:xfrm>
            <a:custGeom>
              <a:avLst/>
              <a:gdLst/>
              <a:ahLst/>
              <a:cxnLst/>
              <a:rect l="l" t="t" r="r" b="b"/>
              <a:pathLst>
                <a:path w="14988" h="14871" extrusionOk="0">
                  <a:moveTo>
                    <a:pt x="11805" y="12749"/>
                  </a:moveTo>
                  <a:lnTo>
                    <a:pt x="11805" y="12757"/>
                  </a:lnTo>
                  <a:cubicBezTo>
                    <a:pt x="11554" y="13100"/>
                    <a:pt x="10861" y="12816"/>
                    <a:pt x="10468" y="12607"/>
                  </a:cubicBezTo>
                  <a:cubicBezTo>
                    <a:pt x="9591" y="12147"/>
                    <a:pt x="9006" y="11262"/>
                    <a:pt x="8455" y="10376"/>
                  </a:cubicBezTo>
                  <a:cubicBezTo>
                    <a:pt x="8455" y="10376"/>
                    <a:pt x="8898" y="13843"/>
                    <a:pt x="8438" y="14236"/>
                  </a:cubicBezTo>
                  <a:cubicBezTo>
                    <a:pt x="8229" y="14403"/>
                    <a:pt x="7344" y="14278"/>
                    <a:pt x="7219" y="13250"/>
                  </a:cubicBezTo>
                  <a:cubicBezTo>
                    <a:pt x="7219" y="13250"/>
                    <a:pt x="5673" y="14871"/>
                    <a:pt x="6350" y="12022"/>
                  </a:cubicBezTo>
                  <a:cubicBezTo>
                    <a:pt x="6442" y="11646"/>
                    <a:pt x="6559" y="11279"/>
                    <a:pt x="6701" y="10928"/>
                  </a:cubicBezTo>
                  <a:cubicBezTo>
                    <a:pt x="6843" y="10577"/>
                    <a:pt x="7118" y="10092"/>
                    <a:pt x="7118" y="10092"/>
                  </a:cubicBezTo>
                  <a:lnTo>
                    <a:pt x="6584" y="10610"/>
                  </a:lnTo>
                  <a:cubicBezTo>
                    <a:pt x="6483" y="10702"/>
                    <a:pt x="6392" y="10794"/>
                    <a:pt x="6291" y="10886"/>
                  </a:cubicBezTo>
                  <a:cubicBezTo>
                    <a:pt x="6174" y="10986"/>
                    <a:pt x="6057" y="11103"/>
                    <a:pt x="5940" y="11203"/>
                  </a:cubicBezTo>
                  <a:cubicBezTo>
                    <a:pt x="5840" y="11295"/>
                    <a:pt x="5740" y="11379"/>
                    <a:pt x="5640" y="11462"/>
                  </a:cubicBezTo>
                  <a:cubicBezTo>
                    <a:pt x="4896" y="12064"/>
                    <a:pt x="3877" y="12757"/>
                    <a:pt x="3008" y="12323"/>
                  </a:cubicBezTo>
                  <a:cubicBezTo>
                    <a:pt x="2958" y="12298"/>
                    <a:pt x="2908" y="12264"/>
                    <a:pt x="2875" y="12231"/>
                  </a:cubicBezTo>
                  <a:cubicBezTo>
                    <a:pt x="2758" y="12114"/>
                    <a:pt x="2808" y="11964"/>
                    <a:pt x="2891" y="11813"/>
                  </a:cubicBezTo>
                  <a:lnTo>
                    <a:pt x="2966" y="11688"/>
                  </a:lnTo>
                  <a:cubicBezTo>
                    <a:pt x="2991" y="11654"/>
                    <a:pt x="3017" y="11621"/>
                    <a:pt x="3050" y="11588"/>
                  </a:cubicBezTo>
                  <a:cubicBezTo>
                    <a:pt x="3159" y="11454"/>
                    <a:pt x="3242" y="11362"/>
                    <a:pt x="3125" y="11379"/>
                  </a:cubicBezTo>
                  <a:cubicBezTo>
                    <a:pt x="2499" y="11462"/>
                    <a:pt x="1212" y="11120"/>
                    <a:pt x="3067" y="10167"/>
                  </a:cubicBezTo>
                  <a:cubicBezTo>
                    <a:pt x="3735" y="9825"/>
                    <a:pt x="4462" y="9624"/>
                    <a:pt x="5172" y="9399"/>
                  </a:cubicBezTo>
                  <a:cubicBezTo>
                    <a:pt x="5172" y="9399"/>
                    <a:pt x="2657" y="9482"/>
                    <a:pt x="1646" y="9215"/>
                  </a:cubicBezTo>
                  <a:cubicBezTo>
                    <a:pt x="1429" y="9157"/>
                    <a:pt x="1187" y="9115"/>
                    <a:pt x="1095" y="8889"/>
                  </a:cubicBezTo>
                  <a:cubicBezTo>
                    <a:pt x="803" y="8229"/>
                    <a:pt x="1747" y="8263"/>
                    <a:pt x="1488" y="8204"/>
                  </a:cubicBezTo>
                  <a:cubicBezTo>
                    <a:pt x="1304" y="8162"/>
                    <a:pt x="1062" y="8029"/>
                    <a:pt x="1179" y="7795"/>
                  </a:cubicBezTo>
                  <a:cubicBezTo>
                    <a:pt x="1220" y="7703"/>
                    <a:pt x="1396" y="7728"/>
                    <a:pt x="1446" y="7695"/>
                  </a:cubicBezTo>
                  <a:cubicBezTo>
                    <a:pt x="1404" y="7670"/>
                    <a:pt x="1354" y="7645"/>
                    <a:pt x="1304" y="7611"/>
                  </a:cubicBezTo>
                  <a:cubicBezTo>
                    <a:pt x="1304" y="7611"/>
                    <a:pt x="1" y="6609"/>
                    <a:pt x="1337" y="6233"/>
                  </a:cubicBezTo>
                  <a:cubicBezTo>
                    <a:pt x="1655" y="6141"/>
                    <a:pt x="1997" y="6216"/>
                    <a:pt x="2265" y="6316"/>
                  </a:cubicBezTo>
                  <a:cubicBezTo>
                    <a:pt x="2524" y="6375"/>
                    <a:pt x="2791" y="6467"/>
                    <a:pt x="3042" y="6567"/>
                  </a:cubicBezTo>
                  <a:cubicBezTo>
                    <a:pt x="3184" y="6625"/>
                    <a:pt x="3317" y="6675"/>
                    <a:pt x="3451" y="6734"/>
                  </a:cubicBezTo>
                  <a:cubicBezTo>
                    <a:pt x="3768" y="6792"/>
                    <a:pt x="4086" y="6876"/>
                    <a:pt x="4395" y="6968"/>
                  </a:cubicBezTo>
                  <a:cubicBezTo>
                    <a:pt x="4103" y="6792"/>
                    <a:pt x="3802" y="6625"/>
                    <a:pt x="3509" y="6442"/>
                  </a:cubicBezTo>
                  <a:cubicBezTo>
                    <a:pt x="3334" y="6341"/>
                    <a:pt x="3167" y="6241"/>
                    <a:pt x="3000" y="6141"/>
                  </a:cubicBezTo>
                  <a:cubicBezTo>
                    <a:pt x="2849" y="6041"/>
                    <a:pt x="2699" y="5949"/>
                    <a:pt x="2557" y="5848"/>
                  </a:cubicBezTo>
                  <a:cubicBezTo>
                    <a:pt x="2440" y="5765"/>
                    <a:pt x="2332" y="5690"/>
                    <a:pt x="2215" y="5606"/>
                  </a:cubicBezTo>
                  <a:cubicBezTo>
                    <a:pt x="2106" y="5523"/>
                    <a:pt x="2031" y="5456"/>
                    <a:pt x="1939" y="5381"/>
                  </a:cubicBezTo>
                  <a:cubicBezTo>
                    <a:pt x="1872" y="5330"/>
                    <a:pt x="1814" y="5280"/>
                    <a:pt x="1755" y="5230"/>
                  </a:cubicBezTo>
                  <a:cubicBezTo>
                    <a:pt x="1697" y="5180"/>
                    <a:pt x="1638" y="5122"/>
                    <a:pt x="1580" y="5071"/>
                  </a:cubicBezTo>
                  <a:cubicBezTo>
                    <a:pt x="1538" y="5030"/>
                    <a:pt x="1496" y="4988"/>
                    <a:pt x="1454" y="4946"/>
                  </a:cubicBezTo>
                  <a:cubicBezTo>
                    <a:pt x="1195" y="4696"/>
                    <a:pt x="669" y="4219"/>
                    <a:pt x="2064" y="4019"/>
                  </a:cubicBezTo>
                  <a:cubicBezTo>
                    <a:pt x="1847" y="3802"/>
                    <a:pt x="1847" y="3317"/>
                    <a:pt x="2390" y="3300"/>
                  </a:cubicBezTo>
                  <a:cubicBezTo>
                    <a:pt x="2382" y="3259"/>
                    <a:pt x="2382" y="3225"/>
                    <a:pt x="2382" y="3183"/>
                  </a:cubicBezTo>
                  <a:cubicBezTo>
                    <a:pt x="2448" y="2808"/>
                    <a:pt x="2950" y="3000"/>
                    <a:pt x="3259" y="3108"/>
                  </a:cubicBezTo>
                  <a:cubicBezTo>
                    <a:pt x="4044" y="3384"/>
                    <a:pt x="4704" y="3960"/>
                    <a:pt x="5289" y="4587"/>
                  </a:cubicBezTo>
                  <a:cubicBezTo>
                    <a:pt x="5197" y="4470"/>
                    <a:pt x="5113" y="4353"/>
                    <a:pt x="5030" y="4244"/>
                  </a:cubicBezTo>
                  <a:lnTo>
                    <a:pt x="5022" y="4244"/>
                  </a:lnTo>
                  <a:cubicBezTo>
                    <a:pt x="4871" y="4061"/>
                    <a:pt x="4737" y="3868"/>
                    <a:pt x="4629" y="3668"/>
                  </a:cubicBezTo>
                  <a:cubicBezTo>
                    <a:pt x="4570" y="3576"/>
                    <a:pt x="4512" y="3493"/>
                    <a:pt x="4462" y="3401"/>
                  </a:cubicBezTo>
                  <a:cubicBezTo>
                    <a:pt x="4395" y="3309"/>
                    <a:pt x="4228" y="3066"/>
                    <a:pt x="3827" y="2498"/>
                  </a:cubicBezTo>
                  <a:cubicBezTo>
                    <a:pt x="3184" y="1579"/>
                    <a:pt x="3977" y="869"/>
                    <a:pt x="4428" y="1003"/>
                  </a:cubicBezTo>
                  <a:cubicBezTo>
                    <a:pt x="4495" y="1028"/>
                    <a:pt x="4554" y="1062"/>
                    <a:pt x="4612" y="1112"/>
                  </a:cubicBezTo>
                  <a:cubicBezTo>
                    <a:pt x="4696" y="1170"/>
                    <a:pt x="4763" y="1229"/>
                    <a:pt x="4821" y="1279"/>
                  </a:cubicBezTo>
                  <a:cubicBezTo>
                    <a:pt x="4821" y="1229"/>
                    <a:pt x="4821" y="1178"/>
                    <a:pt x="4829" y="1120"/>
                  </a:cubicBezTo>
                  <a:cubicBezTo>
                    <a:pt x="4854" y="702"/>
                    <a:pt x="5297" y="460"/>
                    <a:pt x="5757" y="978"/>
                  </a:cubicBezTo>
                  <a:cubicBezTo>
                    <a:pt x="5782" y="1"/>
                    <a:pt x="6625" y="702"/>
                    <a:pt x="6793" y="953"/>
                  </a:cubicBezTo>
                  <a:cubicBezTo>
                    <a:pt x="6818" y="1003"/>
                    <a:pt x="6851" y="1053"/>
                    <a:pt x="6876" y="1103"/>
                  </a:cubicBezTo>
                  <a:cubicBezTo>
                    <a:pt x="6935" y="1229"/>
                    <a:pt x="6993" y="1362"/>
                    <a:pt x="7043" y="1496"/>
                  </a:cubicBezTo>
                  <a:cubicBezTo>
                    <a:pt x="7068" y="1546"/>
                    <a:pt x="7085" y="1605"/>
                    <a:pt x="7102" y="1655"/>
                  </a:cubicBezTo>
                  <a:cubicBezTo>
                    <a:pt x="7344" y="2156"/>
                    <a:pt x="7553" y="2666"/>
                    <a:pt x="7737" y="3192"/>
                  </a:cubicBezTo>
                  <a:cubicBezTo>
                    <a:pt x="7828" y="3426"/>
                    <a:pt x="7887" y="3668"/>
                    <a:pt x="7929" y="3919"/>
                  </a:cubicBezTo>
                  <a:cubicBezTo>
                    <a:pt x="8037" y="2799"/>
                    <a:pt x="8004" y="1630"/>
                    <a:pt x="8346" y="560"/>
                  </a:cubicBezTo>
                  <a:cubicBezTo>
                    <a:pt x="8405" y="376"/>
                    <a:pt x="8555" y="243"/>
                    <a:pt x="8739" y="201"/>
                  </a:cubicBezTo>
                  <a:cubicBezTo>
                    <a:pt x="8781" y="184"/>
                    <a:pt x="8823" y="176"/>
                    <a:pt x="8856" y="184"/>
                  </a:cubicBezTo>
                  <a:cubicBezTo>
                    <a:pt x="9157" y="151"/>
                    <a:pt x="9491" y="326"/>
                    <a:pt x="9616" y="819"/>
                  </a:cubicBezTo>
                  <a:cubicBezTo>
                    <a:pt x="9700" y="1162"/>
                    <a:pt x="9541" y="1730"/>
                    <a:pt x="9742" y="1354"/>
                  </a:cubicBezTo>
                  <a:cubicBezTo>
                    <a:pt x="10026" y="844"/>
                    <a:pt x="10544" y="811"/>
                    <a:pt x="10301" y="1980"/>
                  </a:cubicBezTo>
                  <a:cubicBezTo>
                    <a:pt x="10301" y="1980"/>
                    <a:pt x="11061" y="786"/>
                    <a:pt x="11538" y="1062"/>
                  </a:cubicBezTo>
                  <a:cubicBezTo>
                    <a:pt x="12031" y="1354"/>
                    <a:pt x="11788" y="2064"/>
                    <a:pt x="11663" y="2557"/>
                  </a:cubicBezTo>
                  <a:cubicBezTo>
                    <a:pt x="11362" y="3735"/>
                    <a:pt x="10552" y="4712"/>
                    <a:pt x="9758" y="5631"/>
                  </a:cubicBezTo>
                  <a:cubicBezTo>
                    <a:pt x="10017" y="5431"/>
                    <a:pt x="10268" y="5205"/>
                    <a:pt x="10502" y="4980"/>
                  </a:cubicBezTo>
                  <a:cubicBezTo>
                    <a:pt x="11162" y="4320"/>
                    <a:pt x="11763" y="3618"/>
                    <a:pt x="12315" y="2874"/>
                  </a:cubicBezTo>
                  <a:cubicBezTo>
                    <a:pt x="12732" y="2331"/>
                    <a:pt x="13910" y="1805"/>
                    <a:pt x="13484" y="3200"/>
                  </a:cubicBezTo>
                  <a:cubicBezTo>
                    <a:pt x="13484" y="3200"/>
                    <a:pt x="13927" y="2908"/>
                    <a:pt x="14144" y="3183"/>
                  </a:cubicBezTo>
                  <a:cubicBezTo>
                    <a:pt x="14395" y="3493"/>
                    <a:pt x="14119" y="3994"/>
                    <a:pt x="13785" y="4353"/>
                  </a:cubicBezTo>
                  <a:cubicBezTo>
                    <a:pt x="13977" y="4311"/>
                    <a:pt x="14228" y="4269"/>
                    <a:pt x="14320" y="4478"/>
                  </a:cubicBezTo>
                  <a:cubicBezTo>
                    <a:pt x="14553" y="5030"/>
                    <a:pt x="13802" y="5481"/>
                    <a:pt x="13208" y="6007"/>
                  </a:cubicBezTo>
                  <a:cubicBezTo>
                    <a:pt x="12640" y="6508"/>
                    <a:pt x="12022" y="6943"/>
                    <a:pt x="11362" y="7302"/>
                  </a:cubicBezTo>
                  <a:cubicBezTo>
                    <a:pt x="11989" y="7143"/>
                    <a:pt x="12624" y="7026"/>
                    <a:pt x="13267" y="6934"/>
                  </a:cubicBezTo>
                  <a:cubicBezTo>
                    <a:pt x="13593" y="6843"/>
                    <a:pt x="13927" y="6801"/>
                    <a:pt x="14261" y="6826"/>
                  </a:cubicBezTo>
                  <a:cubicBezTo>
                    <a:pt x="14604" y="6767"/>
                    <a:pt x="14988" y="7294"/>
                    <a:pt x="14746" y="7678"/>
                  </a:cubicBezTo>
                  <a:cubicBezTo>
                    <a:pt x="14595" y="7929"/>
                    <a:pt x="14470" y="7970"/>
                    <a:pt x="14044" y="8179"/>
                  </a:cubicBezTo>
                  <a:cubicBezTo>
                    <a:pt x="14152" y="8313"/>
                    <a:pt x="14946" y="8388"/>
                    <a:pt x="14478" y="8864"/>
                  </a:cubicBezTo>
                  <a:cubicBezTo>
                    <a:pt x="13910" y="9441"/>
                    <a:pt x="12599" y="9132"/>
                    <a:pt x="11747" y="8956"/>
                  </a:cubicBezTo>
                  <a:lnTo>
                    <a:pt x="11671" y="8939"/>
                  </a:lnTo>
                  <a:lnTo>
                    <a:pt x="11930" y="9056"/>
                  </a:lnTo>
                  <a:cubicBezTo>
                    <a:pt x="12482" y="9307"/>
                    <a:pt x="13743" y="9666"/>
                    <a:pt x="13618" y="10251"/>
                  </a:cubicBezTo>
                  <a:cubicBezTo>
                    <a:pt x="13493" y="10869"/>
                    <a:pt x="12724" y="10777"/>
                    <a:pt x="12173" y="10819"/>
                  </a:cubicBezTo>
                  <a:cubicBezTo>
                    <a:pt x="12173" y="10819"/>
                    <a:pt x="13208" y="11387"/>
                    <a:pt x="12348" y="11755"/>
                  </a:cubicBezTo>
                  <a:cubicBezTo>
                    <a:pt x="11872" y="11964"/>
                    <a:pt x="11061" y="11479"/>
                    <a:pt x="11462" y="11913"/>
                  </a:cubicBezTo>
                  <a:cubicBezTo>
                    <a:pt x="11613" y="12089"/>
                    <a:pt x="11788" y="12298"/>
                    <a:pt x="11838" y="12490"/>
                  </a:cubicBezTo>
                  <a:cubicBezTo>
                    <a:pt x="11922" y="12657"/>
                    <a:pt x="11880" y="12732"/>
                    <a:pt x="11805" y="12749"/>
                  </a:cubicBezTo>
                  <a:close/>
                  <a:moveTo>
                    <a:pt x="6108" y="711"/>
                  </a:moveTo>
                  <a:lnTo>
                    <a:pt x="6108" y="711"/>
                  </a:lnTo>
                  <a:cubicBezTo>
                    <a:pt x="6074" y="644"/>
                    <a:pt x="6041" y="619"/>
                    <a:pt x="6108" y="711"/>
                  </a:cubicBezTo>
                  <a:close/>
                  <a:moveTo>
                    <a:pt x="6108" y="2657"/>
                  </a:moveTo>
                  <a:close/>
                  <a:moveTo>
                    <a:pt x="13543" y="2741"/>
                  </a:moveTo>
                  <a:cubicBezTo>
                    <a:pt x="13584" y="2674"/>
                    <a:pt x="13576" y="2691"/>
                    <a:pt x="13526" y="2691"/>
                  </a:cubicBezTo>
                  <a:lnTo>
                    <a:pt x="13551" y="2741"/>
                  </a:lnTo>
                  <a:close/>
                  <a:moveTo>
                    <a:pt x="9608" y="3434"/>
                  </a:moveTo>
                  <a:lnTo>
                    <a:pt x="9608" y="3434"/>
                  </a:lnTo>
                  <a:lnTo>
                    <a:pt x="9591" y="3467"/>
                  </a:lnTo>
                  <a:close/>
                  <a:moveTo>
                    <a:pt x="13300" y="8463"/>
                  </a:moveTo>
                  <a:lnTo>
                    <a:pt x="13300" y="8463"/>
                  </a:lnTo>
                  <a:lnTo>
                    <a:pt x="13292" y="8463"/>
                  </a:lnTo>
                  <a:lnTo>
                    <a:pt x="13292" y="8463"/>
                  </a:lnTo>
                  <a:close/>
                  <a:moveTo>
                    <a:pt x="12390" y="9357"/>
                  </a:moveTo>
                  <a:lnTo>
                    <a:pt x="12365" y="9349"/>
                  </a:lnTo>
                  <a:lnTo>
                    <a:pt x="12398" y="9365"/>
                  </a:lnTo>
                  <a:close/>
                  <a:moveTo>
                    <a:pt x="2474" y="11028"/>
                  </a:moveTo>
                  <a:close/>
                  <a:moveTo>
                    <a:pt x="11763" y="12624"/>
                  </a:moveTo>
                  <a:close/>
                  <a:moveTo>
                    <a:pt x="6475" y="13509"/>
                  </a:moveTo>
                  <a:lnTo>
                    <a:pt x="6458" y="13492"/>
                  </a:lnTo>
                  <a:cubicBezTo>
                    <a:pt x="6458" y="13501"/>
                    <a:pt x="6467" y="13509"/>
                    <a:pt x="6475" y="13509"/>
                  </a:cubicBezTo>
                  <a:close/>
                </a:path>
              </a:pathLst>
            </a:custGeom>
            <a:solidFill>
              <a:srgbClr val="6CC6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31"/>
            <p:cNvSpPr/>
            <p:nvPr/>
          </p:nvSpPr>
          <p:spPr>
            <a:xfrm>
              <a:off x="4299701" y="8260093"/>
              <a:ext cx="540728" cy="524055"/>
            </a:xfrm>
            <a:custGeom>
              <a:avLst/>
              <a:gdLst/>
              <a:ahLst/>
              <a:cxnLst/>
              <a:rect l="l" t="t" r="r" b="b"/>
              <a:pathLst>
                <a:path w="10962" h="10624" extrusionOk="0">
                  <a:moveTo>
                    <a:pt x="4352" y="1"/>
                  </a:moveTo>
                  <a:cubicBezTo>
                    <a:pt x="4274" y="1"/>
                    <a:pt x="4201" y="111"/>
                    <a:pt x="4178" y="464"/>
                  </a:cubicBezTo>
                  <a:cubicBezTo>
                    <a:pt x="4162" y="727"/>
                    <a:pt x="4264" y="1036"/>
                    <a:pt x="4218" y="1036"/>
                  </a:cubicBezTo>
                  <a:cubicBezTo>
                    <a:pt x="4188" y="1036"/>
                    <a:pt x="4096" y="906"/>
                    <a:pt x="3869" y="547"/>
                  </a:cubicBezTo>
                  <a:cubicBezTo>
                    <a:pt x="3729" y="323"/>
                    <a:pt x="3624" y="243"/>
                    <a:pt x="3547" y="243"/>
                  </a:cubicBezTo>
                  <a:cubicBezTo>
                    <a:pt x="3403" y="243"/>
                    <a:pt x="3359" y="525"/>
                    <a:pt x="3376" y="672"/>
                  </a:cubicBezTo>
                  <a:lnTo>
                    <a:pt x="3376" y="756"/>
                  </a:lnTo>
                  <a:cubicBezTo>
                    <a:pt x="3405" y="999"/>
                    <a:pt x="3407" y="1066"/>
                    <a:pt x="3400" y="1066"/>
                  </a:cubicBezTo>
                  <a:cubicBezTo>
                    <a:pt x="3391" y="1066"/>
                    <a:pt x="3367" y="956"/>
                    <a:pt x="3367" y="956"/>
                  </a:cubicBezTo>
                  <a:cubicBezTo>
                    <a:pt x="3142" y="610"/>
                    <a:pt x="2993" y="475"/>
                    <a:pt x="2904" y="475"/>
                  </a:cubicBezTo>
                  <a:cubicBezTo>
                    <a:pt x="2669" y="475"/>
                    <a:pt x="2854" y="1415"/>
                    <a:pt x="3175" y="1875"/>
                  </a:cubicBezTo>
                  <a:cubicBezTo>
                    <a:pt x="3526" y="2385"/>
                    <a:pt x="3902" y="2878"/>
                    <a:pt x="4295" y="3362"/>
                  </a:cubicBezTo>
                  <a:lnTo>
                    <a:pt x="4955" y="4064"/>
                  </a:lnTo>
                  <a:cubicBezTo>
                    <a:pt x="5182" y="4398"/>
                    <a:pt x="5521" y="4695"/>
                    <a:pt x="5666" y="4695"/>
                  </a:cubicBezTo>
                  <a:cubicBezTo>
                    <a:pt x="5749" y="4695"/>
                    <a:pt x="5769" y="4596"/>
                    <a:pt x="5665" y="4348"/>
                  </a:cubicBezTo>
                  <a:cubicBezTo>
                    <a:pt x="5339" y="3630"/>
                    <a:pt x="5180" y="2619"/>
                    <a:pt x="4963" y="1683"/>
                  </a:cubicBezTo>
                  <a:cubicBezTo>
                    <a:pt x="4871" y="1282"/>
                    <a:pt x="4930" y="1124"/>
                    <a:pt x="4570" y="230"/>
                  </a:cubicBezTo>
                  <a:cubicBezTo>
                    <a:pt x="4535" y="141"/>
                    <a:pt x="4441" y="1"/>
                    <a:pt x="4352" y="1"/>
                  </a:cubicBezTo>
                  <a:close/>
                  <a:moveTo>
                    <a:pt x="1946" y="2252"/>
                  </a:moveTo>
                  <a:cubicBezTo>
                    <a:pt x="1720" y="2252"/>
                    <a:pt x="1707" y="2543"/>
                    <a:pt x="1797" y="2702"/>
                  </a:cubicBezTo>
                  <a:cubicBezTo>
                    <a:pt x="1849" y="2782"/>
                    <a:pt x="1858" y="2811"/>
                    <a:pt x="1840" y="2811"/>
                  </a:cubicBezTo>
                  <a:cubicBezTo>
                    <a:pt x="1805" y="2811"/>
                    <a:pt x="1658" y="2689"/>
                    <a:pt x="1546" y="2627"/>
                  </a:cubicBezTo>
                  <a:lnTo>
                    <a:pt x="1546" y="2627"/>
                  </a:lnTo>
                  <a:cubicBezTo>
                    <a:pt x="1546" y="2627"/>
                    <a:pt x="1546" y="2627"/>
                    <a:pt x="1546" y="2627"/>
                  </a:cubicBezTo>
                  <a:cubicBezTo>
                    <a:pt x="1547" y="2627"/>
                    <a:pt x="1137" y="2415"/>
                    <a:pt x="951" y="2415"/>
                  </a:cubicBezTo>
                  <a:cubicBezTo>
                    <a:pt x="821" y="2415"/>
                    <a:pt x="800" y="2518"/>
                    <a:pt x="1103" y="2870"/>
                  </a:cubicBezTo>
                  <a:cubicBezTo>
                    <a:pt x="1436" y="3237"/>
                    <a:pt x="1491" y="3336"/>
                    <a:pt x="1454" y="3336"/>
                  </a:cubicBezTo>
                  <a:cubicBezTo>
                    <a:pt x="1411" y="3336"/>
                    <a:pt x="1245" y="3204"/>
                    <a:pt x="1245" y="3204"/>
                  </a:cubicBezTo>
                  <a:cubicBezTo>
                    <a:pt x="1226" y="3203"/>
                    <a:pt x="1207" y="3203"/>
                    <a:pt x="1189" y="3203"/>
                  </a:cubicBezTo>
                  <a:cubicBezTo>
                    <a:pt x="500" y="3203"/>
                    <a:pt x="1095" y="3663"/>
                    <a:pt x="1095" y="3663"/>
                  </a:cubicBezTo>
                  <a:lnTo>
                    <a:pt x="1112" y="3672"/>
                  </a:lnTo>
                  <a:lnTo>
                    <a:pt x="1120" y="3672"/>
                  </a:lnTo>
                  <a:cubicBezTo>
                    <a:pt x="1839" y="4131"/>
                    <a:pt x="3125" y="4549"/>
                    <a:pt x="3125" y="4549"/>
                  </a:cubicBezTo>
                  <a:cubicBezTo>
                    <a:pt x="3701" y="4741"/>
                    <a:pt x="4320" y="4983"/>
                    <a:pt x="4478" y="5050"/>
                  </a:cubicBezTo>
                  <a:cubicBezTo>
                    <a:pt x="4648" y="5130"/>
                    <a:pt x="4760" y="5163"/>
                    <a:pt x="4829" y="5163"/>
                  </a:cubicBezTo>
                  <a:cubicBezTo>
                    <a:pt x="5061" y="5163"/>
                    <a:pt x="4801" y="4791"/>
                    <a:pt x="4620" y="4624"/>
                  </a:cubicBezTo>
                  <a:cubicBezTo>
                    <a:pt x="3777" y="3830"/>
                    <a:pt x="3167" y="2744"/>
                    <a:pt x="2114" y="2293"/>
                  </a:cubicBezTo>
                  <a:cubicBezTo>
                    <a:pt x="2048" y="2264"/>
                    <a:pt x="1993" y="2252"/>
                    <a:pt x="1946" y="2252"/>
                  </a:cubicBezTo>
                  <a:close/>
                  <a:moveTo>
                    <a:pt x="6904" y="541"/>
                  </a:moveTo>
                  <a:cubicBezTo>
                    <a:pt x="6795" y="541"/>
                    <a:pt x="6665" y="697"/>
                    <a:pt x="6625" y="781"/>
                  </a:cubicBezTo>
                  <a:cubicBezTo>
                    <a:pt x="6417" y="1215"/>
                    <a:pt x="6208" y="3337"/>
                    <a:pt x="6208" y="3337"/>
                  </a:cubicBezTo>
                  <a:cubicBezTo>
                    <a:pt x="6208" y="3989"/>
                    <a:pt x="6141" y="4290"/>
                    <a:pt x="6166" y="4499"/>
                  </a:cubicBezTo>
                  <a:cubicBezTo>
                    <a:pt x="5999" y="5033"/>
                    <a:pt x="6224" y="5100"/>
                    <a:pt x="6224" y="5100"/>
                  </a:cubicBezTo>
                  <a:cubicBezTo>
                    <a:pt x="6324" y="5135"/>
                    <a:pt x="6353" y="5199"/>
                    <a:pt x="6385" y="5199"/>
                  </a:cubicBezTo>
                  <a:cubicBezTo>
                    <a:pt x="6422" y="5199"/>
                    <a:pt x="6463" y="5109"/>
                    <a:pt x="6625" y="4774"/>
                  </a:cubicBezTo>
                  <a:cubicBezTo>
                    <a:pt x="6650" y="4732"/>
                    <a:pt x="6659" y="4716"/>
                    <a:pt x="6676" y="4682"/>
                  </a:cubicBezTo>
                  <a:cubicBezTo>
                    <a:pt x="7210" y="3788"/>
                    <a:pt x="7887" y="3012"/>
                    <a:pt x="8363" y="2093"/>
                  </a:cubicBezTo>
                  <a:cubicBezTo>
                    <a:pt x="8380" y="2059"/>
                    <a:pt x="8396" y="2026"/>
                    <a:pt x="8413" y="1984"/>
                  </a:cubicBezTo>
                  <a:cubicBezTo>
                    <a:pt x="8413" y="1984"/>
                    <a:pt x="8413" y="1984"/>
                    <a:pt x="8413" y="1984"/>
                  </a:cubicBezTo>
                  <a:cubicBezTo>
                    <a:pt x="8419" y="1984"/>
                    <a:pt x="8721" y="1589"/>
                    <a:pt x="8614" y="1324"/>
                  </a:cubicBezTo>
                  <a:cubicBezTo>
                    <a:pt x="8566" y="1207"/>
                    <a:pt x="8494" y="1159"/>
                    <a:pt x="8408" y="1159"/>
                  </a:cubicBezTo>
                  <a:cubicBezTo>
                    <a:pt x="8152" y="1159"/>
                    <a:pt x="7768" y="1591"/>
                    <a:pt x="7511" y="1892"/>
                  </a:cubicBezTo>
                  <a:cubicBezTo>
                    <a:pt x="7490" y="1917"/>
                    <a:pt x="7446" y="2018"/>
                    <a:pt x="7437" y="2018"/>
                  </a:cubicBezTo>
                  <a:cubicBezTo>
                    <a:pt x="7428" y="2018"/>
                    <a:pt x="7458" y="1908"/>
                    <a:pt x="7594" y="1491"/>
                  </a:cubicBezTo>
                  <a:cubicBezTo>
                    <a:pt x="7691" y="1221"/>
                    <a:pt x="7709" y="653"/>
                    <a:pt x="7541" y="653"/>
                  </a:cubicBezTo>
                  <a:cubicBezTo>
                    <a:pt x="7475" y="653"/>
                    <a:pt x="7381" y="739"/>
                    <a:pt x="7252" y="965"/>
                  </a:cubicBezTo>
                  <a:cubicBezTo>
                    <a:pt x="7083" y="1261"/>
                    <a:pt x="7020" y="1358"/>
                    <a:pt x="7004" y="1358"/>
                  </a:cubicBezTo>
                  <a:cubicBezTo>
                    <a:pt x="6981" y="1358"/>
                    <a:pt x="7063" y="1146"/>
                    <a:pt x="7068" y="1057"/>
                  </a:cubicBezTo>
                  <a:cubicBezTo>
                    <a:pt x="7080" y="662"/>
                    <a:pt x="7000" y="541"/>
                    <a:pt x="6904" y="541"/>
                  </a:cubicBezTo>
                  <a:close/>
                  <a:moveTo>
                    <a:pt x="623" y="5354"/>
                  </a:moveTo>
                  <a:cubicBezTo>
                    <a:pt x="185" y="5354"/>
                    <a:pt x="384" y="5574"/>
                    <a:pt x="477" y="5651"/>
                  </a:cubicBezTo>
                  <a:cubicBezTo>
                    <a:pt x="619" y="5760"/>
                    <a:pt x="778" y="5852"/>
                    <a:pt x="953" y="5919"/>
                  </a:cubicBezTo>
                  <a:lnTo>
                    <a:pt x="1037" y="5952"/>
                  </a:lnTo>
                  <a:cubicBezTo>
                    <a:pt x="702" y="6044"/>
                    <a:pt x="1" y="6278"/>
                    <a:pt x="978" y="6487"/>
                  </a:cubicBezTo>
                  <a:cubicBezTo>
                    <a:pt x="1404" y="6579"/>
                    <a:pt x="661" y="6888"/>
                    <a:pt x="928" y="7005"/>
                  </a:cubicBezTo>
                  <a:cubicBezTo>
                    <a:pt x="1113" y="7090"/>
                    <a:pt x="1340" y="7126"/>
                    <a:pt x="1589" y="7126"/>
                  </a:cubicBezTo>
                  <a:cubicBezTo>
                    <a:pt x="2801" y="7126"/>
                    <a:pt x="4537" y="6286"/>
                    <a:pt x="4537" y="6286"/>
                  </a:cubicBezTo>
                  <a:cubicBezTo>
                    <a:pt x="5072" y="6144"/>
                    <a:pt x="4729" y="5902"/>
                    <a:pt x="4570" y="5869"/>
                  </a:cubicBezTo>
                  <a:cubicBezTo>
                    <a:pt x="3944" y="5760"/>
                    <a:pt x="3392" y="5676"/>
                    <a:pt x="2808" y="5585"/>
                  </a:cubicBezTo>
                  <a:cubicBezTo>
                    <a:pt x="2808" y="5585"/>
                    <a:pt x="2682" y="5484"/>
                    <a:pt x="744" y="5359"/>
                  </a:cubicBezTo>
                  <a:cubicBezTo>
                    <a:pt x="699" y="5356"/>
                    <a:pt x="659" y="5354"/>
                    <a:pt x="623" y="5354"/>
                  </a:cubicBezTo>
                  <a:close/>
                  <a:moveTo>
                    <a:pt x="5297" y="6716"/>
                  </a:moveTo>
                  <a:cubicBezTo>
                    <a:pt x="5256" y="6716"/>
                    <a:pt x="5192" y="6744"/>
                    <a:pt x="5097" y="6813"/>
                  </a:cubicBezTo>
                  <a:cubicBezTo>
                    <a:pt x="4236" y="7414"/>
                    <a:pt x="3476" y="7765"/>
                    <a:pt x="2707" y="8166"/>
                  </a:cubicBezTo>
                  <a:cubicBezTo>
                    <a:pt x="2206" y="8442"/>
                    <a:pt x="1772" y="8659"/>
                    <a:pt x="2214" y="8793"/>
                  </a:cubicBezTo>
                  <a:cubicBezTo>
                    <a:pt x="2457" y="8793"/>
                    <a:pt x="2699" y="8742"/>
                    <a:pt x="2925" y="8651"/>
                  </a:cubicBezTo>
                  <a:lnTo>
                    <a:pt x="3050" y="8600"/>
                  </a:lnTo>
                  <a:lnTo>
                    <a:pt x="3050" y="8600"/>
                  </a:lnTo>
                  <a:cubicBezTo>
                    <a:pt x="2192" y="9214"/>
                    <a:pt x="2234" y="9337"/>
                    <a:pt x="2410" y="9337"/>
                  </a:cubicBezTo>
                  <a:cubicBezTo>
                    <a:pt x="2492" y="9337"/>
                    <a:pt x="2604" y="9310"/>
                    <a:pt x="2666" y="9294"/>
                  </a:cubicBezTo>
                  <a:cubicBezTo>
                    <a:pt x="3735" y="9018"/>
                    <a:pt x="4503" y="8133"/>
                    <a:pt x="5163" y="7255"/>
                  </a:cubicBezTo>
                  <a:cubicBezTo>
                    <a:pt x="5275" y="7110"/>
                    <a:pt x="5450" y="6716"/>
                    <a:pt x="5297" y="6716"/>
                  </a:cubicBezTo>
                  <a:close/>
                  <a:moveTo>
                    <a:pt x="10036" y="2472"/>
                  </a:moveTo>
                  <a:cubicBezTo>
                    <a:pt x="9820" y="2472"/>
                    <a:pt x="9493" y="2612"/>
                    <a:pt x="9324" y="2778"/>
                  </a:cubicBezTo>
                  <a:cubicBezTo>
                    <a:pt x="8605" y="3496"/>
                    <a:pt x="7820" y="4181"/>
                    <a:pt x="7051" y="4883"/>
                  </a:cubicBezTo>
                  <a:cubicBezTo>
                    <a:pt x="7051" y="4883"/>
                    <a:pt x="7077" y="4941"/>
                    <a:pt x="6692" y="5234"/>
                  </a:cubicBezTo>
                  <a:cubicBezTo>
                    <a:pt x="6693" y="5233"/>
                    <a:pt x="6694" y="5232"/>
                    <a:pt x="6695" y="5232"/>
                  </a:cubicBezTo>
                  <a:cubicBezTo>
                    <a:pt x="6710" y="5232"/>
                    <a:pt x="6642" y="5376"/>
                    <a:pt x="6642" y="5376"/>
                  </a:cubicBezTo>
                  <a:cubicBezTo>
                    <a:pt x="6391" y="5476"/>
                    <a:pt x="6341" y="5610"/>
                    <a:pt x="6383" y="5727"/>
                  </a:cubicBezTo>
                  <a:cubicBezTo>
                    <a:pt x="6283" y="5768"/>
                    <a:pt x="6216" y="5827"/>
                    <a:pt x="6216" y="5885"/>
                  </a:cubicBezTo>
                  <a:cubicBezTo>
                    <a:pt x="6158" y="5910"/>
                    <a:pt x="6082" y="5961"/>
                    <a:pt x="5957" y="6027"/>
                  </a:cubicBezTo>
                  <a:lnTo>
                    <a:pt x="5932" y="5919"/>
                  </a:lnTo>
                  <a:cubicBezTo>
                    <a:pt x="5808" y="5881"/>
                    <a:pt x="5743" y="5801"/>
                    <a:pt x="5704" y="5801"/>
                  </a:cubicBezTo>
                  <a:cubicBezTo>
                    <a:pt x="5656" y="5801"/>
                    <a:pt x="5647" y="5920"/>
                    <a:pt x="5615" y="6378"/>
                  </a:cubicBezTo>
                  <a:cubicBezTo>
                    <a:pt x="5523" y="7707"/>
                    <a:pt x="5255" y="8475"/>
                    <a:pt x="5038" y="9461"/>
                  </a:cubicBezTo>
                  <a:cubicBezTo>
                    <a:pt x="4957" y="9816"/>
                    <a:pt x="4692" y="10623"/>
                    <a:pt x="4957" y="10623"/>
                  </a:cubicBezTo>
                  <a:cubicBezTo>
                    <a:pt x="4992" y="10623"/>
                    <a:pt x="5035" y="10610"/>
                    <a:pt x="5088" y="10580"/>
                  </a:cubicBezTo>
                  <a:cubicBezTo>
                    <a:pt x="5280" y="10472"/>
                    <a:pt x="5280" y="10221"/>
                    <a:pt x="5422" y="10154"/>
                  </a:cubicBezTo>
                  <a:cubicBezTo>
                    <a:pt x="5433" y="10149"/>
                    <a:pt x="5444" y="10147"/>
                    <a:pt x="5456" y="10147"/>
                  </a:cubicBezTo>
                  <a:cubicBezTo>
                    <a:pt x="5550" y="10147"/>
                    <a:pt x="5664" y="10299"/>
                    <a:pt x="5773" y="10299"/>
                  </a:cubicBezTo>
                  <a:cubicBezTo>
                    <a:pt x="5825" y="10299"/>
                    <a:pt x="5876" y="10265"/>
                    <a:pt x="5924" y="10163"/>
                  </a:cubicBezTo>
                  <a:cubicBezTo>
                    <a:pt x="6358" y="9219"/>
                    <a:pt x="6266" y="7940"/>
                    <a:pt x="6141" y="6779"/>
                  </a:cubicBezTo>
                  <a:lnTo>
                    <a:pt x="6141" y="6779"/>
                  </a:lnTo>
                  <a:cubicBezTo>
                    <a:pt x="6659" y="7698"/>
                    <a:pt x="7402" y="8625"/>
                    <a:pt x="8012" y="9336"/>
                  </a:cubicBezTo>
                  <a:cubicBezTo>
                    <a:pt x="8200" y="9555"/>
                    <a:pt x="8322" y="9636"/>
                    <a:pt x="8400" y="9636"/>
                  </a:cubicBezTo>
                  <a:cubicBezTo>
                    <a:pt x="8593" y="9636"/>
                    <a:pt x="8513" y="9141"/>
                    <a:pt x="8472" y="9010"/>
                  </a:cubicBezTo>
                  <a:cubicBezTo>
                    <a:pt x="8455" y="8968"/>
                    <a:pt x="8330" y="8509"/>
                    <a:pt x="8279" y="8408"/>
                  </a:cubicBezTo>
                  <a:lnTo>
                    <a:pt x="8279" y="8408"/>
                  </a:lnTo>
                  <a:cubicBezTo>
                    <a:pt x="8703" y="8783"/>
                    <a:pt x="9046" y="8832"/>
                    <a:pt x="9197" y="8832"/>
                  </a:cubicBezTo>
                  <a:cubicBezTo>
                    <a:pt x="9252" y="8832"/>
                    <a:pt x="9282" y="8826"/>
                    <a:pt x="9282" y="8826"/>
                  </a:cubicBezTo>
                  <a:cubicBezTo>
                    <a:pt x="9466" y="8534"/>
                    <a:pt x="9173" y="8291"/>
                    <a:pt x="8948" y="8057"/>
                  </a:cubicBezTo>
                  <a:cubicBezTo>
                    <a:pt x="8936" y="8045"/>
                    <a:pt x="8939" y="8040"/>
                    <a:pt x="8953" y="8040"/>
                  </a:cubicBezTo>
                  <a:cubicBezTo>
                    <a:pt x="9026" y="8040"/>
                    <a:pt x="9399" y="8174"/>
                    <a:pt x="9697" y="8174"/>
                  </a:cubicBezTo>
                  <a:cubicBezTo>
                    <a:pt x="9893" y="8174"/>
                    <a:pt x="10057" y="8116"/>
                    <a:pt x="10084" y="7924"/>
                  </a:cubicBezTo>
                  <a:cubicBezTo>
                    <a:pt x="10117" y="7590"/>
                    <a:pt x="8071" y="6946"/>
                    <a:pt x="7511" y="6637"/>
                  </a:cubicBezTo>
                  <a:lnTo>
                    <a:pt x="6926" y="6345"/>
                  </a:lnTo>
                  <a:cubicBezTo>
                    <a:pt x="6801" y="6261"/>
                    <a:pt x="6684" y="6169"/>
                    <a:pt x="6567" y="6069"/>
                  </a:cubicBezTo>
                  <a:lnTo>
                    <a:pt x="6592" y="6069"/>
                  </a:lnTo>
                  <a:lnTo>
                    <a:pt x="6784" y="6086"/>
                  </a:lnTo>
                  <a:cubicBezTo>
                    <a:pt x="8104" y="6270"/>
                    <a:pt x="9140" y="6754"/>
                    <a:pt x="10460" y="6796"/>
                  </a:cubicBezTo>
                  <a:cubicBezTo>
                    <a:pt x="10819" y="6796"/>
                    <a:pt x="10861" y="6437"/>
                    <a:pt x="10660" y="6328"/>
                  </a:cubicBezTo>
                  <a:cubicBezTo>
                    <a:pt x="10412" y="6188"/>
                    <a:pt x="10348" y="6151"/>
                    <a:pt x="10349" y="6151"/>
                  </a:cubicBezTo>
                  <a:lnTo>
                    <a:pt x="10349" y="6151"/>
                  </a:lnTo>
                  <a:cubicBezTo>
                    <a:pt x="10350" y="6151"/>
                    <a:pt x="10426" y="6194"/>
                    <a:pt x="10426" y="6194"/>
                  </a:cubicBezTo>
                  <a:cubicBezTo>
                    <a:pt x="10861" y="6027"/>
                    <a:pt x="10752" y="5860"/>
                    <a:pt x="10752" y="5860"/>
                  </a:cubicBezTo>
                  <a:cubicBezTo>
                    <a:pt x="10642" y="5699"/>
                    <a:pt x="10444" y="5650"/>
                    <a:pt x="10208" y="5650"/>
                  </a:cubicBezTo>
                  <a:cubicBezTo>
                    <a:pt x="9871" y="5650"/>
                    <a:pt x="9458" y="5750"/>
                    <a:pt x="9123" y="5760"/>
                  </a:cubicBezTo>
                  <a:cubicBezTo>
                    <a:pt x="8714" y="5768"/>
                    <a:pt x="8305" y="5802"/>
                    <a:pt x="7895" y="5810"/>
                  </a:cubicBezTo>
                  <a:lnTo>
                    <a:pt x="7469" y="5768"/>
                  </a:lnTo>
                  <a:cubicBezTo>
                    <a:pt x="8096" y="5560"/>
                    <a:pt x="8714" y="5217"/>
                    <a:pt x="9307" y="4908"/>
                  </a:cubicBezTo>
                  <a:cubicBezTo>
                    <a:pt x="9416" y="4858"/>
                    <a:pt x="9524" y="4791"/>
                    <a:pt x="9624" y="4716"/>
                  </a:cubicBezTo>
                  <a:cubicBezTo>
                    <a:pt x="10201" y="4357"/>
                    <a:pt x="10034" y="3989"/>
                    <a:pt x="10034" y="3989"/>
                  </a:cubicBezTo>
                  <a:cubicBezTo>
                    <a:pt x="10468" y="3680"/>
                    <a:pt x="10961" y="3454"/>
                    <a:pt x="10944" y="3095"/>
                  </a:cubicBezTo>
                  <a:cubicBezTo>
                    <a:pt x="10933" y="2895"/>
                    <a:pt x="10827" y="2828"/>
                    <a:pt x="10689" y="2828"/>
                  </a:cubicBezTo>
                  <a:cubicBezTo>
                    <a:pt x="10414" y="2828"/>
                    <a:pt x="10017" y="3095"/>
                    <a:pt x="10017" y="3095"/>
                  </a:cubicBezTo>
                  <a:cubicBezTo>
                    <a:pt x="10371" y="2633"/>
                    <a:pt x="10268" y="2472"/>
                    <a:pt x="10036" y="2472"/>
                  </a:cubicBezTo>
                  <a:close/>
                </a:path>
              </a:pathLst>
            </a:custGeom>
            <a:solidFill>
              <a:srgbClr val="117E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31"/>
            <p:cNvSpPr/>
            <p:nvPr/>
          </p:nvSpPr>
          <p:spPr>
            <a:xfrm>
              <a:off x="4518518" y="8460954"/>
              <a:ext cx="152915" cy="157453"/>
            </a:xfrm>
            <a:custGeom>
              <a:avLst/>
              <a:gdLst/>
              <a:ahLst/>
              <a:cxnLst/>
              <a:rect l="l" t="t" r="r" b="b"/>
              <a:pathLst>
                <a:path w="3100" h="3192" extrusionOk="0">
                  <a:moveTo>
                    <a:pt x="168" y="1872"/>
                  </a:moveTo>
                  <a:cubicBezTo>
                    <a:pt x="1" y="1295"/>
                    <a:pt x="727" y="544"/>
                    <a:pt x="727" y="544"/>
                  </a:cubicBezTo>
                  <a:cubicBezTo>
                    <a:pt x="811" y="427"/>
                    <a:pt x="928" y="343"/>
                    <a:pt x="1062" y="285"/>
                  </a:cubicBezTo>
                  <a:cubicBezTo>
                    <a:pt x="1630" y="1"/>
                    <a:pt x="2348" y="351"/>
                    <a:pt x="2599" y="844"/>
                  </a:cubicBezTo>
                  <a:cubicBezTo>
                    <a:pt x="3100" y="1863"/>
                    <a:pt x="1730" y="3192"/>
                    <a:pt x="636" y="2473"/>
                  </a:cubicBezTo>
                  <a:cubicBezTo>
                    <a:pt x="393" y="2315"/>
                    <a:pt x="184" y="1930"/>
                    <a:pt x="184" y="1930"/>
                  </a:cubicBezTo>
                  <a:cubicBezTo>
                    <a:pt x="176" y="1905"/>
                    <a:pt x="176" y="1905"/>
                    <a:pt x="168" y="187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31"/>
            <p:cNvSpPr/>
            <p:nvPr/>
          </p:nvSpPr>
          <p:spPr>
            <a:xfrm>
              <a:off x="2065412" y="8449412"/>
              <a:ext cx="508123" cy="1716400"/>
            </a:xfrm>
            <a:custGeom>
              <a:avLst/>
              <a:gdLst/>
              <a:ahLst/>
              <a:cxnLst/>
              <a:rect l="l" t="t" r="r" b="b"/>
              <a:pathLst>
                <a:path w="10301" h="34796" extrusionOk="0">
                  <a:moveTo>
                    <a:pt x="4102" y="34361"/>
                  </a:moveTo>
                  <a:cubicBezTo>
                    <a:pt x="877" y="30284"/>
                    <a:pt x="3885" y="25873"/>
                    <a:pt x="3642" y="21571"/>
                  </a:cubicBezTo>
                  <a:cubicBezTo>
                    <a:pt x="3475" y="18555"/>
                    <a:pt x="1245" y="16341"/>
                    <a:pt x="510" y="13484"/>
                  </a:cubicBezTo>
                  <a:cubicBezTo>
                    <a:pt x="0" y="11529"/>
                    <a:pt x="551" y="9750"/>
                    <a:pt x="1136" y="7945"/>
                  </a:cubicBezTo>
                  <a:cubicBezTo>
                    <a:pt x="1796" y="5890"/>
                    <a:pt x="2623" y="3927"/>
                    <a:pt x="3350" y="1905"/>
                  </a:cubicBezTo>
                  <a:cubicBezTo>
                    <a:pt x="3517" y="1496"/>
                    <a:pt x="3659" y="1078"/>
                    <a:pt x="3776" y="652"/>
                  </a:cubicBezTo>
                  <a:cubicBezTo>
                    <a:pt x="3784" y="610"/>
                    <a:pt x="3918" y="1"/>
                    <a:pt x="3943" y="1"/>
                  </a:cubicBezTo>
                  <a:cubicBezTo>
                    <a:pt x="4728" y="151"/>
                    <a:pt x="5597" y="1880"/>
                    <a:pt x="5923" y="2448"/>
                  </a:cubicBezTo>
                  <a:cubicBezTo>
                    <a:pt x="7728" y="5531"/>
                    <a:pt x="7134" y="8831"/>
                    <a:pt x="6792" y="12064"/>
                  </a:cubicBezTo>
                  <a:cubicBezTo>
                    <a:pt x="6449" y="15263"/>
                    <a:pt x="10259" y="17235"/>
                    <a:pt x="10292" y="20485"/>
                  </a:cubicBezTo>
                  <a:cubicBezTo>
                    <a:pt x="10301" y="22206"/>
                    <a:pt x="9139" y="23601"/>
                    <a:pt x="8546" y="25130"/>
                  </a:cubicBezTo>
                  <a:cubicBezTo>
                    <a:pt x="8128" y="26191"/>
                    <a:pt x="8229" y="27377"/>
                    <a:pt x="7794" y="28429"/>
                  </a:cubicBezTo>
                  <a:cubicBezTo>
                    <a:pt x="7393" y="29398"/>
                    <a:pt x="6600" y="30125"/>
                    <a:pt x="6057" y="31011"/>
                  </a:cubicBezTo>
                  <a:cubicBezTo>
                    <a:pt x="5330" y="32197"/>
                    <a:pt x="4971" y="33509"/>
                    <a:pt x="4494" y="34795"/>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31"/>
            <p:cNvSpPr/>
            <p:nvPr/>
          </p:nvSpPr>
          <p:spPr>
            <a:xfrm>
              <a:off x="2209596" y="9010265"/>
              <a:ext cx="238252" cy="1145237"/>
            </a:xfrm>
            <a:custGeom>
              <a:avLst/>
              <a:gdLst/>
              <a:ahLst/>
              <a:cxnLst/>
              <a:rect l="l" t="t" r="r" b="b"/>
              <a:pathLst>
                <a:path w="4830" h="23217" extrusionOk="0">
                  <a:moveTo>
                    <a:pt x="1438" y="23166"/>
                  </a:moveTo>
                  <a:cubicBezTo>
                    <a:pt x="1371" y="23191"/>
                    <a:pt x="1304" y="23208"/>
                    <a:pt x="1237" y="23216"/>
                  </a:cubicBezTo>
                  <a:lnTo>
                    <a:pt x="1204" y="23141"/>
                  </a:lnTo>
                  <a:cubicBezTo>
                    <a:pt x="1154" y="23049"/>
                    <a:pt x="1095" y="22916"/>
                    <a:pt x="1095" y="22916"/>
                  </a:cubicBezTo>
                  <a:cubicBezTo>
                    <a:pt x="1095" y="22916"/>
                    <a:pt x="1012" y="22907"/>
                    <a:pt x="970" y="22765"/>
                  </a:cubicBezTo>
                  <a:cubicBezTo>
                    <a:pt x="711" y="21846"/>
                    <a:pt x="469" y="20919"/>
                    <a:pt x="469" y="19958"/>
                  </a:cubicBezTo>
                  <a:lnTo>
                    <a:pt x="469" y="19942"/>
                  </a:lnTo>
                  <a:cubicBezTo>
                    <a:pt x="561" y="18680"/>
                    <a:pt x="953" y="17469"/>
                    <a:pt x="1346" y="16291"/>
                  </a:cubicBezTo>
                  <a:cubicBezTo>
                    <a:pt x="1346" y="16291"/>
                    <a:pt x="1463" y="15965"/>
                    <a:pt x="1563" y="15698"/>
                  </a:cubicBezTo>
                  <a:cubicBezTo>
                    <a:pt x="1605" y="15581"/>
                    <a:pt x="1647" y="15472"/>
                    <a:pt x="1688" y="15355"/>
                  </a:cubicBezTo>
                  <a:cubicBezTo>
                    <a:pt x="2357" y="13509"/>
                    <a:pt x="2800" y="11537"/>
                    <a:pt x="2399" y="9549"/>
                  </a:cubicBezTo>
                  <a:cubicBezTo>
                    <a:pt x="2148" y="8313"/>
                    <a:pt x="1563" y="7126"/>
                    <a:pt x="1054" y="5940"/>
                  </a:cubicBezTo>
                  <a:cubicBezTo>
                    <a:pt x="1054" y="5940"/>
                    <a:pt x="845" y="5439"/>
                    <a:pt x="694" y="5030"/>
                  </a:cubicBezTo>
                  <a:cubicBezTo>
                    <a:pt x="460" y="4428"/>
                    <a:pt x="285" y="3810"/>
                    <a:pt x="168" y="3175"/>
                  </a:cubicBezTo>
                  <a:cubicBezTo>
                    <a:pt x="26" y="2331"/>
                    <a:pt x="1" y="1471"/>
                    <a:pt x="110" y="619"/>
                  </a:cubicBezTo>
                  <a:lnTo>
                    <a:pt x="110" y="610"/>
                  </a:lnTo>
                  <a:cubicBezTo>
                    <a:pt x="135" y="368"/>
                    <a:pt x="143" y="0"/>
                    <a:pt x="410" y="134"/>
                  </a:cubicBezTo>
                  <a:cubicBezTo>
                    <a:pt x="552" y="209"/>
                    <a:pt x="636" y="468"/>
                    <a:pt x="719" y="652"/>
                  </a:cubicBezTo>
                  <a:cubicBezTo>
                    <a:pt x="1421" y="2173"/>
                    <a:pt x="1546" y="3852"/>
                    <a:pt x="2198" y="5414"/>
                  </a:cubicBezTo>
                  <a:cubicBezTo>
                    <a:pt x="2666" y="6550"/>
                    <a:pt x="3251" y="7644"/>
                    <a:pt x="3735" y="8772"/>
                  </a:cubicBezTo>
                  <a:cubicBezTo>
                    <a:pt x="4562" y="10719"/>
                    <a:pt x="4830" y="12949"/>
                    <a:pt x="4044" y="14929"/>
                  </a:cubicBezTo>
                  <a:cubicBezTo>
                    <a:pt x="3393" y="16575"/>
                    <a:pt x="2273" y="18020"/>
                    <a:pt x="1638" y="19666"/>
                  </a:cubicBezTo>
                  <a:cubicBezTo>
                    <a:pt x="1438" y="20159"/>
                    <a:pt x="1296" y="20668"/>
                    <a:pt x="1221" y="21186"/>
                  </a:cubicBezTo>
                  <a:lnTo>
                    <a:pt x="1221" y="21195"/>
                  </a:lnTo>
                  <a:cubicBezTo>
                    <a:pt x="1237" y="21846"/>
                    <a:pt x="1371" y="22481"/>
                    <a:pt x="1613" y="23074"/>
                  </a:cubicBezTo>
                  <a:lnTo>
                    <a:pt x="1505" y="23141"/>
                  </a:lnTo>
                  <a:close/>
                </a:path>
              </a:pathLst>
            </a:custGeom>
            <a:solidFill>
              <a:srgbClr val="1472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31"/>
            <p:cNvSpPr/>
            <p:nvPr/>
          </p:nvSpPr>
          <p:spPr>
            <a:xfrm>
              <a:off x="1736990" y="8812166"/>
              <a:ext cx="719935" cy="1371896"/>
            </a:xfrm>
            <a:custGeom>
              <a:avLst/>
              <a:gdLst/>
              <a:ahLst/>
              <a:cxnLst/>
              <a:rect l="l" t="t" r="r" b="b"/>
              <a:pathLst>
                <a:path w="14595" h="27812" extrusionOk="0">
                  <a:moveTo>
                    <a:pt x="4350" y="1"/>
                  </a:moveTo>
                  <a:cubicBezTo>
                    <a:pt x="4319" y="1"/>
                    <a:pt x="4285" y="87"/>
                    <a:pt x="4185" y="516"/>
                  </a:cubicBezTo>
                  <a:cubicBezTo>
                    <a:pt x="3659" y="2688"/>
                    <a:pt x="3584" y="5203"/>
                    <a:pt x="4202" y="7408"/>
                  </a:cubicBezTo>
                  <a:cubicBezTo>
                    <a:pt x="4386" y="8043"/>
                    <a:pt x="4570" y="8695"/>
                    <a:pt x="4904" y="9238"/>
                  </a:cubicBezTo>
                  <a:cubicBezTo>
                    <a:pt x="4979" y="9522"/>
                    <a:pt x="5054" y="9806"/>
                    <a:pt x="5129" y="10098"/>
                  </a:cubicBezTo>
                  <a:cubicBezTo>
                    <a:pt x="4269" y="8887"/>
                    <a:pt x="2807" y="8135"/>
                    <a:pt x="1362" y="7500"/>
                  </a:cubicBezTo>
                  <a:cubicBezTo>
                    <a:pt x="986" y="7316"/>
                    <a:pt x="601" y="7183"/>
                    <a:pt x="200" y="7082"/>
                  </a:cubicBezTo>
                  <a:cubicBezTo>
                    <a:pt x="185" y="7079"/>
                    <a:pt x="171" y="7077"/>
                    <a:pt x="159" y="7077"/>
                  </a:cubicBezTo>
                  <a:cubicBezTo>
                    <a:pt x="0" y="7077"/>
                    <a:pt x="108" y="7358"/>
                    <a:pt x="108" y="7358"/>
                  </a:cubicBezTo>
                  <a:cubicBezTo>
                    <a:pt x="292" y="7776"/>
                    <a:pt x="626" y="8102"/>
                    <a:pt x="969" y="8411"/>
                  </a:cubicBezTo>
                  <a:cubicBezTo>
                    <a:pt x="2289" y="9589"/>
                    <a:pt x="4260" y="9764"/>
                    <a:pt x="5405" y="11092"/>
                  </a:cubicBezTo>
                  <a:lnTo>
                    <a:pt x="5488" y="11393"/>
                  </a:lnTo>
                  <a:cubicBezTo>
                    <a:pt x="5476" y="11442"/>
                    <a:pt x="5473" y="11473"/>
                    <a:pt x="5479" y="11473"/>
                  </a:cubicBezTo>
                  <a:cubicBezTo>
                    <a:pt x="5481" y="11473"/>
                    <a:pt x="5484" y="11469"/>
                    <a:pt x="5488" y="11460"/>
                  </a:cubicBezTo>
                  <a:lnTo>
                    <a:pt x="5505" y="11460"/>
                  </a:lnTo>
                  <a:cubicBezTo>
                    <a:pt x="5714" y="12220"/>
                    <a:pt x="5931" y="12972"/>
                    <a:pt x="6132" y="13732"/>
                  </a:cubicBezTo>
                  <a:cubicBezTo>
                    <a:pt x="5580" y="12755"/>
                    <a:pt x="4661" y="12061"/>
                    <a:pt x="3667" y="11585"/>
                  </a:cubicBezTo>
                  <a:lnTo>
                    <a:pt x="3634" y="11569"/>
                  </a:lnTo>
                  <a:cubicBezTo>
                    <a:pt x="2782" y="11184"/>
                    <a:pt x="1846" y="10992"/>
                    <a:pt x="935" y="10775"/>
                  </a:cubicBezTo>
                  <a:cubicBezTo>
                    <a:pt x="861" y="10752"/>
                    <a:pt x="758" y="10697"/>
                    <a:pt x="688" y="10697"/>
                  </a:cubicBezTo>
                  <a:cubicBezTo>
                    <a:pt x="633" y="10697"/>
                    <a:pt x="600" y="10731"/>
                    <a:pt x="618" y="10842"/>
                  </a:cubicBezTo>
                  <a:cubicBezTo>
                    <a:pt x="610" y="10917"/>
                    <a:pt x="643" y="11000"/>
                    <a:pt x="693" y="11051"/>
                  </a:cubicBezTo>
                  <a:cubicBezTo>
                    <a:pt x="810" y="11226"/>
                    <a:pt x="952" y="11385"/>
                    <a:pt x="1111" y="11518"/>
                  </a:cubicBezTo>
                  <a:cubicBezTo>
                    <a:pt x="1996" y="12279"/>
                    <a:pt x="2957" y="12939"/>
                    <a:pt x="3985" y="13482"/>
                  </a:cubicBezTo>
                  <a:cubicBezTo>
                    <a:pt x="4854" y="13958"/>
                    <a:pt x="5839" y="14250"/>
                    <a:pt x="6483" y="15052"/>
                  </a:cubicBezTo>
                  <a:cubicBezTo>
                    <a:pt x="6666" y="15779"/>
                    <a:pt x="6842" y="16514"/>
                    <a:pt x="6984" y="17241"/>
                  </a:cubicBezTo>
                  <a:cubicBezTo>
                    <a:pt x="6817" y="16982"/>
                    <a:pt x="6625" y="16740"/>
                    <a:pt x="6407" y="16522"/>
                  </a:cubicBezTo>
                  <a:cubicBezTo>
                    <a:pt x="5605" y="15796"/>
                    <a:pt x="4536" y="15445"/>
                    <a:pt x="3542" y="15102"/>
                  </a:cubicBezTo>
                  <a:cubicBezTo>
                    <a:pt x="2982" y="14910"/>
                    <a:pt x="2414" y="14710"/>
                    <a:pt x="1846" y="14551"/>
                  </a:cubicBezTo>
                  <a:cubicBezTo>
                    <a:pt x="1738" y="14525"/>
                    <a:pt x="1613" y="14432"/>
                    <a:pt x="1526" y="14432"/>
                  </a:cubicBezTo>
                  <a:cubicBezTo>
                    <a:pt x="1472" y="14432"/>
                    <a:pt x="1433" y="14468"/>
                    <a:pt x="1420" y="14576"/>
                  </a:cubicBezTo>
                  <a:lnTo>
                    <a:pt x="1420" y="14693"/>
                  </a:lnTo>
                  <a:cubicBezTo>
                    <a:pt x="1646" y="15319"/>
                    <a:pt x="2255" y="15695"/>
                    <a:pt x="2849" y="16046"/>
                  </a:cubicBezTo>
                  <a:cubicBezTo>
                    <a:pt x="4010" y="16731"/>
                    <a:pt x="5330" y="17124"/>
                    <a:pt x="6458" y="17859"/>
                  </a:cubicBezTo>
                  <a:cubicBezTo>
                    <a:pt x="6758" y="18035"/>
                    <a:pt x="7017" y="18277"/>
                    <a:pt x="7226" y="18561"/>
                  </a:cubicBezTo>
                  <a:cubicBezTo>
                    <a:pt x="7376" y="19438"/>
                    <a:pt x="7468" y="20315"/>
                    <a:pt x="7527" y="21201"/>
                  </a:cubicBezTo>
                  <a:lnTo>
                    <a:pt x="7527" y="21242"/>
                  </a:lnTo>
                  <a:cubicBezTo>
                    <a:pt x="7176" y="20407"/>
                    <a:pt x="6382" y="19781"/>
                    <a:pt x="5614" y="19354"/>
                  </a:cubicBezTo>
                  <a:cubicBezTo>
                    <a:pt x="4578" y="18770"/>
                    <a:pt x="3475" y="18319"/>
                    <a:pt x="2414" y="17784"/>
                  </a:cubicBezTo>
                  <a:cubicBezTo>
                    <a:pt x="2314" y="17734"/>
                    <a:pt x="2189" y="17667"/>
                    <a:pt x="2189" y="17667"/>
                  </a:cubicBezTo>
                  <a:cubicBezTo>
                    <a:pt x="2055" y="17667"/>
                    <a:pt x="2097" y="17759"/>
                    <a:pt x="2130" y="17809"/>
                  </a:cubicBezTo>
                  <a:lnTo>
                    <a:pt x="2164" y="17884"/>
                  </a:lnTo>
                  <a:cubicBezTo>
                    <a:pt x="2539" y="18344"/>
                    <a:pt x="2957" y="18770"/>
                    <a:pt x="3400" y="19162"/>
                  </a:cubicBezTo>
                  <a:cubicBezTo>
                    <a:pt x="4336" y="19998"/>
                    <a:pt x="5355" y="20725"/>
                    <a:pt x="6449" y="21326"/>
                  </a:cubicBezTo>
                  <a:cubicBezTo>
                    <a:pt x="6850" y="21535"/>
                    <a:pt x="7243" y="21760"/>
                    <a:pt x="7560" y="22086"/>
                  </a:cubicBezTo>
                  <a:cubicBezTo>
                    <a:pt x="7594" y="23941"/>
                    <a:pt x="7310" y="25779"/>
                    <a:pt x="6725" y="27533"/>
                  </a:cubicBezTo>
                  <a:lnTo>
                    <a:pt x="6708" y="27608"/>
                  </a:lnTo>
                  <a:cubicBezTo>
                    <a:pt x="6701" y="27768"/>
                    <a:pt x="6706" y="27812"/>
                    <a:pt x="6715" y="27812"/>
                  </a:cubicBezTo>
                  <a:cubicBezTo>
                    <a:pt x="6726" y="27812"/>
                    <a:pt x="6742" y="27742"/>
                    <a:pt x="6742" y="27742"/>
                  </a:cubicBezTo>
                  <a:cubicBezTo>
                    <a:pt x="6792" y="27675"/>
                    <a:pt x="6833" y="27608"/>
                    <a:pt x="6833" y="27608"/>
                  </a:cubicBezTo>
                  <a:cubicBezTo>
                    <a:pt x="7477" y="25862"/>
                    <a:pt x="7719" y="24033"/>
                    <a:pt x="7719" y="22186"/>
                  </a:cubicBezTo>
                  <a:lnTo>
                    <a:pt x="7744" y="22186"/>
                  </a:lnTo>
                  <a:lnTo>
                    <a:pt x="7752" y="22078"/>
                  </a:lnTo>
                  <a:cubicBezTo>
                    <a:pt x="7736" y="22061"/>
                    <a:pt x="7727" y="22044"/>
                    <a:pt x="7711" y="22028"/>
                  </a:cubicBezTo>
                  <a:lnTo>
                    <a:pt x="7711" y="21669"/>
                  </a:lnTo>
                  <a:cubicBezTo>
                    <a:pt x="8287" y="21209"/>
                    <a:pt x="9022" y="21042"/>
                    <a:pt x="9682" y="20850"/>
                  </a:cubicBezTo>
                  <a:cubicBezTo>
                    <a:pt x="11169" y="20407"/>
                    <a:pt x="12690" y="19948"/>
                    <a:pt x="13959" y="18962"/>
                  </a:cubicBezTo>
                  <a:cubicBezTo>
                    <a:pt x="14093" y="18853"/>
                    <a:pt x="14285" y="18703"/>
                    <a:pt x="14285" y="18703"/>
                  </a:cubicBezTo>
                  <a:cubicBezTo>
                    <a:pt x="14452" y="18527"/>
                    <a:pt x="14594" y="18252"/>
                    <a:pt x="14427" y="18235"/>
                  </a:cubicBezTo>
                  <a:lnTo>
                    <a:pt x="14427" y="18235"/>
                  </a:lnTo>
                  <a:lnTo>
                    <a:pt x="14327" y="18268"/>
                  </a:lnTo>
                  <a:lnTo>
                    <a:pt x="14285" y="18285"/>
                  </a:lnTo>
                  <a:cubicBezTo>
                    <a:pt x="13183" y="18720"/>
                    <a:pt x="12063" y="18895"/>
                    <a:pt x="10919" y="19321"/>
                  </a:cubicBezTo>
                  <a:cubicBezTo>
                    <a:pt x="9891" y="19672"/>
                    <a:pt x="8947" y="20240"/>
                    <a:pt x="8153" y="20975"/>
                  </a:cubicBezTo>
                  <a:cubicBezTo>
                    <a:pt x="7986" y="21126"/>
                    <a:pt x="7844" y="21284"/>
                    <a:pt x="7702" y="21460"/>
                  </a:cubicBezTo>
                  <a:cubicBezTo>
                    <a:pt x="7669" y="20549"/>
                    <a:pt x="7577" y="19647"/>
                    <a:pt x="7443" y="18753"/>
                  </a:cubicBezTo>
                  <a:lnTo>
                    <a:pt x="7460" y="18745"/>
                  </a:lnTo>
                  <a:cubicBezTo>
                    <a:pt x="7485" y="18720"/>
                    <a:pt x="7502" y="18686"/>
                    <a:pt x="7510" y="18653"/>
                  </a:cubicBezTo>
                  <a:cubicBezTo>
                    <a:pt x="8178" y="17316"/>
                    <a:pt x="9490" y="16472"/>
                    <a:pt x="10526" y="15303"/>
                  </a:cubicBezTo>
                  <a:cubicBezTo>
                    <a:pt x="11228" y="14509"/>
                    <a:pt x="11921" y="13649"/>
                    <a:pt x="12372" y="12755"/>
                  </a:cubicBezTo>
                  <a:cubicBezTo>
                    <a:pt x="12439" y="12629"/>
                    <a:pt x="12506" y="12421"/>
                    <a:pt x="12506" y="12421"/>
                  </a:cubicBezTo>
                  <a:cubicBezTo>
                    <a:pt x="12506" y="12396"/>
                    <a:pt x="12514" y="12379"/>
                    <a:pt x="12514" y="12354"/>
                  </a:cubicBezTo>
                  <a:lnTo>
                    <a:pt x="12514" y="12312"/>
                  </a:lnTo>
                  <a:lnTo>
                    <a:pt x="12514" y="12279"/>
                  </a:lnTo>
                  <a:cubicBezTo>
                    <a:pt x="12509" y="12209"/>
                    <a:pt x="12486" y="12125"/>
                    <a:pt x="12429" y="12125"/>
                  </a:cubicBezTo>
                  <a:cubicBezTo>
                    <a:pt x="12397" y="12125"/>
                    <a:pt x="12354" y="12151"/>
                    <a:pt x="12297" y="12220"/>
                  </a:cubicBezTo>
                  <a:cubicBezTo>
                    <a:pt x="12188" y="12337"/>
                    <a:pt x="11838" y="12655"/>
                    <a:pt x="11545" y="12914"/>
                  </a:cubicBezTo>
                  <a:cubicBezTo>
                    <a:pt x="10802" y="13582"/>
                    <a:pt x="10025" y="14217"/>
                    <a:pt x="9340" y="14960"/>
                  </a:cubicBezTo>
                  <a:cubicBezTo>
                    <a:pt x="8529" y="15846"/>
                    <a:pt x="7686" y="16781"/>
                    <a:pt x="7385" y="17943"/>
                  </a:cubicBezTo>
                  <a:cubicBezTo>
                    <a:pt x="7368" y="18001"/>
                    <a:pt x="7360" y="18068"/>
                    <a:pt x="7343" y="18135"/>
                  </a:cubicBezTo>
                  <a:cubicBezTo>
                    <a:pt x="7209" y="17299"/>
                    <a:pt x="7034" y="16472"/>
                    <a:pt x="6842" y="15670"/>
                  </a:cubicBezTo>
                  <a:cubicBezTo>
                    <a:pt x="6792" y="15461"/>
                    <a:pt x="6742" y="15261"/>
                    <a:pt x="6691" y="15052"/>
                  </a:cubicBezTo>
                  <a:cubicBezTo>
                    <a:pt x="6692" y="15052"/>
                    <a:pt x="6692" y="15051"/>
                    <a:pt x="6693" y="15051"/>
                  </a:cubicBezTo>
                  <a:cubicBezTo>
                    <a:pt x="6693" y="15051"/>
                    <a:pt x="6693" y="15054"/>
                    <a:pt x="6693" y="15054"/>
                  </a:cubicBezTo>
                  <a:cubicBezTo>
                    <a:pt x="6693" y="15054"/>
                    <a:pt x="6702" y="15031"/>
                    <a:pt x="6783" y="14852"/>
                  </a:cubicBezTo>
                  <a:cubicBezTo>
                    <a:pt x="7293" y="13699"/>
                    <a:pt x="8128" y="12713"/>
                    <a:pt x="8855" y="11627"/>
                  </a:cubicBezTo>
                  <a:cubicBezTo>
                    <a:pt x="9365" y="10867"/>
                    <a:pt x="9858" y="10081"/>
                    <a:pt x="10342" y="9296"/>
                  </a:cubicBezTo>
                  <a:cubicBezTo>
                    <a:pt x="10743" y="8645"/>
                    <a:pt x="11144" y="7951"/>
                    <a:pt x="11228" y="7233"/>
                  </a:cubicBezTo>
                  <a:cubicBezTo>
                    <a:pt x="11228" y="7191"/>
                    <a:pt x="11219" y="7141"/>
                    <a:pt x="11203" y="7099"/>
                  </a:cubicBezTo>
                  <a:cubicBezTo>
                    <a:pt x="11163" y="7064"/>
                    <a:pt x="11156" y="7043"/>
                    <a:pt x="11143" y="7043"/>
                  </a:cubicBezTo>
                  <a:cubicBezTo>
                    <a:pt x="11132" y="7043"/>
                    <a:pt x="11116" y="7060"/>
                    <a:pt x="11069" y="7099"/>
                  </a:cubicBezTo>
                  <a:cubicBezTo>
                    <a:pt x="10902" y="7224"/>
                    <a:pt x="10785" y="7475"/>
                    <a:pt x="10609" y="7684"/>
                  </a:cubicBezTo>
                  <a:cubicBezTo>
                    <a:pt x="9398" y="9129"/>
                    <a:pt x="8128" y="10558"/>
                    <a:pt x="7268" y="12220"/>
                  </a:cubicBezTo>
                  <a:cubicBezTo>
                    <a:pt x="7017" y="12696"/>
                    <a:pt x="6817" y="13198"/>
                    <a:pt x="6675" y="13724"/>
                  </a:cubicBezTo>
                  <a:cubicBezTo>
                    <a:pt x="6608" y="14008"/>
                    <a:pt x="6574" y="14300"/>
                    <a:pt x="6574" y="14593"/>
                  </a:cubicBezTo>
                  <a:cubicBezTo>
                    <a:pt x="6282" y="13473"/>
                    <a:pt x="5981" y="12345"/>
                    <a:pt x="5681" y="11226"/>
                  </a:cubicBezTo>
                  <a:lnTo>
                    <a:pt x="5706" y="11151"/>
                  </a:lnTo>
                  <a:cubicBezTo>
                    <a:pt x="5714" y="10992"/>
                    <a:pt x="5747" y="11000"/>
                    <a:pt x="5764" y="10959"/>
                  </a:cubicBezTo>
                  <a:cubicBezTo>
                    <a:pt x="5831" y="10833"/>
                    <a:pt x="5940" y="10650"/>
                    <a:pt x="5940" y="10650"/>
                  </a:cubicBezTo>
                  <a:cubicBezTo>
                    <a:pt x="5956" y="10624"/>
                    <a:pt x="5965" y="10599"/>
                    <a:pt x="5981" y="10574"/>
                  </a:cubicBezTo>
                  <a:cubicBezTo>
                    <a:pt x="6407" y="9823"/>
                    <a:pt x="6967" y="9146"/>
                    <a:pt x="7418" y="8394"/>
                  </a:cubicBezTo>
                  <a:cubicBezTo>
                    <a:pt x="8003" y="7417"/>
                    <a:pt x="8429" y="6331"/>
                    <a:pt x="8805" y="5261"/>
                  </a:cubicBezTo>
                  <a:cubicBezTo>
                    <a:pt x="8864" y="5086"/>
                    <a:pt x="8922" y="4782"/>
                    <a:pt x="8807" y="4782"/>
                  </a:cubicBezTo>
                  <a:cubicBezTo>
                    <a:pt x="8790" y="4782"/>
                    <a:pt x="8770" y="4788"/>
                    <a:pt x="8747" y="4802"/>
                  </a:cubicBezTo>
                  <a:cubicBezTo>
                    <a:pt x="8655" y="4860"/>
                    <a:pt x="8613" y="5019"/>
                    <a:pt x="8596" y="5036"/>
                  </a:cubicBezTo>
                  <a:lnTo>
                    <a:pt x="8279" y="5512"/>
                  </a:lnTo>
                  <a:cubicBezTo>
                    <a:pt x="7460" y="6706"/>
                    <a:pt x="6558" y="7843"/>
                    <a:pt x="5998" y="9229"/>
                  </a:cubicBezTo>
                  <a:cubicBezTo>
                    <a:pt x="5789" y="9756"/>
                    <a:pt x="5656" y="10307"/>
                    <a:pt x="5597" y="10875"/>
                  </a:cubicBezTo>
                  <a:cubicBezTo>
                    <a:pt x="5371" y="10015"/>
                    <a:pt x="5146" y="9163"/>
                    <a:pt x="4937" y="8302"/>
                  </a:cubicBezTo>
                  <a:cubicBezTo>
                    <a:pt x="4870" y="8001"/>
                    <a:pt x="4795" y="7709"/>
                    <a:pt x="4728" y="7408"/>
                  </a:cubicBezTo>
                  <a:cubicBezTo>
                    <a:pt x="4703" y="6740"/>
                    <a:pt x="4753" y="6072"/>
                    <a:pt x="4778" y="5403"/>
                  </a:cubicBezTo>
                  <a:cubicBezTo>
                    <a:pt x="4837" y="3899"/>
                    <a:pt x="4879" y="2371"/>
                    <a:pt x="4686" y="959"/>
                  </a:cubicBezTo>
                  <a:cubicBezTo>
                    <a:pt x="4661" y="683"/>
                    <a:pt x="4603" y="408"/>
                    <a:pt x="4519" y="140"/>
                  </a:cubicBezTo>
                  <a:cubicBezTo>
                    <a:pt x="4494" y="98"/>
                    <a:pt x="4469" y="65"/>
                    <a:pt x="4427" y="40"/>
                  </a:cubicBezTo>
                  <a:cubicBezTo>
                    <a:pt x="4390" y="40"/>
                    <a:pt x="4371" y="1"/>
                    <a:pt x="4350" y="1"/>
                  </a:cubicBezTo>
                  <a:close/>
                </a:path>
              </a:pathLst>
            </a:custGeom>
            <a:solidFill>
              <a:srgbClr val="2C7B1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31"/>
            <p:cNvSpPr/>
            <p:nvPr/>
          </p:nvSpPr>
          <p:spPr>
            <a:xfrm>
              <a:off x="2192726" y="8227734"/>
              <a:ext cx="1406919" cy="2016755"/>
            </a:xfrm>
            <a:custGeom>
              <a:avLst/>
              <a:gdLst/>
              <a:ahLst/>
              <a:cxnLst/>
              <a:rect l="l" t="t" r="r" b="b"/>
              <a:pathLst>
                <a:path w="28522" h="40885" extrusionOk="0">
                  <a:moveTo>
                    <a:pt x="21420" y="25664"/>
                  </a:moveTo>
                  <a:cubicBezTo>
                    <a:pt x="28521" y="30050"/>
                    <a:pt x="23450" y="40885"/>
                    <a:pt x="12715" y="39582"/>
                  </a:cubicBezTo>
                  <a:cubicBezTo>
                    <a:pt x="6349" y="38813"/>
                    <a:pt x="0" y="30050"/>
                    <a:pt x="7093" y="25664"/>
                  </a:cubicBezTo>
                  <a:cubicBezTo>
                    <a:pt x="14194" y="21278"/>
                    <a:pt x="1220" y="19473"/>
                    <a:pt x="7093" y="14277"/>
                  </a:cubicBezTo>
                  <a:cubicBezTo>
                    <a:pt x="12974" y="9089"/>
                    <a:pt x="10485" y="10735"/>
                    <a:pt x="10075" y="5330"/>
                  </a:cubicBezTo>
                  <a:cubicBezTo>
                    <a:pt x="9925" y="3450"/>
                    <a:pt x="10869" y="1078"/>
                    <a:pt x="13601" y="560"/>
                  </a:cubicBezTo>
                  <a:cubicBezTo>
                    <a:pt x="16525" y="0"/>
                    <a:pt x="18605" y="3258"/>
                    <a:pt x="18446" y="5330"/>
                  </a:cubicBezTo>
                  <a:cubicBezTo>
                    <a:pt x="18028" y="10735"/>
                    <a:pt x="15539" y="9089"/>
                    <a:pt x="21420" y="14277"/>
                  </a:cubicBezTo>
                  <a:cubicBezTo>
                    <a:pt x="27293" y="19465"/>
                    <a:pt x="14319" y="21278"/>
                    <a:pt x="21420" y="25664"/>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31"/>
            <p:cNvSpPr/>
            <p:nvPr/>
          </p:nvSpPr>
          <p:spPr>
            <a:xfrm>
              <a:off x="2606880" y="8429237"/>
              <a:ext cx="602930" cy="2135881"/>
            </a:xfrm>
            <a:custGeom>
              <a:avLst/>
              <a:gdLst/>
              <a:ahLst/>
              <a:cxnLst/>
              <a:rect l="l" t="t" r="r" b="b"/>
              <a:pathLst>
                <a:path w="12223" h="43300" extrusionOk="0">
                  <a:moveTo>
                    <a:pt x="5088" y="17469"/>
                  </a:moveTo>
                  <a:cubicBezTo>
                    <a:pt x="5088" y="17226"/>
                    <a:pt x="5079" y="16984"/>
                    <a:pt x="5079" y="16742"/>
                  </a:cubicBezTo>
                  <a:cubicBezTo>
                    <a:pt x="5038" y="14202"/>
                    <a:pt x="5054" y="11662"/>
                    <a:pt x="5163" y="9115"/>
                  </a:cubicBezTo>
                  <a:lnTo>
                    <a:pt x="5163" y="8947"/>
                  </a:lnTo>
                  <a:cubicBezTo>
                    <a:pt x="5222" y="8037"/>
                    <a:pt x="5305" y="6809"/>
                    <a:pt x="5305" y="6809"/>
                  </a:cubicBezTo>
                  <a:lnTo>
                    <a:pt x="5364" y="6057"/>
                  </a:lnTo>
                  <a:cubicBezTo>
                    <a:pt x="5506" y="4119"/>
                    <a:pt x="5673" y="2181"/>
                    <a:pt x="5689" y="234"/>
                  </a:cubicBezTo>
                  <a:lnTo>
                    <a:pt x="5856" y="0"/>
                  </a:lnTo>
                  <a:lnTo>
                    <a:pt x="6032" y="159"/>
                  </a:lnTo>
                  <a:cubicBezTo>
                    <a:pt x="6140" y="2131"/>
                    <a:pt x="6107" y="4102"/>
                    <a:pt x="6107" y="6082"/>
                  </a:cubicBezTo>
                  <a:lnTo>
                    <a:pt x="6107" y="6834"/>
                  </a:lnTo>
                  <a:lnTo>
                    <a:pt x="6082" y="8638"/>
                  </a:lnTo>
                  <a:lnTo>
                    <a:pt x="6082" y="8972"/>
                  </a:lnTo>
                  <a:cubicBezTo>
                    <a:pt x="6074" y="9357"/>
                    <a:pt x="6065" y="9733"/>
                    <a:pt x="6049" y="10117"/>
                  </a:cubicBezTo>
                  <a:cubicBezTo>
                    <a:pt x="5998" y="12172"/>
                    <a:pt x="5998" y="14219"/>
                    <a:pt x="6015" y="16249"/>
                  </a:cubicBezTo>
                  <a:cubicBezTo>
                    <a:pt x="6450" y="15781"/>
                    <a:pt x="6942" y="15347"/>
                    <a:pt x="7394" y="14896"/>
                  </a:cubicBezTo>
                  <a:cubicBezTo>
                    <a:pt x="8070" y="14244"/>
                    <a:pt x="8747" y="13592"/>
                    <a:pt x="9415" y="12941"/>
                  </a:cubicBezTo>
                  <a:cubicBezTo>
                    <a:pt x="9415" y="12941"/>
                    <a:pt x="10443" y="12005"/>
                    <a:pt x="11178" y="11295"/>
                  </a:cubicBezTo>
                  <a:cubicBezTo>
                    <a:pt x="11178" y="11295"/>
                    <a:pt x="11270" y="11203"/>
                    <a:pt x="11270" y="11370"/>
                  </a:cubicBezTo>
                  <a:cubicBezTo>
                    <a:pt x="9758" y="13007"/>
                    <a:pt x="8187" y="14536"/>
                    <a:pt x="6583" y="16132"/>
                  </a:cubicBezTo>
                  <a:cubicBezTo>
                    <a:pt x="6391" y="16332"/>
                    <a:pt x="6199" y="16533"/>
                    <a:pt x="6023" y="16750"/>
                  </a:cubicBezTo>
                  <a:cubicBezTo>
                    <a:pt x="6074" y="20952"/>
                    <a:pt x="6224" y="25129"/>
                    <a:pt x="6257" y="29373"/>
                  </a:cubicBezTo>
                  <a:lnTo>
                    <a:pt x="6257" y="29590"/>
                  </a:lnTo>
                  <a:cubicBezTo>
                    <a:pt x="6399" y="29448"/>
                    <a:pt x="6541" y="29298"/>
                    <a:pt x="6692" y="29156"/>
                  </a:cubicBezTo>
                  <a:lnTo>
                    <a:pt x="6725" y="29114"/>
                  </a:lnTo>
                  <a:cubicBezTo>
                    <a:pt x="8388" y="27669"/>
                    <a:pt x="10276" y="26491"/>
                    <a:pt x="11921" y="25029"/>
                  </a:cubicBezTo>
                  <a:lnTo>
                    <a:pt x="12222" y="25012"/>
                  </a:lnTo>
                  <a:cubicBezTo>
                    <a:pt x="12222" y="25012"/>
                    <a:pt x="12222" y="25179"/>
                    <a:pt x="12214" y="25263"/>
                  </a:cubicBezTo>
                  <a:cubicBezTo>
                    <a:pt x="10618" y="26750"/>
                    <a:pt x="8772" y="27953"/>
                    <a:pt x="7126" y="29415"/>
                  </a:cubicBezTo>
                  <a:cubicBezTo>
                    <a:pt x="7126" y="29415"/>
                    <a:pt x="6725" y="29741"/>
                    <a:pt x="6266" y="30158"/>
                  </a:cubicBezTo>
                  <a:cubicBezTo>
                    <a:pt x="6299" y="33801"/>
                    <a:pt x="6358" y="37451"/>
                    <a:pt x="6508" y="41094"/>
                  </a:cubicBezTo>
                  <a:lnTo>
                    <a:pt x="6458" y="42447"/>
                  </a:lnTo>
                  <a:cubicBezTo>
                    <a:pt x="6391" y="42673"/>
                    <a:pt x="6391" y="42673"/>
                    <a:pt x="6341" y="42898"/>
                  </a:cubicBezTo>
                  <a:lnTo>
                    <a:pt x="6023" y="43299"/>
                  </a:lnTo>
                  <a:lnTo>
                    <a:pt x="5673" y="42932"/>
                  </a:lnTo>
                  <a:cubicBezTo>
                    <a:pt x="5673" y="42932"/>
                    <a:pt x="5597" y="42706"/>
                    <a:pt x="5480" y="42405"/>
                  </a:cubicBezTo>
                  <a:cubicBezTo>
                    <a:pt x="5422" y="41904"/>
                    <a:pt x="5347" y="41227"/>
                    <a:pt x="5347" y="41227"/>
                  </a:cubicBezTo>
                  <a:cubicBezTo>
                    <a:pt x="5180" y="36942"/>
                    <a:pt x="5146" y="32631"/>
                    <a:pt x="5138" y="28329"/>
                  </a:cubicBezTo>
                  <a:cubicBezTo>
                    <a:pt x="4303" y="27911"/>
                    <a:pt x="3492" y="27443"/>
                    <a:pt x="2690" y="26959"/>
                  </a:cubicBezTo>
                  <a:lnTo>
                    <a:pt x="1796" y="26407"/>
                  </a:lnTo>
                  <a:lnTo>
                    <a:pt x="1278" y="26057"/>
                  </a:lnTo>
                  <a:lnTo>
                    <a:pt x="1028" y="25889"/>
                  </a:lnTo>
                  <a:lnTo>
                    <a:pt x="460" y="25505"/>
                  </a:lnTo>
                  <a:cubicBezTo>
                    <a:pt x="184" y="25321"/>
                    <a:pt x="50" y="25229"/>
                    <a:pt x="50" y="25229"/>
                  </a:cubicBezTo>
                  <a:lnTo>
                    <a:pt x="0" y="25046"/>
                  </a:lnTo>
                  <a:cubicBezTo>
                    <a:pt x="92" y="25012"/>
                    <a:pt x="192" y="25012"/>
                    <a:pt x="284" y="25046"/>
                  </a:cubicBezTo>
                  <a:cubicBezTo>
                    <a:pt x="819" y="25313"/>
                    <a:pt x="1529" y="25689"/>
                    <a:pt x="1529" y="25689"/>
                  </a:cubicBezTo>
                  <a:cubicBezTo>
                    <a:pt x="1788" y="25839"/>
                    <a:pt x="2080" y="26015"/>
                    <a:pt x="2080" y="26015"/>
                  </a:cubicBezTo>
                  <a:cubicBezTo>
                    <a:pt x="3100" y="26658"/>
                    <a:pt x="4094" y="27326"/>
                    <a:pt x="5138" y="27928"/>
                  </a:cubicBezTo>
                  <a:cubicBezTo>
                    <a:pt x="5130" y="24670"/>
                    <a:pt x="5130" y="21403"/>
                    <a:pt x="5096" y="18154"/>
                  </a:cubicBezTo>
                  <a:cubicBezTo>
                    <a:pt x="4110" y="16441"/>
                    <a:pt x="2991" y="14804"/>
                    <a:pt x="1746" y="13266"/>
                  </a:cubicBezTo>
                  <a:cubicBezTo>
                    <a:pt x="1746" y="13266"/>
                    <a:pt x="1145" y="12464"/>
                    <a:pt x="727" y="11938"/>
                  </a:cubicBezTo>
                  <a:cubicBezTo>
                    <a:pt x="727" y="11938"/>
                    <a:pt x="694" y="11721"/>
                    <a:pt x="919" y="11947"/>
                  </a:cubicBezTo>
                  <a:cubicBezTo>
                    <a:pt x="1370" y="12406"/>
                    <a:pt x="1980" y="13066"/>
                    <a:pt x="1980" y="13066"/>
                  </a:cubicBezTo>
                  <a:cubicBezTo>
                    <a:pt x="3125" y="14453"/>
                    <a:pt x="4169" y="15923"/>
                    <a:pt x="5088" y="17469"/>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ctrTitle"/>
          </p:nvPr>
        </p:nvSpPr>
        <p:spPr>
          <a:xfrm>
            <a:off x="1313259" y="975589"/>
            <a:ext cx="6517482" cy="1881910"/>
          </a:xfrm>
        </p:spPr>
        <p:txBody>
          <a:bodyPr anchor="b">
            <a:normAutofit/>
          </a:bodyPr>
          <a:lstStyle>
            <a:lvl1pPr algn="ctr">
              <a:defRPr sz="3600"/>
            </a:lvl1pPr>
          </a:lstStyle>
          <a:p>
            <a:r>
              <a:rPr lang="en-US"/>
              <a:t>Click to edit Master title style</a:t>
            </a:r>
            <a:endParaRPr lang="en-US" dirty="0"/>
          </a:p>
        </p:txBody>
      </p:sp>
      <p:sp>
        <p:nvSpPr>
          <p:cNvPr id="3" name="Subtitle 2"/>
          <p:cNvSpPr>
            <a:spLocks noGrp="1"/>
          </p:cNvSpPr>
          <p:nvPr>
            <p:ph type="subTitle" idx="1"/>
          </p:nvPr>
        </p:nvSpPr>
        <p:spPr>
          <a:xfrm>
            <a:off x="1313259" y="2914651"/>
            <a:ext cx="6517482" cy="1028699"/>
          </a:xfrm>
        </p:spPr>
        <p:txBody>
          <a:bodyPr>
            <a:normAutofit/>
          </a:bodyPr>
          <a:lstStyle>
            <a:lvl1pPr marL="0" indent="0" algn="ctr">
              <a:buNone/>
              <a:defRPr sz="1650">
                <a:solidFill>
                  <a:schemeClr val="bg1">
                    <a:lumMod val="50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70635D2-1FD4-42FB-A3A0-B9DFEF7C7F90}" type="datetimeFigureOut">
              <a:rPr lang="en-US" smtClean="0">
                <a:solidFill>
                  <a:prstClr val="black">
                    <a:tint val="75000"/>
                  </a:prstClr>
                </a:solidFill>
              </a:rPr>
              <a:pPr/>
              <a:t>4/4/25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C8A4EFB-0D95-4D66-8DB7-7B35D2AA26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34856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330" y="1775320"/>
            <a:ext cx="7772870" cy="2568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685766"/>
            <a:fld id="{570635D2-1FD4-42FB-A3A0-B9DFEF7C7F90}" type="datetimeFigureOut">
              <a:rPr lang="en-US" smtClean="0">
                <a:solidFill>
                  <a:prstClr val="black">
                    <a:tint val="75000"/>
                  </a:prstClr>
                </a:solidFill>
                <a:latin typeface="Calibri"/>
              </a:rPr>
              <a:pPr defTabSz="685766"/>
              <a:t>4/4/25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pPr defTabSz="685766"/>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pPr defTabSz="685766"/>
            <a:fld id="{CC8A4EFB-0D95-4D66-8DB7-7B35D2AA263F}" type="slidenum">
              <a:rPr lang="en-US" smtClean="0">
                <a:solidFill>
                  <a:prstClr val="black">
                    <a:tint val="75000"/>
                  </a:prstClr>
                </a:solidFill>
                <a:latin typeface="Calibri"/>
              </a:rPr>
              <a:pPr defTabSz="685766"/>
              <a:t>‹#›</a:t>
            </a:fld>
            <a:endParaRPr lang="en-US">
              <a:solidFill>
                <a:prstClr val="black">
                  <a:tint val="75000"/>
                </a:prstClr>
              </a:solidFill>
              <a:latin typeface="Calibri"/>
            </a:endParaRPr>
          </a:p>
        </p:txBody>
      </p:sp>
    </p:spTree>
    <p:extLst>
      <p:ext uri="{BB962C8B-B14F-4D97-AF65-F5344CB8AC3E}">
        <p14:creationId xmlns:p14="http://schemas.microsoft.com/office/powerpoint/2010/main" val="1770863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85331" y="621423"/>
            <a:ext cx="7763814" cy="2052614"/>
          </a:xfrm>
        </p:spPr>
        <p:txBody>
          <a:bodyPr anchor="b">
            <a:normAutofit/>
          </a:bodyPr>
          <a:lstStyle>
            <a:lvl1pPr>
              <a:defRPr sz="3000"/>
            </a:lvl1pPr>
          </a:lstStyle>
          <a:p>
            <a:r>
              <a:rPr lang="en-US"/>
              <a:t>Click to edit Master title style</a:t>
            </a:r>
            <a:endParaRPr lang="en-US" dirty="0"/>
          </a:p>
        </p:txBody>
      </p:sp>
      <p:sp>
        <p:nvSpPr>
          <p:cNvPr id="3" name="Text Placeholder 2"/>
          <p:cNvSpPr>
            <a:spLocks noGrp="1"/>
          </p:cNvSpPr>
          <p:nvPr>
            <p:ph type="body" idx="1"/>
          </p:nvPr>
        </p:nvSpPr>
        <p:spPr>
          <a:xfrm>
            <a:off x="685331" y="2743093"/>
            <a:ext cx="7763814" cy="1026137"/>
          </a:xfrm>
        </p:spPr>
        <p:txBody>
          <a:bodyPr>
            <a:normAutofit/>
          </a:bodyPr>
          <a:lstStyle>
            <a:lvl1pPr marL="0" indent="0" algn="ctr">
              <a:buNone/>
              <a:defRPr sz="1500">
                <a:solidFill>
                  <a:schemeClr val="bg1">
                    <a:lumMod val="50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70635D2-1FD4-42FB-A3A0-B9DFEF7C7F90}" type="datetimeFigureOut">
              <a:rPr lang="en-US" smtClean="0">
                <a:solidFill>
                  <a:prstClr val="black">
                    <a:tint val="75000"/>
                  </a:prstClr>
                </a:solidFill>
              </a:rPr>
              <a:pPr/>
              <a:t>4/4/25</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C8A4EFB-0D95-4D66-8DB7-7B35D2AA26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988801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4" name="Title 1"/>
          <p:cNvSpPr>
            <a:spLocks noGrp="1"/>
          </p:cNvSpPr>
          <p:nvPr>
            <p:ph type="title"/>
          </p:nvPr>
        </p:nvSpPr>
        <p:spPr>
          <a:xfrm>
            <a:off x="685332" y="463888"/>
            <a:ext cx="7773338" cy="1197133"/>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330" y="1775320"/>
            <a:ext cx="3829520" cy="2568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4629150" y="1775320"/>
            <a:ext cx="3829050" cy="2568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defTabSz="685766"/>
            <a:fld id="{570635D2-1FD4-42FB-A3A0-B9DFEF7C7F90}" type="datetimeFigureOut">
              <a:rPr lang="en-US" smtClean="0">
                <a:solidFill>
                  <a:prstClr val="black">
                    <a:tint val="75000"/>
                  </a:prstClr>
                </a:solidFill>
                <a:latin typeface="Calibri"/>
              </a:rPr>
              <a:pPr defTabSz="685766"/>
              <a:t>4/4/25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pPr defTabSz="685766"/>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pPr defTabSz="685766"/>
            <a:fld id="{CC8A4EFB-0D95-4D66-8DB7-7B35D2AA263F}" type="slidenum">
              <a:rPr lang="en-US" smtClean="0">
                <a:solidFill>
                  <a:prstClr val="black">
                    <a:tint val="75000"/>
                  </a:prstClr>
                </a:solidFill>
                <a:latin typeface="Calibri"/>
              </a:rPr>
              <a:pPr defTabSz="685766"/>
              <a:t>‹#›</a:t>
            </a:fld>
            <a:endParaRPr lang="en-US">
              <a:solidFill>
                <a:prstClr val="black">
                  <a:tint val="75000"/>
                </a:prstClr>
              </a:solidFill>
              <a:latin typeface="Calibri"/>
            </a:endParaRPr>
          </a:p>
        </p:txBody>
      </p:sp>
    </p:spTree>
    <p:extLst>
      <p:ext uri="{BB962C8B-B14F-4D97-AF65-F5344CB8AC3E}">
        <p14:creationId xmlns:p14="http://schemas.microsoft.com/office/powerpoint/2010/main" val="28222667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4" name="Title 1"/>
          <p:cNvSpPr>
            <a:spLocks noGrp="1"/>
          </p:cNvSpPr>
          <p:nvPr>
            <p:ph type="title"/>
          </p:nvPr>
        </p:nvSpPr>
        <p:spPr>
          <a:xfrm>
            <a:off x="685332" y="463888"/>
            <a:ext cx="7773338" cy="119713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59746" y="1778263"/>
            <a:ext cx="3655106" cy="509996"/>
          </a:xfrm>
        </p:spPr>
        <p:txBody>
          <a:bodyPr anchor="b">
            <a:noAutofit/>
          </a:bodyPr>
          <a:lstStyle>
            <a:lvl1pPr marL="0" indent="0">
              <a:lnSpc>
                <a:spcPct val="85000"/>
              </a:lnSpc>
              <a:buNone/>
              <a:defRPr sz="19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2" name="Content Placeholder 3"/>
          <p:cNvSpPr>
            <a:spLocks noGrp="1"/>
          </p:cNvSpPr>
          <p:nvPr>
            <p:ph sz="quarter" idx="13"/>
          </p:nvPr>
        </p:nvSpPr>
        <p:spPr>
          <a:xfrm>
            <a:off x="685331" y="2288260"/>
            <a:ext cx="3829520" cy="20551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97317" y="1778263"/>
            <a:ext cx="3661353" cy="509996"/>
          </a:xfrm>
        </p:spPr>
        <p:txBody>
          <a:bodyPr anchor="b">
            <a:noAutofit/>
          </a:bodyPr>
          <a:lstStyle>
            <a:lvl1pPr marL="0" indent="0">
              <a:lnSpc>
                <a:spcPct val="85000"/>
              </a:lnSpc>
              <a:buNone/>
              <a:defRPr sz="19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3" name="Content Placeholder 5"/>
          <p:cNvSpPr>
            <a:spLocks noGrp="1"/>
          </p:cNvSpPr>
          <p:nvPr>
            <p:ph sz="quarter" idx="14"/>
          </p:nvPr>
        </p:nvSpPr>
        <p:spPr>
          <a:xfrm>
            <a:off x="4629150" y="2288260"/>
            <a:ext cx="3829051" cy="20551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defTabSz="685766"/>
            <a:fld id="{570635D2-1FD4-42FB-A3A0-B9DFEF7C7F90}" type="datetimeFigureOut">
              <a:rPr lang="en-US" smtClean="0">
                <a:solidFill>
                  <a:prstClr val="black">
                    <a:tint val="75000"/>
                  </a:prstClr>
                </a:solidFill>
                <a:latin typeface="Calibri"/>
              </a:rPr>
              <a:pPr defTabSz="685766"/>
              <a:t>4/4/25</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pPr defTabSz="685766"/>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pPr defTabSz="685766"/>
            <a:fld id="{CC8A4EFB-0D95-4D66-8DB7-7B35D2AA263F}" type="slidenum">
              <a:rPr lang="en-US" smtClean="0">
                <a:solidFill>
                  <a:prstClr val="black">
                    <a:tint val="75000"/>
                  </a:prstClr>
                </a:solidFill>
                <a:latin typeface="Calibri"/>
              </a:rPr>
              <a:pPr defTabSz="685766"/>
              <a:t>‹#›</a:t>
            </a:fld>
            <a:endParaRPr lang="en-US">
              <a:solidFill>
                <a:prstClr val="black">
                  <a:tint val="75000"/>
                </a:prstClr>
              </a:solidFill>
              <a:latin typeface="Calibri"/>
            </a:endParaRPr>
          </a:p>
        </p:txBody>
      </p:sp>
    </p:spTree>
    <p:extLst>
      <p:ext uri="{BB962C8B-B14F-4D97-AF65-F5344CB8AC3E}">
        <p14:creationId xmlns:p14="http://schemas.microsoft.com/office/powerpoint/2010/main" val="34777240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70635D2-1FD4-42FB-A3A0-B9DFEF7C7F90}" type="datetimeFigureOut">
              <a:rPr lang="en-US" smtClean="0">
                <a:solidFill>
                  <a:prstClr val="black">
                    <a:tint val="75000"/>
                  </a:prstClr>
                </a:solidFill>
              </a:rPr>
              <a:pPr/>
              <a:t>4/4/25</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C8A4EFB-0D95-4D66-8DB7-7B35D2AA26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25172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Date Placeholder 1"/>
          <p:cNvSpPr>
            <a:spLocks noGrp="1"/>
          </p:cNvSpPr>
          <p:nvPr>
            <p:ph type="dt" sz="half" idx="10"/>
          </p:nvPr>
        </p:nvSpPr>
        <p:spPr/>
        <p:txBody>
          <a:bodyPr/>
          <a:lstStyle/>
          <a:p>
            <a:fld id="{570635D2-1FD4-42FB-A3A0-B9DFEF7C7F90}" type="datetimeFigureOut">
              <a:rPr lang="en-US" smtClean="0">
                <a:solidFill>
                  <a:prstClr val="black">
                    <a:tint val="75000"/>
                  </a:prstClr>
                </a:solidFill>
              </a:rPr>
              <a:pPr/>
              <a:t>4/4/25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C8A4EFB-0D95-4D66-8DB7-7B35D2AA26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309222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85331" y="457200"/>
            <a:ext cx="2951766" cy="1517439"/>
          </a:xfrm>
        </p:spPr>
        <p:txBody>
          <a:bodyPr anchor="b"/>
          <a:lstStyle>
            <a:lvl1pPr algn="ctr">
              <a:defRPr sz="2400"/>
            </a:lvl1pPr>
          </a:lstStyle>
          <a:p>
            <a:r>
              <a:rPr lang="en-US"/>
              <a:t>Click to edit Master title style</a:t>
            </a:r>
            <a:endParaRPr lang="en-US" dirty="0"/>
          </a:p>
        </p:txBody>
      </p:sp>
      <p:sp>
        <p:nvSpPr>
          <p:cNvPr id="10" name="Content Placeholder 2"/>
          <p:cNvSpPr>
            <a:spLocks noGrp="1"/>
          </p:cNvSpPr>
          <p:nvPr>
            <p:ph sz="quarter" idx="13"/>
          </p:nvPr>
        </p:nvSpPr>
        <p:spPr>
          <a:xfrm>
            <a:off x="3808547" y="457201"/>
            <a:ext cx="4650122" cy="38861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331" y="1974639"/>
            <a:ext cx="2951767" cy="2368761"/>
          </a:xfrm>
        </p:spPr>
        <p:txBody>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pPr defTabSz="685766"/>
            <a:fld id="{570635D2-1FD4-42FB-A3A0-B9DFEF7C7F90}" type="datetimeFigureOut">
              <a:rPr lang="en-US" smtClean="0">
                <a:solidFill>
                  <a:prstClr val="black">
                    <a:tint val="75000"/>
                  </a:prstClr>
                </a:solidFill>
                <a:latin typeface="Calibri"/>
              </a:rPr>
              <a:pPr defTabSz="685766"/>
              <a:t>4/4/25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pPr defTabSz="685766"/>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pPr defTabSz="685766"/>
            <a:fld id="{CC8A4EFB-0D95-4D66-8DB7-7B35D2AA263F}" type="slidenum">
              <a:rPr lang="en-US" smtClean="0">
                <a:solidFill>
                  <a:prstClr val="black">
                    <a:tint val="75000"/>
                  </a:prstClr>
                </a:solidFill>
                <a:latin typeface="Calibri"/>
              </a:rPr>
              <a:pPr defTabSz="685766"/>
              <a:t>‹#›</a:t>
            </a:fld>
            <a:endParaRPr lang="en-US">
              <a:solidFill>
                <a:prstClr val="black">
                  <a:tint val="75000"/>
                </a:prstClr>
              </a:solidFill>
              <a:latin typeface="Calibri"/>
            </a:endParaRPr>
          </a:p>
        </p:txBody>
      </p:sp>
    </p:spTree>
    <p:extLst>
      <p:ext uri="{BB962C8B-B14F-4D97-AF65-F5344CB8AC3E}">
        <p14:creationId xmlns:p14="http://schemas.microsoft.com/office/powerpoint/2010/main" val="860347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85331" y="457200"/>
            <a:ext cx="4451227" cy="1517441"/>
          </a:xfrm>
        </p:spPr>
        <p:txBody>
          <a:bodyPr anchor="b"/>
          <a:lstStyle>
            <a:lvl1pPr algn="ct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68602" y="457201"/>
            <a:ext cx="2441519" cy="38862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85346" y="1974639"/>
            <a:ext cx="4451212" cy="2368760"/>
          </a:xfrm>
        </p:spPr>
        <p:txBody>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570635D2-1FD4-42FB-A3A0-B9DFEF7C7F90}" type="datetimeFigureOut">
              <a:rPr lang="en-US" smtClean="0">
                <a:solidFill>
                  <a:prstClr val="black">
                    <a:tint val="75000"/>
                  </a:prstClr>
                </a:solidFill>
              </a:rPr>
              <a:pPr/>
              <a:t>4/4/25</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C8A4EFB-0D95-4D66-8DB7-7B35D2AA263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284930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85346" y="3217030"/>
            <a:ext cx="7773324" cy="608708"/>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88558" y="523696"/>
            <a:ext cx="7366899" cy="2410602"/>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85331" y="3831546"/>
            <a:ext cx="7773339" cy="511854"/>
          </a:xfrm>
        </p:spPr>
        <p:txBody>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pPr defTabSz="685766"/>
            <a:fld id="{570635D2-1FD4-42FB-A3A0-B9DFEF7C7F90}" type="datetimeFigureOut">
              <a:rPr lang="en-US" smtClean="0">
                <a:solidFill>
                  <a:prstClr val="black">
                    <a:tint val="75000"/>
                  </a:prstClr>
                </a:solidFill>
                <a:latin typeface="Calibri"/>
              </a:rPr>
              <a:pPr defTabSz="685766"/>
              <a:t>4/4/25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pPr defTabSz="685766"/>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pPr defTabSz="685766"/>
            <a:fld id="{CC8A4EFB-0D95-4D66-8DB7-7B35D2AA263F}" type="slidenum">
              <a:rPr lang="en-US" smtClean="0">
                <a:solidFill>
                  <a:prstClr val="black">
                    <a:tint val="75000"/>
                  </a:prstClr>
                </a:solidFill>
                <a:latin typeface="Calibri"/>
              </a:rPr>
              <a:pPr defTabSz="685766"/>
              <a:t>‹#›</a:t>
            </a:fld>
            <a:endParaRPr lang="en-US">
              <a:solidFill>
                <a:prstClr val="black">
                  <a:tint val="75000"/>
                </a:prstClr>
              </a:solidFill>
              <a:latin typeface="Calibri"/>
            </a:endParaRPr>
          </a:p>
        </p:txBody>
      </p:sp>
    </p:spTree>
    <p:extLst>
      <p:ext uri="{BB962C8B-B14F-4D97-AF65-F5344CB8AC3E}">
        <p14:creationId xmlns:p14="http://schemas.microsoft.com/office/powerpoint/2010/main" val="23979862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85331" y="457200"/>
            <a:ext cx="7773339" cy="2570434"/>
          </a:xfrm>
        </p:spPr>
        <p:txBody>
          <a:bodyPr anchor="ctr"/>
          <a:lstStyle>
            <a:lvl1pPr algn="ct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85331" y="3153616"/>
            <a:ext cx="7773339" cy="1189785"/>
          </a:xfrm>
        </p:spPr>
        <p:txBody>
          <a:bodyPr anchor="ct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pPr defTabSz="685766"/>
            <a:fld id="{570635D2-1FD4-42FB-A3A0-B9DFEF7C7F90}" type="datetimeFigureOut">
              <a:rPr lang="en-US" smtClean="0">
                <a:solidFill>
                  <a:prstClr val="black">
                    <a:tint val="75000"/>
                  </a:prstClr>
                </a:solidFill>
                <a:latin typeface="Calibri"/>
              </a:rPr>
              <a:pPr defTabSz="685766"/>
              <a:t>4/4/25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pPr defTabSz="685766"/>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pPr defTabSz="685766"/>
            <a:fld id="{CC8A4EFB-0D95-4D66-8DB7-7B35D2AA263F}" type="slidenum">
              <a:rPr lang="en-US" smtClean="0">
                <a:solidFill>
                  <a:prstClr val="black">
                    <a:tint val="75000"/>
                  </a:prstClr>
                </a:solidFill>
                <a:latin typeface="Calibri"/>
              </a:rPr>
              <a:pPr defTabSz="685766"/>
              <a:t>‹#›</a:t>
            </a:fld>
            <a:endParaRPr lang="en-US">
              <a:solidFill>
                <a:prstClr val="black">
                  <a:tint val="75000"/>
                </a:prstClr>
              </a:solidFill>
              <a:latin typeface="Calibri"/>
            </a:endParaRPr>
          </a:p>
        </p:txBody>
      </p:sp>
    </p:spTree>
    <p:extLst>
      <p:ext uri="{BB962C8B-B14F-4D97-AF65-F5344CB8AC3E}">
        <p14:creationId xmlns:p14="http://schemas.microsoft.com/office/powerpoint/2010/main" val="12115372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1084659" y="457200"/>
            <a:ext cx="6977064" cy="2244678"/>
          </a:xfrm>
        </p:spPr>
        <p:txBody>
          <a:bodyPr anchor="ctr"/>
          <a:lstStyle>
            <a:lvl1pPr>
              <a:defRPr sz="2400"/>
            </a:lvl1pPr>
          </a:lstStyle>
          <a:p>
            <a:r>
              <a:rPr lang="en-US"/>
              <a:t>Click to edit Master title style</a:t>
            </a:r>
            <a:endParaRPr lang="en-US" dirty="0"/>
          </a:p>
        </p:txBody>
      </p:sp>
      <p:sp>
        <p:nvSpPr>
          <p:cNvPr id="12" name="Text Placeholder 3"/>
          <p:cNvSpPr>
            <a:spLocks noGrp="1"/>
          </p:cNvSpPr>
          <p:nvPr>
            <p:ph type="body" sz="half" idx="13"/>
          </p:nvPr>
        </p:nvSpPr>
        <p:spPr>
          <a:xfrm>
            <a:off x="1290484" y="2707524"/>
            <a:ext cx="6564224" cy="446091"/>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4" name="Text Placeholder 3"/>
          <p:cNvSpPr>
            <a:spLocks noGrp="1"/>
          </p:cNvSpPr>
          <p:nvPr>
            <p:ph type="body" sz="half" idx="2"/>
          </p:nvPr>
        </p:nvSpPr>
        <p:spPr>
          <a:xfrm>
            <a:off x="685331" y="3279597"/>
            <a:ext cx="7773339" cy="1065790"/>
          </a:xfrm>
        </p:spPr>
        <p:txBody>
          <a:bodyPr anchor="ctr">
            <a:normAutofit/>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pPr defTabSz="685766"/>
            <a:fld id="{570635D2-1FD4-42FB-A3A0-B9DFEF7C7F90}" type="datetimeFigureOut">
              <a:rPr lang="en-US" smtClean="0">
                <a:solidFill>
                  <a:prstClr val="black">
                    <a:tint val="75000"/>
                  </a:prstClr>
                </a:solidFill>
                <a:latin typeface="Calibri"/>
              </a:rPr>
              <a:pPr defTabSz="685766"/>
              <a:t>4/4/25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pPr defTabSz="685766"/>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pPr defTabSz="685766"/>
            <a:fld id="{CC8A4EFB-0D95-4D66-8DB7-7B35D2AA263F}" type="slidenum">
              <a:rPr lang="en-US" smtClean="0">
                <a:solidFill>
                  <a:prstClr val="black">
                    <a:tint val="75000"/>
                  </a:prstClr>
                </a:solidFill>
                <a:latin typeface="Calibri"/>
              </a:rPr>
              <a:pPr defTabSz="685766"/>
              <a:t>‹#›</a:t>
            </a:fld>
            <a:endParaRPr lang="en-US">
              <a:solidFill>
                <a:prstClr val="black">
                  <a:tint val="75000"/>
                </a:prstClr>
              </a:solidFill>
              <a:latin typeface="Calibri"/>
            </a:endParaRPr>
          </a:p>
        </p:txBody>
      </p:sp>
      <p:sp>
        <p:nvSpPr>
          <p:cNvPr id="13" name="TextBox 12"/>
          <p:cNvSpPr txBox="1"/>
          <p:nvPr/>
        </p:nvSpPr>
        <p:spPr>
          <a:xfrm>
            <a:off x="751116" y="565625"/>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4" name="TextBox 13"/>
          <p:cNvSpPr txBox="1"/>
          <p:nvPr/>
        </p:nvSpPr>
        <p:spPr>
          <a:xfrm>
            <a:off x="7918169" y="2245184"/>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29382640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85331" y="1604041"/>
            <a:ext cx="7773339" cy="1883876"/>
          </a:xfrm>
        </p:spPr>
        <p:txBody>
          <a:bodyPr anchor="b"/>
          <a:lstStyle>
            <a:lvl1pPr algn="ct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85331" y="3496751"/>
            <a:ext cx="7773339" cy="855483"/>
          </a:xfrm>
        </p:spPr>
        <p:txBody>
          <a:bodyPr anchor="t"/>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pPr defTabSz="685766"/>
            <a:fld id="{570635D2-1FD4-42FB-A3A0-B9DFEF7C7F90}" type="datetimeFigureOut">
              <a:rPr lang="en-US" smtClean="0">
                <a:solidFill>
                  <a:prstClr val="black">
                    <a:tint val="75000"/>
                  </a:prstClr>
                </a:solidFill>
                <a:latin typeface="Calibri"/>
              </a:rPr>
              <a:pPr defTabSz="685766"/>
              <a:t>4/4/25</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pPr defTabSz="685766"/>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pPr defTabSz="685766"/>
            <a:fld id="{CC8A4EFB-0D95-4D66-8DB7-7B35D2AA263F}" type="slidenum">
              <a:rPr lang="en-US" smtClean="0">
                <a:solidFill>
                  <a:prstClr val="black">
                    <a:tint val="75000"/>
                  </a:prstClr>
                </a:solidFill>
                <a:latin typeface="Calibri"/>
              </a:rPr>
              <a:pPr defTabSz="685766"/>
              <a:t>‹#›</a:t>
            </a:fld>
            <a:endParaRPr lang="en-US">
              <a:solidFill>
                <a:prstClr val="black">
                  <a:tint val="75000"/>
                </a:prstClr>
              </a:solidFill>
              <a:latin typeface="Calibri"/>
            </a:endParaRPr>
          </a:p>
        </p:txBody>
      </p:sp>
    </p:spTree>
    <p:extLst>
      <p:ext uri="{BB962C8B-B14F-4D97-AF65-F5344CB8AC3E}">
        <p14:creationId xmlns:p14="http://schemas.microsoft.com/office/powerpoint/2010/main" val="22047977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5" name="Title 1"/>
          <p:cNvSpPr>
            <a:spLocks noGrp="1"/>
          </p:cNvSpPr>
          <p:nvPr>
            <p:ph type="title"/>
          </p:nvPr>
        </p:nvSpPr>
        <p:spPr>
          <a:xfrm>
            <a:off x="685331" y="457200"/>
            <a:ext cx="7773339" cy="1203821"/>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31" y="1775320"/>
            <a:ext cx="2474232" cy="432197"/>
          </a:xfrm>
        </p:spPr>
        <p:txBody>
          <a:bodyPr anchor="b">
            <a:noAutofit/>
          </a:bodyPr>
          <a:lstStyle>
            <a:lvl1pPr marL="0" indent="0" algn="ctr">
              <a:lnSpc>
                <a:spcPct val="85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8" name="Text Placeholder 3"/>
          <p:cNvSpPr>
            <a:spLocks noGrp="1"/>
          </p:cNvSpPr>
          <p:nvPr>
            <p:ph type="body" sz="half" idx="15"/>
          </p:nvPr>
        </p:nvSpPr>
        <p:spPr>
          <a:xfrm>
            <a:off x="685331" y="2207517"/>
            <a:ext cx="2474232" cy="2135884"/>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9" name="Text Placeholder 4"/>
          <p:cNvSpPr>
            <a:spLocks noGrp="1"/>
          </p:cNvSpPr>
          <p:nvPr>
            <p:ph type="body" sz="quarter" idx="3"/>
          </p:nvPr>
        </p:nvSpPr>
        <p:spPr>
          <a:xfrm>
            <a:off x="3339292" y="1775320"/>
            <a:ext cx="2468641" cy="432197"/>
          </a:xfrm>
        </p:spPr>
        <p:txBody>
          <a:bodyPr anchor="b">
            <a:noAutofit/>
          </a:bodyPr>
          <a:lstStyle>
            <a:lvl1pPr marL="0" indent="0" algn="ctr">
              <a:lnSpc>
                <a:spcPct val="85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0" name="Text Placeholder 3"/>
          <p:cNvSpPr>
            <a:spLocks noGrp="1"/>
          </p:cNvSpPr>
          <p:nvPr>
            <p:ph type="body" sz="half" idx="16"/>
          </p:nvPr>
        </p:nvSpPr>
        <p:spPr>
          <a:xfrm>
            <a:off x="3331012" y="2207517"/>
            <a:ext cx="2477513" cy="2135884"/>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1" name="Text Placeholder 4"/>
          <p:cNvSpPr>
            <a:spLocks noGrp="1"/>
          </p:cNvSpPr>
          <p:nvPr>
            <p:ph type="body" sz="quarter" idx="13"/>
          </p:nvPr>
        </p:nvSpPr>
        <p:spPr>
          <a:xfrm>
            <a:off x="5979974" y="1775320"/>
            <a:ext cx="2478696" cy="432197"/>
          </a:xfrm>
        </p:spPr>
        <p:txBody>
          <a:bodyPr anchor="b">
            <a:noAutofit/>
          </a:bodyPr>
          <a:lstStyle>
            <a:lvl1pPr marL="0" indent="0" algn="ctr">
              <a:lnSpc>
                <a:spcPct val="85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12" name="Text Placeholder 3"/>
          <p:cNvSpPr>
            <a:spLocks noGrp="1"/>
          </p:cNvSpPr>
          <p:nvPr>
            <p:ph type="body" sz="half" idx="17"/>
          </p:nvPr>
        </p:nvSpPr>
        <p:spPr>
          <a:xfrm>
            <a:off x="5979974" y="2207517"/>
            <a:ext cx="2478696" cy="2135884"/>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pPr defTabSz="685766"/>
            <a:fld id="{570635D2-1FD4-42FB-A3A0-B9DFEF7C7F90}" type="datetimeFigureOut">
              <a:rPr lang="en-US" smtClean="0">
                <a:solidFill>
                  <a:prstClr val="black">
                    <a:tint val="75000"/>
                  </a:prstClr>
                </a:solidFill>
                <a:latin typeface="Calibri"/>
              </a:rPr>
              <a:pPr defTabSz="685766"/>
              <a:t>4/4/25</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pPr defTabSz="685766"/>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pPr defTabSz="685766"/>
            <a:fld id="{CC8A4EFB-0D95-4D66-8DB7-7B35D2AA263F}" type="slidenum">
              <a:rPr lang="en-US" smtClean="0">
                <a:solidFill>
                  <a:prstClr val="black">
                    <a:tint val="75000"/>
                  </a:prstClr>
                </a:solidFill>
                <a:latin typeface="Calibri"/>
              </a:rPr>
              <a:pPr defTabSz="685766"/>
              <a:t>‹#›</a:t>
            </a:fld>
            <a:endParaRPr lang="en-US">
              <a:solidFill>
                <a:prstClr val="black">
                  <a:tint val="75000"/>
                </a:prstClr>
              </a:solidFill>
              <a:latin typeface="Calibri"/>
            </a:endParaRPr>
          </a:p>
        </p:txBody>
      </p:sp>
    </p:spTree>
    <p:extLst>
      <p:ext uri="{BB962C8B-B14F-4D97-AF65-F5344CB8AC3E}">
        <p14:creationId xmlns:p14="http://schemas.microsoft.com/office/powerpoint/2010/main" val="13878582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0" name="Title 1"/>
          <p:cNvSpPr>
            <a:spLocks noGrp="1"/>
          </p:cNvSpPr>
          <p:nvPr>
            <p:ph type="title"/>
          </p:nvPr>
        </p:nvSpPr>
        <p:spPr>
          <a:xfrm>
            <a:off x="685331" y="458079"/>
            <a:ext cx="7773339" cy="120294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31" y="3153615"/>
            <a:ext cx="2472307" cy="432197"/>
          </a:xfrm>
        </p:spPr>
        <p:txBody>
          <a:bodyPr anchor="b">
            <a:noAutofit/>
          </a:bodyPr>
          <a:lstStyle>
            <a:lvl1pPr marL="0" indent="0" algn="ctr">
              <a:lnSpc>
                <a:spcPct val="85000"/>
              </a:lnSpc>
              <a:buNone/>
              <a:defRPr sz="16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Picture Placeholder 2"/>
          <p:cNvSpPr>
            <a:spLocks noGrp="1" noChangeAspect="1"/>
          </p:cNvSpPr>
          <p:nvPr>
            <p:ph type="pic" idx="15"/>
          </p:nvPr>
        </p:nvSpPr>
        <p:spPr>
          <a:xfrm>
            <a:off x="685331" y="1775320"/>
            <a:ext cx="2472307" cy="1143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685331" y="3585811"/>
            <a:ext cx="2472307" cy="757589"/>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3332069" y="3153615"/>
            <a:ext cx="2476371" cy="432197"/>
          </a:xfrm>
        </p:spPr>
        <p:txBody>
          <a:bodyPr anchor="b">
            <a:noAutofit/>
          </a:bodyPr>
          <a:lstStyle>
            <a:lvl1pPr marL="0" indent="0" algn="ctr">
              <a:lnSpc>
                <a:spcPct val="85000"/>
              </a:lnSpc>
              <a:buNone/>
              <a:defRPr sz="16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3" name="Picture Placeholder 2"/>
          <p:cNvSpPr>
            <a:spLocks noGrp="1" noChangeAspect="1"/>
          </p:cNvSpPr>
          <p:nvPr>
            <p:ph type="pic" idx="21"/>
          </p:nvPr>
        </p:nvSpPr>
        <p:spPr>
          <a:xfrm>
            <a:off x="3331011" y="1775320"/>
            <a:ext cx="2477514" cy="1143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3331011" y="3585811"/>
            <a:ext cx="2477514" cy="757589"/>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5979974" y="3153615"/>
            <a:ext cx="2475511" cy="432197"/>
          </a:xfrm>
        </p:spPr>
        <p:txBody>
          <a:bodyPr anchor="b">
            <a:noAutofit/>
          </a:bodyPr>
          <a:lstStyle>
            <a:lvl1pPr marL="0" indent="0" algn="ctr">
              <a:lnSpc>
                <a:spcPct val="85000"/>
              </a:lnSpc>
              <a:buNone/>
              <a:defRPr sz="16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6" name="Picture Placeholder 2"/>
          <p:cNvSpPr>
            <a:spLocks noGrp="1" noChangeAspect="1"/>
          </p:cNvSpPr>
          <p:nvPr>
            <p:ph type="pic" idx="22"/>
          </p:nvPr>
        </p:nvSpPr>
        <p:spPr>
          <a:xfrm>
            <a:off x="5979974" y="1775320"/>
            <a:ext cx="2478696" cy="1143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5979880" y="3585809"/>
            <a:ext cx="2478790" cy="757591"/>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pPr defTabSz="685766"/>
            <a:fld id="{570635D2-1FD4-42FB-A3A0-B9DFEF7C7F90}" type="datetimeFigureOut">
              <a:rPr lang="en-US" smtClean="0">
                <a:solidFill>
                  <a:prstClr val="black">
                    <a:tint val="75000"/>
                  </a:prstClr>
                </a:solidFill>
                <a:latin typeface="Calibri"/>
              </a:rPr>
              <a:pPr defTabSz="685766"/>
              <a:t>4/4/25</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pPr defTabSz="685766"/>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pPr defTabSz="685766"/>
            <a:fld id="{CC8A4EFB-0D95-4D66-8DB7-7B35D2AA263F}" type="slidenum">
              <a:rPr lang="en-US" smtClean="0">
                <a:solidFill>
                  <a:prstClr val="black">
                    <a:tint val="75000"/>
                  </a:prstClr>
                </a:solidFill>
                <a:latin typeface="Calibri"/>
              </a:rPr>
              <a:pPr defTabSz="685766"/>
              <a:t>‹#›</a:t>
            </a:fld>
            <a:endParaRPr lang="en-US">
              <a:solidFill>
                <a:prstClr val="black">
                  <a:tint val="75000"/>
                </a:prstClr>
              </a:solidFill>
              <a:latin typeface="Calibri"/>
            </a:endParaRPr>
          </a:p>
        </p:txBody>
      </p:sp>
    </p:spTree>
    <p:extLst>
      <p:ext uri="{BB962C8B-B14F-4D97-AF65-F5344CB8AC3E}">
        <p14:creationId xmlns:p14="http://schemas.microsoft.com/office/powerpoint/2010/main" val="33016378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331" y="1775320"/>
            <a:ext cx="7773339" cy="25680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685766"/>
            <a:fld id="{570635D2-1FD4-42FB-A3A0-B9DFEF7C7F90}" type="datetimeFigureOut">
              <a:rPr lang="en-US" smtClean="0">
                <a:solidFill>
                  <a:prstClr val="black">
                    <a:tint val="75000"/>
                  </a:prstClr>
                </a:solidFill>
                <a:latin typeface="Calibri"/>
              </a:rPr>
              <a:pPr defTabSz="685766"/>
              <a:t>4/4/25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pPr defTabSz="685766"/>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pPr defTabSz="685766"/>
            <a:fld id="{CC8A4EFB-0D95-4D66-8DB7-7B35D2AA263F}" type="slidenum">
              <a:rPr lang="en-US" smtClean="0">
                <a:solidFill>
                  <a:prstClr val="black">
                    <a:tint val="75000"/>
                  </a:prstClr>
                </a:solidFill>
                <a:latin typeface="Calibri"/>
              </a:rPr>
              <a:pPr defTabSz="685766"/>
              <a:t>‹#›</a:t>
            </a:fld>
            <a:endParaRPr lang="en-US">
              <a:solidFill>
                <a:prstClr val="black">
                  <a:tint val="75000"/>
                </a:prstClr>
              </a:solidFill>
              <a:latin typeface="Calibri"/>
            </a:endParaRPr>
          </a:p>
        </p:txBody>
      </p:sp>
    </p:spTree>
    <p:extLst>
      <p:ext uri="{BB962C8B-B14F-4D97-AF65-F5344CB8AC3E}">
        <p14:creationId xmlns:p14="http://schemas.microsoft.com/office/powerpoint/2010/main" val="7840299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Vertical Title 1"/>
          <p:cNvSpPr>
            <a:spLocks noGrp="1"/>
          </p:cNvSpPr>
          <p:nvPr>
            <p:ph type="title" orient="vert"/>
          </p:nvPr>
        </p:nvSpPr>
        <p:spPr>
          <a:xfrm>
            <a:off x="6543675" y="457201"/>
            <a:ext cx="1914995" cy="38861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331" y="457201"/>
            <a:ext cx="5744043" cy="38861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defTabSz="685766"/>
            <a:fld id="{570635D2-1FD4-42FB-A3A0-B9DFEF7C7F90}" type="datetimeFigureOut">
              <a:rPr lang="en-US" smtClean="0">
                <a:solidFill>
                  <a:prstClr val="black">
                    <a:tint val="75000"/>
                  </a:prstClr>
                </a:solidFill>
                <a:latin typeface="Calibri"/>
              </a:rPr>
              <a:pPr defTabSz="685766"/>
              <a:t>4/4/25</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pPr defTabSz="685766"/>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pPr defTabSz="685766"/>
            <a:fld id="{CC8A4EFB-0D95-4D66-8DB7-7B35D2AA263F}" type="slidenum">
              <a:rPr lang="en-US" smtClean="0">
                <a:solidFill>
                  <a:prstClr val="black">
                    <a:tint val="75000"/>
                  </a:prstClr>
                </a:solidFill>
                <a:latin typeface="Calibri"/>
              </a:rPr>
              <a:pPr defTabSz="685766"/>
              <a:t>‹#›</a:t>
            </a:fld>
            <a:endParaRPr lang="en-US">
              <a:solidFill>
                <a:prstClr val="black">
                  <a:tint val="75000"/>
                </a:prstClr>
              </a:solidFill>
              <a:latin typeface="Calibri"/>
            </a:endParaRPr>
          </a:p>
        </p:txBody>
      </p:sp>
    </p:spTree>
    <p:extLst>
      <p:ext uri="{BB962C8B-B14F-4D97-AF65-F5344CB8AC3E}">
        <p14:creationId xmlns:p14="http://schemas.microsoft.com/office/powerpoint/2010/main" val="3771984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only 1">
  <p:cSld name="Title only 1">
    <p:spTree>
      <p:nvGrpSpPr>
        <p:cNvPr id="1" name="Shape 1238"/>
        <p:cNvGrpSpPr/>
        <p:nvPr/>
      </p:nvGrpSpPr>
      <p:grpSpPr>
        <a:xfrm>
          <a:off x="0" y="0"/>
          <a:ext cx="0" cy="0"/>
          <a:chOff x="0" y="0"/>
          <a:chExt cx="0" cy="0"/>
        </a:xfrm>
      </p:grpSpPr>
      <p:sp>
        <p:nvSpPr>
          <p:cNvPr id="1279" name="Google Shape;1279;p25"/>
          <p:cNvSpPr txBox="1">
            <a:spLocks noGrp="1"/>
          </p:cNvSpPr>
          <p:nvPr>
            <p:ph type="title"/>
          </p:nvPr>
        </p:nvSpPr>
        <p:spPr>
          <a:xfrm>
            <a:off x="713225" y="503325"/>
            <a:ext cx="77175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Tree>
    <p:extLst>
      <p:ext uri="{BB962C8B-B14F-4D97-AF65-F5344CB8AC3E}">
        <p14:creationId xmlns:p14="http://schemas.microsoft.com/office/powerpoint/2010/main" val="6997475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spTree>
      <p:nvGrpSpPr>
        <p:cNvPr id="1" name="Shape 87"/>
        <p:cNvGrpSpPr/>
        <p:nvPr/>
      </p:nvGrpSpPr>
      <p:grpSpPr>
        <a:xfrm>
          <a:off x="0" y="0"/>
          <a:ext cx="0" cy="0"/>
          <a:chOff x="0" y="0"/>
          <a:chExt cx="0" cy="0"/>
        </a:xfrm>
      </p:grpSpPr>
      <p:sp>
        <p:nvSpPr>
          <p:cNvPr id="157" name="Google Shape;157;p3"/>
          <p:cNvSpPr txBox="1">
            <a:spLocks noGrp="1"/>
          </p:cNvSpPr>
          <p:nvPr>
            <p:ph type="title"/>
          </p:nvPr>
        </p:nvSpPr>
        <p:spPr>
          <a:xfrm>
            <a:off x="713225" y="2347975"/>
            <a:ext cx="5008500" cy="7260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sz="4000"/>
            </a:lvl1pPr>
            <a:lvl2pPr lvl="1" rtl="0">
              <a:spcBef>
                <a:spcPts val="0"/>
              </a:spcBef>
              <a:spcAft>
                <a:spcPts val="0"/>
              </a:spcAft>
              <a:buSzPts val="3600"/>
              <a:buNone/>
              <a:defRPr sz="3600"/>
            </a:lvl2pPr>
            <a:lvl3pPr lvl="2" rtl="0">
              <a:spcBef>
                <a:spcPts val="0"/>
              </a:spcBef>
              <a:spcAft>
                <a:spcPts val="0"/>
              </a:spcAft>
              <a:buSzPts val="3600"/>
              <a:buNone/>
              <a:defRPr sz="3600"/>
            </a:lvl3pPr>
            <a:lvl4pPr lvl="3" rtl="0">
              <a:spcBef>
                <a:spcPts val="0"/>
              </a:spcBef>
              <a:spcAft>
                <a:spcPts val="0"/>
              </a:spcAft>
              <a:buSzPts val="3600"/>
              <a:buNone/>
              <a:defRPr sz="3600"/>
            </a:lvl4pPr>
            <a:lvl5pPr lvl="4" rtl="0">
              <a:spcBef>
                <a:spcPts val="0"/>
              </a:spcBef>
              <a:spcAft>
                <a:spcPts val="0"/>
              </a:spcAft>
              <a:buSzPts val="3600"/>
              <a:buNone/>
              <a:defRPr sz="3600"/>
            </a:lvl5pPr>
            <a:lvl6pPr lvl="5" rtl="0">
              <a:spcBef>
                <a:spcPts val="0"/>
              </a:spcBef>
              <a:spcAft>
                <a:spcPts val="0"/>
              </a:spcAft>
              <a:buSzPts val="3600"/>
              <a:buNone/>
              <a:defRPr sz="3600"/>
            </a:lvl6pPr>
            <a:lvl7pPr lvl="6" rtl="0">
              <a:spcBef>
                <a:spcPts val="0"/>
              </a:spcBef>
              <a:spcAft>
                <a:spcPts val="0"/>
              </a:spcAft>
              <a:buSzPts val="3600"/>
              <a:buNone/>
              <a:defRPr sz="3600"/>
            </a:lvl7pPr>
            <a:lvl8pPr lvl="7" rtl="0">
              <a:spcBef>
                <a:spcPts val="0"/>
              </a:spcBef>
              <a:spcAft>
                <a:spcPts val="0"/>
              </a:spcAft>
              <a:buSzPts val="3600"/>
              <a:buNone/>
              <a:defRPr sz="3600"/>
            </a:lvl8pPr>
            <a:lvl9pPr lvl="8" rtl="0">
              <a:spcBef>
                <a:spcPts val="0"/>
              </a:spcBef>
              <a:spcAft>
                <a:spcPts val="0"/>
              </a:spcAft>
              <a:buSzPts val="3600"/>
              <a:buNone/>
              <a:defRPr sz="3600"/>
            </a:lvl9pPr>
          </a:lstStyle>
          <a:p>
            <a:endParaRPr/>
          </a:p>
        </p:txBody>
      </p:sp>
      <p:sp>
        <p:nvSpPr>
          <p:cNvPr id="158" name="Google Shape;158;p3"/>
          <p:cNvSpPr txBox="1">
            <a:spLocks noGrp="1"/>
          </p:cNvSpPr>
          <p:nvPr>
            <p:ph type="subTitle" idx="1"/>
          </p:nvPr>
        </p:nvSpPr>
        <p:spPr>
          <a:xfrm>
            <a:off x="713225" y="3073963"/>
            <a:ext cx="3164100" cy="726000"/>
          </a:xfrm>
          <a:prstGeom prst="rect">
            <a:avLst/>
          </a:prstGeom>
        </p:spPr>
        <p:txBody>
          <a:bodyPr spcFirstLastPara="1" wrap="square" lIns="91425" tIns="91425" rIns="91425" bIns="91425" anchor="t" anchorCtr="0">
            <a:noAutofit/>
          </a:bodyPr>
          <a:lstStyle>
            <a:lvl1pPr lvl="0" rtl="0">
              <a:spcBef>
                <a:spcPts val="0"/>
              </a:spcBef>
              <a:spcAft>
                <a:spcPts val="0"/>
              </a:spcAft>
              <a:buSzPts val="1800"/>
              <a:buNone/>
              <a:defRPr sz="16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59" name="Google Shape;159;p3"/>
          <p:cNvSpPr txBox="1">
            <a:spLocks noGrp="1"/>
          </p:cNvSpPr>
          <p:nvPr>
            <p:ph type="title" idx="2" hasCustomPrompt="1"/>
          </p:nvPr>
        </p:nvSpPr>
        <p:spPr>
          <a:xfrm>
            <a:off x="713225" y="1300813"/>
            <a:ext cx="1952700" cy="1052400"/>
          </a:xfrm>
          <a:prstGeom prst="rect">
            <a:avLst/>
          </a:prstGeom>
        </p:spPr>
        <p:txBody>
          <a:bodyPr spcFirstLastPara="1" wrap="square" lIns="91425" tIns="91425" rIns="91425" bIns="91425" anchor="t" anchorCtr="0">
            <a:noAutofit/>
          </a:bodyPr>
          <a:lstStyle>
            <a:lvl1pPr lvl="0" rtl="0">
              <a:spcBef>
                <a:spcPts val="0"/>
              </a:spcBef>
              <a:spcAft>
                <a:spcPts val="0"/>
              </a:spcAft>
              <a:buSzPts val="8900"/>
              <a:buNone/>
              <a:defRPr sz="6700">
                <a:solidFill>
                  <a:schemeClr val="accent5"/>
                </a:solidFill>
              </a:defRPr>
            </a:lvl1pPr>
            <a:lvl2pPr lvl="1" rtl="0">
              <a:spcBef>
                <a:spcPts val="0"/>
              </a:spcBef>
              <a:spcAft>
                <a:spcPts val="0"/>
              </a:spcAft>
              <a:buSzPts val="8900"/>
              <a:buNone/>
              <a:defRPr sz="8900"/>
            </a:lvl2pPr>
            <a:lvl3pPr lvl="2" rtl="0">
              <a:spcBef>
                <a:spcPts val="0"/>
              </a:spcBef>
              <a:spcAft>
                <a:spcPts val="0"/>
              </a:spcAft>
              <a:buSzPts val="8900"/>
              <a:buNone/>
              <a:defRPr sz="8900"/>
            </a:lvl3pPr>
            <a:lvl4pPr lvl="3" rtl="0">
              <a:spcBef>
                <a:spcPts val="0"/>
              </a:spcBef>
              <a:spcAft>
                <a:spcPts val="0"/>
              </a:spcAft>
              <a:buSzPts val="8900"/>
              <a:buNone/>
              <a:defRPr sz="8900"/>
            </a:lvl4pPr>
            <a:lvl5pPr lvl="4" rtl="0">
              <a:spcBef>
                <a:spcPts val="0"/>
              </a:spcBef>
              <a:spcAft>
                <a:spcPts val="0"/>
              </a:spcAft>
              <a:buSzPts val="8900"/>
              <a:buNone/>
              <a:defRPr sz="8900"/>
            </a:lvl5pPr>
            <a:lvl6pPr lvl="5" rtl="0">
              <a:spcBef>
                <a:spcPts val="0"/>
              </a:spcBef>
              <a:spcAft>
                <a:spcPts val="0"/>
              </a:spcAft>
              <a:buSzPts val="8900"/>
              <a:buNone/>
              <a:defRPr sz="8900"/>
            </a:lvl6pPr>
            <a:lvl7pPr lvl="6" rtl="0">
              <a:spcBef>
                <a:spcPts val="0"/>
              </a:spcBef>
              <a:spcAft>
                <a:spcPts val="0"/>
              </a:spcAft>
              <a:buSzPts val="8900"/>
              <a:buNone/>
              <a:defRPr sz="8900"/>
            </a:lvl7pPr>
            <a:lvl8pPr lvl="7" rtl="0">
              <a:spcBef>
                <a:spcPts val="0"/>
              </a:spcBef>
              <a:spcAft>
                <a:spcPts val="0"/>
              </a:spcAft>
              <a:buSzPts val="8900"/>
              <a:buNone/>
              <a:defRPr sz="8900"/>
            </a:lvl8pPr>
            <a:lvl9pPr lvl="8" rtl="0">
              <a:spcBef>
                <a:spcPts val="0"/>
              </a:spcBef>
              <a:spcAft>
                <a:spcPts val="0"/>
              </a:spcAft>
              <a:buSzPts val="8900"/>
              <a:buNone/>
              <a:defRPr sz="8900"/>
            </a:lvl9pPr>
          </a:lstStyle>
          <a:p>
            <a:r>
              <a:t>xx%</a:t>
            </a:r>
          </a:p>
        </p:txBody>
      </p:sp>
    </p:spTree>
    <p:extLst>
      <p:ext uri="{BB962C8B-B14F-4D97-AF65-F5344CB8AC3E}">
        <p14:creationId xmlns:p14="http://schemas.microsoft.com/office/powerpoint/2010/main" val="8858535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hanks">
  <p:cSld name="Thanks">
    <p:spTree>
      <p:nvGrpSpPr>
        <p:cNvPr id="1" name="Shape 1621"/>
        <p:cNvGrpSpPr/>
        <p:nvPr/>
      </p:nvGrpSpPr>
      <p:grpSpPr>
        <a:xfrm>
          <a:off x="0" y="0"/>
          <a:ext cx="0" cy="0"/>
          <a:chOff x="0" y="0"/>
          <a:chExt cx="0" cy="0"/>
        </a:xfrm>
      </p:grpSpPr>
      <p:sp>
        <p:nvSpPr>
          <p:cNvPr id="1691" name="Google Shape;1691;p34"/>
          <p:cNvSpPr txBox="1">
            <a:spLocks noGrp="1"/>
          </p:cNvSpPr>
          <p:nvPr>
            <p:ph type="title"/>
          </p:nvPr>
        </p:nvSpPr>
        <p:spPr>
          <a:xfrm>
            <a:off x="2775425" y="659500"/>
            <a:ext cx="5627400" cy="960600"/>
          </a:xfrm>
          <a:prstGeom prst="rect">
            <a:avLst/>
          </a:prstGeom>
        </p:spPr>
        <p:txBody>
          <a:bodyPr spcFirstLastPara="1" wrap="square" lIns="91425" tIns="91425" rIns="91425" bIns="91425" anchor="t" anchorCtr="0">
            <a:noAutofit/>
          </a:bodyPr>
          <a:lstStyle>
            <a:lvl1pPr lvl="0" algn="r" rtl="0">
              <a:spcBef>
                <a:spcPts val="0"/>
              </a:spcBef>
              <a:spcAft>
                <a:spcPts val="0"/>
              </a:spcAft>
              <a:buSzPts val="3000"/>
              <a:buNone/>
              <a:defRPr sz="5700">
                <a:solidFill>
                  <a:schemeClr val="accent3"/>
                </a:solidFill>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1692" name="Google Shape;1692;p34"/>
          <p:cNvSpPr txBox="1">
            <a:spLocks noGrp="1"/>
          </p:cNvSpPr>
          <p:nvPr>
            <p:ph type="subTitle" idx="1"/>
          </p:nvPr>
        </p:nvSpPr>
        <p:spPr>
          <a:xfrm>
            <a:off x="4238900" y="1620100"/>
            <a:ext cx="4164000" cy="8199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600"/>
              <a:buNone/>
              <a:defRPr sz="1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29902619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608"/>
        <p:cNvGrpSpPr/>
        <p:nvPr/>
      </p:nvGrpSpPr>
      <p:grpSpPr>
        <a:xfrm>
          <a:off x="0" y="0"/>
          <a:ext cx="0" cy="0"/>
          <a:chOff x="0" y="0"/>
          <a:chExt cx="0" cy="0"/>
        </a:xfrm>
      </p:grpSpPr>
      <p:sp>
        <p:nvSpPr>
          <p:cNvPr id="677" name="Google Shape;677;p14"/>
          <p:cNvSpPr txBox="1">
            <a:spLocks noGrp="1"/>
          </p:cNvSpPr>
          <p:nvPr>
            <p:ph type="title"/>
          </p:nvPr>
        </p:nvSpPr>
        <p:spPr>
          <a:xfrm flipH="1">
            <a:off x="3887575" y="3111275"/>
            <a:ext cx="4543200" cy="4590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800"/>
              <a:buNone/>
              <a:defRPr sz="1800"/>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endParaRPr/>
          </a:p>
        </p:txBody>
      </p:sp>
      <p:sp>
        <p:nvSpPr>
          <p:cNvPr id="678" name="Google Shape;678;p14"/>
          <p:cNvSpPr txBox="1">
            <a:spLocks noGrp="1"/>
          </p:cNvSpPr>
          <p:nvPr>
            <p:ph type="subTitle" idx="1"/>
          </p:nvPr>
        </p:nvSpPr>
        <p:spPr>
          <a:xfrm flipH="1">
            <a:off x="3887575" y="1044375"/>
            <a:ext cx="4543200" cy="20670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800"/>
              <a:buNone/>
              <a:defRPr sz="25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Tree>
    <p:extLst>
      <p:ext uri="{BB962C8B-B14F-4D97-AF65-F5344CB8AC3E}">
        <p14:creationId xmlns:p14="http://schemas.microsoft.com/office/powerpoint/2010/main" val="10176173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able of contents" userDrawn="1">
  <p:cSld name="Table of contents">
    <p:spTree>
      <p:nvGrpSpPr>
        <p:cNvPr id="1" name="Shape 802"/>
        <p:cNvGrpSpPr/>
        <p:nvPr/>
      </p:nvGrpSpPr>
      <p:grpSpPr>
        <a:xfrm>
          <a:off x="0" y="0"/>
          <a:ext cx="0" cy="0"/>
          <a:chOff x="0" y="0"/>
          <a:chExt cx="0" cy="0"/>
        </a:xfrm>
      </p:grpSpPr>
      <p:grpSp>
        <p:nvGrpSpPr>
          <p:cNvPr id="806" name="Google Shape;806;p13"/>
          <p:cNvGrpSpPr/>
          <p:nvPr/>
        </p:nvGrpSpPr>
        <p:grpSpPr>
          <a:xfrm>
            <a:off x="76750" y="1546752"/>
            <a:ext cx="3072510" cy="3440575"/>
            <a:chOff x="76750" y="1546751"/>
            <a:chExt cx="3072510" cy="3440575"/>
          </a:xfrm>
        </p:grpSpPr>
        <p:grpSp>
          <p:nvGrpSpPr>
            <p:cNvPr id="807" name="Google Shape;807;p13"/>
            <p:cNvGrpSpPr/>
            <p:nvPr/>
          </p:nvGrpSpPr>
          <p:grpSpPr>
            <a:xfrm>
              <a:off x="1630637" y="2623551"/>
              <a:ext cx="1518624" cy="2350143"/>
              <a:chOff x="2593675" y="2254750"/>
              <a:chExt cx="344125" cy="532550"/>
            </a:xfrm>
          </p:grpSpPr>
          <p:sp>
            <p:nvSpPr>
              <p:cNvPr id="808" name="Google Shape;808;p13"/>
              <p:cNvSpPr/>
              <p:nvPr/>
            </p:nvSpPr>
            <p:spPr>
              <a:xfrm>
                <a:off x="2611375" y="2254750"/>
                <a:ext cx="326425" cy="532550"/>
              </a:xfrm>
              <a:custGeom>
                <a:avLst/>
                <a:gdLst/>
                <a:ahLst/>
                <a:cxnLst/>
                <a:rect l="l" t="t" r="r" b="b"/>
                <a:pathLst>
                  <a:path w="13057" h="21302" extrusionOk="0">
                    <a:moveTo>
                      <a:pt x="66" y="1"/>
                    </a:moveTo>
                    <a:cubicBezTo>
                      <a:pt x="17" y="1"/>
                      <a:pt x="1" y="16"/>
                      <a:pt x="27" y="48"/>
                    </a:cubicBezTo>
                    <a:cubicBezTo>
                      <a:pt x="1956" y="2424"/>
                      <a:pt x="4849" y="8960"/>
                      <a:pt x="5512" y="10376"/>
                    </a:cubicBezTo>
                    <a:cubicBezTo>
                      <a:pt x="5555" y="10526"/>
                      <a:pt x="5599" y="10681"/>
                      <a:pt x="5644" y="10840"/>
                    </a:cubicBezTo>
                    <a:cubicBezTo>
                      <a:pt x="5752" y="11182"/>
                      <a:pt x="5824" y="11554"/>
                      <a:pt x="5915" y="11934"/>
                    </a:cubicBezTo>
                    <a:cubicBezTo>
                      <a:pt x="5937" y="12029"/>
                      <a:pt x="5960" y="12126"/>
                      <a:pt x="5981" y="12222"/>
                    </a:cubicBezTo>
                    <a:cubicBezTo>
                      <a:pt x="6004" y="12319"/>
                      <a:pt x="6020" y="12418"/>
                      <a:pt x="6038" y="12516"/>
                    </a:cubicBezTo>
                    <a:cubicBezTo>
                      <a:pt x="6075" y="12714"/>
                      <a:pt x="6113" y="12914"/>
                      <a:pt x="6150" y="13115"/>
                    </a:cubicBezTo>
                    <a:cubicBezTo>
                      <a:pt x="6169" y="13216"/>
                      <a:pt x="6190" y="13318"/>
                      <a:pt x="6205" y="13420"/>
                    </a:cubicBezTo>
                    <a:cubicBezTo>
                      <a:pt x="6220" y="13522"/>
                      <a:pt x="6235" y="13624"/>
                      <a:pt x="6249" y="13728"/>
                    </a:cubicBezTo>
                    <a:cubicBezTo>
                      <a:pt x="6281" y="13932"/>
                      <a:pt x="6310" y="14139"/>
                      <a:pt x="6340" y="14345"/>
                    </a:cubicBezTo>
                    <a:cubicBezTo>
                      <a:pt x="6394" y="14759"/>
                      <a:pt x="6438" y="15173"/>
                      <a:pt x="6480" y="15581"/>
                    </a:cubicBezTo>
                    <a:cubicBezTo>
                      <a:pt x="6497" y="15785"/>
                      <a:pt x="6513" y="15988"/>
                      <a:pt x="6530" y="16189"/>
                    </a:cubicBezTo>
                    <a:cubicBezTo>
                      <a:pt x="6539" y="16288"/>
                      <a:pt x="6547" y="16388"/>
                      <a:pt x="6554" y="16487"/>
                    </a:cubicBezTo>
                    <a:cubicBezTo>
                      <a:pt x="6560" y="16586"/>
                      <a:pt x="6566" y="16684"/>
                      <a:pt x="6571" y="16782"/>
                    </a:cubicBezTo>
                    <a:cubicBezTo>
                      <a:pt x="6583" y="16977"/>
                      <a:pt x="6592" y="17169"/>
                      <a:pt x="6602" y="17356"/>
                    </a:cubicBezTo>
                    <a:cubicBezTo>
                      <a:pt x="6612" y="17543"/>
                      <a:pt x="6615" y="17727"/>
                      <a:pt x="6622" y="17906"/>
                    </a:cubicBezTo>
                    <a:cubicBezTo>
                      <a:pt x="6636" y="18265"/>
                      <a:pt x="6638" y="18602"/>
                      <a:pt x="6641" y="18914"/>
                    </a:cubicBezTo>
                    <a:cubicBezTo>
                      <a:pt x="6644" y="19226"/>
                      <a:pt x="6638" y="19512"/>
                      <a:pt x="6635" y="19765"/>
                    </a:cubicBezTo>
                    <a:cubicBezTo>
                      <a:pt x="6628" y="20018"/>
                      <a:pt x="6624" y="20238"/>
                      <a:pt x="6615" y="20420"/>
                    </a:cubicBezTo>
                    <a:cubicBezTo>
                      <a:pt x="6608" y="20601"/>
                      <a:pt x="6600" y="20742"/>
                      <a:pt x="6594" y="20835"/>
                    </a:cubicBezTo>
                    <a:cubicBezTo>
                      <a:pt x="6588" y="20933"/>
                      <a:pt x="6585" y="20984"/>
                      <a:pt x="6585" y="20984"/>
                    </a:cubicBezTo>
                    <a:lnTo>
                      <a:pt x="6584" y="20990"/>
                    </a:lnTo>
                    <a:cubicBezTo>
                      <a:pt x="6578" y="21097"/>
                      <a:pt x="6763" y="21164"/>
                      <a:pt x="6957" y="21180"/>
                    </a:cubicBezTo>
                    <a:cubicBezTo>
                      <a:pt x="6957" y="21181"/>
                      <a:pt x="6957" y="21182"/>
                      <a:pt x="6957" y="21182"/>
                    </a:cubicBezTo>
                    <a:cubicBezTo>
                      <a:pt x="6962" y="21264"/>
                      <a:pt x="7095" y="21301"/>
                      <a:pt x="7242" y="21301"/>
                    </a:cubicBezTo>
                    <a:cubicBezTo>
                      <a:pt x="7425" y="21301"/>
                      <a:pt x="7629" y="21243"/>
                      <a:pt x="7622" y="21140"/>
                    </a:cubicBezTo>
                    <a:lnTo>
                      <a:pt x="7622" y="21136"/>
                    </a:lnTo>
                    <a:cubicBezTo>
                      <a:pt x="7622" y="21136"/>
                      <a:pt x="7619" y="21093"/>
                      <a:pt x="7615" y="21014"/>
                    </a:cubicBezTo>
                    <a:cubicBezTo>
                      <a:pt x="7609" y="20936"/>
                      <a:pt x="7603" y="20820"/>
                      <a:pt x="7598" y="20669"/>
                    </a:cubicBezTo>
                    <a:cubicBezTo>
                      <a:pt x="7589" y="20520"/>
                      <a:pt x="7588" y="20339"/>
                      <a:pt x="7581" y="20130"/>
                    </a:cubicBezTo>
                    <a:cubicBezTo>
                      <a:pt x="7579" y="19921"/>
                      <a:pt x="7574" y="19685"/>
                      <a:pt x="7576" y="19427"/>
                    </a:cubicBezTo>
                    <a:cubicBezTo>
                      <a:pt x="7579" y="19171"/>
                      <a:pt x="7579" y="18891"/>
                      <a:pt x="7591" y="18596"/>
                    </a:cubicBezTo>
                    <a:cubicBezTo>
                      <a:pt x="7596" y="18449"/>
                      <a:pt x="7599" y="18297"/>
                      <a:pt x="7608" y="18143"/>
                    </a:cubicBezTo>
                    <a:cubicBezTo>
                      <a:pt x="7616" y="17987"/>
                      <a:pt x="7625" y="17829"/>
                      <a:pt x="7633" y="17668"/>
                    </a:cubicBezTo>
                    <a:cubicBezTo>
                      <a:pt x="7637" y="17588"/>
                      <a:pt x="7642" y="17506"/>
                      <a:pt x="7647" y="17425"/>
                    </a:cubicBezTo>
                    <a:cubicBezTo>
                      <a:pt x="7654" y="17343"/>
                      <a:pt x="7660" y="17261"/>
                      <a:pt x="7667" y="17179"/>
                    </a:cubicBezTo>
                    <a:cubicBezTo>
                      <a:pt x="7681" y="17013"/>
                      <a:pt x="7694" y="16846"/>
                      <a:pt x="7708" y="16677"/>
                    </a:cubicBezTo>
                    <a:cubicBezTo>
                      <a:pt x="7744" y="16341"/>
                      <a:pt x="7781" y="15999"/>
                      <a:pt x="7823" y="15657"/>
                    </a:cubicBezTo>
                    <a:cubicBezTo>
                      <a:pt x="7849" y="15487"/>
                      <a:pt x="7874" y="15317"/>
                      <a:pt x="7898" y="15147"/>
                    </a:cubicBezTo>
                    <a:cubicBezTo>
                      <a:pt x="7911" y="15063"/>
                      <a:pt x="7924" y="14978"/>
                      <a:pt x="7935" y="14893"/>
                    </a:cubicBezTo>
                    <a:cubicBezTo>
                      <a:pt x="7948" y="14810"/>
                      <a:pt x="7966" y="14726"/>
                      <a:pt x="7980" y="14642"/>
                    </a:cubicBezTo>
                    <a:cubicBezTo>
                      <a:pt x="8012" y="14476"/>
                      <a:pt x="8043" y="14311"/>
                      <a:pt x="8073" y="14147"/>
                    </a:cubicBezTo>
                    <a:cubicBezTo>
                      <a:pt x="8088" y="14067"/>
                      <a:pt x="8101" y="13984"/>
                      <a:pt x="8119" y="13905"/>
                    </a:cubicBezTo>
                    <a:cubicBezTo>
                      <a:pt x="8138" y="13826"/>
                      <a:pt x="8156" y="13746"/>
                      <a:pt x="8175" y="13668"/>
                    </a:cubicBezTo>
                    <a:cubicBezTo>
                      <a:pt x="8250" y="13355"/>
                      <a:pt x="8309" y="13047"/>
                      <a:pt x="8399" y="12765"/>
                    </a:cubicBezTo>
                    <a:cubicBezTo>
                      <a:pt x="8436" y="12633"/>
                      <a:pt x="8472" y="12506"/>
                      <a:pt x="8508" y="12382"/>
                    </a:cubicBezTo>
                    <a:cubicBezTo>
                      <a:pt x="9055" y="11213"/>
                      <a:pt x="11441" y="5819"/>
                      <a:pt x="13035" y="3859"/>
                    </a:cubicBezTo>
                    <a:cubicBezTo>
                      <a:pt x="13056" y="3832"/>
                      <a:pt x="13043" y="3820"/>
                      <a:pt x="13002" y="3820"/>
                    </a:cubicBezTo>
                    <a:cubicBezTo>
                      <a:pt x="12612" y="3820"/>
                      <a:pt x="9710" y="4916"/>
                      <a:pt x="9476" y="5647"/>
                    </a:cubicBezTo>
                    <a:cubicBezTo>
                      <a:pt x="9218" y="6455"/>
                      <a:pt x="10181" y="7847"/>
                      <a:pt x="10181" y="7847"/>
                    </a:cubicBezTo>
                    <a:cubicBezTo>
                      <a:pt x="10181" y="7847"/>
                      <a:pt x="8992" y="6609"/>
                      <a:pt x="8812" y="6609"/>
                    </a:cubicBezTo>
                    <a:cubicBezTo>
                      <a:pt x="8810" y="6609"/>
                      <a:pt x="8808" y="6609"/>
                      <a:pt x="8806" y="6609"/>
                    </a:cubicBezTo>
                    <a:cubicBezTo>
                      <a:pt x="8651" y="6643"/>
                      <a:pt x="6882" y="9341"/>
                      <a:pt x="7087" y="9686"/>
                    </a:cubicBezTo>
                    <a:cubicBezTo>
                      <a:pt x="7294" y="10029"/>
                      <a:pt x="8704" y="10940"/>
                      <a:pt x="8704" y="10940"/>
                    </a:cubicBezTo>
                    <a:cubicBezTo>
                      <a:pt x="8704" y="10940"/>
                      <a:pt x="7840" y="10860"/>
                      <a:pt x="7369" y="10860"/>
                    </a:cubicBezTo>
                    <a:cubicBezTo>
                      <a:pt x="7185" y="10860"/>
                      <a:pt x="7061" y="10873"/>
                      <a:pt x="7070" y="10906"/>
                    </a:cubicBezTo>
                    <a:cubicBezTo>
                      <a:pt x="7103" y="11020"/>
                      <a:pt x="7323" y="11893"/>
                      <a:pt x="8243" y="12511"/>
                    </a:cubicBezTo>
                    <a:cubicBezTo>
                      <a:pt x="8222" y="12574"/>
                      <a:pt x="8200" y="12633"/>
                      <a:pt x="8178" y="12699"/>
                    </a:cubicBezTo>
                    <a:cubicBezTo>
                      <a:pt x="8074" y="12979"/>
                      <a:pt x="7997" y="13287"/>
                      <a:pt x="7905" y="13600"/>
                    </a:cubicBezTo>
                    <a:cubicBezTo>
                      <a:pt x="7883" y="13678"/>
                      <a:pt x="7860" y="13758"/>
                      <a:pt x="7837" y="13838"/>
                    </a:cubicBezTo>
                    <a:cubicBezTo>
                      <a:pt x="7815" y="13918"/>
                      <a:pt x="7798" y="14000"/>
                      <a:pt x="7776" y="14082"/>
                    </a:cubicBezTo>
                    <a:cubicBezTo>
                      <a:pt x="7738" y="14245"/>
                      <a:pt x="7698" y="14411"/>
                      <a:pt x="7657" y="14578"/>
                    </a:cubicBezTo>
                    <a:cubicBezTo>
                      <a:pt x="7639" y="14662"/>
                      <a:pt x="7616" y="14746"/>
                      <a:pt x="7599" y="14829"/>
                    </a:cubicBezTo>
                    <a:cubicBezTo>
                      <a:pt x="7582" y="14915"/>
                      <a:pt x="7565" y="15000"/>
                      <a:pt x="7548" y="15085"/>
                    </a:cubicBezTo>
                    <a:cubicBezTo>
                      <a:pt x="7514" y="15255"/>
                      <a:pt x="7480" y="15426"/>
                      <a:pt x="7446" y="15598"/>
                    </a:cubicBezTo>
                    <a:cubicBezTo>
                      <a:pt x="7384" y="15941"/>
                      <a:pt x="7330" y="16285"/>
                      <a:pt x="7276" y="16626"/>
                    </a:cubicBezTo>
                    <a:cubicBezTo>
                      <a:pt x="7253" y="16796"/>
                      <a:pt x="7230" y="16965"/>
                      <a:pt x="7208" y="17132"/>
                    </a:cubicBezTo>
                    <a:cubicBezTo>
                      <a:pt x="7206" y="17140"/>
                      <a:pt x="7206" y="17149"/>
                      <a:pt x="7205" y="17159"/>
                    </a:cubicBezTo>
                    <a:cubicBezTo>
                      <a:pt x="7189" y="17017"/>
                      <a:pt x="7175" y="16877"/>
                      <a:pt x="7160" y="16731"/>
                    </a:cubicBezTo>
                    <a:cubicBezTo>
                      <a:pt x="7148" y="16633"/>
                      <a:pt x="7137" y="16534"/>
                      <a:pt x="7127" y="16433"/>
                    </a:cubicBezTo>
                    <a:cubicBezTo>
                      <a:pt x="7113" y="16334"/>
                      <a:pt x="7100" y="16233"/>
                      <a:pt x="7086" y="16131"/>
                    </a:cubicBezTo>
                    <a:cubicBezTo>
                      <a:pt x="7059" y="15930"/>
                      <a:pt x="7032" y="15724"/>
                      <a:pt x="7005" y="15518"/>
                    </a:cubicBezTo>
                    <a:cubicBezTo>
                      <a:pt x="6940" y="15106"/>
                      <a:pt x="6873" y="14689"/>
                      <a:pt x="6798" y="14272"/>
                    </a:cubicBezTo>
                    <a:cubicBezTo>
                      <a:pt x="6757" y="14065"/>
                      <a:pt x="6716" y="13858"/>
                      <a:pt x="6675" y="13651"/>
                    </a:cubicBezTo>
                    <a:cubicBezTo>
                      <a:pt x="6653" y="13548"/>
                      <a:pt x="6634" y="13444"/>
                      <a:pt x="6612" y="13342"/>
                    </a:cubicBezTo>
                    <a:cubicBezTo>
                      <a:pt x="6592" y="13240"/>
                      <a:pt x="6566" y="13138"/>
                      <a:pt x="6541" y="13037"/>
                    </a:cubicBezTo>
                    <a:cubicBezTo>
                      <a:pt x="6493" y="12835"/>
                      <a:pt x="6445" y="12633"/>
                      <a:pt x="6397" y="12435"/>
                    </a:cubicBezTo>
                    <a:cubicBezTo>
                      <a:pt x="6373" y="12337"/>
                      <a:pt x="6351" y="12238"/>
                      <a:pt x="6325" y="12140"/>
                    </a:cubicBezTo>
                    <a:cubicBezTo>
                      <a:pt x="6298" y="12044"/>
                      <a:pt x="6269" y="11947"/>
                      <a:pt x="6242" y="11852"/>
                    </a:cubicBezTo>
                    <a:cubicBezTo>
                      <a:pt x="6129" y="11472"/>
                      <a:pt x="6037" y="11101"/>
                      <a:pt x="5911" y="10759"/>
                    </a:cubicBezTo>
                    <a:cubicBezTo>
                      <a:pt x="5884" y="10681"/>
                      <a:pt x="5859" y="10607"/>
                      <a:pt x="5833" y="10532"/>
                    </a:cubicBezTo>
                    <a:cubicBezTo>
                      <a:pt x="6947" y="9784"/>
                      <a:pt x="7213" y="8726"/>
                      <a:pt x="7253" y="8587"/>
                    </a:cubicBezTo>
                    <a:cubicBezTo>
                      <a:pt x="7265" y="8547"/>
                      <a:pt x="7116" y="8532"/>
                      <a:pt x="6896" y="8532"/>
                    </a:cubicBezTo>
                    <a:cubicBezTo>
                      <a:pt x="6326" y="8532"/>
                      <a:pt x="5275" y="8630"/>
                      <a:pt x="5275" y="8630"/>
                    </a:cubicBezTo>
                    <a:cubicBezTo>
                      <a:pt x="5275" y="8630"/>
                      <a:pt x="6982" y="7525"/>
                      <a:pt x="7233" y="7108"/>
                    </a:cubicBezTo>
                    <a:cubicBezTo>
                      <a:pt x="7483" y="6691"/>
                      <a:pt x="5338" y="3422"/>
                      <a:pt x="5151" y="3381"/>
                    </a:cubicBezTo>
                    <a:cubicBezTo>
                      <a:pt x="5148" y="3380"/>
                      <a:pt x="5145" y="3380"/>
                      <a:pt x="5142" y="3380"/>
                    </a:cubicBezTo>
                    <a:cubicBezTo>
                      <a:pt x="4922" y="3380"/>
                      <a:pt x="3483" y="4880"/>
                      <a:pt x="3483" y="4880"/>
                    </a:cubicBezTo>
                    <a:cubicBezTo>
                      <a:pt x="3483" y="4880"/>
                      <a:pt x="4650" y="3192"/>
                      <a:pt x="4338" y="2214"/>
                    </a:cubicBezTo>
                    <a:cubicBezTo>
                      <a:pt x="4055" y="1330"/>
                      <a:pt x="537" y="1"/>
                      <a:pt x="66" y="1"/>
                    </a:cubicBezTo>
                    <a:close/>
                  </a:path>
                </a:pathLst>
              </a:custGeom>
              <a:solidFill>
                <a:srgbClr val="B7E2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09" name="Google Shape;809;p13"/>
              <p:cNvSpPr/>
              <p:nvPr/>
            </p:nvSpPr>
            <p:spPr>
              <a:xfrm>
                <a:off x="2593675" y="2481275"/>
                <a:ext cx="172825" cy="280825"/>
              </a:xfrm>
              <a:custGeom>
                <a:avLst/>
                <a:gdLst/>
                <a:ahLst/>
                <a:cxnLst/>
                <a:rect l="l" t="t" r="r" b="b"/>
                <a:pathLst>
                  <a:path w="6913" h="11233" extrusionOk="0">
                    <a:moveTo>
                      <a:pt x="470" y="0"/>
                    </a:moveTo>
                    <a:cubicBezTo>
                      <a:pt x="151" y="0"/>
                      <a:pt x="1" y="87"/>
                      <a:pt x="75" y="150"/>
                    </a:cubicBezTo>
                    <a:cubicBezTo>
                      <a:pt x="2581" y="2252"/>
                      <a:pt x="5368" y="7446"/>
                      <a:pt x="5368" y="7446"/>
                    </a:cubicBezTo>
                    <a:cubicBezTo>
                      <a:pt x="5391" y="7426"/>
                      <a:pt x="5411" y="7405"/>
                      <a:pt x="5432" y="7383"/>
                    </a:cubicBezTo>
                    <a:cubicBezTo>
                      <a:pt x="5449" y="7431"/>
                      <a:pt x="5466" y="7481"/>
                      <a:pt x="5481" y="7532"/>
                    </a:cubicBezTo>
                    <a:cubicBezTo>
                      <a:pt x="5520" y="7654"/>
                      <a:pt x="5561" y="7782"/>
                      <a:pt x="5595" y="7916"/>
                    </a:cubicBezTo>
                    <a:cubicBezTo>
                      <a:pt x="5633" y="8050"/>
                      <a:pt x="5666" y="8190"/>
                      <a:pt x="5697" y="8332"/>
                    </a:cubicBezTo>
                    <a:cubicBezTo>
                      <a:pt x="5731" y="8474"/>
                      <a:pt x="5751" y="8620"/>
                      <a:pt x="5779" y="8764"/>
                    </a:cubicBezTo>
                    <a:cubicBezTo>
                      <a:pt x="5805" y="8910"/>
                      <a:pt x="5822" y="9058"/>
                      <a:pt x="5842" y="9201"/>
                    </a:cubicBezTo>
                    <a:cubicBezTo>
                      <a:pt x="5854" y="9345"/>
                      <a:pt x="5867" y="9487"/>
                      <a:pt x="5880" y="9625"/>
                    </a:cubicBezTo>
                    <a:cubicBezTo>
                      <a:pt x="5888" y="9762"/>
                      <a:pt x="5891" y="9896"/>
                      <a:pt x="5897" y="10023"/>
                    </a:cubicBezTo>
                    <a:cubicBezTo>
                      <a:pt x="5905" y="10148"/>
                      <a:pt x="5897" y="10268"/>
                      <a:pt x="5898" y="10379"/>
                    </a:cubicBezTo>
                    <a:cubicBezTo>
                      <a:pt x="5895" y="10488"/>
                      <a:pt x="5900" y="10589"/>
                      <a:pt x="5891" y="10678"/>
                    </a:cubicBezTo>
                    <a:cubicBezTo>
                      <a:pt x="5886" y="10768"/>
                      <a:pt x="5880" y="10845"/>
                      <a:pt x="5876" y="10909"/>
                    </a:cubicBezTo>
                    <a:cubicBezTo>
                      <a:pt x="5869" y="11038"/>
                      <a:pt x="5864" y="11111"/>
                      <a:pt x="5864" y="11111"/>
                    </a:cubicBezTo>
                    <a:lnTo>
                      <a:pt x="5863" y="11123"/>
                    </a:lnTo>
                    <a:cubicBezTo>
                      <a:pt x="5863" y="11129"/>
                      <a:pt x="5863" y="11133"/>
                      <a:pt x="5863" y="11139"/>
                    </a:cubicBezTo>
                    <a:cubicBezTo>
                      <a:pt x="5863" y="11201"/>
                      <a:pt x="5974" y="11232"/>
                      <a:pt x="6087" y="11232"/>
                    </a:cubicBezTo>
                    <a:cubicBezTo>
                      <a:pt x="6203" y="11232"/>
                      <a:pt x="6321" y="11199"/>
                      <a:pt x="6321" y="11135"/>
                    </a:cubicBezTo>
                    <a:cubicBezTo>
                      <a:pt x="6321" y="11135"/>
                      <a:pt x="6319" y="11058"/>
                      <a:pt x="6319" y="10923"/>
                    </a:cubicBezTo>
                    <a:cubicBezTo>
                      <a:pt x="6318" y="10857"/>
                      <a:pt x="6318" y="10776"/>
                      <a:pt x="6317" y="10682"/>
                    </a:cubicBezTo>
                    <a:cubicBezTo>
                      <a:pt x="6319" y="10589"/>
                      <a:pt x="6308" y="10484"/>
                      <a:pt x="6302" y="10369"/>
                    </a:cubicBezTo>
                    <a:cubicBezTo>
                      <a:pt x="6294" y="10254"/>
                      <a:pt x="6292" y="10130"/>
                      <a:pt x="6275" y="9999"/>
                    </a:cubicBezTo>
                    <a:cubicBezTo>
                      <a:pt x="6260" y="9869"/>
                      <a:pt x="6247" y="9731"/>
                      <a:pt x="6229" y="9589"/>
                    </a:cubicBezTo>
                    <a:cubicBezTo>
                      <a:pt x="6206" y="9448"/>
                      <a:pt x="6182" y="9302"/>
                      <a:pt x="6158" y="9153"/>
                    </a:cubicBezTo>
                    <a:cubicBezTo>
                      <a:pt x="6125" y="9007"/>
                      <a:pt x="6098" y="8856"/>
                      <a:pt x="6063" y="8707"/>
                    </a:cubicBezTo>
                    <a:cubicBezTo>
                      <a:pt x="6023" y="8560"/>
                      <a:pt x="5992" y="8411"/>
                      <a:pt x="5945" y="8268"/>
                    </a:cubicBezTo>
                    <a:cubicBezTo>
                      <a:pt x="5903" y="8125"/>
                      <a:pt x="5860" y="7984"/>
                      <a:pt x="5810" y="7850"/>
                    </a:cubicBezTo>
                    <a:cubicBezTo>
                      <a:pt x="5766" y="7715"/>
                      <a:pt x="5714" y="7586"/>
                      <a:pt x="5667" y="7466"/>
                    </a:cubicBezTo>
                    <a:cubicBezTo>
                      <a:pt x="5635" y="7386"/>
                      <a:pt x="5603" y="7311"/>
                      <a:pt x="5571" y="7239"/>
                    </a:cubicBezTo>
                    <a:cubicBezTo>
                      <a:pt x="6912" y="5724"/>
                      <a:pt x="5574" y="3466"/>
                      <a:pt x="5455" y="3326"/>
                    </a:cubicBezTo>
                    <a:cubicBezTo>
                      <a:pt x="5443" y="3312"/>
                      <a:pt x="5422" y="3306"/>
                      <a:pt x="5394" y="3306"/>
                    </a:cubicBezTo>
                    <a:cubicBezTo>
                      <a:pt x="5122" y="3306"/>
                      <a:pt x="4148" y="3884"/>
                      <a:pt x="4019" y="3884"/>
                    </a:cubicBezTo>
                    <a:cubicBezTo>
                      <a:pt x="4018" y="3884"/>
                      <a:pt x="4017" y="3884"/>
                      <a:pt x="4015" y="3884"/>
                    </a:cubicBezTo>
                    <a:cubicBezTo>
                      <a:pt x="3891" y="3871"/>
                      <a:pt x="4629" y="2941"/>
                      <a:pt x="4591" y="2788"/>
                    </a:cubicBezTo>
                    <a:cubicBezTo>
                      <a:pt x="4553" y="2634"/>
                      <a:pt x="3589" y="1532"/>
                      <a:pt x="3437" y="1423"/>
                    </a:cubicBezTo>
                    <a:cubicBezTo>
                      <a:pt x="3428" y="1416"/>
                      <a:pt x="3416" y="1413"/>
                      <a:pt x="3403" y="1413"/>
                    </a:cubicBezTo>
                    <a:cubicBezTo>
                      <a:pt x="3213" y="1413"/>
                      <a:pt x="2669" y="2099"/>
                      <a:pt x="2518" y="2099"/>
                    </a:cubicBezTo>
                    <a:cubicBezTo>
                      <a:pt x="2514" y="2099"/>
                      <a:pt x="2511" y="2099"/>
                      <a:pt x="2507" y="2098"/>
                    </a:cubicBezTo>
                    <a:cubicBezTo>
                      <a:pt x="2367" y="2054"/>
                      <a:pt x="2914" y="1002"/>
                      <a:pt x="2800" y="921"/>
                    </a:cubicBezTo>
                    <a:cubicBezTo>
                      <a:pt x="1780" y="189"/>
                      <a:pt x="942" y="0"/>
                      <a:pt x="470" y="0"/>
                    </a:cubicBezTo>
                    <a:close/>
                  </a:path>
                </a:pathLst>
              </a:custGeom>
              <a:solidFill>
                <a:srgbClr val="B7E2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sp>
          <p:nvSpPr>
            <p:cNvPr id="810" name="Google Shape;810;p13"/>
            <p:cNvSpPr/>
            <p:nvPr/>
          </p:nvSpPr>
          <p:spPr>
            <a:xfrm>
              <a:off x="76750" y="1546751"/>
              <a:ext cx="1864125" cy="3440575"/>
            </a:xfrm>
            <a:custGeom>
              <a:avLst/>
              <a:gdLst/>
              <a:ahLst/>
              <a:cxnLst/>
              <a:rect l="l" t="t" r="r" b="b"/>
              <a:pathLst>
                <a:path w="16673" h="30773" extrusionOk="0">
                  <a:moveTo>
                    <a:pt x="9772" y="0"/>
                  </a:moveTo>
                  <a:cubicBezTo>
                    <a:pt x="9159" y="0"/>
                    <a:pt x="7255" y="268"/>
                    <a:pt x="6210" y="3439"/>
                  </a:cubicBezTo>
                  <a:cubicBezTo>
                    <a:pt x="6210" y="3439"/>
                    <a:pt x="5865" y="930"/>
                    <a:pt x="1" y="66"/>
                  </a:cubicBezTo>
                  <a:lnTo>
                    <a:pt x="1" y="66"/>
                  </a:lnTo>
                  <a:cubicBezTo>
                    <a:pt x="1" y="67"/>
                    <a:pt x="175" y="1057"/>
                    <a:pt x="1649" y="2026"/>
                  </a:cubicBezTo>
                  <a:cubicBezTo>
                    <a:pt x="1873" y="1887"/>
                    <a:pt x="2105" y="1761"/>
                    <a:pt x="2348" y="1654"/>
                  </a:cubicBezTo>
                  <a:cubicBezTo>
                    <a:pt x="2359" y="1650"/>
                    <a:pt x="2369" y="1648"/>
                    <a:pt x="2379" y="1648"/>
                  </a:cubicBezTo>
                  <a:cubicBezTo>
                    <a:pt x="2444" y="1648"/>
                    <a:pt x="2477" y="1747"/>
                    <a:pt x="2407" y="1782"/>
                  </a:cubicBezTo>
                  <a:cubicBezTo>
                    <a:pt x="2200" y="1884"/>
                    <a:pt x="2004" y="2002"/>
                    <a:pt x="1814" y="2129"/>
                  </a:cubicBezTo>
                  <a:cubicBezTo>
                    <a:pt x="1988" y="2237"/>
                    <a:pt x="2180" y="2343"/>
                    <a:pt x="2388" y="2448"/>
                  </a:cubicBezTo>
                  <a:cubicBezTo>
                    <a:pt x="2609" y="2248"/>
                    <a:pt x="2842" y="2063"/>
                    <a:pt x="3089" y="1888"/>
                  </a:cubicBezTo>
                  <a:cubicBezTo>
                    <a:pt x="3099" y="1881"/>
                    <a:pt x="3109" y="1878"/>
                    <a:pt x="3119" y="1878"/>
                  </a:cubicBezTo>
                  <a:cubicBezTo>
                    <a:pt x="3161" y="1878"/>
                    <a:pt x="3193" y="1932"/>
                    <a:pt x="3154" y="1968"/>
                  </a:cubicBezTo>
                  <a:cubicBezTo>
                    <a:pt x="2954" y="2151"/>
                    <a:pt x="2771" y="2346"/>
                    <a:pt x="2597" y="2548"/>
                  </a:cubicBezTo>
                  <a:cubicBezTo>
                    <a:pt x="3192" y="2825"/>
                    <a:pt x="3922" y="3085"/>
                    <a:pt x="4820" y="3299"/>
                  </a:cubicBezTo>
                  <a:cubicBezTo>
                    <a:pt x="4820" y="3299"/>
                    <a:pt x="793" y="4091"/>
                    <a:pt x="104" y="8234"/>
                  </a:cubicBezTo>
                  <a:cubicBezTo>
                    <a:pt x="104" y="8234"/>
                    <a:pt x="141" y="8238"/>
                    <a:pt x="211" y="8238"/>
                  </a:cubicBezTo>
                  <a:cubicBezTo>
                    <a:pt x="432" y="8238"/>
                    <a:pt x="985" y="8201"/>
                    <a:pt x="1760" y="7895"/>
                  </a:cubicBezTo>
                  <a:cubicBezTo>
                    <a:pt x="1730" y="7659"/>
                    <a:pt x="1686" y="7410"/>
                    <a:pt x="1759" y="7181"/>
                  </a:cubicBezTo>
                  <a:cubicBezTo>
                    <a:pt x="1761" y="7173"/>
                    <a:pt x="1768" y="7169"/>
                    <a:pt x="1775" y="7169"/>
                  </a:cubicBezTo>
                  <a:cubicBezTo>
                    <a:pt x="1783" y="7169"/>
                    <a:pt x="1791" y="7173"/>
                    <a:pt x="1794" y="7179"/>
                  </a:cubicBezTo>
                  <a:cubicBezTo>
                    <a:pt x="1886" y="7372"/>
                    <a:pt x="1923" y="7595"/>
                    <a:pt x="1967" y="7809"/>
                  </a:cubicBezTo>
                  <a:cubicBezTo>
                    <a:pt x="2167" y="7721"/>
                    <a:pt x="2380" y="7616"/>
                    <a:pt x="2605" y="7490"/>
                  </a:cubicBezTo>
                  <a:cubicBezTo>
                    <a:pt x="2520" y="7333"/>
                    <a:pt x="2443" y="7171"/>
                    <a:pt x="2392" y="6997"/>
                  </a:cubicBezTo>
                  <a:cubicBezTo>
                    <a:pt x="2380" y="6957"/>
                    <a:pt x="2415" y="6931"/>
                    <a:pt x="2449" y="6931"/>
                  </a:cubicBezTo>
                  <a:cubicBezTo>
                    <a:pt x="2470" y="6931"/>
                    <a:pt x="2491" y="6941"/>
                    <a:pt x="2502" y="6962"/>
                  </a:cubicBezTo>
                  <a:cubicBezTo>
                    <a:pt x="2571" y="7120"/>
                    <a:pt x="2667" y="7259"/>
                    <a:pt x="2765" y="7398"/>
                  </a:cubicBezTo>
                  <a:cubicBezTo>
                    <a:pt x="3157" y="7165"/>
                    <a:pt x="3579" y="6870"/>
                    <a:pt x="4027" y="6495"/>
                  </a:cubicBezTo>
                  <a:lnTo>
                    <a:pt x="4027" y="6495"/>
                  </a:lnTo>
                  <a:cubicBezTo>
                    <a:pt x="4027" y="6495"/>
                    <a:pt x="1106" y="10879"/>
                    <a:pt x="778" y="13452"/>
                  </a:cubicBezTo>
                  <a:cubicBezTo>
                    <a:pt x="778" y="13452"/>
                    <a:pt x="4092" y="12302"/>
                    <a:pt x="5794" y="8129"/>
                  </a:cubicBezTo>
                  <a:lnTo>
                    <a:pt x="5794" y="8129"/>
                  </a:lnTo>
                  <a:cubicBezTo>
                    <a:pt x="4777" y="12704"/>
                    <a:pt x="2890" y="21865"/>
                    <a:pt x="2010" y="30516"/>
                  </a:cubicBezTo>
                  <a:lnTo>
                    <a:pt x="4540" y="30773"/>
                  </a:lnTo>
                  <a:cubicBezTo>
                    <a:pt x="4540" y="30773"/>
                    <a:pt x="4674" y="20241"/>
                    <a:pt x="6233" y="10184"/>
                  </a:cubicBezTo>
                  <a:cubicBezTo>
                    <a:pt x="6391" y="10267"/>
                    <a:pt x="6551" y="10342"/>
                    <a:pt x="6721" y="10398"/>
                  </a:cubicBezTo>
                  <a:cubicBezTo>
                    <a:pt x="6762" y="10410"/>
                    <a:pt x="6748" y="10472"/>
                    <a:pt x="6709" y="10472"/>
                  </a:cubicBezTo>
                  <a:cubicBezTo>
                    <a:pt x="6707" y="10472"/>
                    <a:pt x="6706" y="10472"/>
                    <a:pt x="6704" y="10471"/>
                  </a:cubicBezTo>
                  <a:cubicBezTo>
                    <a:pt x="6538" y="10447"/>
                    <a:pt x="6378" y="10406"/>
                    <a:pt x="6219" y="10357"/>
                  </a:cubicBezTo>
                  <a:lnTo>
                    <a:pt x="6219" y="10357"/>
                  </a:lnTo>
                  <a:cubicBezTo>
                    <a:pt x="6262" y="10728"/>
                    <a:pt x="6318" y="11117"/>
                    <a:pt x="6395" y="11512"/>
                  </a:cubicBezTo>
                  <a:cubicBezTo>
                    <a:pt x="6685" y="11436"/>
                    <a:pt x="6973" y="11350"/>
                    <a:pt x="7257" y="11250"/>
                  </a:cubicBezTo>
                  <a:cubicBezTo>
                    <a:pt x="7268" y="11246"/>
                    <a:pt x="7279" y="11244"/>
                    <a:pt x="7290" y="11244"/>
                  </a:cubicBezTo>
                  <a:cubicBezTo>
                    <a:pt x="7370" y="11244"/>
                    <a:pt x="7412" y="11357"/>
                    <a:pt x="7326" y="11400"/>
                  </a:cubicBezTo>
                  <a:cubicBezTo>
                    <a:pt x="7036" y="11546"/>
                    <a:pt x="6744" y="11671"/>
                    <a:pt x="6449" y="11779"/>
                  </a:cubicBezTo>
                  <a:cubicBezTo>
                    <a:pt x="6729" y="13093"/>
                    <a:pt x="7233" y="14470"/>
                    <a:pt x="8115" y="15604"/>
                  </a:cubicBezTo>
                  <a:cubicBezTo>
                    <a:pt x="8115" y="15604"/>
                    <a:pt x="10214" y="11404"/>
                    <a:pt x="9030" y="6602"/>
                  </a:cubicBezTo>
                  <a:lnTo>
                    <a:pt x="9030" y="6602"/>
                  </a:lnTo>
                  <a:cubicBezTo>
                    <a:pt x="9031" y="6603"/>
                    <a:pt x="9517" y="8133"/>
                    <a:pt x="10389" y="9672"/>
                  </a:cubicBezTo>
                  <a:cubicBezTo>
                    <a:pt x="10467" y="9524"/>
                    <a:pt x="10547" y="9378"/>
                    <a:pt x="10630" y="9232"/>
                  </a:cubicBezTo>
                  <a:cubicBezTo>
                    <a:pt x="10638" y="9218"/>
                    <a:pt x="10652" y="9212"/>
                    <a:pt x="10667" y="9212"/>
                  </a:cubicBezTo>
                  <a:cubicBezTo>
                    <a:pt x="10701" y="9212"/>
                    <a:pt x="10739" y="9246"/>
                    <a:pt x="10719" y="9282"/>
                  </a:cubicBezTo>
                  <a:cubicBezTo>
                    <a:pt x="10627" y="9451"/>
                    <a:pt x="10543" y="9624"/>
                    <a:pt x="10458" y="9795"/>
                  </a:cubicBezTo>
                  <a:cubicBezTo>
                    <a:pt x="10552" y="9955"/>
                    <a:pt x="10650" y="10116"/>
                    <a:pt x="10750" y="10274"/>
                  </a:cubicBezTo>
                  <a:cubicBezTo>
                    <a:pt x="10857" y="10001"/>
                    <a:pt x="10970" y="9731"/>
                    <a:pt x="11089" y="9471"/>
                  </a:cubicBezTo>
                  <a:cubicBezTo>
                    <a:pt x="11100" y="9446"/>
                    <a:pt x="11121" y="9436"/>
                    <a:pt x="11142" y="9436"/>
                  </a:cubicBezTo>
                  <a:cubicBezTo>
                    <a:pt x="11178" y="9436"/>
                    <a:pt x="11214" y="9467"/>
                    <a:pt x="11197" y="9512"/>
                  </a:cubicBezTo>
                  <a:cubicBezTo>
                    <a:pt x="11073" y="9831"/>
                    <a:pt x="10976" y="10157"/>
                    <a:pt x="10889" y="10486"/>
                  </a:cubicBezTo>
                  <a:cubicBezTo>
                    <a:pt x="11544" y="11458"/>
                    <a:pt x="12355" y="12320"/>
                    <a:pt x="13297" y="12653"/>
                  </a:cubicBezTo>
                  <a:cubicBezTo>
                    <a:pt x="13297" y="12653"/>
                    <a:pt x="14673" y="8983"/>
                    <a:pt x="9219" y="4749"/>
                  </a:cubicBezTo>
                  <a:cubicBezTo>
                    <a:pt x="9219" y="4749"/>
                    <a:pt x="9314" y="4747"/>
                    <a:pt x="9486" y="4747"/>
                  </a:cubicBezTo>
                  <a:cubicBezTo>
                    <a:pt x="9934" y="4747"/>
                    <a:pt x="10904" y="4762"/>
                    <a:pt x="12081" y="4868"/>
                  </a:cubicBezTo>
                  <a:cubicBezTo>
                    <a:pt x="12006" y="4627"/>
                    <a:pt x="11921" y="4389"/>
                    <a:pt x="11811" y="4160"/>
                  </a:cubicBezTo>
                  <a:cubicBezTo>
                    <a:pt x="11797" y="4132"/>
                    <a:pt x="11824" y="4104"/>
                    <a:pt x="11849" y="4104"/>
                  </a:cubicBezTo>
                  <a:cubicBezTo>
                    <a:pt x="11859" y="4104"/>
                    <a:pt x="11868" y="4108"/>
                    <a:pt x="11874" y="4118"/>
                  </a:cubicBezTo>
                  <a:cubicBezTo>
                    <a:pt x="12030" y="4365"/>
                    <a:pt x="12159" y="4623"/>
                    <a:pt x="12274" y="4887"/>
                  </a:cubicBezTo>
                  <a:cubicBezTo>
                    <a:pt x="12602" y="4918"/>
                    <a:pt x="12943" y="4956"/>
                    <a:pt x="13294" y="5005"/>
                  </a:cubicBezTo>
                  <a:cubicBezTo>
                    <a:pt x="13141" y="4762"/>
                    <a:pt x="12986" y="4521"/>
                    <a:pt x="12850" y="4269"/>
                  </a:cubicBezTo>
                  <a:cubicBezTo>
                    <a:pt x="12834" y="4236"/>
                    <a:pt x="12865" y="4205"/>
                    <a:pt x="12894" y="4205"/>
                  </a:cubicBezTo>
                  <a:cubicBezTo>
                    <a:pt x="12906" y="4205"/>
                    <a:pt x="12917" y="4210"/>
                    <a:pt x="12925" y="4222"/>
                  </a:cubicBezTo>
                  <a:cubicBezTo>
                    <a:pt x="13107" y="4498"/>
                    <a:pt x="13299" y="4766"/>
                    <a:pt x="13489" y="5031"/>
                  </a:cubicBezTo>
                  <a:cubicBezTo>
                    <a:pt x="14548" y="5185"/>
                    <a:pt x="15667" y="5419"/>
                    <a:pt x="16672" y="5776"/>
                  </a:cubicBezTo>
                  <a:cubicBezTo>
                    <a:pt x="16672" y="5776"/>
                    <a:pt x="15602" y="2753"/>
                    <a:pt x="10771" y="2753"/>
                  </a:cubicBezTo>
                  <a:cubicBezTo>
                    <a:pt x="10175" y="2753"/>
                    <a:pt x="9522" y="2799"/>
                    <a:pt x="8806" y="2902"/>
                  </a:cubicBezTo>
                  <a:cubicBezTo>
                    <a:pt x="8806" y="2902"/>
                    <a:pt x="9583" y="1175"/>
                    <a:pt x="9969" y="11"/>
                  </a:cubicBezTo>
                  <a:cubicBezTo>
                    <a:pt x="9969" y="11"/>
                    <a:pt x="9897" y="0"/>
                    <a:pt x="9772" y="0"/>
                  </a:cubicBezTo>
                  <a:close/>
                </a:path>
              </a:pathLst>
            </a:custGeom>
            <a:solidFill>
              <a:srgbClr val="B7E2E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grpSp>
        <p:nvGrpSpPr>
          <p:cNvPr id="812" name="Google Shape;812;p13"/>
          <p:cNvGrpSpPr/>
          <p:nvPr/>
        </p:nvGrpSpPr>
        <p:grpSpPr>
          <a:xfrm rot="5400000">
            <a:off x="-216793" y="4289111"/>
            <a:ext cx="1122450" cy="948975"/>
            <a:chOff x="2539325" y="3750750"/>
            <a:chExt cx="1122450" cy="948975"/>
          </a:xfrm>
        </p:grpSpPr>
        <p:sp>
          <p:nvSpPr>
            <p:cNvPr id="813" name="Google Shape;813;p13"/>
            <p:cNvSpPr/>
            <p:nvPr/>
          </p:nvSpPr>
          <p:spPr>
            <a:xfrm>
              <a:off x="3065750" y="3750750"/>
              <a:ext cx="247050" cy="736675"/>
            </a:xfrm>
            <a:custGeom>
              <a:avLst/>
              <a:gdLst/>
              <a:ahLst/>
              <a:cxnLst/>
              <a:rect l="l" t="t" r="r" b="b"/>
              <a:pathLst>
                <a:path w="9882" h="29467" extrusionOk="0">
                  <a:moveTo>
                    <a:pt x="5533" y="0"/>
                  </a:moveTo>
                  <a:cubicBezTo>
                    <a:pt x="5288" y="0"/>
                    <a:pt x="3622" y="1536"/>
                    <a:pt x="2256" y="4246"/>
                  </a:cubicBezTo>
                  <a:cubicBezTo>
                    <a:pt x="2354" y="4307"/>
                    <a:pt x="2452" y="4369"/>
                    <a:pt x="2547" y="4436"/>
                  </a:cubicBezTo>
                  <a:cubicBezTo>
                    <a:pt x="2987" y="4742"/>
                    <a:pt x="3873" y="5384"/>
                    <a:pt x="3725" y="6036"/>
                  </a:cubicBezTo>
                  <a:cubicBezTo>
                    <a:pt x="3718" y="6066"/>
                    <a:pt x="3687" y="6085"/>
                    <a:pt x="3658" y="6085"/>
                  </a:cubicBezTo>
                  <a:cubicBezTo>
                    <a:pt x="3638" y="6085"/>
                    <a:pt x="3618" y="6076"/>
                    <a:pt x="3608" y="6055"/>
                  </a:cubicBezTo>
                  <a:cubicBezTo>
                    <a:pt x="3301" y="5459"/>
                    <a:pt x="2595" y="5125"/>
                    <a:pt x="1964" y="4860"/>
                  </a:cubicBezTo>
                  <a:cubicBezTo>
                    <a:pt x="778" y="7481"/>
                    <a:pt x="1" y="11050"/>
                    <a:pt x="1033" y="15286"/>
                  </a:cubicBezTo>
                  <a:cubicBezTo>
                    <a:pt x="1045" y="15286"/>
                    <a:pt x="1056" y="15286"/>
                    <a:pt x="1068" y="15286"/>
                  </a:cubicBezTo>
                  <a:cubicBezTo>
                    <a:pt x="1492" y="15286"/>
                    <a:pt x="1938" y="15231"/>
                    <a:pt x="2360" y="15231"/>
                  </a:cubicBezTo>
                  <a:cubicBezTo>
                    <a:pt x="2497" y="15231"/>
                    <a:pt x="2631" y="15237"/>
                    <a:pt x="2761" y="15252"/>
                  </a:cubicBezTo>
                  <a:cubicBezTo>
                    <a:pt x="2785" y="15255"/>
                    <a:pt x="2804" y="15283"/>
                    <a:pt x="2804" y="15306"/>
                  </a:cubicBezTo>
                  <a:cubicBezTo>
                    <a:pt x="2805" y="15822"/>
                    <a:pt x="1780" y="15900"/>
                    <a:pt x="1440" y="15947"/>
                  </a:cubicBezTo>
                  <a:cubicBezTo>
                    <a:pt x="1363" y="15958"/>
                    <a:pt x="1285" y="15966"/>
                    <a:pt x="1209" y="15975"/>
                  </a:cubicBezTo>
                  <a:cubicBezTo>
                    <a:pt x="3735" y="25307"/>
                    <a:pt x="6953" y="26428"/>
                    <a:pt x="7988" y="29466"/>
                  </a:cubicBezTo>
                  <a:cubicBezTo>
                    <a:pt x="7988" y="29466"/>
                    <a:pt x="9881" y="26977"/>
                    <a:pt x="9481" y="21492"/>
                  </a:cubicBezTo>
                  <a:lnTo>
                    <a:pt x="9481" y="21492"/>
                  </a:lnTo>
                  <a:cubicBezTo>
                    <a:pt x="9138" y="21645"/>
                    <a:pt x="8791" y="21788"/>
                    <a:pt x="8436" y="21918"/>
                  </a:cubicBezTo>
                  <a:cubicBezTo>
                    <a:pt x="8419" y="21925"/>
                    <a:pt x="8401" y="21928"/>
                    <a:pt x="8385" y="21928"/>
                  </a:cubicBezTo>
                  <a:cubicBezTo>
                    <a:pt x="8237" y="21928"/>
                    <a:pt x="8144" y="21686"/>
                    <a:pt x="8299" y="21616"/>
                  </a:cubicBezTo>
                  <a:cubicBezTo>
                    <a:pt x="8689" y="21438"/>
                    <a:pt x="9069" y="21241"/>
                    <a:pt x="9443" y="21032"/>
                  </a:cubicBezTo>
                  <a:cubicBezTo>
                    <a:pt x="9430" y="20899"/>
                    <a:pt x="9418" y="20764"/>
                    <a:pt x="9402" y="20627"/>
                  </a:cubicBezTo>
                  <a:cubicBezTo>
                    <a:pt x="9072" y="20866"/>
                    <a:pt x="8710" y="21055"/>
                    <a:pt x="8299" y="21093"/>
                  </a:cubicBezTo>
                  <a:cubicBezTo>
                    <a:pt x="8297" y="21093"/>
                    <a:pt x="8296" y="21093"/>
                    <a:pt x="8295" y="21093"/>
                  </a:cubicBezTo>
                  <a:cubicBezTo>
                    <a:pt x="8249" y="21093"/>
                    <a:pt x="8236" y="21029"/>
                    <a:pt x="8272" y="21004"/>
                  </a:cubicBezTo>
                  <a:cubicBezTo>
                    <a:pt x="8656" y="20743"/>
                    <a:pt x="9008" y="20457"/>
                    <a:pt x="9342" y="20150"/>
                  </a:cubicBezTo>
                  <a:cubicBezTo>
                    <a:pt x="9245" y="19405"/>
                    <a:pt x="9107" y="18613"/>
                    <a:pt x="8919" y="17773"/>
                  </a:cubicBezTo>
                  <a:cubicBezTo>
                    <a:pt x="8824" y="17347"/>
                    <a:pt x="8730" y="16928"/>
                    <a:pt x="8636" y="16511"/>
                  </a:cubicBezTo>
                  <a:cubicBezTo>
                    <a:pt x="8342" y="16684"/>
                    <a:pt x="8009" y="16837"/>
                    <a:pt x="7685" y="16837"/>
                  </a:cubicBezTo>
                  <a:cubicBezTo>
                    <a:pt x="7612" y="16837"/>
                    <a:pt x="7540" y="16830"/>
                    <a:pt x="7470" y="16813"/>
                  </a:cubicBezTo>
                  <a:cubicBezTo>
                    <a:pt x="7383" y="16793"/>
                    <a:pt x="7379" y="16688"/>
                    <a:pt x="7441" y="16638"/>
                  </a:cubicBezTo>
                  <a:cubicBezTo>
                    <a:pt x="7780" y="16373"/>
                    <a:pt x="8150" y="16165"/>
                    <a:pt x="8507" y="15930"/>
                  </a:cubicBezTo>
                  <a:cubicBezTo>
                    <a:pt x="6880" y="8668"/>
                    <a:pt x="6354" y="2815"/>
                    <a:pt x="5563" y="19"/>
                  </a:cubicBezTo>
                  <a:cubicBezTo>
                    <a:pt x="5559" y="7"/>
                    <a:pt x="5549" y="0"/>
                    <a:pt x="5533"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14" name="Google Shape;814;p13"/>
            <p:cNvSpPr/>
            <p:nvPr/>
          </p:nvSpPr>
          <p:spPr>
            <a:xfrm>
              <a:off x="3195225" y="3861950"/>
              <a:ext cx="90200" cy="529750"/>
            </a:xfrm>
            <a:custGeom>
              <a:avLst/>
              <a:gdLst/>
              <a:ahLst/>
              <a:cxnLst/>
              <a:rect l="l" t="t" r="r" b="b"/>
              <a:pathLst>
                <a:path w="3608" h="21190" extrusionOk="0">
                  <a:moveTo>
                    <a:pt x="251" y="1"/>
                  </a:moveTo>
                  <a:cubicBezTo>
                    <a:pt x="223" y="1"/>
                    <a:pt x="194" y="20"/>
                    <a:pt x="192" y="57"/>
                  </a:cubicBezTo>
                  <a:cubicBezTo>
                    <a:pt x="1" y="3563"/>
                    <a:pt x="352" y="7057"/>
                    <a:pt x="817" y="10529"/>
                  </a:cubicBezTo>
                  <a:cubicBezTo>
                    <a:pt x="1284" y="14002"/>
                    <a:pt x="1681" y="17457"/>
                    <a:pt x="1955" y="20951"/>
                  </a:cubicBezTo>
                  <a:cubicBezTo>
                    <a:pt x="1966" y="21100"/>
                    <a:pt x="2101" y="21189"/>
                    <a:pt x="2227" y="21189"/>
                  </a:cubicBezTo>
                  <a:cubicBezTo>
                    <a:pt x="2328" y="21189"/>
                    <a:pt x="2422" y="21132"/>
                    <a:pt x="2444" y="21003"/>
                  </a:cubicBezTo>
                  <a:cubicBezTo>
                    <a:pt x="3608" y="14009"/>
                    <a:pt x="588" y="7010"/>
                    <a:pt x="304" y="54"/>
                  </a:cubicBezTo>
                  <a:cubicBezTo>
                    <a:pt x="304" y="18"/>
                    <a:pt x="278" y="1"/>
                    <a:pt x="25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15" name="Google Shape;815;p13"/>
            <p:cNvSpPr/>
            <p:nvPr/>
          </p:nvSpPr>
          <p:spPr>
            <a:xfrm>
              <a:off x="2769075" y="3941200"/>
              <a:ext cx="516775" cy="639050"/>
            </a:xfrm>
            <a:custGeom>
              <a:avLst/>
              <a:gdLst/>
              <a:ahLst/>
              <a:cxnLst/>
              <a:rect l="l" t="t" r="r" b="b"/>
              <a:pathLst>
                <a:path w="20671" h="25562" extrusionOk="0">
                  <a:moveTo>
                    <a:pt x="1" y="1"/>
                  </a:moveTo>
                  <a:lnTo>
                    <a:pt x="1" y="1"/>
                  </a:lnTo>
                  <a:cubicBezTo>
                    <a:pt x="572" y="3728"/>
                    <a:pt x="1553" y="6928"/>
                    <a:pt x="2788" y="9674"/>
                  </a:cubicBezTo>
                  <a:cubicBezTo>
                    <a:pt x="3575" y="10319"/>
                    <a:pt x="4378" y="10957"/>
                    <a:pt x="5181" y="11612"/>
                  </a:cubicBezTo>
                  <a:cubicBezTo>
                    <a:pt x="5310" y="11718"/>
                    <a:pt x="5212" y="11884"/>
                    <a:pt x="5081" y="11884"/>
                  </a:cubicBezTo>
                  <a:cubicBezTo>
                    <a:pt x="5052" y="11884"/>
                    <a:pt x="5022" y="11875"/>
                    <a:pt x="4992" y="11856"/>
                  </a:cubicBezTo>
                  <a:cubicBezTo>
                    <a:pt x="4437" y="11496"/>
                    <a:pt x="3870" y="11132"/>
                    <a:pt x="3303" y="10756"/>
                  </a:cubicBezTo>
                  <a:lnTo>
                    <a:pt x="3303" y="10756"/>
                  </a:lnTo>
                  <a:cubicBezTo>
                    <a:pt x="3551" y="11255"/>
                    <a:pt x="3806" y="11738"/>
                    <a:pt x="4070" y="12206"/>
                  </a:cubicBezTo>
                  <a:cubicBezTo>
                    <a:pt x="4979" y="12500"/>
                    <a:pt x="5916" y="12738"/>
                    <a:pt x="6761" y="13132"/>
                  </a:cubicBezTo>
                  <a:cubicBezTo>
                    <a:pt x="6897" y="13196"/>
                    <a:pt x="6924" y="13434"/>
                    <a:pt x="6757" y="13482"/>
                  </a:cubicBezTo>
                  <a:cubicBezTo>
                    <a:pt x="6500" y="13556"/>
                    <a:pt x="6230" y="13587"/>
                    <a:pt x="5954" y="13587"/>
                  </a:cubicBezTo>
                  <a:cubicBezTo>
                    <a:pt x="5576" y="13587"/>
                    <a:pt x="5187" y="13528"/>
                    <a:pt x="4802" y="13438"/>
                  </a:cubicBezTo>
                  <a:lnTo>
                    <a:pt x="4802" y="13438"/>
                  </a:lnTo>
                  <a:cubicBezTo>
                    <a:pt x="11087" y="23458"/>
                    <a:pt x="20671" y="25562"/>
                    <a:pt x="20671" y="25562"/>
                  </a:cubicBezTo>
                  <a:cubicBezTo>
                    <a:pt x="19881" y="20513"/>
                    <a:pt x="18055" y="16346"/>
                    <a:pt x="15799" y="12945"/>
                  </a:cubicBezTo>
                  <a:cubicBezTo>
                    <a:pt x="14837" y="13481"/>
                    <a:pt x="13864" y="14063"/>
                    <a:pt x="12840" y="14425"/>
                  </a:cubicBezTo>
                  <a:cubicBezTo>
                    <a:pt x="12827" y="14430"/>
                    <a:pt x="12815" y="14432"/>
                    <a:pt x="12803" y="14432"/>
                  </a:cubicBezTo>
                  <a:cubicBezTo>
                    <a:pt x="12719" y="14432"/>
                    <a:pt x="12680" y="14325"/>
                    <a:pt x="12747" y="14261"/>
                  </a:cubicBezTo>
                  <a:cubicBezTo>
                    <a:pt x="13518" y="13526"/>
                    <a:pt x="14462" y="12925"/>
                    <a:pt x="15391" y="12341"/>
                  </a:cubicBezTo>
                  <a:cubicBezTo>
                    <a:pt x="12856" y="8701"/>
                    <a:pt x="9845" y="5985"/>
                    <a:pt x="7161" y="4040"/>
                  </a:cubicBezTo>
                  <a:cubicBezTo>
                    <a:pt x="6796" y="4844"/>
                    <a:pt x="6425" y="5643"/>
                    <a:pt x="6028" y="6429"/>
                  </a:cubicBezTo>
                  <a:cubicBezTo>
                    <a:pt x="5989" y="6506"/>
                    <a:pt x="5925" y="6539"/>
                    <a:pt x="5862" y="6539"/>
                  </a:cubicBezTo>
                  <a:cubicBezTo>
                    <a:pt x="5745" y="6539"/>
                    <a:pt x="5631" y="6427"/>
                    <a:pt x="5681" y="6276"/>
                  </a:cubicBezTo>
                  <a:cubicBezTo>
                    <a:pt x="5973" y="5394"/>
                    <a:pt x="6245" y="4492"/>
                    <a:pt x="6533" y="3593"/>
                  </a:cubicBezTo>
                  <a:cubicBezTo>
                    <a:pt x="2892" y="1067"/>
                    <a:pt x="1" y="1"/>
                    <a:pt x="1"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16" name="Google Shape;816;p13"/>
            <p:cNvSpPr/>
            <p:nvPr/>
          </p:nvSpPr>
          <p:spPr>
            <a:xfrm>
              <a:off x="2769300" y="3942325"/>
              <a:ext cx="516550" cy="637925"/>
            </a:xfrm>
            <a:custGeom>
              <a:avLst/>
              <a:gdLst/>
              <a:ahLst/>
              <a:cxnLst/>
              <a:rect l="l" t="t" r="r" b="b"/>
              <a:pathLst>
                <a:path w="20662" h="25517" extrusionOk="0">
                  <a:moveTo>
                    <a:pt x="0" y="1"/>
                  </a:moveTo>
                  <a:lnTo>
                    <a:pt x="0" y="1"/>
                  </a:lnTo>
                  <a:cubicBezTo>
                    <a:pt x="104" y="677"/>
                    <a:pt x="226" y="1331"/>
                    <a:pt x="356" y="1973"/>
                  </a:cubicBezTo>
                  <a:cubicBezTo>
                    <a:pt x="1937" y="3786"/>
                    <a:pt x="3399" y="5709"/>
                    <a:pt x="5121" y="7379"/>
                  </a:cubicBezTo>
                  <a:cubicBezTo>
                    <a:pt x="7440" y="9628"/>
                    <a:pt x="9745" y="11905"/>
                    <a:pt x="11870" y="14339"/>
                  </a:cubicBezTo>
                  <a:cubicBezTo>
                    <a:pt x="13854" y="16612"/>
                    <a:pt x="15606" y="19105"/>
                    <a:pt x="16995" y="21784"/>
                  </a:cubicBezTo>
                  <a:cubicBezTo>
                    <a:pt x="17496" y="22752"/>
                    <a:pt x="17938" y="23749"/>
                    <a:pt x="18342" y="24760"/>
                  </a:cubicBezTo>
                  <a:cubicBezTo>
                    <a:pt x="19764" y="25318"/>
                    <a:pt x="20662" y="25517"/>
                    <a:pt x="20662" y="25517"/>
                  </a:cubicBezTo>
                  <a:cubicBezTo>
                    <a:pt x="19872" y="20468"/>
                    <a:pt x="18046" y="16301"/>
                    <a:pt x="15790" y="12900"/>
                  </a:cubicBezTo>
                  <a:cubicBezTo>
                    <a:pt x="14828" y="13436"/>
                    <a:pt x="13855" y="14018"/>
                    <a:pt x="12831" y="14380"/>
                  </a:cubicBezTo>
                  <a:cubicBezTo>
                    <a:pt x="12818" y="14385"/>
                    <a:pt x="12806" y="14387"/>
                    <a:pt x="12794" y="14387"/>
                  </a:cubicBezTo>
                  <a:cubicBezTo>
                    <a:pt x="12710" y="14387"/>
                    <a:pt x="12671" y="14280"/>
                    <a:pt x="12738" y="14216"/>
                  </a:cubicBezTo>
                  <a:cubicBezTo>
                    <a:pt x="13509" y="13481"/>
                    <a:pt x="14453" y="12880"/>
                    <a:pt x="15382" y="12296"/>
                  </a:cubicBezTo>
                  <a:cubicBezTo>
                    <a:pt x="12847" y="8656"/>
                    <a:pt x="9836" y="5940"/>
                    <a:pt x="7152" y="3995"/>
                  </a:cubicBezTo>
                  <a:cubicBezTo>
                    <a:pt x="6787" y="4799"/>
                    <a:pt x="6416" y="5598"/>
                    <a:pt x="6019" y="6384"/>
                  </a:cubicBezTo>
                  <a:cubicBezTo>
                    <a:pt x="5980" y="6461"/>
                    <a:pt x="5916" y="6494"/>
                    <a:pt x="5853" y="6494"/>
                  </a:cubicBezTo>
                  <a:cubicBezTo>
                    <a:pt x="5736" y="6494"/>
                    <a:pt x="5622" y="6382"/>
                    <a:pt x="5672" y="6231"/>
                  </a:cubicBezTo>
                  <a:cubicBezTo>
                    <a:pt x="5964" y="5349"/>
                    <a:pt x="6236" y="4447"/>
                    <a:pt x="6524" y="3548"/>
                  </a:cubicBezTo>
                  <a:cubicBezTo>
                    <a:pt x="4784" y="2340"/>
                    <a:pt x="3220" y="1470"/>
                    <a:pt x="2056" y="887"/>
                  </a:cubicBezTo>
                  <a:cubicBezTo>
                    <a:pt x="1366" y="595"/>
                    <a:pt x="678" y="304"/>
                    <a:pt x="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17" name="Google Shape;817;p13"/>
            <p:cNvSpPr/>
            <p:nvPr/>
          </p:nvSpPr>
          <p:spPr>
            <a:xfrm>
              <a:off x="2848025" y="4058250"/>
              <a:ext cx="376600" cy="478100"/>
            </a:xfrm>
            <a:custGeom>
              <a:avLst/>
              <a:gdLst/>
              <a:ahLst/>
              <a:cxnLst/>
              <a:rect l="l" t="t" r="r" b="b"/>
              <a:pathLst>
                <a:path w="15064" h="19124" extrusionOk="0">
                  <a:moveTo>
                    <a:pt x="232" y="1"/>
                  </a:moveTo>
                  <a:cubicBezTo>
                    <a:pt x="104" y="1"/>
                    <a:pt x="1" y="185"/>
                    <a:pt x="77" y="316"/>
                  </a:cubicBezTo>
                  <a:cubicBezTo>
                    <a:pt x="1994" y="3630"/>
                    <a:pt x="4972" y="6026"/>
                    <a:pt x="7702" y="8631"/>
                  </a:cubicBezTo>
                  <a:cubicBezTo>
                    <a:pt x="10788" y="11578"/>
                    <a:pt x="13680" y="14942"/>
                    <a:pt x="14948" y="19086"/>
                  </a:cubicBezTo>
                  <a:cubicBezTo>
                    <a:pt x="14956" y="19113"/>
                    <a:pt x="14975" y="19124"/>
                    <a:pt x="14996" y="19124"/>
                  </a:cubicBezTo>
                  <a:cubicBezTo>
                    <a:pt x="15029" y="19124"/>
                    <a:pt x="15064" y="19097"/>
                    <a:pt x="15061" y="19058"/>
                  </a:cubicBezTo>
                  <a:cubicBezTo>
                    <a:pt x="14789" y="14949"/>
                    <a:pt x="12346" y="11692"/>
                    <a:pt x="9601" y="8814"/>
                  </a:cubicBezTo>
                  <a:cubicBezTo>
                    <a:pt x="6662" y="5736"/>
                    <a:pt x="3369" y="3040"/>
                    <a:pt x="345" y="53"/>
                  </a:cubicBezTo>
                  <a:cubicBezTo>
                    <a:pt x="308" y="16"/>
                    <a:pt x="269" y="1"/>
                    <a:pt x="23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18" name="Google Shape;818;p13"/>
            <p:cNvSpPr/>
            <p:nvPr/>
          </p:nvSpPr>
          <p:spPr>
            <a:xfrm>
              <a:off x="2539325" y="4317150"/>
              <a:ext cx="820850" cy="340800"/>
            </a:xfrm>
            <a:custGeom>
              <a:avLst/>
              <a:gdLst/>
              <a:ahLst/>
              <a:cxnLst/>
              <a:rect l="l" t="t" r="r" b="b"/>
              <a:pathLst>
                <a:path w="32834" h="13632" extrusionOk="0">
                  <a:moveTo>
                    <a:pt x="6761" y="0"/>
                  </a:moveTo>
                  <a:cubicBezTo>
                    <a:pt x="4650" y="0"/>
                    <a:pt x="2398" y="175"/>
                    <a:pt x="1" y="564"/>
                  </a:cubicBezTo>
                  <a:cubicBezTo>
                    <a:pt x="1" y="564"/>
                    <a:pt x="2038" y="3155"/>
                    <a:pt x="5810" y="6031"/>
                  </a:cubicBezTo>
                  <a:cubicBezTo>
                    <a:pt x="6629" y="5442"/>
                    <a:pt x="7458" y="4868"/>
                    <a:pt x="8262" y="4280"/>
                  </a:cubicBezTo>
                  <a:cubicBezTo>
                    <a:pt x="8305" y="4248"/>
                    <a:pt x="8350" y="4235"/>
                    <a:pt x="8392" y="4235"/>
                  </a:cubicBezTo>
                  <a:cubicBezTo>
                    <a:pt x="8555" y="4235"/>
                    <a:pt x="8679" y="4437"/>
                    <a:pt x="8530" y="4585"/>
                  </a:cubicBezTo>
                  <a:cubicBezTo>
                    <a:pt x="7862" y="5247"/>
                    <a:pt x="7169" y="5889"/>
                    <a:pt x="6470" y="6524"/>
                  </a:cubicBezTo>
                  <a:cubicBezTo>
                    <a:pt x="9334" y="8617"/>
                    <a:pt x="13093" y="10789"/>
                    <a:pt x="17634" y="12172"/>
                  </a:cubicBezTo>
                  <a:cubicBezTo>
                    <a:pt x="17922" y="11034"/>
                    <a:pt x="18224" y="9876"/>
                    <a:pt x="18718" y="8848"/>
                  </a:cubicBezTo>
                  <a:cubicBezTo>
                    <a:pt x="18739" y="8805"/>
                    <a:pt x="18779" y="8784"/>
                    <a:pt x="18817" y="8784"/>
                  </a:cubicBezTo>
                  <a:cubicBezTo>
                    <a:pt x="18868" y="8784"/>
                    <a:pt x="18917" y="8820"/>
                    <a:pt x="18915" y="8889"/>
                  </a:cubicBezTo>
                  <a:cubicBezTo>
                    <a:pt x="18884" y="10050"/>
                    <a:pt x="18611" y="11234"/>
                    <a:pt x="18382" y="12391"/>
                  </a:cubicBezTo>
                  <a:cubicBezTo>
                    <a:pt x="21123" y="13158"/>
                    <a:pt x="24134" y="13632"/>
                    <a:pt x="27395" y="13632"/>
                  </a:cubicBezTo>
                  <a:cubicBezTo>
                    <a:pt x="29138" y="13632"/>
                    <a:pt x="30952" y="13496"/>
                    <a:pt x="32834" y="13198"/>
                  </a:cubicBezTo>
                  <a:cubicBezTo>
                    <a:pt x="32834" y="13198"/>
                    <a:pt x="27537" y="4131"/>
                    <a:pt x="15265" y="1029"/>
                  </a:cubicBezTo>
                  <a:lnTo>
                    <a:pt x="15265" y="1029"/>
                  </a:lnTo>
                  <a:cubicBezTo>
                    <a:pt x="15643" y="1655"/>
                    <a:pt x="15931" y="2329"/>
                    <a:pt x="15954" y="3005"/>
                  </a:cubicBezTo>
                  <a:cubicBezTo>
                    <a:pt x="15957" y="3124"/>
                    <a:pt x="15856" y="3187"/>
                    <a:pt x="15754" y="3187"/>
                  </a:cubicBezTo>
                  <a:cubicBezTo>
                    <a:pt x="15696" y="3187"/>
                    <a:pt x="15637" y="3167"/>
                    <a:pt x="15598" y="3124"/>
                  </a:cubicBezTo>
                  <a:cubicBezTo>
                    <a:pt x="14919" y="2393"/>
                    <a:pt x="14367" y="1517"/>
                    <a:pt x="13769" y="689"/>
                  </a:cubicBezTo>
                  <a:cubicBezTo>
                    <a:pt x="13206" y="574"/>
                    <a:pt x="12630" y="473"/>
                    <a:pt x="12041" y="384"/>
                  </a:cubicBezTo>
                  <a:lnTo>
                    <a:pt x="12041" y="384"/>
                  </a:lnTo>
                  <a:cubicBezTo>
                    <a:pt x="12609" y="839"/>
                    <a:pt x="13168" y="1297"/>
                    <a:pt x="13716" y="1742"/>
                  </a:cubicBezTo>
                  <a:cubicBezTo>
                    <a:pt x="13850" y="1852"/>
                    <a:pt x="13762" y="2047"/>
                    <a:pt x="13624" y="2047"/>
                  </a:cubicBezTo>
                  <a:cubicBezTo>
                    <a:pt x="13595" y="2047"/>
                    <a:pt x="13563" y="2038"/>
                    <a:pt x="13531" y="2017"/>
                  </a:cubicBezTo>
                  <a:cubicBezTo>
                    <a:pt x="12599" y="1413"/>
                    <a:pt x="11686" y="806"/>
                    <a:pt x="10769" y="218"/>
                  </a:cubicBezTo>
                  <a:cubicBezTo>
                    <a:pt x="9493" y="77"/>
                    <a:pt x="8158" y="0"/>
                    <a:pt x="67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19" name="Google Shape;819;p13"/>
            <p:cNvSpPr/>
            <p:nvPr/>
          </p:nvSpPr>
          <p:spPr>
            <a:xfrm>
              <a:off x="2683500" y="4372275"/>
              <a:ext cx="611825" cy="236725"/>
            </a:xfrm>
            <a:custGeom>
              <a:avLst/>
              <a:gdLst/>
              <a:ahLst/>
              <a:cxnLst/>
              <a:rect l="l" t="t" r="r" b="b"/>
              <a:pathLst>
                <a:path w="24473" h="9469" extrusionOk="0">
                  <a:moveTo>
                    <a:pt x="347" y="1"/>
                  </a:moveTo>
                  <a:cubicBezTo>
                    <a:pt x="159" y="1"/>
                    <a:pt x="1" y="258"/>
                    <a:pt x="208" y="365"/>
                  </a:cubicBezTo>
                  <a:cubicBezTo>
                    <a:pt x="4245" y="2460"/>
                    <a:pt x="8074" y="4929"/>
                    <a:pt x="12176" y="6907"/>
                  </a:cubicBezTo>
                  <a:cubicBezTo>
                    <a:pt x="15093" y="8314"/>
                    <a:pt x="18174" y="9468"/>
                    <a:pt x="21364" y="9468"/>
                  </a:cubicBezTo>
                  <a:cubicBezTo>
                    <a:pt x="22368" y="9468"/>
                    <a:pt x="23382" y="9354"/>
                    <a:pt x="24406" y="9097"/>
                  </a:cubicBezTo>
                  <a:cubicBezTo>
                    <a:pt x="24470" y="9080"/>
                    <a:pt x="24472" y="8971"/>
                    <a:pt x="24399" y="8971"/>
                  </a:cubicBezTo>
                  <a:cubicBezTo>
                    <a:pt x="24398" y="8971"/>
                    <a:pt x="24398" y="8971"/>
                    <a:pt x="24397" y="8971"/>
                  </a:cubicBezTo>
                  <a:cubicBezTo>
                    <a:pt x="24307" y="8972"/>
                    <a:pt x="24217" y="8973"/>
                    <a:pt x="24127" y="8973"/>
                  </a:cubicBezTo>
                  <a:cubicBezTo>
                    <a:pt x="19590" y="8973"/>
                    <a:pt x="15303" y="7163"/>
                    <a:pt x="11365" y="5032"/>
                  </a:cubicBezTo>
                  <a:cubicBezTo>
                    <a:pt x="7813" y="3111"/>
                    <a:pt x="4392" y="867"/>
                    <a:pt x="388" y="5"/>
                  </a:cubicBezTo>
                  <a:cubicBezTo>
                    <a:pt x="375" y="2"/>
                    <a:pt x="361" y="1"/>
                    <a:pt x="34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20" name="Google Shape;820;p13"/>
            <p:cNvSpPr/>
            <p:nvPr/>
          </p:nvSpPr>
          <p:spPr>
            <a:xfrm>
              <a:off x="3221150" y="3992500"/>
              <a:ext cx="440625" cy="707225"/>
            </a:xfrm>
            <a:custGeom>
              <a:avLst/>
              <a:gdLst/>
              <a:ahLst/>
              <a:cxnLst/>
              <a:rect l="l" t="t" r="r" b="b"/>
              <a:pathLst>
                <a:path w="17625" h="28289" extrusionOk="0">
                  <a:moveTo>
                    <a:pt x="14656" y="0"/>
                  </a:moveTo>
                  <a:cubicBezTo>
                    <a:pt x="13696" y="0"/>
                    <a:pt x="12570" y="84"/>
                    <a:pt x="11381" y="342"/>
                  </a:cubicBezTo>
                  <a:cubicBezTo>
                    <a:pt x="11342" y="1395"/>
                    <a:pt x="11433" y="2457"/>
                    <a:pt x="11714" y="3535"/>
                  </a:cubicBezTo>
                  <a:cubicBezTo>
                    <a:pt x="11743" y="3651"/>
                    <a:pt x="11653" y="3722"/>
                    <a:pt x="11562" y="3722"/>
                  </a:cubicBezTo>
                  <a:cubicBezTo>
                    <a:pt x="11498" y="3722"/>
                    <a:pt x="11433" y="3687"/>
                    <a:pt x="11408" y="3608"/>
                  </a:cubicBezTo>
                  <a:cubicBezTo>
                    <a:pt x="11096" y="2650"/>
                    <a:pt x="10889" y="1570"/>
                    <a:pt x="10829" y="474"/>
                  </a:cubicBezTo>
                  <a:cubicBezTo>
                    <a:pt x="10238" y="627"/>
                    <a:pt x="9637" y="827"/>
                    <a:pt x="9036" y="1082"/>
                  </a:cubicBezTo>
                  <a:cubicBezTo>
                    <a:pt x="8966" y="1777"/>
                    <a:pt x="8924" y="2474"/>
                    <a:pt x="8976" y="3204"/>
                  </a:cubicBezTo>
                  <a:cubicBezTo>
                    <a:pt x="9070" y="4483"/>
                    <a:pt x="9328" y="5753"/>
                    <a:pt x="9372" y="7034"/>
                  </a:cubicBezTo>
                  <a:cubicBezTo>
                    <a:pt x="9373" y="7065"/>
                    <a:pt x="9346" y="7084"/>
                    <a:pt x="9319" y="7084"/>
                  </a:cubicBezTo>
                  <a:cubicBezTo>
                    <a:pt x="9301" y="7084"/>
                    <a:pt x="9284" y="7076"/>
                    <a:pt x="9274" y="7058"/>
                  </a:cubicBezTo>
                  <a:cubicBezTo>
                    <a:pt x="8585" y="5790"/>
                    <a:pt x="8367" y="4229"/>
                    <a:pt x="8255" y="2807"/>
                  </a:cubicBezTo>
                  <a:cubicBezTo>
                    <a:pt x="8222" y="2388"/>
                    <a:pt x="8185" y="1942"/>
                    <a:pt x="8168" y="1489"/>
                  </a:cubicBezTo>
                  <a:cubicBezTo>
                    <a:pt x="6762" y="2222"/>
                    <a:pt x="5393" y="3294"/>
                    <a:pt x="4221" y="4843"/>
                  </a:cubicBezTo>
                  <a:cubicBezTo>
                    <a:pt x="4315" y="5178"/>
                    <a:pt x="4415" y="5512"/>
                    <a:pt x="4534" y="5847"/>
                  </a:cubicBezTo>
                  <a:cubicBezTo>
                    <a:pt x="5087" y="7404"/>
                    <a:pt x="5946" y="9033"/>
                    <a:pt x="6087" y="10697"/>
                  </a:cubicBezTo>
                  <a:cubicBezTo>
                    <a:pt x="6092" y="10763"/>
                    <a:pt x="6041" y="10796"/>
                    <a:pt x="5987" y="10796"/>
                  </a:cubicBezTo>
                  <a:cubicBezTo>
                    <a:pt x="5949" y="10796"/>
                    <a:pt x="5910" y="10779"/>
                    <a:pt x="5890" y="10745"/>
                  </a:cubicBezTo>
                  <a:cubicBezTo>
                    <a:pt x="4954" y="9218"/>
                    <a:pt x="4244" y="7384"/>
                    <a:pt x="3647" y="5664"/>
                  </a:cubicBezTo>
                  <a:cubicBezTo>
                    <a:pt x="3010" y="6655"/>
                    <a:pt x="2447" y="7812"/>
                    <a:pt x="1991" y="9166"/>
                  </a:cubicBezTo>
                  <a:cubicBezTo>
                    <a:pt x="2152" y="9577"/>
                    <a:pt x="2311" y="9988"/>
                    <a:pt x="2484" y="10382"/>
                  </a:cubicBezTo>
                  <a:cubicBezTo>
                    <a:pt x="3034" y="11643"/>
                    <a:pt x="3725" y="12760"/>
                    <a:pt x="4436" y="13928"/>
                  </a:cubicBezTo>
                  <a:cubicBezTo>
                    <a:pt x="4454" y="13957"/>
                    <a:pt x="4427" y="13989"/>
                    <a:pt x="4398" y="13989"/>
                  </a:cubicBezTo>
                  <a:cubicBezTo>
                    <a:pt x="4392" y="13989"/>
                    <a:pt x="4385" y="13988"/>
                    <a:pt x="4378" y="13984"/>
                  </a:cubicBezTo>
                  <a:cubicBezTo>
                    <a:pt x="3172" y="13269"/>
                    <a:pt x="2518" y="11911"/>
                    <a:pt x="1917" y="10694"/>
                  </a:cubicBezTo>
                  <a:cubicBezTo>
                    <a:pt x="1836" y="10533"/>
                    <a:pt x="1754" y="10370"/>
                    <a:pt x="1672" y="10209"/>
                  </a:cubicBezTo>
                  <a:cubicBezTo>
                    <a:pt x="1653" y="10275"/>
                    <a:pt x="1634" y="10339"/>
                    <a:pt x="1615" y="10407"/>
                  </a:cubicBezTo>
                  <a:cubicBezTo>
                    <a:pt x="1259" y="11739"/>
                    <a:pt x="1022" y="12985"/>
                    <a:pt x="884" y="14149"/>
                  </a:cubicBezTo>
                  <a:cubicBezTo>
                    <a:pt x="1072" y="14412"/>
                    <a:pt x="1266" y="14668"/>
                    <a:pt x="1479" y="14918"/>
                  </a:cubicBezTo>
                  <a:cubicBezTo>
                    <a:pt x="1953" y="15475"/>
                    <a:pt x="2762" y="16160"/>
                    <a:pt x="3003" y="16856"/>
                  </a:cubicBezTo>
                  <a:cubicBezTo>
                    <a:pt x="3018" y="16900"/>
                    <a:pt x="2976" y="16949"/>
                    <a:pt x="2932" y="16949"/>
                  </a:cubicBezTo>
                  <a:cubicBezTo>
                    <a:pt x="2926" y="16949"/>
                    <a:pt x="2919" y="16948"/>
                    <a:pt x="2912" y="16945"/>
                  </a:cubicBezTo>
                  <a:cubicBezTo>
                    <a:pt x="2130" y="16648"/>
                    <a:pt x="1368" y="15658"/>
                    <a:pt x="798" y="14977"/>
                  </a:cubicBezTo>
                  <a:lnTo>
                    <a:pt x="798" y="14977"/>
                  </a:lnTo>
                  <a:cubicBezTo>
                    <a:pt x="0" y="24608"/>
                    <a:pt x="6024" y="28289"/>
                    <a:pt x="6024" y="28289"/>
                  </a:cubicBezTo>
                  <a:cubicBezTo>
                    <a:pt x="6024" y="28289"/>
                    <a:pt x="4797" y="20280"/>
                    <a:pt x="8005" y="13673"/>
                  </a:cubicBezTo>
                  <a:cubicBezTo>
                    <a:pt x="11741" y="5979"/>
                    <a:pt x="17625" y="282"/>
                    <a:pt x="17625" y="282"/>
                  </a:cubicBezTo>
                  <a:cubicBezTo>
                    <a:pt x="17625" y="282"/>
                    <a:pt x="16421" y="0"/>
                    <a:pt x="1465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grpSp>
        <p:nvGrpSpPr>
          <p:cNvPr id="821" name="Google Shape;821;p13"/>
          <p:cNvGrpSpPr/>
          <p:nvPr/>
        </p:nvGrpSpPr>
        <p:grpSpPr>
          <a:xfrm rot="-4799143">
            <a:off x="-51784" y="944176"/>
            <a:ext cx="941784" cy="1293547"/>
            <a:chOff x="1064600" y="709975"/>
            <a:chExt cx="941750" cy="1293500"/>
          </a:xfrm>
        </p:grpSpPr>
        <p:sp>
          <p:nvSpPr>
            <p:cNvPr id="822" name="Google Shape;822;p13"/>
            <p:cNvSpPr/>
            <p:nvPr/>
          </p:nvSpPr>
          <p:spPr>
            <a:xfrm>
              <a:off x="1657950" y="922950"/>
              <a:ext cx="348400" cy="365050"/>
            </a:xfrm>
            <a:custGeom>
              <a:avLst/>
              <a:gdLst/>
              <a:ahLst/>
              <a:cxnLst/>
              <a:rect l="l" t="t" r="r" b="b"/>
              <a:pathLst>
                <a:path w="13936" h="14602" extrusionOk="0">
                  <a:moveTo>
                    <a:pt x="104" y="0"/>
                  </a:moveTo>
                  <a:cubicBezTo>
                    <a:pt x="0" y="4052"/>
                    <a:pt x="26" y="10468"/>
                    <a:pt x="3486" y="13371"/>
                  </a:cubicBezTo>
                  <a:cubicBezTo>
                    <a:pt x="4552" y="14266"/>
                    <a:pt x="5848" y="14602"/>
                    <a:pt x="7208" y="14602"/>
                  </a:cubicBezTo>
                  <a:cubicBezTo>
                    <a:pt x="9537" y="14602"/>
                    <a:pt x="12056" y="13616"/>
                    <a:pt x="13935" y="12761"/>
                  </a:cubicBezTo>
                  <a:lnTo>
                    <a:pt x="13935" y="12761"/>
                  </a:lnTo>
                  <a:cubicBezTo>
                    <a:pt x="13745" y="12845"/>
                    <a:pt x="13496" y="12880"/>
                    <a:pt x="13211" y="12880"/>
                  </a:cubicBezTo>
                  <a:cubicBezTo>
                    <a:pt x="12062" y="12880"/>
                    <a:pt x="10335" y="12304"/>
                    <a:pt x="9569" y="11994"/>
                  </a:cubicBezTo>
                  <a:cubicBezTo>
                    <a:pt x="7758" y="11267"/>
                    <a:pt x="6129" y="10324"/>
                    <a:pt x="4924" y="8783"/>
                  </a:cubicBezTo>
                  <a:cubicBezTo>
                    <a:pt x="3050" y="6387"/>
                    <a:pt x="997" y="3152"/>
                    <a:pt x="1001" y="44"/>
                  </a:cubicBezTo>
                  <a:lnTo>
                    <a:pt x="104"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23" name="Google Shape;823;p13"/>
            <p:cNvSpPr/>
            <p:nvPr/>
          </p:nvSpPr>
          <p:spPr>
            <a:xfrm>
              <a:off x="1509500" y="1060725"/>
              <a:ext cx="393675" cy="303700"/>
            </a:xfrm>
            <a:custGeom>
              <a:avLst/>
              <a:gdLst/>
              <a:ahLst/>
              <a:cxnLst/>
              <a:rect l="l" t="t" r="r" b="b"/>
              <a:pathLst>
                <a:path w="15747" h="12148" extrusionOk="0">
                  <a:moveTo>
                    <a:pt x="1797" y="0"/>
                  </a:moveTo>
                  <a:lnTo>
                    <a:pt x="1797" y="0"/>
                  </a:lnTo>
                  <a:cubicBezTo>
                    <a:pt x="755" y="3423"/>
                    <a:pt x="0" y="8861"/>
                    <a:pt x="3938" y="10704"/>
                  </a:cubicBezTo>
                  <a:cubicBezTo>
                    <a:pt x="5919" y="11631"/>
                    <a:pt x="8075" y="12148"/>
                    <a:pt x="10217" y="12148"/>
                  </a:cubicBezTo>
                  <a:cubicBezTo>
                    <a:pt x="12116" y="12148"/>
                    <a:pt x="14003" y="11742"/>
                    <a:pt x="15746" y="10854"/>
                  </a:cubicBezTo>
                  <a:cubicBezTo>
                    <a:pt x="10364" y="9733"/>
                    <a:pt x="4421" y="6444"/>
                    <a:pt x="3456" y="405"/>
                  </a:cubicBezTo>
                  <a:lnTo>
                    <a:pt x="1797"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24" name="Google Shape;824;p13"/>
            <p:cNvSpPr/>
            <p:nvPr/>
          </p:nvSpPr>
          <p:spPr>
            <a:xfrm>
              <a:off x="1460400" y="1207125"/>
              <a:ext cx="269125" cy="290400"/>
            </a:xfrm>
            <a:custGeom>
              <a:avLst/>
              <a:gdLst/>
              <a:ahLst/>
              <a:cxnLst/>
              <a:rect l="l" t="t" r="r" b="b"/>
              <a:pathLst>
                <a:path w="10765" h="11616" extrusionOk="0">
                  <a:moveTo>
                    <a:pt x="1142" y="1"/>
                  </a:moveTo>
                  <a:lnTo>
                    <a:pt x="1142" y="1"/>
                  </a:lnTo>
                  <a:cubicBezTo>
                    <a:pt x="1" y="2975"/>
                    <a:pt x="124" y="7641"/>
                    <a:pt x="2471" y="10037"/>
                  </a:cubicBezTo>
                  <a:cubicBezTo>
                    <a:pt x="3540" y="11129"/>
                    <a:pt x="4996" y="11616"/>
                    <a:pt x="6485" y="11616"/>
                  </a:cubicBezTo>
                  <a:cubicBezTo>
                    <a:pt x="8003" y="11616"/>
                    <a:pt x="9555" y="11109"/>
                    <a:pt x="10765" y="10222"/>
                  </a:cubicBezTo>
                  <a:cubicBezTo>
                    <a:pt x="8254" y="9603"/>
                    <a:pt x="6036" y="9099"/>
                    <a:pt x="4159" y="7112"/>
                  </a:cubicBezTo>
                  <a:cubicBezTo>
                    <a:pt x="3205" y="6103"/>
                    <a:pt x="355" y="3221"/>
                    <a:pt x="891" y="1651"/>
                  </a:cubicBezTo>
                  <a:lnTo>
                    <a:pt x="114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25" name="Google Shape;825;p13"/>
            <p:cNvSpPr/>
            <p:nvPr/>
          </p:nvSpPr>
          <p:spPr>
            <a:xfrm>
              <a:off x="1402875" y="1334275"/>
              <a:ext cx="274025" cy="255975"/>
            </a:xfrm>
            <a:custGeom>
              <a:avLst/>
              <a:gdLst/>
              <a:ahLst/>
              <a:cxnLst/>
              <a:rect l="l" t="t" r="r" b="b"/>
              <a:pathLst>
                <a:path w="10961" h="10239" extrusionOk="0">
                  <a:moveTo>
                    <a:pt x="782" y="0"/>
                  </a:moveTo>
                  <a:lnTo>
                    <a:pt x="782" y="0"/>
                  </a:lnTo>
                  <a:cubicBezTo>
                    <a:pt x="1" y="3353"/>
                    <a:pt x="103" y="7017"/>
                    <a:pt x="3025" y="9516"/>
                  </a:cubicBezTo>
                  <a:cubicBezTo>
                    <a:pt x="3627" y="10031"/>
                    <a:pt x="4392" y="10238"/>
                    <a:pt x="5221" y="10238"/>
                  </a:cubicBezTo>
                  <a:cubicBezTo>
                    <a:pt x="7235" y="10238"/>
                    <a:pt x="9625" y="9018"/>
                    <a:pt x="10960" y="8019"/>
                  </a:cubicBezTo>
                  <a:lnTo>
                    <a:pt x="10960" y="8019"/>
                  </a:lnTo>
                  <a:cubicBezTo>
                    <a:pt x="10630" y="8069"/>
                    <a:pt x="10298" y="8093"/>
                    <a:pt x="9967" y="8093"/>
                  </a:cubicBezTo>
                  <a:cubicBezTo>
                    <a:pt x="7976" y="8093"/>
                    <a:pt x="6006" y="7230"/>
                    <a:pt x="4589" y="5850"/>
                  </a:cubicBezTo>
                  <a:cubicBezTo>
                    <a:pt x="3304" y="4598"/>
                    <a:pt x="1335" y="1950"/>
                    <a:pt x="1587" y="19"/>
                  </a:cubicBezTo>
                  <a:lnTo>
                    <a:pt x="782"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26" name="Google Shape;826;p13"/>
            <p:cNvSpPr/>
            <p:nvPr/>
          </p:nvSpPr>
          <p:spPr>
            <a:xfrm>
              <a:off x="1354825" y="1465525"/>
              <a:ext cx="161500" cy="208975"/>
            </a:xfrm>
            <a:custGeom>
              <a:avLst/>
              <a:gdLst/>
              <a:ahLst/>
              <a:cxnLst/>
              <a:rect l="l" t="t" r="r" b="b"/>
              <a:pathLst>
                <a:path w="6460" h="8359" extrusionOk="0">
                  <a:moveTo>
                    <a:pt x="1011" y="0"/>
                  </a:moveTo>
                  <a:lnTo>
                    <a:pt x="549" y="26"/>
                  </a:lnTo>
                  <a:cubicBezTo>
                    <a:pt x="0" y="2747"/>
                    <a:pt x="253" y="4654"/>
                    <a:pt x="1906" y="7010"/>
                  </a:cubicBezTo>
                  <a:cubicBezTo>
                    <a:pt x="2582" y="7974"/>
                    <a:pt x="3499" y="8359"/>
                    <a:pt x="4485" y="8359"/>
                  </a:cubicBezTo>
                  <a:cubicBezTo>
                    <a:pt x="5130" y="8359"/>
                    <a:pt x="5805" y="8193"/>
                    <a:pt x="6460" y="7917"/>
                  </a:cubicBezTo>
                  <a:cubicBezTo>
                    <a:pt x="4995" y="7224"/>
                    <a:pt x="3674" y="5911"/>
                    <a:pt x="2703" y="4536"/>
                  </a:cubicBezTo>
                  <a:cubicBezTo>
                    <a:pt x="1958" y="3482"/>
                    <a:pt x="865" y="1310"/>
                    <a:pt x="101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27" name="Google Shape;827;p13"/>
            <p:cNvSpPr/>
            <p:nvPr/>
          </p:nvSpPr>
          <p:spPr>
            <a:xfrm>
              <a:off x="1304875" y="1608550"/>
              <a:ext cx="73250" cy="146050"/>
            </a:xfrm>
            <a:custGeom>
              <a:avLst/>
              <a:gdLst/>
              <a:ahLst/>
              <a:cxnLst/>
              <a:rect l="l" t="t" r="r" b="b"/>
              <a:pathLst>
                <a:path w="2930" h="5842" extrusionOk="0">
                  <a:moveTo>
                    <a:pt x="668" y="0"/>
                  </a:moveTo>
                  <a:lnTo>
                    <a:pt x="668" y="0"/>
                  </a:lnTo>
                  <a:cubicBezTo>
                    <a:pt x="1" y="2054"/>
                    <a:pt x="919" y="4859"/>
                    <a:pt x="2930" y="5841"/>
                  </a:cubicBezTo>
                  <a:cubicBezTo>
                    <a:pt x="2847" y="4933"/>
                    <a:pt x="1990" y="2059"/>
                    <a:pt x="989" y="304"/>
                  </a:cubicBezTo>
                  <a:cubicBezTo>
                    <a:pt x="976" y="299"/>
                    <a:pt x="968" y="297"/>
                    <a:pt x="963" y="297"/>
                  </a:cubicBezTo>
                  <a:cubicBezTo>
                    <a:pt x="938" y="297"/>
                    <a:pt x="973" y="335"/>
                    <a:pt x="958" y="356"/>
                  </a:cubicBezTo>
                  <a:lnTo>
                    <a:pt x="668"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28" name="Google Shape;828;p13"/>
            <p:cNvSpPr/>
            <p:nvPr/>
          </p:nvSpPr>
          <p:spPr>
            <a:xfrm>
              <a:off x="1264400" y="1757575"/>
              <a:ext cx="66625" cy="173450"/>
            </a:xfrm>
            <a:custGeom>
              <a:avLst/>
              <a:gdLst/>
              <a:ahLst/>
              <a:cxnLst/>
              <a:rect l="l" t="t" r="r" b="b"/>
              <a:pathLst>
                <a:path w="2665" h="6938" extrusionOk="0">
                  <a:moveTo>
                    <a:pt x="1130" y="1"/>
                  </a:moveTo>
                  <a:lnTo>
                    <a:pt x="518" y="350"/>
                  </a:lnTo>
                  <a:cubicBezTo>
                    <a:pt x="0" y="2503"/>
                    <a:pt x="919" y="5051"/>
                    <a:pt x="1919" y="6938"/>
                  </a:cubicBezTo>
                  <a:cubicBezTo>
                    <a:pt x="2664" y="4172"/>
                    <a:pt x="1529" y="849"/>
                    <a:pt x="113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29" name="Google Shape;829;p13"/>
            <p:cNvSpPr/>
            <p:nvPr/>
          </p:nvSpPr>
          <p:spPr>
            <a:xfrm>
              <a:off x="1172150" y="1812025"/>
              <a:ext cx="98575" cy="102450"/>
            </a:xfrm>
            <a:custGeom>
              <a:avLst/>
              <a:gdLst/>
              <a:ahLst/>
              <a:cxnLst/>
              <a:rect l="l" t="t" r="r" b="b"/>
              <a:pathLst>
                <a:path w="3943" h="4098" extrusionOk="0">
                  <a:moveTo>
                    <a:pt x="3943" y="1"/>
                  </a:moveTo>
                  <a:lnTo>
                    <a:pt x="3943" y="1"/>
                  </a:lnTo>
                  <a:cubicBezTo>
                    <a:pt x="2638" y="297"/>
                    <a:pt x="0" y="2530"/>
                    <a:pt x="216" y="4098"/>
                  </a:cubicBezTo>
                  <a:cubicBezTo>
                    <a:pt x="1317" y="3047"/>
                    <a:pt x="3125" y="2392"/>
                    <a:pt x="3710" y="850"/>
                  </a:cubicBezTo>
                  <a:lnTo>
                    <a:pt x="3943"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30" name="Google Shape;830;p13"/>
            <p:cNvSpPr/>
            <p:nvPr/>
          </p:nvSpPr>
          <p:spPr>
            <a:xfrm>
              <a:off x="1123050" y="1650425"/>
              <a:ext cx="177925" cy="71550"/>
            </a:xfrm>
            <a:custGeom>
              <a:avLst/>
              <a:gdLst/>
              <a:ahLst/>
              <a:cxnLst/>
              <a:rect l="l" t="t" r="r" b="b"/>
              <a:pathLst>
                <a:path w="7117" h="2862" extrusionOk="0">
                  <a:moveTo>
                    <a:pt x="5909" y="1"/>
                  </a:moveTo>
                  <a:cubicBezTo>
                    <a:pt x="3885" y="1"/>
                    <a:pt x="1547" y="1103"/>
                    <a:pt x="0" y="2060"/>
                  </a:cubicBezTo>
                  <a:cubicBezTo>
                    <a:pt x="630" y="2630"/>
                    <a:pt x="2283" y="2861"/>
                    <a:pt x="3349" y="2861"/>
                  </a:cubicBezTo>
                  <a:cubicBezTo>
                    <a:pt x="3535" y="2861"/>
                    <a:pt x="3704" y="2854"/>
                    <a:pt x="3845" y="2841"/>
                  </a:cubicBezTo>
                  <a:cubicBezTo>
                    <a:pt x="5107" y="2720"/>
                    <a:pt x="6304" y="2240"/>
                    <a:pt x="7116" y="1419"/>
                  </a:cubicBezTo>
                  <a:lnTo>
                    <a:pt x="7112" y="153"/>
                  </a:lnTo>
                  <a:cubicBezTo>
                    <a:pt x="6731" y="48"/>
                    <a:pt x="6327" y="1"/>
                    <a:pt x="590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31" name="Google Shape;831;p13"/>
            <p:cNvSpPr/>
            <p:nvPr/>
          </p:nvSpPr>
          <p:spPr>
            <a:xfrm>
              <a:off x="1166400" y="1495000"/>
              <a:ext cx="181700" cy="92775"/>
            </a:xfrm>
            <a:custGeom>
              <a:avLst/>
              <a:gdLst/>
              <a:ahLst/>
              <a:cxnLst/>
              <a:rect l="l" t="t" r="r" b="b"/>
              <a:pathLst>
                <a:path w="7268" h="3711" extrusionOk="0">
                  <a:moveTo>
                    <a:pt x="7268" y="1"/>
                  </a:moveTo>
                  <a:lnTo>
                    <a:pt x="7268" y="1"/>
                  </a:lnTo>
                  <a:cubicBezTo>
                    <a:pt x="5915" y="764"/>
                    <a:pt x="4191" y="1307"/>
                    <a:pt x="2542" y="1307"/>
                  </a:cubicBezTo>
                  <a:cubicBezTo>
                    <a:pt x="1649" y="1307"/>
                    <a:pt x="779" y="1148"/>
                    <a:pt x="0" y="778"/>
                  </a:cubicBezTo>
                  <a:lnTo>
                    <a:pt x="0" y="778"/>
                  </a:lnTo>
                  <a:cubicBezTo>
                    <a:pt x="815" y="2306"/>
                    <a:pt x="2801" y="3711"/>
                    <a:pt x="4602" y="3711"/>
                  </a:cubicBezTo>
                  <a:cubicBezTo>
                    <a:pt x="5484" y="3711"/>
                    <a:pt x="6321" y="3374"/>
                    <a:pt x="6955" y="2550"/>
                  </a:cubicBezTo>
                  <a:lnTo>
                    <a:pt x="7268"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32" name="Google Shape;832;p13"/>
            <p:cNvSpPr/>
            <p:nvPr/>
          </p:nvSpPr>
          <p:spPr>
            <a:xfrm>
              <a:off x="1125600" y="1341550"/>
              <a:ext cx="268100" cy="127600"/>
            </a:xfrm>
            <a:custGeom>
              <a:avLst/>
              <a:gdLst/>
              <a:ahLst/>
              <a:cxnLst/>
              <a:rect l="l" t="t" r="r" b="b"/>
              <a:pathLst>
                <a:path w="10724" h="5104" extrusionOk="0">
                  <a:moveTo>
                    <a:pt x="0" y="0"/>
                  </a:moveTo>
                  <a:cubicBezTo>
                    <a:pt x="216" y="1387"/>
                    <a:pt x="1855" y="3723"/>
                    <a:pt x="3135" y="4443"/>
                  </a:cubicBezTo>
                  <a:cubicBezTo>
                    <a:pt x="3965" y="4910"/>
                    <a:pt x="4826" y="5103"/>
                    <a:pt x="5685" y="5103"/>
                  </a:cubicBezTo>
                  <a:cubicBezTo>
                    <a:pt x="7463" y="5103"/>
                    <a:pt x="9235" y="4277"/>
                    <a:pt x="10723" y="3336"/>
                  </a:cubicBezTo>
                  <a:lnTo>
                    <a:pt x="10475" y="1932"/>
                  </a:lnTo>
                  <a:cubicBezTo>
                    <a:pt x="9596" y="2421"/>
                    <a:pt x="8570" y="2614"/>
                    <a:pt x="7510" y="2614"/>
                  </a:cubicBezTo>
                  <a:cubicBezTo>
                    <a:pt x="4141" y="2614"/>
                    <a:pt x="429" y="660"/>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33" name="Google Shape;833;p13"/>
            <p:cNvSpPr/>
            <p:nvPr/>
          </p:nvSpPr>
          <p:spPr>
            <a:xfrm>
              <a:off x="1064600" y="1185450"/>
              <a:ext cx="390775" cy="161725"/>
            </a:xfrm>
            <a:custGeom>
              <a:avLst/>
              <a:gdLst/>
              <a:ahLst/>
              <a:cxnLst/>
              <a:rect l="l" t="t" r="r" b="b"/>
              <a:pathLst>
                <a:path w="15631" h="6469" extrusionOk="0">
                  <a:moveTo>
                    <a:pt x="0" y="0"/>
                  </a:moveTo>
                  <a:lnTo>
                    <a:pt x="0" y="0"/>
                  </a:lnTo>
                  <a:cubicBezTo>
                    <a:pt x="268" y="1177"/>
                    <a:pt x="1350" y="2382"/>
                    <a:pt x="2100" y="3291"/>
                  </a:cubicBezTo>
                  <a:cubicBezTo>
                    <a:pt x="3236" y="4670"/>
                    <a:pt x="4367" y="5751"/>
                    <a:pt x="6168" y="6131"/>
                  </a:cubicBezTo>
                  <a:cubicBezTo>
                    <a:pt x="7158" y="6340"/>
                    <a:pt x="8081" y="6469"/>
                    <a:pt x="9019" y="6469"/>
                  </a:cubicBezTo>
                  <a:cubicBezTo>
                    <a:pt x="9679" y="6469"/>
                    <a:pt x="10347" y="6405"/>
                    <a:pt x="11052" y="6260"/>
                  </a:cubicBezTo>
                  <a:cubicBezTo>
                    <a:pt x="12240" y="6014"/>
                    <a:pt x="14360" y="5320"/>
                    <a:pt x="15069" y="4305"/>
                  </a:cubicBezTo>
                  <a:lnTo>
                    <a:pt x="15630" y="2385"/>
                  </a:lnTo>
                  <a:lnTo>
                    <a:pt x="15630" y="2385"/>
                  </a:lnTo>
                  <a:cubicBezTo>
                    <a:pt x="14152" y="2624"/>
                    <a:pt x="12666" y="2842"/>
                    <a:pt x="11161" y="2842"/>
                  </a:cubicBezTo>
                  <a:cubicBezTo>
                    <a:pt x="10603" y="2842"/>
                    <a:pt x="10043" y="2812"/>
                    <a:pt x="9480" y="2742"/>
                  </a:cubicBezTo>
                  <a:cubicBezTo>
                    <a:pt x="7866" y="2542"/>
                    <a:pt x="6281" y="2315"/>
                    <a:pt x="4690" y="1940"/>
                  </a:cubicBezTo>
                  <a:cubicBezTo>
                    <a:pt x="3147" y="1577"/>
                    <a:pt x="1187" y="1072"/>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34" name="Google Shape;834;p13"/>
            <p:cNvSpPr/>
            <p:nvPr/>
          </p:nvSpPr>
          <p:spPr>
            <a:xfrm>
              <a:off x="1151800" y="1103600"/>
              <a:ext cx="361800" cy="107575"/>
            </a:xfrm>
            <a:custGeom>
              <a:avLst/>
              <a:gdLst/>
              <a:ahLst/>
              <a:cxnLst/>
              <a:rect l="l" t="t" r="r" b="b"/>
              <a:pathLst>
                <a:path w="14472" h="4303" extrusionOk="0">
                  <a:moveTo>
                    <a:pt x="0" y="1"/>
                  </a:moveTo>
                  <a:cubicBezTo>
                    <a:pt x="69" y="102"/>
                    <a:pt x="154" y="197"/>
                    <a:pt x="252" y="284"/>
                  </a:cubicBezTo>
                  <a:lnTo>
                    <a:pt x="252" y="284"/>
                  </a:lnTo>
                  <a:cubicBezTo>
                    <a:pt x="167" y="190"/>
                    <a:pt x="83" y="96"/>
                    <a:pt x="0" y="1"/>
                  </a:cubicBezTo>
                  <a:close/>
                  <a:moveTo>
                    <a:pt x="252" y="284"/>
                  </a:moveTo>
                  <a:cubicBezTo>
                    <a:pt x="1716" y="1905"/>
                    <a:pt x="3425" y="3329"/>
                    <a:pt x="5637" y="3901"/>
                  </a:cubicBezTo>
                  <a:cubicBezTo>
                    <a:pt x="6656" y="4164"/>
                    <a:pt x="7711" y="4303"/>
                    <a:pt x="8761" y="4303"/>
                  </a:cubicBezTo>
                  <a:cubicBezTo>
                    <a:pt x="10551" y="4303"/>
                    <a:pt x="12328" y="3898"/>
                    <a:pt x="13889" y="3010"/>
                  </a:cubicBezTo>
                  <a:lnTo>
                    <a:pt x="14471" y="2292"/>
                  </a:lnTo>
                  <a:lnTo>
                    <a:pt x="14471" y="2292"/>
                  </a:lnTo>
                  <a:cubicBezTo>
                    <a:pt x="14013" y="2337"/>
                    <a:pt x="13559" y="2355"/>
                    <a:pt x="13105" y="2355"/>
                  </a:cubicBezTo>
                  <a:cubicBezTo>
                    <a:pt x="11790" y="2355"/>
                    <a:pt x="10487" y="2204"/>
                    <a:pt x="9142" y="2130"/>
                  </a:cubicBezTo>
                  <a:cubicBezTo>
                    <a:pt x="7485" y="2039"/>
                    <a:pt x="5836" y="1872"/>
                    <a:pt x="4201" y="1520"/>
                  </a:cubicBezTo>
                  <a:cubicBezTo>
                    <a:pt x="3189" y="1303"/>
                    <a:pt x="1153" y="1082"/>
                    <a:pt x="252" y="2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35" name="Google Shape;835;p13"/>
            <p:cNvSpPr/>
            <p:nvPr/>
          </p:nvSpPr>
          <p:spPr>
            <a:xfrm>
              <a:off x="1193150" y="941875"/>
              <a:ext cx="427850" cy="159125"/>
            </a:xfrm>
            <a:custGeom>
              <a:avLst/>
              <a:gdLst/>
              <a:ahLst/>
              <a:cxnLst/>
              <a:rect l="l" t="t" r="r" b="b"/>
              <a:pathLst>
                <a:path w="17114" h="6365" extrusionOk="0">
                  <a:moveTo>
                    <a:pt x="1" y="0"/>
                  </a:moveTo>
                  <a:lnTo>
                    <a:pt x="1" y="0"/>
                  </a:lnTo>
                  <a:cubicBezTo>
                    <a:pt x="779" y="1979"/>
                    <a:pt x="1590" y="4147"/>
                    <a:pt x="3710" y="5357"/>
                  </a:cubicBezTo>
                  <a:cubicBezTo>
                    <a:pt x="5049" y="6121"/>
                    <a:pt x="6717" y="6365"/>
                    <a:pt x="8311" y="6365"/>
                  </a:cubicBezTo>
                  <a:cubicBezTo>
                    <a:pt x="8843" y="6365"/>
                    <a:pt x="9366" y="6338"/>
                    <a:pt x="9867" y="6294"/>
                  </a:cubicBezTo>
                  <a:cubicBezTo>
                    <a:pt x="11398" y="6159"/>
                    <a:pt x="14437" y="6070"/>
                    <a:pt x="15398" y="4866"/>
                  </a:cubicBezTo>
                  <a:lnTo>
                    <a:pt x="17113" y="2841"/>
                  </a:lnTo>
                  <a:lnTo>
                    <a:pt x="17113" y="2841"/>
                  </a:lnTo>
                  <a:cubicBezTo>
                    <a:pt x="16514" y="3185"/>
                    <a:pt x="15433" y="3179"/>
                    <a:pt x="14739" y="3243"/>
                  </a:cubicBezTo>
                  <a:cubicBezTo>
                    <a:pt x="14400" y="3274"/>
                    <a:pt x="14059" y="3286"/>
                    <a:pt x="13716" y="3286"/>
                  </a:cubicBezTo>
                  <a:cubicBezTo>
                    <a:pt x="12912" y="3286"/>
                    <a:pt x="12100" y="3219"/>
                    <a:pt x="11305" y="3170"/>
                  </a:cubicBezTo>
                  <a:cubicBezTo>
                    <a:pt x="9228" y="3044"/>
                    <a:pt x="7083" y="2680"/>
                    <a:pt x="5074" y="2137"/>
                  </a:cubicBezTo>
                  <a:cubicBezTo>
                    <a:pt x="3939" y="1831"/>
                    <a:pt x="2832" y="1523"/>
                    <a:pt x="1755" y="1052"/>
                  </a:cubicBezTo>
                  <a:cubicBezTo>
                    <a:pt x="1186" y="804"/>
                    <a:pt x="338" y="560"/>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36" name="Google Shape;836;p13"/>
            <p:cNvSpPr/>
            <p:nvPr/>
          </p:nvSpPr>
          <p:spPr>
            <a:xfrm>
              <a:off x="1657950" y="923925"/>
              <a:ext cx="348400" cy="364075"/>
            </a:xfrm>
            <a:custGeom>
              <a:avLst/>
              <a:gdLst/>
              <a:ahLst/>
              <a:cxnLst/>
              <a:rect l="l" t="t" r="r" b="b"/>
              <a:pathLst>
                <a:path w="13936" h="14563" extrusionOk="0">
                  <a:moveTo>
                    <a:pt x="102" y="1"/>
                  </a:moveTo>
                  <a:lnTo>
                    <a:pt x="102" y="1"/>
                  </a:lnTo>
                  <a:cubicBezTo>
                    <a:pt x="0" y="4056"/>
                    <a:pt x="37" y="10438"/>
                    <a:pt x="3486" y="13332"/>
                  </a:cubicBezTo>
                  <a:cubicBezTo>
                    <a:pt x="4552" y="14227"/>
                    <a:pt x="5848" y="14563"/>
                    <a:pt x="7208" y="14563"/>
                  </a:cubicBezTo>
                  <a:cubicBezTo>
                    <a:pt x="9537" y="14563"/>
                    <a:pt x="12056" y="13577"/>
                    <a:pt x="13935" y="12722"/>
                  </a:cubicBezTo>
                  <a:lnTo>
                    <a:pt x="13935" y="12722"/>
                  </a:lnTo>
                  <a:cubicBezTo>
                    <a:pt x="13745" y="12806"/>
                    <a:pt x="13496" y="12841"/>
                    <a:pt x="13212" y="12841"/>
                  </a:cubicBezTo>
                  <a:cubicBezTo>
                    <a:pt x="12932" y="12841"/>
                    <a:pt x="12617" y="12807"/>
                    <a:pt x="12291" y="12751"/>
                  </a:cubicBezTo>
                  <a:cubicBezTo>
                    <a:pt x="12014" y="12799"/>
                    <a:pt x="11742" y="12847"/>
                    <a:pt x="11480" y="12883"/>
                  </a:cubicBezTo>
                  <a:cubicBezTo>
                    <a:pt x="10522" y="13012"/>
                    <a:pt x="9541" y="13129"/>
                    <a:pt x="8567" y="13129"/>
                  </a:cubicBezTo>
                  <a:cubicBezTo>
                    <a:pt x="8359" y="13129"/>
                    <a:pt x="8151" y="13124"/>
                    <a:pt x="7944" y="13112"/>
                  </a:cubicBezTo>
                  <a:cubicBezTo>
                    <a:pt x="6218" y="13013"/>
                    <a:pt x="4567" y="12411"/>
                    <a:pt x="3482" y="11011"/>
                  </a:cubicBezTo>
                  <a:cubicBezTo>
                    <a:pt x="2166" y="9311"/>
                    <a:pt x="1691" y="7023"/>
                    <a:pt x="1199" y="4973"/>
                  </a:cubicBezTo>
                  <a:cubicBezTo>
                    <a:pt x="803" y="3318"/>
                    <a:pt x="454" y="1661"/>
                    <a:pt x="10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37" name="Google Shape;837;p13"/>
            <p:cNvSpPr/>
            <p:nvPr/>
          </p:nvSpPr>
          <p:spPr>
            <a:xfrm>
              <a:off x="1517550" y="1065950"/>
              <a:ext cx="385625" cy="298475"/>
            </a:xfrm>
            <a:custGeom>
              <a:avLst/>
              <a:gdLst/>
              <a:ahLst/>
              <a:cxnLst/>
              <a:rect l="l" t="t" r="r" b="b"/>
              <a:pathLst>
                <a:path w="15425" h="11939" extrusionOk="0">
                  <a:moveTo>
                    <a:pt x="2335" y="1"/>
                  </a:moveTo>
                  <a:cubicBezTo>
                    <a:pt x="2069" y="284"/>
                    <a:pt x="1682" y="500"/>
                    <a:pt x="1228" y="667"/>
                  </a:cubicBezTo>
                  <a:cubicBezTo>
                    <a:pt x="341" y="4078"/>
                    <a:pt x="0" y="8802"/>
                    <a:pt x="3616" y="10495"/>
                  </a:cubicBezTo>
                  <a:cubicBezTo>
                    <a:pt x="5597" y="11422"/>
                    <a:pt x="7753" y="11939"/>
                    <a:pt x="9895" y="11939"/>
                  </a:cubicBezTo>
                  <a:cubicBezTo>
                    <a:pt x="11794" y="11939"/>
                    <a:pt x="13681" y="11533"/>
                    <a:pt x="15424" y="10645"/>
                  </a:cubicBezTo>
                  <a:cubicBezTo>
                    <a:pt x="14637" y="10481"/>
                    <a:pt x="13839" y="10270"/>
                    <a:pt x="13045" y="10012"/>
                  </a:cubicBezTo>
                  <a:cubicBezTo>
                    <a:pt x="12187" y="10134"/>
                    <a:pt x="11328" y="10227"/>
                    <a:pt x="10459" y="10273"/>
                  </a:cubicBezTo>
                  <a:cubicBezTo>
                    <a:pt x="10044" y="10294"/>
                    <a:pt x="9611" y="10309"/>
                    <a:pt x="9171" y="10309"/>
                  </a:cubicBezTo>
                  <a:cubicBezTo>
                    <a:pt x="7741" y="10309"/>
                    <a:pt x="6233" y="10152"/>
                    <a:pt x="4988" y="9555"/>
                  </a:cubicBezTo>
                  <a:cubicBezTo>
                    <a:pt x="3081" y="8642"/>
                    <a:pt x="2059" y="7141"/>
                    <a:pt x="1686" y="5078"/>
                  </a:cubicBezTo>
                  <a:cubicBezTo>
                    <a:pt x="1452" y="3788"/>
                    <a:pt x="1428" y="2469"/>
                    <a:pt x="1463" y="1155"/>
                  </a:cubicBezTo>
                  <a:cubicBezTo>
                    <a:pt x="1642" y="1094"/>
                    <a:pt x="1819" y="1032"/>
                    <a:pt x="1995" y="962"/>
                  </a:cubicBezTo>
                  <a:cubicBezTo>
                    <a:pt x="2459" y="779"/>
                    <a:pt x="2832" y="576"/>
                    <a:pt x="3159" y="327"/>
                  </a:cubicBezTo>
                  <a:cubicBezTo>
                    <a:pt x="3151" y="283"/>
                    <a:pt x="3141" y="240"/>
                    <a:pt x="3134" y="196"/>
                  </a:cubicBezTo>
                  <a:lnTo>
                    <a:pt x="233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38" name="Google Shape;838;p13"/>
            <p:cNvSpPr/>
            <p:nvPr/>
          </p:nvSpPr>
          <p:spPr>
            <a:xfrm>
              <a:off x="1201350" y="962525"/>
              <a:ext cx="409500" cy="138475"/>
            </a:xfrm>
            <a:custGeom>
              <a:avLst/>
              <a:gdLst/>
              <a:ahLst/>
              <a:cxnLst/>
              <a:rect l="l" t="t" r="r" b="b"/>
              <a:pathLst>
                <a:path w="16380" h="5539" extrusionOk="0">
                  <a:moveTo>
                    <a:pt x="0" y="1"/>
                  </a:moveTo>
                  <a:cubicBezTo>
                    <a:pt x="701" y="1733"/>
                    <a:pt x="1556" y="3488"/>
                    <a:pt x="3382" y="4531"/>
                  </a:cubicBezTo>
                  <a:cubicBezTo>
                    <a:pt x="4721" y="5295"/>
                    <a:pt x="6389" y="5539"/>
                    <a:pt x="7983" y="5539"/>
                  </a:cubicBezTo>
                  <a:cubicBezTo>
                    <a:pt x="8515" y="5539"/>
                    <a:pt x="9038" y="5512"/>
                    <a:pt x="9539" y="5468"/>
                  </a:cubicBezTo>
                  <a:cubicBezTo>
                    <a:pt x="10648" y="5370"/>
                    <a:pt x="12548" y="5296"/>
                    <a:pt x="13876" y="4804"/>
                  </a:cubicBezTo>
                  <a:cubicBezTo>
                    <a:pt x="13955" y="4501"/>
                    <a:pt x="14038" y="4207"/>
                    <a:pt x="14123" y="3928"/>
                  </a:cubicBezTo>
                  <a:lnTo>
                    <a:pt x="14983" y="4138"/>
                  </a:lnTo>
                  <a:cubicBezTo>
                    <a:pt x="15015" y="4107"/>
                    <a:pt x="15043" y="4073"/>
                    <a:pt x="15070" y="4040"/>
                  </a:cubicBezTo>
                  <a:lnTo>
                    <a:pt x="16380" y="2495"/>
                  </a:lnTo>
                  <a:cubicBezTo>
                    <a:pt x="16352" y="2491"/>
                    <a:pt x="16326" y="2483"/>
                    <a:pt x="16299" y="2483"/>
                  </a:cubicBezTo>
                  <a:cubicBezTo>
                    <a:pt x="16296" y="2483"/>
                    <a:pt x="16294" y="2483"/>
                    <a:pt x="16292" y="2483"/>
                  </a:cubicBezTo>
                  <a:cubicBezTo>
                    <a:pt x="14467" y="2530"/>
                    <a:pt x="12776" y="3313"/>
                    <a:pt x="10992" y="3708"/>
                  </a:cubicBezTo>
                  <a:cubicBezTo>
                    <a:pt x="9924" y="3946"/>
                    <a:pt x="8830" y="4157"/>
                    <a:pt x="7738" y="4157"/>
                  </a:cubicBezTo>
                  <a:cubicBezTo>
                    <a:pt x="7188" y="4157"/>
                    <a:pt x="6639" y="4104"/>
                    <a:pt x="6094" y="3973"/>
                  </a:cubicBezTo>
                  <a:cubicBezTo>
                    <a:pt x="4435" y="3578"/>
                    <a:pt x="2901" y="2828"/>
                    <a:pt x="1636" y="1677"/>
                  </a:cubicBezTo>
                  <a:cubicBezTo>
                    <a:pt x="1059" y="1151"/>
                    <a:pt x="506" y="598"/>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39" name="Google Shape;839;p13"/>
            <p:cNvSpPr/>
            <p:nvPr/>
          </p:nvSpPr>
          <p:spPr>
            <a:xfrm>
              <a:off x="1465500" y="1269975"/>
              <a:ext cx="264025" cy="227550"/>
            </a:xfrm>
            <a:custGeom>
              <a:avLst/>
              <a:gdLst/>
              <a:ahLst/>
              <a:cxnLst/>
              <a:rect l="l" t="t" r="r" b="b"/>
              <a:pathLst>
                <a:path w="10561" h="9102" extrusionOk="0">
                  <a:moveTo>
                    <a:pt x="331" y="1"/>
                  </a:moveTo>
                  <a:lnTo>
                    <a:pt x="331" y="1"/>
                  </a:lnTo>
                  <a:cubicBezTo>
                    <a:pt x="1" y="2673"/>
                    <a:pt x="513" y="5733"/>
                    <a:pt x="2267" y="7523"/>
                  </a:cubicBezTo>
                  <a:cubicBezTo>
                    <a:pt x="3336" y="8615"/>
                    <a:pt x="4792" y="9102"/>
                    <a:pt x="6281" y="9102"/>
                  </a:cubicBezTo>
                  <a:cubicBezTo>
                    <a:pt x="7799" y="9102"/>
                    <a:pt x="9351" y="8595"/>
                    <a:pt x="10561" y="7708"/>
                  </a:cubicBezTo>
                  <a:cubicBezTo>
                    <a:pt x="10412" y="7671"/>
                    <a:pt x="10264" y="7635"/>
                    <a:pt x="10117" y="7598"/>
                  </a:cubicBezTo>
                  <a:cubicBezTo>
                    <a:pt x="8827" y="7721"/>
                    <a:pt x="7484" y="7982"/>
                    <a:pt x="6219" y="7982"/>
                  </a:cubicBezTo>
                  <a:cubicBezTo>
                    <a:pt x="4830" y="7982"/>
                    <a:pt x="3534" y="7667"/>
                    <a:pt x="2508" y="6507"/>
                  </a:cubicBezTo>
                  <a:cubicBezTo>
                    <a:pt x="974" y="4770"/>
                    <a:pt x="477" y="2326"/>
                    <a:pt x="33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40" name="Google Shape;840;p13"/>
            <p:cNvSpPr/>
            <p:nvPr/>
          </p:nvSpPr>
          <p:spPr>
            <a:xfrm>
              <a:off x="1402875" y="1334275"/>
              <a:ext cx="274025" cy="255975"/>
            </a:xfrm>
            <a:custGeom>
              <a:avLst/>
              <a:gdLst/>
              <a:ahLst/>
              <a:cxnLst/>
              <a:rect l="l" t="t" r="r" b="b"/>
              <a:pathLst>
                <a:path w="10961" h="10239" extrusionOk="0">
                  <a:moveTo>
                    <a:pt x="782" y="0"/>
                  </a:moveTo>
                  <a:lnTo>
                    <a:pt x="782" y="0"/>
                  </a:lnTo>
                  <a:cubicBezTo>
                    <a:pt x="1" y="3353"/>
                    <a:pt x="103" y="7017"/>
                    <a:pt x="3025" y="9516"/>
                  </a:cubicBezTo>
                  <a:cubicBezTo>
                    <a:pt x="3627" y="10031"/>
                    <a:pt x="4392" y="10238"/>
                    <a:pt x="5221" y="10238"/>
                  </a:cubicBezTo>
                  <a:cubicBezTo>
                    <a:pt x="7235" y="10238"/>
                    <a:pt x="9625" y="9018"/>
                    <a:pt x="10960" y="8019"/>
                  </a:cubicBezTo>
                  <a:lnTo>
                    <a:pt x="10960" y="8019"/>
                  </a:lnTo>
                  <a:cubicBezTo>
                    <a:pt x="10732" y="8055"/>
                    <a:pt x="10501" y="8073"/>
                    <a:pt x="10271" y="8083"/>
                  </a:cubicBezTo>
                  <a:cubicBezTo>
                    <a:pt x="8984" y="8510"/>
                    <a:pt x="7652" y="8932"/>
                    <a:pt x="6304" y="8932"/>
                  </a:cubicBezTo>
                  <a:cubicBezTo>
                    <a:pt x="5830" y="8932"/>
                    <a:pt x="5355" y="8880"/>
                    <a:pt x="4878" y="8758"/>
                  </a:cubicBezTo>
                  <a:cubicBezTo>
                    <a:pt x="3106" y="8304"/>
                    <a:pt x="1922" y="7427"/>
                    <a:pt x="1407" y="5574"/>
                  </a:cubicBezTo>
                  <a:cubicBezTo>
                    <a:pt x="905" y="3770"/>
                    <a:pt x="948" y="1865"/>
                    <a:pt x="956" y="5"/>
                  </a:cubicBezTo>
                  <a:lnTo>
                    <a:pt x="782"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41" name="Google Shape;841;p13"/>
            <p:cNvSpPr/>
            <p:nvPr/>
          </p:nvSpPr>
          <p:spPr>
            <a:xfrm>
              <a:off x="1354825" y="1466050"/>
              <a:ext cx="161500" cy="208450"/>
            </a:xfrm>
            <a:custGeom>
              <a:avLst/>
              <a:gdLst/>
              <a:ahLst/>
              <a:cxnLst/>
              <a:rect l="l" t="t" r="r" b="b"/>
              <a:pathLst>
                <a:path w="6460" h="8338" extrusionOk="0">
                  <a:moveTo>
                    <a:pt x="606" y="1"/>
                  </a:moveTo>
                  <a:lnTo>
                    <a:pt x="549" y="5"/>
                  </a:lnTo>
                  <a:cubicBezTo>
                    <a:pt x="0" y="2726"/>
                    <a:pt x="253" y="4633"/>
                    <a:pt x="1906" y="6989"/>
                  </a:cubicBezTo>
                  <a:cubicBezTo>
                    <a:pt x="2582" y="7953"/>
                    <a:pt x="3499" y="8338"/>
                    <a:pt x="4485" y="8338"/>
                  </a:cubicBezTo>
                  <a:cubicBezTo>
                    <a:pt x="5130" y="8338"/>
                    <a:pt x="5805" y="8172"/>
                    <a:pt x="6460" y="7896"/>
                  </a:cubicBezTo>
                  <a:cubicBezTo>
                    <a:pt x="5847" y="7606"/>
                    <a:pt x="5262" y="7207"/>
                    <a:pt x="4714" y="6742"/>
                  </a:cubicBezTo>
                  <a:cubicBezTo>
                    <a:pt x="4088" y="6548"/>
                    <a:pt x="3397" y="6324"/>
                    <a:pt x="2922" y="5900"/>
                  </a:cubicBezTo>
                  <a:cubicBezTo>
                    <a:pt x="1254" y="4409"/>
                    <a:pt x="719" y="2159"/>
                    <a:pt x="60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42" name="Google Shape;842;p13"/>
            <p:cNvSpPr/>
            <p:nvPr/>
          </p:nvSpPr>
          <p:spPr>
            <a:xfrm>
              <a:off x="1316475" y="1608550"/>
              <a:ext cx="61650" cy="146050"/>
            </a:xfrm>
            <a:custGeom>
              <a:avLst/>
              <a:gdLst/>
              <a:ahLst/>
              <a:cxnLst/>
              <a:rect l="l" t="t" r="r" b="b"/>
              <a:pathLst>
                <a:path w="2466" h="5842" extrusionOk="0">
                  <a:moveTo>
                    <a:pt x="204" y="0"/>
                  </a:moveTo>
                  <a:cubicBezTo>
                    <a:pt x="92" y="342"/>
                    <a:pt x="26" y="706"/>
                    <a:pt x="0" y="1079"/>
                  </a:cubicBezTo>
                  <a:cubicBezTo>
                    <a:pt x="4" y="1435"/>
                    <a:pt x="13" y="1785"/>
                    <a:pt x="37" y="2134"/>
                  </a:cubicBezTo>
                  <a:cubicBezTo>
                    <a:pt x="243" y="3674"/>
                    <a:pt x="1103" y="5175"/>
                    <a:pt x="2466" y="5841"/>
                  </a:cubicBezTo>
                  <a:cubicBezTo>
                    <a:pt x="2432" y="5467"/>
                    <a:pt x="2266" y="4760"/>
                    <a:pt x="2013" y="3934"/>
                  </a:cubicBezTo>
                  <a:cubicBezTo>
                    <a:pt x="1931" y="3815"/>
                    <a:pt x="1850" y="3696"/>
                    <a:pt x="1772" y="3579"/>
                  </a:cubicBezTo>
                  <a:cubicBezTo>
                    <a:pt x="1024" y="2439"/>
                    <a:pt x="661" y="1261"/>
                    <a:pt x="207" y="4"/>
                  </a:cubicBezTo>
                  <a:lnTo>
                    <a:pt x="20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43" name="Google Shape;843;p13"/>
            <p:cNvSpPr/>
            <p:nvPr/>
          </p:nvSpPr>
          <p:spPr>
            <a:xfrm>
              <a:off x="1272375" y="1762575"/>
              <a:ext cx="46375" cy="168450"/>
            </a:xfrm>
            <a:custGeom>
              <a:avLst/>
              <a:gdLst/>
              <a:ahLst/>
              <a:cxnLst/>
              <a:rect l="l" t="t" r="r" b="b"/>
              <a:pathLst>
                <a:path w="1855" h="6738" extrusionOk="0">
                  <a:moveTo>
                    <a:pt x="460" y="1"/>
                  </a:moveTo>
                  <a:lnTo>
                    <a:pt x="277" y="106"/>
                  </a:lnTo>
                  <a:cubicBezTo>
                    <a:pt x="185" y="505"/>
                    <a:pt x="108" y="897"/>
                    <a:pt x="56" y="1284"/>
                  </a:cubicBezTo>
                  <a:cubicBezTo>
                    <a:pt x="0" y="3155"/>
                    <a:pt x="772" y="5173"/>
                    <a:pt x="1600" y="6738"/>
                  </a:cubicBezTo>
                  <a:cubicBezTo>
                    <a:pt x="1785" y="6048"/>
                    <a:pt x="1855" y="5322"/>
                    <a:pt x="1846" y="4609"/>
                  </a:cubicBezTo>
                  <a:cubicBezTo>
                    <a:pt x="1685" y="4280"/>
                    <a:pt x="1526" y="3961"/>
                    <a:pt x="1398" y="3661"/>
                  </a:cubicBezTo>
                  <a:cubicBezTo>
                    <a:pt x="918" y="2543"/>
                    <a:pt x="480" y="1240"/>
                    <a:pt x="46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44" name="Google Shape;844;p13"/>
            <p:cNvSpPr/>
            <p:nvPr/>
          </p:nvSpPr>
          <p:spPr>
            <a:xfrm>
              <a:off x="1176275" y="1817850"/>
              <a:ext cx="92875" cy="96625"/>
            </a:xfrm>
            <a:custGeom>
              <a:avLst/>
              <a:gdLst/>
              <a:ahLst/>
              <a:cxnLst/>
              <a:rect l="l" t="t" r="r" b="b"/>
              <a:pathLst>
                <a:path w="3715" h="3865" extrusionOk="0">
                  <a:moveTo>
                    <a:pt x="3714" y="0"/>
                  </a:moveTo>
                  <a:cubicBezTo>
                    <a:pt x="2848" y="753"/>
                    <a:pt x="2119" y="1572"/>
                    <a:pt x="1135" y="2209"/>
                  </a:cubicBezTo>
                  <a:cubicBezTo>
                    <a:pt x="901" y="2361"/>
                    <a:pt x="599" y="2528"/>
                    <a:pt x="300" y="2719"/>
                  </a:cubicBezTo>
                  <a:cubicBezTo>
                    <a:pt x="102" y="3115"/>
                    <a:pt x="1" y="3508"/>
                    <a:pt x="51" y="3865"/>
                  </a:cubicBezTo>
                  <a:cubicBezTo>
                    <a:pt x="1152" y="2814"/>
                    <a:pt x="2960" y="2159"/>
                    <a:pt x="3545" y="617"/>
                  </a:cubicBezTo>
                  <a:lnTo>
                    <a:pt x="3714"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45" name="Google Shape;845;p13"/>
            <p:cNvSpPr/>
            <p:nvPr/>
          </p:nvSpPr>
          <p:spPr>
            <a:xfrm>
              <a:off x="1126550" y="1678200"/>
              <a:ext cx="174425" cy="43775"/>
            </a:xfrm>
            <a:custGeom>
              <a:avLst/>
              <a:gdLst/>
              <a:ahLst/>
              <a:cxnLst/>
              <a:rect l="l" t="t" r="r" b="b"/>
              <a:pathLst>
                <a:path w="6977" h="1751" extrusionOk="0">
                  <a:moveTo>
                    <a:pt x="6975" y="0"/>
                  </a:moveTo>
                  <a:cubicBezTo>
                    <a:pt x="5631" y="778"/>
                    <a:pt x="4041" y="1226"/>
                    <a:pt x="2481" y="1226"/>
                  </a:cubicBezTo>
                  <a:cubicBezTo>
                    <a:pt x="2385" y="1226"/>
                    <a:pt x="2288" y="1224"/>
                    <a:pt x="2191" y="1221"/>
                  </a:cubicBezTo>
                  <a:cubicBezTo>
                    <a:pt x="1909" y="1210"/>
                    <a:pt x="999" y="1054"/>
                    <a:pt x="195" y="1054"/>
                  </a:cubicBezTo>
                  <a:cubicBezTo>
                    <a:pt x="130" y="1054"/>
                    <a:pt x="65" y="1055"/>
                    <a:pt x="1" y="1058"/>
                  </a:cubicBezTo>
                  <a:cubicBezTo>
                    <a:pt x="709" y="1550"/>
                    <a:pt x="2215" y="1750"/>
                    <a:pt x="3210" y="1750"/>
                  </a:cubicBezTo>
                  <a:cubicBezTo>
                    <a:pt x="3395" y="1750"/>
                    <a:pt x="3564" y="1743"/>
                    <a:pt x="3705" y="1730"/>
                  </a:cubicBezTo>
                  <a:cubicBezTo>
                    <a:pt x="4967" y="1609"/>
                    <a:pt x="6164" y="1129"/>
                    <a:pt x="6976" y="308"/>
                  </a:cubicBezTo>
                  <a:lnTo>
                    <a:pt x="6975"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46" name="Google Shape;846;p13"/>
            <p:cNvSpPr/>
            <p:nvPr/>
          </p:nvSpPr>
          <p:spPr>
            <a:xfrm>
              <a:off x="1166400" y="1514425"/>
              <a:ext cx="175300" cy="73350"/>
            </a:xfrm>
            <a:custGeom>
              <a:avLst/>
              <a:gdLst/>
              <a:ahLst/>
              <a:cxnLst/>
              <a:rect l="l" t="t" r="r" b="b"/>
              <a:pathLst>
                <a:path w="7012" h="2934" extrusionOk="0">
                  <a:moveTo>
                    <a:pt x="0" y="1"/>
                  </a:moveTo>
                  <a:cubicBezTo>
                    <a:pt x="815" y="1529"/>
                    <a:pt x="2801" y="2934"/>
                    <a:pt x="4602" y="2934"/>
                  </a:cubicBezTo>
                  <a:cubicBezTo>
                    <a:pt x="5484" y="2934"/>
                    <a:pt x="6321" y="2597"/>
                    <a:pt x="6955" y="1773"/>
                  </a:cubicBezTo>
                  <a:lnTo>
                    <a:pt x="7011" y="1312"/>
                  </a:lnTo>
                  <a:lnTo>
                    <a:pt x="7011" y="1312"/>
                  </a:lnTo>
                  <a:cubicBezTo>
                    <a:pt x="6687" y="1663"/>
                    <a:pt x="6231" y="1762"/>
                    <a:pt x="5756" y="1762"/>
                  </a:cubicBezTo>
                  <a:cubicBezTo>
                    <a:pt x="5406" y="1762"/>
                    <a:pt x="5047" y="1708"/>
                    <a:pt x="4724" y="1661"/>
                  </a:cubicBezTo>
                  <a:cubicBezTo>
                    <a:pt x="4136" y="1576"/>
                    <a:pt x="3437" y="1551"/>
                    <a:pt x="2897" y="1280"/>
                  </a:cubicBezTo>
                  <a:cubicBezTo>
                    <a:pt x="2504" y="1083"/>
                    <a:pt x="2104" y="778"/>
                    <a:pt x="1692" y="476"/>
                  </a:cubicBezTo>
                  <a:cubicBezTo>
                    <a:pt x="1101" y="404"/>
                    <a:pt x="529" y="252"/>
                    <a:pt x="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47" name="Google Shape;847;p13"/>
            <p:cNvSpPr/>
            <p:nvPr/>
          </p:nvSpPr>
          <p:spPr>
            <a:xfrm>
              <a:off x="1125600" y="1341550"/>
              <a:ext cx="257825" cy="127600"/>
            </a:xfrm>
            <a:custGeom>
              <a:avLst/>
              <a:gdLst/>
              <a:ahLst/>
              <a:cxnLst/>
              <a:rect l="l" t="t" r="r" b="b"/>
              <a:pathLst>
                <a:path w="10313" h="5104" extrusionOk="0">
                  <a:moveTo>
                    <a:pt x="0" y="0"/>
                  </a:moveTo>
                  <a:lnTo>
                    <a:pt x="0" y="0"/>
                  </a:lnTo>
                  <a:cubicBezTo>
                    <a:pt x="216" y="1387"/>
                    <a:pt x="1855" y="3723"/>
                    <a:pt x="3135" y="4443"/>
                  </a:cubicBezTo>
                  <a:cubicBezTo>
                    <a:pt x="3965" y="4910"/>
                    <a:pt x="4825" y="5103"/>
                    <a:pt x="5684" y="5103"/>
                  </a:cubicBezTo>
                  <a:cubicBezTo>
                    <a:pt x="7253" y="5103"/>
                    <a:pt x="8817" y="4460"/>
                    <a:pt x="10186" y="3662"/>
                  </a:cubicBezTo>
                  <a:cubicBezTo>
                    <a:pt x="10231" y="3530"/>
                    <a:pt x="10271" y="3397"/>
                    <a:pt x="10302" y="3255"/>
                  </a:cubicBezTo>
                  <a:cubicBezTo>
                    <a:pt x="10312" y="3206"/>
                    <a:pt x="10272" y="3150"/>
                    <a:pt x="10223" y="3150"/>
                  </a:cubicBezTo>
                  <a:cubicBezTo>
                    <a:pt x="10211" y="3150"/>
                    <a:pt x="10197" y="3154"/>
                    <a:pt x="10184" y="3163"/>
                  </a:cubicBezTo>
                  <a:cubicBezTo>
                    <a:pt x="9290" y="3778"/>
                    <a:pt x="8318" y="3877"/>
                    <a:pt x="7294" y="3877"/>
                  </a:cubicBezTo>
                  <a:cubicBezTo>
                    <a:pt x="7077" y="3877"/>
                    <a:pt x="6856" y="3873"/>
                    <a:pt x="6634" y="3868"/>
                  </a:cubicBezTo>
                  <a:cubicBezTo>
                    <a:pt x="5611" y="3845"/>
                    <a:pt x="4522" y="3834"/>
                    <a:pt x="3587" y="3352"/>
                  </a:cubicBezTo>
                  <a:cubicBezTo>
                    <a:pt x="2687" y="2887"/>
                    <a:pt x="1896" y="2179"/>
                    <a:pt x="1312" y="1347"/>
                  </a:cubicBezTo>
                  <a:cubicBezTo>
                    <a:pt x="1164" y="1136"/>
                    <a:pt x="1026" y="912"/>
                    <a:pt x="882" y="688"/>
                  </a:cubicBezTo>
                  <a:cubicBezTo>
                    <a:pt x="422" y="411"/>
                    <a:pt x="108" y="164"/>
                    <a:pt x="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48" name="Google Shape;848;p13"/>
            <p:cNvSpPr/>
            <p:nvPr/>
          </p:nvSpPr>
          <p:spPr>
            <a:xfrm>
              <a:off x="1064600" y="1185450"/>
              <a:ext cx="375450" cy="161725"/>
            </a:xfrm>
            <a:custGeom>
              <a:avLst/>
              <a:gdLst/>
              <a:ahLst/>
              <a:cxnLst/>
              <a:rect l="l" t="t" r="r" b="b"/>
              <a:pathLst>
                <a:path w="15018" h="6469" extrusionOk="0">
                  <a:moveTo>
                    <a:pt x="0" y="0"/>
                  </a:moveTo>
                  <a:lnTo>
                    <a:pt x="0" y="0"/>
                  </a:lnTo>
                  <a:cubicBezTo>
                    <a:pt x="268" y="1177"/>
                    <a:pt x="1350" y="2382"/>
                    <a:pt x="2100" y="3291"/>
                  </a:cubicBezTo>
                  <a:cubicBezTo>
                    <a:pt x="3236" y="4670"/>
                    <a:pt x="4367" y="5751"/>
                    <a:pt x="6168" y="6131"/>
                  </a:cubicBezTo>
                  <a:cubicBezTo>
                    <a:pt x="7158" y="6340"/>
                    <a:pt x="8081" y="6469"/>
                    <a:pt x="9019" y="6469"/>
                  </a:cubicBezTo>
                  <a:cubicBezTo>
                    <a:pt x="9679" y="6469"/>
                    <a:pt x="10347" y="6405"/>
                    <a:pt x="11052" y="6260"/>
                  </a:cubicBezTo>
                  <a:cubicBezTo>
                    <a:pt x="12209" y="6020"/>
                    <a:pt x="14243" y="5356"/>
                    <a:pt x="15005" y="4384"/>
                  </a:cubicBezTo>
                  <a:cubicBezTo>
                    <a:pt x="15017" y="4302"/>
                    <a:pt x="14959" y="4216"/>
                    <a:pt x="14880" y="4216"/>
                  </a:cubicBezTo>
                  <a:cubicBezTo>
                    <a:pt x="14858" y="4216"/>
                    <a:pt x="14835" y="4223"/>
                    <a:pt x="14811" y="4238"/>
                  </a:cubicBezTo>
                  <a:cubicBezTo>
                    <a:pt x="13880" y="4820"/>
                    <a:pt x="12973" y="5001"/>
                    <a:pt x="12027" y="5001"/>
                  </a:cubicBezTo>
                  <a:cubicBezTo>
                    <a:pt x="11348" y="5001"/>
                    <a:pt x="10648" y="4908"/>
                    <a:pt x="9906" y="4804"/>
                  </a:cubicBezTo>
                  <a:cubicBezTo>
                    <a:pt x="8408" y="4594"/>
                    <a:pt x="6790" y="4473"/>
                    <a:pt x="5418" y="3777"/>
                  </a:cubicBezTo>
                  <a:cubicBezTo>
                    <a:pt x="4028" y="3072"/>
                    <a:pt x="2901" y="2098"/>
                    <a:pt x="1750" y="1063"/>
                  </a:cubicBezTo>
                  <a:cubicBezTo>
                    <a:pt x="1743" y="1056"/>
                    <a:pt x="1736" y="1051"/>
                    <a:pt x="1729" y="1044"/>
                  </a:cubicBezTo>
                  <a:cubicBezTo>
                    <a:pt x="1079" y="769"/>
                    <a:pt x="477" y="431"/>
                    <a:pt x="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49" name="Google Shape;849;p13"/>
            <p:cNvSpPr/>
            <p:nvPr/>
          </p:nvSpPr>
          <p:spPr>
            <a:xfrm>
              <a:off x="1194300" y="1146600"/>
              <a:ext cx="309475" cy="64575"/>
            </a:xfrm>
            <a:custGeom>
              <a:avLst/>
              <a:gdLst/>
              <a:ahLst/>
              <a:cxnLst/>
              <a:rect l="l" t="t" r="r" b="b"/>
              <a:pathLst>
                <a:path w="12379" h="2583" extrusionOk="0">
                  <a:moveTo>
                    <a:pt x="0" y="0"/>
                  </a:moveTo>
                  <a:lnTo>
                    <a:pt x="0" y="0"/>
                  </a:lnTo>
                  <a:cubicBezTo>
                    <a:pt x="1130" y="988"/>
                    <a:pt x="2415" y="1787"/>
                    <a:pt x="3937" y="2181"/>
                  </a:cubicBezTo>
                  <a:cubicBezTo>
                    <a:pt x="4956" y="2444"/>
                    <a:pt x="6011" y="2583"/>
                    <a:pt x="7061" y="2583"/>
                  </a:cubicBezTo>
                  <a:cubicBezTo>
                    <a:pt x="8851" y="2583"/>
                    <a:pt x="10628" y="2178"/>
                    <a:pt x="12189" y="1290"/>
                  </a:cubicBezTo>
                  <a:lnTo>
                    <a:pt x="12379" y="1055"/>
                  </a:lnTo>
                  <a:cubicBezTo>
                    <a:pt x="12353" y="1019"/>
                    <a:pt x="12310" y="994"/>
                    <a:pt x="12264" y="994"/>
                  </a:cubicBezTo>
                  <a:cubicBezTo>
                    <a:pt x="12242" y="994"/>
                    <a:pt x="12219" y="1000"/>
                    <a:pt x="12196" y="1013"/>
                  </a:cubicBezTo>
                  <a:cubicBezTo>
                    <a:pt x="11120" y="1586"/>
                    <a:pt x="9902" y="1789"/>
                    <a:pt x="8657" y="1789"/>
                  </a:cubicBezTo>
                  <a:cubicBezTo>
                    <a:pt x="7121" y="1789"/>
                    <a:pt x="5545" y="1480"/>
                    <a:pt x="4143" y="1174"/>
                  </a:cubicBezTo>
                  <a:cubicBezTo>
                    <a:pt x="2861" y="895"/>
                    <a:pt x="1589" y="584"/>
                    <a:pt x="356" y="131"/>
                  </a:cubicBezTo>
                  <a:cubicBezTo>
                    <a:pt x="241" y="88"/>
                    <a:pt x="122" y="44"/>
                    <a:pt x="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50" name="Google Shape;850;p13"/>
            <p:cNvSpPr/>
            <p:nvPr/>
          </p:nvSpPr>
          <p:spPr>
            <a:xfrm>
              <a:off x="1240500" y="709975"/>
              <a:ext cx="643050" cy="1293500"/>
            </a:xfrm>
            <a:custGeom>
              <a:avLst/>
              <a:gdLst/>
              <a:ahLst/>
              <a:cxnLst/>
              <a:rect l="l" t="t" r="r" b="b"/>
              <a:pathLst>
                <a:path w="25722" h="51740" extrusionOk="0">
                  <a:moveTo>
                    <a:pt x="24837" y="1"/>
                  </a:moveTo>
                  <a:cubicBezTo>
                    <a:pt x="24689" y="1"/>
                    <a:pt x="24538" y="46"/>
                    <a:pt x="24409" y="149"/>
                  </a:cubicBezTo>
                  <a:cubicBezTo>
                    <a:pt x="23441" y="926"/>
                    <a:pt x="22498" y="1668"/>
                    <a:pt x="21616" y="2549"/>
                  </a:cubicBezTo>
                  <a:cubicBezTo>
                    <a:pt x="20750" y="3412"/>
                    <a:pt x="19950" y="4341"/>
                    <a:pt x="19166" y="5280"/>
                  </a:cubicBezTo>
                  <a:cubicBezTo>
                    <a:pt x="17597" y="7154"/>
                    <a:pt x="16067" y="9062"/>
                    <a:pt x="14618" y="11031"/>
                  </a:cubicBezTo>
                  <a:cubicBezTo>
                    <a:pt x="11737" y="14950"/>
                    <a:pt x="9076" y="19083"/>
                    <a:pt x="7057" y="23521"/>
                  </a:cubicBezTo>
                  <a:cubicBezTo>
                    <a:pt x="4960" y="28130"/>
                    <a:pt x="3350" y="32949"/>
                    <a:pt x="2133" y="37863"/>
                  </a:cubicBezTo>
                  <a:cubicBezTo>
                    <a:pt x="1526" y="40317"/>
                    <a:pt x="1002" y="42799"/>
                    <a:pt x="545" y="45285"/>
                  </a:cubicBezTo>
                  <a:cubicBezTo>
                    <a:pt x="153" y="47419"/>
                    <a:pt x="1" y="49554"/>
                    <a:pt x="360" y="51703"/>
                  </a:cubicBezTo>
                  <a:cubicBezTo>
                    <a:pt x="364" y="51728"/>
                    <a:pt x="385" y="51740"/>
                    <a:pt x="407" y="51740"/>
                  </a:cubicBezTo>
                  <a:cubicBezTo>
                    <a:pt x="433" y="51740"/>
                    <a:pt x="460" y="51723"/>
                    <a:pt x="457" y="51692"/>
                  </a:cubicBezTo>
                  <a:cubicBezTo>
                    <a:pt x="277" y="49291"/>
                    <a:pt x="732" y="46924"/>
                    <a:pt x="1361" y="44616"/>
                  </a:cubicBezTo>
                  <a:cubicBezTo>
                    <a:pt x="2006" y="42244"/>
                    <a:pt x="2601" y="39865"/>
                    <a:pt x="3354" y="37523"/>
                  </a:cubicBezTo>
                  <a:cubicBezTo>
                    <a:pt x="4860" y="32842"/>
                    <a:pt x="6691" y="28284"/>
                    <a:pt x="9029" y="23954"/>
                  </a:cubicBezTo>
                  <a:cubicBezTo>
                    <a:pt x="11295" y="19762"/>
                    <a:pt x="13967" y="15765"/>
                    <a:pt x="16861" y="11980"/>
                  </a:cubicBezTo>
                  <a:cubicBezTo>
                    <a:pt x="18282" y="10120"/>
                    <a:pt x="19751" y="8297"/>
                    <a:pt x="21263" y="6510"/>
                  </a:cubicBezTo>
                  <a:cubicBezTo>
                    <a:pt x="22783" y="4718"/>
                    <a:pt x="24131" y="2881"/>
                    <a:pt x="25405" y="913"/>
                  </a:cubicBezTo>
                  <a:cubicBezTo>
                    <a:pt x="25721" y="424"/>
                    <a:pt x="25291" y="1"/>
                    <a:pt x="2483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grpSp>
        <p:nvGrpSpPr>
          <p:cNvPr id="851" name="Google Shape;851;p13"/>
          <p:cNvGrpSpPr/>
          <p:nvPr/>
        </p:nvGrpSpPr>
        <p:grpSpPr>
          <a:xfrm>
            <a:off x="1" y="0"/>
            <a:ext cx="3054159" cy="1546750"/>
            <a:chOff x="0" y="0"/>
            <a:chExt cx="3054159" cy="1546750"/>
          </a:xfrm>
        </p:grpSpPr>
        <p:sp>
          <p:nvSpPr>
            <p:cNvPr id="852" name="Google Shape;852;p13"/>
            <p:cNvSpPr/>
            <p:nvPr/>
          </p:nvSpPr>
          <p:spPr>
            <a:xfrm>
              <a:off x="0" y="0"/>
              <a:ext cx="3054159" cy="1289961"/>
            </a:xfrm>
            <a:custGeom>
              <a:avLst/>
              <a:gdLst/>
              <a:ahLst/>
              <a:cxnLst/>
              <a:rect l="l" t="t" r="r" b="b"/>
              <a:pathLst>
                <a:path w="68768" h="29045" extrusionOk="0">
                  <a:moveTo>
                    <a:pt x="54971" y="1"/>
                  </a:moveTo>
                  <a:cubicBezTo>
                    <a:pt x="54971" y="1"/>
                    <a:pt x="40955" y="18323"/>
                    <a:pt x="18257" y="18323"/>
                  </a:cubicBezTo>
                  <a:cubicBezTo>
                    <a:pt x="12671" y="18323"/>
                    <a:pt x="6559" y="17213"/>
                    <a:pt x="1" y="14448"/>
                  </a:cubicBezTo>
                  <a:lnTo>
                    <a:pt x="1" y="25940"/>
                  </a:lnTo>
                  <a:cubicBezTo>
                    <a:pt x="1" y="25940"/>
                    <a:pt x="9307" y="29045"/>
                    <a:pt x="19676" y="29045"/>
                  </a:cubicBezTo>
                  <a:cubicBezTo>
                    <a:pt x="21713" y="29045"/>
                    <a:pt x="23791" y="28925"/>
                    <a:pt x="25848" y="28638"/>
                  </a:cubicBezTo>
                  <a:cubicBezTo>
                    <a:pt x="52081" y="24977"/>
                    <a:pt x="59045" y="5913"/>
                    <a:pt x="68767"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53" name="Google Shape;853;p13"/>
            <p:cNvSpPr/>
            <p:nvPr/>
          </p:nvSpPr>
          <p:spPr>
            <a:xfrm>
              <a:off x="0" y="0"/>
              <a:ext cx="2873622" cy="918495"/>
            </a:xfrm>
            <a:custGeom>
              <a:avLst/>
              <a:gdLst/>
              <a:ahLst/>
              <a:cxnLst/>
              <a:rect l="l" t="t" r="r" b="b"/>
              <a:pathLst>
                <a:path w="64703" h="20681" extrusionOk="0">
                  <a:moveTo>
                    <a:pt x="54971" y="1"/>
                  </a:moveTo>
                  <a:cubicBezTo>
                    <a:pt x="54971" y="1"/>
                    <a:pt x="40955" y="18323"/>
                    <a:pt x="18257" y="18323"/>
                  </a:cubicBezTo>
                  <a:cubicBezTo>
                    <a:pt x="12671" y="18323"/>
                    <a:pt x="6559" y="17213"/>
                    <a:pt x="1" y="14448"/>
                  </a:cubicBezTo>
                  <a:lnTo>
                    <a:pt x="1" y="15568"/>
                  </a:lnTo>
                  <a:cubicBezTo>
                    <a:pt x="5558" y="18991"/>
                    <a:pt x="11228" y="20680"/>
                    <a:pt x="17466" y="20680"/>
                  </a:cubicBezTo>
                  <a:cubicBezTo>
                    <a:pt x="20548" y="20680"/>
                    <a:pt x="23769" y="20268"/>
                    <a:pt x="27184" y="19448"/>
                  </a:cubicBezTo>
                  <a:cubicBezTo>
                    <a:pt x="38981" y="16319"/>
                    <a:pt x="47890" y="8614"/>
                    <a:pt x="58484" y="2835"/>
                  </a:cubicBezTo>
                  <a:cubicBezTo>
                    <a:pt x="60543" y="1713"/>
                    <a:pt x="62601" y="775"/>
                    <a:pt x="6470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54" name="Google Shape;854;p13"/>
            <p:cNvSpPr/>
            <p:nvPr/>
          </p:nvSpPr>
          <p:spPr>
            <a:xfrm>
              <a:off x="0" y="397503"/>
              <a:ext cx="2404804" cy="867820"/>
            </a:xfrm>
            <a:custGeom>
              <a:avLst/>
              <a:gdLst/>
              <a:ahLst/>
              <a:cxnLst/>
              <a:rect l="l" t="t" r="r" b="b"/>
              <a:pathLst>
                <a:path w="54147" h="19540" extrusionOk="0">
                  <a:moveTo>
                    <a:pt x="54045" y="1"/>
                  </a:moveTo>
                  <a:cubicBezTo>
                    <a:pt x="54032" y="1"/>
                    <a:pt x="54020" y="5"/>
                    <a:pt x="54008" y="14"/>
                  </a:cubicBezTo>
                  <a:cubicBezTo>
                    <a:pt x="50311" y="2868"/>
                    <a:pt x="46424" y="5525"/>
                    <a:pt x="42170" y="7481"/>
                  </a:cubicBezTo>
                  <a:cubicBezTo>
                    <a:pt x="37643" y="9562"/>
                    <a:pt x="32732" y="11021"/>
                    <a:pt x="27870" y="12069"/>
                  </a:cubicBezTo>
                  <a:cubicBezTo>
                    <a:pt x="24263" y="12846"/>
                    <a:pt x="20603" y="13303"/>
                    <a:pt x="16928" y="13303"/>
                  </a:cubicBezTo>
                  <a:cubicBezTo>
                    <a:pt x="15608" y="13303"/>
                    <a:pt x="14285" y="13244"/>
                    <a:pt x="12962" y="13120"/>
                  </a:cubicBezTo>
                  <a:cubicBezTo>
                    <a:pt x="8473" y="12699"/>
                    <a:pt x="4085" y="11389"/>
                    <a:pt x="1" y="9494"/>
                  </a:cubicBezTo>
                  <a:lnTo>
                    <a:pt x="1" y="13522"/>
                  </a:lnTo>
                  <a:cubicBezTo>
                    <a:pt x="1450" y="14111"/>
                    <a:pt x="2930" y="14622"/>
                    <a:pt x="4430" y="15053"/>
                  </a:cubicBezTo>
                  <a:cubicBezTo>
                    <a:pt x="4223" y="15039"/>
                    <a:pt x="4016" y="15025"/>
                    <a:pt x="3807" y="15009"/>
                  </a:cubicBezTo>
                  <a:cubicBezTo>
                    <a:pt x="2536" y="14919"/>
                    <a:pt x="1270" y="14820"/>
                    <a:pt x="1" y="14753"/>
                  </a:cubicBezTo>
                  <a:lnTo>
                    <a:pt x="1" y="16990"/>
                  </a:lnTo>
                  <a:cubicBezTo>
                    <a:pt x="1" y="16990"/>
                    <a:pt x="783" y="17251"/>
                    <a:pt x="2146" y="17621"/>
                  </a:cubicBezTo>
                  <a:cubicBezTo>
                    <a:pt x="2384" y="17635"/>
                    <a:pt x="2622" y="17649"/>
                    <a:pt x="2862" y="17665"/>
                  </a:cubicBezTo>
                  <a:cubicBezTo>
                    <a:pt x="5758" y="17858"/>
                    <a:pt x="8649" y="17981"/>
                    <a:pt x="11541" y="17981"/>
                  </a:cubicBezTo>
                  <a:cubicBezTo>
                    <a:pt x="11940" y="17981"/>
                    <a:pt x="12338" y="17979"/>
                    <a:pt x="12737" y="17974"/>
                  </a:cubicBezTo>
                  <a:lnTo>
                    <a:pt x="12737" y="17974"/>
                  </a:lnTo>
                  <a:cubicBezTo>
                    <a:pt x="11370" y="18326"/>
                    <a:pt x="10005" y="18690"/>
                    <a:pt x="8646" y="19069"/>
                  </a:cubicBezTo>
                  <a:cubicBezTo>
                    <a:pt x="9605" y="19239"/>
                    <a:pt x="10620" y="19398"/>
                    <a:pt x="11679" y="19539"/>
                  </a:cubicBezTo>
                  <a:cubicBezTo>
                    <a:pt x="14278" y="19145"/>
                    <a:pt x="16881" y="18775"/>
                    <a:pt x="19491" y="18450"/>
                  </a:cubicBezTo>
                  <a:cubicBezTo>
                    <a:pt x="24653" y="17805"/>
                    <a:pt x="29817" y="17217"/>
                    <a:pt x="34916" y="16159"/>
                  </a:cubicBezTo>
                  <a:cubicBezTo>
                    <a:pt x="37909" y="15540"/>
                    <a:pt x="40878" y="14761"/>
                    <a:pt x="43729" y="13677"/>
                  </a:cubicBezTo>
                  <a:cubicBezTo>
                    <a:pt x="46921" y="11821"/>
                    <a:pt x="49660" y="9710"/>
                    <a:pt x="52088" y="7522"/>
                  </a:cubicBezTo>
                  <a:lnTo>
                    <a:pt x="52088" y="7522"/>
                  </a:lnTo>
                  <a:cubicBezTo>
                    <a:pt x="51889" y="7654"/>
                    <a:pt x="51689" y="7785"/>
                    <a:pt x="51486" y="7911"/>
                  </a:cubicBezTo>
                  <a:cubicBezTo>
                    <a:pt x="49536" y="9119"/>
                    <a:pt x="47376" y="10025"/>
                    <a:pt x="45228" y="10813"/>
                  </a:cubicBezTo>
                  <a:cubicBezTo>
                    <a:pt x="43234" y="11543"/>
                    <a:pt x="41231" y="12236"/>
                    <a:pt x="39191" y="12822"/>
                  </a:cubicBezTo>
                  <a:cubicBezTo>
                    <a:pt x="39540" y="12588"/>
                    <a:pt x="39881" y="12338"/>
                    <a:pt x="40212" y="12069"/>
                  </a:cubicBezTo>
                  <a:cubicBezTo>
                    <a:pt x="40274" y="12018"/>
                    <a:pt x="40217" y="11924"/>
                    <a:pt x="40150" y="11924"/>
                  </a:cubicBezTo>
                  <a:cubicBezTo>
                    <a:pt x="40136" y="11924"/>
                    <a:pt x="40123" y="11927"/>
                    <a:pt x="40110" y="11936"/>
                  </a:cubicBezTo>
                  <a:cubicBezTo>
                    <a:pt x="39133" y="12567"/>
                    <a:pt x="38095" y="13039"/>
                    <a:pt x="37019" y="13402"/>
                  </a:cubicBezTo>
                  <a:cubicBezTo>
                    <a:pt x="36175" y="13612"/>
                    <a:pt x="35329" y="13804"/>
                    <a:pt x="34478" y="13984"/>
                  </a:cubicBezTo>
                  <a:cubicBezTo>
                    <a:pt x="34543" y="13962"/>
                    <a:pt x="34609" y="13942"/>
                    <a:pt x="34674" y="13921"/>
                  </a:cubicBezTo>
                  <a:cubicBezTo>
                    <a:pt x="38896" y="12501"/>
                    <a:pt x="42708" y="10432"/>
                    <a:pt x="46359" y="7901"/>
                  </a:cubicBezTo>
                  <a:cubicBezTo>
                    <a:pt x="46796" y="7597"/>
                    <a:pt x="47224" y="7283"/>
                    <a:pt x="47649" y="6964"/>
                  </a:cubicBezTo>
                  <a:cubicBezTo>
                    <a:pt x="47748" y="6889"/>
                    <a:pt x="47691" y="6739"/>
                    <a:pt x="47592" y="6739"/>
                  </a:cubicBezTo>
                  <a:cubicBezTo>
                    <a:pt x="47572" y="6739"/>
                    <a:pt x="47551" y="6744"/>
                    <a:pt x="47529" y="6758"/>
                  </a:cubicBezTo>
                  <a:cubicBezTo>
                    <a:pt x="44252" y="8808"/>
                    <a:pt x="40643" y="10254"/>
                    <a:pt x="36955" y="11390"/>
                  </a:cubicBezTo>
                  <a:cubicBezTo>
                    <a:pt x="41448" y="9625"/>
                    <a:pt x="45691" y="7251"/>
                    <a:pt x="49488" y="4210"/>
                  </a:cubicBezTo>
                  <a:cubicBezTo>
                    <a:pt x="51090" y="2927"/>
                    <a:pt x="52609" y="1539"/>
                    <a:pt x="54097" y="130"/>
                  </a:cubicBezTo>
                  <a:cubicBezTo>
                    <a:pt x="54146" y="83"/>
                    <a:pt x="54100" y="1"/>
                    <a:pt x="5404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55" name="Google Shape;855;p13"/>
            <p:cNvSpPr/>
            <p:nvPr/>
          </p:nvSpPr>
          <p:spPr>
            <a:xfrm>
              <a:off x="102195" y="372143"/>
              <a:ext cx="1940204" cy="1067588"/>
            </a:xfrm>
            <a:custGeom>
              <a:avLst/>
              <a:gdLst/>
              <a:ahLst/>
              <a:cxnLst/>
              <a:rect l="l" t="t" r="r" b="b"/>
              <a:pathLst>
                <a:path w="43686" h="24038" extrusionOk="0">
                  <a:moveTo>
                    <a:pt x="42938" y="0"/>
                  </a:moveTo>
                  <a:cubicBezTo>
                    <a:pt x="41971" y="0"/>
                    <a:pt x="40151" y="582"/>
                    <a:pt x="37987" y="4102"/>
                  </a:cubicBezTo>
                  <a:cubicBezTo>
                    <a:pt x="36080" y="7203"/>
                    <a:pt x="35960" y="10858"/>
                    <a:pt x="34088" y="13997"/>
                  </a:cubicBezTo>
                  <a:cubicBezTo>
                    <a:pt x="32532" y="16607"/>
                    <a:pt x="30952" y="18786"/>
                    <a:pt x="28084" y="19974"/>
                  </a:cubicBezTo>
                  <a:cubicBezTo>
                    <a:pt x="26185" y="20760"/>
                    <a:pt x="24127" y="21169"/>
                    <a:pt x="22071" y="21169"/>
                  </a:cubicBezTo>
                  <a:cubicBezTo>
                    <a:pt x="19862" y="21169"/>
                    <a:pt x="17656" y="20697"/>
                    <a:pt x="15654" y="19713"/>
                  </a:cubicBezTo>
                  <a:cubicBezTo>
                    <a:pt x="11997" y="17917"/>
                    <a:pt x="9230" y="14830"/>
                    <a:pt x="7117" y="11402"/>
                  </a:cubicBezTo>
                  <a:cubicBezTo>
                    <a:pt x="6185" y="9892"/>
                    <a:pt x="5191" y="8339"/>
                    <a:pt x="3948" y="7063"/>
                  </a:cubicBezTo>
                  <a:cubicBezTo>
                    <a:pt x="3443" y="6544"/>
                    <a:pt x="2702" y="6331"/>
                    <a:pt x="1998" y="6331"/>
                  </a:cubicBezTo>
                  <a:cubicBezTo>
                    <a:pt x="1019" y="6331"/>
                    <a:pt x="110" y="6742"/>
                    <a:pt x="1" y="7312"/>
                  </a:cubicBezTo>
                  <a:cubicBezTo>
                    <a:pt x="63" y="7303"/>
                    <a:pt x="125" y="7299"/>
                    <a:pt x="187" y="7299"/>
                  </a:cubicBezTo>
                  <a:cubicBezTo>
                    <a:pt x="974" y="7299"/>
                    <a:pt x="1717" y="8002"/>
                    <a:pt x="2217" y="8557"/>
                  </a:cubicBezTo>
                  <a:cubicBezTo>
                    <a:pt x="2911" y="9331"/>
                    <a:pt x="3442" y="10238"/>
                    <a:pt x="3949" y="11143"/>
                  </a:cubicBezTo>
                  <a:cubicBezTo>
                    <a:pt x="5159" y="13304"/>
                    <a:pt x="6409" y="15406"/>
                    <a:pt x="8014" y="17303"/>
                  </a:cubicBezTo>
                  <a:cubicBezTo>
                    <a:pt x="11452" y="21369"/>
                    <a:pt x="16485" y="23945"/>
                    <a:pt x="21847" y="24035"/>
                  </a:cubicBezTo>
                  <a:cubicBezTo>
                    <a:pt x="21949" y="24036"/>
                    <a:pt x="22052" y="24037"/>
                    <a:pt x="22155" y="24037"/>
                  </a:cubicBezTo>
                  <a:cubicBezTo>
                    <a:pt x="26053" y="24037"/>
                    <a:pt x="30289" y="22827"/>
                    <a:pt x="33141" y="20081"/>
                  </a:cubicBezTo>
                  <a:cubicBezTo>
                    <a:pt x="35353" y="17952"/>
                    <a:pt x="36672" y="15174"/>
                    <a:pt x="37755" y="12349"/>
                  </a:cubicBezTo>
                  <a:cubicBezTo>
                    <a:pt x="38783" y="9670"/>
                    <a:pt x="39601" y="6916"/>
                    <a:pt x="40607" y="4230"/>
                  </a:cubicBezTo>
                  <a:cubicBezTo>
                    <a:pt x="41167" y="2733"/>
                    <a:pt x="42104" y="890"/>
                    <a:pt x="43685" y="142"/>
                  </a:cubicBezTo>
                  <a:cubicBezTo>
                    <a:pt x="43685" y="142"/>
                    <a:pt x="43416" y="0"/>
                    <a:pt x="4293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56" name="Google Shape;856;p13"/>
            <p:cNvSpPr/>
            <p:nvPr/>
          </p:nvSpPr>
          <p:spPr>
            <a:xfrm>
              <a:off x="102195" y="557482"/>
              <a:ext cx="1804435" cy="882254"/>
            </a:xfrm>
            <a:custGeom>
              <a:avLst/>
              <a:gdLst/>
              <a:ahLst/>
              <a:cxnLst/>
              <a:rect l="l" t="t" r="r" b="b"/>
              <a:pathLst>
                <a:path w="40629" h="19865" extrusionOk="0">
                  <a:moveTo>
                    <a:pt x="40627" y="0"/>
                  </a:moveTo>
                  <a:cubicBezTo>
                    <a:pt x="40614" y="0"/>
                    <a:pt x="39116" y="3718"/>
                    <a:pt x="37782" y="6528"/>
                  </a:cubicBezTo>
                  <a:cubicBezTo>
                    <a:pt x="36354" y="9536"/>
                    <a:pt x="34836" y="12787"/>
                    <a:pt x="32320" y="15057"/>
                  </a:cubicBezTo>
                  <a:cubicBezTo>
                    <a:pt x="29801" y="17332"/>
                    <a:pt x="26682" y="18285"/>
                    <a:pt x="23487" y="18285"/>
                  </a:cubicBezTo>
                  <a:cubicBezTo>
                    <a:pt x="19536" y="18285"/>
                    <a:pt x="15467" y="16828"/>
                    <a:pt x="12270" y="14613"/>
                  </a:cubicBezTo>
                  <a:cubicBezTo>
                    <a:pt x="10803" y="13595"/>
                    <a:pt x="9396" y="12362"/>
                    <a:pt x="8322" y="10925"/>
                  </a:cubicBezTo>
                  <a:cubicBezTo>
                    <a:pt x="7165" y="9377"/>
                    <a:pt x="6307" y="7656"/>
                    <a:pt x="5333" y="5993"/>
                  </a:cubicBezTo>
                  <a:cubicBezTo>
                    <a:pt x="4621" y="4778"/>
                    <a:pt x="3627" y="3210"/>
                    <a:pt x="2405" y="2183"/>
                  </a:cubicBezTo>
                  <a:cubicBezTo>
                    <a:pt x="2269" y="2167"/>
                    <a:pt x="2133" y="2159"/>
                    <a:pt x="1997" y="2159"/>
                  </a:cubicBezTo>
                  <a:cubicBezTo>
                    <a:pt x="1019" y="2159"/>
                    <a:pt x="110" y="2570"/>
                    <a:pt x="1" y="3139"/>
                  </a:cubicBezTo>
                  <a:cubicBezTo>
                    <a:pt x="63" y="3130"/>
                    <a:pt x="125" y="3126"/>
                    <a:pt x="187" y="3126"/>
                  </a:cubicBezTo>
                  <a:cubicBezTo>
                    <a:pt x="974" y="3126"/>
                    <a:pt x="1717" y="3829"/>
                    <a:pt x="2217" y="4384"/>
                  </a:cubicBezTo>
                  <a:cubicBezTo>
                    <a:pt x="2911" y="5158"/>
                    <a:pt x="3442" y="6065"/>
                    <a:pt x="3949" y="6970"/>
                  </a:cubicBezTo>
                  <a:cubicBezTo>
                    <a:pt x="5159" y="9131"/>
                    <a:pt x="6409" y="11233"/>
                    <a:pt x="8014" y="13130"/>
                  </a:cubicBezTo>
                  <a:cubicBezTo>
                    <a:pt x="11452" y="17196"/>
                    <a:pt x="16485" y="19772"/>
                    <a:pt x="21847" y="19862"/>
                  </a:cubicBezTo>
                  <a:cubicBezTo>
                    <a:pt x="21949" y="19863"/>
                    <a:pt x="22052" y="19864"/>
                    <a:pt x="22155" y="19864"/>
                  </a:cubicBezTo>
                  <a:cubicBezTo>
                    <a:pt x="26053" y="19864"/>
                    <a:pt x="30289" y="18654"/>
                    <a:pt x="33141" y="15908"/>
                  </a:cubicBezTo>
                  <a:cubicBezTo>
                    <a:pt x="35353" y="13779"/>
                    <a:pt x="36672" y="11001"/>
                    <a:pt x="37755" y="8176"/>
                  </a:cubicBezTo>
                  <a:cubicBezTo>
                    <a:pt x="38783" y="5497"/>
                    <a:pt x="39601" y="2743"/>
                    <a:pt x="40607" y="57"/>
                  </a:cubicBezTo>
                  <a:cubicBezTo>
                    <a:pt x="40622" y="19"/>
                    <a:pt x="40628" y="0"/>
                    <a:pt x="4062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57" name="Google Shape;857;p13"/>
            <p:cNvSpPr/>
            <p:nvPr/>
          </p:nvSpPr>
          <p:spPr>
            <a:xfrm>
              <a:off x="315913" y="387644"/>
              <a:ext cx="1632115" cy="968592"/>
            </a:xfrm>
            <a:custGeom>
              <a:avLst/>
              <a:gdLst/>
              <a:ahLst/>
              <a:cxnLst/>
              <a:rect l="l" t="t" r="r" b="b"/>
              <a:pathLst>
                <a:path w="36749" h="21809" extrusionOk="0">
                  <a:moveTo>
                    <a:pt x="36748" y="0"/>
                  </a:moveTo>
                  <a:cubicBezTo>
                    <a:pt x="35783" y="470"/>
                    <a:pt x="34549" y="1520"/>
                    <a:pt x="33175" y="3753"/>
                  </a:cubicBezTo>
                  <a:cubicBezTo>
                    <a:pt x="31268" y="6854"/>
                    <a:pt x="31148" y="10509"/>
                    <a:pt x="29276" y="13648"/>
                  </a:cubicBezTo>
                  <a:cubicBezTo>
                    <a:pt x="27720" y="16258"/>
                    <a:pt x="26140" y="18437"/>
                    <a:pt x="23272" y="19625"/>
                  </a:cubicBezTo>
                  <a:cubicBezTo>
                    <a:pt x="21373" y="20411"/>
                    <a:pt x="19315" y="20820"/>
                    <a:pt x="17259" y="20820"/>
                  </a:cubicBezTo>
                  <a:cubicBezTo>
                    <a:pt x="15050" y="20820"/>
                    <a:pt x="12844" y="20348"/>
                    <a:pt x="10842" y="19364"/>
                  </a:cubicBezTo>
                  <a:cubicBezTo>
                    <a:pt x="7185" y="17568"/>
                    <a:pt x="4418" y="14481"/>
                    <a:pt x="2305" y="11053"/>
                  </a:cubicBezTo>
                  <a:cubicBezTo>
                    <a:pt x="1600" y="9911"/>
                    <a:pt x="858" y="8742"/>
                    <a:pt x="1" y="7689"/>
                  </a:cubicBezTo>
                  <a:lnTo>
                    <a:pt x="1" y="7689"/>
                  </a:lnTo>
                  <a:cubicBezTo>
                    <a:pt x="375" y="8581"/>
                    <a:pt x="858" y="9426"/>
                    <a:pt x="1314" y="10279"/>
                  </a:cubicBezTo>
                  <a:cubicBezTo>
                    <a:pt x="1864" y="11309"/>
                    <a:pt x="2436" y="12325"/>
                    <a:pt x="3080" y="13298"/>
                  </a:cubicBezTo>
                  <a:cubicBezTo>
                    <a:pt x="5479" y="16927"/>
                    <a:pt x="8947" y="19791"/>
                    <a:pt x="13060" y="21212"/>
                  </a:cubicBezTo>
                  <a:cubicBezTo>
                    <a:pt x="14245" y="21621"/>
                    <a:pt x="15496" y="21808"/>
                    <a:pt x="16760" y="21808"/>
                  </a:cubicBezTo>
                  <a:cubicBezTo>
                    <a:pt x="20062" y="21808"/>
                    <a:pt x="23454" y="20530"/>
                    <a:pt x="26004" y="18585"/>
                  </a:cubicBezTo>
                  <a:cubicBezTo>
                    <a:pt x="27663" y="17320"/>
                    <a:pt x="29181" y="15871"/>
                    <a:pt x="30317" y="14107"/>
                  </a:cubicBezTo>
                  <a:cubicBezTo>
                    <a:pt x="31375" y="12464"/>
                    <a:pt x="31831" y="10754"/>
                    <a:pt x="32166" y="8856"/>
                  </a:cubicBezTo>
                  <a:cubicBezTo>
                    <a:pt x="32438" y="7313"/>
                    <a:pt x="32719" y="5771"/>
                    <a:pt x="33262" y="4295"/>
                  </a:cubicBezTo>
                  <a:cubicBezTo>
                    <a:pt x="33927" y="2486"/>
                    <a:pt x="35201" y="1105"/>
                    <a:pt x="3674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58" name="Google Shape;858;p13"/>
            <p:cNvSpPr/>
            <p:nvPr/>
          </p:nvSpPr>
          <p:spPr>
            <a:xfrm>
              <a:off x="102284" y="678865"/>
              <a:ext cx="936615" cy="759365"/>
            </a:xfrm>
            <a:custGeom>
              <a:avLst/>
              <a:gdLst/>
              <a:ahLst/>
              <a:cxnLst/>
              <a:rect l="l" t="t" r="r" b="b"/>
              <a:pathLst>
                <a:path w="21089" h="17098" extrusionOk="0">
                  <a:moveTo>
                    <a:pt x="234" y="1"/>
                  </a:moveTo>
                  <a:cubicBezTo>
                    <a:pt x="112" y="121"/>
                    <a:pt x="30" y="256"/>
                    <a:pt x="0" y="402"/>
                  </a:cubicBezTo>
                  <a:cubicBezTo>
                    <a:pt x="3" y="403"/>
                    <a:pt x="6" y="405"/>
                    <a:pt x="9" y="406"/>
                  </a:cubicBezTo>
                  <a:cubicBezTo>
                    <a:pt x="68" y="398"/>
                    <a:pt x="128" y="394"/>
                    <a:pt x="187" y="394"/>
                  </a:cubicBezTo>
                  <a:cubicBezTo>
                    <a:pt x="973" y="394"/>
                    <a:pt x="1716" y="1097"/>
                    <a:pt x="2215" y="1651"/>
                  </a:cubicBezTo>
                  <a:cubicBezTo>
                    <a:pt x="2909" y="2425"/>
                    <a:pt x="3440" y="3332"/>
                    <a:pt x="3947" y="4237"/>
                  </a:cubicBezTo>
                  <a:cubicBezTo>
                    <a:pt x="5157" y="6398"/>
                    <a:pt x="6407" y="8500"/>
                    <a:pt x="8012" y="10397"/>
                  </a:cubicBezTo>
                  <a:cubicBezTo>
                    <a:pt x="11287" y="14270"/>
                    <a:pt x="16011" y="16790"/>
                    <a:pt x="21088" y="17097"/>
                  </a:cubicBezTo>
                  <a:cubicBezTo>
                    <a:pt x="20230" y="16889"/>
                    <a:pt x="19371" y="16686"/>
                    <a:pt x="18528" y="16433"/>
                  </a:cubicBezTo>
                  <a:cubicBezTo>
                    <a:pt x="17056" y="15990"/>
                    <a:pt x="15603" y="15470"/>
                    <a:pt x="14240" y="14750"/>
                  </a:cubicBezTo>
                  <a:cubicBezTo>
                    <a:pt x="12346" y="13749"/>
                    <a:pt x="10648" y="12413"/>
                    <a:pt x="9339" y="10705"/>
                  </a:cubicBezTo>
                  <a:cubicBezTo>
                    <a:pt x="7961" y="8907"/>
                    <a:pt x="7032" y="6853"/>
                    <a:pt x="5863" y="4924"/>
                  </a:cubicBezTo>
                  <a:cubicBezTo>
                    <a:pt x="4609" y="2856"/>
                    <a:pt x="2769" y="399"/>
                    <a:pt x="23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59" name="Google Shape;859;p13"/>
            <p:cNvSpPr/>
            <p:nvPr/>
          </p:nvSpPr>
          <p:spPr>
            <a:xfrm>
              <a:off x="1177266" y="1390329"/>
              <a:ext cx="97619" cy="156421"/>
            </a:xfrm>
            <a:custGeom>
              <a:avLst/>
              <a:gdLst/>
              <a:ahLst/>
              <a:cxnLst/>
              <a:rect l="l" t="t" r="r" b="b"/>
              <a:pathLst>
                <a:path w="2198" h="3522" extrusionOk="0">
                  <a:moveTo>
                    <a:pt x="1966" y="0"/>
                  </a:moveTo>
                  <a:cubicBezTo>
                    <a:pt x="1879" y="0"/>
                    <a:pt x="1787" y="36"/>
                    <a:pt x="1736" y="103"/>
                  </a:cubicBezTo>
                  <a:cubicBezTo>
                    <a:pt x="1088" y="954"/>
                    <a:pt x="0" y="2010"/>
                    <a:pt x="475" y="3178"/>
                  </a:cubicBezTo>
                  <a:cubicBezTo>
                    <a:pt x="566" y="3401"/>
                    <a:pt x="750" y="3521"/>
                    <a:pt x="940" y="3521"/>
                  </a:cubicBezTo>
                  <a:cubicBezTo>
                    <a:pt x="1088" y="3521"/>
                    <a:pt x="1239" y="3448"/>
                    <a:pt x="1352" y="3293"/>
                  </a:cubicBezTo>
                  <a:cubicBezTo>
                    <a:pt x="1950" y="2462"/>
                    <a:pt x="2049" y="1215"/>
                    <a:pt x="2178" y="224"/>
                  </a:cubicBezTo>
                  <a:cubicBezTo>
                    <a:pt x="2198" y="70"/>
                    <a:pt x="2087" y="0"/>
                    <a:pt x="19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60" name="Google Shape;860;p13"/>
            <p:cNvSpPr/>
            <p:nvPr/>
          </p:nvSpPr>
          <p:spPr>
            <a:xfrm>
              <a:off x="1275375" y="1393927"/>
              <a:ext cx="80431" cy="136124"/>
            </a:xfrm>
            <a:custGeom>
              <a:avLst/>
              <a:gdLst/>
              <a:ahLst/>
              <a:cxnLst/>
              <a:rect l="l" t="t" r="r" b="b"/>
              <a:pathLst>
                <a:path w="1811" h="3065" extrusionOk="0">
                  <a:moveTo>
                    <a:pt x="362" y="1"/>
                  </a:moveTo>
                  <a:cubicBezTo>
                    <a:pt x="265" y="1"/>
                    <a:pt x="170" y="55"/>
                    <a:pt x="142" y="171"/>
                  </a:cubicBezTo>
                  <a:cubicBezTo>
                    <a:pt x="36" y="615"/>
                    <a:pt x="12" y="1043"/>
                    <a:pt x="43" y="1497"/>
                  </a:cubicBezTo>
                  <a:cubicBezTo>
                    <a:pt x="76" y="1987"/>
                    <a:pt x="0" y="2578"/>
                    <a:pt x="407" y="2933"/>
                  </a:cubicBezTo>
                  <a:cubicBezTo>
                    <a:pt x="506" y="3018"/>
                    <a:pt x="626" y="3065"/>
                    <a:pt x="744" y="3065"/>
                  </a:cubicBezTo>
                  <a:cubicBezTo>
                    <a:pt x="857" y="3065"/>
                    <a:pt x="970" y="3023"/>
                    <a:pt x="1062" y="2933"/>
                  </a:cubicBezTo>
                  <a:cubicBezTo>
                    <a:pt x="1811" y="2207"/>
                    <a:pt x="833" y="942"/>
                    <a:pt x="599" y="171"/>
                  </a:cubicBezTo>
                  <a:cubicBezTo>
                    <a:pt x="565" y="60"/>
                    <a:pt x="462" y="1"/>
                    <a:pt x="36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61" name="Google Shape;861;p13"/>
            <p:cNvSpPr/>
            <p:nvPr/>
          </p:nvSpPr>
          <p:spPr>
            <a:xfrm>
              <a:off x="1613628" y="1268014"/>
              <a:ext cx="92867" cy="98862"/>
            </a:xfrm>
            <a:custGeom>
              <a:avLst/>
              <a:gdLst/>
              <a:ahLst/>
              <a:cxnLst/>
              <a:rect l="l" t="t" r="r" b="b"/>
              <a:pathLst>
                <a:path w="2091" h="2226" extrusionOk="0">
                  <a:moveTo>
                    <a:pt x="270" y="0"/>
                  </a:moveTo>
                  <a:cubicBezTo>
                    <a:pt x="132" y="0"/>
                    <a:pt x="0" y="129"/>
                    <a:pt x="29" y="305"/>
                  </a:cubicBezTo>
                  <a:cubicBezTo>
                    <a:pt x="86" y="664"/>
                    <a:pt x="229" y="996"/>
                    <a:pt x="427" y="1298"/>
                  </a:cubicBezTo>
                  <a:cubicBezTo>
                    <a:pt x="632" y="1608"/>
                    <a:pt x="863" y="1974"/>
                    <a:pt x="1190" y="2160"/>
                  </a:cubicBezTo>
                  <a:cubicBezTo>
                    <a:pt x="1270" y="2205"/>
                    <a:pt x="1353" y="2225"/>
                    <a:pt x="1433" y="2225"/>
                  </a:cubicBezTo>
                  <a:cubicBezTo>
                    <a:pt x="1788" y="2225"/>
                    <a:pt x="2090" y="1830"/>
                    <a:pt x="1878" y="1472"/>
                  </a:cubicBezTo>
                  <a:cubicBezTo>
                    <a:pt x="1712" y="1194"/>
                    <a:pt x="1438" y="1035"/>
                    <a:pt x="1192" y="837"/>
                  </a:cubicBezTo>
                  <a:cubicBezTo>
                    <a:pt x="932" y="627"/>
                    <a:pt x="659" y="399"/>
                    <a:pt x="471" y="118"/>
                  </a:cubicBezTo>
                  <a:cubicBezTo>
                    <a:pt x="417" y="36"/>
                    <a:pt x="343" y="0"/>
                    <a:pt x="27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62" name="Google Shape;862;p13"/>
            <p:cNvSpPr/>
            <p:nvPr/>
          </p:nvSpPr>
          <p:spPr>
            <a:xfrm>
              <a:off x="1620201" y="1237635"/>
              <a:ext cx="122667" cy="67329"/>
            </a:xfrm>
            <a:custGeom>
              <a:avLst/>
              <a:gdLst/>
              <a:ahLst/>
              <a:cxnLst/>
              <a:rect l="l" t="t" r="r" b="b"/>
              <a:pathLst>
                <a:path w="2762" h="1516" extrusionOk="0">
                  <a:moveTo>
                    <a:pt x="172" y="1"/>
                  </a:moveTo>
                  <a:cubicBezTo>
                    <a:pt x="130" y="1"/>
                    <a:pt x="88" y="9"/>
                    <a:pt x="43" y="31"/>
                  </a:cubicBezTo>
                  <a:cubicBezTo>
                    <a:pt x="17" y="43"/>
                    <a:pt x="0" y="76"/>
                    <a:pt x="0" y="104"/>
                  </a:cubicBezTo>
                  <a:cubicBezTo>
                    <a:pt x="3" y="401"/>
                    <a:pt x="498" y="567"/>
                    <a:pt x="719" y="683"/>
                  </a:cubicBezTo>
                  <a:cubicBezTo>
                    <a:pt x="1137" y="904"/>
                    <a:pt x="1489" y="1155"/>
                    <a:pt x="1866" y="1436"/>
                  </a:cubicBezTo>
                  <a:cubicBezTo>
                    <a:pt x="1941" y="1491"/>
                    <a:pt x="2019" y="1515"/>
                    <a:pt x="2095" y="1515"/>
                  </a:cubicBezTo>
                  <a:cubicBezTo>
                    <a:pt x="2453" y="1515"/>
                    <a:pt x="2761" y="986"/>
                    <a:pt x="2432" y="703"/>
                  </a:cubicBezTo>
                  <a:cubicBezTo>
                    <a:pt x="2079" y="398"/>
                    <a:pt x="1609" y="300"/>
                    <a:pt x="1163" y="215"/>
                  </a:cubicBezTo>
                  <a:cubicBezTo>
                    <a:pt x="940" y="172"/>
                    <a:pt x="718" y="136"/>
                    <a:pt x="498" y="85"/>
                  </a:cubicBezTo>
                  <a:cubicBezTo>
                    <a:pt x="378" y="56"/>
                    <a:pt x="279" y="1"/>
                    <a:pt x="17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63" name="Google Shape;863;p13"/>
            <p:cNvSpPr/>
            <p:nvPr/>
          </p:nvSpPr>
          <p:spPr>
            <a:xfrm>
              <a:off x="1817707" y="313650"/>
              <a:ext cx="65020" cy="121601"/>
            </a:xfrm>
            <a:custGeom>
              <a:avLst/>
              <a:gdLst/>
              <a:ahLst/>
              <a:cxnLst/>
              <a:rect l="l" t="t" r="r" b="b"/>
              <a:pathLst>
                <a:path w="1464" h="2738" extrusionOk="0">
                  <a:moveTo>
                    <a:pt x="670" y="1"/>
                  </a:moveTo>
                  <a:cubicBezTo>
                    <a:pt x="612" y="1"/>
                    <a:pt x="553" y="18"/>
                    <a:pt x="507" y="42"/>
                  </a:cubicBezTo>
                  <a:cubicBezTo>
                    <a:pt x="1" y="301"/>
                    <a:pt x="203" y="1011"/>
                    <a:pt x="361" y="1430"/>
                  </a:cubicBezTo>
                  <a:cubicBezTo>
                    <a:pt x="562" y="1968"/>
                    <a:pt x="891" y="2385"/>
                    <a:pt x="1350" y="2725"/>
                  </a:cubicBezTo>
                  <a:cubicBezTo>
                    <a:pt x="1362" y="2734"/>
                    <a:pt x="1374" y="2738"/>
                    <a:pt x="1385" y="2738"/>
                  </a:cubicBezTo>
                  <a:cubicBezTo>
                    <a:pt x="1431" y="2738"/>
                    <a:pt x="1463" y="2676"/>
                    <a:pt x="1443" y="2632"/>
                  </a:cubicBezTo>
                  <a:cubicBezTo>
                    <a:pt x="1236" y="2181"/>
                    <a:pt x="1114" y="1678"/>
                    <a:pt x="1088" y="1183"/>
                  </a:cubicBezTo>
                  <a:cubicBezTo>
                    <a:pt x="1065" y="758"/>
                    <a:pt x="1180" y="331"/>
                    <a:pt x="803" y="42"/>
                  </a:cubicBezTo>
                  <a:cubicBezTo>
                    <a:pt x="765" y="13"/>
                    <a:pt x="718" y="1"/>
                    <a:pt x="67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64" name="Google Shape;864;p13"/>
            <p:cNvSpPr/>
            <p:nvPr/>
          </p:nvSpPr>
          <p:spPr>
            <a:xfrm>
              <a:off x="1875978" y="313472"/>
              <a:ext cx="57203" cy="103392"/>
            </a:xfrm>
            <a:custGeom>
              <a:avLst/>
              <a:gdLst/>
              <a:ahLst/>
              <a:cxnLst/>
              <a:rect l="l" t="t" r="r" b="b"/>
              <a:pathLst>
                <a:path w="1288" h="2328" extrusionOk="0">
                  <a:moveTo>
                    <a:pt x="766" y="0"/>
                  </a:moveTo>
                  <a:cubicBezTo>
                    <a:pt x="674" y="0"/>
                    <a:pt x="584" y="35"/>
                    <a:pt x="518" y="115"/>
                  </a:cubicBezTo>
                  <a:cubicBezTo>
                    <a:pt x="223" y="474"/>
                    <a:pt x="157" y="882"/>
                    <a:pt x="64" y="1330"/>
                  </a:cubicBezTo>
                  <a:cubicBezTo>
                    <a:pt x="0" y="1628"/>
                    <a:pt x="3" y="2046"/>
                    <a:pt x="244" y="2267"/>
                  </a:cubicBezTo>
                  <a:cubicBezTo>
                    <a:pt x="281" y="2302"/>
                    <a:pt x="333" y="2327"/>
                    <a:pt x="385" y="2327"/>
                  </a:cubicBezTo>
                  <a:cubicBezTo>
                    <a:pt x="402" y="2327"/>
                    <a:pt x="420" y="2324"/>
                    <a:pt x="437" y="2318"/>
                  </a:cubicBezTo>
                  <a:cubicBezTo>
                    <a:pt x="451" y="2314"/>
                    <a:pt x="465" y="2307"/>
                    <a:pt x="479" y="2301"/>
                  </a:cubicBezTo>
                  <a:cubicBezTo>
                    <a:pt x="559" y="2254"/>
                    <a:pt x="577" y="2168"/>
                    <a:pt x="613" y="2090"/>
                  </a:cubicBezTo>
                  <a:cubicBezTo>
                    <a:pt x="698" y="1910"/>
                    <a:pt x="795" y="1737"/>
                    <a:pt x="873" y="1553"/>
                  </a:cubicBezTo>
                  <a:cubicBezTo>
                    <a:pt x="1052" y="1126"/>
                    <a:pt x="1287" y="757"/>
                    <a:pt x="1156" y="284"/>
                  </a:cubicBezTo>
                  <a:cubicBezTo>
                    <a:pt x="1110" y="118"/>
                    <a:pt x="935" y="0"/>
                    <a:pt x="76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65" name="Google Shape;865;p13"/>
            <p:cNvSpPr/>
            <p:nvPr/>
          </p:nvSpPr>
          <p:spPr>
            <a:xfrm>
              <a:off x="1848797" y="678376"/>
              <a:ext cx="113163" cy="112142"/>
            </a:xfrm>
            <a:custGeom>
              <a:avLst/>
              <a:gdLst/>
              <a:ahLst/>
              <a:cxnLst/>
              <a:rect l="l" t="t" r="r" b="b"/>
              <a:pathLst>
                <a:path w="2548" h="2525" extrusionOk="0">
                  <a:moveTo>
                    <a:pt x="693" y="0"/>
                  </a:moveTo>
                  <a:cubicBezTo>
                    <a:pt x="615" y="0"/>
                    <a:pt x="538" y="40"/>
                    <a:pt x="493" y="112"/>
                  </a:cubicBezTo>
                  <a:cubicBezTo>
                    <a:pt x="0" y="898"/>
                    <a:pt x="952" y="2524"/>
                    <a:pt x="1851" y="2524"/>
                  </a:cubicBezTo>
                  <a:cubicBezTo>
                    <a:pt x="1857" y="2524"/>
                    <a:pt x="1863" y="2524"/>
                    <a:pt x="1870" y="2524"/>
                  </a:cubicBezTo>
                  <a:cubicBezTo>
                    <a:pt x="2194" y="2517"/>
                    <a:pt x="2547" y="2169"/>
                    <a:pt x="2404" y="1823"/>
                  </a:cubicBezTo>
                  <a:cubicBezTo>
                    <a:pt x="2237" y="1417"/>
                    <a:pt x="1907" y="1254"/>
                    <a:pt x="1585" y="983"/>
                  </a:cubicBezTo>
                  <a:cubicBezTo>
                    <a:pt x="1274" y="722"/>
                    <a:pt x="1125" y="346"/>
                    <a:pt x="849" y="65"/>
                  </a:cubicBezTo>
                  <a:cubicBezTo>
                    <a:pt x="805" y="21"/>
                    <a:pt x="749" y="0"/>
                    <a:pt x="69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66" name="Google Shape;866;p13"/>
            <p:cNvSpPr/>
            <p:nvPr/>
          </p:nvSpPr>
          <p:spPr>
            <a:xfrm>
              <a:off x="1598216" y="738290"/>
              <a:ext cx="90246" cy="46189"/>
            </a:xfrm>
            <a:custGeom>
              <a:avLst/>
              <a:gdLst/>
              <a:ahLst/>
              <a:cxnLst/>
              <a:rect l="l" t="t" r="r" b="b"/>
              <a:pathLst>
                <a:path w="2032" h="1040" extrusionOk="0">
                  <a:moveTo>
                    <a:pt x="939" y="1"/>
                  </a:moveTo>
                  <a:cubicBezTo>
                    <a:pt x="676" y="1"/>
                    <a:pt x="434" y="107"/>
                    <a:pt x="260" y="370"/>
                  </a:cubicBezTo>
                  <a:cubicBezTo>
                    <a:pt x="0" y="759"/>
                    <a:pt x="560" y="1017"/>
                    <a:pt x="862" y="1036"/>
                  </a:cubicBezTo>
                  <a:cubicBezTo>
                    <a:pt x="904" y="1038"/>
                    <a:pt x="946" y="1039"/>
                    <a:pt x="989" y="1039"/>
                  </a:cubicBezTo>
                  <a:cubicBezTo>
                    <a:pt x="1299" y="1039"/>
                    <a:pt x="1637" y="981"/>
                    <a:pt x="1934" y="937"/>
                  </a:cubicBezTo>
                  <a:cubicBezTo>
                    <a:pt x="1985" y="928"/>
                    <a:pt x="2032" y="864"/>
                    <a:pt x="2026" y="813"/>
                  </a:cubicBezTo>
                  <a:cubicBezTo>
                    <a:pt x="1994" y="494"/>
                    <a:pt x="1731" y="233"/>
                    <a:pt x="1442" y="113"/>
                  </a:cubicBezTo>
                  <a:cubicBezTo>
                    <a:pt x="1274" y="42"/>
                    <a:pt x="1103" y="1"/>
                    <a:pt x="93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67" name="Google Shape;867;p13"/>
            <p:cNvSpPr/>
            <p:nvPr/>
          </p:nvSpPr>
          <p:spPr>
            <a:xfrm>
              <a:off x="291929" y="611533"/>
              <a:ext cx="125421" cy="64087"/>
            </a:xfrm>
            <a:custGeom>
              <a:avLst/>
              <a:gdLst/>
              <a:ahLst/>
              <a:cxnLst/>
              <a:rect l="l" t="t" r="r" b="b"/>
              <a:pathLst>
                <a:path w="2824" h="1443" extrusionOk="0">
                  <a:moveTo>
                    <a:pt x="2079" y="0"/>
                  </a:moveTo>
                  <a:cubicBezTo>
                    <a:pt x="1719" y="0"/>
                    <a:pt x="1352" y="192"/>
                    <a:pt x="1043" y="387"/>
                  </a:cubicBezTo>
                  <a:cubicBezTo>
                    <a:pt x="722" y="589"/>
                    <a:pt x="118" y="948"/>
                    <a:pt x="10" y="1322"/>
                  </a:cubicBezTo>
                  <a:cubicBezTo>
                    <a:pt x="1" y="1361"/>
                    <a:pt x="25" y="1393"/>
                    <a:pt x="59" y="1406"/>
                  </a:cubicBezTo>
                  <a:cubicBezTo>
                    <a:pt x="128" y="1432"/>
                    <a:pt x="204" y="1443"/>
                    <a:pt x="284" y="1443"/>
                  </a:cubicBezTo>
                  <a:cubicBezTo>
                    <a:pt x="597" y="1443"/>
                    <a:pt x="968" y="1280"/>
                    <a:pt x="1247" y="1229"/>
                  </a:cubicBezTo>
                  <a:cubicBezTo>
                    <a:pt x="1709" y="1145"/>
                    <a:pt x="2251" y="1195"/>
                    <a:pt x="2605" y="859"/>
                  </a:cubicBezTo>
                  <a:cubicBezTo>
                    <a:pt x="2823" y="652"/>
                    <a:pt x="2777" y="250"/>
                    <a:pt x="2507" y="106"/>
                  </a:cubicBezTo>
                  <a:cubicBezTo>
                    <a:pt x="2368" y="31"/>
                    <a:pt x="2224" y="0"/>
                    <a:pt x="207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68" name="Google Shape;868;p13"/>
            <p:cNvSpPr/>
            <p:nvPr/>
          </p:nvSpPr>
          <p:spPr>
            <a:xfrm>
              <a:off x="316623" y="668650"/>
              <a:ext cx="97796" cy="42103"/>
            </a:xfrm>
            <a:custGeom>
              <a:avLst/>
              <a:gdLst/>
              <a:ahLst/>
              <a:cxnLst/>
              <a:rect l="l" t="t" r="r" b="b"/>
              <a:pathLst>
                <a:path w="2202" h="948" extrusionOk="0">
                  <a:moveTo>
                    <a:pt x="1121" y="1"/>
                  </a:moveTo>
                  <a:cubicBezTo>
                    <a:pt x="803" y="1"/>
                    <a:pt x="473" y="43"/>
                    <a:pt x="216" y="131"/>
                  </a:cubicBezTo>
                  <a:cubicBezTo>
                    <a:pt x="26" y="197"/>
                    <a:pt x="0" y="428"/>
                    <a:pt x="162" y="540"/>
                  </a:cubicBezTo>
                  <a:cubicBezTo>
                    <a:pt x="531" y="795"/>
                    <a:pt x="1153" y="913"/>
                    <a:pt x="1594" y="947"/>
                  </a:cubicBezTo>
                  <a:cubicBezTo>
                    <a:pt x="1606" y="947"/>
                    <a:pt x="1617" y="948"/>
                    <a:pt x="1629" y="948"/>
                  </a:cubicBezTo>
                  <a:cubicBezTo>
                    <a:pt x="2108" y="948"/>
                    <a:pt x="2202" y="153"/>
                    <a:pt x="1714" y="55"/>
                  </a:cubicBezTo>
                  <a:cubicBezTo>
                    <a:pt x="1538" y="19"/>
                    <a:pt x="1332" y="1"/>
                    <a:pt x="112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69" name="Google Shape;869;p13"/>
            <p:cNvSpPr/>
            <p:nvPr/>
          </p:nvSpPr>
          <p:spPr>
            <a:xfrm>
              <a:off x="98909" y="779195"/>
              <a:ext cx="108100" cy="50231"/>
            </a:xfrm>
            <a:custGeom>
              <a:avLst/>
              <a:gdLst/>
              <a:ahLst/>
              <a:cxnLst/>
              <a:rect l="l" t="t" r="r" b="b"/>
              <a:pathLst>
                <a:path w="2434" h="1131" extrusionOk="0">
                  <a:moveTo>
                    <a:pt x="1407" y="0"/>
                  </a:moveTo>
                  <a:cubicBezTo>
                    <a:pt x="1022" y="0"/>
                    <a:pt x="639" y="121"/>
                    <a:pt x="355" y="367"/>
                  </a:cubicBezTo>
                  <a:cubicBezTo>
                    <a:pt x="0" y="676"/>
                    <a:pt x="332" y="1131"/>
                    <a:pt x="711" y="1131"/>
                  </a:cubicBezTo>
                  <a:cubicBezTo>
                    <a:pt x="777" y="1131"/>
                    <a:pt x="844" y="1117"/>
                    <a:pt x="910" y="1086"/>
                  </a:cubicBezTo>
                  <a:cubicBezTo>
                    <a:pt x="1154" y="971"/>
                    <a:pt x="1383" y="846"/>
                    <a:pt x="1643" y="767"/>
                  </a:cubicBezTo>
                  <a:cubicBezTo>
                    <a:pt x="1875" y="696"/>
                    <a:pt x="2116" y="652"/>
                    <a:pt x="2329" y="529"/>
                  </a:cubicBezTo>
                  <a:cubicBezTo>
                    <a:pt x="2434" y="468"/>
                    <a:pt x="2428" y="319"/>
                    <a:pt x="2329" y="257"/>
                  </a:cubicBezTo>
                  <a:cubicBezTo>
                    <a:pt x="2061" y="87"/>
                    <a:pt x="1734" y="0"/>
                    <a:pt x="140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70" name="Google Shape;870;p13"/>
            <p:cNvSpPr/>
            <p:nvPr/>
          </p:nvSpPr>
          <p:spPr>
            <a:xfrm>
              <a:off x="506757" y="909816"/>
              <a:ext cx="43125" cy="100861"/>
            </a:xfrm>
            <a:custGeom>
              <a:avLst/>
              <a:gdLst/>
              <a:ahLst/>
              <a:cxnLst/>
              <a:rect l="l" t="t" r="r" b="b"/>
              <a:pathLst>
                <a:path w="971" h="2271" extrusionOk="0">
                  <a:moveTo>
                    <a:pt x="508" y="0"/>
                  </a:moveTo>
                  <a:cubicBezTo>
                    <a:pt x="374" y="0"/>
                    <a:pt x="241" y="61"/>
                    <a:pt x="175" y="191"/>
                  </a:cubicBezTo>
                  <a:cubicBezTo>
                    <a:pt x="1" y="534"/>
                    <a:pt x="44" y="962"/>
                    <a:pt x="56" y="1341"/>
                  </a:cubicBezTo>
                  <a:cubicBezTo>
                    <a:pt x="65" y="1617"/>
                    <a:pt x="45" y="2010"/>
                    <a:pt x="248" y="2230"/>
                  </a:cubicBezTo>
                  <a:cubicBezTo>
                    <a:pt x="274" y="2257"/>
                    <a:pt x="309" y="2270"/>
                    <a:pt x="345" y="2270"/>
                  </a:cubicBezTo>
                  <a:cubicBezTo>
                    <a:pt x="382" y="2270"/>
                    <a:pt x="420" y="2256"/>
                    <a:pt x="448" y="2230"/>
                  </a:cubicBezTo>
                  <a:cubicBezTo>
                    <a:pt x="645" y="2043"/>
                    <a:pt x="683" y="1682"/>
                    <a:pt x="740" y="1433"/>
                  </a:cubicBezTo>
                  <a:cubicBezTo>
                    <a:pt x="823" y="1064"/>
                    <a:pt x="971" y="660"/>
                    <a:pt x="893" y="285"/>
                  </a:cubicBezTo>
                  <a:cubicBezTo>
                    <a:pt x="855" y="100"/>
                    <a:pt x="680" y="0"/>
                    <a:pt x="50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71" name="Google Shape;871;p13"/>
            <p:cNvSpPr/>
            <p:nvPr/>
          </p:nvSpPr>
          <p:spPr>
            <a:xfrm>
              <a:off x="528075" y="941128"/>
              <a:ext cx="96864" cy="76167"/>
            </a:xfrm>
            <a:custGeom>
              <a:avLst/>
              <a:gdLst/>
              <a:ahLst/>
              <a:cxnLst/>
              <a:rect l="l" t="t" r="r" b="b"/>
              <a:pathLst>
                <a:path w="2181" h="1715" extrusionOk="0">
                  <a:moveTo>
                    <a:pt x="1441" y="0"/>
                  </a:moveTo>
                  <a:cubicBezTo>
                    <a:pt x="995" y="0"/>
                    <a:pt x="716" y="405"/>
                    <a:pt x="452" y="714"/>
                  </a:cubicBezTo>
                  <a:cubicBezTo>
                    <a:pt x="267" y="931"/>
                    <a:pt x="0" y="1243"/>
                    <a:pt x="50" y="1545"/>
                  </a:cubicBezTo>
                  <a:cubicBezTo>
                    <a:pt x="65" y="1641"/>
                    <a:pt x="159" y="1697"/>
                    <a:pt x="248" y="1712"/>
                  </a:cubicBezTo>
                  <a:lnTo>
                    <a:pt x="248" y="1712"/>
                  </a:lnTo>
                  <a:cubicBezTo>
                    <a:pt x="247" y="1708"/>
                    <a:pt x="395" y="1710"/>
                    <a:pt x="399" y="1709"/>
                  </a:cubicBezTo>
                  <a:cubicBezTo>
                    <a:pt x="452" y="1695"/>
                    <a:pt x="502" y="1669"/>
                    <a:pt x="555" y="1649"/>
                  </a:cubicBezTo>
                  <a:cubicBezTo>
                    <a:pt x="693" y="1593"/>
                    <a:pt x="840" y="1552"/>
                    <a:pt x="978" y="1495"/>
                  </a:cubicBezTo>
                  <a:cubicBezTo>
                    <a:pt x="1327" y="1356"/>
                    <a:pt x="1814" y="1282"/>
                    <a:pt x="1988" y="909"/>
                  </a:cubicBezTo>
                  <a:cubicBezTo>
                    <a:pt x="2181" y="494"/>
                    <a:pt x="1952" y="16"/>
                    <a:pt x="1466" y="1"/>
                  </a:cubicBezTo>
                  <a:cubicBezTo>
                    <a:pt x="1458" y="0"/>
                    <a:pt x="1449" y="0"/>
                    <a:pt x="1441" y="0"/>
                  </a:cubicBezTo>
                  <a:close/>
                  <a:moveTo>
                    <a:pt x="248" y="1712"/>
                  </a:moveTo>
                  <a:cubicBezTo>
                    <a:pt x="248" y="1712"/>
                    <a:pt x="255" y="1713"/>
                    <a:pt x="272" y="1715"/>
                  </a:cubicBezTo>
                  <a:cubicBezTo>
                    <a:pt x="264" y="1714"/>
                    <a:pt x="256" y="1713"/>
                    <a:pt x="248" y="1712"/>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sp>
        <p:nvSpPr>
          <p:cNvPr id="872" name="Google Shape;872;p13"/>
          <p:cNvSpPr/>
          <p:nvPr/>
        </p:nvSpPr>
        <p:spPr>
          <a:xfrm>
            <a:off x="-35375" y="4953550"/>
            <a:ext cx="9179400" cy="2256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75" name="Google Shape;875;p13"/>
          <p:cNvSpPr txBox="1">
            <a:spLocks noGrp="1"/>
          </p:cNvSpPr>
          <p:nvPr>
            <p:ph type="title" idx="2" hasCustomPrompt="1"/>
          </p:nvPr>
        </p:nvSpPr>
        <p:spPr>
          <a:xfrm rot="2040">
            <a:off x="3633050" y="540300"/>
            <a:ext cx="1011300" cy="948300"/>
          </a:xfrm>
          <a:prstGeom prst="rect">
            <a:avLst/>
          </a:prstGeom>
          <a:no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878" name="Google Shape;878;p13"/>
          <p:cNvSpPr txBox="1">
            <a:spLocks noGrp="1"/>
          </p:cNvSpPr>
          <p:nvPr>
            <p:ph type="title" idx="5" hasCustomPrompt="1"/>
          </p:nvPr>
        </p:nvSpPr>
        <p:spPr>
          <a:xfrm rot="2040">
            <a:off x="3633050" y="2111076"/>
            <a:ext cx="1011300" cy="948300"/>
          </a:xfrm>
          <a:prstGeom prst="rect">
            <a:avLst/>
          </a:prstGeom>
          <a:no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881" name="Google Shape;881;p13"/>
          <p:cNvSpPr txBox="1">
            <a:spLocks noGrp="1"/>
          </p:cNvSpPr>
          <p:nvPr>
            <p:ph type="title" idx="8" hasCustomPrompt="1"/>
          </p:nvPr>
        </p:nvSpPr>
        <p:spPr>
          <a:xfrm rot="2040">
            <a:off x="3633050" y="3654774"/>
            <a:ext cx="1011300" cy="948300"/>
          </a:xfrm>
          <a:prstGeom prst="rect">
            <a:avLst/>
          </a:prstGeom>
          <a:noFill/>
          <a:ln w="28575" cap="flat" cmpd="sng">
            <a:solidFill>
              <a:schemeClr val="accent5"/>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grpSp>
        <p:nvGrpSpPr>
          <p:cNvPr id="882" name="Google Shape;882;p13"/>
          <p:cNvGrpSpPr/>
          <p:nvPr/>
        </p:nvGrpSpPr>
        <p:grpSpPr>
          <a:xfrm>
            <a:off x="8270098" y="3786783"/>
            <a:ext cx="1330193" cy="1546752"/>
            <a:chOff x="3528525" y="3224300"/>
            <a:chExt cx="921825" cy="1071900"/>
          </a:xfrm>
        </p:grpSpPr>
        <p:sp>
          <p:nvSpPr>
            <p:cNvPr id="883" name="Google Shape;883;p13"/>
            <p:cNvSpPr/>
            <p:nvPr/>
          </p:nvSpPr>
          <p:spPr>
            <a:xfrm>
              <a:off x="3800450" y="3224300"/>
              <a:ext cx="649900" cy="943800"/>
            </a:xfrm>
            <a:custGeom>
              <a:avLst/>
              <a:gdLst/>
              <a:ahLst/>
              <a:cxnLst/>
              <a:rect l="l" t="t" r="r" b="b"/>
              <a:pathLst>
                <a:path w="25996" h="37752" extrusionOk="0">
                  <a:moveTo>
                    <a:pt x="705" y="1"/>
                  </a:moveTo>
                  <a:cubicBezTo>
                    <a:pt x="705" y="1"/>
                    <a:pt x="0" y="2577"/>
                    <a:pt x="1811" y="7661"/>
                  </a:cubicBezTo>
                  <a:lnTo>
                    <a:pt x="4078" y="7037"/>
                  </a:lnTo>
                  <a:lnTo>
                    <a:pt x="4078" y="7037"/>
                  </a:lnTo>
                  <a:lnTo>
                    <a:pt x="2079" y="8383"/>
                  </a:lnTo>
                  <a:cubicBezTo>
                    <a:pt x="2355" y="9100"/>
                    <a:pt x="2681" y="9863"/>
                    <a:pt x="3063" y="10672"/>
                  </a:cubicBezTo>
                  <a:lnTo>
                    <a:pt x="5250" y="9897"/>
                  </a:lnTo>
                  <a:lnTo>
                    <a:pt x="3351" y="11265"/>
                  </a:lnTo>
                  <a:cubicBezTo>
                    <a:pt x="3936" y="12453"/>
                    <a:pt x="4641" y="13733"/>
                    <a:pt x="5489" y="15106"/>
                  </a:cubicBezTo>
                  <a:lnTo>
                    <a:pt x="12141" y="11655"/>
                  </a:lnTo>
                  <a:lnTo>
                    <a:pt x="6498" y="16682"/>
                  </a:lnTo>
                  <a:cubicBezTo>
                    <a:pt x="10234" y="22309"/>
                    <a:pt x="16274" y="29342"/>
                    <a:pt x="25995" y="37752"/>
                  </a:cubicBezTo>
                  <a:lnTo>
                    <a:pt x="25995" y="25583"/>
                  </a:lnTo>
                  <a:cubicBezTo>
                    <a:pt x="25995" y="25583"/>
                    <a:pt x="20497" y="3226"/>
                    <a:pt x="70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84" name="Google Shape;884;p13"/>
            <p:cNvSpPr/>
            <p:nvPr/>
          </p:nvSpPr>
          <p:spPr>
            <a:xfrm>
              <a:off x="3818075" y="3224300"/>
              <a:ext cx="629800" cy="630325"/>
            </a:xfrm>
            <a:custGeom>
              <a:avLst/>
              <a:gdLst/>
              <a:ahLst/>
              <a:cxnLst/>
              <a:rect l="l" t="t" r="r" b="b"/>
              <a:pathLst>
                <a:path w="25192" h="25213" extrusionOk="0">
                  <a:moveTo>
                    <a:pt x="0" y="1"/>
                  </a:moveTo>
                  <a:lnTo>
                    <a:pt x="0" y="1"/>
                  </a:lnTo>
                  <a:cubicBezTo>
                    <a:pt x="17658" y="4691"/>
                    <a:pt x="25184" y="25193"/>
                    <a:pt x="25191" y="25213"/>
                  </a:cubicBezTo>
                  <a:cubicBezTo>
                    <a:pt x="24372" y="22295"/>
                    <a:pt x="18289" y="2981"/>
                    <a:pt x="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85" name="Google Shape;885;p13"/>
            <p:cNvSpPr/>
            <p:nvPr/>
          </p:nvSpPr>
          <p:spPr>
            <a:xfrm>
              <a:off x="3528525" y="3606425"/>
              <a:ext cx="921825" cy="561675"/>
            </a:xfrm>
            <a:custGeom>
              <a:avLst/>
              <a:gdLst/>
              <a:ahLst/>
              <a:cxnLst/>
              <a:rect l="l" t="t" r="r" b="b"/>
              <a:pathLst>
                <a:path w="36873" h="22467" extrusionOk="0">
                  <a:moveTo>
                    <a:pt x="7539" y="1"/>
                  </a:moveTo>
                  <a:cubicBezTo>
                    <a:pt x="5130" y="1"/>
                    <a:pt x="2612" y="347"/>
                    <a:pt x="0" y="1135"/>
                  </a:cubicBezTo>
                  <a:cubicBezTo>
                    <a:pt x="0" y="1135"/>
                    <a:pt x="441" y="6232"/>
                    <a:pt x="2712" y="9181"/>
                  </a:cubicBezTo>
                  <a:lnTo>
                    <a:pt x="4326" y="7512"/>
                  </a:lnTo>
                  <a:lnTo>
                    <a:pt x="6305" y="9181"/>
                  </a:lnTo>
                  <a:lnTo>
                    <a:pt x="9311" y="5826"/>
                  </a:lnTo>
                  <a:lnTo>
                    <a:pt x="6964" y="10665"/>
                  </a:lnTo>
                  <a:cubicBezTo>
                    <a:pt x="6964" y="10665"/>
                    <a:pt x="9384" y="12351"/>
                    <a:pt x="10850" y="12790"/>
                  </a:cubicBezTo>
                  <a:lnTo>
                    <a:pt x="14588" y="6633"/>
                  </a:lnTo>
                  <a:lnTo>
                    <a:pt x="14588" y="6633"/>
                  </a:lnTo>
                  <a:cubicBezTo>
                    <a:pt x="14588" y="6634"/>
                    <a:pt x="13782" y="11838"/>
                    <a:pt x="12682" y="13230"/>
                  </a:cubicBezTo>
                  <a:cubicBezTo>
                    <a:pt x="12682" y="13230"/>
                    <a:pt x="25950" y="20707"/>
                    <a:pt x="36872" y="22467"/>
                  </a:cubicBezTo>
                  <a:lnTo>
                    <a:pt x="36872" y="18361"/>
                  </a:lnTo>
                  <a:cubicBezTo>
                    <a:pt x="36872" y="18361"/>
                    <a:pt x="25085" y="1"/>
                    <a:pt x="753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86" name="Google Shape;886;p13"/>
            <p:cNvSpPr/>
            <p:nvPr/>
          </p:nvSpPr>
          <p:spPr>
            <a:xfrm>
              <a:off x="3528525" y="3606425"/>
              <a:ext cx="921825" cy="459025"/>
            </a:xfrm>
            <a:custGeom>
              <a:avLst/>
              <a:gdLst/>
              <a:ahLst/>
              <a:cxnLst/>
              <a:rect l="l" t="t" r="r" b="b"/>
              <a:pathLst>
                <a:path w="36873" h="18361" extrusionOk="0">
                  <a:moveTo>
                    <a:pt x="7539" y="1"/>
                  </a:moveTo>
                  <a:cubicBezTo>
                    <a:pt x="5130" y="1"/>
                    <a:pt x="2612" y="347"/>
                    <a:pt x="0" y="1135"/>
                  </a:cubicBezTo>
                  <a:cubicBezTo>
                    <a:pt x="1909" y="829"/>
                    <a:pt x="3752" y="688"/>
                    <a:pt x="5527" y="688"/>
                  </a:cubicBezTo>
                  <a:cubicBezTo>
                    <a:pt x="25441" y="688"/>
                    <a:pt x="36872" y="18361"/>
                    <a:pt x="36872" y="18361"/>
                  </a:cubicBezTo>
                  <a:cubicBezTo>
                    <a:pt x="36872" y="18361"/>
                    <a:pt x="25085" y="1"/>
                    <a:pt x="7539"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87" name="Google Shape;887;p13"/>
            <p:cNvSpPr/>
            <p:nvPr/>
          </p:nvSpPr>
          <p:spPr>
            <a:xfrm>
              <a:off x="3651325" y="3949525"/>
              <a:ext cx="799025" cy="346675"/>
            </a:xfrm>
            <a:custGeom>
              <a:avLst/>
              <a:gdLst/>
              <a:ahLst/>
              <a:cxnLst/>
              <a:rect l="l" t="t" r="r" b="b"/>
              <a:pathLst>
                <a:path w="31961" h="13867" extrusionOk="0">
                  <a:moveTo>
                    <a:pt x="13437" y="0"/>
                  </a:moveTo>
                  <a:cubicBezTo>
                    <a:pt x="9421" y="0"/>
                    <a:pt x="4921" y="643"/>
                    <a:pt x="111" y="2393"/>
                  </a:cubicBezTo>
                  <a:cubicBezTo>
                    <a:pt x="75" y="2407"/>
                    <a:pt x="38" y="2418"/>
                    <a:pt x="1" y="2432"/>
                  </a:cubicBezTo>
                  <a:cubicBezTo>
                    <a:pt x="1" y="2432"/>
                    <a:pt x="673" y="6596"/>
                    <a:pt x="7889" y="9900"/>
                  </a:cubicBezTo>
                  <a:lnTo>
                    <a:pt x="10482" y="5730"/>
                  </a:lnTo>
                  <a:lnTo>
                    <a:pt x="9148" y="10438"/>
                  </a:lnTo>
                  <a:cubicBezTo>
                    <a:pt x="10674" y="11051"/>
                    <a:pt x="12452" y="11621"/>
                    <a:pt x="14525" y="12113"/>
                  </a:cubicBezTo>
                  <a:lnTo>
                    <a:pt x="15981" y="6934"/>
                  </a:lnTo>
                  <a:lnTo>
                    <a:pt x="15981" y="6934"/>
                  </a:lnTo>
                  <a:lnTo>
                    <a:pt x="15749" y="12388"/>
                  </a:lnTo>
                  <a:cubicBezTo>
                    <a:pt x="16251" y="12494"/>
                    <a:pt x="16767" y="12596"/>
                    <a:pt x="17301" y="12693"/>
                  </a:cubicBezTo>
                  <a:lnTo>
                    <a:pt x="17886" y="10349"/>
                  </a:lnTo>
                  <a:lnTo>
                    <a:pt x="18735" y="12934"/>
                  </a:lnTo>
                  <a:cubicBezTo>
                    <a:pt x="20089" y="13145"/>
                    <a:pt x="21540" y="13326"/>
                    <a:pt x="23095" y="13471"/>
                  </a:cubicBezTo>
                  <a:lnTo>
                    <a:pt x="23751" y="11154"/>
                  </a:lnTo>
                  <a:lnTo>
                    <a:pt x="24241" y="13570"/>
                  </a:lnTo>
                  <a:cubicBezTo>
                    <a:pt x="26581" y="13755"/>
                    <a:pt x="29147" y="13860"/>
                    <a:pt x="31960" y="13867"/>
                  </a:cubicBezTo>
                  <a:lnTo>
                    <a:pt x="31960" y="6399"/>
                  </a:lnTo>
                  <a:lnTo>
                    <a:pt x="31960" y="4925"/>
                  </a:lnTo>
                  <a:cubicBezTo>
                    <a:pt x="31960" y="4925"/>
                    <a:pt x="24553" y="0"/>
                    <a:pt x="13437"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88" name="Google Shape;888;p13"/>
            <p:cNvSpPr/>
            <p:nvPr/>
          </p:nvSpPr>
          <p:spPr>
            <a:xfrm>
              <a:off x="3654100" y="3949525"/>
              <a:ext cx="796250" cy="160000"/>
            </a:xfrm>
            <a:custGeom>
              <a:avLst/>
              <a:gdLst/>
              <a:ahLst/>
              <a:cxnLst/>
              <a:rect l="l" t="t" r="r" b="b"/>
              <a:pathLst>
                <a:path w="31850" h="6400" extrusionOk="0">
                  <a:moveTo>
                    <a:pt x="13326" y="0"/>
                  </a:moveTo>
                  <a:cubicBezTo>
                    <a:pt x="9310" y="0"/>
                    <a:pt x="4810" y="643"/>
                    <a:pt x="0" y="2393"/>
                  </a:cubicBezTo>
                  <a:cubicBezTo>
                    <a:pt x="793" y="2117"/>
                    <a:pt x="5762" y="482"/>
                    <a:pt x="12073" y="482"/>
                  </a:cubicBezTo>
                  <a:cubicBezTo>
                    <a:pt x="14535" y="482"/>
                    <a:pt x="17200" y="731"/>
                    <a:pt x="19902" y="1406"/>
                  </a:cubicBezTo>
                  <a:cubicBezTo>
                    <a:pt x="24646" y="2591"/>
                    <a:pt x="28777" y="4590"/>
                    <a:pt x="31849" y="6399"/>
                  </a:cubicBezTo>
                  <a:lnTo>
                    <a:pt x="31849" y="4925"/>
                  </a:lnTo>
                  <a:cubicBezTo>
                    <a:pt x="31849" y="4925"/>
                    <a:pt x="24442" y="0"/>
                    <a:pt x="1332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grpSp>
        <p:nvGrpSpPr>
          <p:cNvPr id="889" name="Google Shape;889;p13"/>
          <p:cNvGrpSpPr/>
          <p:nvPr/>
        </p:nvGrpSpPr>
        <p:grpSpPr>
          <a:xfrm flipH="1">
            <a:off x="1045627" y="4208081"/>
            <a:ext cx="1706971" cy="1041723"/>
            <a:chOff x="3054450" y="3932350"/>
            <a:chExt cx="1308425" cy="798500"/>
          </a:xfrm>
        </p:grpSpPr>
        <p:sp>
          <p:nvSpPr>
            <p:cNvPr id="890" name="Google Shape;890;p13"/>
            <p:cNvSpPr/>
            <p:nvPr/>
          </p:nvSpPr>
          <p:spPr>
            <a:xfrm>
              <a:off x="3498775" y="3932350"/>
              <a:ext cx="316050" cy="788400"/>
            </a:xfrm>
            <a:custGeom>
              <a:avLst/>
              <a:gdLst/>
              <a:ahLst/>
              <a:cxnLst/>
              <a:rect l="l" t="t" r="r" b="b"/>
              <a:pathLst>
                <a:path w="12642" h="31536" extrusionOk="0">
                  <a:moveTo>
                    <a:pt x="8658" y="1"/>
                  </a:moveTo>
                  <a:cubicBezTo>
                    <a:pt x="7826" y="1"/>
                    <a:pt x="7423" y="4106"/>
                    <a:pt x="6749" y="4473"/>
                  </a:cubicBezTo>
                  <a:cubicBezTo>
                    <a:pt x="6721" y="4489"/>
                    <a:pt x="6697" y="4496"/>
                    <a:pt x="6677" y="4496"/>
                  </a:cubicBezTo>
                  <a:cubicBezTo>
                    <a:pt x="6241" y="4496"/>
                    <a:pt x="7831" y="876"/>
                    <a:pt x="7070" y="876"/>
                  </a:cubicBezTo>
                  <a:cubicBezTo>
                    <a:pt x="7027" y="876"/>
                    <a:pt x="6977" y="887"/>
                    <a:pt x="6918" y="912"/>
                  </a:cubicBezTo>
                  <a:cubicBezTo>
                    <a:pt x="5772" y="1388"/>
                    <a:pt x="4036" y="4235"/>
                    <a:pt x="3649" y="5531"/>
                  </a:cubicBezTo>
                  <a:cubicBezTo>
                    <a:pt x="3260" y="6828"/>
                    <a:pt x="5395" y="12811"/>
                    <a:pt x="4932" y="12954"/>
                  </a:cubicBezTo>
                  <a:cubicBezTo>
                    <a:pt x="4922" y="12957"/>
                    <a:pt x="4913" y="12959"/>
                    <a:pt x="4903" y="12959"/>
                  </a:cubicBezTo>
                  <a:cubicBezTo>
                    <a:pt x="4406" y="12959"/>
                    <a:pt x="2891" y="9551"/>
                    <a:pt x="2330" y="9377"/>
                  </a:cubicBezTo>
                  <a:cubicBezTo>
                    <a:pt x="2306" y="9370"/>
                    <a:pt x="2281" y="9366"/>
                    <a:pt x="2255" y="9366"/>
                  </a:cubicBezTo>
                  <a:cubicBezTo>
                    <a:pt x="1679" y="9366"/>
                    <a:pt x="821" y="11242"/>
                    <a:pt x="707" y="13141"/>
                  </a:cubicBezTo>
                  <a:cubicBezTo>
                    <a:pt x="588" y="15126"/>
                    <a:pt x="3484" y="16468"/>
                    <a:pt x="3372" y="17035"/>
                  </a:cubicBezTo>
                  <a:cubicBezTo>
                    <a:pt x="3359" y="17101"/>
                    <a:pt x="3318" y="17130"/>
                    <a:pt x="3254" y="17130"/>
                  </a:cubicBezTo>
                  <a:cubicBezTo>
                    <a:pt x="2870" y="17130"/>
                    <a:pt x="1671" y="16083"/>
                    <a:pt x="974" y="16083"/>
                  </a:cubicBezTo>
                  <a:cubicBezTo>
                    <a:pt x="808" y="16083"/>
                    <a:pt x="670" y="16143"/>
                    <a:pt x="579" y="16290"/>
                  </a:cubicBezTo>
                  <a:cubicBezTo>
                    <a:pt x="43" y="17158"/>
                    <a:pt x="1" y="19085"/>
                    <a:pt x="131" y="21614"/>
                  </a:cubicBezTo>
                  <a:cubicBezTo>
                    <a:pt x="260" y="24145"/>
                    <a:pt x="4131" y="30849"/>
                    <a:pt x="4131" y="30849"/>
                  </a:cubicBezTo>
                  <a:lnTo>
                    <a:pt x="6332" y="31536"/>
                  </a:lnTo>
                  <a:cubicBezTo>
                    <a:pt x="6332" y="31536"/>
                    <a:pt x="11656" y="20371"/>
                    <a:pt x="12016" y="18798"/>
                  </a:cubicBezTo>
                  <a:cubicBezTo>
                    <a:pt x="12376" y="17225"/>
                    <a:pt x="12642" y="15043"/>
                    <a:pt x="11818" y="14807"/>
                  </a:cubicBezTo>
                  <a:cubicBezTo>
                    <a:pt x="11801" y="14803"/>
                    <a:pt x="11784" y="14800"/>
                    <a:pt x="11766" y="14800"/>
                  </a:cubicBezTo>
                  <a:cubicBezTo>
                    <a:pt x="10956" y="14800"/>
                    <a:pt x="8448" y="19312"/>
                    <a:pt x="7691" y="19312"/>
                  </a:cubicBezTo>
                  <a:cubicBezTo>
                    <a:pt x="7613" y="19312"/>
                    <a:pt x="7553" y="19263"/>
                    <a:pt x="7516" y="19157"/>
                  </a:cubicBezTo>
                  <a:cubicBezTo>
                    <a:pt x="7114" y="17999"/>
                    <a:pt x="11235" y="12998"/>
                    <a:pt x="11408" y="12014"/>
                  </a:cubicBezTo>
                  <a:cubicBezTo>
                    <a:pt x="11581" y="11030"/>
                    <a:pt x="11971" y="7848"/>
                    <a:pt x="11105" y="7509"/>
                  </a:cubicBezTo>
                  <a:cubicBezTo>
                    <a:pt x="11081" y="7500"/>
                    <a:pt x="11057" y="7495"/>
                    <a:pt x="11032" y="7495"/>
                  </a:cubicBezTo>
                  <a:cubicBezTo>
                    <a:pt x="10203" y="7495"/>
                    <a:pt x="8532" y="12439"/>
                    <a:pt x="7846" y="12439"/>
                  </a:cubicBezTo>
                  <a:cubicBezTo>
                    <a:pt x="7788" y="12439"/>
                    <a:pt x="7736" y="12403"/>
                    <a:pt x="7694" y="12326"/>
                  </a:cubicBezTo>
                  <a:cubicBezTo>
                    <a:pt x="7129" y="11314"/>
                    <a:pt x="9680" y="4504"/>
                    <a:pt x="9651" y="3145"/>
                  </a:cubicBezTo>
                  <a:cubicBezTo>
                    <a:pt x="9625" y="1785"/>
                    <a:pt x="9606" y="250"/>
                    <a:pt x="8727" y="10"/>
                  </a:cubicBezTo>
                  <a:cubicBezTo>
                    <a:pt x="8704" y="4"/>
                    <a:pt x="8680" y="1"/>
                    <a:pt x="865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91" name="Google Shape;891;p13"/>
            <p:cNvSpPr/>
            <p:nvPr/>
          </p:nvSpPr>
          <p:spPr>
            <a:xfrm>
              <a:off x="3621375" y="4062225"/>
              <a:ext cx="44675" cy="623275"/>
            </a:xfrm>
            <a:custGeom>
              <a:avLst/>
              <a:gdLst/>
              <a:ahLst/>
              <a:cxnLst/>
              <a:rect l="l" t="t" r="r" b="b"/>
              <a:pathLst>
                <a:path w="1787" h="24931" extrusionOk="0">
                  <a:moveTo>
                    <a:pt x="1730" y="1"/>
                  </a:moveTo>
                  <a:cubicBezTo>
                    <a:pt x="1705" y="1"/>
                    <a:pt x="1681" y="14"/>
                    <a:pt x="1677" y="42"/>
                  </a:cubicBezTo>
                  <a:cubicBezTo>
                    <a:pt x="907" y="4211"/>
                    <a:pt x="307" y="8413"/>
                    <a:pt x="157" y="12654"/>
                  </a:cubicBezTo>
                  <a:cubicBezTo>
                    <a:pt x="80" y="14831"/>
                    <a:pt x="1" y="17051"/>
                    <a:pt x="150" y="19228"/>
                  </a:cubicBezTo>
                  <a:cubicBezTo>
                    <a:pt x="276" y="21058"/>
                    <a:pt x="307" y="23036"/>
                    <a:pt x="912" y="24785"/>
                  </a:cubicBezTo>
                  <a:cubicBezTo>
                    <a:pt x="945" y="24882"/>
                    <a:pt x="1033" y="24930"/>
                    <a:pt x="1119" y="24930"/>
                  </a:cubicBezTo>
                  <a:cubicBezTo>
                    <a:pt x="1208" y="24930"/>
                    <a:pt x="1296" y="24878"/>
                    <a:pt x="1321" y="24771"/>
                  </a:cubicBezTo>
                  <a:cubicBezTo>
                    <a:pt x="1770" y="22844"/>
                    <a:pt x="1715" y="20643"/>
                    <a:pt x="1692" y="18671"/>
                  </a:cubicBezTo>
                  <a:cubicBezTo>
                    <a:pt x="1668" y="16647"/>
                    <a:pt x="1682" y="14624"/>
                    <a:pt x="1705" y="12601"/>
                  </a:cubicBezTo>
                  <a:cubicBezTo>
                    <a:pt x="1749" y="8419"/>
                    <a:pt x="1682" y="4235"/>
                    <a:pt x="1786" y="52"/>
                  </a:cubicBezTo>
                  <a:cubicBezTo>
                    <a:pt x="1787" y="19"/>
                    <a:pt x="1758" y="1"/>
                    <a:pt x="17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92" name="Google Shape;892;p13"/>
            <p:cNvSpPr/>
            <p:nvPr/>
          </p:nvSpPr>
          <p:spPr>
            <a:xfrm>
              <a:off x="3054450" y="4297050"/>
              <a:ext cx="604675" cy="433800"/>
            </a:xfrm>
            <a:custGeom>
              <a:avLst/>
              <a:gdLst/>
              <a:ahLst/>
              <a:cxnLst/>
              <a:rect l="l" t="t" r="r" b="b"/>
              <a:pathLst>
                <a:path w="24187" h="17352" extrusionOk="0">
                  <a:moveTo>
                    <a:pt x="10616" y="1"/>
                  </a:moveTo>
                  <a:cubicBezTo>
                    <a:pt x="9404" y="1"/>
                    <a:pt x="8038" y="244"/>
                    <a:pt x="8114" y="509"/>
                  </a:cubicBezTo>
                  <a:cubicBezTo>
                    <a:pt x="8219" y="873"/>
                    <a:pt x="10506" y="4007"/>
                    <a:pt x="9907" y="4007"/>
                  </a:cubicBezTo>
                  <a:cubicBezTo>
                    <a:pt x="9888" y="4007"/>
                    <a:pt x="9866" y="4004"/>
                    <a:pt x="9841" y="3998"/>
                  </a:cubicBezTo>
                  <a:cubicBezTo>
                    <a:pt x="9030" y="3789"/>
                    <a:pt x="7267" y="633"/>
                    <a:pt x="6366" y="568"/>
                  </a:cubicBezTo>
                  <a:cubicBezTo>
                    <a:pt x="6341" y="566"/>
                    <a:pt x="6311" y="565"/>
                    <a:pt x="6279" y="565"/>
                  </a:cubicBezTo>
                  <a:cubicBezTo>
                    <a:pt x="5166" y="565"/>
                    <a:pt x="154" y="1598"/>
                    <a:pt x="78" y="2060"/>
                  </a:cubicBezTo>
                  <a:cubicBezTo>
                    <a:pt x="0" y="2536"/>
                    <a:pt x="5397" y="4054"/>
                    <a:pt x="11087" y="5848"/>
                  </a:cubicBezTo>
                  <a:cubicBezTo>
                    <a:pt x="16777" y="7641"/>
                    <a:pt x="22797" y="14589"/>
                    <a:pt x="24186" y="17352"/>
                  </a:cubicBezTo>
                  <a:cubicBezTo>
                    <a:pt x="24186" y="17352"/>
                    <a:pt x="19984" y="672"/>
                    <a:pt x="13362" y="425"/>
                  </a:cubicBezTo>
                  <a:cubicBezTo>
                    <a:pt x="13360" y="425"/>
                    <a:pt x="13359" y="425"/>
                    <a:pt x="13357" y="425"/>
                  </a:cubicBezTo>
                  <a:cubicBezTo>
                    <a:pt x="12727" y="425"/>
                    <a:pt x="16110" y="5658"/>
                    <a:pt x="15474" y="5658"/>
                  </a:cubicBezTo>
                  <a:cubicBezTo>
                    <a:pt x="15462" y="5658"/>
                    <a:pt x="15448" y="5656"/>
                    <a:pt x="15433" y="5652"/>
                  </a:cubicBezTo>
                  <a:cubicBezTo>
                    <a:pt x="14621" y="5444"/>
                    <a:pt x="13079" y="482"/>
                    <a:pt x="11934" y="143"/>
                  </a:cubicBezTo>
                  <a:cubicBezTo>
                    <a:pt x="11597" y="43"/>
                    <a:pt x="11120" y="1"/>
                    <a:pt x="10616"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93" name="Google Shape;893;p13"/>
            <p:cNvSpPr/>
            <p:nvPr/>
          </p:nvSpPr>
          <p:spPr>
            <a:xfrm>
              <a:off x="3619725" y="4258700"/>
              <a:ext cx="743150" cy="417675"/>
            </a:xfrm>
            <a:custGeom>
              <a:avLst/>
              <a:gdLst/>
              <a:ahLst/>
              <a:cxnLst/>
              <a:rect l="l" t="t" r="r" b="b"/>
              <a:pathLst>
                <a:path w="29726" h="16707" extrusionOk="0">
                  <a:moveTo>
                    <a:pt x="23376" y="0"/>
                  </a:moveTo>
                  <a:cubicBezTo>
                    <a:pt x="23076" y="0"/>
                    <a:pt x="22815" y="22"/>
                    <a:pt x="22617" y="70"/>
                  </a:cubicBezTo>
                  <a:cubicBezTo>
                    <a:pt x="21257" y="401"/>
                    <a:pt x="18287" y="4854"/>
                    <a:pt x="17070" y="5274"/>
                  </a:cubicBezTo>
                  <a:cubicBezTo>
                    <a:pt x="17014" y="5293"/>
                    <a:pt x="16970" y="5302"/>
                    <a:pt x="16936" y="5302"/>
                  </a:cubicBezTo>
                  <a:cubicBezTo>
                    <a:pt x="16227" y="5302"/>
                    <a:pt x="20009" y="1312"/>
                    <a:pt x="19941" y="682"/>
                  </a:cubicBezTo>
                  <a:cubicBezTo>
                    <a:pt x="19925" y="527"/>
                    <a:pt x="19631" y="462"/>
                    <a:pt x="19179" y="462"/>
                  </a:cubicBezTo>
                  <a:cubicBezTo>
                    <a:pt x="17702" y="462"/>
                    <a:pt x="14533" y="1152"/>
                    <a:pt x="13825" y="1647"/>
                  </a:cubicBezTo>
                  <a:cubicBezTo>
                    <a:pt x="12900" y="2294"/>
                    <a:pt x="11446" y="5418"/>
                    <a:pt x="10682" y="6579"/>
                  </a:cubicBezTo>
                  <a:cubicBezTo>
                    <a:pt x="10245" y="7242"/>
                    <a:pt x="9661" y="7679"/>
                    <a:pt x="9418" y="7679"/>
                  </a:cubicBezTo>
                  <a:cubicBezTo>
                    <a:pt x="9235" y="7679"/>
                    <a:pt x="9244" y="7432"/>
                    <a:pt x="9651" y="6850"/>
                  </a:cubicBezTo>
                  <a:cubicBezTo>
                    <a:pt x="10432" y="5730"/>
                    <a:pt x="11609" y="1982"/>
                    <a:pt x="10706" y="1982"/>
                  </a:cubicBezTo>
                  <a:cubicBezTo>
                    <a:pt x="10516" y="1982"/>
                    <a:pt x="10233" y="2148"/>
                    <a:pt x="9835" y="2540"/>
                  </a:cubicBezTo>
                  <a:cubicBezTo>
                    <a:pt x="9365" y="3002"/>
                    <a:pt x="6519" y="5522"/>
                    <a:pt x="5779" y="6612"/>
                  </a:cubicBezTo>
                  <a:cubicBezTo>
                    <a:pt x="0" y="13881"/>
                    <a:pt x="942" y="16683"/>
                    <a:pt x="942" y="16683"/>
                  </a:cubicBezTo>
                  <a:cubicBezTo>
                    <a:pt x="1121" y="16699"/>
                    <a:pt x="1304" y="16706"/>
                    <a:pt x="1489" y="16706"/>
                  </a:cubicBezTo>
                  <a:cubicBezTo>
                    <a:pt x="3899" y="16706"/>
                    <a:pt x="6701" y="15408"/>
                    <a:pt x="6369" y="14674"/>
                  </a:cubicBezTo>
                  <a:cubicBezTo>
                    <a:pt x="6010" y="13881"/>
                    <a:pt x="5310" y="11350"/>
                    <a:pt x="5685" y="11291"/>
                  </a:cubicBezTo>
                  <a:cubicBezTo>
                    <a:pt x="5692" y="11290"/>
                    <a:pt x="5698" y="11289"/>
                    <a:pt x="5705" y="11289"/>
                  </a:cubicBezTo>
                  <a:cubicBezTo>
                    <a:pt x="6077" y="11289"/>
                    <a:pt x="6492" y="12979"/>
                    <a:pt x="8748" y="13692"/>
                  </a:cubicBezTo>
                  <a:cubicBezTo>
                    <a:pt x="9283" y="13862"/>
                    <a:pt x="9847" y="13933"/>
                    <a:pt x="10408" y="13933"/>
                  </a:cubicBezTo>
                  <a:cubicBezTo>
                    <a:pt x="12251" y="13933"/>
                    <a:pt x="14071" y="13168"/>
                    <a:pt x="14813" y="12635"/>
                  </a:cubicBezTo>
                  <a:cubicBezTo>
                    <a:pt x="15783" y="11940"/>
                    <a:pt x="10874" y="9458"/>
                    <a:pt x="10010" y="9062"/>
                  </a:cubicBezTo>
                  <a:cubicBezTo>
                    <a:pt x="9145" y="8665"/>
                    <a:pt x="10648" y="8377"/>
                    <a:pt x="11924" y="8347"/>
                  </a:cubicBezTo>
                  <a:cubicBezTo>
                    <a:pt x="11931" y="8347"/>
                    <a:pt x="11939" y="8347"/>
                    <a:pt x="11947" y="8347"/>
                  </a:cubicBezTo>
                  <a:cubicBezTo>
                    <a:pt x="13218" y="8347"/>
                    <a:pt x="14766" y="10799"/>
                    <a:pt x="17294" y="11841"/>
                  </a:cubicBezTo>
                  <a:cubicBezTo>
                    <a:pt x="17775" y="12039"/>
                    <a:pt x="18299" y="12124"/>
                    <a:pt x="18837" y="12124"/>
                  </a:cubicBezTo>
                  <a:cubicBezTo>
                    <a:pt x="21145" y="12124"/>
                    <a:pt x="23705" y="10556"/>
                    <a:pt x="24172" y="9621"/>
                  </a:cubicBezTo>
                  <a:cubicBezTo>
                    <a:pt x="24749" y="8465"/>
                    <a:pt x="19468" y="7605"/>
                    <a:pt x="18414" y="7215"/>
                  </a:cubicBezTo>
                  <a:cubicBezTo>
                    <a:pt x="17359" y="6825"/>
                    <a:pt x="18996" y="6249"/>
                    <a:pt x="20649" y="6146"/>
                  </a:cubicBezTo>
                  <a:cubicBezTo>
                    <a:pt x="20686" y="6143"/>
                    <a:pt x="20725" y="6142"/>
                    <a:pt x="20765" y="6142"/>
                  </a:cubicBezTo>
                  <a:cubicBezTo>
                    <a:pt x="22313" y="6142"/>
                    <a:pt x="25604" y="7865"/>
                    <a:pt x="27479" y="7865"/>
                  </a:cubicBezTo>
                  <a:cubicBezTo>
                    <a:pt x="27683" y="7865"/>
                    <a:pt x="27870" y="7844"/>
                    <a:pt x="28037" y="7799"/>
                  </a:cubicBezTo>
                  <a:cubicBezTo>
                    <a:pt x="29695" y="7348"/>
                    <a:pt x="29726" y="2284"/>
                    <a:pt x="28994" y="2284"/>
                  </a:cubicBezTo>
                  <a:cubicBezTo>
                    <a:pt x="28961" y="2284"/>
                    <a:pt x="28926" y="2295"/>
                    <a:pt x="28890" y="2316"/>
                  </a:cubicBezTo>
                  <a:cubicBezTo>
                    <a:pt x="28057" y="2818"/>
                    <a:pt x="24382" y="4647"/>
                    <a:pt x="23531" y="4675"/>
                  </a:cubicBezTo>
                  <a:cubicBezTo>
                    <a:pt x="23526" y="4676"/>
                    <a:pt x="23521" y="4676"/>
                    <a:pt x="23517" y="4676"/>
                  </a:cubicBezTo>
                  <a:cubicBezTo>
                    <a:pt x="22743" y="4676"/>
                    <a:pt x="28179" y="2242"/>
                    <a:pt x="28198" y="1441"/>
                  </a:cubicBezTo>
                  <a:cubicBezTo>
                    <a:pt x="28215" y="754"/>
                    <a:pt x="25126" y="0"/>
                    <a:pt x="2337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894" name="Google Shape;894;p13"/>
            <p:cNvSpPr/>
            <p:nvPr/>
          </p:nvSpPr>
          <p:spPr>
            <a:xfrm>
              <a:off x="3638600" y="4387450"/>
              <a:ext cx="535850" cy="293575"/>
            </a:xfrm>
            <a:custGeom>
              <a:avLst/>
              <a:gdLst/>
              <a:ahLst/>
              <a:cxnLst/>
              <a:rect l="l" t="t" r="r" b="b"/>
              <a:pathLst>
                <a:path w="21434" h="11743" extrusionOk="0">
                  <a:moveTo>
                    <a:pt x="21378" y="0"/>
                  </a:moveTo>
                  <a:cubicBezTo>
                    <a:pt x="21376" y="0"/>
                    <a:pt x="21374" y="0"/>
                    <a:pt x="21372" y="0"/>
                  </a:cubicBezTo>
                  <a:cubicBezTo>
                    <a:pt x="19005" y="214"/>
                    <a:pt x="16631" y="501"/>
                    <a:pt x="14308" y="1024"/>
                  </a:cubicBezTo>
                  <a:cubicBezTo>
                    <a:pt x="12033" y="1536"/>
                    <a:pt x="9618" y="1992"/>
                    <a:pt x="7475" y="2939"/>
                  </a:cubicBezTo>
                  <a:cubicBezTo>
                    <a:pt x="5669" y="3738"/>
                    <a:pt x="4149" y="4788"/>
                    <a:pt x="2885" y="6321"/>
                  </a:cubicBezTo>
                  <a:cubicBezTo>
                    <a:pt x="1783" y="7656"/>
                    <a:pt x="262" y="9434"/>
                    <a:pt x="39" y="11202"/>
                  </a:cubicBezTo>
                  <a:cubicBezTo>
                    <a:pt x="0" y="11514"/>
                    <a:pt x="220" y="11743"/>
                    <a:pt x="473" y="11743"/>
                  </a:cubicBezTo>
                  <a:cubicBezTo>
                    <a:pt x="580" y="11743"/>
                    <a:pt x="693" y="11702"/>
                    <a:pt x="795" y="11609"/>
                  </a:cubicBezTo>
                  <a:cubicBezTo>
                    <a:pt x="2075" y="10441"/>
                    <a:pt x="2748" y="8584"/>
                    <a:pt x="3884" y="7255"/>
                  </a:cubicBezTo>
                  <a:cubicBezTo>
                    <a:pt x="5133" y="5792"/>
                    <a:pt x="6584" y="4523"/>
                    <a:pt x="8325" y="3678"/>
                  </a:cubicBezTo>
                  <a:cubicBezTo>
                    <a:pt x="12369" y="1716"/>
                    <a:pt x="16957" y="749"/>
                    <a:pt x="21375" y="93"/>
                  </a:cubicBezTo>
                  <a:cubicBezTo>
                    <a:pt x="21432" y="84"/>
                    <a:pt x="21433" y="0"/>
                    <a:pt x="21378"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grpSp>
    </p:spTree>
    <p:extLst>
      <p:ext uri="{BB962C8B-B14F-4D97-AF65-F5344CB8AC3E}">
        <p14:creationId xmlns:p14="http://schemas.microsoft.com/office/powerpoint/2010/main" val="76007609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425"/>
        <p:cNvGrpSpPr/>
        <p:nvPr/>
      </p:nvGrpSpPr>
      <p:grpSpPr>
        <a:xfrm>
          <a:off x="0" y="0"/>
          <a:ext cx="0" cy="0"/>
          <a:chOff x="0" y="0"/>
          <a:chExt cx="0" cy="0"/>
        </a:xfrm>
      </p:grpSpPr>
      <p:sp>
        <p:nvSpPr>
          <p:cNvPr id="426" name="Google Shape;426;p36"/>
          <p:cNvSpPr txBox="1">
            <a:spLocks noGrp="1"/>
          </p:cNvSpPr>
          <p:nvPr>
            <p:ph type="subTitle" idx="1"/>
          </p:nvPr>
        </p:nvSpPr>
        <p:spPr>
          <a:xfrm>
            <a:off x="865650" y="1850485"/>
            <a:ext cx="2687400" cy="8199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sz="1400"/>
            </a:lvl1pPr>
            <a:lvl2pPr lvl="1" rtl="0">
              <a:lnSpc>
                <a:spcPct val="115000"/>
              </a:lnSpc>
              <a:spcBef>
                <a:spcPts val="0"/>
              </a:spcBef>
              <a:spcAft>
                <a:spcPts val="0"/>
              </a:spcAft>
              <a:buSzPts val="1400"/>
              <a:buNone/>
              <a:defRPr/>
            </a:lvl2pPr>
            <a:lvl3pPr lvl="2" rtl="0">
              <a:lnSpc>
                <a:spcPct val="115000"/>
              </a:lnSpc>
              <a:spcBef>
                <a:spcPts val="0"/>
              </a:spcBef>
              <a:spcAft>
                <a:spcPts val="0"/>
              </a:spcAft>
              <a:buSzPts val="1400"/>
              <a:buNone/>
              <a:defRPr/>
            </a:lvl3pPr>
            <a:lvl4pPr lvl="3" rtl="0">
              <a:lnSpc>
                <a:spcPct val="115000"/>
              </a:lnSpc>
              <a:spcBef>
                <a:spcPts val="0"/>
              </a:spcBef>
              <a:spcAft>
                <a:spcPts val="0"/>
              </a:spcAft>
              <a:buSzPts val="1400"/>
              <a:buNone/>
              <a:defRPr/>
            </a:lvl4pPr>
            <a:lvl5pPr lvl="4" rtl="0">
              <a:lnSpc>
                <a:spcPct val="115000"/>
              </a:lnSpc>
              <a:spcBef>
                <a:spcPts val="0"/>
              </a:spcBef>
              <a:spcAft>
                <a:spcPts val="0"/>
              </a:spcAft>
              <a:buSzPts val="1400"/>
              <a:buNone/>
              <a:defRPr/>
            </a:lvl5pPr>
            <a:lvl6pPr lvl="5" rtl="0">
              <a:lnSpc>
                <a:spcPct val="115000"/>
              </a:lnSpc>
              <a:spcBef>
                <a:spcPts val="0"/>
              </a:spcBef>
              <a:spcAft>
                <a:spcPts val="0"/>
              </a:spcAft>
              <a:buSzPts val="1400"/>
              <a:buNone/>
              <a:defRPr/>
            </a:lvl6pPr>
            <a:lvl7pPr lvl="6" rtl="0">
              <a:lnSpc>
                <a:spcPct val="115000"/>
              </a:lnSpc>
              <a:spcBef>
                <a:spcPts val="0"/>
              </a:spcBef>
              <a:spcAft>
                <a:spcPts val="0"/>
              </a:spcAft>
              <a:buSzPts val="1400"/>
              <a:buNone/>
              <a:defRPr/>
            </a:lvl7pPr>
            <a:lvl8pPr lvl="7" rtl="0">
              <a:lnSpc>
                <a:spcPct val="115000"/>
              </a:lnSpc>
              <a:spcBef>
                <a:spcPts val="0"/>
              </a:spcBef>
              <a:spcAft>
                <a:spcPts val="0"/>
              </a:spcAft>
              <a:buSzPts val="1400"/>
              <a:buNone/>
              <a:defRPr/>
            </a:lvl8pPr>
            <a:lvl9pPr lvl="8" rtl="0">
              <a:lnSpc>
                <a:spcPct val="115000"/>
              </a:lnSpc>
              <a:spcBef>
                <a:spcPts val="0"/>
              </a:spcBef>
              <a:spcAft>
                <a:spcPts val="0"/>
              </a:spcAft>
              <a:buSzPts val="1400"/>
              <a:buNone/>
              <a:defRPr/>
            </a:lvl9pPr>
          </a:lstStyle>
          <a:p>
            <a:endParaRPr/>
          </a:p>
        </p:txBody>
      </p:sp>
      <p:sp>
        <p:nvSpPr>
          <p:cNvPr id="427" name="Google Shape;427;p36"/>
          <p:cNvSpPr txBox="1">
            <a:spLocks noGrp="1"/>
          </p:cNvSpPr>
          <p:nvPr>
            <p:ph type="subTitle" idx="2"/>
          </p:nvPr>
        </p:nvSpPr>
        <p:spPr>
          <a:xfrm>
            <a:off x="865650" y="3405186"/>
            <a:ext cx="2687400" cy="819900"/>
          </a:xfrm>
          <a:prstGeom prst="rect">
            <a:avLst/>
          </a:prstGeom>
        </p:spPr>
        <p:txBody>
          <a:bodyPr spcFirstLastPara="1" wrap="square" lIns="91425" tIns="91425" rIns="91425" bIns="91425" anchor="t" anchorCtr="0">
            <a:noAutofit/>
          </a:bodyPr>
          <a:lstStyle>
            <a:lvl1pPr lvl="0" rtl="0">
              <a:lnSpc>
                <a:spcPct val="115000"/>
              </a:lnSpc>
              <a:spcBef>
                <a:spcPts val="0"/>
              </a:spcBef>
              <a:spcAft>
                <a:spcPts val="0"/>
              </a:spcAft>
              <a:buSzPts val="1400"/>
              <a:buNone/>
              <a:defRPr sz="1400"/>
            </a:lvl1pPr>
            <a:lvl2pPr lvl="1" rtl="0">
              <a:lnSpc>
                <a:spcPct val="115000"/>
              </a:lnSpc>
              <a:spcBef>
                <a:spcPts val="0"/>
              </a:spcBef>
              <a:spcAft>
                <a:spcPts val="0"/>
              </a:spcAft>
              <a:buSzPts val="1400"/>
              <a:buNone/>
              <a:defRPr/>
            </a:lvl2pPr>
            <a:lvl3pPr lvl="2" rtl="0">
              <a:lnSpc>
                <a:spcPct val="115000"/>
              </a:lnSpc>
              <a:spcBef>
                <a:spcPts val="0"/>
              </a:spcBef>
              <a:spcAft>
                <a:spcPts val="0"/>
              </a:spcAft>
              <a:buSzPts val="1400"/>
              <a:buNone/>
              <a:defRPr/>
            </a:lvl3pPr>
            <a:lvl4pPr lvl="3" rtl="0">
              <a:lnSpc>
                <a:spcPct val="115000"/>
              </a:lnSpc>
              <a:spcBef>
                <a:spcPts val="0"/>
              </a:spcBef>
              <a:spcAft>
                <a:spcPts val="0"/>
              </a:spcAft>
              <a:buSzPts val="1400"/>
              <a:buNone/>
              <a:defRPr/>
            </a:lvl4pPr>
            <a:lvl5pPr lvl="4" rtl="0">
              <a:lnSpc>
                <a:spcPct val="115000"/>
              </a:lnSpc>
              <a:spcBef>
                <a:spcPts val="0"/>
              </a:spcBef>
              <a:spcAft>
                <a:spcPts val="0"/>
              </a:spcAft>
              <a:buSzPts val="1400"/>
              <a:buNone/>
              <a:defRPr/>
            </a:lvl5pPr>
            <a:lvl6pPr lvl="5" rtl="0">
              <a:lnSpc>
                <a:spcPct val="115000"/>
              </a:lnSpc>
              <a:spcBef>
                <a:spcPts val="0"/>
              </a:spcBef>
              <a:spcAft>
                <a:spcPts val="0"/>
              </a:spcAft>
              <a:buSzPts val="1400"/>
              <a:buNone/>
              <a:defRPr/>
            </a:lvl6pPr>
            <a:lvl7pPr lvl="6" rtl="0">
              <a:lnSpc>
                <a:spcPct val="115000"/>
              </a:lnSpc>
              <a:spcBef>
                <a:spcPts val="0"/>
              </a:spcBef>
              <a:spcAft>
                <a:spcPts val="0"/>
              </a:spcAft>
              <a:buSzPts val="1400"/>
              <a:buNone/>
              <a:defRPr/>
            </a:lvl7pPr>
            <a:lvl8pPr lvl="7" rtl="0">
              <a:lnSpc>
                <a:spcPct val="115000"/>
              </a:lnSpc>
              <a:spcBef>
                <a:spcPts val="0"/>
              </a:spcBef>
              <a:spcAft>
                <a:spcPts val="0"/>
              </a:spcAft>
              <a:buSzPts val="1400"/>
              <a:buNone/>
              <a:defRPr/>
            </a:lvl8pPr>
            <a:lvl9pPr lvl="8" rtl="0">
              <a:lnSpc>
                <a:spcPct val="115000"/>
              </a:lnSpc>
              <a:spcBef>
                <a:spcPts val="0"/>
              </a:spcBef>
              <a:spcAft>
                <a:spcPts val="0"/>
              </a:spcAft>
              <a:buSzPts val="1400"/>
              <a:buNone/>
              <a:defRPr/>
            </a:lvl9pPr>
          </a:lstStyle>
          <a:p>
            <a:endParaRPr/>
          </a:p>
        </p:txBody>
      </p:sp>
      <p:sp>
        <p:nvSpPr>
          <p:cNvPr id="428" name="Google Shape;428;p36"/>
          <p:cNvSpPr txBox="1">
            <a:spLocks noGrp="1"/>
          </p:cNvSpPr>
          <p:nvPr>
            <p:ph type="subTitle" idx="3"/>
          </p:nvPr>
        </p:nvSpPr>
        <p:spPr>
          <a:xfrm>
            <a:off x="5590950" y="1856760"/>
            <a:ext cx="2687400" cy="819900"/>
          </a:xfrm>
          <a:prstGeom prst="rect">
            <a:avLst/>
          </a:prstGeom>
        </p:spPr>
        <p:txBody>
          <a:bodyPr spcFirstLastPara="1" wrap="square" lIns="91425" tIns="91425" rIns="91425" bIns="91425" anchor="t" anchorCtr="0">
            <a:noAutofit/>
          </a:bodyPr>
          <a:lstStyle>
            <a:lvl1pPr lvl="0" algn="r" rtl="0">
              <a:lnSpc>
                <a:spcPct val="115000"/>
              </a:lnSpc>
              <a:spcBef>
                <a:spcPts val="0"/>
              </a:spcBef>
              <a:spcAft>
                <a:spcPts val="0"/>
              </a:spcAft>
              <a:buSzPts val="1400"/>
              <a:buNone/>
              <a:defRPr sz="1400"/>
            </a:lvl1pPr>
            <a:lvl2pPr lvl="1" rtl="0">
              <a:lnSpc>
                <a:spcPct val="115000"/>
              </a:lnSpc>
              <a:spcBef>
                <a:spcPts val="0"/>
              </a:spcBef>
              <a:spcAft>
                <a:spcPts val="0"/>
              </a:spcAft>
              <a:buSzPts val="1400"/>
              <a:buNone/>
              <a:defRPr/>
            </a:lvl2pPr>
            <a:lvl3pPr lvl="2" rtl="0">
              <a:lnSpc>
                <a:spcPct val="115000"/>
              </a:lnSpc>
              <a:spcBef>
                <a:spcPts val="0"/>
              </a:spcBef>
              <a:spcAft>
                <a:spcPts val="0"/>
              </a:spcAft>
              <a:buSzPts val="1400"/>
              <a:buNone/>
              <a:defRPr/>
            </a:lvl3pPr>
            <a:lvl4pPr lvl="3" rtl="0">
              <a:lnSpc>
                <a:spcPct val="115000"/>
              </a:lnSpc>
              <a:spcBef>
                <a:spcPts val="0"/>
              </a:spcBef>
              <a:spcAft>
                <a:spcPts val="0"/>
              </a:spcAft>
              <a:buSzPts val="1400"/>
              <a:buNone/>
              <a:defRPr/>
            </a:lvl4pPr>
            <a:lvl5pPr lvl="4" rtl="0">
              <a:lnSpc>
                <a:spcPct val="115000"/>
              </a:lnSpc>
              <a:spcBef>
                <a:spcPts val="0"/>
              </a:spcBef>
              <a:spcAft>
                <a:spcPts val="0"/>
              </a:spcAft>
              <a:buSzPts val="1400"/>
              <a:buNone/>
              <a:defRPr/>
            </a:lvl5pPr>
            <a:lvl6pPr lvl="5" rtl="0">
              <a:lnSpc>
                <a:spcPct val="115000"/>
              </a:lnSpc>
              <a:spcBef>
                <a:spcPts val="0"/>
              </a:spcBef>
              <a:spcAft>
                <a:spcPts val="0"/>
              </a:spcAft>
              <a:buSzPts val="1400"/>
              <a:buNone/>
              <a:defRPr/>
            </a:lvl6pPr>
            <a:lvl7pPr lvl="6" rtl="0">
              <a:lnSpc>
                <a:spcPct val="115000"/>
              </a:lnSpc>
              <a:spcBef>
                <a:spcPts val="0"/>
              </a:spcBef>
              <a:spcAft>
                <a:spcPts val="0"/>
              </a:spcAft>
              <a:buSzPts val="1400"/>
              <a:buNone/>
              <a:defRPr/>
            </a:lvl7pPr>
            <a:lvl8pPr lvl="7" rtl="0">
              <a:lnSpc>
                <a:spcPct val="115000"/>
              </a:lnSpc>
              <a:spcBef>
                <a:spcPts val="0"/>
              </a:spcBef>
              <a:spcAft>
                <a:spcPts val="0"/>
              </a:spcAft>
              <a:buSzPts val="1400"/>
              <a:buNone/>
              <a:defRPr/>
            </a:lvl8pPr>
            <a:lvl9pPr lvl="8" rtl="0">
              <a:lnSpc>
                <a:spcPct val="115000"/>
              </a:lnSpc>
              <a:spcBef>
                <a:spcPts val="0"/>
              </a:spcBef>
              <a:spcAft>
                <a:spcPts val="0"/>
              </a:spcAft>
              <a:buSzPts val="1400"/>
              <a:buNone/>
              <a:defRPr/>
            </a:lvl9pPr>
          </a:lstStyle>
          <a:p>
            <a:endParaRPr/>
          </a:p>
        </p:txBody>
      </p:sp>
      <p:sp>
        <p:nvSpPr>
          <p:cNvPr id="429" name="Google Shape;429;p36"/>
          <p:cNvSpPr txBox="1">
            <a:spLocks noGrp="1"/>
          </p:cNvSpPr>
          <p:nvPr>
            <p:ph type="subTitle" idx="4"/>
          </p:nvPr>
        </p:nvSpPr>
        <p:spPr>
          <a:xfrm>
            <a:off x="865650" y="1488825"/>
            <a:ext cx="2687400" cy="427500"/>
          </a:xfrm>
          <a:prstGeom prst="rect">
            <a:avLst/>
          </a:prstGeom>
        </p:spPr>
        <p:txBody>
          <a:bodyPr spcFirstLastPara="1" wrap="square" lIns="91425" tIns="91425" rIns="91425" bIns="91425" anchor="b" anchorCtr="0">
            <a:noAutofit/>
          </a:bodyPr>
          <a:lstStyle>
            <a:lvl1pPr lvl="0" rtl="0">
              <a:lnSpc>
                <a:spcPct val="115000"/>
              </a:lnSpc>
              <a:spcBef>
                <a:spcPts val="0"/>
              </a:spcBef>
              <a:spcAft>
                <a:spcPts val="0"/>
              </a:spcAft>
              <a:buSzPts val="2200"/>
              <a:buFont typeface="Sora"/>
              <a:buNone/>
              <a:defRPr sz="2200" b="1">
                <a:latin typeface="Livvic"/>
                <a:ea typeface="Livvic"/>
                <a:cs typeface="Livvic"/>
                <a:sym typeface="Livvic"/>
              </a:defRPr>
            </a:lvl1pPr>
            <a:lvl2pPr lvl="1" rtl="0">
              <a:lnSpc>
                <a:spcPct val="115000"/>
              </a:lnSpc>
              <a:spcBef>
                <a:spcPts val="0"/>
              </a:spcBef>
              <a:spcAft>
                <a:spcPts val="0"/>
              </a:spcAft>
              <a:buSzPts val="2200"/>
              <a:buFont typeface="Sora"/>
              <a:buNone/>
              <a:defRPr sz="2200" b="1">
                <a:latin typeface="Sora"/>
                <a:ea typeface="Sora"/>
                <a:cs typeface="Sora"/>
                <a:sym typeface="Sora"/>
              </a:defRPr>
            </a:lvl2pPr>
            <a:lvl3pPr lvl="2" rtl="0">
              <a:lnSpc>
                <a:spcPct val="115000"/>
              </a:lnSpc>
              <a:spcBef>
                <a:spcPts val="0"/>
              </a:spcBef>
              <a:spcAft>
                <a:spcPts val="0"/>
              </a:spcAft>
              <a:buSzPts val="2200"/>
              <a:buFont typeface="Sora"/>
              <a:buNone/>
              <a:defRPr sz="2200" b="1">
                <a:latin typeface="Sora"/>
                <a:ea typeface="Sora"/>
                <a:cs typeface="Sora"/>
                <a:sym typeface="Sora"/>
              </a:defRPr>
            </a:lvl3pPr>
            <a:lvl4pPr lvl="3" rtl="0">
              <a:lnSpc>
                <a:spcPct val="115000"/>
              </a:lnSpc>
              <a:spcBef>
                <a:spcPts val="0"/>
              </a:spcBef>
              <a:spcAft>
                <a:spcPts val="0"/>
              </a:spcAft>
              <a:buSzPts val="2200"/>
              <a:buFont typeface="Sora"/>
              <a:buNone/>
              <a:defRPr sz="2200" b="1">
                <a:latin typeface="Sora"/>
                <a:ea typeface="Sora"/>
                <a:cs typeface="Sora"/>
                <a:sym typeface="Sora"/>
              </a:defRPr>
            </a:lvl4pPr>
            <a:lvl5pPr lvl="4" rtl="0">
              <a:lnSpc>
                <a:spcPct val="115000"/>
              </a:lnSpc>
              <a:spcBef>
                <a:spcPts val="0"/>
              </a:spcBef>
              <a:spcAft>
                <a:spcPts val="0"/>
              </a:spcAft>
              <a:buSzPts val="2200"/>
              <a:buFont typeface="Sora"/>
              <a:buNone/>
              <a:defRPr sz="2200" b="1">
                <a:latin typeface="Sora"/>
                <a:ea typeface="Sora"/>
                <a:cs typeface="Sora"/>
                <a:sym typeface="Sora"/>
              </a:defRPr>
            </a:lvl5pPr>
            <a:lvl6pPr lvl="5" rtl="0">
              <a:lnSpc>
                <a:spcPct val="115000"/>
              </a:lnSpc>
              <a:spcBef>
                <a:spcPts val="0"/>
              </a:spcBef>
              <a:spcAft>
                <a:spcPts val="0"/>
              </a:spcAft>
              <a:buSzPts val="2200"/>
              <a:buFont typeface="Sora"/>
              <a:buNone/>
              <a:defRPr sz="2200" b="1">
                <a:latin typeface="Sora"/>
                <a:ea typeface="Sora"/>
                <a:cs typeface="Sora"/>
                <a:sym typeface="Sora"/>
              </a:defRPr>
            </a:lvl6pPr>
            <a:lvl7pPr lvl="6" rtl="0">
              <a:lnSpc>
                <a:spcPct val="115000"/>
              </a:lnSpc>
              <a:spcBef>
                <a:spcPts val="0"/>
              </a:spcBef>
              <a:spcAft>
                <a:spcPts val="0"/>
              </a:spcAft>
              <a:buSzPts val="2200"/>
              <a:buFont typeface="Sora"/>
              <a:buNone/>
              <a:defRPr sz="2200" b="1">
                <a:latin typeface="Sora"/>
                <a:ea typeface="Sora"/>
                <a:cs typeface="Sora"/>
                <a:sym typeface="Sora"/>
              </a:defRPr>
            </a:lvl7pPr>
            <a:lvl8pPr lvl="7" rtl="0">
              <a:lnSpc>
                <a:spcPct val="115000"/>
              </a:lnSpc>
              <a:spcBef>
                <a:spcPts val="0"/>
              </a:spcBef>
              <a:spcAft>
                <a:spcPts val="0"/>
              </a:spcAft>
              <a:buSzPts val="2200"/>
              <a:buFont typeface="Sora"/>
              <a:buNone/>
              <a:defRPr sz="2200" b="1">
                <a:latin typeface="Sora"/>
                <a:ea typeface="Sora"/>
                <a:cs typeface="Sora"/>
                <a:sym typeface="Sora"/>
              </a:defRPr>
            </a:lvl8pPr>
            <a:lvl9pPr lvl="8" rtl="0">
              <a:lnSpc>
                <a:spcPct val="115000"/>
              </a:lnSpc>
              <a:spcBef>
                <a:spcPts val="0"/>
              </a:spcBef>
              <a:spcAft>
                <a:spcPts val="0"/>
              </a:spcAft>
              <a:buSzPts val="2200"/>
              <a:buFont typeface="Sora"/>
              <a:buNone/>
              <a:defRPr sz="2200" b="1">
                <a:latin typeface="Sora"/>
                <a:ea typeface="Sora"/>
                <a:cs typeface="Sora"/>
                <a:sym typeface="Sora"/>
              </a:defRPr>
            </a:lvl9pPr>
          </a:lstStyle>
          <a:p>
            <a:endParaRPr/>
          </a:p>
        </p:txBody>
      </p:sp>
      <p:sp>
        <p:nvSpPr>
          <p:cNvPr id="430" name="Google Shape;430;p36"/>
          <p:cNvSpPr txBox="1">
            <a:spLocks noGrp="1"/>
          </p:cNvSpPr>
          <p:nvPr>
            <p:ph type="subTitle" idx="5"/>
          </p:nvPr>
        </p:nvSpPr>
        <p:spPr>
          <a:xfrm>
            <a:off x="865650" y="3036624"/>
            <a:ext cx="2687400" cy="427500"/>
          </a:xfrm>
          <a:prstGeom prst="rect">
            <a:avLst/>
          </a:prstGeom>
        </p:spPr>
        <p:txBody>
          <a:bodyPr spcFirstLastPara="1" wrap="square" lIns="91425" tIns="91425" rIns="91425" bIns="91425" anchor="b" anchorCtr="0">
            <a:noAutofit/>
          </a:bodyPr>
          <a:lstStyle>
            <a:lvl1pPr lvl="0" rtl="0">
              <a:lnSpc>
                <a:spcPct val="115000"/>
              </a:lnSpc>
              <a:spcBef>
                <a:spcPts val="0"/>
              </a:spcBef>
              <a:spcAft>
                <a:spcPts val="0"/>
              </a:spcAft>
              <a:buSzPts val="2200"/>
              <a:buFont typeface="Sora"/>
              <a:buNone/>
              <a:defRPr sz="2200" b="1">
                <a:latin typeface="Livvic"/>
                <a:ea typeface="Livvic"/>
                <a:cs typeface="Livvic"/>
                <a:sym typeface="Livvic"/>
              </a:defRPr>
            </a:lvl1pPr>
            <a:lvl2pPr lvl="1" rtl="0">
              <a:lnSpc>
                <a:spcPct val="115000"/>
              </a:lnSpc>
              <a:spcBef>
                <a:spcPts val="0"/>
              </a:spcBef>
              <a:spcAft>
                <a:spcPts val="0"/>
              </a:spcAft>
              <a:buSzPts val="2200"/>
              <a:buFont typeface="Sora"/>
              <a:buNone/>
              <a:defRPr sz="2200" b="1">
                <a:latin typeface="Sora"/>
                <a:ea typeface="Sora"/>
                <a:cs typeface="Sora"/>
                <a:sym typeface="Sora"/>
              </a:defRPr>
            </a:lvl2pPr>
            <a:lvl3pPr lvl="2" rtl="0">
              <a:lnSpc>
                <a:spcPct val="115000"/>
              </a:lnSpc>
              <a:spcBef>
                <a:spcPts val="0"/>
              </a:spcBef>
              <a:spcAft>
                <a:spcPts val="0"/>
              </a:spcAft>
              <a:buSzPts val="2200"/>
              <a:buFont typeface="Sora"/>
              <a:buNone/>
              <a:defRPr sz="2200" b="1">
                <a:latin typeface="Sora"/>
                <a:ea typeface="Sora"/>
                <a:cs typeface="Sora"/>
                <a:sym typeface="Sora"/>
              </a:defRPr>
            </a:lvl3pPr>
            <a:lvl4pPr lvl="3" rtl="0">
              <a:lnSpc>
                <a:spcPct val="115000"/>
              </a:lnSpc>
              <a:spcBef>
                <a:spcPts val="0"/>
              </a:spcBef>
              <a:spcAft>
                <a:spcPts val="0"/>
              </a:spcAft>
              <a:buSzPts val="2200"/>
              <a:buFont typeface="Sora"/>
              <a:buNone/>
              <a:defRPr sz="2200" b="1">
                <a:latin typeface="Sora"/>
                <a:ea typeface="Sora"/>
                <a:cs typeface="Sora"/>
                <a:sym typeface="Sora"/>
              </a:defRPr>
            </a:lvl4pPr>
            <a:lvl5pPr lvl="4" rtl="0">
              <a:lnSpc>
                <a:spcPct val="115000"/>
              </a:lnSpc>
              <a:spcBef>
                <a:spcPts val="0"/>
              </a:spcBef>
              <a:spcAft>
                <a:spcPts val="0"/>
              </a:spcAft>
              <a:buSzPts val="2200"/>
              <a:buFont typeface="Sora"/>
              <a:buNone/>
              <a:defRPr sz="2200" b="1">
                <a:latin typeface="Sora"/>
                <a:ea typeface="Sora"/>
                <a:cs typeface="Sora"/>
                <a:sym typeface="Sora"/>
              </a:defRPr>
            </a:lvl5pPr>
            <a:lvl6pPr lvl="5" rtl="0">
              <a:lnSpc>
                <a:spcPct val="115000"/>
              </a:lnSpc>
              <a:spcBef>
                <a:spcPts val="0"/>
              </a:spcBef>
              <a:spcAft>
                <a:spcPts val="0"/>
              </a:spcAft>
              <a:buSzPts val="2200"/>
              <a:buFont typeface="Sora"/>
              <a:buNone/>
              <a:defRPr sz="2200" b="1">
                <a:latin typeface="Sora"/>
                <a:ea typeface="Sora"/>
                <a:cs typeface="Sora"/>
                <a:sym typeface="Sora"/>
              </a:defRPr>
            </a:lvl6pPr>
            <a:lvl7pPr lvl="6" rtl="0">
              <a:lnSpc>
                <a:spcPct val="115000"/>
              </a:lnSpc>
              <a:spcBef>
                <a:spcPts val="0"/>
              </a:spcBef>
              <a:spcAft>
                <a:spcPts val="0"/>
              </a:spcAft>
              <a:buSzPts val="2200"/>
              <a:buFont typeface="Sora"/>
              <a:buNone/>
              <a:defRPr sz="2200" b="1">
                <a:latin typeface="Sora"/>
                <a:ea typeface="Sora"/>
                <a:cs typeface="Sora"/>
                <a:sym typeface="Sora"/>
              </a:defRPr>
            </a:lvl7pPr>
            <a:lvl8pPr lvl="7" rtl="0">
              <a:lnSpc>
                <a:spcPct val="115000"/>
              </a:lnSpc>
              <a:spcBef>
                <a:spcPts val="0"/>
              </a:spcBef>
              <a:spcAft>
                <a:spcPts val="0"/>
              </a:spcAft>
              <a:buSzPts val="2200"/>
              <a:buFont typeface="Sora"/>
              <a:buNone/>
              <a:defRPr sz="2200" b="1">
                <a:latin typeface="Sora"/>
                <a:ea typeface="Sora"/>
                <a:cs typeface="Sora"/>
                <a:sym typeface="Sora"/>
              </a:defRPr>
            </a:lvl8pPr>
            <a:lvl9pPr lvl="8" rtl="0">
              <a:lnSpc>
                <a:spcPct val="115000"/>
              </a:lnSpc>
              <a:spcBef>
                <a:spcPts val="0"/>
              </a:spcBef>
              <a:spcAft>
                <a:spcPts val="0"/>
              </a:spcAft>
              <a:buSzPts val="2200"/>
              <a:buFont typeface="Sora"/>
              <a:buNone/>
              <a:defRPr sz="2200" b="1">
                <a:latin typeface="Sora"/>
                <a:ea typeface="Sora"/>
                <a:cs typeface="Sora"/>
                <a:sym typeface="Sora"/>
              </a:defRPr>
            </a:lvl9pPr>
          </a:lstStyle>
          <a:p>
            <a:endParaRPr/>
          </a:p>
        </p:txBody>
      </p:sp>
      <p:sp>
        <p:nvSpPr>
          <p:cNvPr id="431" name="Google Shape;431;p36"/>
          <p:cNvSpPr txBox="1">
            <a:spLocks noGrp="1"/>
          </p:cNvSpPr>
          <p:nvPr>
            <p:ph type="subTitle" idx="6"/>
          </p:nvPr>
        </p:nvSpPr>
        <p:spPr>
          <a:xfrm>
            <a:off x="5590950" y="1488825"/>
            <a:ext cx="2687400" cy="427500"/>
          </a:xfrm>
          <a:prstGeom prst="rect">
            <a:avLst/>
          </a:prstGeom>
        </p:spPr>
        <p:txBody>
          <a:bodyPr spcFirstLastPara="1" wrap="square" lIns="91425" tIns="91425" rIns="91425" bIns="91425" anchor="b" anchorCtr="0">
            <a:noAutofit/>
          </a:bodyPr>
          <a:lstStyle>
            <a:lvl1pPr lvl="0" algn="r" rtl="0">
              <a:lnSpc>
                <a:spcPct val="115000"/>
              </a:lnSpc>
              <a:spcBef>
                <a:spcPts val="0"/>
              </a:spcBef>
              <a:spcAft>
                <a:spcPts val="0"/>
              </a:spcAft>
              <a:buSzPts val="2200"/>
              <a:buFont typeface="Sora"/>
              <a:buNone/>
              <a:defRPr sz="2200" b="1">
                <a:latin typeface="Livvic"/>
                <a:ea typeface="Livvic"/>
                <a:cs typeface="Livvic"/>
                <a:sym typeface="Livvic"/>
              </a:defRPr>
            </a:lvl1pPr>
            <a:lvl2pPr lvl="1" rtl="0">
              <a:lnSpc>
                <a:spcPct val="115000"/>
              </a:lnSpc>
              <a:spcBef>
                <a:spcPts val="0"/>
              </a:spcBef>
              <a:spcAft>
                <a:spcPts val="0"/>
              </a:spcAft>
              <a:buSzPts val="2200"/>
              <a:buFont typeface="Sora"/>
              <a:buNone/>
              <a:defRPr sz="2200" b="1">
                <a:latin typeface="Sora"/>
                <a:ea typeface="Sora"/>
                <a:cs typeface="Sora"/>
                <a:sym typeface="Sora"/>
              </a:defRPr>
            </a:lvl2pPr>
            <a:lvl3pPr lvl="2" rtl="0">
              <a:lnSpc>
                <a:spcPct val="115000"/>
              </a:lnSpc>
              <a:spcBef>
                <a:spcPts val="0"/>
              </a:spcBef>
              <a:spcAft>
                <a:spcPts val="0"/>
              </a:spcAft>
              <a:buSzPts val="2200"/>
              <a:buFont typeface="Sora"/>
              <a:buNone/>
              <a:defRPr sz="2200" b="1">
                <a:latin typeface="Sora"/>
                <a:ea typeface="Sora"/>
                <a:cs typeface="Sora"/>
                <a:sym typeface="Sora"/>
              </a:defRPr>
            </a:lvl3pPr>
            <a:lvl4pPr lvl="3" rtl="0">
              <a:lnSpc>
                <a:spcPct val="115000"/>
              </a:lnSpc>
              <a:spcBef>
                <a:spcPts val="0"/>
              </a:spcBef>
              <a:spcAft>
                <a:spcPts val="0"/>
              </a:spcAft>
              <a:buSzPts val="2200"/>
              <a:buFont typeface="Sora"/>
              <a:buNone/>
              <a:defRPr sz="2200" b="1">
                <a:latin typeface="Sora"/>
                <a:ea typeface="Sora"/>
                <a:cs typeface="Sora"/>
                <a:sym typeface="Sora"/>
              </a:defRPr>
            </a:lvl4pPr>
            <a:lvl5pPr lvl="4" rtl="0">
              <a:lnSpc>
                <a:spcPct val="115000"/>
              </a:lnSpc>
              <a:spcBef>
                <a:spcPts val="0"/>
              </a:spcBef>
              <a:spcAft>
                <a:spcPts val="0"/>
              </a:spcAft>
              <a:buSzPts val="2200"/>
              <a:buFont typeface="Sora"/>
              <a:buNone/>
              <a:defRPr sz="2200" b="1">
                <a:latin typeface="Sora"/>
                <a:ea typeface="Sora"/>
                <a:cs typeface="Sora"/>
                <a:sym typeface="Sora"/>
              </a:defRPr>
            </a:lvl5pPr>
            <a:lvl6pPr lvl="5" rtl="0">
              <a:lnSpc>
                <a:spcPct val="115000"/>
              </a:lnSpc>
              <a:spcBef>
                <a:spcPts val="0"/>
              </a:spcBef>
              <a:spcAft>
                <a:spcPts val="0"/>
              </a:spcAft>
              <a:buSzPts val="2200"/>
              <a:buFont typeface="Sora"/>
              <a:buNone/>
              <a:defRPr sz="2200" b="1">
                <a:latin typeface="Sora"/>
                <a:ea typeface="Sora"/>
                <a:cs typeface="Sora"/>
                <a:sym typeface="Sora"/>
              </a:defRPr>
            </a:lvl6pPr>
            <a:lvl7pPr lvl="6" rtl="0">
              <a:lnSpc>
                <a:spcPct val="115000"/>
              </a:lnSpc>
              <a:spcBef>
                <a:spcPts val="0"/>
              </a:spcBef>
              <a:spcAft>
                <a:spcPts val="0"/>
              </a:spcAft>
              <a:buSzPts val="2200"/>
              <a:buFont typeface="Sora"/>
              <a:buNone/>
              <a:defRPr sz="2200" b="1">
                <a:latin typeface="Sora"/>
                <a:ea typeface="Sora"/>
                <a:cs typeface="Sora"/>
                <a:sym typeface="Sora"/>
              </a:defRPr>
            </a:lvl7pPr>
            <a:lvl8pPr lvl="7" rtl="0">
              <a:lnSpc>
                <a:spcPct val="115000"/>
              </a:lnSpc>
              <a:spcBef>
                <a:spcPts val="0"/>
              </a:spcBef>
              <a:spcAft>
                <a:spcPts val="0"/>
              </a:spcAft>
              <a:buSzPts val="2200"/>
              <a:buFont typeface="Sora"/>
              <a:buNone/>
              <a:defRPr sz="2200" b="1">
                <a:latin typeface="Sora"/>
                <a:ea typeface="Sora"/>
                <a:cs typeface="Sora"/>
                <a:sym typeface="Sora"/>
              </a:defRPr>
            </a:lvl8pPr>
            <a:lvl9pPr lvl="8" rtl="0">
              <a:lnSpc>
                <a:spcPct val="115000"/>
              </a:lnSpc>
              <a:spcBef>
                <a:spcPts val="0"/>
              </a:spcBef>
              <a:spcAft>
                <a:spcPts val="0"/>
              </a:spcAft>
              <a:buSzPts val="2200"/>
              <a:buFont typeface="Sora"/>
              <a:buNone/>
              <a:defRPr sz="2200" b="1">
                <a:latin typeface="Sora"/>
                <a:ea typeface="Sora"/>
                <a:cs typeface="Sora"/>
                <a:sym typeface="Sora"/>
              </a:defRPr>
            </a:lvl9pPr>
          </a:lstStyle>
          <a:p>
            <a:endParaRPr/>
          </a:p>
        </p:txBody>
      </p:sp>
      <p:sp>
        <p:nvSpPr>
          <p:cNvPr id="432" name="Google Shape;432;p36"/>
          <p:cNvSpPr txBox="1">
            <a:spLocks noGrp="1"/>
          </p:cNvSpPr>
          <p:nvPr>
            <p:ph type="subTitle" idx="7"/>
          </p:nvPr>
        </p:nvSpPr>
        <p:spPr>
          <a:xfrm>
            <a:off x="5590950" y="3405085"/>
            <a:ext cx="2687400" cy="819900"/>
          </a:xfrm>
          <a:prstGeom prst="rect">
            <a:avLst/>
          </a:prstGeom>
        </p:spPr>
        <p:txBody>
          <a:bodyPr spcFirstLastPara="1" wrap="square" lIns="91425" tIns="91425" rIns="91425" bIns="91425" anchor="t" anchorCtr="0">
            <a:noAutofit/>
          </a:bodyPr>
          <a:lstStyle>
            <a:lvl1pPr lvl="0" algn="r" rtl="0">
              <a:lnSpc>
                <a:spcPct val="115000"/>
              </a:lnSpc>
              <a:spcBef>
                <a:spcPts val="0"/>
              </a:spcBef>
              <a:spcAft>
                <a:spcPts val="0"/>
              </a:spcAft>
              <a:buSzPts val="1400"/>
              <a:buNone/>
              <a:defRPr sz="1400"/>
            </a:lvl1pPr>
            <a:lvl2pPr lvl="1" rtl="0">
              <a:lnSpc>
                <a:spcPct val="115000"/>
              </a:lnSpc>
              <a:spcBef>
                <a:spcPts val="0"/>
              </a:spcBef>
              <a:spcAft>
                <a:spcPts val="0"/>
              </a:spcAft>
              <a:buSzPts val="1400"/>
              <a:buNone/>
              <a:defRPr/>
            </a:lvl2pPr>
            <a:lvl3pPr lvl="2" rtl="0">
              <a:lnSpc>
                <a:spcPct val="115000"/>
              </a:lnSpc>
              <a:spcBef>
                <a:spcPts val="0"/>
              </a:spcBef>
              <a:spcAft>
                <a:spcPts val="0"/>
              </a:spcAft>
              <a:buSzPts val="1400"/>
              <a:buNone/>
              <a:defRPr/>
            </a:lvl3pPr>
            <a:lvl4pPr lvl="3" rtl="0">
              <a:lnSpc>
                <a:spcPct val="115000"/>
              </a:lnSpc>
              <a:spcBef>
                <a:spcPts val="0"/>
              </a:spcBef>
              <a:spcAft>
                <a:spcPts val="0"/>
              </a:spcAft>
              <a:buSzPts val="1400"/>
              <a:buNone/>
              <a:defRPr/>
            </a:lvl4pPr>
            <a:lvl5pPr lvl="4" rtl="0">
              <a:lnSpc>
                <a:spcPct val="115000"/>
              </a:lnSpc>
              <a:spcBef>
                <a:spcPts val="0"/>
              </a:spcBef>
              <a:spcAft>
                <a:spcPts val="0"/>
              </a:spcAft>
              <a:buSzPts val="1400"/>
              <a:buNone/>
              <a:defRPr/>
            </a:lvl5pPr>
            <a:lvl6pPr lvl="5" rtl="0">
              <a:lnSpc>
                <a:spcPct val="115000"/>
              </a:lnSpc>
              <a:spcBef>
                <a:spcPts val="0"/>
              </a:spcBef>
              <a:spcAft>
                <a:spcPts val="0"/>
              </a:spcAft>
              <a:buSzPts val="1400"/>
              <a:buNone/>
              <a:defRPr/>
            </a:lvl6pPr>
            <a:lvl7pPr lvl="6" rtl="0">
              <a:lnSpc>
                <a:spcPct val="115000"/>
              </a:lnSpc>
              <a:spcBef>
                <a:spcPts val="0"/>
              </a:spcBef>
              <a:spcAft>
                <a:spcPts val="0"/>
              </a:spcAft>
              <a:buSzPts val="1400"/>
              <a:buNone/>
              <a:defRPr/>
            </a:lvl7pPr>
            <a:lvl8pPr lvl="7" rtl="0">
              <a:lnSpc>
                <a:spcPct val="115000"/>
              </a:lnSpc>
              <a:spcBef>
                <a:spcPts val="0"/>
              </a:spcBef>
              <a:spcAft>
                <a:spcPts val="0"/>
              </a:spcAft>
              <a:buSzPts val="1400"/>
              <a:buNone/>
              <a:defRPr/>
            </a:lvl8pPr>
            <a:lvl9pPr lvl="8" rtl="0">
              <a:lnSpc>
                <a:spcPct val="115000"/>
              </a:lnSpc>
              <a:spcBef>
                <a:spcPts val="0"/>
              </a:spcBef>
              <a:spcAft>
                <a:spcPts val="0"/>
              </a:spcAft>
              <a:buSzPts val="1400"/>
              <a:buNone/>
              <a:defRPr/>
            </a:lvl9pPr>
          </a:lstStyle>
          <a:p>
            <a:endParaRPr/>
          </a:p>
        </p:txBody>
      </p:sp>
      <p:sp>
        <p:nvSpPr>
          <p:cNvPr id="433" name="Google Shape;433;p36"/>
          <p:cNvSpPr txBox="1">
            <a:spLocks noGrp="1"/>
          </p:cNvSpPr>
          <p:nvPr>
            <p:ph type="subTitle" idx="8"/>
          </p:nvPr>
        </p:nvSpPr>
        <p:spPr>
          <a:xfrm>
            <a:off x="5590950" y="3036620"/>
            <a:ext cx="2687400" cy="427500"/>
          </a:xfrm>
          <a:prstGeom prst="rect">
            <a:avLst/>
          </a:prstGeom>
        </p:spPr>
        <p:txBody>
          <a:bodyPr spcFirstLastPara="1" wrap="square" lIns="91425" tIns="91425" rIns="91425" bIns="91425" anchor="b" anchorCtr="0">
            <a:noAutofit/>
          </a:bodyPr>
          <a:lstStyle>
            <a:lvl1pPr lvl="0" algn="r" rtl="0">
              <a:lnSpc>
                <a:spcPct val="115000"/>
              </a:lnSpc>
              <a:spcBef>
                <a:spcPts val="0"/>
              </a:spcBef>
              <a:spcAft>
                <a:spcPts val="0"/>
              </a:spcAft>
              <a:buSzPts val="2200"/>
              <a:buFont typeface="Sora"/>
              <a:buNone/>
              <a:defRPr sz="2200" b="1">
                <a:latin typeface="Livvic"/>
                <a:ea typeface="Livvic"/>
                <a:cs typeface="Livvic"/>
                <a:sym typeface="Livvic"/>
              </a:defRPr>
            </a:lvl1pPr>
            <a:lvl2pPr lvl="1" rtl="0">
              <a:lnSpc>
                <a:spcPct val="115000"/>
              </a:lnSpc>
              <a:spcBef>
                <a:spcPts val="0"/>
              </a:spcBef>
              <a:spcAft>
                <a:spcPts val="0"/>
              </a:spcAft>
              <a:buSzPts val="2200"/>
              <a:buFont typeface="Sora"/>
              <a:buNone/>
              <a:defRPr sz="2200" b="1">
                <a:latin typeface="Sora"/>
                <a:ea typeface="Sora"/>
                <a:cs typeface="Sora"/>
                <a:sym typeface="Sora"/>
              </a:defRPr>
            </a:lvl2pPr>
            <a:lvl3pPr lvl="2" rtl="0">
              <a:lnSpc>
                <a:spcPct val="115000"/>
              </a:lnSpc>
              <a:spcBef>
                <a:spcPts val="0"/>
              </a:spcBef>
              <a:spcAft>
                <a:spcPts val="0"/>
              </a:spcAft>
              <a:buSzPts val="2200"/>
              <a:buFont typeface="Sora"/>
              <a:buNone/>
              <a:defRPr sz="2200" b="1">
                <a:latin typeface="Sora"/>
                <a:ea typeface="Sora"/>
                <a:cs typeface="Sora"/>
                <a:sym typeface="Sora"/>
              </a:defRPr>
            </a:lvl3pPr>
            <a:lvl4pPr lvl="3" rtl="0">
              <a:lnSpc>
                <a:spcPct val="115000"/>
              </a:lnSpc>
              <a:spcBef>
                <a:spcPts val="0"/>
              </a:spcBef>
              <a:spcAft>
                <a:spcPts val="0"/>
              </a:spcAft>
              <a:buSzPts val="2200"/>
              <a:buFont typeface="Sora"/>
              <a:buNone/>
              <a:defRPr sz="2200" b="1">
                <a:latin typeface="Sora"/>
                <a:ea typeface="Sora"/>
                <a:cs typeface="Sora"/>
                <a:sym typeface="Sora"/>
              </a:defRPr>
            </a:lvl4pPr>
            <a:lvl5pPr lvl="4" rtl="0">
              <a:lnSpc>
                <a:spcPct val="115000"/>
              </a:lnSpc>
              <a:spcBef>
                <a:spcPts val="0"/>
              </a:spcBef>
              <a:spcAft>
                <a:spcPts val="0"/>
              </a:spcAft>
              <a:buSzPts val="2200"/>
              <a:buFont typeface="Sora"/>
              <a:buNone/>
              <a:defRPr sz="2200" b="1">
                <a:latin typeface="Sora"/>
                <a:ea typeface="Sora"/>
                <a:cs typeface="Sora"/>
                <a:sym typeface="Sora"/>
              </a:defRPr>
            </a:lvl5pPr>
            <a:lvl6pPr lvl="5" rtl="0">
              <a:lnSpc>
                <a:spcPct val="115000"/>
              </a:lnSpc>
              <a:spcBef>
                <a:spcPts val="0"/>
              </a:spcBef>
              <a:spcAft>
                <a:spcPts val="0"/>
              </a:spcAft>
              <a:buSzPts val="2200"/>
              <a:buFont typeface="Sora"/>
              <a:buNone/>
              <a:defRPr sz="2200" b="1">
                <a:latin typeface="Sora"/>
                <a:ea typeface="Sora"/>
                <a:cs typeface="Sora"/>
                <a:sym typeface="Sora"/>
              </a:defRPr>
            </a:lvl6pPr>
            <a:lvl7pPr lvl="6" rtl="0">
              <a:lnSpc>
                <a:spcPct val="115000"/>
              </a:lnSpc>
              <a:spcBef>
                <a:spcPts val="0"/>
              </a:spcBef>
              <a:spcAft>
                <a:spcPts val="0"/>
              </a:spcAft>
              <a:buSzPts val="2200"/>
              <a:buFont typeface="Sora"/>
              <a:buNone/>
              <a:defRPr sz="2200" b="1">
                <a:latin typeface="Sora"/>
                <a:ea typeface="Sora"/>
                <a:cs typeface="Sora"/>
                <a:sym typeface="Sora"/>
              </a:defRPr>
            </a:lvl7pPr>
            <a:lvl8pPr lvl="7" rtl="0">
              <a:lnSpc>
                <a:spcPct val="115000"/>
              </a:lnSpc>
              <a:spcBef>
                <a:spcPts val="0"/>
              </a:spcBef>
              <a:spcAft>
                <a:spcPts val="0"/>
              </a:spcAft>
              <a:buSzPts val="2200"/>
              <a:buFont typeface="Sora"/>
              <a:buNone/>
              <a:defRPr sz="2200" b="1">
                <a:latin typeface="Sora"/>
                <a:ea typeface="Sora"/>
                <a:cs typeface="Sora"/>
                <a:sym typeface="Sora"/>
              </a:defRPr>
            </a:lvl8pPr>
            <a:lvl9pPr lvl="8" rtl="0">
              <a:lnSpc>
                <a:spcPct val="115000"/>
              </a:lnSpc>
              <a:spcBef>
                <a:spcPts val="0"/>
              </a:spcBef>
              <a:spcAft>
                <a:spcPts val="0"/>
              </a:spcAft>
              <a:buSzPts val="2200"/>
              <a:buFont typeface="Sora"/>
              <a:buNone/>
              <a:defRPr sz="2200" b="1">
                <a:latin typeface="Sora"/>
                <a:ea typeface="Sora"/>
                <a:cs typeface="Sora"/>
                <a:sym typeface="Sora"/>
              </a:defRPr>
            </a:lvl9pPr>
          </a:lstStyle>
          <a:p>
            <a:endParaRPr/>
          </a:p>
        </p:txBody>
      </p:sp>
      <p:sp>
        <p:nvSpPr>
          <p:cNvPr id="434" name="Google Shape;434;p36"/>
          <p:cNvSpPr txBox="1">
            <a:spLocks noGrp="1"/>
          </p:cNvSpPr>
          <p:nvPr>
            <p:ph type="title"/>
          </p:nvPr>
        </p:nvSpPr>
        <p:spPr>
          <a:xfrm>
            <a:off x="713225" y="445025"/>
            <a:ext cx="77175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200"/>
              <a:buFont typeface="Sora"/>
              <a:buNone/>
              <a:defRPr>
                <a:latin typeface="Sora"/>
                <a:ea typeface="Sora"/>
                <a:cs typeface="Sora"/>
                <a:sym typeface="Sora"/>
              </a:defRPr>
            </a:lvl2pPr>
            <a:lvl3pPr lvl="2" rtl="0">
              <a:spcBef>
                <a:spcPts val="0"/>
              </a:spcBef>
              <a:spcAft>
                <a:spcPts val="0"/>
              </a:spcAft>
              <a:buSzPts val="3200"/>
              <a:buFont typeface="Sora"/>
              <a:buNone/>
              <a:defRPr>
                <a:latin typeface="Sora"/>
                <a:ea typeface="Sora"/>
                <a:cs typeface="Sora"/>
                <a:sym typeface="Sora"/>
              </a:defRPr>
            </a:lvl3pPr>
            <a:lvl4pPr lvl="3" rtl="0">
              <a:spcBef>
                <a:spcPts val="0"/>
              </a:spcBef>
              <a:spcAft>
                <a:spcPts val="0"/>
              </a:spcAft>
              <a:buSzPts val="3200"/>
              <a:buFont typeface="Sora"/>
              <a:buNone/>
              <a:defRPr>
                <a:latin typeface="Sora"/>
                <a:ea typeface="Sora"/>
                <a:cs typeface="Sora"/>
                <a:sym typeface="Sora"/>
              </a:defRPr>
            </a:lvl4pPr>
            <a:lvl5pPr lvl="4" rtl="0">
              <a:spcBef>
                <a:spcPts val="0"/>
              </a:spcBef>
              <a:spcAft>
                <a:spcPts val="0"/>
              </a:spcAft>
              <a:buSzPts val="3200"/>
              <a:buFont typeface="Sora"/>
              <a:buNone/>
              <a:defRPr>
                <a:latin typeface="Sora"/>
                <a:ea typeface="Sora"/>
                <a:cs typeface="Sora"/>
                <a:sym typeface="Sora"/>
              </a:defRPr>
            </a:lvl5pPr>
            <a:lvl6pPr lvl="5" rtl="0">
              <a:spcBef>
                <a:spcPts val="0"/>
              </a:spcBef>
              <a:spcAft>
                <a:spcPts val="0"/>
              </a:spcAft>
              <a:buSzPts val="3200"/>
              <a:buFont typeface="Sora"/>
              <a:buNone/>
              <a:defRPr>
                <a:latin typeface="Sora"/>
                <a:ea typeface="Sora"/>
                <a:cs typeface="Sora"/>
                <a:sym typeface="Sora"/>
              </a:defRPr>
            </a:lvl6pPr>
            <a:lvl7pPr lvl="6" rtl="0">
              <a:spcBef>
                <a:spcPts val="0"/>
              </a:spcBef>
              <a:spcAft>
                <a:spcPts val="0"/>
              </a:spcAft>
              <a:buSzPts val="3200"/>
              <a:buFont typeface="Sora"/>
              <a:buNone/>
              <a:defRPr>
                <a:latin typeface="Sora"/>
                <a:ea typeface="Sora"/>
                <a:cs typeface="Sora"/>
                <a:sym typeface="Sora"/>
              </a:defRPr>
            </a:lvl7pPr>
            <a:lvl8pPr lvl="7" rtl="0">
              <a:spcBef>
                <a:spcPts val="0"/>
              </a:spcBef>
              <a:spcAft>
                <a:spcPts val="0"/>
              </a:spcAft>
              <a:buSzPts val="3200"/>
              <a:buFont typeface="Sora"/>
              <a:buNone/>
              <a:defRPr>
                <a:latin typeface="Sora"/>
                <a:ea typeface="Sora"/>
                <a:cs typeface="Sora"/>
                <a:sym typeface="Sora"/>
              </a:defRPr>
            </a:lvl8pPr>
            <a:lvl9pPr lvl="8" rtl="0">
              <a:spcBef>
                <a:spcPts val="0"/>
              </a:spcBef>
              <a:spcAft>
                <a:spcPts val="0"/>
              </a:spcAft>
              <a:buSzPts val="3200"/>
              <a:buFont typeface="Sora"/>
              <a:buNone/>
              <a:defRPr>
                <a:latin typeface="Sora"/>
                <a:ea typeface="Sora"/>
                <a:cs typeface="Sora"/>
                <a:sym typeface="Sora"/>
              </a:defRPr>
            </a:lvl9pPr>
          </a:lstStyle>
          <a:p>
            <a:endParaRPr/>
          </a:p>
        </p:txBody>
      </p:sp>
    </p:spTree>
    <p:extLst>
      <p:ext uri="{BB962C8B-B14F-4D97-AF65-F5344CB8AC3E}">
        <p14:creationId xmlns:p14="http://schemas.microsoft.com/office/powerpoint/2010/main" val="165154035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7">
  <p:cSld name="Title only 7">
    <p:spTree>
      <p:nvGrpSpPr>
        <p:cNvPr id="1" name="Shape 281"/>
        <p:cNvGrpSpPr/>
        <p:nvPr/>
      </p:nvGrpSpPr>
      <p:grpSpPr>
        <a:xfrm>
          <a:off x="0" y="0"/>
          <a:ext cx="0" cy="0"/>
          <a:chOff x="0" y="0"/>
          <a:chExt cx="0" cy="0"/>
        </a:xfrm>
      </p:grpSpPr>
      <p:sp>
        <p:nvSpPr>
          <p:cNvPr id="282" name="Google Shape;282;p25"/>
          <p:cNvSpPr txBox="1">
            <a:spLocks noGrp="1"/>
          </p:cNvSpPr>
          <p:nvPr>
            <p:ph type="title"/>
          </p:nvPr>
        </p:nvSpPr>
        <p:spPr>
          <a:xfrm>
            <a:off x="713225" y="445025"/>
            <a:ext cx="77175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Tree>
    <p:extLst>
      <p:ext uri="{BB962C8B-B14F-4D97-AF65-F5344CB8AC3E}">
        <p14:creationId xmlns:p14="http://schemas.microsoft.com/office/powerpoint/2010/main" val="3906587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18" Type="http://schemas.openxmlformats.org/officeDocument/2006/relationships/slideLayout" Target="../slideLayouts/slideLayout25.xml"/><Relationship Id="rId26" Type="http://schemas.openxmlformats.org/officeDocument/2006/relationships/image" Target="../media/image1.png"/><Relationship Id="rId3" Type="http://schemas.openxmlformats.org/officeDocument/2006/relationships/slideLayout" Target="../slideLayouts/slideLayout10.xml"/><Relationship Id="rId21" Type="http://schemas.openxmlformats.org/officeDocument/2006/relationships/slideLayout" Target="../slideLayouts/slideLayout28.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17" Type="http://schemas.openxmlformats.org/officeDocument/2006/relationships/slideLayout" Target="../slideLayouts/slideLayout24.xml"/><Relationship Id="rId25" Type="http://schemas.openxmlformats.org/officeDocument/2006/relationships/theme" Target="../theme/theme2.xml"/><Relationship Id="rId2" Type="http://schemas.openxmlformats.org/officeDocument/2006/relationships/slideLayout" Target="../slideLayouts/slideLayout9.xml"/><Relationship Id="rId16" Type="http://schemas.openxmlformats.org/officeDocument/2006/relationships/slideLayout" Target="../slideLayouts/slideLayout23.xml"/><Relationship Id="rId20" Type="http://schemas.openxmlformats.org/officeDocument/2006/relationships/slideLayout" Target="../slideLayouts/slideLayout27.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24" Type="http://schemas.openxmlformats.org/officeDocument/2006/relationships/slideLayout" Target="../slideLayouts/slideLayout31.xml"/><Relationship Id="rId5" Type="http://schemas.openxmlformats.org/officeDocument/2006/relationships/slideLayout" Target="../slideLayouts/slideLayout12.xml"/><Relationship Id="rId15" Type="http://schemas.openxmlformats.org/officeDocument/2006/relationships/slideLayout" Target="../slideLayouts/slideLayout22.xml"/><Relationship Id="rId23" Type="http://schemas.openxmlformats.org/officeDocument/2006/relationships/slideLayout" Target="../slideLayouts/slideLayout30.xml"/><Relationship Id="rId10" Type="http://schemas.openxmlformats.org/officeDocument/2006/relationships/slideLayout" Target="../slideLayouts/slideLayout17.xml"/><Relationship Id="rId19" Type="http://schemas.openxmlformats.org/officeDocument/2006/relationships/slideLayout" Target="../slideLayouts/slideLayout26.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 Id="rId22"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94E9FB"/>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005870"/>
              </a:buClr>
              <a:buSzPts val="3500"/>
              <a:buFont typeface="Satisfy"/>
              <a:buNone/>
              <a:defRPr sz="3500">
                <a:solidFill>
                  <a:srgbClr val="005870"/>
                </a:solidFill>
                <a:latin typeface="Satisfy"/>
                <a:ea typeface="Satisfy"/>
                <a:cs typeface="Satisfy"/>
                <a:sym typeface="Satisfy"/>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rgbClr val="754C24"/>
              </a:buClr>
              <a:buSzPts val="1800"/>
              <a:buFont typeface="Public Sans"/>
              <a:buChar char="●"/>
              <a:defRPr sz="1800">
                <a:solidFill>
                  <a:srgbClr val="754C24"/>
                </a:solidFill>
                <a:latin typeface="Public Sans"/>
                <a:ea typeface="Public Sans"/>
                <a:cs typeface="Public Sans"/>
                <a:sym typeface="Public Sans"/>
              </a:defRPr>
            </a:lvl1pPr>
            <a:lvl2pPr marL="914400" lvl="1"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2pPr>
            <a:lvl3pPr marL="1371600" lvl="2"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3pPr>
            <a:lvl4pPr marL="1828800" lvl="3"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4pPr>
            <a:lvl5pPr marL="2286000" lvl="4"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5pPr>
            <a:lvl6pPr marL="2743200" lvl="5"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6pPr>
            <a:lvl7pPr marL="3200400" lvl="6"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7pPr>
            <a:lvl8pPr marL="3657600" lvl="7"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8pPr>
            <a:lvl9pPr marL="4114800" lvl="8" indent="-317500">
              <a:lnSpc>
                <a:spcPct val="115000"/>
              </a:lnSpc>
              <a:spcBef>
                <a:spcPts val="0"/>
              </a:spcBef>
              <a:spcAft>
                <a:spcPts val="0"/>
              </a:spcAft>
              <a:buClr>
                <a:srgbClr val="754C24"/>
              </a:buClr>
              <a:buSzPts val="1400"/>
              <a:buFont typeface="Public Sans"/>
              <a:buChar char="■"/>
              <a:defRPr>
                <a:solidFill>
                  <a:srgbClr val="754C24"/>
                </a:solidFill>
                <a:latin typeface="Public Sans"/>
                <a:ea typeface="Public Sans"/>
                <a:cs typeface="Public Sans"/>
                <a:sym typeface="Public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8" r:id="rId2"/>
    <p:sldLayoutId id="2147483673" r:id="rId3"/>
    <p:sldLayoutId id="2147483674" r:id="rId4"/>
    <p:sldLayoutId id="2147483675" r:id="rId5"/>
    <p:sldLayoutId id="2147483676" r:id="rId6"/>
    <p:sldLayoutId id="2147483677"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26">
            <a:alphaModFix/>
            <a:extLst>
              <a:ext uri="{28A0092B-C50C-407E-A947-70E740481C1C}">
                <a14:useLocalDpi xmlns:a14="http://schemas.microsoft.com/office/drawing/2010/main" val="0"/>
              </a:ext>
            </a:extLst>
          </a:blip>
          <a:srcRect/>
          <a:stretch>
            <a:fillRect/>
          </a:stretch>
        </p:blipFill>
        <p:spPr bwMode="auto">
          <a:xfrm>
            <a:off x="1" y="-1"/>
            <a:ext cx="9144002" cy="51435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685332" y="463888"/>
            <a:ext cx="7773338" cy="119713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331" y="1775320"/>
            <a:ext cx="7773339" cy="25680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759053" y="4412457"/>
            <a:ext cx="2057400" cy="273844"/>
          </a:xfrm>
          <a:prstGeom prst="rect">
            <a:avLst/>
          </a:prstGeom>
        </p:spPr>
        <p:txBody>
          <a:bodyPr vert="horz" lIns="91440" tIns="45720" rIns="91440" bIns="45720" rtlCol="0" anchor="ctr"/>
          <a:lstStyle>
            <a:lvl1pPr algn="r">
              <a:defRPr sz="750">
                <a:solidFill>
                  <a:schemeClr val="tx1"/>
                </a:solidFill>
              </a:defRPr>
            </a:lvl1pPr>
          </a:lstStyle>
          <a:p>
            <a:fld id="{F8418C66-C833-4A39-9748-71ABD34CF1C9}" type="datetimeFigureOut">
              <a:rPr lang="en-US" smtClean="0"/>
              <a:t>4/4/25</a:t>
            </a:fld>
            <a:endParaRPr lang="en-US"/>
          </a:p>
        </p:txBody>
      </p:sp>
      <p:sp>
        <p:nvSpPr>
          <p:cNvPr id="5" name="Footer Placeholder 4"/>
          <p:cNvSpPr>
            <a:spLocks noGrp="1"/>
          </p:cNvSpPr>
          <p:nvPr>
            <p:ph type="ftr" sz="quarter" idx="3"/>
          </p:nvPr>
        </p:nvSpPr>
        <p:spPr>
          <a:xfrm>
            <a:off x="685331" y="4412457"/>
            <a:ext cx="5004665" cy="273844"/>
          </a:xfrm>
          <a:prstGeom prst="rect">
            <a:avLst/>
          </a:prstGeom>
        </p:spPr>
        <p:txBody>
          <a:bodyPr vert="horz" lIns="91440" tIns="45720" rIns="91440" bIns="45720" rtlCol="0" anchor="ctr"/>
          <a:lstStyle>
            <a:lvl1pPr algn="l">
              <a:defRPr sz="750">
                <a:solidFill>
                  <a:schemeClr val="tx1"/>
                </a:solidFill>
              </a:defRPr>
            </a:lvl1pPr>
          </a:lstStyle>
          <a:p>
            <a:endParaRPr lang="en-US"/>
          </a:p>
        </p:txBody>
      </p:sp>
      <p:sp>
        <p:nvSpPr>
          <p:cNvPr id="6" name="Slide Number Placeholder 5"/>
          <p:cNvSpPr>
            <a:spLocks noGrp="1"/>
          </p:cNvSpPr>
          <p:nvPr>
            <p:ph type="sldNum" sz="quarter" idx="4"/>
          </p:nvPr>
        </p:nvSpPr>
        <p:spPr>
          <a:xfrm>
            <a:off x="7885509" y="4412457"/>
            <a:ext cx="573161" cy="273844"/>
          </a:xfrm>
          <a:prstGeom prst="rect">
            <a:avLst/>
          </a:prstGeom>
        </p:spPr>
        <p:txBody>
          <a:bodyPr vert="horz" lIns="91440" tIns="45720" rIns="91440" bIns="45720" rtlCol="0" anchor="ctr"/>
          <a:lstStyle>
            <a:lvl1pPr algn="r">
              <a:defRPr sz="750">
                <a:solidFill>
                  <a:schemeClr val="tx1"/>
                </a:solidFill>
              </a:defRPr>
            </a:lvl1pPr>
          </a:lstStyle>
          <a:p>
            <a:fld id="{DF5722C6-8E13-4DCB-B125-FFF99A47CF11}" type="slidenum">
              <a:rPr lang="en-US" smtClean="0"/>
              <a:t>‹#›</a:t>
            </a:fld>
            <a:endParaRPr lang="en-US"/>
          </a:p>
        </p:txBody>
      </p:sp>
    </p:spTree>
    <p:extLst>
      <p:ext uri="{BB962C8B-B14F-4D97-AF65-F5344CB8AC3E}">
        <p14:creationId xmlns:p14="http://schemas.microsoft.com/office/powerpoint/2010/main" val="718300271"/>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 id="2147483780" r:id="rId17"/>
    <p:sldLayoutId id="2147483781" r:id="rId18"/>
    <p:sldLayoutId id="2147483782" r:id="rId19"/>
    <p:sldLayoutId id="2147483783" r:id="rId20"/>
    <p:sldLayoutId id="2147483784" r:id="rId21"/>
    <p:sldLayoutId id="2147483785" r:id="rId22"/>
    <p:sldLayoutId id="2147483786" r:id="rId23"/>
    <p:sldLayoutId id="2147483787" r:id="rId24"/>
  </p:sldLayoutIdLst>
  <p:txStyles>
    <p:titleStyle>
      <a:lvl1pPr algn="ctr" defTabSz="685800" rtl="0" eaLnBrk="1" latinLnBrk="0" hangingPunct="1">
        <a:lnSpc>
          <a:spcPct val="90000"/>
        </a:lnSpc>
        <a:spcBef>
          <a:spcPct val="0"/>
        </a:spcBef>
        <a:buNone/>
        <a:defRPr sz="2700" kern="1200" cap="all" baseline="0">
          <a:solidFill>
            <a:schemeClr val="tx1"/>
          </a:solidFill>
          <a:effectLst/>
          <a:latin typeface="+mj-lt"/>
          <a:ea typeface="+mj-ea"/>
          <a:cs typeface="+mj-cs"/>
        </a:defRPr>
      </a:lvl1pPr>
    </p:titleStyle>
    <p:bodyStyle>
      <a:lvl1pPr marL="171450" indent="-171450" algn="l" defTabSz="685800" rtl="0" eaLnBrk="1" latinLnBrk="0" hangingPunct="1">
        <a:lnSpc>
          <a:spcPct val="120000"/>
        </a:lnSpc>
        <a:spcBef>
          <a:spcPts val="750"/>
        </a:spcBef>
        <a:buClr>
          <a:schemeClr val="tx1"/>
        </a:buClr>
        <a:buFont typeface="Arial" panose="020B0604020202020204" pitchFamily="34" charset="0"/>
        <a:buChar char="•"/>
        <a:defRPr sz="1500" kern="1200" cap="all" baseline="0">
          <a:solidFill>
            <a:schemeClr val="tx1"/>
          </a:solidFill>
          <a:effectLst/>
          <a:latin typeface="+mn-lt"/>
          <a:ea typeface="+mn-ea"/>
          <a:cs typeface="+mn-cs"/>
        </a:defRPr>
      </a:lvl1pPr>
      <a:lvl2pPr marL="514350" indent="-171450" algn="l" defTabSz="685800" rtl="0" eaLnBrk="1" latinLnBrk="0" hangingPunct="1">
        <a:lnSpc>
          <a:spcPct val="120000"/>
        </a:lnSpc>
        <a:spcBef>
          <a:spcPts val="375"/>
        </a:spcBef>
        <a:buClr>
          <a:schemeClr val="tx1"/>
        </a:buClr>
        <a:buFont typeface="Arial" panose="020B0604020202020204" pitchFamily="34" charset="0"/>
        <a:buChar char="•"/>
        <a:defRPr sz="1350" kern="1200" cap="all" baseline="0">
          <a:solidFill>
            <a:schemeClr val="tx1"/>
          </a:solidFill>
          <a:effectLst/>
          <a:latin typeface="+mn-lt"/>
          <a:ea typeface="+mn-ea"/>
          <a:cs typeface="+mn-cs"/>
        </a:defRPr>
      </a:lvl2pPr>
      <a:lvl3pPr marL="857250" indent="-171450" algn="l" defTabSz="685800" rtl="0" eaLnBrk="1" latinLnBrk="0" hangingPunct="1">
        <a:lnSpc>
          <a:spcPct val="120000"/>
        </a:lnSpc>
        <a:spcBef>
          <a:spcPts val="375"/>
        </a:spcBef>
        <a:buClr>
          <a:schemeClr val="tx1"/>
        </a:buClr>
        <a:buFont typeface="Arial" panose="020B0604020202020204" pitchFamily="34" charset="0"/>
        <a:buChar char="•"/>
        <a:defRPr sz="1200" kern="1200" cap="all" baseline="0">
          <a:solidFill>
            <a:schemeClr val="tx1"/>
          </a:solidFill>
          <a:effectLst/>
          <a:latin typeface="+mn-lt"/>
          <a:ea typeface="+mn-ea"/>
          <a:cs typeface="+mn-cs"/>
        </a:defRPr>
      </a:lvl3pPr>
      <a:lvl4pPr marL="1200150" indent="-171450" algn="l" defTabSz="685800" rtl="0"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4pPr>
      <a:lvl5pPr marL="1543050" indent="-171450" algn="l" defTabSz="685800" rtl="0"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5pPr>
      <a:lvl6pPr marL="1885950" indent="-171450" algn="l" defTabSz="685800" rtl="0"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6pPr>
      <a:lvl7pPr marL="2228850" indent="-171450" algn="l" defTabSz="685800" rtl="0"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7pPr>
      <a:lvl8pPr marL="2571750" indent="-171450" algn="l" defTabSz="685800" rtl="0"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8pPr>
      <a:lvl9pPr marL="2914650" indent="-171450" algn="l" defTabSz="685800" rtl="0"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0.xml"/><Relationship Id="rId5" Type="http://schemas.openxmlformats.org/officeDocument/2006/relationships/image" Target="../media/image8.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30.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30.xml"/><Relationship Id="rId5" Type="http://schemas.openxmlformats.org/officeDocument/2006/relationships/image" Target="../media/image12.png"/><Relationship Id="rId4" Type="http://schemas.openxmlformats.org/officeDocument/2006/relationships/image" Target="../media/image16.sv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tags" Target="../tags/tag3.xml"/><Relationship Id="rId7" Type="http://schemas.openxmlformats.org/officeDocument/2006/relationships/notesSlide" Target="../notesSlides/notesSlide1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Layout" Target="../slideLayouts/slideLayout30.xml"/><Relationship Id="rId5" Type="http://schemas.openxmlformats.org/officeDocument/2006/relationships/tags" Target="../tags/tag5.xml"/><Relationship Id="rId10" Type="http://schemas.openxmlformats.org/officeDocument/2006/relationships/image" Target="../media/image12.png"/><Relationship Id="rId4" Type="http://schemas.openxmlformats.org/officeDocument/2006/relationships/tags" Target="../tags/tag4.xml"/><Relationship Id="rId9"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30.xml"/><Relationship Id="rId4" Type="http://schemas.openxmlformats.org/officeDocument/2006/relationships/image" Target="../media/image21.sv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30.xml"/><Relationship Id="rId5" Type="http://schemas.openxmlformats.org/officeDocument/2006/relationships/image" Target="../media/image12.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30.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4E9FB"/>
        </a:solidFill>
        <a:effectLst/>
      </p:bgPr>
    </p:bg>
    <p:spTree>
      <p:nvGrpSpPr>
        <p:cNvPr id="1" name="Shape 853"/>
        <p:cNvGrpSpPr/>
        <p:nvPr/>
      </p:nvGrpSpPr>
      <p:grpSpPr>
        <a:xfrm>
          <a:off x="0" y="0"/>
          <a:ext cx="0" cy="0"/>
          <a:chOff x="0" y="0"/>
          <a:chExt cx="0" cy="0"/>
        </a:xfrm>
      </p:grpSpPr>
      <p:sp>
        <p:nvSpPr>
          <p:cNvPr id="854" name="Google Shape;854;p34"/>
          <p:cNvSpPr txBox="1">
            <a:spLocks noGrp="1"/>
          </p:cNvSpPr>
          <p:nvPr>
            <p:ph type="ctrTitle"/>
          </p:nvPr>
        </p:nvSpPr>
        <p:spPr>
          <a:xfrm>
            <a:off x="1218254" y="1709920"/>
            <a:ext cx="6124364" cy="1170362"/>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SzPts val="990"/>
              <a:buNone/>
            </a:pPr>
            <a:r>
              <a:rPr lang="en-US" sz="3600" b="1" dirty="0">
                <a:solidFill>
                  <a:srgbClr val="FF0000"/>
                </a:solidFill>
                <a:latin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cs typeface="Times New Roman" panose="02020603050405020304" pitchFamily="18" charset="0"/>
              </a:rPr>
              <a:t>Tiết</a:t>
            </a:r>
            <a:r>
              <a:rPr lang="en-US" sz="3600" b="1" dirty="0">
                <a:solidFill>
                  <a:srgbClr val="FF0000"/>
                </a:solidFill>
                <a:latin typeface="Times New Roman" panose="02020603050405020304" pitchFamily="18" charset="0"/>
                <a:cs typeface="Times New Roman" panose="02020603050405020304" pitchFamily="18" charset="0"/>
              </a:rPr>
              <a:t> 89  </a:t>
            </a:r>
            <a:br>
              <a:rPr lang="en-US" sz="3600" b="1" dirty="0">
                <a:solidFill>
                  <a:srgbClr val="FF0000"/>
                </a:solidFill>
                <a:latin typeface="Times New Roman" panose="02020603050405020304" pitchFamily="18" charset="0"/>
                <a:cs typeface="Times New Roman" panose="02020603050405020304" pitchFamily="18" charset="0"/>
              </a:rPr>
            </a:br>
            <a:r>
              <a:rPr lang="en-US" sz="3600" b="1" dirty="0" err="1">
                <a:solidFill>
                  <a:srgbClr val="FF0000"/>
                </a:solidFill>
                <a:latin typeface="Times New Roman" panose="02020603050405020304" pitchFamily="18" charset="0"/>
                <a:cs typeface="Times New Roman" panose="02020603050405020304" pitchFamily="18" charset="0"/>
              </a:rPr>
              <a:t>Đọc</a:t>
            </a:r>
            <a:r>
              <a:rPr lang="en-US" sz="3600" b="1" dirty="0">
                <a:solidFill>
                  <a:srgbClr val="FF0000"/>
                </a:solidFill>
                <a:latin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cs typeface="Times New Roman" panose="02020603050405020304" pitchFamily="18" charset="0"/>
              </a:rPr>
              <a:t>kết</a:t>
            </a:r>
            <a:r>
              <a:rPr lang="en-US" sz="3600" b="1" dirty="0">
                <a:solidFill>
                  <a:srgbClr val="FF0000"/>
                </a:solidFill>
                <a:latin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cs typeface="Times New Roman" panose="02020603050405020304" pitchFamily="18" charset="0"/>
              </a:rPr>
              <a:t>nối</a:t>
            </a:r>
            <a:r>
              <a:rPr lang="en-US" sz="3600" b="1" dirty="0">
                <a:solidFill>
                  <a:srgbClr val="FF0000"/>
                </a:solidFill>
                <a:latin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cs typeface="Times New Roman" panose="02020603050405020304" pitchFamily="18" charset="0"/>
              </a:rPr>
              <a:t>chủ</a:t>
            </a:r>
            <a:r>
              <a:rPr lang="en-US" sz="3600" b="1" dirty="0">
                <a:solidFill>
                  <a:srgbClr val="FF0000"/>
                </a:solidFill>
                <a:latin typeface="Times New Roman" panose="02020603050405020304" pitchFamily="18" charset="0"/>
                <a:cs typeface="Times New Roman" panose="02020603050405020304" pitchFamily="18" charset="0"/>
              </a:rPr>
              <a:t> </a:t>
            </a:r>
            <a:r>
              <a:rPr lang="en-US" sz="3600" b="1" dirty="0" err="1">
                <a:solidFill>
                  <a:srgbClr val="FF0000"/>
                </a:solidFill>
                <a:latin typeface="Times New Roman" panose="02020603050405020304" pitchFamily="18" charset="0"/>
                <a:cs typeface="Times New Roman" panose="02020603050405020304" pitchFamily="18" charset="0"/>
              </a:rPr>
              <a:t>điểm</a:t>
            </a:r>
            <a:br>
              <a:rPr lang="en-US" sz="3600" b="1" dirty="0">
                <a:solidFill>
                  <a:schemeClr val="bg1">
                    <a:lumMod val="10000"/>
                  </a:schemeClr>
                </a:solidFill>
                <a:latin typeface="+mj-lt"/>
              </a:rPr>
            </a:br>
            <a:r>
              <a:rPr lang="vi-VN" sz="7000" b="1" dirty="0">
                <a:solidFill>
                  <a:schemeClr val="bg1">
                    <a:lumMod val="10000"/>
                  </a:schemeClr>
                </a:solidFill>
                <a:latin typeface="+mj-lt"/>
              </a:rPr>
              <a:t>Đảo Sơn Ca</a:t>
            </a:r>
            <a:r>
              <a:rPr lang="en" sz="7000" b="1" dirty="0">
                <a:solidFill>
                  <a:schemeClr val="bg1">
                    <a:lumMod val="10000"/>
                  </a:schemeClr>
                </a:solidFill>
                <a:latin typeface="+mj-lt"/>
              </a:rPr>
              <a:t>  </a:t>
            </a:r>
            <a:br>
              <a:rPr lang="vi-VN" sz="7000" b="1" dirty="0">
                <a:solidFill>
                  <a:schemeClr val="bg1">
                    <a:lumMod val="10000"/>
                  </a:schemeClr>
                </a:solidFill>
                <a:latin typeface="+mj-lt"/>
              </a:rPr>
            </a:br>
            <a:r>
              <a:rPr lang="vi-VN" sz="3400" b="1" dirty="0">
                <a:solidFill>
                  <a:schemeClr val="bg1">
                    <a:lumMod val="10000"/>
                  </a:schemeClr>
                </a:solidFill>
                <a:latin typeface="+mj-lt"/>
              </a:rPr>
              <a:t>-Lê Cảnh Nhạc-</a:t>
            </a:r>
            <a:endParaRPr sz="3400" b="1" dirty="0">
              <a:solidFill>
                <a:schemeClr val="bg1">
                  <a:lumMod val="10000"/>
                </a:schemeClr>
              </a:solidFill>
              <a:latin typeface="+mj-lt"/>
            </a:endParaRPr>
          </a:p>
        </p:txBody>
      </p:sp>
      <p:grpSp>
        <p:nvGrpSpPr>
          <p:cNvPr id="857" name="Google Shape;857;p34"/>
          <p:cNvGrpSpPr/>
          <p:nvPr/>
        </p:nvGrpSpPr>
        <p:grpSpPr>
          <a:xfrm>
            <a:off x="4176492" y="493398"/>
            <a:ext cx="6335593" cy="5563599"/>
            <a:chOff x="1948749" y="467618"/>
            <a:chExt cx="8796297" cy="5563599"/>
          </a:xfrm>
        </p:grpSpPr>
        <p:sp>
          <p:nvSpPr>
            <p:cNvPr id="858" name="Google Shape;858;p34"/>
            <p:cNvSpPr/>
            <p:nvPr/>
          </p:nvSpPr>
          <p:spPr>
            <a:xfrm>
              <a:off x="1948749" y="1699758"/>
              <a:ext cx="7918642" cy="3494508"/>
            </a:xfrm>
            <a:custGeom>
              <a:avLst/>
              <a:gdLst/>
              <a:ahLst/>
              <a:cxnLst/>
              <a:rect l="l" t="t" r="r" b="b"/>
              <a:pathLst>
                <a:path w="160532" h="70843" extrusionOk="0">
                  <a:moveTo>
                    <a:pt x="133905" y="0"/>
                  </a:moveTo>
                  <a:cubicBezTo>
                    <a:pt x="127481" y="0"/>
                    <a:pt x="120943" y="2792"/>
                    <a:pt x="112079" y="10568"/>
                  </a:cubicBezTo>
                  <a:cubicBezTo>
                    <a:pt x="109523" y="12809"/>
                    <a:pt x="106946" y="13588"/>
                    <a:pt x="104298" y="13588"/>
                  </a:cubicBezTo>
                  <a:cubicBezTo>
                    <a:pt x="98247" y="13588"/>
                    <a:pt x="91829" y="9518"/>
                    <a:pt x="84475" y="9518"/>
                  </a:cubicBezTo>
                  <a:cubicBezTo>
                    <a:pt x="82989" y="9518"/>
                    <a:pt x="81466" y="9684"/>
                    <a:pt x="79899" y="10084"/>
                  </a:cubicBezTo>
                  <a:cubicBezTo>
                    <a:pt x="68529" y="12991"/>
                    <a:pt x="56959" y="18204"/>
                    <a:pt x="56959" y="18204"/>
                  </a:cubicBezTo>
                  <a:cubicBezTo>
                    <a:pt x="82221" y="19148"/>
                    <a:pt x="103031" y="21520"/>
                    <a:pt x="92246" y="30977"/>
                  </a:cubicBezTo>
                  <a:cubicBezTo>
                    <a:pt x="86223" y="36257"/>
                    <a:pt x="105679" y="37518"/>
                    <a:pt x="119280" y="39440"/>
                  </a:cubicBezTo>
                  <a:cubicBezTo>
                    <a:pt x="131602" y="41178"/>
                    <a:pt x="130708" y="49456"/>
                    <a:pt x="123415" y="52197"/>
                  </a:cubicBezTo>
                  <a:cubicBezTo>
                    <a:pt x="90617" y="64527"/>
                    <a:pt x="1" y="70801"/>
                    <a:pt x="1" y="70801"/>
                  </a:cubicBezTo>
                  <a:lnTo>
                    <a:pt x="160532" y="70843"/>
                  </a:lnTo>
                  <a:lnTo>
                    <a:pt x="159379" y="7895"/>
                  </a:lnTo>
                  <a:cubicBezTo>
                    <a:pt x="148713" y="3787"/>
                    <a:pt x="141387" y="0"/>
                    <a:pt x="133905" y="0"/>
                  </a:cubicBezTo>
                  <a:close/>
                </a:path>
              </a:pathLst>
            </a:custGeom>
            <a:solidFill>
              <a:srgbClr val="FBE5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34"/>
            <p:cNvSpPr/>
            <p:nvPr/>
          </p:nvSpPr>
          <p:spPr>
            <a:xfrm>
              <a:off x="6735855" y="1197418"/>
              <a:ext cx="488342" cy="1746440"/>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34"/>
            <p:cNvSpPr/>
            <p:nvPr/>
          </p:nvSpPr>
          <p:spPr>
            <a:xfrm>
              <a:off x="6083942" y="677063"/>
              <a:ext cx="630109" cy="536486"/>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34"/>
            <p:cNvSpPr/>
            <p:nvPr/>
          </p:nvSpPr>
          <p:spPr>
            <a:xfrm>
              <a:off x="5925256" y="1152333"/>
              <a:ext cx="788796" cy="288665"/>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34"/>
            <p:cNvSpPr/>
            <p:nvPr/>
          </p:nvSpPr>
          <p:spPr>
            <a:xfrm>
              <a:off x="6733783" y="1099898"/>
              <a:ext cx="892630" cy="258673"/>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34"/>
            <p:cNvSpPr/>
            <p:nvPr/>
          </p:nvSpPr>
          <p:spPr>
            <a:xfrm>
              <a:off x="6688846" y="467618"/>
              <a:ext cx="547733" cy="754563"/>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34"/>
            <p:cNvSpPr/>
            <p:nvPr/>
          </p:nvSpPr>
          <p:spPr>
            <a:xfrm>
              <a:off x="6241346" y="1223365"/>
              <a:ext cx="485876" cy="781348"/>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34"/>
            <p:cNvSpPr/>
            <p:nvPr/>
          </p:nvSpPr>
          <p:spPr>
            <a:xfrm>
              <a:off x="5925256" y="1144885"/>
              <a:ext cx="801966" cy="296113"/>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34"/>
            <p:cNvSpPr/>
            <p:nvPr/>
          </p:nvSpPr>
          <p:spPr>
            <a:xfrm>
              <a:off x="6083942" y="677359"/>
              <a:ext cx="643280" cy="546055"/>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34"/>
            <p:cNvSpPr/>
            <p:nvPr/>
          </p:nvSpPr>
          <p:spPr>
            <a:xfrm>
              <a:off x="6615939" y="468013"/>
              <a:ext cx="620639" cy="729455"/>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34"/>
            <p:cNvSpPr/>
            <p:nvPr/>
          </p:nvSpPr>
          <p:spPr>
            <a:xfrm>
              <a:off x="9121382" y="1356894"/>
              <a:ext cx="475616" cy="2310056"/>
            </a:xfrm>
            <a:custGeom>
              <a:avLst/>
              <a:gdLst/>
              <a:ahLst/>
              <a:cxnLst/>
              <a:rect l="l" t="t" r="r" b="b"/>
              <a:pathLst>
                <a:path w="9642" h="46831" extrusionOk="0">
                  <a:moveTo>
                    <a:pt x="1" y="0"/>
                  </a:moveTo>
                  <a:lnTo>
                    <a:pt x="1" y="9"/>
                  </a:lnTo>
                  <a:cubicBezTo>
                    <a:pt x="1" y="9"/>
                    <a:pt x="1680" y="12298"/>
                    <a:pt x="1530" y="18204"/>
                  </a:cubicBezTo>
                  <a:cubicBezTo>
                    <a:pt x="1379" y="24102"/>
                    <a:pt x="159" y="46365"/>
                    <a:pt x="159" y="46365"/>
                  </a:cubicBezTo>
                  <a:cubicBezTo>
                    <a:pt x="1643" y="45885"/>
                    <a:pt x="2768" y="45288"/>
                    <a:pt x="4162" y="45288"/>
                  </a:cubicBezTo>
                  <a:cubicBezTo>
                    <a:pt x="4346" y="45288"/>
                    <a:pt x="4535" y="45299"/>
                    <a:pt x="4729" y="45321"/>
                  </a:cubicBezTo>
                  <a:cubicBezTo>
                    <a:pt x="5479" y="45410"/>
                    <a:pt x="5971" y="46831"/>
                    <a:pt x="6534" y="46831"/>
                  </a:cubicBezTo>
                  <a:cubicBezTo>
                    <a:pt x="6605" y="46831"/>
                    <a:pt x="6677" y="46808"/>
                    <a:pt x="6751" y="46758"/>
                  </a:cubicBezTo>
                  <a:cubicBezTo>
                    <a:pt x="7402" y="46315"/>
                    <a:pt x="8605" y="45872"/>
                    <a:pt x="8605" y="45872"/>
                  </a:cubicBezTo>
                  <a:cubicBezTo>
                    <a:pt x="9641" y="23517"/>
                    <a:pt x="1" y="0"/>
                    <a:pt x="1" y="0"/>
                  </a:cubicBezTo>
                  <a:close/>
                </a:path>
              </a:pathLst>
            </a:custGeom>
            <a:solidFill>
              <a:srgbClr val="754C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34"/>
            <p:cNvSpPr/>
            <p:nvPr/>
          </p:nvSpPr>
          <p:spPr>
            <a:xfrm>
              <a:off x="8340084" y="601542"/>
              <a:ext cx="751702" cy="773948"/>
            </a:xfrm>
            <a:custGeom>
              <a:avLst/>
              <a:gdLst/>
              <a:ahLst/>
              <a:cxnLst/>
              <a:rect l="l" t="t" r="r" b="b"/>
              <a:pathLst>
                <a:path w="15239" h="15690" extrusionOk="0">
                  <a:moveTo>
                    <a:pt x="0" y="0"/>
                  </a:moveTo>
                  <a:lnTo>
                    <a:pt x="4069" y="6375"/>
                  </a:lnTo>
                  <a:lnTo>
                    <a:pt x="9557" y="7937"/>
                  </a:lnTo>
                  <a:lnTo>
                    <a:pt x="5832" y="9290"/>
                  </a:lnTo>
                  <a:lnTo>
                    <a:pt x="11303" y="9357"/>
                  </a:lnTo>
                  <a:lnTo>
                    <a:pt x="8655" y="11212"/>
                  </a:lnTo>
                  <a:cubicBezTo>
                    <a:pt x="11287" y="12515"/>
                    <a:pt x="15230" y="15689"/>
                    <a:pt x="15230" y="15689"/>
                  </a:cubicBezTo>
                  <a:lnTo>
                    <a:pt x="15238" y="15681"/>
                  </a:lnTo>
                  <a:cubicBezTo>
                    <a:pt x="13551" y="494"/>
                    <a:pt x="1" y="0"/>
                    <a:pt x="0"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34"/>
            <p:cNvSpPr/>
            <p:nvPr/>
          </p:nvSpPr>
          <p:spPr>
            <a:xfrm>
              <a:off x="8040074" y="1258042"/>
              <a:ext cx="1051268" cy="330494"/>
            </a:xfrm>
            <a:custGeom>
              <a:avLst/>
              <a:gdLst/>
              <a:ahLst/>
              <a:cxnLst/>
              <a:rect l="l" t="t" r="r" b="b"/>
              <a:pathLst>
                <a:path w="21312" h="6700" extrusionOk="0">
                  <a:moveTo>
                    <a:pt x="12616" y="1"/>
                  </a:moveTo>
                  <a:cubicBezTo>
                    <a:pt x="4608" y="1"/>
                    <a:pt x="1" y="6382"/>
                    <a:pt x="1" y="6382"/>
                  </a:cubicBezTo>
                  <a:lnTo>
                    <a:pt x="7461" y="6541"/>
                  </a:lnTo>
                  <a:lnTo>
                    <a:pt x="11813" y="2798"/>
                  </a:lnTo>
                  <a:lnTo>
                    <a:pt x="10828" y="6699"/>
                  </a:lnTo>
                  <a:lnTo>
                    <a:pt x="13960" y="2130"/>
                  </a:lnTo>
                  <a:lnTo>
                    <a:pt x="13977" y="5396"/>
                  </a:lnTo>
                  <a:cubicBezTo>
                    <a:pt x="16517" y="3917"/>
                    <a:pt x="21312" y="2380"/>
                    <a:pt x="21312" y="2380"/>
                  </a:cubicBezTo>
                  <a:cubicBezTo>
                    <a:pt x="18091" y="655"/>
                    <a:pt x="15180" y="1"/>
                    <a:pt x="12616"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34"/>
            <p:cNvSpPr/>
            <p:nvPr/>
          </p:nvSpPr>
          <p:spPr>
            <a:xfrm>
              <a:off x="9116054" y="1273975"/>
              <a:ext cx="1147259" cy="347907"/>
            </a:xfrm>
            <a:custGeom>
              <a:avLst/>
              <a:gdLst/>
              <a:ahLst/>
              <a:cxnLst/>
              <a:rect l="l" t="t" r="r" b="b"/>
              <a:pathLst>
                <a:path w="23258" h="7053" extrusionOk="0">
                  <a:moveTo>
                    <a:pt x="8807" y="0"/>
                  </a:moveTo>
                  <a:cubicBezTo>
                    <a:pt x="6133" y="0"/>
                    <a:pt x="3172" y="646"/>
                    <a:pt x="0" y="2333"/>
                  </a:cubicBezTo>
                  <a:cubicBezTo>
                    <a:pt x="0" y="2333"/>
                    <a:pt x="5297" y="4037"/>
                    <a:pt x="8162" y="5633"/>
                  </a:cubicBezTo>
                  <a:lnTo>
                    <a:pt x="7870" y="2208"/>
                  </a:lnTo>
                  <a:lnTo>
                    <a:pt x="11671" y="7053"/>
                  </a:lnTo>
                  <a:lnTo>
                    <a:pt x="10225" y="2951"/>
                  </a:lnTo>
                  <a:lnTo>
                    <a:pt x="10225" y="2951"/>
                  </a:lnTo>
                  <a:lnTo>
                    <a:pt x="15263" y="6953"/>
                  </a:lnTo>
                  <a:lnTo>
                    <a:pt x="23258" y="6928"/>
                  </a:lnTo>
                  <a:cubicBezTo>
                    <a:pt x="23258" y="6928"/>
                    <a:pt x="17566" y="0"/>
                    <a:pt x="8807"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34"/>
            <p:cNvSpPr/>
            <p:nvPr/>
          </p:nvSpPr>
          <p:spPr>
            <a:xfrm>
              <a:off x="9116054" y="472551"/>
              <a:ext cx="745092" cy="916505"/>
            </a:xfrm>
            <a:custGeom>
              <a:avLst/>
              <a:gdLst/>
              <a:ahLst/>
              <a:cxnLst/>
              <a:rect l="l" t="t" r="r" b="b"/>
              <a:pathLst>
                <a:path w="15105" h="18580" extrusionOk="0">
                  <a:moveTo>
                    <a:pt x="15104" y="1"/>
                  </a:moveTo>
                  <a:lnTo>
                    <a:pt x="15104" y="1"/>
                  </a:lnTo>
                  <a:cubicBezTo>
                    <a:pt x="15104" y="1"/>
                    <a:pt x="276" y="3025"/>
                    <a:pt x="0" y="18580"/>
                  </a:cubicBezTo>
                  <a:cubicBezTo>
                    <a:pt x="0" y="18580"/>
                    <a:pt x="4010" y="14662"/>
                    <a:pt x="6767" y="12866"/>
                  </a:cubicBezTo>
                  <a:lnTo>
                    <a:pt x="3668" y="11496"/>
                  </a:lnTo>
                  <a:lnTo>
                    <a:pt x="9674" y="10410"/>
                  </a:lnTo>
                  <a:lnTo>
                    <a:pt x="5430" y="9733"/>
                  </a:lnTo>
                  <a:lnTo>
                    <a:pt x="11295" y="7152"/>
                  </a:lnTo>
                  <a:lnTo>
                    <a:pt x="15104" y="1"/>
                  </a:ln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34"/>
            <p:cNvSpPr/>
            <p:nvPr/>
          </p:nvSpPr>
          <p:spPr>
            <a:xfrm>
              <a:off x="8440218" y="1389450"/>
              <a:ext cx="666809" cy="978312"/>
            </a:xfrm>
            <a:custGeom>
              <a:avLst/>
              <a:gdLst/>
              <a:ahLst/>
              <a:cxnLst/>
              <a:rect l="l" t="t" r="r" b="b"/>
              <a:pathLst>
                <a:path w="13518" h="19833" extrusionOk="0">
                  <a:moveTo>
                    <a:pt x="13517" y="0"/>
                  </a:moveTo>
                  <a:lnTo>
                    <a:pt x="13517" y="0"/>
                  </a:lnTo>
                  <a:cubicBezTo>
                    <a:pt x="1" y="6658"/>
                    <a:pt x="4027" y="19833"/>
                    <a:pt x="4027" y="19833"/>
                  </a:cubicBezTo>
                  <a:lnTo>
                    <a:pt x="8580" y="13818"/>
                  </a:lnTo>
                  <a:lnTo>
                    <a:pt x="8213" y="8020"/>
                  </a:lnTo>
                  <a:lnTo>
                    <a:pt x="10710" y="11153"/>
                  </a:lnTo>
                  <a:lnTo>
                    <a:pt x="8956" y="5882"/>
                  </a:lnTo>
                  <a:lnTo>
                    <a:pt x="11554" y="7803"/>
                  </a:lnTo>
                  <a:cubicBezTo>
                    <a:pt x="11888" y="4846"/>
                    <a:pt x="13517" y="1"/>
                    <a:pt x="13517"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34"/>
            <p:cNvSpPr/>
            <p:nvPr/>
          </p:nvSpPr>
          <p:spPr>
            <a:xfrm>
              <a:off x="8040074" y="1247140"/>
              <a:ext cx="1066954" cy="325709"/>
            </a:xfrm>
            <a:custGeom>
              <a:avLst/>
              <a:gdLst/>
              <a:ahLst/>
              <a:cxnLst/>
              <a:rect l="l" t="t" r="r" b="b"/>
              <a:pathLst>
                <a:path w="21630" h="6603" extrusionOk="0">
                  <a:moveTo>
                    <a:pt x="12504" y="0"/>
                  </a:moveTo>
                  <a:cubicBezTo>
                    <a:pt x="4684" y="0"/>
                    <a:pt x="1" y="6603"/>
                    <a:pt x="1" y="6603"/>
                  </a:cubicBezTo>
                  <a:cubicBezTo>
                    <a:pt x="6252" y="2709"/>
                    <a:pt x="11485" y="1697"/>
                    <a:pt x="15237" y="1697"/>
                  </a:cubicBezTo>
                  <a:cubicBezTo>
                    <a:pt x="19302" y="1697"/>
                    <a:pt x="21629" y="2885"/>
                    <a:pt x="21629" y="2885"/>
                  </a:cubicBezTo>
                  <a:cubicBezTo>
                    <a:pt x="18258" y="783"/>
                    <a:pt x="15195" y="0"/>
                    <a:pt x="12504"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34"/>
            <p:cNvSpPr/>
            <p:nvPr/>
          </p:nvSpPr>
          <p:spPr>
            <a:xfrm>
              <a:off x="8340084" y="601542"/>
              <a:ext cx="766944" cy="788352"/>
            </a:xfrm>
            <a:custGeom>
              <a:avLst/>
              <a:gdLst/>
              <a:ahLst/>
              <a:cxnLst/>
              <a:rect l="l" t="t" r="r" b="b"/>
              <a:pathLst>
                <a:path w="15548" h="15982" extrusionOk="0">
                  <a:moveTo>
                    <a:pt x="0" y="0"/>
                  </a:moveTo>
                  <a:cubicBezTo>
                    <a:pt x="1" y="1"/>
                    <a:pt x="12640" y="5464"/>
                    <a:pt x="15547" y="15982"/>
                  </a:cubicBezTo>
                  <a:cubicBezTo>
                    <a:pt x="15547" y="15982"/>
                    <a:pt x="15088" y="1379"/>
                    <a:pt x="0"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34"/>
            <p:cNvSpPr/>
            <p:nvPr/>
          </p:nvSpPr>
          <p:spPr>
            <a:xfrm>
              <a:off x="9031162" y="472551"/>
              <a:ext cx="830379" cy="884393"/>
            </a:xfrm>
            <a:custGeom>
              <a:avLst/>
              <a:gdLst/>
              <a:ahLst/>
              <a:cxnLst/>
              <a:rect l="l" t="t" r="r" b="b"/>
              <a:pathLst>
                <a:path w="16834" h="17929" extrusionOk="0">
                  <a:moveTo>
                    <a:pt x="16834" y="1"/>
                  </a:moveTo>
                  <a:cubicBezTo>
                    <a:pt x="0" y="3752"/>
                    <a:pt x="1830" y="17928"/>
                    <a:pt x="1830" y="17928"/>
                  </a:cubicBezTo>
                  <a:cubicBezTo>
                    <a:pt x="5865" y="5899"/>
                    <a:pt x="16833" y="1"/>
                    <a:pt x="16834"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34"/>
            <p:cNvSpPr/>
            <p:nvPr/>
          </p:nvSpPr>
          <p:spPr>
            <a:xfrm>
              <a:off x="5858516" y="1798622"/>
              <a:ext cx="1706485" cy="847298"/>
            </a:xfrm>
            <a:custGeom>
              <a:avLst/>
              <a:gdLst/>
              <a:ahLst/>
              <a:cxnLst/>
              <a:rect l="l" t="t" r="r" b="b"/>
              <a:pathLst>
                <a:path w="34595" h="17177" extrusionOk="0">
                  <a:moveTo>
                    <a:pt x="8397" y="1"/>
                  </a:moveTo>
                  <a:cubicBezTo>
                    <a:pt x="3457" y="1"/>
                    <a:pt x="0" y="1187"/>
                    <a:pt x="0" y="1187"/>
                  </a:cubicBezTo>
                  <a:lnTo>
                    <a:pt x="10602" y="9007"/>
                  </a:lnTo>
                  <a:lnTo>
                    <a:pt x="20510" y="8104"/>
                  </a:lnTo>
                  <a:lnTo>
                    <a:pt x="20510" y="8104"/>
                  </a:lnTo>
                  <a:lnTo>
                    <a:pt x="15297" y="12657"/>
                  </a:lnTo>
                  <a:lnTo>
                    <a:pt x="15297" y="12657"/>
                  </a:lnTo>
                  <a:lnTo>
                    <a:pt x="24236" y="9341"/>
                  </a:lnTo>
                  <a:lnTo>
                    <a:pt x="21094" y="14011"/>
                  </a:lnTo>
                  <a:cubicBezTo>
                    <a:pt x="26190" y="14487"/>
                    <a:pt x="34595" y="17177"/>
                    <a:pt x="34595" y="17177"/>
                  </a:cubicBezTo>
                  <a:cubicBezTo>
                    <a:pt x="27164" y="2823"/>
                    <a:pt x="16017" y="1"/>
                    <a:pt x="8397"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34"/>
            <p:cNvSpPr/>
            <p:nvPr/>
          </p:nvSpPr>
          <p:spPr>
            <a:xfrm>
              <a:off x="5978036" y="2630284"/>
              <a:ext cx="1586964" cy="995182"/>
            </a:xfrm>
            <a:custGeom>
              <a:avLst/>
              <a:gdLst/>
              <a:ahLst/>
              <a:cxnLst/>
              <a:rect l="l" t="t" r="r" b="b"/>
              <a:pathLst>
                <a:path w="32172" h="20175" extrusionOk="0">
                  <a:moveTo>
                    <a:pt x="27268" y="1"/>
                  </a:moveTo>
                  <a:cubicBezTo>
                    <a:pt x="5320" y="1"/>
                    <a:pt x="0" y="20174"/>
                    <a:pt x="0" y="20174"/>
                  </a:cubicBezTo>
                  <a:lnTo>
                    <a:pt x="12239" y="15755"/>
                  </a:lnTo>
                  <a:lnTo>
                    <a:pt x="16984" y="6933"/>
                  </a:lnTo>
                  <a:lnTo>
                    <a:pt x="17811" y="13909"/>
                  </a:lnTo>
                  <a:lnTo>
                    <a:pt x="20050" y="4519"/>
                  </a:lnTo>
                  <a:lnTo>
                    <a:pt x="22122" y="9824"/>
                  </a:lnTo>
                  <a:cubicBezTo>
                    <a:pt x="25330" y="5830"/>
                    <a:pt x="32172" y="317"/>
                    <a:pt x="32172" y="317"/>
                  </a:cubicBezTo>
                  <a:cubicBezTo>
                    <a:pt x="30452" y="101"/>
                    <a:pt x="28818" y="1"/>
                    <a:pt x="27268"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34"/>
            <p:cNvSpPr/>
            <p:nvPr/>
          </p:nvSpPr>
          <p:spPr>
            <a:xfrm>
              <a:off x="7155780" y="695067"/>
              <a:ext cx="1096994" cy="1957858"/>
            </a:xfrm>
            <a:custGeom>
              <a:avLst/>
              <a:gdLst/>
              <a:ahLst/>
              <a:cxnLst/>
              <a:rect l="l" t="t" r="r" b="b"/>
              <a:pathLst>
                <a:path w="22239" h="39691" extrusionOk="0">
                  <a:moveTo>
                    <a:pt x="22238" y="1"/>
                  </a:moveTo>
                  <a:lnTo>
                    <a:pt x="22238" y="1"/>
                  </a:lnTo>
                  <a:cubicBezTo>
                    <a:pt x="22238" y="1"/>
                    <a:pt x="0" y="14195"/>
                    <a:pt x="9273" y="39682"/>
                  </a:cubicBezTo>
                  <a:lnTo>
                    <a:pt x="9273" y="39691"/>
                  </a:lnTo>
                  <a:cubicBezTo>
                    <a:pt x="9273" y="39691"/>
                    <a:pt x="13350" y="30810"/>
                    <a:pt x="16700" y="26157"/>
                  </a:cubicBezTo>
                  <a:lnTo>
                    <a:pt x="10810" y="25865"/>
                  </a:lnTo>
                  <a:lnTo>
                    <a:pt x="19899" y="20343"/>
                  </a:lnTo>
                  <a:lnTo>
                    <a:pt x="19899" y="20343"/>
                  </a:lnTo>
                  <a:lnTo>
                    <a:pt x="12589" y="21905"/>
                  </a:lnTo>
                  <a:lnTo>
                    <a:pt x="20517" y="14027"/>
                  </a:lnTo>
                  <a:lnTo>
                    <a:pt x="22238" y="1"/>
                  </a:ln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34"/>
            <p:cNvSpPr/>
            <p:nvPr/>
          </p:nvSpPr>
          <p:spPr>
            <a:xfrm>
              <a:off x="5978036" y="2624611"/>
              <a:ext cx="1621592" cy="1000855"/>
            </a:xfrm>
            <a:custGeom>
              <a:avLst/>
              <a:gdLst/>
              <a:ahLst/>
              <a:cxnLst/>
              <a:rect l="l" t="t" r="r" b="b"/>
              <a:pathLst>
                <a:path w="32874" h="20290" extrusionOk="0">
                  <a:moveTo>
                    <a:pt x="25913" y="0"/>
                  </a:moveTo>
                  <a:cubicBezTo>
                    <a:pt x="5172" y="0"/>
                    <a:pt x="0" y="20289"/>
                    <a:pt x="0" y="20289"/>
                  </a:cubicBezTo>
                  <a:cubicBezTo>
                    <a:pt x="13817" y="1962"/>
                    <a:pt x="28133" y="664"/>
                    <a:pt x="31912" y="664"/>
                  </a:cubicBezTo>
                  <a:cubicBezTo>
                    <a:pt x="32536" y="664"/>
                    <a:pt x="32873" y="699"/>
                    <a:pt x="32873" y="699"/>
                  </a:cubicBezTo>
                  <a:cubicBezTo>
                    <a:pt x="30378" y="218"/>
                    <a:pt x="28062" y="0"/>
                    <a:pt x="25913"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34"/>
            <p:cNvSpPr/>
            <p:nvPr/>
          </p:nvSpPr>
          <p:spPr>
            <a:xfrm>
              <a:off x="5858516" y="1789299"/>
              <a:ext cx="1741113" cy="870236"/>
            </a:xfrm>
            <a:custGeom>
              <a:avLst/>
              <a:gdLst/>
              <a:ahLst/>
              <a:cxnLst/>
              <a:rect l="l" t="t" r="r" b="b"/>
              <a:pathLst>
                <a:path w="35297" h="17642" extrusionOk="0">
                  <a:moveTo>
                    <a:pt x="9334" y="0"/>
                  </a:moveTo>
                  <a:cubicBezTo>
                    <a:pt x="6489" y="0"/>
                    <a:pt x="3382" y="416"/>
                    <a:pt x="0" y="1376"/>
                  </a:cubicBezTo>
                  <a:cubicBezTo>
                    <a:pt x="0" y="1376"/>
                    <a:pt x="23977" y="2362"/>
                    <a:pt x="35296" y="17641"/>
                  </a:cubicBezTo>
                  <a:cubicBezTo>
                    <a:pt x="35296" y="17641"/>
                    <a:pt x="27863" y="0"/>
                    <a:pt x="9334"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34"/>
            <p:cNvSpPr/>
            <p:nvPr/>
          </p:nvSpPr>
          <p:spPr>
            <a:xfrm>
              <a:off x="7018107" y="695067"/>
              <a:ext cx="1234667" cy="1902266"/>
            </a:xfrm>
            <a:custGeom>
              <a:avLst/>
              <a:gdLst/>
              <a:ahLst/>
              <a:cxnLst/>
              <a:rect l="l" t="t" r="r" b="b"/>
              <a:pathLst>
                <a:path w="25030" h="38564" extrusionOk="0">
                  <a:moveTo>
                    <a:pt x="25029" y="1"/>
                  </a:moveTo>
                  <a:lnTo>
                    <a:pt x="25029" y="1"/>
                  </a:lnTo>
                  <a:cubicBezTo>
                    <a:pt x="1" y="16642"/>
                    <a:pt x="11838" y="38563"/>
                    <a:pt x="11838" y="38563"/>
                  </a:cubicBezTo>
                  <a:cubicBezTo>
                    <a:pt x="10886" y="16459"/>
                    <a:pt x="25029" y="2"/>
                    <a:pt x="25029"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34"/>
            <p:cNvSpPr/>
            <p:nvPr/>
          </p:nvSpPr>
          <p:spPr>
            <a:xfrm>
              <a:off x="7125246" y="4286405"/>
              <a:ext cx="262965" cy="380414"/>
            </a:xfrm>
            <a:custGeom>
              <a:avLst/>
              <a:gdLst/>
              <a:ahLst/>
              <a:cxnLst/>
              <a:rect l="l" t="t" r="r" b="b"/>
              <a:pathLst>
                <a:path w="5331" h="7712" extrusionOk="0">
                  <a:moveTo>
                    <a:pt x="1045" y="2156"/>
                  </a:moveTo>
                  <a:cubicBezTo>
                    <a:pt x="1" y="6642"/>
                    <a:pt x="3844" y="7711"/>
                    <a:pt x="3994" y="7536"/>
                  </a:cubicBezTo>
                  <a:cubicBezTo>
                    <a:pt x="4487" y="6942"/>
                    <a:pt x="4829" y="6341"/>
                    <a:pt x="4963" y="5581"/>
                  </a:cubicBezTo>
                  <a:cubicBezTo>
                    <a:pt x="5331" y="3542"/>
                    <a:pt x="3777" y="1095"/>
                    <a:pt x="2073" y="59"/>
                  </a:cubicBezTo>
                  <a:cubicBezTo>
                    <a:pt x="1964" y="0"/>
                    <a:pt x="1822" y="401"/>
                    <a:pt x="1797" y="451"/>
                  </a:cubicBezTo>
                  <a:cubicBezTo>
                    <a:pt x="1555" y="1011"/>
                    <a:pt x="1179" y="1562"/>
                    <a:pt x="1045" y="2156"/>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34"/>
            <p:cNvSpPr/>
            <p:nvPr/>
          </p:nvSpPr>
          <p:spPr>
            <a:xfrm>
              <a:off x="7600850" y="2646988"/>
              <a:ext cx="1067675" cy="1883425"/>
            </a:xfrm>
            <a:custGeom>
              <a:avLst/>
              <a:gdLst/>
              <a:ahLst/>
              <a:cxnLst/>
              <a:rect l="l" t="t" r="r" b="b"/>
              <a:pathLst>
                <a:path w="42707" h="75337" extrusionOk="0">
                  <a:moveTo>
                    <a:pt x="0" y="0"/>
                  </a:moveTo>
                  <a:cubicBezTo>
                    <a:pt x="1" y="1"/>
                    <a:pt x="10418" y="18956"/>
                    <a:pt x="13868" y="28646"/>
                  </a:cubicBezTo>
                  <a:cubicBezTo>
                    <a:pt x="17318" y="38345"/>
                    <a:pt x="29273" y="75337"/>
                    <a:pt x="29273" y="75337"/>
                  </a:cubicBezTo>
                  <a:cubicBezTo>
                    <a:pt x="31654" y="73399"/>
                    <a:pt x="33208" y="71511"/>
                    <a:pt x="36056" y="70784"/>
                  </a:cubicBezTo>
                  <a:cubicBezTo>
                    <a:pt x="36153" y="70759"/>
                    <a:pt x="36252" y="70748"/>
                    <a:pt x="36353" y="70748"/>
                  </a:cubicBezTo>
                  <a:cubicBezTo>
                    <a:pt x="37475" y="70748"/>
                    <a:pt x="38821" y="72156"/>
                    <a:pt x="39691" y="72156"/>
                  </a:cubicBezTo>
                  <a:cubicBezTo>
                    <a:pt x="39904" y="72156"/>
                    <a:pt x="40088" y="72071"/>
                    <a:pt x="40233" y="71861"/>
                  </a:cubicBezTo>
                  <a:cubicBezTo>
                    <a:pt x="41027" y="70717"/>
                    <a:pt x="42706" y="69255"/>
                    <a:pt x="42706" y="69255"/>
                  </a:cubicBezTo>
                  <a:cubicBezTo>
                    <a:pt x="30401" y="32231"/>
                    <a:pt x="2" y="1"/>
                    <a:pt x="0" y="0"/>
                  </a:cubicBezTo>
                  <a:close/>
                </a:path>
              </a:pathLst>
            </a:custGeom>
            <a:solidFill>
              <a:srgbClr val="754C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34"/>
            <p:cNvSpPr/>
            <p:nvPr/>
          </p:nvSpPr>
          <p:spPr>
            <a:xfrm>
              <a:off x="7484597" y="2889006"/>
              <a:ext cx="1889885" cy="440149"/>
            </a:xfrm>
            <a:custGeom>
              <a:avLst/>
              <a:gdLst/>
              <a:ahLst/>
              <a:cxnLst/>
              <a:rect l="l" t="t" r="r" b="b"/>
              <a:pathLst>
                <a:path w="38313" h="8923" extrusionOk="0">
                  <a:moveTo>
                    <a:pt x="18881" y="1"/>
                  </a:moveTo>
                  <a:cubicBezTo>
                    <a:pt x="15631" y="1"/>
                    <a:pt x="12749" y="1638"/>
                    <a:pt x="10978" y="4161"/>
                  </a:cubicBezTo>
                  <a:cubicBezTo>
                    <a:pt x="10208" y="5249"/>
                    <a:pt x="9001" y="5867"/>
                    <a:pt x="7746" y="5867"/>
                  </a:cubicBezTo>
                  <a:cubicBezTo>
                    <a:pt x="7354" y="5867"/>
                    <a:pt x="6957" y="5807"/>
                    <a:pt x="6567" y="5681"/>
                  </a:cubicBezTo>
                  <a:cubicBezTo>
                    <a:pt x="5781" y="5431"/>
                    <a:pt x="4971" y="5305"/>
                    <a:pt x="4152" y="5305"/>
                  </a:cubicBezTo>
                  <a:cubicBezTo>
                    <a:pt x="3969" y="5305"/>
                    <a:pt x="3785" y="5314"/>
                    <a:pt x="3609" y="5322"/>
                  </a:cubicBezTo>
                  <a:cubicBezTo>
                    <a:pt x="1337" y="5481"/>
                    <a:pt x="151" y="7143"/>
                    <a:pt x="0" y="8923"/>
                  </a:cubicBezTo>
                  <a:lnTo>
                    <a:pt x="38312" y="8923"/>
                  </a:lnTo>
                  <a:cubicBezTo>
                    <a:pt x="38162" y="7143"/>
                    <a:pt x="36975" y="5481"/>
                    <a:pt x="34703" y="5322"/>
                  </a:cubicBezTo>
                  <a:lnTo>
                    <a:pt x="34712" y="5322"/>
                  </a:lnTo>
                  <a:cubicBezTo>
                    <a:pt x="34528" y="5314"/>
                    <a:pt x="34344" y="5305"/>
                    <a:pt x="34169" y="5305"/>
                  </a:cubicBezTo>
                  <a:cubicBezTo>
                    <a:pt x="33250" y="5305"/>
                    <a:pt x="32339" y="5464"/>
                    <a:pt x="31479" y="5773"/>
                  </a:cubicBezTo>
                  <a:cubicBezTo>
                    <a:pt x="31034" y="5938"/>
                    <a:pt x="30575" y="6018"/>
                    <a:pt x="30121" y="6018"/>
                  </a:cubicBezTo>
                  <a:cubicBezTo>
                    <a:pt x="28853" y="6018"/>
                    <a:pt x="27628" y="5398"/>
                    <a:pt x="26884" y="4303"/>
                  </a:cubicBezTo>
                  <a:cubicBezTo>
                    <a:pt x="25121" y="1705"/>
                    <a:pt x="22197" y="1"/>
                    <a:pt x="18881" y="1"/>
                  </a:cubicBezTo>
                  <a:close/>
                </a:path>
              </a:pathLst>
            </a:custGeom>
            <a:solidFill>
              <a:srgbClr val="EEB3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34"/>
            <p:cNvSpPr/>
            <p:nvPr/>
          </p:nvSpPr>
          <p:spPr>
            <a:xfrm>
              <a:off x="7162340" y="2211937"/>
              <a:ext cx="3582706" cy="3582755"/>
            </a:xfrm>
            <a:custGeom>
              <a:avLst/>
              <a:gdLst/>
              <a:ahLst/>
              <a:cxnLst/>
              <a:rect l="l" t="t" r="r" b="b"/>
              <a:pathLst>
                <a:path w="72631" h="72632" extrusionOk="0">
                  <a:moveTo>
                    <a:pt x="36316" y="1"/>
                  </a:moveTo>
                  <a:cubicBezTo>
                    <a:pt x="16266" y="1"/>
                    <a:pt x="1" y="16258"/>
                    <a:pt x="1" y="36316"/>
                  </a:cubicBezTo>
                  <a:cubicBezTo>
                    <a:pt x="1" y="56374"/>
                    <a:pt x="16266" y="72631"/>
                    <a:pt x="36316" y="72631"/>
                  </a:cubicBezTo>
                  <a:cubicBezTo>
                    <a:pt x="56374" y="72631"/>
                    <a:pt x="72631" y="56374"/>
                    <a:pt x="72631" y="36316"/>
                  </a:cubicBezTo>
                  <a:cubicBezTo>
                    <a:pt x="72631" y="16258"/>
                    <a:pt x="56374" y="1"/>
                    <a:pt x="36316" y="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34"/>
            <p:cNvSpPr/>
            <p:nvPr/>
          </p:nvSpPr>
          <p:spPr>
            <a:xfrm>
              <a:off x="5297662" y="3496031"/>
              <a:ext cx="3351113" cy="2317159"/>
            </a:xfrm>
            <a:custGeom>
              <a:avLst/>
              <a:gdLst/>
              <a:ahLst/>
              <a:cxnLst/>
              <a:rect l="l" t="t" r="r" b="b"/>
              <a:pathLst>
                <a:path w="67936" h="46975" extrusionOk="0">
                  <a:moveTo>
                    <a:pt x="10794" y="20743"/>
                  </a:moveTo>
                  <a:cubicBezTo>
                    <a:pt x="8948" y="5556"/>
                    <a:pt x="22874" y="0"/>
                    <a:pt x="30301" y="1111"/>
                  </a:cubicBezTo>
                  <a:cubicBezTo>
                    <a:pt x="40501" y="2632"/>
                    <a:pt x="48220" y="14336"/>
                    <a:pt x="48780" y="16190"/>
                  </a:cubicBezTo>
                  <a:cubicBezTo>
                    <a:pt x="49699" y="19281"/>
                    <a:pt x="54427" y="16800"/>
                    <a:pt x="59824" y="20618"/>
                  </a:cubicBezTo>
                  <a:cubicBezTo>
                    <a:pt x="67936" y="26366"/>
                    <a:pt x="64068" y="38178"/>
                    <a:pt x="59582" y="38070"/>
                  </a:cubicBezTo>
                  <a:cubicBezTo>
                    <a:pt x="50242" y="37844"/>
                    <a:pt x="7118" y="46975"/>
                    <a:pt x="4236" y="38746"/>
                  </a:cubicBezTo>
                  <a:cubicBezTo>
                    <a:pt x="1" y="26625"/>
                    <a:pt x="11370" y="25463"/>
                    <a:pt x="10794" y="20743"/>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34"/>
            <p:cNvSpPr/>
            <p:nvPr/>
          </p:nvSpPr>
          <p:spPr>
            <a:xfrm>
              <a:off x="6419764" y="3649735"/>
              <a:ext cx="389885" cy="276530"/>
            </a:xfrm>
            <a:custGeom>
              <a:avLst/>
              <a:gdLst/>
              <a:ahLst/>
              <a:cxnLst/>
              <a:rect l="l" t="t" r="r" b="b"/>
              <a:pathLst>
                <a:path w="7904" h="5606" extrusionOk="0">
                  <a:moveTo>
                    <a:pt x="2315" y="351"/>
                  </a:moveTo>
                  <a:lnTo>
                    <a:pt x="2198" y="351"/>
                  </a:lnTo>
                  <a:lnTo>
                    <a:pt x="2181" y="351"/>
                  </a:lnTo>
                  <a:lnTo>
                    <a:pt x="2173" y="351"/>
                  </a:lnTo>
                  <a:lnTo>
                    <a:pt x="2156" y="351"/>
                  </a:lnTo>
                  <a:lnTo>
                    <a:pt x="2148" y="351"/>
                  </a:lnTo>
                  <a:lnTo>
                    <a:pt x="2139" y="351"/>
                  </a:lnTo>
                  <a:lnTo>
                    <a:pt x="2123" y="351"/>
                  </a:lnTo>
                  <a:lnTo>
                    <a:pt x="2114" y="351"/>
                  </a:lnTo>
                  <a:lnTo>
                    <a:pt x="2106" y="351"/>
                  </a:lnTo>
                  <a:lnTo>
                    <a:pt x="2097" y="351"/>
                  </a:lnTo>
                  <a:lnTo>
                    <a:pt x="2089" y="351"/>
                  </a:lnTo>
                  <a:lnTo>
                    <a:pt x="2081" y="351"/>
                  </a:lnTo>
                  <a:lnTo>
                    <a:pt x="2072" y="351"/>
                  </a:lnTo>
                  <a:lnTo>
                    <a:pt x="2064" y="351"/>
                  </a:lnTo>
                  <a:lnTo>
                    <a:pt x="2056" y="351"/>
                  </a:lnTo>
                  <a:lnTo>
                    <a:pt x="2056" y="359"/>
                  </a:lnTo>
                  <a:lnTo>
                    <a:pt x="2047" y="368"/>
                  </a:lnTo>
                  <a:lnTo>
                    <a:pt x="2039" y="368"/>
                  </a:lnTo>
                  <a:lnTo>
                    <a:pt x="2031" y="376"/>
                  </a:lnTo>
                  <a:lnTo>
                    <a:pt x="2031" y="385"/>
                  </a:lnTo>
                  <a:lnTo>
                    <a:pt x="2022" y="393"/>
                  </a:lnTo>
                  <a:lnTo>
                    <a:pt x="2014" y="401"/>
                  </a:lnTo>
                  <a:lnTo>
                    <a:pt x="2014" y="410"/>
                  </a:lnTo>
                  <a:lnTo>
                    <a:pt x="2006" y="418"/>
                  </a:lnTo>
                  <a:lnTo>
                    <a:pt x="1997" y="426"/>
                  </a:lnTo>
                  <a:lnTo>
                    <a:pt x="1997" y="443"/>
                  </a:lnTo>
                  <a:lnTo>
                    <a:pt x="1989" y="451"/>
                  </a:lnTo>
                  <a:lnTo>
                    <a:pt x="1989" y="468"/>
                  </a:lnTo>
                  <a:lnTo>
                    <a:pt x="1981" y="485"/>
                  </a:lnTo>
                  <a:lnTo>
                    <a:pt x="1981" y="501"/>
                  </a:lnTo>
                  <a:lnTo>
                    <a:pt x="1981" y="518"/>
                  </a:lnTo>
                  <a:lnTo>
                    <a:pt x="1981" y="527"/>
                  </a:lnTo>
                  <a:lnTo>
                    <a:pt x="1981" y="543"/>
                  </a:lnTo>
                  <a:lnTo>
                    <a:pt x="1981" y="560"/>
                  </a:lnTo>
                  <a:lnTo>
                    <a:pt x="1981" y="577"/>
                  </a:lnTo>
                  <a:lnTo>
                    <a:pt x="1981" y="593"/>
                  </a:lnTo>
                  <a:lnTo>
                    <a:pt x="1981" y="610"/>
                  </a:lnTo>
                  <a:lnTo>
                    <a:pt x="1981" y="719"/>
                  </a:lnTo>
                  <a:lnTo>
                    <a:pt x="1981" y="735"/>
                  </a:lnTo>
                  <a:lnTo>
                    <a:pt x="1981" y="735"/>
                  </a:lnTo>
                  <a:lnTo>
                    <a:pt x="1981" y="760"/>
                  </a:lnTo>
                  <a:lnTo>
                    <a:pt x="1981" y="777"/>
                  </a:lnTo>
                  <a:lnTo>
                    <a:pt x="1981" y="777"/>
                  </a:lnTo>
                  <a:lnTo>
                    <a:pt x="1981" y="794"/>
                  </a:lnTo>
                  <a:lnTo>
                    <a:pt x="1981" y="811"/>
                  </a:lnTo>
                  <a:lnTo>
                    <a:pt x="1981" y="811"/>
                  </a:lnTo>
                  <a:lnTo>
                    <a:pt x="1981" y="836"/>
                  </a:lnTo>
                  <a:lnTo>
                    <a:pt x="1981" y="852"/>
                  </a:lnTo>
                  <a:lnTo>
                    <a:pt x="1981" y="852"/>
                  </a:lnTo>
                  <a:lnTo>
                    <a:pt x="1981" y="869"/>
                  </a:lnTo>
                  <a:lnTo>
                    <a:pt x="1989" y="886"/>
                  </a:lnTo>
                  <a:lnTo>
                    <a:pt x="1989" y="886"/>
                  </a:lnTo>
                  <a:lnTo>
                    <a:pt x="1997" y="911"/>
                  </a:lnTo>
                  <a:lnTo>
                    <a:pt x="2006" y="928"/>
                  </a:lnTo>
                  <a:lnTo>
                    <a:pt x="2006" y="928"/>
                  </a:lnTo>
                  <a:lnTo>
                    <a:pt x="2006" y="944"/>
                  </a:lnTo>
                  <a:lnTo>
                    <a:pt x="2014" y="961"/>
                  </a:lnTo>
                  <a:lnTo>
                    <a:pt x="2014" y="961"/>
                  </a:lnTo>
                  <a:lnTo>
                    <a:pt x="2022" y="986"/>
                  </a:lnTo>
                  <a:lnTo>
                    <a:pt x="2031" y="1003"/>
                  </a:lnTo>
                  <a:lnTo>
                    <a:pt x="2031" y="1003"/>
                  </a:lnTo>
                  <a:lnTo>
                    <a:pt x="2039" y="1019"/>
                  </a:lnTo>
                  <a:lnTo>
                    <a:pt x="2047" y="1045"/>
                  </a:lnTo>
                  <a:lnTo>
                    <a:pt x="2056" y="1061"/>
                  </a:lnTo>
                  <a:lnTo>
                    <a:pt x="2064" y="1078"/>
                  </a:lnTo>
                  <a:lnTo>
                    <a:pt x="2072" y="1095"/>
                  </a:lnTo>
                  <a:lnTo>
                    <a:pt x="2081" y="1111"/>
                  </a:lnTo>
                  <a:lnTo>
                    <a:pt x="2097" y="1128"/>
                  </a:lnTo>
                  <a:lnTo>
                    <a:pt x="2106" y="1145"/>
                  </a:lnTo>
                  <a:lnTo>
                    <a:pt x="2114" y="1161"/>
                  </a:lnTo>
                  <a:lnTo>
                    <a:pt x="2123" y="1187"/>
                  </a:lnTo>
                  <a:lnTo>
                    <a:pt x="2139" y="1203"/>
                  </a:lnTo>
                  <a:lnTo>
                    <a:pt x="2148" y="1220"/>
                  </a:lnTo>
                  <a:lnTo>
                    <a:pt x="2164" y="1237"/>
                  </a:lnTo>
                  <a:lnTo>
                    <a:pt x="2173" y="1253"/>
                  </a:lnTo>
                  <a:lnTo>
                    <a:pt x="2198" y="1295"/>
                  </a:lnTo>
                  <a:lnTo>
                    <a:pt x="2223" y="1329"/>
                  </a:lnTo>
                  <a:lnTo>
                    <a:pt x="2256" y="1370"/>
                  </a:lnTo>
                  <a:lnTo>
                    <a:pt x="2281" y="1404"/>
                  </a:lnTo>
                  <a:lnTo>
                    <a:pt x="2306" y="1437"/>
                  </a:lnTo>
                  <a:lnTo>
                    <a:pt x="2306" y="1437"/>
                  </a:lnTo>
                  <a:lnTo>
                    <a:pt x="2340" y="1471"/>
                  </a:lnTo>
                  <a:lnTo>
                    <a:pt x="2373" y="1504"/>
                  </a:lnTo>
                  <a:lnTo>
                    <a:pt x="2407" y="1546"/>
                  </a:lnTo>
                  <a:lnTo>
                    <a:pt x="2440" y="1579"/>
                  </a:lnTo>
                  <a:lnTo>
                    <a:pt x="2473" y="1613"/>
                  </a:lnTo>
                  <a:lnTo>
                    <a:pt x="2507" y="1646"/>
                  </a:lnTo>
                  <a:lnTo>
                    <a:pt x="2540" y="1679"/>
                  </a:lnTo>
                  <a:lnTo>
                    <a:pt x="2574" y="1721"/>
                  </a:lnTo>
                  <a:lnTo>
                    <a:pt x="2615" y="1755"/>
                  </a:lnTo>
                  <a:lnTo>
                    <a:pt x="2649" y="1788"/>
                  </a:lnTo>
                  <a:lnTo>
                    <a:pt x="2682" y="1821"/>
                  </a:lnTo>
                  <a:lnTo>
                    <a:pt x="2724" y="1855"/>
                  </a:lnTo>
                  <a:lnTo>
                    <a:pt x="2757" y="1880"/>
                  </a:lnTo>
                  <a:lnTo>
                    <a:pt x="2799" y="1913"/>
                  </a:lnTo>
                  <a:lnTo>
                    <a:pt x="2833" y="1947"/>
                  </a:lnTo>
                  <a:lnTo>
                    <a:pt x="2874" y="1980"/>
                  </a:lnTo>
                  <a:lnTo>
                    <a:pt x="2908" y="2005"/>
                  </a:lnTo>
                  <a:lnTo>
                    <a:pt x="2950" y="2039"/>
                  </a:lnTo>
                  <a:lnTo>
                    <a:pt x="2983" y="2064"/>
                  </a:lnTo>
                  <a:lnTo>
                    <a:pt x="3025" y="2097"/>
                  </a:lnTo>
                  <a:lnTo>
                    <a:pt x="3058" y="2122"/>
                  </a:lnTo>
                  <a:lnTo>
                    <a:pt x="3100" y="2147"/>
                  </a:lnTo>
                  <a:lnTo>
                    <a:pt x="3133" y="2181"/>
                  </a:lnTo>
                  <a:lnTo>
                    <a:pt x="3175" y="2206"/>
                  </a:lnTo>
                  <a:lnTo>
                    <a:pt x="3209" y="2231"/>
                  </a:lnTo>
                  <a:lnTo>
                    <a:pt x="3242" y="2256"/>
                  </a:lnTo>
                  <a:lnTo>
                    <a:pt x="3309" y="2298"/>
                  </a:lnTo>
                  <a:lnTo>
                    <a:pt x="3376" y="2348"/>
                  </a:lnTo>
                  <a:lnTo>
                    <a:pt x="3442" y="2381"/>
                  </a:lnTo>
                  <a:lnTo>
                    <a:pt x="3501" y="2423"/>
                  </a:lnTo>
                  <a:lnTo>
                    <a:pt x="3551" y="2456"/>
                  </a:lnTo>
                  <a:lnTo>
                    <a:pt x="3660" y="2515"/>
                  </a:lnTo>
                  <a:lnTo>
                    <a:pt x="3760" y="2582"/>
                  </a:lnTo>
                  <a:lnTo>
                    <a:pt x="3869" y="2640"/>
                  </a:lnTo>
                  <a:lnTo>
                    <a:pt x="3969" y="2699"/>
                  </a:lnTo>
                  <a:lnTo>
                    <a:pt x="3977" y="2699"/>
                  </a:lnTo>
                  <a:lnTo>
                    <a:pt x="4178" y="2824"/>
                  </a:lnTo>
                  <a:lnTo>
                    <a:pt x="4278" y="2882"/>
                  </a:lnTo>
                  <a:lnTo>
                    <a:pt x="4387" y="2949"/>
                  </a:lnTo>
                  <a:lnTo>
                    <a:pt x="4387" y="2949"/>
                  </a:lnTo>
                  <a:lnTo>
                    <a:pt x="4395" y="2958"/>
                  </a:lnTo>
                  <a:lnTo>
                    <a:pt x="4395" y="2958"/>
                  </a:lnTo>
                  <a:lnTo>
                    <a:pt x="4412" y="2966"/>
                  </a:lnTo>
                  <a:lnTo>
                    <a:pt x="4412" y="2966"/>
                  </a:lnTo>
                  <a:lnTo>
                    <a:pt x="4420" y="2974"/>
                  </a:lnTo>
                  <a:lnTo>
                    <a:pt x="4420" y="2974"/>
                  </a:lnTo>
                  <a:lnTo>
                    <a:pt x="4437" y="2983"/>
                  </a:lnTo>
                  <a:lnTo>
                    <a:pt x="4453" y="2983"/>
                  </a:lnTo>
                  <a:lnTo>
                    <a:pt x="4453" y="2983"/>
                  </a:lnTo>
                  <a:lnTo>
                    <a:pt x="4470" y="2991"/>
                  </a:lnTo>
                  <a:lnTo>
                    <a:pt x="4503" y="3008"/>
                  </a:lnTo>
                  <a:lnTo>
                    <a:pt x="4570" y="3033"/>
                  </a:lnTo>
                  <a:lnTo>
                    <a:pt x="4604" y="3041"/>
                  </a:lnTo>
                  <a:lnTo>
                    <a:pt x="4645" y="3058"/>
                  </a:lnTo>
                  <a:lnTo>
                    <a:pt x="4645" y="3058"/>
                  </a:lnTo>
                  <a:lnTo>
                    <a:pt x="4662" y="3066"/>
                  </a:lnTo>
                  <a:lnTo>
                    <a:pt x="4679" y="3075"/>
                  </a:lnTo>
                  <a:lnTo>
                    <a:pt x="4696" y="3083"/>
                  </a:lnTo>
                  <a:lnTo>
                    <a:pt x="4712" y="3091"/>
                  </a:lnTo>
                  <a:lnTo>
                    <a:pt x="4729" y="3100"/>
                  </a:lnTo>
                  <a:lnTo>
                    <a:pt x="4746" y="3108"/>
                  </a:lnTo>
                  <a:lnTo>
                    <a:pt x="4762" y="3125"/>
                  </a:lnTo>
                  <a:lnTo>
                    <a:pt x="4771" y="3133"/>
                  </a:lnTo>
                  <a:lnTo>
                    <a:pt x="4779" y="3141"/>
                  </a:lnTo>
                  <a:lnTo>
                    <a:pt x="4788" y="3150"/>
                  </a:lnTo>
                  <a:lnTo>
                    <a:pt x="4788" y="3158"/>
                  </a:lnTo>
                  <a:lnTo>
                    <a:pt x="4796" y="3166"/>
                  </a:lnTo>
                  <a:lnTo>
                    <a:pt x="4804" y="3183"/>
                  </a:lnTo>
                  <a:lnTo>
                    <a:pt x="4813" y="3191"/>
                  </a:lnTo>
                  <a:lnTo>
                    <a:pt x="4813" y="3208"/>
                  </a:lnTo>
                  <a:lnTo>
                    <a:pt x="4813" y="3225"/>
                  </a:lnTo>
                  <a:lnTo>
                    <a:pt x="4813" y="3258"/>
                  </a:lnTo>
                  <a:lnTo>
                    <a:pt x="4813" y="3275"/>
                  </a:lnTo>
                  <a:lnTo>
                    <a:pt x="4813" y="3283"/>
                  </a:lnTo>
                  <a:lnTo>
                    <a:pt x="4804" y="3300"/>
                  </a:lnTo>
                  <a:lnTo>
                    <a:pt x="4796" y="3308"/>
                  </a:lnTo>
                  <a:lnTo>
                    <a:pt x="4788" y="3325"/>
                  </a:lnTo>
                  <a:lnTo>
                    <a:pt x="4779" y="3334"/>
                  </a:lnTo>
                  <a:lnTo>
                    <a:pt x="4771" y="3342"/>
                  </a:lnTo>
                  <a:lnTo>
                    <a:pt x="4762" y="3359"/>
                  </a:lnTo>
                  <a:lnTo>
                    <a:pt x="4762" y="3359"/>
                  </a:lnTo>
                  <a:lnTo>
                    <a:pt x="4746" y="3367"/>
                  </a:lnTo>
                  <a:lnTo>
                    <a:pt x="4737" y="3375"/>
                  </a:lnTo>
                  <a:lnTo>
                    <a:pt x="4721" y="3384"/>
                  </a:lnTo>
                  <a:lnTo>
                    <a:pt x="4704" y="3400"/>
                  </a:lnTo>
                  <a:lnTo>
                    <a:pt x="4696" y="3409"/>
                  </a:lnTo>
                  <a:lnTo>
                    <a:pt x="4679" y="3417"/>
                  </a:lnTo>
                  <a:lnTo>
                    <a:pt x="4637" y="3459"/>
                  </a:lnTo>
                  <a:lnTo>
                    <a:pt x="4620" y="3467"/>
                  </a:lnTo>
                  <a:lnTo>
                    <a:pt x="4604" y="3476"/>
                  </a:lnTo>
                  <a:lnTo>
                    <a:pt x="4587" y="3484"/>
                  </a:lnTo>
                  <a:lnTo>
                    <a:pt x="4570" y="3484"/>
                  </a:lnTo>
                  <a:lnTo>
                    <a:pt x="4554" y="3492"/>
                  </a:lnTo>
                  <a:lnTo>
                    <a:pt x="4537" y="3501"/>
                  </a:lnTo>
                  <a:lnTo>
                    <a:pt x="4520" y="3509"/>
                  </a:lnTo>
                  <a:lnTo>
                    <a:pt x="4503" y="3509"/>
                  </a:lnTo>
                  <a:lnTo>
                    <a:pt x="4462" y="3517"/>
                  </a:lnTo>
                  <a:lnTo>
                    <a:pt x="4428" y="3534"/>
                  </a:lnTo>
                  <a:lnTo>
                    <a:pt x="4387" y="3542"/>
                  </a:lnTo>
                  <a:lnTo>
                    <a:pt x="4345" y="3551"/>
                  </a:lnTo>
                  <a:lnTo>
                    <a:pt x="4303" y="3551"/>
                  </a:lnTo>
                  <a:lnTo>
                    <a:pt x="4261" y="3559"/>
                  </a:lnTo>
                  <a:lnTo>
                    <a:pt x="4219" y="3567"/>
                  </a:lnTo>
                  <a:lnTo>
                    <a:pt x="4178" y="3576"/>
                  </a:lnTo>
                  <a:lnTo>
                    <a:pt x="4136" y="3576"/>
                  </a:lnTo>
                  <a:lnTo>
                    <a:pt x="4086" y="3584"/>
                  </a:lnTo>
                  <a:lnTo>
                    <a:pt x="4052" y="3584"/>
                  </a:lnTo>
                  <a:lnTo>
                    <a:pt x="4002" y="3584"/>
                  </a:lnTo>
                  <a:lnTo>
                    <a:pt x="3927" y="3592"/>
                  </a:lnTo>
                  <a:lnTo>
                    <a:pt x="3843" y="3601"/>
                  </a:lnTo>
                  <a:lnTo>
                    <a:pt x="3710" y="3609"/>
                  </a:lnTo>
                  <a:lnTo>
                    <a:pt x="3660" y="3609"/>
                  </a:lnTo>
                  <a:lnTo>
                    <a:pt x="3635" y="3609"/>
                  </a:lnTo>
                  <a:lnTo>
                    <a:pt x="3610" y="3609"/>
                  </a:lnTo>
                  <a:lnTo>
                    <a:pt x="3568" y="3609"/>
                  </a:lnTo>
                  <a:lnTo>
                    <a:pt x="3526" y="3609"/>
                  </a:lnTo>
                  <a:lnTo>
                    <a:pt x="3484" y="3609"/>
                  </a:lnTo>
                  <a:lnTo>
                    <a:pt x="3434" y="3609"/>
                  </a:lnTo>
                  <a:lnTo>
                    <a:pt x="3342" y="3618"/>
                  </a:lnTo>
                  <a:lnTo>
                    <a:pt x="3234" y="3626"/>
                  </a:lnTo>
                  <a:lnTo>
                    <a:pt x="3167" y="3634"/>
                  </a:lnTo>
                  <a:lnTo>
                    <a:pt x="3125" y="3634"/>
                  </a:lnTo>
                  <a:lnTo>
                    <a:pt x="3025" y="3643"/>
                  </a:lnTo>
                  <a:lnTo>
                    <a:pt x="2799" y="3659"/>
                  </a:lnTo>
                  <a:lnTo>
                    <a:pt x="2682" y="3668"/>
                  </a:lnTo>
                  <a:lnTo>
                    <a:pt x="2557" y="3676"/>
                  </a:lnTo>
                  <a:lnTo>
                    <a:pt x="2440" y="3693"/>
                  </a:lnTo>
                  <a:lnTo>
                    <a:pt x="2382" y="3693"/>
                  </a:lnTo>
                  <a:lnTo>
                    <a:pt x="2315" y="3701"/>
                  </a:lnTo>
                  <a:lnTo>
                    <a:pt x="2256" y="3709"/>
                  </a:lnTo>
                  <a:lnTo>
                    <a:pt x="2198" y="3718"/>
                  </a:lnTo>
                  <a:lnTo>
                    <a:pt x="2131" y="3726"/>
                  </a:lnTo>
                  <a:lnTo>
                    <a:pt x="2072" y="3735"/>
                  </a:lnTo>
                  <a:lnTo>
                    <a:pt x="2014" y="3743"/>
                  </a:lnTo>
                  <a:lnTo>
                    <a:pt x="1947" y="3751"/>
                  </a:lnTo>
                  <a:lnTo>
                    <a:pt x="1889" y="3760"/>
                  </a:lnTo>
                  <a:lnTo>
                    <a:pt x="1830" y="3768"/>
                  </a:lnTo>
                  <a:lnTo>
                    <a:pt x="1772" y="3785"/>
                  </a:lnTo>
                  <a:lnTo>
                    <a:pt x="1705" y="3793"/>
                  </a:lnTo>
                  <a:lnTo>
                    <a:pt x="1646" y="3801"/>
                  </a:lnTo>
                  <a:lnTo>
                    <a:pt x="1588" y="3818"/>
                  </a:lnTo>
                  <a:lnTo>
                    <a:pt x="1529" y="3826"/>
                  </a:lnTo>
                  <a:lnTo>
                    <a:pt x="1471" y="3843"/>
                  </a:lnTo>
                  <a:lnTo>
                    <a:pt x="1412" y="3860"/>
                  </a:lnTo>
                  <a:lnTo>
                    <a:pt x="1362" y="3868"/>
                  </a:lnTo>
                  <a:lnTo>
                    <a:pt x="1304" y="3885"/>
                  </a:lnTo>
                  <a:lnTo>
                    <a:pt x="1245" y="3902"/>
                  </a:lnTo>
                  <a:lnTo>
                    <a:pt x="1195" y="3918"/>
                  </a:lnTo>
                  <a:lnTo>
                    <a:pt x="1137" y="3935"/>
                  </a:lnTo>
                  <a:lnTo>
                    <a:pt x="1095" y="3952"/>
                  </a:lnTo>
                  <a:lnTo>
                    <a:pt x="1087" y="3952"/>
                  </a:lnTo>
                  <a:lnTo>
                    <a:pt x="1062" y="3960"/>
                  </a:lnTo>
                  <a:lnTo>
                    <a:pt x="1037" y="3968"/>
                  </a:lnTo>
                  <a:lnTo>
                    <a:pt x="1011" y="3977"/>
                  </a:lnTo>
                  <a:lnTo>
                    <a:pt x="986" y="3993"/>
                  </a:lnTo>
                  <a:lnTo>
                    <a:pt x="961" y="4002"/>
                  </a:lnTo>
                  <a:lnTo>
                    <a:pt x="936" y="4010"/>
                  </a:lnTo>
                  <a:lnTo>
                    <a:pt x="911" y="4019"/>
                  </a:lnTo>
                  <a:lnTo>
                    <a:pt x="895" y="4035"/>
                  </a:lnTo>
                  <a:lnTo>
                    <a:pt x="869" y="4044"/>
                  </a:lnTo>
                  <a:lnTo>
                    <a:pt x="844" y="4052"/>
                  </a:lnTo>
                  <a:lnTo>
                    <a:pt x="819" y="4069"/>
                  </a:lnTo>
                  <a:lnTo>
                    <a:pt x="803" y="4077"/>
                  </a:lnTo>
                  <a:lnTo>
                    <a:pt x="778" y="4085"/>
                  </a:lnTo>
                  <a:lnTo>
                    <a:pt x="761" y="4102"/>
                  </a:lnTo>
                  <a:lnTo>
                    <a:pt x="736" y="4110"/>
                  </a:lnTo>
                  <a:lnTo>
                    <a:pt x="719" y="4127"/>
                  </a:lnTo>
                  <a:lnTo>
                    <a:pt x="694" y="4135"/>
                  </a:lnTo>
                  <a:lnTo>
                    <a:pt x="669" y="4194"/>
                  </a:lnTo>
                  <a:lnTo>
                    <a:pt x="652" y="4202"/>
                  </a:lnTo>
                  <a:lnTo>
                    <a:pt x="636" y="4219"/>
                  </a:lnTo>
                  <a:lnTo>
                    <a:pt x="610" y="4227"/>
                  </a:lnTo>
                  <a:lnTo>
                    <a:pt x="594" y="4244"/>
                  </a:lnTo>
                  <a:lnTo>
                    <a:pt x="577" y="4252"/>
                  </a:lnTo>
                  <a:lnTo>
                    <a:pt x="560" y="4269"/>
                  </a:lnTo>
                  <a:lnTo>
                    <a:pt x="544" y="4286"/>
                  </a:lnTo>
                  <a:lnTo>
                    <a:pt x="544" y="4286"/>
                  </a:lnTo>
                  <a:lnTo>
                    <a:pt x="527" y="4303"/>
                  </a:lnTo>
                  <a:lnTo>
                    <a:pt x="510" y="4319"/>
                  </a:lnTo>
                  <a:lnTo>
                    <a:pt x="510" y="4319"/>
                  </a:lnTo>
                  <a:lnTo>
                    <a:pt x="494" y="4328"/>
                  </a:lnTo>
                  <a:lnTo>
                    <a:pt x="477" y="4344"/>
                  </a:lnTo>
                  <a:lnTo>
                    <a:pt x="477" y="4344"/>
                  </a:lnTo>
                  <a:lnTo>
                    <a:pt x="460" y="4361"/>
                  </a:lnTo>
                  <a:lnTo>
                    <a:pt x="443" y="4378"/>
                  </a:lnTo>
                  <a:lnTo>
                    <a:pt x="443" y="4378"/>
                  </a:lnTo>
                  <a:lnTo>
                    <a:pt x="427" y="4394"/>
                  </a:lnTo>
                  <a:lnTo>
                    <a:pt x="418" y="4411"/>
                  </a:lnTo>
                  <a:lnTo>
                    <a:pt x="418" y="4411"/>
                  </a:lnTo>
                  <a:lnTo>
                    <a:pt x="402" y="4428"/>
                  </a:lnTo>
                  <a:lnTo>
                    <a:pt x="385" y="4445"/>
                  </a:lnTo>
                  <a:lnTo>
                    <a:pt x="385" y="4445"/>
                  </a:lnTo>
                  <a:lnTo>
                    <a:pt x="368" y="4470"/>
                  </a:lnTo>
                  <a:lnTo>
                    <a:pt x="360" y="4486"/>
                  </a:lnTo>
                  <a:lnTo>
                    <a:pt x="360" y="4486"/>
                  </a:lnTo>
                  <a:lnTo>
                    <a:pt x="343" y="4503"/>
                  </a:lnTo>
                  <a:lnTo>
                    <a:pt x="343" y="4503"/>
                  </a:lnTo>
                  <a:lnTo>
                    <a:pt x="343" y="4511"/>
                  </a:lnTo>
                  <a:lnTo>
                    <a:pt x="360" y="4503"/>
                  </a:lnTo>
                  <a:lnTo>
                    <a:pt x="352" y="4511"/>
                  </a:lnTo>
                  <a:lnTo>
                    <a:pt x="352" y="4520"/>
                  </a:lnTo>
                  <a:lnTo>
                    <a:pt x="352" y="4528"/>
                  </a:lnTo>
                  <a:lnTo>
                    <a:pt x="352" y="4536"/>
                  </a:lnTo>
                  <a:lnTo>
                    <a:pt x="352" y="4545"/>
                  </a:lnTo>
                  <a:lnTo>
                    <a:pt x="352" y="4553"/>
                  </a:lnTo>
                  <a:lnTo>
                    <a:pt x="352" y="4612"/>
                  </a:lnTo>
                  <a:lnTo>
                    <a:pt x="352" y="4612"/>
                  </a:lnTo>
                  <a:lnTo>
                    <a:pt x="352" y="4620"/>
                  </a:lnTo>
                  <a:lnTo>
                    <a:pt x="352" y="4620"/>
                  </a:lnTo>
                  <a:lnTo>
                    <a:pt x="352" y="4628"/>
                  </a:lnTo>
                  <a:lnTo>
                    <a:pt x="352" y="4637"/>
                  </a:lnTo>
                  <a:lnTo>
                    <a:pt x="352" y="4645"/>
                  </a:lnTo>
                  <a:lnTo>
                    <a:pt x="352" y="4653"/>
                  </a:lnTo>
                  <a:lnTo>
                    <a:pt x="360" y="4662"/>
                  </a:lnTo>
                  <a:lnTo>
                    <a:pt x="360" y="4662"/>
                  </a:lnTo>
                  <a:lnTo>
                    <a:pt x="368" y="4679"/>
                  </a:lnTo>
                  <a:lnTo>
                    <a:pt x="368" y="4679"/>
                  </a:lnTo>
                  <a:lnTo>
                    <a:pt x="385" y="4687"/>
                  </a:lnTo>
                  <a:lnTo>
                    <a:pt x="385" y="4687"/>
                  </a:lnTo>
                  <a:lnTo>
                    <a:pt x="393" y="4704"/>
                  </a:lnTo>
                  <a:lnTo>
                    <a:pt x="393" y="4704"/>
                  </a:lnTo>
                  <a:lnTo>
                    <a:pt x="410" y="4712"/>
                  </a:lnTo>
                  <a:lnTo>
                    <a:pt x="410" y="4712"/>
                  </a:lnTo>
                  <a:lnTo>
                    <a:pt x="418" y="4729"/>
                  </a:lnTo>
                  <a:lnTo>
                    <a:pt x="418" y="4729"/>
                  </a:lnTo>
                  <a:lnTo>
                    <a:pt x="435" y="4737"/>
                  </a:lnTo>
                  <a:lnTo>
                    <a:pt x="443" y="4745"/>
                  </a:lnTo>
                  <a:lnTo>
                    <a:pt x="443" y="4745"/>
                  </a:lnTo>
                  <a:lnTo>
                    <a:pt x="460" y="4762"/>
                  </a:lnTo>
                  <a:lnTo>
                    <a:pt x="468" y="4770"/>
                  </a:lnTo>
                  <a:lnTo>
                    <a:pt x="468" y="4770"/>
                  </a:lnTo>
                  <a:lnTo>
                    <a:pt x="485" y="4779"/>
                  </a:lnTo>
                  <a:lnTo>
                    <a:pt x="502" y="4787"/>
                  </a:lnTo>
                  <a:lnTo>
                    <a:pt x="502" y="4787"/>
                  </a:lnTo>
                  <a:lnTo>
                    <a:pt x="510" y="4795"/>
                  </a:lnTo>
                  <a:lnTo>
                    <a:pt x="527" y="4812"/>
                  </a:lnTo>
                  <a:lnTo>
                    <a:pt x="527" y="4812"/>
                  </a:lnTo>
                  <a:lnTo>
                    <a:pt x="544" y="4821"/>
                  </a:lnTo>
                  <a:lnTo>
                    <a:pt x="560" y="4829"/>
                  </a:lnTo>
                  <a:lnTo>
                    <a:pt x="560" y="4829"/>
                  </a:lnTo>
                  <a:lnTo>
                    <a:pt x="577" y="4837"/>
                  </a:lnTo>
                  <a:lnTo>
                    <a:pt x="594" y="4846"/>
                  </a:lnTo>
                  <a:lnTo>
                    <a:pt x="610" y="4854"/>
                  </a:lnTo>
                  <a:lnTo>
                    <a:pt x="627" y="4862"/>
                  </a:lnTo>
                  <a:lnTo>
                    <a:pt x="644" y="4871"/>
                  </a:lnTo>
                  <a:lnTo>
                    <a:pt x="686" y="4887"/>
                  </a:lnTo>
                  <a:lnTo>
                    <a:pt x="727" y="4904"/>
                  </a:lnTo>
                  <a:lnTo>
                    <a:pt x="761" y="4921"/>
                  </a:lnTo>
                  <a:lnTo>
                    <a:pt x="803" y="4937"/>
                  </a:lnTo>
                  <a:lnTo>
                    <a:pt x="844" y="4954"/>
                  </a:lnTo>
                  <a:lnTo>
                    <a:pt x="895" y="4971"/>
                  </a:lnTo>
                  <a:lnTo>
                    <a:pt x="936" y="4988"/>
                  </a:lnTo>
                  <a:lnTo>
                    <a:pt x="986" y="4996"/>
                  </a:lnTo>
                  <a:lnTo>
                    <a:pt x="1028" y="5013"/>
                  </a:lnTo>
                  <a:lnTo>
                    <a:pt x="1028" y="5013"/>
                  </a:lnTo>
                  <a:lnTo>
                    <a:pt x="1070" y="5029"/>
                  </a:lnTo>
                  <a:lnTo>
                    <a:pt x="1120" y="5038"/>
                  </a:lnTo>
                  <a:lnTo>
                    <a:pt x="1170" y="5054"/>
                  </a:lnTo>
                  <a:lnTo>
                    <a:pt x="1220" y="5063"/>
                  </a:lnTo>
                  <a:lnTo>
                    <a:pt x="1262" y="5080"/>
                  </a:lnTo>
                  <a:lnTo>
                    <a:pt x="1312" y="5088"/>
                  </a:lnTo>
                  <a:lnTo>
                    <a:pt x="1362" y="5096"/>
                  </a:lnTo>
                  <a:lnTo>
                    <a:pt x="1412" y="5113"/>
                  </a:lnTo>
                  <a:lnTo>
                    <a:pt x="1463" y="5121"/>
                  </a:lnTo>
                  <a:lnTo>
                    <a:pt x="1504" y="5130"/>
                  </a:lnTo>
                  <a:lnTo>
                    <a:pt x="1554" y="5138"/>
                  </a:lnTo>
                  <a:lnTo>
                    <a:pt x="1605" y="5146"/>
                  </a:lnTo>
                  <a:lnTo>
                    <a:pt x="1646" y="5155"/>
                  </a:lnTo>
                  <a:lnTo>
                    <a:pt x="1697" y="5163"/>
                  </a:lnTo>
                  <a:lnTo>
                    <a:pt x="1738" y="5171"/>
                  </a:lnTo>
                  <a:lnTo>
                    <a:pt x="1780" y="5180"/>
                  </a:lnTo>
                  <a:lnTo>
                    <a:pt x="1864" y="5188"/>
                  </a:lnTo>
                  <a:lnTo>
                    <a:pt x="1947" y="5205"/>
                  </a:lnTo>
                  <a:lnTo>
                    <a:pt x="2014" y="5213"/>
                  </a:lnTo>
                  <a:lnTo>
                    <a:pt x="2081" y="5222"/>
                  </a:lnTo>
                  <a:lnTo>
                    <a:pt x="2131" y="5222"/>
                  </a:lnTo>
                  <a:lnTo>
                    <a:pt x="2181" y="5222"/>
                  </a:lnTo>
                  <a:lnTo>
                    <a:pt x="2214" y="5222"/>
                  </a:lnTo>
                  <a:lnTo>
                    <a:pt x="2398" y="5222"/>
                  </a:lnTo>
                  <a:lnTo>
                    <a:pt x="2457" y="5222"/>
                  </a:lnTo>
                  <a:lnTo>
                    <a:pt x="2515" y="5222"/>
                  </a:lnTo>
                  <a:lnTo>
                    <a:pt x="2565" y="5222"/>
                  </a:lnTo>
                  <a:lnTo>
                    <a:pt x="2624" y="5222"/>
                  </a:lnTo>
                  <a:lnTo>
                    <a:pt x="2682" y="5222"/>
                  </a:lnTo>
                  <a:lnTo>
                    <a:pt x="2732" y="5222"/>
                  </a:lnTo>
                  <a:lnTo>
                    <a:pt x="2732" y="5222"/>
                  </a:lnTo>
                  <a:lnTo>
                    <a:pt x="2791" y="5222"/>
                  </a:lnTo>
                  <a:lnTo>
                    <a:pt x="2841" y="5222"/>
                  </a:lnTo>
                  <a:lnTo>
                    <a:pt x="2899" y="5222"/>
                  </a:lnTo>
                  <a:lnTo>
                    <a:pt x="3016" y="5213"/>
                  </a:lnTo>
                  <a:lnTo>
                    <a:pt x="3125" y="5205"/>
                  </a:lnTo>
                  <a:lnTo>
                    <a:pt x="3242" y="5196"/>
                  </a:lnTo>
                  <a:lnTo>
                    <a:pt x="3351" y="5188"/>
                  </a:lnTo>
                  <a:lnTo>
                    <a:pt x="3468" y="5171"/>
                  </a:lnTo>
                  <a:lnTo>
                    <a:pt x="3585" y="5163"/>
                  </a:lnTo>
                  <a:lnTo>
                    <a:pt x="3810" y="5138"/>
                  </a:lnTo>
                  <a:lnTo>
                    <a:pt x="3927" y="5130"/>
                  </a:lnTo>
                  <a:lnTo>
                    <a:pt x="4044" y="5113"/>
                  </a:lnTo>
                  <a:lnTo>
                    <a:pt x="4194" y="5096"/>
                  </a:lnTo>
                  <a:lnTo>
                    <a:pt x="4328" y="5029"/>
                  </a:lnTo>
                  <a:lnTo>
                    <a:pt x="4478" y="5013"/>
                  </a:lnTo>
                  <a:lnTo>
                    <a:pt x="4637" y="5004"/>
                  </a:lnTo>
                  <a:lnTo>
                    <a:pt x="4788" y="4988"/>
                  </a:lnTo>
                  <a:lnTo>
                    <a:pt x="4813" y="4988"/>
                  </a:lnTo>
                  <a:lnTo>
                    <a:pt x="4938" y="4979"/>
                  </a:lnTo>
                  <a:lnTo>
                    <a:pt x="5097" y="4971"/>
                  </a:lnTo>
                  <a:lnTo>
                    <a:pt x="5247" y="4954"/>
                  </a:lnTo>
                  <a:lnTo>
                    <a:pt x="5556" y="4937"/>
                  </a:lnTo>
                  <a:lnTo>
                    <a:pt x="5857" y="4912"/>
                  </a:lnTo>
                  <a:lnTo>
                    <a:pt x="6166" y="4896"/>
                  </a:lnTo>
                  <a:lnTo>
                    <a:pt x="6467" y="4879"/>
                  </a:lnTo>
                  <a:lnTo>
                    <a:pt x="6676" y="5054"/>
                  </a:lnTo>
                  <a:lnTo>
                    <a:pt x="6492" y="5263"/>
                  </a:lnTo>
                  <a:lnTo>
                    <a:pt x="6191" y="5288"/>
                  </a:lnTo>
                  <a:lnTo>
                    <a:pt x="5882" y="5313"/>
                  </a:lnTo>
                  <a:lnTo>
                    <a:pt x="5581" y="5338"/>
                  </a:lnTo>
                  <a:lnTo>
                    <a:pt x="5272" y="5364"/>
                  </a:lnTo>
                  <a:lnTo>
                    <a:pt x="5122" y="5380"/>
                  </a:lnTo>
                  <a:lnTo>
                    <a:pt x="4971" y="5389"/>
                  </a:lnTo>
                  <a:lnTo>
                    <a:pt x="4838" y="5405"/>
                  </a:lnTo>
                  <a:lnTo>
                    <a:pt x="4821" y="5405"/>
                  </a:lnTo>
                  <a:lnTo>
                    <a:pt x="4662" y="5414"/>
                  </a:lnTo>
                  <a:lnTo>
                    <a:pt x="4512" y="5430"/>
                  </a:lnTo>
                  <a:lnTo>
                    <a:pt x="4361" y="5447"/>
                  </a:lnTo>
                  <a:lnTo>
                    <a:pt x="4211" y="5464"/>
                  </a:lnTo>
                  <a:lnTo>
                    <a:pt x="4061" y="5472"/>
                  </a:lnTo>
                  <a:lnTo>
                    <a:pt x="3944" y="5489"/>
                  </a:lnTo>
                  <a:lnTo>
                    <a:pt x="3835" y="5497"/>
                  </a:lnTo>
                  <a:lnTo>
                    <a:pt x="3601" y="5531"/>
                  </a:lnTo>
                  <a:lnTo>
                    <a:pt x="3493" y="5547"/>
                  </a:lnTo>
                  <a:lnTo>
                    <a:pt x="3376" y="5564"/>
                  </a:lnTo>
                  <a:lnTo>
                    <a:pt x="3259" y="5572"/>
                  </a:lnTo>
                  <a:lnTo>
                    <a:pt x="3142" y="5581"/>
                  </a:lnTo>
                  <a:lnTo>
                    <a:pt x="3025" y="5597"/>
                  </a:lnTo>
                  <a:lnTo>
                    <a:pt x="2916" y="5606"/>
                  </a:lnTo>
                  <a:lnTo>
                    <a:pt x="2849" y="5606"/>
                  </a:lnTo>
                  <a:lnTo>
                    <a:pt x="2791" y="5606"/>
                  </a:lnTo>
                  <a:lnTo>
                    <a:pt x="2732" y="5606"/>
                  </a:lnTo>
                  <a:lnTo>
                    <a:pt x="2732" y="5606"/>
                  </a:lnTo>
                  <a:lnTo>
                    <a:pt x="2682" y="5606"/>
                  </a:lnTo>
                  <a:lnTo>
                    <a:pt x="2624" y="5606"/>
                  </a:lnTo>
                  <a:lnTo>
                    <a:pt x="2164" y="5606"/>
                  </a:lnTo>
                  <a:lnTo>
                    <a:pt x="2123" y="5606"/>
                  </a:lnTo>
                  <a:lnTo>
                    <a:pt x="2064" y="5597"/>
                  </a:lnTo>
                  <a:lnTo>
                    <a:pt x="2006" y="5589"/>
                  </a:lnTo>
                  <a:lnTo>
                    <a:pt x="1939" y="5581"/>
                  </a:lnTo>
                  <a:lnTo>
                    <a:pt x="1855" y="5572"/>
                  </a:lnTo>
                  <a:lnTo>
                    <a:pt x="1780" y="5556"/>
                  </a:lnTo>
                  <a:lnTo>
                    <a:pt x="1688" y="5539"/>
                  </a:lnTo>
                  <a:lnTo>
                    <a:pt x="1646" y="5531"/>
                  </a:lnTo>
                  <a:lnTo>
                    <a:pt x="1596" y="5522"/>
                  </a:lnTo>
                  <a:lnTo>
                    <a:pt x="1546" y="5514"/>
                  </a:lnTo>
                  <a:lnTo>
                    <a:pt x="1504" y="5497"/>
                  </a:lnTo>
                  <a:lnTo>
                    <a:pt x="1454" y="5489"/>
                  </a:lnTo>
                  <a:lnTo>
                    <a:pt x="1404" y="5480"/>
                  </a:lnTo>
                  <a:lnTo>
                    <a:pt x="1346" y="5464"/>
                  </a:lnTo>
                  <a:lnTo>
                    <a:pt x="1296" y="5455"/>
                  </a:lnTo>
                  <a:lnTo>
                    <a:pt x="1245" y="5439"/>
                  </a:lnTo>
                  <a:lnTo>
                    <a:pt x="1195" y="5430"/>
                  </a:lnTo>
                  <a:lnTo>
                    <a:pt x="1145" y="5414"/>
                  </a:lnTo>
                  <a:lnTo>
                    <a:pt x="1087" y="5397"/>
                  </a:lnTo>
                  <a:lnTo>
                    <a:pt x="1037" y="5380"/>
                  </a:lnTo>
                  <a:lnTo>
                    <a:pt x="986" y="5372"/>
                  </a:lnTo>
                  <a:lnTo>
                    <a:pt x="936" y="5355"/>
                  </a:lnTo>
                  <a:lnTo>
                    <a:pt x="878" y="5338"/>
                  </a:lnTo>
                  <a:lnTo>
                    <a:pt x="878" y="5338"/>
                  </a:lnTo>
                  <a:lnTo>
                    <a:pt x="836" y="5322"/>
                  </a:lnTo>
                  <a:lnTo>
                    <a:pt x="786" y="5305"/>
                  </a:lnTo>
                  <a:lnTo>
                    <a:pt x="736" y="5288"/>
                  </a:lnTo>
                  <a:lnTo>
                    <a:pt x="686" y="5263"/>
                  </a:lnTo>
                  <a:lnTo>
                    <a:pt x="636" y="5247"/>
                  </a:lnTo>
                  <a:lnTo>
                    <a:pt x="594" y="5230"/>
                  </a:lnTo>
                  <a:lnTo>
                    <a:pt x="544" y="5205"/>
                  </a:lnTo>
                  <a:lnTo>
                    <a:pt x="502" y="5180"/>
                  </a:lnTo>
                  <a:lnTo>
                    <a:pt x="452" y="5163"/>
                  </a:lnTo>
                  <a:lnTo>
                    <a:pt x="435" y="5146"/>
                  </a:lnTo>
                  <a:lnTo>
                    <a:pt x="410" y="5138"/>
                  </a:lnTo>
                  <a:lnTo>
                    <a:pt x="393" y="5121"/>
                  </a:lnTo>
                  <a:lnTo>
                    <a:pt x="368" y="5113"/>
                  </a:lnTo>
                  <a:lnTo>
                    <a:pt x="352" y="5096"/>
                  </a:lnTo>
                  <a:lnTo>
                    <a:pt x="326" y="5088"/>
                  </a:lnTo>
                  <a:lnTo>
                    <a:pt x="310" y="5071"/>
                  </a:lnTo>
                  <a:lnTo>
                    <a:pt x="293" y="5054"/>
                  </a:lnTo>
                  <a:lnTo>
                    <a:pt x="268" y="5046"/>
                  </a:lnTo>
                  <a:lnTo>
                    <a:pt x="251" y="5029"/>
                  </a:lnTo>
                  <a:lnTo>
                    <a:pt x="235" y="5013"/>
                  </a:lnTo>
                  <a:lnTo>
                    <a:pt x="218" y="5004"/>
                  </a:lnTo>
                  <a:lnTo>
                    <a:pt x="201" y="4988"/>
                  </a:lnTo>
                  <a:lnTo>
                    <a:pt x="184" y="4971"/>
                  </a:lnTo>
                  <a:lnTo>
                    <a:pt x="168" y="4954"/>
                  </a:lnTo>
                  <a:lnTo>
                    <a:pt x="151" y="4937"/>
                  </a:lnTo>
                  <a:lnTo>
                    <a:pt x="134" y="4921"/>
                  </a:lnTo>
                  <a:lnTo>
                    <a:pt x="118" y="4904"/>
                  </a:lnTo>
                  <a:lnTo>
                    <a:pt x="101" y="4887"/>
                  </a:lnTo>
                  <a:lnTo>
                    <a:pt x="93" y="4871"/>
                  </a:lnTo>
                  <a:lnTo>
                    <a:pt x="76" y="4854"/>
                  </a:lnTo>
                  <a:lnTo>
                    <a:pt x="67" y="4837"/>
                  </a:lnTo>
                  <a:lnTo>
                    <a:pt x="51" y="4812"/>
                  </a:lnTo>
                  <a:lnTo>
                    <a:pt x="42" y="4795"/>
                  </a:lnTo>
                  <a:lnTo>
                    <a:pt x="34" y="4770"/>
                  </a:lnTo>
                  <a:lnTo>
                    <a:pt x="26" y="4754"/>
                  </a:lnTo>
                  <a:lnTo>
                    <a:pt x="17" y="4729"/>
                  </a:lnTo>
                  <a:lnTo>
                    <a:pt x="9" y="4712"/>
                  </a:lnTo>
                  <a:lnTo>
                    <a:pt x="1" y="4687"/>
                  </a:lnTo>
                  <a:lnTo>
                    <a:pt x="1" y="4662"/>
                  </a:lnTo>
                  <a:lnTo>
                    <a:pt x="1" y="4637"/>
                  </a:lnTo>
                  <a:lnTo>
                    <a:pt x="1" y="4612"/>
                  </a:lnTo>
                  <a:lnTo>
                    <a:pt x="1" y="4545"/>
                  </a:lnTo>
                  <a:lnTo>
                    <a:pt x="1" y="4520"/>
                  </a:lnTo>
                  <a:lnTo>
                    <a:pt x="1" y="4495"/>
                  </a:lnTo>
                  <a:lnTo>
                    <a:pt x="9" y="4470"/>
                  </a:lnTo>
                  <a:lnTo>
                    <a:pt x="17" y="4445"/>
                  </a:lnTo>
                  <a:lnTo>
                    <a:pt x="26" y="4420"/>
                  </a:lnTo>
                  <a:lnTo>
                    <a:pt x="34" y="4403"/>
                  </a:lnTo>
                  <a:lnTo>
                    <a:pt x="42" y="4378"/>
                  </a:lnTo>
                  <a:lnTo>
                    <a:pt x="51" y="4353"/>
                  </a:lnTo>
                  <a:lnTo>
                    <a:pt x="67" y="4336"/>
                  </a:lnTo>
                  <a:lnTo>
                    <a:pt x="76" y="4311"/>
                  </a:lnTo>
                  <a:lnTo>
                    <a:pt x="93" y="4286"/>
                  </a:lnTo>
                  <a:lnTo>
                    <a:pt x="109" y="4269"/>
                  </a:lnTo>
                  <a:lnTo>
                    <a:pt x="126" y="4244"/>
                  </a:lnTo>
                  <a:lnTo>
                    <a:pt x="143" y="4219"/>
                  </a:lnTo>
                  <a:lnTo>
                    <a:pt x="159" y="4202"/>
                  </a:lnTo>
                  <a:lnTo>
                    <a:pt x="184" y="4177"/>
                  </a:lnTo>
                  <a:lnTo>
                    <a:pt x="201" y="4161"/>
                  </a:lnTo>
                  <a:lnTo>
                    <a:pt x="218" y="4144"/>
                  </a:lnTo>
                  <a:lnTo>
                    <a:pt x="243" y="4119"/>
                  </a:lnTo>
                  <a:lnTo>
                    <a:pt x="260" y="4102"/>
                  </a:lnTo>
                  <a:lnTo>
                    <a:pt x="285" y="4085"/>
                  </a:lnTo>
                  <a:lnTo>
                    <a:pt x="301" y="4060"/>
                  </a:lnTo>
                  <a:lnTo>
                    <a:pt x="326" y="4044"/>
                  </a:lnTo>
                  <a:lnTo>
                    <a:pt x="343" y="4027"/>
                  </a:lnTo>
                  <a:lnTo>
                    <a:pt x="368" y="4010"/>
                  </a:lnTo>
                  <a:lnTo>
                    <a:pt x="393" y="3993"/>
                  </a:lnTo>
                  <a:lnTo>
                    <a:pt x="410" y="3977"/>
                  </a:lnTo>
                  <a:lnTo>
                    <a:pt x="435" y="3960"/>
                  </a:lnTo>
                  <a:lnTo>
                    <a:pt x="460" y="3943"/>
                  </a:lnTo>
                  <a:lnTo>
                    <a:pt x="485" y="3935"/>
                  </a:lnTo>
                  <a:lnTo>
                    <a:pt x="510" y="3918"/>
                  </a:lnTo>
                  <a:lnTo>
                    <a:pt x="535" y="3902"/>
                  </a:lnTo>
                  <a:lnTo>
                    <a:pt x="560" y="3885"/>
                  </a:lnTo>
                  <a:lnTo>
                    <a:pt x="585" y="3877"/>
                  </a:lnTo>
                  <a:lnTo>
                    <a:pt x="610" y="3860"/>
                  </a:lnTo>
                  <a:lnTo>
                    <a:pt x="636" y="3851"/>
                  </a:lnTo>
                  <a:lnTo>
                    <a:pt x="661" y="3835"/>
                  </a:lnTo>
                  <a:lnTo>
                    <a:pt x="686" y="3826"/>
                  </a:lnTo>
                  <a:lnTo>
                    <a:pt x="711" y="3810"/>
                  </a:lnTo>
                  <a:lnTo>
                    <a:pt x="744" y="3801"/>
                  </a:lnTo>
                  <a:lnTo>
                    <a:pt x="769" y="3785"/>
                  </a:lnTo>
                  <a:lnTo>
                    <a:pt x="794" y="3776"/>
                  </a:lnTo>
                  <a:lnTo>
                    <a:pt x="819" y="3768"/>
                  </a:lnTo>
                  <a:lnTo>
                    <a:pt x="853" y="3751"/>
                  </a:lnTo>
                  <a:lnTo>
                    <a:pt x="878" y="3743"/>
                  </a:lnTo>
                  <a:lnTo>
                    <a:pt x="903" y="3735"/>
                  </a:lnTo>
                  <a:lnTo>
                    <a:pt x="936" y="3726"/>
                  </a:lnTo>
                  <a:lnTo>
                    <a:pt x="961" y="3718"/>
                  </a:lnTo>
                  <a:lnTo>
                    <a:pt x="995" y="3701"/>
                  </a:lnTo>
                  <a:lnTo>
                    <a:pt x="1003" y="3701"/>
                  </a:lnTo>
                  <a:lnTo>
                    <a:pt x="1045" y="3693"/>
                  </a:lnTo>
                  <a:lnTo>
                    <a:pt x="1112" y="3676"/>
                  </a:lnTo>
                  <a:lnTo>
                    <a:pt x="1170" y="3659"/>
                  </a:lnTo>
                  <a:lnTo>
                    <a:pt x="1229" y="3643"/>
                  </a:lnTo>
                  <a:lnTo>
                    <a:pt x="1287" y="3626"/>
                  </a:lnTo>
                  <a:lnTo>
                    <a:pt x="1346" y="3609"/>
                  </a:lnTo>
                  <a:lnTo>
                    <a:pt x="1412" y="3601"/>
                  </a:lnTo>
                  <a:lnTo>
                    <a:pt x="1471" y="3584"/>
                  </a:lnTo>
                  <a:lnTo>
                    <a:pt x="1538" y="3576"/>
                  </a:lnTo>
                  <a:lnTo>
                    <a:pt x="1596" y="3567"/>
                  </a:lnTo>
                  <a:lnTo>
                    <a:pt x="1663" y="3559"/>
                  </a:lnTo>
                  <a:lnTo>
                    <a:pt x="1722" y="3542"/>
                  </a:lnTo>
                  <a:lnTo>
                    <a:pt x="1788" y="3534"/>
                  </a:lnTo>
                  <a:lnTo>
                    <a:pt x="1847" y="3526"/>
                  </a:lnTo>
                  <a:lnTo>
                    <a:pt x="1914" y="3526"/>
                  </a:lnTo>
                  <a:lnTo>
                    <a:pt x="1981" y="3517"/>
                  </a:lnTo>
                  <a:lnTo>
                    <a:pt x="2039" y="3509"/>
                  </a:lnTo>
                  <a:lnTo>
                    <a:pt x="2106" y="3501"/>
                  </a:lnTo>
                  <a:lnTo>
                    <a:pt x="2164" y="3492"/>
                  </a:lnTo>
                  <a:lnTo>
                    <a:pt x="2231" y="3492"/>
                  </a:lnTo>
                  <a:lnTo>
                    <a:pt x="2290" y="3484"/>
                  </a:lnTo>
                  <a:lnTo>
                    <a:pt x="2356" y="3484"/>
                  </a:lnTo>
                  <a:lnTo>
                    <a:pt x="2415" y="3484"/>
                  </a:lnTo>
                  <a:lnTo>
                    <a:pt x="2540" y="3476"/>
                  </a:lnTo>
                  <a:lnTo>
                    <a:pt x="2657" y="3459"/>
                  </a:lnTo>
                  <a:lnTo>
                    <a:pt x="2774" y="3450"/>
                  </a:lnTo>
                  <a:lnTo>
                    <a:pt x="3000" y="3442"/>
                  </a:lnTo>
                  <a:lnTo>
                    <a:pt x="3108" y="3434"/>
                  </a:lnTo>
                  <a:lnTo>
                    <a:pt x="3142" y="3434"/>
                  </a:lnTo>
                  <a:lnTo>
                    <a:pt x="3209" y="3434"/>
                  </a:lnTo>
                  <a:lnTo>
                    <a:pt x="3317" y="3434"/>
                  </a:lnTo>
                  <a:lnTo>
                    <a:pt x="3409" y="3425"/>
                  </a:lnTo>
                  <a:lnTo>
                    <a:pt x="3459" y="3425"/>
                  </a:lnTo>
                  <a:lnTo>
                    <a:pt x="3501" y="3425"/>
                  </a:lnTo>
                  <a:lnTo>
                    <a:pt x="3543" y="3425"/>
                  </a:lnTo>
                  <a:lnTo>
                    <a:pt x="3585" y="3425"/>
                  </a:lnTo>
                  <a:lnTo>
                    <a:pt x="3610" y="3425"/>
                  </a:lnTo>
                  <a:lnTo>
                    <a:pt x="3635" y="3425"/>
                  </a:lnTo>
                  <a:lnTo>
                    <a:pt x="3693" y="3425"/>
                  </a:lnTo>
                  <a:lnTo>
                    <a:pt x="3827" y="3417"/>
                  </a:lnTo>
                  <a:lnTo>
                    <a:pt x="3902" y="3417"/>
                  </a:lnTo>
                  <a:lnTo>
                    <a:pt x="3986" y="3409"/>
                  </a:lnTo>
                  <a:lnTo>
                    <a:pt x="4019" y="3409"/>
                  </a:lnTo>
                  <a:lnTo>
                    <a:pt x="4061" y="3409"/>
                  </a:lnTo>
                  <a:lnTo>
                    <a:pt x="4102" y="3409"/>
                  </a:lnTo>
                  <a:lnTo>
                    <a:pt x="4144" y="3409"/>
                  </a:lnTo>
                  <a:lnTo>
                    <a:pt x="4186" y="3409"/>
                  </a:lnTo>
                  <a:lnTo>
                    <a:pt x="4228" y="3409"/>
                  </a:lnTo>
                  <a:lnTo>
                    <a:pt x="4270" y="3409"/>
                  </a:lnTo>
                  <a:lnTo>
                    <a:pt x="4303" y="3400"/>
                  </a:lnTo>
                  <a:lnTo>
                    <a:pt x="4345" y="3392"/>
                  </a:lnTo>
                  <a:lnTo>
                    <a:pt x="4378" y="3384"/>
                  </a:lnTo>
                  <a:lnTo>
                    <a:pt x="4412" y="3384"/>
                  </a:lnTo>
                  <a:lnTo>
                    <a:pt x="4445" y="3375"/>
                  </a:lnTo>
                  <a:lnTo>
                    <a:pt x="4445" y="3375"/>
                  </a:lnTo>
                  <a:lnTo>
                    <a:pt x="4462" y="3375"/>
                  </a:lnTo>
                  <a:lnTo>
                    <a:pt x="4478" y="3375"/>
                  </a:lnTo>
                  <a:lnTo>
                    <a:pt x="4478" y="3375"/>
                  </a:lnTo>
                  <a:lnTo>
                    <a:pt x="4495" y="3375"/>
                  </a:lnTo>
                  <a:lnTo>
                    <a:pt x="4512" y="3375"/>
                  </a:lnTo>
                  <a:lnTo>
                    <a:pt x="4512" y="3375"/>
                  </a:lnTo>
                  <a:lnTo>
                    <a:pt x="4529" y="3375"/>
                  </a:lnTo>
                  <a:lnTo>
                    <a:pt x="4537" y="3367"/>
                  </a:lnTo>
                  <a:lnTo>
                    <a:pt x="4545" y="3367"/>
                  </a:lnTo>
                  <a:lnTo>
                    <a:pt x="4520" y="3359"/>
                  </a:lnTo>
                  <a:lnTo>
                    <a:pt x="4487" y="3350"/>
                  </a:lnTo>
                  <a:lnTo>
                    <a:pt x="4412" y="3325"/>
                  </a:lnTo>
                  <a:lnTo>
                    <a:pt x="4378" y="3317"/>
                  </a:lnTo>
                  <a:lnTo>
                    <a:pt x="4361" y="3308"/>
                  </a:lnTo>
                  <a:lnTo>
                    <a:pt x="4336" y="3300"/>
                  </a:lnTo>
                  <a:lnTo>
                    <a:pt x="4320" y="3292"/>
                  </a:lnTo>
                  <a:lnTo>
                    <a:pt x="4303" y="3292"/>
                  </a:lnTo>
                  <a:lnTo>
                    <a:pt x="4286" y="3283"/>
                  </a:lnTo>
                  <a:lnTo>
                    <a:pt x="4270" y="3275"/>
                  </a:lnTo>
                  <a:lnTo>
                    <a:pt x="4169" y="3217"/>
                  </a:lnTo>
                  <a:lnTo>
                    <a:pt x="4061" y="3166"/>
                  </a:lnTo>
                  <a:lnTo>
                    <a:pt x="3852" y="3058"/>
                  </a:lnTo>
                  <a:lnTo>
                    <a:pt x="3843" y="3058"/>
                  </a:lnTo>
                  <a:lnTo>
                    <a:pt x="3743" y="2999"/>
                  </a:lnTo>
                  <a:lnTo>
                    <a:pt x="3635" y="2941"/>
                  </a:lnTo>
                  <a:lnTo>
                    <a:pt x="3534" y="2882"/>
                  </a:lnTo>
                  <a:lnTo>
                    <a:pt x="3426" y="2824"/>
                  </a:lnTo>
                  <a:lnTo>
                    <a:pt x="3367" y="2790"/>
                  </a:lnTo>
                  <a:lnTo>
                    <a:pt x="3309" y="2749"/>
                  </a:lnTo>
                  <a:lnTo>
                    <a:pt x="3242" y="2707"/>
                  </a:lnTo>
                  <a:lnTo>
                    <a:pt x="3167" y="2665"/>
                  </a:lnTo>
                  <a:lnTo>
                    <a:pt x="3100" y="2623"/>
                  </a:lnTo>
                  <a:lnTo>
                    <a:pt x="3058" y="2598"/>
                  </a:lnTo>
                  <a:lnTo>
                    <a:pt x="3025" y="2573"/>
                  </a:lnTo>
                  <a:lnTo>
                    <a:pt x="2983" y="2540"/>
                  </a:lnTo>
                  <a:lnTo>
                    <a:pt x="2941" y="2515"/>
                  </a:lnTo>
                  <a:lnTo>
                    <a:pt x="2899" y="2490"/>
                  </a:lnTo>
                  <a:lnTo>
                    <a:pt x="2866" y="2465"/>
                  </a:lnTo>
                  <a:lnTo>
                    <a:pt x="2824" y="2431"/>
                  </a:lnTo>
                  <a:lnTo>
                    <a:pt x="2783" y="2406"/>
                  </a:lnTo>
                  <a:lnTo>
                    <a:pt x="2741" y="2373"/>
                  </a:lnTo>
                  <a:lnTo>
                    <a:pt x="2699" y="2339"/>
                  </a:lnTo>
                  <a:lnTo>
                    <a:pt x="2657" y="2314"/>
                  </a:lnTo>
                  <a:lnTo>
                    <a:pt x="2624" y="2281"/>
                  </a:lnTo>
                  <a:lnTo>
                    <a:pt x="2582" y="2247"/>
                  </a:lnTo>
                  <a:lnTo>
                    <a:pt x="2540" y="2214"/>
                  </a:lnTo>
                  <a:lnTo>
                    <a:pt x="2498" y="2181"/>
                  </a:lnTo>
                  <a:lnTo>
                    <a:pt x="2457" y="2147"/>
                  </a:lnTo>
                  <a:lnTo>
                    <a:pt x="2415" y="2105"/>
                  </a:lnTo>
                  <a:lnTo>
                    <a:pt x="2373" y="2072"/>
                  </a:lnTo>
                  <a:lnTo>
                    <a:pt x="2340" y="2039"/>
                  </a:lnTo>
                  <a:lnTo>
                    <a:pt x="2298" y="2005"/>
                  </a:lnTo>
                  <a:lnTo>
                    <a:pt x="2256" y="1963"/>
                  </a:lnTo>
                  <a:lnTo>
                    <a:pt x="2223" y="1930"/>
                  </a:lnTo>
                  <a:lnTo>
                    <a:pt x="2181" y="1888"/>
                  </a:lnTo>
                  <a:lnTo>
                    <a:pt x="2148" y="1846"/>
                  </a:lnTo>
                  <a:lnTo>
                    <a:pt x="2106" y="1813"/>
                  </a:lnTo>
                  <a:lnTo>
                    <a:pt x="2072" y="1771"/>
                  </a:lnTo>
                  <a:lnTo>
                    <a:pt x="2072" y="1771"/>
                  </a:lnTo>
                  <a:lnTo>
                    <a:pt x="2039" y="1738"/>
                  </a:lnTo>
                  <a:lnTo>
                    <a:pt x="2006" y="1696"/>
                  </a:lnTo>
                  <a:lnTo>
                    <a:pt x="1981" y="1654"/>
                  </a:lnTo>
                  <a:lnTo>
                    <a:pt x="1947" y="1613"/>
                  </a:lnTo>
                  <a:lnTo>
                    <a:pt x="1914" y="1571"/>
                  </a:lnTo>
                  <a:lnTo>
                    <a:pt x="1897" y="1546"/>
                  </a:lnTo>
                  <a:lnTo>
                    <a:pt x="1889" y="1521"/>
                  </a:lnTo>
                  <a:lnTo>
                    <a:pt x="1872" y="1504"/>
                  </a:lnTo>
                  <a:lnTo>
                    <a:pt x="1855" y="1479"/>
                  </a:lnTo>
                  <a:lnTo>
                    <a:pt x="1847" y="1462"/>
                  </a:lnTo>
                  <a:lnTo>
                    <a:pt x="1830" y="1437"/>
                  </a:lnTo>
                  <a:lnTo>
                    <a:pt x="1813" y="1412"/>
                  </a:lnTo>
                  <a:lnTo>
                    <a:pt x="1805" y="1395"/>
                  </a:lnTo>
                  <a:lnTo>
                    <a:pt x="1788" y="1370"/>
                  </a:lnTo>
                  <a:lnTo>
                    <a:pt x="1780" y="1345"/>
                  </a:lnTo>
                  <a:lnTo>
                    <a:pt x="1772" y="1329"/>
                  </a:lnTo>
                  <a:lnTo>
                    <a:pt x="1755" y="1303"/>
                  </a:lnTo>
                  <a:lnTo>
                    <a:pt x="1747" y="1278"/>
                  </a:lnTo>
                  <a:lnTo>
                    <a:pt x="1738" y="1253"/>
                  </a:lnTo>
                  <a:lnTo>
                    <a:pt x="1722" y="1237"/>
                  </a:lnTo>
                  <a:lnTo>
                    <a:pt x="1713" y="1212"/>
                  </a:lnTo>
                  <a:lnTo>
                    <a:pt x="1705" y="1187"/>
                  </a:lnTo>
                  <a:lnTo>
                    <a:pt x="1697" y="1161"/>
                  </a:lnTo>
                  <a:lnTo>
                    <a:pt x="1688" y="1136"/>
                  </a:lnTo>
                  <a:lnTo>
                    <a:pt x="1680" y="1120"/>
                  </a:lnTo>
                  <a:lnTo>
                    <a:pt x="1671" y="1095"/>
                  </a:lnTo>
                  <a:lnTo>
                    <a:pt x="1663" y="1070"/>
                  </a:lnTo>
                  <a:lnTo>
                    <a:pt x="1663" y="1045"/>
                  </a:lnTo>
                  <a:lnTo>
                    <a:pt x="1655" y="1019"/>
                  </a:lnTo>
                  <a:lnTo>
                    <a:pt x="1646" y="994"/>
                  </a:lnTo>
                  <a:lnTo>
                    <a:pt x="1646" y="969"/>
                  </a:lnTo>
                  <a:lnTo>
                    <a:pt x="1646" y="944"/>
                  </a:lnTo>
                  <a:lnTo>
                    <a:pt x="1646" y="919"/>
                  </a:lnTo>
                  <a:lnTo>
                    <a:pt x="1646" y="894"/>
                  </a:lnTo>
                  <a:lnTo>
                    <a:pt x="1646" y="869"/>
                  </a:lnTo>
                  <a:lnTo>
                    <a:pt x="1646" y="844"/>
                  </a:lnTo>
                  <a:lnTo>
                    <a:pt x="1646" y="719"/>
                  </a:lnTo>
                  <a:lnTo>
                    <a:pt x="1646" y="694"/>
                  </a:lnTo>
                  <a:lnTo>
                    <a:pt x="1646" y="669"/>
                  </a:lnTo>
                  <a:lnTo>
                    <a:pt x="1646" y="644"/>
                  </a:lnTo>
                  <a:lnTo>
                    <a:pt x="1646" y="618"/>
                  </a:lnTo>
                  <a:lnTo>
                    <a:pt x="1646" y="593"/>
                  </a:lnTo>
                  <a:lnTo>
                    <a:pt x="1655" y="568"/>
                  </a:lnTo>
                  <a:lnTo>
                    <a:pt x="1663" y="543"/>
                  </a:lnTo>
                  <a:lnTo>
                    <a:pt x="1671" y="518"/>
                  </a:lnTo>
                  <a:lnTo>
                    <a:pt x="1680" y="493"/>
                  </a:lnTo>
                  <a:lnTo>
                    <a:pt x="1688" y="468"/>
                  </a:lnTo>
                  <a:lnTo>
                    <a:pt x="1697" y="435"/>
                  </a:lnTo>
                  <a:lnTo>
                    <a:pt x="1705" y="410"/>
                  </a:lnTo>
                  <a:lnTo>
                    <a:pt x="1722" y="385"/>
                  </a:lnTo>
                  <a:lnTo>
                    <a:pt x="1730" y="368"/>
                  </a:lnTo>
                  <a:lnTo>
                    <a:pt x="1747" y="343"/>
                  </a:lnTo>
                  <a:lnTo>
                    <a:pt x="1763" y="318"/>
                  </a:lnTo>
                  <a:lnTo>
                    <a:pt x="1780" y="301"/>
                  </a:lnTo>
                  <a:lnTo>
                    <a:pt x="1797" y="276"/>
                  </a:lnTo>
                  <a:lnTo>
                    <a:pt x="1813" y="259"/>
                  </a:lnTo>
                  <a:lnTo>
                    <a:pt x="1830" y="234"/>
                  </a:lnTo>
                  <a:lnTo>
                    <a:pt x="1847" y="217"/>
                  </a:lnTo>
                  <a:lnTo>
                    <a:pt x="1872" y="201"/>
                  </a:lnTo>
                  <a:lnTo>
                    <a:pt x="1889" y="184"/>
                  </a:lnTo>
                  <a:lnTo>
                    <a:pt x="1905" y="176"/>
                  </a:lnTo>
                  <a:lnTo>
                    <a:pt x="1930" y="159"/>
                  </a:lnTo>
                  <a:lnTo>
                    <a:pt x="1947" y="151"/>
                  </a:lnTo>
                  <a:lnTo>
                    <a:pt x="1972" y="134"/>
                  </a:lnTo>
                  <a:lnTo>
                    <a:pt x="1997" y="126"/>
                  </a:lnTo>
                  <a:lnTo>
                    <a:pt x="2014" y="117"/>
                  </a:lnTo>
                  <a:lnTo>
                    <a:pt x="2039" y="109"/>
                  </a:lnTo>
                  <a:lnTo>
                    <a:pt x="2031" y="17"/>
                  </a:lnTo>
                  <a:lnTo>
                    <a:pt x="2056" y="9"/>
                  </a:lnTo>
                  <a:lnTo>
                    <a:pt x="2072" y="0"/>
                  </a:lnTo>
                  <a:lnTo>
                    <a:pt x="2097" y="0"/>
                  </a:lnTo>
                  <a:lnTo>
                    <a:pt x="2123" y="0"/>
                  </a:lnTo>
                  <a:lnTo>
                    <a:pt x="2139" y="0"/>
                  </a:lnTo>
                  <a:lnTo>
                    <a:pt x="2164" y="0"/>
                  </a:lnTo>
                  <a:lnTo>
                    <a:pt x="2189" y="0"/>
                  </a:lnTo>
                  <a:lnTo>
                    <a:pt x="2206" y="0"/>
                  </a:lnTo>
                  <a:lnTo>
                    <a:pt x="2365" y="0"/>
                  </a:lnTo>
                  <a:lnTo>
                    <a:pt x="2407" y="0"/>
                  </a:lnTo>
                  <a:lnTo>
                    <a:pt x="2448" y="0"/>
                  </a:lnTo>
                  <a:lnTo>
                    <a:pt x="2490" y="0"/>
                  </a:lnTo>
                  <a:lnTo>
                    <a:pt x="2532" y="9"/>
                  </a:lnTo>
                  <a:lnTo>
                    <a:pt x="2574" y="17"/>
                  </a:lnTo>
                  <a:lnTo>
                    <a:pt x="2615" y="17"/>
                  </a:lnTo>
                  <a:lnTo>
                    <a:pt x="2657" y="25"/>
                  </a:lnTo>
                  <a:lnTo>
                    <a:pt x="2691" y="34"/>
                  </a:lnTo>
                  <a:lnTo>
                    <a:pt x="2766" y="50"/>
                  </a:lnTo>
                  <a:lnTo>
                    <a:pt x="2833" y="67"/>
                  </a:lnTo>
                  <a:lnTo>
                    <a:pt x="2841" y="67"/>
                  </a:lnTo>
                  <a:lnTo>
                    <a:pt x="2891" y="75"/>
                  </a:lnTo>
                  <a:lnTo>
                    <a:pt x="2950" y="92"/>
                  </a:lnTo>
                  <a:lnTo>
                    <a:pt x="3000" y="109"/>
                  </a:lnTo>
                  <a:lnTo>
                    <a:pt x="3058" y="117"/>
                  </a:lnTo>
                  <a:lnTo>
                    <a:pt x="3108" y="134"/>
                  </a:lnTo>
                  <a:lnTo>
                    <a:pt x="3167" y="151"/>
                  </a:lnTo>
                  <a:lnTo>
                    <a:pt x="3217" y="159"/>
                  </a:lnTo>
                  <a:lnTo>
                    <a:pt x="3267" y="176"/>
                  </a:lnTo>
                  <a:lnTo>
                    <a:pt x="3326" y="192"/>
                  </a:lnTo>
                  <a:lnTo>
                    <a:pt x="3376" y="209"/>
                  </a:lnTo>
                  <a:lnTo>
                    <a:pt x="3426" y="226"/>
                  </a:lnTo>
                  <a:lnTo>
                    <a:pt x="3476" y="243"/>
                  </a:lnTo>
                  <a:lnTo>
                    <a:pt x="3526" y="259"/>
                  </a:lnTo>
                  <a:lnTo>
                    <a:pt x="3576" y="276"/>
                  </a:lnTo>
                  <a:lnTo>
                    <a:pt x="3626" y="293"/>
                  </a:lnTo>
                  <a:lnTo>
                    <a:pt x="3676" y="318"/>
                  </a:lnTo>
                  <a:lnTo>
                    <a:pt x="3727" y="334"/>
                  </a:lnTo>
                  <a:lnTo>
                    <a:pt x="3777" y="351"/>
                  </a:lnTo>
                  <a:lnTo>
                    <a:pt x="3827" y="368"/>
                  </a:lnTo>
                  <a:lnTo>
                    <a:pt x="3877" y="393"/>
                  </a:lnTo>
                  <a:lnTo>
                    <a:pt x="3927" y="410"/>
                  </a:lnTo>
                  <a:lnTo>
                    <a:pt x="3977" y="435"/>
                  </a:lnTo>
                  <a:lnTo>
                    <a:pt x="4019" y="451"/>
                  </a:lnTo>
                  <a:lnTo>
                    <a:pt x="4069" y="476"/>
                  </a:lnTo>
                  <a:lnTo>
                    <a:pt x="4119" y="493"/>
                  </a:lnTo>
                  <a:lnTo>
                    <a:pt x="4169" y="518"/>
                  </a:lnTo>
                  <a:lnTo>
                    <a:pt x="4211" y="543"/>
                  </a:lnTo>
                  <a:lnTo>
                    <a:pt x="4261" y="560"/>
                  </a:lnTo>
                  <a:lnTo>
                    <a:pt x="4303" y="585"/>
                  </a:lnTo>
                  <a:lnTo>
                    <a:pt x="4353" y="610"/>
                  </a:lnTo>
                  <a:lnTo>
                    <a:pt x="4395" y="635"/>
                  </a:lnTo>
                  <a:lnTo>
                    <a:pt x="4445" y="660"/>
                  </a:lnTo>
                  <a:lnTo>
                    <a:pt x="4478" y="677"/>
                  </a:lnTo>
                  <a:lnTo>
                    <a:pt x="4495" y="685"/>
                  </a:lnTo>
                  <a:lnTo>
                    <a:pt x="4537" y="710"/>
                  </a:lnTo>
                  <a:lnTo>
                    <a:pt x="4587" y="735"/>
                  </a:lnTo>
                  <a:lnTo>
                    <a:pt x="4629" y="760"/>
                  </a:lnTo>
                  <a:lnTo>
                    <a:pt x="4671" y="786"/>
                  </a:lnTo>
                  <a:lnTo>
                    <a:pt x="4721" y="811"/>
                  </a:lnTo>
                  <a:lnTo>
                    <a:pt x="4762" y="836"/>
                  </a:lnTo>
                  <a:lnTo>
                    <a:pt x="4804" y="861"/>
                  </a:lnTo>
                  <a:lnTo>
                    <a:pt x="4854" y="886"/>
                  </a:lnTo>
                  <a:lnTo>
                    <a:pt x="4896" y="919"/>
                  </a:lnTo>
                  <a:lnTo>
                    <a:pt x="4938" y="944"/>
                  </a:lnTo>
                  <a:lnTo>
                    <a:pt x="4988" y="969"/>
                  </a:lnTo>
                  <a:lnTo>
                    <a:pt x="5030" y="1003"/>
                  </a:lnTo>
                  <a:lnTo>
                    <a:pt x="5072" y="1028"/>
                  </a:lnTo>
                  <a:lnTo>
                    <a:pt x="5113" y="1053"/>
                  </a:lnTo>
                  <a:lnTo>
                    <a:pt x="5205" y="1111"/>
                  </a:lnTo>
                  <a:lnTo>
                    <a:pt x="5289" y="1178"/>
                  </a:lnTo>
                  <a:lnTo>
                    <a:pt x="5372" y="1237"/>
                  </a:lnTo>
                  <a:lnTo>
                    <a:pt x="5464" y="1295"/>
                  </a:lnTo>
                  <a:lnTo>
                    <a:pt x="5548" y="1362"/>
                  </a:lnTo>
                  <a:lnTo>
                    <a:pt x="5631" y="1420"/>
                  </a:lnTo>
                  <a:lnTo>
                    <a:pt x="5723" y="1487"/>
                  </a:lnTo>
                  <a:lnTo>
                    <a:pt x="5807" y="1554"/>
                  </a:lnTo>
                  <a:lnTo>
                    <a:pt x="5874" y="1604"/>
                  </a:lnTo>
                  <a:lnTo>
                    <a:pt x="5890" y="1621"/>
                  </a:lnTo>
                  <a:lnTo>
                    <a:pt x="5932" y="1646"/>
                  </a:lnTo>
                  <a:lnTo>
                    <a:pt x="5957" y="1679"/>
                  </a:lnTo>
                  <a:lnTo>
                    <a:pt x="5999" y="1704"/>
                  </a:lnTo>
                  <a:lnTo>
                    <a:pt x="6032" y="1738"/>
                  </a:lnTo>
                  <a:lnTo>
                    <a:pt x="6091" y="1796"/>
                  </a:lnTo>
                  <a:lnTo>
                    <a:pt x="6158" y="1855"/>
                  </a:lnTo>
                  <a:lnTo>
                    <a:pt x="6224" y="1913"/>
                  </a:lnTo>
                  <a:lnTo>
                    <a:pt x="6291" y="1972"/>
                  </a:lnTo>
                  <a:lnTo>
                    <a:pt x="6350" y="2030"/>
                  </a:lnTo>
                  <a:lnTo>
                    <a:pt x="6417" y="2089"/>
                  </a:lnTo>
                  <a:lnTo>
                    <a:pt x="6475" y="2156"/>
                  </a:lnTo>
                  <a:lnTo>
                    <a:pt x="6542" y="2214"/>
                  </a:lnTo>
                  <a:lnTo>
                    <a:pt x="6600" y="2273"/>
                  </a:lnTo>
                  <a:lnTo>
                    <a:pt x="6659" y="2339"/>
                  </a:lnTo>
                  <a:lnTo>
                    <a:pt x="6784" y="2456"/>
                  </a:lnTo>
                  <a:lnTo>
                    <a:pt x="6901" y="2582"/>
                  </a:lnTo>
                  <a:lnTo>
                    <a:pt x="7018" y="2707"/>
                  </a:lnTo>
                  <a:lnTo>
                    <a:pt x="7085" y="2765"/>
                  </a:lnTo>
                  <a:lnTo>
                    <a:pt x="7143" y="2824"/>
                  </a:lnTo>
                  <a:lnTo>
                    <a:pt x="7202" y="2891"/>
                  </a:lnTo>
                  <a:lnTo>
                    <a:pt x="7260" y="2949"/>
                  </a:lnTo>
                  <a:lnTo>
                    <a:pt x="7319" y="3008"/>
                  </a:lnTo>
                  <a:lnTo>
                    <a:pt x="7386" y="3066"/>
                  </a:lnTo>
                  <a:lnTo>
                    <a:pt x="7444" y="3125"/>
                  </a:lnTo>
                  <a:lnTo>
                    <a:pt x="7511" y="3183"/>
                  </a:lnTo>
                  <a:lnTo>
                    <a:pt x="7569" y="3242"/>
                  </a:lnTo>
                  <a:lnTo>
                    <a:pt x="7636" y="3300"/>
                  </a:lnTo>
                  <a:lnTo>
                    <a:pt x="7695" y="3350"/>
                  </a:lnTo>
                  <a:lnTo>
                    <a:pt x="7762" y="3409"/>
                  </a:lnTo>
                  <a:lnTo>
                    <a:pt x="7795" y="3434"/>
                  </a:lnTo>
                  <a:lnTo>
                    <a:pt x="7828" y="3459"/>
                  </a:lnTo>
                  <a:lnTo>
                    <a:pt x="7862" y="3484"/>
                  </a:lnTo>
                  <a:lnTo>
                    <a:pt x="7895" y="3517"/>
                  </a:lnTo>
                  <a:lnTo>
                    <a:pt x="7904" y="3609"/>
                  </a:lnTo>
                  <a:lnTo>
                    <a:pt x="7812" y="3618"/>
                  </a:lnTo>
                  <a:lnTo>
                    <a:pt x="7778" y="3592"/>
                  </a:lnTo>
                  <a:lnTo>
                    <a:pt x="7745" y="3567"/>
                  </a:lnTo>
                  <a:lnTo>
                    <a:pt x="7711" y="3542"/>
                  </a:lnTo>
                  <a:lnTo>
                    <a:pt x="7678" y="3517"/>
                  </a:lnTo>
                  <a:lnTo>
                    <a:pt x="7603" y="3467"/>
                  </a:lnTo>
                  <a:lnTo>
                    <a:pt x="7536" y="3417"/>
                  </a:lnTo>
                  <a:lnTo>
                    <a:pt x="7469" y="3359"/>
                  </a:lnTo>
                  <a:lnTo>
                    <a:pt x="7402" y="3308"/>
                  </a:lnTo>
                  <a:lnTo>
                    <a:pt x="7335" y="3250"/>
                  </a:lnTo>
                  <a:lnTo>
                    <a:pt x="7269" y="3200"/>
                  </a:lnTo>
                  <a:lnTo>
                    <a:pt x="7202" y="3141"/>
                  </a:lnTo>
                  <a:lnTo>
                    <a:pt x="7143" y="3083"/>
                  </a:lnTo>
                  <a:lnTo>
                    <a:pt x="7077" y="3024"/>
                  </a:lnTo>
                  <a:lnTo>
                    <a:pt x="7010" y="2966"/>
                  </a:lnTo>
                  <a:lnTo>
                    <a:pt x="6943" y="2916"/>
                  </a:lnTo>
                  <a:lnTo>
                    <a:pt x="6884" y="2857"/>
                  </a:lnTo>
                  <a:lnTo>
                    <a:pt x="6759" y="2740"/>
                  </a:lnTo>
                  <a:lnTo>
                    <a:pt x="6625" y="2615"/>
                  </a:lnTo>
                  <a:lnTo>
                    <a:pt x="6492" y="2498"/>
                  </a:lnTo>
                  <a:lnTo>
                    <a:pt x="6433" y="2440"/>
                  </a:lnTo>
                  <a:lnTo>
                    <a:pt x="6366" y="2390"/>
                  </a:lnTo>
                  <a:lnTo>
                    <a:pt x="6300" y="2331"/>
                  </a:lnTo>
                  <a:lnTo>
                    <a:pt x="6241" y="2273"/>
                  </a:lnTo>
                  <a:lnTo>
                    <a:pt x="6174" y="2222"/>
                  </a:lnTo>
                  <a:lnTo>
                    <a:pt x="6107" y="2164"/>
                  </a:lnTo>
                  <a:lnTo>
                    <a:pt x="6041" y="2114"/>
                  </a:lnTo>
                  <a:lnTo>
                    <a:pt x="5974" y="2064"/>
                  </a:lnTo>
                  <a:lnTo>
                    <a:pt x="5907" y="2014"/>
                  </a:lnTo>
                  <a:lnTo>
                    <a:pt x="5840" y="1963"/>
                  </a:lnTo>
                  <a:lnTo>
                    <a:pt x="5807" y="1938"/>
                  </a:lnTo>
                  <a:lnTo>
                    <a:pt x="5773" y="1913"/>
                  </a:lnTo>
                  <a:lnTo>
                    <a:pt x="5740" y="1888"/>
                  </a:lnTo>
                  <a:lnTo>
                    <a:pt x="5706" y="1863"/>
                  </a:lnTo>
                  <a:lnTo>
                    <a:pt x="5690" y="1846"/>
                  </a:lnTo>
                  <a:lnTo>
                    <a:pt x="5615" y="1796"/>
                  </a:lnTo>
                  <a:lnTo>
                    <a:pt x="5531" y="1738"/>
                  </a:lnTo>
                  <a:lnTo>
                    <a:pt x="5447" y="1671"/>
                  </a:lnTo>
                  <a:lnTo>
                    <a:pt x="5356" y="1613"/>
                  </a:lnTo>
                  <a:lnTo>
                    <a:pt x="5272" y="1554"/>
                  </a:lnTo>
                  <a:lnTo>
                    <a:pt x="5188" y="1496"/>
                  </a:lnTo>
                  <a:lnTo>
                    <a:pt x="5105" y="1445"/>
                  </a:lnTo>
                  <a:lnTo>
                    <a:pt x="5013" y="1387"/>
                  </a:lnTo>
                  <a:lnTo>
                    <a:pt x="4930" y="1329"/>
                  </a:lnTo>
                  <a:lnTo>
                    <a:pt x="4888" y="1303"/>
                  </a:lnTo>
                  <a:lnTo>
                    <a:pt x="4846" y="1278"/>
                  </a:lnTo>
                  <a:lnTo>
                    <a:pt x="4804" y="1253"/>
                  </a:lnTo>
                  <a:lnTo>
                    <a:pt x="4762" y="1228"/>
                  </a:lnTo>
                  <a:lnTo>
                    <a:pt x="4712" y="1203"/>
                  </a:lnTo>
                  <a:lnTo>
                    <a:pt x="4671" y="1178"/>
                  </a:lnTo>
                  <a:lnTo>
                    <a:pt x="4629" y="1153"/>
                  </a:lnTo>
                  <a:lnTo>
                    <a:pt x="4587" y="1128"/>
                  </a:lnTo>
                  <a:lnTo>
                    <a:pt x="4545" y="1103"/>
                  </a:lnTo>
                  <a:lnTo>
                    <a:pt x="4495" y="1078"/>
                  </a:lnTo>
                  <a:lnTo>
                    <a:pt x="4453" y="1053"/>
                  </a:lnTo>
                  <a:lnTo>
                    <a:pt x="4412" y="1036"/>
                  </a:lnTo>
                  <a:lnTo>
                    <a:pt x="4370" y="1011"/>
                  </a:lnTo>
                  <a:lnTo>
                    <a:pt x="4320" y="986"/>
                  </a:lnTo>
                  <a:lnTo>
                    <a:pt x="4311" y="986"/>
                  </a:lnTo>
                  <a:lnTo>
                    <a:pt x="4278" y="969"/>
                  </a:lnTo>
                  <a:lnTo>
                    <a:pt x="4236" y="944"/>
                  </a:lnTo>
                  <a:lnTo>
                    <a:pt x="4194" y="928"/>
                  </a:lnTo>
                  <a:lnTo>
                    <a:pt x="4144" y="902"/>
                  </a:lnTo>
                  <a:lnTo>
                    <a:pt x="4102" y="886"/>
                  </a:lnTo>
                  <a:lnTo>
                    <a:pt x="4061" y="861"/>
                  </a:lnTo>
                  <a:lnTo>
                    <a:pt x="4011" y="844"/>
                  </a:lnTo>
                  <a:lnTo>
                    <a:pt x="3969" y="819"/>
                  </a:lnTo>
                  <a:lnTo>
                    <a:pt x="3919" y="802"/>
                  </a:lnTo>
                  <a:lnTo>
                    <a:pt x="3877" y="786"/>
                  </a:lnTo>
                  <a:lnTo>
                    <a:pt x="3827" y="760"/>
                  </a:lnTo>
                  <a:lnTo>
                    <a:pt x="3785" y="744"/>
                  </a:lnTo>
                  <a:lnTo>
                    <a:pt x="3735" y="727"/>
                  </a:lnTo>
                  <a:lnTo>
                    <a:pt x="3693" y="710"/>
                  </a:lnTo>
                  <a:lnTo>
                    <a:pt x="3643" y="694"/>
                  </a:lnTo>
                  <a:lnTo>
                    <a:pt x="3601" y="677"/>
                  </a:lnTo>
                  <a:lnTo>
                    <a:pt x="3551" y="660"/>
                  </a:lnTo>
                  <a:lnTo>
                    <a:pt x="3501" y="644"/>
                  </a:lnTo>
                  <a:lnTo>
                    <a:pt x="3459" y="627"/>
                  </a:lnTo>
                  <a:lnTo>
                    <a:pt x="3409" y="610"/>
                  </a:lnTo>
                  <a:lnTo>
                    <a:pt x="3359" y="593"/>
                  </a:lnTo>
                  <a:lnTo>
                    <a:pt x="3309" y="577"/>
                  </a:lnTo>
                  <a:lnTo>
                    <a:pt x="3267" y="568"/>
                  </a:lnTo>
                  <a:lnTo>
                    <a:pt x="3217" y="552"/>
                  </a:lnTo>
                  <a:lnTo>
                    <a:pt x="3167" y="535"/>
                  </a:lnTo>
                  <a:lnTo>
                    <a:pt x="3117" y="527"/>
                  </a:lnTo>
                  <a:lnTo>
                    <a:pt x="3067" y="510"/>
                  </a:lnTo>
                  <a:lnTo>
                    <a:pt x="3016" y="501"/>
                  </a:lnTo>
                  <a:lnTo>
                    <a:pt x="2966" y="485"/>
                  </a:lnTo>
                  <a:lnTo>
                    <a:pt x="2916" y="476"/>
                  </a:lnTo>
                  <a:lnTo>
                    <a:pt x="2858" y="460"/>
                  </a:lnTo>
                  <a:lnTo>
                    <a:pt x="2808" y="451"/>
                  </a:lnTo>
                  <a:lnTo>
                    <a:pt x="2757" y="443"/>
                  </a:lnTo>
                  <a:lnTo>
                    <a:pt x="2749" y="443"/>
                  </a:lnTo>
                  <a:lnTo>
                    <a:pt x="2682" y="426"/>
                  </a:lnTo>
                  <a:lnTo>
                    <a:pt x="2615" y="410"/>
                  </a:lnTo>
                  <a:lnTo>
                    <a:pt x="2582" y="401"/>
                  </a:lnTo>
                  <a:lnTo>
                    <a:pt x="2540" y="393"/>
                  </a:lnTo>
                  <a:lnTo>
                    <a:pt x="2507" y="385"/>
                  </a:lnTo>
                  <a:lnTo>
                    <a:pt x="2473" y="376"/>
                  </a:lnTo>
                  <a:lnTo>
                    <a:pt x="2440" y="376"/>
                  </a:lnTo>
                  <a:lnTo>
                    <a:pt x="2407" y="376"/>
                  </a:lnTo>
                  <a:lnTo>
                    <a:pt x="2373" y="376"/>
                  </a:lnTo>
                  <a:lnTo>
                    <a:pt x="2340" y="376"/>
                  </a:lnTo>
                  <a:lnTo>
                    <a:pt x="2306" y="376"/>
                  </a:lnTo>
                  <a:close/>
                  <a:moveTo>
                    <a:pt x="4612" y="3250"/>
                  </a:moveTo>
                  <a:close/>
                  <a:moveTo>
                    <a:pt x="4612" y="3250"/>
                  </a:move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34"/>
            <p:cNvSpPr/>
            <p:nvPr/>
          </p:nvSpPr>
          <p:spPr>
            <a:xfrm>
              <a:off x="6170068" y="3737933"/>
              <a:ext cx="263360" cy="145072"/>
            </a:xfrm>
            <a:custGeom>
              <a:avLst/>
              <a:gdLst/>
              <a:ahLst/>
              <a:cxnLst/>
              <a:rect l="l" t="t" r="r" b="b"/>
              <a:pathLst>
                <a:path w="5339" h="2941" extrusionOk="0">
                  <a:moveTo>
                    <a:pt x="3099" y="0"/>
                  </a:moveTo>
                  <a:lnTo>
                    <a:pt x="3158" y="0"/>
                  </a:lnTo>
                  <a:lnTo>
                    <a:pt x="3225" y="0"/>
                  </a:lnTo>
                  <a:lnTo>
                    <a:pt x="3292" y="0"/>
                  </a:lnTo>
                  <a:lnTo>
                    <a:pt x="3350" y="0"/>
                  </a:lnTo>
                  <a:lnTo>
                    <a:pt x="3409" y="0"/>
                  </a:lnTo>
                  <a:lnTo>
                    <a:pt x="3417" y="0"/>
                  </a:lnTo>
                  <a:lnTo>
                    <a:pt x="3475" y="8"/>
                  </a:lnTo>
                  <a:lnTo>
                    <a:pt x="3542" y="8"/>
                  </a:lnTo>
                  <a:lnTo>
                    <a:pt x="3609" y="17"/>
                  </a:lnTo>
                  <a:lnTo>
                    <a:pt x="3668" y="25"/>
                  </a:lnTo>
                  <a:lnTo>
                    <a:pt x="3734" y="33"/>
                  </a:lnTo>
                  <a:lnTo>
                    <a:pt x="3793" y="42"/>
                  </a:lnTo>
                  <a:lnTo>
                    <a:pt x="3860" y="58"/>
                  </a:lnTo>
                  <a:lnTo>
                    <a:pt x="3918" y="67"/>
                  </a:lnTo>
                  <a:lnTo>
                    <a:pt x="3985" y="75"/>
                  </a:lnTo>
                  <a:lnTo>
                    <a:pt x="4043" y="92"/>
                  </a:lnTo>
                  <a:lnTo>
                    <a:pt x="4110" y="100"/>
                  </a:lnTo>
                  <a:lnTo>
                    <a:pt x="4152" y="109"/>
                  </a:lnTo>
                  <a:lnTo>
                    <a:pt x="4169" y="109"/>
                  </a:lnTo>
                  <a:lnTo>
                    <a:pt x="4227" y="125"/>
                  </a:lnTo>
                  <a:lnTo>
                    <a:pt x="4294" y="142"/>
                  </a:lnTo>
                  <a:lnTo>
                    <a:pt x="4353" y="159"/>
                  </a:lnTo>
                  <a:lnTo>
                    <a:pt x="4411" y="175"/>
                  </a:lnTo>
                  <a:lnTo>
                    <a:pt x="4469" y="192"/>
                  </a:lnTo>
                  <a:lnTo>
                    <a:pt x="4528" y="209"/>
                  </a:lnTo>
                  <a:lnTo>
                    <a:pt x="4586" y="226"/>
                  </a:lnTo>
                  <a:lnTo>
                    <a:pt x="4653" y="242"/>
                  </a:lnTo>
                  <a:lnTo>
                    <a:pt x="4712" y="267"/>
                  </a:lnTo>
                  <a:lnTo>
                    <a:pt x="4770" y="284"/>
                  </a:lnTo>
                  <a:lnTo>
                    <a:pt x="4820" y="309"/>
                  </a:lnTo>
                  <a:lnTo>
                    <a:pt x="4879" y="326"/>
                  </a:lnTo>
                  <a:lnTo>
                    <a:pt x="4937" y="351"/>
                  </a:lnTo>
                  <a:lnTo>
                    <a:pt x="4996" y="376"/>
                  </a:lnTo>
                  <a:lnTo>
                    <a:pt x="5054" y="401"/>
                  </a:lnTo>
                  <a:lnTo>
                    <a:pt x="5104" y="418"/>
                  </a:lnTo>
                  <a:lnTo>
                    <a:pt x="5163" y="443"/>
                  </a:lnTo>
                  <a:lnTo>
                    <a:pt x="5221" y="468"/>
                  </a:lnTo>
                  <a:lnTo>
                    <a:pt x="5230" y="476"/>
                  </a:lnTo>
                  <a:lnTo>
                    <a:pt x="5263" y="518"/>
                  </a:lnTo>
                  <a:lnTo>
                    <a:pt x="5305" y="560"/>
                  </a:lnTo>
                  <a:lnTo>
                    <a:pt x="5338" y="652"/>
                  </a:lnTo>
                  <a:lnTo>
                    <a:pt x="5255" y="685"/>
                  </a:lnTo>
                  <a:lnTo>
                    <a:pt x="5188" y="685"/>
                  </a:lnTo>
                  <a:lnTo>
                    <a:pt x="5138" y="693"/>
                  </a:lnTo>
                  <a:lnTo>
                    <a:pt x="5129" y="693"/>
                  </a:lnTo>
                  <a:lnTo>
                    <a:pt x="5071" y="668"/>
                  </a:lnTo>
                  <a:lnTo>
                    <a:pt x="5021" y="652"/>
                  </a:lnTo>
                  <a:lnTo>
                    <a:pt x="4962" y="635"/>
                  </a:lnTo>
                  <a:lnTo>
                    <a:pt x="4904" y="618"/>
                  </a:lnTo>
                  <a:lnTo>
                    <a:pt x="4854" y="602"/>
                  </a:lnTo>
                  <a:lnTo>
                    <a:pt x="4795" y="585"/>
                  </a:lnTo>
                  <a:lnTo>
                    <a:pt x="4737" y="568"/>
                  </a:lnTo>
                  <a:lnTo>
                    <a:pt x="4687" y="560"/>
                  </a:lnTo>
                  <a:lnTo>
                    <a:pt x="4628" y="543"/>
                  </a:lnTo>
                  <a:lnTo>
                    <a:pt x="4570" y="535"/>
                  </a:lnTo>
                  <a:lnTo>
                    <a:pt x="4511" y="518"/>
                  </a:lnTo>
                  <a:lnTo>
                    <a:pt x="4453" y="510"/>
                  </a:lnTo>
                  <a:lnTo>
                    <a:pt x="4394" y="493"/>
                  </a:lnTo>
                  <a:lnTo>
                    <a:pt x="4336" y="485"/>
                  </a:lnTo>
                  <a:lnTo>
                    <a:pt x="4277" y="476"/>
                  </a:lnTo>
                  <a:lnTo>
                    <a:pt x="4219" y="468"/>
                  </a:lnTo>
                  <a:lnTo>
                    <a:pt x="4160" y="459"/>
                  </a:lnTo>
                  <a:lnTo>
                    <a:pt x="4102" y="451"/>
                  </a:lnTo>
                  <a:lnTo>
                    <a:pt x="4094" y="451"/>
                  </a:lnTo>
                  <a:lnTo>
                    <a:pt x="4043" y="443"/>
                  </a:lnTo>
                  <a:lnTo>
                    <a:pt x="3985" y="434"/>
                  </a:lnTo>
                  <a:lnTo>
                    <a:pt x="3926" y="434"/>
                  </a:lnTo>
                  <a:lnTo>
                    <a:pt x="3868" y="426"/>
                  </a:lnTo>
                  <a:lnTo>
                    <a:pt x="3810" y="426"/>
                  </a:lnTo>
                  <a:lnTo>
                    <a:pt x="3751" y="426"/>
                  </a:lnTo>
                  <a:lnTo>
                    <a:pt x="3693" y="426"/>
                  </a:lnTo>
                  <a:lnTo>
                    <a:pt x="3634" y="426"/>
                  </a:lnTo>
                  <a:lnTo>
                    <a:pt x="3576" y="426"/>
                  </a:lnTo>
                  <a:lnTo>
                    <a:pt x="3225" y="426"/>
                  </a:lnTo>
                  <a:lnTo>
                    <a:pt x="3166" y="426"/>
                  </a:lnTo>
                  <a:lnTo>
                    <a:pt x="3108" y="426"/>
                  </a:lnTo>
                  <a:lnTo>
                    <a:pt x="3049" y="426"/>
                  </a:lnTo>
                  <a:lnTo>
                    <a:pt x="2991" y="426"/>
                  </a:lnTo>
                  <a:lnTo>
                    <a:pt x="2932" y="426"/>
                  </a:lnTo>
                  <a:lnTo>
                    <a:pt x="2874" y="434"/>
                  </a:lnTo>
                  <a:lnTo>
                    <a:pt x="2824" y="443"/>
                  </a:lnTo>
                  <a:lnTo>
                    <a:pt x="2765" y="443"/>
                  </a:lnTo>
                  <a:lnTo>
                    <a:pt x="2732" y="443"/>
                  </a:lnTo>
                  <a:lnTo>
                    <a:pt x="2707" y="443"/>
                  </a:lnTo>
                  <a:lnTo>
                    <a:pt x="2648" y="451"/>
                  </a:lnTo>
                  <a:lnTo>
                    <a:pt x="2598" y="459"/>
                  </a:lnTo>
                  <a:lnTo>
                    <a:pt x="2540" y="476"/>
                  </a:lnTo>
                  <a:lnTo>
                    <a:pt x="2481" y="485"/>
                  </a:lnTo>
                  <a:lnTo>
                    <a:pt x="2431" y="493"/>
                  </a:lnTo>
                  <a:lnTo>
                    <a:pt x="2373" y="510"/>
                  </a:lnTo>
                  <a:lnTo>
                    <a:pt x="2314" y="518"/>
                  </a:lnTo>
                  <a:lnTo>
                    <a:pt x="2264" y="535"/>
                  </a:lnTo>
                  <a:lnTo>
                    <a:pt x="2206" y="543"/>
                  </a:lnTo>
                  <a:lnTo>
                    <a:pt x="2155" y="560"/>
                  </a:lnTo>
                  <a:lnTo>
                    <a:pt x="2114" y="576"/>
                  </a:lnTo>
                  <a:lnTo>
                    <a:pt x="2105" y="576"/>
                  </a:lnTo>
                  <a:lnTo>
                    <a:pt x="2047" y="585"/>
                  </a:lnTo>
                  <a:lnTo>
                    <a:pt x="1997" y="602"/>
                  </a:lnTo>
                  <a:lnTo>
                    <a:pt x="1947" y="627"/>
                  </a:lnTo>
                  <a:lnTo>
                    <a:pt x="1888" y="643"/>
                  </a:lnTo>
                  <a:lnTo>
                    <a:pt x="1838" y="660"/>
                  </a:lnTo>
                  <a:lnTo>
                    <a:pt x="1788" y="685"/>
                  </a:lnTo>
                  <a:lnTo>
                    <a:pt x="1738" y="702"/>
                  </a:lnTo>
                  <a:lnTo>
                    <a:pt x="1688" y="727"/>
                  </a:lnTo>
                  <a:lnTo>
                    <a:pt x="1637" y="744"/>
                  </a:lnTo>
                  <a:lnTo>
                    <a:pt x="1596" y="760"/>
                  </a:lnTo>
                  <a:lnTo>
                    <a:pt x="1562" y="785"/>
                  </a:lnTo>
                  <a:lnTo>
                    <a:pt x="1521" y="802"/>
                  </a:lnTo>
                  <a:lnTo>
                    <a:pt x="1521" y="802"/>
                  </a:lnTo>
                  <a:lnTo>
                    <a:pt x="1487" y="819"/>
                  </a:lnTo>
                  <a:lnTo>
                    <a:pt x="1445" y="844"/>
                  </a:lnTo>
                  <a:lnTo>
                    <a:pt x="1404" y="860"/>
                  </a:lnTo>
                  <a:lnTo>
                    <a:pt x="1362" y="886"/>
                  </a:lnTo>
                  <a:lnTo>
                    <a:pt x="1320" y="911"/>
                  </a:lnTo>
                  <a:lnTo>
                    <a:pt x="1278" y="936"/>
                  </a:lnTo>
                  <a:lnTo>
                    <a:pt x="1245" y="961"/>
                  </a:lnTo>
                  <a:lnTo>
                    <a:pt x="1203" y="986"/>
                  </a:lnTo>
                  <a:lnTo>
                    <a:pt x="1161" y="1011"/>
                  </a:lnTo>
                  <a:lnTo>
                    <a:pt x="1120" y="1036"/>
                  </a:lnTo>
                  <a:lnTo>
                    <a:pt x="1078" y="1061"/>
                  </a:lnTo>
                  <a:lnTo>
                    <a:pt x="1044" y="1086"/>
                  </a:lnTo>
                  <a:lnTo>
                    <a:pt x="1003" y="1111"/>
                  </a:lnTo>
                  <a:lnTo>
                    <a:pt x="969" y="1145"/>
                  </a:lnTo>
                  <a:lnTo>
                    <a:pt x="927" y="1170"/>
                  </a:lnTo>
                  <a:lnTo>
                    <a:pt x="894" y="1195"/>
                  </a:lnTo>
                  <a:lnTo>
                    <a:pt x="852" y="1228"/>
                  </a:lnTo>
                  <a:lnTo>
                    <a:pt x="819" y="1253"/>
                  </a:lnTo>
                  <a:lnTo>
                    <a:pt x="785" y="1287"/>
                  </a:lnTo>
                  <a:lnTo>
                    <a:pt x="752" y="1312"/>
                  </a:lnTo>
                  <a:lnTo>
                    <a:pt x="727" y="1345"/>
                  </a:lnTo>
                  <a:lnTo>
                    <a:pt x="693" y="1370"/>
                  </a:lnTo>
                  <a:lnTo>
                    <a:pt x="668" y="1403"/>
                  </a:lnTo>
                  <a:lnTo>
                    <a:pt x="652" y="1420"/>
                  </a:lnTo>
                  <a:lnTo>
                    <a:pt x="635" y="1429"/>
                  </a:lnTo>
                  <a:lnTo>
                    <a:pt x="627" y="1445"/>
                  </a:lnTo>
                  <a:lnTo>
                    <a:pt x="610" y="1462"/>
                  </a:lnTo>
                  <a:lnTo>
                    <a:pt x="602" y="1479"/>
                  </a:lnTo>
                  <a:lnTo>
                    <a:pt x="585" y="1495"/>
                  </a:lnTo>
                  <a:lnTo>
                    <a:pt x="577" y="1504"/>
                  </a:lnTo>
                  <a:lnTo>
                    <a:pt x="568" y="1520"/>
                  </a:lnTo>
                  <a:lnTo>
                    <a:pt x="560" y="1529"/>
                  </a:lnTo>
                  <a:lnTo>
                    <a:pt x="560" y="1529"/>
                  </a:lnTo>
                  <a:lnTo>
                    <a:pt x="560" y="1529"/>
                  </a:lnTo>
                  <a:lnTo>
                    <a:pt x="543" y="1546"/>
                  </a:lnTo>
                  <a:lnTo>
                    <a:pt x="535" y="1562"/>
                  </a:lnTo>
                  <a:lnTo>
                    <a:pt x="535" y="1562"/>
                  </a:lnTo>
                  <a:lnTo>
                    <a:pt x="518" y="1579"/>
                  </a:lnTo>
                  <a:lnTo>
                    <a:pt x="510" y="1596"/>
                  </a:lnTo>
                  <a:lnTo>
                    <a:pt x="510" y="1596"/>
                  </a:lnTo>
                  <a:lnTo>
                    <a:pt x="501" y="1612"/>
                  </a:lnTo>
                  <a:lnTo>
                    <a:pt x="493" y="1629"/>
                  </a:lnTo>
                  <a:lnTo>
                    <a:pt x="493" y="1629"/>
                  </a:lnTo>
                  <a:lnTo>
                    <a:pt x="485" y="1646"/>
                  </a:lnTo>
                  <a:lnTo>
                    <a:pt x="476" y="1654"/>
                  </a:lnTo>
                  <a:lnTo>
                    <a:pt x="476" y="1654"/>
                  </a:lnTo>
                  <a:lnTo>
                    <a:pt x="468" y="1671"/>
                  </a:lnTo>
                  <a:lnTo>
                    <a:pt x="460" y="1688"/>
                  </a:lnTo>
                  <a:lnTo>
                    <a:pt x="460" y="1688"/>
                  </a:lnTo>
                  <a:lnTo>
                    <a:pt x="451" y="1704"/>
                  </a:lnTo>
                  <a:lnTo>
                    <a:pt x="443" y="1721"/>
                  </a:lnTo>
                  <a:lnTo>
                    <a:pt x="443" y="1721"/>
                  </a:lnTo>
                  <a:lnTo>
                    <a:pt x="434" y="1738"/>
                  </a:lnTo>
                  <a:lnTo>
                    <a:pt x="434" y="1754"/>
                  </a:lnTo>
                  <a:lnTo>
                    <a:pt x="434" y="1746"/>
                  </a:lnTo>
                  <a:lnTo>
                    <a:pt x="426" y="1763"/>
                  </a:lnTo>
                  <a:lnTo>
                    <a:pt x="426" y="1779"/>
                  </a:lnTo>
                  <a:lnTo>
                    <a:pt x="426" y="1771"/>
                  </a:lnTo>
                  <a:lnTo>
                    <a:pt x="418" y="1788"/>
                  </a:lnTo>
                  <a:lnTo>
                    <a:pt x="418" y="1779"/>
                  </a:lnTo>
                  <a:lnTo>
                    <a:pt x="418" y="1796"/>
                  </a:lnTo>
                  <a:lnTo>
                    <a:pt x="418" y="1788"/>
                  </a:lnTo>
                  <a:lnTo>
                    <a:pt x="418" y="1804"/>
                  </a:lnTo>
                  <a:lnTo>
                    <a:pt x="418" y="1796"/>
                  </a:lnTo>
                  <a:lnTo>
                    <a:pt x="418" y="1813"/>
                  </a:lnTo>
                  <a:lnTo>
                    <a:pt x="418" y="1813"/>
                  </a:lnTo>
                  <a:lnTo>
                    <a:pt x="418" y="1830"/>
                  </a:lnTo>
                  <a:lnTo>
                    <a:pt x="418" y="1821"/>
                  </a:lnTo>
                  <a:lnTo>
                    <a:pt x="418" y="1838"/>
                  </a:lnTo>
                  <a:lnTo>
                    <a:pt x="418" y="1830"/>
                  </a:lnTo>
                  <a:lnTo>
                    <a:pt x="418" y="1846"/>
                  </a:lnTo>
                  <a:lnTo>
                    <a:pt x="418" y="1896"/>
                  </a:lnTo>
                  <a:lnTo>
                    <a:pt x="418" y="1913"/>
                  </a:lnTo>
                  <a:lnTo>
                    <a:pt x="418" y="1905"/>
                  </a:lnTo>
                  <a:lnTo>
                    <a:pt x="418" y="1921"/>
                  </a:lnTo>
                  <a:lnTo>
                    <a:pt x="418" y="1913"/>
                  </a:lnTo>
                  <a:lnTo>
                    <a:pt x="418" y="1930"/>
                  </a:lnTo>
                  <a:lnTo>
                    <a:pt x="418" y="1921"/>
                  </a:lnTo>
                  <a:lnTo>
                    <a:pt x="418" y="1947"/>
                  </a:lnTo>
                  <a:lnTo>
                    <a:pt x="418" y="1938"/>
                  </a:lnTo>
                  <a:lnTo>
                    <a:pt x="418" y="1955"/>
                  </a:lnTo>
                  <a:lnTo>
                    <a:pt x="418" y="1947"/>
                  </a:lnTo>
                  <a:lnTo>
                    <a:pt x="426" y="1963"/>
                  </a:lnTo>
                  <a:lnTo>
                    <a:pt x="426" y="1955"/>
                  </a:lnTo>
                  <a:lnTo>
                    <a:pt x="434" y="1972"/>
                  </a:lnTo>
                  <a:lnTo>
                    <a:pt x="434" y="1963"/>
                  </a:lnTo>
                  <a:lnTo>
                    <a:pt x="443" y="1988"/>
                  </a:lnTo>
                  <a:lnTo>
                    <a:pt x="443" y="1980"/>
                  </a:lnTo>
                  <a:lnTo>
                    <a:pt x="443" y="1997"/>
                  </a:lnTo>
                  <a:lnTo>
                    <a:pt x="443" y="1988"/>
                  </a:lnTo>
                  <a:lnTo>
                    <a:pt x="451" y="2005"/>
                  </a:lnTo>
                  <a:lnTo>
                    <a:pt x="451" y="2005"/>
                  </a:lnTo>
                  <a:lnTo>
                    <a:pt x="468" y="2022"/>
                  </a:lnTo>
                  <a:lnTo>
                    <a:pt x="468" y="2013"/>
                  </a:lnTo>
                  <a:lnTo>
                    <a:pt x="476" y="2030"/>
                  </a:lnTo>
                  <a:lnTo>
                    <a:pt x="476" y="2030"/>
                  </a:lnTo>
                  <a:lnTo>
                    <a:pt x="485" y="2047"/>
                  </a:lnTo>
                  <a:lnTo>
                    <a:pt x="485" y="2038"/>
                  </a:lnTo>
                  <a:lnTo>
                    <a:pt x="493" y="2055"/>
                  </a:lnTo>
                  <a:lnTo>
                    <a:pt x="501" y="2072"/>
                  </a:lnTo>
                  <a:lnTo>
                    <a:pt x="501" y="2072"/>
                  </a:lnTo>
                  <a:lnTo>
                    <a:pt x="518" y="2089"/>
                  </a:lnTo>
                  <a:lnTo>
                    <a:pt x="526" y="2105"/>
                  </a:lnTo>
                  <a:lnTo>
                    <a:pt x="526" y="2105"/>
                  </a:lnTo>
                  <a:lnTo>
                    <a:pt x="543" y="2114"/>
                  </a:lnTo>
                  <a:lnTo>
                    <a:pt x="551" y="2130"/>
                  </a:lnTo>
                  <a:lnTo>
                    <a:pt x="551" y="2130"/>
                  </a:lnTo>
                  <a:lnTo>
                    <a:pt x="568" y="2147"/>
                  </a:lnTo>
                  <a:lnTo>
                    <a:pt x="585" y="2164"/>
                  </a:lnTo>
                  <a:lnTo>
                    <a:pt x="585" y="2164"/>
                  </a:lnTo>
                  <a:lnTo>
                    <a:pt x="602" y="2180"/>
                  </a:lnTo>
                  <a:lnTo>
                    <a:pt x="618" y="2197"/>
                  </a:lnTo>
                  <a:lnTo>
                    <a:pt x="618" y="2197"/>
                  </a:lnTo>
                  <a:lnTo>
                    <a:pt x="635" y="2214"/>
                  </a:lnTo>
                  <a:lnTo>
                    <a:pt x="652" y="2231"/>
                  </a:lnTo>
                  <a:lnTo>
                    <a:pt x="652" y="2231"/>
                  </a:lnTo>
                  <a:lnTo>
                    <a:pt x="668" y="2247"/>
                  </a:lnTo>
                  <a:lnTo>
                    <a:pt x="693" y="2264"/>
                  </a:lnTo>
                  <a:lnTo>
                    <a:pt x="693" y="2264"/>
                  </a:lnTo>
                  <a:lnTo>
                    <a:pt x="719" y="2281"/>
                  </a:lnTo>
                  <a:lnTo>
                    <a:pt x="735" y="2297"/>
                  </a:lnTo>
                  <a:lnTo>
                    <a:pt x="760" y="2314"/>
                  </a:lnTo>
                  <a:lnTo>
                    <a:pt x="777" y="2322"/>
                  </a:lnTo>
                  <a:lnTo>
                    <a:pt x="802" y="2339"/>
                  </a:lnTo>
                  <a:lnTo>
                    <a:pt x="827" y="2356"/>
                  </a:lnTo>
                  <a:lnTo>
                    <a:pt x="852" y="2373"/>
                  </a:lnTo>
                  <a:lnTo>
                    <a:pt x="886" y="2389"/>
                  </a:lnTo>
                  <a:lnTo>
                    <a:pt x="911" y="2406"/>
                  </a:lnTo>
                  <a:lnTo>
                    <a:pt x="944" y="2423"/>
                  </a:lnTo>
                  <a:lnTo>
                    <a:pt x="961" y="2431"/>
                  </a:lnTo>
                  <a:lnTo>
                    <a:pt x="969" y="2431"/>
                  </a:lnTo>
                  <a:lnTo>
                    <a:pt x="1003" y="2448"/>
                  </a:lnTo>
                  <a:lnTo>
                    <a:pt x="1028" y="2456"/>
                  </a:lnTo>
                  <a:lnTo>
                    <a:pt x="1044" y="2464"/>
                  </a:lnTo>
                  <a:lnTo>
                    <a:pt x="1069" y="2481"/>
                  </a:lnTo>
                  <a:lnTo>
                    <a:pt x="1094" y="2490"/>
                  </a:lnTo>
                  <a:lnTo>
                    <a:pt x="1120" y="2498"/>
                  </a:lnTo>
                  <a:lnTo>
                    <a:pt x="1136" y="2506"/>
                  </a:lnTo>
                  <a:lnTo>
                    <a:pt x="1161" y="2515"/>
                  </a:lnTo>
                  <a:lnTo>
                    <a:pt x="1186" y="2523"/>
                  </a:lnTo>
                  <a:lnTo>
                    <a:pt x="1211" y="2531"/>
                  </a:lnTo>
                  <a:lnTo>
                    <a:pt x="1236" y="2540"/>
                  </a:lnTo>
                  <a:lnTo>
                    <a:pt x="1278" y="2556"/>
                  </a:lnTo>
                  <a:lnTo>
                    <a:pt x="1328" y="2573"/>
                  </a:lnTo>
                  <a:lnTo>
                    <a:pt x="1379" y="2581"/>
                  </a:lnTo>
                  <a:lnTo>
                    <a:pt x="1429" y="2598"/>
                  </a:lnTo>
                  <a:lnTo>
                    <a:pt x="1479" y="2615"/>
                  </a:lnTo>
                  <a:lnTo>
                    <a:pt x="1529" y="2623"/>
                  </a:lnTo>
                  <a:lnTo>
                    <a:pt x="1579" y="2640"/>
                  </a:lnTo>
                  <a:lnTo>
                    <a:pt x="1629" y="2648"/>
                  </a:lnTo>
                  <a:lnTo>
                    <a:pt x="1688" y="2657"/>
                  </a:lnTo>
                  <a:lnTo>
                    <a:pt x="1788" y="2682"/>
                  </a:lnTo>
                  <a:lnTo>
                    <a:pt x="1905" y="2840"/>
                  </a:lnTo>
                  <a:lnTo>
                    <a:pt x="1746" y="2941"/>
                  </a:lnTo>
                  <a:lnTo>
                    <a:pt x="1637" y="2932"/>
                  </a:lnTo>
                  <a:lnTo>
                    <a:pt x="1587" y="2924"/>
                  </a:lnTo>
                  <a:lnTo>
                    <a:pt x="1529" y="2916"/>
                  </a:lnTo>
                  <a:lnTo>
                    <a:pt x="1479" y="2907"/>
                  </a:lnTo>
                  <a:lnTo>
                    <a:pt x="1420" y="2899"/>
                  </a:lnTo>
                  <a:lnTo>
                    <a:pt x="1370" y="2891"/>
                  </a:lnTo>
                  <a:lnTo>
                    <a:pt x="1312" y="2874"/>
                  </a:lnTo>
                  <a:lnTo>
                    <a:pt x="1253" y="2865"/>
                  </a:lnTo>
                  <a:lnTo>
                    <a:pt x="1203" y="2857"/>
                  </a:lnTo>
                  <a:lnTo>
                    <a:pt x="1145" y="2840"/>
                  </a:lnTo>
                  <a:lnTo>
                    <a:pt x="1120" y="2832"/>
                  </a:lnTo>
                  <a:lnTo>
                    <a:pt x="1036" y="2824"/>
                  </a:lnTo>
                  <a:lnTo>
                    <a:pt x="1011" y="2815"/>
                  </a:lnTo>
                  <a:lnTo>
                    <a:pt x="978" y="2807"/>
                  </a:lnTo>
                  <a:lnTo>
                    <a:pt x="952" y="2799"/>
                  </a:lnTo>
                  <a:lnTo>
                    <a:pt x="927" y="2790"/>
                  </a:lnTo>
                  <a:lnTo>
                    <a:pt x="894" y="2774"/>
                  </a:lnTo>
                  <a:lnTo>
                    <a:pt x="869" y="2765"/>
                  </a:lnTo>
                  <a:lnTo>
                    <a:pt x="844" y="2757"/>
                  </a:lnTo>
                  <a:lnTo>
                    <a:pt x="810" y="2748"/>
                  </a:lnTo>
                  <a:lnTo>
                    <a:pt x="777" y="2732"/>
                  </a:lnTo>
                  <a:lnTo>
                    <a:pt x="760" y="2732"/>
                  </a:lnTo>
                  <a:lnTo>
                    <a:pt x="735" y="2723"/>
                  </a:lnTo>
                  <a:lnTo>
                    <a:pt x="702" y="2707"/>
                  </a:lnTo>
                  <a:lnTo>
                    <a:pt x="668" y="2690"/>
                  </a:lnTo>
                  <a:lnTo>
                    <a:pt x="635" y="2673"/>
                  </a:lnTo>
                  <a:lnTo>
                    <a:pt x="602" y="2657"/>
                  </a:lnTo>
                  <a:lnTo>
                    <a:pt x="568" y="2640"/>
                  </a:lnTo>
                  <a:lnTo>
                    <a:pt x="543" y="2623"/>
                  </a:lnTo>
                  <a:lnTo>
                    <a:pt x="510" y="2615"/>
                  </a:lnTo>
                  <a:lnTo>
                    <a:pt x="485" y="2598"/>
                  </a:lnTo>
                  <a:lnTo>
                    <a:pt x="451" y="2573"/>
                  </a:lnTo>
                  <a:lnTo>
                    <a:pt x="426" y="2556"/>
                  </a:lnTo>
                  <a:lnTo>
                    <a:pt x="401" y="2540"/>
                  </a:lnTo>
                  <a:lnTo>
                    <a:pt x="376" y="2523"/>
                  </a:lnTo>
                  <a:lnTo>
                    <a:pt x="351" y="2506"/>
                  </a:lnTo>
                  <a:lnTo>
                    <a:pt x="326" y="2490"/>
                  </a:lnTo>
                  <a:lnTo>
                    <a:pt x="301" y="2464"/>
                  </a:lnTo>
                  <a:lnTo>
                    <a:pt x="276" y="2448"/>
                  </a:lnTo>
                  <a:lnTo>
                    <a:pt x="259" y="2431"/>
                  </a:lnTo>
                  <a:lnTo>
                    <a:pt x="234" y="2406"/>
                  </a:lnTo>
                  <a:lnTo>
                    <a:pt x="217" y="2389"/>
                  </a:lnTo>
                  <a:lnTo>
                    <a:pt x="192" y="2364"/>
                  </a:lnTo>
                  <a:lnTo>
                    <a:pt x="176" y="2347"/>
                  </a:lnTo>
                  <a:lnTo>
                    <a:pt x="159" y="2322"/>
                  </a:lnTo>
                  <a:lnTo>
                    <a:pt x="142" y="2297"/>
                  </a:lnTo>
                  <a:lnTo>
                    <a:pt x="125" y="2281"/>
                  </a:lnTo>
                  <a:lnTo>
                    <a:pt x="109" y="2256"/>
                  </a:lnTo>
                  <a:lnTo>
                    <a:pt x="92" y="2231"/>
                  </a:lnTo>
                  <a:lnTo>
                    <a:pt x="84" y="2205"/>
                  </a:lnTo>
                  <a:lnTo>
                    <a:pt x="67" y="2189"/>
                  </a:lnTo>
                  <a:lnTo>
                    <a:pt x="59" y="2164"/>
                  </a:lnTo>
                  <a:lnTo>
                    <a:pt x="59" y="2164"/>
                  </a:lnTo>
                  <a:lnTo>
                    <a:pt x="50" y="2139"/>
                  </a:lnTo>
                  <a:lnTo>
                    <a:pt x="34" y="2114"/>
                  </a:lnTo>
                  <a:lnTo>
                    <a:pt x="25" y="2089"/>
                  </a:lnTo>
                  <a:lnTo>
                    <a:pt x="17" y="2063"/>
                  </a:lnTo>
                  <a:lnTo>
                    <a:pt x="17" y="2038"/>
                  </a:lnTo>
                  <a:lnTo>
                    <a:pt x="8" y="2013"/>
                  </a:lnTo>
                  <a:lnTo>
                    <a:pt x="0" y="1988"/>
                  </a:lnTo>
                  <a:lnTo>
                    <a:pt x="0" y="1963"/>
                  </a:lnTo>
                  <a:lnTo>
                    <a:pt x="0" y="1938"/>
                  </a:lnTo>
                  <a:lnTo>
                    <a:pt x="0" y="1913"/>
                  </a:lnTo>
                  <a:lnTo>
                    <a:pt x="0" y="1813"/>
                  </a:lnTo>
                  <a:lnTo>
                    <a:pt x="0" y="1788"/>
                  </a:lnTo>
                  <a:lnTo>
                    <a:pt x="0" y="1763"/>
                  </a:lnTo>
                  <a:lnTo>
                    <a:pt x="0" y="1738"/>
                  </a:lnTo>
                  <a:lnTo>
                    <a:pt x="0" y="1713"/>
                  </a:lnTo>
                  <a:lnTo>
                    <a:pt x="0" y="1688"/>
                  </a:lnTo>
                  <a:lnTo>
                    <a:pt x="8" y="1662"/>
                  </a:lnTo>
                  <a:lnTo>
                    <a:pt x="17" y="1637"/>
                  </a:lnTo>
                  <a:lnTo>
                    <a:pt x="17" y="1612"/>
                  </a:lnTo>
                  <a:lnTo>
                    <a:pt x="25" y="1587"/>
                  </a:lnTo>
                  <a:lnTo>
                    <a:pt x="34" y="1562"/>
                  </a:lnTo>
                  <a:lnTo>
                    <a:pt x="42" y="1546"/>
                  </a:lnTo>
                  <a:lnTo>
                    <a:pt x="50" y="1520"/>
                  </a:lnTo>
                  <a:lnTo>
                    <a:pt x="59" y="1495"/>
                  </a:lnTo>
                  <a:lnTo>
                    <a:pt x="75" y="1470"/>
                  </a:lnTo>
                  <a:lnTo>
                    <a:pt x="84" y="1454"/>
                  </a:lnTo>
                  <a:lnTo>
                    <a:pt x="92" y="1429"/>
                  </a:lnTo>
                  <a:lnTo>
                    <a:pt x="109" y="1403"/>
                  </a:lnTo>
                  <a:lnTo>
                    <a:pt x="117" y="1387"/>
                  </a:lnTo>
                  <a:lnTo>
                    <a:pt x="134" y="1362"/>
                  </a:lnTo>
                  <a:lnTo>
                    <a:pt x="142" y="1345"/>
                  </a:lnTo>
                  <a:lnTo>
                    <a:pt x="159" y="1320"/>
                  </a:lnTo>
                  <a:lnTo>
                    <a:pt x="176" y="1303"/>
                  </a:lnTo>
                  <a:lnTo>
                    <a:pt x="176" y="1295"/>
                  </a:lnTo>
                  <a:lnTo>
                    <a:pt x="184" y="1278"/>
                  </a:lnTo>
                  <a:lnTo>
                    <a:pt x="201" y="1261"/>
                  </a:lnTo>
                  <a:lnTo>
                    <a:pt x="209" y="1236"/>
                  </a:lnTo>
                  <a:lnTo>
                    <a:pt x="226" y="1220"/>
                  </a:lnTo>
                  <a:lnTo>
                    <a:pt x="242" y="1195"/>
                  </a:lnTo>
                  <a:lnTo>
                    <a:pt x="259" y="1178"/>
                  </a:lnTo>
                  <a:lnTo>
                    <a:pt x="276" y="1153"/>
                  </a:lnTo>
                  <a:lnTo>
                    <a:pt x="292" y="1136"/>
                  </a:lnTo>
                  <a:lnTo>
                    <a:pt x="309" y="1119"/>
                  </a:lnTo>
                  <a:lnTo>
                    <a:pt x="351" y="1078"/>
                  </a:lnTo>
                  <a:lnTo>
                    <a:pt x="384" y="1044"/>
                  </a:lnTo>
                  <a:lnTo>
                    <a:pt x="426" y="1002"/>
                  </a:lnTo>
                  <a:lnTo>
                    <a:pt x="460" y="969"/>
                  </a:lnTo>
                  <a:lnTo>
                    <a:pt x="501" y="936"/>
                  </a:lnTo>
                  <a:lnTo>
                    <a:pt x="543" y="894"/>
                  </a:lnTo>
                  <a:lnTo>
                    <a:pt x="585" y="860"/>
                  </a:lnTo>
                  <a:lnTo>
                    <a:pt x="627" y="827"/>
                  </a:lnTo>
                  <a:lnTo>
                    <a:pt x="668" y="794"/>
                  </a:lnTo>
                  <a:lnTo>
                    <a:pt x="710" y="760"/>
                  </a:lnTo>
                  <a:lnTo>
                    <a:pt x="752" y="727"/>
                  </a:lnTo>
                  <a:lnTo>
                    <a:pt x="794" y="693"/>
                  </a:lnTo>
                  <a:lnTo>
                    <a:pt x="844" y="668"/>
                  </a:lnTo>
                  <a:lnTo>
                    <a:pt x="886" y="635"/>
                  </a:lnTo>
                  <a:lnTo>
                    <a:pt x="927" y="610"/>
                  </a:lnTo>
                  <a:lnTo>
                    <a:pt x="978" y="576"/>
                  </a:lnTo>
                  <a:lnTo>
                    <a:pt x="1019" y="551"/>
                  </a:lnTo>
                  <a:lnTo>
                    <a:pt x="1069" y="518"/>
                  </a:lnTo>
                  <a:lnTo>
                    <a:pt x="1111" y="493"/>
                  </a:lnTo>
                  <a:lnTo>
                    <a:pt x="1153" y="468"/>
                  </a:lnTo>
                  <a:lnTo>
                    <a:pt x="1203" y="443"/>
                  </a:lnTo>
                  <a:lnTo>
                    <a:pt x="1245" y="418"/>
                  </a:lnTo>
                  <a:lnTo>
                    <a:pt x="1287" y="393"/>
                  </a:lnTo>
                  <a:lnTo>
                    <a:pt x="1287" y="393"/>
                  </a:lnTo>
                  <a:lnTo>
                    <a:pt x="1337" y="376"/>
                  </a:lnTo>
                  <a:lnTo>
                    <a:pt x="1379" y="351"/>
                  </a:lnTo>
                  <a:lnTo>
                    <a:pt x="1420" y="334"/>
                  </a:lnTo>
                  <a:lnTo>
                    <a:pt x="1479" y="309"/>
                  </a:lnTo>
                  <a:lnTo>
                    <a:pt x="1537" y="284"/>
                  </a:lnTo>
                  <a:lnTo>
                    <a:pt x="1596" y="259"/>
                  </a:lnTo>
                  <a:lnTo>
                    <a:pt x="1654" y="234"/>
                  </a:lnTo>
                  <a:lnTo>
                    <a:pt x="1713" y="217"/>
                  </a:lnTo>
                  <a:lnTo>
                    <a:pt x="1771" y="192"/>
                  </a:lnTo>
                  <a:lnTo>
                    <a:pt x="1830" y="175"/>
                  </a:lnTo>
                  <a:lnTo>
                    <a:pt x="1896" y="159"/>
                  </a:lnTo>
                  <a:lnTo>
                    <a:pt x="1955" y="142"/>
                  </a:lnTo>
                  <a:lnTo>
                    <a:pt x="1972" y="142"/>
                  </a:lnTo>
                  <a:lnTo>
                    <a:pt x="2013" y="125"/>
                  </a:lnTo>
                  <a:lnTo>
                    <a:pt x="2080" y="109"/>
                  </a:lnTo>
                  <a:lnTo>
                    <a:pt x="2139" y="100"/>
                  </a:lnTo>
                  <a:lnTo>
                    <a:pt x="2206" y="84"/>
                  </a:lnTo>
                  <a:lnTo>
                    <a:pt x="2264" y="75"/>
                  </a:lnTo>
                  <a:lnTo>
                    <a:pt x="2331" y="58"/>
                  </a:lnTo>
                  <a:lnTo>
                    <a:pt x="2389" y="50"/>
                  </a:lnTo>
                  <a:lnTo>
                    <a:pt x="2456" y="42"/>
                  </a:lnTo>
                  <a:lnTo>
                    <a:pt x="2515" y="33"/>
                  </a:lnTo>
                  <a:lnTo>
                    <a:pt x="2581" y="25"/>
                  </a:lnTo>
                  <a:lnTo>
                    <a:pt x="2640" y="17"/>
                  </a:lnTo>
                  <a:lnTo>
                    <a:pt x="2665" y="17"/>
                  </a:lnTo>
                  <a:lnTo>
                    <a:pt x="2707" y="17"/>
                  </a:lnTo>
                  <a:lnTo>
                    <a:pt x="2765" y="17"/>
                  </a:lnTo>
                  <a:lnTo>
                    <a:pt x="2832" y="17"/>
                  </a:lnTo>
                  <a:lnTo>
                    <a:pt x="2899" y="17"/>
                  </a:lnTo>
                  <a:lnTo>
                    <a:pt x="3083" y="1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34"/>
            <p:cNvSpPr/>
            <p:nvPr/>
          </p:nvSpPr>
          <p:spPr>
            <a:xfrm>
              <a:off x="6406988" y="4109221"/>
              <a:ext cx="573679" cy="405916"/>
            </a:xfrm>
            <a:custGeom>
              <a:avLst/>
              <a:gdLst/>
              <a:ahLst/>
              <a:cxnLst/>
              <a:rect l="l" t="t" r="r" b="b"/>
              <a:pathLst>
                <a:path w="11630" h="8229" extrusionOk="0">
                  <a:moveTo>
                    <a:pt x="961" y="5255"/>
                  </a:moveTo>
                  <a:lnTo>
                    <a:pt x="1003" y="5255"/>
                  </a:lnTo>
                  <a:lnTo>
                    <a:pt x="1028" y="5255"/>
                  </a:lnTo>
                  <a:lnTo>
                    <a:pt x="1053" y="5255"/>
                  </a:lnTo>
                  <a:lnTo>
                    <a:pt x="1070" y="5255"/>
                  </a:lnTo>
                  <a:lnTo>
                    <a:pt x="1095" y="5255"/>
                  </a:lnTo>
                  <a:lnTo>
                    <a:pt x="1120" y="5255"/>
                  </a:lnTo>
                  <a:lnTo>
                    <a:pt x="1137" y="5255"/>
                  </a:lnTo>
                  <a:lnTo>
                    <a:pt x="1162" y="5255"/>
                  </a:lnTo>
                  <a:lnTo>
                    <a:pt x="1179" y="5255"/>
                  </a:lnTo>
                  <a:lnTo>
                    <a:pt x="1204" y="5255"/>
                  </a:lnTo>
                  <a:lnTo>
                    <a:pt x="1229" y="5255"/>
                  </a:lnTo>
                  <a:lnTo>
                    <a:pt x="1245" y="5255"/>
                  </a:lnTo>
                  <a:lnTo>
                    <a:pt x="1270" y="5246"/>
                  </a:lnTo>
                  <a:lnTo>
                    <a:pt x="1312" y="5230"/>
                  </a:lnTo>
                  <a:lnTo>
                    <a:pt x="1354" y="5221"/>
                  </a:lnTo>
                  <a:lnTo>
                    <a:pt x="1396" y="5205"/>
                  </a:lnTo>
                  <a:lnTo>
                    <a:pt x="1438" y="5196"/>
                  </a:lnTo>
                  <a:lnTo>
                    <a:pt x="1479" y="5180"/>
                  </a:lnTo>
                  <a:lnTo>
                    <a:pt x="1521" y="5163"/>
                  </a:lnTo>
                  <a:lnTo>
                    <a:pt x="1563" y="5146"/>
                  </a:lnTo>
                  <a:lnTo>
                    <a:pt x="1596" y="5129"/>
                  </a:lnTo>
                  <a:lnTo>
                    <a:pt x="1638" y="5113"/>
                  </a:lnTo>
                  <a:lnTo>
                    <a:pt x="1680" y="5096"/>
                  </a:lnTo>
                  <a:lnTo>
                    <a:pt x="1722" y="5071"/>
                  </a:lnTo>
                  <a:lnTo>
                    <a:pt x="1772" y="5054"/>
                  </a:lnTo>
                  <a:lnTo>
                    <a:pt x="1813" y="5029"/>
                  </a:lnTo>
                  <a:lnTo>
                    <a:pt x="1855" y="5012"/>
                  </a:lnTo>
                  <a:lnTo>
                    <a:pt x="1905" y="4987"/>
                  </a:lnTo>
                  <a:lnTo>
                    <a:pt x="1947" y="4962"/>
                  </a:lnTo>
                  <a:lnTo>
                    <a:pt x="1989" y="4946"/>
                  </a:lnTo>
                  <a:lnTo>
                    <a:pt x="2031" y="4921"/>
                  </a:lnTo>
                  <a:lnTo>
                    <a:pt x="2081" y="4895"/>
                  </a:lnTo>
                  <a:lnTo>
                    <a:pt x="2164" y="4854"/>
                  </a:lnTo>
                  <a:lnTo>
                    <a:pt x="2248" y="4804"/>
                  </a:lnTo>
                  <a:lnTo>
                    <a:pt x="2340" y="4753"/>
                  </a:lnTo>
                  <a:lnTo>
                    <a:pt x="2423" y="4712"/>
                  </a:lnTo>
                  <a:lnTo>
                    <a:pt x="2507" y="4662"/>
                  </a:lnTo>
                  <a:lnTo>
                    <a:pt x="2590" y="4603"/>
                  </a:lnTo>
                  <a:lnTo>
                    <a:pt x="2599" y="4603"/>
                  </a:lnTo>
                  <a:lnTo>
                    <a:pt x="2674" y="4561"/>
                  </a:lnTo>
                  <a:lnTo>
                    <a:pt x="2757" y="4511"/>
                  </a:lnTo>
                  <a:lnTo>
                    <a:pt x="2841" y="4453"/>
                  </a:lnTo>
                  <a:lnTo>
                    <a:pt x="2925" y="4403"/>
                  </a:lnTo>
                  <a:lnTo>
                    <a:pt x="3008" y="4344"/>
                  </a:lnTo>
                  <a:lnTo>
                    <a:pt x="3092" y="4294"/>
                  </a:lnTo>
                  <a:lnTo>
                    <a:pt x="3175" y="4235"/>
                  </a:lnTo>
                  <a:lnTo>
                    <a:pt x="3259" y="4177"/>
                  </a:lnTo>
                  <a:lnTo>
                    <a:pt x="3342" y="4127"/>
                  </a:lnTo>
                  <a:lnTo>
                    <a:pt x="3417" y="4068"/>
                  </a:lnTo>
                  <a:lnTo>
                    <a:pt x="3501" y="4010"/>
                  </a:lnTo>
                  <a:lnTo>
                    <a:pt x="3585" y="3951"/>
                  </a:lnTo>
                  <a:lnTo>
                    <a:pt x="3660" y="3893"/>
                  </a:lnTo>
                  <a:lnTo>
                    <a:pt x="3743" y="3835"/>
                  </a:lnTo>
                  <a:lnTo>
                    <a:pt x="3827" y="3776"/>
                  </a:lnTo>
                  <a:lnTo>
                    <a:pt x="3902" y="3718"/>
                  </a:lnTo>
                  <a:lnTo>
                    <a:pt x="3986" y="3651"/>
                  </a:lnTo>
                  <a:lnTo>
                    <a:pt x="4102" y="3567"/>
                  </a:lnTo>
                  <a:lnTo>
                    <a:pt x="4144" y="3534"/>
                  </a:lnTo>
                  <a:lnTo>
                    <a:pt x="4303" y="3417"/>
                  </a:lnTo>
                  <a:lnTo>
                    <a:pt x="4353" y="3375"/>
                  </a:lnTo>
                  <a:lnTo>
                    <a:pt x="4395" y="3342"/>
                  </a:lnTo>
                  <a:lnTo>
                    <a:pt x="4445" y="3300"/>
                  </a:lnTo>
                  <a:lnTo>
                    <a:pt x="4495" y="3266"/>
                  </a:lnTo>
                  <a:lnTo>
                    <a:pt x="4537" y="3233"/>
                  </a:lnTo>
                  <a:lnTo>
                    <a:pt x="4579" y="3191"/>
                  </a:lnTo>
                  <a:lnTo>
                    <a:pt x="4629" y="3158"/>
                  </a:lnTo>
                  <a:lnTo>
                    <a:pt x="4671" y="3116"/>
                  </a:lnTo>
                  <a:lnTo>
                    <a:pt x="4712" y="3074"/>
                  </a:lnTo>
                  <a:lnTo>
                    <a:pt x="4762" y="3041"/>
                  </a:lnTo>
                  <a:lnTo>
                    <a:pt x="4804" y="2999"/>
                  </a:lnTo>
                  <a:lnTo>
                    <a:pt x="4846" y="2957"/>
                  </a:lnTo>
                  <a:lnTo>
                    <a:pt x="4888" y="2924"/>
                  </a:lnTo>
                  <a:lnTo>
                    <a:pt x="4930" y="2882"/>
                  </a:lnTo>
                  <a:lnTo>
                    <a:pt x="4971" y="2840"/>
                  </a:lnTo>
                  <a:lnTo>
                    <a:pt x="5013" y="2799"/>
                  </a:lnTo>
                  <a:lnTo>
                    <a:pt x="5063" y="2757"/>
                  </a:lnTo>
                  <a:lnTo>
                    <a:pt x="5063" y="2748"/>
                  </a:lnTo>
                  <a:lnTo>
                    <a:pt x="5105" y="2707"/>
                  </a:lnTo>
                  <a:lnTo>
                    <a:pt x="5122" y="2690"/>
                  </a:lnTo>
                  <a:lnTo>
                    <a:pt x="5138" y="2673"/>
                  </a:lnTo>
                  <a:lnTo>
                    <a:pt x="5147" y="2665"/>
                  </a:lnTo>
                  <a:lnTo>
                    <a:pt x="5163" y="2648"/>
                  </a:lnTo>
                  <a:lnTo>
                    <a:pt x="5172" y="2632"/>
                  </a:lnTo>
                  <a:lnTo>
                    <a:pt x="5180" y="2623"/>
                  </a:lnTo>
                  <a:lnTo>
                    <a:pt x="5197" y="2606"/>
                  </a:lnTo>
                  <a:lnTo>
                    <a:pt x="5205" y="2590"/>
                  </a:lnTo>
                  <a:lnTo>
                    <a:pt x="5239" y="2540"/>
                  </a:lnTo>
                  <a:lnTo>
                    <a:pt x="5272" y="2490"/>
                  </a:lnTo>
                  <a:lnTo>
                    <a:pt x="5289" y="2464"/>
                  </a:lnTo>
                  <a:lnTo>
                    <a:pt x="5314" y="2423"/>
                  </a:lnTo>
                  <a:lnTo>
                    <a:pt x="5364" y="2356"/>
                  </a:lnTo>
                  <a:lnTo>
                    <a:pt x="5381" y="2322"/>
                  </a:lnTo>
                  <a:lnTo>
                    <a:pt x="5397" y="2297"/>
                  </a:lnTo>
                  <a:lnTo>
                    <a:pt x="5406" y="2281"/>
                  </a:lnTo>
                  <a:lnTo>
                    <a:pt x="5406" y="2281"/>
                  </a:lnTo>
                  <a:lnTo>
                    <a:pt x="5422" y="2264"/>
                  </a:lnTo>
                  <a:lnTo>
                    <a:pt x="5431" y="2256"/>
                  </a:lnTo>
                  <a:lnTo>
                    <a:pt x="5447" y="2247"/>
                  </a:lnTo>
                  <a:lnTo>
                    <a:pt x="5447" y="2247"/>
                  </a:lnTo>
                  <a:lnTo>
                    <a:pt x="5464" y="2239"/>
                  </a:lnTo>
                  <a:lnTo>
                    <a:pt x="5489" y="2239"/>
                  </a:lnTo>
                  <a:lnTo>
                    <a:pt x="5523" y="2239"/>
                  </a:lnTo>
                  <a:lnTo>
                    <a:pt x="5548" y="2239"/>
                  </a:lnTo>
                  <a:lnTo>
                    <a:pt x="5573" y="2247"/>
                  </a:lnTo>
                  <a:lnTo>
                    <a:pt x="5590" y="2256"/>
                  </a:lnTo>
                  <a:lnTo>
                    <a:pt x="5606" y="2272"/>
                  </a:lnTo>
                  <a:lnTo>
                    <a:pt x="5623" y="2289"/>
                  </a:lnTo>
                  <a:lnTo>
                    <a:pt x="5631" y="2306"/>
                  </a:lnTo>
                  <a:lnTo>
                    <a:pt x="5640" y="2331"/>
                  </a:lnTo>
                  <a:lnTo>
                    <a:pt x="5640" y="2347"/>
                  </a:lnTo>
                  <a:lnTo>
                    <a:pt x="5640" y="2389"/>
                  </a:lnTo>
                  <a:lnTo>
                    <a:pt x="5640" y="2406"/>
                  </a:lnTo>
                  <a:lnTo>
                    <a:pt x="5640" y="2423"/>
                  </a:lnTo>
                  <a:lnTo>
                    <a:pt x="5640" y="2431"/>
                  </a:lnTo>
                  <a:lnTo>
                    <a:pt x="5631" y="2448"/>
                  </a:lnTo>
                  <a:lnTo>
                    <a:pt x="5564" y="2565"/>
                  </a:lnTo>
                  <a:lnTo>
                    <a:pt x="5498" y="2682"/>
                  </a:lnTo>
                  <a:lnTo>
                    <a:pt x="5431" y="2807"/>
                  </a:lnTo>
                  <a:lnTo>
                    <a:pt x="5372" y="2924"/>
                  </a:lnTo>
                  <a:lnTo>
                    <a:pt x="5305" y="3049"/>
                  </a:lnTo>
                  <a:lnTo>
                    <a:pt x="5247" y="3175"/>
                  </a:lnTo>
                  <a:lnTo>
                    <a:pt x="5180" y="3291"/>
                  </a:lnTo>
                  <a:lnTo>
                    <a:pt x="5155" y="3358"/>
                  </a:lnTo>
                  <a:lnTo>
                    <a:pt x="5122" y="3417"/>
                  </a:lnTo>
                  <a:lnTo>
                    <a:pt x="5097" y="3475"/>
                  </a:lnTo>
                  <a:lnTo>
                    <a:pt x="5063" y="3542"/>
                  </a:lnTo>
                  <a:lnTo>
                    <a:pt x="5038" y="3601"/>
                  </a:lnTo>
                  <a:lnTo>
                    <a:pt x="5005" y="3667"/>
                  </a:lnTo>
                  <a:lnTo>
                    <a:pt x="4980" y="3726"/>
                  </a:lnTo>
                  <a:lnTo>
                    <a:pt x="4946" y="3793"/>
                  </a:lnTo>
                  <a:lnTo>
                    <a:pt x="4921" y="3851"/>
                  </a:lnTo>
                  <a:lnTo>
                    <a:pt x="4896" y="3918"/>
                  </a:lnTo>
                  <a:lnTo>
                    <a:pt x="4871" y="3977"/>
                  </a:lnTo>
                  <a:lnTo>
                    <a:pt x="4838" y="4043"/>
                  </a:lnTo>
                  <a:lnTo>
                    <a:pt x="4813" y="4102"/>
                  </a:lnTo>
                  <a:lnTo>
                    <a:pt x="4788" y="4169"/>
                  </a:lnTo>
                  <a:lnTo>
                    <a:pt x="4762" y="4227"/>
                  </a:lnTo>
                  <a:lnTo>
                    <a:pt x="4737" y="4294"/>
                  </a:lnTo>
                  <a:lnTo>
                    <a:pt x="4712" y="4352"/>
                  </a:lnTo>
                  <a:lnTo>
                    <a:pt x="4687" y="4419"/>
                  </a:lnTo>
                  <a:lnTo>
                    <a:pt x="4662" y="4486"/>
                  </a:lnTo>
                  <a:lnTo>
                    <a:pt x="4637" y="4545"/>
                  </a:lnTo>
                  <a:lnTo>
                    <a:pt x="4612" y="4611"/>
                  </a:lnTo>
                  <a:lnTo>
                    <a:pt x="4595" y="4670"/>
                  </a:lnTo>
                  <a:lnTo>
                    <a:pt x="4570" y="4737"/>
                  </a:lnTo>
                  <a:lnTo>
                    <a:pt x="4545" y="4804"/>
                  </a:lnTo>
                  <a:lnTo>
                    <a:pt x="4529" y="4862"/>
                  </a:lnTo>
                  <a:lnTo>
                    <a:pt x="4503" y="4929"/>
                  </a:lnTo>
                  <a:lnTo>
                    <a:pt x="4487" y="4996"/>
                  </a:lnTo>
                  <a:lnTo>
                    <a:pt x="4487" y="5012"/>
                  </a:lnTo>
                  <a:lnTo>
                    <a:pt x="4470" y="5063"/>
                  </a:lnTo>
                  <a:lnTo>
                    <a:pt x="4445" y="5121"/>
                  </a:lnTo>
                  <a:lnTo>
                    <a:pt x="4428" y="5188"/>
                  </a:lnTo>
                  <a:lnTo>
                    <a:pt x="4412" y="5255"/>
                  </a:lnTo>
                  <a:lnTo>
                    <a:pt x="4395" y="5322"/>
                  </a:lnTo>
                  <a:lnTo>
                    <a:pt x="4378" y="5380"/>
                  </a:lnTo>
                  <a:lnTo>
                    <a:pt x="4353" y="5447"/>
                  </a:lnTo>
                  <a:lnTo>
                    <a:pt x="4336" y="5514"/>
                  </a:lnTo>
                  <a:lnTo>
                    <a:pt x="4320" y="5581"/>
                  </a:lnTo>
                  <a:lnTo>
                    <a:pt x="4311" y="5647"/>
                  </a:lnTo>
                  <a:lnTo>
                    <a:pt x="4295" y="5714"/>
                  </a:lnTo>
                  <a:lnTo>
                    <a:pt x="4278" y="5781"/>
                  </a:lnTo>
                  <a:lnTo>
                    <a:pt x="4261" y="5848"/>
                  </a:lnTo>
                  <a:lnTo>
                    <a:pt x="4253" y="5915"/>
                  </a:lnTo>
                  <a:lnTo>
                    <a:pt x="4236" y="5981"/>
                  </a:lnTo>
                  <a:lnTo>
                    <a:pt x="4228" y="6048"/>
                  </a:lnTo>
                  <a:lnTo>
                    <a:pt x="4211" y="6115"/>
                  </a:lnTo>
                  <a:lnTo>
                    <a:pt x="4203" y="6182"/>
                  </a:lnTo>
                  <a:lnTo>
                    <a:pt x="4194" y="6249"/>
                  </a:lnTo>
                  <a:lnTo>
                    <a:pt x="4178" y="6316"/>
                  </a:lnTo>
                  <a:lnTo>
                    <a:pt x="4169" y="6382"/>
                  </a:lnTo>
                  <a:lnTo>
                    <a:pt x="4161" y="6449"/>
                  </a:lnTo>
                  <a:lnTo>
                    <a:pt x="4153" y="6516"/>
                  </a:lnTo>
                  <a:lnTo>
                    <a:pt x="4153" y="6550"/>
                  </a:lnTo>
                  <a:lnTo>
                    <a:pt x="4153" y="6583"/>
                  </a:lnTo>
                  <a:lnTo>
                    <a:pt x="4153" y="6625"/>
                  </a:lnTo>
                  <a:lnTo>
                    <a:pt x="4153" y="6675"/>
                  </a:lnTo>
                  <a:lnTo>
                    <a:pt x="4153" y="6725"/>
                  </a:lnTo>
                  <a:lnTo>
                    <a:pt x="4153" y="6775"/>
                  </a:lnTo>
                  <a:lnTo>
                    <a:pt x="4153" y="6825"/>
                  </a:lnTo>
                  <a:lnTo>
                    <a:pt x="4153" y="6875"/>
                  </a:lnTo>
                  <a:lnTo>
                    <a:pt x="4153" y="6934"/>
                  </a:lnTo>
                  <a:lnTo>
                    <a:pt x="4153" y="7201"/>
                  </a:lnTo>
                  <a:lnTo>
                    <a:pt x="4153" y="7235"/>
                  </a:lnTo>
                  <a:lnTo>
                    <a:pt x="4153" y="7260"/>
                  </a:lnTo>
                  <a:lnTo>
                    <a:pt x="4153" y="7293"/>
                  </a:lnTo>
                  <a:lnTo>
                    <a:pt x="4153" y="7326"/>
                  </a:lnTo>
                  <a:lnTo>
                    <a:pt x="4153" y="7352"/>
                  </a:lnTo>
                  <a:lnTo>
                    <a:pt x="4153" y="7385"/>
                  </a:lnTo>
                  <a:lnTo>
                    <a:pt x="4153" y="7410"/>
                  </a:lnTo>
                  <a:lnTo>
                    <a:pt x="4153" y="7443"/>
                  </a:lnTo>
                  <a:lnTo>
                    <a:pt x="4153" y="7469"/>
                  </a:lnTo>
                  <a:lnTo>
                    <a:pt x="4153" y="7502"/>
                  </a:lnTo>
                  <a:lnTo>
                    <a:pt x="4161" y="7527"/>
                  </a:lnTo>
                  <a:lnTo>
                    <a:pt x="4169" y="7552"/>
                  </a:lnTo>
                  <a:lnTo>
                    <a:pt x="4169" y="7577"/>
                  </a:lnTo>
                  <a:lnTo>
                    <a:pt x="4178" y="7602"/>
                  </a:lnTo>
                  <a:lnTo>
                    <a:pt x="4186" y="7627"/>
                  </a:lnTo>
                  <a:lnTo>
                    <a:pt x="4194" y="7652"/>
                  </a:lnTo>
                  <a:lnTo>
                    <a:pt x="4203" y="7677"/>
                  </a:lnTo>
                  <a:lnTo>
                    <a:pt x="4211" y="7702"/>
                  </a:lnTo>
                  <a:lnTo>
                    <a:pt x="4219" y="7727"/>
                  </a:lnTo>
                  <a:lnTo>
                    <a:pt x="4228" y="7744"/>
                  </a:lnTo>
                  <a:lnTo>
                    <a:pt x="4236" y="7769"/>
                  </a:lnTo>
                  <a:lnTo>
                    <a:pt x="4245" y="7786"/>
                  </a:lnTo>
                  <a:lnTo>
                    <a:pt x="4253" y="7803"/>
                  </a:lnTo>
                  <a:lnTo>
                    <a:pt x="4270" y="7828"/>
                  </a:lnTo>
                  <a:lnTo>
                    <a:pt x="4278" y="7844"/>
                  </a:lnTo>
                  <a:lnTo>
                    <a:pt x="4286" y="7861"/>
                  </a:lnTo>
                  <a:lnTo>
                    <a:pt x="4295" y="7861"/>
                  </a:lnTo>
                  <a:lnTo>
                    <a:pt x="4303" y="7870"/>
                  </a:lnTo>
                  <a:lnTo>
                    <a:pt x="4303" y="7878"/>
                  </a:lnTo>
                  <a:lnTo>
                    <a:pt x="4311" y="7886"/>
                  </a:lnTo>
                  <a:lnTo>
                    <a:pt x="4320" y="7895"/>
                  </a:lnTo>
                  <a:lnTo>
                    <a:pt x="4320" y="7895"/>
                  </a:lnTo>
                  <a:lnTo>
                    <a:pt x="4328" y="7903"/>
                  </a:lnTo>
                  <a:lnTo>
                    <a:pt x="4336" y="7911"/>
                  </a:lnTo>
                  <a:lnTo>
                    <a:pt x="4336" y="7911"/>
                  </a:lnTo>
                  <a:lnTo>
                    <a:pt x="4345" y="7911"/>
                  </a:lnTo>
                  <a:lnTo>
                    <a:pt x="4353" y="7911"/>
                  </a:lnTo>
                  <a:lnTo>
                    <a:pt x="4361" y="7911"/>
                  </a:lnTo>
                  <a:lnTo>
                    <a:pt x="4361" y="7911"/>
                  </a:lnTo>
                  <a:lnTo>
                    <a:pt x="4370" y="7911"/>
                  </a:lnTo>
                  <a:lnTo>
                    <a:pt x="4378" y="7911"/>
                  </a:lnTo>
                  <a:lnTo>
                    <a:pt x="4387" y="7911"/>
                  </a:lnTo>
                  <a:lnTo>
                    <a:pt x="4387" y="7911"/>
                  </a:lnTo>
                  <a:lnTo>
                    <a:pt x="4395" y="7911"/>
                  </a:lnTo>
                  <a:lnTo>
                    <a:pt x="4403" y="7911"/>
                  </a:lnTo>
                  <a:lnTo>
                    <a:pt x="4412" y="7911"/>
                  </a:lnTo>
                  <a:lnTo>
                    <a:pt x="4420" y="7911"/>
                  </a:lnTo>
                  <a:lnTo>
                    <a:pt x="4428" y="7911"/>
                  </a:lnTo>
                  <a:lnTo>
                    <a:pt x="4453" y="7920"/>
                  </a:lnTo>
                  <a:lnTo>
                    <a:pt x="4478" y="7928"/>
                  </a:lnTo>
                  <a:lnTo>
                    <a:pt x="4495" y="7936"/>
                  </a:lnTo>
                  <a:lnTo>
                    <a:pt x="4520" y="7936"/>
                  </a:lnTo>
                  <a:lnTo>
                    <a:pt x="4545" y="7936"/>
                  </a:lnTo>
                  <a:lnTo>
                    <a:pt x="4570" y="7936"/>
                  </a:lnTo>
                  <a:lnTo>
                    <a:pt x="4595" y="7936"/>
                  </a:lnTo>
                  <a:lnTo>
                    <a:pt x="4687" y="7936"/>
                  </a:lnTo>
                  <a:lnTo>
                    <a:pt x="4712" y="7936"/>
                  </a:lnTo>
                  <a:lnTo>
                    <a:pt x="4729" y="7936"/>
                  </a:lnTo>
                  <a:lnTo>
                    <a:pt x="4754" y="7936"/>
                  </a:lnTo>
                  <a:lnTo>
                    <a:pt x="4779" y="7936"/>
                  </a:lnTo>
                  <a:lnTo>
                    <a:pt x="4804" y="7936"/>
                  </a:lnTo>
                  <a:lnTo>
                    <a:pt x="4829" y="7928"/>
                  </a:lnTo>
                  <a:lnTo>
                    <a:pt x="4846" y="7920"/>
                  </a:lnTo>
                  <a:lnTo>
                    <a:pt x="4871" y="7911"/>
                  </a:lnTo>
                  <a:lnTo>
                    <a:pt x="4896" y="7903"/>
                  </a:lnTo>
                  <a:lnTo>
                    <a:pt x="4921" y="7895"/>
                  </a:lnTo>
                  <a:lnTo>
                    <a:pt x="4938" y="7886"/>
                  </a:lnTo>
                  <a:lnTo>
                    <a:pt x="4963" y="7878"/>
                  </a:lnTo>
                  <a:lnTo>
                    <a:pt x="4988" y="7870"/>
                  </a:lnTo>
                  <a:lnTo>
                    <a:pt x="5013" y="7853"/>
                  </a:lnTo>
                  <a:lnTo>
                    <a:pt x="5038" y="7844"/>
                  </a:lnTo>
                  <a:lnTo>
                    <a:pt x="5063" y="7828"/>
                  </a:lnTo>
                  <a:lnTo>
                    <a:pt x="5080" y="7819"/>
                  </a:lnTo>
                  <a:lnTo>
                    <a:pt x="5105" y="7803"/>
                  </a:lnTo>
                  <a:lnTo>
                    <a:pt x="5130" y="7786"/>
                  </a:lnTo>
                  <a:lnTo>
                    <a:pt x="5155" y="7769"/>
                  </a:lnTo>
                  <a:lnTo>
                    <a:pt x="5180" y="7753"/>
                  </a:lnTo>
                  <a:lnTo>
                    <a:pt x="5205" y="7736"/>
                  </a:lnTo>
                  <a:lnTo>
                    <a:pt x="5222" y="7719"/>
                  </a:lnTo>
                  <a:lnTo>
                    <a:pt x="5247" y="7702"/>
                  </a:lnTo>
                  <a:lnTo>
                    <a:pt x="5247" y="7702"/>
                  </a:lnTo>
                  <a:lnTo>
                    <a:pt x="5272" y="7686"/>
                  </a:lnTo>
                  <a:lnTo>
                    <a:pt x="5297" y="7661"/>
                  </a:lnTo>
                  <a:lnTo>
                    <a:pt x="5314" y="7644"/>
                  </a:lnTo>
                  <a:lnTo>
                    <a:pt x="5339" y="7619"/>
                  </a:lnTo>
                  <a:lnTo>
                    <a:pt x="5364" y="7602"/>
                  </a:lnTo>
                  <a:lnTo>
                    <a:pt x="5389" y="7577"/>
                  </a:lnTo>
                  <a:lnTo>
                    <a:pt x="5414" y="7552"/>
                  </a:lnTo>
                  <a:lnTo>
                    <a:pt x="5431" y="7535"/>
                  </a:lnTo>
                  <a:lnTo>
                    <a:pt x="5456" y="7510"/>
                  </a:lnTo>
                  <a:lnTo>
                    <a:pt x="5481" y="7485"/>
                  </a:lnTo>
                  <a:lnTo>
                    <a:pt x="5506" y="7460"/>
                  </a:lnTo>
                  <a:lnTo>
                    <a:pt x="5523" y="7435"/>
                  </a:lnTo>
                  <a:lnTo>
                    <a:pt x="5548" y="7410"/>
                  </a:lnTo>
                  <a:lnTo>
                    <a:pt x="5573" y="7385"/>
                  </a:lnTo>
                  <a:lnTo>
                    <a:pt x="5590" y="7360"/>
                  </a:lnTo>
                  <a:lnTo>
                    <a:pt x="5615" y="7326"/>
                  </a:lnTo>
                  <a:lnTo>
                    <a:pt x="5631" y="7301"/>
                  </a:lnTo>
                  <a:lnTo>
                    <a:pt x="5648" y="7276"/>
                  </a:lnTo>
                  <a:lnTo>
                    <a:pt x="5673" y="7243"/>
                  </a:lnTo>
                  <a:lnTo>
                    <a:pt x="5698" y="7218"/>
                  </a:lnTo>
                  <a:lnTo>
                    <a:pt x="5715" y="7193"/>
                  </a:lnTo>
                  <a:lnTo>
                    <a:pt x="5740" y="7159"/>
                  </a:lnTo>
                  <a:lnTo>
                    <a:pt x="5757" y="7134"/>
                  </a:lnTo>
                  <a:lnTo>
                    <a:pt x="5782" y="7101"/>
                  </a:lnTo>
                  <a:lnTo>
                    <a:pt x="5798" y="7068"/>
                  </a:lnTo>
                  <a:lnTo>
                    <a:pt x="5823" y="7042"/>
                  </a:lnTo>
                  <a:lnTo>
                    <a:pt x="5848" y="7009"/>
                  </a:lnTo>
                  <a:lnTo>
                    <a:pt x="5882" y="6951"/>
                  </a:lnTo>
                  <a:lnTo>
                    <a:pt x="5924" y="6884"/>
                  </a:lnTo>
                  <a:lnTo>
                    <a:pt x="5965" y="6817"/>
                  </a:lnTo>
                  <a:lnTo>
                    <a:pt x="6007" y="6758"/>
                  </a:lnTo>
                  <a:lnTo>
                    <a:pt x="6041" y="6692"/>
                  </a:lnTo>
                  <a:lnTo>
                    <a:pt x="6082" y="6625"/>
                  </a:lnTo>
                  <a:lnTo>
                    <a:pt x="6116" y="6558"/>
                  </a:lnTo>
                  <a:lnTo>
                    <a:pt x="6158" y="6491"/>
                  </a:lnTo>
                  <a:lnTo>
                    <a:pt x="6191" y="6424"/>
                  </a:lnTo>
                  <a:lnTo>
                    <a:pt x="6224" y="6357"/>
                  </a:lnTo>
                  <a:lnTo>
                    <a:pt x="6258" y="6291"/>
                  </a:lnTo>
                  <a:lnTo>
                    <a:pt x="6291" y="6224"/>
                  </a:lnTo>
                  <a:lnTo>
                    <a:pt x="6325" y="6157"/>
                  </a:lnTo>
                  <a:lnTo>
                    <a:pt x="6358" y="6090"/>
                  </a:lnTo>
                  <a:lnTo>
                    <a:pt x="6392" y="6023"/>
                  </a:lnTo>
                  <a:lnTo>
                    <a:pt x="6425" y="5956"/>
                  </a:lnTo>
                  <a:lnTo>
                    <a:pt x="6450" y="5898"/>
                  </a:lnTo>
                  <a:lnTo>
                    <a:pt x="6475" y="5831"/>
                  </a:lnTo>
                  <a:lnTo>
                    <a:pt x="6508" y="5764"/>
                  </a:lnTo>
                  <a:lnTo>
                    <a:pt x="6534" y="5706"/>
                  </a:lnTo>
                  <a:lnTo>
                    <a:pt x="6559" y="5647"/>
                  </a:lnTo>
                  <a:lnTo>
                    <a:pt x="6584" y="5589"/>
                  </a:lnTo>
                  <a:lnTo>
                    <a:pt x="6609" y="5530"/>
                  </a:lnTo>
                  <a:lnTo>
                    <a:pt x="6634" y="5472"/>
                  </a:lnTo>
                  <a:lnTo>
                    <a:pt x="6650" y="5422"/>
                  </a:lnTo>
                  <a:lnTo>
                    <a:pt x="6676" y="5363"/>
                  </a:lnTo>
                  <a:lnTo>
                    <a:pt x="6692" y="5313"/>
                  </a:lnTo>
                  <a:lnTo>
                    <a:pt x="6726" y="5213"/>
                  </a:lnTo>
                  <a:lnTo>
                    <a:pt x="6759" y="5129"/>
                  </a:lnTo>
                  <a:lnTo>
                    <a:pt x="6792" y="5054"/>
                  </a:lnTo>
                  <a:lnTo>
                    <a:pt x="6893" y="4762"/>
                  </a:lnTo>
                  <a:lnTo>
                    <a:pt x="7001" y="4478"/>
                  </a:lnTo>
                  <a:lnTo>
                    <a:pt x="7168" y="3993"/>
                  </a:lnTo>
                  <a:lnTo>
                    <a:pt x="7202" y="3901"/>
                  </a:lnTo>
                  <a:lnTo>
                    <a:pt x="7210" y="3868"/>
                  </a:lnTo>
                  <a:lnTo>
                    <a:pt x="7219" y="3826"/>
                  </a:lnTo>
                  <a:lnTo>
                    <a:pt x="7235" y="3776"/>
                  </a:lnTo>
                  <a:lnTo>
                    <a:pt x="7252" y="3726"/>
                  </a:lnTo>
                  <a:lnTo>
                    <a:pt x="7277" y="3626"/>
                  </a:lnTo>
                  <a:lnTo>
                    <a:pt x="7310" y="3517"/>
                  </a:lnTo>
                  <a:lnTo>
                    <a:pt x="7327" y="3475"/>
                  </a:lnTo>
                  <a:lnTo>
                    <a:pt x="7336" y="3425"/>
                  </a:lnTo>
                  <a:lnTo>
                    <a:pt x="7352" y="3392"/>
                  </a:lnTo>
                  <a:lnTo>
                    <a:pt x="7352" y="3375"/>
                  </a:lnTo>
                  <a:lnTo>
                    <a:pt x="7361" y="3358"/>
                  </a:lnTo>
                  <a:lnTo>
                    <a:pt x="7369" y="3333"/>
                  </a:lnTo>
                  <a:lnTo>
                    <a:pt x="7386" y="3308"/>
                  </a:lnTo>
                  <a:lnTo>
                    <a:pt x="7402" y="3283"/>
                  </a:lnTo>
                  <a:lnTo>
                    <a:pt x="7419" y="3275"/>
                  </a:lnTo>
                  <a:lnTo>
                    <a:pt x="7444" y="3258"/>
                  </a:lnTo>
                  <a:lnTo>
                    <a:pt x="7461" y="3250"/>
                  </a:lnTo>
                  <a:lnTo>
                    <a:pt x="7486" y="3241"/>
                  </a:lnTo>
                  <a:lnTo>
                    <a:pt x="7486" y="3241"/>
                  </a:lnTo>
                  <a:lnTo>
                    <a:pt x="7511" y="3241"/>
                  </a:lnTo>
                  <a:lnTo>
                    <a:pt x="7528" y="3241"/>
                  </a:lnTo>
                  <a:lnTo>
                    <a:pt x="7553" y="3241"/>
                  </a:lnTo>
                  <a:lnTo>
                    <a:pt x="7578" y="3250"/>
                  </a:lnTo>
                  <a:lnTo>
                    <a:pt x="7594" y="3258"/>
                  </a:lnTo>
                  <a:lnTo>
                    <a:pt x="7594" y="3258"/>
                  </a:lnTo>
                  <a:lnTo>
                    <a:pt x="7620" y="3275"/>
                  </a:lnTo>
                  <a:lnTo>
                    <a:pt x="7645" y="3300"/>
                  </a:lnTo>
                  <a:lnTo>
                    <a:pt x="7661" y="3317"/>
                  </a:lnTo>
                  <a:lnTo>
                    <a:pt x="7661" y="3317"/>
                  </a:lnTo>
                  <a:lnTo>
                    <a:pt x="7670" y="3333"/>
                  </a:lnTo>
                  <a:lnTo>
                    <a:pt x="7670" y="3358"/>
                  </a:lnTo>
                  <a:lnTo>
                    <a:pt x="7670" y="3367"/>
                  </a:lnTo>
                  <a:lnTo>
                    <a:pt x="7670" y="3400"/>
                  </a:lnTo>
                  <a:lnTo>
                    <a:pt x="7670" y="3442"/>
                  </a:lnTo>
                  <a:lnTo>
                    <a:pt x="7670" y="3500"/>
                  </a:lnTo>
                  <a:lnTo>
                    <a:pt x="7670" y="3559"/>
                  </a:lnTo>
                  <a:lnTo>
                    <a:pt x="7661" y="3617"/>
                  </a:lnTo>
                  <a:lnTo>
                    <a:pt x="7653" y="3676"/>
                  </a:lnTo>
                  <a:lnTo>
                    <a:pt x="7645" y="3743"/>
                  </a:lnTo>
                  <a:lnTo>
                    <a:pt x="7636" y="3809"/>
                  </a:lnTo>
                  <a:lnTo>
                    <a:pt x="7628" y="3876"/>
                  </a:lnTo>
                  <a:lnTo>
                    <a:pt x="7620" y="3943"/>
                  </a:lnTo>
                  <a:lnTo>
                    <a:pt x="7603" y="4018"/>
                  </a:lnTo>
                  <a:lnTo>
                    <a:pt x="7594" y="4085"/>
                  </a:lnTo>
                  <a:lnTo>
                    <a:pt x="7569" y="4227"/>
                  </a:lnTo>
                  <a:lnTo>
                    <a:pt x="7511" y="4528"/>
                  </a:lnTo>
                  <a:lnTo>
                    <a:pt x="7486" y="4687"/>
                  </a:lnTo>
                  <a:lnTo>
                    <a:pt x="7469" y="4762"/>
                  </a:lnTo>
                  <a:lnTo>
                    <a:pt x="7461" y="4845"/>
                  </a:lnTo>
                  <a:lnTo>
                    <a:pt x="7444" y="4921"/>
                  </a:lnTo>
                  <a:lnTo>
                    <a:pt x="7436" y="5004"/>
                  </a:lnTo>
                  <a:lnTo>
                    <a:pt x="7419" y="5088"/>
                  </a:lnTo>
                  <a:lnTo>
                    <a:pt x="7411" y="5163"/>
                  </a:lnTo>
                  <a:lnTo>
                    <a:pt x="7402" y="5246"/>
                  </a:lnTo>
                  <a:lnTo>
                    <a:pt x="7386" y="5322"/>
                  </a:lnTo>
                  <a:lnTo>
                    <a:pt x="7377" y="5405"/>
                  </a:lnTo>
                  <a:lnTo>
                    <a:pt x="7369" y="5489"/>
                  </a:lnTo>
                  <a:lnTo>
                    <a:pt x="7361" y="5564"/>
                  </a:lnTo>
                  <a:lnTo>
                    <a:pt x="7352" y="5647"/>
                  </a:lnTo>
                  <a:lnTo>
                    <a:pt x="7352" y="5731"/>
                  </a:lnTo>
                  <a:lnTo>
                    <a:pt x="7344" y="5806"/>
                  </a:lnTo>
                  <a:lnTo>
                    <a:pt x="7344" y="5848"/>
                  </a:lnTo>
                  <a:lnTo>
                    <a:pt x="7344" y="5881"/>
                  </a:lnTo>
                  <a:lnTo>
                    <a:pt x="7344" y="6299"/>
                  </a:lnTo>
                  <a:lnTo>
                    <a:pt x="7344" y="6341"/>
                  </a:lnTo>
                  <a:lnTo>
                    <a:pt x="7344" y="6374"/>
                  </a:lnTo>
                  <a:lnTo>
                    <a:pt x="7344" y="6416"/>
                  </a:lnTo>
                  <a:lnTo>
                    <a:pt x="7344" y="6449"/>
                  </a:lnTo>
                  <a:lnTo>
                    <a:pt x="7344" y="6483"/>
                  </a:lnTo>
                  <a:lnTo>
                    <a:pt x="7344" y="6516"/>
                  </a:lnTo>
                  <a:lnTo>
                    <a:pt x="7344" y="6558"/>
                  </a:lnTo>
                  <a:lnTo>
                    <a:pt x="7344" y="6591"/>
                  </a:lnTo>
                  <a:lnTo>
                    <a:pt x="7344" y="6625"/>
                  </a:lnTo>
                  <a:lnTo>
                    <a:pt x="7352" y="6658"/>
                  </a:lnTo>
                  <a:lnTo>
                    <a:pt x="7352" y="6692"/>
                  </a:lnTo>
                  <a:lnTo>
                    <a:pt x="7361" y="6725"/>
                  </a:lnTo>
                  <a:lnTo>
                    <a:pt x="7369" y="6758"/>
                  </a:lnTo>
                  <a:lnTo>
                    <a:pt x="7377" y="6792"/>
                  </a:lnTo>
                  <a:lnTo>
                    <a:pt x="7386" y="6825"/>
                  </a:lnTo>
                  <a:lnTo>
                    <a:pt x="7394" y="6859"/>
                  </a:lnTo>
                  <a:lnTo>
                    <a:pt x="7402" y="6892"/>
                  </a:lnTo>
                  <a:lnTo>
                    <a:pt x="7411" y="6926"/>
                  </a:lnTo>
                  <a:lnTo>
                    <a:pt x="7419" y="6951"/>
                  </a:lnTo>
                  <a:lnTo>
                    <a:pt x="7436" y="6984"/>
                  </a:lnTo>
                  <a:lnTo>
                    <a:pt x="7444" y="7017"/>
                  </a:lnTo>
                  <a:lnTo>
                    <a:pt x="7452" y="7042"/>
                  </a:lnTo>
                  <a:lnTo>
                    <a:pt x="7469" y="7076"/>
                  </a:lnTo>
                  <a:lnTo>
                    <a:pt x="7478" y="7101"/>
                  </a:lnTo>
                  <a:lnTo>
                    <a:pt x="7494" y="7134"/>
                  </a:lnTo>
                  <a:lnTo>
                    <a:pt x="7511" y="7159"/>
                  </a:lnTo>
                  <a:lnTo>
                    <a:pt x="7519" y="7184"/>
                  </a:lnTo>
                  <a:lnTo>
                    <a:pt x="7536" y="7210"/>
                  </a:lnTo>
                  <a:lnTo>
                    <a:pt x="7553" y="7243"/>
                  </a:lnTo>
                  <a:lnTo>
                    <a:pt x="7569" y="7268"/>
                  </a:lnTo>
                  <a:lnTo>
                    <a:pt x="7586" y="7293"/>
                  </a:lnTo>
                  <a:lnTo>
                    <a:pt x="7603" y="7318"/>
                  </a:lnTo>
                  <a:lnTo>
                    <a:pt x="7620" y="7343"/>
                  </a:lnTo>
                  <a:lnTo>
                    <a:pt x="7645" y="7368"/>
                  </a:lnTo>
                  <a:lnTo>
                    <a:pt x="7645" y="7368"/>
                  </a:lnTo>
                  <a:lnTo>
                    <a:pt x="7661" y="7393"/>
                  </a:lnTo>
                  <a:lnTo>
                    <a:pt x="7686" y="7418"/>
                  </a:lnTo>
                  <a:lnTo>
                    <a:pt x="7686" y="7418"/>
                  </a:lnTo>
                  <a:lnTo>
                    <a:pt x="7703" y="7443"/>
                  </a:lnTo>
                  <a:lnTo>
                    <a:pt x="7728" y="7469"/>
                  </a:lnTo>
                  <a:lnTo>
                    <a:pt x="7728" y="7469"/>
                  </a:lnTo>
                  <a:lnTo>
                    <a:pt x="7753" y="7494"/>
                  </a:lnTo>
                  <a:lnTo>
                    <a:pt x="7778" y="7519"/>
                  </a:lnTo>
                  <a:lnTo>
                    <a:pt x="7778" y="7519"/>
                  </a:lnTo>
                  <a:lnTo>
                    <a:pt x="7803" y="7535"/>
                  </a:lnTo>
                  <a:lnTo>
                    <a:pt x="7828" y="7560"/>
                  </a:lnTo>
                  <a:lnTo>
                    <a:pt x="7828" y="7560"/>
                  </a:lnTo>
                  <a:lnTo>
                    <a:pt x="7853" y="7577"/>
                  </a:lnTo>
                  <a:lnTo>
                    <a:pt x="7879" y="7602"/>
                  </a:lnTo>
                  <a:lnTo>
                    <a:pt x="7904" y="7619"/>
                  </a:lnTo>
                  <a:lnTo>
                    <a:pt x="7937" y="7636"/>
                  </a:lnTo>
                  <a:lnTo>
                    <a:pt x="7962" y="7652"/>
                  </a:lnTo>
                  <a:lnTo>
                    <a:pt x="7987" y="7669"/>
                  </a:lnTo>
                  <a:lnTo>
                    <a:pt x="8021" y="7686"/>
                  </a:lnTo>
                  <a:lnTo>
                    <a:pt x="8054" y="7702"/>
                  </a:lnTo>
                  <a:lnTo>
                    <a:pt x="8087" y="7719"/>
                  </a:lnTo>
                  <a:lnTo>
                    <a:pt x="8096" y="7719"/>
                  </a:lnTo>
                  <a:lnTo>
                    <a:pt x="8104" y="7719"/>
                  </a:lnTo>
                  <a:lnTo>
                    <a:pt x="8112" y="7719"/>
                  </a:lnTo>
                  <a:lnTo>
                    <a:pt x="8121" y="7719"/>
                  </a:lnTo>
                  <a:lnTo>
                    <a:pt x="8129" y="7719"/>
                  </a:lnTo>
                  <a:lnTo>
                    <a:pt x="8137" y="7719"/>
                  </a:lnTo>
                  <a:lnTo>
                    <a:pt x="8238" y="7719"/>
                  </a:lnTo>
                  <a:lnTo>
                    <a:pt x="8254" y="7719"/>
                  </a:lnTo>
                  <a:lnTo>
                    <a:pt x="8263" y="7719"/>
                  </a:lnTo>
                  <a:lnTo>
                    <a:pt x="8271" y="7719"/>
                  </a:lnTo>
                  <a:lnTo>
                    <a:pt x="8280" y="7719"/>
                  </a:lnTo>
                  <a:lnTo>
                    <a:pt x="8288" y="7719"/>
                  </a:lnTo>
                  <a:lnTo>
                    <a:pt x="8288" y="7719"/>
                  </a:lnTo>
                  <a:lnTo>
                    <a:pt x="8305" y="7719"/>
                  </a:lnTo>
                  <a:lnTo>
                    <a:pt x="8305" y="7719"/>
                  </a:lnTo>
                  <a:lnTo>
                    <a:pt x="8313" y="7719"/>
                  </a:lnTo>
                  <a:lnTo>
                    <a:pt x="8313" y="7719"/>
                  </a:lnTo>
                  <a:lnTo>
                    <a:pt x="8330" y="7719"/>
                  </a:lnTo>
                  <a:lnTo>
                    <a:pt x="8330" y="7719"/>
                  </a:lnTo>
                  <a:lnTo>
                    <a:pt x="8338" y="7711"/>
                  </a:lnTo>
                  <a:lnTo>
                    <a:pt x="8338" y="7711"/>
                  </a:lnTo>
                  <a:lnTo>
                    <a:pt x="8355" y="7702"/>
                  </a:lnTo>
                  <a:lnTo>
                    <a:pt x="8355" y="7702"/>
                  </a:lnTo>
                  <a:lnTo>
                    <a:pt x="8363" y="7702"/>
                  </a:lnTo>
                  <a:lnTo>
                    <a:pt x="8371" y="7694"/>
                  </a:lnTo>
                  <a:lnTo>
                    <a:pt x="8396" y="7677"/>
                  </a:lnTo>
                  <a:lnTo>
                    <a:pt x="8413" y="7669"/>
                  </a:lnTo>
                  <a:lnTo>
                    <a:pt x="8438" y="7652"/>
                  </a:lnTo>
                  <a:lnTo>
                    <a:pt x="8455" y="7644"/>
                  </a:lnTo>
                  <a:lnTo>
                    <a:pt x="8455" y="7644"/>
                  </a:lnTo>
                  <a:lnTo>
                    <a:pt x="8472" y="7627"/>
                  </a:lnTo>
                  <a:lnTo>
                    <a:pt x="8488" y="7611"/>
                  </a:lnTo>
                  <a:lnTo>
                    <a:pt x="8488" y="7611"/>
                  </a:lnTo>
                  <a:lnTo>
                    <a:pt x="8513" y="7594"/>
                  </a:lnTo>
                  <a:lnTo>
                    <a:pt x="8530" y="7577"/>
                  </a:lnTo>
                  <a:lnTo>
                    <a:pt x="8530" y="7577"/>
                  </a:lnTo>
                  <a:lnTo>
                    <a:pt x="8555" y="7560"/>
                  </a:lnTo>
                  <a:lnTo>
                    <a:pt x="8572" y="7544"/>
                  </a:lnTo>
                  <a:lnTo>
                    <a:pt x="8589" y="7527"/>
                  </a:lnTo>
                  <a:lnTo>
                    <a:pt x="8614" y="7502"/>
                  </a:lnTo>
                  <a:lnTo>
                    <a:pt x="8630" y="7485"/>
                  </a:lnTo>
                  <a:lnTo>
                    <a:pt x="8647" y="7469"/>
                  </a:lnTo>
                  <a:lnTo>
                    <a:pt x="8664" y="7452"/>
                  </a:lnTo>
                  <a:lnTo>
                    <a:pt x="8681" y="7427"/>
                  </a:lnTo>
                  <a:lnTo>
                    <a:pt x="8689" y="7410"/>
                  </a:lnTo>
                  <a:lnTo>
                    <a:pt x="8714" y="7385"/>
                  </a:lnTo>
                  <a:lnTo>
                    <a:pt x="8739" y="7360"/>
                  </a:lnTo>
                  <a:lnTo>
                    <a:pt x="8756" y="7326"/>
                  </a:lnTo>
                  <a:lnTo>
                    <a:pt x="8781" y="7301"/>
                  </a:lnTo>
                  <a:lnTo>
                    <a:pt x="8806" y="7268"/>
                  </a:lnTo>
                  <a:lnTo>
                    <a:pt x="8823" y="7243"/>
                  </a:lnTo>
                  <a:lnTo>
                    <a:pt x="8839" y="7210"/>
                  </a:lnTo>
                  <a:lnTo>
                    <a:pt x="8864" y="7184"/>
                  </a:lnTo>
                  <a:lnTo>
                    <a:pt x="8881" y="7151"/>
                  </a:lnTo>
                  <a:lnTo>
                    <a:pt x="8906" y="7118"/>
                  </a:lnTo>
                  <a:lnTo>
                    <a:pt x="8923" y="7093"/>
                  </a:lnTo>
                  <a:lnTo>
                    <a:pt x="8939" y="7059"/>
                  </a:lnTo>
                  <a:lnTo>
                    <a:pt x="8956" y="7026"/>
                  </a:lnTo>
                  <a:lnTo>
                    <a:pt x="8973" y="6992"/>
                  </a:lnTo>
                  <a:lnTo>
                    <a:pt x="8990" y="6959"/>
                  </a:lnTo>
                  <a:lnTo>
                    <a:pt x="9006" y="6934"/>
                  </a:lnTo>
                  <a:lnTo>
                    <a:pt x="9023" y="6900"/>
                  </a:lnTo>
                  <a:lnTo>
                    <a:pt x="9040" y="6867"/>
                  </a:lnTo>
                  <a:lnTo>
                    <a:pt x="9056" y="6834"/>
                  </a:lnTo>
                  <a:lnTo>
                    <a:pt x="9073" y="6800"/>
                  </a:lnTo>
                  <a:lnTo>
                    <a:pt x="9090" y="6767"/>
                  </a:lnTo>
                  <a:lnTo>
                    <a:pt x="9107" y="6733"/>
                  </a:lnTo>
                  <a:lnTo>
                    <a:pt x="9123" y="6692"/>
                  </a:lnTo>
                  <a:lnTo>
                    <a:pt x="9132" y="6658"/>
                  </a:lnTo>
                  <a:lnTo>
                    <a:pt x="9148" y="6625"/>
                  </a:lnTo>
                  <a:lnTo>
                    <a:pt x="9157" y="6591"/>
                  </a:lnTo>
                  <a:lnTo>
                    <a:pt x="9173" y="6558"/>
                  </a:lnTo>
                  <a:lnTo>
                    <a:pt x="9190" y="6525"/>
                  </a:lnTo>
                  <a:lnTo>
                    <a:pt x="9198" y="6483"/>
                  </a:lnTo>
                  <a:lnTo>
                    <a:pt x="9215" y="6449"/>
                  </a:lnTo>
                  <a:lnTo>
                    <a:pt x="9224" y="6416"/>
                  </a:lnTo>
                  <a:lnTo>
                    <a:pt x="9232" y="6382"/>
                  </a:lnTo>
                  <a:lnTo>
                    <a:pt x="9249" y="6341"/>
                  </a:lnTo>
                  <a:lnTo>
                    <a:pt x="9257" y="6307"/>
                  </a:lnTo>
                  <a:lnTo>
                    <a:pt x="9265" y="6274"/>
                  </a:lnTo>
                  <a:lnTo>
                    <a:pt x="9282" y="6240"/>
                  </a:lnTo>
                  <a:lnTo>
                    <a:pt x="9290" y="6199"/>
                  </a:lnTo>
                  <a:lnTo>
                    <a:pt x="9299" y="6165"/>
                  </a:lnTo>
                  <a:lnTo>
                    <a:pt x="9307" y="6124"/>
                  </a:lnTo>
                  <a:lnTo>
                    <a:pt x="9315" y="6090"/>
                  </a:lnTo>
                  <a:lnTo>
                    <a:pt x="9324" y="6057"/>
                  </a:lnTo>
                  <a:lnTo>
                    <a:pt x="9332" y="6015"/>
                  </a:lnTo>
                  <a:lnTo>
                    <a:pt x="9340" y="5981"/>
                  </a:lnTo>
                  <a:lnTo>
                    <a:pt x="9349" y="5940"/>
                  </a:lnTo>
                  <a:lnTo>
                    <a:pt x="9366" y="5873"/>
                  </a:lnTo>
                  <a:lnTo>
                    <a:pt x="9382" y="5798"/>
                  </a:lnTo>
                  <a:lnTo>
                    <a:pt x="9391" y="5723"/>
                  </a:lnTo>
                  <a:lnTo>
                    <a:pt x="9407" y="5647"/>
                  </a:lnTo>
                  <a:lnTo>
                    <a:pt x="9416" y="5572"/>
                  </a:lnTo>
                  <a:lnTo>
                    <a:pt x="9432" y="5497"/>
                  </a:lnTo>
                  <a:lnTo>
                    <a:pt x="9432" y="5464"/>
                  </a:lnTo>
                  <a:lnTo>
                    <a:pt x="9432" y="5422"/>
                  </a:lnTo>
                  <a:lnTo>
                    <a:pt x="9432" y="5347"/>
                  </a:lnTo>
                  <a:lnTo>
                    <a:pt x="9441" y="5280"/>
                  </a:lnTo>
                  <a:lnTo>
                    <a:pt x="9441" y="5205"/>
                  </a:lnTo>
                  <a:lnTo>
                    <a:pt x="9441" y="5138"/>
                  </a:lnTo>
                  <a:lnTo>
                    <a:pt x="9441" y="5029"/>
                  </a:lnTo>
                  <a:lnTo>
                    <a:pt x="9441" y="4904"/>
                  </a:lnTo>
                  <a:lnTo>
                    <a:pt x="9441" y="4904"/>
                  </a:lnTo>
                  <a:lnTo>
                    <a:pt x="9432" y="4870"/>
                  </a:lnTo>
                  <a:lnTo>
                    <a:pt x="9432" y="4837"/>
                  </a:lnTo>
                  <a:lnTo>
                    <a:pt x="9424" y="4812"/>
                  </a:lnTo>
                  <a:lnTo>
                    <a:pt x="9416" y="4779"/>
                  </a:lnTo>
                  <a:lnTo>
                    <a:pt x="9416" y="4753"/>
                  </a:lnTo>
                  <a:lnTo>
                    <a:pt x="9416" y="4720"/>
                  </a:lnTo>
                  <a:lnTo>
                    <a:pt x="9407" y="4662"/>
                  </a:lnTo>
                  <a:lnTo>
                    <a:pt x="9399" y="4595"/>
                  </a:lnTo>
                  <a:lnTo>
                    <a:pt x="9399" y="4536"/>
                  </a:lnTo>
                  <a:lnTo>
                    <a:pt x="9399" y="4478"/>
                  </a:lnTo>
                  <a:lnTo>
                    <a:pt x="9399" y="4428"/>
                  </a:lnTo>
                  <a:lnTo>
                    <a:pt x="9399" y="4411"/>
                  </a:lnTo>
                  <a:lnTo>
                    <a:pt x="9399" y="4352"/>
                  </a:lnTo>
                  <a:lnTo>
                    <a:pt x="9399" y="4110"/>
                  </a:lnTo>
                  <a:lnTo>
                    <a:pt x="9399" y="4043"/>
                  </a:lnTo>
                  <a:lnTo>
                    <a:pt x="9399" y="3985"/>
                  </a:lnTo>
                  <a:lnTo>
                    <a:pt x="9399" y="3960"/>
                  </a:lnTo>
                  <a:lnTo>
                    <a:pt x="9399" y="3926"/>
                  </a:lnTo>
                  <a:lnTo>
                    <a:pt x="9399" y="3901"/>
                  </a:lnTo>
                  <a:lnTo>
                    <a:pt x="9399" y="3868"/>
                  </a:lnTo>
                  <a:lnTo>
                    <a:pt x="9399" y="3843"/>
                  </a:lnTo>
                  <a:lnTo>
                    <a:pt x="9399" y="3809"/>
                  </a:lnTo>
                  <a:lnTo>
                    <a:pt x="9399" y="3784"/>
                  </a:lnTo>
                  <a:lnTo>
                    <a:pt x="9399" y="3751"/>
                  </a:lnTo>
                  <a:lnTo>
                    <a:pt x="9399" y="3734"/>
                  </a:lnTo>
                  <a:lnTo>
                    <a:pt x="9399" y="3718"/>
                  </a:lnTo>
                  <a:lnTo>
                    <a:pt x="9399" y="3692"/>
                  </a:lnTo>
                  <a:lnTo>
                    <a:pt x="9407" y="3684"/>
                  </a:lnTo>
                  <a:lnTo>
                    <a:pt x="9416" y="3667"/>
                  </a:lnTo>
                  <a:lnTo>
                    <a:pt x="9424" y="3659"/>
                  </a:lnTo>
                  <a:lnTo>
                    <a:pt x="9424" y="3659"/>
                  </a:lnTo>
                  <a:lnTo>
                    <a:pt x="9432" y="3651"/>
                  </a:lnTo>
                  <a:lnTo>
                    <a:pt x="9449" y="3634"/>
                  </a:lnTo>
                  <a:lnTo>
                    <a:pt x="9457" y="3626"/>
                  </a:lnTo>
                  <a:lnTo>
                    <a:pt x="9457" y="3626"/>
                  </a:lnTo>
                  <a:lnTo>
                    <a:pt x="9474" y="3626"/>
                  </a:lnTo>
                  <a:lnTo>
                    <a:pt x="9474" y="3626"/>
                  </a:lnTo>
                  <a:lnTo>
                    <a:pt x="9499" y="3626"/>
                  </a:lnTo>
                  <a:lnTo>
                    <a:pt x="9533" y="3626"/>
                  </a:lnTo>
                  <a:lnTo>
                    <a:pt x="9549" y="3626"/>
                  </a:lnTo>
                  <a:lnTo>
                    <a:pt x="9574" y="3634"/>
                  </a:lnTo>
                  <a:lnTo>
                    <a:pt x="9574" y="3634"/>
                  </a:lnTo>
                  <a:lnTo>
                    <a:pt x="9583" y="3642"/>
                  </a:lnTo>
                  <a:lnTo>
                    <a:pt x="9599" y="3651"/>
                  </a:lnTo>
                  <a:lnTo>
                    <a:pt x="9616" y="3667"/>
                  </a:lnTo>
                  <a:lnTo>
                    <a:pt x="9625" y="3676"/>
                  </a:lnTo>
                  <a:lnTo>
                    <a:pt x="9633" y="3701"/>
                  </a:lnTo>
                  <a:lnTo>
                    <a:pt x="9633" y="3718"/>
                  </a:lnTo>
                  <a:lnTo>
                    <a:pt x="9633" y="3734"/>
                  </a:lnTo>
                  <a:lnTo>
                    <a:pt x="9633" y="3751"/>
                  </a:lnTo>
                  <a:lnTo>
                    <a:pt x="9633" y="3751"/>
                  </a:lnTo>
                  <a:lnTo>
                    <a:pt x="9633" y="3784"/>
                  </a:lnTo>
                  <a:lnTo>
                    <a:pt x="9633" y="3826"/>
                  </a:lnTo>
                  <a:lnTo>
                    <a:pt x="9633" y="4352"/>
                  </a:lnTo>
                  <a:lnTo>
                    <a:pt x="9633" y="4403"/>
                  </a:lnTo>
                  <a:lnTo>
                    <a:pt x="9633" y="4469"/>
                  </a:lnTo>
                  <a:lnTo>
                    <a:pt x="9633" y="4561"/>
                  </a:lnTo>
                  <a:lnTo>
                    <a:pt x="9641" y="4603"/>
                  </a:lnTo>
                  <a:lnTo>
                    <a:pt x="9650" y="4662"/>
                  </a:lnTo>
                  <a:lnTo>
                    <a:pt x="9658" y="4687"/>
                  </a:lnTo>
                  <a:lnTo>
                    <a:pt x="9658" y="4712"/>
                  </a:lnTo>
                  <a:lnTo>
                    <a:pt x="9666" y="4737"/>
                  </a:lnTo>
                  <a:lnTo>
                    <a:pt x="9675" y="4770"/>
                  </a:lnTo>
                  <a:lnTo>
                    <a:pt x="9683" y="4795"/>
                  </a:lnTo>
                  <a:lnTo>
                    <a:pt x="9683" y="4820"/>
                  </a:lnTo>
                  <a:lnTo>
                    <a:pt x="9691" y="4845"/>
                  </a:lnTo>
                  <a:lnTo>
                    <a:pt x="9700" y="4879"/>
                  </a:lnTo>
                  <a:lnTo>
                    <a:pt x="9708" y="4904"/>
                  </a:lnTo>
                  <a:lnTo>
                    <a:pt x="9716" y="4929"/>
                  </a:lnTo>
                  <a:lnTo>
                    <a:pt x="9725" y="4954"/>
                  </a:lnTo>
                  <a:lnTo>
                    <a:pt x="9733" y="4987"/>
                  </a:lnTo>
                  <a:lnTo>
                    <a:pt x="9741" y="5012"/>
                  </a:lnTo>
                  <a:lnTo>
                    <a:pt x="9750" y="5037"/>
                  </a:lnTo>
                  <a:lnTo>
                    <a:pt x="9758" y="5063"/>
                  </a:lnTo>
                  <a:lnTo>
                    <a:pt x="9767" y="5088"/>
                  </a:lnTo>
                  <a:lnTo>
                    <a:pt x="9775" y="5113"/>
                  </a:lnTo>
                  <a:lnTo>
                    <a:pt x="9792" y="5138"/>
                  </a:lnTo>
                  <a:lnTo>
                    <a:pt x="9800" y="5163"/>
                  </a:lnTo>
                  <a:lnTo>
                    <a:pt x="9808" y="5188"/>
                  </a:lnTo>
                  <a:lnTo>
                    <a:pt x="9817" y="5213"/>
                  </a:lnTo>
                  <a:lnTo>
                    <a:pt x="9833" y="5238"/>
                  </a:lnTo>
                  <a:lnTo>
                    <a:pt x="9842" y="5263"/>
                  </a:lnTo>
                  <a:lnTo>
                    <a:pt x="9850" y="5288"/>
                  </a:lnTo>
                  <a:lnTo>
                    <a:pt x="9867" y="5313"/>
                  </a:lnTo>
                  <a:lnTo>
                    <a:pt x="9875" y="5338"/>
                  </a:lnTo>
                  <a:lnTo>
                    <a:pt x="9892" y="5363"/>
                  </a:lnTo>
                  <a:lnTo>
                    <a:pt x="9900" y="5388"/>
                  </a:lnTo>
                  <a:lnTo>
                    <a:pt x="9917" y="5413"/>
                  </a:lnTo>
                  <a:lnTo>
                    <a:pt x="9925" y="5438"/>
                  </a:lnTo>
                  <a:lnTo>
                    <a:pt x="9942" y="5464"/>
                  </a:lnTo>
                  <a:lnTo>
                    <a:pt x="9950" y="5480"/>
                  </a:lnTo>
                  <a:lnTo>
                    <a:pt x="9975" y="5514"/>
                  </a:lnTo>
                  <a:lnTo>
                    <a:pt x="9992" y="5547"/>
                  </a:lnTo>
                  <a:lnTo>
                    <a:pt x="10017" y="5581"/>
                  </a:lnTo>
                  <a:lnTo>
                    <a:pt x="10026" y="5589"/>
                  </a:lnTo>
                  <a:lnTo>
                    <a:pt x="10026" y="5589"/>
                  </a:lnTo>
                  <a:lnTo>
                    <a:pt x="10034" y="5606"/>
                  </a:lnTo>
                  <a:lnTo>
                    <a:pt x="10051" y="5622"/>
                  </a:lnTo>
                  <a:lnTo>
                    <a:pt x="10051" y="5622"/>
                  </a:lnTo>
                  <a:lnTo>
                    <a:pt x="10059" y="5639"/>
                  </a:lnTo>
                  <a:lnTo>
                    <a:pt x="10067" y="5647"/>
                  </a:lnTo>
                  <a:lnTo>
                    <a:pt x="10067" y="5647"/>
                  </a:lnTo>
                  <a:lnTo>
                    <a:pt x="10084" y="5664"/>
                  </a:lnTo>
                  <a:lnTo>
                    <a:pt x="10092" y="5672"/>
                  </a:lnTo>
                  <a:lnTo>
                    <a:pt x="10092" y="5672"/>
                  </a:lnTo>
                  <a:lnTo>
                    <a:pt x="10109" y="5689"/>
                  </a:lnTo>
                  <a:lnTo>
                    <a:pt x="10117" y="5697"/>
                  </a:lnTo>
                  <a:lnTo>
                    <a:pt x="10117" y="5697"/>
                  </a:lnTo>
                  <a:lnTo>
                    <a:pt x="10126" y="5714"/>
                  </a:lnTo>
                  <a:lnTo>
                    <a:pt x="10142" y="5723"/>
                  </a:lnTo>
                  <a:lnTo>
                    <a:pt x="10142" y="5723"/>
                  </a:lnTo>
                  <a:lnTo>
                    <a:pt x="10151" y="5739"/>
                  </a:lnTo>
                  <a:lnTo>
                    <a:pt x="10159" y="5748"/>
                  </a:lnTo>
                  <a:lnTo>
                    <a:pt x="10159" y="5748"/>
                  </a:lnTo>
                  <a:lnTo>
                    <a:pt x="10176" y="5756"/>
                  </a:lnTo>
                  <a:lnTo>
                    <a:pt x="10184" y="5773"/>
                  </a:lnTo>
                  <a:lnTo>
                    <a:pt x="10184" y="5773"/>
                  </a:lnTo>
                  <a:lnTo>
                    <a:pt x="10201" y="5781"/>
                  </a:lnTo>
                  <a:lnTo>
                    <a:pt x="10209" y="5789"/>
                  </a:lnTo>
                  <a:lnTo>
                    <a:pt x="10209" y="5789"/>
                  </a:lnTo>
                  <a:lnTo>
                    <a:pt x="10218" y="5798"/>
                  </a:lnTo>
                  <a:lnTo>
                    <a:pt x="10234" y="5806"/>
                  </a:lnTo>
                  <a:lnTo>
                    <a:pt x="10234" y="5806"/>
                  </a:lnTo>
                  <a:lnTo>
                    <a:pt x="10243" y="5814"/>
                  </a:lnTo>
                  <a:lnTo>
                    <a:pt x="10259" y="5823"/>
                  </a:lnTo>
                  <a:lnTo>
                    <a:pt x="10259" y="5823"/>
                  </a:lnTo>
                  <a:lnTo>
                    <a:pt x="10268" y="5831"/>
                  </a:lnTo>
                  <a:lnTo>
                    <a:pt x="10284" y="5839"/>
                  </a:lnTo>
                  <a:lnTo>
                    <a:pt x="10284" y="5839"/>
                  </a:lnTo>
                  <a:lnTo>
                    <a:pt x="10293" y="5848"/>
                  </a:lnTo>
                  <a:lnTo>
                    <a:pt x="10310" y="5856"/>
                  </a:lnTo>
                  <a:lnTo>
                    <a:pt x="10310" y="5856"/>
                  </a:lnTo>
                  <a:lnTo>
                    <a:pt x="10318" y="5865"/>
                  </a:lnTo>
                  <a:lnTo>
                    <a:pt x="10335" y="5873"/>
                  </a:lnTo>
                  <a:lnTo>
                    <a:pt x="10335" y="5873"/>
                  </a:lnTo>
                  <a:lnTo>
                    <a:pt x="10343" y="5881"/>
                  </a:lnTo>
                  <a:lnTo>
                    <a:pt x="10360" y="5890"/>
                  </a:lnTo>
                  <a:lnTo>
                    <a:pt x="10360" y="5890"/>
                  </a:lnTo>
                  <a:lnTo>
                    <a:pt x="10368" y="5890"/>
                  </a:lnTo>
                  <a:lnTo>
                    <a:pt x="10385" y="5898"/>
                  </a:lnTo>
                  <a:lnTo>
                    <a:pt x="10385" y="5898"/>
                  </a:lnTo>
                  <a:lnTo>
                    <a:pt x="10393" y="5906"/>
                  </a:lnTo>
                  <a:lnTo>
                    <a:pt x="10410" y="5906"/>
                  </a:lnTo>
                  <a:lnTo>
                    <a:pt x="10410" y="5906"/>
                  </a:lnTo>
                  <a:lnTo>
                    <a:pt x="10418" y="5906"/>
                  </a:lnTo>
                  <a:lnTo>
                    <a:pt x="10435" y="5906"/>
                  </a:lnTo>
                  <a:lnTo>
                    <a:pt x="10435" y="5906"/>
                  </a:lnTo>
                  <a:lnTo>
                    <a:pt x="10443" y="5906"/>
                  </a:lnTo>
                  <a:lnTo>
                    <a:pt x="10460" y="5906"/>
                  </a:lnTo>
                  <a:lnTo>
                    <a:pt x="10460" y="5906"/>
                  </a:lnTo>
                  <a:lnTo>
                    <a:pt x="10468" y="5906"/>
                  </a:lnTo>
                  <a:lnTo>
                    <a:pt x="10485" y="5906"/>
                  </a:lnTo>
                  <a:lnTo>
                    <a:pt x="10485" y="5906"/>
                  </a:lnTo>
                  <a:lnTo>
                    <a:pt x="10493" y="5906"/>
                  </a:lnTo>
                  <a:lnTo>
                    <a:pt x="10510" y="5906"/>
                  </a:lnTo>
                  <a:lnTo>
                    <a:pt x="10510" y="5906"/>
                  </a:lnTo>
                  <a:lnTo>
                    <a:pt x="10518" y="5906"/>
                  </a:lnTo>
                  <a:lnTo>
                    <a:pt x="10535" y="5906"/>
                  </a:lnTo>
                  <a:lnTo>
                    <a:pt x="10535" y="5906"/>
                  </a:lnTo>
                  <a:lnTo>
                    <a:pt x="10543" y="5906"/>
                  </a:lnTo>
                  <a:lnTo>
                    <a:pt x="10560" y="5906"/>
                  </a:lnTo>
                  <a:lnTo>
                    <a:pt x="10669" y="5906"/>
                  </a:lnTo>
                  <a:lnTo>
                    <a:pt x="10685" y="5906"/>
                  </a:lnTo>
                  <a:lnTo>
                    <a:pt x="10694" y="5906"/>
                  </a:lnTo>
                  <a:lnTo>
                    <a:pt x="10719" y="5906"/>
                  </a:lnTo>
                  <a:lnTo>
                    <a:pt x="10711" y="5906"/>
                  </a:lnTo>
                  <a:lnTo>
                    <a:pt x="10736" y="5906"/>
                  </a:lnTo>
                  <a:lnTo>
                    <a:pt x="10761" y="5906"/>
                  </a:lnTo>
                  <a:lnTo>
                    <a:pt x="10752" y="5906"/>
                  </a:lnTo>
                  <a:lnTo>
                    <a:pt x="10777" y="5906"/>
                  </a:lnTo>
                  <a:lnTo>
                    <a:pt x="10802" y="5898"/>
                  </a:lnTo>
                  <a:lnTo>
                    <a:pt x="10802" y="5898"/>
                  </a:lnTo>
                  <a:lnTo>
                    <a:pt x="10827" y="5890"/>
                  </a:lnTo>
                  <a:lnTo>
                    <a:pt x="10853" y="5881"/>
                  </a:lnTo>
                  <a:lnTo>
                    <a:pt x="10844" y="5881"/>
                  </a:lnTo>
                  <a:lnTo>
                    <a:pt x="10869" y="5873"/>
                  </a:lnTo>
                  <a:lnTo>
                    <a:pt x="10894" y="5865"/>
                  </a:lnTo>
                  <a:lnTo>
                    <a:pt x="10886" y="5865"/>
                  </a:lnTo>
                  <a:lnTo>
                    <a:pt x="10911" y="5856"/>
                  </a:lnTo>
                  <a:lnTo>
                    <a:pt x="10936" y="5839"/>
                  </a:lnTo>
                  <a:lnTo>
                    <a:pt x="10936" y="5839"/>
                  </a:lnTo>
                  <a:lnTo>
                    <a:pt x="10961" y="5831"/>
                  </a:lnTo>
                  <a:lnTo>
                    <a:pt x="10986" y="5814"/>
                  </a:lnTo>
                  <a:lnTo>
                    <a:pt x="10986" y="5814"/>
                  </a:lnTo>
                  <a:lnTo>
                    <a:pt x="11011" y="5806"/>
                  </a:lnTo>
                  <a:lnTo>
                    <a:pt x="11036" y="5789"/>
                  </a:lnTo>
                  <a:lnTo>
                    <a:pt x="11036" y="5789"/>
                  </a:lnTo>
                  <a:lnTo>
                    <a:pt x="11061" y="5773"/>
                  </a:lnTo>
                  <a:lnTo>
                    <a:pt x="11086" y="5756"/>
                  </a:lnTo>
                  <a:lnTo>
                    <a:pt x="11086" y="5756"/>
                  </a:lnTo>
                  <a:lnTo>
                    <a:pt x="11103" y="5731"/>
                  </a:lnTo>
                  <a:lnTo>
                    <a:pt x="11128" y="5714"/>
                  </a:lnTo>
                  <a:lnTo>
                    <a:pt x="11128" y="5714"/>
                  </a:lnTo>
                  <a:lnTo>
                    <a:pt x="11153" y="5697"/>
                  </a:lnTo>
                  <a:lnTo>
                    <a:pt x="11178" y="5672"/>
                  </a:lnTo>
                  <a:lnTo>
                    <a:pt x="11178" y="5672"/>
                  </a:lnTo>
                  <a:lnTo>
                    <a:pt x="11195" y="5647"/>
                  </a:lnTo>
                  <a:lnTo>
                    <a:pt x="11220" y="5631"/>
                  </a:lnTo>
                  <a:lnTo>
                    <a:pt x="11220" y="5631"/>
                  </a:lnTo>
                  <a:lnTo>
                    <a:pt x="11237" y="5606"/>
                  </a:lnTo>
                  <a:lnTo>
                    <a:pt x="11262" y="5581"/>
                  </a:lnTo>
                  <a:lnTo>
                    <a:pt x="11262" y="5581"/>
                  </a:lnTo>
                  <a:lnTo>
                    <a:pt x="11279" y="5555"/>
                  </a:lnTo>
                  <a:lnTo>
                    <a:pt x="11304" y="5530"/>
                  </a:lnTo>
                  <a:lnTo>
                    <a:pt x="11320" y="5505"/>
                  </a:lnTo>
                  <a:lnTo>
                    <a:pt x="11337" y="5472"/>
                  </a:lnTo>
                  <a:lnTo>
                    <a:pt x="11354" y="5447"/>
                  </a:lnTo>
                  <a:lnTo>
                    <a:pt x="11371" y="5413"/>
                  </a:lnTo>
                  <a:lnTo>
                    <a:pt x="11387" y="5388"/>
                  </a:lnTo>
                  <a:lnTo>
                    <a:pt x="11571" y="5322"/>
                  </a:lnTo>
                  <a:lnTo>
                    <a:pt x="11629" y="5514"/>
                  </a:lnTo>
                  <a:lnTo>
                    <a:pt x="11613" y="5547"/>
                  </a:lnTo>
                  <a:lnTo>
                    <a:pt x="11596" y="5581"/>
                  </a:lnTo>
                  <a:lnTo>
                    <a:pt x="11579" y="5622"/>
                  </a:lnTo>
                  <a:lnTo>
                    <a:pt x="11563" y="5656"/>
                  </a:lnTo>
                  <a:lnTo>
                    <a:pt x="11538" y="5689"/>
                  </a:lnTo>
                  <a:lnTo>
                    <a:pt x="11513" y="5723"/>
                  </a:lnTo>
                  <a:lnTo>
                    <a:pt x="11496" y="5756"/>
                  </a:lnTo>
                  <a:lnTo>
                    <a:pt x="11471" y="5781"/>
                  </a:lnTo>
                  <a:lnTo>
                    <a:pt x="11446" y="5814"/>
                  </a:lnTo>
                  <a:lnTo>
                    <a:pt x="11429" y="5848"/>
                  </a:lnTo>
                  <a:lnTo>
                    <a:pt x="11404" y="5873"/>
                  </a:lnTo>
                  <a:lnTo>
                    <a:pt x="11379" y="5898"/>
                  </a:lnTo>
                  <a:lnTo>
                    <a:pt x="11345" y="5931"/>
                  </a:lnTo>
                  <a:lnTo>
                    <a:pt x="11320" y="5956"/>
                  </a:lnTo>
                  <a:lnTo>
                    <a:pt x="11295" y="5981"/>
                  </a:lnTo>
                  <a:lnTo>
                    <a:pt x="11270" y="6007"/>
                  </a:lnTo>
                  <a:lnTo>
                    <a:pt x="11237" y="6023"/>
                  </a:lnTo>
                  <a:lnTo>
                    <a:pt x="11212" y="6048"/>
                  </a:lnTo>
                  <a:lnTo>
                    <a:pt x="11178" y="6065"/>
                  </a:lnTo>
                  <a:lnTo>
                    <a:pt x="11153" y="6090"/>
                  </a:lnTo>
                  <a:lnTo>
                    <a:pt x="11120" y="6107"/>
                  </a:lnTo>
                  <a:lnTo>
                    <a:pt x="11095" y="6124"/>
                  </a:lnTo>
                  <a:lnTo>
                    <a:pt x="11061" y="6140"/>
                  </a:lnTo>
                  <a:lnTo>
                    <a:pt x="11028" y="6157"/>
                  </a:lnTo>
                  <a:lnTo>
                    <a:pt x="10995" y="6174"/>
                  </a:lnTo>
                  <a:lnTo>
                    <a:pt x="10961" y="6182"/>
                  </a:lnTo>
                  <a:lnTo>
                    <a:pt x="10928" y="6199"/>
                  </a:lnTo>
                  <a:lnTo>
                    <a:pt x="10894" y="6207"/>
                  </a:lnTo>
                  <a:lnTo>
                    <a:pt x="10861" y="6215"/>
                  </a:lnTo>
                  <a:lnTo>
                    <a:pt x="10827" y="6224"/>
                  </a:lnTo>
                  <a:lnTo>
                    <a:pt x="10794" y="6232"/>
                  </a:lnTo>
                  <a:lnTo>
                    <a:pt x="10761" y="6232"/>
                  </a:lnTo>
                  <a:lnTo>
                    <a:pt x="10619" y="6232"/>
                  </a:lnTo>
                  <a:lnTo>
                    <a:pt x="10602" y="6232"/>
                  </a:lnTo>
                  <a:lnTo>
                    <a:pt x="10585" y="6232"/>
                  </a:lnTo>
                  <a:lnTo>
                    <a:pt x="10560" y="6232"/>
                  </a:lnTo>
                  <a:lnTo>
                    <a:pt x="10543" y="6232"/>
                  </a:lnTo>
                  <a:lnTo>
                    <a:pt x="10527" y="6232"/>
                  </a:lnTo>
                  <a:lnTo>
                    <a:pt x="10510" y="6232"/>
                  </a:lnTo>
                  <a:lnTo>
                    <a:pt x="10493" y="6232"/>
                  </a:lnTo>
                  <a:lnTo>
                    <a:pt x="10477" y="6232"/>
                  </a:lnTo>
                  <a:lnTo>
                    <a:pt x="10460" y="6232"/>
                  </a:lnTo>
                  <a:lnTo>
                    <a:pt x="10443" y="6232"/>
                  </a:lnTo>
                  <a:lnTo>
                    <a:pt x="10427" y="6224"/>
                  </a:lnTo>
                  <a:lnTo>
                    <a:pt x="10410" y="6215"/>
                  </a:lnTo>
                  <a:lnTo>
                    <a:pt x="10393" y="6215"/>
                  </a:lnTo>
                  <a:lnTo>
                    <a:pt x="10376" y="6207"/>
                  </a:lnTo>
                  <a:lnTo>
                    <a:pt x="10360" y="6199"/>
                  </a:lnTo>
                  <a:lnTo>
                    <a:pt x="10343" y="6190"/>
                  </a:lnTo>
                  <a:lnTo>
                    <a:pt x="10326" y="6182"/>
                  </a:lnTo>
                  <a:lnTo>
                    <a:pt x="10310" y="6174"/>
                  </a:lnTo>
                  <a:lnTo>
                    <a:pt x="10293" y="6165"/>
                  </a:lnTo>
                  <a:lnTo>
                    <a:pt x="10276" y="6157"/>
                  </a:lnTo>
                  <a:lnTo>
                    <a:pt x="10259" y="6149"/>
                  </a:lnTo>
                  <a:lnTo>
                    <a:pt x="10243" y="6140"/>
                  </a:lnTo>
                  <a:lnTo>
                    <a:pt x="10226" y="6132"/>
                  </a:lnTo>
                  <a:lnTo>
                    <a:pt x="10209" y="6124"/>
                  </a:lnTo>
                  <a:lnTo>
                    <a:pt x="10193" y="6115"/>
                  </a:lnTo>
                  <a:lnTo>
                    <a:pt x="10176" y="6098"/>
                  </a:lnTo>
                  <a:lnTo>
                    <a:pt x="10159" y="6090"/>
                  </a:lnTo>
                  <a:lnTo>
                    <a:pt x="10151" y="6082"/>
                  </a:lnTo>
                  <a:lnTo>
                    <a:pt x="10134" y="6065"/>
                  </a:lnTo>
                  <a:lnTo>
                    <a:pt x="10117" y="6057"/>
                  </a:lnTo>
                  <a:lnTo>
                    <a:pt x="10101" y="6040"/>
                  </a:lnTo>
                  <a:lnTo>
                    <a:pt x="10084" y="6032"/>
                  </a:lnTo>
                  <a:lnTo>
                    <a:pt x="10067" y="6015"/>
                  </a:lnTo>
                  <a:lnTo>
                    <a:pt x="10059" y="6007"/>
                  </a:lnTo>
                  <a:lnTo>
                    <a:pt x="10042" y="5990"/>
                  </a:lnTo>
                  <a:lnTo>
                    <a:pt x="10026" y="5981"/>
                  </a:lnTo>
                  <a:lnTo>
                    <a:pt x="10017" y="5965"/>
                  </a:lnTo>
                  <a:lnTo>
                    <a:pt x="10000" y="5948"/>
                  </a:lnTo>
                  <a:lnTo>
                    <a:pt x="9984" y="5931"/>
                  </a:lnTo>
                  <a:lnTo>
                    <a:pt x="9975" y="5923"/>
                  </a:lnTo>
                  <a:lnTo>
                    <a:pt x="9959" y="5906"/>
                  </a:lnTo>
                  <a:lnTo>
                    <a:pt x="9942" y="5890"/>
                  </a:lnTo>
                  <a:lnTo>
                    <a:pt x="9934" y="5873"/>
                  </a:lnTo>
                  <a:lnTo>
                    <a:pt x="9917" y="5856"/>
                  </a:lnTo>
                  <a:lnTo>
                    <a:pt x="9909" y="5839"/>
                  </a:lnTo>
                  <a:lnTo>
                    <a:pt x="9892" y="5823"/>
                  </a:lnTo>
                  <a:lnTo>
                    <a:pt x="9883" y="5806"/>
                  </a:lnTo>
                  <a:lnTo>
                    <a:pt x="9867" y="5789"/>
                  </a:lnTo>
                  <a:lnTo>
                    <a:pt x="9858" y="5764"/>
                  </a:lnTo>
                  <a:lnTo>
                    <a:pt x="9842" y="5748"/>
                  </a:lnTo>
                  <a:lnTo>
                    <a:pt x="9817" y="5714"/>
                  </a:lnTo>
                  <a:lnTo>
                    <a:pt x="9800" y="5672"/>
                  </a:lnTo>
                  <a:lnTo>
                    <a:pt x="9775" y="5631"/>
                  </a:lnTo>
                  <a:lnTo>
                    <a:pt x="9758" y="5606"/>
                  </a:lnTo>
                  <a:lnTo>
                    <a:pt x="9750" y="5581"/>
                  </a:lnTo>
                  <a:lnTo>
                    <a:pt x="9733" y="5547"/>
                  </a:lnTo>
                  <a:lnTo>
                    <a:pt x="9716" y="5522"/>
                  </a:lnTo>
                  <a:lnTo>
                    <a:pt x="9708" y="5497"/>
                  </a:lnTo>
                  <a:lnTo>
                    <a:pt x="9691" y="5472"/>
                  </a:lnTo>
                  <a:lnTo>
                    <a:pt x="9683" y="5438"/>
                  </a:lnTo>
                  <a:lnTo>
                    <a:pt x="9666" y="5413"/>
                  </a:lnTo>
                  <a:lnTo>
                    <a:pt x="9666" y="5405"/>
                  </a:lnTo>
                  <a:lnTo>
                    <a:pt x="9666" y="5438"/>
                  </a:lnTo>
                  <a:lnTo>
                    <a:pt x="9666" y="5472"/>
                  </a:lnTo>
                  <a:lnTo>
                    <a:pt x="9666" y="5514"/>
                  </a:lnTo>
                  <a:lnTo>
                    <a:pt x="9658" y="5589"/>
                  </a:lnTo>
                  <a:lnTo>
                    <a:pt x="9650" y="5664"/>
                  </a:lnTo>
                  <a:lnTo>
                    <a:pt x="9641" y="5739"/>
                  </a:lnTo>
                  <a:lnTo>
                    <a:pt x="9633" y="5814"/>
                  </a:lnTo>
                  <a:lnTo>
                    <a:pt x="9616" y="5898"/>
                  </a:lnTo>
                  <a:lnTo>
                    <a:pt x="9599" y="5973"/>
                  </a:lnTo>
                  <a:lnTo>
                    <a:pt x="9591" y="6007"/>
                  </a:lnTo>
                  <a:lnTo>
                    <a:pt x="9583" y="6048"/>
                  </a:lnTo>
                  <a:lnTo>
                    <a:pt x="9574" y="6090"/>
                  </a:lnTo>
                  <a:lnTo>
                    <a:pt x="9566" y="6124"/>
                  </a:lnTo>
                  <a:lnTo>
                    <a:pt x="9558" y="6165"/>
                  </a:lnTo>
                  <a:lnTo>
                    <a:pt x="9549" y="6207"/>
                  </a:lnTo>
                  <a:lnTo>
                    <a:pt x="9541" y="6240"/>
                  </a:lnTo>
                  <a:lnTo>
                    <a:pt x="9533" y="6282"/>
                  </a:lnTo>
                  <a:lnTo>
                    <a:pt x="9524" y="6316"/>
                  </a:lnTo>
                  <a:lnTo>
                    <a:pt x="9516" y="6357"/>
                  </a:lnTo>
                  <a:lnTo>
                    <a:pt x="9508" y="6399"/>
                  </a:lnTo>
                  <a:lnTo>
                    <a:pt x="9491" y="6433"/>
                  </a:lnTo>
                  <a:lnTo>
                    <a:pt x="9482" y="6474"/>
                  </a:lnTo>
                  <a:lnTo>
                    <a:pt x="9466" y="6508"/>
                  </a:lnTo>
                  <a:lnTo>
                    <a:pt x="9457" y="6550"/>
                  </a:lnTo>
                  <a:lnTo>
                    <a:pt x="9449" y="6583"/>
                  </a:lnTo>
                  <a:lnTo>
                    <a:pt x="9432" y="6625"/>
                  </a:lnTo>
                  <a:lnTo>
                    <a:pt x="9416" y="6658"/>
                  </a:lnTo>
                  <a:lnTo>
                    <a:pt x="9407" y="6700"/>
                  </a:lnTo>
                  <a:lnTo>
                    <a:pt x="9391" y="6733"/>
                  </a:lnTo>
                  <a:lnTo>
                    <a:pt x="9374" y="6767"/>
                  </a:lnTo>
                  <a:lnTo>
                    <a:pt x="9366" y="6809"/>
                  </a:lnTo>
                  <a:lnTo>
                    <a:pt x="9349" y="6842"/>
                  </a:lnTo>
                  <a:lnTo>
                    <a:pt x="9332" y="6884"/>
                  </a:lnTo>
                  <a:lnTo>
                    <a:pt x="9315" y="6917"/>
                  </a:lnTo>
                  <a:lnTo>
                    <a:pt x="9299" y="6951"/>
                  </a:lnTo>
                  <a:lnTo>
                    <a:pt x="9282" y="6984"/>
                  </a:lnTo>
                  <a:lnTo>
                    <a:pt x="9265" y="7026"/>
                  </a:lnTo>
                  <a:lnTo>
                    <a:pt x="9249" y="7059"/>
                  </a:lnTo>
                  <a:lnTo>
                    <a:pt x="9232" y="7093"/>
                  </a:lnTo>
                  <a:lnTo>
                    <a:pt x="9215" y="7126"/>
                  </a:lnTo>
                  <a:lnTo>
                    <a:pt x="9198" y="7159"/>
                  </a:lnTo>
                  <a:lnTo>
                    <a:pt x="9173" y="7201"/>
                  </a:lnTo>
                  <a:lnTo>
                    <a:pt x="9157" y="7235"/>
                  </a:lnTo>
                  <a:lnTo>
                    <a:pt x="9132" y="7268"/>
                  </a:lnTo>
                  <a:lnTo>
                    <a:pt x="9115" y="7301"/>
                  </a:lnTo>
                  <a:lnTo>
                    <a:pt x="9090" y="7335"/>
                  </a:lnTo>
                  <a:lnTo>
                    <a:pt x="9073" y="7368"/>
                  </a:lnTo>
                  <a:lnTo>
                    <a:pt x="9048" y="7402"/>
                  </a:lnTo>
                  <a:lnTo>
                    <a:pt x="9031" y="7435"/>
                  </a:lnTo>
                  <a:lnTo>
                    <a:pt x="9006" y="7460"/>
                  </a:lnTo>
                  <a:lnTo>
                    <a:pt x="8981" y="7494"/>
                  </a:lnTo>
                  <a:lnTo>
                    <a:pt x="8956" y="7527"/>
                  </a:lnTo>
                  <a:lnTo>
                    <a:pt x="8931" y="7560"/>
                  </a:lnTo>
                  <a:lnTo>
                    <a:pt x="8914" y="7577"/>
                  </a:lnTo>
                  <a:lnTo>
                    <a:pt x="8898" y="7602"/>
                  </a:lnTo>
                  <a:lnTo>
                    <a:pt x="8881" y="7619"/>
                  </a:lnTo>
                  <a:lnTo>
                    <a:pt x="8864" y="7644"/>
                  </a:lnTo>
                  <a:lnTo>
                    <a:pt x="8839" y="7661"/>
                  </a:lnTo>
                  <a:lnTo>
                    <a:pt x="8823" y="7686"/>
                  </a:lnTo>
                  <a:lnTo>
                    <a:pt x="8797" y="7711"/>
                  </a:lnTo>
                  <a:lnTo>
                    <a:pt x="8781" y="7727"/>
                  </a:lnTo>
                  <a:lnTo>
                    <a:pt x="8756" y="7753"/>
                  </a:lnTo>
                  <a:lnTo>
                    <a:pt x="8731" y="7778"/>
                  </a:lnTo>
                  <a:lnTo>
                    <a:pt x="8706" y="7794"/>
                  </a:lnTo>
                  <a:lnTo>
                    <a:pt x="8681" y="7819"/>
                  </a:lnTo>
                  <a:lnTo>
                    <a:pt x="8664" y="7828"/>
                  </a:lnTo>
                  <a:lnTo>
                    <a:pt x="8655" y="7836"/>
                  </a:lnTo>
                  <a:lnTo>
                    <a:pt x="8630" y="7853"/>
                  </a:lnTo>
                  <a:lnTo>
                    <a:pt x="8605" y="7878"/>
                  </a:lnTo>
                  <a:lnTo>
                    <a:pt x="8580" y="7895"/>
                  </a:lnTo>
                  <a:lnTo>
                    <a:pt x="8547" y="7911"/>
                  </a:lnTo>
                  <a:lnTo>
                    <a:pt x="8530" y="7920"/>
                  </a:lnTo>
                  <a:lnTo>
                    <a:pt x="8522" y="7928"/>
                  </a:lnTo>
                  <a:lnTo>
                    <a:pt x="8505" y="7936"/>
                  </a:lnTo>
                  <a:lnTo>
                    <a:pt x="8488" y="7945"/>
                  </a:lnTo>
                  <a:lnTo>
                    <a:pt x="8472" y="7945"/>
                  </a:lnTo>
                  <a:lnTo>
                    <a:pt x="8455" y="7953"/>
                  </a:lnTo>
                  <a:lnTo>
                    <a:pt x="8438" y="7961"/>
                  </a:lnTo>
                  <a:lnTo>
                    <a:pt x="8422" y="7970"/>
                  </a:lnTo>
                  <a:lnTo>
                    <a:pt x="8405" y="7970"/>
                  </a:lnTo>
                  <a:lnTo>
                    <a:pt x="8388" y="7970"/>
                  </a:lnTo>
                  <a:lnTo>
                    <a:pt x="8371" y="7970"/>
                  </a:lnTo>
                  <a:lnTo>
                    <a:pt x="8355" y="7970"/>
                  </a:lnTo>
                  <a:lnTo>
                    <a:pt x="8338" y="7970"/>
                  </a:lnTo>
                  <a:lnTo>
                    <a:pt x="8321" y="7970"/>
                  </a:lnTo>
                  <a:lnTo>
                    <a:pt x="8305" y="7970"/>
                  </a:lnTo>
                  <a:lnTo>
                    <a:pt x="8288" y="7970"/>
                  </a:lnTo>
                  <a:lnTo>
                    <a:pt x="8196" y="7970"/>
                  </a:lnTo>
                  <a:lnTo>
                    <a:pt x="8179" y="7970"/>
                  </a:lnTo>
                  <a:lnTo>
                    <a:pt x="8163" y="7970"/>
                  </a:lnTo>
                  <a:lnTo>
                    <a:pt x="8146" y="7970"/>
                  </a:lnTo>
                  <a:lnTo>
                    <a:pt x="8129" y="7970"/>
                  </a:lnTo>
                  <a:lnTo>
                    <a:pt x="8104" y="7970"/>
                  </a:lnTo>
                  <a:lnTo>
                    <a:pt x="8087" y="7970"/>
                  </a:lnTo>
                  <a:lnTo>
                    <a:pt x="8071" y="7961"/>
                  </a:lnTo>
                  <a:lnTo>
                    <a:pt x="8054" y="7953"/>
                  </a:lnTo>
                  <a:lnTo>
                    <a:pt x="8037" y="7945"/>
                  </a:lnTo>
                  <a:lnTo>
                    <a:pt x="7995" y="7928"/>
                  </a:lnTo>
                  <a:lnTo>
                    <a:pt x="7962" y="7911"/>
                  </a:lnTo>
                  <a:lnTo>
                    <a:pt x="7920" y="7886"/>
                  </a:lnTo>
                  <a:lnTo>
                    <a:pt x="7887" y="7870"/>
                  </a:lnTo>
                  <a:lnTo>
                    <a:pt x="7853" y="7844"/>
                  </a:lnTo>
                  <a:lnTo>
                    <a:pt x="7820" y="7828"/>
                  </a:lnTo>
                  <a:lnTo>
                    <a:pt x="7787" y="7803"/>
                  </a:lnTo>
                  <a:lnTo>
                    <a:pt x="7753" y="7778"/>
                  </a:lnTo>
                  <a:lnTo>
                    <a:pt x="7720" y="7753"/>
                  </a:lnTo>
                  <a:lnTo>
                    <a:pt x="7695" y="7727"/>
                  </a:lnTo>
                  <a:lnTo>
                    <a:pt x="7661" y="7702"/>
                  </a:lnTo>
                  <a:lnTo>
                    <a:pt x="7636" y="7677"/>
                  </a:lnTo>
                  <a:lnTo>
                    <a:pt x="7603" y="7652"/>
                  </a:lnTo>
                  <a:lnTo>
                    <a:pt x="7578" y="7627"/>
                  </a:lnTo>
                  <a:lnTo>
                    <a:pt x="7553" y="7602"/>
                  </a:lnTo>
                  <a:lnTo>
                    <a:pt x="7528" y="7569"/>
                  </a:lnTo>
                  <a:lnTo>
                    <a:pt x="7503" y="7544"/>
                  </a:lnTo>
                  <a:lnTo>
                    <a:pt x="7478" y="7510"/>
                  </a:lnTo>
                  <a:lnTo>
                    <a:pt x="7452" y="7485"/>
                  </a:lnTo>
                  <a:lnTo>
                    <a:pt x="7436" y="7452"/>
                  </a:lnTo>
                  <a:lnTo>
                    <a:pt x="7411" y="7418"/>
                  </a:lnTo>
                  <a:lnTo>
                    <a:pt x="7394" y="7385"/>
                  </a:lnTo>
                  <a:lnTo>
                    <a:pt x="7369" y="7360"/>
                  </a:lnTo>
                  <a:lnTo>
                    <a:pt x="7352" y="7326"/>
                  </a:lnTo>
                  <a:lnTo>
                    <a:pt x="7336" y="7293"/>
                  </a:lnTo>
                  <a:lnTo>
                    <a:pt x="7319" y="7260"/>
                  </a:lnTo>
                  <a:lnTo>
                    <a:pt x="7302" y="7226"/>
                  </a:lnTo>
                  <a:lnTo>
                    <a:pt x="7285" y="7193"/>
                  </a:lnTo>
                  <a:lnTo>
                    <a:pt x="7269" y="7151"/>
                  </a:lnTo>
                  <a:lnTo>
                    <a:pt x="7252" y="7118"/>
                  </a:lnTo>
                  <a:lnTo>
                    <a:pt x="7235" y="7084"/>
                  </a:lnTo>
                  <a:lnTo>
                    <a:pt x="7227" y="7051"/>
                  </a:lnTo>
                  <a:lnTo>
                    <a:pt x="7210" y="7009"/>
                  </a:lnTo>
                  <a:lnTo>
                    <a:pt x="7202" y="6976"/>
                  </a:lnTo>
                  <a:lnTo>
                    <a:pt x="7185" y="6942"/>
                  </a:lnTo>
                  <a:lnTo>
                    <a:pt x="7177" y="6900"/>
                  </a:lnTo>
                  <a:lnTo>
                    <a:pt x="7168" y="6867"/>
                  </a:lnTo>
                  <a:lnTo>
                    <a:pt x="7160" y="6825"/>
                  </a:lnTo>
                  <a:lnTo>
                    <a:pt x="7143" y="6792"/>
                  </a:lnTo>
                  <a:lnTo>
                    <a:pt x="7135" y="6750"/>
                  </a:lnTo>
                  <a:lnTo>
                    <a:pt x="7127" y="6708"/>
                  </a:lnTo>
                  <a:lnTo>
                    <a:pt x="7127" y="6675"/>
                  </a:lnTo>
                  <a:lnTo>
                    <a:pt x="7118" y="6633"/>
                  </a:lnTo>
                  <a:lnTo>
                    <a:pt x="7110" y="6600"/>
                  </a:lnTo>
                  <a:lnTo>
                    <a:pt x="7102" y="6558"/>
                  </a:lnTo>
                  <a:lnTo>
                    <a:pt x="7102" y="6516"/>
                  </a:lnTo>
                  <a:lnTo>
                    <a:pt x="7102" y="6474"/>
                  </a:lnTo>
                  <a:lnTo>
                    <a:pt x="7102" y="6441"/>
                  </a:lnTo>
                  <a:lnTo>
                    <a:pt x="7102" y="6399"/>
                  </a:lnTo>
                  <a:lnTo>
                    <a:pt x="7102" y="6357"/>
                  </a:lnTo>
                  <a:lnTo>
                    <a:pt x="7102" y="6316"/>
                  </a:lnTo>
                  <a:lnTo>
                    <a:pt x="7102" y="6274"/>
                  </a:lnTo>
                  <a:lnTo>
                    <a:pt x="7102" y="6240"/>
                  </a:lnTo>
                  <a:lnTo>
                    <a:pt x="7102" y="6199"/>
                  </a:lnTo>
                  <a:lnTo>
                    <a:pt x="7102" y="5906"/>
                  </a:lnTo>
                  <a:lnTo>
                    <a:pt x="7102" y="5865"/>
                  </a:lnTo>
                  <a:lnTo>
                    <a:pt x="7102" y="5823"/>
                  </a:lnTo>
                  <a:lnTo>
                    <a:pt x="7102" y="5781"/>
                  </a:lnTo>
                  <a:lnTo>
                    <a:pt x="7102" y="5697"/>
                  </a:lnTo>
                  <a:lnTo>
                    <a:pt x="7110" y="5614"/>
                  </a:lnTo>
                  <a:lnTo>
                    <a:pt x="7118" y="5530"/>
                  </a:lnTo>
                  <a:lnTo>
                    <a:pt x="7127" y="5447"/>
                  </a:lnTo>
                  <a:lnTo>
                    <a:pt x="7135" y="5363"/>
                  </a:lnTo>
                  <a:lnTo>
                    <a:pt x="7143" y="5280"/>
                  </a:lnTo>
                  <a:lnTo>
                    <a:pt x="7160" y="5196"/>
                  </a:lnTo>
                  <a:lnTo>
                    <a:pt x="7168" y="5129"/>
                  </a:lnTo>
                  <a:lnTo>
                    <a:pt x="7168" y="5146"/>
                  </a:lnTo>
                  <a:lnTo>
                    <a:pt x="7135" y="5221"/>
                  </a:lnTo>
                  <a:lnTo>
                    <a:pt x="7102" y="5313"/>
                  </a:lnTo>
                  <a:lnTo>
                    <a:pt x="7068" y="5413"/>
                  </a:lnTo>
                  <a:lnTo>
                    <a:pt x="7043" y="5464"/>
                  </a:lnTo>
                  <a:lnTo>
                    <a:pt x="7026" y="5522"/>
                  </a:lnTo>
                  <a:lnTo>
                    <a:pt x="7001" y="5581"/>
                  </a:lnTo>
                  <a:lnTo>
                    <a:pt x="6976" y="5639"/>
                  </a:lnTo>
                  <a:lnTo>
                    <a:pt x="6951" y="5697"/>
                  </a:lnTo>
                  <a:lnTo>
                    <a:pt x="6926" y="5756"/>
                  </a:lnTo>
                  <a:lnTo>
                    <a:pt x="6901" y="5814"/>
                  </a:lnTo>
                  <a:lnTo>
                    <a:pt x="6868" y="5881"/>
                  </a:lnTo>
                  <a:lnTo>
                    <a:pt x="6843" y="5948"/>
                  </a:lnTo>
                  <a:lnTo>
                    <a:pt x="6809" y="6007"/>
                  </a:lnTo>
                  <a:lnTo>
                    <a:pt x="6784" y="6073"/>
                  </a:lnTo>
                  <a:lnTo>
                    <a:pt x="6751" y="6140"/>
                  </a:lnTo>
                  <a:lnTo>
                    <a:pt x="6717" y="6207"/>
                  </a:lnTo>
                  <a:lnTo>
                    <a:pt x="6684" y="6274"/>
                  </a:lnTo>
                  <a:lnTo>
                    <a:pt x="6650" y="6349"/>
                  </a:lnTo>
                  <a:lnTo>
                    <a:pt x="6617" y="6416"/>
                  </a:lnTo>
                  <a:lnTo>
                    <a:pt x="6584" y="6483"/>
                  </a:lnTo>
                  <a:lnTo>
                    <a:pt x="6542" y="6550"/>
                  </a:lnTo>
                  <a:lnTo>
                    <a:pt x="6508" y="6625"/>
                  </a:lnTo>
                  <a:lnTo>
                    <a:pt x="6467" y="6692"/>
                  </a:lnTo>
                  <a:lnTo>
                    <a:pt x="6425" y="6758"/>
                  </a:lnTo>
                  <a:lnTo>
                    <a:pt x="6392" y="6825"/>
                  </a:lnTo>
                  <a:lnTo>
                    <a:pt x="6350" y="6892"/>
                  </a:lnTo>
                  <a:lnTo>
                    <a:pt x="6308" y="6967"/>
                  </a:lnTo>
                  <a:lnTo>
                    <a:pt x="6266" y="7034"/>
                  </a:lnTo>
                  <a:lnTo>
                    <a:pt x="6216" y="7101"/>
                  </a:lnTo>
                  <a:lnTo>
                    <a:pt x="6174" y="7159"/>
                  </a:lnTo>
                  <a:lnTo>
                    <a:pt x="6158" y="7193"/>
                  </a:lnTo>
                  <a:lnTo>
                    <a:pt x="6133" y="7226"/>
                  </a:lnTo>
                  <a:lnTo>
                    <a:pt x="6107" y="7260"/>
                  </a:lnTo>
                  <a:lnTo>
                    <a:pt x="6082" y="7293"/>
                  </a:lnTo>
                  <a:lnTo>
                    <a:pt x="6066" y="7318"/>
                  </a:lnTo>
                  <a:lnTo>
                    <a:pt x="6041" y="7352"/>
                  </a:lnTo>
                  <a:lnTo>
                    <a:pt x="6016" y="7385"/>
                  </a:lnTo>
                  <a:lnTo>
                    <a:pt x="5991" y="7410"/>
                  </a:lnTo>
                  <a:lnTo>
                    <a:pt x="5965" y="7443"/>
                  </a:lnTo>
                  <a:lnTo>
                    <a:pt x="5949" y="7477"/>
                  </a:lnTo>
                  <a:lnTo>
                    <a:pt x="5840" y="7510"/>
                  </a:lnTo>
                  <a:lnTo>
                    <a:pt x="5815" y="7544"/>
                  </a:lnTo>
                  <a:lnTo>
                    <a:pt x="5790" y="7569"/>
                  </a:lnTo>
                  <a:lnTo>
                    <a:pt x="5765" y="7594"/>
                  </a:lnTo>
                  <a:lnTo>
                    <a:pt x="5740" y="7627"/>
                  </a:lnTo>
                  <a:lnTo>
                    <a:pt x="5715" y="7652"/>
                  </a:lnTo>
                  <a:lnTo>
                    <a:pt x="5690" y="7677"/>
                  </a:lnTo>
                  <a:lnTo>
                    <a:pt x="5665" y="7702"/>
                  </a:lnTo>
                  <a:lnTo>
                    <a:pt x="5640" y="7727"/>
                  </a:lnTo>
                  <a:lnTo>
                    <a:pt x="5615" y="7753"/>
                  </a:lnTo>
                  <a:lnTo>
                    <a:pt x="5590" y="7778"/>
                  </a:lnTo>
                  <a:lnTo>
                    <a:pt x="5556" y="7803"/>
                  </a:lnTo>
                  <a:lnTo>
                    <a:pt x="5531" y="7828"/>
                  </a:lnTo>
                  <a:lnTo>
                    <a:pt x="5506" y="7853"/>
                  </a:lnTo>
                  <a:lnTo>
                    <a:pt x="5481" y="7878"/>
                  </a:lnTo>
                  <a:lnTo>
                    <a:pt x="5456" y="7903"/>
                  </a:lnTo>
                  <a:lnTo>
                    <a:pt x="5422" y="7928"/>
                  </a:lnTo>
                  <a:lnTo>
                    <a:pt x="5422" y="7928"/>
                  </a:lnTo>
                  <a:lnTo>
                    <a:pt x="5397" y="7953"/>
                  </a:lnTo>
                  <a:lnTo>
                    <a:pt x="5364" y="7970"/>
                  </a:lnTo>
                  <a:lnTo>
                    <a:pt x="5339" y="7986"/>
                  </a:lnTo>
                  <a:lnTo>
                    <a:pt x="5305" y="8012"/>
                  </a:lnTo>
                  <a:lnTo>
                    <a:pt x="5280" y="8028"/>
                  </a:lnTo>
                  <a:lnTo>
                    <a:pt x="5255" y="8045"/>
                  </a:lnTo>
                  <a:lnTo>
                    <a:pt x="5222" y="8062"/>
                  </a:lnTo>
                  <a:lnTo>
                    <a:pt x="5197" y="8078"/>
                  </a:lnTo>
                  <a:lnTo>
                    <a:pt x="5163" y="8095"/>
                  </a:lnTo>
                  <a:lnTo>
                    <a:pt x="5130" y="8112"/>
                  </a:lnTo>
                  <a:lnTo>
                    <a:pt x="5105" y="8128"/>
                  </a:lnTo>
                  <a:lnTo>
                    <a:pt x="5072" y="8137"/>
                  </a:lnTo>
                  <a:lnTo>
                    <a:pt x="5047" y="8154"/>
                  </a:lnTo>
                  <a:lnTo>
                    <a:pt x="5013" y="8170"/>
                  </a:lnTo>
                  <a:lnTo>
                    <a:pt x="4980" y="8179"/>
                  </a:lnTo>
                  <a:lnTo>
                    <a:pt x="4955" y="8187"/>
                  </a:lnTo>
                  <a:lnTo>
                    <a:pt x="4921" y="8195"/>
                  </a:lnTo>
                  <a:lnTo>
                    <a:pt x="4888" y="8204"/>
                  </a:lnTo>
                  <a:lnTo>
                    <a:pt x="4854" y="8212"/>
                  </a:lnTo>
                  <a:lnTo>
                    <a:pt x="4829" y="8220"/>
                  </a:lnTo>
                  <a:lnTo>
                    <a:pt x="4796" y="8229"/>
                  </a:lnTo>
                  <a:lnTo>
                    <a:pt x="4762" y="8229"/>
                  </a:lnTo>
                  <a:lnTo>
                    <a:pt x="4729" y="8229"/>
                  </a:lnTo>
                  <a:lnTo>
                    <a:pt x="4696" y="8229"/>
                  </a:lnTo>
                  <a:lnTo>
                    <a:pt x="4595" y="8229"/>
                  </a:lnTo>
                  <a:lnTo>
                    <a:pt x="4562" y="8229"/>
                  </a:lnTo>
                  <a:lnTo>
                    <a:pt x="4529" y="8229"/>
                  </a:lnTo>
                  <a:lnTo>
                    <a:pt x="4495" y="8229"/>
                  </a:lnTo>
                  <a:lnTo>
                    <a:pt x="4462" y="8220"/>
                  </a:lnTo>
                  <a:lnTo>
                    <a:pt x="4428" y="8212"/>
                  </a:lnTo>
                  <a:lnTo>
                    <a:pt x="4395" y="8204"/>
                  </a:lnTo>
                  <a:lnTo>
                    <a:pt x="4361" y="8195"/>
                  </a:lnTo>
                  <a:lnTo>
                    <a:pt x="4328" y="8187"/>
                  </a:lnTo>
                  <a:lnTo>
                    <a:pt x="4311" y="8179"/>
                  </a:lnTo>
                  <a:lnTo>
                    <a:pt x="4295" y="8179"/>
                  </a:lnTo>
                  <a:lnTo>
                    <a:pt x="4286" y="8170"/>
                  </a:lnTo>
                  <a:lnTo>
                    <a:pt x="4270" y="8162"/>
                  </a:lnTo>
                  <a:lnTo>
                    <a:pt x="4253" y="8154"/>
                  </a:lnTo>
                  <a:lnTo>
                    <a:pt x="4236" y="8145"/>
                  </a:lnTo>
                  <a:lnTo>
                    <a:pt x="4228" y="8137"/>
                  </a:lnTo>
                  <a:lnTo>
                    <a:pt x="4211" y="8128"/>
                  </a:lnTo>
                  <a:lnTo>
                    <a:pt x="4194" y="8120"/>
                  </a:lnTo>
                  <a:lnTo>
                    <a:pt x="4186" y="8112"/>
                  </a:lnTo>
                  <a:lnTo>
                    <a:pt x="4169" y="8103"/>
                  </a:lnTo>
                  <a:lnTo>
                    <a:pt x="4161" y="8095"/>
                  </a:lnTo>
                  <a:lnTo>
                    <a:pt x="4144" y="8078"/>
                  </a:lnTo>
                  <a:lnTo>
                    <a:pt x="4136" y="8070"/>
                  </a:lnTo>
                  <a:lnTo>
                    <a:pt x="4119" y="8062"/>
                  </a:lnTo>
                  <a:lnTo>
                    <a:pt x="4111" y="8045"/>
                  </a:lnTo>
                  <a:lnTo>
                    <a:pt x="4102" y="8037"/>
                  </a:lnTo>
                  <a:lnTo>
                    <a:pt x="4086" y="8028"/>
                  </a:lnTo>
                  <a:lnTo>
                    <a:pt x="4077" y="8012"/>
                  </a:lnTo>
                  <a:lnTo>
                    <a:pt x="4069" y="8003"/>
                  </a:lnTo>
                  <a:lnTo>
                    <a:pt x="4061" y="7986"/>
                  </a:lnTo>
                  <a:lnTo>
                    <a:pt x="4052" y="7978"/>
                  </a:lnTo>
                  <a:lnTo>
                    <a:pt x="4036" y="7953"/>
                  </a:lnTo>
                  <a:lnTo>
                    <a:pt x="4019" y="7920"/>
                  </a:lnTo>
                  <a:lnTo>
                    <a:pt x="4002" y="7895"/>
                  </a:lnTo>
                  <a:lnTo>
                    <a:pt x="3986" y="7870"/>
                  </a:lnTo>
                  <a:lnTo>
                    <a:pt x="3969" y="7844"/>
                  </a:lnTo>
                  <a:lnTo>
                    <a:pt x="3960" y="7811"/>
                  </a:lnTo>
                  <a:lnTo>
                    <a:pt x="3944" y="7786"/>
                  </a:lnTo>
                  <a:lnTo>
                    <a:pt x="3935" y="7753"/>
                  </a:lnTo>
                  <a:lnTo>
                    <a:pt x="3927" y="7719"/>
                  </a:lnTo>
                  <a:lnTo>
                    <a:pt x="3919" y="7694"/>
                  </a:lnTo>
                  <a:lnTo>
                    <a:pt x="3902" y="7661"/>
                  </a:lnTo>
                  <a:lnTo>
                    <a:pt x="3894" y="7627"/>
                  </a:lnTo>
                  <a:lnTo>
                    <a:pt x="3885" y="7602"/>
                  </a:lnTo>
                  <a:lnTo>
                    <a:pt x="3885" y="7569"/>
                  </a:lnTo>
                  <a:lnTo>
                    <a:pt x="3877" y="7535"/>
                  </a:lnTo>
                  <a:lnTo>
                    <a:pt x="3869" y="7502"/>
                  </a:lnTo>
                  <a:lnTo>
                    <a:pt x="3860" y="7469"/>
                  </a:lnTo>
                  <a:lnTo>
                    <a:pt x="3860" y="7435"/>
                  </a:lnTo>
                  <a:lnTo>
                    <a:pt x="3860" y="7402"/>
                  </a:lnTo>
                  <a:lnTo>
                    <a:pt x="3860" y="7368"/>
                  </a:lnTo>
                  <a:lnTo>
                    <a:pt x="3860" y="7335"/>
                  </a:lnTo>
                  <a:lnTo>
                    <a:pt x="3860" y="7301"/>
                  </a:lnTo>
                  <a:lnTo>
                    <a:pt x="3860" y="7268"/>
                  </a:lnTo>
                  <a:lnTo>
                    <a:pt x="3860" y="7235"/>
                  </a:lnTo>
                  <a:lnTo>
                    <a:pt x="3860" y="7201"/>
                  </a:lnTo>
                  <a:lnTo>
                    <a:pt x="3860" y="6875"/>
                  </a:lnTo>
                  <a:lnTo>
                    <a:pt x="3860" y="6817"/>
                  </a:lnTo>
                  <a:lnTo>
                    <a:pt x="3860" y="6758"/>
                  </a:lnTo>
                  <a:lnTo>
                    <a:pt x="3860" y="6700"/>
                  </a:lnTo>
                  <a:lnTo>
                    <a:pt x="3860" y="6650"/>
                  </a:lnTo>
                  <a:lnTo>
                    <a:pt x="3860" y="6600"/>
                  </a:lnTo>
                  <a:lnTo>
                    <a:pt x="3860" y="6550"/>
                  </a:lnTo>
                  <a:lnTo>
                    <a:pt x="3860" y="6508"/>
                  </a:lnTo>
                  <a:lnTo>
                    <a:pt x="3860" y="6466"/>
                  </a:lnTo>
                  <a:lnTo>
                    <a:pt x="3860" y="6433"/>
                  </a:lnTo>
                  <a:lnTo>
                    <a:pt x="3869" y="6366"/>
                  </a:lnTo>
                  <a:lnTo>
                    <a:pt x="3885" y="6291"/>
                  </a:lnTo>
                  <a:lnTo>
                    <a:pt x="3894" y="6224"/>
                  </a:lnTo>
                  <a:lnTo>
                    <a:pt x="3902" y="6157"/>
                  </a:lnTo>
                  <a:lnTo>
                    <a:pt x="3910" y="6090"/>
                  </a:lnTo>
                  <a:lnTo>
                    <a:pt x="3927" y="6015"/>
                  </a:lnTo>
                  <a:lnTo>
                    <a:pt x="3935" y="5948"/>
                  </a:lnTo>
                  <a:lnTo>
                    <a:pt x="3952" y="5881"/>
                  </a:lnTo>
                  <a:lnTo>
                    <a:pt x="3969" y="5814"/>
                  </a:lnTo>
                  <a:lnTo>
                    <a:pt x="3977" y="5739"/>
                  </a:lnTo>
                  <a:lnTo>
                    <a:pt x="3994" y="5672"/>
                  </a:lnTo>
                  <a:lnTo>
                    <a:pt x="4011" y="5606"/>
                  </a:lnTo>
                  <a:lnTo>
                    <a:pt x="4027" y="5539"/>
                  </a:lnTo>
                  <a:lnTo>
                    <a:pt x="4044" y="5472"/>
                  </a:lnTo>
                  <a:lnTo>
                    <a:pt x="4061" y="5405"/>
                  </a:lnTo>
                  <a:lnTo>
                    <a:pt x="4077" y="5338"/>
                  </a:lnTo>
                  <a:lnTo>
                    <a:pt x="4094" y="5263"/>
                  </a:lnTo>
                  <a:lnTo>
                    <a:pt x="4111" y="5196"/>
                  </a:lnTo>
                  <a:lnTo>
                    <a:pt x="4136" y="5129"/>
                  </a:lnTo>
                  <a:lnTo>
                    <a:pt x="4153" y="5063"/>
                  </a:lnTo>
                  <a:lnTo>
                    <a:pt x="4169" y="4996"/>
                  </a:lnTo>
                  <a:lnTo>
                    <a:pt x="4194" y="4929"/>
                  </a:lnTo>
                  <a:lnTo>
                    <a:pt x="4211" y="4879"/>
                  </a:lnTo>
                  <a:lnTo>
                    <a:pt x="4211" y="4870"/>
                  </a:lnTo>
                  <a:lnTo>
                    <a:pt x="4236" y="4804"/>
                  </a:lnTo>
                  <a:lnTo>
                    <a:pt x="4253" y="4737"/>
                  </a:lnTo>
                  <a:lnTo>
                    <a:pt x="4278" y="4670"/>
                  </a:lnTo>
                  <a:lnTo>
                    <a:pt x="4303" y="4603"/>
                  </a:lnTo>
                  <a:lnTo>
                    <a:pt x="4320" y="4536"/>
                  </a:lnTo>
                  <a:lnTo>
                    <a:pt x="4345" y="4469"/>
                  </a:lnTo>
                  <a:lnTo>
                    <a:pt x="4370" y="4411"/>
                  </a:lnTo>
                  <a:lnTo>
                    <a:pt x="4395" y="4344"/>
                  </a:lnTo>
                  <a:lnTo>
                    <a:pt x="4420" y="4277"/>
                  </a:lnTo>
                  <a:lnTo>
                    <a:pt x="4445" y="4210"/>
                  </a:lnTo>
                  <a:lnTo>
                    <a:pt x="4470" y="4152"/>
                  </a:lnTo>
                  <a:lnTo>
                    <a:pt x="4495" y="4085"/>
                  </a:lnTo>
                  <a:lnTo>
                    <a:pt x="4520" y="4018"/>
                  </a:lnTo>
                  <a:lnTo>
                    <a:pt x="4554" y="3951"/>
                  </a:lnTo>
                  <a:lnTo>
                    <a:pt x="4579" y="3893"/>
                  </a:lnTo>
                  <a:lnTo>
                    <a:pt x="4604" y="3826"/>
                  </a:lnTo>
                  <a:lnTo>
                    <a:pt x="4637" y="3759"/>
                  </a:lnTo>
                  <a:lnTo>
                    <a:pt x="4662" y="3701"/>
                  </a:lnTo>
                  <a:lnTo>
                    <a:pt x="4687" y="3634"/>
                  </a:lnTo>
                  <a:lnTo>
                    <a:pt x="4721" y="3576"/>
                  </a:lnTo>
                  <a:lnTo>
                    <a:pt x="4746" y="3509"/>
                  </a:lnTo>
                  <a:lnTo>
                    <a:pt x="4779" y="3442"/>
                  </a:lnTo>
                  <a:lnTo>
                    <a:pt x="4804" y="3383"/>
                  </a:lnTo>
                  <a:lnTo>
                    <a:pt x="4838" y="3317"/>
                  </a:lnTo>
                  <a:lnTo>
                    <a:pt x="4863" y="3266"/>
                  </a:lnTo>
                  <a:lnTo>
                    <a:pt x="4846" y="3283"/>
                  </a:lnTo>
                  <a:lnTo>
                    <a:pt x="4796" y="3325"/>
                  </a:lnTo>
                  <a:lnTo>
                    <a:pt x="4754" y="3358"/>
                  </a:lnTo>
                  <a:lnTo>
                    <a:pt x="4704" y="3400"/>
                  </a:lnTo>
                  <a:lnTo>
                    <a:pt x="4662" y="3442"/>
                  </a:lnTo>
                  <a:lnTo>
                    <a:pt x="4612" y="3475"/>
                  </a:lnTo>
                  <a:lnTo>
                    <a:pt x="4562" y="3517"/>
                  </a:lnTo>
                  <a:lnTo>
                    <a:pt x="4520" y="3559"/>
                  </a:lnTo>
                  <a:lnTo>
                    <a:pt x="4470" y="3592"/>
                  </a:lnTo>
                  <a:lnTo>
                    <a:pt x="4311" y="3718"/>
                  </a:lnTo>
                  <a:lnTo>
                    <a:pt x="4270" y="3751"/>
                  </a:lnTo>
                  <a:lnTo>
                    <a:pt x="4153" y="3843"/>
                  </a:lnTo>
                  <a:lnTo>
                    <a:pt x="4077" y="3910"/>
                  </a:lnTo>
                  <a:lnTo>
                    <a:pt x="3994" y="3968"/>
                  </a:lnTo>
                  <a:lnTo>
                    <a:pt x="3919" y="4027"/>
                  </a:lnTo>
                  <a:lnTo>
                    <a:pt x="3835" y="4093"/>
                  </a:lnTo>
                  <a:lnTo>
                    <a:pt x="3760" y="4152"/>
                  </a:lnTo>
                  <a:lnTo>
                    <a:pt x="3676" y="4210"/>
                  </a:lnTo>
                  <a:lnTo>
                    <a:pt x="3593" y="4277"/>
                  </a:lnTo>
                  <a:lnTo>
                    <a:pt x="3509" y="4336"/>
                  </a:lnTo>
                  <a:lnTo>
                    <a:pt x="3434" y="4394"/>
                  </a:lnTo>
                  <a:lnTo>
                    <a:pt x="3351" y="4453"/>
                  </a:lnTo>
                  <a:lnTo>
                    <a:pt x="3267" y="4511"/>
                  </a:lnTo>
                  <a:lnTo>
                    <a:pt x="3184" y="4570"/>
                  </a:lnTo>
                  <a:lnTo>
                    <a:pt x="3100" y="4628"/>
                  </a:lnTo>
                  <a:lnTo>
                    <a:pt x="3016" y="4687"/>
                  </a:lnTo>
                  <a:lnTo>
                    <a:pt x="2933" y="4745"/>
                  </a:lnTo>
                  <a:lnTo>
                    <a:pt x="2849" y="4795"/>
                  </a:lnTo>
                  <a:lnTo>
                    <a:pt x="2766" y="4845"/>
                  </a:lnTo>
                  <a:lnTo>
                    <a:pt x="2757" y="4854"/>
                  </a:lnTo>
                  <a:lnTo>
                    <a:pt x="2674" y="4912"/>
                  </a:lnTo>
                  <a:lnTo>
                    <a:pt x="2590" y="4962"/>
                  </a:lnTo>
                  <a:lnTo>
                    <a:pt x="2499" y="5012"/>
                  </a:lnTo>
                  <a:lnTo>
                    <a:pt x="2415" y="5071"/>
                  </a:lnTo>
                  <a:lnTo>
                    <a:pt x="2323" y="5121"/>
                  </a:lnTo>
                  <a:lnTo>
                    <a:pt x="2240" y="5171"/>
                  </a:lnTo>
                  <a:lnTo>
                    <a:pt x="2189" y="5196"/>
                  </a:lnTo>
                  <a:lnTo>
                    <a:pt x="2148" y="5221"/>
                  </a:lnTo>
                  <a:lnTo>
                    <a:pt x="2098" y="5246"/>
                  </a:lnTo>
                  <a:lnTo>
                    <a:pt x="2056" y="5263"/>
                  </a:lnTo>
                  <a:lnTo>
                    <a:pt x="2006" y="5288"/>
                  </a:lnTo>
                  <a:lnTo>
                    <a:pt x="1964" y="5313"/>
                  </a:lnTo>
                  <a:lnTo>
                    <a:pt x="1914" y="5338"/>
                  </a:lnTo>
                  <a:lnTo>
                    <a:pt x="1872" y="5363"/>
                  </a:lnTo>
                  <a:lnTo>
                    <a:pt x="1822" y="5380"/>
                  </a:lnTo>
                  <a:lnTo>
                    <a:pt x="1780" y="5405"/>
                  </a:lnTo>
                  <a:lnTo>
                    <a:pt x="1738" y="5430"/>
                  </a:lnTo>
                  <a:lnTo>
                    <a:pt x="1697" y="5447"/>
                  </a:lnTo>
                  <a:lnTo>
                    <a:pt x="1655" y="5464"/>
                  </a:lnTo>
                  <a:lnTo>
                    <a:pt x="1605" y="5480"/>
                  </a:lnTo>
                  <a:lnTo>
                    <a:pt x="1555" y="5505"/>
                  </a:lnTo>
                  <a:lnTo>
                    <a:pt x="1513" y="5522"/>
                  </a:lnTo>
                  <a:lnTo>
                    <a:pt x="1463" y="5539"/>
                  </a:lnTo>
                  <a:lnTo>
                    <a:pt x="1412" y="5555"/>
                  </a:lnTo>
                  <a:lnTo>
                    <a:pt x="1362" y="5572"/>
                  </a:lnTo>
                  <a:lnTo>
                    <a:pt x="1337" y="5572"/>
                  </a:lnTo>
                  <a:lnTo>
                    <a:pt x="1304" y="5581"/>
                  </a:lnTo>
                  <a:lnTo>
                    <a:pt x="1279" y="5589"/>
                  </a:lnTo>
                  <a:lnTo>
                    <a:pt x="1254" y="5597"/>
                  </a:lnTo>
                  <a:lnTo>
                    <a:pt x="1229" y="5606"/>
                  </a:lnTo>
                  <a:lnTo>
                    <a:pt x="1204" y="5606"/>
                  </a:lnTo>
                  <a:lnTo>
                    <a:pt x="1170" y="5614"/>
                  </a:lnTo>
                  <a:lnTo>
                    <a:pt x="1145" y="5614"/>
                  </a:lnTo>
                  <a:lnTo>
                    <a:pt x="1120" y="5614"/>
                  </a:lnTo>
                  <a:lnTo>
                    <a:pt x="1095" y="5614"/>
                  </a:lnTo>
                  <a:lnTo>
                    <a:pt x="1062" y="5614"/>
                  </a:lnTo>
                  <a:lnTo>
                    <a:pt x="1037" y="5614"/>
                  </a:lnTo>
                  <a:lnTo>
                    <a:pt x="1011" y="5614"/>
                  </a:lnTo>
                  <a:lnTo>
                    <a:pt x="978" y="5614"/>
                  </a:lnTo>
                  <a:lnTo>
                    <a:pt x="953" y="5614"/>
                  </a:lnTo>
                  <a:lnTo>
                    <a:pt x="786" y="5614"/>
                  </a:lnTo>
                  <a:lnTo>
                    <a:pt x="753" y="5614"/>
                  </a:lnTo>
                  <a:lnTo>
                    <a:pt x="727" y="5614"/>
                  </a:lnTo>
                  <a:lnTo>
                    <a:pt x="694" y="5614"/>
                  </a:lnTo>
                  <a:lnTo>
                    <a:pt x="669" y="5614"/>
                  </a:lnTo>
                  <a:lnTo>
                    <a:pt x="644" y="5606"/>
                  </a:lnTo>
                  <a:lnTo>
                    <a:pt x="611" y="5606"/>
                  </a:lnTo>
                  <a:lnTo>
                    <a:pt x="585" y="5597"/>
                  </a:lnTo>
                  <a:lnTo>
                    <a:pt x="552" y="5589"/>
                  </a:lnTo>
                  <a:lnTo>
                    <a:pt x="527" y="5581"/>
                  </a:lnTo>
                  <a:lnTo>
                    <a:pt x="502" y="5572"/>
                  </a:lnTo>
                  <a:lnTo>
                    <a:pt x="468" y="5555"/>
                  </a:lnTo>
                  <a:lnTo>
                    <a:pt x="443" y="5547"/>
                  </a:lnTo>
                  <a:lnTo>
                    <a:pt x="418" y="5530"/>
                  </a:lnTo>
                  <a:lnTo>
                    <a:pt x="418" y="5530"/>
                  </a:lnTo>
                  <a:lnTo>
                    <a:pt x="393" y="5522"/>
                  </a:lnTo>
                  <a:lnTo>
                    <a:pt x="360" y="5505"/>
                  </a:lnTo>
                  <a:lnTo>
                    <a:pt x="335" y="5489"/>
                  </a:lnTo>
                  <a:lnTo>
                    <a:pt x="310" y="5472"/>
                  </a:lnTo>
                  <a:lnTo>
                    <a:pt x="285" y="5455"/>
                  </a:lnTo>
                  <a:lnTo>
                    <a:pt x="260" y="5438"/>
                  </a:lnTo>
                  <a:lnTo>
                    <a:pt x="235" y="5413"/>
                  </a:lnTo>
                  <a:lnTo>
                    <a:pt x="210" y="5397"/>
                  </a:lnTo>
                  <a:lnTo>
                    <a:pt x="193" y="5372"/>
                  </a:lnTo>
                  <a:lnTo>
                    <a:pt x="168" y="5355"/>
                  </a:lnTo>
                  <a:lnTo>
                    <a:pt x="143" y="5330"/>
                  </a:lnTo>
                  <a:lnTo>
                    <a:pt x="126" y="5296"/>
                  </a:lnTo>
                  <a:lnTo>
                    <a:pt x="109" y="5280"/>
                  </a:lnTo>
                  <a:lnTo>
                    <a:pt x="93" y="5255"/>
                  </a:lnTo>
                  <a:lnTo>
                    <a:pt x="76" y="5230"/>
                  </a:lnTo>
                  <a:lnTo>
                    <a:pt x="59" y="5205"/>
                  </a:lnTo>
                  <a:lnTo>
                    <a:pt x="42" y="5171"/>
                  </a:lnTo>
                  <a:lnTo>
                    <a:pt x="34" y="5146"/>
                  </a:lnTo>
                  <a:lnTo>
                    <a:pt x="26" y="5121"/>
                  </a:lnTo>
                  <a:lnTo>
                    <a:pt x="17" y="5096"/>
                  </a:lnTo>
                  <a:lnTo>
                    <a:pt x="9" y="5071"/>
                  </a:lnTo>
                  <a:lnTo>
                    <a:pt x="1" y="5037"/>
                  </a:lnTo>
                  <a:lnTo>
                    <a:pt x="1" y="5012"/>
                  </a:lnTo>
                  <a:lnTo>
                    <a:pt x="1" y="4987"/>
                  </a:lnTo>
                  <a:lnTo>
                    <a:pt x="1" y="4962"/>
                  </a:lnTo>
                  <a:lnTo>
                    <a:pt x="1" y="4929"/>
                  </a:lnTo>
                  <a:lnTo>
                    <a:pt x="1" y="4829"/>
                  </a:lnTo>
                  <a:lnTo>
                    <a:pt x="1" y="4804"/>
                  </a:lnTo>
                  <a:lnTo>
                    <a:pt x="1" y="4779"/>
                  </a:lnTo>
                  <a:lnTo>
                    <a:pt x="1" y="4779"/>
                  </a:lnTo>
                  <a:lnTo>
                    <a:pt x="1" y="4753"/>
                  </a:lnTo>
                  <a:lnTo>
                    <a:pt x="1" y="4728"/>
                  </a:lnTo>
                  <a:lnTo>
                    <a:pt x="9" y="4695"/>
                  </a:lnTo>
                  <a:lnTo>
                    <a:pt x="9" y="4670"/>
                  </a:lnTo>
                  <a:lnTo>
                    <a:pt x="17" y="4645"/>
                  </a:lnTo>
                  <a:lnTo>
                    <a:pt x="26" y="4620"/>
                  </a:lnTo>
                  <a:lnTo>
                    <a:pt x="34" y="4595"/>
                  </a:lnTo>
                  <a:lnTo>
                    <a:pt x="42" y="4570"/>
                  </a:lnTo>
                  <a:lnTo>
                    <a:pt x="51" y="4545"/>
                  </a:lnTo>
                  <a:lnTo>
                    <a:pt x="59" y="4520"/>
                  </a:lnTo>
                  <a:lnTo>
                    <a:pt x="67" y="4494"/>
                  </a:lnTo>
                  <a:lnTo>
                    <a:pt x="76" y="4469"/>
                  </a:lnTo>
                  <a:lnTo>
                    <a:pt x="84" y="4453"/>
                  </a:lnTo>
                  <a:lnTo>
                    <a:pt x="93" y="4428"/>
                  </a:lnTo>
                  <a:lnTo>
                    <a:pt x="118" y="4378"/>
                  </a:lnTo>
                  <a:lnTo>
                    <a:pt x="134" y="4336"/>
                  </a:lnTo>
                  <a:lnTo>
                    <a:pt x="159" y="4286"/>
                  </a:lnTo>
                  <a:lnTo>
                    <a:pt x="176" y="4244"/>
                  </a:lnTo>
                  <a:lnTo>
                    <a:pt x="201" y="4202"/>
                  </a:lnTo>
                  <a:lnTo>
                    <a:pt x="226" y="4160"/>
                  </a:lnTo>
                  <a:lnTo>
                    <a:pt x="251" y="4119"/>
                  </a:lnTo>
                  <a:lnTo>
                    <a:pt x="276" y="4077"/>
                  </a:lnTo>
                  <a:lnTo>
                    <a:pt x="293" y="4035"/>
                  </a:lnTo>
                  <a:lnTo>
                    <a:pt x="318" y="4002"/>
                  </a:lnTo>
                  <a:lnTo>
                    <a:pt x="343" y="3968"/>
                  </a:lnTo>
                  <a:lnTo>
                    <a:pt x="377" y="3901"/>
                  </a:lnTo>
                  <a:lnTo>
                    <a:pt x="418" y="3843"/>
                  </a:lnTo>
                  <a:lnTo>
                    <a:pt x="494" y="3734"/>
                  </a:lnTo>
                  <a:lnTo>
                    <a:pt x="560" y="3617"/>
                  </a:lnTo>
                  <a:lnTo>
                    <a:pt x="636" y="3509"/>
                  </a:lnTo>
                  <a:lnTo>
                    <a:pt x="711" y="3392"/>
                  </a:lnTo>
                  <a:lnTo>
                    <a:pt x="786" y="3275"/>
                  </a:lnTo>
                  <a:lnTo>
                    <a:pt x="869" y="3166"/>
                  </a:lnTo>
                  <a:lnTo>
                    <a:pt x="945" y="3049"/>
                  </a:lnTo>
                  <a:lnTo>
                    <a:pt x="1020" y="2932"/>
                  </a:lnTo>
                  <a:lnTo>
                    <a:pt x="1103" y="2824"/>
                  </a:lnTo>
                  <a:lnTo>
                    <a:pt x="1179" y="2707"/>
                  </a:lnTo>
                  <a:lnTo>
                    <a:pt x="1262" y="2598"/>
                  </a:lnTo>
                  <a:lnTo>
                    <a:pt x="1304" y="2540"/>
                  </a:lnTo>
                  <a:lnTo>
                    <a:pt x="1346" y="2481"/>
                  </a:lnTo>
                  <a:lnTo>
                    <a:pt x="1387" y="2431"/>
                  </a:lnTo>
                  <a:lnTo>
                    <a:pt x="1429" y="2373"/>
                  </a:lnTo>
                  <a:lnTo>
                    <a:pt x="1471" y="2314"/>
                  </a:lnTo>
                  <a:lnTo>
                    <a:pt x="1513" y="2264"/>
                  </a:lnTo>
                  <a:lnTo>
                    <a:pt x="1563" y="2205"/>
                  </a:lnTo>
                  <a:lnTo>
                    <a:pt x="1605" y="2155"/>
                  </a:lnTo>
                  <a:lnTo>
                    <a:pt x="1646" y="2097"/>
                  </a:lnTo>
                  <a:lnTo>
                    <a:pt x="1688" y="2047"/>
                  </a:lnTo>
                  <a:lnTo>
                    <a:pt x="1730" y="1988"/>
                  </a:lnTo>
                  <a:lnTo>
                    <a:pt x="1780" y="1938"/>
                  </a:lnTo>
                  <a:lnTo>
                    <a:pt x="1822" y="1880"/>
                  </a:lnTo>
                  <a:lnTo>
                    <a:pt x="1830" y="1871"/>
                  </a:lnTo>
                  <a:lnTo>
                    <a:pt x="1864" y="1830"/>
                  </a:lnTo>
                  <a:lnTo>
                    <a:pt x="1914" y="1771"/>
                  </a:lnTo>
                  <a:lnTo>
                    <a:pt x="1956" y="1721"/>
                  </a:lnTo>
                  <a:lnTo>
                    <a:pt x="2006" y="1671"/>
                  </a:lnTo>
                  <a:lnTo>
                    <a:pt x="2056" y="1621"/>
                  </a:lnTo>
                  <a:lnTo>
                    <a:pt x="2098" y="1562"/>
                  </a:lnTo>
                  <a:lnTo>
                    <a:pt x="2148" y="1512"/>
                  </a:lnTo>
                  <a:lnTo>
                    <a:pt x="2198" y="1462"/>
                  </a:lnTo>
                  <a:lnTo>
                    <a:pt x="2240" y="1412"/>
                  </a:lnTo>
                  <a:lnTo>
                    <a:pt x="2290" y="1362"/>
                  </a:lnTo>
                  <a:lnTo>
                    <a:pt x="2340" y="1312"/>
                  </a:lnTo>
                  <a:lnTo>
                    <a:pt x="2390" y="1261"/>
                  </a:lnTo>
                  <a:lnTo>
                    <a:pt x="2440" y="1211"/>
                  </a:lnTo>
                  <a:lnTo>
                    <a:pt x="2490" y="1161"/>
                  </a:lnTo>
                  <a:lnTo>
                    <a:pt x="2540" y="1119"/>
                  </a:lnTo>
                  <a:lnTo>
                    <a:pt x="2590" y="1069"/>
                  </a:lnTo>
                  <a:lnTo>
                    <a:pt x="2641" y="1019"/>
                  </a:lnTo>
                  <a:lnTo>
                    <a:pt x="2691" y="977"/>
                  </a:lnTo>
                  <a:lnTo>
                    <a:pt x="2749" y="927"/>
                  </a:lnTo>
                  <a:lnTo>
                    <a:pt x="2799" y="877"/>
                  </a:lnTo>
                  <a:lnTo>
                    <a:pt x="2849" y="835"/>
                  </a:lnTo>
                  <a:lnTo>
                    <a:pt x="2908" y="794"/>
                  </a:lnTo>
                  <a:lnTo>
                    <a:pt x="2958" y="744"/>
                  </a:lnTo>
                  <a:lnTo>
                    <a:pt x="3016" y="702"/>
                  </a:lnTo>
                  <a:lnTo>
                    <a:pt x="3067" y="660"/>
                  </a:lnTo>
                  <a:lnTo>
                    <a:pt x="3125" y="618"/>
                  </a:lnTo>
                  <a:lnTo>
                    <a:pt x="3175" y="576"/>
                  </a:lnTo>
                  <a:lnTo>
                    <a:pt x="3234" y="535"/>
                  </a:lnTo>
                  <a:lnTo>
                    <a:pt x="3292" y="493"/>
                  </a:lnTo>
                  <a:lnTo>
                    <a:pt x="3326" y="468"/>
                  </a:lnTo>
                  <a:lnTo>
                    <a:pt x="3359" y="443"/>
                  </a:lnTo>
                  <a:lnTo>
                    <a:pt x="3401" y="418"/>
                  </a:lnTo>
                  <a:lnTo>
                    <a:pt x="3443" y="393"/>
                  </a:lnTo>
                  <a:lnTo>
                    <a:pt x="3484" y="359"/>
                  </a:lnTo>
                  <a:lnTo>
                    <a:pt x="3526" y="334"/>
                  </a:lnTo>
                  <a:lnTo>
                    <a:pt x="3576" y="309"/>
                  </a:lnTo>
                  <a:lnTo>
                    <a:pt x="3618" y="276"/>
                  </a:lnTo>
                  <a:lnTo>
                    <a:pt x="3668" y="251"/>
                  </a:lnTo>
                  <a:lnTo>
                    <a:pt x="3718" y="217"/>
                  </a:lnTo>
                  <a:lnTo>
                    <a:pt x="3768" y="192"/>
                  </a:lnTo>
                  <a:lnTo>
                    <a:pt x="3793" y="175"/>
                  </a:lnTo>
                  <a:lnTo>
                    <a:pt x="3827" y="167"/>
                  </a:lnTo>
                  <a:lnTo>
                    <a:pt x="3852" y="150"/>
                  </a:lnTo>
                  <a:lnTo>
                    <a:pt x="3877" y="142"/>
                  </a:lnTo>
                  <a:lnTo>
                    <a:pt x="3902" y="125"/>
                  </a:lnTo>
                  <a:lnTo>
                    <a:pt x="3927" y="117"/>
                  </a:lnTo>
                  <a:lnTo>
                    <a:pt x="3960" y="100"/>
                  </a:lnTo>
                  <a:lnTo>
                    <a:pt x="3986" y="92"/>
                  </a:lnTo>
                  <a:lnTo>
                    <a:pt x="4011" y="84"/>
                  </a:lnTo>
                  <a:lnTo>
                    <a:pt x="4036" y="67"/>
                  </a:lnTo>
                  <a:lnTo>
                    <a:pt x="4069" y="58"/>
                  </a:lnTo>
                  <a:lnTo>
                    <a:pt x="4094" y="50"/>
                  </a:lnTo>
                  <a:lnTo>
                    <a:pt x="4128" y="42"/>
                  </a:lnTo>
                  <a:lnTo>
                    <a:pt x="4153" y="25"/>
                  </a:lnTo>
                  <a:lnTo>
                    <a:pt x="4178" y="17"/>
                  </a:lnTo>
                  <a:lnTo>
                    <a:pt x="4211" y="8"/>
                  </a:lnTo>
                  <a:lnTo>
                    <a:pt x="4236" y="0"/>
                  </a:lnTo>
                  <a:lnTo>
                    <a:pt x="4270" y="0"/>
                  </a:lnTo>
                  <a:lnTo>
                    <a:pt x="4278" y="0"/>
                  </a:lnTo>
                  <a:lnTo>
                    <a:pt x="4295" y="0"/>
                  </a:lnTo>
                  <a:lnTo>
                    <a:pt x="4328" y="0"/>
                  </a:lnTo>
                  <a:lnTo>
                    <a:pt x="4353" y="0"/>
                  </a:lnTo>
                  <a:lnTo>
                    <a:pt x="4387" y="0"/>
                  </a:lnTo>
                  <a:lnTo>
                    <a:pt x="4412" y="0"/>
                  </a:lnTo>
                  <a:lnTo>
                    <a:pt x="4529" y="0"/>
                  </a:lnTo>
                  <a:lnTo>
                    <a:pt x="4562" y="0"/>
                  </a:lnTo>
                  <a:lnTo>
                    <a:pt x="4587" y="0"/>
                  </a:lnTo>
                  <a:lnTo>
                    <a:pt x="4620" y="0"/>
                  </a:lnTo>
                  <a:lnTo>
                    <a:pt x="4646" y="0"/>
                  </a:lnTo>
                  <a:lnTo>
                    <a:pt x="4679" y="8"/>
                  </a:lnTo>
                  <a:lnTo>
                    <a:pt x="4704" y="17"/>
                  </a:lnTo>
                  <a:lnTo>
                    <a:pt x="4737" y="25"/>
                  </a:lnTo>
                  <a:lnTo>
                    <a:pt x="4762" y="33"/>
                  </a:lnTo>
                  <a:lnTo>
                    <a:pt x="4796" y="50"/>
                  </a:lnTo>
                  <a:lnTo>
                    <a:pt x="4821" y="58"/>
                  </a:lnTo>
                  <a:lnTo>
                    <a:pt x="4846" y="75"/>
                  </a:lnTo>
                  <a:lnTo>
                    <a:pt x="4871" y="92"/>
                  </a:lnTo>
                  <a:lnTo>
                    <a:pt x="4879" y="109"/>
                  </a:lnTo>
                  <a:lnTo>
                    <a:pt x="4888" y="125"/>
                  </a:lnTo>
                  <a:lnTo>
                    <a:pt x="4896" y="142"/>
                  </a:lnTo>
                  <a:lnTo>
                    <a:pt x="4904" y="159"/>
                  </a:lnTo>
                  <a:lnTo>
                    <a:pt x="4904" y="175"/>
                  </a:lnTo>
                  <a:lnTo>
                    <a:pt x="4913" y="192"/>
                  </a:lnTo>
                  <a:lnTo>
                    <a:pt x="4930" y="284"/>
                  </a:lnTo>
                  <a:lnTo>
                    <a:pt x="4838" y="292"/>
                  </a:lnTo>
                  <a:lnTo>
                    <a:pt x="4796" y="292"/>
                  </a:lnTo>
                  <a:lnTo>
                    <a:pt x="4779" y="292"/>
                  </a:lnTo>
                  <a:lnTo>
                    <a:pt x="4779" y="292"/>
                  </a:lnTo>
                  <a:lnTo>
                    <a:pt x="4762" y="292"/>
                  </a:lnTo>
                  <a:lnTo>
                    <a:pt x="4762" y="292"/>
                  </a:lnTo>
                  <a:lnTo>
                    <a:pt x="4746" y="292"/>
                  </a:lnTo>
                  <a:lnTo>
                    <a:pt x="4746" y="292"/>
                  </a:lnTo>
                  <a:lnTo>
                    <a:pt x="4746" y="292"/>
                  </a:lnTo>
                  <a:lnTo>
                    <a:pt x="4721" y="284"/>
                  </a:lnTo>
                  <a:lnTo>
                    <a:pt x="4729" y="284"/>
                  </a:lnTo>
                  <a:lnTo>
                    <a:pt x="4704" y="276"/>
                  </a:lnTo>
                  <a:lnTo>
                    <a:pt x="4712" y="276"/>
                  </a:lnTo>
                  <a:lnTo>
                    <a:pt x="4687" y="267"/>
                  </a:lnTo>
                  <a:lnTo>
                    <a:pt x="4696" y="267"/>
                  </a:lnTo>
                  <a:lnTo>
                    <a:pt x="4671" y="259"/>
                  </a:lnTo>
                  <a:lnTo>
                    <a:pt x="4671" y="259"/>
                  </a:lnTo>
                  <a:lnTo>
                    <a:pt x="4654" y="251"/>
                  </a:lnTo>
                  <a:lnTo>
                    <a:pt x="4654" y="251"/>
                  </a:lnTo>
                  <a:lnTo>
                    <a:pt x="4629" y="251"/>
                  </a:lnTo>
                  <a:lnTo>
                    <a:pt x="4637" y="251"/>
                  </a:lnTo>
                  <a:lnTo>
                    <a:pt x="4612" y="251"/>
                  </a:lnTo>
                  <a:lnTo>
                    <a:pt x="4620" y="251"/>
                  </a:lnTo>
                  <a:lnTo>
                    <a:pt x="4595" y="251"/>
                  </a:lnTo>
                  <a:lnTo>
                    <a:pt x="4595" y="251"/>
                  </a:lnTo>
                  <a:lnTo>
                    <a:pt x="4579" y="251"/>
                  </a:lnTo>
                  <a:lnTo>
                    <a:pt x="4478" y="251"/>
                  </a:lnTo>
                  <a:lnTo>
                    <a:pt x="4453" y="251"/>
                  </a:lnTo>
                  <a:lnTo>
                    <a:pt x="4453" y="251"/>
                  </a:lnTo>
                  <a:lnTo>
                    <a:pt x="4428" y="251"/>
                  </a:lnTo>
                  <a:lnTo>
                    <a:pt x="4412" y="251"/>
                  </a:lnTo>
                  <a:lnTo>
                    <a:pt x="4412" y="251"/>
                  </a:lnTo>
                  <a:lnTo>
                    <a:pt x="4387" y="251"/>
                  </a:lnTo>
                  <a:lnTo>
                    <a:pt x="4361" y="251"/>
                  </a:lnTo>
                  <a:lnTo>
                    <a:pt x="4361" y="251"/>
                  </a:lnTo>
                  <a:lnTo>
                    <a:pt x="4336" y="251"/>
                  </a:lnTo>
                  <a:lnTo>
                    <a:pt x="4320" y="251"/>
                  </a:lnTo>
                  <a:lnTo>
                    <a:pt x="4320" y="251"/>
                  </a:lnTo>
                  <a:lnTo>
                    <a:pt x="4295" y="259"/>
                  </a:lnTo>
                  <a:lnTo>
                    <a:pt x="4270" y="267"/>
                  </a:lnTo>
                  <a:lnTo>
                    <a:pt x="4270" y="267"/>
                  </a:lnTo>
                  <a:lnTo>
                    <a:pt x="4270" y="309"/>
                  </a:lnTo>
                  <a:lnTo>
                    <a:pt x="4253" y="309"/>
                  </a:lnTo>
                  <a:lnTo>
                    <a:pt x="4228" y="317"/>
                  </a:lnTo>
                  <a:lnTo>
                    <a:pt x="4203" y="326"/>
                  </a:lnTo>
                  <a:lnTo>
                    <a:pt x="4178" y="334"/>
                  </a:lnTo>
                  <a:lnTo>
                    <a:pt x="4153" y="351"/>
                  </a:lnTo>
                  <a:lnTo>
                    <a:pt x="4128" y="359"/>
                  </a:lnTo>
                  <a:lnTo>
                    <a:pt x="4111" y="368"/>
                  </a:lnTo>
                  <a:lnTo>
                    <a:pt x="4086" y="376"/>
                  </a:lnTo>
                  <a:lnTo>
                    <a:pt x="4061" y="393"/>
                  </a:lnTo>
                  <a:lnTo>
                    <a:pt x="4036" y="401"/>
                  </a:lnTo>
                  <a:lnTo>
                    <a:pt x="4011" y="409"/>
                  </a:lnTo>
                  <a:lnTo>
                    <a:pt x="3994" y="426"/>
                  </a:lnTo>
                  <a:lnTo>
                    <a:pt x="3969" y="434"/>
                  </a:lnTo>
                  <a:lnTo>
                    <a:pt x="3944" y="451"/>
                  </a:lnTo>
                  <a:lnTo>
                    <a:pt x="3919" y="459"/>
                  </a:lnTo>
                  <a:lnTo>
                    <a:pt x="3877" y="485"/>
                  </a:lnTo>
                  <a:lnTo>
                    <a:pt x="3827" y="518"/>
                  </a:lnTo>
                  <a:lnTo>
                    <a:pt x="3785" y="543"/>
                  </a:lnTo>
                  <a:lnTo>
                    <a:pt x="3743" y="568"/>
                  </a:lnTo>
                  <a:lnTo>
                    <a:pt x="3701" y="593"/>
                  </a:lnTo>
                  <a:lnTo>
                    <a:pt x="3660" y="627"/>
                  </a:lnTo>
                  <a:lnTo>
                    <a:pt x="3626" y="652"/>
                  </a:lnTo>
                  <a:lnTo>
                    <a:pt x="3585" y="677"/>
                  </a:lnTo>
                  <a:lnTo>
                    <a:pt x="3551" y="702"/>
                  </a:lnTo>
                  <a:lnTo>
                    <a:pt x="3518" y="727"/>
                  </a:lnTo>
                  <a:lnTo>
                    <a:pt x="3484" y="752"/>
                  </a:lnTo>
                  <a:lnTo>
                    <a:pt x="3426" y="794"/>
                  </a:lnTo>
                  <a:lnTo>
                    <a:pt x="3376" y="835"/>
                  </a:lnTo>
                  <a:lnTo>
                    <a:pt x="3326" y="869"/>
                  </a:lnTo>
                  <a:lnTo>
                    <a:pt x="3275" y="911"/>
                  </a:lnTo>
                  <a:lnTo>
                    <a:pt x="3225" y="952"/>
                  </a:lnTo>
                  <a:lnTo>
                    <a:pt x="3175" y="1002"/>
                  </a:lnTo>
                  <a:lnTo>
                    <a:pt x="3125" y="1044"/>
                  </a:lnTo>
                  <a:lnTo>
                    <a:pt x="3075" y="1086"/>
                  </a:lnTo>
                  <a:lnTo>
                    <a:pt x="3025" y="1128"/>
                  </a:lnTo>
                  <a:lnTo>
                    <a:pt x="2975" y="1178"/>
                  </a:lnTo>
                  <a:lnTo>
                    <a:pt x="2925" y="1220"/>
                  </a:lnTo>
                  <a:lnTo>
                    <a:pt x="2874" y="1261"/>
                  </a:lnTo>
                  <a:lnTo>
                    <a:pt x="2824" y="1312"/>
                  </a:lnTo>
                  <a:lnTo>
                    <a:pt x="2783" y="1362"/>
                  </a:lnTo>
                  <a:lnTo>
                    <a:pt x="2732" y="1403"/>
                  </a:lnTo>
                  <a:lnTo>
                    <a:pt x="2682" y="1454"/>
                  </a:lnTo>
                  <a:lnTo>
                    <a:pt x="2641" y="1504"/>
                  </a:lnTo>
                  <a:lnTo>
                    <a:pt x="2590" y="1545"/>
                  </a:lnTo>
                  <a:lnTo>
                    <a:pt x="2549" y="1596"/>
                  </a:lnTo>
                  <a:lnTo>
                    <a:pt x="2499" y="1646"/>
                  </a:lnTo>
                  <a:lnTo>
                    <a:pt x="2457" y="1696"/>
                  </a:lnTo>
                  <a:lnTo>
                    <a:pt x="2407" y="1746"/>
                  </a:lnTo>
                  <a:lnTo>
                    <a:pt x="2365" y="1796"/>
                  </a:lnTo>
                  <a:lnTo>
                    <a:pt x="2323" y="1846"/>
                  </a:lnTo>
                  <a:lnTo>
                    <a:pt x="2273" y="1896"/>
                  </a:lnTo>
                  <a:lnTo>
                    <a:pt x="2231" y="1955"/>
                  </a:lnTo>
                  <a:lnTo>
                    <a:pt x="2189" y="2005"/>
                  </a:lnTo>
                  <a:lnTo>
                    <a:pt x="2148" y="2055"/>
                  </a:lnTo>
                  <a:lnTo>
                    <a:pt x="2114" y="2097"/>
                  </a:lnTo>
                  <a:lnTo>
                    <a:pt x="2106" y="2105"/>
                  </a:lnTo>
                  <a:lnTo>
                    <a:pt x="2064" y="2164"/>
                  </a:lnTo>
                  <a:lnTo>
                    <a:pt x="2014" y="2214"/>
                  </a:lnTo>
                  <a:lnTo>
                    <a:pt x="1972" y="2264"/>
                  </a:lnTo>
                  <a:lnTo>
                    <a:pt x="1930" y="2322"/>
                  </a:lnTo>
                  <a:lnTo>
                    <a:pt x="1889" y="2373"/>
                  </a:lnTo>
                  <a:lnTo>
                    <a:pt x="1855" y="2431"/>
                  </a:lnTo>
                  <a:lnTo>
                    <a:pt x="1813" y="2481"/>
                  </a:lnTo>
                  <a:lnTo>
                    <a:pt x="1772" y="2540"/>
                  </a:lnTo>
                  <a:lnTo>
                    <a:pt x="1730" y="2590"/>
                  </a:lnTo>
                  <a:lnTo>
                    <a:pt x="1688" y="2648"/>
                  </a:lnTo>
                  <a:lnTo>
                    <a:pt x="1646" y="2707"/>
                  </a:lnTo>
                  <a:lnTo>
                    <a:pt x="1613" y="2757"/>
                  </a:lnTo>
                  <a:lnTo>
                    <a:pt x="1571" y="2815"/>
                  </a:lnTo>
                  <a:lnTo>
                    <a:pt x="1496" y="2924"/>
                  </a:lnTo>
                  <a:lnTo>
                    <a:pt x="1412" y="3041"/>
                  </a:lnTo>
                  <a:lnTo>
                    <a:pt x="1337" y="3149"/>
                  </a:lnTo>
                  <a:lnTo>
                    <a:pt x="1262" y="3266"/>
                  </a:lnTo>
                  <a:lnTo>
                    <a:pt x="1187" y="3375"/>
                  </a:lnTo>
                  <a:lnTo>
                    <a:pt x="1112" y="3492"/>
                  </a:lnTo>
                  <a:lnTo>
                    <a:pt x="1045" y="3601"/>
                  </a:lnTo>
                  <a:lnTo>
                    <a:pt x="970" y="3718"/>
                  </a:lnTo>
                  <a:lnTo>
                    <a:pt x="895" y="3835"/>
                  </a:lnTo>
                  <a:lnTo>
                    <a:pt x="828" y="3943"/>
                  </a:lnTo>
                  <a:lnTo>
                    <a:pt x="753" y="4060"/>
                  </a:lnTo>
                  <a:lnTo>
                    <a:pt x="719" y="4119"/>
                  </a:lnTo>
                  <a:lnTo>
                    <a:pt x="686" y="4177"/>
                  </a:lnTo>
                  <a:lnTo>
                    <a:pt x="661" y="4210"/>
                  </a:lnTo>
                  <a:lnTo>
                    <a:pt x="644" y="4244"/>
                  </a:lnTo>
                  <a:lnTo>
                    <a:pt x="627" y="4277"/>
                  </a:lnTo>
                  <a:lnTo>
                    <a:pt x="602" y="4319"/>
                  </a:lnTo>
                  <a:lnTo>
                    <a:pt x="585" y="4352"/>
                  </a:lnTo>
                  <a:lnTo>
                    <a:pt x="560" y="4386"/>
                  </a:lnTo>
                  <a:lnTo>
                    <a:pt x="544" y="4428"/>
                  </a:lnTo>
                  <a:lnTo>
                    <a:pt x="527" y="4469"/>
                  </a:lnTo>
                  <a:lnTo>
                    <a:pt x="510" y="4503"/>
                  </a:lnTo>
                  <a:lnTo>
                    <a:pt x="494" y="4545"/>
                  </a:lnTo>
                  <a:lnTo>
                    <a:pt x="477" y="4578"/>
                  </a:lnTo>
                  <a:lnTo>
                    <a:pt x="468" y="4603"/>
                  </a:lnTo>
                  <a:lnTo>
                    <a:pt x="460" y="4620"/>
                  </a:lnTo>
                  <a:lnTo>
                    <a:pt x="452" y="4636"/>
                  </a:lnTo>
                  <a:lnTo>
                    <a:pt x="443" y="4653"/>
                  </a:lnTo>
                  <a:lnTo>
                    <a:pt x="443" y="4678"/>
                  </a:lnTo>
                  <a:lnTo>
                    <a:pt x="435" y="4695"/>
                  </a:lnTo>
                  <a:lnTo>
                    <a:pt x="435" y="4712"/>
                  </a:lnTo>
                  <a:lnTo>
                    <a:pt x="427" y="4728"/>
                  </a:lnTo>
                  <a:lnTo>
                    <a:pt x="427" y="4745"/>
                  </a:lnTo>
                  <a:lnTo>
                    <a:pt x="427" y="4770"/>
                  </a:lnTo>
                  <a:lnTo>
                    <a:pt x="427" y="4779"/>
                  </a:lnTo>
                  <a:lnTo>
                    <a:pt x="427" y="4804"/>
                  </a:lnTo>
                  <a:lnTo>
                    <a:pt x="427" y="4812"/>
                  </a:lnTo>
                  <a:lnTo>
                    <a:pt x="427" y="4837"/>
                  </a:lnTo>
                  <a:lnTo>
                    <a:pt x="427" y="4837"/>
                  </a:lnTo>
                  <a:lnTo>
                    <a:pt x="427" y="4845"/>
                  </a:lnTo>
                  <a:lnTo>
                    <a:pt x="427" y="4845"/>
                  </a:lnTo>
                  <a:lnTo>
                    <a:pt x="427" y="4862"/>
                  </a:lnTo>
                  <a:lnTo>
                    <a:pt x="427" y="4962"/>
                  </a:lnTo>
                  <a:lnTo>
                    <a:pt x="427" y="4971"/>
                  </a:lnTo>
                  <a:lnTo>
                    <a:pt x="427" y="4979"/>
                  </a:lnTo>
                  <a:lnTo>
                    <a:pt x="427" y="4996"/>
                  </a:lnTo>
                  <a:lnTo>
                    <a:pt x="427" y="5004"/>
                  </a:lnTo>
                  <a:lnTo>
                    <a:pt x="427" y="5012"/>
                  </a:lnTo>
                  <a:lnTo>
                    <a:pt x="427" y="5021"/>
                  </a:lnTo>
                  <a:lnTo>
                    <a:pt x="427" y="5029"/>
                  </a:lnTo>
                  <a:lnTo>
                    <a:pt x="427" y="5037"/>
                  </a:lnTo>
                  <a:lnTo>
                    <a:pt x="435" y="5046"/>
                  </a:lnTo>
                  <a:lnTo>
                    <a:pt x="443" y="5054"/>
                  </a:lnTo>
                  <a:lnTo>
                    <a:pt x="443" y="5063"/>
                  </a:lnTo>
                  <a:lnTo>
                    <a:pt x="460" y="5079"/>
                  </a:lnTo>
                  <a:lnTo>
                    <a:pt x="468" y="5096"/>
                  </a:lnTo>
                  <a:lnTo>
                    <a:pt x="485" y="5104"/>
                  </a:lnTo>
                  <a:lnTo>
                    <a:pt x="494" y="5121"/>
                  </a:lnTo>
                  <a:lnTo>
                    <a:pt x="510" y="5129"/>
                  </a:lnTo>
                  <a:lnTo>
                    <a:pt x="519" y="5138"/>
                  </a:lnTo>
                  <a:lnTo>
                    <a:pt x="535" y="5154"/>
                  </a:lnTo>
                  <a:lnTo>
                    <a:pt x="544" y="5163"/>
                  </a:lnTo>
                  <a:lnTo>
                    <a:pt x="560" y="5171"/>
                  </a:lnTo>
                  <a:lnTo>
                    <a:pt x="569" y="5180"/>
                  </a:lnTo>
                  <a:lnTo>
                    <a:pt x="585" y="5188"/>
                  </a:lnTo>
                  <a:lnTo>
                    <a:pt x="602" y="5196"/>
                  </a:lnTo>
                  <a:lnTo>
                    <a:pt x="619" y="5205"/>
                  </a:lnTo>
                  <a:lnTo>
                    <a:pt x="627" y="5205"/>
                  </a:lnTo>
                  <a:lnTo>
                    <a:pt x="644" y="5213"/>
                  </a:lnTo>
                  <a:lnTo>
                    <a:pt x="661" y="5213"/>
                  </a:lnTo>
                  <a:lnTo>
                    <a:pt x="677" y="5221"/>
                  </a:lnTo>
                  <a:lnTo>
                    <a:pt x="694" y="5221"/>
                  </a:lnTo>
                  <a:lnTo>
                    <a:pt x="711" y="5221"/>
                  </a:lnTo>
                  <a:lnTo>
                    <a:pt x="711" y="5221"/>
                  </a:lnTo>
                  <a:lnTo>
                    <a:pt x="727" y="5221"/>
                  </a:lnTo>
                  <a:lnTo>
                    <a:pt x="753" y="5221"/>
                  </a:lnTo>
                  <a:lnTo>
                    <a:pt x="744" y="5221"/>
                  </a:lnTo>
                  <a:lnTo>
                    <a:pt x="761" y="5221"/>
                  </a:lnTo>
                  <a:lnTo>
                    <a:pt x="786" y="5221"/>
                  </a:lnTo>
                  <a:lnTo>
                    <a:pt x="786" y="5221"/>
                  </a:lnTo>
                  <a:lnTo>
                    <a:pt x="803" y="5221"/>
                  </a:lnTo>
                  <a:lnTo>
                    <a:pt x="828" y="5221"/>
                  </a:lnTo>
                  <a:lnTo>
                    <a:pt x="970" y="5221"/>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34"/>
            <p:cNvSpPr/>
            <p:nvPr/>
          </p:nvSpPr>
          <p:spPr>
            <a:xfrm>
              <a:off x="7203134" y="4107544"/>
              <a:ext cx="208162" cy="177678"/>
            </a:xfrm>
            <a:custGeom>
              <a:avLst/>
              <a:gdLst/>
              <a:ahLst/>
              <a:cxnLst/>
              <a:rect l="l" t="t" r="r" b="b"/>
              <a:pathLst>
                <a:path w="4220" h="3602" extrusionOk="0">
                  <a:moveTo>
                    <a:pt x="235" y="1295"/>
                  </a:moveTo>
                  <a:lnTo>
                    <a:pt x="293" y="1321"/>
                  </a:lnTo>
                  <a:lnTo>
                    <a:pt x="301" y="1321"/>
                  </a:lnTo>
                  <a:lnTo>
                    <a:pt x="318" y="1362"/>
                  </a:lnTo>
                  <a:lnTo>
                    <a:pt x="343" y="1404"/>
                  </a:lnTo>
                  <a:lnTo>
                    <a:pt x="360" y="1446"/>
                  </a:lnTo>
                  <a:lnTo>
                    <a:pt x="385" y="1488"/>
                  </a:lnTo>
                  <a:lnTo>
                    <a:pt x="402" y="1529"/>
                  </a:lnTo>
                  <a:lnTo>
                    <a:pt x="427" y="1571"/>
                  </a:lnTo>
                  <a:lnTo>
                    <a:pt x="452" y="1613"/>
                  </a:lnTo>
                  <a:lnTo>
                    <a:pt x="477" y="1655"/>
                  </a:lnTo>
                  <a:lnTo>
                    <a:pt x="502" y="1696"/>
                  </a:lnTo>
                  <a:lnTo>
                    <a:pt x="527" y="1738"/>
                  </a:lnTo>
                  <a:lnTo>
                    <a:pt x="552" y="1780"/>
                  </a:lnTo>
                  <a:lnTo>
                    <a:pt x="585" y="1822"/>
                  </a:lnTo>
                  <a:lnTo>
                    <a:pt x="611" y="1864"/>
                  </a:lnTo>
                  <a:lnTo>
                    <a:pt x="644" y="1905"/>
                  </a:lnTo>
                  <a:lnTo>
                    <a:pt x="652" y="1922"/>
                  </a:lnTo>
                  <a:lnTo>
                    <a:pt x="669" y="1939"/>
                  </a:lnTo>
                  <a:lnTo>
                    <a:pt x="702" y="1980"/>
                  </a:lnTo>
                  <a:lnTo>
                    <a:pt x="736" y="2022"/>
                  </a:lnTo>
                  <a:lnTo>
                    <a:pt x="769" y="2056"/>
                  </a:lnTo>
                  <a:lnTo>
                    <a:pt x="803" y="2097"/>
                  </a:lnTo>
                  <a:lnTo>
                    <a:pt x="836" y="2131"/>
                  </a:lnTo>
                  <a:lnTo>
                    <a:pt x="869" y="2173"/>
                  </a:lnTo>
                  <a:lnTo>
                    <a:pt x="903" y="2206"/>
                  </a:lnTo>
                  <a:lnTo>
                    <a:pt x="936" y="2248"/>
                  </a:lnTo>
                  <a:lnTo>
                    <a:pt x="978" y="2281"/>
                  </a:lnTo>
                  <a:lnTo>
                    <a:pt x="1012" y="2315"/>
                  </a:lnTo>
                  <a:lnTo>
                    <a:pt x="1053" y="2348"/>
                  </a:lnTo>
                  <a:lnTo>
                    <a:pt x="1087" y="2381"/>
                  </a:lnTo>
                  <a:lnTo>
                    <a:pt x="1128" y="2415"/>
                  </a:lnTo>
                  <a:lnTo>
                    <a:pt x="1162" y="2448"/>
                  </a:lnTo>
                  <a:lnTo>
                    <a:pt x="1204" y="2482"/>
                  </a:lnTo>
                  <a:lnTo>
                    <a:pt x="1245" y="2515"/>
                  </a:lnTo>
                  <a:lnTo>
                    <a:pt x="1287" y="2540"/>
                  </a:lnTo>
                  <a:lnTo>
                    <a:pt x="1329" y="2574"/>
                  </a:lnTo>
                  <a:lnTo>
                    <a:pt x="1371" y="2607"/>
                  </a:lnTo>
                  <a:lnTo>
                    <a:pt x="1371" y="2607"/>
                  </a:lnTo>
                  <a:lnTo>
                    <a:pt x="1413" y="2632"/>
                  </a:lnTo>
                  <a:lnTo>
                    <a:pt x="1454" y="2657"/>
                  </a:lnTo>
                  <a:lnTo>
                    <a:pt x="1496" y="2691"/>
                  </a:lnTo>
                  <a:lnTo>
                    <a:pt x="1538" y="2716"/>
                  </a:lnTo>
                  <a:lnTo>
                    <a:pt x="1580" y="2741"/>
                  </a:lnTo>
                  <a:lnTo>
                    <a:pt x="1621" y="2766"/>
                  </a:lnTo>
                  <a:lnTo>
                    <a:pt x="1663" y="2791"/>
                  </a:lnTo>
                  <a:lnTo>
                    <a:pt x="1705" y="2816"/>
                  </a:lnTo>
                  <a:lnTo>
                    <a:pt x="1747" y="2833"/>
                  </a:lnTo>
                  <a:lnTo>
                    <a:pt x="1797" y="2858"/>
                  </a:lnTo>
                  <a:lnTo>
                    <a:pt x="1839" y="2883"/>
                  </a:lnTo>
                  <a:lnTo>
                    <a:pt x="1880" y="2899"/>
                  </a:lnTo>
                  <a:lnTo>
                    <a:pt x="1922" y="2916"/>
                  </a:lnTo>
                  <a:lnTo>
                    <a:pt x="1972" y="2933"/>
                  </a:lnTo>
                  <a:lnTo>
                    <a:pt x="2014" y="2950"/>
                  </a:lnTo>
                  <a:lnTo>
                    <a:pt x="2056" y="2966"/>
                  </a:lnTo>
                  <a:lnTo>
                    <a:pt x="2106" y="2983"/>
                  </a:lnTo>
                  <a:lnTo>
                    <a:pt x="2148" y="3000"/>
                  </a:lnTo>
                  <a:lnTo>
                    <a:pt x="2189" y="3016"/>
                  </a:lnTo>
                  <a:lnTo>
                    <a:pt x="2240" y="3025"/>
                  </a:lnTo>
                  <a:lnTo>
                    <a:pt x="2281" y="3041"/>
                  </a:lnTo>
                  <a:lnTo>
                    <a:pt x="2323" y="3050"/>
                  </a:lnTo>
                  <a:lnTo>
                    <a:pt x="2331" y="3050"/>
                  </a:lnTo>
                  <a:lnTo>
                    <a:pt x="2373" y="3058"/>
                  </a:lnTo>
                  <a:lnTo>
                    <a:pt x="2415" y="3067"/>
                  </a:lnTo>
                  <a:lnTo>
                    <a:pt x="2457" y="3075"/>
                  </a:lnTo>
                  <a:lnTo>
                    <a:pt x="2482" y="3075"/>
                  </a:lnTo>
                  <a:lnTo>
                    <a:pt x="2507" y="3075"/>
                  </a:lnTo>
                  <a:lnTo>
                    <a:pt x="2524" y="3075"/>
                  </a:lnTo>
                  <a:lnTo>
                    <a:pt x="2549" y="3075"/>
                  </a:lnTo>
                  <a:lnTo>
                    <a:pt x="2574" y="3075"/>
                  </a:lnTo>
                  <a:lnTo>
                    <a:pt x="2590" y="3075"/>
                  </a:lnTo>
                  <a:lnTo>
                    <a:pt x="2624" y="3075"/>
                  </a:lnTo>
                  <a:lnTo>
                    <a:pt x="2649" y="3075"/>
                  </a:lnTo>
                  <a:lnTo>
                    <a:pt x="2858" y="3075"/>
                  </a:lnTo>
                  <a:lnTo>
                    <a:pt x="2883" y="3075"/>
                  </a:lnTo>
                  <a:lnTo>
                    <a:pt x="2908" y="3075"/>
                  </a:lnTo>
                  <a:lnTo>
                    <a:pt x="2933" y="3075"/>
                  </a:lnTo>
                  <a:lnTo>
                    <a:pt x="2958" y="3075"/>
                  </a:lnTo>
                  <a:lnTo>
                    <a:pt x="2975" y="3075"/>
                  </a:lnTo>
                  <a:lnTo>
                    <a:pt x="3000" y="3075"/>
                  </a:lnTo>
                  <a:lnTo>
                    <a:pt x="3025" y="3075"/>
                  </a:lnTo>
                  <a:lnTo>
                    <a:pt x="3042" y="3075"/>
                  </a:lnTo>
                  <a:lnTo>
                    <a:pt x="3067" y="3075"/>
                  </a:lnTo>
                  <a:lnTo>
                    <a:pt x="3083" y="3067"/>
                  </a:lnTo>
                  <a:lnTo>
                    <a:pt x="3100" y="3067"/>
                  </a:lnTo>
                  <a:lnTo>
                    <a:pt x="3125" y="3058"/>
                  </a:lnTo>
                  <a:lnTo>
                    <a:pt x="3142" y="3050"/>
                  </a:lnTo>
                  <a:lnTo>
                    <a:pt x="3158" y="3041"/>
                  </a:lnTo>
                  <a:lnTo>
                    <a:pt x="3184" y="3033"/>
                  </a:lnTo>
                  <a:lnTo>
                    <a:pt x="3200" y="3025"/>
                  </a:lnTo>
                  <a:lnTo>
                    <a:pt x="3217" y="3025"/>
                  </a:lnTo>
                  <a:lnTo>
                    <a:pt x="3225" y="3025"/>
                  </a:lnTo>
                  <a:lnTo>
                    <a:pt x="3234" y="3025"/>
                  </a:lnTo>
                  <a:lnTo>
                    <a:pt x="3250" y="3008"/>
                  </a:lnTo>
                  <a:lnTo>
                    <a:pt x="3250" y="3008"/>
                  </a:lnTo>
                  <a:lnTo>
                    <a:pt x="3267" y="3000"/>
                  </a:lnTo>
                  <a:lnTo>
                    <a:pt x="3284" y="2991"/>
                  </a:lnTo>
                  <a:lnTo>
                    <a:pt x="3284" y="2991"/>
                  </a:lnTo>
                  <a:lnTo>
                    <a:pt x="3309" y="2983"/>
                  </a:lnTo>
                  <a:lnTo>
                    <a:pt x="3326" y="2975"/>
                  </a:lnTo>
                  <a:lnTo>
                    <a:pt x="3326" y="2975"/>
                  </a:lnTo>
                  <a:lnTo>
                    <a:pt x="3342" y="2958"/>
                  </a:lnTo>
                  <a:lnTo>
                    <a:pt x="3359" y="2950"/>
                  </a:lnTo>
                  <a:lnTo>
                    <a:pt x="3359" y="2950"/>
                  </a:lnTo>
                  <a:lnTo>
                    <a:pt x="3376" y="2941"/>
                  </a:lnTo>
                  <a:lnTo>
                    <a:pt x="3392" y="2924"/>
                  </a:lnTo>
                  <a:lnTo>
                    <a:pt x="3392" y="2924"/>
                  </a:lnTo>
                  <a:lnTo>
                    <a:pt x="3409" y="2916"/>
                  </a:lnTo>
                  <a:lnTo>
                    <a:pt x="3426" y="2899"/>
                  </a:lnTo>
                  <a:lnTo>
                    <a:pt x="3426" y="2899"/>
                  </a:lnTo>
                  <a:lnTo>
                    <a:pt x="3443" y="2891"/>
                  </a:lnTo>
                  <a:lnTo>
                    <a:pt x="3459" y="2874"/>
                  </a:lnTo>
                  <a:lnTo>
                    <a:pt x="3459" y="2874"/>
                  </a:lnTo>
                  <a:lnTo>
                    <a:pt x="3476" y="2858"/>
                  </a:lnTo>
                  <a:lnTo>
                    <a:pt x="3493" y="2849"/>
                  </a:lnTo>
                  <a:lnTo>
                    <a:pt x="3493" y="2849"/>
                  </a:lnTo>
                  <a:lnTo>
                    <a:pt x="3501" y="2833"/>
                  </a:lnTo>
                  <a:lnTo>
                    <a:pt x="3518" y="2816"/>
                  </a:lnTo>
                  <a:lnTo>
                    <a:pt x="3518" y="2816"/>
                  </a:lnTo>
                  <a:lnTo>
                    <a:pt x="3534" y="2799"/>
                  </a:lnTo>
                  <a:lnTo>
                    <a:pt x="3543" y="2791"/>
                  </a:lnTo>
                  <a:lnTo>
                    <a:pt x="3543" y="2791"/>
                  </a:lnTo>
                  <a:lnTo>
                    <a:pt x="3559" y="2774"/>
                  </a:lnTo>
                  <a:lnTo>
                    <a:pt x="3576" y="2757"/>
                  </a:lnTo>
                  <a:lnTo>
                    <a:pt x="3576" y="2757"/>
                  </a:lnTo>
                  <a:lnTo>
                    <a:pt x="3585" y="2741"/>
                  </a:lnTo>
                  <a:lnTo>
                    <a:pt x="3585" y="2741"/>
                  </a:lnTo>
                  <a:lnTo>
                    <a:pt x="3593" y="2724"/>
                  </a:lnTo>
                  <a:lnTo>
                    <a:pt x="3593" y="2724"/>
                  </a:lnTo>
                  <a:lnTo>
                    <a:pt x="3610" y="2707"/>
                  </a:lnTo>
                  <a:lnTo>
                    <a:pt x="3618" y="2691"/>
                  </a:lnTo>
                  <a:lnTo>
                    <a:pt x="3618" y="2691"/>
                  </a:lnTo>
                  <a:lnTo>
                    <a:pt x="3635" y="2674"/>
                  </a:lnTo>
                  <a:lnTo>
                    <a:pt x="3643" y="2657"/>
                  </a:lnTo>
                  <a:lnTo>
                    <a:pt x="3643" y="2657"/>
                  </a:lnTo>
                  <a:lnTo>
                    <a:pt x="3660" y="2640"/>
                  </a:lnTo>
                  <a:lnTo>
                    <a:pt x="3668" y="2624"/>
                  </a:lnTo>
                  <a:lnTo>
                    <a:pt x="3668" y="2624"/>
                  </a:lnTo>
                  <a:lnTo>
                    <a:pt x="3676" y="2607"/>
                  </a:lnTo>
                  <a:lnTo>
                    <a:pt x="3693" y="2590"/>
                  </a:lnTo>
                  <a:lnTo>
                    <a:pt x="3693" y="2590"/>
                  </a:lnTo>
                  <a:lnTo>
                    <a:pt x="3702" y="2565"/>
                  </a:lnTo>
                  <a:lnTo>
                    <a:pt x="3710" y="2549"/>
                  </a:lnTo>
                  <a:lnTo>
                    <a:pt x="3710" y="2549"/>
                  </a:lnTo>
                  <a:lnTo>
                    <a:pt x="3718" y="2532"/>
                  </a:lnTo>
                  <a:lnTo>
                    <a:pt x="3727" y="2507"/>
                  </a:lnTo>
                  <a:lnTo>
                    <a:pt x="3727" y="2507"/>
                  </a:lnTo>
                  <a:lnTo>
                    <a:pt x="3735" y="2490"/>
                  </a:lnTo>
                  <a:lnTo>
                    <a:pt x="3743" y="2473"/>
                  </a:lnTo>
                  <a:lnTo>
                    <a:pt x="3752" y="2448"/>
                  </a:lnTo>
                  <a:lnTo>
                    <a:pt x="3760" y="2432"/>
                  </a:lnTo>
                  <a:lnTo>
                    <a:pt x="3768" y="2415"/>
                  </a:lnTo>
                  <a:lnTo>
                    <a:pt x="3768" y="2398"/>
                  </a:lnTo>
                  <a:lnTo>
                    <a:pt x="3777" y="2373"/>
                  </a:lnTo>
                  <a:lnTo>
                    <a:pt x="3785" y="2356"/>
                  </a:lnTo>
                  <a:lnTo>
                    <a:pt x="3793" y="2340"/>
                  </a:lnTo>
                  <a:lnTo>
                    <a:pt x="3793" y="2315"/>
                  </a:lnTo>
                  <a:lnTo>
                    <a:pt x="3802" y="2298"/>
                  </a:lnTo>
                  <a:lnTo>
                    <a:pt x="3802" y="2273"/>
                  </a:lnTo>
                  <a:lnTo>
                    <a:pt x="3802" y="2273"/>
                  </a:lnTo>
                  <a:lnTo>
                    <a:pt x="3802" y="2256"/>
                  </a:lnTo>
                  <a:lnTo>
                    <a:pt x="3802" y="2231"/>
                  </a:lnTo>
                  <a:lnTo>
                    <a:pt x="3802" y="2214"/>
                  </a:lnTo>
                  <a:lnTo>
                    <a:pt x="3802" y="2189"/>
                  </a:lnTo>
                  <a:lnTo>
                    <a:pt x="3802" y="2173"/>
                  </a:lnTo>
                  <a:lnTo>
                    <a:pt x="3802" y="2148"/>
                  </a:lnTo>
                  <a:lnTo>
                    <a:pt x="3802" y="2131"/>
                  </a:lnTo>
                  <a:lnTo>
                    <a:pt x="3802" y="2106"/>
                  </a:lnTo>
                  <a:lnTo>
                    <a:pt x="3802" y="2081"/>
                  </a:lnTo>
                  <a:lnTo>
                    <a:pt x="3802" y="2064"/>
                  </a:lnTo>
                  <a:lnTo>
                    <a:pt x="3802" y="2039"/>
                  </a:lnTo>
                  <a:lnTo>
                    <a:pt x="3802" y="1788"/>
                  </a:lnTo>
                  <a:lnTo>
                    <a:pt x="3802" y="1763"/>
                  </a:lnTo>
                  <a:lnTo>
                    <a:pt x="3802" y="1738"/>
                  </a:lnTo>
                  <a:lnTo>
                    <a:pt x="3802" y="1713"/>
                  </a:lnTo>
                  <a:lnTo>
                    <a:pt x="3802" y="1688"/>
                  </a:lnTo>
                  <a:lnTo>
                    <a:pt x="3802" y="1663"/>
                  </a:lnTo>
                  <a:lnTo>
                    <a:pt x="3802" y="1638"/>
                  </a:lnTo>
                  <a:lnTo>
                    <a:pt x="3802" y="1621"/>
                  </a:lnTo>
                  <a:lnTo>
                    <a:pt x="3802" y="1596"/>
                  </a:lnTo>
                  <a:lnTo>
                    <a:pt x="3802" y="1571"/>
                  </a:lnTo>
                  <a:lnTo>
                    <a:pt x="3802" y="1546"/>
                  </a:lnTo>
                  <a:lnTo>
                    <a:pt x="3802" y="1521"/>
                  </a:lnTo>
                  <a:lnTo>
                    <a:pt x="3793" y="1496"/>
                  </a:lnTo>
                  <a:lnTo>
                    <a:pt x="3793" y="1471"/>
                  </a:lnTo>
                  <a:lnTo>
                    <a:pt x="3785" y="1446"/>
                  </a:lnTo>
                  <a:lnTo>
                    <a:pt x="3777" y="1429"/>
                  </a:lnTo>
                  <a:lnTo>
                    <a:pt x="3768" y="1404"/>
                  </a:lnTo>
                  <a:lnTo>
                    <a:pt x="3760" y="1379"/>
                  </a:lnTo>
                  <a:lnTo>
                    <a:pt x="3760" y="1354"/>
                  </a:lnTo>
                  <a:lnTo>
                    <a:pt x="3752" y="1329"/>
                  </a:lnTo>
                  <a:lnTo>
                    <a:pt x="3743" y="1304"/>
                  </a:lnTo>
                  <a:lnTo>
                    <a:pt x="3735" y="1287"/>
                  </a:lnTo>
                  <a:lnTo>
                    <a:pt x="3727" y="1262"/>
                  </a:lnTo>
                  <a:lnTo>
                    <a:pt x="3718" y="1237"/>
                  </a:lnTo>
                  <a:lnTo>
                    <a:pt x="3710" y="1212"/>
                  </a:lnTo>
                  <a:lnTo>
                    <a:pt x="3702" y="1195"/>
                  </a:lnTo>
                  <a:lnTo>
                    <a:pt x="3702" y="1195"/>
                  </a:lnTo>
                  <a:lnTo>
                    <a:pt x="3685" y="1170"/>
                  </a:lnTo>
                  <a:lnTo>
                    <a:pt x="3676" y="1145"/>
                  </a:lnTo>
                  <a:lnTo>
                    <a:pt x="3668" y="1128"/>
                  </a:lnTo>
                  <a:lnTo>
                    <a:pt x="3660" y="1103"/>
                  </a:lnTo>
                  <a:lnTo>
                    <a:pt x="3643" y="1078"/>
                  </a:lnTo>
                  <a:lnTo>
                    <a:pt x="3635" y="1062"/>
                  </a:lnTo>
                  <a:lnTo>
                    <a:pt x="3618" y="1028"/>
                  </a:lnTo>
                  <a:lnTo>
                    <a:pt x="3601" y="995"/>
                  </a:lnTo>
                  <a:lnTo>
                    <a:pt x="3585" y="961"/>
                  </a:lnTo>
                  <a:lnTo>
                    <a:pt x="3568" y="928"/>
                  </a:lnTo>
                  <a:lnTo>
                    <a:pt x="3551" y="903"/>
                  </a:lnTo>
                  <a:lnTo>
                    <a:pt x="3526" y="869"/>
                  </a:lnTo>
                  <a:lnTo>
                    <a:pt x="3509" y="836"/>
                  </a:lnTo>
                  <a:lnTo>
                    <a:pt x="3493" y="811"/>
                  </a:lnTo>
                  <a:lnTo>
                    <a:pt x="3468" y="778"/>
                  </a:lnTo>
                  <a:lnTo>
                    <a:pt x="3451" y="752"/>
                  </a:lnTo>
                  <a:lnTo>
                    <a:pt x="3426" y="719"/>
                  </a:lnTo>
                  <a:lnTo>
                    <a:pt x="3409" y="694"/>
                  </a:lnTo>
                  <a:lnTo>
                    <a:pt x="3384" y="669"/>
                  </a:lnTo>
                  <a:lnTo>
                    <a:pt x="3359" y="635"/>
                  </a:lnTo>
                  <a:lnTo>
                    <a:pt x="3342" y="610"/>
                  </a:lnTo>
                  <a:lnTo>
                    <a:pt x="3317" y="585"/>
                  </a:lnTo>
                  <a:lnTo>
                    <a:pt x="3292" y="552"/>
                  </a:lnTo>
                  <a:lnTo>
                    <a:pt x="3275" y="527"/>
                  </a:lnTo>
                  <a:lnTo>
                    <a:pt x="3250" y="502"/>
                  </a:lnTo>
                  <a:lnTo>
                    <a:pt x="3225" y="477"/>
                  </a:lnTo>
                  <a:lnTo>
                    <a:pt x="3200" y="443"/>
                  </a:lnTo>
                  <a:lnTo>
                    <a:pt x="3175" y="418"/>
                  </a:lnTo>
                  <a:lnTo>
                    <a:pt x="3150" y="393"/>
                  </a:lnTo>
                  <a:lnTo>
                    <a:pt x="3125" y="368"/>
                  </a:lnTo>
                  <a:lnTo>
                    <a:pt x="3075" y="318"/>
                  </a:lnTo>
                  <a:lnTo>
                    <a:pt x="3016" y="260"/>
                  </a:lnTo>
                  <a:lnTo>
                    <a:pt x="2966" y="209"/>
                  </a:lnTo>
                  <a:lnTo>
                    <a:pt x="2908" y="151"/>
                  </a:lnTo>
                  <a:lnTo>
                    <a:pt x="2900" y="9"/>
                  </a:lnTo>
                  <a:lnTo>
                    <a:pt x="3042" y="1"/>
                  </a:lnTo>
                  <a:lnTo>
                    <a:pt x="3100" y="51"/>
                  </a:lnTo>
                  <a:lnTo>
                    <a:pt x="3167" y="101"/>
                  </a:lnTo>
                  <a:lnTo>
                    <a:pt x="3225" y="151"/>
                  </a:lnTo>
                  <a:lnTo>
                    <a:pt x="3284" y="201"/>
                  </a:lnTo>
                  <a:lnTo>
                    <a:pt x="3309" y="226"/>
                  </a:lnTo>
                  <a:lnTo>
                    <a:pt x="3342" y="251"/>
                  </a:lnTo>
                  <a:lnTo>
                    <a:pt x="3367" y="276"/>
                  </a:lnTo>
                  <a:lnTo>
                    <a:pt x="3401" y="301"/>
                  </a:lnTo>
                  <a:lnTo>
                    <a:pt x="3426" y="326"/>
                  </a:lnTo>
                  <a:lnTo>
                    <a:pt x="3451" y="351"/>
                  </a:lnTo>
                  <a:lnTo>
                    <a:pt x="3484" y="385"/>
                  </a:lnTo>
                  <a:lnTo>
                    <a:pt x="3509" y="410"/>
                  </a:lnTo>
                  <a:lnTo>
                    <a:pt x="3534" y="435"/>
                  </a:lnTo>
                  <a:lnTo>
                    <a:pt x="3559" y="468"/>
                  </a:lnTo>
                  <a:lnTo>
                    <a:pt x="3593" y="493"/>
                  </a:lnTo>
                  <a:lnTo>
                    <a:pt x="3618" y="519"/>
                  </a:lnTo>
                  <a:lnTo>
                    <a:pt x="3643" y="552"/>
                  </a:lnTo>
                  <a:lnTo>
                    <a:pt x="3668" y="577"/>
                  </a:lnTo>
                  <a:lnTo>
                    <a:pt x="3693" y="610"/>
                  </a:lnTo>
                  <a:lnTo>
                    <a:pt x="3718" y="644"/>
                  </a:lnTo>
                  <a:lnTo>
                    <a:pt x="3743" y="669"/>
                  </a:lnTo>
                  <a:lnTo>
                    <a:pt x="3768" y="702"/>
                  </a:lnTo>
                  <a:lnTo>
                    <a:pt x="3793" y="736"/>
                  </a:lnTo>
                  <a:lnTo>
                    <a:pt x="3818" y="769"/>
                  </a:lnTo>
                  <a:lnTo>
                    <a:pt x="3844" y="803"/>
                  </a:lnTo>
                  <a:lnTo>
                    <a:pt x="3860" y="836"/>
                  </a:lnTo>
                  <a:lnTo>
                    <a:pt x="3885" y="869"/>
                  </a:lnTo>
                  <a:lnTo>
                    <a:pt x="3910" y="903"/>
                  </a:lnTo>
                  <a:lnTo>
                    <a:pt x="3927" y="928"/>
                  </a:lnTo>
                  <a:lnTo>
                    <a:pt x="3944" y="953"/>
                  </a:lnTo>
                  <a:lnTo>
                    <a:pt x="3952" y="978"/>
                  </a:lnTo>
                  <a:lnTo>
                    <a:pt x="3969" y="1003"/>
                  </a:lnTo>
                  <a:lnTo>
                    <a:pt x="3986" y="1028"/>
                  </a:lnTo>
                  <a:lnTo>
                    <a:pt x="3994" y="1053"/>
                  </a:lnTo>
                  <a:lnTo>
                    <a:pt x="3994" y="1053"/>
                  </a:lnTo>
                  <a:lnTo>
                    <a:pt x="4011" y="1078"/>
                  </a:lnTo>
                  <a:lnTo>
                    <a:pt x="4019" y="1103"/>
                  </a:lnTo>
                  <a:lnTo>
                    <a:pt x="4036" y="1128"/>
                  </a:lnTo>
                  <a:lnTo>
                    <a:pt x="4044" y="1153"/>
                  </a:lnTo>
                  <a:lnTo>
                    <a:pt x="4061" y="1187"/>
                  </a:lnTo>
                  <a:lnTo>
                    <a:pt x="4069" y="1212"/>
                  </a:lnTo>
                  <a:lnTo>
                    <a:pt x="4086" y="1237"/>
                  </a:lnTo>
                  <a:lnTo>
                    <a:pt x="4094" y="1262"/>
                  </a:lnTo>
                  <a:lnTo>
                    <a:pt x="4103" y="1295"/>
                  </a:lnTo>
                  <a:lnTo>
                    <a:pt x="4111" y="1321"/>
                  </a:lnTo>
                  <a:lnTo>
                    <a:pt x="4128" y="1346"/>
                  </a:lnTo>
                  <a:lnTo>
                    <a:pt x="4136" y="1371"/>
                  </a:lnTo>
                  <a:lnTo>
                    <a:pt x="4144" y="1404"/>
                  </a:lnTo>
                  <a:lnTo>
                    <a:pt x="4153" y="1429"/>
                  </a:lnTo>
                  <a:lnTo>
                    <a:pt x="4161" y="1454"/>
                  </a:lnTo>
                  <a:lnTo>
                    <a:pt x="4169" y="1488"/>
                  </a:lnTo>
                  <a:lnTo>
                    <a:pt x="4178" y="1513"/>
                  </a:lnTo>
                  <a:lnTo>
                    <a:pt x="4186" y="1538"/>
                  </a:lnTo>
                  <a:lnTo>
                    <a:pt x="4194" y="1571"/>
                  </a:lnTo>
                  <a:lnTo>
                    <a:pt x="4194" y="1596"/>
                  </a:lnTo>
                  <a:lnTo>
                    <a:pt x="4203" y="1621"/>
                  </a:lnTo>
                  <a:lnTo>
                    <a:pt x="4211" y="1655"/>
                  </a:lnTo>
                  <a:lnTo>
                    <a:pt x="4219" y="1680"/>
                  </a:lnTo>
                  <a:lnTo>
                    <a:pt x="4219" y="1705"/>
                  </a:lnTo>
                  <a:lnTo>
                    <a:pt x="4219" y="1738"/>
                  </a:lnTo>
                  <a:lnTo>
                    <a:pt x="4219" y="1763"/>
                  </a:lnTo>
                  <a:lnTo>
                    <a:pt x="4219" y="1797"/>
                  </a:lnTo>
                  <a:lnTo>
                    <a:pt x="4219" y="1822"/>
                  </a:lnTo>
                  <a:lnTo>
                    <a:pt x="4219" y="1847"/>
                  </a:lnTo>
                  <a:lnTo>
                    <a:pt x="4219" y="1880"/>
                  </a:lnTo>
                  <a:lnTo>
                    <a:pt x="4219" y="1905"/>
                  </a:lnTo>
                  <a:lnTo>
                    <a:pt x="4219" y="1939"/>
                  </a:lnTo>
                  <a:lnTo>
                    <a:pt x="4219" y="1964"/>
                  </a:lnTo>
                  <a:lnTo>
                    <a:pt x="4219" y="2223"/>
                  </a:lnTo>
                  <a:lnTo>
                    <a:pt x="4219" y="2248"/>
                  </a:lnTo>
                  <a:lnTo>
                    <a:pt x="4219" y="2273"/>
                  </a:lnTo>
                  <a:lnTo>
                    <a:pt x="4219" y="2306"/>
                  </a:lnTo>
                  <a:lnTo>
                    <a:pt x="4219" y="2331"/>
                  </a:lnTo>
                  <a:lnTo>
                    <a:pt x="4219" y="2356"/>
                  </a:lnTo>
                  <a:lnTo>
                    <a:pt x="4219" y="2356"/>
                  </a:lnTo>
                  <a:lnTo>
                    <a:pt x="4219" y="2381"/>
                  </a:lnTo>
                  <a:lnTo>
                    <a:pt x="4219" y="2407"/>
                  </a:lnTo>
                  <a:lnTo>
                    <a:pt x="4219" y="2440"/>
                  </a:lnTo>
                  <a:lnTo>
                    <a:pt x="4211" y="2465"/>
                  </a:lnTo>
                  <a:lnTo>
                    <a:pt x="4203" y="2490"/>
                  </a:lnTo>
                  <a:lnTo>
                    <a:pt x="4194" y="2515"/>
                  </a:lnTo>
                  <a:lnTo>
                    <a:pt x="4194" y="2549"/>
                  </a:lnTo>
                  <a:lnTo>
                    <a:pt x="4186" y="2574"/>
                  </a:lnTo>
                  <a:lnTo>
                    <a:pt x="4178" y="2599"/>
                  </a:lnTo>
                  <a:lnTo>
                    <a:pt x="4169" y="2624"/>
                  </a:lnTo>
                  <a:lnTo>
                    <a:pt x="4161" y="2649"/>
                  </a:lnTo>
                  <a:lnTo>
                    <a:pt x="4111" y="2741"/>
                  </a:lnTo>
                  <a:lnTo>
                    <a:pt x="4103" y="2766"/>
                  </a:lnTo>
                  <a:lnTo>
                    <a:pt x="4086" y="2791"/>
                  </a:lnTo>
                  <a:lnTo>
                    <a:pt x="4077" y="2816"/>
                  </a:lnTo>
                  <a:lnTo>
                    <a:pt x="4069" y="2849"/>
                  </a:lnTo>
                  <a:lnTo>
                    <a:pt x="4052" y="2874"/>
                  </a:lnTo>
                  <a:lnTo>
                    <a:pt x="4044" y="2899"/>
                  </a:lnTo>
                  <a:lnTo>
                    <a:pt x="4027" y="2924"/>
                  </a:lnTo>
                  <a:lnTo>
                    <a:pt x="4019" y="2950"/>
                  </a:lnTo>
                  <a:lnTo>
                    <a:pt x="4002" y="2975"/>
                  </a:lnTo>
                  <a:lnTo>
                    <a:pt x="3986" y="2991"/>
                  </a:lnTo>
                  <a:lnTo>
                    <a:pt x="3977" y="3016"/>
                  </a:lnTo>
                  <a:lnTo>
                    <a:pt x="3960" y="3041"/>
                  </a:lnTo>
                  <a:lnTo>
                    <a:pt x="3944" y="3067"/>
                  </a:lnTo>
                  <a:lnTo>
                    <a:pt x="3944" y="3067"/>
                  </a:lnTo>
                  <a:lnTo>
                    <a:pt x="3927" y="3092"/>
                  </a:lnTo>
                  <a:lnTo>
                    <a:pt x="3910" y="3108"/>
                  </a:lnTo>
                  <a:lnTo>
                    <a:pt x="3894" y="3133"/>
                  </a:lnTo>
                  <a:lnTo>
                    <a:pt x="3877" y="3158"/>
                  </a:lnTo>
                  <a:lnTo>
                    <a:pt x="3860" y="3175"/>
                  </a:lnTo>
                  <a:lnTo>
                    <a:pt x="3835" y="3200"/>
                  </a:lnTo>
                  <a:lnTo>
                    <a:pt x="3818" y="3217"/>
                  </a:lnTo>
                  <a:lnTo>
                    <a:pt x="3793" y="3242"/>
                  </a:lnTo>
                  <a:lnTo>
                    <a:pt x="3777" y="3259"/>
                  </a:lnTo>
                  <a:lnTo>
                    <a:pt x="3752" y="3284"/>
                  </a:lnTo>
                  <a:lnTo>
                    <a:pt x="3735" y="3300"/>
                  </a:lnTo>
                  <a:lnTo>
                    <a:pt x="3710" y="3317"/>
                  </a:lnTo>
                  <a:lnTo>
                    <a:pt x="3685" y="3342"/>
                  </a:lnTo>
                  <a:lnTo>
                    <a:pt x="3660" y="3359"/>
                  </a:lnTo>
                  <a:lnTo>
                    <a:pt x="3643" y="3376"/>
                  </a:lnTo>
                  <a:lnTo>
                    <a:pt x="3618" y="3392"/>
                  </a:lnTo>
                  <a:lnTo>
                    <a:pt x="3593" y="3409"/>
                  </a:lnTo>
                  <a:lnTo>
                    <a:pt x="3568" y="3426"/>
                  </a:lnTo>
                  <a:lnTo>
                    <a:pt x="3543" y="3442"/>
                  </a:lnTo>
                  <a:lnTo>
                    <a:pt x="3509" y="3451"/>
                  </a:lnTo>
                  <a:lnTo>
                    <a:pt x="3484" y="3468"/>
                  </a:lnTo>
                  <a:lnTo>
                    <a:pt x="3459" y="3484"/>
                  </a:lnTo>
                  <a:lnTo>
                    <a:pt x="3451" y="3493"/>
                  </a:lnTo>
                  <a:lnTo>
                    <a:pt x="3434" y="3493"/>
                  </a:lnTo>
                  <a:lnTo>
                    <a:pt x="3401" y="3509"/>
                  </a:lnTo>
                  <a:lnTo>
                    <a:pt x="3376" y="3518"/>
                  </a:lnTo>
                  <a:lnTo>
                    <a:pt x="3342" y="3534"/>
                  </a:lnTo>
                  <a:lnTo>
                    <a:pt x="3317" y="3543"/>
                  </a:lnTo>
                  <a:lnTo>
                    <a:pt x="3284" y="3551"/>
                  </a:lnTo>
                  <a:lnTo>
                    <a:pt x="3259" y="3559"/>
                  </a:lnTo>
                  <a:lnTo>
                    <a:pt x="3225" y="3568"/>
                  </a:lnTo>
                  <a:lnTo>
                    <a:pt x="3192" y="3576"/>
                  </a:lnTo>
                  <a:lnTo>
                    <a:pt x="3167" y="3584"/>
                  </a:lnTo>
                  <a:lnTo>
                    <a:pt x="3133" y="3593"/>
                  </a:lnTo>
                  <a:lnTo>
                    <a:pt x="3100" y="3601"/>
                  </a:lnTo>
                  <a:lnTo>
                    <a:pt x="3067" y="3601"/>
                  </a:lnTo>
                  <a:lnTo>
                    <a:pt x="3033" y="3601"/>
                  </a:lnTo>
                  <a:lnTo>
                    <a:pt x="3000" y="3601"/>
                  </a:lnTo>
                  <a:lnTo>
                    <a:pt x="2966" y="3601"/>
                  </a:lnTo>
                  <a:lnTo>
                    <a:pt x="2933" y="3601"/>
                  </a:lnTo>
                  <a:lnTo>
                    <a:pt x="2900" y="3601"/>
                  </a:lnTo>
                  <a:lnTo>
                    <a:pt x="2866" y="3601"/>
                  </a:lnTo>
                  <a:lnTo>
                    <a:pt x="2691" y="3601"/>
                  </a:lnTo>
                  <a:lnTo>
                    <a:pt x="2649" y="3601"/>
                  </a:lnTo>
                  <a:lnTo>
                    <a:pt x="2615" y="3601"/>
                  </a:lnTo>
                  <a:lnTo>
                    <a:pt x="2574" y="3601"/>
                  </a:lnTo>
                  <a:lnTo>
                    <a:pt x="2540" y="3601"/>
                  </a:lnTo>
                  <a:lnTo>
                    <a:pt x="2507" y="3601"/>
                  </a:lnTo>
                  <a:lnTo>
                    <a:pt x="2482" y="3601"/>
                  </a:lnTo>
                  <a:lnTo>
                    <a:pt x="2457" y="3601"/>
                  </a:lnTo>
                  <a:lnTo>
                    <a:pt x="2432" y="3601"/>
                  </a:lnTo>
                  <a:lnTo>
                    <a:pt x="2398" y="3601"/>
                  </a:lnTo>
                  <a:lnTo>
                    <a:pt x="2373" y="3601"/>
                  </a:lnTo>
                  <a:lnTo>
                    <a:pt x="2315" y="3593"/>
                  </a:lnTo>
                  <a:lnTo>
                    <a:pt x="2265" y="3576"/>
                  </a:lnTo>
                  <a:lnTo>
                    <a:pt x="2214" y="3568"/>
                  </a:lnTo>
                  <a:lnTo>
                    <a:pt x="2206" y="3568"/>
                  </a:lnTo>
                  <a:lnTo>
                    <a:pt x="2156" y="3551"/>
                  </a:lnTo>
                  <a:lnTo>
                    <a:pt x="2098" y="3534"/>
                  </a:lnTo>
                  <a:lnTo>
                    <a:pt x="2047" y="3518"/>
                  </a:lnTo>
                  <a:lnTo>
                    <a:pt x="1989" y="3501"/>
                  </a:lnTo>
                  <a:lnTo>
                    <a:pt x="1939" y="3476"/>
                  </a:lnTo>
                  <a:lnTo>
                    <a:pt x="1889" y="3459"/>
                  </a:lnTo>
                  <a:lnTo>
                    <a:pt x="1830" y="3434"/>
                  </a:lnTo>
                  <a:lnTo>
                    <a:pt x="1780" y="3417"/>
                  </a:lnTo>
                  <a:lnTo>
                    <a:pt x="1730" y="3392"/>
                  </a:lnTo>
                  <a:lnTo>
                    <a:pt x="1680" y="3367"/>
                  </a:lnTo>
                  <a:lnTo>
                    <a:pt x="1630" y="3342"/>
                  </a:lnTo>
                  <a:lnTo>
                    <a:pt x="1580" y="3309"/>
                  </a:lnTo>
                  <a:lnTo>
                    <a:pt x="1529" y="3284"/>
                  </a:lnTo>
                  <a:lnTo>
                    <a:pt x="1479" y="3259"/>
                  </a:lnTo>
                  <a:lnTo>
                    <a:pt x="1429" y="3225"/>
                  </a:lnTo>
                  <a:lnTo>
                    <a:pt x="1379" y="3192"/>
                  </a:lnTo>
                  <a:lnTo>
                    <a:pt x="1329" y="3167"/>
                  </a:lnTo>
                  <a:lnTo>
                    <a:pt x="1279" y="3133"/>
                  </a:lnTo>
                  <a:lnTo>
                    <a:pt x="1237" y="3100"/>
                  </a:lnTo>
                  <a:lnTo>
                    <a:pt x="1187" y="3067"/>
                  </a:lnTo>
                  <a:lnTo>
                    <a:pt x="1137" y="3033"/>
                  </a:lnTo>
                  <a:lnTo>
                    <a:pt x="1095" y="3000"/>
                  </a:lnTo>
                  <a:lnTo>
                    <a:pt x="1095" y="3000"/>
                  </a:lnTo>
                  <a:lnTo>
                    <a:pt x="1053" y="2958"/>
                  </a:lnTo>
                  <a:lnTo>
                    <a:pt x="1003" y="2924"/>
                  </a:lnTo>
                  <a:lnTo>
                    <a:pt x="961" y="2883"/>
                  </a:lnTo>
                  <a:lnTo>
                    <a:pt x="920" y="2849"/>
                  </a:lnTo>
                  <a:lnTo>
                    <a:pt x="878" y="2808"/>
                  </a:lnTo>
                  <a:lnTo>
                    <a:pt x="836" y="2766"/>
                  </a:lnTo>
                  <a:lnTo>
                    <a:pt x="794" y="2724"/>
                  </a:lnTo>
                  <a:lnTo>
                    <a:pt x="753" y="2682"/>
                  </a:lnTo>
                  <a:lnTo>
                    <a:pt x="711" y="2640"/>
                  </a:lnTo>
                  <a:lnTo>
                    <a:pt x="677" y="2599"/>
                  </a:lnTo>
                  <a:lnTo>
                    <a:pt x="636" y="2557"/>
                  </a:lnTo>
                  <a:lnTo>
                    <a:pt x="602" y="2515"/>
                  </a:lnTo>
                  <a:lnTo>
                    <a:pt x="560" y="2473"/>
                  </a:lnTo>
                  <a:lnTo>
                    <a:pt x="527" y="2423"/>
                  </a:lnTo>
                  <a:lnTo>
                    <a:pt x="494" y="2381"/>
                  </a:lnTo>
                  <a:lnTo>
                    <a:pt x="452" y="2340"/>
                  </a:lnTo>
                  <a:lnTo>
                    <a:pt x="418" y="2290"/>
                  </a:lnTo>
                  <a:lnTo>
                    <a:pt x="385" y="2248"/>
                  </a:lnTo>
                  <a:lnTo>
                    <a:pt x="360" y="2198"/>
                  </a:lnTo>
                  <a:lnTo>
                    <a:pt x="335" y="2173"/>
                  </a:lnTo>
                  <a:lnTo>
                    <a:pt x="326" y="2148"/>
                  </a:lnTo>
                  <a:lnTo>
                    <a:pt x="293" y="2097"/>
                  </a:lnTo>
                  <a:lnTo>
                    <a:pt x="268" y="2056"/>
                  </a:lnTo>
                  <a:lnTo>
                    <a:pt x="235" y="2006"/>
                  </a:lnTo>
                  <a:lnTo>
                    <a:pt x="210" y="1955"/>
                  </a:lnTo>
                  <a:lnTo>
                    <a:pt x="184" y="1905"/>
                  </a:lnTo>
                  <a:lnTo>
                    <a:pt x="159" y="1855"/>
                  </a:lnTo>
                  <a:lnTo>
                    <a:pt x="134" y="1805"/>
                  </a:lnTo>
                  <a:lnTo>
                    <a:pt x="109" y="1755"/>
                  </a:lnTo>
                  <a:lnTo>
                    <a:pt x="93" y="1705"/>
                  </a:lnTo>
                  <a:lnTo>
                    <a:pt x="68" y="1655"/>
                  </a:lnTo>
                  <a:lnTo>
                    <a:pt x="51" y="1605"/>
                  </a:lnTo>
                  <a:lnTo>
                    <a:pt x="34" y="1554"/>
                  </a:lnTo>
                  <a:lnTo>
                    <a:pt x="9" y="1504"/>
                  </a:lnTo>
                  <a:lnTo>
                    <a:pt x="1" y="1454"/>
                  </a:lnTo>
                  <a:lnTo>
                    <a:pt x="1" y="1446"/>
                  </a:lnTo>
                  <a:lnTo>
                    <a:pt x="26" y="1379"/>
                  </a:lnTo>
                  <a:lnTo>
                    <a:pt x="51" y="1321"/>
                  </a:lnTo>
                  <a:lnTo>
                    <a:pt x="93" y="1237"/>
                  </a:lnTo>
                  <a:lnTo>
                    <a:pt x="176" y="1279"/>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34"/>
            <p:cNvSpPr/>
            <p:nvPr/>
          </p:nvSpPr>
          <p:spPr>
            <a:xfrm>
              <a:off x="5956579" y="4562096"/>
              <a:ext cx="293055" cy="259216"/>
            </a:xfrm>
            <a:custGeom>
              <a:avLst/>
              <a:gdLst/>
              <a:ahLst/>
              <a:cxnLst/>
              <a:rect l="l" t="t" r="r" b="b"/>
              <a:pathLst>
                <a:path w="5941" h="5255" extrusionOk="0">
                  <a:moveTo>
                    <a:pt x="2632" y="0"/>
                  </a:moveTo>
                  <a:lnTo>
                    <a:pt x="2716" y="0"/>
                  </a:lnTo>
                  <a:lnTo>
                    <a:pt x="2774" y="0"/>
                  </a:lnTo>
                  <a:lnTo>
                    <a:pt x="2833" y="0"/>
                  </a:lnTo>
                  <a:lnTo>
                    <a:pt x="2866" y="0"/>
                  </a:lnTo>
                  <a:lnTo>
                    <a:pt x="2916" y="0"/>
                  </a:lnTo>
                  <a:lnTo>
                    <a:pt x="2966" y="0"/>
                  </a:lnTo>
                  <a:lnTo>
                    <a:pt x="3025" y="0"/>
                  </a:lnTo>
                  <a:lnTo>
                    <a:pt x="3075" y="8"/>
                  </a:lnTo>
                  <a:lnTo>
                    <a:pt x="3125" y="8"/>
                  </a:lnTo>
                  <a:lnTo>
                    <a:pt x="3175" y="17"/>
                  </a:lnTo>
                  <a:lnTo>
                    <a:pt x="3225" y="25"/>
                  </a:lnTo>
                  <a:lnTo>
                    <a:pt x="3275" y="34"/>
                  </a:lnTo>
                  <a:lnTo>
                    <a:pt x="3334" y="42"/>
                  </a:lnTo>
                  <a:lnTo>
                    <a:pt x="3384" y="50"/>
                  </a:lnTo>
                  <a:lnTo>
                    <a:pt x="3434" y="59"/>
                  </a:lnTo>
                  <a:lnTo>
                    <a:pt x="3484" y="67"/>
                  </a:lnTo>
                  <a:lnTo>
                    <a:pt x="3534" y="75"/>
                  </a:lnTo>
                  <a:lnTo>
                    <a:pt x="3585" y="92"/>
                  </a:lnTo>
                  <a:lnTo>
                    <a:pt x="3635" y="100"/>
                  </a:lnTo>
                  <a:lnTo>
                    <a:pt x="3685" y="109"/>
                  </a:lnTo>
                  <a:lnTo>
                    <a:pt x="3727" y="125"/>
                  </a:lnTo>
                  <a:lnTo>
                    <a:pt x="3777" y="134"/>
                  </a:lnTo>
                  <a:lnTo>
                    <a:pt x="3827" y="150"/>
                  </a:lnTo>
                  <a:lnTo>
                    <a:pt x="3877" y="159"/>
                  </a:lnTo>
                  <a:lnTo>
                    <a:pt x="3927" y="176"/>
                  </a:lnTo>
                  <a:lnTo>
                    <a:pt x="3977" y="192"/>
                  </a:lnTo>
                  <a:lnTo>
                    <a:pt x="4002" y="201"/>
                  </a:lnTo>
                  <a:lnTo>
                    <a:pt x="4019" y="201"/>
                  </a:lnTo>
                  <a:lnTo>
                    <a:pt x="4069" y="217"/>
                  </a:lnTo>
                  <a:lnTo>
                    <a:pt x="4119" y="234"/>
                  </a:lnTo>
                  <a:lnTo>
                    <a:pt x="4161" y="251"/>
                  </a:lnTo>
                  <a:lnTo>
                    <a:pt x="4211" y="267"/>
                  </a:lnTo>
                  <a:lnTo>
                    <a:pt x="4253" y="292"/>
                  </a:lnTo>
                  <a:lnTo>
                    <a:pt x="4353" y="326"/>
                  </a:lnTo>
                  <a:lnTo>
                    <a:pt x="4445" y="368"/>
                  </a:lnTo>
                  <a:lnTo>
                    <a:pt x="4537" y="401"/>
                  </a:lnTo>
                  <a:lnTo>
                    <a:pt x="4629" y="443"/>
                  </a:lnTo>
                  <a:lnTo>
                    <a:pt x="4721" y="476"/>
                  </a:lnTo>
                  <a:lnTo>
                    <a:pt x="4813" y="518"/>
                  </a:lnTo>
                  <a:lnTo>
                    <a:pt x="4896" y="560"/>
                  </a:lnTo>
                  <a:lnTo>
                    <a:pt x="4988" y="602"/>
                  </a:lnTo>
                  <a:lnTo>
                    <a:pt x="5172" y="677"/>
                  </a:lnTo>
                  <a:lnTo>
                    <a:pt x="5356" y="760"/>
                  </a:lnTo>
                  <a:lnTo>
                    <a:pt x="5531" y="835"/>
                  </a:lnTo>
                  <a:lnTo>
                    <a:pt x="5623" y="877"/>
                  </a:lnTo>
                  <a:lnTo>
                    <a:pt x="5715" y="919"/>
                  </a:lnTo>
                  <a:lnTo>
                    <a:pt x="5807" y="952"/>
                  </a:lnTo>
                  <a:lnTo>
                    <a:pt x="5899" y="994"/>
                  </a:lnTo>
                  <a:lnTo>
                    <a:pt x="5940" y="1078"/>
                  </a:lnTo>
                  <a:lnTo>
                    <a:pt x="5849" y="1120"/>
                  </a:lnTo>
                  <a:lnTo>
                    <a:pt x="5757" y="1086"/>
                  </a:lnTo>
                  <a:lnTo>
                    <a:pt x="5665" y="1053"/>
                  </a:lnTo>
                  <a:lnTo>
                    <a:pt x="5564" y="1028"/>
                  </a:lnTo>
                  <a:lnTo>
                    <a:pt x="5473" y="994"/>
                  </a:lnTo>
                  <a:lnTo>
                    <a:pt x="5289" y="927"/>
                  </a:lnTo>
                  <a:lnTo>
                    <a:pt x="5097" y="869"/>
                  </a:lnTo>
                  <a:lnTo>
                    <a:pt x="4913" y="802"/>
                  </a:lnTo>
                  <a:lnTo>
                    <a:pt x="4813" y="777"/>
                  </a:lnTo>
                  <a:lnTo>
                    <a:pt x="4721" y="744"/>
                  </a:lnTo>
                  <a:lnTo>
                    <a:pt x="4629" y="735"/>
                  </a:lnTo>
                  <a:lnTo>
                    <a:pt x="4537" y="702"/>
                  </a:lnTo>
                  <a:lnTo>
                    <a:pt x="4445" y="677"/>
                  </a:lnTo>
                  <a:lnTo>
                    <a:pt x="4353" y="652"/>
                  </a:lnTo>
                  <a:lnTo>
                    <a:pt x="4253" y="627"/>
                  </a:lnTo>
                  <a:lnTo>
                    <a:pt x="4161" y="602"/>
                  </a:lnTo>
                  <a:lnTo>
                    <a:pt x="4111" y="585"/>
                  </a:lnTo>
                  <a:lnTo>
                    <a:pt x="4069" y="577"/>
                  </a:lnTo>
                  <a:lnTo>
                    <a:pt x="4019" y="568"/>
                  </a:lnTo>
                  <a:lnTo>
                    <a:pt x="3977" y="560"/>
                  </a:lnTo>
                  <a:lnTo>
                    <a:pt x="3927" y="543"/>
                  </a:lnTo>
                  <a:lnTo>
                    <a:pt x="3910" y="543"/>
                  </a:lnTo>
                  <a:lnTo>
                    <a:pt x="3877" y="535"/>
                  </a:lnTo>
                  <a:lnTo>
                    <a:pt x="3835" y="526"/>
                  </a:lnTo>
                  <a:lnTo>
                    <a:pt x="3785" y="510"/>
                  </a:lnTo>
                  <a:lnTo>
                    <a:pt x="3743" y="501"/>
                  </a:lnTo>
                  <a:lnTo>
                    <a:pt x="3693" y="493"/>
                  </a:lnTo>
                  <a:lnTo>
                    <a:pt x="3643" y="476"/>
                  </a:lnTo>
                  <a:lnTo>
                    <a:pt x="3601" y="468"/>
                  </a:lnTo>
                  <a:lnTo>
                    <a:pt x="3551" y="460"/>
                  </a:lnTo>
                  <a:lnTo>
                    <a:pt x="3509" y="451"/>
                  </a:lnTo>
                  <a:lnTo>
                    <a:pt x="3459" y="443"/>
                  </a:lnTo>
                  <a:lnTo>
                    <a:pt x="3409" y="435"/>
                  </a:lnTo>
                  <a:lnTo>
                    <a:pt x="3367" y="426"/>
                  </a:lnTo>
                  <a:lnTo>
                    <a:pt x="3317" y="418"/>
                  </a:lnTo>
                  <a:lnTo>
                    <a:pt x="3275" y="418"/>
                  </a:lnTo>
                  <a:lnTo>
                    <a:pt x="3225" y="409"/>
                  </a:lnTo>
                  <a:lnTo>
                    <a:pt x="3184" y="409"/>
                  </a:lnTo>
                  <a:lnTo>
                    <a:pt x="3133" y="401"/>
                  </a:lnTo>
                  <a:lnTo>
                    <a:pt x="3083" y="401"/>
                  </a:lnTo>
                  <a:lnTo>
                    <a:pt x="3033" y="401"/>
                  </a:lnTo>
                  <a:lnTo>
                    <a:pt x="2991" y="401"/>
                  </a:lnTo>
                  <a:lnTo>
                    <a:pt x="2941" y="401"/>
                  </a:lnTo>
                  <a:lnTo>
                    <a:pt x="2891" y="401"/>
                  </a:lnTo>
                  <a:lnTo>
                    <a:pt x="2841" y="401"/>
                  </a:lnTo>
                  <a:lnTo>
                    <a:pt x="2557" y="401"/>
                  </a:lnTo>
                  <a:lnTo>
                    <a:pt x="2515" y="401"/>
                  </a:lnTo>
                  <a:lnTo>
                    <a:pt x="2473" y="401"/>
                  </a:lnTo>
                  <a:lnTo>
                    <a:pt x="2432" y="401"/>
                  </a:lnTo>
                  <a:lnTo>
                    <a:pt x="2382" y="401"/>
                  </a:lnTo>
                  <a:lnTo>
                    <a:pt x="2340" y="401"/>
                  </a:lnTo>
                  <a:lnTo>
                    <a:pt x="2298" y="401"/>
                  </a:lnTo>
                  <a:lnTo>
                    <a:pt x="2256" y="409"/>
                  </a:lnTo>
                  <a:lnTo>
                    <a:pt x="2215" y="409"/>
                  </a:lnTo>
                  <a:lnTo>
                    <a:pt x="2189" y="409"/>
                  </a:lnTo>
                  <a:lnTo>
                    <a:pt x="2173" y="409"/>
                  </a:lnTo>
                  <a:lnTo>
                    <a:pt x="2156" y="409"/>
                  </a:lnTo>
                  <a:lnTo>
                    <a:pt x="2131" y="409"/>
                  </a:lnTo>
                  <a:lnTo>
                    <a:pt x="2114" y="409"/>
                  </a:lnTo>
                  <a:lnTo>
                    <a:pt x="2114" y="409"/>
                  </a:lnTo>
                  <a:lnTo>
                    <a:pt x="2098" y="409"/>
                  </a:lnTo>
                  <a:lnTo>
                    <a:pt x="2081" y="409"/>
                  </a:lnTo>
                  <a:lnTo>
                    <a:pt x="2081" y="409"/>
                  </a:lnTo>
                  <a:lnTo>
                    <a:pt x="2056" y="418"/>
                  </a:lnTo>
                  <a:lnTo>
                    <a:pt x="2047" y="418"/>
                  </a:lnTo>
                  <a:lnTo>
                    <a:pt x="2047" y="418"/>
                  </a:lnTo>
                  <a:lnTo>
                    <a:pt x="2031" y="418"/>
                  </a:lnTo>
                  <a:lnTo>
                    <a:pt x="2022" y="418"/>
                  </a:lnTo>
                  <a:lnTo>
                    <a:pt x="2006" y="418"/>
                  </a:lnTo>
                  <a:lnTo>
                    <a:pt x="1997" y="418"/>
                  </a:lnTo>
                  <a:lnTo>
                    <a:pt x="1981" y="418"/>
                  </a:lnTo>
                  <a:lnTo>
                    <a:pt x="1981" y="418"/>
                  </a:lnTo>
                  <a:lnTo>
                    <a:pt x="1972" y="418"/>
                  </a:lnTo>
                  <a:lnTo>
                    <a:pt x="1964" y="418"/>
                  </a:lnTo>
                  <a:lnTo>
                    <a:pt x="1964" y="535"/>
                  </a:lnTo>
                  <a:lnTo>
                    <a:pt x="1964" y="551"/>
                  </a:lnTo>
                  <a:lnTo>
                    <a:pt x="1964" y="568"/>
                  </a:lnTo>
                  <a:lnTo>
                    <a:pt x="1964" y="585"/>
                  </a:lnTo>
                  <a:lnTo>
                    <a:pt x="1964" y="602"/>
                  </a:lnTo>
                  <a:lnTo>
                    <a:pt x="1964" y="627"/>
                  </a:lnTo>
                  <a:lnTo>
                    <a:pt x="1964" y="635"/>
                  </a:lnTo>
                  <a:lnTo>
                    <a:pt x="1964" y="660"/>
                  </a:lnTo>
                  <a:lnTo>
                    <a:pt x="1964" y="677"/>
                  </a:lnTo>
                  <a:lnTo>
                    <a:pt x="1972" y="693"/>
                  </a:lnTo>
                  <a:lnTo>
                    <a:pt x="1972" y="710"/>
                  </a:lnTo>
                  <a:lnTo>
                    <a:pt x="1981" y="727"/>
                  </a:lnTo>
                  <a:lnTo>
                    <a:pt x="1989" y="744"/>
                  </a:lnTo>
                  <a:lnTo>
                    <a:pt x="1997" y="760"/>
                  </a:lnTo>
                  <a:lnTo>
                    <a:pt x="2006" y="769"/>
                  </a:lnTo>
                  <a:lnTo>
                    <a:pt x="2014" y="785"/>
                  </a:lnTo>
                  <a:lnTo>
                    <a:pt x="2022" y="802"/>
                  </a:lnTo>
                  <a:lnTo>
                    <a:pt x="2031" y="819"/>
                  </a:lnTo>
                  <a:lnTo>
                    <a:pt x="2039" y="835"/>
                  </a:lnTo>
                  <a:lnTo>
                    <a:pt x="2056" y="852"/>
                  </a:lnTo>
                  <a:lnTo>
                    <a:pt x="2064" y="869"/>
                  </a:lnTo>
                  <a:lnTo>
                    <a:pt x="2072" y="886"/>
                  </a:lnTo>
                  <a:lnTo>
                    <a:pt x="2081" y="902"/>
                  </a:lnTo>
                  <a:lnTo>
                    <a:pt x="2098" y="919"/>
                  </a:lnTo>
                  <a:lnTo>
                    <a:pt x="2106" y="936"/>
                  </a:lnTo>
                  <a:lnTo>
                    <a:pt x="2123" y="952"/>
                  </a:lnTo>
                  <a:lnTo>
                    <a:pt x="2139" y="969"/>
                  </a:lnTo>
                  <a:lnTo>
                    <a:pt x="2156" y="978"/>
                  </a:lnTo>
                  <a:lnTo>
                    <a:pt x="2164" y="994"/>
                  </a:lnTo>
                  <a:lnTo>
                    <a:pt x="2181" y="1011"/>
                  </a:lnTo>
                  <a:lnTo>
                    <a:pt x="2198" y="1028"/>
                  </a:lnTo>
                  <a:lnTo>
                    <a:pt x="2215" y="1044"/>
                  </a:lnTo>
                  <a:lnTo>
                    <a:pt x="2223" y="1061"/>
                  </a:lnTo>
                  <a:lnTo>
                    <a:pt x="2240" y="1069"/>
                  </a:lnTo>
                  <a:lnTo>
                    <a:pt x="2265" y="1086"/>
                  </a:lnTo>
                  <a:lnTo>
                    <a:pt x="2281" y="1103"/>
                  </a:lnTo>
                  <a:lnTo>
                    <a:pt x="2298" y="1120"/>
                  </a:lnTo>
                  <a:lnTo>
                    <a:pt x="2315" y="1128"/>
                  </a:lnTo>
                  <a:lnTo>
                    <a:pt x="2331" y="1145"/>
                  </a:lnTo>
                  <a:lnTo>
                    <a:pt x="2348" y="1161"/>
                  </a:lnTo>
                  <a:lnTo>
                    <a:pt x="2373" y="1170"/>
                  </a:lnTo>
                  <a:lnTo>
                    <a:pt x="2390" y="1186"/>
                  </a:lnTo>
                  <a:lnTo>
                    <a:pt x="2407" y="1203"/>
                  </a:lnTo>
                  <a:lnTo>
                    <a:pt x="2432" y="1211"/>
                  </a:lnTo>
                  <a:lnTo>
                    <a:pt x="2448" y="1228"/>
                  </a:lnTo>
                  <a:lnTo>
                    <a:pt x="2473" y="1236"/>
                  </a:lnTo>
                  <a:lnTo>
                    <a:pt x="2490" y="1253"/>
                  </a:lnTo>
                  <a:lnTo>
                    <a:pt x="2507" y="1270"/>
                  </a:lnTo>
                  <a:lnTo>
                    <a:pt x="2557" y="1295"/>
                  </a:lnTo>
                  <a:lnTo>
                    <a:pt x="2599" y="1320"/>
                  </a:lnTo>
                  <a:lnTo>
                    <a:pt x="2649" y="1345"/>
                  </a:lnTo>
                  <a:lnTo>
                    <a:pt x="2691" y="1370"/>
                  </a:lnTo>
                  <a:lnTo>
                    <a:pt x="2741" y="1387"/>
                  </a:lnTo>
                  <a:lnTo>
                    <a:pt x="2783" y="1412"/>
                  </a:lnTo>
                  <a:lnTo>
                    <a:pt x="2833" y="1437"/>
                  </a:lnTo>
                  <a:lnTo>
                    <a:pt x="2883" y="1462"/>
                  </a:lnTo>
                  <a:lnTo>
                    <a:pt x="2933" y="1479"/>
                  </a:lnTo>
                  <a:lnTo>
                    <a:pt x="2983" y="1504"/>
                  </a:lnTo>
                  <a:lnTo>
                    <a:pt x="3033" y="1521"/>
                  </a:lnTo>
                  <a:lnTo>
                    <a:pt x="3083" y="1546"/>
                  </a:lnTo>
                  <a:lnTo>
                    <a:pt x="3133" y="1562"/>
                  </a:lnTo>
                  <a:lnTo>
                    <a:pt x="3192" y="1579"/>
                  </a:lnTo>
                  <a:lnTo>
                    <a:pt x="3242" y="1604"/>
                  </a:lnTo>
                  <a:lnTo>
                    <a:pt x="3292" y="1621"/>
                  </a:lnTo>
                  <a:lnTo>
                    <a:pt x="3342" y="1637"/>
                  </a:lnTo>
                  <a:lnTo>
                    <a:pt x="3392" y="1654"/>
                  </a:lnTo>
                  <a:lnTo>
                    <a:pt x="3443" y="1671"/>
                  </a:lnTo>
                  <a:lnTo>
                    <a:pt x="3493" y="1688"/>
                  </a:lnTo>
                  <a:lnTo>
                    <a:pt x="3543" y="1704"/>
                  </a:lnTo>
                  <a:lnTo>
                    <a:pt x="3593" y="1721"/>
                  </a:lnTo>
                  <a:lnTo>
                    <a:pt x="3643" y="1729"/>
                  </a:lnTo>
                  <a:lnTo>
                    <a:pt x="3743" y="1763"/>
                  </a:lnTo>
                  <a:lnTo>
                    <a:pt x="3844" y="1788"/>
                  </a:lnTo>
                  <a:lnTo>
                    <a:pt x="3935" y="1813"/>
                  </a:lnTo>
                  <a:lnTo>
                    <a:pt x="4019" y="1838"/>
                  </a:lnTo>
                  <a:lnTo>
                    <a:pt x="4103" y="1855"/>
                  </a:lnTo>
                  <a:lnTo>
                    <a:pt x="4261" y="1896"/>
                  </a:lnTo>
                  <a:lnTo>
                    <a:pt x="4387" y="1930"/>
                  </a:lnTo>
                  <a:lnTo>
                    <a:pt x="4579" y="1980"/>
                  </a:lnTo>
                  <a:lnTo>
                    <a:pt x="4762" y="2022"/>
                  </a:lnTo>
                  <a:lnTo>
                    <a:pt x="4838" y="2038"/>
                  </a:lnTo>
                  <a:lnTo>
                    <a:pt x="4888" y="2055"/>
                  </a:lnTo>
                  <a:lnTo>
                    <a:pt x="4921" y="2055"/>
                  </a:lnTo>
                  <a:lnTo>
                    <a:pt x="4946" y="2064"/>
                  </a:lnTo>
                  <a:lnTo>
                    <a:pt x="4988" y="2072"/>
                  </a:lnTo>
                  <a:lnTo>
                    <a:pt x="5030" y="2080"/>
                  </a:lnTo>
                  <a:lnTo>
                    <a:pt x="5122" y="2089"/>
                  </a:lnTo>
                  <a:lnTo>
                    <a:pt x="5214" y="2105"/>
                  </a:lnTo>
                  <a:lnTo>
                    <a:pt x="5289" y="2114"/>
                  </a:lnTo>
                  <a:lnTo>
                    <a:pt x="5322" y="2122"/>
                  </a:lnTo>
                  <a:lnTo>
                    <a:pt x="5347" y="2130"/>
                  </a:lnTo>
                  <a:lnTo>
                    <a:pt x="5364" y="2130"/>
                  </a:lnTo>
                  <a:lnTo>
                    <a:pt x="5389" y="2139"/>
                  </a:lnTo>
                  <a:lnTo>
                    <a:pt x="5406" y="2147"/>
                  </a:lnTo>
                  <a:lnTo>
                    <a:pt x="5431" y="2155"/>
                  </a:lnTo>
                  <a:lnTo>
                    <a:pt x="5448" y="2172"/>
                  </a:lnTo>
                  <a:lnTo>
                    <a:pt x="5464" y="2197"/>
                  </a:lnTo>
                  <a:lnTo>
                    <a:pt x="5481" y="2214"/>
                  </a:lnTo>
                  <a:lnTo>
                    <a:pt x="5481" y="2214"/>
                  </a:lnTo>
                  <a:lnTo>
                    <a:pt x="5489" y="2239"/>
                  </a:lnTo>
                  <a:lnTo>
                    <a:pt x="5498" y="2272"/>
                  </a:lnTo>
                  <a:lnTo>
                    <a:pt x="5498" y="2297"/>
                  </a:lnTo>
                  <a:lnTo>
                    <a:pt x="5498" y="2323"/>
                  </a:lnTo>
                  <a:lnTo>
                    <a:pt x="5498" y="2348"/>
                  </a:lnTo>
                  <a:lnTo>
                    <a:pt x="5489" y="2373"/>
                  </a:lnTo>
                  <a:lnTo>
                    <a:pt x="5481" y="2398"/>
                  </a:lnTo>
                  <a:lnTo>
                    <a:pt x="5481" y="2398"/>
                  </a:lnTo>
                  <a:lnTo>
                    <a:pt x="5464" y="2423"/>
                  </a:lnTo>
                  <a:lnTo>
                    <a:pt x="5448" y="2439"/>
                  </a:lnTo>
                  <a:lnTo>
                    <a:pt x="5422" y="2456"/>
                  </a:lnTo>
                  <a:lnTo>
                    <a:pt x="5397" y="2465"/>
                  </a:lnTo>
                  <a:lnTo>
                    <a:pt x="5381" y="2473"/>
                  </a:lnTo>
                  <a:lnTo>
                    <a:pt x="5356" y="2481"/>
                  </a:lnTo>
                  <a:lnTo>
                    <a:pt x="5331" y="2481"/>
                  </a:lnTo>
                  <a:lnTo>
                    <a:pt x="5189" y="2481"/>
                  </a:lnTo>
                  <a:lnTo>
                    <a:pt x="5113" y="2481"/>
                  </a:lnTo>
                  <a:lnTo>
                    <a:pt x="5047" y="2481"/>
                  </a:lnTo>
                  <a:lnTo>
                    <a:pt x="4971" y="2481"/>
                  </a:lnTo>
                  <a:lnTo>
                    <a:pt x="4905" y="2481"/>
                  </a:lnTo>
                  <a:lnTo>
                    <a:pt x="4829" y="2481"/>
                  </a:lnTo>
                  <a:lnTo>
                    <a:pt x="4762" y="2481"/>
                  </a:lnTo>
                  <a:lnTo>
                    <a:pt x="4696" y="2490"/>
                  </a:lnTo>
                  <a:lnTo>
                    <a:pt x="4629" y="2498"/>
                  </a:lnTo>
                  <a:lnTo>
                    <a:pt x="4604" y="2498"/>
                  </a:lnTo>
                  <a:lnTo>
                    <a:pt x="4562" y="2498"/>
                  </a:lnTo>
                  <a:lnTo>
                    <a:pt x="4487" y="2506"/>
                  </a:lnTo>
                  <a:lnTo>
                    <a:pt x="4420" y="2615"/>
                  </a:lnTo>
                  <a:lnTo>
                    <a:pt x="4353" y="2623"/>
                  </a:lnTo>
                  <a:lnTo>
                    <a:pt x="4286" y="2632"/>
                  </a:lnTo>
                  <a:lnTo>
                    <a:pt x="4219" y="2640"/>
                  </a:lnTo>
                  <a:lnTo>
                    <a:pt x="4153" y="2648"/>
                  </a:lnTo>
                  <a:lnTo>
                    <a:pt x="4086" y="2657"/>
                  </a:lnTo>
                  <a:lnTo>
                    <a:pt x="4019" y="2673"/>
                  </a:lnTo>
                  <a:lnTo>
                    <a:pt x="3952" y="2682"/>
                  </a:lnTo>
                  <a:lnTo>
                    <a:pt x="3885" y="2698"/>
                  </a:lnTo>
                  <a:lnTo>
                    <a:pt x="3818" y="2707"/>
                  </a:lnTo>
                  <a:lnTo>
                    <a:pt x="3760" y="2724"/>
                  </a:lnTo>
                  <a:lnTo>
                    <a:pt x="3693" y="2740"/>
                  </a:lnTo>
                  <a:lnTo>
                    <a:pt x="3626" y="2757"/>
                  </a:lnTo>
                  <a:lnTo>
                    <a:pt x="3560" y="2774"/>
                  </a:lnTo>
                  <a:lnTo>
                    <a:pt x="3501" y="2790"/>
                  </a:lnTo>
                  <a:lnTo>
                    <a:pt x="3434" y="2807"/>
                  </a:lnTo>
                  <a:lnTo>
                    <a:pt x="3367" y="2824"/>
                  </a:lnTo>
                  <a:lnTo>
                    <a:pt x="3301" y="2840"/>
                  </a:lnTo>
                  <a:lnTo>
                    <a:pt x="3242" y="2857"/>
                  </a:lnTo>
                  <a:lnTo>
                    <a:pt x="3175" y="2874"/>
                  </a:lnTo>
                  <a:lnTo>
                    <a:pt x="3108" y="2891"/>
                  </a:lnTo>
                  <a:lnTo>
                    <a:pt x="3050" y="2916"/>
                  </a:lnTo>
                  <a:lnTo>
                    <a:pt x="2983" y="2932"/>
                  </a:lnTo>
                  <a:lnTo>
                    <a:pt x="2916" y="2957"/>
                  </a:lnTo>
                  <a:lnTo>
                    <a:pt x="2858" y="2982"/>
                  </a:lnTo>
                  <a:lnTo>
                    <a:pt x="2791" y="2999"/>
                  </a:lnTo>
                  <a:lnTo>
                    <a:pt x="2732" y="3024"/>
                  </a:lnTo>
                  <a:lnTo>
                    <a:pt x="2666" y="3049"/>
                  </a:lnTo>
                  <a:lnTo>
                    <a:pt x="2607" y="3074"/>
                  </a:lnTo>
                  <a:lnTo>
                    <a:pt x="2540" y="3091"/>
                  </a:lnTo>
                  <a:lnTo>
                    <a:pt x="2473" y="3116"/>
                  </a:lnTo>
                  <a:lnTo>
                    <a:pt x="2415" y="3141"/>
                  </a:lnTo>
                  <a:lnTo>
                    <a:pt x="2348" y="3175"/>
                  </a:lnTo>
                  <a:lnTo>
                    <a:pt x="2290" y="3200"/>
                  </a:lnTo>
                  <a:lnTo>
                    <a:pt x="2223" y="3225"/>
                  </a:lnTo>
                  <a:lnTo>
                    <a:pt x="2164" y="3250"/>
                  </a:lnTo>
                  <a:lnTo>
                    <a:pt x="2098" y="3275"/>
                  </a:lnTo>
                  <a:lnTo>
                    <a:pt x="2039" y="3308"/>
                  </a:lnTo>
                  <a:lnTo>
                    <a:pt x="1972" y="3333"/>
                  </a:lnTo>
                  <a:lnTo>
                    <a:pt x="1914" y="3367"/>
                  </a:lnTo>
                  <a:lnTo>
                    <a:pt x="1847" y="3392"/>
                  </a:lnTo>
                  <a:lnTo>
                    <a:pt x="1788" y="3425"/>
                  </a:lnTo>
                  <a:lnTo>
                    <a:pt x="1722" y="3450"/>
                  </a:lnTo>
                  <a:lnTo>
                    <a:pt x="1663" y="3484"/>
                  </a:lnTo>
                  <a:lnTo>
                    <a:pt x="1596" y="3517"/>
                  </a:lnTo>
                  <a:lnTo>
                    <a:pt x="1538" y="3551"/>
                  </a:lnTo>
                  <a:lnTo>
                    <a:pt x="1471" y="3576"/>
                  </a:lnTo>
                  <a:lnTo>
                    <a:pt x="1413" y="3609"/>
                  </a:lnTo>
                  <a:lnTo>
                    <a:pt x="1346" y="3642"/>
                  </a:lnTo>
                  <a:lnTo>
                    <a:pt x="1287" y="3676"/>
                  </a:lnTo>
                  <a:lnTo>
                    <a:pt x="1220" y="3718"/>
                  </a:lnTo>
                  <a:lnTo>
                    <a:pt x="1154" y="3751"/>
                  </a:lnTo>
                  <a:lnTo>
                    <a:pt x="1137" y="3759"/>
                  </a:lnTo>
                  <a:lnTo>
                    <a:pt x="1112" y="3776"/>
                  </a:lnTo>
                  <a:lnTo>
                    <a:pt x="1053" y="3801"/>
                  </a:lnTo>
                  <a:lnTo>
                    <a:pt x="936" y="3860"/>
                  </a:lnTo>
                  <a:lnTo>
                    <a:pt x="870" y="3885"/>
                  </a:lnTo>
                  <a:lnTo>
                    <a:pt x="803" y="3926"/>
                  </a:lnTo>
                  <a:lnTo>
                    <a:pt x="769" y="3935"/>
                  </a:lnTo>
                  <a:lnTo>
                    <a:pt x="736" y="3960"/>
                  </a:lnTo>
                  <a:lnTo>
                    <a:pt x="702" y="3977"/>
                  </a:lnTo>
                  <a:lnTo>
                    <a:pt x="677" y="3993"/>
                  </a:lnTo>
                  <a:lnTo>
                    <a:pt x="644" y="4010"/>
                  </a:lnTo>
                  <a:lnTo>
                    <a:pt x="611" y="4027"/>
                  </a:lnTo>
                  <a:lnTo>
                    <a:pt x="577" y="4052"/>
                  </a:lnTo>
                  <a:lnTo>
                    <a:pt x="552" y="4069"/>
                  </a:lnTo>
                  <a:lnTo>
                    <a:pt x="519" y="4085"/>
                  </a:lnTo>
                  <a:lnTo>
                    <a:pt x="494" y="4110"/>
                  </a:lnTo>
                  <a:lnTo>
                    <a:pt x="469" y="4127"/>
                  </a:lnTo>
                  <a:lnTo>
                    <a:pt x="452" y="4135"/>
                  </a:lnTo>
                  <a:lnTo>
                    <a:pt x="443" y="4152"/>
                  </a:lnTo>
                  <a:lnTo>
                    <a:pt x="435" y="4160"/>
                  </a:lnTo>
                  <a:lnTo>
                    <a:pt x="418" y="4169"/>
                  </a:lnTo>
                  <a:lnTo>
                    <a:pt x="410" y="4177"/>
                  </a:lnTo>
                  <a:lnTo>
                    <a:pt x="402" y="4185"/>
                  </a:lnTo>
                  <a:lnTo>
                    <a:pt x="393" y="4194"/>
                  </a:lnTo>
                  <a:lnTo>
                    <a:pt x="385" y="4202"/>
                  </a:lnTo>
                  <a:lnTo>
                    <a:pt x="377" y="4219"/>
                  </a:lnTo>
                  <a:lnTo>
                    <a:pt x="368" y="4227"/>
                  </a:lnTo>
                  <a:lnTo>
                    <a:pt x="360" y="4236"/>
                  </a:lnTo>
                  <a:lnTo>
                    <a:pt x="352" y="4244"/>
                  </a:lnTo>
                  <a:lnTo>
                    <a:pt x="343" y="4252"/>
                  </a:lnTo>
                  <a:lnTo>
                    <a:pt x="343" y="4252"/>
                  </a:lnTo>
                  <a:lnTo>
                    <a:pt x="343" y="4261"/>
                  </a:lnTo>
                  <a:lnTo>
                    <a:pt x="343" y="4269"/>
                  </a:lnTo>
                  <a:lnTo>
                    <a:pt x="343" y="4277"/>
                  </a:lnTo>
                  <a:lnTo>
                    <a:pt x="343" y="4286"/>
                  </a:lnTo>
                  <a:lnTo>
                    <a:pt x="343" y="4302"/>
                  </a:lnTo>
                  <a:lnTo>
                    <a:pt x="335" y="4311"/>
                  </a:lnTo>
                  <a:lnTo>
                    <a:pt x="335" y="4327"/>
                  </a:lnTo>
                  <a:lnTo>
                    <a:pt x="335" y="4344"/>
                  </a:lnTo>
                  <a:lnTo>
                    <a:pt x="335" y="4353"/>
                  </a:lnTo>
                  <a:lnTo>
                    <a:pt x="335" y="4369"/>
                  </a:lnTo>
                  <a:lnTo>
                    <a:pt x="335" y="4378"/>
                  </a:lnTo>
                  <a:lnTo>
                    <a:pt x="335" y="4453"/>
                  </a:lnTo>
                  <a:lnTo>
                    <a:pt x="335" y="4461"/>
                  </a:lnTo>
                  <a:lnTo>
                    <a:pt x="335" y="4470"/>
                  </a:lnTo>
                  <a:lnTo>
                    <a:pt x="335" y="4478"/>
                  </a:lnTo>
                  <a:lnTo>
                    <a:pt x="335" y="4495"/>
                  </a:lnTo>
                  <a:lnTo>
                    <a:pt x="335" y="4503"/>
                  </a:lnTo>
                  <a:lnTo>
                    <a:pt x="335" y="4511"/>
                  </a:lnTo>
                  <a:lnTo>
                    <a:pt x="335" y="4520"/>
                  </a:lnTo>
                  <a:lnTo>
                    <a:pt x="335" y="4528"/>
                  </a:lnTo>
                  <a:lnTo>
                    <a:pt x="335" y="4536"/>
                  </a:lnTo>
                  <a:lnTo>
                    <a:pt x="343" y="4545"/>
                  </a:lnTo>
                  <a:lnTo>
                    <a:pt x="343" y="4553"/>
                  </a:lnTo>
                  <a:lnTo>
                    <a:pt x="352" y="4561"/>
                  </a:lnTo>
                  <a:lnTo>
                    <a:pt x="360" y="4570"/>
                  </a:lnTo>
                  <a:lnTo>
                    <a:pt x="368" y="4586"/>
                  </a:lnTo>
                  <a:lnTo>
                    <a:pt x="377" y="4595"/>
                  </a:lnTo>
                  <a:lnTo>
                    <a:pt x="385" y="4603"/>
                  </a:lnTo>
                  <a:lnTo>
                    <a:pt x="393" y="4612"/>
                  </a:lnTo>
                  <a:lnTo>
                    <a:pt x="402" y="4620"/>
                  </a:lnTo>
                  <a:lnTo>
                    <a:pt x="410" y="4628"/>
                  </a:lnTo>
                  <a:lnTo>
                    <a:pt x="427" y="4637"/>
                  </a:lnTo>
                  <a:lnTo>
                    <a:pt x="435" y="4645"/>
                  </a:lnTo>
                  <a:lnTo>
                    <a:pt x="443" y="4653"/>
                  </a:lnTo>
                  <a:lnTo>
                    <a:pt x="460" y="4662"/>
                  </a:lnTo>
                  <a:lnTo>
                    <a:pt x="469" y="4670"/>
                  </a:lnTo>
                  <a:lnTo>
                    <a:pt x="485" y="4678"/>
                  </a:lnTo>
                  <a:lnTo>
                    <a:pt x="502" y="4695"/>
                  </a:lnTo>
                  <a:lnTo>
                    <a:pt x="510" y="4703"/>
                  </a:lnTo>
                  <a:lnTo>
                    <a:pt x="527" y="4712"/>
                  </a:lnTo>
                  <a:lnTo>
                    <a:pt x="544" y="4720"/>
                  </a:lnTo>
                  <a:lnTo>
                    <a:pt x="560" y="4728"/>
                  </a:lnTo>
                  <a:lnTo>
                    <a:pt x="569" y="4728"/>
                  </a:lnTo>
                  <a:lnTo>
                    <a:pt x="577" y="4728"/>
                  </a:lnTo>
                  <a:lnTo>
                    <a:pt x="594" y="4737"/>
                  </a:lnTo>
                  <a:lnTo>
                    <a:pt x="594" y="4737"/>
                  </a:lnTo>
                  <a:lnTo>
                    <a:pt x="611" y="4745"/>
                  </a:lnTo>
                  <a:lnTo>
                    <a:pt x="627" y="4754"/>
                  </a:lnTo>
                  <a:lnTo>
                    <a:pt x="644" y="4762"/>
                  </a:lnTo>
                  <a:lnTo>
                    <a:pt x="661" y="4770"/>
                  </a:lnTo>
                  <a:lnTo>
                    <a:pt x="661" y="4770"/>
                  </a:lnTo>
                  <a:lnTo>
                    <a:pt x="702" y="4787"/>
                  </a:lnTo>
                  <a:lnTo>
                    <a:pt x="744" y="4795"/>
                  </a:lnTo>
                  <a:lnTo>
                    <a:pt x="778" y="4812"/>
                  </a:lnTo>
                  <a:lnTo>
                    <a:pt x="819" y="4829"/>
                  </a:lnTo>
                  <a:lnTo>
                    <a:pt x="861" y="4837"/>
                  </a:lnTo>
                  <a:lnTo>
                    <a:pt x="903" y="4854"/>
                  </a:lnTo>
                  <a:lnTo>
                    <a:pt x="953" y="4862"/>
                  </a:lnTo>
                  <a:lnTo>
                    <a:pt x="995" y="4879"/>
                  </a:lnTo>
                  <a:lnTo>
                    <a:pt x="1037" y="4887"/>
                  </a:lnTo>
                  <a:lnTo>
                    <a:pt x="1087" y="4896"/>
                  </a:lnTo>
                  <a:lnTo>
                    <a:pt x="1128" y="4912"/>
                  </a:lnTo>
                  <a:lnTo>
                    <a:pt x="1179" y="4921"/>
                  </a:lnTo>
                  <a:lnTo>
                    <a:pt x="1220" y="4929"/>
                  </a:lnTo>
                  <a:lnTo>
                    <a:pt x="1271" y="4937"/>
                  </a:lnTo>
                  <a:lnTo>
                    <a:pt x="1312" y="4946"/>
                  </a:lnTo>
                  <a:lnTo>
                    <a:pt x="1362" y="4946"/>
                  </a:lnTo>
                  <a:lnTo>
                    <a:pt x="1404" y="4954"/>
                  </a:lnTo>
                  <a:lnTo>
                    <a:pt x="1454" y="4962"/>
                  </a:lnTo>
                  <a:lnTo>
                    <a:pt x="1496" y="4971"/>
                  </a:lnTo>
                  <a:lnTo>
                    <a:pt x="1546" y="4971"/>
                  </a:lnTo>
                  <a:lnTo>
                    <a:pt x="1588" y="4971"/>
                  </a:lnTo>
                  <a:lnTo>
                    <a:pt x="1630" y="4971"/>
                  </a:lnTo>
                  <a:lnTo>
                    <a:pt x="1671" y="4971"/>
                  </a:lnTo>
                  <a:lnTo>
                    <a:pt x="1713" y="4971"/>
                  </a:lnTo>
                  <a:lnTo>
                    <a:pt x="1755" y="4971"/>
                  </a:lnTo>
                  <a:lnTo>
                    <a:pt x="1797" y="4971"/>
                  </a:lnTo>
                  <a:lnTo>
                    <a:pt x="1839" y="4971"/>
                  </a:lnTo>
                  <a:lnTo>
                    <a:pt x="1872" y="4971"/>
                  </a:lnTo>
                  <a:lnTo>
                    <a:pt x="2189" y="4971"/>
                  </a:lnTo>
                  <a:lnTo>
                    <a:pt x="2340" y="4962"/>
                  </a:lnTo>
                  <a:lnTo>
                    <a:pt x="2398" y="4954"/>
                  </a:lnTo>
                  <a:lnTo>
                    <a:pt x="2465" y="4954"/>
                  </a:lnTo>
                  <a:lnTo>
                    <a:pt x="2582" y="4937"/>
                  </a:lnTo>
                  <a:lnTo>
                    <a:pt x="2682" y="4929"/>
                  </a:lnTo>
                  <a:lnTo>
                    <a:pt x="2774" y="4921"/>
                  </a:lnTo>
                  <a:lnTo>
                    <a:pt x="2858" y="4912"/>
                  </a:lnTo>
                  <a:lnTo>
                    <a:pt x="2933" y="4904"/>
                  </a:lnTo>
                  <a:lnTo>
                    <a:pt x="3008" y="4896"/>
                  </a:lnTo>
                  <a:lnTo>
                    <a:pt x="3067" y="4912"/>
                  </a:lnTo>
                  <a:lnTo>
                    <a:pt x="3142" y="4896"/>
                  </a:lnTo>
                  <a:lnTo>
                    <a:pt x="3225" y="4879"/>
                  </a:lnTo>
                  <a:lnTo>
                    <a:pt x="3317" y="4862"/>
                  </a:lnTo>
                  <a:lnTo>
                    <a:pt x="3526" y="4829"/>
                  </a:lnTo>
                  <a:lnTo>
                    <a:pt x="3802" y="4779"/>
                  </a:lnTo>
                  <a:lnTo>
                    <a:pt x="3927" y="4854"/>
                  </a:lnTo>
                  <a:lnTo>
                    <a:pt x="3844" y="4971"/>
                  </a:lnTo>
                  <a:lnTo>
                    <a:pt x="3568" y="5029"/>
                  </a:lnTo>
                  <a:lnTo>
                    <a:pt x="3359" y="5079"/>
                  </a:lnTo>
                  <a:lnTo>
                    <a:pt x="3267" y="5096"/>
                  </a:lnTo>
                  <a:lnTo>
                    <a:pt x="3184" y="5113"/>
                  </a:lnTo>
                  <a:lnTo>
                    <a:pt x="3108" y="5129"/>
                  </a:lnTo>
                  <a:lnTo>
                    <a:pt x="3033" y="5138"/>
                  </a:lnTo>
                  <a:lnTo>
                    <a:pt x="2950" y="5155"/>
                  </a:lnTo>
                  <a:lnTo>
                    <a:pt x="2874" y="5171"/>
                  </a:lnTo>
                  <a:lnTo>
                    <a:pt x="2791" y="5180"/>
                  </a:lnTo>
                  <a:lnTo>
                    <a:pt x="2691" y="5196"/>
                  </a:lnTo>
                  <a:lnTo>
                    <a:pt x="2590" y="5205"/>
                  </a:lnTo>
                  <a:lnTo>
                    <a:pt x="2473" y="5221"/>
                  </a:lnTo>
                  <a:lnTo>
                    <a:pt x="2407" y="5230"/>
                  </a:lnTo>
                  <a:lnTo>
                    <a:pt x="2340" y="5230"/>
                  </a:lnTo>
                  <a:lnTo>
                    <a:pt x="2198" y="5255"/>
                  </a:lnTo>
                  <a:lnTo>
                    <a:pt x="2173" y="5255"/>
                  </a:lnTo>
                  <a:lnTo>
                    <a:pt x="2148" y="5255"/>
                  </a:lnTo>
                  <a:lnTo>
                    <a:pt x="1730" y="5255"/>
                  </a:lnTo>
                  <a:lnTo>
                    <a:pt x="1688" y="5255"/>
                  </a:lnTo>
                  <a:lnTo>
                    <a:pt x="1646" y="5255"/>
                  </a:lnTo>
                  <a:lnTo>
                    <a:pt x="1596" y="5255"/>
                  </a:lnTo>
                  <a:lnTo>
                    <a:pt x="1555" y="5255"/>
                  </a:lnTo>
                  <a:lnTo>
                    <a:pt x="1504" y="5255"/>
                  </a:lnTo>
                  <a:lnTo>
                    <a:pt x="1454" y="5255"/>
                  </a:lnTo>
                  <a:lnTo>
                    <a:pt x="1413" y="5255"/>
                  </a:lnTo>
                  <a:lnTo>
                    <a:pt x="1362" y="5246"/>
                  </a:lnTo>
                  <a:lnTo>
                    <a:pt x="1312" y="5238"/>
                  </a:lnTo>
                  <a:lnTo>
                    <a:pt x="1262" y="5238"/>
                  </a:lnTo>
                  <a:lnTo>
                    <a:pt x="1212" y="5230"/>
                  </a:lnTo>
                  <a:lnTo>
                    <a:pt x="1162" y="5221"/>
                  </a:lnTo>
                  <a:lnTo>
                    <a:pt x="1112" y="5213"/>
                  </a:lnTo>
                  <a:lnTo>
                    <a:pt x="1062" y="5205"/>
                  </a:lnTo>
                  <a:lnTo>
                    <a:pt x="1012" y="5196"/>
                  </a:lnTo>
                  <a:lnTo>
                    <a:pt x="961" y="5180"/>
                  </a:lnTo>
                  <a:lnTo>
                    <a:pt x="911" y="5171"/>
                  </a:lnTo>
                  <a:lnTo>
                    <a:pt x="861" y="5163"/>
                  </a:lnTo>
                  <a:lnTo>
                    <a:pt x="819" y="5146"/>
                  </a:lnTo>
                  <a:lnTo>
                    <a:pt x="769" y="5138"/>
                  </a:lnTo>
                  <a:lnTo>
                    <a:pt x="719" y="5121"/>
                  </a:lnTo>
                  <a:lnTo>
                    <a:pt x="677" y="5113"/>
                  </a:lnTo>
                  <a:lnTo>
                    <a:pt x="627" y="5096"/>
                  </a:lnTo>
                  <a:lnTo>
                    <a:pt x="585" y="5079"/>
                  </a:lnTo>
                  <a:lnTo>
                    <a:pt x="544" y="5063"/>
                  </a:lnTo>
                  <a:lnTo>
                    <a:pt x="519" y="5054"/>
                  </a:lnTo>
                  <a:lnTo>
                    <a:pt x="494" y="5046"/>
                  </a:lnTo>
                  <a:lnTo>
                    <a:pt x="477" y="5029"/>
                  </a:lnTo>
                  <a:lnTo>
                    <a:pt x="452" y="5021"/>
                  </a:lnTo>
                  <a:lnTo>
                    <a:pt x="435" y="5013"/>
                  </a:lnTo>
                  <a:lnTo>
                    <a:pt x="427" y="5013"/>
                  </a:lnTo>
                  <a:lnTo>
                    <a:pt x="410" y="5004"/>
                  </a:lnTo>
                  <a:lnTo>
                    <a:pt x="393" y="4996"/>
                  </a:lnTo>
                  <a:lnTo>
                    <a:pt x="368" y="4987"/>
                  </a:lnTo>
                  <a:lnTo>
                    <a:pt x="352" y="4971"/>
                  </a:lnTo>
                  <a:lnTo>
                    <a:pt x="335" y="4962"/>
                  </a:lnTo>
                  <a:lnTo>
                    <a:pt x="310" y="4954"/>
                  </a:lnTo>
                  <a:lnTo>
                    <a:pt x="293" y="4937"/>
                  </a:lnTo>
                  <a:lnTo>
                    <a:pt x="276" y="4929"/>
                  </a:lnTo>
                  <a:lnTo>
                    <a:pt x="260" y="4912"/>
                  </a:lnTo>
                  <a:lnTo>
                    <a:pt x="243" y="4904"/>
                  </a:lnTo>
                  <a:lnTo>
                    <a:pt x="226" y="4887"/>
                  </a:lnTo>
                  <a:lnTo>
                    <a:pt x="201" y="4870"/>
                  </a:lnTo>
                  <a:lnTo>
                    <a:pt x="201" y="4870"/>
                  </a:lnTo>
                  <a:lnTo>
                    <a:pt x="184" y="4862"/>
                  </a:lnTo>
                  <a:lnTo>
                    <a:pt x="176" y="4845"/>
                  </a:lnTo>
                  <a:lnTo>
                    <a:pt x="159" y="4829"/>
                  </a:lnTo>
                  <a:lnTo>
                    <a:pt x="143" y="4812"/>
                  </a:lnTo>
                  <a:lnTo>
                    <a:pt x="126" y="4795"/>
                  </a:lnTo>
                  <a:lnTo>
                    <a:pt x="109" y="4779"/>
                  </a:lnTo>
                  <a:lnTo>
                    <a:pt x="101" y="4762"/>
                  </a:lnTo>
                  <a:lnTo>
                    <a:pt x="84" y="4745"/>
                  </a:lnTo>
                  <a:lnTo>
                    <a:pt x="76" y="4728"/>
                  </a:lnTo>
                  <a:lnTo>
                    <a:pt x="59" y="4703"/>
                  </a:lnTo>
                  <a:lnTo>
                    <a:pt x="51" y="4687"/>
                  </a:lnTo>
                  <a:lnTo>
                    <a:pt x="42" y="4670"/>
                  </a:lnTo>
                  <a:lnTo>
                    <a:pt x="34" y="4645"/>
                  </a:lnTo>
                  <a:lnTo>
                    <a:pt x="26" y="4628"/>
                  </a:lnTo>
                  <a:lnTo>
                    <a:pt x="17" y="4603"/>
                  </a:lnTo>
                  <a:lnTo>
                    <a:pt x="9" y="4586"/>
                  </a:lnTo>
                  <a:lnTo>
                    <a:pt x="1" y="4561"/>
                  </a:lnTo>
                  <a:lnTo>
                    <a:pt x="1" y="4536"/>
                  </a:lnTo>
                  <a:lnTo>
                    <a:pt x="1" y="4520"/>
                  </a:lnTo>
                  <a:lnTo>
                    <a:pt x="1" y="4495"/>
                  </a:lnTo>
                  <a:lnTo>
                    <a:pt x="1" y="4470"/>
                  </a:lnTo>
                  <a:lnTo>
                    <a:pt x="1" y="4403"/>
                  </a:lnTo>
                  <a:lnTo>
                    <a:pt x="1" y="4378"/>
                  </a:lnTo>
                  <a:lnTo>
                    <a:pt x="1" y="4353"/>
                  </a:lnTo>
                  <a:lnTo>
                    <a:pt x="1" y="4327"/>
                  </a:lnTo>
                  <a:lnTo>
                    <a:pt x="1" y="4302"/>
                  </a:lnTo>
                  <a:lnTo>
                    <a:pt x="9" y="4277"/>
                  </a:lnTo>
                  <a:lnTo>
                    <a:pt x="17" y="4252"/>
                  </a:lnTo>
                  <a:lnTo>
                    <a:pt x="26" y="4236"/>
                  </a:lnTo>
                  <a:lnTo>
                    <a:pt x="34" y="4211"/>
                  </a:lnTo>
                  <a:lnTo>
                    <a:pt x="42" y="4185"/>
                  </a:lnTo>
                  <a:lnTo>
                    <a:pt x="51" y="4169"/>
                  </a:lnTo>
                  <a:lnTo>
                    <a:pt x="59" y="4144"/>
                  </a:lnTo>
                  <a:lnTo>
                    <a:pt x="68" y="4127"/>
                  </a:lnTo>
                  <a:lnTo>
                    <a:pt x="76" y="4110"/>
                  </a:lnTo>
                  <a:lnTo>
                    <a:pt x="93" y="4094"/>
                  </a:lnTo>
                  <a:lnTo>
                    <a:pt x="101" y="4077"/>
                  </a:lnTo>
                  <a:lnTo>
                    <a:pt x="109" y="4060"/>
                  </a:lnTo>
                  <a:lnTo>
                    <a:pt x="126" y="4043"/>
                  </a:lnTo>
                  <a:lnTo>
                    <a:pt x="143" y="4027"/>
                  </a:lnTo>
                  <a:lnTo>
                    <a:pt x="151" y="4018"/>
                  </a:lnTo>
                  <a:lnTo>
                    <a:pt x="168" y="4002"/>
                  </a:lnTo>
                  <a:lnTo>
                    <a:pt x="176" y="3985"/>
                  </a:lnTo>
                  <a:lnTo>
                    <a:pt x="193" y="3968"/>
                  </a:lnTo>
                  <a:lnTo>
                    <a:pt x="210" y="3960"/>
                  </a:lnTo>
                  <a:lnTo>
                    <a:pt x="226" y="3943"/>
                  </a:lnTo>
                  <a:lnTo>
                    <a:pt x="243" y="3926"/>
                  </a:lnTo>
                  <a:lnTo>
                    <a:pt x="260" y="3918"/>
                  </a:lnTo>
                  <a:lnTo>
                    <a:pt x="268" y="3901"/>
                  </a:lnTo>
                  <a:lnTo>
                    <a:pt x="301" y="3876"/>
                  </a:lnTo>
                  <a:lnTo>
                    <a:pt x="335" y="3851"/>
                  </a:lnTo>
                  <a:lnTo>
                    <a:pt x="368" y="3826"/>
                  </a:lnTo>
                  <a:lnTo>
                    <a:pt x="402" y="3810"/>
                  </a:lnTo>
                  <a:lnTo>
                    <a:pt x="443" y="3784"/>
                  </a:lnTo>
                  <a:lnTo>
                    <a:pt x="477" y="3759"/>
                  </a:lnTo>
                  <a:lnTo>
                    <a:pt x="510" y="3743"/>
                  </a:lnTo>
                  <a:lnTo>
                    <a:pt x="544" y="3718"/>
                  </a:lnTo>
                  <a:lnTo>
                    <a:pt x="585" y="3701"/>
                  </a:lnTo>
                  <a:lnTo>
                    <a:pt x="619" y="3676"/>
                  </a:lnTo>
                  <a:lnTo>
                    <a:pt x="652" y="3659"/>
                  </a:lnTo>
                  <a:lnTo>
                    <a:pt x="719" y="3626"/>
                  </a:lnTo>
                  <a:lnTo>
                    <a:pt x="786" y="3592"/>
                  </a:lnTo>
                  <a:lnTo>
                    <a:pt x="903" y="3534"/>
                  </a:lnTo>
                  <a:lnTo>
                    <a:pt x="953" y="3509"/>
                  </a:lnTo>
                  <a:lnTo>
                    <a:pt x="978" y="3492"/>
                  </a:lnTo>
                  <a:lnTo>
                    <a:pt x="995" y="3484"/>
                  </a:lnTo>
                  <a:lnTo>
                    <a:pt x="1062" y="3450"/>
                  </a:lnTo>
                  <a:lnTo>
                    <a:pt x="1128" y="3417"/>
                  </a:lnTo>
                  <a:lnTo>
                    <a:pt x="1187" y="3383"/>
                  </a:lnTo>
                  <a:lnTo>
                    <a:pt x="1254" y="3342"/>
                  </a:lnTo>
                  <a:lnTo>
                    <a:pt x="1321" y="3308"/>
                  </a:lnTo>
                  <a:lnTo>
                    <a:pt x="1379" y="3275"/>
                  </a:lnTo>
                  <a:lnTo>
                    <a:pt x="1446" y="3241"/>
                  </a:lnTo>
                  <a:lnTo>
                    <a:pt x="1513" y="3208"/>
                  </a:lnTo>
                  <a:lnTo>
                    <a:pt x="1571" y="3183"/>
                  </a:lnTo>
                  <a:lnTo>
                    <a:pt x="1638" y="3150"/>
                  </a:lnTo>
                  <a:lnTo>
                    <a:pt x="1705" y="3116"/>
                  </a:lnTo>
                  <a:lnTo>
                    <a:pt x="1763" y="3083"/>
                  </a:lnTo>
                  <a:lnTo>
                    <a:pt x="1830" y="3058"/>
                  </a:lnTo>
                  <a:lnTo>
                    <a:pt x="1897" y="3024"/>
                  </a:lnTo>
                  <a:lnTo>
                    <a:pt x="1956" y="2999"/>
                  </a:lnTo>
                  <a:lnTo>
                    <a:pt x="2022" y="2966"/>
                  </a:lnTo>
                  <a:lnTo>
                    <a:pt x="2089" y="2941"/>
                  </a:lnTo>
                  <a:lnTo>
                    <a:pt x="2156" y="2907"/>
                  </a:lnTo>
                  <a:lnTo>
                    <a:pt x="2215" y="2882"/>
                  </a:lnTo>
                  <a:lnTo>
                    <a:pt x="2281" y="2857"/>
                  </a:lnTo>
                  <a:lnTo>
                    <a:pt x="2348" y="2832"/>
                  </a:lnTo>
                  <a:lnTo>
                    <a:pt x="2415" y="2799"/>
                  </a:lnTo>
                  <a:lnTo>
                    <a:pt x="2473" y="2774"/>
                  </a:lnTo>
                  <a:lnTo>
                    <a:pt x="2540" y="2749"/>
                  </a:lnTo>
                  <a:lnTo>
                    <a:pt x="2607" y="2724"/>
                  </a:lnTo>
                  <a:lnTo>
                    <a:pt x="2674" y="2707"/>
                  </a:lnTo>
                  <a:lnTo>
                    <a:pt x="2741" y="2682"/>
                  </a:lnTo>
                  <a:lnTo>
                    <a:pt x="2808" y="2657"/>
                  </a:lnTo>
                  <a:lnTo>
                    <a:pt x="2866" y="2632"/>
                  </a:lnTo>
                  <a:lnTo>
                    <a:pt x="2933" y="2615"/>
                  </a:lnTo>
                  <a:lnTo>
                    <a:pt x="3000" y="2590"/>
                  </a:lnTo>
                  <a:lnTo>
                    <a:pt x="3067" y="2565"/>
                  </a:lnTo>
                  <a:lnTo>
                    <a:pt x="3133" y="2548"/>
                  </a:lnTo>
                  <a:lnTo>
                    <a:pt x="3200" y="2531"/>
                  </a:lnTo>
                  <a:lnTo>
                    <a:pt x="3267" y="2506"/>
                  </a:lnTo>
                  <a:lnTo>
                    <a:pt x="3334" y="2490"/>
                  </a:lnTo>
                  <a:lnTo>
                    <a:pt x="3401" y="2473"/>
                  </a:lnTo>
                  <a:lnTo>
                    <a:pt x="3476" y="2456"/>
                  </a:lnTo>
                  <a:lnTo>
                    <a:pt x="3543" y="2439"/>
                  </a:lnTo>
                  <a:lnTo>
                    <a:pt x="3610" y="2423"/>
                  </a:lnTo>
                  <a:lnTo>
                    <a:pt x="3676" y="2406"/>
                  </a:lnTo>
                  <a:lnTo>
                    <a:pt x="3743" y="2389"/>
                  </a:lnTo>
                  <a:lnTo>
                    <a:pt x="3810" y="2373"/>
                  </a:lnTo>
                  <a:lnTo>
                    <a:pt x="3885" y="2364"/>
                  </a:lnTo>
                  <a:lnTo>
                    <a:pt x="3952" y="2348"/>
                  </a:lnTo>
                  <a:lnTo>
                    <a:pt x="4019" y="2331"/>
                  </a:lnTo>
                  <a:lnTo>
                    <a:pt x="4086" y="2323"/>
                  </a:lnTo>
                  <a:lnTo>
                    <a:pt x="4119" y="2323"/>
                  </a:lnTo>
                  <a:lnTo>
                    <a:pt x="4036" y="2306"/>
                  </a:lnTo>
                  <a:lnTo>
                    <a:pt x="3952" y="2281"/>
                  </a:lnTo>
                  <a:lnTo>
                    <a:pt x="3860" y="2256"/>
                  </a:lnTo>
                  <a:lnTo>
                    <a:pt x="3768" y="2231"/>
                  </a:lnTo>
                  <a:lnTo>
                    <a:pt x="3668" y="2206"/>
                  </a:lnTo>
                  <a:lnTo>
                    <a:pt x="3568" y="2180"/>
                  </a:lnTo>
                  <a:lnTo>
                    <a:pt x="3518" y="2164"/>
                  </a:lnTo>
                  <a:lnTo>
                    <a:pt x="3459" y="2147"/>
                  </a:lnTo>
                  <a:lnTo>
                    <a:pt x="3409" y="2130"/>
                  </a:lnTo>
                  <a:lnTo>
                    <a:pt x="3359" y="2114"/>
                  </a:lnTo>
                  <a:lnTo>
                    <a:pt x="3301" y="2097"/>
                  </a:lnTo>
                  <a:lnTo>
                    <a:pt x="3250" y="2080"/>
                  </a:lnTo>
                  <a:lnTo>
                    <a:pt x="3192" y="2064"/>
                  </a:lnTo>
                  <a:lnTo>
                    <a:pt x="3133" y="2047"/>
                  </a:lnTo>
                  <a:lnTo>
                    <a:pt x="3083" y="2022"/>
                  </a:lnTo>
                  <a:lnTo>
                    <a:pt x="3025" y="2005"/>
                  </a:lnTo>
                  <a:lnTo>
                    <a:pt x="2975" y="1980"/>
                  </a:lnTo>
                  <a:lnTo>
                    <a:pt x="2916" y="1963"/>
                  </a:lnTo>
                  <a:lnTo>
                    <a:pt x="2866" y="1938"/>
                  </a:lnTo>
                  <a:lnTo>
                    <a:pt x="2808" y="1922"/>
                  </a:lnTo>
                  <a:lnTo>
                    <a:pt x="2758" y="1896"/>
                  </a:lnTo>
                  <a:lnTo>
                    <a:pt x="2699" y="1871"/>
                  </a:lnTo>
                  <a:lnTo>
                    <a:pt x="2649" y="1846"/>
                  </a:lnTo>
                  <a:lnTo>
                    <a:pt x="2590" y="1821"/>
                  </a:lnTo>
                  <a:lnTo>
                    <a:pt x="2540" y="1796"/>
                  </a:lnTo>
                  <a:lnTo>
                    <a:pt x="2490" y="1771"/>
                  </a:lnTo>
                  <a:lnTo>
                    <a:pt x="2440" y="1738"/>
                  </a:lnTo>
                  <a:lnTo>
                    <a:pt x="2390" y="1713"/>
                  </a:lnTo>
                  <a:lnTo>
                    <a:pt x="2340" y="1679"/>
                  </a:lnTo>
                  <a:lnTo>
                    <a:pt x="2315" y="1671"/>
                  </a:lnTo>
                  <a:lnTo>
                    <a:pt x="2290" y="1654"/>
                  </a:lnTo>
                  <a:lnTo>
                    <a:pt x="2265" y="1637"/>
                  </a:lnTo>
                  <a:lnTo>
                    <a:pt x="2240" y="1621"/>
                  </a:lnTo>
                  <a:lnTo>
                    <a:pt x="2215" y="1604"/>
                  </a:lnTo>
                  <a:lnTo>
                    <a:pt x="2189" y="1587"/>
                  </a:lnTo>
                  <a:lnTo>
                    <a:pt x="2164" y="1571"/>
                  </a:lnTo>
                  <a:lnTo>
                    <a:pt x="2148" y="1554"/>
                  </a:lnTo>
                  <a:lnTo>
                    <a:pt x="2123" y="1537"/>
                  </a:lnTo>
                  <a:lnTo>
                    <a:pt x="2098" y="1521"/>
                  </a:lnTo>
                  <a:lnTo>
                    <a:pt x="2072" y="1504"/>
                  </a:lnTo>
                  <a:lnTo>
                    <a:pt x="2056" y="1487"/>
                  </a:lnTo>
                  <a:lnTo>
                    <a:pt x="2031" y="1470"/>
                  </a:lnTo>
                  <a:lnTo>
                    <a:pt x="2014" y="1454"/>
                  </a:lnTo>
                  <a:lnTo>
                    <a:pt x="1989" y="1429"/>
                  </a:lnTo>
                  <a:lnTo>
                    <a:pt x="1972" y="1412"/>
                  </a:lnTo>
                  <a:lnTo>
                    <a:pt x="1947" y="1395"/>
                  </a:lnTo>
                  <a:lnTo>
                    <a:pt x="1930" y="1370"/>
                  </a:lnTo>
                  <a:lnTo>
                    <a:pt x="1905" y="1353"/>
                  </a:lnTo>
                  <a:lnTo>
                    <a:pt x="1889" y="1328"/>
                  </a:lnTo>
                  <a:lnTo>
                    <a:pt x="1872" y="1312"/>
                  </a:lnTo>
                  <a:lnTo>
                    <a:pt x="1855" y="1287"/>
                  </a:lnTo>
                  <a:lnTo>
                    <a:pt x="1839" y="1270"/>
                  </a:lnTo>
                  <a:lnTo>
                    <a:pt x="1822" y="1245"/>
                  </a:lnTo>
                  <a:lnTo>
                    <a:pt x="1797" y="1228"/>
                  </a:lnTo>
                  <a:lnTo>
                    <a:pt x="1780" y="1203"/>
                  </a:lnTo>
                  <a:lnTo>
                    <a:pt x="1763" y="1178"/>
                  </a:lnTo>
                  <a:lnTo>
                    <a:pt x="1755" y="1161"/>
                  </a:lnTo>
                  <a:lnTo>
                    <a:pt x="1738" y="1136"/>
                  </a:lnTo>
                  <a:lnTo>
                    <a:pt x="1722" y="1111"/>
                  </a:lnTo>
                  <a:lnTo>
                    <a:pt x="1705" y="1086"/>
                  </a:lnTo>
                  <a:lnTo>
                    <a:pt x="1697" y="1061"/>
                  </a:lnTo>
                  <a:lnTo>
                    <a:pt x="1680" y="1036"/>
                  </a:lnTo>
                  <a:lnTo>
                    <a:pt x="1671" y="1011"/>
                  </a:lnTo>
                  <a:lnTo>
                    <a:pt x="1655" y="986"/>
                  </a:lnTo>
                  <a:lnTo>
                    <a:pt x="1646" y="961"/>
                  </a:lnTo>
                  <a:lnTo>
                    <a:pt x="1638" y="936"/>
                  </a:lnTo>
                  <a:lnTo>
                    <a:pt x="1630" y="911"/>
                  </a:lnTo>
                  <a:lnTo>
                    <a:pt x="1613" y="886"/>
                  </a:lnTo>
                  <a:lnTo>
                    <a:pt x="1613" y="852"/>
                  </a:lnTo>
                  <a:lnTo>
                    <a:pt x="1605" y="827"/>
                  </a:lnTo>
                  <a:lnTo>
                    <a:pt x="1596" y="802"/>
                  </a:lnTo>
                  <a:lnTo>
                    <a:pt x="1588" y="769"/>
                  </a:lnTo>
                  <a:lnTo>
                    <a:pt x="1580" y="744"/>
                  </a:lnTo>
                  <a:lnTo>
                    <a:pt x="1580" y="719"/>
                  </a:lnTo>
                  <a:lnTo>
                    <a:pt x="1580" y="685"/>
                  </a:lnTo>
                  <a:lnTo>
                    <a:pt x="1580" y="660"/>
                  </a:lnTo>
                  <a:lnTo>
                    <a:pt x="1580" y="627"/>
                  </a:lnTo>
                  <a:lnTo>
                    <a:pt x="1580" y="510"/>
                  </a:lnTo>
                  <a:lnTo>
                    <a:pt x="1580" y="476"/>
                  </a:lnTo>
                  <a:lnTo>
                    <a:pt x="1580" y="443"/>
                  </a:lnTo>
                  <a:lnTo>
                    <a:pt x="1580" y="426"/>
                  </a:lnTo>
                  <a:lnTo>
                    <a:pt x="1580" y="409"/>
                  </a:lnTo>
                  <a:lnTo>
                    <a:pt x="1580" y="401"/>
                  </a:lnTo>
                  <a:lnTo>
                    <a:pt x="1580" y="384"/>
                  </a:lnTo>
                  <a:lnTo>
                    <a:pt x="1580" y="368"/>
                  </a:lnTo>
                  <a:lnTo>
                    <a:pt x="1588" y="351"/>
                  </a:lnTo>
                  <a:lnTo>
                    <a:pt x="1596" y="334"/>
                  </a:lnTo>
                  <a:lnTo>
                    <a:pt x="1605" y="326"/>
                  </a:lnTo>
                  <a:lnTo>
                    <a:pt x="1613" y="309"/>
                  </a:lnTo>
                  <a:lnTo>
                    <a:pt x="1621" y="301"/>
                  </a:lnTo>
                  <a:lnTo>
                    <a:pt x="1630" y="284"/>
                  </a:lnTo>
                  <a:lnTo>
                    <a:pt x="1638" y="267"/>
                  </a:lnTo>
                  <a:lnTo>
                    <a:pt x="1655" y="251"/>
                  </a:lnTo>
                  <a:lnTo>
                    <a:pt x="1671" y="226"/>
                  </a:lnTo>
                  <a:lnTo>
                    <a:pt x="1697" y="209"/>
                  </a:lnTo>
                  <a:lnTo>
                    <a:pt x="1713" y="192"/>
                  </a:lnTo>
                  <a:lnTo>
                    <a:pt x="1738" y="176"/>
                  </a:lnTo>
                  <a:lnTo>
                    <a:pt x="1763" y="167"/>
                  </a:lnTo>
                  <a:lnTo>
                    <a:pt x="1780" y="150"/>
                  </a:lnTo>
                  <a:lnTo>
                    <a:pt x="1805" y="142"/>
                  </a:lnTo>
                  <a:lnTo>
                    <a:pt x="1830" y="134"/>
                  </a:lnTo>
                  <a:lnTo>
                    <a:pt x="1847" y="125"/>
                  </a:lnTo>
                  <a:lnTo>
                    <a:pt x="1872" y="109"/>
                  </a:lnTo>
                  <a:lnTo>
                    <a:pt x="1897" y="100"/>
                  </a:lnTo>
                  <a:lnTo>
                    <a:pt x="1922" y="100"/>
                  </a:lnTo>
                  <a:lnTo>
                    <a:pt x="1930" y="100"/>
                  </a:lnTo>
                  <a:lnTo>
                    <a:pt x="1947" y="92"/>
                  </a:lnTo>
                  <a:lnTo>
                    <a:pt x="1972" y="84"/>
                  </a:lnTo>
                  <a:lnTo>
                    <a:pt x="1989" y="75"/>
                  </a:lnTo>
                  <a:lnTo>
                    <a:pt x="2014" y="75"/>
                  </a:lnTo>
                  <a:lnTo>
                    <a:pt x="2039" y="75"/>
                  </a:lnTo>
                  <a:lnTo>
                    <a:pt x="2064" y="75"/>
                  </a:lnTo>
                  <a:lnTo>
                    <a:pt x="2089" y="75"/>
                  </a:lnTo>
                  <a:lnTo>
                    <a:pt x="2114" y="75"/>
                  </a:lnTo>
                  <a:lnTo>
                    <a:pt x="2139" y="75"/>
                  </a:lnTo>
                  <a:lnTo>
                    <a:pt x="2189" y="67"/>
                  </a:lnTo>
                  <a:lnTo>
                    <a:pt x="2240" y="67"/>
                  </a:lnTo>
                  <a:lnTo>
                    <a:pt x="2290" y="67"/>
                  </a:lnTo>
                  <a:lnTo>
                    <a:pt x="2348" y="67"/>
                  </a:lnTo>
                  <a:lnTo>
                    <a:pt x="2390" y="67"/>
                  </a:lnTo>
                  <a:lnTo>
                    <a:pt x="2440" y="67"/>
                  </a:lnTo>
                  <a:lnTo>
                    <a:pt x="2624" y="6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34"/>
            <p:cNvSpPr/>
            <p:nvPr/>
          </p:nvSpPr>
          <p:spPr>
            <a:xfrm>
              <a:off x="6456020" y="4546805"/>
              <a:ext cx="278207" cy="311996"/>
            </a:xfrm>
            <a:custGeom>
              <a:avLst/>
              <a:gdLst/>
              <a:ahLst/>
              <a:cxnLst/>
              <a:rect l="l" t="t" r="r" b="b"/>
              <a:pathLst>
                <a:path w="5640" h="6325" extrusionOk="0">
                  <a:moveTo>
                    <a:pt x="1212" y="1162"/>
                  </a:moveTo>
                  <a:lnTo>
                    <a:pt x="1237" y="1162"/>
                  </a:lnTo>
                  <a:lnTo>
                    <a:pt x="1254" y="1162"/>
                  </a:lnTo>
                  <a:lnTo>
                    <a:pt x="1279" y="1162"/>
                  </a:lnTo>
                  <a:lnTo>
                    <a:pt x="1304" y="1162"/>
                  </a:lnTo>
                  <a:lnTo>
                    <a:pt x="1321" y="1162"/>
                  </a:lnTo>
                  <a:lnTo>
                    <a:pt x="1346" y="1162"/>
                  </a:lnTo>
                  <a:lnTo>
                    <a:pt x="1371" y="1162"/>
                  </a:lnTo>
                  <a:lnTo>
                    <a:pt x="1388" y="1171"/>
                  </a:lnTo>
                  <a:lnTo>
                    <a:pt x="1413" y="1179"/>
                  </a:lnTo>
                  <a:lnTo>
                    <a:pt x="1429" y="1179"/>
                  </a:lnTo>
                  <a:lnTo>
                    <a:pt x="1454" y="1187"/>
                  </a:lnTo>
                  <a:lnTo>
                    <a:pt x="1479" y="1196"/>
                  </a:lnTo>
                  <a:lnTo>
                    <a:pt x="1496" y="1204"/>
                  </a:lnTo>
                  <a:lnTo>
                    <a:pt x="1521" y="1212"/>
                  </a:lnTo>
                  <a:lnTo>
                    <a:pt x="1546" y="1221"/>
                  </a:lnTo>
                  <a:lnTo>
                    <a:pt x="1563" y="1237"/>
                  </a:lnTo>
                  <a:lnTo>
                    <a:pt x="1588" y="1246"/>
                  </a:lnTo>
                  <a:lnTo>
                    <a:pt x="1605" y="1254"/>
                  </a:lnTo>
                  <a:lnTo>
                    <a:pt x="1630" y="1271"/>
                  </a:lnTo>
                  <a:lnTo>
                    <a:pt x="1655" y="1279"/>
                  </a:lnTo>
                  <a:lnTo>
                    <a:pt x="1672" y="1296"/>
                  </a:lnTo>
                  <a:lnTo>
                    <a:pt x="1697" y="1304"/>
                  </a:lnTo>
                  <a:lnTo>
                    <a:pt x="1722" y="1321"/>
                  </a:lnTo>
                  <a:lnTo>
                    <a:pt x="1747" y="1338"/>
                  </a:lnTo>
                  <a:lnTo>
                    <a:pt x="1772" y="1354"/>
                  </a:lnTo>
                  <a:lnTo>
                    <a:pt x="1797" y="1371"/>
                  </a:lnTo>
                  <a:lnTo>
                    <a:pt x="1822" y="1396"/>
                  </a:lnTo>
                  <a:lnTo>
                    <a:pt x="1847" y="1413"/>
                  </a:lnTo>
                  <a:lnTo>
                    <a:pt x="1872" y="1430"/>
                  </a:lnTo>
                  <a:lnTo>
                    <a:pt x="1897" y="1455"/>
                  </a:lnTo>
                  <a:lnTo>
                    <a:pt x="1922" y="1471"/>
                  </a:lnTo>
                  <a:lnTo>
                    <a:pt x="1947" y="1488"/>
                  </a:lnTo>
                  <a:lnTo>
                    <a:pt x="1972" y="1513"/>
                  </a:lnTo>
                  <a:lnTo>
                    <a:pt x="1997" y="1530"/>
                  </a:lnTo>
                  <a:lnTo>
                    <a:pt x="2022" y="1555"/>
                  </a:lnTo>
                  <a:lnTo>
                    <a:pt x="2048" y="1572"/>
                  </a:lnTo>
                  <a:lnTo>
                    <a:pt x="2073" y="1597"/>
                  </a:lnTo>
                  <a:lnTo>
                    <a:pt x="2089" y="1622"/>
                  </a:lnTo>
                  <a:lnTo>
                    <a:pt x="2114" y="1638"/>
                  </a:lnTo>
                  <a:lnTo>
                    <a:pt x="2139" y="1663"/>
                  </a:lnTo>
                  <a:lnTo>
                    <a:pt x="2156" y="1680"/>
                  </a:lnTo>
                  <a:lnTo>
                    <a:pt x="2181" y="1705"/>
                  </a:lnTo>
                  <a:lnTo>
                    <a:pt x="2206" y="1730"/>
                  </a:lnTo>
                  <a:lnTo>
                    <a:pt x="2223" y="1755"/>
                  </a:lnTo>
                  <a:lnTo>
                    <a:pt x="2248" y="1772"/>
                  </a:lnTo>
                  <a:lnTo>
                    <a:pt x="2290" y="1822"/>
                  </a:lnTo>
                  <a:lnTo>
                    <a:pt x="2332" y="1872"/>
                  </a:lnTo>
                  <a:lnTo>
                    <a:pt x="2373" y="1922"/>
                  </a:lnTo>
                  <a:lnTo>
                    <a:pt x="2415" y="1964"/>
                  </a:lnTo>
                  <a:lnTo>
                    <a:pt x="2449" y="2014"/>
                  </a:lnTo>
                  <a:lnTo>
                    <a:pt x="2490" y="2073"/>
                  </a:lnTo>
                  <a:lnTo>
                    <a:pt x="2532" y="2123"/>
                  </a:lnTo>
                  <a:lnTo>
                    <a:pt x="2565" y="2173"/>
                  </a:lnTo>
                  <a:lnTo>
                    <a:pt x="2599" y="2223"/>
                  </a:lnTo>
                  <a:lnTo>
                    <a:pt x="2641" y="2273"/>
                  </a:lnTo>
                  <a:lnTo>
                    <a:pt x="2674" y="2332"/>
                  </a:lnTo>
                  <a:lnTo>
                    <a:pt x="2707" y="2382"/>
                  </a:lnTo>
                  <a:lnTo>
                    <a:pt x="2741" y="2440"/>
                  </a:lnTo>
                  <a:lnTo>
                    <a:pt x="2783" y="2490"/>
                  </a:lnTo>
                  <a:lnTo>
                    <a:pt x="2816" y="2549"/>
                  </a:lnTo>
                  <a:lnTo>
                    <a:pt x="2850" y="2599"/>
                  </a:lnTo>
                  <a:lnTo>
                    <a:pt x="2883" y="2658"/>
                  </a:lnTo>
                  <a:lnTo>
                    <a:pt x="2916" y="2716"/>
                  </a:lnTo>
                  <a:lnTo>
                    <a:pt x="2941" y="2766"/>
                  </a:lnTo>
                  <a:lnTo>
                    <a:pt x="2975" y="2816"/>
                  </a:lnTo>
                  <a:lnTo>
                    <a:pt x="2975" y="2808"/>
                  </a:lnTo>
                  <a:lnTo>
                    <a:pt x="2941" y="2733"/>
                  </a:lnTo>
                  <a:lnTo>
                    <a:pt x="2916" y="2649"/>
                  </a:lnTo>
                  <a:lnTo>
                    <a:pt x="2900" y="2574"/>
                  </a:lnTo>
                  <a:lnTo>
                    <a:pt x="2875" y="2499"/>
                  </a:lnTo>
                  <a:lnTo>
                    <a:pt x="2850" y="2415"/>
                  </a:lnTo>
                  <a:lnTo>
                    <a:pt x="2824" y="2340"/>
                  </a:lnTo>
                  <a:lnTo>
                    <a:pt x="2808" y="2257"/>
                  </a:lnTo>
                  <a:lnTo>
                    <a:pt x="2783" y="2181"/>
                  </a:lnTo>
                  <a:lnTo>
                    <a:pt x="2766" y="2098"/>
                  </a:lnTo>
                  <a:lnTo>
                    <a:pt x="2749" y="2023"/>
                  </a:lnTo>
                  <a:lnTo>
                    <a:pt x="2724" y="1939"/>
                  </a:lnTo>
                  <a:lnTo>
                    <a:pt x="2707" y="1864"/>
                  </a:lnTo>
                  <a:lnTo>
                    <a:pt x="2691" y="1780"/>
                  </a:lnTo>
                  <a:lnTo>
                    <a:pt x="2682" y="1697"/>
                  </a:lnTo>
                  <a:lnTo>
                    <a:pt x="2666" y="1622"/>
                  </a:lnTo>
                  <a:lnTo>
                    <a:pt x="2649" y="1538"/>
                  </a:lnTo>
                  <a:lnTo>
                    <a:pt x="2641" y="1455"/>
                  </a:lnTo>
                  <a:lnTo>
                    <a:pt x="2632" y="1371"/>
                  </a:lnTo>
                  <a:lnTo>
                    <a:pt x="2624" y="1329"/>
                  </a:lnTo>
                  <a:lnTo>
                    <a:pt x="2624" y="1288"/>
                  </a:lnTo>
                  <a:lnTo>
                    <a:pt x="2624" y="1254"/>
                  </a:lnTo>
                  <a:lnTo>
                    <a:pt x="2624" y="1212"/>
                  </a:lnTo>
                  <a:lnTo>
                    <a:pt x="2624" y="1171"/>
                  </a:lnTo>
                  <a:lnTo>
                    <a:pt x="2624" y="1129"/>
                  </a:lnTo>
                  <a:lnTo>
                    <a:pt x="2624" y="1087"/>
                  </a:lnTo>
                  <a:lnTo>
                    <a:pt x="2624" y="845"/>
                  </a:lnTo>
                  <a:lnTo>
                    <a:pt x="2624" y="803"/>
                  </a:lnTo>
                  <a:lnTo>
                    <a:pt x="2624" y="761"/>
                  </a:lnTo>
                  <a:lnTo>
                    <a:pt x="2624" y="711"/>
                  </a:lnTo>
                  <a:lnTo>
                    <a:pt x="2624" y="669"/>
                  </a:lnTo>
                  <a:lnTo>
                    <a:pt x="2632" y="619"/>
                  </a:lnTo>
                  <a:lnTo>
                    <a:pt x="2632" y="577"/>
                  </a:lnTo>
                  <a:lnTo>
                    <a:pt x="2632" y="552"/>
                  </a:lnTo>
                  <a:lnTo>
                    <a:pt x="2632" y="527"/>
                  </a:lnTo>
                  <a:lnTo>
                    <a:pt x="2632" y="502"/>
                  </a:lnTo>
                  <a:lnTo>
                    <a:pt x="2632" y="477"/>
                  </a:lnTo>
                  <a:lnTo>
                    <a:pt x="2641" y="452"/>
                  </a:lnTo>
                  <a:lnTo>
                    <a:pt x="2649" y="435"/>
                  </a:lnTo>
                  <a:lnTo>
                    <a:pt x="2649" y="410"/>
                  </a:lnTo>
                  <a:lnTo>
                    <a:pt x="2657" y="385"/>
                  </a:lnTo>
                  <a:lnTo>
                    <a:pt x="2666" y="360"/>
                  </a:lnTo>
                  <a:lnTo>
                    <a:pt x="2674" y="344"/>
                  </a:lnTo>
                  <a:lnTo>
                    <a:pt x="2682" y="318"/>
                  </a:lnTo>
                  <a:lnTo>
                    <a:pt x="2691" y="293"/>
                  </a:lnTo>
                  <a:lnTo>
                    <a:pt x="2699" y="277"/>
                  </a:lnTo>
                  <a:lnTo>
                    <a:pt x="2707" y="252"/>
                  </a:lnTo>
                  <a:lnTo>
                    <a:pt x="2716" y="227"/>
                  </a:lnTo>
                  <a:lnTo>
                    <a:pt x="2733" y="210"/>
                  </a:lnTo>
                  <a:lnTo>
                    <a:pt x="2741" y="185"/>
                  </a:lnTo>
                  <a:lnTo>
                    <a:pt x="2758" y="168"/>
                  </a:lnTo>
                  <a:lnTo>
                    <a:pt x="2766" y="143"/>
                  </a:lnTo>
                  <a:lnTo>
                    <a:pt x="2783" y="126"/>
                  </a:lnTo>
                  <a:lnTo>
                    <a:pt x="2799" y="110"/>
                  </a:lnTo>
                  <a:lnTo>
                    <a:pt x="2816" y="85"/>
                  </a:lnTo>
                  <a:lnTo>
                    <a:pt x="2833" y="68"/>
                  </a:lnTo>
                  <a:lnTo>
                    <a:pt x="2858" y="51"/>
                  </a:lnTo>
                  <a:lnTo>
                    <a:pt x="2875" y="34"/>
                  </a:lnTo>
                  <a:lnTo>
                    <a:pt x="2900" y="26"/>
                  </a:lnTo>
                  <a:lnTo>
                    <a:pt x="2925" y="9"/>
                  </a:lnTo>
                  <a:lnTo>
                    <a:pt x="2933" y="1"/>
                  </a:lnTo>
                  <a:lnTo>
                    <a:pt x="2950" y="1"/>
                  </a:lnTo>
                  <a:lnTo>
                    <a:pt x="2958" y="1"/>
                  </a:lnTo>
                  <a:lnTo>
                    <a:pt x="2975" y="1"/>
                  </a:lnTo>
                  <a:lnTo>
                    <a:pt x="2992" y="1"/>
                  </a:lnTo>
                  <a:lnTo>
                    <a:pt x="3000" y="1"/>
                  </a:lnTo>
                  <a:lnTo>
                    <a:pt x="3017" y="1"/>
                  </a:lnTo>
                  <a:lnTo>
                    <a:pt x="3033" y="1"/>
                  </a:lnTo>
                  <a:lnTo>
                    <a:pt x="3042" y="1"/>
                  </a:lnTo>
                  <a:lnTo>
                    <a:pt x="3150" y="1"/>
                  </a:lnTo>
                  <a:lnTo>
                    <a:pt x="3167" y="1"/>
                  </a:lnTo>
                  <a:lnTo>
                    <a:pt x="3184" y="1"/>
                  </a:lnTo>
                  <a:lnTo>
                    <a:pt x="3200" y="1"/>
                  </a:lnTo>
                  <a:lnTo>
                    <a:pt x="3217" y="1"/>
                  </a:lnTo>
                  <a:lnTo>
                    <a:pt x="3251" y="1"/>
                  </a:lnTo>
                  <a:lnTo>
                    <a:pt x="3276" y="9"/>
                  </a:lnTo>
                  <a:lnTo>
                    <a:pt x="3309" y="26"/>
                  </a:lnTo>
                  <a:lnTo>
                    <a:pt x="3342" y="34"/>
                  </a:lnTo>
                  <a:lnTo>
                    <a:pt x="3376" y="43"/>
                  </a:lnTo>
                  <a:lnTo>
                    <a:pt x="3401" y="59"/>
                  </a:lnTo>
                  <a:lnTo>
                    <a:pt x="3434" y="76"/>
                  </a:lnTo>
                  <a:lnTo>
                    <a:pt x="3459" y="93"/>
                  </a:lnTo>
                  <a:lnTo>
                    <a:pt x="3493" y="101"/>
                  </a:lnTo>
                  <a:lnTo>
                    <a:pt x="3518" y="118"/>
                  </a:lnTo>
                  <a:lnTo>
                    <a:pt x="3543" y="143"/>
                  </a:lnTo>
                  <a:lnTo>
                    <a:pt x="3576" y="160"/>
                  </a:lnTo>
                  <a:lnTo>
                    <a:pt x="3601" y="176"/>
                  </a:lnTo>
                  <a:lnTo>
                    <a:pt x="3626" y="201"/>
                  </a:lnTo>
                  <a:lnTo>
                    <a:pt x="3652" y="218"/>
                  </a:lnTo>
                  <a:lnTo>
                    <a:pt x="3677" y="243"/>
                  </a:lnTo>
                  <a:lnTo>
                    <a:pt x="3702" y="260"/>
                  </a:lnTo>
                  <a:lnTo>
                    <a:pt x="3727" y="285"/>
                  </a:lnTo>
                  <a:lnTo>
                    <a:pt x="3752" y="310"/>
                  </a:lnTo>
                  <a:lnTo>
                    <a:pt x="3777" y="327"/>
                  </a:lnTo>
                  <a:lnTo>
                    <a:pt x="3802" y="352"/>
                  </a:lnTo>
                  <a:lnTo>
                    <a:pt x="3827" y="377"/>
                  </a:lnTo>
                  <a:lnTo>
                    <a:pt x="3844" y="402"/>
                  </a:lnTo>
                  <a:lnTo>
                    <a:pt x="3869" y="427"/>
                  </a:lnTo>
                  <a:lnTo>
                    <a:pt x="3894" y="452"/>
                  </a:lnTo>
                  <a:lnTo>
                    <a:pt x="3910" y="486"/>
                  </a:lnTo>
                  <a:lnTo>
                    <a:pt x="3936" y="511"/>
                  </a:lnTo>
                  <a:lnTo>
                    <a:pt x="3952" y="536"/>
                  </a:lnTo>
                  <a:lnTo>
                    <a:pt x="3977" y="561"/>
                  </a:lnTo>
                  <a:lnTo>
                    <a:pt x="3994" y="586"/>
                  </a:lnTo>
                  <a:lnTo>
                    <a:pt x="4019" y="619"/>
                  </a:lnTo>
                  <a:lnTo>
                    <a:pt x="4036" y="644"/>
                  </a:lnTo>
                  <a:lnTo>
                    <a:pt x="4061" y="669"/>
                  </a:lnTo>
                  <a:lnTo>
                    <a:pt x="4078" y="694"/>
                  </a:lnTo>
                  <a:lnTo>
                    <a:pt x="4094" y="728"/>
                  </a:lnTo>
                  <a:lnTo>
                    <a:pt x="4119" y="753"/>
                  </a:lnTo>
                  <a:lnTo>
                    <a:pt x="4136" y="778"/>
                  </a:lnTo>
                  <a:lnTo>
                    <a:pt x="4169" y="836"/>
                  </a:lnTo>
                  <a:lnTo>
                    <a:pt x="4203" y="895"/>
                  </a:lnTo>
                  <a:lnTo>
                    <a:pt x="4236" y="945"/>
                  </a:lnTo>
                  <a:lnTo>
                    <a:pt x="4270" y="1003"/>
                  </a:lnTo>
                  <a:lnTo>
                    <a:pt x="4303" y="1054"/>
                  </a:lnTo>
                  <a:lnTo>
                    <a:pt x="4328" y="1104"/>
                  </a:lnTo>
                  <a:lnTo>
                    <a:pt x="4353" y="1162"/>
                  </a:lnTo>
                  <a:lnTo>
                    <a:pt x="4387" y="1204"/>
                  </a:lnTo>
                  <a:lnTo>
                    <a:pt x="4403" y="1254"/>
                  </a:lnTo>
                  <a:lnTo>
                    <a:pt x="4428" y="1296"/>
                  </a:lnTo>
                  <a:lnTo>
                    <a:pt x="4453" y="1346"/>
                  </a:lnTo>
                  <a:lnTo>
                    <a:pt x="4470" y="1379"/>
                  </a:lnTo>
                  <a:lnTo>
                    <a:pt x="4487" y="1421"/>
                  </a:lnTo>
                  <a:lnTo>
                    <a:pt x="4504" y="1455"/>
                  </a:lnTo>
                  <a:lnTo>
                    <a:pt x="4520" y="1496"/>
                  </a:lnTo>
                  <a:lnTo>
                    <a:pt x="4537" y="1530"/>
                  </a:lnTo>
                  <a:lnTo>
                    <a:pt x="4570" y="1605"/>
                  </a:lnTo>
                  <a:lnTo>
                    <a:pt x="4596" y="1680"/>
                  </a:lnTo>
                  <a:lnTo>
                    <a:pt x="4629" y="1764"/>
                  </a:lnTo>
                  <a:lnTo>
                    <a:pt x="4654" y="1839"/>
                  </a:lnTo>
                  <a:lnTo>
                    <a:pt x="4687" y="1914"/>
                  </a:lnTo>
                  <a:lnTo>
                    <a:pt x="4712" y="1989"/>
                  </a:lnTo>
                  <a:lnTo>
                    <a:pt x="4738" y="2064"/>
                  </a:lnTo>
                  <a:lnTo>
                    <a:pt x="4763" y="2140"/>
                  </a:lnTo>
                  <a:lnTo>
                    <a:pt x="4788" y="2215"/>
                  </a:lnTo>
                  <a:lnTo>
                    <a:pt x="4804" y="2298"/>
                  </a:lnTo>
                  <a:lnTo>
                    <a:pt x="4829" y="2374"/>
                  </a:lnTo>
                  <a:lnTo>
                    <a:pt x="4838" y="2399"/>
                  </a:lnTo>
                  <a:lnTo>
                    <a:pt x="4846" y="2449"/>
                  </a:lnTo>
                  <a:lnTo>
                    <a:pt x="4871" y="2524"/>
                  </a:lnTo>
                  <a:lnTo>
                    <a:pt x="4888" y="2599"/>
                  </a:lnTo>
                  <a:lnTo>
                    <a:pt x="4905" y="2683"/>
                  </a:lnTo>
                  <a:lnTo>
                    <a:pt x="4930" y="2758"/>
                  </a:lnTo>
                  <a:lnTo>
                    <a:pt x="4946" y="2833"/>
                  </a:lnTo>
                  <a:lnTo>
                    <a:pt x="4963" y="2908"/>
                  </a:lnTo>
                  <a:lnTo>
                    <a:pt x="4980" y="2992"/>
                  </a:lnTo>
                  <a:lnTo>
                    <a:pt x="4997" y="3067"/>
                  </a:lnTo>
                  <a:lnTo>
                    <a:pt x="5005" y="3142"/>
                  </a:lnTo>
                  <a:lnTo>
                    <a:pt x="5022" y="3217"/>
                  </a:lnTo>
                  <a:lnTo>
                    <a:pt x="5038" y="3301"/>
                  </a:lnTo>
                  <a:lnTo>
                    <a:pt x="5055" y="3376"/>
                  </a:lnTo>
                  <a:lnTo>
                    <a:pt x="5080" y="3526"/>
                  </a:lnTo>
                  <a:lnTo>
                    <a:pt x="5105" y="3685"/>
                  </a:lnTo>
                  <a:lnTo>
                    <a:pt x="5139" y="3835"/>
                  </a:lnTo>
                  <a:lnTo>
                    <a:pt x="5189" y="4136"/>
                  </a:lnTo>
                  <a:lnTo>
                    <a:pt x="5189" y="4136"/>
                  </a:lnTo>
                  <a:lnTo>
                    <a:pt x="5214" y="4295"/>
                  </a:lnTo>
                  <a:lnTo>
                    <a:pt x="5239" y="4445"/>
                  </a:lnTo>
                  <a:lnTo>
                    <a:pt x="5264" y="4596"/>
                  </a:lnTo>
                  <a:lnTo>
                    <a:pt x="5281" y="4671"/>
                  </a:lnTo>
                  <a:lnTo>
                    <a:pt x="5289" y="4746"/>
                  </a:lnTo>
                  <a:lnTo>
                    <a:pt x="5306" y="4821"/>
                  </a:lnTo>
                  <a:lnTo>
                    <a:pt x="5322" y="4896"/>
                  </a:lnTo>
                  <a:lnTo>
                    <a:pt x="5339" y="4972"/>
                  </a:lnTo>
                  <a:lnTo>
                    <a:pt x="5356" y="5047"/>
                  </a:lnTo>
                  <a:lnTo>
                    <a:pt x="5372" y="5122"/>
                  </a:lnTo>
                  <a:lnTo>
                    <a:pt x="5389" y="5197"/>
                  </a:lnTo>
                  <a:lnTo>
                    <a:pt x="5406" y="5272"/>
                  </a:lnTo>
                  <a:lnTo>
                    <a:pt x="5423" y="5348"/>
                  </a:lnTo>
                  <a:lnTo>
                    <a:pt x="5439" y="5423"/>
                  </a:lnTo>
                  <a:lnTo>
                    <a:pt x="5456" y="5498"/>
                  </a:lnTo>
                  <a:lnTo>
                    <a:pt x="5481" y="5565"/>
                  </a:lnTo>
                  <a:lnTo>
                    <a:pt x="5498" y="5640"/>
                  </a:lnTo>
                  <a:lnTo>
                    <a:pt x="5506" y="5673"/>
                  </a:lnTo>
                  <a:lnTo>
                    <a:pt x="5514" y="5715"/>
                  </a:lnTo>
                  <a:lnTo>
                    <a:pt x="5531" y="5790"/>
                  </a:lnTo>
                  <a:lnTo>
                    <a:pt x="5548" y="5866"/>
                  </a:lnTo>
                  <a:lnTo>
                    <a:pt x="5565" y="5941"/>
                  </a:lnTo>
                  <a:lnTo>
                    <a:pt x="5581" y="6016"/>
                  </a:lnTo>
                  <a:lnTo>
                    <a:pt x="5598" y="6091"/>
                  </a:lnTo>
                  <a:lnTo>
                    <a:pt x="5623" y="6166"/>
                  </a:lnTo>
                  <a:lnTo>
                    <a:pt x="5640" y="6233"/>
                  </a:lnTo>
                  <a:lnTo>
                    <a:pt x="5606" y="6325"/>
                  </a:lnTo>
                  <a:lnTo>
                    <a:pt x="5523" y="6283"/>
                  </a:lnTo>
                  <a:lnTo>
                    <a:pt x="5481" y="6216"/>
                  </a:lnTo>
                  <a:lnTo>
                    <a:pt x="5448" y="6141"/>
                  </a:lnTo>
                  <a:lnTo>
                    <a:pt x="5414" y="6074"/>
                  </a:lnTo>
                  <a:lnTo>
                    <a:pt x="5381" y="5999"/>
                  </a:lnTo>
                  <a:lnTo>
                    <a:pt x="5347" y="5932"/>
                  </a:lnTo>
                  <a:lnTo>
                    <a:pt x="5314" y="5857"/>
                  </a:lnTo>
                  <a:lnTo>
                    <a:pt x="5281" y="5782"/>
                  </a:lnTo>
                  <a:lnTo>
                    <a:pt x="5264" y="5740"/>
                  </a:lnTo>
                  <a:lnTo>
                    <a:pt x="5255" y="5715"/>
                  </a:lnTo>
                  <a:lnTo>
                    <a:pt x="5230" y="5640"/>
                  </a:lnTo>
                  <a:lnTo>
                    <a:pt x="5214" y="5565"/>
                  </a:lnTo>
                  <a:lnTo>
                    <a:pt x="5189" y="5490"/>
                  </a:lnTo>
                  <a:lnTo>
                    <a:pt x="5164" y="5406"/>
                  </a:lnTo>
                  <a:lnTo>
                    <a:pt x="5147" y="5331"/>
                  </a:lnTo>
                  <a:lnTo>
                    <a:pt x="5130" y="5256"/>
                  </a:lnTo>
                  <a:lnTo>
                    <a:pt x="5105" y="5180"/>
                  </a:lnTo>
                  <a:lnTo>
                    <a:pt x="5088" y="5105"/>
                  </a:lnTo>
                  <a:lnTo>
                    <a:pt x="5072" y="5030"/>
                  </a:lnTo>
                  <a:lnTo>
                    <a:pt x="5055" y="4955"/>
                  </a:lnTo>
                  <a:lnTo>
                    <a:pt x="5038" y="4880"/>
                  </a:lnTo>
                  <a:lnTo>
                    <a:pt x="5022" y="4796"/>
                  </a:lnTo>
                  <a:lnTo>
                    <a:pt x="5005" y="4721"/>
                  </a:lnTo>
                  <a:lnTo>
                    <a:pt x="4988" y="4646"/>
                  </a:lnTo>
                  <a:lnTo>
                    <a:pt x="4955" y="4495"/>
                  </a:lnTo>
                  <a:lnTo>
                    <a:pt x="4930" y="4345"/>
                  </a:lnTo>
                  <a:lnTo>
                    <a:pt x="4896" y="4186"/>
                  </a:lnTo>
                  <a:lnTo>
                    <a:pt x="4896" y="4186"/>
                  </a:lnTo>
                  <a:lnTo>
                    <a:pt x="4838" y="3886"/>
                  </a:lnTo>
                  <a:lnTo>
                    <a:pt x="4813" y="3735"/>
                  </a:lnTo>
                  <a:lnTo>
                    <a:pt x="4779" y="3577"/>
                  </a:lnTo>
                  <a:lnTo>
                    <a:pt x="4754" y="3426"/>
                  </a:lnTo>
                  <a:lnTo>
                    <a:pt x="4738" y="3351"/>
                  </a:lnTo>
                  <a:lnTo>
                    <a:pt x="4721" y="3276"/>
                  </a:lnTo>
                  <a:lnTo>
                    <a:pt x="4704" y="3201"/>
                  </a:lnTo>
                  <a:lnTo>
                    <a:pt x="4687" y="3125"/>
                  </a:lnTo>
                  <a:lnTo>
                    <a:pt x="4671" y="3050"/>
                  </a:lnTo>
                  <a:lnTo>
                    <a:pt x="4654" y="2975"/>
                  </a:lnTo>
                  <a:lnTo>
                    <a:pt x="4637" y="2900"/>
                  </a:lnTo>
                  <a:lnTo>
                    <a:pt x="4621" y="2825"/>
                  </a:lnTo>
                  <a:lnTo>
                    <a:pt x="4596" y="2749"/>
                  </a:lnTo>
                  <a:lnTo>
                    <a:pt x="4579" y="2674"/>
                  </a:lnTo>
                  <a:lnTo>
                    <a:pt x="4562" y="2599"/>
                  </a:lnTo>
                  <a:lnTo>
                    <a:pt x="4537" y="2532"/>
                  </a:lnTo>
                  <a:lnTo>
                    <a:pt x="4529" y="2482"/>
                  </a:lnTo>
                  <a:lnTo>
                    <a:pt x="4520" y="2457"/>
                  </a:lnTo>
                  <a:lnTo>
                    <a:pt x="4495" y="2382"/>
                  </a:lnTo>
                  <a:lnTo>
                    <a:pt x="4470" y="2307"/>
                  </a:lnTo>
                  <a:lnTo>
                    <a:pt x="4453" y="2240"/>
                  </a:lnTo>
                  <a:lnTo>
                    <a:pt x="4428" y="2165"/>
                  </a:lnTo>
                  <a:lnTo>
                    <a:pt x="4403" y="2090"/>
                  </a:lnTo>
                  <a:lnTo>
                    <a:pt x="4378" y="2014"/>
                  </a:lnTo>
                  <a:lnTo>
                    <a:pt x="4353" y="1947"/>
                  </a:lnTo>
                  <a:lnTo>
                    <a:pt x="4320" y="1872"/>
                  </a:lnTo>
                  <a:lnTo>
                    <a:pt x="4295" y="1797"/>
                  </a:lnTo>
                  <a:lnTo>
                    <a:pt x="4270" y="1730"/>
                  </a:lnTo>
                  <a:lnTo>
                    <a:pt x="4236" y="1655"/>
                  </a:lnTo>
                  <a:lnTo>
                    <a:pt x="4220" y="1622"/>
                  </a:lnTo>
                  <a:lnTo>
                    <a:pt x="4203" y="1588"/>
                  </a:lnTo>
                  <a:lnTo>
                    <a:pt x="4186" y="1555"/>
                  </a:lnTo>
                  <a:lnTo>
                    <a:pt x="4169" y="1513"/>
                  </a:lnTo>
                  <a:lnTo>
                    <a:pt x="4153" y="1480"/>
                  </a:lnTo>
                  <a:lnTo>
                    <a:pt x="4136" y="1438"/>
                  </a:lnTo>
                  <a:lnTo>
                    <a:pt x="4111" y="1396"/>
                  </a:lnTo>
                  <a:lnTo>
                    <a:pt x="4086" y="1354"/>
                  </a:lnTo>
                  <a:lnTo>
                    <a:pt x="4069" y="1304"/>
                  </a:lnTo>
                  <a:lnTo>
                    <a:pt x="4036" y="1262"/>
                  </a:lnTo>
                  <a:lnTo>
                    <a:pt x="4011" y="1212"/>
                  </a:lnTo>
                  <a:lnTo>
                    <a:pt x="3986" y="1162"/>
                  </a:lnTo>
                  <a:lnTo>
                    <a:pt x="3952" y="1112"/>
                  </a:lnTo>
                  <a:lnTo>
                    <a:pt x="3927" y="1062"/>
                  </a:lnTo>
                  <a:lnTo>
                    <a:pt x="3894" y="1003"/>
                  </a:lnTo>
                  <a:lnTo>
                    <a:pt x="3860" y="953"/>
                  </a:lnTo>
                  <a:lnTo>
                    <a:pt x="3844" y="928"/>
                  </a:lnTo>
                  <a:lnTo>
                    <a:pt x="3827" y="903"/>
                  </a:lnTo>
                  <a:lnTo>
                    <a:pt x="3810" y="878"/>
                  </a:lnTo>
                  <a:lnTo>
                    <a:pt x="3794" y="853"/>
                  </a:lnTo>
                  <a:lnTo>
                    <a:pt x="3768" y="828"/>
                  </a:lnTo>
                  <a:lnTo>
                    <a:pt x="3752" y="803"/>
                  </a:lnTo>
                  <a:lnTo>
                    <a:pt x="3735" y="778"/>
                  </a:lnTo>
                  <a:lnTo>
                    <a:pt x="3718" y="761"/>
                  </a:lnTo>
                  <a:lnTo>
                    <a:pt x="3702" y="736"/>
                  </a:lnTo>
                  <a:lnTo>
                    <a:pt x="3677" y="711"/>
                  </a:lnTo>
                  <a:lnTo>
                    <a:pt x="3660" y="686"/>
                  </a:lnTo>
                  <a:lnTo>
                    <a:pt x="3643" y="661"/>
                  </a:lnTo>
                  <a:lnTo>
                    <a:pt x="3618" y="644"/>
                  </a:lnTo>
                  <a:lnTo>
                    <a:pt x="3601" y="619"/>
                  </a:lnTo>
                  <a:lnTo>
                    <a:pt x="3585" y="602"/>
                  </a:lnTo>
                  <a:lnTo>
                    <a:pt x="3560" y="577"/>
                  </a:lnTo>
                  <a:lnTo>
                    <a:pt x="3543" y="561"/>
                  </a:lnTo>
                  <a:lnTo>
                    <a:pt x="3518" y="536"/>
                  </a:lnTo>
                  <a:lnTo>
                    <a:pt x="3501" y="519"/>
                  </a:lnTo>
                  <a:lnTo>
                    <a:pt x="3484" y="502"/>
                  </a:lnTo>
                  <a:lnTo>
                    <a:pt x="3459" y="486"/>
                  </a:lnTo>
                  <a:lnTo>
                    <a:pt x="3443" y="469"/>
                  </a:lnTo>
                  <a:lnTo>
                    <a:pt x="3426" y="452"/>
                  </a:lnTo>
                  <a:lnTo>
                    <a:pt x="3401" y="435"/>
                  </a:lnTo>
                  <a:lnTo>
                    <a:pt x="3384" y="427"/>
                  </a:lnTo>
                  <a:lnTo>
                    <a:pt x="3359" y="410"/>
                  </a:lnTo>
                  <a:lnTo>
                    <a:pt x="3342" y="394"/>
                  </a:lnTo>
                  <a:lnTo>
                    <a:pt x="3326" y="385"/>
                  </a:lnTo>
                  <a:lnTo>
                    <a:pt x="3301" y="369"/>
                  </a:lnTo>
                  <a:lnTo>
                    <a:pt x="3284" y="360"/>
                  </a:lnTo>
                  <a:lnTo>
                    <a:pt x="3267" y="352"/>
                  </a:lnTo>
                  <a:lnTo>
                    <a:pt x="3242" y="344"/>
                  </a:lnTo>
                  <a:lnTo>
                    <a:pt x="3225" y="335"/>
                  </a:lnTo>
                  <a:lnTo>
                    <a:pt x="3209" y="327"/>
                  </a:lnTo>
                  <a:lnTo>
                    <a:pt x="3184" y="327"/>
                  </a:lnTo>
                  <a:lnTo>
                    <a:pt x="3167" y="327"/>
                  </a:lnTo>
                  <a:lnTo>
                    <a:pt x="3150" y="327"/>
                  </a:lnTo>
                  <a:lnTo>
                    <a:pt x="3075" y="327"/>
                  </a:lnTo>
                  <a:lnTo>
                    <a:pt x="3075" y="327"/>
                  </a:lnTo>
                  <a:lnTo>
                    <a:pt x="3075" y="327"/>
                  </a:lnTo>
                  <a:lnTo>
                    <a:pt x="3075" y="327"/>
                  </a:lnTo>
                  <a:lnTo>
                    <a:pt x="3075" y="327"/>
                  </a:lnTo>
                  <a:lnTo>
                    <a:pt x="3075" y="327"/>
                  </a:lnTo>
                  <a:lnTo>
                    <a:pt x="3075" y="327"/>
                  </a:lnTo>
                  <a:lnTo>
                    <a:pt x="3075" y="335"/>
                  </a:lnTo>
                  <a:lnTo>
                    <a:pt x="3067" y="344"/>
                  </a:lnTo>
                  <a:lnTo>
                    <a:pt x="3058" y="352"/>
                  </a:lnTo>
                  <a:lnTo>
                    <a:pt x="3058" y="360"/>
                  </a:lnTo>
                  <a:lnTo>
                    <a:pt x="3050" y="369"/>
                  </a:lnTo>
                  <a:lnTo>
                    <a:pt x="3050" y="385"/>
                  </a:lnTo>
                  <a:lnTo>
                    <a:pt x="3042" y="394"/>
                  </a:lnTo>
                  <a:lnTo>
                    <a:pt x="3033" y="402"/>
                  </a:lnTo>
                  <a:lnTo>
                    <a:pt x="3033" y="419"/>
                  </a:lnTo>
                  <a:lnTo>
                    <a:pt x="3033" y="435"/>
                  </a:lnTo>
                  <a:lnTo>
                    <a:pt x="3025" y="452"/>
                  </a:lnTo>
                  <a:lnTo>
                    <a:pt x="3025" y="460"/>
                  </a:lnTo>
                  <a:lnTo>
                    <a:pt x="3025" y="477"/>
                  </a:lnTo>
                  <a:lnTo>
                    <a:pt x="3025" y="494"/>
                  </a:lnTo>
                  <a:lnTo>
                    <a:pt x="3025" y="519"/>
                  </a:lnTo>
                  <a:lnTo>
                    <a:pt x="3025" y="536"/>
                  </a:lnTo>
                  <a:lnTo>
                    <a:pt x="3025" y="552"/>
                  </a:lnTo>
                  <a:lnTo>
                    <a:pt x="3025" y="569"/>
                  </a:lnTo>
                  <a:lnTo>
                    <a:pt x="3025" y="586"/>
                  </a:lnTo>
                  <a:lnTo>
                    <a:pt x="3025" y="602"/>
                  </a:lnTo>
                  <a:lnTo>
                    <a:pt x="3025" y="628"/>
                  </a:lnTo>
                  <a:lnTo>
                    <a:pt x="3025" y="661"/>
                  </a:lnTo>
                  <a:lnTo>
                    <a:pt x="3025" y="703"/>
                  </a:lnTo>
                  <a:lnTo>
                    <a:pt x="3025" y="745"/>
                  </a:lnTo>
                  <a:lnTo>
                    <a:pt x="3025" y="778"/>
                  </a:lnTo>
                  <a:lnTo>
                    <a:pt x="3025" y="820"/>
                  </a:lnTo>
                  <a:lnTo>
                    <a:pt x="3025" y="1062"/>
                  </a:lnTo>
                  <a:lnTo>
                    <a:pt x="3025" y="1104"/>
                  </a:lnTo>
                  <a:lnTo>
                    <a:pt x="3025" y="1137"/>
                  </a:lnTo>
                  <a:lnTo>
                    <a:pt x="3025" y="1179"/>
                  </a:lnTo>
                  <a:lnTo>
                    <a:pt x="3025" y="1212"/>
                  </a:lnTo>
                  <a:lnTo>
                    <a:pt x="3025" y="1254"/>
                  </a:lnTo>
                  <a:lnTo>
                    <a:pt x="3025" y="1296"/>
                  </a:lnTo>
                  <a:lnTo>
                    <a:pt x="3025" y="1329"/>
                  </a:lnTo>
                  <a:lnTo>
                    <a:pt x="3033" y="1413"/>
                  </a:lnTo>
                  <a:lnTo>
                    <a:pt x="3050" y="1488"/>
                  </a:lnTo>
                  <a:lnTo>
                    <a:pt x="3058" y="1563"/>
                  </a:lnTo>
                  <a:lnTo>
                    <a:pt x="3075" y="1638"/>
                  </a:lnTo>
                  <a:lnTo>
                    <a:pt x="3092" y="1714"/>
                  </a:lnTo>
                  <a:lnTo>
                    <a:pt x="3100" y="1789"/>
                  </a:lnTo>
                  <a:lnTo>
                    <a:pt x="3117" y="1872"/>
                  </a:lnTo>
                  <a:lnTo>
                    <a:pt x="3142" y="1947"/>
                  </a:lnTo>
                  <a:lnTo>
                    <a:pt x="3159" y="2023"/>
                  </a:lnTo>
                  <a:lnTo>
                    <a:pt x="3175" y="2098"/>
                  </a:lnTo>
                  <a:lnTo>
                    <a:pt x="3192" y="2173"/>
                  </a:lnTo>
                  <a:lnTo>
                    <a:pt x="3217" y="2248"/>
                  </a:lnTo>
                  <a:lnTo>
                    <a:pt x="3242" y="2323"/>
                  </a:lnTo>
                  <a:lnTo>
                    <a:pt x="3259" y="2399"/>
                  </a:lnTo>
                  <a:lnTo>
                    <a:pt x="3284" y="2474"/>
                  </a:lnTo>
                  <a:lnTo>
                    <a:pt x="3309" y="2549"/>
                  </a:lnTo>
                  <a:lnTo>
                    <a:pt x="3334" y="2624"/>
                  </a:lnTo>
                  <a:lnTo>
                    <a:pt x="3359" y="2699"/>
                  </a:lnTo>
                  <a:lnTo>
                    <a:pt x="3384" y="2775"/>
                  </a:lnTo>
                  <a:lnTo>
                    <a:pt x="3409" y="2850"/>
                  </a:lnTo>
                  <a:lnTo>
                    <a:pt x="3434" y="2917"/>
                  </a:lnTo>
                  <a:lnTo>
                    <a:pt x="3459" y="2992"/>
                  </a:lnTo>
                  <a:lnTo>
                    <a:pt x="3493" y="3067"/>
                  </a:lnTo>
                  <a:lnTo>
                    <a:pt x="3518" y="3142"/>
                  </a:lnTo>
                  <a:lnTo>
                    <a:pt x="3551" y="3217"/>
                  </a:lnTo>
                  <a:lnTo>
                    <a:pt x="3576" y="3292"/>
                  </a:lnTo>
                  <a:lnTo>
                    <a:pt x="3610" y="3359"/>
                  </a:lnTo>
                  <a:lnTo>
                    <a:pt x="3635" y="3435"/>
                  </a:lnTo>
                  <a:lnTo>
                    <a:pt x="3668" y="3510"/>
                  </a:lnTo>
                  <a:lnTo>
                    <a:pt x="3685" y="3551"/>
                  </a:lnTo>
                  <a:lnTo>
                    <a:pt x="3702" y="3593"/>
                  </a:lnTo>
                  <a:lnTo>
                    <a:pt x="3718" y="3635"/>
                  </a:lnTo>
                  <a:lnTo>
                    <a:pt x="3743" y="3677"/>
                  </a:lnTo>
                  <a:lnTo>
                    <a:pt x="3760" y="3719"/>
                  </a:lnTo>
                  <a:lnTo>
                    <a:pt x="3777" y="3760"/>
                  </a:lnTo>
                  <a:lnTo>
                    <a:pt x="3802" y="3802"/>
                  </a:lnTo>
                  <a:lnTo>
                    <a:pt x="3819" y="3844"/>
                  </a:lnTo>
                  <a:lnTo>
                    <a:pt x="3860" y="3927"/>
                  </a:lnTo>
                  <a:lnTo>
                    <a:pt x="3910" y="4011"/>
                  </a:lnTo>
                  <a:lnTo>
                    <a:pt x="3994" y="4178"/>
                  </a:lnTo>
                  <a:lnTo>
                    <a:pt x="4011" y="4203"/>
                  </a:lnTo>
                  <a:lnTo>
                    <a:pt x="4019" y="4228"/>
                  </a:lnTo>
                  <a:lnTo>
                    <a:pt x="4061" y="4295"/>
                  </a:lnTo>
                  <a:lnTo>
                    <a:pt x="4103" y="4362"/>
                  </a:lnTo>
                  <a:lnTo>
                    <a:pt x="4119" y="4404"/>
                  </a:lnTo>
                  <a:lnTo>
                    <a:pt x="4136" y="4437"/>
                  </a:lnTo>
                  <a:lnTo>
                    <a:pt x="4153" y="4470"/>
                  </a:lnTo>
                  <a:lnTo>
                    <a:pt x="4169" y="4504"/>
                  </a:lnTo>
                  <a:lnTo>
                    <a:pt x="4186" y="4529"/>
                  </a:lnTo>
                  <a:lnTo>
                    <a:pt x="4195" y="4546"/>
                  </a:lnTo>
                  <a:lnTo>
                    <a:pt x="4203" y="4562"/>
                  </a:lnTo>
                  <a:lnTo>
                    <a:pt x="4203" y="4587"/>
                  </a:lnTo>
                  <a:lnTo>
                    <a:pt x="4211" y="4621"/>
                  </a:lnTo>
                  <a:lnTo>
                    <a:pt x="4211" y="4637"/>
                  </a:lnTo>
                  <a:lnTo>
                    <a:pt x="4211" y="4663"/>
                  </a:lnTo>
                  <a:lnTo>
                    <a:pt x="4211" y="4679"/>
                  </a:lnTo>
                  <a:lnTo>
                    <a:pt x="4211" y="4679"/>
                  </a:lnTo>
                  <a:lnTo>
                    <a:pt x="4203" y="4704"/>
                  </a:lnTo>
                  <a:lnTo>
                    <a:pt x="4195" y="4721"/>
                  </a:lnTo>
                  <a:lnTo>
                    <a:pt x="4178" y="4746"/>
                  </a:lnTo>
                  <a:lnTo>
                    <a:pt x="4178" y="4746"/>
                  </a:lnTo>
                  <a:lnTo>
                    <a:pt x="4161" y="4763"/>
                  </a:lnTo>
                  <a:lnTo>
                    <a:pt x="4144" y="4780"/>
                  </a:lnTo>
                  <a:lnTo>
                    <a:pt x="4128" y="4788"/>
                  </a:lnTo>
                  <a:lnTo>
                    <a:pt x="4103" y="4796"/>
                  </a:lnTo>
                  <a:lnTo>
                    <a:pt x="4103" y="4796"/>
                  </a:lnTo>
                  <a:lnTo>
                    <a:pt x="4078" y="4805"/>
                  </a:lnTo>
                  <a:lnTo>
                    <a:pt x="4053" y="4805"/>
                  </a:lnTo>
                  <a:lnTo>
                    <a:pt x="4027" y="4805"/>
                  </a:lnTo>
                  <a:lnTo>
                    <a:pt x="4002" y="4805"/>
                  </a:lnTo>
                  <a:lnTo>
                    <a:pt x="3977" y="4796"/>
                  </a:lnTo>
                  <a:lnTo>
                    <a:pt x="3961" y="4796"/>
                  </a:lnTo>
                  <a:lnTo>
                    <a:pt x="3927" y="4771"/>
                  </a:lnTo>
                  <a:lnTo>
                    <a:pt x="3910" y="4754"/>
                  </a:lnTo>
                  <a:lnTo>
                    <a:pt x="3894" y="4746"/>
                  </a:lnTo>
                  <a:lnTo>
                    <a:pt x="3869" y="4721"/>
                  </a:lnTo>
                  <a:lnTo>
                    <a:pt x="3852" y="4696"/>
                  </a:lnTo>
                  <a:lnTo>
                    <a:pt x="3810" y="4646"/>
                  </a:lnTo>
                  <a:lnTo>
                    <a:pt x="3768" y="4604"/>
                  </a:lnTo>
                  <a:lnTo>
                    <a:pt x="3727" y="4554"/>
                  </a:lnTo>
                  <a:lnTo>
                    <a:pt x="3685" y="4504"/>
                  </a:lnTo>
                  <a:lnTo>
                    <a:pt x="3643" y="4462"/>
                  </a:lnTo>
                  <a:lnTo>
                    <a:pt x="3643" y="4462"/>
                  </a:lnTo>
                  <a:lnTo>
                    <a:pt x="3610" y="4412"/>
                  </a:lnTo>
                  <a:lnTo>
                    <a:pt x="3568" y="4362"/>
                  </a:lnTo>
                  <a:lnTo>
                    <a:pt x="3535" y="4312"/>
                  </a:lnTo>
                  <a:lnTo>
                    <a:pt x="3493" y="4253"/>
                  </a:lnTo>
                  <a:lnTo>
                    <a:pt x="3459" y="4203"/>
                  </a:lnTo>
                  <a:lnTo>
                    <a:pt x="3426" y="4153"/>
                  </a:lnTo>
                  <a:lnTo>
                    <a:pt x="3393" y="4103"/>
                  </a:lnTo>
                  <a:lnTo>
                    <a:pt x="3351" y="4044"/>
                  </a:lnTo>
                  <a:lnTo>
                    <a:pt x="3317" y="3994"/>
                  </a:lnTo>
                  <a:lnTo>
                    <a:pt x="3284" y="3936"/>
                  </a:lnTo>
                  <a:lnTo>
                    <a:pt x="3251" y="3886"/>
                  </a:lnTo>
                  <a:lnTo>
                    <a:pt x="3217" y="3827"/>
                  </a:lnTo>
                  <a:lnTo>
                    <a:pt x="3184" y="3777"/>
                  </a:lnTo>
                  <a:lnTo>
                    <a:pt x="3150" y="3719"/>
                  </a:lnTo>
                  <a:lnTo>
                    <a:pt x="3092" y="3610"/>
                  </a:lnTo>
                  <a:lnTo>
                    <a:pt x="3025" y="3501"/>
                  </a:lnTo>
                  <a:lnTo>
                    <a:pt x="2958" y="3384"/>
                  </a:lnTo>
                  <a:lnTo>
                    <a:pt x="2900" y="3276"/>
                  </a:lnTo>
                  <a:lnTo>
                    <a:pt x="2833" y="3167"/>
                  </a:lnTo>
                  <a:lnTo>
                    <a:pt x="2774" y="3059"/>
                  </a:lnTo>
                  <a:lnTo>
                    <a:pt x="2707" y="2950"/>
                  </a:lnTo>
                  <a:lnTo>
                    <a:pt x="2674" y="2900"/>
                  </a:lnTo>
                  <a:lnTo>
                    <a:pt x="2649" y="2841"/>
                  </a:lnTo>
                  <a:lnTo>
                    <a:pt x="2616" y="2791"/>
                  </a:lnTo>
                  <a:lnTo>
                    <a:pt x="2582" y="2741"/>
                  </a:lnTo>
                  <a:lnTo>
                    <a:pt x="2549" y="2683"/>
                  </a:lnTo>
                  <a:lnTo>
                    <a:pt x="2515" y="2633"/>
                  </a:lnTo>
                  <a:lnTo>
                    <a:pt x="2482" y="2582"/>
                  </a:lnTo>
                  <a:lnTo>
                    <a:pt x="2449" y="2532"/>
                  </a:lnTo>
                  <a:lnTo>
                    <a:pt x="2415" y="2482"/>
                  </a:lnTo>
                  <a:lnTo>
                    <a:pt x="2382" y="2432"/>
                  </a:lnTo>
                  <a:lnTo>
                    <a:pt x="2348" y="2382"/>
                  </a:lnTo>
                  <a:lnTo>
                    <a:pt x="2315" y="2332"/>
                  </a:lnTo>
                  <a:lnTo>
                    <a:pt x="2273" y="2290"/>
                  </a:lnTo>
                  <a:lnTo>
                    <a:pt x="2240" y="2240"/>
                  </a:lnTo>
                  <a:lnTo>
                    <a:pt x="2206" y="2198"/>
                  </a:lnTo>
                  <a:lnTo>
                    <a:pt x="2173" y="2148"/>
                  </a:lnTo>
                  <a:lnTo>
                    <a:pt x="2131" y="2106"/>
                  </a:lnTo>
                  <a:lnTo>
                    <a:pt x="2022" y="2090"/>
                  </a:lnTo>
                  <a:lnTo>
                    <a:pt x="1989" y="2039"/>
                  </a:lnTo>
                  <a:lnTo>
                    <a:pt x="1964" y="2023"/>
                  </a:lnTo>
                  <a:lnTo>
                    <a:pt x="1947" y="1998"/>
                  </a:lnTo>
                  <a:lnTo>
                    <a:pt x="1931" y="1981"/>
                  </a:lnTo>
                  <a:lnTo>
                    <a:pt x="1906" y="1956"/>
                  </a:lnTo>
                  <a:lnTo>
                    <a:pt x="1889" y="1939"/>
                  </a:lnTo>
                  <a:lnTo>
                    <a:pt x="1864" y="1922"/>
                  </a:lnTo>
                  <a:lnTo>
                    <a:pt x="1847" y="1897"/>
                  </a:lnTo>
                  <a:lnTo>
                    <a:pt x="1830" y="1881"/>
                  </a:lnTo>
                  <a:lnTo>
                    <a:pt x="1805" y="1864"/>
                  </a:lnTo>
                  <a:lnTo>
                    <a:pt x="1789" y="1847"/>
                  </a:lnTo>
                  <a:lnTo>
                    <a:pt x="1763" y="1831"/>
                  </a:lnTo>
                  <a:lnTo>
                    <a:pt x="1747" y="1805"/>
                  </a:lnTo>
                  <a:lnTo>
                    <a:pt x="1722" y="1789"/>
                  </a:lnTo>
                  <a:lnTo>
                    <a:pt x="1713" y="1772"/>
                  </a:lnTo>
                  <a:lnTo>
                    <a:pt x="1688" y="1755"/>
                  </a:lnTo>
                  <a:lnTo>
                    <a:pt x="1672" y="1739"/>
                  </a:lnTo>
                  <a:lnTo>
                    <a:pt x="1647" y="1722"/>
                  </a:lnTo>
                  <a:lnTo>
                    <a:pt x="1621" y="1705"/>
                  </a:lnTo>
                  <a:lnTo>
                    <a:pt x="1605" y="1689"/>
                  </a:lnTo>
                  <a:lnTo>
                    <a:pt x="1580" y="1672"/>
                  </a:lnTo>
                  <a:lnTo>
                    <a:pt x="1555" y="1655"/>
                  </a:lnTo>
                  <a:lnTo>
                    <a:pt x="1538" y="1647"/>
                  </a:lnTo>
                  <a:lnTo>
                    <a:pt x="1521" y="1630"/>
                  </a:lnTo>
                  <a:lnTo>
                    <a:pt x="1505" y="1622"/>
                  </a:lnTo>
                  <a:lnTo>
                    <a:pt x="1488" y="1613"/>
                  </a:lnTo>
                  <a:lnTo>
                    <a:pt x="1471" y="1605"/>
                  </a:lnTo>
                  <a:lnTo>
                    <a:pt x="1454" y="1597"/>
                  </a:lnTo>
                  <a:lnTo>
                    <a:pt x="1438" y="1588"/>
                  </a:lnTo>
                  <a:lnTo>
                    <a:pt x="1421" y="1580"/>
                  </a:lnTo>
                  <a:lnTo>
                    <a:pt x="1404" y="1572"/>
                  </a:lnTo>
                  <a:lnTo>
                    <a:pt x="1388" y="1572"/>
                  </a:lnTo>
                  <a:lnTo>
                    <a:pt x="1379" y="1563"/>
                  </a:lnTo>
                  <a:lnTo>
                    <a:pt x="1362" y="1555"/>
                  </a:lnTo>
                  <a:lnTo>
                    <a:pt x="1346" y="1555"/>
                  </a:lnTo>
                  <a:lnTo>
                    <a:pt x="1329" y="1555"/>
                  </a:lnTo>
                  <a:lnTo>
                    <a:pt x="1321" y="1555"/>
                  </a:lnTo>
                  <a:lnTo>
                    <a:pt x="1304" y="1555"/>
                  </a:lnTo>
                  <a:lnTo>
                    <a:pt x="1287" y="1555"/>
                  </a:lnTo>
                  <a:lnTo>
                    <a:pt x="1279" y="1555"/>
                  </a:lnTo>
                  <a:lnTo>
                    <a:pt x="1262" y="1555"/>
                  </a:lnTo>
                  <a:lnTo>
                    <a:pt x="1246" y="1555"/>
                  </a:lnTo>
                  <a:lnTo>
                    <a:pt x="1237" y="1555"/>
                  </a:lnTo>
                  <a:lnTo>
                    <a:pt x="1220" y="1555"/>
                  </a:lnTo>
                  <a:lnTo>
                    <a:pt x="1095" y="1555"/>
                  </a:lnTo>
                  <a:lnTo>
                    <a:pt x="1087" y="1555"/>
                  </a:lnTo>
                  <a:lnTo>
                    <a:pt x="1070" y="1555"/>
                  </a:lnTo>
                  <a:lnTo>
                    <a:pt x="1062" y="1555"/>
                  </a:lnTo>
                  <a:lnTo>
                    <a:pt x="1045" y="1555"/>
                  </a:lnTo>
                  <a:lnTo>
                    <a:pt x="1037" y="1555"/>
                  </a:lnTo>
                  <a:lnTo>
                    <a:pt x="1028" y="1555"/>
                  </a:lnTo>
                  <a:lnTo>
                    <a:pt x="1012" y="1555"/>
                  </a:lnTo>
                  <a:lnTo>
                    <a:pt x="1003" y="1555"/>
                  </a:lnTo>
                  <a:lnTo>
                    <a:pt x="987" y="1555"/>
                  </a:lnTo>
                  <a:lnTo>
                    <a:pt x="978" y="1555"/>
                  </a:lnTo>
                  <a:lnTo>
                    <a:pt x="970" y="1555"/>
                  </a:lnTo>
                  <a:lnTo>
                    <a:pt x="953" y="1555"/>
                  </a:lnTo>
                  <a:lnTo>
                    <a:pt x="945" y="1563"/>
                  </a:lnTo>
                  <a:lnTo>
                    <a:pt x="936" y="1572"/>
                  </a:lnTo>
                  <a:lnTo>
                    <a:pt x="920" y="1572"/>
                  </a:lnTo>
                  <a:lnTo>
                    <a:pt x="911" y="1580"/>
                  </a:lnTo>
                  <a:lnTo>
                    <a:pt x="895" y="1588"/>
                  </a:lnTo>
                  <a:lnTo>
                    <a:pt x="886" y="1588"/>
                  </a:lnTo>
                  <a:lnTo>
                    <a:pt x="878" y="1597"/>
                  </a:lnTo>
                  <a:lnTo>
                    <a:pt x="861" y="1605"/>
                  </a:lnTo>
                  <a:lnTo>
                    <a:pt x="853" y="1613"/>
                  </a:lnTo>
                  <a:lnTo>
                    <a:pt x="836" y="1622"/>
                  </a:lnTo>
                  <a:lnTo>
                    <a:pt x="828" y="1630"/>
                  </a:lnTo>
                  <a:lnTo>
                    <a:pt x="819" y="1638"/>
                  </a:lnTo>
                  <a:lnTo>
                    <a:pt x="803" y="1647"/>
                  </a:lnTo>
                  <a:lnTo>
                    <a:pt x="794" y="1655"/>
                  </a:lnTo>
                  <a:lnTo>
                    <a:pt x="786" y="1663"/>
                  </a:lnTo>
                  <a:lnTo>
                    <a:pt x="778" y="1672"/>
                  </a:lnTo>
                  <a:lnTo>
                    <a:pt x="761" y="1689"/>
                  </a:lnTo>
                  <a:lnTo>
                    <a:pt x="744" y="1705"/>
                  </a:lnTo>
                  <a:lnTo>
                    <a:pt x="719" y="1730"/>
                  </a:lnTo>
                  <a:lnTo>
                    <a:pt x="703" y="1747"/>
                  </a:lnTo>
                  <a:lnTo>
                    <a:pt x="677" y="1772"/>
                  </a:lnTo>
                  <a:lnTo>
                    <a:pt x="661" y="1797"/>
                  </a:lnTo>
                  <a:lnTo>
                    <a:pt x="644" y="1822"/>
                  </a:lnTo>
                  <a:lnTo>
                    <a:pt x="619" y="1847"/>
                  </a:lnTo>
                  <a:lnTo>
                    <a:pt x="602" y="1872"/>
                  </a:lnTo>
                  <a:lnTo>
                    <a:pt x="586" y="1897"/>
                  </a:lnTo>
                  <a:lnTo>
                    <a:pt x="569" y="1922"/>
                  </a:lnTo>
                  <a:lnTo>
                    <a:pt x="552" y="1956"/>
                  </a:lnTo>
                  <a:lnTo>
                    <a:pt x="535" y="1981"/>
                  </a:lnTo>
                  <a:lnTo>
                    <a:pt x="519" y="2014"/>
                  </a:lnTo>
                  <a:lnTo>
                    <a:pt x="502" y="2039"/>
                  </a:lnTo>
                  <a:lnTo>
                    <a:pt x="485" y="2073"/>
                  </a:lnTo>
                  <a:lnTo>
                    <a:pt x="477" y="2106"/>
                  </a:lnTo>
                  <a:lnTo>
                    <a:pt x="460" y="2140"/>
                  </a:lnTo>
                  <a:lnTo>
                    <a:pt x="452" y="2165"/>
                  </a:lnTo>
                  <a:lnTo>
                    <a:pt x="435" y="2198"/>
                  </a:lnTo>
                  <a:lnTo>
                    <a:pt x="427" y="2232"/>
                  </a:lnTo>
                  <a:lnTo>
                    <a:pt x="418" y="2265"/>
                  </a:lnTo>
                  <a:lnTo>
                    <a:pt x="410" y="2298"/>
                  </a:lnTo>
                  <a:lnTo>
                    <a:pt x="402" y="2323"/>
                  </a:lnTo>
                  <a:lnTo>
                    <a:pt x="393" y="2357"/>
                  </a:lnTo>
                  <a:lnTo>
                    <a:pt x="385" y="2390"/>
                  </a:lnTo>
                  <a:lnTo>
                    <a:pt x="377" y="2424"/>
                  </a:lnTo>
                  <a:lnTo>
                    <a:pt x="368" y="2457"/>
                  </a:lnTo>
                  <a:lnTo>
                    <a:pt x="368" y="2490"/>
                  </a:lnTo>
                  <a:lnTo>
                    <a:pt x="368" y="2524"/>
                  </a:lnTo>
                  <a:lnTo>
                    <a:pt x="368" y="2549"/>
                  </a:lnTo>
                  <a:lnTo>
                    <a:pt x="368" y="2582"/>
                  </a:lnTo>
                  <a:lnTo>
                    <a:pt x="368" y="2616"/>
                  </a:lnTo>
                  <a:lnTo>
                    <a:pt x="368" y="2758"/>
                  </a:lnTo>
                  <a:lnTo>
                    <a:pt x="368" y="2808"/>
                  </a:lnTo>
                  <a:lnTo>
                    <a:pt x="368" y="2850"/>
                  </a:lnTo>
                  <a:lnTo>
                    <a:pt x="368" y="2891"/>
                  </a:lnTo>
                  <a:lnTo>
                    <a:pt x="368" y="2933"/>
                  </a:lnTo>
                  <a:lnTo>
                    <a:pt x="368" y="2975"/>
                  </a:lnTo>
                  <a:lnTo>
                    <a:pt x="377" y="3017"/>
                  </a:lnTo>
                  <a:lnTo>
                    <a:pt x="385" y="3059"/>
                  </a:lnTo>
                  <a:lnTo>
                    <a:pt x="393" y="3100"/>
                  </a:lnTo>
                  <a:lnTo>
                    <a:pt x="402" y="3150"/>
                  </a:lnTo>
                  <a:lnTo>
                    <a:pt x="410" y="3192"/>
                  </a:lnTo>
                  <a:lnTo>
                    <a:pt x="427" y="3234"/>
                  </a:lnTo>
                  <a:lnTo>
                    <a:pt x="435" y="3276"/>
                  </a:lnTo>
                  <a:lnTo>
                    <a:pt x="452" y="3318"/>
                  </a:lnTo>
                  <a:lnTo>
                    <a:pt x="460" y="3359"/>
                  </a:lnTo>
                  <a:lnTo>
                    <a:pt x="477" y="3401"/>
                  </a:lnTo>
                  <a:lnTo>
                    <a:pt x="494" y="3443"/>
                  </a:lnTo>
                  <a:lnTo>
                    <a:pt x="502" y="3493"/>
                  </a:lnTo>
                  <a:lnTo>
                    <a:pt x="519" y="3535"/>
                  </a:lnTo>
                  <a:lnTo>
                    <a:pt x="535" y="3577"/>
                  </a:lnTo>
                  <a:lnTo>
                    <a:pt x="552" y="3618"/>
                  </a:lnTo>
                  <a:lnTo>
                    <a:pt x="577" y="3660"/>
                  </a:lnTo>
                  <a:lnTo>
                    <a:pt x="594" y="3702"/>
                  </a:lnTo>
                  <a:lnTo>
                    <a:pt x="611" y="3744"/>
                  </a:lnTo>
                  <a:lnTo>
                    <a:pt x="627" y="3785"/>
                  </a:lnTo>
                  <a:lnTo>
                    <a:pt x="652" y="3835"/>
                  </a:lnTo>
                  <a:lnTo>
                    <a:pt x="669" y="3877"/>
                  </a:lnTo>
                  <a:lnTo>
                    <a:pt x="694" y="3919"/>
                  </a:lnTo>
                  <a:lnTo>
                    <a:pt x="711" y="3961"/>
                  </a:lnTo>
                  <a:lnTo>
                    <a:pt x="736" y="4003"/>
                  </a:lnTo>
                  <a:lnTo>
                    <a:pt x="753" y="4044"/>
                  </a:lnTo>
                  <a:lnTo>
                    <a:pt x="778" y="4086"/>
                  </a:lnTo>
                  <a:lnTo>
                    <a:pt x="803" y="4128"/>
                  </a:lnTo>
                  <a:lnTo>
                    <a:pt x="828" y="4170"/>
                  </a:lnTo>
                  <a:lnTo>
                    <a:pt x="845" y="4220"/>
                  </a:lnTo>
                  <a:lnTo>
                    <a:pt x="895" y="4303"/>
                  </a:lnTo>
                  <a:lnTo>
                    <a:pt x="945" y="4387"/>
                  </a:lnTo>
                  <a:lnTo>
                    <a:pt x="970" y="4429"/>
                  </a:lnTo>
                  <a:lnTo>
                    <a:pt x="995" y="4470"/>
                  </a:lnTo>
                  <a:lnTo>
                    <a:pt x="1037" y="4554"/>
                  </a:lnTo>
                  <a:lnTo>
                    <a:pt x="1129" y="4729"/>
                  </a:lnTo>
                  <a:lnTo>
                    <a:pt x="1220" y="4896"/>
                  </a:lnTo>
                  <a:lnTo>
                    <a:pt x="1271" y="4980"/>
                  </a:lnTo>
                  <a:lnTo>
                    <a:pt x="1312" y="5064"/>
                  </a:lnTo>
                  <a:lnTo>
                    <a:pt x="1362" y="5155"/>
                  </a:lnTo>
                  <a:lnTo>
                    <a:pt x="1404" y="5239"/>
                  </a:lnTo>
                  <a:lnTo>
                    <a:pt x="1446" y="5323"/>
                  </a:lnTo>
                  <a:lnTo>
                    <a:pt x="1471" y="5364"/>
                  </a:lnTo>
                  <a:lnTo>
                    <a:pt x="1488" y="5406"/>
                  </a:lnTo>
                  <a:lnTo>
                    <a:pt x="1429" y="5598"/>
                  </a:lnTo>
                  <a:lnTo>
                    <a:pt x="1246" y="5531"/>
                  </a:lnTo>
                  <a:lnTo>
                    <a:pt x="1220" y="5498"/>
                  </a:lnTo>
                  <a:lnTo>
                    <a:pt x="1195" y="5456"/>
                  </a:lnTo>
                  <a:lnTo>
                    <a:pt x="1154" y="5381"/>
                  </a:lnTo>
                  <a:lnTo>
                    <a:pt x="1104" y="5306"/>
                  </a:lnTo>
                  <a:lnTo>
                    <a:pt x="1053" y="5222"/>
                  </a:lnTo>
                  <a:lnTo>
                    <a:pt x="1003" y="5147"/>
                  </a:lnTo>
                  <a:lnTo>
                    <a:pt x="953" y="5064"/>
                  </a:lnTo>
                  <a:lnTo>
                    <a:pt x="845" y="4905"/>
                  </a:lnTo>
                  <a:lnTo>
                    <a:pt x="744" y="4738"/>
                  </a:lnTo>
                  <a:lnTo>
                    <a:pt x="686" y="4654"/>
                  </a:lnTo>
                  <a:lnTo>
                    <a:pt x="661" y="4612"/>
                  </a:lnTo>
                  <a:lnTo>
                    <a:pt x="636" y="4571"/>
                  </a:lnTo>
                  <a:lnTo>
                    <a:pt x="586" y="4479"/>
                  </a:lnTo>
                  <a:lnTo>
                    <a:pt x="535" y="4395"/>
                  </a:lnTo>
                  <a:lnTo>
                    <a:pt x="510" y="4353"/>
                  </a:lnTo>
                  <a:lnTo>
                    <a:pt x="485" y="4303"/>
                  </a:lnTo>
                  <a:lnTo>
                    <a:pt x="460" y="4262"/>
                  </a:lnTo>
                  <a:lnTo>
                    <a:pt x="435" y="4220"/>
                  </a:lnTo>
                  <a:lnTo>
                    <a:pt x="410" y="4170"/>
                  </a:lnTo>
                  <a:lnTo>
                    <a:pt x="393" y="4128"/>
                  </a:lnTo>
                  <a:lnTo>
                    <a:pt x="368" y="4086"/>
                  </a:lnTo>
                  <a:lnTo>
                    <a:pt x="343" y="4036"/>
                  </a:lnTo>
                  <a:lnTo>
                    <a:pt x="327" y="3994"/>
                  </a:lnTo>
                  <a:lnTo>
                    <a:pt x="302" y="3944"/>
                  </a:lnTo>
                  <a:lnTo>
                    <a:pt x="285" y="3902"/>
                  </a:lnTo>
                  <a:lnTo>
                    <a:pt x="260" y="3852"/>
                  </a:lnTo>
                  <a:lnTo>
                    <a:pt x="243" y="3810"/>
                  </a:lnTo>
                  <a:lnTo>
                    <a:pt x="218" y="3760"/>
                  </a:lnTo>
                  <a:lnTo>
                    <a:pt x="201" y="3710"/>
                  </a:lnTo>
                  <a:lnTo>
                    <a:pt x="185" y="3668"/>
                  </a:lnTo>
                  <a:lnTo>
                    <a:pt x="168" y="3618"/>
                  </a:lnTo>
                  <a:lnTo>
                    <a:pt x="151" y="3568"/>
                  </a:lnTo>
                  <a:lnTo>
                    <a:pt x="134" y="3526"/>
                  </a:lnTo>
                  <a:lnTo>
                    <a:pt x="118" y="3476"/>
                  </a:lnTo>
                  <a:lnTo>
                    <a:pt x="101" y="3426"/>
                  </a:lnTo>
                  <a:lnTo>
                    <a:pt x="93" y="3376"/>
                  </a:lnTo>
                  <a:lnTo>
                    <a:pt x="76" y="3334"/>
                  </a:lnTo>
                  <a:lnTo>
                    <a:pt x="59" y="3284"/>
                  </a:lnTo>
                  <a:lnTo>
                    <a:pt x="51" y="3234"/>
                  </a:lnTo>
                  <a:lnTo>
                    <a:pt x="43" y="3184"/>
                  </a:lnTo>
                  <a:lnTo>
                    <a:pt x="34" y="3134"/>
                  </a:lnTo>
                  <a:lnTo>
                    <a:pt x="26" y="3084"/>
                  </a:lnTo>
                  <a:lnTo>
                    <a:pt x="17" y="3034"/>
                  </a:lnTo>
                  <a:lnTo>
                    <a:pt x="9" y="2983"/>
                  </a:lnTo>
                  <a:lnTo>
                    <a:pt x="1" y="2933"/>
                  </a:lnTo>
                  <a:lnTo>
                    <a:pt x="1" y="2883"/>
                  </a:lnTo>
                  <a:lnTo>
                    <a:pt x="1" y="2833"/>
                  </a:lnTo>
                  <a:lnTo>
                    <a:pt x="1" y="2783"/>
                  </a:lnTo>
                  <a:lnTo>
                    <a:pt x="1" y="2641"/>
                  </a:lnTo>
                  <a:lnTo>
                    <a:pt x="1" y="2599"/>
                  </a:lnTo>
                  <a:lnTo>
                    <a:pt x="1" y="2557"/>
                  </a:lnTo>
                  <a:lnTo>
                    <a:pt x="1" y="2524"/>
                  </a:lnTo>
                  <a:lnTo>
                    <a:pt x="1" y="2482"/>
                  </a:lnTo>
                  <a:lnTo>
                    <a:pt x="9" y="2440"/>
                  </a:lnTo>
                  <a:lnTo>
                    <a:pt x="17" y="2399"/>
                  </a:lnTo>
                  <a:lnTo>
                    <a:pt x="26" y="2365"/>
                  </a:lnTo>
                  <a:lnTo>
                    <a:pt x="34" y="2323"/>
                  </a:lnTo>
                  <a:lnTo>
                    <a:pt x="43" y="2282"/>
                  </a:lnTo>
                  <a:lnTo>
                    <a:pt x="51" y="2240"/>
                  </a:lnTo>
                  <a:lnTo>
                    <a:pt x="59" y="2206"/>
                  </a:lnTo>
                  <a:lnTo>
                    <a:pt x="76" y="2165"/>
                  </a:lnTo>
                  <a:lnTo>
                    <a:pt x="84" y="2123"/>
                  </a:lnTo>
                  <a:lnTo>
                    <a:pt x="101" y="2081"/>
                  </a:lnTo>
                  <a:lnTo>
                    <a:pt x="118" y="2048"/>
                  </a:lnTo>
                  <a:lnTo>
                    <a:pt x="134" y="2006"/>
                  </a:lnTo>
                  <a:lnTo>
                    <a:pt x="151" y="1973"/>
                  </a:lnTo>
                  <a:lnTo>
                    <a:pt x="168" y="1931"/>
                  </a:lnTo>
                  <a:lnTo>
                    <a:pt x="185" y="1889"/>
                  </a:lnTo>
                  <a:lnTo>
                    <a:pt x="201" y="1856"/>
                  </a:lnTo>
                  <a:lnTo>
                    <a:pt x="218" y="1822"/>
                  </a:lnTo>
                  <a:lnTo>
                    <a:pt x="243" y="1780"/>
                  </a:lnTo>
                  <a:lnTo>
                    <a:pt x="260" y="1747"/>
                  </a:lnTo>
                  <a:lnTo>
                    <a:pt x="285" y="1714"/>
                  </a:lnTo>
                  <a:lnTo>
                    <a:pt x="310" y="1680"/>
                  </a:lnTo>
                  <a:lnTo>
                    <a:pt x="327" y="1647"/>
                  </a:lnTo>
                  <a:lnTo>
                    <a:pt x="352" y="1613"/>
                  </a:lnTo>
                  <a:lnTo>
                    <a:pt x="377" y="1580"/>
                  </a:lnTo>
                  <a:lnTo>
                    <a:pt x="402" y="1546"/>
                  </a:lnTo>
                  <a:lnTo>
                    <a:pt x="435" y="1513"/>
                  </a:lnTo>
                  <a:lnTo>
                    <a:pt x="460" y="1488"/>
                  </a:lnTo>
                  <a:lnTo>
                    <a:pt x="485" y="1455"/>
                  </a:lnTo>
                  <a:lnTo>
                    <a:pt x="519" y="1430"/>
                  </a:lnTo>
                  <a:lnTo>
                    <a:pt x="535" y="1413"/>
                  </a:lnTo>
                  <a:lnTo>
                    <a:pt x="552" y="1404"/>
                  </a:lnTo>
                  <a:lnTo>
                    <a:pt x="569" y="1388"/>
                  </a:lnTo>
                  <a:lnTo>
                    <a:pt x="577" y="1379"/>
                  </a:lnTo>
                  <a:lnTo>
                    <a:pt x="594" y="1363"/>
                  </a:lnTo>
                  <a:lnTo>
                    <a:pt x="611" y="1354"/>
                  </a:lnTo>
                  <a:lnTo>
                    <a:pt x="627" y="1338"/>
                  </a:lnTo>
                  <a:lnTo>
                    <a:pt x="644" y="1329"/>
                  </a:lnTo>
                  <a:lnTo>
                    <a:pt x="661" y="1313"/>
                  </a:lnTo>
                  <a:lnTo>
                    <a:pt x="677" y="1304"/>
                  </a:lnTo>
                  <a:lnTo>
                    <a:pt x="694" y="1296"/>
                  </a:lnTo>
                  <a:lnTo>
                    <a:pt x="711" y="1288"/>
                  </a:lnTo>
                  <a:lnTo>
                    <a:pt x="728" y="1271"/>
                  </a:lnTo>
                  <a:lnTo>
                    <a:pt x="753" y="1262"/>
                  </a:lnTo>
                  <a:lnTo>
                    <a:pt x="769" y="1254"/>
                  </a:lnTo>
                  <a:lnTo>
                    <a:pt x="786" y="1246"/>
                  </a:lnTo>
                  <a:lnTo>
                    <a:pt x="803" y="1237"/>
                  </a:lnTo>
                  <a:lnTo>
                    <a:pt x="819" y="1229"/>
                  </a:lnTo>
                  <a:lnTo>
                    <a:pt x="845" y="1221"/>
                  </a:lnTo>
                  <a:lnTo>
                    <a:pt x="861" y="1212"/>
                  </a:lnTo>
                  <a:lnTo>
                    <a:pt x="878" y="1204"/>
                  </a:lnTo>
                  <a:lnTo>
                    <a:pt x="903" y="1196"/>
                  </a:lnTo>
                  <a:lnTo>
                    <a:pt x="920" y="1196"/>
                  </a:lnTo>
                  <a:lnTo>
                    <a:pt x="936" y="1187"/>
                  </a:lnTo>
                  <a:lnTo>
                    <a:pt x="962" y="1179"/>
                  </a:lnTo>
                  <a:lnTo>
                    <a:pt x="978" y="1179"/>
                  </a:lnTo>
                  <a:lnTo>
                    <a:pt x="1003" y="1179"/>
                  </a:lnTo>
                  <a:lnTo>
                    <a:pt x="1020" y="1179"/>
                  </a:lnTo>
                  <a:lnTo>
                    <a:pt x="1020" y="1179"/>
                  </a:lnTo>
                  <a:lnTo>
                    <a:pt x="1045" y="1179"/>
                  </a:lnTo>
                  <a:lnTo>
                    <a:pt x="1062" y="1179"/>
                  </a:lnTo>
                  <a:lnTo>
                    <a:pt x="1062" y="1179"/>
                  </a:lnTo>
                  <a:lnTo>
                    <a:pt x="1087" y="1179"/>
                  </a:lnTo>
                  <a:lnTo>
                    <a:pt x="1104" y="1179"/>
                  </a:lnTo>
                  <a:lnTo>
                    <a:pt x="1212" y="1179"/>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34"/>
            <p:cNvSpPr/>
            <p:nvPr/>
          </p:nvSpPr>
          <p:spPr>
            <a:xfrm>
              <a:off x="6729245" y="4861662"/>
              <a:ext cx="300848" cy="292216"/>
            </a:xfrm>
            <a:custGeom>
              <a:avLst/>
              <a:gdLst/>
              <a:ahLst/>
              <a:cxnLst/>
              <a:rect l="l" t="t" r="r" b="b"/>
              <a:pathLst>
                <a:path w="6099" h="5924" extrusionOk="0">
                  <a:moveTo>
                    <a:pt x="3459" y="1671"/>
                  </a:moveTo>
                  <a:lnTo>
                    <a:pt x="3518" y="1671"/>
                  </a:lnTo>
                  <a:lnTo>
                    <a:pt x="3576" y="1671"/>
                  </a:lnTo>
                  <a:lnTo>
                    <a:pt x="3593" y="1671"/>
                  </a:lnTo>
                  <a:lnTo>
                    <a:pt x="3618" y="1671"/>
                  </a:lnTo>
                  <a:lnTo>
                    <a:pt x="3635" y="1671"/>
                  </a:lnTo>
                  <a:lnTo>
                    <a:pt x="3660" y="1680"/>
                  </a:lnTo>
                  <a:lnTo>
                    <a:pt x="3676" y="1688"/>
                  </a:lnTo>
                  <a:lnTo>
                    <a:pt x="3693" y="1696"/>
                  </a:lnTo>
                  <a:lnTo>
                    <a:pt x="3710" y="1713"/>
                  </a:lnTo>
                  <a:lnTo>
                    <a:pt x="3710" y="1713"/>
                  </a:lnTo>
                  <a:lnTo>
                    <a:pt x="3726" y="1730"/>
                  </a:lnTo>
                  <a:lnTo>
                    <a:pt x="3743" y="1746"/>
                  </a:lnTo>
                  <a:lnTo>
                    <a:pt x="3760" y="1772"/>
                  </a:lnTo>
                  <a:lnTo>
                    <a:pt x="3760" y="1772"/>
                  </a:lnTo>
                  <a:lnTo>
                    <a:pt x="3768" y="1797"/>
                  </a:lnTo>
                  <a:lnTo>
                    <a:pt x="3768" y="1822"/>
                  </a:lnTo>
                  <a:lnTo>
                    <a:pt x="3768" y="1863"/>
                  </a:lnTo>
                  <a:lnTo>
                    <a:pt x="3768" y="1888"/>
                  </a:lnTo>
                  <a:lnTo>
                    <a:pt x="3768" y="1888"/>
                  </a:lnTo>
                  <a:lnTo>
                    <a:pt x="3760" y="1914"/>
                  </a:lnTo>
                  <a:lnTo>
                    <a:pt x="3751" y="1930"/>
                  </a:lnTo>
                  <a:lnTo>
                    <a:pt x="3735" y="1955"/>
                  </a:lnTo>
                  <a:lnTo>
                    <a:pt x="3735" y="1955"/>
                  </a:lnTo>
                  <a:lnTo>
                    <a:pt x="3718" y="1972"/>
                  </a:lnTo>
                  <a:lnTo>
                    <a:pt x="3710" y="1980"/>
                  </a:lnTo>
                  <a:lnTo>
                    <a:pt x="3693" y="1989"/>
                  </a:lnTo>
                  <a:lnTo>
                    <a:pt x="3676" y="2005"/>
                  </a:lnTo>
                  <a:lnTo>
                    <a:pt x="3660" y="2005"/>
                  </a:lnTo>
                  <a:lnTo>
                    <a:pt x="3643" y="2014"/>
                  </a:lnTo>
                  <a:lnTo>
                    <a:pt x="3626" y="2022"/>
                  </a:lnTo>
                  <a:lnTo>
                    <a:pt x="3601" y="2031"/>
                  </a:lnTo>
                  <a:lnTo>
                    <a:pt x="3601" y="2031"/>
                  </a:lnTo>
                  <a:lnTo>
                    <a:pt x="3584" y="2031"/>
                  </a:lnTo>
                  <a:lnTo>
                    <a:pt x="3559" y="2039"/>
                  </a:lnTo>
                  <a:lnTo>
                    <a:pt x="3518" y="2047"/>
                  </a:lnTo>
                  <a:lnTo>
                    <a:pt x="3467" y="2056"/>
                  </a:lnTo>
                  <a:lnTo>
                    <a:pt x="3367" y="2081"/>
                  </a:lnTo>
                  <a:lnTo>
                    <a:pt x="3309" y="2097"/>
                  </a:lnTo>
                  <a:lnTo>
                    <a:pt x="3259" y="2106"/>
                  </a:lnTo>
                  <a:lnTo>
                    <a:pt x="3208" y="2122"/>
                  </a:lnTo>
                  <a:lnTo>
                    <a:pt x="3158" y="2131"/>
                  </a:lnTo>
                  <a:lnTo>
                    <a:pt x="3142" y="2139"/>
                  </a:lnTo>
                  <a:lnTo>
                    <a:pt x="3125" y="2147"/>
                  </a:lnTo>
                  <a:lnTo>
                    <a:pt x="3108" y="2147"/>
                  </a:lnTo>
                  <a:lnTo>
                    <a:pt x="3108" y="2147"/>
                  </a:lnTo>
                  <a:lnTo>
                    <a:pt x="3092" y="2156"/>
                  </a:lnTo>
                  <a:lnTo>
                    <a:pt x="3041" y="2173"/>
                  </a:lnTo>
                  <a:lnTo>
                    <a:pt x="2983" y="2189"/>
                  </a:lnTo>
                  <a:lnTo>
                    <a:pt x="2933" y="2214"/>
                  </a:lnTo>
                  <a:lnTo>
                    <a:pt x="2883" y="2231"/>
                  </a:lnTo>
                  <a:lnTo>
                    <a:pt x="2824" y="2256"/>
                  </a:lnTo>
                  <a:lnTo>
                    <a:pt x="2774" y="2273"/>
                  </a:lnTo>
                  <a:lnTo>
                    <a:pt x="2724" y="2289"/>
                  </a:lnTo>
                  <a:lnTo>
                    <a:pt x="2674" y="2315"/>
                  </a:lnTo>
                  <a:lnTo>
                    <a:pt x="2624" y="2340"/>
                  </a:lnTo>
                  <a:lnTo>
                    <a:pt x="2574" y="2356"/>
                  </a:lnTo>
                  <a:lnTo>
                    <a:pt x="2523" y="2381"/>
                  </a:lnTo>
                  <a:lnTo>
                    <a:pt x="2498" y="2390"/>
                  </a:lnTo>
                  <a:lnTo>
                    <a:pt x="2473" y="2406"/>
                  </a:lnTo>
                  <a:lnTo>
                    <a:pt x="2423" y="2432"/>
                  </a:lnTo>
                  <a:lnTo>
                    <a:pt x="2373" y="2457"/>
                  </a:lnTo>
                  <a:lnTo>
                    <a:pt x="2331" y="2490"/>
                  </a:lnTo>
                  <a:lnTo>
                    <a:pt x="2281" y="2515"/>
                  </a:lnTo>
                  <a:lnTo>
                    <a:pt x="2248" y="2540"/>
                  </a:lnTo>
                  <a:lnTo>
                    <a:pt x="2214" y="2557"/>
                  </a:lnTo>
                  <a:lnTo>
                    <a:pt x="2181" y="2574"/>
                  </a:lnTo>
                  <a:lnTo>
                    <a:pt x="2148" y="2599"/>
                  </a:lnTo>
                  <a:lnTo>
                    <a:pt x="2114" y="2615"/>
                  </a:lnTo>
                  <a:lnTo>
                    <a:pt x="2081" y="2632"/>
                  </a:lnTo>
                  <a:lnTo>
                    <a:pt x="2047" y="2657"/>
                  </a:lnTo>
                  <a:lnTo>
                    <a:pt x="2014" y="2682"/>
                  </a:lnTo>
                  <a:lnTo>
                    <a:pt x="1980" y="2699"/>
                  </a:lnTo>
                  <a:lnTo>
                    <a:pt x="1947" y="2724"/>
                  </a:lnTo>
                  <a:lnTo>
                    <a:pt x="1914" y="2749"/>
                  </a:lnTo>
                  <a:lnTo>
                    <a:pt x="1880" y="2766"/>
                  </a:lnTo>
                  <a:lnTo>
                    <a:pt x="1847" y="2791"/>
                  </a:lnTo>
                  <a:lnTo>
                    <a:pt x="1813" y="2816"/>
                  </a:lnTo>
                  <a:lnTo>
                    <a:pt x="1780" y="2841"/>
                  </a:lnTo>
                  <a:lnTo>
                    <a:pt x="1747" y="2866"/>
                  </a:lnTo>
                  <a:lnTo>
                    <a:pt x="1713" y="2891"/>
                  </a:lnTo>
                  <a:lnTo>
                    <a:pt x="1680" y="2916"/>
                  </a:lnTo>
                  <a:lnTo>
                    <a:pt x="1646" y="2941"/>
                  </a:lnTo>
                  <a:lnTo>
                    <a:pt x="1613" y="2966"/>
                  </a:lnTo>
                  <a:lnTo>
                    <a:pt x="1579" y="2991"/>
                  </a:lnTo>
                  <a:lnTo>
                    <a:pt x="1546" y="3016"/>
                  </a:lnTo>
                  <a:lnTo>
                    <a:pt x="1513" y="3041"/>
                  </a:lnTo>
                  <a:lnTo>
                    <a:pt x="1479" y="3066"/>
                  </a:lnTo>
                  <a:lnTo>
                    <a:pt x="1446" y="3100"/>
                  </a:lnTo>
                  <a:lnTo>
                    <a:pt x="1412" y="3125"/>
                  </a:lnTo>
                  <a:lnTo>
                    <a:pt x="1412" y="3125"/>
                  </a:lnTo>
                  <a:lnTo>
                    <a:pt x="1387" y="3150"/>
                  </a:lnTo>
                  <a:lnTo>
                    <a:pt x="1354" y="3175"/>
                  </a:lnTo>
                  <a:lnTo>
                    <a:pt x="1320" y="3208"/>
                  </a:lnTo>
                  <a:lnTo>
                    <a:pt x="1295" y="3233"/>
                  </a:lnTo>
                  <a:lnTo>
                    <a:pt x="1262" y="3267"/>
                  </a:lnTo>
                  <a:lnTo>
                    <a:pt x="1229" y="3292"/>
                  </a:lnTo>
                  <a:lnTo>
                    <a:pt x="1204" y="3325"/>
                  </a:lnTo>
                  <a:lnTo>
                    <a:pt x="1170" y="3359"/>
                  </a:lnTo>
                  <a:lnTo>
                    <a:pt x="1145" y="3384"/>
                  </a:lnTo>
                  <a:lnTo>
                    <a:pt x="1120" y="3417"/>
                  </a:lnTo>
                  <a:lnTo>
                    <a:pt x="1087" y="3442"/>
                  </a:lnTo>
                  <a:lnTo>
                    <a:pt x="1061" y="3476"/>
                  </a:lnTo>
                  <a:lnTo>
                    <a:pt x="1036" y="3509"/>
                  </a:lnTo>
                  <a:lnTo>
                    <a:pt x="1011" y="3543"/>
                  </a:lnTo>
                  <a:lnTo>
                    <a:pt x="986" y="3568"/>
                  </a:lnTo>
                  <a:lnTo>
                    <a:pt x="953" y="3601"/>
                  </a:lnTo>
                  <a:lnTo>
                    <a:pt x="928" y="3634"/>
                  </a:lnTo>
                  <a:lnTo>
                    <a:pt x="903" y="3668"/>
                  </a:lnTo>
                  <a:lnTo>
                    <a:pt x="886" y="3701"/>
                  </a:lnTo>
                  <a:lnTo>
                    <a:pt x="861" y="3726"/>
                  </a:lnTo>
                  <a:lnTo>
                    <a:pt x="836" y="3760"/>
                  </a:lnTo>
                  <a:lnTo>
                    <a:pt x="811" y="3793"/>
                  </a:lnTo>
                  <a:lnTo>
                    <a:pt x="794" y="3827"/>
                  </a:lnTo>
                  <a:lnTo>
                    <a:pt x="769" y="3860"/>
                  </a:lnTo>
                  <a:lnTo>
                    <a:pt x="752" y="3893"/>
                  </a:lnTo>
                  <a:lnTo>
                    <a:pt x="727" y="3927"/>
                  </a:lnTo>
                  <a:lnTo>
                    <a:pt x="711" y="3960"/>
                  </a:lnTo>
                  <a:lnTo>
                    <a:pt x="694" y="3994"/>
                  </a:lnTo>
                  <a:lnTo>
                    <a:pt x="677" y="4035"/>
                  </a:lnTo>
                  <a:lnTo>
                    <a:pt x="660" y="4069"/>
                  </a:lnTo>
                  <a:lnTo>
                    <a:pt x="652" y="4086"/>
                  </a:lnTo>
                  <a:lnTo>
                    <a:pt x="644" y="4102"/>
                  </a:lnTo>
                  <a:lnTo>
                    <a:pt x="627" y="4136"/>
                  </a:lnTo>
                  <a:lnTo>
                    <a:pt x="610" y="4169"/>
                  </a:lnTo>
                  <a:lnTo>
                    <a:pt x="594" y="4203"/>
                  </a:lnTo>
                  <a:lnTo>
                    <a:pt x="577" y="4236"/>
                  </a:lnTo>
                  <a:lnTo>
                    <a:pt x="560" y="4269"/>
                  </a:lnTo>
                  <a:lnTo>
                    <a:pt x="544" y="4303"/>
                  </a:lnTo>
                  <a:lnTo>
                    <a:pt x="535" y="4336"/>
                  </a:lnTo>
                  <a:lnTo>
                    <a:pt x="518" y="4370"/>
                  </a:lnTo>
                  <a:lnTo>
                    <a:pt x="510" y="4403"/>
                  </a:lnTo>
                  <a:lnTo>
                    <a:pt x="502" y="4445"/>
                  </a:lnTo>
                  <a:lnTo>
                    <a:pt x="493" y="4478"/>
                  </a:lnTo>
                  <a:lnTo>
                    <a:pt x="485" y="4512"/>
                  </a:lnTo>
                  <a:lnTo>
                    <a:pt x="477" y="4537"/>
                  </a:lnTo>
                  <a:lnTo>
                    <a:pt x="477" y="4570"/>
                  </a:lnTo>
                  <a:lnTo>
                    <a:pt x="477" y="4604"/>
                  </a:lnTo>
                  <a:lnTo>
                    <a:pt x="477" y="4629"/>
                  </a:lnTo>
                  <a:lnTo>
                    <a:pt x="477" y="4654"/>
                  </a:lnTo>
                  <a:lnTo>
                    <a:pt x="477" y="4687"/>
                  </a:lnTo>
                  <a:lnTo>
                    <a:pt x="477" y="4812"/>
                  </a:lnTo>
                  <a:lnTo>
                    <a:pt x="477" y="4837"/>
                  </a:lnTo>
                  <a:lnTo>
                    <a:pt x="477" y="4854"/>
                  </a:lnTo>
                  <a:lnTo>
                    <a:pt x="477" y="4879"/>
                  </a:lnTo>
                  <a:lnTo>
                    <a:pt x="477" y="4896"/>
                  </a:lnTo>
                  <a:lnTo>
                    <a:pt x="477" y="4913"/>
                  </a:lnTo>
                  <a:lnTo>
                    <a:pt x="477" y="4921"/>
                  </a:lnTo>
                  <a:lnTo>
                    <a:pt x="477" y="4946"/>
                  </a:lnTo>
                  <a:lnTo>
                    <a:pt x="477" y="4938"/>
                  </a:lnTo>
                  <a:lnTo>
                    <a:pt x="485" y="4963"/>
                  </a:lnTo>
                  <a:lnTo>
                    <a:pt x="493" y="4979"/>
                  </a:lnTo>
                  <a:lnTo>
                    <a:pt x="493" y="4971"/>
                  </a:lnTo>
                  <a:lnTo>
                    <a:pt x="502" y="4996"/>
                  </a:lnTo>
                  <a:lnTo>
                    <a:pt x="510" y="5013"/>
                  </a:lnTo>
                  <a:lnTo>
                    <a:pt x="510" y="5005"/>
                  </a:lnTo>
                  <a:lnTo>
                    <a:pt x="518" y="5030"/>
                  </a:lnTo>
                  <a:lnTo>
                    <a:pt x="527" y="5046"/>
                  </a:lnTo>
                  <a:lnTo>
                    <a:pt x="527" y="5046"/>
                  </a:lnTo>
                  <a:lnTo>
                    <a:pt x="544" y="5063"/>
                  </a:lnTo>
                  <a:lnTo>
                    <a:pt x="552" y="5080"/>
                  </a:lnTo>
                  <a:lnTo>
                    <a:pt x="552" y="5071"/>
                  </a:lnTo>
                  <a:lnTo>
                    <a:pt x="560" y="5096"/>
                  </a:lnTo>
                  <a:lnTo>
                    <a:pt x="577" y="5113"/>
                  </a:lnTo>
                  <a:lnTo>
                    <a:pt x="577" y="5105"/>
                  </a:lnTo>
                  <a:lnTo>
                    <a:pt x="585" y="5130"/>
                  </a:lnTo>
                  <a:lnTo>
                    <a:pt x="602" y="5147"/>
                  </a:lnTo>
                  <a:lnTo>
                    <a:pt x="602" y="5138"/>
                  </a:lnTo>
                  <a:lnTo>
                    <a:pt x="619" y="5155"/>
                  </a:lnTo>
                  <a:lnTo>
                    <a:pt x="635" y="5172"/>
                  </a:lnTo>
                  <a:lnTo>
                    <a:pt x="627" y="5172"/>
                  </a:lnTo>
                  <a:lnTo>
                    <a:pt x="644" y="5188"/>
                  </a:lnTo>
                  <a:lnTo>
                    <a:pt x="660" y="5205"/>
                  </a:lnTo>
                  <a:lnTo>
                    <a:pt x="660" y="5205"/>
                  </a:lnTo>
                  <a:lnTo>
                    <a:pt x="677" y="5222"/>
                  </a:lnTo>
                  <a:lnTo>
                    <a:pt x="694" y="5238"/>
                  </a:lnTo>
                  <a:lnTo>
                    <a:pt x="694" y="5238"/>
                  </a:lnTo>
                  <a:lnTo>
                    <a:pt x="719" y="5247"/>
                  </a:lnTo>
                  <a:lnTo>
                    <a:pt x="736" y="5264"/>
                  </a:lnTo>
                  <a:lnTo>
                    <a:pt x="736" y="5264"/>
                  </a:lnTo>
                  <a:lnTo>
                    <a:pt x="752" y="5280"/>
                  </a:lnTo>
                  <a:lnTo>
                    <a:pt x="777" y="5297"/>
                  </a:lnTo>
                  <a:lnTo>
                    <a:pt x="777" y="5297"/>
                  </a:lnTo>
                  <a:lnTo>
                    <a:pt x="794" y="5305"/>
                  </a:lnTo>
                  <a:lnTo>
                    <a:pt x="819" y="5322"/>
                  </a:lnTo>
                  <a:lnTo>
                    <a:pt x="819" y="5322"/>
                  </a:lnTo>
                  <a:lnTo>
                    <a:pt x="836" y="5339"/>
                  </a:lnTo>
                  <a:lnTo>
                    <a:pt x="861" y="5347"/>
                  </a:lnTo>
                  <a:lnTo>
                    <a:pt x="861" y="5347"/>
                  </a:lnTo>
                  <a:lnTo>
                    <a:pt x="886" y="5364"/>
                  </a:lnTo>
                  <a:lnTo>
                    <a:pt x="894" y="5364"/>
                  </a:lnTo>
                  <a:lnTo>
                    <a:pt x="911" y="5372"/>
                  </a:lnTo>
                  <a:lnTo>
                    <a:pt x="928" y="5380"/>
                  </a:lnTo>
                  <a:lnTo>
                    <a:pt x="953" y="5389"/>
                  </a:lnTo>
                  <a:lnTo>
                    <a:pt x="978" y="5406"/>
                  </a:lnTo>
                  <a:lnTo>
                    <a:pt x="1003" y="5414"/>
                  </a:lnTo>
                  <a:lnTo>
                    <a:pt x="1028" y="5422"/>
                  </a:lnTo>
                  <a:lnTo>
                    <a:pt x="1053" y="5431"/>
                  </a:lnTo>
                  <a:lnTo>
                    <a:pt x="1078" y="5439"/>
                  </a:lnTo>
                  <a:lnTo>
                    <a:pt x="1103" y="5447"/>
                  </a:lnTo>
                  <a:lnTo>
                    <a:pt x="1128" y="5456"/>
                  </a:lnTo>
                  <a:lnTo>
                    <a:pt x="1153" y="5464"/>
                  </a:lnTo>
                  <a:lnTo>
                    <a:pt x="1178" y="5472"/>
                  </a:lnTo>
                  <a:lnTo>
                    <a:pt x="1212" y="5481"/>
                  </a:lnTo>
                  <a:lnTo>
                    <a:pt x="1237" y="5489"/>
                  </a:lnTo>
                  <a:lnTo>
                    <a:pt x="1262" y="5497"/>
                  </a:lnTo>
                  <a:lnTo>
                    <a:pt x="1295" y="5506"/>
                  </a:lnTo>
                  <a:lnTo>
                    <a:pt x="1320" y="5514"/>
                  </a:lnTo>
                  <a:lnTo>
                    <a:pt x="1354" y="5523"/>
                  </a:lnTo>
                  <a:lnTo>
                    <a:pt x="1387" y="5523"/>
                  </a:lnTo>
                  <a:lnTo>
                    <a:pt x="1412" y="5531"/>
                  </a:lnTo>
                  <a:lnTo>
                    <a:pt x="1446" y="5539"/>
                  </a:lnTo>
                  <a:lnTo>
                    <a:pt x="1471" y="5539"/>
                  </a:lnTo>
                  <a:lnTo>
                    <a:pt x="1504" y="5539"/>
                  </a:lnTo>
                  <a:lnTo>
                    <a:pt x="1538" y="5539"/>
                  </a:lnTo>
                  <a:lnTo>
                    <a:pt x="1571" y="5539"/>
                  </a:lnTo>
                  <a:lnTo>
                    <a:pt x="1596" y="5539"/>
                  </a:lnTo>
                  <a:lnTo>
                    <a:pt x="1630" y="5539"/>
                  </a:lnTo>
                  <a:lnTo>
                    <a:pt x="1663" y="5539"/>
                  </a:lnTo>
                  <a:lnTo>
                    <a:pt x="1696" y="5539"/>
                  </a:lnTo>
                  <a:lnTo>
                    <a:pt x="1730" y="5539"/>
                  </a:lnTo>
                  <a:lnTo>
                    <a:pt x="1763" y="5539"/>
                  </a:lnTo>
                  <a:lnTo>
                    <a:pt x="1797" y="5539"/>
                  </a:lnTo>
                  <a:lnTo>
                    <a:pt x="2156" y="5539"/>
                  </a:lnTo>
                  <a:lnTo>
                    <a:pt x="2223" y="5539"/>
                  </a:lnTo>
                  <a:lnTo>
                    <a:pt x="2281" y="5539"/>
                  </a:lnTo>
                  <a:lnTo>
                    <a:pt x="2348" y="5539"/>
                  </a:lnTo>
                  <a:lnTo>
                    <a:pt x="2415" y="5539"/>
                  </a:lnTo>
                  <a:lnTo>
                    <a:pt x="2473" y="5531"/>
                  </a:lnTo>
                  <a:lnTo>
                    <a:pt x="2540" y="5523"/>
                  </a:lnTo>
                  <a:lnTo>
                    <a:pt x="2599" y="5514"/>
                  </a:lnTo>
                  <a:lnTo>
                    <a:pt x="2657" y="5506"/>
                  </a:lnTo>
                  <a:lnTo>
                    <a:pt x="2716" y="5497"/>
                  </a:lnTo>
                  <a:lnTo>
                    <a:pt x="2774" y="5489"/>
                  </a:lnTo>
                  <a:lnTo>
                    <a:pt x="2824" y="5481"/>
                  </a:lnTo>
                  <a:lnTo>
                    <a:pt x="2883" y="5472"/>
                  </a:lnTo>
                  <a:lnTo>
                    <a:pt x="2933" y="5464"/>
                  </a:lnTo>
                  <a:lnTo>
                    <a:pt x="2983" y="5447"/>
                  </a:lnTo>
                  <a:lnTo>
                    <a:pt x="3033" y="5439"/>
                  </a:lnTo>
                  <a:lnTo>
                    <a:pt x="3075" y="5422"/>
                  </a:lnTo>
                  <a:lnTo>
                    <a:pt x="3117" y="5414"/>
                  </a:lnTo>
                  <a:lnTo>
                    <a:pt x="3158" y="5397"/>
                  </a:lnTo>
                  <a:lnTo>
                    <a:pt x="3342" y="5489"/>
                  </a:lnTo>
                  <a:lnTo>
                    <a:pt x="3250" y="5665"/>
                  </a:lnTo>
                  <a:lnTo>
                    <a:pt x="3208" y="5681"/>
                  </a:lnTo>
                  <a:lnTo>
                    <a:pt x="3158" y="5698"/>
                  </a:lnTo>
                  <a:lnTo>
                    <a:pt x="3066" y="5731"/>
                  </a:lnTo>
                  <a:lnTo>
                    <a:pt x="3016" y="5740"/>
                  </a:lnTo>
                  <a:lnTo>
                    <a:pt x="2958" y="5756"/>
                  </a:lnTo>
                  <a:lnTo>
                    <a:pt x="2908" y="5773"/>
                  </a:lnTo>
                  <a:lnTo>
                    <a:pt x="2849" y="5790"/>
                  </a:lnTo>
                  <a:lnTo>
                    <a:pt x="2791" y="5807"/>
                  </a:lnTo>
                  <a:lnTo>
                    <a:pt x="2724" y="5815"/>
                  </a:lnTo>
                  <a:lnTo>
                    <a:pt x="2665" y="5832"/>
                  </a:lnTo>
                  <a:lnTo>
                    <a:pt x="2599" y="5840"/>
                  </a:lnTo>
                  <a:lnTo>
                    <a:pt x="2540" y="5857"/>
                  </a:lnTo>
                  <a:lnTo>
                    <a:pt x="2473" y="5865"/>
                  </a:lnTo>
                  <a:lnTo>
                    <a:pt x="2406" y="5882"/>
                  </a:lnTo>
                  <a:lnTo>
                    <a:pt x="2340" y="5890"/>
                  </a:lnTo>
                  <a:lnTo>
                    <a:pt x="2264" y="5898"/>
                  </a:lnTo>
                  <a:lnTo>
                    <a:pt x="2198" y="5907"/>
                  </a:lnTo>
                  <a:lnTo>
                    <a:pt x="2131" y="5915"/>
                  </a:lnTo>
                  <a:lnTo>
                    <a:pt x="2056" y="5915"/>
                  </a:lnTo>
                  <a:lnTo>
                    <a:pt x="1989" y="5923"/>
                  </a:lnTo>
                  <a:lnTo>
                    <a:pt x="1914" y="5923"/>
                  </a:lnTo>
                  <a:lnTo>
                    <a:pt x="1847" y="5923"/>
                  </a:lnTo>
                  <a:lnTo>
                    <a:pt x="1521" y="5923"/>
                  </a:lnTo>
                  <a:lnTo>
                    <a:pt x="1488" y="5923"/>
                  </a:lnTo>
                  <a:lnTo>
                    <a:pt x="1454" y="5923"/>
                  </a:lnTo>
                  <a:lnTo>
                    <a:pt x="1412" y="5923"/>
                  </a:lnTo>
                  <a:lnTo>
                    <a:pt x="1379" y="5923"/>
                  </a:lnTo>
                  <a:lnTo>
                    <a:pt x="1346" y="5923"/>
                  </a:lnTo>
                  <a:lnTo>
                    <a:pt x="1312" y="5923"/>
                  </a:lnTo>
                  <a:lnTo>
                    <a:pt x="1270" y="5923"/>
                  </a:lnTo>
                  <a:lnTo>
                    <a:pt x="1237" y="5923"/>
                  </a:lnTo>
                  <a:lnTo>
                    <a:pt x="1204" y="5923"/>
                  </a:lnTo>
                  <a:lnTo>
                    <a:pt x="1170" y="5915"/>
                  </a:lnTo>
                  <a:lnTo>
                    <a:pt x="1137" y="5915"/>
                  </a:lnTo>
                  <a:lnTo>
                    <a:pt x="1095" y="5907"/>
                  </a:lnTo>
                  <a:lnTo>
                    <a:pt x="1061" y="5898"/>
                  </a:lnTo>
                  <a:lnTo>
                    <a:pt x="1028" y="5890"/>
                  </a:lnTo>
                  <a:lnTo>
                    <a:pt x="995" y="5882"/>
                  </a:lnTo>
                  <a:lnTo>
                    <a:pt x="961" y="5873"/>
                  </a:lnTo>
                  <a:lnTo>
                    <a:pt x="928" y="5865"/>
                  </a:lnTo>
                  <a:lnTo>
                    <a:pt x="894" y="5857"/>
                  </a:lnTo>
                  <a:lnTo>
                    <a:pt x="861" y="5848"/>
                  </a:lnTo>
                  <a:lnTo>
                    <a:pt x="828" y="5840"/>
                  </a:lnTo>
                  <a:lnTo>
                    <a:pt x="794" y="5832"/>
                  </a:lnTo>
                  <a:lnTo>
                    <a:pt x="761" y="5815"/>
                  </a:lnTo>
                  <a:lnTo>
                    <a:pt x="736" y="5807"/>
                  </a:lnTo>
                  <a:lnTo>
                    <a:pt x="702" y="5790"/>
                  </a:lnTo>
                  <a:lnTo>
                    <a:pt x="669" y="5781"/>
                  </a:lnTo>
                  <a:lnTo>
                    <a:pt x="644" y="5765"/>
                  </a:lnTo>
                  <a:lnTo>
                    <a:pt x="644" y="5765"/>
                  </a:lnTo>
                  <a:lnTo>
                    <a:pt x="610" y="5756"/>
                  </a:lnTo>
                  <a:lnTo>
                    <a:pt x="577" y="5740"/>
                  </a:lnTo>
                  <a:lnTo>
                    <a:pt x="552" y="5723"/>
                  </a:lnTo>
                  <a:lnTo>
                    <a:pt x="518" y="5706"/>
                  </a:lnTo>
                  <a:lnTo>
                    <a:pt x="493" y="5690"/>
                  </a:lnTo>
                  <a:lnTo>
                    <a:pt x="460" y="5673"/>
                  </a:lnTo>
                  <a:lnTo>
                    <a:pt x="435" y="5648"/>
                  </a:lnTo>
                  <a:lnTo>
                    <a:pt x="410" y="5631"/>
                  </a:lnTo>
                  <a:lnTo>
                    <a:pt x="385" y="5606"/>
                  </a:lnTo>
                  <a:lnTo>
                    <a:pt x="360" y="5589"/>
                  </a:lnTo>
                  <a:lnTo>
                    <a:pt x="326" y="5564"/>
                  </a:lnTo>
                  <a:lnTo>
                    <a:pt x="310" y="5539"/>
                  </a:lnTo>
                  <a:lnTo>
                    <a:pt x="276" y="5523"/>
                  </a:lnTo>
                  <a:lnTo>
                    <a:pt x="259" y="5497"/>
                  </a:lnTo>
                  <a:lnTo>
                    <a:pt x="234" y="5472"/>
                  </a:lnTo>
                  <a:lnTo>
                    <a:pt x="209" y="5447"/>
                  </a:lnTo>
                  <a:lnTo>
                    <a:pt x="193" y="5414"/>
                  </a:lnTo>
                  <a:lnTo>
                    <a:pt x="168" y="5389"/>
                  </a:lnTo>
                  <a:lnTo>
                    <a:pt x="151" y="5364"/>
                  </a:lnTo>
                  <a:lnTo>
                    <a:pt x="134" y="5330"/>
                  </a:lnTo>
                  <a:lnTo>
                    <a:pt x="109" y="5297"/>
                  </a:lnTo>
                  <a:lnTo>
                    <a:pt x="92" y="5272"/>
                  </a:lnTo>
                  <a:lnTo>
                    <a:pt x="84" y="5238"/>
                  </a:lnTo>
                  <a:lnTo>
                    <a:pt x="67" y="5205"/>
                  </a:lnTo>
                  <a:lnTo>
                    <a:pt x="51" y="5172"/>
                  </a:lnTo>
                  <a:lnTo>
                    <a:pt x="42" y="5138"/>
                  </a:lnTo>
                  <a:lnTo>
                    <a:pt x="26" y="5105"/>
                  </a:lnTo>
                  <a:lnTo>
                    <a:pt x="17" y="5071"/>
                  </a:lnTo>
                  <a:lnTo>
                    <a:pt x="17" y="5055"/>
                  </a:lnTo>
                  <a:lnTo>
                    <a:pt x="9" y="5030"/>
                  </a:lnTo>
                  <a:lnTo>
                    <a:pt x="1" y="4996"/>
                  </a:lnTo>
                  <a:lnTo>
                    <a:pt x="1" y="4963"/>
                  </a:lnTo>
                  <a:lnTo>
                    <a:pt x="1" y="4921"/>
                  </a:lnTo>
                  <a:lnTo>
                    <a:pt x="1" y="4879"/>
                  </a:lnTo>
                  <a:lnTo>
                    <a:pt x="1" y="4846"/>
                  </a:lnTo>
                  <a:lnTo>
                    <a:pt x="1" y="4729"/>
                  </a:lnTo>
                  <a:lnTo>
                    <a:pt x="1" y="4687"/>
                  </a:lnTo>
                  <a:lnTo>
                    <a:pt x="1" y="4645"/>
                  </a:lnTo>
                  <a:lnTo>
                    <a:pt x="1" y="4604"/>
                  </a:lnTo>
                  <a:lnTo>
                    <a:pt x="1" y="4562"/>
                  </a:lnTo>
                  <a:lnTo>
                    <a:pt x="9" y="4520"/>
                  </a:lnTo>
                  <a:lnTo>
                    <a:pt x="17" y="4478"/>
                  </a:lnTo>
                  <a:lnTo>
                    <a:pt x="26" y="4436"/>
                  </a:lnTo>
                  <a:lnTo>
                    <a:pt x="42" y="4386"/>
                  </a:lnTo>
                  <a:lnTo>
                    <a:pt x="51" y="4345"/>
                  </a:lnTo>
                  <a:lnTo>
                    <a:pt x="67" y="4303"/>
                  </a:lnTo>
                  <a:lnTo>
                    <a:pt x="76" y="4261"/>
                  </a:lnTo>
                  <a:lnTo>
                    <a:pt x="92" y="4211"/>
                  </a:lnTo>
                  <a:lnTo>
                    <a:pt x="109" y="4169"/>
                  </a:lnTo>
                  <a:lnTo>
                    <a:pt x="126" y="4127"/>
                  </a:lnTo>
                  <a:lnTo>
                    <a:pt x="143" y="4086"/>
                  </a:lnTo>
                  <a:lnTo>
                    <a:pt x="159" y="4044"/>
                  </a:lnTo>
                  <a:lnTo>
                    <a:pt x="184" y="4002"/>
                  </a:lnTo>
                  <a:lnTo>
                    <a:pt x="201" y="3960"/>
                  </a:lnTo>
                  <a:lnTo>
                    <a:pt x="226" y="3919"/>
                  </a:lnTo>
                  <a:lnTo>
                    <a:pt x="234" y="3893"/>
                  </a:lnTo>
                  <a:lnTo>
                    <a:pt x="243" y="3877"/>
                  </a:lnTo>
                  <a:lnTo>
                    <a:pt x="268" y="3835"/>
                  </a:lnTo>
                  <a:lnTo>
                    <a:pt x="293" y="3793"/>
                  </a:lnTo>
                  <a:lnTo>
                    <a:pt x="318" y="3760"/>
                  </a:lnTo>
                  <a:lnTo>
                    <a:pt x="343" y="3718"/>
                  </a:lnTo>
                  <a:lnTo>
                    <a:pt x="368" y="3676"/>
                  </a:lnTo>
                  <a:lnTo>
                    <a:pt x="393" y="3643"/>
                  </a:lnTo>
                  <a:lnTo>
                    <a:pt x="418" y="3601"/>
                  </a:lnTo>
                  <a:lnTo>
                    <a:pt x="443" y="3568"/>
                  </a:lnTo>
                  <a:lnTo>
                    <a:pt x="468" y="3526"/>
                  </a:lnTo>
                  <a:lnTo>
                    <a:pt x="493" y="3492"/>
                  </a:lnTo>
                  <a:lnTo>
                    <a:pt x="527" y="3451"/>
                  </a:lnTo>
                  <a:lnTo>
                    <a:pt x="552" y="3417"/>
                  </a:lnTo>
                  <a:lnTo>
                    <a:pt x="585" y="3384"/>
                  </a:lnTo>
                  <a:lnTo>
                    <a:pt x="610" y="3342"/>
                  </a:lnTo>
                  <a:lnTo>
                    <a:pt x="644" y="3309"/>
                  </a:lnTo>
                  <a:lnTo>
                    <a:pt x="677" y="3275"/>
                  </a:lnTo>
                  <a:lnTo>
                    <a:pt x="702" y="3242"/>
                  </a:lnTo>
                  <a:lnTo>
                    <a:pt x="736" y="3208"/>
                  </a:lnTo>
                  <a:lnTo>
                    <a:pt x="769" y="3175"/>
                  </a:lnTo>
                  <a:lnTo>
                    <a:pt x="803" y="3142"/>
                  </a:lnTo>
                  <a:lnTo>
                    <a:pt x="836" y="3108"/>
                  </a:lnTo>
                  <a:lnTo>
                    <a:pt x="869" y="3075"/>
                  </a:lnTo>
                  <a:lnTo>
                    <a:pt x="903" y="3041"/>
                  </a:lnTo>
                  <a:lnTo>
                    <a:pt x="936" y="3008"/>
                  </a:lnTo>
                  <a:lnTo>
                    <a:pt x="970" y="2983"/>
                  </a:lnTo>
                  <a:lnTo>
                    <a:pt x="1003" y="2949"/>
                  </a:lnTo>
                  <a:lnTo>
                    <a:pt x="1036" y="2916"/>
                  </a:lnTo>
                  <a:lnTo>
                    <a:pt x="1070" y="2891"/>
                  </a:lnTo>
                  <a:lnTo>
                    <a:pt x="1112" y="2858"/>
                  </a:lnTo>
                  <a:lnTo>
                    <a:pt x="1145" y="2832"/>
                  </a:lnTo>
                  <a:lnTo>
                    <a:pt x="1145" y="2832"/>
                  </a:lnTo>
                  <a:lnTo>
                    <a:pt x="1178" y="2807"/>
                  </a:lnTo>
                  <a:lnTo>
                    <a:pt x="1212" y="2774"/>
                  </a:lnTo>
                  <a:lnTo>
                    <a:pt x="1254" y="2749"/>
                  </a:lnTo>
                  <a:lnTo>
                    <a:pt x="1287" y="2724"/>
                  </a:lnTo>
                  <a:lnTo>
                    <a:pt x="1320" y="2690"/>
                  </a:lnTo>
                  <a:lnTo>
                    <a:pt x="1362" y="2665"/>
                  </a:lnTo>
                  <a:lnTo>
                    <a:pt x="1396" y="2640"/>
                  </a:lnTo>
                  <a:lnTo>
                    <a:pt x="1437" y="2615"/>
                  </a:lnTo>
                  <a:lnTo>
                    <a:pt x="1471" y="2590"/>
                  </a:lnTo>
                  <a:lnTo>
                    <a:pt x="1513" y="2565"/>
                  </a:lnTo>
                  <a:lnTo>
                    <a:pt x="1546" y="2540"/>
                  </a:lnTo>
                  <a:lnTo>
                    <a:pt x="1588" y="2515"/>
                  </a:lnTo>
                  <a:lnTo>
                    <a:pt x="1621" y="2490"/>
                  </a:lnTo>
                  <a:lnTo>
                    <a:pt x="1663" y="2465"/>
                  </a:lnTo>
                  <a:lnTo>
                    <a:pt x="1696" y="2440"/>
                  </a:lnTo>
                  <a:lnTo>
                    <a:pt x="1738" y="2415"/>
                  </a:lnTo>
                  <a:lnTo>
                    <a:pt x="1772" y="2398"/>
                  </a:lnTo>
                  <a:lnTo>
                    <a:pt x="1813" y="2373"/>
                  </a:lnTo>
                  <a:lnTo>
                    <a:pt x="1847" y="2348"/>
                  </a:lnTo>
                  <a:lnTo>
                    <a:pt x="1889" y="2331"/>
                  </a:lnTo>
                  <a:lnTo>
                    <a:pt x="1922" y="2306"/>
                  </a:lnTo>
                  <a:lnTo>
                    <a:pt x="1964" y="2289"/>
                  </a:lnTo>
                  <a:lnTo>
                    <a:pt x="1997" y="2264"/>
                  </a:lnTo>
                  <a:lnTo>
                    <a:pt x="2031" y="2248"/>
                  </a:lnTo>
                  <a:lnTo>
                    <a:pt x="2072" y="2231"/>
                  </a:lnTo>
                  <a:lnTo>
                    <a:pt x="2106" y="2206"/>
                  </a:lnTo>
                  <a:lnTo>
                    <a:pt x="2164" y="2181"/>
                  </a:lnTo>
                  <a:lnTo>
                    <a:pt x="2214" y="2156"/>
                  </a:lnTo>
                  <a:lnTo>
                    <a:pt x="2273" y="2131"/>
                  </a:lnTo>
                  <a:lnTo>
                    <a:pt x="2323" y="2106"/>
                  </a:lnTo>
                  <a:lnTo>
                    <a:pt x="2356" y="2089"/>
                  </a:lnTo>
                  <a:lnTo>
                    <a:pt x="2381" y="2081"/>
                  </a:lnTo>
                  <a:lnTo>
                    <a:pt x="2406" y="2072"/>
                  </a:lnTo>
                  <a:lnTo>
                    <a:pt x="2081" y="2072"/>
                  </a:lnTo>
                  <a:lnTo>
                    <a:pt x="2022" y="2072"/>
                  </a:lnTo>
                  <a:lnTo>
                    <a:pt x="1964" y="2072"/>
                  </a:lnTo>
                  <a:lnTo>
                    <a:pt x="1914" y="2072"/>
                  </a:lnTo>
                  <a:lnTo>
                    <a:pt x="1855" y="2072"/>
                  </a:lnTo>
                  <a:lnTo>
                    <a:pt x="1805" y="2072"/>
                  </a:lnTo>
                  <a:lnTo>
                    <a:pt x="1755" y="2064"/>
                  </a:lnTo>
                  <a:lnTo>
                    <a:pt x="1705" y="2056"/>
                  </a:lnTo>
                  <a:lnTo>
                    <a:pt x="1646" y="2047"/>
                  </a:lnTo>
                  <a:lnTo>
                    <a:pt x="1596" y="2039"/>
                  </a:lnTo>
                  <a:lnTo>
                    <a:pt x="1571" y="2039"/>
                  </a:lnTo>
                  <a:lnTo>
                    <a:pt x="1546" y="2039"/>
                  </a:lnTo>
                  <a:lnTo>
                    <a:pt x="1488" y="2031"/>
                  </a:lnTo>
                  <a:lnTo>
                    <a:pt x="1437" y="2022"/>
                  </a:lnTo>
                  <a:lnTo>
                    <a:pt x="1387" y="2014"/>
                  </a:lnTo>
                  <a:lnTo>
                    <a:pt x="1329" y="1997"/>
                  </a:lnTo>
                  <a:lnTo>
                    <a:pt x="1279" y="1989"/>
                  </a:lnTo>
                  <a:lnTo>
                    <a:pt x="1237" y="1980"/>
                  </a:lnTo>
                  <a:lnTo>
                    <a:pt x="1145" y="1955"/>
                  </a:lnTo>
                  <a:lnTo>
                    <a:pt x="1070" y="1939"/>
                  </a:lnTo>
                  <a:lnTo>
                    <a:pt x="1028" y="1930"/>
                  </a:lnTo>
                  <a:lnTo>
                    <a:pt x="995" y="1922"/>
                  </a:lnTo>
                  <a:lnTo>
                    <a:pt x="961" y="1914"/>
                  </a:lnTo>
                  <a:lnTo>
                    <a:pt x="919" y="1905"/>
                  </a:lnTo>
                  <a:lnTo>
                    <a:pt x="886" y="1888"/>
                  </a:lnTo>
                  <a:lnTo>
                    <a:pt x="861" y="1880"/>
                  </a:lnTo>
                  <a:lnTo>
                    <a:pt x="828" y="1872"/>
                  </a:lnTo>
                  <a:lnTo>
                    <a:pt x="794" y="1855"/>
                  </a:lnTo>
                  <a:lnTo>
                    <a:pt x="761" y="1847"/>
                  </a:lnTo>
                  <a:lnTo>
                    <a:pt x="736" y="1830"/>
                  </a:lnTo>
                  <a:lnTo>
                    <a:pt x="702" y="1822"/>
                  </a:lnTo>
                  <a:lnTo>
                    <a:pt x="677" y="1805"/>
                  </a:lnTo>
                  <a:lnTo>
                    <a:pt x="644" y="1788"/>
                  </a:lnTo>
                  <a:lnTo>
                    <a:pt x="610" y="1772"/>
                  </a:lnTo>
                  <a:lnTo>
                    <a:pt x="585" y="1755"/>
                  </a:lnTo>
                  <a:lnTo>
                    <a:pt x="552" y="1738"/>
                  </a:lnTo>
                  <a:lnTo>
                    <a:pt x="518" y="1713"/>
                  </a:lnTo>
                  <a:lnTo>
                    <a:pt x="485" y="1696"/>
                  </a:lnTo>
                  <a:lnTo>
                    <a:pt x="452" y="1680"/>
                  </a:lnTo>
                  <a:lnTo>
                    <a:pt x="427" y="1655"/>
                  </a:lnTo>
                  <a:lnTo>
                    <a:pt x="393" y="1638"/>
                  </a:lnTo>
                  <a:lnTo>
                    <a:pt x="368" y="1621"/>
                  </a:lnTo>
                  <a:lnTo>
                    <a:pt x="343" y="1596"/>
                  </a:lnTo>
                  <a:lnTo>
                    <a:pt x="318" y="1579"/>
                  </a:lnTo>
                  <a:lnTo>
                    <a:pt x="293" y="1554"/>
                  </a:lnTo>
                  <a:lnTo>
                    <a:pt x="268" y="1538"/>
                  </a:lnTo>
                  <a:lnTo>
                    <a:pt x="243" y="1513"/>
                  </a:lnTo>
                  <a:lnTo>
                    <a:pt x="226" y="1496"/>
                  </a:lnTo>
                  <a:lnTo>
                    <a:pt x="209" y="1471"/>
                  </a:lnTo>
                  <a:lnTo>
                    <a:pt x="184" y="1446"/>
                  </a:lnTo>
                  <a:lnTo>
                    <a:pt x="168" y="1429"/>
                  </a:lnTo>
                  <a:lnTo>
                    <a:pt x="151" y="1404"/>
                  </a:lnTo>
                  <a:lnTo>
                    <a:pt x="143" y="1379"/>
                  </a:lnTo>
                  <a:lnTo>
                    <a:pt x="126" y="1354"/>
                  </a:lnTo>
                  <a:lnTo>
                    <a:pt x="109" y="1329"/>
                  </a:lnTo>
                  <a:lnTo>
                    <a:pt x="101" y="1304"/>
                  </a:lnTo>
                  <a:lnTo>
                    <a:pt x="92" y="1279"/>
                  </a:lnTo>
                  <a:lnTo>
                    <a:pt x="84" y="1254"/>
                  </a:lnTo>
                  <a:lnTo>
                    <a:pt x="76" y="1229"/>
                  </a:lnTo>
                  <a:lnTo>
                    <a:pt x="67" y="1203"/>
                  </a:lnTo>
                  <a:lnTo>
                    <a:pt x="67" y="1178"/>
                  </a:lnTo>
                  <a:lnTo>
                    <a:pt x="67" y="1153"/>
                  </a:lnTo>
                  <a:lnTo>
                    <a:pt x="67" y="1103"/>
                  </a:lnTo>
                  <a:lnTo>
                    <a:pt x="67" y="1070"/>
                  </a:lnTo>
                  <a:lnTo>
                    <a:pt x="67" y="1045"/>
                  </a:lnTo>
                  <a:lnTo>
                    <a:pt x="76" y="1020"/>
                  </a:lnTo>
                  <a:lnTo>
                    <a:pt x="84" y="995"/>
                  </a:lnTo>
                  <a:lnTo>
                    <a:pt x="92" y="978"/>
                  </a:lnTo>
                  <a:lnTo>
                    <a:pt x="101" y="953"/>
                  </a:lnTo>
                  <a:lnTo>
                    <a:pt x="109" y="928"/>
                  </a:lnTo>
                  <a:lnTo>
                    <a:pt x="117" y="903"/>
                  </a:lnTo>
                  <a:lnTo>
                    <a:pt x="134" y="886"/>
                  </a:lnTo>
                  <a:lnTo>
                    <a:pt x="143" y="861"/>
                  </a:lnTo>
                  <a:lnTo>
                    <a:pt x="159" y="844"/>
                  </a:lnTo>
                  <a:lnTo>
                    <a:pt x="176" y="819"/>
                  </a:lnTo>
                  <a:lnTo>
                    <a:pt x="184" y="802"/>
                  </a:lnTo>
                  <a:lnTo>
                    <a:pt x="201" y="786"/>
                  </a:lnTo>
                  <a:lnTo>
                    <a:pt x="218" y="761"/>
                  </a:lnTo>
                  <a:lnTo>
                    <a:pt x="234" y="744"/>
                  </a:lnTo>
                  <a:lnTo>
                    <a:pt x="251" y="727"/>
                  </a:lnTo>
                  <a:lnTo>
                    <a:pt x="276" y="711"/>
                  </a:lnTo>
                  <a:lnTo>
                    <a:pt x="293" y="694"/>
                  </a:lnTo>
                  <a:lnTo>
                    <a:pt x="310" y="677"/>
                  </a:lnTo>
                  <a:lnTo>
                    <a:pt x="335" y="660"/>
                  </a:lnTo>
                  <a:lnTo>
                    <a:pt x="351" y="644"/>
                  </a:lnTo>
                  <a:lnTo>
                    <a:pt x="376" y="627"/>
                  </a:lnTo>
                  <a:lnTo>
                    <a:pt x="393" y="610"/>
                  </a:lnTo>
                  <a:lnTo>
                    <a:pt x="418" y="594"/>
                  </a:lnTo>
                  <a:lnTo>
                    <a:pt x="435" y="577"/>
                  </a:lnTo>
                  <a:lnTo>
                    <a:pt x="460" y="569"/>
                  </a:lnTo>
                  <a:lnTo>
                    <a:pt x="485" y="552"/>
                  </a:lnTo>
                  <a:lnTo>
                    <a:pt x="510" y="535"/>
                  </a:lnTo>
                  <a:lnTo>
                    <a:pt x="535" y="518"/>
                  </a:lnTo>
                  <a:lnTo>
                    <a:pt x="552" y="510"/>
                  </a:lnTo>
                  <a:lnTo>
                    <a:pt x="577" y="493"/>
                  </a:lnTo>
                  <a:lnTo>
                    <a:pt x="602" y="477"/>
                  </a:lnTo>
                  <a:lnTo>
                    <a:pt x="627" y="468"/>
                  </a:lnTo>
                  <a:lnTo>
                    <a:pt x="660" y="452"/>
                  </a:lnTo>
                  <a:lnTo>
                    <a:pt x="686" y="443"/>
                  </a:lnTo>
                  <a:lnTo>
                    <a:pt x="711" y="427"/>
                  </a:lnTo>
                  <a:lnTo>
                    <a:pt x="736" y="418"/>
                  </a:lnTo>
                  <a:lnTo>
                    <a:pt x="786" y="393"/>
                  </a:lnTo>
                  <a:lnTo>
                    <a:pt x="844" y="368"/>
                  </a:lnTo>
                  <a:lnTo>
                    <a:pt x="903" y="343"/>
                  </a:lnTo>
                  <a:lnTo>
                    <a:pt x="961" y="318"/>
                  </a:lnTo>
                  <a:lnTo>
                    <a:pt x="1020" y="293"/>
                  </a:lnTo>
                  <a:lnTo>
                    <a:pt x="1078" y="276"/>
                  </a:lnTo>
                  <a:lnTo>
                    <a:pt x="1137" y="251"/>
                  </a:lnTo>
                  <a:lnTo>
                    <a:pt x="1195" y="234"/>
                  </a:lnTo>
                  <a:lnTo>
                    <a:pt x="1254" y="218"/>
                  </a:lnTo>
                  <a:lnTo>
                    <a:pt x="1312" y="193"/>
                  </a:lnTo>
                  <a:lnTo>
                    <a:pt x="1371" y="176"/>
                  </a:lnTo>
                  <a:lnTo>
                    <a:pt x="1429" y="159"/>
                  </a:lnTo>
                  <a:lnTo>
                    <a:pt x="1488" y="142"/>
                  </a:lnTo>
                  <a:lnTo>
                    <a:pt x="1546" y="126"/>
                  </a:lnTo>
                  <a:lnTo>
                    <a:pt x="1604" y="117"/>
                  </a:lnTo>
                  <a:lnTo>
                    <a:pt x="1663" y="101"/>
                  </a:lnTo>
                  <a:lnTo>
                    <a:pt x="1721" y="84"/>
                  </a:lnTo>
                  <a:lnTo>
                    <a:pt x="1780" y="76"/>
                  </a:lnTo>
                  <a:lnTo>
                    <a:pt x="1838" y="59"/>
                  </a:lnTo>
                  <a:lnTo>
                    <a:pt x="1889" y="51"/>
                  </a:lnTo>
                  <a:lnTo>
                    <a:pt x="1947" y="42"/>
                  </a:lnTo>
                  <a:lnTo>
                    <a:pt x="1997" y="34"/>
                  </a:lnTo>
                  <a:lnTo>
                    <a:pt x="2047" y="26"/>
                  </a:lnTo>
                  <a:lnTo>
                    <a:pt x="2097" y="17"/>
                  </a:lnTo>
                  <a:lnTo>
                    <a:pt x="2148" y="9"/>
                  </a:lnTo>
                  <a:lnTo>
                    <a:pt x="2189" y="0"/>
                  </a:lnTo>
                  <a:lnTo>
                    <a:pt x="2239" y="0"/>
                  </a:lnTo>
                  <a:lnTo>
                    <a:pt x="2281" y="0"/>
                  </a:lnTo>
                  <a:lnTo>
                    <a:pt x="2323" y="0"/>
                  </a:lnTo>
                  <a:lnTo>
                    <a:pt x="2356" y="0"/>
                  </a:lnTo>
                  <a:lnTo>
                    <a:pt x="2607" y="0"/>
                  </a:lnTo>
                  <a:lnTo>
                    <a:pt x="2640" y="0"/>
                  </a:lnTo>
                  <a:lnTo>
                    <a:pt x="2674" y="0"/>
                  </a:lnTo>
                  <a:lnTo>
                    <a:pt x="2707" y="0"/>
                  </a:lnTo>
                  <a:lnTo>
                    <a:pt x="2732" y="0"/>
                  </a:lnTo>
                  <a:lnTo>
                    <a:pt x="2766" y="0"/>
                  </a:lnTo>
                  <a:lnTo>
                    <a:pt x="2833" y="9"/>
                  </a:lnTo>
                  <a:lnTo>
                    <a:pt x="2891" y="17"/>
                  </a:lnTo>
                  <a:lnTo>
                    <a:pt x="2958" y="26"/>
                  </a:lnTo>
                  <a:lnTo>
                    <a:pt x="3016" y="34"/>
                  </a:lnTo>
                  <a:lnTo>
                    <a:pt x="3083" y="51"/>
                  </a:lnTo>
                  <a:lnTo>
                    <a:pt x="3142" y="59"/>
                  </a:lnTo>
                  <a:lnTo>
                    <a:pt x="3208" y="76"/>
                  </a:lnTo>
                  <a:lnTo>
                    <a:pt x="3275" y="92"/>
                  </a:lnTo>
                  <a:lnTo>
                    <a:pt x="3334" y="109"/>
                  </a:lnTo>
                  <a:lnTo>
                    <a:pt x="3401" y="126"/>
                  </a:lnTo>
                  <a:lnTo>
                    <a:pt x="3467" y="142"/>
                  </a:lnTo>
                  <a:lnTo>
                    <a:pt x="3526" y="159"/>
                  </a:lnTo>
                  <a:lnTo>
                    <a:pt x="3593" y="184"/>
                  </a:lnTo>
                  <a:lnTo>
                    <a:pt x="3651" y="201"/>
                  </a:lnTo>
                  <a:lnTo>
                    <a:pt x="3718" y="226"/>
                  </a:lnTo>
                  <a:lnTo>
                    <a:pt x="3785" y="243"/>
                  </a:lnTo>
                  <a:lnTo>
                    <a:pt x="3843" y="268"/>
                  </a:lnTo>
                  <a:lnTo>
                    <a:pt x="3910" y="293"/>
                  </a:lnTo>
                  <a:lnTo>
                    <a:pt x="3977" y="318"/>
                  </a:lnTo>
                  <a:lnTo>
                    <a:pt x="4036" y="343"/>
                  </a:lnTo>
                  <a:lnTo>
                    <a:pt x="4102" y="368"/>
                  </a:lnTo>
                  <a:lnTo>
                    <a:pt x="4161" y="401"/>
                  </a:lnTo>
                  <a:lnTo>
                    <a:pt x="4228" y="427"/>
                  </a:lnTo>
                  <a:lnTo>
                    <a:pt x="4286" y="452"/>
                  </a:lnTo>
                  <a:lnTo>
                    <a:pt x="4353" y="485"/>
                  </a:lnTo>
                  <a:lnTo>
                    <a:pt x="4411" y="510"/>
                  </a:lnTo>
                  <a:lnTo>
                    <a:pt x="4478" y="543"/>
                  </a:lnTo>
                  <a:lnTo>
                    <a:pt x="4537" y="569"/>
                  </a:lnTo>
                  <a:lnTo>
                    <a:pt x="4604" y="602"/>
                  </a:lnTo>
                  <a:lnTo>
                    <a:pt x="4662" y="635"/>
                  </a:lnTo>
                  <a:lnTo>
                    <a:pt x="4721" y="669"/>
                  </a:lnTo>
                  <a:lnTo>
                    <a:pt x="4754" y="686"/>
                  </a:lnTo>
                  <a:lnTo>
                    <a:pt x="4779" y="702"/>
                  </a:lnTo>
                  <a:lnTo>
                    <a:pt x="4838" y="736"/>
                  </a:lnTo>
                  <a:lnTo>
                    <a:pt x="4896" y="769"/>
                  </a:lnTo>
                  <a:lnTo>
                    <a:pt x="4954" y="802"/>
                  </a:lnTo>
                  <a:lnTo>
                    <a:pt x="5013" y="844"/>
                  </a:lnTo>
                  <a:lnTo>
                    <a:pt x="5071" y="878"/>
                  </a:lnTo>
                  <a:lnTo>
                    <a:pt x="5130" y="911"/>
                  </a:lnTo>
                  <a:lnTo>
                    <a:pt x="5188" y="953"/>
                  </a:lnTo>
                  <a:lnTo>
                    <a:pt x="5239" y="986"/>
                  </a:lnTo>
                  <a:lnTo>
                    <a:pt x="5297" y="1028"/>
                  </a:lnTo>
                  <a:lnTo>
                    <a:pt x="5347" y="1061"/>
                  </a:lnTo>
                  <a:lnTo>
                    <a:pt x="5406" y="1103"/>
                  </a:lnTo>
                  <a:lnTo>
                    <a:pt x="5456" y="1145"/>
                  </a:lnTo>
                  <a:lnTo>
                    <a:pt x="5514" y="1178"/>
                  </a:lnTo>
                  <a:lnTo>
                    <a:pt x="5564" y="1220"/>
                  </a:lnTo>
                  <a:lnTo>
                    <a:pt x="5614" y="1254"/>
                  </a:lnTo>
                  <a:lnTo>
                    <a:pt x="5665" y="1295"/>
                  </a:lnTo>
                  <a:lnTo>
                    <a:pt x="5715" y="1337"/>
                  </a:lnTo>
                  <a:lnTo>
                    <a:pt x="5765" y="1371"/>
                  </a:lnTo>
                  <a:lnTo>
                    <a:pt x="5815" y="1412"/>
                  </a:lnTo>
                  <a:lnTo>
                    <a:pt x="5857" y="1454"/>
                  </a:lnTo>
                  <a:lnTo>
                    <a:pt x="5882" y="1471"/>
                  </a:lnTo>
                  <a:lnTo>
                    <a:pt x="5907" y="1487"/>
                  </a:lnTo>
                  <a:lnTo>
                    <a:pt x="5949" y="1529"/>
                  </a:lnTo>
                  <a:lnTo>
                    <a:pt x="5990" y="1571"/>
                  </a:lnTo>
                  <a:lnTo>
                    <a:pt x="6032" y="1613"/>
                  </a:lnTo>
                  <a:lnTo>
                    <a:pt x="6074" y="1655"/>
                  </a:lnTo>
                  <a:lnTo>
                    <a:pt x="6091" y="1663"/>
                  </a:lnTo>
                  <a:lnTo>
                    <a:pt x="6091" y="1721"/>
                  </a:lnTo>
                  <a:lnTo>
                    <a:pt x="6099" y="1813"/>
                  </a:lnTo>
                  <a:lnTo>
                    <a:pt x="6007" y="1822"/>
                  </a:lnTo>
                  <a:lnTo>
                    <a:pt x="5949" y="1822"/>
                  </a:lnTo>
                  <a:lnTo>
                    <a:pt x="5940" y="1813"/>
                  </a:lnTo>
                  <a:lnTo>
                    <a:pt x="5890" y="1780"/>
                  </a:lnTo>
                  <a:lnTo>
                    <a:pt x="5848" y="1746"/>
                  </a:lnTo>
                  <a:lnTo>
                    <a:pt x="5798" y="1713"/>
                  </a:lnTo>
                  <a:lnTo>
                    <a:pt x="5748" y="1680"/>
                  </a:lnTo>
                  <a:lnTo>
                    <a:pt x="5731" y="1663"/>
                  </a:lnTo>
                  <a:lnTo>
                    <a:pt x="5706" y="1646"/>
                  </a:lnTo>
                  <a:lnTo>
                    <a:pt x="5656" y="1613"/>
                  </a:lnTo>
                  <a:lnTo>
                    <a:pt x="5606" y="1579"/>
                  </a:lnTo>
                  <a:lnTo>
                    <a:pt x="5556" y="1538"/>
                  </a:lnTo>
                  <a:lnTo>
                    <a:pt x="5506" y="1504"/>
                  </a:lnTo>
                  <a:lnTo>
                    <a:pt x="5456" y="1471"/>
                  </a:lnTo>
                  <a:lnTo>
                    <a:pt x="5406" y="1437"/>
                  </a:lnTo>
                  <a:lnTo>
                    <a:pt x="5355" y="1404"/>
                  </a:lnTo>
                  <a:lnTo>
                    <a:pt x="5297" y="1371"/>
                  </a:lnTo>
                  <a:lnTo>
                    <a:pt x="5247" y="1337"/>
                  </a:lnTo>
                  <a:lnTo>
                    <a:pt x="5188" y="1304"/>
                  </a:lnTo>
                  <a:lnTo>
                    <a:pt x="5138" y="1270"/>
                  </a:lnTo>
                  <a:lnTo>
                    <a:pt x="5080" y="1237"/>
                  </a:lnTo>
                  <a:lnTo>
                    <a:pt x="5030" y="1203"/>
                  </a:lnTo>
                  <a:lnTo>
                    <a:pt x="4971" y="1170"/>
                  </a:lnTo>
                  <a:lnTo>
                    <a:pt x="4913" y="1137"/>
                  </a:lnTo>
                  <a:lnTo>
                    <a:pt x="4854" y="1103"/>
                  </a:lnTo>
                  <a:lnTo>
                    <a:pt x="4796" y="1070"/>
                  </a:lnTo>
                  <a:lnTo>
                    <a:pt x="4746" y="1045"/>
                  </a:lnTo>
                  <a:lnTo>
                    <a:pt x="4687" y="1011"/>
                  </a:lnTo>
                  <a:lnTo>
                    <a:pt x="4629" y="986"/>
                  </a:lnTo>
                  <a:lnTo>
                    <a:pt x="4595" y="970"/>
                  </a:lnTo>
                  <a:lnTo>
                    <a:pt x="4570" y="953"/>
                  </a:lnTo>
                  <a:lnTo>
                    <a:pt x="4512" y="919"/>
                  </a:lnTo>
                  <a:lnTo>
                    <a:pt x="4453" y="894"/>
                  </a:lnTo>
                  <a:lnTo>
                    <a:pt x="4395" y="861"/>
                  </a:lnTo>
                  <a:lnTo>
                    <a:pt x="4328" y="828"/>
                  </a:lnTo>
                  <a:lnTo>
                    <a:pt x="4269" y="802"/>
                  </a:lnTo>
                  <a:lnTo>
                    <a:pt x="4211" y="777"/>
                  </a:lnTo>
                  <a:lnTo>
                    <a:pt x="4152" y="744"/>
                  </a:lnTo>
                  <a:lnTo>
                    <a:pt x="4094" y="719"/>
                  </a:lnTo>
                  <a:lnTo>
                    <a:pt x="4036" y="694"/>
                  </a:lnTo>
                  <a:lnTo>
                    <a:pt x="3977" y="669"/>
                  </a:lnTo>
                  <a:lnTo>
                    <a:pt x="3910" y="644"/>
                  </a:lnTo>
                  <a:lnTo>
                    <a:pt x="3852" y="619"/>
                  </a:lnTo>
                  <a:lnTo>
                    <a:pt x="3793" y="594"/>
                  </a:lnTo>
                  <a:lnTo>
                    <a:pt x="3735" y="577"/>
                  </a:lnTo>
                  <a:lnTo>
                    <a:pt x="3676" y="552"/>
                  </a:lnTo>
                  <a:lnTo>
                    <a:pt x="3609" y="527"/>
                  </a:lnTo>
                  <a:lnTo>
                    <a:pt x="3551" y="510"/>
                  </a:lnTo>
                  <a:lnTo>
                    <a:pt x="3493" y="493"/>
                  </a:lnTo>
                  <a:lnTo>
                    <a:pt x="3434" y="468"/>
                  </a:lnTo>
                  <a:lnTo>
                    <a:pt x="3376" y="452"/>
                  </a:lnTo>
                  <a:lnTo>
                    <a:pt x="3317" y="435"/>
                  </a:lnTo>
                  <a:lnTo>
                    <a:pt x="3250" y="418"/>
                  </a:lnTo>
                  <a:lnTo>
                    <a:pt x="3192" y="401"/>
                  </a:lnTo>
                  <a:lnTo>
                    <a:pt x="3133" y="393"/>
                  </a:lnTo>
                  <a:lnTo>
                    <a:pt x="3075" y="376"/>
                  </a:lnTo>
                  <a:lnTo>
                    <a:pt x="3016" y="368"/>
                  </a:lnTo>
                  <a:lnTo>
                    <a:pt x="2958" y="360"/>
                  </a:lnTo>
                  <a:lnTo>
                    <a:pt x="2899" y="343"/>
                  </a:lnTo>
                  <a:lnTo>
                    <a:pt x="2849" y="335"/>
                  </a:lnTo>
                  <a:lnTo>
                    <a:pt x="2791" y="326"/>
                  </a:lnTo>
                  <a:lnTo>
                    <a:pt x="2732" y="326"/>
                  </a:lnTo>
                  <a:lnTo>
                    <a:pt x="2707" y="326"/>
                  </a:lnTo>
                  <a:lnTo>
                    <a:pt x="2682" y="326"/>
                  </a:lnTo>
                  <a:lnTo>
                    <a:pt x="2649" y="326"/>
                  </a:lnTo>
                  <a:lnTo>
                    <a:pt x="2624" y="326"/>
                  </a:lnTo>
                  <a:lnTo>
                    <a:pt x="2599" y="326"/>
                  </a:lnTo>
                  <a:lnTo>
                    <a:pt x="2348" y="326"/>
                  </a:lnTo>
                  <a:lnTo>
                    <a:pt x="2315" y="326"/>
                  </a:lnTo>
                  <a:lnTo>
                    <a:pt x="2273" y="326"/>
                  </a:lnTo>
                  <a:lnTo>
                    <a:pt x="2239" y="326"/>
                  </a:lnTo>
                  <a:lnTo>
                    <a:pt x="2198" y="326"/>
                  </a:lnTo>
                  <a:lnTo>
                    <a:pt x="2148" y="335"/>
                  </a:lnTo>
                  <a:lnTo>
                    <a:pt x="2106" y="343"/>
                  </a:lnTo>
                  <a:lnTo>
                    <a:pt x="2056" y="351"/>
                  </a:lnTo>
                  <a:lnTo>
                    <a:pt x="2005" y="360"/>
                  </a:lnTo>
                  <a:lnTo>
                    <a:pt x="1955" y="368"/>
                  </a:lnTo>
                  <a:lnTo>
                    <a:pt x="1905" y="376"/>
                  </a:lnTo>
                  <a:lnTo>
                    <a:pt x="1855" y="393"/>
                  </a:lnTo>
                  <a:lnTo>
                    <a:pt x="1805" y="401"/>
                  </a:lnTo>
                  <a:lnTo>
                    <a:pt x="1747" y="410"/>
                  </a:lnTo>
                  <a:lnTo>
                    <a:pt x="1696" y="427"/>
                  </a:lnTo>
                  <a:lnTo>
                    <a:pt x="1638" y="443"/>
                  </a:lnTo>
                  <a:lnTo>
                    <a:pt x="1579" y="452"/>
                  </a:lnTo>
                  <a:lnTo>
                    <a:pt x="1529" y="468"/>
                  </a:lnTo>
                  <a:lnTo>
                    <a:pt x="1471" y="485"/>
                  </a:lnTo>
                  <a:lnTo>
                    <a:pt x="1412" y="502"/>
                  </a:lnTo>
                  <a:lnTo>
                    <a:pt x="1354" y="518"/>
                  </a:lnTo>
                  <a:lnTo>
                    <a:pt x="1304" y="535"/>
                  </a:lnTo>
                  <a:lnTo>
                    <a:pt x="1245" y="560"/>
                  </a:lnTo>
                  <a:lnTo>
                    <a:pt x="1195" y="577"/>
                  </a:lnTo>
                  <a:lnTo>
                    <a:pt x="1137" y="594"/>
                  </a:lnTo>
                  <a:lnTo>
                    <a:pt x="1087" y="619"/>
                  </a:lnTo>
                  <a:lnTo>
                    <a:pt x="1036" y="635"/>
                  </a:lnTo>
                  <a:lnTo>
                    <a:pt x="978" y="660"/>
                  </a:lnTo>
                  <a:lnTo>
                    <a:pt x="928" y="677"/>
                  </a:lnTo>
                  <a:lnTo>
                    <a:pt x="886" y="702"/>
                  </a:lnTo>
                  <a:lnTo>
                    <a:pt x="861" y="719"/>
                  </a:lnTo>
                  <a:lnTo>
                    <a:pt x="836" y="727"/>
                  </a:lnTo>
                  <a:lnTo>
                    <a:pt x="811" y="736"/>
                  </a:lnTo>
                  <a:lnTo>
                    <a:pt x="794" y="752"/>
                  </a:lnTo>
                  <a:lnTo>
                    <a:pt x="769" y="761"/>
                  </a:lnTo>
                  <a:lnTo>
                    <a:pt x="752" y="769"/>
                  </a:lnTo>
                  <a:lnTo>
                    <a:pt x="727" y="786"/>
                  </a:lnTo>
                  <a:lnTo>
                    <a:pt x="711" y="794"/>
                  </a:lnTo>
                  <a:lnTo>
                    <a:pt x="686" y="811"/>
                  </a:lnTo>
                  <a:lnTo>
                    <a:pt x="669" y="819"/>
                  </a:lnTo>
                  <a:lnTo>
                    <a:pt x="652" y="828"/>
                  </a:lnTo>
                  <a:lnTo>
                    <a:pt x="627" y="844"/>
                  </a:lnTo>
                  <a:lnTo>
                    <a:pt x="610" y="853"/>
                  </a:lnTo>
                  <a:lnTo>
                    <a:pt x="594" y="869"/>
                  </a:lnTo>
                  <a:lnTo>
                    <a:pt x="577" y="878"/>
                  </a:lnTo>
                  <a:lnTo>
                    <a:pt x="560" y="894"/>
                  </a:lnTo>
                  <a:lnTo>
                    <a:pt x="552" y="903"/>
                  </a:lnTo>
                  <a:lnTo>
                    <a:pt x="535" y="919"/>
                  </a:lnTo>
                  <a:lnTo>
                    <a:pt x="518" y="928"/>
                  </a:lnTo>
                  <a:lnTo>
                    <a:pt x="510" y="936"/>
                  </a:lnTo>
                  <a:lnTo>
                    <a:pt x="493" y="953"/>
                  </a:lnTo>
                  <a:lnTo>
                    <a:pt x="485" y="961"/>
                  </a:lnTo>
                  <a:lnTo>
                    <a:pt x="477" y="970"/>
                  </a:lnTo>
                  <a:lnTo>
                    <a:pt x="468" y="986"/>
                  </a:lnTo>
                  <a:lnTo>
                    <a:pt x="452" y="995"/>
                  </a:lnTo>
                  <a:lnTo>
                    <a:pt x="443" y="1003"/>
                  </a:lnTo>
                  <a:lnTo>
                    <a:pt x="443" y="1020"/>
                  </a:lnTo>
                  <a:lnTo>
                    <a:pt x="435" y="1028"/>
                  </a:lnTo>
                  <a:lnTo>
                    <a:pt x="427" y="1036"/>
                  </a:lnTo>
                  <a:lnTo>
                    <a:pt x="427" y="1045"/>
                  </a:lnTo>
                  <a:lnTo>
                    <a:pt x="427" y="1053"/>
                  </a:lnTo>
                  <a:lnTo>
                    <a:pt x="427" y="1061"/>
                  </a:lnTo>
                  <a:lnTo>
                    <a:pt x="427" y="1070"/>
                  </a:lnTo>
                  <a:lnTo>
                    <a:pt x="427" y="1078"/>
                  </a:lnTo>
                  <a:lnTo>
                    <a:pt x="427" y="1087"/>
                  </a:lnTo>
                  <a:lnTo>
                    <a:pt x="427" y="1137"/>
                  </a:lnTo>
                  <a:lnTo>
                    <a:pt x="427" y="1145"/>
                  </a:lnTo>
                  <a:lnTo>
                    <a:pt x="427" y="1153"/>
                  </a:lnTo>
                  <a:lnTo>
                    <a:pt x="427" y="1162"/>
                  </a:lnTo>
                  <a:lnTo>
                    <a:pt x="427" y="1170"/>
                  </a:lnTo>
                  <a:lnTo>
                    <a:pt x="427" y="1178"/>
                  </a:lnTo>
                  <a:lnTo>
                    <a:pt x="435" y="1195"/>
                  </a:lnTo>
                  <a:lnTo>
                    <a:pt x="443" y="1203"/>
                  </a:lnTo>
                  <a:lnTo>
                    <a:pt x="443" y="1212"/>
                  </a:lnTo>
                  <a:lnTo>
                    <a:pt x="460" y="1229"/>
                  </a:lnTo>
                  <a:lnTo>
                    <a:pt x="468" y="1237"/>
                  </a:lnTo>
                  <a:lnTo>
                    <a:pt x="477" y="1254"/>
                  </a:lnTo>
                  <a:lnTo>
                    <a:pt x="493" y="1262"/>
                  </a:lnTo>
                  <a:lnTo>
                    <a:pt x="502" y="1279"/>
                  </a:lnTo>
                  <a:lnTo>
                    <a:pt x="518" y="1287"/>
                  </a:lnTo>
                  <a:lnTo>
                    <a:pt x="535" y="1304"/>
                  </a:lnTo>
                  <a:lnTo>
                    <a:pt x="552" y="1320"/>
                  </a:lnTo>
                  <a:lnTo>
                    <a:pt x="577" y="1337"/>
                  </a:lnTo>
                  <a:lnTo>
                    <a:pt x="594" y="1354"/>
                  </a:lnTo>
                  <a:lnTo>
                    <a:pt x="619" y="1371"/>
                  </a:lnTo>
                  <a:lnTo>
                    <a:pt x="644" y="1379"/>
                  </a:lnTo>
                  <a:lnTo>
                    <a:pt x="669" y="1396"/>
                  </a:lnTo>
                  <a:lnTo>
                    <a:pt x="694" y="1412"/>
                  </a:lnTo>
                  <a:lnTo>
                    <a:pt x="719" y="1429"/>
                  </a:lnTo>
                  <a:lnTo>
                    <a:pt x="752" y="1446"/>
                  </a:lnTo>
                  <a:lnTo>
                    <a:pt x="777" y="1462"/>
                  </a:lnTo>
                  <a:lnTo>
                    <a:pt x="803" y="1479"/>
                  </a:lnTo>
                  <a:lnTo>
                    <a:pt x="828" y="1487"/>
                  </a:lnTo>
                  <a:lnTo>
                    <a:pt x="853" y="1504"/>
                  </a:lnTo>
                  <a:lnTo>
                    <a:pt x="878" y="1513"/>
                  </a:lnTo>
                  <a:lnTo>
                    <a:pt x="903" y="1521"/>
                  </a:lnTo>
                  <a:lnTo>
                    <a:pt x="919" y="1529"/>
                  </a:lnTo>
                  <a:lnTo>
                    <a:pt x="945" y="1538"/>
                  </a:lnTo>
                  <a:lnTo>
                    <a:pt x="970" y="1546"/>
                  </a:lnTo>
                  <a:lnTo>
                    <a:pt x="995" y="1554"/>
                  </a:lnTo>
                  <a:lnTo>
                    <a:pt x="1028" y="1563"/>
                  </a:lnTo>
                  <a:lnTo>
                    <a:pt x="1053" y="1571"/>
                  </a:lnTo>
                  <a:lnTo>
                    <a:pt x="1087" y="1579"/>
                  </a:lnTo>
                  <a:lnTo>
                    <a:pt x="1120" y="1596"/>
                  </a:lnTo>
                  <a:lnTo>
                    <a:pt x="1162" y="1604"/>
                  </a:lnTo>
                  <a:lnTo>
                    <a:pt x="1229" y="1621"/>
                  </a:lnTo>
                  <a:lnTo>
                    <a:pt x="1312" y="1638"/>
                  </a:lnTo>
                  <a:lnTo>
                    <a:pt x="1362" y="1646"/>
                  </a:lnTo>
                  <a:lnTo>
                    <a:pt x="1404" y="1663"/>
                  </a:lnTo>
                  <a:lnTo>
                    <a:pt x="1454" y="1671"/>
                  </a:lnTo>
                  <a:lnTo>
                    <a:pt x="1504" y="1680"/>
                  </a:lnTo>
                  <a:lnTo>
                    <a:pt x="1554" y="1688"/>
                  </a:lnTo>
                  <a:lnTo>
                    <a:pt x="1604" y="1696"/>
                  </a:lnTo>
                  <a:lnTo>
                    <a:pt x="1630" y="1696"/>
                  </a:lnTo>
                  <a:lnTo>
                    <a:pt x="1655" y="1696"/>
                  </a:lnTo>
                  <a:lnTo>
                    <a:pt x="1705" y="1705"/>
                  </a:lnTo>
                  <a:lnTo>
                    <a:pt x="1755" y="1713"/>
                  </a:lnTo>
                  <a:lnTo>
                    <a:pt x="1797" y="1721"/>
                  </a:lnTo>
                  <a:lnTo>
                    <a:pt x="1847" y="1721"/>
                  </a:lnTo>
                  <a:lnTo>
                    <a:pt x="1889" y="1721"/>
                  </a:lnTo>
                  <a:lnTo>
                    <a:pt x="1939" y="1721"/>
                  </a:lnTo>
                  <a:lnTo>
                    <a:pt x="1989" y="1721"/>
                  </a:lnTo>
                  <a:lnTo>
                    <a:pt x="2039" y="1721"/>
                  </a:lnTo>
                  <a:lnTo>
                    <a:pt x="2398" y="1721"/>
                  </a:lnTo>
                  <a:lnTo>
                    <a:pt x="2457" y="1721"/>
                  </a:lnTo>
                  <a:lnTo>
                    <a:pt x="2507" y="1721"/>
                  </a:lnTo>
                  <a:lnTo>
                    <a:pt x="2607" y="1721"/>
                  </a:lnTo>
                  <a:lnTo>
                    <a:pt x="2716" y="1713"/>
                  </a:lnTo>
                  <a:lnTo>
                    <a:pt x="2924" y="1705"/>
                  </a:lnTo>
                  <a:lnTo>
                    <a:pt x="3025" y="1705"/>
                  </a:lnTo>
                  <a:lnTo>
                    <a:pt x="3133" y="1705"/>
                  </a:lnTo>
                  <a:lnTo>
                    <a:pt x="3459" y="1705"/>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34"/>
            <p:cNvSpPr/>
            <p:nvPr/>
          </p:nvSpPr>
          <p:spPr>
            <a:xfrm>
              <a:off x="6987622" y="4477993"/>
              <a:ext cx="204462" cy="210628"/>
            </a:xfrm>
            <a:custGeom>
              <a:avLst/>
              <a:gdLst/>
              <a:ahLst/>
              <a:cxnLst/>
              <a:rect l="l" t="t" r="r" b="b"/>
              <a:pathLst>
                <a:path w="4145" h="4270" extrusionOk="0">
                  <a:moveTo>
                    <a:pt x="903" y="251"/>
                  </a:moveTo>
                  <a:lnTo>
                    <a:pt x="903" y="251"/>
                  </a:lnTo>
                  <a:lnTo>
                    <a:pt x="886" y="251"/>
                  </a:lnTo>
                  <a:lnTo>
                    <a:pt x="869" y="260"/>
                  </a:lnTo>
                  <a:lnTo>
                    <a:pt x="869" y="260"/>
                  </a:lnTo>
                  <a:lnTo>
                    <a:pt x="853" y="268"/>
                  </a:lnTo>
                  <a:lnTo>
                    <a:pt x="836" y="277"/>
                  </a:lnTo>
                  <a:lnTo>
                    <a:pt x="836" y="277"/>
                  </a:lnTo>
                  <a:lnTo>
                    <a:pt x="819" y="277"/>
                  </a:lnTo>
                  <a:lnTo>
                    <a:pt x="802" y="285"/>
                  </a:lnTo>
                  <a:lnTo>
                    <a:pt x="802" y="285"/>
                  </a:lnTo>
                  <a:lnTo>
                    <a:pt x="794" y="293"/>
                  </a:lnTo>
                  <a:lnTo>
                    <a:pt x="777" y="302"/>
                  </a:lnTo>
                  <a:lnTo>
                    <a:pt x="777" y="302"/>
                  </a:lnTo>
                  <a:lnTo>
                    <a:pt x="761" y="310"/>
                  </a:lnTo>
                  <a:lnTo>
                    <a:pt x="744" y="318"/>
                  </a:lnTo>
                  <a:lnTo>
                    <a:pt x="744" y="318"/>
                  </a:lnTo>
                  <a:lnTo>
                    <a:pt x="727" y="335"/>
                  </a:lnTo>
                  <a:lnTo>
                    <a:pt x="711" y="343"/>
                  </a:lnTo>
                  <a:lnTo>
                    <a:pt x="711" y="343"/>
                  </a:lnTo>
                  <a:lnTo>
                    <a:pt x="702" y="352"/>
                  </a:lnTo>
                  <a:lnTo>
                    <a:pt x="686" y="360"/>
                  </a:lnTo>
                  <a:lnTo>
                    <a:pt x="686" y="360"/>
                  </a:lnTo>
                  <a:lnTo>
                    <a:pt x="669" y="368"/>
                  </a:lnTo>
                  <a:lnTo>
                    <a:pt x="660" y="385"/>
                  </a:lnTo>
                  <a:lnTo>
                    <a:pt x="660" y="385"/>
                  </a:lnTo>
                  <a:lnTo>
                    <a:pt x="644" y="394"/>
                  </a:lnTo>
                  <a:lnTo>
                    <a:pt x="635" y="410"/>
                  </a:lnTo>
                  <a:lnTo>
                    <a:pt x="635" y="410"/>
                  </a:lnTo>
                  <a:lnTo>
                    <a:pt x="619" y="419"/>
                  </a:lnTo>
                  <a:lnTo>
                    <a:pt x="602" y="435"/>
                  </a:lnTo>
                  <a:lnTo>
                    <a:pt x="602" y="435"/>
                  </a:lnTo>
                  <a:lnTo>
                    <a:pt x="594" y="444"/>
                  </a:lnTo>
                  <a:lnTo>
                    <a:pt x="585" y="452"/>
                  </a:lnTo>
                  <a:lnTo>
                    <a:pt x="577" y="460"/>
                  </a:lnTo>
                  <a:lnTo>
                    <a:pt x="577" y="460"/>
                  </a:lnTo>
                  <a:lnTo>
                    <a:pt x="569" y="469"/>
                  </a:lnTo>
                  <a:lnTo>
                    <a:pt x="552" y="485"/>
                  </a:lnTo>
                  <a:lnTo>
                    <a:pt x="552" y="485"/>
                  </a:lnTo>
                  <a:lnTo>
                    <a:pt x="544" y="502"/>
                  </a:lnTo>
                  <a:lnTo>
                    <a:pt x="535" y="510"/>
                  </a:lnTo>
                  <a:lnTo>
                    <a:pt x="535" y="510"/>
                  </a:lnTo>
                  <a:lnTo>
                    <a:pt x="518" y="527"/>
                  </a:lnTo>
                  <a:lnTo>
                    <a:pt x="510" y="544"/>
                  </a:lnTo>
                  <a:lnTo>
                    <a:pt x="510" y="544"/>
                  </a:lnTo>
                  <a:lnTo>
                    <a:pt x="493" y="561"/>
                  </a:lnTo>
                  <a:lnTo>
                    <a:pt x="485" y="577"/>
                  </a:lnTo>
                  <a:lnTo>
                    <a:pt x="485" y="577"/>
                  </a:lnTo>
                  <a:lnTo>
                    <a:pt x="477" y="594"/>
                  </a:lnTo>
                  <a:lnTo>
                    <a:pt x="468" y="611"/>
                  </a:lnTo>
                  <a:lnTo>
                    <a:pt x="468" y="611"/>
                  </a:lnTo>
                  <a:lnTo>
                    <a:pt x="460" y="627"/>
                  </a:lnTo>
                  <a:lnTo>
                    <a:pt x="443" y="644"/>
                  </a:lnTo>
                  <a:lnTo>
                    <a:pt x="443" y="644"/>
                  </a:lnTo>
                  <a:lnTo>
                    <a:pt x="435" y="669"/>
                  </a:lnTo>
                  <a:lnTo>
                    <a:pt x="427" y="686"/>
                  </a:lnTo>
                  <a:lnTo>
                    <a:pt x="427" y="686"/>
                  </a:lnTo>
                  <a:lnTo>
                    <a:pt x="418" y="703"/>
                  </a:lnTo>
                  <a:lnTo>
                    <a:pt x="410" y="728"/>
                  </a:lnTo>
                  <a:lnTo>
                    <a:pt x="410" y="728"/>
                  </a:lnTo>
                  <a:lnTo>
                    <a:pt x="401" y="744"/>
                  </a:lnTo>
                  <a:lnTo>
                    <a:pt x="393" y="761"/>
                  </a:lnTo>
                  <a:lnTo>
                    <a:pt x="393" y="761"/>
                  </a:lnTo>
                  <a:lnTo>
                    <a:pt x="385" y="786"/>
                  </a:lnTo>
                  <a:lnTo>
                    <a:pt x="376" y="803"/>
                  </a:lnTo>
                  <a:lnTo>
                    <a:pt x="376" y="803"/>
                  </a:lnTo>
                  <a:lnTo>
                    <a:pt x="368" y="828"/>
                  </a:lnTo>
                  <a:lnTo>
                    <a:pt x="368" y="845"/>
                  </a:lnTo>
                  <a:lnTo>
                    <a:pt x="360" y="870"/>
                  </a:lnTo>
                  <a:lnTo>
                    <a:pt x="351" y="886"/>
                  </a:lnTo>
                  <a:lnTo>
                    <a:pt x="351" y="911"/>
                  </a:lnTo>
                  <a:lnTo>
                    <a:pt x="343" y="937"/>
                  </a:lnTo>
                  <a:lnTo>
                    <a:pt x="343" y="953"/>
                  </a:lnTo>
                  <a:lnTo>
                    <a:pt x="343" y="978"/>
                  </a:lnTo>
                  <a:lnTo>
                    <a:pt x="343" y="1003"/>
                  </a:lnTo>
                  <a:lnTo>
                    <a:pt x="343" y="1028"/>
                  </a:lnTo>
                  <a:lnTo>
                    <a:pt x="343" y="1053"/>
                  </a:lnTo>
                  <a:lnTo>
                    <a:pt x="343" y="1070"/>
                  </a:lnTo>
                  <a:lnTo>
                    <a:pt x="343" y="1095"/>
                  </a:lnTo>
                  <a:lnTo>
                    <a:pt x="343" y="1120"/>
                  </a:lnTo>
                  <a:lnTo>
                    <a:pt x="343" y="1145"/>
                  </a:lnTo>
                  <a:lnTo>
                    <a:pt x="343" y="1179"/>
                  </a:lnTo>
                  <a:lnTo>
                    <a:pt x="343" y="1396"/>
                  </a:lnTo>
                  <a:lnTo>
                    <a:pt x="343" y="1446"/>
                  </a:lnTo>
                  <a:lnTo>
                    <a:pt x="343" y="1496"/>
                  </a:lnTo>
                  <a:lnTo>
                    <a:pt x="343" y="1546"/>
                  </a:lnTo>
                  <a:lnTo>
                    <a:pt x="351" y="1596"/>
                  </a:lnTo>
                  <a:lnTo>
                    <a:pt x="351" y="1647"/>
                  </a:lnTo>
                  <a:lnTo>
                    <a:pt x="360" y="1697"/>
                  </a:lnTo>
                  <a:lnTo>
                    <a:pt x="368" y="1747"/>
                  </a:lnTo>
                  <a:lnTo>
                    <a:pt x="376" y="1797"/>
                  </a:lnTo>
                  <a:lnTo>
                    <a:pt x="385" y="1847"/>
                  </a:lnTo>
                  <a:lnTo>
                    <a:pt x="401" y="1889"/>
                  </a:lnTo>
                  <a:lnTo>
                    <a:pt x="401" y="1889"/>
                  </a:lnTo>
                  <a:lnTo>
                    <a:pt x="410" y="1931"/>
                  </a:lnTo>
                  <a:lnTo>
                    <a:pt x="418" y="1981"/>
                  </a:lnTo>
                  <a:lnTo>
                    <a:pt x="435" y="2031"/>
                  </a:lnTo>
                  <a:lnTo>
                    <a:pt x="443" y="2073"/>
                  </a:lnTo>
                  <a:lnTo>
                    <a:pt x="460" y="2123"/>
                  </a:lnTo>
                  <a:lnTo>
                    <a:pt x="468" y="2165"/>
                  </a:lnTo>
                  <a:lnTo>
                    <a:pt x="485" y="2206"/>
                  </a:lnTo>
                  <a:lnTo>
                    <a:pt x="502" y="2256"/>
                  </a:lnTo>
                  <a:lnTo>
                    <a:pt x="518" y="2298"/>
                  </a:lnTo>
                  <a:lnTo>
                    <a:pt x="535" y="2340"/>
                  </a:lnTo>
                  <a:lnTo>
                    <a:pt x="552" y="2382"/>
                  </a:lnTo>
                  <a:lnTo>
                    <a:pt x="569" y="2432"/>
                  </a:lnTo>
                  <a:lnTo>
                    <a:pt x="585" y="2474"/>
                  </a:lnTo>
                  <a:lnTo>
                    <a:pt x="610" y="2515"/>
                  </a:lnTo>
                  <a:lnTo>
                    <a:pt x="627" y="2549"/>
                  </a:lnTo>
                  <a:lnTo>
                    <a:pt x="627" y="2557"/>
                  </a:lnTo>
                  <a:lnTo>
                    <a:pt x="644" y="2599"/>
                  </a:lnTo>
                  <a:lnTo>
                    <a:pt x="669" y="2641"/>
                  </a:lnTo>
                  <a:lnTo>
                    <a:pt x="694" y="2683"/>
                  </a:lnTo>
                  <a:lnTo>
                    <a:pt x="711" y="2724"/>
                  </a:lnTo>
                  <a:lnTo>
                    <a:pt x="736" y="2766"/>
                  </a:lnTo>
                  <a:lnTo>
                    <a:pt x="761" y="2808"/>
                  </a:lnTo>
                  <a:lnTo>
                    <a:pt x="786" y="2841"/>
                  </a:lnTo>
                  <a:lnTo>
                    <a:pt x="811" y="2883"/>
                  </a:lnTo>
                  <a:lnTo>
                    <a:pt x="836" y="2925"/>
                  </a:lnTo>
                  <a:lnTo>
                    <a:pt x="861" y="2967"/>
                  </a:lnTo>
                  <a:lnTo>
                    <a:pt x="894" y="3000"/>
                  </a:lnTo>
                  <a:lnTo>
                    <a:pt x="919" y="3042"/>
                  </a:lnTo>
                  <a:lnTo>
                    <a:pt x="945" y="3075"/>
                  </a:lnTo>
                  <a:lnTo>
                    <a:pt x="978" y="3117"/>
                  </a:lnTo>
                  <a:lnTo>
                    <a:pt x="1011" y="3150"/>
                  </a:lnTo>
                  <a:lnTo>
                    <a:pt x="1036" y="3192"/>
                  </a:lnTo>
                  <a:lnTo>
                    <a:pt x="1070" y="3226"/>
                  </a:lnTo>
                  <a:lnTo>
                    <a:pt x="1103" y="3267"/>
                  </a:lnTo>
                  <a:lnTo>
                    <a:pt x="1103" y="3267"/>
                  </a:lnTo>
                  <a:lnTo>
                    <a:pt x="1128" y="3301"/>
                  </a:lnTo>
                  <a:lnTo>
                    <a:pt x="1162" y="3334"/>
                  </a:lnTo>
                  <a:lnTo>
                    <a:pt x="1195" y="3376"/>
                  </a:lnTo>
                  <a:lnTo>
                    <a:pt x="1229" y="3409"/>
                  </a:lnTo>
                  <a:lnTo>
                    <a:pt x="1262" y="3443"/>
                  </a:lnTo>
                  <a:lnTo>
                    <a:pt x="1304" y="3476"/>
                  </a:lnTo>
                  <a:lnTo>
                    <a:pt x="1337" y="3518"/>
                  </a:lnTo>
                  <a:lnTo>
                    <a:pt x="1371" y="3551"/>
                  </a:lnTo>
                  <a:lnTo>
                    <a:pt x="1404" y="3585"/>
                  </a:lnTo>
                  <a:lnTo>
                    <a:pt x="1446" y="3618"/>
                  </a:lnTo>
                  <a:lnTo>
                    <a:pt x="1479" y="3652"/>
                  </a:lnTo>
                  <a:lnTo>
                    <a:pt x="1521" y="3685"/>
                  </a:lnTo>
                  <a:lnTo>
                    <a:pt x="1554" y="3718"/>
                  </a:lnTo>
                  <a:lnTo>
                    <a:pt x="1596" y="3752"/>
                  </a:lnTo>
                  <a:lnTo>
                    <a:pt x="1638" y="3785"/>
                  </a:lnTo>
                  <a:lnTo>
                    <a:pt x="1671" y="3819"/>
                  </a:lnTo>
                  <a:lnTo>
                    <a:pt x="1713" y="3852"/>
                  </a:lnTo>
                  <a:lnTo>
                    <a:pt x="1755" y="3885"/>
                  </a:lnTo>
                  <a:lnTo>
                    <a:pt x="1797" y="3919"/>
                  </a:lnTo>
                  <a:lnTo>
                    <a:pt x="1838" y="3952"/>
                  </a:lnTo>
                  <a:lnTo>
                    <a:pt x="1880" y="3977"/>
                  </a:lnTo>
                  <a:lnTo>
                    <a:pt x="1905" y="4144"/>
                  </a:lnTo>
                  <a:lnTo>
                    <a:pt x="1746" y="4170"/>
                  </a:lnTo>
                  <a:lnTo>
                    <a:pt x="1696" y="4136"/>
                  </a:lnTo>
                  <a:lnTo>
                    <a:pt x="1655" y="4111"/>
                  </a:lnTo>
                  <a:lnTo>
                    <a:pt x="1613" y="4078"/>
                  </a:lnTo>
                  <a:lnTo>
                    <a:pt x="1571" y="4044"/>
                  </a:lnTo>
                  <a:lnTo>
                    <a:pt x="1521" y="4019"/>
                  </a:lnTo>
                  <a:lnTo>
                    <a:pt x="1479" y="3986"/>
                  </a:lnTo>
                  <a:lnTo>
                    <a:pt x="1437" y="3952"/>
                  </a:lnTo>
                  <a:lnTo>
                    <a:pt x="1396" y="3919"/>
                  </a:lnTo>
                  <a:lnTo>
                    <a:pt x="1354" y="3885"/>
                  </a:lnTo>
                  <a:lnTo>
                    <a:pt x="1312" y="3852"/>
                  </a:lnTo>
                  <a:lnTo>
                    <a:pt x="1270" y="3819"/>
                  </a:lnTo>
                  <a:lnTo>
                    <a:pt x="1229" y="3785"/>
                  </a:lnTo>
                  <a:lnTo>
                    <a:pt x="1187" y="3752"/>
                  </a:lnTo>
                  <a:lnTo>
                    <a:pt x="1145" y="3718"/>
                  </a:lnTo>
                  <a:lnTo>
                    <a:pt x="1112" y="3677"/>
                  </a:lnTo>
                  <a:lnTo>
                    <a:pt x="1070" y="3643"/>
                  </a:lnTo>
                  <a:lnTo>
                    <a:pt x="1028" y="3610"/>
                  </a:lnTo>
                  <a:lnTo>
                    <a:pt x="995" y="3576"/>
                  </a:lnTo>
                  <a:lnTo>
                    <a:pt x="953" y="3535"/>
                  </a:lnTo>
                  <a:lnTo>
                    <a:pt x="919" y="3501"/>
                  </a:lnTo>
                  <a:lnTo>
                    <a:pt x="886" y="3459"/>
                  </a:lnTo>
                  <a:lnTo>
                    <a:pt x="886" y="3459"/>
                  </a:lnTo>
                  <a:lnTo>
                    <a:pt x="844" y="3426"/>
                  </a:lnTo>
                  <a:lnTo>
                    <a:pt x="811" y="3384"/>
                  </a:lnTo>
                  <a:lnTo>
                    <a:pt x="777" y="3351"/>
                  </a:lnTo>
                  <a:lnTo>
                    <a:pt x="744" y="3309"/>
                  </a:lnTo>
                  <a:lnTo>
                    <a:pt x="711" y="3267"/>
                  </a:lnTo>
                  <a:lnTo>
                    <a:pt x="677" y="3226"/>
                  </a:lnTo>
                  <a:lnTo>
                    <a:pt x="644" y="3192"/>
                  </a:lnTo>
                  <a:lnTo>
                    <a:pt x="610" y="3150"/>
                  </a:lnTo>
                  <a:lnTo>
                    <a:pt x="577" y="3109"/>
                  </a:lnTo>
                  <a:lnTo>
                    <a:pt x="552" y="3067"/>
                  </a:lnTo>
                  <a:lnTo>
                    <a:pt x="518" y="3025"/>
                  </a:lnTo>
                  <a:lnTo>
                    <a:pt x="493" y="2975"/>
                  </a:lnTo>
                  <a:lnTo>
                    <a:pt x="460" y="2933"/>
                  </a:lnTo>
                  <a:lnTo>
                    <a:pt x="435" y="2891"/>
                  </a:lnTo>
                  <a:lnTo>
                    <a:pt x="410" y="2850"/>
                  </a:lnTo>
                  <a:lnTo>
                    <a:pt x="376" y="2799"/>
                  </a:lnTo>
                  <a:lnTo>
                    <a:pt x="351" y="2758"/>
                  </a:lnTo>
                  <a:lnTo>
                    <a:pt x="326" y="2708"/>
                  </a:lnTo>
                  <a:lnTo>
                    <a:pt x="326" y="2708"/>
                  </a:lnTo>
                  <a:lnTo>
                    <a:pt x="310" y="2666"/>
                  </a:lnTo>
                  <a:lnTo>
                    <a:pt x="285" y="2616"/>
                  </a:lnTo>
                  <a:lnTo>
                    <a:pt x="259" y="2574"/>
                  </a:lnTo>
                  <a:lnTo>
                    <a:pt x="243" y="2524"/>
                  </a:lnTo>
                  <a:lnTo>
                    <a:pt x="218" y="2474"/>
                  </a:lnTo>
                  <a:lnTo>
                    <a:pt x="201" y="2424"/>
                  </a:lnTo>
                  <a:lnTo>
                    <a:pt x="176" y="2373"/>
                  </a:lnTo>
                  <a:lnTo>
                    <a:pt x="159" y="2323"/>
                  </a:lnTo>
                  <a:lnTo>
                    <a:pt x="143" y="2273"/>
                  </a:lnTo>
                  <a:lnTo>
                    <a:pt x="126" y="2223"/>
                  </a:lnTo>
                  <a:lnTo>
                    <a:pt x="109" y="2173"/>
                  </a:lnTo>
                  <a:lnTo>
                    <a:pt x="92" y="2123"/>
                  </a:lnTo>
                  <a:lnTo>
                    <a:pt x="76" y="2073"/>
                  </a:lnTo>
                  <a:lnTo>
                    <a:pt x="67" y="2014"/>
                  </a:lnTo>
                  <a:lnTo>
                    <a:pt x="51" y="1964"/>
                  </a:lnTo>
                  <a:lnTo>
                    <a:pt x="51" y="1964"/>
                  </a:lnTo>
                  <a:lnTo>
                    <a:pt x="42" y="1914"/>
                  </a:lnTo>
                  <a:lnTo>
                    <a:pt x="34" y="1855"/>
                  </a:lnTo>
                  <a:lnTo>
                    <a:pt x="26" y="1805"/>
                  </a:lnTo>
                  <a:lnTo>
                    <a:pt x="17" y="1747"/>
                  </a:lnTo>
                  <a:lnTo>
                    <a:pt x="9" y="1688"/>
                  </a:lnTo>
                  <a:lnTo>
                    <a:pt x="1" y="1638"/>
                  </a:lnTo>
                  <a:lnTo>
                    <a:pt x="1" y="1580"/>
                  </a:lnTo>
                  <a:lnTo>
                    <a:pt x="1" y="1521"/>
                  </a:lnTo>
                  <a:lnTo>
                    <a:pt x="1" y="1463"/>
                  </a:lnTo>
                  <a:lnTo>
                    <a:pt x="1" y="1404"/>
                  </a:lnTo>
                  <a:lnTo>
                    <a:pt x="1" y="1212"/>
                  </a:lnTo>
                  <a:lnTo>
                    <a:pt x="1" y="1179"/>
                  </a:lnTo>
                  <a:lnTo>
                    <a:pt x="1" y="1145"/>
                  </a:lnTo>
                  <a:lnTo>
                    <a:pt x="1" y="1120"/>
                  </a:lnTo>
                  <a:lnTo>
                    <a:pt x="1" y="1087"/>
                  </a:lnTo>
                  <a:lnTo>
                    <a:pt x="1" y="1053"/>
                  </a:lnTo>
                  <a:lnTo>
                    <a:pt x="1" y="1028"/>
                  </a:lnTo>
                  <a:lnTo>
                    <a:pt x="1" y="995"/>
                  </a:lnTo>
                  <a:lnTo>
                    <a:pt x="9" y="970"/>
                  </a:lnTo>
                  <a:lnTo>
                    <a:pt x="17" y="945"/>
                  </a:lnTo>
                  <a:lnTo>
                    <a:pt x="17" y="911"/>
                  </a:lnTo>
                  <a:lnTo>
                    <a:pt x="26" y="886"/>
                  </a:lnTo>
                  <a:lnTo>
                    <a:pt x="34" y="861"/>
                  </a:lnTo>
                  <a:lnTo>
                    <a:pt x="42" y="828"/>
                  </a:lnTo>
                  <a:lnTo>
                    <a:pt x="51" y="803"/>
                  </a:lnTo>
                  <a:lnTo>
                    <a:pt x="59" y="778"/>
                  </a:lnTo>
                  <a:lnTo>
                    <a:pt x="67" y="753"/>
                  </a:lnTo>
                  <a:lnTo>
                    <a:pt x="76" y="728"/>
                  </a:lnTo>
                  <a:lnTo>
                    <a:pt x="84" y="703"/>
                  </a:lnTo>
                  <a:lnTo>
                    <a:pt x="92" y="678"/>
                  </a:lnTo>
                  <a:lnTo>
                    <a:pt x="101" y="652"/>
                  </a:lnTo>
                  <a:lnTo>
                    <a:pt x="109" y="627"/>
                  </a:lnTo>
                  <a:lnTo>
                    <a:pt x="126" y="602"/>
                  </a:lnTo>
                  <a:lnTo>
                    <a:pt x="134" y="577"/>
                  </a:lnTo>
                  <a:lnTo>
                    <a:pt x="143" y="552"/>
                  </a:lnTo>
                  <a:lnTo>
                    <a:pt x="159" y="536"/>
                  </a:lnTo>
                  <a:lnTo>
                    <a:pt x="168" y="510"/>
                  </a:lnTo>
                  <a:lnTo>
                    <a:pt x="184" y="485"/>
                  </a:lnTo>
                  <a:lnTo>
                    <a:pt x="193" y="469"/>
                  </a:lnTo>
                  <a:lnTo>
                    <a:pt x="209" y="444"/>
                  </a:lnTo>
                  <a:lnTo>
                    <a:pt x="226" y="427"/>
                  </a:lnTo>
                  <a:lnTo>
                    <a:pt x="234" y="402"/>
                  </a:lnTo>
                  <a:lnTo>
                    <a:pt x="251" y="385"/>
                  </a:lnTo>
                  <a:lnTo>
                    <a:pt x="268" y="360"/>
                  </a:lnTo>
                  <a:lnTo>
                    <a:pt x="276" y="343"/>
                  </a:lnTo>
                  <a:lnTo>
                    <a:pt x="293" y="327"/>
                  </a:lnTo>
                  <a:lnTo>
                    <a:pt x="310" y="310"/>
                  </a:lnTo>
                  <a:lnTo>
                    <a:pt x="326" y="293"/>
                  </a:lnTo>
                  <a:lnTo>
                    <a:pt x="343" y="268"/>
                  </a:lnTo>
                  <a:lnTo>
                    <a:pt x="351" y="268"/>
                  </a:lnTo>
                  <a:lnTo>
                    <a:pt x="360" y="251"/>
                  </a:lnTo>
                  <a:lnTo>
                    <a:pt x="376" y="235"/>
                  </a:lnTo>
                  <a:lnTo>
                    <a:pt x="393" y="226"/>
                  </a:lnTo>
                  <a:lnTo>
                    <a:pt x="410" y="210"/>
                  </a:lnTo>
                  <a:lnTo>
                    <a:pt x="435" y="193"/>
                  </a:lnTo>
                  <a:lnTo>
                    <a:pt x="452" y="176"/>
                  </a:lnTo>
                  <a:lnTo>
                    <a:pt x="468" y="160"/>
                  </a:lnTo>
                  <a:lnTo>
                    <a:pt x="485" y="151"/>
                  </a:lnTo>
                  <a:lnTo>
                    <a:pt x="502" y="135"/>
                  </a:lnTo>
                  <a:lnTo>
                    <a:pt x="527" y="126"/>
                  </a:lnTo>
                  <a:lnTo>
                    <a:pt x="544" y="109"/>
                  </a:lnTo>
                  <a:lnTo>
                    <a:pt x="569" y="101"/>
                  </a:lnTo>
                  <a:lnTo>
                    <a:pt x="585" y="84"/>
                  </a:lnTo>
                  <a:lnTo>
                    <a:pt x="602" y="76"/>
                  </a:lnTo>
                  <a:lnTo>
                    <a:pt x="627" y="68"/>
                  </a:lnTo>
                  <a:lnTo>
                    <a:pt x="644" y="59"/>
                  </a:lnTo>
                  <a:lnTo>
                    <a:pt x="669" y="51"/>
                  </a:lnTo>
                  <a:lnTo>
                    <a:pt x="686" y="43"/>
                  </a:lnTo>
                  <a:lnTo>
                    <a:pt x="711" y="34"/>
                  </a:lnTo>
                  <a:lnTo>
                    <a:pt x="727" y="26"/>
                  </a:lnTo>
                  <a:lnTo>
                    <a:pt x="752" y="18"/>
                  </a:lnTo>
                  <a:lnTo>
                    <a:pt x="777" y="9"/>
                  </a:lnTo>
                  <a:lnTo>
                    <a:pt x="794" y="1"/>
                  </a:lnTo>
                  <a:lnTo>
                    <a:pt x="819" y="1"/>
                  </a:lnTo>
                  <a:lnTo>
                    <a:pt x="844" y="1"/>
                  </a:lnTo>
                  <a:lnTo>
                    <a:pt x="861" y="1"/>
                  </a:lnTo>
                  <a:lnTo>
                    <a:pt x="886" y="1"/>
                  </a:lnTo>
                  <a:lnTo>
                    <a:pt x="911" y="1"/>
                  </a:lnTo>
                  <a:lnTo>
                    <a:pt x="928" y="1"/>
                  </a:lnTo>
                  <a:lnTo>
                    <a:pt x="953" y="1"/>
                  </a:lnTo>
                  <a:lnTo>
                    <a:pt x="978" y="1"/>
                  </a:lnTo>
                  <a:lnTo>
                    <a:pt x="1120" y="1"/>
                  </a:lnTo>
                  <a:lnTo>
                    <a:pt x="1145" y="1"/>
                  </a:lnTo>
                  <a:lnTo>
                    <a:pt x="1162" y="1"/>
                  </a:lnTo>
                  <a:lnTo>
                    <a:pt x="1187" y="1"/>
                  </a:lnTo>
                  <a:lnTo>
                    <a:pt x="1212" y="1"/>
                  </a:lnTo>
                  <a:lnTo>
                    <a:pt x="1237" y="1"/>
                  </a:lnTo>
                  <a:lnTo>
                    <a:pt x="1262" y="1"/>
                  </a:lnTo>
                  <a:lnTo>
                    <a:pt x="1287" y="1"/>
                  </a:lnTo>
                  <a:lnTo>
                    <a:pt x="1312" y="1"/>
                  </a:lnTo>
                  <a:lnTo>
                    <a:pt x="1337" y="9"/>
                  </a:lnTo>
                  <a:lnTo>
                    <a:pt x="1354" y="18"/>
                  </a:lnTo>
                  <a:lnTo>
                    <a:pt x="1379" y="26"/>
                  </a:lnTo>
                  <a:lnTo>
                    <a:pt x="1404" y="34"/>
                  </a:lnTo>
                  <a:lnTo>
                    <a:pt x="1429" y="43"/>
                  </a:lnTo>
                  <a:lnTo>
                    <a:pt x="1454" y="51"/>
                  </a:lnTo>
                  <a:lnTo>
                    <a:pt x="1479" y="59"/>
                  </a:lnTo>
                  <a:lnTo>
                    <a:pt x="1504" y="68"/>
                  </a:lnTo>
                  <a:lnTo>
                    <a:pt x="1529" y="76"/>
                  </a:lnTo>
                  <a:lnTo>
                    <a:pt x="1546" y="84"/>
                  </a:lnTo>
                  <a:lnTo>
                    <a:pt x="1571" y="93"/>
                  </a:lnTo>
                  <a:lnTo>
                    <a:pt x="1596" y="109"/>
                  </a:lnTo>
                  <a:lnTo>
                    <a:pt x="1621" y="118"/>
                  </a:lnTo>
                  <a:lnTo>
                    <a:pt x="1646" y="135"/>
                  </a:lnTo>
                  <a:lnTo>
                    <a:pt x="1671" y="143"/>
                  </a:lnTo>
                  <a:lnTo>
                    <a:pt x="1696" y="160"/>
                  </a:lnTo>
                  <a:lnTo>
                    <a:pt x="1721" y="168"/>
                  </a:lnTo>
                  <a:lnTo>
                    <a:pt x="1738" y="185"/>
                  </a:lnTo>
                  <a:lnTo>
                    <a:pt x="1763" y="201"/>
                  </a:lnTo>
                  <a:lnTo>
                    <a:pt x="1788" y="218"/>
                  </a:lnTo>
                  <a:lnTo>
                    <a:pt x="1813" y="235"/>
                  </a:lnTo>
                  <a:lnTo>
                    <a:pt x="1838" y="251"/>
                  </a:lnTo>
                  <a:lnTo>
                    <a:pt x="1863" y="268"/>
                  </a:lnTo>
                  <a:lnTo>
                    <a:pt x="1880" y="285"/>
                  </a:lnTo>
                  <a:lnTo>
                    <a:pt x="1905" y="302"/>
                  </a:lnTo>
                  <a:lnTo>
                    <a:pt x="1930" y="318"/>
                  </a:lnTo>
                  <a:lnTo>
                    <a:pt x="1955" y="335"/>
                  </a:lnTo>
                  <a:lnTo>
                    <a:pt x="1972" y="360"/>
                  </a:lnTo>
                  <a:lnTo>
                    <a:pt x="1997" y="377"/>
                  </a:lnTo>
                  <a:lnTo>
                    <a:pt x="2022" y="394"/>
                  </a:lnTo>
                  <a:lnTo>
                    <a:pt x="2047" y="419"/>
                  </a:lnTo>
                  <a:lnTo>
                    <a:pt x="2064" y="435"/>
                  </a:lnTo>
                  <a:lnTo>
                    <a:pt x="2089" y="460"/>
                  </a:lnTo>
                  <a:lnTo>
                    <a:pt x="2114" y="485"/>
                  </a:lnTo>
                  <a:lnTo>
                    <a:pt x="2131" y="502"/>
                  </a:lnTo>
                  <a:lnTo>
                    <a:pt x="2156" y="527"/>
                  </a:lnTo>
                  <a:lnTo>
                    <a:pt x="2173" y="552"/>
                  </a:lnTo>
                  <a:lnTo>
                    <a:pt x="2198" y="577"/>
                  </a:lnTo>
                  <a:lnTo>
                    <a:pt x="2223" y="602"/>
                  </a:lnTo>
                  <a:lnTo>
                    <a:pt x="2281" y="669"/>
                  </a:lnTo>
                  <a:lnTo>
                    <a:pt x="2331" y="728"/>
                  </a:lnTo>
                  <a:lnTo>
                    <a:pt x="2340" y="744"/>
                  </a:lnTo>
                  <a:lnTo>
                    <a:pt x="2398" y="820"/>
                  </a:lnTo>
                  <a:lnTo>
                    <a:pt x="2465" y="886"/>
                  </a:lnTo>
                  <a:lnTo>
                    <a:pt x="2523" y="962"/>
                  </a:lnTo>
                  <a:lnTo>
                    <a:pt x="2574" y="1037"/>
                  </a:lnTo>
                  <a:lnTo>
                    <a:pt x="2632" y="1112"/>
                  </a:lnTo>
                  <a:lnTo>
                    <a:pt x="2691" y="1187"/>
                  </a:lnTo>
                  <a:lnTo>
                    <a:pt x="2741" y="1254"/>
                  </a:lnTo>
                  <a:lnTo>
                    <a:pt x="2799" y="1329"/>
                  </a:lnTo>
                  <a:lnTo>
                    <a:pt x="2849" y="1413"/>
                  </a:lnTo>
                  <a:lnTo>
                    <a:pt x="2908" y="1488"/>
                  </a:lnTo>
                  <a:lnTo>
                    <a:pt x="2958" y="1563"/>
                  </a:lnTo>
                  <a:lnTo>
                    <a:pt x="3008" y="1638"/>
                  </a:lnTo>
                  <a:lnTo>
                    <a:pt x="3058" y="1722"/>
                  </a:lnTo>
                  <a:lnTo>
                    <a:pt x="3108" y="1797"/>
                  </a:lnTo>
                  <a:lnTo>
                    <a:pt x="3150" y="1872"/>
                  </a:lnTo>
                  <a:lnTo>
                    <a:pt x="3192" y="1947"/>
                  </a:lnTo>
                  <a:lnTo>
                    <a:pt x="3234" y="2014"/>
                  </a:lnTo>
                  <a:lnTo>
                    <a:pt x="3275" y="2089"/>
                  </a:lnTo>
                  <a:lnTo>
                    <a:pt x="3317" y="2156"/>
                  </a:lnTo>
                  <a:lnTo>
                    <a:pt x="3359" y="2231"/>
                  </a:lnTo>
                  <a:lnTo>
                    <a:pt x="3392" y="2307"/>
                  </a:lnTo>
                  <a:lnTo>
                    <a:pt x="3434" y="2382"/>
                  </a:lnTo>
                  <a:lnTo>
                    <a:pt x="3467" y="2449"/>
                  </a:lnTo>
                  <a:lnTo>
                    <a:pt x="3501" y="2524"/>
                  </a:lnTo>
                  <a:lnTo>
                    <a:pt x="3534" y="2599"/>
                  </a:lnTo>
                  <a:lnTo>
                    <a:pt x="3568" y="2674"/>
                  </a:lnTo>
                  <a:lnTo>
                    <a:pt x="3601" y="2749"/>
                  </a:lnTo>
                  <a:lnTo>
                    <a:pt x="3635" y="2816"/>
                  </a:lnTo>
                  <a:lnTo>
                    <a:pt x="3668" y="2891"/>
                  </a:lnTo>
                  <a:lnTo>
                    <a:pt x="3701" y="2967"/>
                  </a:lnTo>
                  <a:lnTo>
                    <a:pt x="3726" y="3042"/>
                  </a:lnTo>
                  <a:lnTo>
                    <a:pt x="3760" y="3117"/>
                  </a:lnTo>
                  <a:lnTo>
                    <a:pt x="3785" y="3192"/>
                  </a:lnTo>
                  <a:lnTo>
                    <a:pt x="3818" y="3267"/>
                  </a:lnTo>
                  <a:lnTo>
                    <a:pt x="3843" y="3342"/>
                  </a:lnTo>
                  <a:lnTo>
                    <a:pt x="3877" y="3418"/>
                  </a:lnTo>
                  <a:lnTo>
                    <a:pt x="3902" y="3493"/>
                  </a:lnTo>
                  <a:lnTo>
                    <a:pt x="3927" y="3568"/>
                  </a:lnTo>
                  <a:lnTo>
                    <a:pt x="3960" y="3652"/>
                  </a:lnTo>
                  <a:lnTo>
                    <a:pt x="3985" y="3727"/>
                  </a:lnTo>
                  <a:lnTo>
                    <a:pt x="4036" y="3877"/>
                  </a:lnTo>
                  <a:lnTo>
                    <a:pt x="4094" y="4036"/>
                  </a:lnTo>
                  <a:lnTo>
                    <a:pt x="4127" y="4136"/>
                  </a:lnTo>
                  <a:lnTo>
                    <a:pt x="4144" y="4186"/>
                  </a:lnTo>
                  <a:lnTo>
                    <a:pt x="4102" y="4270"/>
                  </a:lnTo>
                  <a:lnTo>
                    <a:pt x="4019" y="4228"/>
                  </a:lnTo>
                  <a:lnTo>
                    <a:pt x="4002" y="4186"/>
                  </a:lnTo>
                  <a:lnTo>
                    <a:pt x="3960" y="4078"/>
                  </a:lnTo>
                  <a:lnTo>
                    <a:pt x="3902" y="3927"/>
                  </a:lnTo>
                  <a:lnTo>
                    <a:pt x="3843" y="3777"/>
                  </a:lnTo>
                  <a:lnTo>
                    <a:pt x="3818" y="3702"/>
                  </a:lnTo>
                  <a:lnTo>
                    <a:pt x="3785" y="3627"/>
                  </a:lnTo>
                  <a:lnTo>
                    <a:pt x="3760" y="3551"/>
                  </a:lnTo>
                  <a:lnTo>
                    <a:pt x="3726" y="3476"/>
                  </a:lnTo>
                  <a:lnTo>
                    <a:pt x="3701" y="3401"/>
                  </a:lnTo>
                  <a:lnTo>
                    <a:pt x="3668" y="3326"/>
                  </a:lnTo>
                  <a:lnTo>
                    <a:pt x="3643" y="3251"/>
                  </a:lnTo>
                  <a:lnTo>
                    <a:pt x="3609" y="3184"/>
                  </a:lnTo>
                  <a:lnTo>
                    <a:pt x="3576" y="3109"/>
                  </a:lnTo>
                  <a:lnTo>
                    <a:pt x="3543" y="3033"/>
                  </a:lnTo>
                  <a:lnTo>
                    <a:pt x="3509" y="2967"/>
                  </a:lnTo>
                  <a:lnTo>
                    <a:pt x="3476" y="2891"/>
                  </a:lnTo>
                  <a:lnTo>
                    <a:pt x="3442" y="2816"/>
                  </a:lnTo>
                  <a:lnTo>
                    <a:pt x="3409" y="2749"/>
                  </a:lnTo>
                  <a:lnTo>
                    <a:pt x="3376" y="2674"/>
                  </a:lnTo>
                  <a:lnTo>
                    <a:pt x="3342" y="2607"/>
                  </a:lnTo>
                  <a:lnTo>
                    <a:pt x="3300" y="2532"/>
                  </a:lnTo>
                  <a:lnTo>
                    <a:pt x="3267" y="2465"/>
                  </a:lnTo>
                  <a:lnTo>
                    <a:pt x="3225" y="2390"/>
                  </a:lnTo>
                  <a:lnTo>
                    <a:pt x="3192" y="2323"/>
                  </a:lnTo>
                  <a:lnTo>
                    <a:pt x="3150" y="2256"/>
                  </a:lnTo>
                  <a:lnTo>
                    <a:pt x="3108" y="2190"/>
                  </a:lnTo>
                  <a:lnTo>
                    <a:pt x="3066" y="2114"/>
                  </a:lnTo>
                  <a:lnTo>
                    <a:pt x="3025" y="2048"/>
                  </a:lnTo>
                  <a:lnTo>
                    <a:pt x="2983" y="1981"/>
                  </a:lnTo>
                  <a:lnTo>
                    <a:pt x="2933" y="1914"/>
                  </a:lnTo>
                  <a:lnTo>
                    <a:pt x="2883" y="1839"/>
                  </a:lnTo>
                  <a:lnTo>
                    <a:pt x="2833" y="1764"/>
                  </a:lnTo>
                  <a:lnTo>
                    <a:pt x="2782" y="1688"/>
                  </a:lnTo>
                  <a:lnTo>
                    <a:pt x="2724" y="1613"/>
                  </a:lnTo>
                  <a:lnTo>
                    <a:pt x="2674" y="1538"/>
                  </a:lnTo>
                  <a:lnTo>
                    <a:pt x="2615" y="1471"/>
                  </a:lnTo>
                  <a:lnTo>
                    <a:pt x="2565" y="1396"/>
                  </a:lnTo>
                  <a:lnTo>
                    <a:pt x="2507" y="1329"/>
                  </a:lnTo>
                  <a:lnTo>
                    <a:pt x="2448" y="1254"/>
                  </a:lnTo>
                  <a:lnTo>
                    <a:pt x="2390" y="1187"/>
                  </a:lnTo>
                  <a:lnTo>
                    <a:pt x="2331" y="1112"/>
                  </a:lnTo>
                  <a:lnTo>
                    <a:pt x="2273" y="1045"/>
                  </a:lnTo>
                  <a:lnTo>
                    <a:pt x="2214" y="978"/>
                  </a:lnTo>
                  <a:lnTo>
                    <a:pt x="2156" y="911"/>
                  </a:lnTo>
                  <a:lnTo>
                    <a:pt x="2147" y="895"/>
                  </a:lnTo>
                  <a:lnTo>
                    <a:pt x="2097" y="845"/>
                  </a:lnTo>
                  <a:lnTo>
                    <a:pt x="2031" y="769"/>
                  </a:lnTo>
                  <a:lnTo>
                    <a:pt x="2014" y="753"/>
                  </a:lnTo>
                  <a:lnTo>
                    <a:pt x="1989" y="728"/>
                  </a:lnTo>
                  <a:lnTo>
                    <a:pt x="1972" y="711"/>
                  </a:lnTo>
                  <a:lnTo>
                    <a:pt x="1947" y="686"/>
                  </a:lnTo>
                  <a:lnTo>
                    <a:pt x="1930" y="669"/>
                  </a:lnTo>
                  <a:lnTo>
                    <a:pt x="1905" y="652"/>
                  </a:lnTo>
                  <a:lnTo>
                    <a:pt x="1889" y="636"/>
                  </a:lnTo>
                  <a:lnTo>
                    <a:pt x="1863" y="611"/>
                  </a:lnTo>
                  <a:lnTo>
                    <a:pt x="1847" y="594"/>
                  </a:lnTo>
                  <a:lnTo>
                    <a:pt x="1822" y="577"/>
                  </a:lnTo>
                  <a:lnTo>
                    <a:pt x="1805" y="561"/>
                  </a:lnTo>
                  <a:lnTo>
                    <a:pt x="1780" y="544"/>
                  </a:lnTo>
                  <a:lnTo>
                    <a:pt x="1763" y="527"/>
                  </a:lnTo>
                  <a:lnTo>
                    <a:pt x="1738" y="519"/>
                  </a:lnTo>
                  <a:lnTo>
                    <a:pt x="1721" y="502"/>
                  </a:lnTo>
                  <a:lnTo>
                    <a:pt x="1696" y="485"/>
                  </a:lnTo>
                  <a:lnTo>
                    <a:pt x="1680" y="477"/>
                  </a:lnTo>
                  <a:lnTo>
                    <a:pt x="1655" y="460"/>
                  </a:lnTo>
                  <a:lnTo>
                    <a:pt x="1638" y="444"/>
                  </a:lnTo>
                  <a:lnTo>
                    <a:pt x="1613" y="435"/>
                  </a:lnTo>
                  <a:lnTo>
                    <a:pt x="1596" y="427"/>
                  </a:lnTo>
                  <a:lnTo>
                    <a:pt x="1579" y="410"/>
                  </a:lnTo>
                  <a:lnTo>
                    <a:pt x="1554" y="402"/>
                  </a:lnTo>
                  <a:lnTo>
                    <a:pt x="1538" y="394"/>
                  </a:lnTo>
                  <a:lnTo>
                    <a:pt x="1513" y="377"/>
                  </a:lnTo>
                  <a:lnTo>
                    <a:pt x="1496" y="368"/>
                  </a:lnTo>
                  <a:lnTo>
                    <a:pt x="1479" y="360"/>
                  </a:lnTo>
                  <a:lnTo>
                    <a:pt x="1454" y="352"/>
                  </a:lnTo>
                  <a:lnTo>
                    <a:pt x="1437" y="343"/>
                  </a:lnTo>
                  <a:lnTo>
                    <a:pt x="1412" y="335"/>
                  </a:lnTo>
                  <a:lnTo>
                    <a:pt x="1412" y="335"/>
                  </a:lnTo>
                  <a:lnTo>
                    <a:pt x="1396" y="327"/>
                  </a:lnTo>
                  <a:lnTo>
                    <a:pt x="1371" y="318"/>
                  </a:lnTo>
                  <a:lnTo>
                    <a:pt x="1371" y="318"/>
                  </a:lnTo>
                  <a:lnTo>
                    <a:pt x="1354" y="318"/>
                  </a:lnTo>
                  <a:lnTo>
                    <a:pt x="1329" y="310"/>
                  </a:lnTo>
                  <a:lnTo>
                    <a:pt x="1329" y="310"/>
                  </a:lnTo>
                  <a:lnTo>
                    <a:pt x="1312" y="302"/>
                  </a:lnTo>
                  <a:lnTo>
                    <a:pt x="1295" y="293"/>
                  </a:lnTo>
                  <a:lnTo>
                    <a:pt x="1295" y="293"/>
                  </a:lnTo>
                  <a:lnTo>
                    <a:pt x="1270" y="293"/>
                  </a:lnTo>
                  <a:lnTo>
                    <a:pt x="1254" y="293"/>
                  </a:lnTo>
                  <a:lnTo>
                    <a:pt x="1254" y="293"/>
                  </a:lnTo>
                  <a:lnTo>
                    <a:pt x="1229" y="293"/>
                  </a:lnTo>
                  <a:lnTo>
                    <a:pt x="1212" y="293"/>
                  </a:lnTo>
                  <a:lnTo>
                    <a:pt x="1212" y="293"/>
                  </a:lnTo>
                  <a:lnTo>
                    <a:pt x="1195" y="293"/>
                  </a:lnTo>
                  <a:lnTo>
                    <a:pt x="1170" y="293"/>
                  </a:lnTo>
                  <a:lnTo>
                    <a:pt x="1170" y="293"/>
                  </a:lnTo>
                  <a:lnTo>
                    <a:pt x="1153" y="293"/>
                  </a:lnTo>
                  <a:lnTo>
                    <a:pt x="1137" y="293"/>
                  </a:lnTo>
                  <a:lnTo>
                    <a:pt x="1137" y="293"/>
                  </a:lnTo>
                  <a:lnTo>
                    <a:pt x="1112" y="293"/>
                  </a:lnTo>
                  <a:lnTo>
                    <a:pt x="978" y="293"/>
                  </a:lnTo>
                  <a:lnTo>
                    <a:pt x="961" y="293"/>
                  </a:lnTo>
                  <a:lnTo>
                    <a:pt x="961" y="293"/>
                  </a:lnTo>
                  <a:lnTo>
                    <a:pt x="945" y="293"/>
                  </a:lnTo>
                  <a:lnTo>
                    <a:pt x="919" y="293"/>
                  </a:lnTo>
                  <a:lnTo>
                    <a:pt x="919" y="293"/>
                  </a:lnTo>
                  <a:lnTo>
                    <a:pt x="903" y="293"/>
                  </a:lnTo>
                  <a:lnTo>
                    <a:pt x="886" y="293"/>
                  </a:lnTo>
                  <a:lnTo>
                    <a:pt x="886" y="293"/>
                  </a:lnTo>
                  <a:lnTo>
                    <a:pt x="869" y="293"/>
                  </a:lnTo>
                  <a:lnTo>
                    <a:pt x="853" y="293"/>
                  </a:lnTo>
                  <a:lnTo>
                    <a:pt x="853" y="293"/>
                  </a:lnTo>
                  <a:lnTo>
                    <a:pt x="836" y="293"/>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34"/>
            <p:cNvSpPr/>
            <p:nvPr/>
          </p:nvSpPr>
          <p:spPr>
            <a:xfrm>
              <a:off x="7513848" y="4417024"/>
              <a:ext cx="300898" cy="251817"/>
            </a:xfrm>
            <a:custGeom>
              <a:avLst/>
              <a:gdLst/>
              <a:ahLst/>
              <a:cxnLst/>
              <a:rect l="l" t="t" r="r" b="b"/>
              <a:pathLst>
                <a:path w="6100" h="5105" extrusionOk="0">
                  <a:moveTo>
                    <a:pt x="3626" y="4829"/>
                  </a:moveTo>
                  <a:lnTo>
                    <a:pt x="3610" y="4829"/>
                  </a:lnTo>
                  <a:lnTo>
                    <a:pt x="3568" y="4846"/>
                  </a:lnTo>
                  <a:lnTo>
                    <a:pt x="3468" y="4888"/>
                  </a:lnTo>
                  <a:lnTo>
                    <a:pt x="3401" y="4913"/>
                  </a:lnTo>
                  <a:lnTo>
                    <a:pt x="3326" y="4938"/>
                  </a:lnTo>
                  <a:lnTo>
                    <a:pt x="3242" y="4963"/>
                  </a:lnTo>
                  <a:lnTo>
                    <a:pt x="3167" y="4988"/>
                  </a:lnTo>
                  <a:lnTo>
                    <a:pt x="3125" y="5005"/>
                  </a:lnTo>
                  <a:lnTo>
                    <a:pt x="3083" y="5021"/>
                  </a:lnTo>
                  <a:lnTo>
                    <a:pt x="3041" y="5030"/>
                  </a:lnTo>
                  <a:lnTo>
                    <a:pt x="3000" y="5038"/>
                  </a:lnTo>
                  <a:lnTo>
                    <a:pt x="2958" y="5055"/>
                  </a:lnTo>
                  <a:lnTo>
                    <a:pt x="2916" y="5063"/>
                  </a:lnTo>
                  <a:lnTo>
                    <a:pt x="2883" y="5080"/>
                  </a:lnTo>
                  <a:lnTo>
                    <a:pt x="2841" y="5088"/>
                  </a:lnTo>
                  <a:lnTo>
                    <a:pt x="2808" y="5096"/>
                  </a:lnTo>
                  <a:lnTo>
                    <a:pt x="2774" y="5105"/>
                  </a:lnTo>
                  <a:lnTo>
                    <a:pt x="2741" y="5105"/>
                  </a:lnTo>
                  <a:lnTo>
                    <a:pt x="2724" y="5105"/>
                  </a:lnTo>
                  <a:lnTo>
                    <a:pt x="2716" y="5105"/>
                  </a:lnTo>
                  <a:lnTo>
                    <a:pt x="2699" y="5105"/>
                  </a:lnTo>
                  <a:lnTo>
                    <a:pt x="2682" y="5105"/>
                  </a:lnTo>
                  <a:lnTo>
                    <a:pt x="2666" y="5105"/>
                  </a:lnTo>
                  <a:lnTo>
                    <a:pt x="2657" y="5105"/>
                  </a:lnTo>
                  <a:lnTo>
                    <a:pt x="2615" y="5105"/>
                  </a:lnTo>
                  <a:lnTo>
                    <a:pt x="2599" y="5105"/>
                  </a:lnTo>
                  <a:lnTo>
                    <a:pt x="2582" y="5105"/>
                  </a:lnTo>
                  <a:lnTo>
                    <a:pt x="2565" y="5105"/>
                  </a:lnTo>
                  <a:lnTo>
                    <a:pt x="2549" y="5105"/>
                  </a:lnTo>
                  <a:lnTo>
                    <a:pt x="2532" y="5096"/>
                  </a:lnTo>
                  <a:lnTo>
                    <a:pt x="2515" y="5088"/>
                  </a:lnTo>
                  <a:lnTo>
                    <a:pt x="2498" y="5080"/>
                  </a:lnTo>
                  <a:lnTo>
                    <a:pt x="2482" y="5063"/>
                  </a:lnTo>
                  <a:lnTo>
                    <a:pt x="2465" y="5038"/>
                  </a:lnTo>
                  <a:lnTo>
                    <a:pt x="2448" y="5005"/>
                  </a:lnTo>
                  <a:lnTo>
                    <a:pt x="2448" y="4979"/>
                  </a:lnTo>
                  <a:lnTo>
                    <a:pt x="2448" y="4946"/>
                  </a:lnTo>
                  <a:lnTo>
                    <a:pt x="2448" y="4929"/>
                  </a:lnTo>
                  <a:lnTo>
                    <a:pt x="2448" y="4921"/>
                  </a:lnTo>
                  <a:lnTo>
                    <a:pt x="2457" y="4896"/>
                  </a:lnTo>
                  <a:lnTo>
                    <a:pt x="2465" y="4871"/>
                  </a:lnTo>
                  <a:lnTo>
                    <a:pt x="2482" y="4863"/>
                  </a:lnTo>
                  <a:lnTo>
                    <a:pt x="2490" y="4846"/>
                  </a:lnTo>
                  <a:lnTo>
                    <a:pt x="2507" y="4837"/>
                  </a:lnTo>
                  <a:lnTo>
                    <a:pt x="2515" y="4829"/>
                  </a:lnTo>
                  <a:lnTo>
                    <a:pt x="2532" y="4821"/>
                  </a:lnTo>
                  <a:lnTo>
                    <a:pt x="2540" y="4812"/>
                  </a:lnTo>
                  <a:lnTo>
                    <a:pt x="2549" y="4804"/>
                  </a:lnTo>
                  <a:lnTo>
                    <a:pt x="2574" y="4787"/>
                  </a:lnTo>
                  <a:lnTo>
                    <a:pt x="2599" y="4779"/>
                  </a:lnTo>
                  <a:lnTo>
                    <a:pt x="2624" y="4762"/>
                  </a:lnTo>
                  <a:lnTo>
                    <a:pt x="2649" y="4754"/>
                  </a:lnTo>
                  <a:lnTo>
                    <a:pt x="2674" y="4737"/>
                  </a:lnTo>
                  <a:lnTo>
                    <a:pt x="2707" y="4729"/>
                  </a:lnTo>
                  <a:lnTo>
                    <a:pt x="2732" y="4721"/>
                  </a:lnTo>
                  <a:lnTo>
                    <a:pt x="2766" y="4712"/>
                  </a:lnTo>
                  <a:lnTo>
                    <a:pt x="2824" y="4687"/>
                  </a:lnTo>
                  <a:lnTo>
                    <a:pt x="2941" y="4654"/>
                  </a:lnTo>
                  <a:lnTo>
                    <a:pt x="3000" y="4629"/>
                  </a:lnTo>
                  <a:lnTo>
                    <a:pt x="3025" y="4620"/>
                  </a:lnTo>
                  <a:lnTo>
                    <a:pt x="3050" y="4612"/>
                  </a:lnTo>
                  <a:lnTo>
                    <a:pt x="3075" y="4604"/>
                  </a:lnTo>
                  <a:lnTo>
                    <a:pt x="3092" y="4595"/>
                  </a:lnTo>
                  <a:lnTo>
                    <a:pt x="3108" y="4587"/>
                  </a:lnTo>
                  <a:lnTo>
                    <a:pt x="3125" y="4578"/>
                  </a:lnTo>
                  <a:lnTo>
                    <a:pt x="3309" y="4487"/>
                  </a:lnTo>
                  <a:lnTo>
                    <a:pt x="3484" y="4386"/>
                  </a:lnTo>
                  <a:lnTo>
                    <a:pt x="3576" y="4336"/>
                  </a:lnTo>
                  <a:lnTo>
                    <a:pt x="3668" y="4294"/>
                  </a:lnTo>
                  <a:lnTo>
                    <a:pt x="3760" y="4244"/>
                  </a:lnTo>
                  <a:lnTo>
                    <a:pt x="3852" y="4194"/>
                  </a:lnTo>
                  <a:lnTo>
                    <a:pt x="3919" y="4152"/>
                  </a:lnTo>
                  <a:lnTo>
                    <a:pt x="3994" y="4111"/>
                  </a:lnTo>
                  <a:lnTo>
                    <a:pt x="4069" y="4069"/>
                  </a:lnTo>
                  <a:lnTo>
                    <a:pt x="4153" y="4019"/>
                  </a:lnTo>
                  <a:lnTo>
                    <a:pt x="4244" y="3969"/>
                  </a:lnTo>
                  <a:lnTo>
                    <a:pt x="4286" y="3944"/>
                  </a:lnTo>
                  <a:lnTo>
                    <a:pt x="4328" y="3919"/>
                  </a:lnTo>
                  <a:lnTo>
                    <a:pt x="4361" y="3893"/>
                  </a:lnTo>
                  <a:lnTo>
                    <a:pt x="4370" y="3885"/>
                  </a:lnTo>
                  <a:lnTo>
                    <a:pt x="4420" y="3860"/>
                  </a:lnTo>
                  <a:lnTo>
                    <a:pt x="4462" y="3827"/>
                  </a:lnTo>
                  <a:lnTo>
                    <a:pt x="4512" y="3802"/>
                  </a:lnTo>
                  <a:lnTo>
                    <a:pt x="4562" y="3768"/>
                  </a:lnTo>
                  <a:lnTo>
                    <a:pt x="4604" y="3735"/>
                  </a:lnTo>
                  <a:lnTo>
                    <a:pt x="4654" y="3710"/>
                  </a:lnTo>
                  <a:lnTo>
                    <a:pt x="4696" y="3676"/>
                  </a:lnTo>
                  <a:lnTo>
                    <a:pt x="4746" y="3643"/>
                  </a:lnTo>
                  <a:lnTo>
                    <a:pt x="4796" y="3609"/>
                  </a:lnTo>
                  <a:lnTo>
                    <a:pt x="4838" y="3576"/>
                  </a:lnTo>
                  <a:lnTo>
                    <a:pt x="4888" y="3534"/>
                  </a:lnTo>
                  <a:lnTo>
                    <a:pt x="4930" y="3501"/>
                  </a:lnTo>
                  <a:lnTo>
                    <a:pt x="4980" y="3467"/>
                  </a:lnTo>
                  <a:lnTo>
                    <a:pt x="5021" y="3434"/>
                  </a:lnTo>
                  <a:lnTo>
                    <a:pt x="5072" y="3392"/>
                  </a:lnTo>
                  <a:lnTo>
                    <a:pt x="5113" y="3359"/>
                  </a:lnTo>
                  <a:lnTo>
                    <a:pt x="5155" y="3317"/>
                  </a:lnTo>
                  <a:lnTo>
                    <a:pt x="5205" y="3284"/>
                  </a:lnTo>
                  <a:lnTo>
                    <a:pt x="5247" y="3242"/>
                  </a:lnTo>
                  <a:lnTo>
                    <a:pt x="5289" y="3200"/>
                  </a:lnTo>
                  <a:lnTo>
                    <a:pt x="5330" y="3167"/>
                  </a:lnTo>
                  <a:lnTo>
                    <a:pt x="5364" y="3125"/>
                  </a:lnTo>
                  <a:lnTo>
                    <a:pt x="5406" y="3083"/>
                  </a:lnTo>
                  <a:lnTo>
                    <a:pt x="5439" y="3050"/>
                  </a:lnTo>
                  <a:lnTo>
                    <a:pt x="5447" y="3041"/>
                  </a:lnTo>
                  <a:lnTo>
                    <a:pt x="5481" y="3000"/>
                  </a:lnTo>
                  <a:lnTo>
                    <a:pt x="5498" y="2983"/>
                  </a:lnTo>
                  <a:lnTo>
                    <a:pt x="5514" y="2958"/>
                  </a:lnTo>
                  <a:lnTo>
                    <a:pt x="5539" y="2941"/>
                  </a:lnTo>
                  <a:lnTo>
                    <a:pt x="5556" y="2916"/>
                  </a:lnTo>
                  <a:lnTo>
                    <a:pt x="5573" y="2899"/>
                  </a:lnTo>
                  <a:lnTo>
                    <a:pt x="5589" y="2874"/>
                  </a:lnTo>
                  <a:lnTo>
                    <a:pt x="5598" y="2858"/>
                  </a:lnTo>
                  <a:lnTo>
                    <a:pt x="5615" y="2832"/>
                  </a:lnTo>
                  <a:lnTo>
                    <a:pt x="5631" y="2816"/>
                  </a:lnTo>
                  <a:lnTo>
                    <a:pt x="5648" y="2791"/>
                  </a:lnTo>
                  <a:lnTo>
                    <a:pt x="5665" y="2774"/>
                  </a:lnTo>
                  <a:lnTo>
                    <a:pt x="5681" y="2749"/>
                  </a:lnTo>
                  <a:lnTo>
                    <a:pt x="5690" y="2732"/>
                  </a:lnTo>
                  <a:lnTo>
                    <a:pt x="5706" y="2707"/>
                  </a:lnTo>
                  <a:lnTo>
                    <a:pt x="5715" y="2690"/>
                  </a:lnTo>
                  <a:lnTo>
                    <a:pt x="5731" y="2665"/>
                  </a:lnTo>
                  <a:lnTo>
                    <a:pt x="5740" y="2649"/>
                  </a:lnTo>
                  <a:lnTo>
                    <a:pt x="5757" y="2624"/>
                  </a:lnTo>
                  <a:lnTo>
                    <a:pt x="5765" y="2607"/>
                  </a:lnTo>
                  <a:lnTo>
                    <a:pt x="5773" y="2582"/>
                  </a:lnTo>
                  <a:lnTo>
                    <a:pt x="5790" y="2565"/>
                  </a:lnTo>
                  <a:lnTo>
                    <a:pt x="5798" y="2540"/>
                  </a:lnTo>
                  <a:lnTo>
                    <a:pt x="5807" y="2523"/>
                  </a:lnTo>
                  <a:lnTo>
                    <a:pt x="5815" y="2498"/>
                  </a:lnTo>
                  <a:lnTo>
                    <a:pt x="5823" y="2473"/>
                  </a:lnTo>
                  <a:lnTo>
                    <a:pt x="5832" y="2457"/>
                  </a:lnTo>
                  <a:lnTo>
                    <a:pt x="5840" y="2431"/>
                  </a:lnTo>
                  <a:lnTo>
                    <a:pt x="5848" y="2423"/>
                  </a:lnTo>
                  <a:lnTo>
                    <a:pt x="5857" y="2398"/>
                  </a:lnTo>
                  <a:lnTo>
                    <a:pt x="5865" y="2373"/>
                  </a:lnTo>
                  <a:lnTo>
                    <a:pt x="5865" y="2356"/>
                  </a:lnTo>
                  <a:lnTo>
                    <a:pt x="5874" y="2331"/>
                  </a:lnTo>
                  <a:lnTo>
                    <a:pt x="5874" y="2315"/>
                  </a:lnTo>
                  <a:lnTo>
                    <a:pt x="5874" y="2289"/>
                  </a:lnTo>
                  <a:lnTo>
                    <a:pt x="5874" y="2273"/>
                  </a:lnTo>
                  <a:lnTo>
                    <a:pt x="5874" y="2248"/>
                  </a:lnTo>
                  <a:lnTo>
                    <a:pt x="5874" y="2223"/>
                  </a:lnTo>
                  <a:lnTo>
                    <a:pt x="5874" y="2081"/>
                  </a:lnTo>
                  <a:lnTo>
                    <a:pt x="5874" y="2056"/>
                  </a:lnTo>
                  <a:lnTo>
                    <a:pt x="5874" y="2039"/>
                  </a:lnTo>
                  <a:lnTo>
                    <a:pt x="5874" y="2014"/>
                  </a:lnTo>
                  <a:lnTo>
                    <a:pt x="5874" y="1997"/>
                  </a:lnTo>
                  <a:lnTo>
                    <a:pt x="5874" y="1972"/>
                  </a:lnTo>
                  <a:lnTo>
                    <a:pt x="5874" y="1955"/>
                  </a:lnTo>
                  <a:lnTo>
                    <a:pt x="5865" y="1930"/>
                  </a:lnTo>
                  <a:lnTo>
                    <a:pt x="5865" y="1914"/>
                  </a:lnTo>
                  <a:lnTo>
                    <a:pt x="5865" y="1914"/>
                  </a:lnTo>
                  <a:lnTo>
                    <a:pt x="5848" y="1914"/>
                  </a:lnTo>
                  <a:lnTo>
                    <a:pt x="5840" y="1914"/>
                  </a:lnTo>
                  <a:lnTo>
                    <a:pt x="5832" y="1914"/>
                  </a:lnTo>
                  <a:lnTo>
                    <a:pt x="5823" y="1914"/>
                  </a:lnTo>
                  <a:lnTo>
                    <a:pt x="5815" y="1914"/>
                  </a:lnTo>
                  <a:lnTo>
                    <a:pt x="5807" y="1914"/>
                  </a:lnTo>
                  <a:lnTo>
                    <a:pt x="5798" y="1914"/>
                  </a:lnTo>
                  <a:lnTo>
                    <a:pt x="5782" y="1914"/>
                  </a:lnTo>
                  <a:lnTo>
                    <a:pt x="5773" y="1914"/>
                  </a:lnTo>
                  <a:lnTo>
                    <a:pt x="5640" y="1914"/>
                  </a:lnTo>
                  <a:lnTo>
                    <a:pt x="5623" y="1914"/>
                  </a:lnTo>
                  <a:lnTo>
                    <a:pt x="5623" y="1914"/>
                  </a:lnTo>
                  <a:lnTo>
                    <a:pt x="5598" y="1914"/>
                  </a:lnTo>
                  <a:lnTo>
                    <a:pt x="5581" y="1914"/>
                  </a:lnTo>
                  <a:lnTo>
                    <a:pt x="5556" y="1914"/>
                  </a:lnTo>
                  <a:lnTo>
                    <a:pt x="5539" y="1914"/>
                  </a:lnTo>
                  <a:lnTo>
                    <a:pt x="5514" y="1914"/>
                  </a:lnTo>
                  <a:lnTo>
                    <a:pt x="5489" y="1914"/>
                  </a:lnTo>
                  <a:lnTo>
                    <a:pt x="5447" y="1922"/>
                  </a:lnTo>
                  <a:lnTo>
                    <a:pt x="5406" y="1930"/>
                  </a:lnTo>
                  <a:lnTo>
                    <a:pt x="5364" y="1947"/>
                  </a:lnTo>
                  <a:lnTo>
                    <a:pt x="5314" y="1955"/>
                  </a:lnTo>
                  <a:lnTo>
                    <a:pt x="5272" y="1964"/>
                  </a:lnTo>
                  <a:lnTo>
                    <a:pt x="5230" y="1980"/>
                  </a:lnTo>
                  <a:lnTo>
                    <a:pt x="5205" y="1989"/>
                  </a:lnTo>
                  <a:lnTo>
                    <a:pt x="5188" y="1989"/>
                  </a:lnTo>
                  <a:lnTo>
                    <a:pt x="5147" y="1997"/>
                  </a:lnTo>
                  <a:lnTo>
                    <a:pt x="5113" y="2014"/>
                  </a:lnTo>
                  <a:lnTo>
                    <a:pt x="5072" y="2031"/>
                  </a:lnTo>
                  <a:lnTo>
                    <a:pt x="5038" y="2039"/>
                  </a:lnTo>
                  <a:lnTo>
                    <a:pt x="4980" y="2064"/>
                  </a:lnTo>
                  <a:lnTo>
                    <a:pt x="4938" y="2081"/>
                  </a:lnTo>
                  <a:lnTo>
                    <a:pt x="4904" y="2089"/>
                  </a:lnTo>
                  <a:lnTo>
                    <a:pt x="4863" y="2106"/>
                  </a:lnTo>
                  <a:lnTo>
                    <a:pt x="4821" y="2131"/>
                  </a:lnTo>
                  <a:lnTo>
                    <a:pt x="4779" y="2147"/>
                  </a:lnTo>
                  <a:lnTo>
                    <a:pt x="4737" y="2164"/>
                  </a:lnTo>
                  <a:lnTo>
                    <a:pt x="4696" y="2181"/>
                  </a:lnTo>
                  <a:lnTo>
                    <a:pt x="4654" y="2206"/>
                  </a:lnTo>
                  <a:lnTo>
                    <a:pt x="4612" y="2223"/>
                  </a:lnTo>
                  <a:lnTo>
                    <a:pt x="4579" y="2248"/>
                  </a:lnTo>
                  <a:lnTo>
                    <a:pt x="4537" y="2264"/>
                  </a:lnTo>
                  <a:lnTo>
                    <a:pt x="4495" y="2289"/>
                  </a:lnTo>
                  <a:lnTo>
                    <a:pt x="4462" y="2306"/>
                  </a:lnTo>
                  <a:lnTo>
                    <a:pt x="4420" y="2331"/>
                  </a:lnTo>
                  <a:lnTo>
                    <a:pt x="4378" y="2348"/>
                  </a:lnTo>
                  <a:lnTo>
                    <a:pt x="4345" y="2373"/>
                  </a:lnTo>
                  <a:lnTo>
                    <a:pt x="4303" y="2398"/>
                  </a:lnTo>
                  <a:lnTo>
                    <a:pt x="4270" y="2423"/>
                  </a:lnTo>
                  <a:lnTo>
                    <a:pt x="4228" y="2448"/>
                  </a:lnTo>
                  <a:lnTo>
                    <a:pt x="4194" y="2465"/>
                  </a:lnTo>
                  <a:lnTo>
                    <a:pt x="4153" y="2490"/>
                  </a:lnTo>
                  <a:lnTo>
                    <a:pt x="4119" y="2515"/>
                  </a:lnTo>
                  <a:lnTo>
                    <a:pt x="4077" y="2540"/>
                  </a:lnTo>
                  <a:lnTo>
                    <a:pt x="4044" y="2565"/>
                  </a:lnTo>
                  <a:lnTo>
                    <a:pt x="4011" y="2590"/>
                  </a:lnTo>
                  <a:lnTo>
                    <a:pt x="3969" y="2624"/>
                  </a:lnTo>
                  <a:lnTo>
                    <a:pt x="3935" y="2649"/>
                  </a:lnTo>
                  <a:lnTo>
                    <a:pt x="3910" y="2665"/>
                  </a:lnTo>
                  <a:lnTo>
                    <a:pt x="3902" y="2674"/>
                  </a:lnTo>
                  <a:lnTo>
                    <a:pt x="3860" y="2699"/>
                  </a:lnTo>
                  <a:lnTo>
                    <a:pt x="3827" y="2724"/>
                  </a:lnTo>
                  <a:lnTo>
                    <a:pt x="3793" y="2757"/>
                  </a:lnTo>
                  <a:lnTo>
                    <a:pt x="3760" y="2782"/>
                  </a:lnTo>
                  <a:lnTo>
                    <a:pt x="3685" y="2841"/>
                  </a:lnTo>
                  <a:lnTo>
                    <a:pt x="3618" y="2891"/>
                  </a:lnTo>
                  <a:lnTo>
                    <a:pt x="3551" y="2949"/>
                  </a:lnTo>
                  <a:lnTo>
                    <a:pt x="3476" y="3008"/>
                  </a:lnTo>
                  <a:lnTo>
                    <a:pt x="3409" y="3066"/>
                  </a:lnTo>
                  <a:lnTo>
                    <a:pt x="3342" y="3125"/>
                  </a:lnTo>
                  <a:lnTo>
                    <a:pt x="3275" y="3183"/>
                  </a:lnTo>
                  <a:lnTo>
                    <a:pt x="3209" y="3250"/>
                  </a:lnTo>
                  <a:lnTo>
                    <a:pt x="3142" y="3309"/>
                  </a:lnTo>
                  <a:lnTo>
                    <a:pt x="3075" y="3376"/>
                  </a:lnTo>
                  <a:lnTo>
                    <a:pt x="3008" y="3434"/>
                  </a:lnTo>
                  <a:lnTo>
                    <a:pt x="2941" y="3501"/>
                  </a:lnTo>
                  <a:lnTo>
                    <a:pt x="2874" y="3559"/>
                  </a:lnTo>
                  <a:lnTo>
                    <a:pt x="2749" y="3676"/>
                  </a:lnTo>
                  <a:lnTo>
                    <a:pt x="2741" y="3685"/>
                  </a:lnTo>
                  <a:lnTo>
                    <a:pt x="2615" y="3785"/>
                  </a:lnTo>
                  <a:lnTo>
                    <a:pt x="2590" y="3810"/>
                  </a:lnTo>
                  <a:lnTo>
                    <a:pt x="2557" y="3843"/>
                  </a:lnTo>
                  <a:lnTo>
                    <a:pt x="2465" y="3935"/>
                  </a:lnTo>
                  <a:lnTo>
                    <a:pt x="2407" y="3994"/>
                  </a:lnTo>
                  <a:lnTo>
                    <a:pt x="2348" y="4052"/>
                  </a:lnTo>
                  <a:lnTo>
                    <a:pt x="2281" y="4119"/>
                  </a:lnTo>
                  <a:lnTo>
                    <a:pt x="2248" y="4144"/>
                  </a:lnTo>
                  <a:lnTo>
                    <a:pt x="2214" y="4177"/>
                  </a:lnTo>
                  <a:lnTo>
                    <a:pt x="2181" y="4211"/>
                  </a:lnTo>
                  <a:lnTo>
                    <a:pt x="2148" y="4244"/>
                  </a:lnTo>
                  <a:lnTo>
                    <a:pt x="2114" y="4269"/>
                  </a:lnTo>
                  <a:lnTo>
                    <a:pt x="2081" y="4303"/>
                  </a:lnTo>
                  <a:lnTo>
                    <a:pt x="2047" y="4328"/>
                  </a:lnTo>
                  <a:lnTo>
                    <a:pt x="2014" y="4361"/>
                  </a:lnTo>
                  <a:lnTo>
                    <a:pt x="1981" y="4386"/>
                  </a:lnTo>
                  <a:lnTo>
                    <a:pt x="1947" y="4411"/>
                  </a:lnTo>
                  <a:lnTo>
                    <a:pt x="1914" y="4436"/>
                  </a:lnTo>
                  <a:lnTo>
                    <a:pt x="1880" y="4453"/>
                  </a:lnTo>
                  <a:lnTo>
                    <a:pt x="1864" y="4470"/>
                  </a:lnTo>
                  <a:lnTo>
                    <a:pt x="1847" y="4478"/>
                  </a:lnTo>
                  <a:lnTo>
                    <a:pt x="1830" y="4487"/>
                  </a:lnTo>
                  <a:lnTo>
                    <a:pt x="1813" y="4495"/>
                  </a:lnTo>
                  <a:lnTo>
                    <a:pt x="1797" y="4503"/>
                  </a:lnTo>
                  <a:lnTo>
                    <a:pt x="1780" y="4512"/>
                  </a:lnTo>
                  <a:lnTo>
                    <a:pt x="1763" y="4520"/>
                  </a:lnTo>
                  <a:lnTo>
                    <a:pt x="1738" y="4528"/>
                  </a:lnTo>
                  <a:lnTo>
                    <a:pt x="1722" y="4537"/>
                  </a:lnTo>
                  <a:lnTo>
                    <a:pt x="1696" y="4545"/>
                  </a:lnTo>
                  <a:lnTo>
                    <a:pt x="1671" y="4545"/>
                  </a:lnTo>
                  <a:lnTo>
                    <a:pt x="1646" y="4545"/>
                  </a:lnTo>
                  <a:lnTo>
                    <a:pt x="1621" y="4545"/>
                  </a:lnTo>
                  <a:lnTo>
                    <a:pt x="1596" y="4545"/>
                  </a:lnTo>
                  <a:lnTo>
                    <a:pt x="1580" y="4537"/>
                  </a:lnTo>
                  <a:lnTo>
                    <a:pt x="1554" y="4528"/>
                  </a:lnTo>
                  <a:lnTo>
                    <a:pt x="1529" y="4512"/>
                  </a:lnTo>
                  <a:lnTo>
                    <a:pt x="1496" y="4495"/>
                  </a:lnTo>
                  <a:lnTo>
                    <a:pt x="1471" y="4470"/>
                  </a:lnTo>
                  <a:lnTo>
                    <a:pt x="1454" y="4436"/>
                  </a:lnTo>
                  <a:lnTo>
                    <a:pt x="1438" y="4403"/>
                  </a:lnTo>
                  <a:lnTo>
                    <a:pt x="1438" y="4370"/>
                  </a:lnTo>
                  <a:lnTo>
                    <a:pt x="1438" y="4336"/>
                  </a:lnTo>
                  <a:lnTo>
                    <a:pt x="1438" y="4294"/>
                  </a:lnTo>
                  <a:lnTo>
                    <a:pt x="1446" y="4261"/>
                  </a:lnTo>
                  <a:lnTo>
                    <a:pt x="1446" y="4261"/>
                  </a:lnTo>
                  <a:lnTo>
                    <a:pt x="1454" y="4244"/>
                  </a:lnTo>
                  <a:lnTo>
                    <a:pt x="1463" y="4219"/>
                  </a:lnTo>
                  <a:lnTo>
                    <a:pt x="1479" y="4203"/>
                  </a:lnTo>
                  <a:lnTo>
                    <a:pt x="1488" y="4194"/>
                  </a:lnTo>
                  <a:lnTo>
                    <a:pt x="1496" y="4177"/>
                  </a:lnTo>
                  <a:lnTo>
                    <a:pt x="1504" y="4169"/>
                  </a:lnTo>
                  <a:lnTo>
                    <a:pt x="1529" y="4144"/>
                  </a:lnTo>
                  <a:lnTo>
                    <a:pt x="1546" y="4127"/>
                  </a:lnTo>
                  <a:lnTo>
                    <a:pt x="1563" y="4102"/>
                  </a:lnTo>
                  <a:lnTo>
                    <a:pt x="1605" y="4069"/>
                  </a:lnTo>
                  <a:lnTo>
                    <a:pt x="1621" y="4052"/>
                  </a:lnTo>
                  <a:lnTo>
                    <a:pt x="1630" y="4035"/>
                  </a:lnTo>
                  <a:lnTo>
                    <a:pt x="1638" y="4027"/>
                  </a:lnTo>
                  <a:lnTo>
                    <a:pt x="1638" y="4027"/>
                  </a:lnTo>
                  <a:lnTo>
                    <a:pt x="1638" y="4027"/>
                  </a:lnTo>
                  <a:lnTo>
                    <a:pt x="1705" y="3935"/>
                  </a:lnTo>
                  <a:lnTo>
                    <a:pt x="1763" y="3843"/>
                  </a:lnTo>
                  <a:lnTo>
                    <a:pt x="1830" y="3751"/>
                  </a:lnTo>
                  <a:lnTo>
                    <a:pt x="1864" y="3710"/>
                  </a:lnTo>
                  <a:lnTo>
                    <a:pt x="1889" y="3660"/>
                  </a:lnTo>
                  <a:lnTo>
                    <a:pt x="1922" y="3618"/>
                  </a:lnTo>
                  <a:lnTo>
                    <a:pt x="1947" y="3568"/>
                  </a:lnTo>
                  <a:lnTo>
                    <a:pt x="1981" y="3526"/>
                  </a:lnTo>
                  <a:lnTo>
                    <a:pt x="2006" y="3476"/>
                  </a:lnTo>
                  <a:lnTo>
                    <a:pt x="2039" y="3434"/>
                  </a:lnTo>
                  <a:lnTo>
                    <a:pt x="2064" y="3384"/>
                  </a:lnTo>
                  <a:lnTo>
                    <a:pt x="2097" y="3334"/>
                  </a:lnTo>
                  <a:lnTo>
                    <a:pt x="2123" y="3292"/>
                  </a:lnTo>
                  <a:lnTo>
                    <a:pt x="2164" y="3217"/>
                  </a:lnTo>
                  <a:lnTo>
                    <a:pt x="2206" y="3142"/>
                  </a:lnTo>
                  <a:lnTo>
                    <a:pt x="2298" y="2991"/>
                  </a:lnTo>
                  <a:lnTo>
                    <a:pt x="2340" y="2916"/>
                  </a:lnTo>
                  <a:lnTo>
                    <a:pt x="2382" y="2841"/>
                  </a:lnTo>
                  <a:lnTo>
                    <a:pt x="2398" y="2807"/>
                  </a:lnTo>
                  <a:lnTo>
                    <a:pt x="2423" y="2774"/>
                  </a:lnTo>
                  <a:lnTo>
                    <a:pt x="2440" y="2732"/>
                  </a:lnTo>
                  <a:lnTo>
                    <a:pt x="2465" y="2699"/>
                  </a:lnTo>
                  <a:lnTo>
                    <a:pt x="2482" y="2657"/>
                  </a:lnTo>
                  <a:lnTo>
                    <a:pt x="2507" y="2607"/>
                  </a:lnTo>
                  <a:lnTo>
                    <a:pt x="2532" y="2548"/>
                  </a:lnTo>
                  <a:lnTo>
                    <a:pt x="2565" y="2490"/>
                  </a:lnTo>
                  <a:lnTo>
                    <a:pt x="2599" y="2423"/>
                  </a:lnTo>
                  <a:lnTo>
                    <a:pt x="2632" y="2348"/>
                  </a:lnTo>
                  <a:lnTo>
                    <a:pt x="2666" y="2273"/>
                  </a:lnTo>
                  <a:lnTo>
                    <a:pt x="2682" y="2248"/>
                  </a:lnTo>
                  <a:lnTo>
                    <a:pt x="2707" y="2189"/>
                  </a:lnTo>
                  <a:lnTo>
                    <a:pt x="2724" y="2147"/>
                  </a:lnTo>
                  <a:lnTo>
                    <a:pt x="2741" y="2106"/>
                  </a:lnTo>
                  <a:lnTo>
                    <a:pt x="2757" y="2056"/>
                  </a:lnTo>
                  <a:lnTo>
                    <a:pt x="2783" y="2014"/>
                  </a:lnTo>
                  <a:lnTo>
                    <a:pt x="2799" y="1972"/>
                  </a:lnTo>
                  <a:lnTo>
                    <a:pt x="2816" y="1922"/>
                  </a:lnTo>
                  <a:lnTo>
                    <a:pt x="2833" y="1872"/>
                  </a:lnTo>
                  <a:lnTo>
                    <a:pt x="2858" y="1830"/>
                  </a:lnTo>
                  <a:lnTo>
                    <a:pt x="2874" y="1780"/>
                  </a:lnTo>
                  <a:lnTo>
                    <a:pt x="2891" y="1730"/>
                  </a:lnTo>
                  <a:lnTo>
                    <a:pt x="2908" y="1688"/>
                  </a:lnTo>
                  <a:lnTo>
                    <a:pt x="2925" y="1638"/>
                  </a:lnTo>
                  <a:lnTo>
                    <a:pt x="2941" y="1588"/>
                  </a:lnTo>
                  <a:lnTo>
                    <a:pt x="2958" y="1538"/>
                  </a:lnTo>
                  <a:lnTo>
                    <a:pt x="2975" y="1487"/>
                  </a:lnTo>
                  <a:lnTo>
                    <a:pt x="2991" y="1437"/>
                  </a:lnTo>
                  <a:lnTo>
                    <a:pt x="3000" y="1387"/>
                  </a:lnTo>
                  <a:lnTo>
                    <a:pt x="3016" y="1345"/>
                  </a:lnTo>
                  <a:lnTo>
                    <a:pt x="3025" y="1295"/>
                  </a:lnTo>
                  <a:lnTo>
                    <a:pt x="3041" y="1245"/>
                  </a:lnTo>
                  <a:lnTo>
                    <a:pt x="3050" y="1195"/>
                  </a:lnTo>
                  <a:lnTo>
                    <a:pt x="3058" y="1153"/>
                  </a:lnTo>
                  <a:lnTo>
                    <a:pt x="3067" y="1103"/>
                  </a:lnTo>
                  <a:lnTo>
                    <a:pt x="3075" y="1061"/>
                  </a:lnTo>
                  <a:lnTo>
                    <a:pt x="3083" y="1011"/>
                  </a:lnTo>
                  <a:lnTo>
                    <a:pt x="3083" y="970"/>
                  </a:lnTo>
                  <a:lnTo>
                    <a:pt x="3083" y="944"/>
                  </a:lnTo>
                  <a:lnTo>
                    <a:pt x="3083" y="928"/>
                  </a:lnTo>
                  <a:lnTo>
                    <a:pt x="3083" y="686"/>
                  </a:lnTo>
                  <a:lnTo>
                    <a:pt x="3083" y="669"/>
                  </a:lnTo>
                  <a:lnTo>
                    <a:pt x="3083" y="652"/>
                  </a:lnTo>
                  <a:lnTo>
                    <a:pt x="3083" y="635"/>
                  </a:lnTo>
                  <a:lnTo>
                    <a:pt x="3083" y="619"/>
                  </a:lnTo>
                  <a:lnTo>
                    <a:pt x="3083" y="602"/>
                  </a:lnTo>
                  <a:lnTo>
                    <a:pt x="3083" y="585"/>
                  </a:lnTo>
                  <a:lnTo>
                    <a:pt x="3083" y="577"/>
                  </a:lnTo>
                  <a:lnTo>
                    <a:pt x="3083" y="560"/>
                  </a:lnTo>
                  <a:lnTo>
                    <a:pt x="3083" y="543"/>
                  </a:lnTo>
                  <a:lnTo>
                    <a:pt x="3083" y="535"/>
                  </a:lnTo>
                  <a:lnTo>
                    <a:pt x="3083" y="518"/>
                  </a:lnTo>
                  <a:lnTo>
                    <a:pt x="3075" y="502"/>
                  </a:lnTo>
                  <a:lnTo>
                    <a:pt x="3075" y="493"/>
                  </a:lnTo>
                  <a:lnTo>
                    <a:pt x="3067" y="477"/>
                  </a:lnTo>
                  <a:lnTo>
                    <a:pt x="3058" y="468"/>
                  </a:lnTo>
                  <a:lnTo>
                    <a:pt x="3050" y="460"/>
                  </a:lnTo>
                  <a:lnTo>
                    <a:pt x="3033" y="435"/>
                  </a:lnTo>
                  <a:lnTo>
                    <a:pt x="3025" y="427"/>
                  </a:lnTo>
                  <a:lnTo>
                    <a:pt x="3016" y="418"/>
                  </a:lnTo>
                  <a:lnTo>
                    <a:pt x="3008" y="401"/>
                  </a:lnTo>
                  <a:lnTo>
                    <a:pt x="3000" y="393"/>
                  </a:lnTo>
                  <a:lnTo>
                    <a:pt x="2991" y="385"/>
                  </a:lnTo>
                  <a:lnTo>
                    <a:pt x="2983" y="376"/>
                  </a:lnTo>
                  <a:lnTo>
                    <a:pt x="2975" y="368"/>
                  </a:lnTo>
                  <a:lnTo>
                    <a:pt x="2966" y="360"/>
                  </a:lnTo>
                  <a:lnTo>
                    <a:pt x="2958" y="351"/>
                  </a:lnTo>
                  <a:lnTo>
                    <a:pt x="2950" y="343"/>
                  </a:lnTo>
                  <a:lnTo>
                    <a:pt x="2933" y="335"/>
                  </a:lnTo>
                  <a:lnTo>
                    <a:pt x="2925" y="335"/>
                  </a:lnTo>
                  <a:lnTo>
                    <a:pt x="2916" y="326"/>
                  </a:lnTo>
                  <a:lnTo>
                    <a:pt x="2908" y="326"/>
                  </a:lnTo>
                  <a:lnTo>
                    <a:pt x="2899" y="326"/>
                  </a:lnTo>
                  <a:lnTo>
                    <a:pt x="2899" y="326"/>
                  </a:lnTo>
                  <a:lnTo>
                    <a:pt x="2891" y="326"/>
                  </a:lnTo>
                  <a:lnTo>
                    <a:pt x="2883" y="326"/>
                  </a:lnTo>
                  <a:lnTo>
                    <a:pt x="2874" y="326"/>
                  </a:lnTo>
                  <a:lnTo>
                    <a:pt x="2874" y="326"/>
                  </a:lnTo>
                  <a:lnTo>
                    <a:pt x="2866" y="326"/>
                  </a:lnTo>
                  <a:lnTo>
                    <a:pt x="2732" y="326"/>
                  </a:lnTo>
                  <a:lnTo>
                    <a:pt x="2724" y="326"/>
                  </a:lnTo>
                  <a:lnTo>
                    <a:pt x="2716" y="326"/>
                  </a:lnTo>
                  <a:lnTo>
                    <a:pt x="2699" y="326"/>
                  </a:lnTo>
                  <a:lnTo>
                    <a:pt x="2682" y="326"/>
                  </a:lnTo>
                  <a:lnTo>
                    <a:pt x="2657" y="335"/>
                  </a:lnTo>
                  <a:lnTo>
                    <a:pt x="2632" y="343"/>
                  </a:lnTo>
                  <a:lnTo>
                    <a:pt x="2607" y="351"/>
                  </a:lnTo>
                  <a:lnTo>
                    <a:pt x="2582" y="360"/>
                  </a:lnTo>
                  <a:lnTo>
                    <a:pt x="2557" y="376"/>
                  </a:lnTo>
                  <a:lnTo>
                    <a:pt x="2549" y="376"/>
                  </a:lnTo>
                  <a:lnTo>
                    <a:pt x="2532" y="376"/>
                  </a:lnTo>
                  <a:lnTo>
                    <a:pt x="2507" y="393"/>
                  </a:lnTo>
                  <a:lnTo>
                    <a:pt x="2482" y="410"/>
                  </a:lnTo>
                  <a:lnTo>
                    <a:pt x="2448" y="418"/>
                  </a:lnTo>
                  <a:lnTo>
                    <a:pt x="2423" y="435"/>
                  </a:lnTo>
                  <a:lnTo>
                    <a:pt x="2398" y="452"/>
                  </a:lnTo>
                  <a:lnTo>
                    <a:pt x="2365" y="468"/>
                  </a:lnTo>
                  <a:lnTo>
                    <a:pt x="2340" y="485"/>
                  </a:lnTo>
                  <a:lnTo>
                    <a:pt x="2315" y="502"/>
                  </a:lnTo>
                  <a:lnTo>
                    <a:pt x="2281" y="518"/>
                  </a:lnTo>
                  <a:lnTo>
                    <a:pt x="2256" y="543"/>
                  </a:lnTo>
                  <a:lnTo>
                    <a:pt x="2223" y="560"/>
                  </a:lnTo>
                  <a:lnTo>
                    <a:pt x="2198" y="585"/>
                  </a:lnTo>
                  <a:lnTo>
                    <a:pt x="2173" y="602"/>
                  </a:lnTo>
                  <a:lnTo>
                    <a:pt x="2139" y="627"/>
                  </a:lnTo>
                  <a:lnTo>
                    <a:pt x="2114" y="644"/>
                  </a:lnTo>
                  <a:lnTo>
                    <a:pt x="2089" y="669"/>
                  </a:lnTo>
                  <a:lnTo>
                    <a:pt x="2056" y="686"/>
                  </a:lnTo>
                  <a:lnTo>
                    <a:pt x="2031" y="711"/>
                  </a:lnTo>
                  <a:lnTo>
                    <a:pt x="2006" y="736"/>
                  </a:lnTo>
                  <a:lnTo>
                    <a:pt x="1981" y="752"/>
                  </a:lnTo>
                  <a:lnTo>
                    <a:pt x="1930" y="802"/>
                  </a:lnTo>
                  <a:lnTo>
                    <a:pt x="1872" y="844"/>
                  </a:lnTo>
                  <a:lnTo>
                    <a:pt x="1822" y="886"/>
                  </a:lnTo>
                  <a:lnTo>
                    <a:pt x="1780" y="936"/>
                  </a:lnTo>
                  <a:lnTo>
                    <a:pt x="1730" y="978"/>
                  </a:lnTo>
                  <a:lnTo>
                    <a:pt x="1688" y="1020"/>
                  </a:lnTo>
                  <a:lnTo>
                    <a:pt x="1646" y="1053"/>
                  </a:lnTo>
                  <a:lnTo>
                    <a:pt x="1613" y="1095"/>
                  </a:lnTo>
                  <a:lnTo>
                    <a:pt x="1546" y="1162"/>
                  </a:lnTo>
                  <a:lnTo>
                    <a:pt x="1488" y="1220"/>
                  </a:lnTo>
                  <a:lnTo>
                    <a:pt x="1446" y="1262"/>
                  </a:lnTo>
                  <a:lnTo>
                    <a:pt x="1412" y="1304"/>
                  </a:lnTo>
                  <a:lnTo>
                    <a:pt x="1371" y="1345"/>
                  </a:lnTo>
                  <a:lnTo>
                    <a:pt x="1329" y="1387"/>
                  </a:lnTo>
                  <a:lnTo>
                    <a:pt x="1287" y="1429"/>
                  </a:lnTo>
                  <a:lnTo>
                    <a:pt x="1254" y="1479"/>
                  </a:lnTo>
                  <a:lnTo>
                    <a:pt x="1212" y="1529"/>
                  </a:lnTo>
                  <a:lnTo>
                    <a:pt x="1179" y="1571"/>
                  </a:lnTo>
                  <a:lnTo>
                    <a:pt x="1137" y="1621"/>
                  </a:lnTo>
                  <a:lnTo>
                    <a:pt x="1103" y="1671"/>
                  </a:lnTo>
                  <a:lnTo>
                    <a:pt x="1070" y="1721"/>
                  </a:lnTo>
                  <a:lnTo>
                    <a:pt x="1028" y="1772"/>
                  </a:lnTo>
                  <a:lnTo>
                    <a:pt x="995" y="1822"/>
                  </a:lnTo>
                  <a:lnTo>
                    <a:pt x="961" y="1872"/>
                  </a:lnTo>
                  <a:lnTo>
                    <a:pt x="928" y="1922"/>
                  </a:lnTo>
                  <a:lnTo>
                    <a:pt x="894" y="1972"/>
                  </a:lnTo>
                  <a:lnTo>
                    <a:pt x="861" y="2031"/>
                  </a:lnTo>
                  <a:lnTo>
                    <a:pt x="828" y="2081"/>
                  </a:lnTo>
                  <a:lnTo>
                    <a:pt x="803" y="2139"/>
                  </a:lnTo>
                  <a:lnTo>
                    <a:pt x="769" y="2189"/>
                  </a:lnTo>
                  <a:lnTo>
                    <a:pt x="736" y="2248"/>
                  </a:lnTo>
                  <a:lnTo>
                    <a:pt x="711" y="2298"/>
                  </a:lnTo>
                  <a:lnTo>
                    <a:pt x="677" y="2356"/>
                  </a:lnTo>
                  <a:lnTo>
                    <a:pt x="652" y="2415"/>
                  </a:lnTo>
                  <a:lnTo>
                    <a:pt x="627" y="2473"/>
                  </a:lnTo>
                  <a:lnTo>
                    <a:pt x="602" y="2532"/>
                  </a:lnTo>
                  <a:lnTo>
                    <a:pt x="569" y="2582"/>
                  </a:lnTo>
                  <a:lnTo>
                    <a:pt x="544" y="2640"/>
                  </a:lnTo>
                  <a:lnTo>
                    <a:pt x="527" y="2699"/>
                  </a:lnTo>
                  <a:lnTo>
                    <a:pt x="502" y="2757"/>
                  </a:lnTo>
                  <a:lnTo>
                    <a:pt x="477" y="2816"/>
                  </a:lnTo>
                  <a:lnTo>
                    <a:pt x="452" y="2874"/>
                  </a:lnTo>
                  <a:lnTo>
                    <a:pt x="435" y="2941"/>
                  </a:lnTo>
                  <a:lnTo>
                    <a:pt x="418" y="3000"/>
                  </a:lnTo>
                  <a:lnTo>
                    <a:pt x="393" y="3058"/>
                  </a:lnTo>
                  <a:lnTo>
                    <a:pt x="377" y="3117"/>
                  </a:lnTo>
                  <a:lnTo>
                    <a:pt x="360" y="3175"/>
                  </a:lnTo>
                  <a:lnTo>
                    <a:pt x="343" y="3233"/>
                  </a:lnTo>
                  <a:lnTo>
                    <a:pt x="326" y="3300"/>
                  </a:lnTo>
                  <a:lnTo>
                    <a:pt x="310" y="3359"/>
                  </a:lnTo>
                  <a:lnTo>
                    <a:pt x="301" y="3417"/>
                  </a:lnTo>
                  <a:lnTo>
                    <a:pt x="285" y="3476"/>
                  </a:lnTo>
                  <a:lnTo>
                    <a:pt x="276" y="3543"/>
                  </a:lnTo>
                  <a:lnTo>
                    <a:pt x="260" y="3601"/>
                  </a:lnTo>
                  <a:lnTo>
                    <a:pt x="251" y="3660"/>
                  </a:lnTo>
                  <a:lnTo>
                    <a:pt x="243" y="3718"/>
                  </a:lnTo>
                  <a:lnTo>
                    <a:pt x="235" y="3785"/>
                  </a:lnTo>
                  <a:lnTo>
                    <a:pt x="226" y="3843"/>
                  </a:lnTo>
                  <a:lnTo>
                    <a:pt x="226" y="3902"/>
                  </a:lnTo>
                  <a:lnTo>
                    <a:pt x="226" y="3960"/>
                  </a:lnTo>
                  <a:lnTo>
                    <a:pt x="226" y="3969"/>
                  </a:lnTo>
                  <a:lnTo>
                    <a:pt x="218" y="4027"/>
                  </a:lnTo>
                  <a:lnTo>
                    <a:pt x="218" y="4052"/>
                  </a:lnTo>
                  <a:lnTo>
                    <a:pt x="218" y="4086"/>
                  </a:lnTo>
                  <a:lnTo>
                    <a:pt x="218" y="4111"/>
                  </a:lnTo>
                  <a:lnTo>
                    <a:pt x="218" y="4144"/>
                  </a:lnTo>
                  <a:lnTo>
                    <a:pt x="218" y="4177"/>
                  </a:lnTo>
                  <a:lnTo>
                    <a:pt x="218" y="4203"/>
                  </a:lnTo>
                  <a:lnTo>
                    <a:pt x="218" y="4503"/>
                  </a:lnTo>
                  <a:lnTo>
                    <a:pt x="218" y="4537"/>
                  </a:lnTo>
                  <a:lnTo>
                    <a:pt x="218" y="4562"/>
                  </a:lnTo>
                  <a:lnTo>
                    <a:pt x="218" y="4595"/>
                  </a:lnTo>
                  <a:lnTo>
                    <a:pt x="218" y="4620"/>
                  </a:lnTo>
                  <a:lnTo>
                    <a:pt x="218" y="4654"/>
                  </a:lnTo>
                  <a:lnTo>
                    <a:pt x="218" y="4679"/>
                  </a:lnTo>
                  <a:lnTo>
                    <a:pt x="218" y="4712"/>
                  </a:lnTo>
                  <a:lnTo>
                    <a:pt x="218" y="4737"/>
                  </a:lnTo>
                  <a:lnTo>
                    <a:pt x="218" y="4771"/>
                  </a:lnTo>
                  <a:lnTo>
                    <a:pt x="218" y="4796"/>
                  </a:lnTo>
                  <a:lnTo>
                    <a:pt x="168" y="4879"/>
                  </a:lnTo>
                  <a:lnTo>
                    <a:pt x="84" y="4829"/>
                  </a:lnTo>
                  <a:lnTo>
                    <a:pt x="76" y="4796"/>
                  </a:lnTo>
                  <a:lnTo>
                    <a:pt x="67" y="4771"/>
                  </a:lnTo>
                  <a:lnTo>
                    <a:pt x="59" y="4737"/>
                  </a:lnTo>
                  <a:lnTo>
                    <a:pt x="51" y="4712"/>
                  </a:lnTo>
                  <a:lnTo>
                    <a:pt x="42" y="4679"/>
                  </a:lnTo>
                  <a:lnTo>
                    <a:pt x="34" y="4645"/>
                  </a:lnTo>
                  <a:lnTo>
                    <a:pt x="26" y="4620"/>
                  </a:lnTo>
                  <a:lnTo>
                    <a:pt x="17" y="4587"/>
                  </a:lnTo>
                  <a:lnTo>
                    <a:pt x="17" y="4553"/>
                  </a:lnTo>
                  <a:lnTo>
                    <a:pt x="9" y="4520"/>
                  </a:lnTo>
                  <a:lnTo>
                    <a:pt x="1" y="4495"/>
                  </a:lnTo>
                  <a:lnTo>
                    <a:pt x="1" y="4462"/>
                  </a:lnTo>
                  <a:lnTo>
                    <a:pt x="1" y="4428"/>
                  </a:lnTo>
                  <a:lnTo>
                    <a:pt x="1" y="4395"/>
                  </a:lnTo>
                  <a:lnTo>
                    <a:pt x="1" y="4370"/>
                  </a:lnTo>
                  <a:lnTo>
                    <a:pt x="1" y="4336"/>
                  </a:lnTo>
                  <a:lnTo>
                    <a:pt x="1" y="4303"/>
                  </a:lnTo>
                  <a:lnTo>
                    <a:pt x="1" y="4269"/>
                  </a:lnTo>
                  <a:lnTo>
                    <a:pt x="1" y="4244"/>
                  </a:lnTo>
                  <a:lnTo>
                    <a:pt x="1" y="4211"/>
                  </a:lnTo>
                  <a:lnTo>
                    <a:pt x="1" y="4177"/>
                  </a:lnTo>
                  <a:lnTo>
                    <a:pt x="1" y="4144"/>
                  </a:lnTo>
                  <a:lnTo>
                    <a:pt x="1" y="4111"/>
                  </a:lnTo>
                  <a:lnTo>
                    <a:pt x="1" y="4086"/>
                  </a:lnTo>
                  <a:lnTo>
                    <a:pt x="1" y="3952"/>
                  </a:lnTo>
                  <a:lnTo>
                    <a:pt x="1" y="3885"/>
                  </a:lnTo>
                  <a:lnTo>
                    <a:pt x="1" y="3827"/>
                  </a:lnTo>
                  <a:lnTo>
                    <a:pt x="9" y="3760"/>
                  </a:lnTo>
                  <a:lnTo>
                    <a:pt x="17" y="3693"/>
                  </a:lnTo>
                  <a:lnTo>
                    <a:pt x="26" y="3626"/>
                  </a:lnTo>
                  <a:lnTo>
                    <a:pt x="34" y="3568"/>
                  </a:lnTo>
                  <a:lnTo>
                    <a:pt x="42" y="3501"/>
                  </a:lnTo>
                  <a:lnTo>
                    <a:pt x="59" y="3434"/>
                  </a:lnTo>
                  <a:lnTo>
                    <a:pt x="67" y="3367"/>
                  </a:lnTo>
                  <a:lnTo>
                    <a:pt x="84" y="3309"/>
                  </a:lnTo>
                  <a:lnTo>
                    <a:pt x="101" y="3242"/>
                  </a:lnTo>
                  <a:lnTo>
                    <a:pt x="118" y="3175"/>
                  </a:lnTo>
                  <a:lnTo>
                    <a:pt x="126" y="3108"/>
                  </a:lnTo>
                  <a:lnTo>
                    <a:pt x="151" y="3050"/>
                  </a:lnTo>
                  <a:lnTo>
                    <a:pt x="168" y="2983"/>
                  </a:lnTo>
                  <a:lnTo>
                    <a:pt x="184" y="2924"/>
                  </a:lnTo>
                  <a:lnTo>
                    <a:pt x="209" y="2858"/>
                  </a:lnTo>
                  <a:lnTo>
                    <a:pt x="226" y="2791"/>
                  </a:lnTo>
                  <a:lnTo>
                    <a:pt x="251" y="2732"/>
                  </a:lnTo>
                  <a:lnTo>
                    <a:pt x="276" y="2665"/>
                  </a:lnTo>
                  <a:lnTo>
                    <a:pt x="301" y="2607"/>
                  </a:lnTo>
                  <a:lnTo>
                    <a:pt x="326" y="2540"/>
                  </a:lnTo>
                  <a:lnTo>
                    <a:pt x="351" y="2482"/>
                  </a:lnTo>
                  <a:lnTo>
                    <a:pt x="377" y="2423"/>
                  </a:lnTo>
                  <a:lnTo>
                    <a:pt x="402" y="2356"/>
                  </a:lnTo>
                  <a:lnTo>
                    <a:pt x="427" y="2298"/>
                  </a:lnTo>
                  <a:lnTo>
                    <a:pt x="460" y="2239"/>
                  </a:lnTo>
                  <a:lnTo>
                    <a:pt x="485" y="2181"/>
                  </a:lnTo>
                  <a:lnTo>
                    <a:pt x="519" y="2122"/>
                  </a:lnTo>
                  <a:lnTo>
                    <a:pt x="552" y="2064"/>
                  </a:lnTo>
                  <a:lnTo>
                    <a:pt x="577" y="2005"/>
                  </a:lnTo>
                  <a:lnTo>
                    <a:pt x="610" y="1947"/>
                  </a:lnTo>
                  <a:lnTo>
                    <a:pt x="644" y="1888"/>
                  </a:lnTo>
                  <a:lnTo>
                    <a:pt x="677" y="1830"/>
                  </a:lnTo>
                  <a:lnTo>
                    <a:pt x="711" y="1772"/>
                  </a:lnTo>
                  <a:lnTo>
                    <a:pt x="752" y="1721"/>
                  </a:lnTo>
                  <a:lnTo>
                    <a:pt x="786" y="1663"/>
                  </a:lnTo>
                  <a:lnTo>
                    <a:pt x="819" y="1613"/>
                  </a:lnTo>
                  <a:lnTo>
                    <a:pt x="861" y="1554"/>
                  </a:lnTo>
                  <a:lnTo>
                    <a:pt x="894" y="1504"/>
                  </a:lnTo>
                  <a:lnTo>
                    <a:pt x="936" y="1446"/>
                  </a:lnTo>
                  <a:lnTo>
                    <a:pt x="970" y="1396"/>
                  </a:lnTo>
                  <a:lnTo>
                    <a:pt x="1011" y="1345"/>
                  </a:lnTo>
                  <a:lnTo>
                    <a:pt x="1053" y="1295"/>
                  </a:lnTo>
                  <a:lnTo>
                    <a:pt x="1087" y="1245"/>
                  </a:lnTo>
                  <a:lnTo>
                    <a:pt x="1128" y="1195"/>
                  </a:lnTo>
                  <a:lnTo>
                    <a:pt x="1170" y="1145"/>
                  </a:lnTo>
                  <a:lnTo>
                    <a:pt x="1212" y="1103"/>
                  </a:lnTo>
                  <a:lnTo>
                    <a:pt x="1254" y="1053"/>
                  </a:lnTo>
                  <a:lnTo>
                    <a:pt x="1295" y="1011"/>
                  </a:lnTo>
                  <a:lnTo>
                    <a:pt x="1354" y="953"/>
                  </a:lnTo>
                  <a:lnTo>
                    <a:pt x="1421" y="886"/>
                  </a:lnTo>
                  <a:lnTo>
                    <a:pt x="1463" y="844"/>
                  </a:lnTo>
                  <a:lnTo>
                    <a:pt x="1504" y="802"/>
                  </a:lnTo>
                  <a:lnTo>
                    <a:pt x="1546" y="761"/>
                  </a:lnTo>
                  <a:lnTo>
                    <a:pt x="1588" y="711"/>
                  </a:lnTo>
                  <a:lnTo>
                    <a:pt x="1638" y="660"/>
                  </a:lnTo>
                  <a:lnTo>
                    <a:pt x="1688" y="619"/>
                  </a:lnTo>
                  <a:lnTo>
                    <a:pt x="1747" y="569"/>
                  </a:lnTo>
                  <a:lnTo>
                    <a:pt x="1797" y="518"/>
                  </a:lnTo>
                  <a:lnTo>
                    <a:pt x="1830" y="493"/>
                  </a:lnTo>
                  <a:lnTo>
                    <a:pt x="1855" y="468"/>
                  </a:lnTo>
                  <a:lnTo>
                    <a:pt x="1889" y="443"/>
                  </a:lnTo>
                  <a:lnTo>
                    <a:pt x="1914" y="418"/>
                  </a:lnTo>
                  <a:lnTo>
                    <a:pt x="1947" y="393"/>
                  </a:lnTo>
                  <a:lnTo>
                    <a:pt x="1972" y="376"/>
                  </a:lnTo>
                  <a:lnTo>
                    <a:pt x="2006" y="351"/>
                  </a:lnTo>
                  <a:lnTo>
                    <a:pt x="2039" y="326"/>
                  </a:lnTo>
                  <a:lnTo>
                    <a:pt x="2064" y="301"/>
                  </a:lnTo>
                  <a:lnTo>
                    <a:pt x="2097" y="276"/>
                  </a:lnTo>
                  <a:lnTo>
                    <a:pt x="2131" y="259"/>
                  </a:lnTo>
                  <a:lnTo>
                    <a:pt x="2164" y="234"/>
                  </a:lnTo>
                  <a:lnTo>
                    <a:pt x="2189" y="218"/>
                  </a:lnTo>
                  <a:lnTo>
                    <a:pt x="2223" y="193"/>
                  </a:lnTo>
                  <a:lnTo>
                    <a:pt x="2256" y="176"/>
                  </a:lnTo>
                  <a:lnTo>
                    <a:pt x="2290" y="151"/>
                  </a:lnTo>
                  <a:lnTo>
                    <a:pt x="2323" y="134"/>
                  </a:lnTo>
                  <a:lnTo>
                    <a:pt x="2356" y="117"/>
                  </a:lnTo>
                  <a:lnTo>
                    <a:pt x="2390" y="101"/>
                  </a:lnTo>
                  <a:lnTo>
                    <a:pt x="2423" y="84"/>
                  </a:lnTo>
                  <a:lnTo>
                    <a:pt x="2448" y="76"/>
                  </a:lnTo>
                  <a:lnTo>
                    <a:pt x="2457" y="76"/>
                  </a:lnTo>
                  <a:lnTo>
                    <a:pt x="2490" y="59"/>
                  </a:lnTo>
                  <a:lnTo>
                    <a:pt x="2524" y="42"/>
                  </a:lnTo>
                  <a:lnTo>
                    <a:pt x="2557" y="34"/>
                  </a:lnTo>
                  <a:lnTo>
                    <a:pt x="2590" y="17"/>
                  </a:lnTo>
                  <a:lnTo>
                    <a:pt x="2624" y="9"/>
                  </a:lnTo>
                  <a:lnTo>
                    <a:pt x="2657" y="0"/>
                  </a:lnTo>
                  <a:lnTo>
                    <a:pt x="2674" y="0"/>
                  </a:lnTo>
                  <a:lnTo>
                    <a:pt x="2699" y="0"/>
                  </a:lnTo>
                  <a:lnTo>
                    <a:pt x="2716" y="0"/>
                  </a:lnTo>
                  <a:lnTo>
                    <a:pt x="2732" y="0"/>
                  </a:lnTo>
                  <a:lnTo>
                    <a:pt x="2749" y="0"/>
                  </a:lnTo>
                  <a:lnTo>
                    <a:pt x="2766" y="0"/>
                  </a:lnTo>
                  <a:lnTo>
                    <a:pt x="2891" y="0"/>
                  </a:lnTo>
                  <a:lnTo>
                    <a:pt x="2908" y="0"/>
                  </a:lnTo>
                  <a:lnTo>
                    <a:pt x="2925" y="0"/>
                  </a:lnTo>
                  <a:lnTo>
                    <a:pt x="2941" y="0"/>
                  </a:lnTo>
                  <a:lnTo>
                    <a:pt x="2958" y="0"/>
                  </a:lnTo>
                  <a:lnTo>
                    <a:pt x="2983" y="0"/>
                  </a:lnTo>
                  <a:lnTo>
                    <a:pt x="3000" y="0"/>
                  </a:lnTo>
                  <a:lnTo>
                    <a:pt x="3016" y="9"/>
                  </a:lnTo>
                  <a:lnTo>
                    <a:pt x="3033" y="17"/>
                  </a:lnTo>
                  <a:lnTo>
                    <a:pt x="3050" y="17"/>
                  </a:lnTo>
                  <a:lnTo>
                    <a:pt x="3067" y="26"/>
                  </a:lnTo>
                  <a:lnTo>
                    <a:pt x="3083" y="34"/>
                  </a:lnTo>
                  <a:lnTo>
                    <a:pt x="3100" y="42"/>
                  </a:lnTo>
                  <a:lnTo>
                    <a:pt x="3117" y="51"/>
                  </a:lnTo>
                  <a:lnTo>
                    <a:pt x="3142" y="67"/>
                  </a:lnTo>
                  <a:lnTo>
                    <a:pt x="3158" y="84"/>
                  </a:lnTo>
                  <a:lnTo>
                    <a:pt x="3184" y="92"/>
                  </a:lnTo>
                  <a:lnTo>
                    <a:pt x="3200" y="109"/>
                  </a:lnTo>
                  <a:lnTo>
                    <a:pt x="3225" y="126"/>
                  </a:lnTo>
                  <a:lnTo>
                    <a:pt x="3242" y="142"/>
                  </a:lnTo>
                  <a:lnTo>
                    <a:pt x="3259" y="159"/>
                  </a:lnTo>
                  <a:lnTo>
                    <a:pt x="3275" y="176"/>
                  </a:lnTo>
                  <a:lnTo>
                    <a:pt x="3292" y="193"/>
                  </a:lnTo>
                  <a:lnTo>
                    <a:pt x="3309" y="218"/>
                  </a:lnTo>
                  <a:lnTo>
                    <a:pt x="3326" y="234"/>
                  </a:lnTo>
                  <a:lnTo>
                    <a:pt x="3342" y="251"/>
                  </a:lnTo>
                  <a:lnTo>
                    <a:pt x="3351" y="276"/>
                  </a:lnTo>
                  <a:lnTo>
                    <a:pt x="3367" y="293"/>
                  </a:lnTo>
                  <a:lnTo>
                    <a:pt x="3376" y="318"/>
                  </a:lnTo>
                  <a:lnTo>
                    <a:pt x="3392" y="335"/>
                  </a:lnTo>
                  <a:lnTo>
                    <a:pt x="3401" y="360"/>
                  </a:lnTo>
                  <a:lnTo>
                    <a:pt x="3409" y="385"/>
                  </a:lnTo>
                  <a:lnTo>
                    <a:pt x="3417" y="401"/>
                  </a:lnTo>
                  <a:lnTo>
                    <a:pt x="3426" y="427"/>
                  </a:lnTo>
                  <a:lnTo>
                    <a:pt x="3434" y="452"/>
                  </a:lnTo>
                  <a:lnTo>
                    <a:pt x="3442" y="477"/>
                  </a:lnTo>
                  <a:lnTo>
                    <a:pt x="3451" y="493"/>
                  </a:lnTo>
                  <a:lnTo>
                    <a:pt x="3459" y="518"/>
                  </a:lnTo>
                  <a:lnTo>
                    <a:pt x="3459" y="543"/>
                  </a:lnTo>
                  <a:lnTo>
                    <a:pt x="3459" y="569"/>
                  </a:lnTo>
                  <a:lnTo>
                    <a:pt x="3459" y="594"/>
                  </a:lnTo>
                  <a:lnTo>
                    <a:pt x="3459" y="619"/>
                  </a:lnTo>
                  <a:lnTo>
                    <a:pt x="3459" y="644"/>
                  </a:lnTo>
                  <a:lnTo>
                    <a:pt x="3459" y="669"/>
                  </a:lnTo>
                  <a:lnTo>
                    <a:pt x="3459" y="694"/>
                  </a:lnTo>
                  <a:lnTo>
                    <a:pt x="3459" y="719"/>
                  </a:lnTo>
                  <a:lnTo>
                    <a:pt x="3459" y="744"/>
                  </a:lnTo>
                  <a:lnTo>
                    <a:pt x="3459" y="970"/>
                  </a:lnTo>
                  <a:lnTo>
                    <a:pt x="3459" y="995"/>
                  </a:lnTo>
                  <a:lnTo>
                    <a:pt x="3459" y="1020"/>
                  </a:lnTo>
                  <a:lnTo>
                    <a:pt x="3459" y="1078"/>
                  </a:lnTo>
                  <a:lnTo>
                    <a:pt x="3451" y="1128"/>
                  </a:lnTo>
                  <a:lnTo>
                    <a:pt x="3442" y="1178"/>
                  </a:lnTo>
                  <a:lnTo>
                    <a:pt x="3434" y="1229"/>
                  </a:lnTo>
                  <a:lnTo>
                    <a:pt x="3426" y="1287"/>
                  </a:lnTo>
                  <a:lnTo>
                    <a:pt x="3409" y="1337"/>
                  </a:lnTo>
                  <a:lnTo>
                    <a:pt x="3401" y="1396"/>
                  </a:lnTo>
                  <a:lnTo>
                    <a:pt x="3384" y="1446"/>
                  </a:lnTo>
                  <a:lnTo>
                    <a:pt x="3376" y="1496"/>
                  </a:lnTo>
                  <a:lnTo>
                    <a:pt x="3359" y="1554"/>
                  </a:lnTo>
                  <a:lnTo>
                    <a:pt x="3342" y="1604"/>
                  </a:lnTo>
                  <a:lnTo>
                    <a:pt x="3326" y="1663"/>
                  </a:lnTo>
                  <a:lnTo>
                    <a:pt x="3309" y="1713"/>
                  </a:lnTo>
                  <a:lnTo>
                    <a:pt x="3292" y="1763"/>
                  </a:lnTo>
                  <a:lnTo>
                    <a:pt x="3275" y="1813"/>
                  </a:lnTo>
                  <a:lnTo>
                    <a:pt x="3259" y="1872"/>
                  </a:lnTo>
                  <a:lnTo>
                    <a:pt x="3242" y="1922"/>
                  </a:lnTo>
                  <a:lnTo>
                    <a:pt x="3217" y="1972"/>
                  </a:lnTo>
                  <a:lnTo>
                    <a:pt x="3200" y="2022"/>
                  </a:lnTo>
                  <a:lnTo>
                    <a:pt x="3184" y="2072"/>
                  </a:lnTo>
                  <a:lnTo>
                    <a:pt x="3167" y="2122"/>
                  </a:lnTo>
                  <a:lnTo>
                    <a:pt x="3142" y="2164"/>
                  </a:lnTo>
                  <a:lnTo>
                    <a:pt x="3125" y="2214"/>
                  </a:lnTo>
                  <a:lnTo>
                    <a:pt x="3100" y="2264"/>
                  </a:lnTo>
                  <a:lnTo>
                    <a:pt x="3083" y="2306"/>
                  </a:lnTo>
                  <a:lnTo>
                    <a:pt x="3067" y="2356"/>
                  </a:lnTo>
                  <a:lnTo>
                    <a:pt x="3041" y="2415"/>
                  </a:lnTo>
                  <a:lnTo>
                    <a:pt x="3025" y="2440"/>
                  </a:lnTo>
                  <a:lnTo>
                    <a:pt x="2991" y="2523"/>
                  </a:lnTo>
                  <a:lnTo>
                    <a:pt x="2950" y="2599"/>
                  </a:lnTo>
                  <a:lnTo>
                    <a:pt x="2916" y="2665"/>
                  </a:lnTo>
                  <a:lnTo>
                    <a:pt x="2891" y="2732"/>
                  </a:lnTo>
                  <a:lnTo>
                    <a:pt x="2858" y="2791"/>
                  </a:lnTo>
                  <a:lnTo>
                    <a:pt x="2833" y="2841"/>
                  </a:lnTo>
                  <a:lnTo>
                    <a:pt x="2808" y="2883"/>
                  </a:lnTo>
                  <a:lnTo>
                    <a:pt x="2791" y="2924"/>
                  </a:lnTo>
                  <a:lnTo>
                    <a:pt x="2766" y="2966"/>
                  </a:lnTo>
                  <a:lnTo>
                    <a:pt x="2749" y="3000"/>
                  </a:lnTo>
                  <a:lnTo>
                    <a:pt x="2724" y="3041"/>
                  </a:lnTo>
                  <a:lnTo>
                    <a:pt x="2682" y="3117"/>
                  </a:lnTo>
                  <a:lnTo>
                    <a:pt x="2640" y="3192"/>
                  </a:lnTo>
                  <a:lnTo>
                    <a:pt x="2549" y="3342"/>
                  </a:lnTo>
                  <a:lnTo>
                    <a:pt x="2507" y="3417"/>
                  </a:lnTo>
                  <a:lnTo>
                    <a:pt x="2482" y="3467"/>
                  </a:lnTo>
                  <a:lnTo>
                    <a:pt x="2524" y="3426"/>
                  </a:lnTo>
                  <a:lnTo>
                    <a:pt x="2532" y="3417"/>
                  </a:lnTo>
                  <a:lnTo>
                    <a:pt x="2657" y="3309"/>
                  </a:lnTo>
                  <a:lnTo>
                    <a:pt x="2732" y="3242"/>
                  </a:lnTo>
                  <a:lnTo>
                    <a:pt x="2799" y="3183"/>
                  </a:lnTo>
                  <a:lnTo>
                    <a:pt x="2866" y="3125"/>
                  </a:lnTo>
                  <a:lnTo>
                    <a:pt x="2941" y="3066"/>
                  </a:lnTo>
                  <a:lnTo>
                    <a:pt x="3008" y="3000"/>
                  </a:lnTo>
                  <a:lnTo>
                    <a:pt x="3083" y="2941"/>
                  </a:lnTo>
                  <a:lnTo>
                    <a:pt x="3150" y="2883"/>
                  </a:lnTo>
                  <a:lnTo>
                    <a:pt x="3225" y="2824"/>
                  </a:lnTo>
                  <a:lnTo>
                    <a:pt x="3300" y="2766"/>
                  </a:lnTo>
                  <a:lnTo>
                    <a:pt x="3367" y="2707"/>
                  </a:lnTo>
                  <a:lnTo>
                    <a:pt x="3442" y="2657"/>
                  </a:lnTo>
                  <a:lnTo>
                    <a:pt x="3518" y="2599"/>
                  </a:lnTo>
                  <a:lnTo>
                    <a:pt x="3593" y="2540"/>
                  </a:lnTo>
                  <a:lnTo>
                    <a:pt x="3635" y="2515"/>
                  </a:lnTo>
                  <a:lnTo>
                    <a:pt x="3668" y="2490"/>
                  </a:lnTo>
                  <a:lnTo>
                    <a:pt x="3710" y="2465"/>
                  </a:lnTo>
                  <a:lnTo>
                    <a:pt x="3743" y="2431"/>
                  </a:lnTo>
                  <a:lnTo>
                    <a:pt x="3752" y="2431"/>
                  </a:lnTo>
                  <a:lnTo>
                    <a:pt x="3785" y="2406"/>
                  </a:lnTo>
                  <a:lnTo>
                    <a:pt x="3827" y="2381"/>
                  </a:lnTo>
                  <a:lnTo>
                    <a:pt x="3860" y="2356"/>
                  </a:lnTo>
                  <a:lnTo>
                    <a:pt x="3902" y="2331"/>
                  </a:lnTo>
                  <a:lnTo>
                    <a:pt x="3944" y="2306"/>
                  </a:lnTo>
                  <a:lnTo>
                    <a:pt x="3977" y="2281"/>
                  </a:lnTo>
                  <a:lnTo>
                    <a:pt x="4019" y="2256"/>
                  </a:lnTo>
                  <a:lnTo>
                    <a:pt x="4061" y="2231"/>
                  </a:lnTo>
                  <a:lnTo>
                    <a:pt x="4102" y="2206"/>
                  </a:lnTo>
                  <a:lnTo>
                    <a:pt x="4144" y="2181"/>
                  </a:lnTo>
                  <a:lnTo>
                    <a:pt x="4178" y="2164"/>
                  </a:lnTo>
                  <a:lnTo>
                    <a:pt x="4219" y="2139"/>
                  </a:lnTo>
                  <a:lnTo>
                    <a:pt x="4261" y="2114"/>
                  </a:lnTo>
                  <a:lnTo>
                    <a:pt x="4303" y="2097"/>
                  </a:lnTo>
                  <a:lnTo>
                    <a:pt x="4345" y="2072"/>
                  </a:lnTo>
                  <a:lnTo>
                    <a:pt x="4386" y="2047"/>
                  </a:lnTo>
                  <a:lnTo>
                    <a:pt x="4428" y="2031"/>
                  </a:lnTo>
                  <a:lnTo>
                    <a:pt x="4478" y="2005"/>
                  </a:lnTo>
                  <a:lnTo>
                    <a:pt x="4520" y="1989"/>
                  </a:lnTo>
                  <a:lnTo>
                    <a:pt x="4562" y="1972"/>
                  </a:lnTo>
                  <a:lnTo>
                    <a:pt x="4604" y="1947"/>
                  </a:lnTo>
                  <a:lnTo>
                    <a:pt x="4645" y="1930"/>
                  </a:lnTo>
                  <a:lnTo>
                    <a:pt x="4696" y="1914"/>
                  </a:lnTo>
                  <a:lnTo>
                    <a:pt x="4737" y="1897"/>
                  </a:lnTo>
                  <a:lnTo>
                    <a:pt x="4779" y="1880"/>
                  </a:lnTo>
                  <a:lnTo>
                    <a:pt x="4829" y="1863"/>
                  </a:lnTo>
                  <a:lnTo>
                    <a:pt x="4863" y="1847"/>
                  </a:lnTo>
                  <a:lnTo>
                    <a:pt x="4913" y="1830"/>
                  </a:lnTo>
                  <a:lnTo>
                    <a:pt x="4971" y="1805"/>
                  </a:lnTo>
                  <a:lnTo>
                    <a:pt x="5013" y="1797"/>
                  </a:lnTo>
                  <a:lnTo>
                    <a:pt x="5046" y="1788"/>
                  </a:lnTo>
                  <a:lnTo>
                    <a:pt x="5088" y="1772"/>
                  </a:lnTo>
                  <a:lnTo>
                    <a:pt x="5130" y="1763"/>
                  </a:lnTo>
                  <a:lnTo>
                    <a:pt x="5147" y="1763"/>
                  </a:lnTo>
                  <a:lnTo>
                    <a:pt x="5180" y="1755"/>
                  </a:lnTo>
                  <a:lnTo>
                    <a:pt x="5222" y="1738"/>
                  </a:lnTo>
                  <a:lnTo>
                    <a:pt x="5272" y="1730"/>
                  </a:lnTo>
                  <a:lnTo>
                    <a:pt x="5322" y="1713"/>
                  </a:lnTo>
                  <a:lnTo>
                    <a:pt x="5364" y="1705"/>
                  </a:lnTo>
                  <a:lnTo>
                    <a:pt x="5414" y="1696"/>
                  </a:lnTo>
                  <a:lnTo>
                    <a:pt x="5464" y="1688"/>
                  </a:lnTo>
                  <a:lnTo>
                    <a:pt x="5489" y="1688"/>
                  </a:lnTo>
                  <a:lnTo>
                    <a:pt x="5514" y="1688"/>
                  </a:lnTo>
                  <a:lnTo>
                    <a:pt x="5539" y="1688"/>
                  </a:lnTo>
                  <a:lnTo>
                    <a:pt x="5564" y="1688"/>
                  </a:lnTo>
                  <a:lnTo>
                    <a:pt x="5589" y="1688"/>
                  </a:lnTo>
                  <a:lnTo>
                    <a:pt x="5615" y="1688"/>
                  </a:lnTo>
                  <a:lnTo>
                    <a:pt x="5640" y="1688"/>
                  </a:lnTo>
                  <a:lnTo>
                    <a:pt x="5782" y="1688"/>
                  </a:lnTo>
                  <a:lnTo>
                    <a:pt x="5798" y="1688"/>
                  </a:lnTo>
                  <a:lnTo>
                    <a:pt x="5823" y="1688"/>
                  </a:lnTo>
                  <a:lnTo>
                    <a:pt x="5848" y="1688"/>
                  </a:lnTo>
                  <a:lnTo>
                    <a:pt x="5865" y="1688"/>
                  </a:lnTo>
                  <a:lnTo>
                    <a:pt x="5890" y="1688"/>
                  </a:lnTo>
                  <a:lnTo>
                    <a:pt x="5907" y="1696"/>
                  </a:lnTo>
                  <a:lnTo>
                    <a:pt x="5932" y="1705"/>
                  </a:lnTo>
                  <a:lnTo>
                    <a:pt x="5949" y="1713"/>
                  </a:lnTo>
                  <a:lnTo>
                    <a:pt x="5974" y="1730"/>
                  </a:lnTo>
                  <a:lnTo>
                    <a:pt x="5982" y="1738"/>
                  </a:lnTo>
                  <a:lnTo>
                    <a:pt x="5990" y="1746"/>
                  </a:lnTo>
                  <a:lnTo>
                    <a:pt x="5999" y="1746"/>
                  </a:lnTo>
                  <a:lnTo>
                    <a:pt x="6007" y="1755"/>
                  </a:lnTo>
                  <a:lnTo>
                    <a:pt x="6016" y="1763"/>
                  </a:lnTo>
                  <a:lnTo>
                    <a:pt x="6024" y="1772"/>
                  </a:lnTo>
                  <a:lnTo>
                    <a:pt x="6032" y="1780"/>
                  </a:lnTo>
                  <a:lnTo>
                    <a:pt x="6041" y="1797"/>
                  </a:lnTo>
                  <a:lnTo>
                    <a:pt x="6049" y="1805"/>
                  </a:lnTo>
                  <a:lnTo>
                    <a:pt x="6057" y="1813"/>
                  </a:lnTo>
                  <a:lnTo>
                    <a:pt x="6066" y="1822"/>
                  </a:lnTo>
                  <a:lnTo>
                    <a:pt x="6066" y="1838"/>
                  </a:lnTo>
                  <a:lnTo>
                    <a:pt x="6074" y="1847"/>
                  </a:lnTo>
                  <a:lnTo>
                    <a:pt x="6074" y="1855"/>
                  </a:lnTo>
                  <a:lnTo>
                    <a:pt x="6074" y="1872"/>
                  </a:lnTo>
                  <a:lnTo>
                    <a:pt x="6074" y="1880"/>
                  </a:lnTo>
                  <a:lnTo>
                    <a:pt x="6082" y="1905"/>
                  </a:lnTo>
                  <a:lnTo>
                    <a:pt x="6091" y="1939"/>
                  </a:lnTo>
                  <a:lnTo>
                    <a:pt x="6091" y="1964"/>
                  </a:lnTo>
                  <a:lnTo>
                    <a:pt x="6099" y="1989"/>
                  </a:lnTo>
                  <a:lnTo>
                    <a:pt x="6099" y="2014"/>
                  </a:lnTo>
                  <a:lnTo>
                    <a:pt x="6099" y="2047"/>
                  </a:lnTo>
                  <a:lnTo>
                    <a:pt x="6099" y="2072"/>
                  </a:lnTo>
                  <a:lnTo>
                    <a:pt x="6099" y="2097"/>
                  </a:lnTo>
                  <a:lnTo>
                    <a:pt x="6099" y="2231"/>
                  </a:lnTo>
                  <a:lnTo>
                    <a:pt x="6099" y="2256"/>
                  </a:lnTo>
                  <a:lnTo>
                    <a:pt x="6099" y="2281"/>
                  </a:lnTo>
                  <a:lnTo>
                    <a:pt x="6099" y="2315"/>
                  </a:lnTo>
                  <a:lnTo>
                    <a:pt x="6099" y="2340"/>
                  </a:lnTo>
                  <a:lnTo>
                    <a:pt x="6099" y="2365"/>
                  </a:lnTo>
                  <a:lnTo>
                    <a:pt x="6099" y="2390"/>
                  </a:lnTo>
                  <a:lnTo>
                    <a:pt x="6091" y="2415"/>
                  </a:lnTo>
                  <a:lnTo>
                    <a:pt x="6091" y="2440"/>
                  </a:lnTo>
                  <a:lnTo>
                    <a:pt x="6082" y="2465"/>
                  </a:lnTo>
                  <a:lnTo>
                    <a:pt x="6074" y="2490"/>
                  </a:lnTo>
                  <a:lnTo>
                    <a:pt x="6066" y="2523"/>
                  </a:lnTo>
                  <a:lnTo>
                    <a:pt x="6057" y="2548"/>
                  </a:lnTo>
                  <a:lnTo>
                    <a:pt x="6049" y="2574"/>
                  </a:lnTo>
                  <a:lnTo>
                    <a:pt x="6041" y="2599"/>
                  </a:lnTo>
                  <a:lnTo>
                    <a:pt x="6032" y="2624"/>
                  </a:lnTo>
                  <a:lnTo>
                    <a:pt x="6016" y="2649"/>
                  </a:lnTo>
                  <a:lnTo>
                    <a:pt x="6007" y="2674"/>
                  </a:lnTo>
                  <a:lnTo>
                    <a:pt x="5999" y="2699"/>
                  </a:lnTo>
                  <a:lnTo>
                    <a:pt x="5982" y="2724"/>
                  </a:lnTo>
                  <a:lnTo>
                    <a:pt x="5974" y="2749"/>
                  </a:lnTo>
                  <a:lnTo>
                    <a:pt x="5957" y="2732"/>
                  </a:lnTo>
                  <a:lnTo>
                    <a:pt x="5940" y="2757"/>
                  </a:lnTo>
                  <a:lnTo>
                    <a:pt x="5932" y="2782"/>
                  </a:lnTo>
                  <a:lnTo>
                    <a:pt x="5915" y="2807"/>
                  </a:lnTo>
                  <a:lnTo>
                    <a:pt x="5899" y="2832"/>
                  </a:lnTo>
                  <a:lnTo>
                    <a:pt x="5882" y="2849"/>
                  </a:lnTo>
                  <a:lnTo>
                    <a:pt x="5874" y="2874"/>
                  </a:lnTo>
                  <a:lnTo>
                    <a:pt x="5857" y="2899"/>
                  </a:lnTo>
                  <a:lnTo>
                    <a:pt x="5840" y="2924"/>
                  </a:lnTo>
                  <a:lnTo>
                    <a:pt x="5823" y="2949"/>
                  </a:lnTo>
                  <a:lnTo>
                    <a:pt x="5807" y="2975"/>
                  </a:lnTo>
                  <a:lnTo>
                    <a:pt x="5790" y="2991"/>
                  </a:lnTo>
                  <a:lnTo>
                    <a:pt x="5773" y="3016"/>
                  </a:lnTo>
                  <a:lnTo>
                    <a:pt x="5748" y="3050"/>
                  </a:lnTo>
                  <a:lnTo>
                    <a:pt x="5731" y="3066"/>
                  </a:lnTo>
                  <a:lnTo>
                    <a:pt x="5706" y="3091"/>
                  </a:lnTo>
                  <a:lnTo>
                    <a:pt x="5690" y="3117"/>
                  </a:lnTo>
                  <a:lnTo>
                    <a:pt x="5673" y="3133"/>
                  </a:lnTo>
                  <a:lnTo>
                    <a:pt x="5656" y="3158"/>
                  </a:lnTo>
                  <a:lnTo>
                    <a:pt x="5615" y="3200"/>
                  </a:lnTo>
                  <a:lnTo>
                    <a:pt x="5606" y="3208"/>
                  </a:lnTo>
                  <a:lnTo>
                    <a:pt x="5573" y="3250"/>
                  </a:lnTo>
                  <a:lnTo>
                    <a:pt x="5531" y="3292"/>
                  </a:lnTo>
                  <a:lnTo>
                    <a:pt x="5489" y="3334"/>
                  </a:lnTo>
                  <a:lnTo>
                    <a:pt x="5447" y="3376"/>
                  </a:lnTo>
                  <a:lnTo>
                    <a:pt x="5406" y="3417"/>
                  </a:lnTo>
                  <a:lnTo>
                    <a:pt x="5364" y="3459"/>
                  </a:lnTo>
                  <a:lnTo>
                    <a:pt x="5314" y="3501"/>
                  </a:lnTo>
                  <a:lnTo>
                    <a:pt x="5272" y="3543"/>
                  </a:lnTo>
                  <a:lnTo>
                    <a:pt x="5222" y="3576"/>
                  </a:lnTo>
                  <a:lnTo>
                    <a:pt x="5180" y="3618"/>
                  </a:lnTo>
                  <a:lnTo>
                    <a:pt x="5130" y="3660"/>
                  </a:lnTo>
                  <a:lnTo>
                    <a:pt x="5080" y="3693"/>
                  </a:lnTo>
                  <a:lnTo>
                    <a:pt x="5038" y="3735"/>
                  </a:lnTo>
                  <a:lnTo>
                    <a:pt x="4988" y="3768"/>
                  </a:lnTo>
                  <a:lnTo>
                    <a:pt x="4938" y="3810"/>
                  </a:lnTo>
                  <a:lnTo>
                    <a:pt x="4888" y="3843"/>
                  </a:lnTo>
                  <a:lnTo>
                    <a:pt x="4846" y="3877"/>
                  </a:lnTo>
                  <a:lnTo>
                    <a:pt x="4796" y="3910"/>
                  </a:lnTo>
                  <a:lnTo>
                    <a:pt x="4746" y="3944"/>
                  </a:lnTo>
                  <a:lnTo>
                    <a:pt x="4696" y="3977"/>
                  </a:lnTo>
                  <a:lnTo>
                    <a:pt x="4654" y="4010"/>
                  </a:lnTo>
                  <a:lnTo>
                    <a:pt x="4604" y="4044"/>
                  </a:lnTo>
                  <a:lnTo>
                    <a:pt x="4554" y="4069"/>
                  </a:lnTo>
                  <a:lnTo>
                    <a:pt x="4512" y="4102"/>
                  </a:lnTo>
                  <a:lnTo>
                    <a:pt x="4495" y="4111"/>
                  </a:lnTo>
                  <a:lnTo>
                    <a:pt x="4462" y="4136"/>
                  </a:lnTo>
                  <a:lnTo>
                    <a:pt x="4420" y="4161"/>
                  </a:lnTo>
                  <a:lnTo>
                    <a:pt x="4378" y="4186"/>
                  </a:lnTo>
                  <a:lnTo>
                    <a:pt x="4286" y="4244"/>
                  </a:lnTo>
                  <a:lnTo>
                    <a:pt x="4203" y="4294"/>
                  </a:lnTo>
                  <a:lnTo>
                    <a:pt x="4128" y="4336"/>
                  </a:lnTo>
                  <a:lnTo>
                    <a:pt x="4052" y="4386"/>
                  </a:lnTo>
                  <a:lnTo>
                    <a:pt x="3977" y="4420"/>
                  </a:lnTo>
                  <a:lnTo>
                    <a:pt x="3894" y="4478"/>
                  </a:lnTo>
                  <a:lnTo>
                    <a:pt x="3802" y="4528"/>
                  </a:lnTo>
                  <a:lnTo>
                    <a:pt x="3710" y="4578"/>
                  </a:lnTo>
                  <a:lnTo>
                    <a:pt x="3618" y="4629"/>
                  </a:lnTo>
                  <a:lnTo>
                    <a:pt x="3434" y="4729"/>
                  </a:lnTo>
                  <a:lnTo>
                    <a:pt x="3334" y="4787"/>
                  </a:lnTo>
                  <a:lnTo>
                    <a:pt x="3351" y="4779"/>
                  </a:lnTo>
                  <a:lnTo>
                    <a:pt x="3417" y="4762"/>
                  </a:lnTo>
                  <a:lnTo>
                    <a:pt x="3526" y="4729"/>
                  </a:lnTo>
                  <a:lnTo>
                    <a:pt x="3568" y="4721"/>
                  </a:lnTo>
                  <a:lnTo>
                    <a:pt x="3593" y="4712"/>
                  </a:lnTo>
                  <a:lnTo>
                    <a:pt x="3668" y="4754"/>
                  </a:lnTo>
                  <a:close/>
                  <a:moveTo>
                    <a:pt x="2674" y="4904"/>
                  </a:moveTo>
                  <a:lnTo>
                    <a:pt x="2666" y="4904"/>
                  </a:lnTo>
                  <a:lnTo>
                    <a:pt x="2674" y="4913"/>
                  </a:lnTo>
                  <a:lnTo>
                    <a:pt x="2666" y="4913"/>
                  </a:lnTo>
                  <a:lnTo>
                    <a:pt x="2674" y="4913"/>
                  </a:lnTo>
                  <a:lnTo>
                    <a:pt x="2666" y="4913"/>
                  </a:lnTo>
                  <a:lnTo>
                    <a:pt x="2666" y="4913"/>
                  </a:lnTo>
                  <a:lnTo>
                    <a:pt x="2657" y="4913"/>
                  </a:lnTo>
                  <a:lnTo>
                    <a:pt x="2666" y="4913"/>
                  </a:lnTo>
                  <a:lnTo>
                    <a:pt x="2657" y="4913"/>
                  </a:lnTo>
                  <a:lnTo>
                    <a:pt x="2666" y="4913"/>
                  </a:lnTo>
                  <a:lnTo>
                    <a:pt x="2657" y="4913"/>
                  </a:lnTo>
                  <a:lnTo>
                    <a:pt x="2666" y="4913"/>
                  </a:lnTo>
                  <a:lnTo>
                    <a:pt x="2657" y="4913"/>
                  </a:lnTo>
                  <a:lnTo>
                    <a:pt x="2666" y="4913"/>
                  </a:lnTo>
                  <a:lnTo>
                    <a:pt x="2666" y="4913"/>
                  </a:lnTo>
                  <a:lnTo>
                    <a:pt x="2682" y="4913"/>
                  </a:lnTo>
                  <a:lnTo>
                    <a:pt x="2682" y="4913"/>
                  </a:lnTo>
                  <a:lnTo>
                    <a:pt x="2691" y="4913"/>
                  </a:lnTo>
                  <a:lnTo>
                    <a:pt x="2691" y="4913"/>
                  </a:lnTo>
                  <a:lnTo>
                    <a:pt x="2707" y="4913"/>
                  </a:lnTo>
                  <a:lnTo>
                    <a:pt x="2716" y="4913"/>
                  </a:lnTo>
                  <a:lnTo>
                    <a:pt x="2716" y="4904"/>
                  </a:lnTo>
                  <a:lnTo>
                    <a:pt x="2716" y="4929"/>
                  </a:lnTo>
                  <a:lnTo>
                    <a:pt x="2699" y="4913"/>
                  </a:lnTo>
                  <a:lnTo>
                    <a:pt x="2699" y="4913"/>
                  </a:lnTo>
                  <a:lnTo>
                    <a:pt x="2691" y="4904"/>
                  </a:lnTo>
                  <a:lnTo>
                    <a:pt x="2691" y="4904"/>
                  </a:lnTo>
                  <a:lnTo>
                    <a:pt x="2674" y="4896"/>
                  </a:lnTo>
                  <a:lnTo>
                    <a:pt x="2674" y="4904"/>
                  </a:lnTo>
                  <a:lnTo>
                    <a:pt x="2666" y="4896"/>
                  </a:lnTo>
                  <a:close/>
                  <a:moveTo>
                    <a:pt x="2707" y="4929"/>
                  </a:move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34"/>
            <p:cNvSpPr/>
            <p:nvPr/>
          </p:nvSpPr>
          <p:spPr>
            <a:xfrm>
              <a:off x="7694337" y="4678263"/>
              <a:ext cx="397284" cy="310763"/>
            </a:xfrm>
            <a:custGeom>
              <a:avLst/>
              <a:gdLst/>
              <a:ahLst/>
              <a:cxnLst/>
              <a:rect l="l" t="t" r="r" b="b"/>
              <a:pathLst>
                <a:path w="8054" h="6300" extrusionOk="0">
                  <a:moveTo>
                    <a:pt x="6575" y="3251"/>
                  </a:moveTo>
                  <a:lnTo>
                    <a:pt x="6651" y="3251"/>
                  </a:lnTo>
                  <a:lnTo>
                    <a:pt x="6717" y="3251"/>
                  </a:lnTo>
                  <a:lnTo>
                    <a:pt x="6793" y="3251"/>
                  </a:lnTo>
                  <a:lnTo>
                    <a:pt x="6859" y="3251"/>
                  </a:lnTo>
                  <a:lnTo>
                    <a:pt x="6935" y="3259"/>
                  </a:lnTo>
                  <a:lnTo>
                    <a:pt x="6976" y="3259"/>
                  </a:lnTo>
                  <a:lnTo>
                    <a:pt x="7010" y="3259"/>
                  </a:lnTo>
                  <a:lnTo>
                    <a:pt x="7051" y="3259"/>
                  </a:lnTo>
                  <a:lnTo>
                    <a:pt x="7077" y="3259"/>
                  </a:lnTo>
                  <a:lnTo>
                    <a:pt x="7085" y="3259"/>
                  </a:lnTo>
                  <a:lnTo>
                    <a:pt x="7127" y="3259"/>
                  </a:lnTo>
                  <a:lnTo>
                    <a:pt x="7160" y="3259"/>
                  </a:lnTo>
                  <a:lnTo>
                    <a:pt x="7202" y="3267"/>
                  </a:lnTo>
                  <a:lnTo>
                    <a:pt x="7235" y="3276"/>
                  </a:lnTo>
                  <a:lnTo>
                    <a:pt x="7269" y="3276"/>
                  </a:lnTo>
                  <a:lnTo>
                    <a:pt x="7310" y="3284"/>
                  </a:lnTo>
                  <a:lnTo>
                    <a:pt x="7344" y="3292"/>
                  </a:lnTo>
                  <a:lnTo>
                    <a:pt x="7386" y="3301"/>
                  </a:lnTo>
                  <a:lnTo>
                    <a:pt x="7419" y="3309"/>
                  </a:lnTo>
                  <a:lnTo>
                    <a:pt x="7452" y="3317"/>
                  </a:lnTo>
                  <a:lnTo>
                    <a:pt x="7486" y="3326"/>
                  </a:lnTo>
                  <a:lnTo>
                    <a:pt x="7519" y="3334"/>
                  </a:lnTo>
                  <a:lnTo>
                    <a:pt x="7553" y="3351"/>
                  </a:lnTo>
                  <a:lnTo>
                    <a:pt x="7586" y="3359"/>
                  </a:lnTo>
                  <a:lnTo>
                    <a:pt x="7620" y="3376"/>
                  </a:lnTo>
                  <a:lnTo>
                    <a:pt x="7653" y="3384"/>
                  </a:lnTo>
                  <a:lnTo>
                    <a:pt x="7686" y="3401"/>
                  </a:lnTo>
                  <a:lnTo>
                    <a:pt x="7720" y="3409"/>
                  </a:lnTo>
                  <a:lnTo>
                    <a:pt x="7753" y="3426"/>
                  </a:lnTo>
                  <a:lnTo>
                    <a:pt x="7778" y="3443"/>
                  </a:lnTo>
                  <a:lnTo>
                    <a:pt x="7812" y="3460"/>
                  </a:lnTo>
                  <a:lnTo>
                    <a:pt x="7828" y="3476"/>
                  </a:lnTo>
                  <a:lnTo>
                    <a:pt x="7845" y="3485"/>
                  </a:lnTo>
                  <a:lnTo>
                    <a:pt x="7853" y="3493"/>
                  </a:lnTo>
                  <a:lnTo>
                    <a:pt x="7870" y="3501"/>
                  </a:lnTo>
                  <a:lnTo>
                    <a:pt x="7887" y="3518"/>
                  </a:lnTo>
                  <a:lnTo>
                    <a:pt x="7895" y="3526"/>
                  </a:lnTo>
                  <a:lnTo>
                    <a:pt x="7912" y="3543"/>
                  </a:lnTo>
                  <a:lnTo>
                    <a:pt x="7920" y="3551"/>
                  </a:lnTo>
                  <a:lnTo>
                    <a:pt x="7937" y="3568"/>
                  </a:lnTo>
                  <a:lnTo>
                    <a:pt x="7945" y="3576"/>
                  </a:lnTo>
                  <a:lnTo>
                    <a:pt x="7962" y="3593"/>
                  </a:lnTo>
                  <a:lnTo>
                    <a:pt x="7970" y="3610"/>
                  </a:lnTo>
                  <a:lnTo>
                    <a:pt x="7979" y="3618"/>
                  </a:lnTo>
                  <a:lnTo>
                    <a:pt x="7996" y="3635"/>
                  </a:lnTo>
                  <a:lnTo>
                    <a:pt x="8004" y="3652"/>
                  </a:lnTo>
                  <a:lnTo>
                    <a:pt x="8012" y="3668"/>
                  </a:lnTo>
                  <a:lnTo>
                    <a:pt x="8021" y="3685"/>
                  </a:lnTo>
                  <a:lnTo>
                    <a:pt x="8029" y="3702"/>
                  </a:lnTo>
                  <a:lnTo>
                    <a:pt x="8037" y="3718"/>
                  </a:lnTo>
                  <a:lnTo>
                    <a:pt x="8046" y="3735"/>
                  </a:lnTo>
                  <a:lnTo>
                    <a:pt x="8054" y="3760"/>
                  </a:lnTo>
                  <a:lnTo>
                    <a:pt x="8054" y="3777"/>
                  </a:lnTo>
                  <a:lnTo>
                    <a:pt x="8054" y="3794"/>
                  </a:lnTo>
                  <a:lnTo>
                    <a:pt x="8054" y="3819"/>
                  </a:lnTo>
                  <a:lnTo>
                    <a:pt x="8054" y="3835"/>
                  </a:lnTo>
                  <a:lnTo>
                    <a:pt x="8054" y="3852"/>
                  </a:lnTo>
                  <a:lnTo>
                    <a:pt x="8054" y="3961"/>
                  </a:lnTo>
                  <a:lnTo>
                    <a:pt x="8054" y="3977"/>
                  </a:lnTo>
                  <a:lnTo>
                    <a:pt x="8054" y="4003"/>
                  </a:lnTo>
                  <a:lnTo>
                    <a:pt x="8054" y="4019"/>
                  </a:lnTo>
                  <a:lnTo>
                    <a:pt x="8054" y="4036"/>
                  </a:lnTo>
                  <a:lnTo>
                    <a:pt x="8054" y="4061"/>
                  </a:lnTo>
                  <a:lnTo>
                    <a:pt x="8046" y="4078"/>
                  </a:lnTo>
                  <a:lnTo>
                    <a:pt x="8037" y="4103"/>
                  </a:lnTo>
                  <a:lnTo>
                    <a:pt x="8029" y="4119"/>
                  </a:lnTo>
                  <a:lnTo>
                    <a:pt x="8029" y="4136"/>
                  </a:lnTo>
                  <a:lnTo>
                    <a:pt x="8021" y="4161"/>
                  </a:lnTo>
                  <a:lnTo>
                    <a:pt x="8004" y="4178"/>
                  </a:lnTo>
                  <a:lnTo>
                    <a:pt x="7996" y="4195"/>
                  </a:lnTo>
                  <a:lnTo>
                    <a:pt x="7987" y="4211"/>
                  </a:lnTo>
                  <a:lnTo>
                    <a:pt x="7979" y="4236"/>
                  </a:lnTo>
                  <a:lnTo>
                    <a:pt x="7962" y="4253"/>
                  </a:lnTo>
                  <a:lnTo>
                    <a:pt x="7954" y="4270"/>
                  </a:lnTo>
                  <a:lnTo>
                    <a:pt x="7937" y="4295"/>
                  </a:lnTo>
                  <a:lnTo>
                    <a:pt x="7929" y="4312"/>
                  </a:lnTo>
                  <a:lnTo>
                    <a:pt x="7912" y="4328"/>
                  </a:lnTo>
                  <a:lnTo>
                    <a:pt x="7904" y="4345"/>
                  </a:lnTo>
                  <a:lnTo>
                    <a:pt x="7887" y="4370"/>
                  </a:lnTo>
                  <a:lnTo>
                    <a:pt x="7870" y="4387"/>
                  </a:lnTo>
                  <a:lnTo>
                    <a:pt x="7853" y="4404"/>
                  </a:lnTo>
                  <a:lnTo>
                    <a:pt x="7837" y="4429"/>
                  </a:lnTo>
                  <a:lnTo>
                    <a:pt x="7820" y="4445"/>
                  </a:lnTo>
                  <a:lnTo>
                    <a:pt x="7803" y="4470"/>
                  </a:lnTo>
                  <a:lnTo>
                    <a:pt x="7787" y="4487"/>
                  </a:lnTo>
                  <a:lnTo>
                    <a:pt x="7762" y="4504"/>
                  </a:lnTo>
                  <a:lnTo>
                    <a:pt x="7745" y="4529"/>
                  </a:lnTo>
                  <a:lnTo>
                    <a:pt x="7720" y="4546"/>
                  </a:lnTo>
                  <a:lnTo>
                    <a:pt x="7703" y="4571"/>
                  </a:lnTo>
                  <a:lnTo>
                    <a:pt x="7670" y="4596"/>
                  </a:lnTo>
                  <a:lnTo>
                    <a:pt x="7620" y="4646"/>
                  </a:lnTo>
                  <a:lnTo>
                    <a:pt x="7561" y="4696"/>
                  </a:lnTo>
                  <a:lnTo>
                    <a:pt x="7494" y="4754"/>
                  </a:lnTo>
                  <a:lnTo>
                    <a:pt x="7461" y="4779"/>
                  </a:lnTo>
                  <a:lnTo>
                    <a:pt x="7427" y="4813"/>
                  </a:lnTo>
                  <a:lnTo>
                    <a:pt x="7394" y="4838"/>
                  </a:lnTo>
                  <a:lnTo>
                    <a:pt x="7361" y="4871"/>
                  </a:lnTo>
                  <a:lnTo>
                    <a:pt x="7327" y="4896"/>
                  </a:lnTo>
                  <a:lnTo>
                    <a:pt x="7302" y="4913"/>
                  </a:lnTo>
                  <a:lnTo>
                    <a:pt x="7269" y="4938"/>
                  </a:lnTo>
                  <a:lnTo>
                    <a:pt x="7252" y="4947"/>
                  </a:lnTo>
                  <a:lnTo>
                    <a:pt x="7244" y="4955"/>
                  </a:lnTo>
                  <a:lnTo>
                    <a:pt x="7152" y="5013"/>
                  </a:lnTo>
                  <a:lnTo>
                    <a:pt x="7060" y="5055"/>
                  </a:lnTo>
                  <a:lnTo>
                    <a:pt x="6985" y="5105"/>
                  </a:lnTo>
                  <a:lnTo>
                    <a:pt x="6909" y="5147"/>
                  </a:lnTo>
                  <a:lnTo>
                    <a:pt x="6834" y="5189"/>
                  </a:lnTo>
                  <a:lnTo>
                    <a:pt x="6759" y="5222"/>
                  </a:lnTo>
                  <a:lnTo>
                    <a:pt x="6692" y="5264"/>
                  </a:lnTo>
                  <a:lnTo>
                    <a:pt x="6625" y="5297"/>
                  </a:lnTo>
                  <a:lnTo>
                    <a:pt x="6559" y="5331"/>
                  </a:lnTo>
                  <a:lnTo>
                    <a:pt x="6492" y="5364"/>
                  </a:lnTo>
                  <a:lnTo>
                    <a:pt x="6425" y="5398"/>
                  </a:lnTo>
                  <a:lnTo>
                    <a:pt x="6350" y="5431"/>
                  </a:lnTo>
                  <a:lnTo>
                    <a:pt x="6199" y="5498"/>
                  </a:lnTo>
                  <a:lnTo>
                    <a:pt x="6032" y="5581"/>
                  </a:lnTo>
                  <a:lnTo>
                    <a:pt x="5840" y="5673"/>
                  </a:lnTo>
                  <a:lnTo>
                    <a:pt x="5656" y="5765"/>
                  </a:lnTo>
                  <a:lnTo>
                    <a:pt x="5556" y="5807"/>
                  </a:lnTo>
                  <a:lnTo>
                    <a:pt x="5464" y="5857"/>
                  </a:lnTo>
                  <a:lnTo>
                    <a:pt x="5372" y="5899"/>
                  </a:lnTo>
                  <a:lnTo>
                    <a:pt x="5280" y="5949"/>
                  </a:lnTo>
                  <a:lnTo>
                    <a:pt x="5189" y="5991"/>
                  </a:lnTo>
                  <a:lnTo>
                    <a:pt x="5088" y="6041"/>
                  </a:lnTo>
                  <a:lnTo>
                    <a:pt x="4996" y="6091"/>
                  </a:lnTo>
                  <a:lnTo>
                    <a:pt x="4905" y="6133"/>
                  </a:lnTo>
                  <a:lnTo>
                    <a:pt x="4896" y="6133"/>
                  </a:lnTo>
                  <a:lnTo>
                    <a:pt x="4813" y="6175"/>
                  </a:lnTo>
                  <a:lnTo>
                    <a:pt x="4712" y="6216"/>
                  </a:lnTo>
                  <a:lnTo>
                    <a:pt x="4620" y="6258"/>
                  </a:lnTo>
                  <a:lnTo>
                    <a:pt x="4520" y="6300"/>
                  </a:lnTo>
                  <a:lnTo>
                    <a:pt x="4345" y="6258"/>
                  </a:lnTo>
                  <a:lnTo>
                    <a:pt x="4395" y="6083"/>
                  </a:lnTo>
                  <a:lnTo>
                    <a:pt x="4487" y="6016"/>
                  </a:lnTo>
                  <a:lnTo>
                    <a:pt x="4570" y="5957"/>
                  </a:lnTo>
                  <a:lnTo>
                    <a:pt x="4662" y="5899"/>
                  </a:lnTo>
                  <a:lnTo>
                    <a:pt x="4737" y="5840"/>
                  </a:lnTo>
                  <a:lnTo>
                    <a:pt x="4746" y="5840"/>
                  </a:lnTo>
                  <a:lnTo>
                    <a:pt x="4838" y="5782"/>
                  </a:lnTo>
                  <a:lnTo>
                    <a:pt x="4930" y="5732"/>
                  </a:lnTo>
                  <a:lnTo>
                    <a:pt x="5030" y="5682"/>
                  </a:lnTo>
                  <a:lnTo>
                    <a:pt x="5122" y="5640"/>
                  </a:lnTo>
                  <a:lnTo>
                    <a:pt x="5214" y="5590"/>
                  </a:lnTo>
                  <a:lnTo>
                    <a:pt x="5306" y="5540"/>
                  </a:lnTo>
                  <a:lnTo>
                    <a:pt x="5397" y="5490"/>
                  </a:lnTo>
                  <a:lnTo>
                    <a:pt x="5498" y="5439"/>
                  </a:lnTo>
                  <a:lnTo>
                    <a:pt x="5681" y="5348"/>
                  </a:lnTo>
                  <a:lnTo>
                    <a:pt x="5874" y="5256"/>
                  </a:lnTo>
                  <a:lnTo>
                    <a:pt x="6041" y="5172"/>
                  </a:lnTo>
                  <a:lnTo>
                    <a:pt x="6183" y="5097"/>
                  </a:lnTo>
                  <a:lnTo>
                    <a:pt x="6258" y="5063"/>
                  </a:lnTo>
                  <a:lnTo>
                    <a:pt x="6325" y="5030"/>
                  </a:lnTo>
                  <a:lnTo>
                    <a:pt x="6383" y="4997"/>
                  </a:lnTo>
                  <a:lnTo>
                    <a:pt x="6450" y="4963"/>
                  </a:lnTo>
                  <a:lnTo>
                    <a:pt x="6517" y="4930"/>
                  </a:lnTo>
                  <a:lnTo>
                    <a:pt x="6584" y="4888"/>
                  </a:lnTo>
                  <a:lnTo>
                    <a:pt x="6651" y="4855"/>
                  </a:lnTo>
                  <a:lnTo>
                    <a:pt x="6717" y="4813"/>
                  </a:lnTo>
                  <a:lnTo>
                    <a:pt x="6793" y="4771"/>
                  </a:lnTo>
                  <a:lnTo>
                    <a:pt x="6868" y="4729"/>
                  </a:lnTo>
                  <a:lnTo>
                    <a:pt x="6951" y="4679"/>
                  </a:lnTo>
                  <a:lnTo>
                    <a:pt x="7035" y="4621"/>
                  </a:lnTo>
                  <a:lnTo>
                    <a:pt x="7043" y="4621"/>
                  </a:lnTo>
                  <a:lnTo>
                    <a:pt x="7043" y="4621"/>
                  </a:lnTo>
                  <a:lnTo>
                    <a:pt x="7060" y="4612"/>
                  </a:lnTo>
                  <a:lnTo>
                    <a:pt x="7085" y="4587"/>
                  </a:lnTo>
                  <a:lnTo>
                    <a:pt x="7110" y="4571"/>
                  </a:lnTo>
                  <a:lnTo>
                    <a:pt x="7143" y="4546"/>
                  </a:lnTo>
                  <a:lnTo>
                    <a:pt x="7168" y="4520"/>
                  </a:lnTo>
                  <a:lnTo>
                    <a:pt x="7202" y="4495"/>
                  </a:lnTo>
                  <a:lnTo>
                    <a:pt x="7227" y="4462"/>
                  </a:lnTo>
                  <a:lnTo>
                    <a:pt x="7294" y="4412"/>
                  </a:lnTo>
                  <a:lnTo>
                    <a:pt x="7344" y="4362"/>
                  </a:lnTo>
                  <a:lnTo>
                    <a:pt x="7386" y="4320"/>
                  </a:lnTo>
                  <a:lnTo>
                    <a:pt x="7419" y="4287"/>
                  </a:lnTo>
                  <a:lnTo>
                    <a:pt x="7436" y="4270"/>
                  </a:lnTo>
                  <a:lnTo>
                    <a:pt x="7452" y="4253"/>
                  </a:lnTo>
                  <a:lnTo>
                    <a:pt x="7469" y="4236"/>
                  </a:lnTo>
                  <a:lnTo>
                    <a:pt x="7478" y="4220"/>
                  </a:lnTo>
                  <a:lnTo>
                    <a:pt x="7494" y="4203"/>
                  </a:lnTo>
                  <a:lnTo>
                    <a:pt x="7511" y="4186"/>
                  </a:lnTo>
                  <a:lnTo>
                    <a:pt x="7519" y="4170"/>
                  </a:lnTo>
                  <a:lnTo>
                    <a:pt x="7536" y="4161"/>
                  </a:lnTo>
                  <a:lnTo>
                    <a:pt x="7544" y="4145"/>
                  </a:lnTo>
                  <a:lnTo>
                    <a:pt x="7544" y="4145"/>
                  </a:lnTo>
                  <a:lnTo>
                    <a:pt x="7561" y="4128"/>
                  </a:lnTo>
                  <a:lnTo>
                    <a:pt x="7569" y="4111"/>
                  </a:lnTo>
                  <a:lnTo>
                    <a:pt x="7569" y="4111"/>
                  </a:lnTo>
                  <a:lnTo>
                    <a:pt x="7578" y="4094"/>
                  </a:lnTo>
                  <a:lnTo>
                    <a:pt x="7595" y="4078"/>
                  </a:lnTo>
                  <a:lnTo>
                    <a:pt x="7595" y="4078"/>
                  </a:lnTo>
                  <a:lnTo>
                    <a:pt x="7603" y="4069"/>
                  </a:lnTo>
                  <a:lnTo>
                    <a:pt x="7611" y="4053"/>
                  </a:lnTo>
                  <a:lnTo>
                    <a:pt x="7611" y="4053"/>
                  </a:lnTo>
                  <a:lnTo>
                    <a:pt x="7620" y="4044"/>
                  </a:lnTo>
                  <a:lnTo>
                    <a:pt x="7628" y="4028"/>
                  </a:lnTo>
                  <a:lnTo>
                    <a:pt x="7628" y="4028"/>
                  </a:lnTo>
                  <a:lnTo>
                    <a:pt x="7636" y="4011"/>
                  </a:lnTo>
                  <a:lnTo>
                    <a:pt x="7636" y="4003"/>
                  </a:lnTo>
                  <a:lnTo>
                    <a:pt x="7636" y="4003"/>
                  </a:lnTo>
                  <a:lnTo>
                    <a:pt x="7636" y="3994"/>
                  </a:lnTo>
                  <a:lnTo>
                    <a:pt x="7636" y="3986"/>
                  </a:lnTo>
                  <a:lnTo>
                    <a:pt x="7636" y="3977"/>
                  </a:lnTo>
                  <a:lnTo>
                    <a:pt x="7636" y="3969"/>
                  </a:lnTo>
                  <a:lnTo>
                    <a:pt x="7636" y="3961"/>
                  </a:lnTo>
                  <a:lnTo>
                    <a:pt x="7636" y="3952"/>
                  </a:lnTo>
                  <a:lnTo>
                    <a:pt x="7636" y="3944"/>
                  </a:lnTo>
                  <a:lnTo>
                    <a:pt x="7636" y="3936"/>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28" y="3911"/>
                  </a:lnTo>
                  <a:lnTo>
                    <a:pt x="7620" y="3911"/>
                  </a:lnTo>
                  <a:lnTo>
                    <a:pt x="7620" y="3911"/>
                  </a:lnTo>
                  <a:lnTo>
                    <a:pt x="7611" y="3911"/>
                  </a:lnTo>
                  <a:lnTo>
                    <a:pt x="7595" y="3902"/>
                  </a:lnTo>
                  <a:lnTo>
                    <a:pt x="7578" y="3894"/>
                  </a:lnTo>
                  <a:lnTo>
                    <a:pt x="7561" y="3886"/>
                  </a:lnTo>
                  <a:lnTo>
                    <a:pt x="7536" y="3877"/>
                  </a:lnTo>
                  <a:lnTo>
                    <a:pt x="7519" y="3869"/>
                  </a:lnTo>
                  <a:lnTo>
                    <a:pt x="7494" y="3860"/>
                  </a:lnTo>
                  <a:lnTo>
                    <a:pt x="7469" y="3852"/>
                  </a:lnTo>
                  <a:lnTo>
                    <a:pt x="7469" y="3852"/>
                  </a:lnTo>
                  <a:lnTo>
                    <a:pt x="7444" y="3844"/>
                  </a:lnTo>
                  <a:lnTo>
                    <a:pt x="7419" y="3835"/>
                  </a:lnTo>
                  <a:lnTo>
                    <a:pt x="7394" y="3827"/>
                  </a:lnTo>
                  <a:lnTo>
                    <a:pt x="7361" y="3819"/>
                  </a:lnTo>
                  <a:lnTo>
                    <a:pt x="7336" y="3810"/>
                  </a:lnTo>
                  <a:lnTo>
                    <a:pt x="7302" y="3810"/>
                  </a:lnTo>
                  <a:lnTo>
                    <a:pt x="7277" y="3802"/>
                  </a:lnTo>
                  <a:lnTo>
                    <a:pt x="7244" y="3794"/>
                  </a:lnTo>
                  <a:lnTo>
                    <a:pt x="7219" y="3794"/>
                  </a:lnTo>
                  <a:lnTo>
                    <a:pt x="7185" y="3794"/>
                  </a:lnTo>
                  <a:lnTo>
                    <a:pt x="7152" y="3794"/>
                  </a:lnTo>
                  <a:lnTo>
                    <a:pt x="7118" y="3794"/>
                  </a:lnTo>
                  <a:lnTo>
                    <a:pt x="7085" y="3794"/>
                  </a:lnTo>
                  <a:lnTo>
                    <a:pt x="7051" y="3794"/>
                  </a:lnTo>
                  <a:lnTo>
                    <a:pt x="7043" y="3794"/>
                  </a:lnTo>
                  <a:lnTo>
                    <a:pt x="7018" y="3794"/>
                  </a:lnTo>
                  <a:lnTo>
                    <a:pt x="6985" y="3794"/>
                  </a:lnTo>
                  <a:lnTo>
                    <a:pt x="6951" y="3794"/>
                  </a:lnTo>
                  <a:lnTo>
                    <a:pt x="6918" y="3794"/>
                  </a:lnTo>
                  <a:lnTo>
                    <a:pt x="6851" y="3794"/>
                  </a:lnTo>
                  <a:lnTo>
                    <a:pt x="6784" y="3794"/>
                  </a:lnTo>
                  <a:lnTo>
                    <a:pt x="6717" y="3794"/>
                  </a:lnTo>
                  <a:lnTo>
                    <a:pt x="6366" y="3794"/>
                  </a:lnTo>
                  <a:lnTo>
                    <a:pt x="6300" y="3794"/>
                  </a:lnTo>
                  <a:lnTo>
                    <a:pt x="6241" y="3794"/>
                  </a:lnTo>
                  <a:lnTo>
                    <a:pt x="6174" y="3794"/>
                  </a:lnTo>
                  <a:lnTo>
                    <a:pt x="6107" y="3794"/>
                  </a:lnTo>
                  <a:lnTo>
                    <a:pt x="6041" y="3794"/>
                  </a:lnTo>
                  <a:lnTo>
                    <a:pt x="5982" y="3802"/>
                  </a:lnTo>
                  <a:lnTo>
                    <a:pt x="5915" y="3810"/>
                  </a:lnTo>
                  <a:lnTo>
                    <a:pt x="5857" y="3819"/>
                  </a:lnTo>
                  <a:lnTo>
                    <a:pt x="5790" y="3819"/>
                  </a:lnTo>
                  <a:lnTo>
                    <a:pt x="5723" y="3827"/>
                  </a:lnTo>
                  <a:lnTo>
                    <a:pt x="5665" y="3835"/>
                  </a:lnTo>
                  <a:lnTo>
                    <a:pt x="5598" y="3844"/>
                  </a:lnTo>
                  <a:lnTo>
                    <a:pt x="5539" y="3860"/>
                  </a:lnTo>
                  <a:lnTo>
                    <a:pt x="5473" y="3869"/>
                  </a:lnTo>
                  <a:lnTo>
                    <a:pt x="5414" y="3877"/>
                  </a:lnTo>
                  <a:lnTo>
                    <a:pt x="5347" y="3886"/>
                  </a:lnTo>
                  <a:lnTo>
                    <a:pt x="5289" y="3902"/>
                  </a:lnTo>
                  <a:lnTo>
                    <a:pt x="5230" y="3911"/>
                  </a:lnTo>
                  <a:lnTo>
                    <a:pt x="5163" y="3927"/>
                  </a:lnTo>
                  <a:lnTo>
                    <a:pt x="5105" y="3936"/>
                  </a:lnTo>
                  <a:lnTo>
                    <a:pt x="5047" y="3952"/>
                  </a:lnTo>
                  <a:lnTo>
                    <a:pt x="4980" y="3969"/>
                  </a:lnTo>
                  <a:lnTo>
                    <a:pt x="4921" y="3977"/>
                  </a:lnTo>
                  <a:lnTo>
                    <a:pt x="4863" y="3994"/>
                  </a:lnTo>
                  <a:lnTo>
                    <a:pt x="4796" y="4011"/>
                  </a:lnTo>
                  <a:lnTo>
                    <a:pt x="4737" y="4028"/>
                  </a:lnTo>
                  <a:lnTo>
                    <a:pt x="4679" y="4044"/>
                  </a:lnTo>
                  <a:lnTo>
                    <a:pt x="4620" y="4053"/>
                  </a:lnTo>
                  <a:lnTo>
                    <a:pt x="4554" y="4078"/>
                  </a:lnTo>
                  <a:lnTo>
                    <a:pt x="4495" y="4086"/>
                  </a:lnTo>
                  <a:lnTo>
                    <a:pt x="4370" y="4128"/>
                  </a:lnTo>
                  <a:lnTo>
                    <a:pt x="4253" y="4161"/>
                  </a:lnTo>
                  <a:lnTo>
                    <a:pt x="4128" y="4195"/>
                  </a:lnTo>
                  <a:lnTo>
                    <a:pt x="4002" y="4236"/>
                  </a:lnTo>
                  <a:lnTo>
                    <a:pt x="3885" y="4270"/>
                  </a:lnTo>
                  <a:lnTo>
                    <a:pt x="3635" y="4345"/>
                  </a:lnTo>
                  <a:lnTo>
                    <a:pt x="3384" y="4420"/>
                  </a:lnTo>
                  <a:lnTo>
                    <a:pt x="3259" y="4462"/>
                  </a:lnTo>
                  <a:lnTo>
                    <a:pt x="3125" y="4504"/>
                  </a:lnTo>
                  <a:lnTo>
                    <a:pt x="3000" y="4537"/>
                  </a:lnTo>
                  <a:lnTo>
                    <a:pt x="2866" y="4579"/>
                  </a:lnTo>
                  <a:lnTo>
                    <a:pt x="2741" y="4612"/>
                  </a:lnTo>
                  <a:lnTo>
                    <a:pt x="2607" y="4654"/>
                  </a:lnTo>
                  <a:lnTo>
                    <a:pt x="2582" y="4654"/>
                  </a:lnTo>
                  <a:lnTo>
                    <a:pt x="2549" y="4662"/>
                  </a:lnTo>
                  <a:lnTo>
                    <a:pt x="2524" y="4662"/>
                  </a:lnTo>
                  <a:lnTo>
                    <a:pt x="2473" y="4662"/>
                  </a:lnTo>
                  <a:lnTo>
                    <a:pt x="2432" y="4646"/>
                  </a:lnTo>
                  <a:lnTo>
                    <a:pt x="2398" y="4537"/>
                  </a:lnTo>
                  <a:lnTo>
                    <a:pt x="2365" y="4512"/>
                  </a:lnTo>
                  <a:lnTo>
                    <a:pt x="2365" y="4512"/>
                  </a:lnTo>
                  <a:lnTo>
                    <a:pt x="2331" y="4479"/>
                  </a:lnTo>
                  <a:lnTo>
                    <a:pt x="2306" y="4445"/>
                  </a:lnTo>
                  <a:lnTo>
                    <a:pt x="2290" y="4404"/>
                  </a:lnTo>
                  <a:lnTo>
                    <a:pt x="2281" y="4362"/>
                  </a:lnTo>
                  <a:lnTo>
                    <a:pt x="2281" y="4320"/>
                  </a:lnTo>
                  <a:lnTo>
                    <a:pt x="2281" y="4270"/>
                  </a:lnTo>
                  <a:lnTo>
                    <a:pt x="2290" y="4228"/>
                  </a:lnTo>
                  <a:lnTo>
                    <a:pt x="2290" y="4228"/>
                  </a:lnTo>
                  <a:lnTo>
                    <a:pt x="2306" y="4195"/>
                  </a:lnTo>
                  <a:lnTo>
                    <a:pt x="2323" y="4161"/>
                  </a:lnTo>
                  <a:lnTo>
                    <a:pt x="2348" y="4136"/>
                  </a:lnTo>
                  <a:lnTo>
                    <a:pt x="2373" y="4111"/>
                  </a:lnTo>
                  <a:lnTo>
                    <a:pt x="2390" y="4094"/>
                  </a:lnTo>
                  <a:lnTo>
                    <a:pt x="2432" y="4078"/>
                  </a:lnTo>
                  <a:lnTo>
                    <a:pt x="2448" y="4069"/>
                  </a:lnTo>
                  <a:lnTo>
                    <a:pt x="2465" y="4061"/>
                  </a:lnTo>
                  <a:lnTo>
                    <a:pt x="2499" y="4044"/>
                  </a:lnTo>
                  <a:lnTo>
                    <a:pt x="2582" y="4011"/>
                  </a:lnTo>
                  <a:lnTo>
                    <a:pt x="2616" y="3994"/>
                  </a:lnTo>
                  <a:lnTo>
                    <a:pt x="2624" y="3994"/>
                  </a:lnTo>
                  <a:lnTo>
                    <a:pt x="2624" y="3994"/>
                  </a:lnTo>
                  <a:lnTo>
                    <a:pt x="2624" y="3994"/>
                  </a:lnTo>
                  <a:lnTo>
                    <a:pt x="2632" y="3994"/>
                  </a:lnTo>
                  <a:lnTo>
                    <a:pt x="2824" y="3919"/>
                  </a:lnTo>
                  <a:lnTo>
                    <a:pt x="2925" y="3877"/>
                  </a:lnTo>
                  <a:lnTo>
                    <a:pt x="2966" y="3860"/>
                  </a:lnTo>
                  <a:lnTo>
                    <a:pt x="3016" y="3835"/>
                  </a:lnTo>
                  <a:lnTo>
                    <a:pt x="3092" y="3802"/>
                  </a:lnTo>
                  <a:lnTo>
                    <a:pt x="3167" y="3769"/>
                  </a:lnTo>
                  <a:lnTo>
                    <a:pt x="3242" y="3735"/>
                  </a:lnTo>
                  <a:lnTo>
                    <a:pt x="3317" y="3693"/>
                  </a:lnTo>
                  <a:lnTo>
                    <a:pt x="3392" y="3660"/>
                  </a:lnTo>
                  <a:lnTo>
                    <a:pt x="3451" y="3627"/>
                  </a:lnTo>
                  <a:lnTo>
                    <a:pt x="3459" y="3618"/>
                  </a:lnTo>
                  <a:lnTo>
                    <a:pt x="3534" y="3576"/>
                  </a:lnTo>
                  <a:lnTo>
                    <a:pt x="3601" y="3535"/>
                  </a:lnTo>
                  <a:lnTo>
                    <a:pt x="3668" y="3493"/>
                  </a:lnTo>
                  <a:lnTo>
                    <a:pt x="3735" y="3451"/>
                  </a:lnTo>
                  <a:lnTo>
                    <a:pt x="3810" y="3401"/>
                  </a:lnTo>
                  <a:lnTo>
                    <a:pt x="3877" y="3359"/>
                  </a:lnTo>
                  <a:lnTo>
                    <a:pt x="3944" y="3309"/>
                  </a:lnTo>
                  <a:lnTo>
                    <a:pt x="4011" y="3267"/>
                  </a:lnTo>
                  <a:lnTo>
                    <a:pt x="4077" y="3217"/>
                  </a:lnTo>
                  <a:lnTo>
                    <a:pt x="4144" y="3167"/>
                  </a:lnTo>
                  <a:lnTo>
                    <a:pt x="4169" y="3150"/>
                  </a:lnTo>
                  <a:lnTo>
                    <a:pt x="4194" y="3125"/>
                  </a:lnTo>
                  <a:lnTo>
                    <a:pt x="4219" y="3109"/>
                  </a:lnTo>
                  <a:lnTo>
                    <a:pt x="4245" y="3084"/>
                  </a:lnTo>
                  <a:lnTo>
                    <a:pt x="4278" y="3059"/>
                  </a:lnTo>
                  <a:lnTo>
                    <a:pt x="4311" y="3025"/>
                  </a:lnTo>
                  <a:lnTo>
                    <a:pt x="4345" y="3000"/>
                  </a:lnTo>
                  <a:lnTo>
                    <a:pt x="4378" y="2967"/>
                  </a:lnTo>
                  <a:lnTo>
                    <a:pt x="4412" y="2933"/>
                  </a:lnTo>
                  <a:lnTo>
                    <a:pt x="4453" y="2891"/>
                  </a:lnTo>
                  <a:lnTo>
                    <a:pt x="4495" y="2858"/>
                  </a:lnTo>
                  <a:lnTo>
                    <a:pt x="4529" y="2816"/>
                  </a:lnTo>
                  <a:lnTo>
                    <a:pt x="4570" y="2774"/>
                  </a:lnTo>
                  <a:lnTo>
                    <a:pt x="4612" y="2733"/>
                  </a:lnTo>
                  <a:lnTo>
                    <a:pt x="4654" y="2691"/>
                  </a:lnTo>
                  <a:lnTo>
                    <a:pt x="4696" y="2649"/>
                  </a:lnTo>
                  <a:lnTo>
                    <a:pt x="4746" y="2599"/>
                  </a:lnTo>
                  <a:lnTo>
                    <a:pt x="4788" y="2557"/>
                  </a:lnTo>
                  <a:lnTo>
                    <a:pt x="4829" y="2507"/>
                  </a:lnTo>
                  <a:lnTo>
                    <a:pt x="4871" y="2457"/>
                  </a:lnTo>
                  <a:lnTo>
                    <a:pt x="4921" y="2407"/>
                  </a:lnTo>
                  <a:lnTo>
                    <a:pt x="4963" y="2357"/>
                  </a:lnTo>
                  <a:lnTo>
                    <a:pt x="5005" y="2298"/>
                  </a:lnTo>
                  <a:lnTo>
                    <a:pt x="5047" y="2248"/>
                  </a:lnTo>
                  <a:lnTo>
                    <a:pt x="5088" y="2198"/>
                  </a:lnTo>
                  <a:lnTo>
                    <a:pt x="5130" y="2140"/>
                  </a:lnTo>
                  <a:lnTo>
                    <a:pt x="5172" y="2089"/>
                  </a:lnTo>
                  <a:lnTo>
                    <a:pt x="5214" y="2031"/>
                  </a:lnTo>
                  <a:lnTo>
                    <a:pt x="5255" y="1972"/>
                  </a:lnTo>
                  <a:lnTo>
                    <a:pt x="5289" y="1922"/>
                  </a:lnTo>
                  <a:lnTo>
                    <a:pt x="5306" y="1889"/>
                  </a:lnTo>
                  <a:lnTo>
                    <a:pt x="5331" y="1864"/>
                  </a:lnTo>
                  <a:lnTo>
                    <a:pt x="5347" y="1839"/>
                  </a:lnTo>
                  <a:lnTo>
                    <a:pt x="5364" y="1805"/>
                  </a:lnTo>
                  <a:lnTo>
                    <a:pt x="5381" y="1780"/>
                  </a:lnTo>
                  <a:lnTo>
                    <a:pt x="5397" y="1755"/>
                  </a:lnTo>
                  <a:lnTo>
                    <a:pt x="5414" y="1722"/>
                  </a:lnTo>
                  <a:lnTo>
                    <a:pt x="5431" y="1697"/>
                  </a:lnTo>
                  <a:lnTo>
                    <a:pt x="5448" y="1672"/>
                  </a:lnTo>
                  <a:lnTo>
                    <a:pt x="5464" y="1638"/>
                  </a:lnTo>
                  <a:lnTo>
                    <a:pt x="5481" y="1613"/>
                  </a:lnTo>
                  <a:lnTo>
                    <a:pt x="5489" y="1588"/>
                  </a:lnTo>
                  <a:lnTo>
                    <a:pt x="5506" y="1563"/>
                  </a:lnTo>
                  <a:lnTo>
                    <a:pt x="5523" y="1530"/>
                  </a:lnTo>
                  <a:lnTo>
                    <a:pt x="5531" y="1505"/>
                  </a:lnTo>
                  <a:lnTo>
                    <a:pt x="5548" y="1480"/>
                  </a:lnTo>
                  <a:lnTo>
                    <a:pt x="5556" y="1455"/>
                  </a:lnTo>
                  <a:lnTo>
                    <a:pt x="5573" y="1421"/>
                  </a:lnTo>
                  <a:lnTo>
                    <a:pt x="5581" y="1396"/>
                  </a:lnTo>
                  <a:lnTo>
                    <a:pt x="5590" y="1371"/>
                  </a:lnTo>
                  <a:lnTo>
                    <a:pt x="5606" y="1346"/>
                  </a:lnTo>
                  <a:lnTo>
                    <a:pt x="5615" y="1321"/>
                  </a:lnTo>
                  <a:lnTo>
                    <a:pt x="5623" y="1296"/>
                  </a:lnTo>
                  <a:lnTo>
                    <a:pt x="5631" y="1271"/>
                  </a:lnTo>
                  <a:lnTo>
                    <a:pt x="5640" y="1246"/>
                  </a:lnTo>
                  <a:lnTo>
                    <a:pt x="5648" y="1221"/>
                  </a:lnTo>
                  <a:lnTo>
                    <a:pt x="5656" y="1196"/>
                  </a:lnTo>
                  <a:lnTo>
                    <a:pt x="5656" y="1170"/>
                  </a:lnTo>
                  <a:lnTo>
                    <a:pt x="5665" y="1145"/>
                  </a:lnTo>
                  <a:lnTo>
                    <a:pt x="5665" y="1120"/>
                  </a:lnTo>
                  <a:lnTo>
                    <a:pt x="5665" y="1095"/>
                  </a:lnTo>
                  <a:lnTo>
                    <a:pt x="5665" y="1079"/>
                  </a:lnTo>
                  <a:lnTo>
                    <a:pt x="5665" y="1054"/>
                  </a:lnTo>
                  <a:lnTo>
                    <a:pt x="5665" y="1028"/>
                  </a:lnTo>
                  <a:lnTo>
                    <a:pt x="5665" y="1012"/>
                  </a:lnTo>
                  <a:lnTo>
                    <a:pt x="5665" y="903"/>
                  </a:lnTo>
                  <a:lnTo>
                    <a:pt x="5665" y="886"/>
                  </a:lnTo>
                  <a:lnTo>
                    <a:pt x="5665" y="870"/>
                  </a:lnTo>
                  <a:lnTo>
                    <a:pt x="5665" y="845"/>
                  </a:lnTo>
                  <a:lnTo>
                    <a:pt x="5665" y="828"/>
                  </a:lnTo>
                  <a:lnTo>
                    <a:pt x="5665" y="811"/>
                  </a:lnTo>
                  <a:lnTo>
                    <a:pt x="5665" y="795"/>
                  </a:lnTo>
                  <a:lnTo>
                    <a:pt x="5656" y="778"/>
                  </a:lnTo>
                  <a:lnTo>
                    <a:pt x="5656" y="761"/>
                  </a:lnTo>
                  <a:lnTo>
                    <a:pt x="5648" y="744"/>
                  </a:lnTo>
                  <a:lnTo>
                    <a:pt x="5640" y="728"/>
                  </a:lnTo>
                  <a:lnTo>
                    <a:pt x="5631" y="711"/>
                  </a:lnTo>
                  <a:lnTo>
                    <a:pt x="5623" y="703"/>
                  </a:lnTo>
                  <a:lnTo>
                    <a:pt x="5615" y="686"/>
                  </a:lnTo>
                  <a:lnTo>
                    <a:pt x="5606" y="669"/>
                  </a:lnTo>
                  <a:lnTo>
                    <a:pt x="5598" y="653"/>
                  </a:lnTo>
                  <a:lnTo>
                    <a:pt x="5581" y="636"/>
                  </a:lnTo>
                  <a:lnTo>
                    <a:pt x="5573" y="627"/>
                  </a:lnTo>
                  <a:lnTo>
                    <a:pt x="5556" y="611"/>
                  </a:lnTo>
                  <a:lnTo>
                    <a:pt x="5548" y="594"/>
                  </a:lnTo>
                  <a:lnTo>
                    <a:pt x="5531" y="586"/>
                  </a:lnTo>
                  <a:lnTo>
                    <a:pt x="5514" y="569"/>
                  </a:lnTo>
                  <a:lnTo>
                    <a:pt x="5498" y="552"/>
                  </a:lnTo>
                  <a:lnTo>
                    <a:pt x="5481" y="544"/>
                  </a:lnTo>
                  <a:lnTo>
                    <a:pt x="5456" y="527"/>
                  </a:lnTo>
                  <a:lnTo>
                    <a:pt x="5439" y="511"/>
                  </a:lnTo>
                  <a:lnTo>
                    <a:pt x="5414" y="502"/>
                  </a:lnTo>
                  <a:lnTo>
                    <a:pt x="5397" y="485"/>
                  </a:lnTo>
                  <a:lnTo>
                    <a:pt x="5372" y="477"/>
                  </a:lnTo>
                  <a:lnTo>
                    <a:pt x="5356" y="477"/>
                  </a:lnTo>
                  <a:lnTo>
                    <a:pt x="5347" y="469"/>
                  </a:lnTo>
                  <a:lnTo>
                    <a:pt x="5339" y="469"/>
                  </a:lnTo>
                  <a:lnTo>
                    <a:pt x="5322" y="460"/>
                  </a:lnTo>
                  <a:lnTo>
                    <a:pt x="5314" y="460"/>
                  </a:lnTo>
                  <a:lnTo>
                    <a:pt x="5297" y="460"/>
                  </a:lnTo>
                  <a:lnTo>
                    <a:pt x="5289" y="460"/>
                  </a:lnTo>
                  <a:lnTo>
                    <a:pt x="5280" y="460"/>
                  </a:lnTo>
                  <a:lnTo>
                    <a:pt x="5264" y="460"/>
                  </a:lnTo>
                  <a:lnTo>
                    <a:pt x="5255" y="460"/>
                  </a:lnTo>
                  <a:lnTo>
                    <a:pt x="5239" y="460"/>
                  </a:lnTo>
                  <a:lnTo>
                    <a:pt x="5222" y="460"/>
                  </a:lnTo>
                  <a:lnTo>
                    <a:pt x="5214" y="460"/>
                  </a:lnTo>
                  <a:lnTo>
                    <a:pt x="5197" y="460"/>
                  </a:lnTo>
                  <a:lnTo>
                    <a:pt x="5172" y="460"/>
                  </a:lnTo>
                  <a:lnTo>
                    <a:pt x="5147" y="460"/>
                  </a:lnTo>
                  <a:lnTo>
                    <a:pt x="5113" y="460"/>
                  </a:lnTo>
                  <a:lnTo>
                    <a:pt x="5088" y="460"/>
                  </a:lnTo>
                  <a:lnTo>
                    <a:pt x="5055" y="460"/>
                  </a:lnTo>
                  <a:lnTo>
                    <a:pt x="4896" y="460"/>
                  </a:lnTo>
                  <a:lnTo>
                    <a:pt x="4863" y="460"/>
                  </a:lnTo>
                  <a:lnTo>
                    <a:pt x="4829" y="460"/>
                  </a:lnTo>
                  <a:lnTo>
                    <a:pt x="4796" y="460"/>
                  </a:lnTo>
                  <a:lnTo>
                    <a:pt x="4762" y="460"/>
                  </a:lnTo>
                  <a:lnTo>
                    <a:pt x="4721" y="460"/>
                  </a:lnTo>
                  <a:lnTo>
                    <a:pt x="4687" y="469"/>
                  </a:lnTo>
                  <a:lnTo>
                    <a:pt x="4654" y="477"/>
                  </a:lnTo>
                  <a:lnTo>
                    <a:pt x="4620" y="485"/>
                  </a:lnTo>
                  <a:lnTo>
                    <a:pt x="4579" y="494"/>
                  </a:lnTo>
                  <a:lnTo>
                    <a:pt x="4545" y="502"/>
                  </a:lnTo>
                  <a:lnTo>
                    <a:pt x="4504" y="511"/>
                  </a:lnTo>
                  <a:lnTo>
                    <a:pt x="4470" y="519"/>
                  </a:lnTo>
                  <a:lnTo>
                    <a:pt x="4437" y="527"/>
                  </a:lnTo>
                  <a:lnTo>
                    <a:pt x="4395" y="544"/>
                  </a:lnTo>
                  <a:lnTo>
                    <a:pt x="4361" y="552"/>
                  </a:lnTo>
                  <a:lnTo>
                    <a:pt x="4328" y="569"/>
                  </a:lnTo>
                  <a:lnTo>
                    <a:pt x="4286" y="577"/>
                  </a:lnTo>
                  <a:lnTo>
                    <a:pt x="4253" y="594"/>
                  </a:lnTo>
                  <a:lnTo>
                    <a:pt x="4211" y="602"/>
                  </a:lnTo>
                  <a:lnTo>
                    <a:pt x="4178" y="569"/>
                  </a:lnTo>
                  <a:lnTo>
                    <a:pt x="4161" y="577"/>
                  </a:lnTo>
                  <a:lnTo>
                    <a:pt x="4136" y="586"/>
                  </a:lnTo>
                  <a:lnTo>
                    <a:pt x="4103" y="594"/>
                  </a:lnTo>
                  <a:lnTo>
                    <a:pt x="4069" y="611"/>
                  </a:lnTo>
                  <a:lnTo>
                    <a:pt x="4036" y="627"/>
                  </a:lnTo>
                  <a:lnTo>
                    <a:pt x="3994" y="644"/>
                  </a:lnTo>
                  <a:lnTo>
                    <a:pt x="3961" y="661"/>
                  </a:lnTo>
                  <a:lnTo>
                    <a:pt x="3927" y="678"/>
                  </a:lnTo>
                  <a:lnTo>
                    <a:pt x="3894" y="694"/>
                  </a:lnTo>
                  <a:lnTo>
                    <a:pt x="3860" y="711"/>
                  </a:lnTo>
                  <a:lnTo>
                    <a:pt x="3827" y="728"/>
                  </a:lnTo>
                  <a:lnTo>
                    <a:pt x="3793" y="744"/>
                  </a:lnTo>
                  <a:lnTo>
                    <a:pt x="3760" y="761"/>
                  </a:lnTo>
                  <a:lnTo>
                    <a:pt x="3727" y="778"/>
                  </a:lnTo>
                  <a:lnTo>
                    <a:pt x="3693" y="795"/>
                  </a:lnTo>
                  <a:lnTo>
                    <a:pt x="3668" y="811"/>
                  </a:lnTo>
                  <a:lnTo>
                    <a:pt x="3635" y="836"/>
                  </a:lnTo>
                  <a:lnTo>
                    <a:pt x="3601" y="853"/>
                  </a:lnTo>
                  <a:lnTo>
                    <a:pt x="3576" y="870"/>
                  </a:lnTo>
                  <a:lnTo>
                    <a:pt x="3551" y="886"/>
                  </a:lnTo>
                  <a:lnTo>
                    <a:pt x="3518" y="903"/>
                  </a:lnTo>
                  <a:lnTo>
                    <a:pt x="3493" y="920"/>
                  </a:lnTo>
                  <a:lnTo>
                    <a:pt x="3468" y="937"/>
                  </a:lnTo>
                  <a:lnTo>
                    <a:pt x="3443" y="953"/>
                  </a:lnTo>
                  <a:lnTo>
                    <a:pt x="3417" y="978"/>
                  </a:lnTo>
                  <a:lnTo>
                    <a:pt x="3392" y="995"/>
                  </a:lnTo>
                  <a:lnTo>
                    <a:pt x="3367" y="1012"/>
                  </a:lnTo>
                  <a:lnTo>
                    <a:pt x="3351" y="1028"/>
                  </a:lnTo>
                  <a:lnTo>
                    <a:pt x="3292" y="1070"/>
                  </a:lnTo>
                  <a:lnTo>
                    <a:pt x="3242" y="1112"/>
                  </a:lnTo>
                  <a:lnTo>
                    <a:pt x="3184" y="1154"/>
                  </a:lnTo>
                  <a:lnTo>
                    <a:pt x="3133" y="1196"/>
                  </a:lnTo>
                  <a:lnTo>
                    <a:pt x="3083" y="1237"/>
                  </a:lnTo>
                  <a:lnTo>
                    <a:pt x="3025" y="1287"/>
                  </a:lnTo>
                  <a:lnTo>
                    <a:pt x="2975" y="1329"/>
                  </a:lnTo>
                  <a:lnTo>
                    <a:pt x="2925" y="1379"/>
                  </a:lnTo>
                  <a:lnTo>
                    <a:pt x="2874" y="1429"/>
                  </a:lnTo>
                  <a:lnTo>
                    <a:pt x="2824" y="1471"/>
                  </a:lnTo>
                  <a:lnTo>
                    <a:pt x="2774" y="1521"/>
                  </a:lnTo>
                  <a:lnTo>
                    <a:pt x="2724" y="1571"/>
                  </a:lnTo>
                  <a:lnTo>
                    <a:pt x="2674" y="1613"/>
                  </a:lnTo>
                  <a:lnTo>
                    <a:pt x="2624" y="1663"/>
                  </a:lnTo>
                  <a:lnTo>
                    <a:pt x="2574" y="1714"/>
                  </a:lnTo>
                  <a:lnTo>
                    <a:pt x="2532" y="1764"/>
                  </a:lnTo>
                  <a:lnTo>
                    <a:pt x="2482" y="1814"/>
                  </a:lnTo>
                  <a:lnTo>
                    <a:pt x="2432" y="1864"/>
                  </a:lnTo>
                  <a:lnTo>
                    <a:pt x="2390" y="1914"/>
                  </a:lnTo>
                  <a:lnTo>
                    <a:pt x="2340" y="1972"/>
                  </a:lnTo>
                  <a:lnTo>
                    <a:pt x="2298" y="2023"/>
                  </a:lnTo>
                  <a:lnTo>
                    <a:pt x="2248" y="2073"/>
                  </a:lnTo>
                  <a:lnTo>
                    <a:pt x="2206" y="2123"/>
                  </a:lnTo>
                  <a:lnTo>
                    <a:pt x="2164" y="2181"/>
                  </a:lnTo>
                  <a:lnTo>
                    <a:pt x="2123" y="2231"/>
                  </a:lnTo>
                  <a:lnTo>
                    <a:pt x="2072" y="2290"/>
                  </a:lnTo>
                  <a:lnTo>
                    <a:pt x="2031" y="2340"/>
                  </a:lnTo>
                  <a:lnTo>
                    <a:pt x="1989" y="2399"/>
                  </a:lnTo>
                  <a:lnTo>
                    <a:pt x="1947" y="2449"/>
                  </a:lnTo>
                  <a:lnTo>
                    <a:pt x="1905" y="2507"/>
                  </a:lnTo>
                  <a:lnTo>
                    <a:pt x="1864" y="2566"/>
                  </a:lnTo>
                  <a:lnTo>
                    <a:pt x="1822" y="2616"/>
                  </a:lnTo>
                  <a:lnTo>
                    <a:pt x="1780" y="2674"/>
                  </a:lnTo>
                  <a:lnTo>
                    <a:pt x="1738" y="2733"/>
                  </a:lnTo>
                  <a:lnTo>
                    <a:pt x="1705" y="2791"/>
                  </a:lnTo>
                  <a:lnTo>
                    <a:pt x="1663" y="2841"/>
                  </a:lnTo>
                  <a:lnTo>
                    <a:pt x="1621" y="2900"/>
                  </a:lnTo>
                  <a:lnTo>
                    <a:pt x="1580" y="2958"/>
                  </a:lnTo>
                  <a:lnTo>
                    <a:pt x="1546" y="3017"/>
                  </a:lnTo>
                  <a:lnTo>
                    <a:pt x="1504" y="3075"/>
                  </a:lnTo>
                  <a:lnTo>
                    <a:pt x="1471" y="3134"/>
                  </a:lnTo>
                  <a:lnTo>
                    <a:pt x="1429" y="3192"/>
                  </a:lnTo>
                  <a:lnTo>
                    <a:pt x="1396" y="3251"/>
                  </a:lnTo>
                  <a:lnTo>
                    <a:pt x="1362" y="3317"/>
                  </a:lnTo>
                  <a:lnTo>
                    <a:pt x="1321" y="3376"/>
                  </a:lnTo>
                  <a:lnTo>
                    <a:pt x="1287" y="3434"/>
                  </a:lnTo>
                  <a:lnTo>
                    <a:pt x="1254" y="3493"/>
                  </a:lnTo>
                  <a:lnTo>
                    <a:pt x="1212" y="3560"/>
                  </a:lnTo>
                  <a:lnTo>
                    <a:pt x="1179" y="3618"/>
                  </a:lnTo>
                  <a:lnTo>
                    <a:pt x="1145" y="3677"/>
                  </a:lnTo>
                  <a:lnTo>
                    <a:pt x="1112" y="3735"/>
                  </a:lnTo>
                  <a:lnTo>
                    <a:pt x="1078" y="3802"/>
                  </a:lnTo>
                  <a:lnTo>
                    <a:pt x="1045" y="3860"/>
                  </a:lnTo>
                  <a:lnTo>
                    <a:pt x="1012" y="3927"/>
                  </a:lnTo>
                  <a:lnTo>
                    <a:pt x="978" y="3986"/>
                  </a:lnTo>
                  <a:lnTo>
                    <a:pt x="953" y="4044"/>
                  </a:lnTo>
                  <a:lnTo>
                    <a:pt x="920" y="4111"/>
                  </a:lnTo>
                  <a:lnTo>
                    <a:pt x="886" y="4170"/>
                  </a:lnTo>
                  <a:lnTo>
                    <a:pt x="853" y="4236"/>
                  </a:lnTo>
                  <a:lnTo>
                    <a:pt x="828" y="4295"/>
                  </a:lnTo>
                  <a:lnTo>
                    <a:pt x="794" y="4362"/>
                  </a:lnTo>
                  <a:lnTo>
                    <a:pt x="769" y="4429"/>
                  </a:lnTo>
                  <a:lnTo>
                    <a:pt x="736" y="4487"/>
                  </a:lnTo>
                  <a:lnTo>
                    <a:pt x="711" y="4554"/>
                  </a:lnTo>
                  <a:lnTo>
                    <a:pt x="669" y="4646"/>
                  </a:lnTo>
                  <a:lnTo>
                    <a:pt x="619" y="4746"/>
                  </a:lnTo>
                  <a:lnTo>
                    <a:pt x="577" y="4846"/>
                  </a:lnTo>
                  <a:lnTo>
                    <a:pt x="552" y="4896"/>
                  </a:lnTo>
                  <a:lnTo>
                    <a:pt x="527" y="4955"/>
                  </a:lnTo>
                  <a:lnTo>
                    <a:pt x="510" y="5005"/>
                  </a:lnTo>
                  <a:lnTo>
                    <a:pt x="502" y="5022"/>
                  </a:lnTo>
                  <a:lnTo>
                    <a:pt x="485" y="5055"/>
                  </a:lnTo>
                  <a:lnTo>
                    <a:pt x="460" y="5114"/>
                  </a:lnTo>
                  <a:lnTo>
                    <a:pt x="435" y="5164"/>
                  </a:lnTo>
                  <a:lnTo>
                    <a:pt x="410" y="5214"/>
                  </a:lnTo>
                  <a:lnTo>
                    <a:pt x="393" y="5272"/>
                  </a:lnTo>
                  <a:lnTo>
                    <a:pt x="368" y="5322"/>
                  </a:lnTo>
                  <a:lnTo>
                    <a:pt x="352" y="5381"/>
                  </a:lnTo>
                  <a:lnTo>
                    <a:pt x="326" y="5431"/>
                  </a:lnTo>
                  <a:lnTo>
                    <a:pt x="310" y="5490"/>
                  </a:lnTo>
                  <a:lnTo>
                    <a:pt x="293" y="5540"/>
                  </a:lnTo>
                  <a:lnTo>
                    <a:pt x="276" y="5598"/>
                  </a:lnTo>
                  <a:lnTo>
                    <a:pt x="268" y="5623"/>
                  </a:lnTo>
                  <a:lnTo>
                    <a:pt x="260" y="5648"/>
                  </a:lnTo>
                  <a:lnTo>
                    <a:pt x="251" y="5682"/>
                  </a:lnTo>
                  <a:lnTo>
                    <a:pt x="243" y="5707"/>
                  </a:lnTo>
                  <a:lnTo>
                    <a:pt x="235" y="5732"/>
                  </a:lnTo>
                  <a:lnTo>
                    <a:pt x="226" y="5757"/>
                  </a:lnTo>
                  <a:lnTo>
                    <a:pt x="226" y="5790"/>
                  </a:lnTo>
                  <a:lnTo>
                    <a:pt x="218" y="5815"/>
                  </a:lnTo>
                  <a:lnTo>
                    <a:pt x="218" y="5832"/>
                  </a:lnTo>
                  <a:lnTo>
                    <a:pt x="218" y="5840"/>
                  </a:lnTo>
                  <a:lnTo>
                    <a:pt x="210" y="5865"/>
                  </a:lnTo>
                  <a:lnTo>
                    <a:pt x="201" y="5891"/>
                  </a:lnTo>
                  <a:lnTo>
                    <a:pt x="193" y="5916"/>
                  </a:lnTo>
                  <a:lnTo>
                    <a:pt x="184" y="5941"/>
                  </a:lnTo>
                  <a:lnTo>
                    <a:pt x="176" y="5974"/>
                  </a:lnTo>
                  <a:lnTo>
                    <a:pt x="168" y="5999"/>
                  </a:lnTo>
                  <a:lnTo>
                    <a:pt x="159" y="6024"/>
                  </a:lnTo>
                  <a:lnTo>
                    <a:pt x="159" y="6049"/>
                  </a:lnTo>
                  <a:lnTo>
                    <a:pt x="159" y="6074"/>
                  </a:lnTo>
                  <a:lnTo>
                    <a:pt x="159" y="6099"/>
                  </a:lnTo>
                  <a:lnTo>
                    <a:pt x="159" y="6124"/>
                  </a:lnTo>
                  <a:lnTo>
                    <a:pt x="159" y="6150"/>
                  </a:lnTo>
                  <a:lnTo>
                    <a:pt x="159" y="6175"/>
                  </a:lnTo>
                  <a:lnTo>
                    <a:pt x="159" y="6175"/>
                  </a:lnTo>
                  <a:lnTo>
                    <a:pt x="159" y="6208"/>
                  </a:lnTo>
                  <a:lnTo>
                    <a:pt x="159" y="6233"/>
                  </a:lnTo>
                  <a:lnTo>
                    <a:pt x="93" y="6300"/>
                  </a:lnTo>
                  <a:lnTo>
                    <a:pt x="26" y="6241"/>
                  </a:lnTo>
                  <a:lnTo>
                    <a:pt x="17" y="6216"/>
                  </a:lnTo>
                  <a:lnTo>
                    <a:pt x="9" y="6191"/>
                  </a:lnTo>
                  <a:lnTo>
                    <a:pt x="9" y="6158"/>
                  </a:lnTo>
                  <a:lnTo>
                    <a:pt x="1" y="6133"/>
                  </a:lnTo>
                  <a:lnTo>
                    <a:pt x="1" y="6099"/>
                  </a:lnTo>
                  <a:lnTo>
                    <a:pt x="1" y="6074"/>
                  </a:lnTo>
                  <a:lnTo>
                    <a:pt x="1" y="6041"/>
                  </a:lnTo>
                  <a:lnTo>
                    <a:pt x="1" y="6016"/>
                  </a:lnTo>
                  <a:lnTo>
                    <a:pt x="1" y="5982"/>
                  </a:lnTo>
                  <a:lnTo>
                    <a:pt x="1" y="5957"/>
                  </a:lnTo>
                  <a:lnTo>
                    <a:pt x="1" y="5924"/>
                  </a:lnTo>
                  <a:lnTo>
                    <a:pt x="1" y="5899"/>
                  </a:lnTo>
                  <a:lnTo>
                    <a:pt x="1" y="5865"/>
                  </a:lnTo>
                  <a:lnTo>
                    <a:pt x="1" y="5832"/>
                  </a:lnTo>
                  <a:lnTo>
                    <a:pt x="1" y="5790"/>
                  </a:lnTo>
                  <a:lnTo>
                    <a:pt x="1" y="5765"/>
                  </a:lnTo>
                  <a:lnTo>
                    <a:pt x="1" y="5740"/>
                  </a:lnTo>
                  <a:lnTo>
                    <a:pt x="1" y="5707"/>
                  </a:lnTo>
                  <a:lnTo>
                    <a:pt x="1" y="5673"/>
                  </a:lnTo>
                  <a:lnTo>
                    <a:pt x="1" y="5648"/>
                  </a:lnTo>
                  <a:lnTo>
                    <a:pt x="9" y="5615"/>
                  </a:lnTo>
                  <a:lnTo>
                    <a:pt x="9" y="5590"/>
                  </a:lnTo>
                  <a:lnTo>
                    <a:pt x="17" y="5556"/>
                  </a:lnTo>
                  <a:lnTo>
                    <a:pt x="26" y="5523"/>
                  </a:lnTo>
                  <a:lnTo>
                    <a:pt x="34" y="5464"/>
                  </a:lnTo>
                  <a:lnTo>
                    <a:pt x="51" y="5406"/>
                  </a:lnTo>
                  <a:lnTo>
                    <a:pt x="68" y="5348"/>
                  </a:lnTo>
                  <a:lnTo>
                    <a:pt x="84" y="5281"/>
                  </a:lnTo>
                  <a:lnTo>
                    <a:pt x="101" y="5222"/>
                  </a:lnTo>
                  <a:lnTo>
                    <a:pt x="126" y="5164"/>
                  </a:lnTo>
                  <a:lnTo>
                    <a:pt x="143" y="5105"/>
                  </a:lnTo>
                  <a:lnTo>
                    <a:pt x="159" y="5047"/>
                  </a:lnTo>
                  <a:lnTo>
                    <a:pt x="184" y="4988"/>
                  </a:lnTo>
                  <a:lnTo>
                    <a:pt x="201" y="4930"/>
                  </a:lnTo>
                  <a:lnTo>
                    <a:pt x="218" y="4896"/>
                  </a:lnTo>
                  <a:lnTo>
                    <a:pt x="226" y="4871"/>
                  </a:lnTo>
                  <a:lnTo>
                    <a:pt x="243" y="4813"/>
                  </a:lnTo>
                  <a:lnTo>
                    <a:pt x="268" y="4763"/>
                  </a:lnTo>
                  <a:lnTo>
                    <a:pt x="293" y="4704"/>
                  </a:lnTo>
                  <a:lnTo>
                    <a:pt x="335" y="4604"/>
                  </a:lnTo>
                  <a:lnTo>
                    <a:pt x="385" y="4495"/>
                  </a:lnTo>
                  <a:lnTo>
                    <a:pt x="427" y="4404"/>
                  </a:lnTo>
                  <a:lnTo>
                    <a:pt x="452" y="4337"/>
                  </a:lnTo>
                  <a:lnTo>
                    <a:pt x="485" y="4270"/>
                  </a:lnTo>
                  <a:lnTo>
                    <a:pt x="519" y="4211"/>
                  </a:lnTo>
                  <a:lnTo>
                    <a:pt x="544" y="4145"/>
                  </a:lnTo>
                  <a:lnTo>
                    <a:pt x="577" y="4078"/>
                  </a:lnTo>
                  <a:lnTo>
                    <a:pt x="611" y="4011"/>
                  </a:lnTo>
                  <a:lnTo>
                    <a:pt x="636" y="3952"/>
                  </a:lnTo>
                  <a:lnTo>
                    <a:pt x="669" y="3886"/>
                  </a:lnTo>
                  <a:lnTo>
                    <a:pt x="702" y="3819"/>
                  </a:lnTo>
                  <a:lnTo>
                    <a:pt x="736" y="3760"/>
                  </a:lnTo>
                  <a:lnTo>
                    <a:pt x="769" y="3693"/>
                  </a:lnTo>
                  <a:lnTo>
                    <a:pt x="803" y="3627"/>
                  </a:lnTo>
                  <a:lnTo>
                    <a:pt x="836" y="3568"/>
                  </a:lnTo>
                  <a:lnTo>
                    <a:pt x="870" y="3501"/>
                  </a:lnTo>
                  <a:lnTo>
                    <a:pt x="911" y="3434"/>
                  </a:lnTo>
                  <a:lnTo>
                    <a:pt x="945" y="3376"/>
                  </a:lnTo>
                  <a:lnTo>
                    <a:pt x="978" y="3309"/>
                  </a:lnTo>
                  <a:lnTo>
                    <a:pt x="1012" y="3251"/>
                  </a:lnTo>
                  <a:lnTo>
                    <a:pt x="1053" y="3184"/>
                  </a:lnTo>
                  <a:lnTo>
                    <a:pt x="1087" y="3125"/>
                  </a:lnTo>
                  <a:lnTo>
                    <a:pt x="1128" y="3059"/>
                  </a:lnTo>
                  <a:lnTo>
                    <a:pt x="1162" y="3000"/>
                  </a:lnTo>
                  <a:lnTo>
                    <a:pt x="1204" y="2942"/>
                  </a:lnTo>
                  <a:lnTo>
                    <a:pt x="1245" y="2875"/>
                  </a:lnTo>
                  <a:lnTo>
                    <a:pt x="1279" y="2816"/>
                  </a:lnTo>
                  <a:lnTo>
                    <a:pt x="1321" y="2758"/>
                  </a:lnTo>
                  <a:lnTo>
                    <a:pt x="1362" y="2699"/>
                  </a:lnTo>
                  <a:lnTo>
                    <a:pt x="1396" y="2632"/>
                  </a:lnTo>
                  <a:lnTo>
                    <a:pt x="1438" y="2574"/>
                  </a:lnTo>
                  <a:lnTo>
                    <a:pt x="1479" y="2515"/>
                  </a:lnTo>
                  <a:lnTo>
                    <a:pt x="1521" y="2457"/>
                  </a:lnTo>
                  <a:lnTo>
                    <a:pt x="1563" y="2399"/>
                  </a:lnTo>
                  <a:lnTo>
                    <a:pt x="1605" y="2340"/>
                  </a:lnTo>
                  <a:lnTo>
                    <a:pt x="1646" y="2282"/>
                  </a:lnTo>
                  <a:lnTo>
                    <a:pt x="1697" y="2223"/>
                  </a:lnTo>
                  <a:lnTo>
                    <a:pt x="1738" y="2165"/>
                  </a:lnTo>
                  <a:lnTo>
                    <a:pt x="1780" y="2106"/>
                  </a:lnTo>
                  <a:lnTo>
                    <a:pt x="1830" y="2056"/>
                  </a:lnTo>
                  <a:lnTo>
                    <a:pt x="1872" y="1998"/>
                  </a:lnTo>
                  <a:lnTo>
                    <a:pt x="1922" y="1939"/>
                  </a:lnTo>
                  <a:lnTo>
                    <a:pt x="1964" y="1881"/>
                  </a:lnTo>
                  <a:lnTo>
                    <a:pt x="2014" y="1830"/>
                  </a:lnTo>
                  <a:lnTo>
                    <a:pt x="2056" y="1772"/>
                  </a:lnTo>
                  <a:lnTo>
                    <a:pt x="2106" y="1722"/>
                  </a:lnTo>
                  <a:lnTo>
                    <a:pt x="2156" y="1663"/>
                  </a:lnTo>
                  <a:lnTo>
                    <a:pt x="2198" y="1613"/>
                  </a:lnTo>
                  <a:lnTo>
                    <a:pt x="2248" y="1555"/>
                  </a:lnTo>
                  <a:lnTo>
                    <a:pt x="2298" y="1505"/>
                  </a:lnTo>
                  <a:lnTo>
                    <a:pt x="2348" y="1455"/>
                  </a:lnTo>
                  <a:lnTo>
                    <a:pt x="2398" y="1396"/>
                  </a:lnTo>
                  <a:lnTo>
                    <a:pt x="2448" y="1346"/>
                  </a:lnTo>
                  <a:lnTo>
                    <a:pt x="2507" y="1296"/>
                  </a:lnTo>
                  <a:lnTo>
                    <a:pt x="2557" y="1246"/>
                  </a:lnTo>
                  <a:lnTo>
                    <a:pt x="2607" y="1196"/>
                  </a:lnTo>
                  <a:lnTo>
                    <a:pt x="2657" y="1145"/>
                  </a:lnTo>
                  <a:lnTo>
                    <a:pt x="2716" y="1095"/>
                  </a:lnTo>
                  <a:lnTo>
                    <a:pt x="2766" y="1045"/>
                  </a:lnTo>
                  <a:lnTo>
                    <a:pt x="2824" y="995"/>
                  </a:lnTo>
                  <a:lnTo>
                    <a:pt x="2874" y="945"/>
                  </a:lnTo>
                  <a:lnTo>
                    <a:pt x="2933" y="903"/>
                  </a:lnTo>
                  <a:lnTo>
                    <a:pt x="2983" y="853"/>
                  </a:lnTo>
                  <a:lnTo>
                    <a:pt x="3042" y="811"/>
                  </a:lnTo>
                  <a:lnTo>
                    <a:pt x="3100" y="761"/>
                  </a:lnTo>
                  <a:lnTo>
                    <a:pt x="3159" y="719"/>
                  </a:lnTo>
                  <a:lnTo>
                    <a:pt x="3184" y="694"/>
                  </a:lnTo>
                  <a:lnTo>
                    <a:pt x="3209" y="678"/>
                  </a:lnTo>
                  <a:lnTo>
                    <a:pt x="3234" y="661"/>
                  </a:lnTo>
                  <a:lnTo>
                    <a:pt x="3267" y="636"/>
                  </a:lnTo>
                  <a:lnTo>
                    <a:pt x="3292" y="619"/>
                  </a:lnTo>
                  <a:lnTo>
                    <a:pt x="3326" y="594"/>
                  </a:lnTo>
                  <a:lnTo>
                    <a:pt x="3351" y="577"/>
                  </a:lnTo>
                  <a:lnTo>
                    <a:pt x="3384" y="552"/>
                  </a:lnTo>
                  <a:lnTo>
                    <a:pt x="3417" y="536"/>
                  </a:lnTo>
                  <a:lnTo>
                    <a:pt x="3451" y="519"/>
                  </a:lnTo>
                  <a:lnTo>
                    <a:pt x="3484" y="494"/>
                  </a:lnTo>
                  <a:lnTo>
                    <a:pt x="3518" y="477"/>
                  </a:lnTo>
                  <a:lnTo>
                    <a:pt x="3551" y="452"/>
                  </a:lnTo>
                  <a:lnTo>
                    <a:pt x="3585" y="435"/>
                  </a:lnTo>
                  <a:lnTo>
                    <a:pt x="3618" y="419"/>
                  </a:lnTo>
                  <a:lnTo>
                    <a:pt x="3660" y="394"/>
                  </a:lnTo>
                  <a:lnTo>
                    <a:pt x="3693" y="377"/>
                  </a:lnTo>
                  <a:lnTo>
                    <a:pt x="3727" y="360"/>
                  </a:lnTo>
                  <a:lnTo>
                    <a:pt x="3768" y="335"/>
                  </a:lnTo>
                  <a:lnTo>
                    <a:pt x="3802" y="318"/>
                  </a:lnTo>
                  <a:lnTo>
                    <a:pt x="3844" y="302"/>
                  </a:lnTo>
                  <a:lnTo>
                    <a:pt x="3877" y="285"/>
                  </a:lnTo>
                  <a:lnTo>
                    <a:pt x="3919" y="268"/>
                  </a:lnTo>
                  <a:lnTo>
                    <a:pt x="3961" y="252"/>
                  </a:lnTo>
                  <a:lnTo>
                    <a:pt x="4002" y="235"/>
                  </a:lnTo>
                  <a:lnTo>
                    <a:pt x="4036" y="218"/>
                  </a:lnTo>
                  <a:lnTo>
                    <a:pt x="4061" y="201"/>
                  </a:lnTo>
                  <a:lnTo>
                    <a:pt x="4077" y="201"/>
                  </a:lnTo>
                  <a:lnTo>
                    <a:pt x="4119" y="185"/>
                  </a:lnTo>
                  <a:lnTo>
                    <a:pt x="4161" y="168"/>
                  </a:lnTo>
                  <a:lnTo>
                    <a:pt x="4203" y="151"/>
                  </a:lnTo>
                  <a:lnTo>
                    <a:pt x="4245" y="135"/>
                  </a:lnTo>
                  <a:lnTo>
                    <a:pt x="4286" y="126"/>
                  </a:lnTo>
                  <a:lnTo>
                    <a:pt x="4328" y="110"/>
                  </a:lnTo>
                  <a:lnTo>
                    <a:pt x="4370" y="101"/>
                  </a:lnTo>
                  <a:lnTo>
                    <a:pt x="4412" y="84"/>
                  </a:lnTo>
                  <a:lnTo>
                    <a:pt x="4453" y="76"/>
                  </a:lnTo>
                  <a:lnTo>
                    <a:pt x="4495" y="59"/>
                  </a:lnTo>
                  <a:lnTo>
                    <a:pt x="4537" y="51"/>
                  </a:lnTo>
                  <a:lnTo>
                    <a:pt x="4579" y="43"/>
                  </a:lnTo>
                  <a:lnTo>
                    <a:pt x="4620" y="34"/>
                  </a:lnTo>
                  <a:lnTo>
                    <a:pt x="4662" y="26"/>
                  </a:lnTo>
                  <a:lnTo>
                    <a:pt x="4704" y="18"/>
                  </a:lnTo>
                  <a:lnTo>
                    <a:pt x="4746" y="9"/>
                  </a:lnTo>
                  <a:lnTo>
                    <a:pt x="4788" y="1"/>
                  </a:lnTo>
                  <a:lnTo>
                    <a:pt x="4829" y="1"/>
                  </a:lnTo>
                  <a:lnTo>
                    <a:pt x="4871" y="1"/>
                  </a:lnTo>
                  <a:lnTo>
                    <a:pt x="4913" y="1"/>
                  </a:lnTo>
                  <a:lnTo>
                    <a:pt x="4955" y="1"/>
                  </a:lnTo>
                  <a:lnTo>
                    <a:pt x="4996" y="1"/>
                  </a:lnTo>
                  <a:lnTo>
                    <a:pt x="5122" y="1"/>
                  </a:lnTo>
                  <a:lnTo>
                    <a:pt x="5163" y="1"/>
                  </a:lnTo>
                  <a:lnTo>
                    <a:pt x="5205" y="1"/>
                  </a:lnTo>
                  <a:lnTo>
                    <a:pt x="5247" y="1"/>
                  </a:lnTo>
                  <a:lnTo>
                    <a:pt x="5289" y="9"/>
                  </a:lnTo>
                  <a:lnTo>
                    <a:pt x="5322" y="9"/>
                  </a:lnTo>
                  <a:lnTo>
                    <a:pt x="5347" y="9"/>
                  </a:lnTo>
                  <a:lnTo>
                    <a:pt x="5364" y="9"/>
                  </a:lnTo>
                  <a:lnTo>
                    <a:pt x="5389" y="9"/>
                  </a:lnTo>
                  <a:lnTo>
                    <a:pt x="5406" y="9"/>
                  </a:lnTo>
                  <a:lnTo>
                    <a:pt x="5422" y="18"/>
                  </a:lnTo>
                  <a:lnTo>
                    <a:pt x="5448" y="26"/>
                  </a:lnTo>
                  <a:lnTo>
                    <a:pt x="5464" y="34"/>
                  </a:lnTo>
                  <a:lnTo>
                    <a:pt x="5489" y="34"/>
                  </a:lnTo>
                  <a:lnTo>
                    <a:pt x="5506" y="43"/>
                  </a:lnTo>
                  <a:lnTo>
                    <a:pt x="5523" y="51"/>
                  </a:lnTo>
                  <a:lnTo>
                    <a:pt x="5548" y="59"/>
                  </a:lnTo>
                  <a:lnTo>
                    <a:pt x="5564" y="68"/>
                  </a:lnTo>
                  <a:lnTo>
                    <a:pt x="5581" y="76"/>
                  </a:lnTo>
                  <a:lnTo>
                    <a:pt x="5598" y="84"/>
                  </a:lnTo>
                  <a:lnTo>
                    <a:pt x="5631" y="101"/>
                  </a:lnTo>
                  <a:lnTo>
                    <a:pt x="5665" y="126"/>
                  </a:lnTo>
                  <a:lnTo>
                    <a:pt x="5698" y="143"/>
                  </a:lnTo>
                  <a:lnTo>
                    <a:pt x="5732" y="168"/>
                  </a:lnTo>
                  <a:lnTo>
                    <a:pt x="5765" y="185"/>
                  </a:lnTo>
                  <a:lnTo>
                    <a:pt x="5790" y="210"/>
                  </a:lnTo>
                  <a:lnTo>
                    <a:pt x="5823" y="226"/>
                  </a:lnTo>
                  <a:lnTo>
                    <a:pt x="5849" y="252"/>
                  </a:lnTo>
                  <a:lnTo>
                    <a:pt x="5874" y="277"/>
                  </a:lnTo>
                  <a:lnTo>
                    <a:pt x="5899" y="302"/>
                  </a:lnTo>
                  <a:lnTo>
                    <a:pt x="5924" y="327"/>
                  </a:lnTo>
                  <a:lnTo>
                    <a:pt x="5949" y="352"/>
                  </a:lnTo>
                  <a:lnTo>
                    <a:pt x="5965" y="385"/>
                  </a:lnTo>
                  <a:lnTo>
                    <a:pt x="5991" y="410"/>
                  </a:lnTo>
                  <a:lnTo>
                    <a:pt x="6007" y="435"/>
                  </a:lnTo>
                  <a:lnTo>
                    <a:pt x="6024" y="469"/>
                  </a:lnTo>
                  <a:lnTo>
                    <a:pt x="6041" y="494"/>
                  </a:lnTo>
                  <a:lnTo>
                    <a:pt x="6057" y="527"/>
                  </a:lnTo>
                  <a:lnTo>
                    <a:pt x="6066" y="561"/>
                  </a:lnTo>
                  <a:lnTo>
                    <a:pt x="6082" y="586"/>
                  </a:lnTo>
                  <a:lnTo>
                    <a:pt x="6091" y="619"/>
                  </a:lnTo>
                  <a:lnTo>
                    <a:pt x="6107" y="653"/>
                  </a:lnTo>
                  <a:lnTo>
                    <a:pt x="6116" y="678"/>
                  </a:lnTo>
                  <a:lnTo>
                    <a:pt x="6124" y="711"/>
                  </a:lnTo>
                  <a:lnTo>
                    <a:pt x="6124" y="744"/>
                  </a:lnTo>
                  <a:lnTo>
                    <a:pt x="6133" y="778"/>
                  </a:lnTo>
                  <a:lnTo>
                    <a:pt x="6133" y="811"/>
                  </a:lnTo>
                  <a:lnTo>
                    <a:pt x="6133" y="845"/>
                  </a:lnTo>
                  <a:lnTo>
                    <a:pt x="6133" y="870"/>
                  </a:lnTo>
                  <a:lnTo>
                    <a:pt x="6133" y="987"/>
                  </a:lnTo>
                  <a:lnTo>
                    <a:pt x="6133" y="1020"/>
                  </a:lnTo>
                  <a:lnTo>
                    <a:pt x="6133" y="1054"/>
                  </a:lnTo>
                  <a:lnTo>
                    <a:pt x="6133" y="1087"/>
                  </a:lnTo>
                  <a:lnTo>
                    <a:pt x="6133" y="1112"/>
                  </a:lnTo>
                  <a:lnTo>
                    <a:pt x="6133" y="1145"/>
                  </a:lnTo>
                  <a:lnTo>
                    <a:pt x="6124" y="1179"/>
                  </a:lnTo>
                  <a:lnTo>
                    <a:pt x="6124" y="1212"/>
                  </a:lnTo>
                  <a:lnTo>
                    <a:pt x="6116" y="1246"/>
                  </a:lnTo>
                  <a:lnTo>
                    <a:pt x="6107" y="1279"/>
                  </a:lnTo>
                  <a:lnTo>
                    <a:pt x="6099" y="1313"/>
                  </a:lnTo>
                  <a:lnTo>
                    <a:pt x="6091" y="1346"/>
                  </a:lnTo>
                  <a:lnTo>
                    <a:pt x="6074" y="1371"/>
                  </a:lnTo>
                  <a:lnTo>
                    <a:pt x="6066" y="1404"/>
                  </a:lnTo>
                  <a:lnTo>
                    <a:pt x="6057" y="1438"/>
                  </a:lnTo>
                  <a:lnTo>
                    <a:pt x="6041" y="1471"/>
                  </a:lnTo>
                  <a:lnTo>
                    <a:pt x="6032" y="1505"/>
                  </a:lnTo>
                  <a:lnTo>
                    <a:pt x="6016" y="1538"/>
                  </a:lnTo>
                  <a:lnTo>
                    <a:pt x="6007" y="1571"/>
                  </a:lnTo>
                  <a:lnTo>
                    <a:pt x="5991" y="1597"/>
                  </a:lnTo>
                  <a:lnTo>
                    <a:pt x="5974" y="1630"/>
                  </a:lnTo>
                  <a:lnTo>
                    <a:pt x="5965" y="1663"/>
                  </a:lnTo>
                  <a:lnTo>
                    <a:pt x="5949" y="1697"/>
                  </a:lnTo>
                  <a:lnTo>
                    <a:pt x="5932" y="1730"/>
                  </a:lnTo>
                  <a:lnTo>
                    <a:pt x="5915" y="1755"/>
                  </a:lnTo>
                  <a:lnTo>
                    <a:pt x="5899" y="1789"/>
                  </a:lnTo>
                  <a:lnTo>
                    <a:pt x="5882" y="1822"/>
                  </a:lnTo>
                  <a:lnTo>
                    <a:pt x="5865" y="1856"/>
                  </a:lnTo>
                  <a:lnTo>
                    <a:pt x="5849" y="1881"/>
                  </a:lnTo>
                  <a:lnTo>
                    <a:pt x="5832" y="1914"/>
                  </a:lnTo>
                  <a:lnTo>
                    <a:pt x="5807" y="1947"/>
                  </a:lnTo>
                  <a:lnTo>
                    <a:pt x="5790" y="1981"/>
                  </a:lnTo>
                  <a:lnTo>
                    <a:pt x="5773" y="2006"/>
                  </a:lnTo>
                  <a:lnTo>
                    <a:pt x="5757" y="2039"/>
                  </a:lnTo>
                  <a:lnTo>
                    <a:pt x="5732" y="2073"/>
                  </a:lnTo>
                  <a:lnTo>
                    <a:pt x="5715" y="2106"/>
                  </a:lnTo>
                  <a:lnTo>
                    <a:pt x="5690" y="2131"/>
                  </a:lnTo>
                  <a:lnTo>
                    <a:pt x="5648" y="2198"/>
                  </a:lnTo>
                  <a:lnTo>
                    <a:pt x="5606" y="2257"/>
                  </a:lnTo>
                  <a:lnTo>
                    <a:pt x="5564" y="2315"/>
                  </a:lnTo>
                  <a:lnTo>
                    <a:pt x="5523" y="2373"/>
                  </a:lnTo>
                  <a:lnTo>
                    <a:pt x="5473" y="2432"/>
                  </a:lnTo>
                  <a:lnTo>
                    <a:pt x="5431" y="2490"/>
                  </a:lnTo>
                  <a:lnTo>
                    <a:pt x="5322" y="2557"/>
                  </a:lnTo>
                  <a:lnTo>
                    <a:pt x="5280" y="2607"/>
                  </a:lnTo>
                  <a:lnTo>
                    <a:pt x="5230" y="2666"/>
                  </a:lnTo>
                  <a:lnTo>
                    <a:pt x="5189" y="2716"/>
                  </a:lnTo>
                  <a:lnTo>
                    <a:pt x="5138" y="2774"/>
                  </a:lnTo>
                  <a:lnTo>
                    <a:pt x="5097" y="2825"/>
                  </a:lnTo>
                  <a:lnTo>
                    <a:pt x="5047" y="2875"/>
                  </a:lnTo>
                  <a:lnTo>
                    <a:pt x="5005" y="2925"/>
                  </a:lnTo>
                  <a:lnTo>
                    <a:pt x="4955" y="2975"/>
                  </a:lnTo>
                  <a:lnTo>
                    <a:pt x="4913" y="3017"/>
                  </a:lnTo>
                  <a:lnTo>
                    <a:pt x="4871" y="3067"/>
                  </a:lnTo>
                  <a:lnTo>
                    <a:pt x="4829" y="3109"/>
                  </a:lnTo>
                  <a:lnTo>
                    <a:pt x="4779" y="3150"/>
                  </a:lnTo>
                  <a:lnTo>
                    <a:pt x="4737" y="3192"/>
                  </a:lnTo>
                  <a:lnTo>
                    <a:pt x="4704" y="3234"/>
                  </a:lnTo>
                  <a:lnTo>
                    <a:pt x="4662" y="3267"/>
                  </a:lnTo>
                  <a:lnTo>
                    <a:pt x="4620" y="3301"/>
                  </a:lnTo>
                  <a:lnTo>
                    <a:pt x="4587" y="3334"/>
                  </a:lnTo>
                  <a:lnTo>
                    <a:pt x="4554" y="3368"/>
                  </a:lnTo>
                  <a:lnTo>
                    <a:pt x="4520" y="3401"/>
                  </a:lnTo>
                  <a:lnTo>
                    <a:pt x="4487" y="3426"/>
                  </a:lnTo>
                  <a:lnTo>
                    <a:pt x="4453" y="3451"/>
                  </a:lnTo>
                  <a:lnTo>
                    <a:pt x="4428" y="3476"/>
                  </a:lnTo>
                  <a:lnTo>
                    <a:pt x="4395" y="3493"/>
                  </a:lnTo>
                  <a:lnTo>
                    <a:pt x="4328" y="3551"/>
                  </a:lnTo>
                  <a:lnTo>
                    <a:pt x="4328" y="3551"/>
                  </a:lnTo>
                  <a:lnTo>
                    <a:pt x="4378" y="3535"/>
                  </a:lnTo>
                  <a:lnTo>
                    <a:pt x="4445" y="3518"/>
                  </a:lnTo>
                  <a:lnTo>
                    <a:pt x="4504" y="3501"/>
                  </a:lnTo>
                  <a:lnTo>
                    <a:pt x="4570" y="3493"/>
                  </a:lnTo>
                  <a:lnTo>
                    <a:pt x="4629" y="3476"/>
                  </a:lnTo>
                  <a:lnTo>
                    <a:pt x="4696" y="3460"/>
                  </a:lnTo>
                  <a:lnTo>
                    <a:pt x="4762" y="3443"/>
                  </a:lnTo>
                  <a:lnTo>
                    <a:pt x="4821" y="3434"/>
                  </a:lnTo>
                  <a:lnTo>
                    <a:pt x="4888" y="3418"/>
                  </a:lnTo>
                  <a:lnTo>
                    <a:pt x="4955" y="3401"/>
                  </a:lnTo>
                  <a:lnTo>
                    <a:pt x="5021" y="3393"/>
                  </a:lnTo>
                  <a:lnTo>
                    <a:pt x="5080" y="3376"/>
                  </a:lnTo>
                  <a:lnTo>
                    <a:pt x="5147" y="3368"/>
                  </a:lnTo>
                  <a:lnTo>
                    <a:pt x="5214" y="3351"/>
                  </a:lnTo>
                  <a:lnTo>
                    <a:pt x="5280" y="3343"/>
                  </a:lnTo>
                  <a:lnTo>
                    <a:pt x="5347" y="3334"/>
                  </a:lnTo>
                  <a:lnTo>
                    <a:pt x="5414" y="3326"/>
                  </a:lnTo>
                  <a:lnTo>
                    <a:pt x="5481" y="3309"/>
                  </a:lnTo>
                  <a:lnTo>
                    <a:pt x="5548" y="3301"/>
                  </a:lnTo>
                  <a:lnTo>
                    <a:pt x="5615" y="3292"/>
                  </a:lnTo>
                  <a:lnTo>
                    <a:pt x="5681" y="3284"/>
                  </a:lnTo>
                  <a:lnTo>
                    <a:pt x="5740" y="3284"/>
                  </a:lnTo>
                  <a:lnTo>
                    <a:pt x="5807" y="3276"/>
                  </a:lnTo>
                  <a:lnTo>
                    <a:pt x="5882" y="3276"/>
                  </a:lnTo>
                  <a:lnTo>
                    <a:pt x="5949" y="3267"/>
                  </a:lnTo>
                  <a:lnTo>
                    <a:pt x="6016" y="3267"/>
                  </a:lnTo>
                  <a:lnTo>
                    <a:pt x="6082" y="3267"/>
                  </a:lnTo>
                  <a:lnTo>
                    <a:pt x="6149" y="3267"/>
                  </a:lnTo>
                  <a:lnTo>
                    <a:pt x="6224" y="3267"/>
                  </a:lnTo>
                  <a:lnTo>
                    <a:pt x="6291" y="3267"/>
                  </a:lnTo>
                  <a:lnTo>
                    <a:pt x="6575" y="326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34"/>
            <p:cNvSpPr/>
            <p:nvPr/>
          </p:nvSpPr>
          <p:spPr>
            <a:xfrm>
              <a:off x="8126200" y="4721128"/>
              <a:ext cx="129041" cy="137673"/>
            </a:xfrm>
            <a:custGeom>
              <a:avLst/>
              <a:gdLst/>
              <a:ahLst/>
              <a:cxnLst/>
              <a:rect l="l" t="t" r="r" b="b"/>
              <a:pathLst>
                <a:path w="2616" h="2791" extrusionOk="0">
                  <a:moveTo>
                    <a:pt x="2365" y="661"/>
                  </a:moveTo>
                  <a:lnTo>
                    <a:pt x="2365" y="627"/>
                  </a:lnTo>
                  <a:lnTo>
                    <a:pt x="2365" y="627"/>
                  </a:lnTo>
                  <a:lnTo>
                    <a:pt x="2365" y="602"/>
                  </a:lnTo>
                  <a:lnTo>
                    <a:pt x="2365" y="577"/>
                  </a:lnTo>
                  <a:lnTo>
                    <a:pt x="2365" y="552"/>
                  </a:lnTo>
                  <a:lnTo>
                    <a:pt x="2365" y="527"/>
                  </a:lnTo>
                  <a:lnTo>
                    <a:pt x="2357" y="502"/>
                  </a:lnTo>
                  <a:lnTo>
                    <a:pt x="2348" y="477"/>
                  </a:lnTo>
                  <a:lnTo>
                    <a:pt x="2340" y="460"/>
                  </a:lnTo>
                  <a:lnTo>
                    <a:pt x="2331" y="435"/>
                  </a:lnTo>
                  <a:lnTo>
                    <a:pt x="2331" y="427"/>
                  </a:lnTo>
                  <a:lnTo>
                    <a:pt x="2331" y="427"/>
                  </a:lnTo>
                  <a:lnTo>
                    <a:pt x="2331" y="410"/>
                  </a:lnTo>
                  <a:lnTo>
                    <a:pt x="2331" y="410"/>
                  </a:lnTo>
                  <a:lnTo>
                    <a:pt x="2323" y="402"/>
                  </a:lnTo>
                  <a:lnTo>
                    <a:pt x="2323" y="402"/>
                  </a:lnTo>
                  <a:lnTo>
                    <a:pt x="2315" y="385"/>
                  </a:lnTo>
                  <a:lnTo>
                    <a:pt x="2315" y="385"/>
                  </a:lnTo>
                  <a:lnTo>
                    <a:pt x="2315" y="377"/>
                  </a:lnTo>
                  <a:lnTo>
                    <a:pt x="2315" y="377"/>
                  </a:lnTo>
                  <a:lnTo>
                    <a:pt x="2306" y="360"/>
                  </a:lnTo>
                  <a:lnTo>
                    <a:pt x="2306" y="360"/>
                  </a:lnTo>
                  <a:lnTo>
                    <a:pt x="2298" y="352"/>
                  </a:lnTo>
                  <a:lnTo>
                    <a:pt x="2298" y="352"/>
                  </a:lnTo>
                  <a:lnTo>
                    <a:pt x="2298" y="352"/>
                  </a:lnTo>
                  <a:lnTo>
                    <a:pt x="2290" y="343"/>
                  </a:lnTo>
                  <a:lnTo>
                    <a:pt x="2290" y="343"/>
                  </a:lnTo>
                  <a:lnTo>
                    <a:pt x="2281" y="327"/>
                  </a:lnTo>
                  <a:lnTo>
                    <a:pt x="2281" y="327"/>
                  </a:lnTo>
                  <a:lnTo>
                    <a:pt x="2273" y="318"/>
                  </a:lnTo>
                  <a:lnTo>
                    <a:pt x="2273" y="318"/>
                  </a:lnTo>
                  <a:lnTo>
                    <a:pt x="2273" y="310"/>
                  </a:lnTo>
                  <a:lnTo>
                    <a:pt x="2273" y="310"/>
                  </a:lnTo>
                  <a:lnTo>
                    <a:pt x="2265" y="293"/>
                  </a:lnTo>
                  <a:lnTo>
                    <a:pt x="2265" y="293"/>
                  </a:lnTo>
                  <a:lnTo>
                    <a:pt x="2256" y="285"/>
                  </a:lnTo>
                  <a:lnTo>
                    <a:pt x="2256" y="285"/>
                  </a:lnTo>
                  <a:lnTo>
                    <a:pt x="2248" y="276"/>
                  </a:lnTo>
                  <a:lnTo>
                    <a:pt x="2248" y="276"/>
                  </a:lnTo>
                  <a:lnTo>
                    <a:pt x="2231" y="268"/>
                  </a:lnTo>
                  <a:lnTo>
                    <a:pt x="2231" y="268"/>
                  </a:lnTo>
                  <a:lnTo>
                    <a:pt x="2223" y="260"/>
                  </a:lnTo>
                  <a:lnTo>
                    <a:pt x="2223" y="260"/>
                  </a:lnTo>
                  <a:lnTo>
                    <a:pt x="2215" y="251"/>
                  </a:lnTo>
                  <a:lnTo>
                    <a:pt x="2215" y="251"/>
                  </a:lnTo>
                  <a:lnTo>
                    <a:pt x="2206" y="243"/>
                  </a:lnTo>
                  <a:lnTo>
                    <a:pt x="2206" y="243"/>
                  </a:lnTo>
                  <a:lnTo>
                    <a:pt x="2198" y="235"/>
                  </a:lnTo>
                  <a:lnTo>
                    <a:pt x="2198" y="235"/>
                  </a:lnTo>
                  <a:lnTo>
                    <a:pt x="2189" y="226"/>
                  </a:lnTo>
                  <a:lnTo>
                    <a:pt x="2189" y="226"/>
                  </a:lnTo>
                  <a:lnTo>
                    <a:pt x="2181" y="218"/>
                  </a:lnTo>
                  <a:lnTo>
                    <a:pt x="2181" y="218"/>
                  </a:lnTo>
                  <a:lnTo>
                    <a:pt x="2164" y="210"/>
                  </a:lnTo>
                  <a:lnTo>
                    <a:pt x="2164" y="210"/>
                  </a:lnTo>
                  <a:lnTo>
                    <a:pt x="2156" y="201"/>
                  </a:lnTo>
                  <a:lnTo>
                    <a:pt x="2156" y="201"/>
                  </a:lnTo>
                  <a:lnTo>
                    <a:pt x="2148" y="193"/>
                  </a:lnTo>
                  <a:lnTo>
                    <a:pt x="2148" y="193"/>
                  </a:lnTo>
                  <a:lnTo>
                    <a:pt x="2131" y="185"/>
                  </a:lnTo>
                  <a:lnTo>
                    <a:pt x="2131" y="185"/>
                  </a:lnTo>
                  <a:lnTo>
                    <a:pt x="2123" y="176"/>
                  </a:lnTo>
                  <a:lnTo>
                    <a:pt x="2123" y="176"/>
                  </a:lnTo>
                  <a:lnTo>
                    <a:pt x="2106" y="176"/>
                  </a:lnTo>
                  <a:lnTo>
                    <a:pt x="2106" y="176"/>
                  </a:lnTo>
                  <a:lnTo>
                    <a:pt x="2098" y="168"/>
                  </a:lnTo>
                  <a:lnTo>
                    <a:pt x="2098" y="168"/>
                  </a:lnTo>
                  <a:lnTo>
                    <a:pt x="2081" y="159"/>
                  </a:lnTo>
                  <a:lnTo>
                    <a:pt x="2081" y="159"/>
                  </a:lnTo>
                  <a:lnTo>
                    <a:pt x="2073" y="159"/>
                  </a:lnTo>
                  <a:lnTo>
                    <a:pt x="2073" y="159"/>
                  </a:lnTo>
                  <a:lnTo>
                    <a:pt x="2056" y="159"/>
                  </a:lnTo>
                  <a:lnTo>
                    <a:pt x="2056" y="159"/>
                  </a:lnTo>
                  <a:lnTo>
                    <a:pt x="2047" y="159"/>
                  </a:lnTo>
                  <a:lnTo>
                    <a:pt x="2047" y="159"/>
                  </a:lnTo>
                  <a:lnTo>
                    <a:pt x="2031" y="159"/>
                  </a:lnTo>
                  <a:lnTo>
                    <a:pt x="2031" y="159"/>
                  </a:lnTo>
                  <a:lnTo>
                    <a:pt x="2014" y="159"/>
                  </a:lnTo>
                  <a:lnTo>
                    <a:pt x="2014" y="159"/>
                  </a:lnTo>
                  <a:lnTo>
                    <a:pt x="1997" y="159"/>
                  </a:lnTo>
                  <a:lnTo>
                    <a:pt x="1997" y="159"/>
                  </a:lnTo>
                  <a:lnTo>
                    <a:pt x="1989" y="159"/>
                  </a:lnTo>
                  <a:lnTo>
                    <a:pt x="1989" y="159"/>
                  </a:lnTo>
                  <a:lnTo>
                    <a:pt x="1972" y="159"/>
                  </a:lnTo>
                  <a:lnTo>
                    <a:pt x="1972" y="159"/>
                  </a:lnTo>
                  <a:lnTo>
                    <a:pt x="1956" y="159"/>
                  </a:lnTo>
                  <a:lnTo>
                    <a:pt x="1956" y="159"/>
                  </a:lnTo>
                  <a:lnTo>
                    <a:pt x="1939" y="159"/>
                  </a:lnTo>
                  <a:lnTo>
                    <a:pt x="1805" y="159"/>
                  </a:lnTo>
                  <a:lnTo>
                    <a:pt x="1788" y="159"/>
                  </a:lnTo>
                  <a:lnTo>
                    <a:pt x="1788" y="159"/>
                  </a:lnTo>
                  <a:lnTo>
                    <a:pt x="1772" y="159"/>
                  </a:lnTo>
                  <a:lnTo>
                    <a:pt x="1755" y="159"/>
                  </a:lnTo>
                  <a:lnTo>
                    <a:pt x="1755" y="159"/>
                  </a:lnTo>
                  <a:lnTo>
                    <a:pt x="1738" y="159"/>
                  </a:lnTo>
                  <a:lnTo>
                    <a:pt x="1788" y="226"/>
                  </a:lnTo>
                  <a:lnTo>
                    <a:pt x="1755" y="226"/>
                  </a:lnTo>
                  <a:lnTo>
                    <a:pt x="1755" y="226"/>
                  </a:lnTo>
                  <a:lnTo>
                    <a:pt x="1722" y="235"/>
                  </a:lnTo>
                  <a:lnTo>
                    <a:pt x="1688" y="251"/>
                  </a:lnTo>
                  <a:lnTo>
                    <a:pt x="1655" y="260"/>
                  </a:lnTo>
                  <a:lnTo>
                    <a:pt x="1621" y="268"/>
                  </a:lnTo>
                  <a:lnTo>
                    <a:pt x="1588" y="285"/>
                  </a:lnTo>
                  <a:lnTo>
                    <a:pt x="1555" y="293"/>
                  </a:lnTo>
                  <a:lnTo>
                    <a:pt x="1521" y="310"/>
                  </a:lnTo>
                  <a:lnTo>
                    <a:pt x="1488" y="327"/>
                  </a:lnTo>
                  <a:lnTo>
                    <a:pt x="1463" y="335"/>
                  </a:lnTo>
                  <a:lnTo>
                    <a:pt x="1454" y="335"/>
                  </a:lnTo>
                  <a:lnTo>
                    <a:pt x="1421" y="352"/>
                  </a:lnTo>
                  <a:lnTo>
                    <a:pt x="1387" y="368"/>
                  </a:lnTo>
                  <a:lnTo>
                    <a:pt x="1354" y="385"/>
                  </a:lnTo>
                  <a:lnTo>
                    <a:pt x="1321" y="410"/>
                  </a:lnTo>
                  <a:lnTo>
                    <a:pt x="1287" y="427"/>
                  </a:lnTo>
                  <a:lnTo>
                    <a:pt x="1254" y="452"/>
                  </a:lnTo>
                  <a:lnTo>
                    <a:pt x="1220" y="469"/>
                  </a:lnTo>
                  <a:lnTo>
                    <a:pt x="1187" y="494"/>
                  </a:lnTo>
                  <a:lnTo>
                    <a:pt x="1154" y="519"/>
                  </a:lnTo>
                  <a:lnTo>
                    <a:pt x="1120" y="544"/>
                  </a:lnTo>
                  <a:lnTo>
                    <a:pt x="1087" y="560"/>
                  </a:lnTo>
                  <a:lnTo>
                    <a:pt x="1053" y="586"/>
                  </a:lnTo>
                  <a:lnTo>
                    <a:pt x="1020" y="611"/>
                  </a:lnTo>
                  <a:lnTo>
                    <a:pt x="986" y="644"/>
                  </a:lnTo>
                  <a:lnTo>
                    <a:pt x="953" y="669"/>
                  </a:lnTo>
                  <a:lnTo>
                    <a:pt x="928" y="694"/>
                  </a:lnTo>
                  <a:lnTo>
                    <a:pt x="895" y="719"/>
                  </a:lnTo>
                  <a:lnTo>
                    <a:pt x="861" y="753"/>
                  </a:lnTo>
                  <a:lnTo>
                    <a:pt x="828" y="778"/>
                  </a:lnTo>
                  <a:lnTo>
                    <a:pt x="803" y="803"/>
                  </a:lnTo>
                  <a:lnTo>
                    <a:pt x="769" y="836"/>
                  </a:lnTo>
                  <a:lnTo>
                    <a:pt x="744" y="861"/>
                  </a:lnTo>
                  <a:lnTo>
                    <a:pt x="711" y="895"/>
                  </a:lnTo>
                  <a:lnTo>
                    <a:pt x="686" y="928"/>
                  </a:lnTo>
                  <a:lnTo>
                    <a:pt x="652" y="953"/>
                  </a:lnTo>
                  <a:lnTo>
                    <a:pt x="627" y="987"/>
                  </a:lnTo>
                  <a:lnTo>
                    <a:pt x="594" y="1012"/>
                  </a:lnTo>
                  <a:lnTo>
                    <a:pt x="569" y="1045"/>
                  </a:lnTo>
                  <a:lnTo>
                    <a:pt x="544" y="1078"/>
                  </a:lnTo>
                  <a:lnTo>
                    <a:pt x="519" y="1112"/>
                  </a:lnTo>
                  <a:lnTo>
                    <a:pt x="494" y="1137"/>
                  </a:lnTo>
                  <a:lnTo>
                    <a:pt x="469" y="1170"/>
                  </a:lnTo>
                  <a:lnTo>
                    <a:pt x="443" y="1204"/>
                  </a:lnTo>
                  <a:lnTo>
                    <a:pt x="418" y="1237"/>
                  </a:lnTo>
                  <a:lnTo>
                    <a:pt x="393" y="1262"/>
                  </a:lnTo>
                  <a:lnTo>
                    <a:pt x="368" y="1296"/>
                  </a:lnTo>
                  <a:lnTo>
                    <a:pt x="343" y="1329"/>
                  </a:lnTo>
                  <a:lnTo>
                    <a:pt x="327" y="1362"/>
                  </a:lnTo>
                  <a:lnTo>
                    <a:pt x="301" y="1388"/>
                  </a:lnTo>
                  <a:lnTo>
                    <a:pt x="285" y="1421"/>
                  </a:lnTo>
                  <a:lnTo>
                    <a:pt x="260" y="1454"/>
                  </a:lnTo>
                  <a:lnTo>
                    <a:pt x="243" y="1479"/>
                  </a:lnTo>
                  <a:lnTo>
                    <a:pt x="218" y="1513"/>
                  </a:lnTo>
                  <a:lnTo>
                    <a:pt x="201" y="1546"/>
                  </a:lnTo>
                  <a:lnTo>
                    <a:pt x="185" y="1571"/>
                  </a:lnTo>
                  <a:lnTo>
                    <a:pt x="168" y="1605"/>
                  </a:lnTo>
                  <a:lnTo>
                    <a:pt x="151" y="1630"/>
                  </a:lnTo>
                  <a:lnTo>
                    <a:pt x="134" y="1663"/>
                  </a:lnTo>
                  <a:lnTo>
                    <a:pt x="134" y="1663"/>
                  </a:lnTo>
                  <a:lnTo>
                    <a:pt x="126" y="1688"/>
                  </a:lnTo>
                  <a:lnTo>
                    <a:pt x="34" y="1713"/>
                  </a:lnTo>
                  <a:lnTo>
                    <a:pt x="1" y="1630"/>
                  </a:lnTo>
                  <a:lnTo>
                    <a:pt x="17" y="1605"/>
                  </a:lnTo>
                  <a:lnTo>
                    <a:pt x="17" y="1605"/>
                  </a:lnTo>
                  <a:lnTo>
                    <a:pt x="34" y="1571"/>
                  </a:lnTo>
                  <a:lnTo>
                    <a:pt x="51" y="1538"/>
                  </a:lnTo>
                  <a:lnTo>
                    <a:pt x="68" y="1504"/>
                  </a:lnTo>
                  <a:lnTo>
                    <a:pt x="84" y="1471"/>
                  </a:lnTo>
                  <a:lnTo>
                    <a:pt x="101" y="1446"/>
                  </a:lnTo>
                  <a:lnTo>
                    <a:pt x="118" y="1413"/>
                  </a:lnTo>
                  <a:lnTo>
                    <a:pt x="143" y="1379"/>
                  </a:lnTo>
                  <a:lnTo>
                    <a:pt x="159" y="1346"/>
                  </a:lnTo>
                  <a:lnTo>
                    <a:pt x="176" y="1312"/>
                  </a:lnTo>
                  <a:lnTo>
                    <a:pt x="201" y="1279"/>
                  </a:lnTo>
                  <a:lnTo>
                    <a:pt x="226" y="1246"/>
                  </a:lnTo>
                  <a:lnTo>
                    <a:pt x="243" y="1212"/>
                  </a:lnTo>
                  <a:lnTo>
                    <a:pt x="268" y="1179"/>
                  </a:lnTo>
                  <a:lnTo>
                    <a:pt x="293" y="1145"/>
                  </a:lnTo>
                  <a:lnTo>
                    <a:pt x="318" y="1112"/>
                  </a:lnTo>
                  <a:lnTo>
                    <a:pt x="343" y="1078"/>
                  </a:lnTo>
                  <a:lnTo>
                    <a:pt x="368" y="1045"/>
                  </a:lnTo>
                  <a:lnTo>
                    <a:pt x="393" y="1012"/>
                  </a:lnTo>
                  <a:lnTo>
                    <a:pt x="418" y="978"/>
                  </a:lnTo>
                  <a:lnTo>
                    <a:pt x="443" y="945"/>
                  </a:lnTo>
                  <a:lnTo>
                    <a:pt x="469" y="911"/>
                  </a:lnTo>
                  <a:lnTo>
                    <a:pt x="502" y="878"/>
                  </a:lnTo>
                  <a:lnTo>
                    <a:pt x="527" y="845"/>
                  </a:lnTo>
                  <a:lnTo>
                    <a:pt x="552" y="811"/>
                  </a:lnTo>
                  <a:lnTo>
                    <a:pt x="586" y="778"/>
                  </a:lnTo>
                  <a:lnTo>
                    <a:pt x="619" y="744"/>
                  </a:lnTo>
                  <a:lnTo>
                    <a:pt x="644" y="711"/>
                  </a:lnTo>
                  <a:lnTo>
                    <a:pt x="677" y="677"/>
                  </a:lnTo>
                  <a:lnTo>
                    <a:pt x="711" y="652"/>
                  </a:lnTo>
                  <a:lnTo>
                    <a:pt x="736" y="619"/>
                  </a:lnTo>
                  <a:lnTo>
                    <a:pt x="769" y="586"/>
                  </a:lnTo>
                  <a:lnTo>
                    <a:pt x="803" y="560"/>
                  </a:lnTo>
                  <a:lnTo>
                    <a:pt x="836" y="527"/>
                  </a:lnTo>
                  <a:lnTo>
                    <a:pt x="870" y="502"/>
                  </a:lnTo>
                  <a:lnTo>
                    <a:pt x="903" y="469"/>
                  </a:lnTo>
                  <a:lnTo>
                    <a:pt x="936" y="444"/>
                  </a:lnTo>
                  <a:lnTo>
                    <a:pt x="970" y="410"/>
                  </a:lnTo>
                  <a:lnTo>
                    <a:pt x="1003" y="385"/>
                  </a:lnTo>
                  <a:lnTo>
                    <a:pt x="1037" y="360"/>
                  </a:lnTo>
                  <a:lnTo>
                    <a:pt x="1070" y="335"/>
                  </a:lnTo>
                  <a:lnTo>
                    <a:pt x="1103" y="310"/>
                  </a:lnTo>
                  <a:lnTo>
                    <a:pt x="1137" y="285"/>
                  </a:lnTo>
                  <a:lnTo>
                    <a:pt x="1179" y="260"/>
                  </a:lnTo>
                  <a:lnTo>
                    <a:pt x="1212" y="235"/>
                  </a:lnTo>
                  <a:lnTo>
                    <a:pt x="1245" y="218"/>
                  </a:lnTo>
                  <a:lnTo>
                    <a:pt x="1287" y="193"/>
                  </a:lnTo>
                  <a:lnTo>
                    <a:pt x="1321" y="176"/>
                  </a:lnTo>
                  <a:lnTo>
                    <a:pt x="1354" y="151"/>
                  </a:lnTo>
                  <a:lnTo>
                    <a:pt x="1362" y="151"/>
                  </a:lnTo>
                  <a:lnTo>
                    <a:pt x="1396" y="134"/>
                  </a:lnTo>
                  <a:lnTo>
                    <a:pt x="1429" y="118"/>
                  </a:lnTo>
                  <a:lnTo>
                    <a:pt x="1471" y="101"/>
                  </a:lnTo>
                  <a:lnTo>
                    <a:pt x="1504" y="84"/>
                  </a:lnTo>
                  <a:lnTo>
                    <a:pt x="1546" y="68"/>
                  </a:lnTo>
                  <a:lnTo>
                    <a:pt x="1580" y="51"/>
                  </a:lnTo>
                  <a:lnTo>
                    <a:pt x="1621" y="43"/>
                  </a:lnTo>
                  <a:lnTo>
                    <a:pt x="1663" y="26"/>
                  </a:lnTo>
                  <a:lnTo>
                    <a:pt x="1697" y="17"/>
                  </a:lnTo>
                  <a:lnTo>
                    <a:pt x="1738" y="9"/>
                  </a:lnTo>
                  <a:lnTo>
                    <a:pt x="1780" y="1"/>
                  </a:lnTo>
                  <a:lnTo>
                    <a:pt x="1797" y="1"/>
                  </a:lnTo>
                  <a:lnTo>
                    <a:pt x="1814" y="1"/>
                  </a:lnTo>
                  <a:lnTo>
                    <a:pt x="1839" y="1"/>
                  </a:lnTo>
                  <a:lnTo>
                    <a:pt x="1855" y="1"/>
                  </a:lnTo>
                  <a:lnTo>
                    <a:pt x="1880" y="1"/>
                  </a:lnTo>
                  <a:lnTo>
                    <a:pt x="1897" y="1"/>
                  </a:lnTo>
                  <a:lnTo>
                    <a:pt x="1914" y="1"/>
                  </a:lnTo>
                  <a:lnTo>
                    <a:pt x="2056" y="1"/>
                  </a:lnTo>
                  <a:lnTo>
                    <a:pt x="2073" y="1"/>
                  </a:lnTo>
                  <a:lnTo>
                    <a:pt x="2089" y="1"/>
                  </a:lnTo>
                  <a:lnTo>
                    <a:pt x="2114" y="1"/>
                  </a:lnTo>
                  <a:lnTo>
                    <a:pt x="2131" y="1"/>
                  </a:lnTo>
                  <a:lnTo>
                    <a:pt x="2148" y="1"/>
                  </a:lnTo>
                  <a:lnTo>
                    <a:pt x="2164" y="1"/>
                  </a:lnTo>
                  <a:lnTo>
                    <a:pt x="2181" y="1"/>
                  </a:lnTo>
                  <a:lnTo>
                    <a:pt x="2198" y="1"/>
                  </a:lnTo>
                  <a:lnTo>
                    <a:pt x="2215" y="9"/>
                  </a:lnTo>
                  <a:lnTo>
                    <a:pt x="2231" y="17"/>
                  </a:lnTo>
                  <a:lnTo>
                    <a:pt x="2248" y="26"/>
                  </a:lnTo>
                  <a:lnTo>
                    <a:pt x="2265" y="34"/>
                  </a:lnTo>
                  <a:lnTo>
                    <a:pt x="2281" y="34"/>
                  </a:lnTo>
                  <a:lnTo>
                    <a:pt x="2290" y="43"/>
                  </a:lnTo>
                  <a:lnTo>
                    <a:pt x="2306" y="51"/>
                  </a:lnTo>
                  <a:lnTo>
                    <a:pt x="2323" y="68"/>
                  </a:lnTo>
                  <a:lnTo>
                    <a:pt x="2340" y="76"/>
                  </a:lnTo>
                  <a:lnTo>
                    <a:pt x="2348" y="84"/>
                  </a:lnTo>
                  <a:lnTo>
                    <a:pt x="2365" y="93"/>
                  </a:lnTo>
                  <a:lnTo>
                    <a:pt x="2373" y="101"/>
                  </a:lnTo>
                  <a:lnTo>
                    <a:pt x="2390" y="118"/>
                  </a:lnTo>
                  <a:lnTo>
                    <a:pt x="2398" y="126"/>
                  </a:lnTo>
                  <a:lnTo>
                    <a:pt x="2415" y="134"/>
                  </a:lnTo>
                  <a:lnTo>
                    <a:pt x="2423" y="151"/>
                  </a:lnTo>
                  <a:lnTo>
                    <a:pt x="2440" y="159"/>
                  </a:lnTo>
                  <a:lnTo>
                    <a:pt x="2448" y="176"/>
                  </a:lnTo>
                  <a:lnTo>
                    <a:pt x="2457" y="185"/>
                  </a:lnTo>
                  <a:lnTo>
                    <a:pt x="2465" y="201"/>
                  </a:lnTo>
                  <a:lnTo>
                    <a:pt x="2474" y="218"/>
                  </a:lnTo>
                  <a:lnTo>
                    <a:pt x="2482" y="226"/>
                  </a:lnTo>
                  <a:lnTo>
                    <a:pt x="2490" y="243"/>
                  </a:lnTo>
                  <a:lnTo>
                    <a:pt x="2507" y="251"/>
                  </a:lnTo>
                  <a:lnTo>
                    <a:pt x="2515" y="268"/>
                  </a:lnTo>
                  <a:lnTo>
                    <a:pt x="2515" y="285"/>
                  </a:lnTo>
                  <a:lnTo>
                    <a:pt x="2524" y="301"/>
                  </a:lnTo>
                  <a:lnTo>
                    <a:pt x="2532" y="310"/>
                  </a:lnTo>
                  <a:lnTo>
                    <a:pt x="2540" y="327"/>
                  </a:lnTo>
                  <a:lnTo>
                    <a:pt x="2549" y="343"/>
                  </a:lnTo>
                  <a:lnTo>
                    <a:pt x="2557" y="377"/>
                  </a:lnTo>
                  <a:lnTo>
                    <a:pt x="2574" y="402"/>
                  </a:lnTo>
                  <a:lnTo>
                    <a:pt x="2582" y="435"/>
                  </a:lnTo>
                  <a:lnTo>
                    <a:pt x="2590" y="469"/>
                  </a:lnTo>
                  <a:lnTo>
                    <a:pt x="2599" y="502"/>
                  </a:lnTo>
                  <a:lnTo>
                    <a:pt x="2607" y="535"/>
                  </a:lnTo>
                  <a:lnTo>
                    <a:pt x="2607" y="569"/>
                  </a:lnTo>
                  <a:lnTo>
                    <a:pt x="2616" y="602"/>
                  </a:lnTo>
                  <a:lnTo>
                    <a:pt x="2616" y="636"/>
                  </a:lnTo>
                  <a:lnTo>
                    <a:pt x="2616" y="669"/>
                  </a:lnTo>
                  <a:lnTo>
                    <a:pt x="2616" y="702"/>
                  </a:lnTo>
                  <a:lnTo>
                    <a:pt x="2616" y="736"/>
                  </a:lnTo>
                  <a:lnTo>
                    <a:pt x="2616" y="911"/>
                  </a:lnTo>
                  <a:lnTo>
                    <a:pt x="2616" y="945"/>
                  </a:lnTo>
                  <a:lnTo>
                    <a:pt x="2616" y="978"/>
                  </a:lnTo>
                  <a:lnTo>
                    <a:pt x="2616" y="1012"/>
                  </a:lnTo>
                  <a:lnTo>
                    <a:pt x="2616" y="1045"/>
                  </a:lnTo>
                  <a:lnTo>
                    <a:pt x="2616" y="1078"/>
                  </a:lnTo>
                  <a:lnTo>
                    <a:pt x="2616" y="1112"/>
                  </a:lnTo>
                  <a:lnTo>
                    <a:pt x="2616" y="1145"/>
                  </a:lnTo>
                  <a:lnTo>
                    <a:pt x="2607" y="1179"/>
                  </a:lnTo>
                  <a:lnTo>
                    <a:pt x="2607" y="1195"/>
                  </a:lnTo>
                  <a:lnTo>
                    <a:pt x="2607" y="1212"/>
                  </a:lnTo>
                  <a:lnTo>
                    <a:pt x="2599" y="1246"/>
                  </a:lnTo>
                  <a:lnTo>
                    <a:pt x="2599" y="1279"/>
                  </a:lnTo>
                  <a:lnTo>
                    <a:pt x="2590" y="1304"/>
                  </a:lnTo>
                  <a:lnTo>
                    <a:pt x="2582" y="1337"/>
                  </a:lnTo>
                  <a:lnTo>
                    <a:pt x="2574" y="1371"/>
                  </a:lnTo>
                  <a:lnTo>
                    <a:pt x="2565" y="1396"/>
                  </a:lnTo>
                  <a:lnTo>
                    <a:pt x="2557" y="1421"/>
                  </a:lnTo>
                  <a:lnTo>
                    <a:pt x="2549" y="1454"/>
                  </a:lnTo>
                  <a:lnTo>
                    <a:pt x="2524" y="1479"/>
                  </a:lnTo>
                  <a:lnTo>
                    <a:pt x="2515" y="1504"/>
                  </a:lnTo>
                  <a:lnTo>
                    <a:pt x="2507" y="1530"/>
                  </a:lnTo>
                  <a:lnTo>
                    <a:pt x="2490" y="1555"/>
                  </a:lnTo>
                  <a:lnTo>
                    <a:pt x="2482" y="1580"/>
                  </a:lnTo>
                  <a:lnTo>
                    <a:pt x="2474" y="1596"/>
                  </a:lnTo>
                  <a:lnTo>
                    <a:pt x="2465" y="1621"/>
                  </a:lnTo>
                  <a:lnTo>
                    <a:pt x="2457" y="1646"/>
                  </a:lnTo>
                  <a:lnTo>
                    <a:pt x="2440" y="1688"/>
                  </a:lnTo>
                  <a:lnTo>
                    <a:pt x="2415" y="1722"/>
                  </a:lnTo>
                  <a:lnTo>
                    <a:pt x="2415" y="1730"/>
                  </a:lnTo>
                  <a:lnTo>
                    <a:pt x="2398" y="1763"/>
                  </a:lnTo>
                  <a:lnTo>
                    <a:pt x="2373" y="1805"/>
                  </a:lnTo>
                  <a:lnTo>
                    <a:pt x="2357" y="1847"/>
                  </a:lnTo>
                  <a:lnTo>
                    <a:pt x="2331" y="1880"/>
                  </a:lnTo>
                  <a:lnTo>
                    <a:pt x="2306" y="1922"/>
                  </a:lnTo>
                  <a:lnTo>
                    <a:pt x="2281" y="1964"/>
                  </a:lnTo>
                  <a:lnTo>
                    <a:pt x="2265" y="1997"/>
                  </a:lnTo>
                  <a:lnTo>
                    <a:pt x="2240" y="2039"/>
                  </a:lnTo>
                  <a:lnTo>
                    <a:pt x="2215" y="2073"/>
                  </a:lnTo>
                  <a:lnTo>
                    <a:pt x="2189" y="2114"/>
                  </a:lnTo>
                  <a:lnTo>
                    <a:pt x="2156" y="2148"/>
                  </a:lnTo>
                  <a:lnTo>
                    <a:pt x="2131" y="2181"/>
                  </a:lnTo>
                  <a:lnTo>
                    <a:pt x="2106" y="2223"/>
                  </a:lnTo>
                  <a:lnTo>
                    <a:pt x="2081" y="2256"/>
                  </a:lnTo>
                  <a:lnTo>
                    <a:pt x="2081" y="2256"/>
                  </a:lnTo>
                  <a:lnTo>
                    <a:pt x="2056" y="2290"/>
                  </a:lnTo>
                  <a:lnTo>
                    <a:pt x="2022" y="2323"/>
                  </a:lnTo>
                  <a:lnTo>
                    <a:pt x="1997" y="2357"/>
                  </a:lnTo>
                  <a:lnTo>
                    <a:pt x="1964" y="2390"/>
                  </a:lnTo>
                  <a:lnTo>
                    <a:pt x="1939" y="2423"/>
                  </a:lnTo>
                  <a:lnTo>
                    <a:pt x="1905" y="2457"/>
                  </a:lnTo>
                  <a:lnTo>
                    <a:pt x="1880" y="2490"/>
                  </a:lnTo>
                  <a:lnTo>
                    <a:pt x="1847" y="2524"/>
                  </a:lnTo>
                  <a:lnTo>
                    <a:pt x="1822" y="2557"/>
                  </a:lnTo>
                  <a:lnTo>
                    <a:pt x="1788" y="2591"/>
                  </a:lnTo>
                  <a:lnTo>
                    <a:pt x="1755" y="2624"/>
                  </a:lnTo>
                  <a:lnTo>
                    <a:pt x="1730" y="2657"/>
                  </a:lnTo>
                  <a:lnTo>
                    <a:pt x="1672" y="2724"/>
                  </a:lnTo>
                  <a:lnTo>
                    <a:pt x="1605" y="2783"/>
                  </a:lnTo>
                  <a:lnTo>
                    <a:pt x="1471" y="2791"/>
                  </a:lnTo>
                  <a:lnTo>
                    <a:pt x="1471" y="2649"/>
                  </a:lnTo>
                  <a:lnTo>
                    <a:pt x="1530" y="2591"/>
                  </a:lnTo>
                  <a:lnTo>
                    <a:pt x="1580" y="2524"/>
                  </a:lnTo>
                  <a:lnTo>
                    <a:pt x="1613" y="2490"/>
                  </a:lnTo>
                  <a:lnTo>
                    <a:pt x="1638" y="2457"/>
                  </a:lnTo>
                  <a:lnTo>
                    <a:pt x="1663" y="2423"/>
                  </a:lnTo>
                  <a:lnTo>
                    <a:pt x="1688" y="2390"/>
                  </a:lnTo>
                  <a:lnTo>
                    <a:pt x="1713" y="2357"/>
                  </a:lnTo>
                  <a:lnTo>
                    <a:pt x="1747" y="2323"/>
                  </a:lnTo>
                  <a:lnTo>
                    <a:pt x="1772" y="2290"/>
                  </a:lnTo>
                  <a:lnTo>
                    <a:pt x="1797" y="2256"/>
                  </a:lnTo>
                  <a:lnTo>
                    <a:pt x="1822" y="2223"/>
                  </a:lnTo>
                  <a:lnTo>
                    <a:pt x="1847" y="2190"/>
                  </a:lnTo>
                  <a:lnTo>
                    <a:pt x="1872" y="2148"/>
                  </a:lnTo>
                  <a:lnTo>
                    <a:pt x="1897" y="2114"/>
                  </a:lnTo>
                  <a:lnTo>
                    <a:pt x="1897" y="2114"/>
                  </a:lnTo>
                  <a:lnTo>
                    <a:pt x="1922" y="2081"/>
                  </a:lnTo>
                  <a:lnTo>
                    <a:pt x="1939" y="2047"/>
                  </a:lnTo>
                  <a:lnTo>
                    <a:pt x="1964" y="2014"/>
                  </a:lnTo>
                  <a:lnTo>
                    <a:pt x="1989" y="1972"/>
                  </a:lnTo>
                  <a:lnTo>
                    <a:pt x="2014" y="1939"/>
                  </a:lnTo>
                  <a:lnTo>
                    <a:pt x="2031" y="1905"/>
                  </a:lnTo>
                  <a:lnTo>
                    <a:pt x="2056" y="1864"/>
                  </a:lnTo>
                  <a:lnTo>
                    <a:pt x="2073" y="1830"/>
                  </a:lnTo>
                  <a:lnTo>
                    <a:pt x="2098" y="1797"/>
                  </a:lnTo>
                  <a:lnTo>
                    <a:pt x="2114" y="1755"/>
                  </a:lnTo>
                  <a:lnTo>
                    <a:pt x="2139" y="1722"/>
                  </a:lnTo>
                  <a:lnTo>
                    <a:pt x="2156" y="1688"/>
                  </a:lnTo>
                  <a:lnTo>
                    <a:pt x="2173" y="1646"/>
                  </a:lnTo>
                  <a:lnTo>
                    <a:pt x="2189" y="1613"/>
                  </a:lnTo>
                  <a:lnTo>
                    <a:pt x="2189" y="1613"/>
                  </a:lnTo>
                  <a:lnTo>
                    <a:pt x="2206" y="1580"/>
                  </a:lnTo>
                  <a:lnTo>
                    <a:pt x="2223" y="1538"/>
                  </a:lnTo>
                  <a:lnTo>
                    <a:pt x="2223" y="1538"/>
                  </a:lnTo>
                  <a:lnTo>
                    <a:pt x="2231" y="1521"/>
                  </a:lnTo>
                  <a:lnTo>
                    <a:pt x="2240" y="1504"/>
                  </a:lnTo>
                  <a:lnTo>
                    <a:pt x="2240" y="1504"/>
                  </a:lnTo>
                  <a:lnTo>
                    <a:pt x="2248" y="1488"/>
                  </a:lnTo>
                  <a:lnTo>
                    <a:pt x="2256" y="1463"/>
                  </a:lnTo>
                  <a:lnTo>
                    <a:pt x="2265" y="1446"/>
                  </a:lnTo>
                  <a:lnTo>
                    <a:pt x="2273" y="1421"/>
                  </a:lnTo>
                  <a:lnTo>
                    <a:pt x="2281" y="1396"/>
                  </a:lnTo>
                  <a:lnTo>
                    <a:pt x="2281" y="1379"/>
                  </a:lnTo>
                  <a:lnTo>
                    <a:pt x="2290" y="1354"/>
                  </a:lnTo>
                  <a:lnTo>
                    <a:pt x="2298" y="1329"/>
                  </a:lnTo>
                  <a:lnTo>
                    <a:pt x="2306" y="1296"/>
                  </a:lnTo>
                  <a:lnTo>
                    <a:pt x="2315" y="1271"/>
                  </a:lnTo>
                  <a:lnTo>
                    <a:pt x="2315" y="1246"/>
                  </a:lnTo>
                  <a:lnTo>
                    <a:pt x="2323" y="1220"/>
                  </a:lnTo>
                  <a:lnTo>
                    <a:pt x="2331" y="1187"/>
                  </a:lnTo>
                  <a:lnTo>
                    <a:pt x="2331" y="1162"/>
                  </a:lnTo>
                  <a:lnTo>
                    <a:pt x="2331" y="1145"/>
                  </a:lnTo>
                  <a:lnTo>
                    <a:pt x="2331" y="1129"/>
                  </a:lnTo>
                  <a:lnTo>
                    <a:pt x="2340" y="1103"/>
                  </a:lnTo>
                  <a:lnTo>
                    <a:pt x="2340" y="1070"/>
                  </a:lnTo>
                  <a:lnTo>
                    <a:pt x="2340" y="1045"/>
                  </a:lnTo>
                  <a:lnTo>
                    <a:pt x="2340" y="1012"/>
                  </a:lnTo>
                  <a:lnTo>
                    <a:pt x="2340" y="987"/>
                  </a:lnTo>
                  <a:lnTo>
                    <a:pt x="2340" y="953"/>
                  </a:lnTo>
                  <a:lnTo>
                    <a:pt x="2340" y="928"/>
                  </a:lnTo>
                  <a:lnTo>
                    <a:pt x="2340" y="895"/>
                  </a:lnTo>
                  <a:lnTo>
                    <a:pt x="2340" y="861"/>
                  </a:lnTo>
                  <a:lnTo>
                    <a:pt x="2340" y="694"/>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34"/>
            <p:cNvSpPr/>
            <p:nvPr/>
          </p:nvSpPr>
          <p:spPr>
            <a:xfrm>
              <a:off x="5783933" y="4648617"/>
              <a:ext cx="115032" cy="73399"/>
            </a:xfrm>
            <a:custGeom>
              <a:avLst/>
              <a:gdLst/>
              <a:ahLst/>
              <a:cxnLst/>
              <a:rect l="l" t="t" r="r" b="b"/>
              <a:pathLst>
                <a:path w="2332" h="1488" extrusionOk="0">
                  <a:moveTo>
                    <a:pt x="535" y="602"/>
                  </a:moveTo>
                  <a:lnTo>
                    <a:pt x="535" y="602"/>
                  </a:lnTo>
                  <a:lnTo>
                    <a:pt x="518" y="619"/>
                  </a:lnTo>
                  <a:lnTo>
                    <a:pt x="510" y="627"/>
                  </a:lnTo>
                  <a:lnTo>
                    <a:pt x="510" y="627"/>
                  </a:lnTo>
                  <a:lnTo>
                    <a:pt x="502" y="635"/>
                  </a:lnTo>
                  <a:lnTo>
                    <a:pt x="485" y="652"/>
                  </a:lnTo>
                  <a:lnTo>
                    <a:pt x="485" y="652"/>
                  </a:lnTo>
                  <a:lnTo>
                    <a:pt x="477" y="660"/>
                  </a:lnTo>
                  <a:lnTo>
                    <a:pt x="468" y="669"/>
                  </a:lnTo>
                  <a:lnTo>
                    <a:pt x="468" y="669"/>
                  </a:lnTo>
                  <a:lnTo>
                    <a:pt x="460" y="677"/>
                  </a:lnTo>
                  <a:lnTo>
                    <a:pt x="451" y="694"/>
                  </a:lnTo>
                  <a:lnTo>
                    <a:pt x="451" y="694"/>
                  </a:lnTo>
                  <a:lnTo>
                    <a:pt x="443" y="702"/>
                  </a:lnTo>
                  <a:lnTo>
                    <a:pt x="443" y="702"/>
                  </a:lnTo>
                  <a:lnTo>
                    <a:pt x="426" y="711"/>
                  </a:lnTo>
                  <a:lnTo>
                    <a:pt x="426" y="711"/>
                  </a:lnTo>
                  <a:lnTo>
                    <a:pt x="418" y="727"/>
                  </a:lnTo>
                  <a:lnTo>
                    <a:pt x="418" y="727"/>
                  </a:lnTo>
                  <a:lnTo>
                    <a:pt x="410" y="736"/>
                  </a:lnTo>
                  <a:lnTo>
                    <a:pt x="410" y="736"/>
                  </a:lnTo>
                  <a:lnTo>
                    <a:pt x="410" y="744"/>
                  </a:lnTo>
                  <a:lnTo>
                    <a:pt x="410" y="744"/>
                  </a:lnTo>
                  <a:lnTo>
                    <a:pt x="401" y="752"/>
                  </a:lnTo>
                  <a:lnTo>
                    <a:pt x="401" y="752"/>
                  </a:lnTo>
                  <a:lnTo>
                    <a:pt x="393" y="761"/>
                  </a:lnTo>
                  <a:lnTo>
                    <a:pt x="393" y="752"/>
                  </a:lnTo>
                  <a:lnTo>
                    <a:pt x="385" y="769"/>
                  </a:lnTo>
                  <a:lnTo>
                    <a:pt x="385" y="761"/>
                  </a:lnTo>
                  <a:lnTo>
                    <a:pt x="385" y="769"/>
                  </a:lnTo>
                  <a:lnTo>
                    <a:pt x="385" y="769"/>
                  </a:lnTo>
                  <a:lnTo>
                    <a:pt x="385" y="777"/>
                  </a:lnTo>
                  <a:lnTo>
                    <a:pt x="385" y="769"/>
                  </a:lnTo>
                  <a:lnTo>
                    <a:pt x="385" y="777"/>
                  </a:lnTo>
                  <a:lnTo>
                    <a:pt x="385" y="769"/>
                  </a:lnTo>
                  <a:lnTo>
                    <a:pt x="385" y="786"/>
                  </a:lnTo>
                  <a:lnTo>
                    <a:pt x="385" y="777"/>
                  </a:lnTo>
                  <a:lnTo>
                    <a:pt x="385" y="786"/>
                  </a:lnTo>
                  <a:lnTo>
                    <a:pt x="385" y="777"/>
                  </a:lnTo>
                  <a:lnTo>
                    <a:pt x="385" y="786"/>
                  </a:lnTo>
                  <a:lnTo>
                    <a:pt x="385" y="777"/>
                  </a:lnTo>
                  <a:lnTo>
                    <a:pt x="385" y="794"/>
                  </a:lnTo>
                  <a:lnTo>
                    <a:pt x="385" y="786"/>
                  </a:lnTo>
                  <a:lnTo>
                    <a:pt x="385" y="794"/>
                  </a:lnTo>
                  <a:lnTo>
                    <a:pt x="385" y="786"/>
                  </a:lnTo>
                  <a:lnTo>
                    <a:pt x="385" y="794"/>
                  </a:lnTo>
                  <a:lnTo>
                    <a:pt x="385" y="786"/>
                  </a:lnTo>
                  <a:lnTo>
                    <a:pt x="385" y="786"/>
                  </a:lnTo>
                  <a:lnTo>
                    <a:pt x="385" y="786"/>
                  </a:lnTo>
                  <a:lnTo>
                    <a:pt x="385" y="794"/>
                  </a:lnTo>
                  <a:lnTo>
                    <a:pt x="385" y="794"/>
                  </a:lnTo>
                  <a:lnTo>
                    <a:pt x="385" y="794"/>
                  </a:lnTo>
                  <a:lnTo>
                    <a:pt x="385" y="794"/>
                  </a:lnTo>
                  <a:lnTo>
                    <a:pt x="385" y="794"/>
                  </a:lnTo>
                  <a:lnTo>
                    <a:pt x="385" y="794"/>
                  </a:lnTo>
                  <a:lnTo>
                    <a:pt x="385" y="794"/>
                  </a:lnTo>
                  <a:lnTo>
                    <a:pt x="385" y="794"/>
                  </a:lnTo>
                  <a:lnTo>
                    <a:pt x="385" y="794"/>
                  </a:lnTo>
                  <a:lnTo>
                    <a:pt x="385" y="794"/>
                  </a:lnTo>
                  <a:lnTo>
                    <a:pt x="385" y="794"/>
                  </a:lnTo>
                  <a:lnTo>
                    <a:pt x="393" y="802"/>
                  </a:lnTo>
                  <a:lnTo>
                    <a:pt x="410" y="811"/>
                  </a:lnTo>
                  <a:lnTo>
                    <a:pt x="426" y="827"/>
                  </a:lnTo>
                  <a:lnTo>
                    <a:pt x="435" y="836"/>
                  </a:lnTo>
                  <a:lnTo>
                    <a:pt x="451" y="844"/>
                  </a:lnTo>
                  <a:lnTo>
                    <a:pt x="468" y="853"/>
                  </a:lnTo>
                  <a:lnTo>
                    <a:pt x="493" y="869"/>
                  </a:lnTo>
                  <a:lnTo>
                    <a:pt x="510" y="878"/>
                  </a:lnTo>
                  <a:lnTo>
                    <a:pt x="535" y="886"/>
                  </a:lnTo>
                  <a:lnTo>
                    <a:pt x="560" y="894"/>
                  </a:lnTo>
                  <a:lnTo>
                    <a:pt x="560" y="894"/>
                  </a:lnTo>
                  <a:lnTo>
                    <a:pt x="585" y="911"/>
                  </a:lnTo>
                  <a:lnTo>
                    <a:pt x="610" y="919"/>
                  </a:lnTo>
                  <a:lnTo>
                    <a:pt x="635" y="928"/>
                  </a:lnTo>
                  <a:lnTo>
                    <a:pt x="635" y="928"/>
                  </a:lnTo>
                  <a:lnTo>
                    <a:pt x="669" y="936"/>
                  </a:lnTo>
                  <a:lnTo>
                    <a:pt x="694" y="944"/>
                  </a:lnTo>
                  <a:lnTo>
                    <a:pt x="719" y="953"/>
                  </a:lnTo>
                  <a:lnTo>
                    <a:pt x="752" y="961"/>
                  </a:lnTo>
                  <a:lnTo>
                    <a:pt x="786" y="970"/>
                  </a:lnTo>
                  <a:lnTo>
                    <a:pt x="811" y="978"/>
                  </a:lnTo>
                  <a:lnTo>
                    <a:pt x="844" y="986"/>
                  </a:lnTo>
                  <a:lnTo>
                    <a:pt x="878" y="995"/>
                  </a:lnTo>
                  <a:lnTo>
                    <a:pt x="911" y="1003"/>
                  </a:lnTo>
                  <a:lnTo>
                    <a:pt x="944" y="1011"/>
                  </a:lnTo>
                  <a:lnTo>
                    <a:pt x="978" y="1011"/>
                  </a:lnTo>
                  <a:lnTo>
                    <a:pt x="1011" y="1020"/>
                  </a:lnTo>
                  <a:lnTo>
                    <a:pt x="1045" y="1020"/>
                  </a:lnTo>
                  <a:lnTo>
                    <a:pt x="1078" y="1020"/>
                  </a:lnTo>
                  <a:lnTo>
                    <a:pt x="1120" y="1020"/>
                  </a:lnTo>
                  <a:lnTo>
                    <a:pt x="1153" y="1020"/>
                  </a:lnTo>
                  <a:lnTo>
                    <a:pt x="1187" y="1020"/>
                  </a:lnTo>
                  <a:lnTo>
                    <a:pt x="1228" y="1020"/>
                  </a:lnTo>
                  <a:lnTo>
                    <a:pt x="1287" y="1020"/>
                  </a:lnTo>
                  <a:lnTo>
                    <a:pt x="1387" y="1028"/>
                  </a:lnTo>
                  <a:lnTo>
                    <a:pt x="1487" y="1036"/>
                  </a:lnTo>
                  <a:lnTo>
                    <a:pt x="1596" y="1045"/>
                  </a:lnTo>
                  <a:lnTo>
                    <a:pt x="1796" y="1053"/>
                  </a:lnTo>
                  <a:lnTo>
                    <a:pt x="1897" y="1061"/>
                  </a:lnTo>
                  <a:lnTo>
                    <a:pt x="2005" y="1070"/>
                  </a:lnTo>
                  <a:lnTo>
                    <a:pt x="2189" y="1270"/>
                  </a:lnTo>
                  <a:lnTo>
                    <a:pt x="2055" y="1487"/>
                  </a:lnTo>
                  <a:lnTo>
                    <a:pt x="1237" y="1487"/>
                  </a:lnTo>
                  <a:lnTo>
                    <a:pt x="1195" y="1487"/>
                  </a:lnTo>
                  <a:lnTo>
                    <a:pt x="1153" y="1487"/>
                  </a:lnTo>
                  <a:lnTo>
                    <a:pt x="1111" y="1487"/>
                  </a:lnTo>
                  <a:lnTo>
                    <a:pt x="1070" y="1487"/>
                  </a:lnTo>
                  <a:lnTo>
                    <a:pt x="1028" y="1487"/>
                  </a:lnTo>
                  <a:lnTo>
                    <a:pt x="986" y="1479"/>
                  </a:lnTo>
                  <a:lnTo>
                    <a:pt x="944" y="1471"/>
                  </a:lnTo>
                  <a:lnTo>
                    <a:pt x="911" y="1471"/>
                  </a:lnTo>
                  <a:lnTo>
                    <a:pt x="869" y="1462"/>
                  </a:lnTo>
                  <a:lnTo>
                    <a:pt x="827" y="1454"/>
                  </a:lnTo>
                  <a:lnTo>
                    <a:pt x="786" y="1446"/>
                  </a:lnTo>
                  <a:lnTo>
                    <a:pt x="752" y="1437"/>
                  </a:lnTo>
                  <a:lnTo>
                    <a:pt x="710" y="1429"/>
                  </a:lnTo>
                  <a:lnTo>
                    <a:pt x="677" y="1412"/>
                  </a:lnTo>
                  <a:lnTo>
                    <a:pt x="635" y="1404"/>
                  </a:lnTo>
                  <a:lnTo>
                    <a:pt x="602" y="1396"/>
                  </a:lnTo>
                  <a:lnTo>
                    <a:pt x="560" y="1387"/>
                  </a:lnTo>
                  <a:lnTo>
                    <a:pt x="560" y="1387"/>
                  </a:lnTo>
                  <a:lnTo>
                    <a:pt x="535" y="1371"/>
                  </a:lnTo>
                  <a:lnTo>
                    <a:pt x="502" y="1354"/>
                  </a:lnTo>
                  <a:lnTo>
                    <a:pt x="468" y="1345"/>
                  </a:lnTo>
                  <a:lnTo>
                    <a:pt x="435" y="1329"/>
                  </a:lnTo>
                  <a:lnTo>
                    <a:pt x="401" y="1312"/>
                  </a:lnTo>
                  <a:lnTo>
                    <a:pt x="368" y="1295"/>
                  </a:lnTo>
                  <a:lnTo>
                    <a:pt x="335" y="1279"/>
                  </a:lnTo>
                  <a:lnTo>
                    <a:pt x="309" y="1262"/>
                  </a:lnTo>
                  <a:lnTo>
                    <a:pt x="276" y="1245"/>
                  </a:lnTo>
                  <a:lnTo>
                    <a:pt x="251" y="1220"/>
                  </a:lnTo>
                  <a:lnTo>
                    <a:pt x="218" y="1203"/>
                  </a:lnTo>
                  <a:lnTo>
                    <a:pt x="192" y="1178"/>
                  </a:lnTo>
                  <a:lnTo>
                    <a:pt x="167" y="1153"/>
                  </a:lnTo>
                  <a:lnTo>
                    <a:pt x="151" y="1145"/>
                  </a:lnTo>
                  <a:lnTo>
                    <a:pt x="142" y="1128"/>
                  </a:lnTo>
                  <a:lnTo>
                    <a:pt x="126" y="1120"/>
                  </a:lnTo>
                  <a:lnTo>
                    <a:pt x="117" y="1103"/>
                  </a:lnTo>
                  <a:lnTo>
                    <a:pt x="109" y="1095"/>
                  </a:lnTo>
                  <a:lnTo>
                    <a:pt x="92" y="1078"/>
                  </a:lnTo>
                  <a:lnTo>
                    <a:pt x="84" y="1070"/>
                  </a:lnTo>
                  <a:lnTo>
                    <a:pt x="76" y="1053"/>
                  </a:lnTo>
                  <a:lnTo>
                    <a:pt x="67" y="1036"/>
                  </a:lnTo>
                  <a:lnTo>
                    <a:pt x="59" y="1020"/>
                  </a:lnTo>
                  <a:lnTo>
                    <a:pt x="42" y="1003"/>
                  </a:lnTo>
                  <a:lnTo>
                    <a:pt x="34" y="986"/>
                  </a:lnTo>
                  <a:lnTo>
                    <a:pt x="25" y="970"/>
                  </a:lnTo>
                  <a:lnTo>
                    <a:pt x="25" y="953"/>
                  </a:lnTo>
                  <a:lnTo>
                    <a:pt x="17" y="936"/>
                  </a:lnTo>
                  <a:lnTo>
                    <a:pt x="9" y="919"/>
                  </a:lnTo>
                  <a:lnTo>
                    <a:pt x="0" y="903"/>
                  </a:lnTo>
                  <a:lnTo>
                    <a:pt x="0" y="886"/>
                  </a:lnTo>
                  <a:lnTo>
                    <a:pt x="0" y="861"/>
                  </a:lnTo>
                  <a:lnTo>
                    <a:pt x="0" y="844"/>
                  </a:lnTo>
                  <a:lnTo>
                    <a:pt x="0" y="827"/>
                  </a:lnTo>
                  <a:lnTo>
                    <a:pt x="0" y="761"/>
                  </a:lnTo>
                  <a:lnTo>
                    <a:pt x="0" y="744"/>
                  </a:lnTo>
                  <a:lnTo>
                    <a:pt x="0" y="727"/>
                  </a:lnTo>
                  <a:lnTo>
                    <a:pt x="0" y="702"/>
                  </a:lnTo>
                  <a:lnTo>
                    <a:pt x="0" y="685"/>
                  </a:lnTo>
                  <a:lnTo>
                    <a:pt x="9" y="669"/>
                  </a:lnTo>
                  <a:lnTo>
                    <a:pt x="17" y="644"/>
                  </a:lnTo>
                  <a:lnTo>
                    <a:pt x="25" y="627"/>
                  </a:lnTo>
                  <a:lnTo>
                    <a:pt x="34" y="610"/>
                  </a:lnTo>
                  <a:lnTo>
                    <a:pt x="42" y="594"/>
                  </a:lnTo>
                  <a:lnTo>
                    <a:pt x="50" y="577"/>
                  </a:lnTo>
                  <a:lnTo>
                    <a:pt x="59" y="560"/>
                  </a:lnTo>
                  <a:lnTo>
                    <a:pt x="67" y="543"/>
                  </a:lnTo>
                  <a:lnTo>
                    <a:pt x="76" y="527"/>
                  </a:lnTo>
                  <a:lnTo>
                    <a:pt x="92" y="510"/>
                  </a:lnTo>
                  <a:lnTo>
                    <a:pt x="101" y="493"/>
                  </a:lnTo>
                  <a:lnTo>
                    <a:pt x="117" y="477"/>
                  </a:lnTo>
                  <a:lnTo>
                    <a:pt x="126" y="468"/>
                  </a:lnTo>
                  <a:lnTo>
                    <a:pt x="142" y="452"/>
                  </a:lnTo>
                  <a:lnTo>
                    <a:pt x="151" y="435"/>
                  </a:lnTo>
                  <a:lnTo>
                    <a:pt x="167" y="418"/>
                  </a:lnTo>
                  <a:lnTo>
                    <a:pt x="184" y="410"/>
                  </a:lnTo>
                  <a:lnTo>
                    <a:pt x="184" y="410"/>
                  </a:lnTo>
                  <a:lnTo>
                    <a:pt x="201" y="393"/>
                  </a:lnTo>
                  <a:lnTo>
                    <a:pt x="218" y="376"/>
                  </a:lnTo>
                  <a:lnTo>
                    <a:pt x="234" y="368"/>
                  </a:lnTo>
                  <a:lnTo>
                    <a:pt x="251" y="351"/>
                  </a:lnTo>
                  <a:lnTo>
                    <a:pt x="268" y="343"/>
                  </a:lnTo>
                  <a:lnTo>
                    <a:pt x="284" y="326"/>
                  </a:lnTo>
                  <a:lnTo>
                    <a:pt x="301" y="318"/>
                  </a:lnTo>
                  <a:lnTo>
                    <a:pt x="318" y="301"/>
                  </a:lnTo>
                  <a:lnTo>
                    <a:pt x="335" y="293"/>
                  </a:lnTo>
                  <a:lnTo>
                    <a:pt x="360" y="276"/>
                  </a:lnTo>
                  <a:lnTo>
                    <a:pt x="376" y="268"/>
                  </a:lnTo>
                  <a:lnTo>
                    <a:pt x="401" y="251"/>
                  </a:lnTo>
                  <a:lnTo>
                    <a:pt x="418" y="243"/>
                  </a:lnTo>
                  <a:lnTo>
                    <a:pt x="443" y="226"/>
                  </a:lnTo>
                  <a:lnTo>
                    <a:pt x="468" y="218"/>
                  </a:lnTo>
                  <a:lnTo>
                    <a:pt x="485" y="201"/>
                  </a:lnTo>
                  <a:lnTo>
                    <a:pt x="485" y="201"/>
                  </a:lnTo>
                  <a:lnTo>
                    <a:pt x="510" y="193"/>
                  </a:lnTo>
                  <a:lnTo>
                    <a:pt x="560" y="176"/>
                  </a:lnTo>
                  <a:lnTo>
                    <a:pt x="610" y="126"/>
                  </a:lnTo>
                  <a:lnTo>
                    <a:pt x="669" y="101"/>
                  </a:lnTo>
                  <a:lnTo>
                    <a:pt x="694" y="92"/>
                  </a:lnTo>
                  <a:lnTo>
                    <a:pt x="719" y="84"/>
                  </a:lnTo>
                  <a:lnTo>
                    <a:pt x="744" y="76"/>
                  </a:lnTo>
                  <a:lnTo>
                    <a:pt x="769" y="67"/>
                  </a:lnTo>
                  <a:lnTo>
                    <a:pt x="794" y="59"/>
                  </a:lnTo>
                  <a:lnTo>
                    <a:pt x="827" y="51"/>
                  </a:lnTo>
                  <a:lnTo>
                    <a:pt x="852" y="42"/>
                  </a:lnTo>
                  <a:lnTo>
                    <a:pt x="878" y="34"/>
                  </a:lnTo>
                  <a:lnTo>
                    <a:pt x="903" y="26"/>
                  </a:lnTo>
                  <a:lnTo>
                    <a:pt x="928" y="26"/>
                  </a:lnTo>
                  <a:lnTo>
                    <a:pt x="953" y="17"/>
                  </a:lnTo>
                  <a:lnTo>
                    <a:pt x="978" y="9"/>
                  </a:lnTo>
                  <a:lnTo>
                    <a:pt x="1003" y="0"/>
                  </a:lnTo>
                  <a:lnTo>
                    <a:pt x="1028" y="0"/>
                  </a:lnTo>
                  <a:lnTo>
                    <a:pt x="1053" y="0"/>
                  </a:lnTo>
                  <a:lnTo>
                    <a:pt x="1078" y="0"/>
                  </a:lnTo>
                  <a:lnTo>
                    <a:pt x="1111" y="0"/>
                  </a:lnTo>
                  <a:lnTo>
                    <a:pt x="1136" y="0"/>
                  </a:lnTo>
                  <a:lnTo>
                    <a:pt x="1153" y="0"/>
                  </a:lnTo>
                  <a:lnTo>
                    <a:pt x="1162" y="0"/>
                  </a:lnTo>
                  <a:lnTo>
                    <a:pt x="1187" y="0"/>
                  </a:lnTo>
                  <a:lnTo>
                    <a:pt x="1212" y="0"/>
                  </a:lnTo>
                  <a:lnTo>
                    <a:pt x="1237" y="0"/>
                  </a:lnTo>
                  <a:lnTo>
                    <a:pt x="1287" y="0"/>
                  </a:lnTo>
                  <a:lnTo>
                    <a:pt x="1337" y="0"/>
                  </a:lnTo>
                  <a:lnTo>
                    <a:pt x="1537" y="0"/>
                  </a:lnTo>
                  <a:lnTo>
                    <a:pt x="1588" y="0"/>
                  </a:lnTo>
                  <a:lnTo>
                    <a:pt x="1638" y="0"/>
                  </a:lnTo>
                  <a:lnTo>
                    <a:pt x="1688" y="0"/>
                  </a:lnTo>
                  <a:lnTo>
                    <a:pt x="1738" y="0"/>
                  </a:lnTo>
                  <a:lnTo>
                    <a:pt x="1788" y="0"/>
                  </a:lnTo>
                  <a:lnTo>
                    <a:pt x="1830" y="9"/>
                  </a:lnTo>
                  <a:lnTo>
                    <a:pt x="1880" y="17"/>
                  </a:lnTo>
                  <a:lnTo>
                    <a:pt x="1930" y="26"/>
                  </a:lnTo>
                  <a:lnTo>
                    <a:pt x="1980" y="34"/>
                  </a:lnTo>
                  <a:lnTo>
                    <a:pt x="2030" y="42"/>
                  </a:lnTo>
                  <a:lnTo>
                    <a:pt x="2081" y="51"/>
                  </a:lnTo>
                  <a:lnTo>
                    <a:pt x="2131" y="59"/>
                  </a:lnTo>
                  <a:lnTo>
                    <a:pt x="2181" y="67"/>
                  </a:lnTo>
                  <a:lnTo>
                    <a:pt x="2231" y="84"/>
                  </a:lnTo>
                  <a:lnTo>
                    <a:pt x="2256" y="84"/>
                  </a:lnTo>
                  <a:lnTo>
                    <a:pt x="2273" y="84"/>
                  </a:lnTo>
                  <a:lnTo>
                    <a:pt x="2331" y="159"/>
                  </a:lnTo>
                  <a:lnTo>
                    <a:pt x="2256" y="218"/>
                  </a:lnTo>
                  <a:lnTo>
                    <a:pt x="2239" y="218"/>
                  </a:lnTo>
                  <a:lnTo>
                    <a:pt x="2206" y="218"/>
                  </a:lnTo>
                  <a:lnTo>
                    <a:pt x="2156" y="218"/>
                  </a:lnTo>
                  <a:lnTo>
                    <a:pt x="2106" y="218"/>
                  </a:lnTo>
                  <a:lnTo>
                    <a:pt x="2064" y="218"/>
                  </a:lnTo>
                  <a:lnTo>
                    <a:pt x="2014" y="218"/>
                  </a:lnTo>
                  <a:lnTo>
                    <a:pt x="1964" y="218"/>
                  </a:lnTo>
                  <a:lnTo>
                    <a:pt x="1913" y="218"/>
                  </a:lnTo>
                  <a:lnTo>
                    <a:pt x="1680" y="218"/>
                  </a:lnTo>
                  <a:lnTo>
                    <a:pt x="1629" y="218"/>
                  </a:lnTo>
                  <a:lnTo>
                    <a:pt x="1588" y="218"/>
                  </a:lnTo>
                  <a:lnTo>
                    <a:pt x="1537" y="218"/>
                  </a:lnTo>
                  <a:lnTo>
                    <a:pt x="1496" y="226"/>
                  </a:lnTo>
                  <a:lnTo>
                    <a:pt x="1454" y="226"/>
                  </a:lnTo>
                  <a:lnTo>
                    <a:pt x="1404" y="234"/>
                  </a:lnTo>
                  <a:lnTo>
                    <a:pt x="1362" y="243"/>
                  </a:lnTo>
                  <a:lnTo>
                    <a:pt x="1320" y="251"/>
                  </a:lnTo>
                  <a:lnTo>
                    <a:pt x="1279" y="268"/>
                  </a:lnTo>
                  <a:lnTo>
                    <a:pt x="1253" y="268"/>
                  </a:lnTo>
                  <a:lnTo>
                    <a:pt x="1228" y="276"/>
                  </a:lnTo>
                  <a:lnTo>
                    <a:pt x="1212" y="284"/>
                  </a:lnTo>
                  <a:lnTo>
                    <a:pt x="1212" y="284"/>
                  </a:lnTo>
                  <a:lnTo>
                    <a:pt x="1195" y="284"/>
                  </a:lnTo>
                  <a:lnTo>
                    <a:pt x="1170" y="284"/>
                  </a:lnTo>
                  <a:lnTo>
                    <a:pt x="1153" y="293"/>
                  </a:lnTo>
                  <a:lnTo>
                    <a:pt x="1128" y="301"/>
                  </a:lnTo>
                  <a:lnTo>
                    <a:pt x="1111" y="310"/>
                  </a:lnTo>
                  <a:lnTo>
                    <a:pt x="1086" y="318"/>
                  </a:lnTo>
                  <a:lnTo>
                    <a:pt x="1070" y="326"/>
                  </a:lnTo>
                  <a:lnTo>
                    <a:pt x="1045" y="335"/>
                  </a:lnTo>
                  <a:lnTo>
                    <a:pt x="1028" y="343"/>
                  </a:lnTo>
                  <a:lnTo>
                    <a:pt x="1003" y="351"/>
                  </a:lnTo>
                  <a:lnTo>
                    <a:pt x="986" y="360"/>
                  </a:lnTo>
                  <a:lnTo>
                    <a:pt x="961" y="368"/>
                  </a:lnTo>
                  <a:lnTo>
                    <a:pt x="944" y="376"/>
                  </a:lnTo>
                  <a:lnTo>
                    <a:pt x="919" y="385"/>
                  </a:lnTo>
                  <a:lnTo>
                    <a:pt x="903" y="393"/>
                  </a:lnTo>
                  <a:lnTo>
                    <a:pt x="878" y="401"/>
                  </a:lnTo>
                  <a:lnTo>
                    <a:pt x="861" y="418"/>
                  </a:lnTo>
                  <a:lnTo>
                    <a:pt x="836" y="426"/>
                  </a:lnTo>
                  <a:lnTo>
                    <a:pt x="819" y="435"/>
                  </a:lnTo>
                  <a:lnTo>
                    <a:pt x="769" y="468"/>
                  </a:lnTo>
                  <a:lnTo>
                    <a:pt x="727" y="493"/>
                  </a:lnTo>
                  <a:lnTo>
                    <a:pt x="694" y="518"/>
                  </a:lnTo>
                  <a:lnTo>
                    <a:pt x="677" y="527"/>
                  </a:lnTo>
                  <a:lnTo>
                    <a:pt x="677" y="527"/>
                  </a:lnTo>
                  <a:lnTo>
                    <a:pt x="660" y="535"/>
                  </a:lnTo>
                  <a:lnTo>
                    <a:pt x="644" y="552"/>
                  </a:lnTo>
                  <a:lnTo>
                    <a:pt x="627" y="560"/>
                  </a:lnTo>
                  <a:lnTo>
                    <a:pt x="610" y="569"/>
                  </a:lnTo>
                  <a:lnTo>
                    <a:pt x="593" y="585"/>
                  </a:lnTo>
                  <a:lnTo>
                    <a:pt x="585" y="594"/>
                  </a:lnTo>
                  <a:lnTo>
                    <a:pt x="568" y="602"/>
                  </a:lnTo>
                  <a:lnTo>
                    <a:pt x="568" y="602"/>
                  </a:lnTo>
                  <a:lnTo>
                    <a:pt x="552" y="619"/>
                  </a:lnTo>
                  <a:close/>
                  <a:moveTo>
                    <a:pt x="426" y="761"/>
                  </a:moveTo>
                  <a:lnTo>
                    <a:pt x="426" y="752"/>
                  </a:lnTo>
                  <a:lnTo>
                    <a:pt x="426" y="752"/>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34"/>
            <p:cNvSpPr/>
            <p:nvPr/>
          </p:nvSpPr>
          <p:spPr>
            <a:xfrm>
              <a:off x="5885695" y="4352307"/>
              <a:ext cx="342086" cy="236624"/>
            </a:xfrm>
            <a:custGeom>
              <a:avLst/>
              <a:gdLst/>
              <a:ahLst/>
              <a:cxnLst/>
              <a:rect l="l" t="t" r="r" b="b"/>
              <a:pathLst>
                <a:path w="6935" h="4797" extrusionOk="0">
                  <a:moveTo>
                    <a:pt x="2332" y="4771"/>
                  </a:moveTo>
                  <a:cubicBezTo>
                    <a:pt x="6935" y="4562"/>
                    <a:pt x="6926" y="569"/>
                    <a:pt x="6717" y="477"/>
                  </a:cubicBezTo>
                  <a:cubicBezTo>
                    <a:pt x="6007" y="160"/>
                    <a:pt x="5331" y="1"/>
                    <a:pt x="4570" y="68"/>
                  </a:cubicBezTo>
                  <a:cubicBezTo>
                    <a:pt x="2507" y="260"/>
                    <a:pt x="569" y="2415"/>
                    <a:pt x="34" y="4345"/>
                  </a:cubicBezTo>
                  <a:cubicBezTo>
                    <a:pt x="1" y="4454"/>
                    <a:pt x="427" y="4487"/>
                    <a:pt x="485" y="4495"/>
                  </a:cubicBezTo>
                  <a:cubicBezTo>
                    <a:pt x="1095" y="4579"/>
                    <a:pt x="1722" y="4796"/>
                    <a:pt x="2332" y="477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34"/>
            <p:cNvSpPr/>
            <p:nvPr/>
          </p:nvSpPr>
          <p:spPr>
            <a:xfrm>
              <a:off x="5853139" y="4083669"/>
              <a:ext cx="332615" cy="325561"/>
            </a:xfrm>
            <a:custGeom>
              <a:avLst/>
              <a:gdLst/>
              <a:ahLst/>
              <a:cxnLst/>
              <a:rect l="l" t="t" r="r" b="b"/>
              <a:pathLst>
                <a:path w="6743" h="6600" extrusionOk="0">
                  <a:moveTo>
                    <a:pt x="853" y="2665"/>
                  </a:moveTo>
                  <a:cubicBezTo>
                    <a:pt x="3242" y="6600"/>
                    <a:pt x="6743" y="4678"/>
                    <a:pt x="6726" y="4453"/>
                  </a:cubicBezTo>
                  <a:cubicBezTo>
                    <a:pt x="6667" y="3684"/>
                    <a:pt x="6484" y="3008"/>
                    <a:pt x="6049" y="2373"/>
                  </a:cubicBezTo>
                  <a:cubicBezTo>
                    <a:pt x="4888" y="660"/>
                    <a:pt x="2064" y="0"/>
                    <a:pt x="118" y="451"/>
                  </a:cubicBezTo>
                  <a:cubicBezTo>
                    <a:pt x="1" y="476"/>
                    <a:pt x="176" y="869"/>
                    <a:pt x="201" y="919"/>
                  </a:cubicBezTo>
                  <a:cubicBezTo>
                    <a:pt x="419" y="1495"/>
                    <a:pt x="535" y="2147"/>
                    <a:pt x="853" y="2665"/>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34"/>
            <p:cNvSpPr/>
            <p:nvPr/>
          </p:nvSpPr>
          <p:spPr>
            <a:xfrm>
              <a:off x="6840528" y="3448627"/>
              <a:ext cx="295916" cy="391118"/>
            </a:xfrm>
            <a:custGeom>
              <a:avLst/>
              <a:gdLst/>
              <a:ahLst/>
              <a:cxnLst/>
              <a:rect l="l" t="t" r="r" b="b"/>
              <a:pathLst>
                <a:path w="5999" h="7929" extrusionOk="0">
                  <a:moveTo>
                    <a:pt x="2297" y="1797"/>
                  </a:moveTo>
                  <a:cubicBezTo>
                    <a:pt x="0" y="5781"/>
                    <a:pt x="3367" y="7928"/>
                    <a:pt x="3559" y="7803"/>
                  </a:cubicBezTo>
                  <a:cubicBezTo>
                    <a:pt x="4202" y="7377"/>
                    <a:pt x="4703" y="6893"/>
                    <a:pt x="5046" y="6216"/>
                  </a:cubicBezTo>
                  <a:cubicBezTo>
                    <a:pt x="5998" y="4370"/>
                    <a:pt x="5221" y="1579"/>
                    <a:pt x="3885" y="84"/>
                  </a:cubicBezTo>
                  <a:cubicBezTo>
                    <a:pt x="3810" y="0"/>
                    <a:pt x="3551" y="343"/>
                    <a:pt x="3509" y="385"/>
                  </a:cubicBezTo>
                  <a:cubicBezTo>
                    <a:pt x="3108" y="853"/>
                    <a:pt x="2598" y="1270"/>
                    <a:pt x="2297" y="1797"/>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3" name="Google Shape;903;p34"/>
            <p:cNvSpPr/>
            <p:nvPr/>
          </p:nvSpPr>
          <p:spPr>
            <a:xfrm>
              <a:off x="7155336" y="3833529"/>
              <a:ext cx="391956" cy="293005"/>
            </a:xfrm>
            <a:custGeom>
              <a:avLst/>
              <a:gdLst/>
              <a:ahLst/>
              <a:cxnLst/>
              <a:rect l="l" t="t" r="r" b="b"/>
              <a:pathLst>
                <a:path w="7946" h="5940" extrusionOk="0">
                  <a:moveTo>
                    <a:pt x="6082" y="2130"/>
                  </a:moveTo>
                  <a:cubicBezTo>
                    <a:pt x="1997" y="0"/>
                    <a:pt x="1" y="3467"/>
                    <a:pt x="134" y="3651"/>
                  </a:cubicBezTo>
                  <a:cubicBezTo>
                    <a:pt x="585" y="4277"/>
                    <a:pt x="1095" y="4754"/>
                    <a:pt x="1788" y="5079"/>
                  </a:cubicBezTo>
                  <a:cubicBezTo>
                    <a:pt x="3668" y="5940"/>
                    <a:pt x="6425" y="5038"/>
                    <a:pt x="7853" y="3643"/>
                  </a:cubicBezTo>
                  <a:cubicBezTo>
                    <a:pt x="7945" y="3559"/>
                    <a:pt x="7586" y="3317"/>
                    <a:pt x="7544" y="3283"/>
                  </a:cubicBezTo>
                  <a:cubicBezTo>
                    <a:pt x="7060" y="2899"/>
                    <a:pt x="6625" y="2406"/>
                    <a:pt x="6082" y="2130"/>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34"/>
            <p:cNvSpPr/>
            <p:nvPr/>
          </p:nvSpPr>
          <p:spPr>
            <a:xfrm>
              <a:off x="7437193" y="4569496"/>
              <a:ext cx="346230" cy="232875"/>
            </a:xfrm>
            <a:custGeom>
              <a:avLst/>
              <a:gdLst/>
              <a:ahLst/>
              <a:cxnLst/>
              <a:rect l="l" t="t" r="r" b="b"/>
              <a:pathLst>
                <a:path w="7019" h="4721" extrusionOk="0">
                  <a:moveTo>
                    <a:pt x="2315" y="4704"/>
                  </a:moveTo>
                  <a:cubicBezTo>
                    <a:pt x="6926" y="4612"/>
                    <a:pt x="7018" y="610"/>
                    <a:pt x="6809" y="510"/>
                  </a:cubicBezTo>
                  <a:cubicBezTo>
                    <a:pt x="6108" y="184"/>
                    <a:pt x="5439" y="0"/>
                    <a:pt x="4671" y="59"/>
                  </a:cubicBezTo>
                  <a:cubicBezTo>
                    <a:pt x="2607" y="201"/>
                    <a:pt x="619" y="2315"/>
                    <a:pt x="34" y="4228"/>
                  </a:cubicBezTo>
                  <a:cubicBezTo>
                    <a:pt x="1" y="4336"/>
                    <a:pt x="427" y="4386"/>
                    <a:pt x="485" y="4395"/>
                  </a:cubicBezTo>
                  <a:cubicBezTo>
                    <a:pt x="1087" y="4495"/>
                    <a:pt x="1705" y="4720"/>
                    <a:pt x="2315" y="4704"/>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34"/>
            <p:cNvSpPr/>
            <p:nvPr/>
          </p:nvSpPr>
          <p:spPr>
            <a:xfrm>
              <a:off x="5715515" y="4759061"/>
              <a:ext cx="347019" cy="320629"/>
            </a:xfrm>
            <a:custGeom>
              <a:avLst/>
              <a:gdLst/>
              <a:ahLst/>
              <a:cxnLst/>
              <a:rect l="l" t="t" r="r" b="b"/>
              <a:pathLst>
                <a:path w="7035" h="6500" extrusionOk="0">
                  <a:moveTo>
                    <a:pt x="6024" y="3751"/>
                  </a:moveTo>
                  <a:cubicBezTo>
                    <a:pt x="3351" y="0"/>
                    <a:pt x="1" y="2181"/>
                    <a:pt x="34" y="2415"/>
                  </a:cubicBezTo>
                  <a:cubicBezTo>
                    <a:pt x="151" y="3175"/>
                    <a:pt x="385" y="3826"/>
                    <a:pt x="869" y="4428"/>
                  </a:cubicBezTo>
                  <a:cubicBezTo>
                    <a:pt x="2156" y="6057"/>
                    <a:pt x="5021" y="6500"/>
                    <a:pt x="6926" y="5907"/>
                  </a:cubicBezTo>
                  <a:cubicBezTo>
                    <a:pt x="7035" y="5865"/>
                    <a:pt x="6834" y="5489"/>
                    <a:pt x="6809" y="5439"/>
                  </a:cubicBezTo>
                  <a:cubicBezTo>
                    <a:pt x="6542" y="4887"/>
                    <a:pt x="6383" y="4244"/>
                    <a:pt x="6024" y="375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34"/>
            <p:cNvSpPr/>
            <p:nvPr/>
          </p:nvSpPr>
          <p:spPr>
            <a:xfrm>
              <a:off x="6204647" y="4776770"/>
              <a:ext cx="341692" cy="239880"/>
            </a:xfrm>
            <a:custGeom>
              <a:avLst/>
              <a:gdLst/>
              <a:ahLst/>
              <a:cxnLst/>
              <a:rect l="l" t="t" r="r" b="b"/>
              <a:pathLst>
                <a:path w="6927" h="4863" extrusionOk="0">
                  <a:moveTo>
                    <a:pt x="2332" y="4821"/>
                  </a:moveTo>
                  <a:cubicBezTo>
                    <a:pt x="6926" y="4537"/>
                    <a:pt x="6859" y="544"/>
                    <a:pt x="6651" y="452"/>
                  </a:cubicBezTo>
                  <a:cubicBezTo>
                    <a:pt x="5941" y="151"/>
                    <a:pt x="5264" y="1"/>
                    <a:pt x="4495" y="84"/>
                  </a:cubicBezTo>
                  <a:cubicBezTo>
                    <a:pt x="2432" y="318"/>
                    <a:pt x="535" y="2507"/>
                    <a:pt x="34" y="4437"/>
                  </a:cubicBezTo>
                  <a:cubicBezTo>
                    <a:pt x="1" y="4553"/>
                    <a:pt x="435" y="4579"/>
                    <a:pt x="485" y="4587"/>
                  </a:cubicBezTo>
                  <a:cubicBezTo>
                    <a:pt x="1104" y="4662"/>
                    <a:pt x="1730" y="4863"/>
                    <a:pt x="2332" y="482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34"/>
            <p:cNvSpPr/>
            <p:nvPr/>
          </p:nvSpPr>
          <p:spPr>
            <a:xfrm>
              <a:off x="8551057" y="4945322"/>
              <a:ext cx="39215" cy="154148"/>
            </a:xfrm>
            <a:custGeom>
              <a:avLst/>
              <a:gdLst/>
              <a:ahLst/>
              <a:cxnLst/>
              <a:rect l="l" t="t" r="r" b="b"/>
              <a:pathLst>
                <a:path w="795" h="3125" extrusionOk="0">
                  <a:moveTo>
                    <a:pt x="385" y="42"/>
                  </a:moveTo>
                  <a:lnTo>
                    <a:pt x="427" y="76"/>
                  </a:lnTo>
                  <a:lnTo>
                    <a:pt x="485" y="109"/>
                  </a:lnTo>
                  <a:lnTo>
                    <a:pt x="544" y="151"/>
                  </a:lnTo>
                  <a:lnTo>
                    <a:pt x="586" y="176"/>
                  </a:lnTo>
                  <a:lnTo>
                    <a:pt x="594" y="184"/>
                  </a:lnTo>
                  <a:lnTo>
                    <a:pt x="627" y="226"/>
                  </a:lnTo>
                  <a:lnTo>
                    <a:pt x="652" y="268"/>
                  </a:lnTo>
                  <a:lnTo>
                    <a:pt x="686" y="309"/>
                  </a:lnTo>
                  <a:lnTo>
                    <a:pt x="702" y="335"/>
                  </a:lnTo>
                  <a:lnTo>
                    <a:pt x="711" y="360"/>
                  </a:lnTo>
                  <a:lnTo>
                    <a:pt x="719" y="401"/>
                  </a:lnTo>
                  <a:lnTo>
                    <a:pt x="728" y="451"/>
                  </a:lnTo>
                  <a:lnTo>
                    <a:pt x="744" y="502"/>
                  </a:lnTo>
                  <a:lnTo>
                    <a:pt x="753" y="543"/>
                  </a:lnTo>
                  <a:lnTo>
                    <a:pt x="761" y="593"/>
                  </a:lnTo>
                  <a:lnTo>
                    <a:pt x="769" y="644"/>
                  </a:lnTo>
                  <a:lnTo>
                    <a:pt x="769" y="685"/>
                  </a:lnTo>
                  <a:lnTo>
                    <a:pt x="778" y="736"/>
                  </a:lnTo>
                  <a:lnTo>
                    <a:pt x="786" y="777"/>
                  </a:lnTo>
                  <a:lnTo>
                    <a:pt x="794" y="827"/>
                  </a:lnTo>
                  <a:lnTo>
                    <a:pt x="794" y="878"/>
                  </a:lnTo>
                  <a:lnTo>
                    <a:pt x="794" y="919"/>
                  </a:lnTo>
                  <a:lnTo>
                    <a:pt x="794" y="969"/>
                  </a:lnTo>
                  <a:lnTo>
                    <a:pt x="794" y="1011"/>
                  </a:lnTo>
                  <a:lnTo>
                    <a:pt x="794" y="1061"/>
                  </a:lnTo>
                  <a:lnTo>
                    <a:pt x="794" y="1103"/>
                  </a:lnTo>
                  <a:lnTo>
                    <a:pt x="794" y="1153"/>
                  </a:lnTo>
                  <a:lnTo>
                    <a:pt x="794" y="1421"/>
                  </a:lnTo>
                  <a:lnTo>
                    <a:pt x="794" y="1462"/>
                  </a:lnTo>
                  <a:lnTo>
                    <a:pt x="794" y="1512"/>
                  </a:lnTo>
                  <a:lnTo>
                    <a:pt x="794" y="1554"/>
                  </a:lnTo>
                  <a:lnTo>
                    <a:pt x="786" y="1646"/>
                  </a:lnTo>
                  <a:lnTo>
                    <a:pt x="778" y="1738"/>
                  </a:lnTo>
                  <a:lnTo>
                    <a:pt x="769" y="1830"/>
                  </a:lnTo>
                  <a:lnTo>
                    <a:pt x="761" y="1913"/>
                  </a:lnTo>
                  <a:lnTo>
                    <a:pt x="753" y="2005"/>
                  </a:lnTo>
                  <a:lnTo>
                    <a:pt x="744" y="2081"/>
                  </a:lnTo>
                  <a:lnTo>
                    <a:pt x="744" y="2097"/>
                  </a:lnTo>
                  <a:lnTo>
                    <a:pt x="728" y="2181"/>
                  </a:lnTo>
                  <a:lnTo>
                    <a:pt x="711" y="2273"/>
                  </a:lnTo>
                  <a:lnTo>
                    <a:pt x="702" y="2306"/>
                  </a:lnTo>
                  <a:lnTo>
                    <a:pt x="686" y="2356"/>
                  </a:lnTo>
                  <a:lnTo>
                    <a:pt x="644" y="2532"/>
                  </a:lnTo>
                  <a:lnTo>
                    <a:pt x="636" y="2573"/>
                  </a:lnTo>
                  <a:lnTo>
                    <a:pt x="602" y="2707"/>
                  </a:lnTo>
                  <a:lnTo>
                    <a:pt x="577" y="2791"/>
                  </a:lnTo>
                  <a:lnTo>
                    <a:pt x="552" y="2874"/>
                  </a:lnTo>
                  <a:lnTo>
                    <a:pt x="235" y="3125"/>
                  </a:lnTo>
                  <a:lnTo>
                    <a:pt x="1" y="2799"/>
                  </a:lnTo>
                  <a:lnTo>
                    <a:pt x="1" y="2707"/>
                  </a:lnTo>
                  <a:lnTo>
                    <a:pt x="1" y="2615"/>
                  </a:lnTo>
                  <a:lnTo>
                    <a:pt x="1" y="2481"/>
                  </a:lnTo>
                  <a:lnTo>
                    <a:pt x="1" y="2440"/>
                  </a:lnTo>
                  <a:lnTo>
                    <a:pt x="17" y="2256"/>
                  </a:lnTo>
                  <a:lnTo>
                    <a:pt x="17" y="2206"/>
                  </a:lnTo>
                  <a:lnTo>
                    <a:pt x="17" y="2172"/>
                  </a:lnTo>
                  <a:lnTo>
                    <a:pt x="17" y="2089"/>
                  </a:lnTo>
                  <a:lnTo>
                    <a:pt x="26" y="2005"/>
                  </a:lnTo>
                  <a:lnTo>
                    <a:pt x="26" y="1989"/>
                  </a:lnTo>
                  <a:lnTo>
                    <a:pt x="34" y="1913"/>
                  </a:lnTo>
                  <a:lnTo>
                    <a:pt x="43" y="1838"/>
                  </a:lnTo>
                  <a:lnTo>
                    <a:pt x="59" y="1755"/>
                  </a:lnTo>
                  <a:lnTo>
                    <a:pt x="68" y="1671"/>
                  </a:lnTo>
                  <a:lnTo>
                    <a:pt x="76" y="1588"/>
                  </a:lnTo>
                  <a:lnTo>
                    <a:pt x="84" y="1504"/>
                  </a:lnTo>
                  <a:lnTo>
                    <a:pt x="84" y="1471"/>
                  </a:lnTo>
                  <a:lnTo>
                    <a:pt x="84" y="1429"/>
                  </a:lnTo>
                  <a:lnTo>
                    <a:pt x="84" y="1387"/>
                  </a:lnTo>
                  <a:lnTo>
                    <a:pt x="84" y="1345"/>
                  </a:lnTo>
                  <a:lnTo>
                    <a:pt x="84" y="1312"/>
                  </a:lnTo>
                  <a:lnTo>
                    <a:pt x="84" y="794"/>
                  </a:lnTo>
                  <a:lnTo>
                    <a:pt x="84" y="752"/>
                  </a:lnTo>
                  <a:lnTo>
                    <a:pt x="84" y="719"/>
                  </a:lnTo>
                  <a:lnTo>
                    <a:pt x="84" y="677"/>
                  </a:lnTo>
                  <a:lnTo>
                    <a:pt x="84" y="635"/>
                  </a:lnTo>
                  <a:lnTo>
                    <a:pt x="84" y="593"/>
                  </a:lnTo>
                  <a:lnTo>
                    <a:pt x="84" y="560"/>
                  </a:lnTo>
                  <a:lnTo>
                    <a:pt x="76" y="518"/>
                  </a:lnTo>
                  <a:lnTo>
                    <a:pt x="76" y="477"/>
                  </a:lnTo>
                  <a:lnTo>
                    <a:pt x="76" y="451"/>
                  </a:lnTo>
                  <a:lnTo>
                    <a:pt x="76" y="435"/>
                  </a:lnTo>
                  <a:lnTo>
                    <a:pt x="93" y="385"/>
                  </a:lnTo>
                  <a:lnTo>
                    <a:pt x="101" y="343"/>
                  </a:lnTo>
                  <a:lnTo>
                    <a:pt x="118" y="293"/>
                  </a:lnTo>
                  <a:lnTo>
                    <a:pt x="118" y="284"/>
                  </a:lnTo>
                  <a:lnTo>
                    <a:pt x="143" y="243"/>
                  </a:lnTo>
                  <a:lnTo>
                    <a:pt x="176" y="192"/>
                  </a:lnTo>
                  <a:lnTo>
                    <a:pt x="201" y="134"/>
                  </a:lnTo>
                  <a:lnTo>
                    <a:pt x="226" y="84"/>
                  </a:lnTo>
                  <a:lnTo>
                    <a:pt x="2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34"/>
            <p:cNvSpPr/>
            <p:nvPr/>
          </p:nvSpPr>
          <p:spPr>
            <a:xfrm>
              <a:off x="8709744" y="4943645"/>
              <a:ext cx="33839" cy="142655"/>
            </a:xfrm>
            <a:custGeom>
              <a:avLst/>
              <a:gdLst/>
              <a:ahLst/>
              <a:cxnLst/>
              <a:rect l="l" t="t" r="r" b="b"/>
              <a:pathLst>
                <a:path w="686" h="2892" extrusionOk="0">
                  <a:moveTo>
                    <a:pt x="359" y="43"/>
                  </a:moveTo>
                  <a:lnTo>
                    <a:pt x="368" y="59"/>
                  </a:lnTo>
                  <a:lnTo>
                    <a:pt x="409" y="101"/>
                  </a:lnTo>
                  <a:lnTo>
                    <a:pt x="418" y="135"/>
                  </a:lnTo>
                  <a:lnTo>
                    <a:pt x="443" y="218"/>
                  </a:lnTo>
                  <a:lnTo>
                    <a:pt x="460" y="302"/>
                  </a:lnTo>
                  <a:lnTo>
                    <a:pt x="476" y="377"/>
                  </a:lnTo>
                  <a:lnTo>
                    <a:pt x="493" y="460"/>
                  </a:lnTo>
                  <a:lnTo>
                    <a:pt x="510" y="544"/>
                  </a:lnTo>
                  <a:lnTo>
                    <a:pt x="526" y="627"/>
                  </a:lnTo>
                  <a:lnTo>
                    <a:pt x="543" y="711"/>
                  </a:lnTo>
                  <a:lnTo>
                    <a:pt x="560" y="795"/>
                  </a:lnTo>
                  <a:lnTo>
                    <a:pt x="576" y="878"/>
                  </a:lnTo>
                  <a:lnTo>
                    <a:pt x="576" y="895"/>
                  </a:lnTo>
                  <a:lnTo>
                    <a:pt x="585" y="953"/>
                  </a:lnTo>
                  <a:lnTo>
                    <a:pt x="602" y="1037"/>
                  </a:lnTo>
                  <a:lnTo>
                    <a:pt x="610" y="1120"/>
                  </a:lnTo>
                  <a:lnTo>
                    <a:pt x="627" y="1204"/>
                  </a:lnTo>
                  <a:lnTo>
                    <a:pt x="635" y="1287"/>
                  </a:lnTo>
                  <a:lnTo>
                    <a:pt x="652" y="1371"/>
                  </a:lnTo>
                  <a:lnTo>
                    <a:pt x="652" y="1396"/>
                  </a:lnTo>
                  <a:lnTo>
                    <a:pt x="652" y="1455"/>
                  </a:lnTo>
                  <a:lnTo>
                    <a:pt x="660" y="1538"/>
                  </a:lnTo>
                  <a:lnTo>
                    <a:pt x="668" y="1613"/>
                  </a:lnTo>
                  <a:lnTo>
                    <a:pt x="677" y="1697"/>
                  </a:lnTo>
                  <a:lnTo>
                    <a:pt x="685" y="1780"/>
                  </a:lnTo>
                  <a:lnTo>
                    <a:pt x="685" y="1947"/>
                  </a:lnTo>
                  <a:lnTo>
                    <a:pt x="685" y="2031"/>
                  </a:lnTo>
                  <a:lnTo>
                    <a:pt x="677" y="2115"/>
                  </a:lnTo>
                  <a:lnTo>
                    <a:pt x="668" y="2282"/>
                  </a:lnTo>
                  <a:lnTo>
                    <a:pt x="668" y="2298"/>
                  </a:lnTo>
                  <a:lnTo>
                    <a:pt x="652" y="2449"/>
                  </a:lnTo>
                  <a:lnTo>
                    <a:pt x="627" y="2607"/>
                  </a:lnTo>
                  <a:lnTo>
                    <a:pt x="384" y="2891"/>
                  </a:lnTo>
                  <a:lnTo>
                    <a:pt x="125" y="2624"/>
                  </a:lnTo>
                  <a:lnTo>
                    <a:pt x="100" y="2457"/>
                  </a:lnTo>
                  <a:lnTo>
                    <a:pt x="75" y="2315"/>
                  </a:lnTo>
                  <a:lnTo>
                    <a:pt x="75" y="2298"/>
                  </a:lnTo>
                  <a:lnTo>
                    <a:pt x="59" y="2131"/>
                  </a:lnTo>
                  <a:lnTo>
                    <a:pt x="42" y="2056"/>
                  </a:lnTo>
                  <a:lnTo>
                    <a:pt x="33" y="1972"/>
                  </a:lnTo>
                  <a:lnTo>
                    <a:pt x="25" y="1897"/>
                  </a:lnTo>
                  <a:lnTo>
                    <a:pt x="17" y="1822"/>
                  </a:lnTo>
                  <a:lnTo>
                    <a:pt x="17" y="1095"/>
                  </a:lnTo>
                  <a:lnTo>
                    <a:pt x="17" y="1012"/>
                  </a:lnTo>
                  <a:lnTo>
                    <a:pt x="17" y="853"/>
                  </a:lnTo>
                  <a:lnTo>
                    <a:pt x="17" y="770"/>
                  </a:lnTo>
                  <a:lnTo>
                    <a:pt x="17" y="694"/>
                  </a:lnTo>
                  <a:lnTo>
                    <a:pt x="17" y="611"/>
                  </a:lnTo>
                  <a:lnTo>
                    <a:pt x="17" y="527"/>
                  </a:lnTo>
                  <a:lnTo>
                    <a:pt x="17" y="452"/>
                  </a:lnTo>
                  <a:lnTo>
                    <a:pt x="17" y="369"/>
                  </a:lnTo>
                  <a:lnTo>
                    <a:pt x="8" y="285"/>
                  </a:lnTo>
                  <a:lnTo>
                    <a:pt x="0" y="210"/>
                  </a:lnTo>
                  <a:lnTo>
                    <a:pt x="0" y="176"/>
                  </a:lnTo>
                  <a:lnTo>
                    <a:pt x="25" y="126"/>
                  </a:lnTo>
                  <a:lnTo>
                    <a:pt x="33" y="110"/>
                  </a:lnTo>
                  <a:lnTo>
                    <a:pt x="134" y="18"/>
                  </a:lnTo>
                  <a:lnTo>
                    <a:pt x="267"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34"/>
            <p:cNvSpPr/>
            <p:nvPr/>
          </p:nvSpPr>
          <p:spPr>
            <a:xfrm>
              <a:off x="8884856" y="4939551"/>
              <a:ext cx="22691" cy="112565"/>
            </a:xfrm>
            <a:custGeom>
              <a:avLst/>
              <a:gdLst/>
              <a:ahLst/>
              <a:cxnLst/>
              <a:rect l="l" t="t" r="r" b="b"/>
              <a:pathLst>
                <a:path w="460" h="2282" extrusionOk="0">
                  <a:moveTo>
                    <a:pt x="243" y="59"/>
                  </a:moveTo>
                  <a:lnTo>
                    <a:pt x="276" y="117"/>
                  </a:lnTo>
                  <a:lnTo>
                    <a:pt x="318" y="184"/>
                  </a:lnTo>
                  <a:lnTo>
                    <a:pt x="368" y="243"/>
                  </a:lnTo>
                  <a:lnTo>
                    <a:pt x="385" y="259"/>
                  </a:lnTo>
                  <a:lnTo>
                    <a:pt x="393" y="301"/>
                  </a:lnTo>
                  <a:lnTo>
                    <a:pt x="410" y="368"/>
                  </a:lnTo>
                  <a:lnTo>
                    <a:pt x="418" y="426"/>
                  </a:lnTo>
                  <a:lnTo>
                    <a:pt x="418" y="443"/>
                  </a:lnTo>
                  <a:lnTo>
                    <a:pt x="435" y="552"/>
                  </a:lnTo>
                  <a:lnTo>
                    <a:pt x="443" y="677"/>
                  </a:lnTo>
                  <a:lnTo>
                    <a:pt x="452" y="802"/>
                  </a:lnTo>
                  <a:lnTo>
                    <a:pt x="460" y="936"/>
                  </a:lnTo>
                  <a:lnTo>
                    <a:pt x="460" y="953"/>
                  </a:lnTo>
                  <a:lnTo>
                    <a:pt x="460" y="1061"/>
                  </a:lnTo>
                  <a:lnTo>
                    <a:pt x="460" y="1187"/>
                  </a:lnTo>
                  <a:lnTo>
                    <a:pt x="460" y="1312"/>
                  </a:lnTo>
                  <a:lnTo>
                    <a:pt x="460" y="1437"/>
                  </a:lnTo>
                  <a:lnTo>
                    <a:pt x="460" y="1504"/>
                  </a:lnTo>
                  <a:lnTo>
                    <a:pt x="460" y="1563"/>
                  </a:lnTo>
                  <a:lnTo>
                    <a:pt x="452" y="1688"/>
                  </a:lnTo>
                  <a:lnTo>
                    <a:pt x="443" y="1822"/>
                  </a:lnTo>
                  <a:lnTo>
                    <a:pt x="443" y="1847"/>
                  </a:lnTo>
                  <a:lnTo>
                    <a:pt x="427" y="2072"/>
                  </a:lnTo>
                  <a:lnTo>
                    <a:pt x="251" y="2281"/>
                  </a:lnTo>
                  <a:lnTo>
                    <a:pt x="67" y="2072"/>
                  </a:lnTo>
                  <a:lnTo>
                    <a:pt x="34" y="1855"/>
                  </a:lnTo>
                  <a:lnTo>
                    <a:pt x="34" y="1822"/>
                  </a:lnTo>
                  <a:lnTo>
                    <a:pt x="26" y="1696"/>
                  </a:lnTo>
                  <a:lnTo>
                    <a:pt x="9" y="1579"/>
                  </a:lnTo>
                  <a:lnTo>
                    <a:pt x="1" y="1521"/>
                  </a:lnTo>
                  <a:lnTo>
                    <a:pt x="1" y="1454"/>
                  </a:lnTo>
                  <a:lnTo>
                    <a:pt x="1" y="1329"/>
                  </a:lnTo>
                  <a:lnTo>
                    <a:pt x="1" y="1203"/>
                  </a:lnTo>
                  <a:lnTo>
                    <a:pt x="1" y="1078"/>
                  </a:lnTo>
                  <a:lnTo>
                    <a:pt x="1" y="969"/>
                  </a:lnTo>
                  <a:lnTo>
                    <a:pt x="1" y="953"/>
                  </a:lnTo>
                  <a:lnTo>
                    <a:pt x="1" y="827"/>
                  </a:lnTo>
                  <a:lnTo>
                    <a:pt x="1" y="702"/>
                  </a:lnTo>
                  <a:lnTo>
                    <a:pt x="1" y="577"/>
                  </a:lnTo>
                  <a:lnTo>
                    <a:pt x="1" y="477"/>
                  </a:lnTo>
                  <a:lnTo>
                    <a:pt x="1" y="460"/>
                  </a:lnTo>
                  <a:lnTo>
                    <a:pt x="1" y="393"/>
                  </a:lnTo>
                  <a:lnTo>
                    <a:pt x="1" y="335"/>
                  </a:lnTo>
                  <a:lnTo>
                    <a:pt x="1" y="293"/>
                  </a:lnTo>
                  <a:lnTo>
                    <a:pt x="17" y="268"/>
                  </a:lnTo>
                  <a:lnTo>
                    <a:pt x="51" y="201"/>
                  </a:lnTo>
                  <a:lnTo>
                    <a:pt x="84" y="134"/>
                  </a:lnTo>
                  <a:lnTo>
                    <a:pt x="109" y="76"/>
                  </a:lnTo>
                  <a:lnTo>
                    <a:pt x="1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34"/>
            <p:cNvSpPr/>
            <p:nvPr/>
          </p:nvSpPr>
          <p:spPr>
            <a:xfrm>
              <a:off x="9064507" y="4943645"/>
              <a:ext cx="28906" cy="86619"/>
            </a:xfrm>
            <a:custGeom>
              <a:avLst/>
              <a:gdLst/>
              <a:ahLst/>
              <a:cxnLst/>
              <a:rect l="l" t="t" r="r" b="b"/>
              <a:pathLst>
                <a:path w="586" h="1756" extrusionOk="0">
                  <a:moveTo>
                    <a:pt x="377" y="9"/>
                  </a:moveTo>
                  <a:lnTo>
                    <a:pt x="452" y="59"/>
                  </a:lnTo>
                  <a:lnTo>
                    <a:pt x="510" y="93"/>
                  </a:lnTo>
                  <a:lnTo>
                    <a:pt x="519" y="110"/>
                  </a:lnTo>
                  <a:lnTo>
                    <a:pt x="544" y="143"/>
                  </a:lnTo>
                  <a:lnTo>
                    <a:pt x="552" y="151"/>
                  </a:lnTo>
                  <a:lnTo>
                    <a:pt x="577" y="201"/>
                  </a:lnTo>
                  <a:lnTo>
                    <a:pt x="577" y="201"/>
                  </a:lnTo>
                  <a:lnTo>
                    <a:pt x="577" y="644"/>
                  </a:lnTo>
                  <a:lnTo>
                    <a:pt x="577" y="736"/>
                  </a:lnTo>
                  <a:lnTo>
                    <a:pt x="577" y="828"/>
                  </a:lnTo>
                  <a:lnTo>
                    <a:pt x="577" y="920"/>
                  </a:lnTo>
                  <a:lnTo>
                    <a:pt x="577" y="920"/>
                  </a:lnTo>
                  <a:lnTo>
                    <a:pt x="586" y="1112"/>
                  </a:lnTo>
                  <a:lnTo>
                    <a:pt x="586" y="1204"/>
                  </a:lnTo>
                  <a:lnTo>
                    <a:pt x="586" y="1296"/>
                  </a:lnTo>
                  <a:lnTo>
                    <a:pt x="586" y="1488"/>
                  </a:lnTo>
                  <a:lnTo>
                    <a:pt x="327" y="1755"/>
                  </a:lnTo>
                  <a:lnTo>
                    <a:pt x="59" y="1505"/>
                  </a:lnTo>
                  <a:lnTo>
                    <a:pt x="59" y="1496"/>
                  </a:lnTo>
                  <a:lnTo>
                    <a:pt x="59" y="1413"/>
                  </a:lnTo>
                  <a:lnTo>
                    <a:pt x="51" y="1321"/>
                  </a:lnTo>
                  <a:lnTo>
                    <a:pt x="51" y="1229"/>
                  </a:lnTo>
                  <a:lnTo>
                    <a:pt x="43" y="1137"/>
                  </a:lnTo>
                  <a:lnTo>
                    <a:pt x="26" y="953"/>
                  </a:lnTo>
                  <a:lnTo>
                    <a:pt x="26" y="953"/>
                  </a:lnTo>
                  <a:lnTo>
                    <a:pt x="18" y="861"/>
                  </a:lnTo>
                  <a:lnTo>
                    <a:pt x="9" y="761"/>
                  </a:lnTo>
                  <a:lnTo>
                    <a:pt x="1" y="669"/>
                  </a:lnTo>
                  <a:lnTo>
                    <a:pt x="1" y="569"/>
                  </a:lnTo>
                  <a:lnTo>
                    <a:pt x="1" y="527"/>
                  </a:lnTo>
                  <a:lnTo>
                    <a:pt x="1" y="185"/>
                  </a:lnTo>
                  <a:lnTo>
                    <a:pt x="1" y="185"/>
                  </a:lnTo>
                  <a:lnTo>
                    <a:pt x="26" y="135"/>
                  </a:lnTo>
                  <a:lnTo>
                    <a:pt x="34" y="126"/>
                  </a:lnTo>
                  <a:lnTo>
                    <a:pt x="68" y="84"/>
                  </a:lnTo>
                  <a:lnTo>
                    <a:pt x="76" y="68"/>
                  </a:lnTo>
                  <a:lnTo>
                    <a:pt x="143" y="43"/>
                  </a:lnTo>
                  <a:lnTo>
                    <a:pt x="2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34"/>
            <p:cNvSpPr/>
            <p:nvPr/>
          </p:nvSpPr>
          <p:spPr>
            <a:xfrm>
              <a:off x="9266849" y="4962636"/>
              <a:ext cx="30978" cy="106350"/>
            </a:xfrm>
            <a:custGeom>
              <a:avLst/>
              <a:gdLst/>
              <a:ahLst/>
              <a:cxnLst/>
              <a:rect l="l" t="t" r="r" b="b"/>
              <a:pathLst>
                <a:path w="628" h="2156" extrusionOk="0">
                  <a:moveTo>
                    <a:pt x="485" y="25"/>
                  </a:moveTo>
                  <a:lnTo>
                    <a:pt x="569" y="100"/>
                  </a:lnTo>
                  <a:lnTo>
                    <a:pt x="585" y="109"/>
                  </a:lnTo>
                  <a:lnTo>
                    <a:pt x="602" y="159"/>
                  </a:lnTo>
                  <a:lnTo>
                    <a:pt x="627" y="226"/>
                  </a:lnTo>
                  <a:lnTo>
                    <a:pt x="627" y="226"/>
                  </a:lnTo>
                  <a:lnTo>
                    <a:pt x="627" y="276"/>
                  </a:lnTo>
                  <a:lnTo>
                    <a:pt x="627" y="334"/>
                  </a:lnTo>
                  <a:lnTo>
                    <a:pt x="627" y="393"/>
                  </a:lnTo>
                  <a:lnTo>
                    <a:pt x="627" y="669"/>
                  </a:lnTo>
                  <a:lnTo>
                    <a:pt x="627" y="727"/>
                  </a:lnTo>
                  <a:lnTo>
                    <a:pt x="627" y="1128"/>
                  </a:lnTo>
                  <a:lnTo>
                    <a:pt x="627" y="1178"/>
                  </a:lnTo>
                  <a:lnTo>
                    <a:pt x="619" y="1295"/>
                  </a:lnTo>
                  <a:lnTo>
                    <a:pt x="619" y="1345"/>
                  </a:lnTo>
                  <a:lnTo>
                    <a:pt x="611" y="1404"/>
                  </a:lnTo>
                  <a:lnTo>
                    <a:pt x="602" y="1521"/>
                  </a:lnTo>
                  <a:lnTo>
                    <a:pt x="602" y="1587"/>
                  </a:lnTo>
                  <a:lnTo>
                    <a:pt x="602" y="1638"/>
                  </a:lnTo>
                  <a:lnTo>
                    <a:pt x="577" y="1872"/>
                  </a:lnTo>
                  <a:lnTo>
                    <a:pt x="285" y="2156"/>
                  </a:lnTo>
                  <a:lnTo>
                    <a:pt x="9" y="1855"/>
                  </a:lnTo>
                  <a:lnTo>
                    <a:pt x="1" y="1621"/>
                  </a:lnTo>
                  <a:lnTo>
                    <a:pt x="1" y="1571"/>
                  </a:lnTo>
                  <a:lnTo>
                    <a:pt x="1" y="1504"/>
                  </a:lnTo>
                  <a:lnTo>
                    <a:pt x="1" y="1387"/>
                  </a:lnTo>
                  <a:lnTo>
                    <a:pt x="1" y="1270"/>
                  </a:lnTo>
                  <a:lnTo>
                    <a:pt x="1" y="1153"/>
                  </a:lnTo>
                  <a:lnTo>
                    <a:pt x="1" y="1095"/>
                  </a:lnTo>
                  <a:lnTo>
                    <a:pt x="9" y="1036"/>
                  </a:lnTo>
                  <a:lnTo>
                    <a:pt x="26" y="919"/>
                  </a:lnTo>
                  <a:lnTo>
                    <a:pt x="34" y="852"/>
                  </a:lnTo>
                  <a:lnTo>
                    <a:pt x="34" y="794"/>
                  </a:lnTo>
                  <a:lnTo>
                    <a:pt x="42" y="735"/>
                  </a:lnTo>
                  <a:lnTo>
                    <a:pt x="51" y="677"/>
                  </a:lnTo>
                  <a:lnTo>
                    <a:pt x="59" y="618"/>
                  </a:lnTo>
                  <a:lnTo>
                    <a:pt x="68" y="585"/>
                  </a:lnTo>
                  <a:lnTo>
                    <a:pt x="68" y="560"/>
                  </a:lnTo>
                  <a:lnTo>
                    <a:pt x="76" y="501"/>
                  </a:lnTo>
                  <a:lnTo>
                    <a:pt x="93" y="443"/>
                  </a:lnTo>
                  <a:lnTo>
                    <a:pt x="101" y="385"/>
                  </a:lnTo>
                  <a:lnTo>
                    <a:pt x="118" y="318"/>
                  </a:lnTo>
                  <a:lnTo>
                    <a:pt x="134" y="259"/>
                  </a:lnTo>
                  <a:lnTo>
                    <a:pt x="143" y="201"/>
                  </a:lnTo>
                  <a:lnTo>
                    <a:pt x="159" y="151"/>
                  </a:lnTo>
                  <a:lnTo>
                    <a:pt x="159" y="151"/>
                  </a:lnTo>
                  <a:lnTo>
                    <a:pt x="201" y="92"/>
                  </a:lnTo>
                  <a:lnTo>
                    <a:pt x="235" y="50"/>
                  </a:lnTo>
                  <a:lnTo>
                    <a:pt x="251" y="42"/>
                  </a:lnTo>
                  <a:lnTo>
                    <a:pt x="360"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34"/>
            <p:cNvSpPr/>
            <p:nvPr/>
          </p:nvSpPr>
          <p:spPr>
            <a:xfrm>
              <a:off x="9492670" y="4977039"/>
              <a:ext cx="34677" cy="96879"/>
            </a:xfrm>
            <a:custGeom>
              <a:avLst/>
              <a:gdLst/>
              <a:ahLst/>
              <a:cxnLst/>
              <a:rect l="l" t="t" r="r" b="b"/>
              <a:pathLst>
                <a:path w="703" h="1964" extrusionOk="0">
                  <a:moveTo>
                    <a:pt x="519" y="26"/>
                  </a:moveTo>
                  <a:lnTo>
                    <a:pt x="644" y="134"/>
                  </a:lnTo>
                  <a:lnTo>
                    <a:pt x="652" y="159"/>
                  </a:lnTo>
                  <a:lnTo>
                    <a:pt x="702" y="260"/>
                  </a:lnTo>
                  <a:lnTo>
                    <a:pt x="702" y="268"/>
                  </a:lnTo>
                  <a:lnTo>
                    <a:pt x="686" y="377"/>
                  </a:lnTo>
                  <a:lnTo>
                    <a:pt x="677" y="477"/>
                  </a:lnTo>
                  <a:lnTo>
                    <a:pt x="661" y="585"/>
                  </a:lnTo>
                  <a:lnTo>
                    <a:pt x="661" y="636"/>
                  </a:lnTo>
                  <a:lnTo>
                    <a:pt x="661" y="686"/>
                  </a:lnTo>
                  <a:lnTo>
                    <a:pt x="661" y="736"/>
                  </a:lnTo>
                  <a:lnTo>
                    <a:pt x="661" y="786"/>
                  </a:lnTo>
                  <a:lnTo>
                    <a:pt x="661" y="786"/>
                  </a:lnTo>
                  <a:lnTo>
                    <a:pt x="661" y="836"/>
                  </a:lnTo>
                  <a:lnTo>
                    <a:pt x="661" y="886"/>
                  </a:lnTo>
                  <a:lnTo>
                    <a:pt x="661" y="936"/>
                  </a:lnTo>
                  <a:lnTo>
                    <a:pt x="661" y="986"/>
                  </a:lnTo>
                  <a:lnTo>
                    <a:pt x="661" y="1037"/>
                  </a:lnTo>
                  <a:lnTo>
                    <a:pt x="661" y="1087"/>
                  </a:lnTo>
                  <a:lnTo>
                    <a:pt x="661" y="1137"/>
                  </a:lnTo>
                  <a:lnTo>
                    <a:pt x="661" y="1179"/>
                  </a:lnTo>
                  <a:lnTo>
                    <a:pt x="661" y="1329"/>
                  </a:lnTo>
                  <a:lnTo>
                    <a:pt x="661" y="1329"/>
                  </a:lnTo>
                  <a:lnTo>
                    <a:pt x="652" y="1379"/>
                  </a:lnTo>
                  <a:lnTo>
                    <a:pt x="644" y="1429"/>
                  </a:lnTo>
                  <a:lnTo>
                    <a:pt x="636" y="1479"/>
                  </a:lnTo>
                  <a:lnTo>
                    <a:pt x="627" y="1521"/>
                  </a:lnTo>
                  <a:lnTo>
                    <a:pt x="627" y="1521"/>
                  </a:lnTo>
                  <a:lnTo>
                    <a:pt x="619" y="1571"/>
                  </a:lnTo>
                  <a:lnTo>
                    <a:pt x="611" y="1621"/>
                  </a:lnTo>
                  <a:lnTo>
                    <a:pt x="602" y="1671"/>
                  </a:lnTo>
                  <a:lnTo>
                    <a:pt x="352" y="1964"/>
                  </a:lnTo>
                  <a:lnTo>
                    <a:pt x="76" y="1705"/>
                  </a:lnTo>
                  <a:lnTo>
                    <a:pt x="59" y="1646"/>
                  </a:lnTo>
                  <a:lnTo>
                    <a:pt x="51" y="1596"/>
                  </a:lnTo>
                  <a:lnTo>
                    <a:pt x="34" y="1546"/>
                  </a:lnTo>
                  <a:lnTo>
                    <a:pt x="34" y="1538"/>
                  </a:lnTo>
                  <a:lnTo>
                    <a:pt x="26" y="1479"/>
                  </a:lnTo>
                  <a:lnTo>
                    <a:pt x="17" y="1421"/>
                  </a:lnTo>
                  <a:lnTo>
                    <a:pt x="9" y="1371"/>
                  </a:lnTo>
                  <a:lnTo>
                    <a:pt x="1" y="1312"/>
                  </a:lnTo>
                  <a:lnTo>
                    <a:pt x="1" y="1312"/>
                  </a:lnTo>
                  <a:lnTo>
                    <a:pt x="1" y="1254"/>
                  </a:lnTo>
                  <a:lnTo>
                    <a:pt x="1" y="1195"/>
                  </a:lnTo>
                  <a:lnTo>
                    <a:pt x="1" y="1145"/>
                  </a:lnTo>
                  <a:lnTo>
                    <a:pt x="1" y="1087"/>
                  </a:lnTo>
                  <a:lnTo>
                    <a:pt x="9" y="1028"/>
                  </a:lnTo>
                  <a:lnTo>
                    <a:pt x="17" y="970"/>
                  </a:lnTo>
                  <a:lnTo>
                    <a:pt x="17" y="920"/>
                  </a:lnTo>
                  <a:lnTo>
                    <a:pt x="26" y="861"/>
                  </a:lnTo>
                  <a:lnTo>
                    <a:pt x="34" y="811"/>
                  </a:lnTo>
                  <a:lnTo>
                    <a:pt x="42" y="752"/>
                  </a:lnTo>
                  <a:lnTo>
                    <a:pt x="51" y="702"/>
                  </a:lnTo>
                  <a:lnTo>
                    <a:pt x="51" y="702"/>
                  </a:lnTo>
                  <a:lnTo>
                    <a:pt x="59" y="644"/>
                  </a:lnTo>
                  <a:lnTo>
                    <a:pt x="68" y="594"/>
                  </a:lnTo>
                  <a:lnTo>
                    <a:pt x="84" y="535"/>
                  </a:lnTo>
                  <a:lnTo>
                    <a:pt x="93" y="485"/>
                  </a:lnTo>
                  <a:lnTo>
                    <a:pt x="118" y="377"/>
                  </a:lnTo>
                  <a:lnTo>
                    <a:pt x="143" y="276"/>
                  </a:lnTo>
                  <a:lnTo>
                    <a:pt x="168" y="168"/>
                  </a:lnTo>
                  <a:lnTo>
                    <a:pt x="168" y="159"/>
                  </a:lnTo>
                  <a:lnTo>
                    <a:pt x="251" y="76"/>
                  </a:lnTo>
                  <a:lnTo>
                    <a:pt x="268" y="59"/>
                  </a:lnTo>
                  <a:lnTo>
                    <a:pt x="4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34"/>
            <p:cNvSpPr/>
            <p:nvPr/>
          </p:nvSpPr>
          <p:spPr>
            <a:xfrm>
              <a:off x="9658361" y="4946555"/>
              <a:ext cx="31323" cy="119126"/>
            </a:xfrm>
            <a:custGeom>
              <a:avLst/>
              <a:gdLst/>
              <a:ahLst/>
              <a:cxnLst/>
              <a:rect l="l" t="t" r="r" b="b"/>
              <a:pathLst>
                <a:path w="635" h="2415" extrusionOk="0">
                  <a:moveTo>
                    <a:pt x="434" y="34"/>
                  </a:moveTo>
                  <a:lnTo>
                    <a:pt x="485" y="76"/>
                  </a:lnTo>
                  <a:lnTo>
                    <a:pt x="543" y="117"/>
                  </a:lnTo>
                  <a:lnTo>
                    <a:pt x="568" y="134"/>
                  </a:lnTo>
                  <a:lnTo>
                    <a:pt x="576" y="159"/>
                  </a:lnTo>
                  <a:lnTo>
                    <a:pt x="585" y="193"/>
                  </a:lnTo>
                  <a:lnTo>
                    <a:pt x="593" y="226"/>
                  </a:lnTo>
                  <a:lnTo>
                    <a:pt x="610" y="259"/>
                  </a:lnTo>
                  <a:lnTo>
                    <a:pt x="618" y="284"/>
                  </a:lnTo>
                  <a:lnTo>
                    <a:pt x="618" y="284"/>
                  </a:lnTo>
                  <a:lnTo>
                    <a:pt x="618" y="310"/>
                  </a:lnTo>
                  <a:lnTo>
                    <a:pt x="618" y="343"/>
                  </a:lnTo>
                  <a:lnTo>
                    <a:pt x="618" y="368"/>
                  </a:lnTo>
                  <a:lnTo>
                    <a:pt x="610" y="435"/>
                  </a:lnTo>
                  <a:lnTo>
                    <a:pt x="610" y="493"/>
                  </a:lnTo>
                  <a:lnTo>
                    <a:pt x="610" y="552"/>
                  </a:lnTo>
                  <a:lnTo>
                    <a:pt x="610" y="619"/>
                  </a:lnTo>
                  <a:lnTo>
                    <a:pt x="610" y="677"/>
                  </a:lnTo>
                  <a:lnTo>
                    <a:pt x="610" y="685"/>
                  </a:lnTo>
                  <a:lnTo>
                    <a:pt x="610" y="744"/>
                  </a:lnTo>
                  <a:lnTo>
                    <a:pt x="610" y="802"/>
                  </a:lnTo>
                  <a:lnTo>
                    <a:pt x="610" y="869"/>
                  </a:lnTo>
                  <a:lnTo>
                    <a:pt x="610" y="1187"/>
                  </a:lnTo>
                  <a:lnTo>
                    <a:pt x="610" y="1254"/>
                  </a:lnTo>
                  <a:lnTo>
                    <a:pt x="610" y="1320"/>
                  </a:lnTo>
                  <a:lnTo>
                    <a:pt x="610" y="1387"/>
                  </a:lnTo>
                  <a:lnTo>
                    <a:pt x="610" y="1446"/>
                  </a:lnTo>
                  <a:lnTo>
                    <a:pt x="610" y="1512"/>
                  </a:lnTo>
                  <a:lnTo>
                    <a:pt x="610" y="1579"/>
                  </a:lnTo>
                  <a:lnTo>
                    <a:pt x="610" y="1646"/>
                  </a:lnTo>
                  <a:lnTo>
                    <a:pt x="610" y="1705"/>
                  </a:lnTo>
                  <a:lnTo>
                    <a:pt x="618" y="1838"/>
                  </a:lnTo>
                  <a:lnTo>
                    <a:pt x="627" y="1964"/>
                  </a:lnTo>
                  <a:lnTo>
                    <a:pt x="635" y="2081"/>
                  </a:lnTo>
                  <a:lnTo>
                    <a:pt x="635" y="2089"/>
                  </a:lnTo>
                  <a:lnTo>
                    <a:pt x="368" y="2415"/>
                  </a:lnTo>
                  <a:lnTo>
                    <a:pt x="42" y="2147"/>
                  </a:lnTo>
                  <a:lnTo>
                    <a:pt x="42" y="2139"/>
                  </a:lnTo>
                  <a:lnTo>
                    <a:pt x="33" y="2022"/>
                  </a:lnTo>
                  <a:lnTo>
                    <a:pt x="25" y="1888"/>
                  </a:lnTo>
                  <a:lnTo>
                    <a:pt x="8" y="1755"/>
                  </a:lnTo>
                  <a:lnTo>
                    <a:pt x="8" y="1688"/>
                  </a:lnTo>
                  <a:lnTo>
                    <a:pt x="0" y="1621"/>
                  </a:lnTo>
                  <a:lnTo>
                    <a:pt x="0" y="1554"/>
                  </a:lnTo>
                  <a:lnTo>
                    <a:pt x="0" y="1479"/>
                  </a:lnTo>
                  <a:lnTo>
                    <a:pt x="0" y="1412"/>
                  </a:lnTo>
                  <a:lnTo>
                    <a:pt x="0" y="1345"/>
                  </a:lnTo>
                  <a:lnTo>
                    <a:pt x="0" y="1279"/>
                  </a:lnTo>
                  <a:lnTo>
                    <a:pt x="0" y="1203"/>
                  </a:lnTo>
                  <a:lnTo>
                    <a:pt x="0" y="853"/>
                  </a:lnTo>
                  <a:lnTo>
                    <a:pt x="0" y="786"/>
                  </a:lnTo>
                  <a:lnTo>
                    <a:pt x="0" y="711"/>
                  </a:lnTo>
                  <a:lnTo>
                    <a:pt x="0" y="644"/>
                  </a:lnTo>
                  <a:lnTo>
                    <a:pt x="0" y="644"/>
                  </a:lnTo>
                  <a:lnTo>
                    <a:pt x="8" y="568"/>
                  </a:lnTo>
                  <a:lnTo>
                    <a:pt x="17" y="502"/>
                  </a:lnTo>
                  <a:lnTo>
                    <a:pt x="17" y="426"/>
                  </a:lnTo>
                  <a:lnTo>
                    <a:pt x="33" y="360"/>
                  </a:lnTo>
                  <a:lnTo>
                    <a:pt x="42" y="293"/>
                  </a:lnTo>
                  <a:lnTo>
                    <a:pt x="42" y="251"/>
                  </a:lnTo>
                  <a:lnTo>
                    <a:pt x="50" y="218"/>
                  </a:lnTo>
                  <a:lnTo>
                    <a:pt x="59" y="184"/>
                  </a:lnTo>
                  <a:lnTo>
                    <a:pt x="59" y="176"/>
                  </a:lnTo>
                  <a:lnTo>
                    <a:pt x="75" y="151"/>
                  </a:lnTo>
                  <a:lnTo>
                    <a:pt x="100" y="126"/>
                  </a:lnTo>
                  <a:lnTo>
                    <a:pt x="125" y="92"/>
                  </a:lnTo>
                  <a:lnTo>
                    <a:pt x="150" y="59"/>
                  </a:lnTo>
                  <a:lnTo>
                    <a:pt x="167" y="42"/>
                  </a:lnTo>
                  <a:lnTo>
                    <a:pt x="192" y="42"/>
                  </a:lnTo>
                  <a:lnTo>
                    <a:pt x="267" y="17"/>
                  </a:lnTo>
                  <a:lnTo>
                    <a:pt x="32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34"/>
            <p:cNvSpPr/>
            <p:nvPr/>
          </p:nvSpPr>
          <p:spPr>
            <a:xfrm>
              <a:off x="9759740" y="4700953"/>
              <a:ext cx="29744" cy="140139"/>
            </a:xfrm>
            <a:custGeom>
              <a:avLst/>
              <a:gdLst/>
              <a:ahLst/>
              <a:cxnLst/>
              <a:rect l="l" t="t" r="r" b="b"/>
              <a:pathLst>
                <a:path w="603" h="2841" extrusionOk="0">
                  <a:moveTo>
                    <a:pt x="368" y="134"/>
                  </a:moveTo>
                  <a:lnTo>
                    <a:pt x="418" y="209"/>
                  </a:lnTo>
                  <a:lnTo>
                    <a:pt x="452" y="243"/>
                  </a:lnTo>
                  <a:lnTo>
                    <a:pt x="460" y="276"/>
                  </a:lnTo>
                  <a:lnTo>
                    <a:pt x="468" y="351"/>
                  </a:lnTo>
                  <a:lnTo>
                    <a:pt x="485" y="435"/>
                  </a:lnTo>
                  <a:lnTo>
                    <a:pt x="502" y="510"/>
                  </a:lnTo>
                  <a:lnTo>
                    <a:pt x="510" y="585"/>
                  </a:lnTo>
                  <a:lnTo>
                    <a:pt x="519" y="669"/>
                  </a:lnTo>
                  <a:lnTo>
                    <a:pt x="535" y="744"/>
                  </a:lnTo>
                  <a:lnTo>
                    <a:pt x="544" y="819"/>
                  </a:lnTo>
                  <a:lnTo>
                    <a:pt x="552" y="903"/>
                  </a:lnTo>
                  <a:lnTo>
                    <a:pt x="560" y="978"/>
                  </a:lnTo>
                  <a:lnTo>
                    <a:pt x="569" y="1053"/>
                  </a:lnTo>
                  <a:lnTo>
                    <a:pt x="577" y="1137"/>
                  </a:lnTo>
                  <a:lnTo>
                    <a:pt x="585" y="1212"/>
                  </a:lnTo>
                  <a:lnTo>
                    <a:pt x="594" y="1295"/>
                  </a:lnTo>
                  <a:lnTo>
                    <a:pt x="602" y="1370"/>
                  </a:lnTo>
                  <a:lnTo>
                    <a:pt x="602" y="1446"/>
                  </a:lnTo>
                  <a:lnTo>
                    <a:pt x="602" y="1529"/>
                  </a:lnTo>
                  <a:lnTo>
                    <a:pt x="602" y="1588"/>
                  </a:lnTo>
                  <a:lnTo>
                    <a:pt x="602" y="1604"/>
                  </a:lnTo>
                  <a:lnTo>
                    <a:pt x="602" y="1680"/>
                  </a:lnTo>
                  <a:lnTo>
                    <a:pt x="602" y="1763"/>
                  </a:lnTo>
                  <a:lnTo>
                    <a:pt x="602" y="1838"/>
                  </a:lnTo>
                  <a:lnTo>
                    <a:pt x="602" y="1922"/>
                  </a:lnTo>
                  <a:lnTo>
                    <a:pt x="602" y="2390"/>
                  </a:lnTo>
                  <a:lnTo>
                    <a:pt x="602" y="2465"/>
                  </a:lnTo>
                  <a:lnTo>
                    <a:pt x="602" y="2548"/>
                  </a:lnTo>
                  <a:lnTo>
                    <a:pt x="602" y="2607"/>
                  </a:lnTo>
                  <a:lnTo>
                    <a:pt x="602" y="2624"/>
                  </a:lnTo>
                  <a:lnTo>
                    <a:pt x="368" y="2841"/>
                  </a:lnTo>
                  <a:lnTo>
                    <a:pt x="151" y="2607"/>
                  </a:lnTo>
                  <a:lnTo>
                    <a:pt x="151" y="2599"/>
                  </a:lnTo>
                  <a:lnTo>
                    <a:pt x="151" y="2532"/>
                  </a:lnTo>
                  <a:lnTo>
                    <a:pt x="151" y="2005"/>
                  </a:lnTo>
                  <a:lnTo>
                    <a:pt x="151" y="1930"/>
                  </a:lnTo>
                  <a:lnTo>
                    <a:pt x="151" y="1855"/>
                  </a:lnTo>
                  <a:lnTo>
                    <a:pt x="151" y="1780"/>
                  </a:lnTo>
                  <a:lnTo>
                    <a:pt x="151" y="1705"/>
                  </a:lnTo>
                  <a:lnTo>
                    <a:pt x="151" y="1629"/>
                  </a:lnTo>
                  <a:lnTo>
                    <a:pt x="151" y="1613"/>
                  </a:lnTo>
                  <a:lnTo>
                    <a:pt x="151" y="1554"/>
                  </a:lnTo>
                  <a:lnTo>
                    <a:pt x="151" y="1479"/>
                  </a:lnTo>
                  <a:lnTo>
                    <a:pt x="151" y="1404"/>
                  </a:lnTo>
                  <a:lnTo>
                    <a:pt x="143" y="1329"/>
                  </a:lnTo>
                  <a:lnTo>
                    <a:pt x="126" y="1262"/>
                  </a:lnTo>
                  <a:lnTo>
                    <a:pt x="118" y="1187"/>
                  </a:lnTo>
                  <a:lnTo>
                    <a:pt x="118" y="1111"/>
                  </a:lnTo>
                  <a:lnTo>
                    <a:pt x="109" y="1028"/>
                  </a:lnTo>
                  <a:lnTo>
                    <a:pt x="101" y="961"/>
                  </a:lnTo>
                  <a:lnTo>
                    <a:pt x="84" y="886"/>
                  </a:lnTo>
                  <a:lnTo>
                    <a:pt x="76" y="811"/>
                  </a:lnTo>
                  <a:lnTo>
                    <a:pt x="67" y="736"/>
                  </a:lnTo>
                  <a:lnTo>
                    <a:pt x="59" y="660"/>
                  </a:lnTo>
                  <a:lnTo>
                    <a:pt x="42" y="585"/>
                  </a:lnTo>
                  <a:lnTo>
                    <a:pt x="34" y="510"/>
                  </a:lnTo>
                  <a:lnTo>
                    <a:pt x="17" y="435"/>
                  </a:lnTo>
                  <a:lnTo>
                    <a:pt x="9" y="368"/>
                  </a:lnTo>
                  <a:lnTo>
                    <a:pt x="1" y="335"/>
                  </a:lnTo>
                  <a:lnTo>
                    <a:pt x="17" y="284"/>
                  </a:lnTo>
                  <a:lnTo>
                    <a:pt x="34" y="201"/>
                  </a:lnTo>
                  <a:lnTo>
                    <a:pt x="17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34"/>
            <p:cNvSpPr/>
            <p:nvPr/>
          </p:nvSpPr>
          <p:spPr>
            <a:xfrm>
              <a:off x="9686774" y="4744214"/>
              <a:ext cx="24368" cy="80798"/>
            </a:xfrm>
            <a:custGeom>
              <a:avLst/>
              <a:gdLst/>
              <a:ahLst/>
              <a:cxnLst/>
              <a:rect l="l" t="t" r="r" b="b"/>
              <a:pathLst>
                <a:path w="494" h="1638" extrusionOk="0">
                  <a:moveTo>
                    <a:pt x="343" y="67"/>
                  </a:moveTo>
                  <a:lnTo>
                    <a:pt x="343" y="67"/>
                  </a:lnTo>
                  <a:lnTo>
                    <a:pt x="376" y="151"/>
                  </a:lnTo>
                  <a:lnTo>
                    <a:pt x="410" y="209"/>
                  </a:lnTo>
                  <a:lnTo>
                    <a:pt x="427" y="234"/>
                  </a:lnTo>
                  <a:lnTo>
                    <a:pt x="460" y="310"/>
                  </a:lnTo>
                  <a:lnTo>
                    <a:pt x="468" y="326"/>
                  </a:lnTo>
                  <a:lnTo>
                    <a:pt x="485" y="351"/>
                  </a:lnTo>
                  <a:lnTo>
                    <a:pt x="493" y="393"/>
                  </a:lnTo>
                  <a:lnTo>
                    <a:pt x="493" y="410"/>
                  </a:lnTo>
                  <a:lnTo>
                    <a:pt x="493" y="493"/>
                  </a:lnTo>
                  <a:lnTo>
                    <a:pt x="493" y="502"/>
                  </a:lnTo>
                  <a:lnTo>
                    <a:pt x="493" y="585"/>
                  </a:lnTo>
                  <a:lnTo>
                    <a:pt x="493" y="652"/>
                  </a:lnTo>
                  <a:lnTo>
                    <a:pt x="485" y="752"/>
                  </a:lnTo>
                  <a:lnTo>
                    <a:pt x="477" y="928"/>
                  </a:lnTo>
                  <a:lnTo>
                    <a:pt x="477" y="1003"/>
                  </a:lnTo>
                  <a:lnTo>
                    <a:pt x="468" y="1095"/>
                  </a:lnTo>
                  <a:lnTo>
                    <a:pt x="452" y="1270"/>
                  </a:lnTo>
                  <a:lnTo>
                    <a:pt x="435" y="1429"/>
                  </a:lnTo>
                  <a:lnTo>
                    <a:pt x="435" y="1429"/>
                  </a:lnTo>
                  <a:lnTo>
                    <a:pt x="218" y="1638"/>
                  </a:lnTo>
                  <a:lnTo>
                    <a:pt x="9" y="1421"/>
                  </a:lnTo>
                  <a:lnTo>
                    <a:pt x="9" y="1421"/>
                  </a:lnTo>
                  <a:lnTo>
                    <a:pt x="9" y="1254"/>
                  </a:lnTo>
                  <a:lnTo>
                    <a:pt x="0" y="1078"/>
                  </a:lnTo>
                  <a:lnTo>
                    <a:pt x="0" y="986"/>
                  </a:lnTo>
                  <a:lnTo>
                    <a:pt x="0" y="635"/>
                  </a:lnTo>
                  <a:lnTo>
                    <a:pt x="0" y="560"/>
                  </a:lnTo>
                  <a:lnTo>
                    <a:pt x="0" y="485"/>
                  </a:lnTo>
                  <a:lnTo>
                    <a:pt x="0" y="477"/>
                  </a:lnTo>
                  <a:lnTo>
                    <a:pt x="9" y="393"/>
                  </a:lnTo>
                  <a:lnTo>
                    <a:pt x="9" y="368"/>
                  </a:lnTo>
                  <a:lnTo>
                    <a:pt x="26" y="335"/>
                  </a:lnTo>
                  <a:lnTo>
                    <a:pt x="42" y="301"/>
                  </a:lnTo>
                  <a:lnTo>
                    <a:pt x="51" y="285"/>
                  </a:lnTo>
                  <a:lnTo>
                    <a:pt x="92" y="218"/>
                  </a:lnTo>
                  <a:lnTo>
                    <a:pt x="117" y="193"/>
                  </a:lnTo>
                  <a:lnTo>
                    <a:pt x="151" y="134"/>
                  </a:lnTo>
                  <a:lnTo>
                    <a:pt x="201" y="59"/>
                  </a:lnTo>
                  <a:lnTo>
                    <a:pt x="201" y="59"/>
                  </a:lnTo>
                  <a:lnTo>
                    <a:pt x="26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34"/>
            <p:cNvSpPr/>
            <p:nvPr/>
          </p:nvSpPr>
          <p:spPr>
            <a:xfrm>
              <a:off x="9512056" y="4750380"/>
              <a:ext cx="30534" cy="108422"/>
            </a:xfrm>
            <a:custGeom>
              <a:avLst/>
              <a:gdLst/>
              <a:ahLst/>
              <a:cxnLst/>
              <a:rect l="l" t="t" r="r" b="b"/>
              <a:pathLst>
                <a:path w="619" h="2198" extrusionOk="0">
                  <a:moveTo>
                    <a:pt x="360" y="59"/>
                  </a:moveTo>
                  <a:lnTo>
                    <a:pt x="360" y="59"/>
                  </a:lnTo>
                  <a:lnTo>
                    <a:pt x="401" y="118"/>
                  </a:lnTo>
                  <a:lnTo>
                    <a:pt x="451" y="176"/>
                  </a:lnTo>
                  <a:lnTo>
                    <a:pt x="468" y="193"/>
                  </a:lnTo>
                  <a:lnTo>
                    <a:pt x="502" y="235"/>
                  </a:lnTo>
                  <a:lnTo>
                    <a:pt x="560" y="293"/>
                  </a:lnTo>
                  <a:lnTo>
                    <a:pt x="560" y="293"/>
                  </a:lnTo>
                  <a:lnTo>
                    <a:pt x="594" y="335"/>
                  </a:lnTo>
                  <a:lnTo>
                    <a:pt x="594" y="352"/>
                  </a:lnTo>
                  <a:lnTo>
                    <a:pt x="610" y="377"/>
                  </a:lnTo>
                  <a:lnTo>
                    <a:pt x="610" y="402"/>
                  </a:lnTo>
                  <a:lnTo>
                    <a:pt x="619" y="519"/>
                  </a:lnTo>
                  <a:lnTo>
                    <a:pt x="619" y="536"/>
                  </a:lnTo>
                  <a:lnTo>
                    <a:pt x="619" y="636"/>
                  </a:lnTo>
                  <a:lnTo>
                    <a:pt x="619" y="744"/>
                  </a:lnTo>
                  <a:lnTo>
                    <a:pt x="619" y="744"/>
                  </a:lnTo>
                  <a:lnTo>
                    <a:pt x="619" y="978"/>
                  </a:lnTo>
                  <a:lnTo>
                    <a:pt x="619" y="1095"/>
                  </a:lnTo>
                  <a:lnTo>
                    <a:pt x="619" y="1212"/>
                  </a:lnTo>
                  <a:lnTo>
                    <a:pt x="619" y="1262"/>
                  </a:lnTo>
                  <a:lnTo>
                    <a:pt x="619" y="1338"/>
                  </a:lnTo>
                  <a:lnTo>
                    <a:pt x="610" y="1454"/>
                  </a:lnTo>
                  <a:lnTo>
                    <a:pt x="610" y="1513"/>
                  </a:lnTo>
                  <a:lnTo>
                    <a:pt x="610" y="1571"/>
                  </a:lnTo>
                  <a:lnTo>
                    <a:pt x="610" y="1638"/>
                  </a:lnTo>
                  <a:lnTo>
                    <a:pt x="610" y="1697"/>
                  </a:lnTo>
                  <a:lnTo>
                    <a:pt x="610" y="1755"/>
                  </a:lnTo>
                  <a:lnTo>
                    <a:pt x="610" y="1814"/>
                  </a:lnTo>
                  <a:lnTo>
                    <a:pt x="602" y="1881"/>
                  </a:lnTo>
                  <a:lnTo>
                    <a:pt x="594" y="1931"/>
                  </a:lnTo>
                  <a:lnTo>
                    <a:pt x="594" y="1939"/>
                  </a:lnTo>
                  <a:lnTo>
                    <a:pt x="309" y="2198"/>
                  </a:lnTo>
                  <a:lnTo>
                    <a:pt x="42" y="1914"/>
                  </a:lnTo>
                  <a:lnTo>
                    <a:pt x="42" y="1797"/>
                  </a:lnTo>
                  <a:lnTo>
                    <a:pt x="42" y="1739"/>
                  </a:lnTo>
                  <a:lnTo>
                    <a:pt x="42" y="1688"/>
                  </a:lnTo>
                  <a:lnTo>
                    <a:pt x="42" y="1630"/>
                  </a:lnTo>
                  <a:lnTo>
                    <a:pt x="42" y="1571"/>
                  </a:lnTo>
                  <a:lnTo>
                    <a:pt x="42" y="1513"/>
                  </a:lnTo>
                  <a:lnTo>
                    <a:pt x="42" y="1463"/>
                  </a:lnTo>
                  <a:lnTo>
                    <a:pt x="34" y="1346"/>
                  </a:lnTo>
                  <a:lnTo>
                    <a:pt x="25" y="1271"/>
                  </a:lnTo>
                  <a:lnTo>
                    <a:pt x="25" y="1229"/>
                  </a:lnTo>
                  <a:lnTo>
                    <a:pt x="25" y="1112"/>
                  </a:lnTo>
                  <a:lnTo>
                    <a:pt x="17" y="1003"/>
                  </a:lnTo>
                  <a:lnTo>
                    <a:pt x="0" y="769"/>
                  </a:lnTo>
                  <a:lnTo>
                    <a:pt x="0" y="769"/>
                  </a:lnTo>
                  <a:lnTo>
                    <a:pt x="0" y="653"/>
                  </a:lnTo>
                  <a:lnTo>
                    <a:pt x="0" y="536"/>
                  </a:lnTo>
                  <a:lnTo>
                    <a:pt x="9" y="410"/>
                  </a:lnTo>
                  <a:lnTo>
                    <a:pt x="9" y="385"/>
                  </a:lnTo>
                  <a:lnTo>
                    <a:pt x="17" y="352"/>
                  </a:lnTo>
                  <a:lnTo>
                    <a:pt x="17" y="343"/>
                  </a:lnTo>
                  <a:lnTo>
                    <a:pt x="59" y="293"/>
                  </a:lnTo>
                  <a:lnTo>
                    <a:pt x="59" y="293"/>
                  </a:lnTo>
                  <a:lnTo>
                    <a:pt x="117" y="235"/>
                  </a:lnTo>
                  <a:lnTo>
                    <a:pt x="151" y="193"/>
                  </a:lnTo>
                  <a:lnTo>
                    <a:pt x="167" y="176"/>
                  </a:lnTo>
                  <a:lnTo>
                    <a:pt x="226" y="118"/>
                  </a:lnTo>
                  <a:lnTo>
                    <a:pt x="268" y="59"/>
                  </a:lnTo>
                  <a:lnTo>
                    <a:pt x="268" y="59"/>
                  </a:lnTo>
                  <a:lnTo>
                    <a:pt x="33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34"/>
            <p:cNvSpPr/>
            <p:nvPr/>
          </p:nvSpPr>
          <p:spPr>
            <a:xfrm>
              <a:off x="9395001" y="4751613"/>
              <a:ext cx="23973" cy="98951"/>
            </a:xfrm>
            <a:custGeom>
              <a:avLst/>
              <a:gdLst/>
              <a:ahLst/>
              <a:cxnLst/>
              <a:rect l="l" t="t" r="r" b="b"/>
              <a:pathLst>
                <a:path w="486" h="2006" extrusionOk="0">
                  <a:moveTo>
                    <a:pt x="335" y="59"/>
                  </a:moveTo>
                  <a:lnTo>
                    <a:pt x="335" y="59"/>
                  </a:lnTo>
                  <a:lnTo>
                    <a:pt x="377" y="168"/>
                  </a:lnTo>
                  <a:lnTo>
                    <a:pt x="402" y="218"/>
                  </a:lnTo>
                  <a:lnTo>
                    <a:pt x="427" y="277"/>
                  </a:lnTo>
                  <a:lnTo>
                    <a:pt x="460" y="335"/>
                  </a:lnTo>
                  <a:lnTo>
                    <a:pt x="477" y="385"/>
                  </a:lnTo>
                  <a:lnTo>
                    <a:pt x="477" y="394"/>
                  </a:lnTo>
                  <a:lnTo>
                    <a:pt x="485" y="444"/>
                  </a:lnTo>
                  <a:lnTo>
                    <a:pt x="485" y="485"/>
                  </a:lnTo>
                  <a:lnTo>
                    <a:pt x="485" y="577"/>
                  </a:lnTo>
                  <a:lnTo>
                    <a:pt x="485" y="1212"/>
                  </a:lnTo>
                  <a:lnTo>
                    <a:pt x="485" y="1346"/>
                  </a:lnTo>
                  <a:lnTo>
                    <a:pt x="485" y="1563"/>
                  </a:lnTo>
                  <a:lnTo>
                    <a:pt x="485" y="1772"/>
                  </a:lnTo>
                  <a:lnTo>
                    <a:pt x="485" y="1780"/>
                  </a:lnTo>
                  <a:lnTo>
                    <a:pt x="260" y="2006"/>
                  </a:lnTo>
                  <a:lnTo>
                    <a:pt x="26" y="1780"/>
                  </a:lnTo>
                  <a:lnTo>
                    <a:pt x="26" y="1772"/>
                  </a:lnTo>
                  <a:lnTo>
                    <a:pt x="18" y="1563"/>
                  </a:lnTo>
                  <a:lnTo>
                    <a:pt x="9" y="1346"/>
                  </a:lnTo>
                  <a:lnTo>
                    <a:pt x="1" y="1221"/>
                  </a:lnTo>
                  <a:lnTo>
                    <a:pt x="1" y="1137"/>
                  </a:lnTo>
                  <a:lnTo>
                    <a:pt x="1" y="1028"/>
                  </a:lnTo>
                  <a:lnTo>
                    <a:pt x="1" y="928"/>
                  </a:lnTo>
                  <a:lnTo>
                    <a:pt x="1" y="820"/>
                  </a:lnTo>
                  <a:lnTo>
                    <a:pt x="1" y="719"/>
                  </a:lnTo>
                  <a:lnTo>
                    <a:pt x="1" y="611"/>
                  </a:lnTo>
                  <a:lnTo>
                    <a:pt x="1" y="594"/>
                  </a:lnTo>
                  <a:lnTo>
                    <a:pt x="9" y="502"/>
                  </a:lnTo>
                  <a:lnTo>
                    <a:pt x="9" y="452"/>
                  </a:lnTo>
                  <a:lnTo>
                    <a:pt x="18" y="402"/>
                  </a:lnTo>
                  <a:lnTo>
                    <a:pt x="18" y="394"/>
                  </a:lnTo>
                  <a:lnTo>
                    <a:pt x="43" y="352"/>
                  </a:lnTo>
                  <a:lnTo>
                    <a:pt x="76" y="285"/>
                  </a:lnTo>
                  <a:lnTo>
                    <a:pt x="101" y="235"/>
                  </a:lnTo>
                  <a:lnTo>
                    <a:pt x="134" y="176"/>
                  </a:lnTo>
                  <a:lnTo>
                    <a:pt x="193" y="68"/>
                  </a:lnTo>
                  <a:lnTo>
                    <a:pt x="193" y="68"/>
                  </a:lnTo>
                  <a:lnTo>
                    <a:pt x="260"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34"/>
            <p:cNvSpPr/>
            <p:nvPr/>
          </p:nvSpPr>
          <p:spPr>
            <a:xfrm>
              <a:off x="8556434" y="4699276"/>
              <a:ext cx="51153" cy="114242"/>
            </a:xfrm>
            <a:custGeom>
              <a:avLst/>
              <a:gdLst/>
              <a:ahLst/>
              <a:cxnLst/>
              <a:rect l="l" t="t" r="r" b="b"/>
              <a:pathLst>
                <a:path w="1037" h="2316" extrusionOk="0">
                  <a:moveTo>
                    <a:pt x="176" y="26"/>
                  </a:moveTo>
                  <a:lnTo>
                    <a:pt x="251" y="68"/>
                  </a:lnTo>
                  <a:lnTo>
                    <a:pt x="343" y="101"/>
                  </a:lnTo>
                  <a:lnTo>
                    <a:pt x="393" y="118"/>
                  </a:lnTo>
                  <a:lnTo>
                    <a:pt x="418" y="143"/>
                  </a:lnTo>
                  <a:lnTo>
                    <a:pt x="477" y="193"/>
                  </a:lnTo>
                  <a:lnTo>
                    <a:pt x="477" y="201"/>
                  </a:lnTo>
                  <a:lnTo>
                    <a:pt x="527" y="243"/>
                  </a:lnTo>
                  <a:lnTo>
                    <a:pt x="560" y="285"/>
                  </a:lnTo>
                  <a:lnTo>
                    <a:pt x="568" y="302"/>
                  </a:lnTo>
                  <a:lnTo>
                    <a:pt x="593" y="369"/>
                  </a:lnTo>
                  <a:lnTo>
                    <a:pt x="619" y="427"/>
                  </a:lnTo>
                  <a:lnTo>
                    <a:pt x="644" y="494"/>
                  </a:lnTo>
                  <a:lnTo>
                    <a:pt x="669" y="561"/>
                  </a:lnTo>
                  <a:lnTo>
                    <a:pt x="694" y="619"/>
                  </a:lnTo>
                  <a:lnTo>
                    <a:pt x="710" y="686"/>
                  </a:lnTo>
                  <a:lnTo>
                    <a:pt x="710" y="686"/>
                  </a:lnTo>
                  <a:lnTo>
                    <a:pt x="735" y="744"/>
                  </a:lnTo>
                  <a:lnTo>
                    <a:pt x="752" y="811"/>
                  </a:lnTo>
                  <a:lnTo>
                    <a:pt x="777" y="878"/>
                  </a:lnTo>
                  <a:lnTo>
                    <a:pt x="794" y="945"/>
                  </a:lnTo>
                  <a:lnTo>
                    <a:pt x="811" y="1003"/>
                  </a:lnTo>
                  <a:lnTo>
                    <a:pt x="827" y="1070"/>
                  </a:lnTo>
                  <a:lnTo>
                    <a:pt x="852" y="1137"/>
                  </a:lnTo>
                  <a:lnTo>
                    <a:pt x="869" y="1204"/>
                  </a:lnTo>
                  <a:lnTo>
                    <a:pt x="878" y="1254"/>
                  </a:lnTo>
                  <a:lnTo>
                    <a:pt x="878" y="1262"/>
                  </a:lnTo>
                  <a:lnTo>
                    <a:pt x="894" y="1329"/>
                  </a:lnTo>
                  <a:lnTo>
                    <a:pt x="911" y="1396"/>
                  </a:lnTo>
                  <a:lnTo>
                    <a:pt x="928" y="1463"/>
                  </a:lnTo>
                  <a:lnTo>
                    <a:pt x="944" y="1530"/>
                  </a:lnTo>
                  <a:lnTo>
                    <a:pt x="961" y="1588"/>
                  </a:lnTo>
                  <a:lnTo>
                    <a:pt x="969" y="1655"/>
                  </a:lnTo>
                  <a:lnTo>
                    <a:pt x="986" y="1722"/>
                  </a:lnTo>
                  <a:lnTo>
                    <a:pt x="1011" y="1856"/>
                  </a:lnTo>
                  <a:lnTo>
                    <a:pt x="1036" y="1973"/>
                  </a:lnTo>
                  <a:lnTo>
                    <a:pt x="1036" y="1989"/>
                  </a:lnTo>
                  <a:lnTo>
                    <a:pt x="827" y="2315"/>
                  </a:lnTo>
                  <a:lnTo>
                    <a:pt x="502" y="2106"/>
                  </a:lnTo>
                  <a:lnTo>
                    <a:pt x="502" y="2098"/>
                  </a:lnTo>
                  <a:lnTo>
                    <a:pt x="477" y="1981"/>
                  </a:lnTo>
                  <a:lnTo>
                    <a:pt x="443" y="1856"/>
                  </a:lnTo>
                  <a:lnTo>
                    <a:pt x="426" y="1789"/>
                  </a:lnTo>
                  <a:lnTo>
                    <a:pt x="401" y="1730"/>
                  </a:lnTo>
                  <a:lnTo>
                    <a:pt x="385" y="1663"/>
                  </a:lnTo>
                  <a:lnTo>
                    <a:pt x="376" y="1605"/>
                  </a:lnTo>
                  <a:lnTo>
                    <a:pt x="360" y="1546"/>
                  </a:lnTo>
                  <a:lnTo>
                    <a:pt x="343" y="1480"/>
                  </a:lnTo>
                  <a:lnTo>
                    <a:pt x="318" y="1421"/>
                  </a:lnTo>
                  <a:lnTo>
                    <a:pt x="318" y="1404"/>
                  </a:lnTo>
                  <a:lnTo>
                    <a:pt x="309" y="1363"/>
                  </a:lnTo>
                  <a:lnTo>
                    <a:pt x="284" y="1304"/>
                  </a:lnTo>
                  <a:lnTo>
                    <a:pt x="268" y="1237"/>
                  </a:lnTo>
                  <a:lnTo>
                    <a:pt x="243" y="1179"/>
                  </a:lnTo>
                  <a:lnTo>
                    <a:pt x="226" y="1120"/>
                  </a:lnTo>
                  <a:lnTo>
                    <a:pt x="201" y="1062"/>
                  </a:lnTo>
                  <a:lnTo>
                    <a:pt x="184" y="1003"/>
                  </a:lnTo>
                  <a:lnTo>
                    <a:pt x="159" y="945"/>
                  </a:lnTo>
                  <a:lnTo>
                    <a:pt x="142" y="887"/>
                  </a:lnTo>
                  <a:lnTo>
                    <a:pt x="142" y="887"/>
                  </a:lnTo>
                  <a:lnTo>
                    <a:pt x="117" y="828"/>
                  </a:lnTo>
                  <a:lnTo>
                    <a:pt x="92" y="770"/>
                  </a:lnTo>
                  <a:lnTo>
                    <a:pt x="76" y="711"/>
                  </a:lnTo>
                  <a:lnTo>
                    <a:pt x="50" y="653"/>
                  </a:lnTo>
                  <a:lnTo>
                    <a:pt x="25" y="594"/>
                  </a:lnTo>
                  <a:lnTo>
                    <a:pt x="0" y="536"/>
                  </a:lnTo>
                  <a:lnTo>
                    <a:pt x="0" y="519"/>
                  </a:lnTo>
                  <a:lnTo>
                    <a:pt x="0" y="469"/>
                  </a:lnTo>
                  <a:lnTo>
                    <a:pt x="0" y="410"/>
                  </a:lnTo>
                  <a:lnTo>
                    <a:pt x="0" y="310"/>
                  </a:lnTo>
                  <a:lnTo>
                    <a:pt x="25" y="252"/>
                  </a:lnTo>
                  <a:lnTo>
                    <a:pt x="59" y="168"/>
                  </a:lnTo>
                  <a:lnTo>
                    <a:pt x="76" y="85"/>
                  </a:lnTo>
                  <a:lnTo>
                    <a:pt x="1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34"/>
            <p:cNvSpPr/>
            <p:nvPr/>
          </p:nvSpPr>
          <p:spPr>
            <a:xfrm>
              <a:off x="8719215" y="4721128"/>
              <a:ext cx="43310" cy="104722"/>
            </a:xfrm>
            <a:custGeom>
              <a:avLst/>
              <a:gdLst/>
              <a:ahLst/>
              <a:cxnLst/>
              <a:rect l="l" t="t" r="r" b="b"/>
              <a:pathLst>
                <a:path w="878" h="2123" extrusionOk="0">
                  <a:moveTo>
                    <a:pt x="435" y="68"/>
                  </a:moveTo>
                  <a:lnTo>
                    <a:pt x="460" y="93"/>
                  </a:lnTo>
                  <a:lnTo>
                    <a:pt x="535" y="176"/>
                  </a:lnTo>
                  <a:lnTo>
                    <a:pt x="535" y="193"/>
                  </a:lnTo>
                  <a:lnTo>
                    <a:pt x="560" y="310"/>
                  </a:lnTo>
                  <a:lnTo>
                    <a:pt x="585" y="418"/>
                  </a:lnTo>
                  <a:lnTo>
                    <a:pt x="610" y="535"/>
                  </a:lnTo>
                  <a:lnTo>
                    <a:pt x="635" y="644"/>
                  </a:lnTo>
                  <a:lnTo>
                    <a:pt x="685" y="878"/>
                  </a:lnTo>
                  <a:lnTo>
                    <a:pt x="735" y="1087"/>
                  </a:lnTo>
                  <a:lnTo>
                    <a:pt x="735" y="1103"/>
                  </a:lnTo>
                  <a:lnTo>
                    <a:pt x="785" y="1329"/>
                  </a:lnTo>
                  <a:lnTo>
                    <a:pt x="811" y="1446"/>
                  </a:lnTo>
                  <a:lnTo>
                    <a:pt x="836" y="1563"/>
                  </a:lnTo>
                  <a:lnTo>
                    <a:pt x="861" y="1680"/>
                  </a:lnTo>
                  <a:lnTo>
                    <a:pt x="877" y="1789"/>
                  </a:lnTo>
                  <a:lnTo>
                    <a:pt x="877" y="1797"/>
                  </a:lnTo>
                  <a:lnTo>
                    <a:pt x="660" y="2123"/>
                  </a:lnTo>
                  <a:lnTo>
                    <a:pt x="334" y="1905"/>
                  </a:lnTo>
                  <a:lnTo>
                    <a:pt x="334" y="1897"/>
                  </a:lnTo>
                  <a:lnTo>
                    <a:pt x="309" y="1789"/>
                  </a:lnTo>
                  <a:lnTo>
                    <a:pt x="284" y="1680"/>
                  </a:lnTo>
                  <a:lnTo>
                    <a:pt x="259" y="1563"/>
                  </a:lnTo>
                  <a:lnTo>
                    <a:pt x="234" y="1454"/>
                  </a:lnTo>
                  <a:lnTo>
                    <a:pt x="184" y="1220"/>
                  </a:lnTo>
                  <a:lnTo>
                    <a:pt x="184" y="1212"/>
                  </a:lnTo>
                  <a:lnTo>
                    <a:pt x="142" y="995"/>
                  </a:lnTo>
                  <a:lnTo>
                    <a:pt x="92" y="761"/>
                  </a:lnTo>
                  <a:lnTo>
                    <a:pt x="67" y="644"/>
                  </a:lnTo>
                  <a:lnTo>
                    <a:pt x="42" y="527"/>
                  </a:lnTo>
                  <a:lnTo>
                    <a:pt x="17" y="410"/>
                  </a:lnTo>
                  <a:lnTo>
                    <a:pt x="0" y="301"/>
                  </a:lnTo>
                  <a:lnTo>
                    <a:pt x="0" y="285"/>
                  </a:lnTo>
                  <a:lnTo>
                    <a:pt x="42" y="168"/>
                  </a:lnTo>
                  <a:lnTo>
                    <a:pt x="50" y="143"/>
                  </a:lnTo>
                  <a:lnTo>
                    <a:pt x="159" y="26"/>
                  </a:lnTo>
                  <a:lnTo>
                    <a:pt x="29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34"/>
            <p:cNvSpPr/>
            <p:nvPr/>
          </p:nvSpPr>
          <p:spPr>
            <a:xfrm>
              <a:off x="8940893" y="4700953"/>
              <a:ext cx="25996" cy="144678"/>
            </a:xfrm>
            <a:custGeom>
              <a:avLst/>
              <a:gdLst/>
              <a:ahLst/>
              <a:cxnLst/>
              <a:rect l="l" t="t" r="r" b="b"/>
              <a:pathLst>
                <a:path w="527" h="2933" extrusionOk="0">
                  <a:moveTo>
                    <a:pt x="410" y="67"/>
                  </a:moveTo>
                  <a:lnTo>
                    <a:pt x="410" y="76"/>
                  </a:lnTo>
                  <a:lnTo>
                    <a:pt x="443" y="226"/>
                  </a:lnTo>
                  <a:lnTo>
                    <a:pt x="443" y="243"/>
                  </a:lnTo>
                  <a:lnTo>
                    <a:pt x="485" y="393"/>
                  </a:lnTo>
                  <a:lnTo>
                    <a:pt x="494" y="443"/>
                  </a:lnTo>
                  <a:lnTo>
                    <a:pt x="519" y="652"/>
                  </a:lnTo>
                  <a:lnTo>
                    <a:pt x="519" y="719"/>
                  </a:lnTo>
                  <a:lnTo>
                    <a:pt x="527" y="878"/>
                  </a:lnTo>
                  <a:lnTo>
                    <a:pt x="527" y="1713"/>
                  </a:lnTo>
                  <a:lnTo>
                    <a:pt x="527" y="1797"/>
                  </a:lnTo>
                  <a:lnTo>
                    <a:pt x="527" y="1880"/>
                  </a:lnTo>
                  <a:lnTo>
                    <a:pt x="527" y="1964"/>
                  </a:lnTo>
                  <a:lnTo>
                    <a:pt x="527" y="2047"/>
                  </a:lnTo>
                  <a:lnTo>
                    <a:pt x="527" y="2131"/>
                  </a:lnTo>
                  <a:lnTo>
                    <a:pt x="527" y="2214"/>
                  </a:lnTo>
                  <a:lnTo>
                    <a:pt x="527" y="2298"/>
                  </a:lnTo>
                  <a:lnTo>
                    <a:pt x="519" y="2381"/>
                  </a:lnTo>
                  <a:lnTo>
                    <a:pt x="510" y="2465"/>
                  </a:lnTo>
                  <a:lnTo>
                    <a:pt x="502" y="2548"/>
                  </a:lnTo>
                  <a:lnTo>
                    <a:pt x="494" y="2632"/>
                  </a:lnTo>
                  <a:lnTo>
                    <a:pt x="485" y="2715"/>
                  </a:lnTo>
                  <a:lnTo>
                    <a:pt x="210" y="2933"/>
                  </a:lnTo>
                  <a:lnTo>
                    <a:pt x="1" y="2657"/>
                  </a:lnTo>
                  <a:lnTo>
                    <a:pt x="9" y="2573"/>
                  </a:lnTo>
                  <a:lnTo>
                    <a:pt x="26" y="2498"/>
                  </a:lnTo>
                  <a:lnTo>
                    <a:pt x="34" y="2423"/>
                  </a:lnTo>
                  <a:lnTo>
                    <a:pt x="42" y="2340"/>
                  </a:lnTo>
                  <a:lnTo>
                    <a:pt x="51" y="2256"/>
                  </a:lnTo>
                  <a:lnTo>
                    <a:pt x="59" y="2181"/>
                  </a:lnTo>
                  <a:lnTo>
                    <a:pt x="67" y="2097"/>
                  </a:lnTo>
                  <a:lnTo>
                    <a:pt x="76" y="2022"/>
                  </a:lnTo>
                  <a:lnTo>
                    <a:pt x="84" y="1939"/>
                  </a:lnTo>
                  <a:lnTo>
                    <a:pt x="93" y="1863"/>
                  </a:lnTo>
                  <a:lnTo>
                    <a:pt x="93" y="1780"/>
                  </a:lnTo>
                  <a:lnTo>
                    <a:pt x="101" y="1696"/>
                  </a:lnTo>
                  <a:lnTo>
                    <a:pt x="101" y="1621"/>
                  </a:lnTo>
                  <a:lnTo>
                    <a:pt x="101" y="1538"/>
                  </a:lnTo>
                  <a:lnTo>
                    <a:pt x="101" y="1454"/>
                  </a:lnTo>
                  <a:lnTo>
                    <a:pt x="101" y="1370"/>
                  </a:lnTo>
                  <a:lnTo>
                    <a:pt x="109" y="1212"/>
                  </a:lnTo>
                  <a:lnTo>
                    <a:pt x="118" y="1045"/>
                  </a:lnTo>
                  <a:lnTo>
                    <a:pt x="118" y="886"/>
                  </a:lnTo>
                  <a:lnTo>
                    <a:pt x="118" y="878"/>
                  </a:lnTo>
                  <a:lnTo>
                    <a:pt x="134" y="719"/>
                  </a:lnTo>
                  <a:lnTo>
                    <a:pt x="134" y="652"/>
                  </a:lnTo>
                  <a:lnTo>
                    <a:pt x="159" y="435"/>
                  </a:lnTo>
                  <a:lnTo>
                    <a:pt x="168" y="393"/>
                  </a:lnTo>
                  <a:lnTo>
                    <a:pt x="218" y="243"/>
                  </a:lnTo>
                  <a:lnTo>
                    <a:pt x="218" y="226"/>
                  </a:lnTo>
                  <a:lnTo>
                    <a:pt x="260" y="76"/>
                  </a:lnTo>
                  <a:lnTo>
                    <a:pt x="260" y="59"/>
                  </a:lnTo>
                  <a:lnTo>
                    <a:pt x="32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34"/>
            <p:cNvSpPr/>
            <p:nvPr/>
          </p:nvSpPr>
          <p:spPr>
            <a:xfrm>
              <a:off x="9118077" y="4707119"/>
              <a:ext cx="37588" cy="98112"/>
            </a:xfrm>
            <a:custGeom>
              <a:avLst/>
              <a:gdLst/>
              <a:ahLst/>
              <a:cxnLst/>
              <a:rect l="l" t="t" r="r" b="b"/>
              <a:pathLst>
                <a:path w="762" h="1989" extrusionOk="0">
                  <a:moveTo>
                    <a:pt x="753" y="93"/>
                  </a:moveTo>
                  <a:lnTo>
                    <a:pt x="753" y="101"/>
                  </a:lnTo>
                  <a:lnTo>
                    <a:pt x="753" y="210"/>
                  </a:lnTo>
                  <a:lnTo>
                    <a:pt x="753" y="226"/>
                  </a:lnTo>
                  <a:lnTo>
                    <a:pt x="761" y="318"/>
                  </a:lnTo>
                  <a:lnTo>
                    <a:pt x="761" y="385"/>
                  </a:lnTo>
                  <a:lnTo>
                    <a:pt x="753" y="435"/>
                  </a:lnTo>
                  <a:lnTo>
                    <a:pt x="736" y="535"/>
                  </a:lnTo>
                  <a:lnTo>
                    <a:pt x="711" y="644"/>
                  </a:lnTo>
                  <a:lnTo>
                    <a:pt x="703" y="719"/>
                  </a:lnTo>
                  <a:lnTo>
                    <a:pt x="694" y="753"/>
                  </a:lnTo>
                  <a:lnTo>
                    <a:pt x="653" y="961"/>
                  </a:lnTo>
                  <a:lnTo>
                    <a:pt x="611" y="1179"/>
                  </a:lnTo>
                  <a:lnTo>
                    <a:pt x="602" y="1212"/>
                  </a:lnTo>
                  <a:lnTo>
                    <a:pt x="561" y="1396"/>
                  </a:lnTo>
                  <a:lnTo>
                    <a:pt x="536" y="1504"/>
                  </a:lnTo>
                  <a:lnTo>
                    <a:pt x="519" y="1605"/>
                  </a:lnTo>
                  <a:lnTo>
                    <a:pt x="494" y="1713"/>
                  </a:lnTo>
                  <a:lnTo>
                    <a:pt x="469" y="1814"/>
                  </a:lnTo>
                  <a:lnTo>
                    <a:pt x="469" y="1822"/>
                  </a:lnTo>
                  <a:lnTo>
                    <a:pt x="168" y="1989"/>
                  </a:lnTo>
                  <a:lnTo>
                    <a:pt x="1" y="1688"/>
                  </a:lnTo>
                  <a:lnTo>
                    <a:pt x="1" y="1680"/>
                  </a:lnTo>
                  <a:lnTo>
                    <a:pt x="34" y="1588"/>
                  </a:lnTo>
                  <a:lnTo>
                    <a:pt x="68" y="1488"/>
                  </a:lnTo>
                  <a:lnTo>
                    <a:pt x="101" y="1379"/>
                  </a:lnTo>
                  <a:lnTo>
                    <a:pt x="135" y="1279"/>
                  </a:lnTo>
                  <a:lnTo>
                    <a:pt x="193" y="1095"/>
                  </a:lnTo>
                  <a:lnTo>
                    <a:pt x="201" y="1062"/>
                  </a:lnTo>
                  <a:lnTo>
                    <a:pt x="268" y="853"/>
                  </a:lnTo>
                  <a:lnTo>
                    <a:pt x="335" y="644"/>
                  </a:lnTo>
                  <a:lnTo>
                    <a:pt x="343" y="619"/>
                  </a:lnTo>
                  <a:lnTo>
                    <a:pt x="368" y="544"/>
                  </a:lnTo>
                  <a:lnTo>
                    <a:pt x="402" y="435"/>
                  </a:lnTo>
                  <a:lnTo>
                    <a:pt x="444" y="335"/>
                  </a:lnTo>
                  <a:lnTo>
                    <a:pt x="460" y="285"/>
                  </a:lnTo>
                  <a:lnTo>
                    <a:pt x="485" y="235"/>
                  </a:lnTo>
                  <a:lnTo>
                    <a:pt x="485" y="235"/>
                  </a:lnTo>
                  <a:lnTo>
                    <a:pt x="544" y="159"/>
                  </a:lnTo>
                  <a:lnTo>
                    <a:pt x="552" y="143"/>
                  </a:lnTo>
                  <a:lnTo>
                    <a:pt x="611" y="51"/>
                  </a:lnTo>
                  <a:lnTo>
                    <a:pt x="611" y="42"/>
                  </a:lnTo>
                  <a:lnTo>
                    <a:pt x="69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34"/>
            <p:cNvSpPr/>
            <p:nvPr/>
          </p:nvSpPr>
          <p:spPr>
            <a:xfrm>
              <a:off x="9267687" y="4745447"/>
              <a:ext cx="22691" cy="82870"/>
            </a:xfrm>
            <a:custGeom>
              <a:avLst/>
              <a:gdLst/>
              <a:ahLst/>
              <a:cxnLst/>
              <a:rect l="l" t="t" r="r" b="b"/>
              <a:pathLst>
                <a:path w="460" h="1680" extrusionOk="0">
                  <a:moveTo>
                    <a:pt x="351" y="67"/>
                  </a:moveTo>
                  <a:lnTo>
                    <a:pt x="351" y="67"/>
                  </a:lnTo>
                  <a:lnTo>
                    <a:pt x="376" y="159"/>
                  </a:lnTo>
                  <a:lnTo>
                    <a:pt x="401" y="209"/>
                  </a:lnTo>
                  <a:lnTo>
                    <a:pt x="418" y="243"/>
                  </a:lnTo>
                  <a:lnTo>
                    <a:pt x="443" y="310"/>
                  </a:lnTo>
                  <a:lnTo>
                    <a:pt x="452" y="335"/>
                  </a:lnTo>
                  <a:lnTo>
                    <a:pt x="460" y="393"/>
                  </a:lnTo>
                  <a:lnTo>
                    <a:pt x="460" y="427"/>
                  </a:lnTo>
                  <a:lnTo>
                    <a:pt x="460" y="510"/>
                  </a:lnTo>
                  <a:lnTo>
                    <a:pt x="460" y="594"/>
                  </a:lnTo>
                  <a:lnTo>
                    <a:pt x="460" y="652"/>
                  </a:lnTo>
                  <a:lnTo>
                    <a:pt x="460" y="686"/>
                  </a:lnTo>
                  <a:lnTo>
                    <a:pt x="460" y="769"/>
                  </a:lnTo>
                  <a:lnTo>
                    <a:pt x="460" y="861"/>
                  </a:lnTo>
                  <a:lnTo>
                    <a:pt x="460" y="945"/>
                  </a:lnTo>
                  <a:lnTo>
                    <a:pt x="460" y="1011"/>
                  </a:lnTo>
                  <a:lnTo>
                    <a:pt x="460" y="1028"/>
                  </a:lnTo>
                  <a:lnTo>
                    <a:pt x="452" y="1120"/>
                  </a:lnTo>
                  <a:lnTo>
                    <a:pt x="443" y="1296"/>
                  </a:lnTo>
                  <a:lnTo>
                    <a:pt x="426" y="1463"/>
                  </a:lnTo>
                  <a:lnTo>
                    <a:pt x="426" y="1471"/>
                  </a:lnTo>
                  <a:lnTo>
                    <a:pt x="209" y="1680"/>
                  </a:lnTo>
                  <a:lnTo>
                    <a:pt x="0" y="1463"/>
                  </a:lnTo>
                  <a:lnTo>
                    <a:pt x="0" y="995"/>
                  </a:lnTo>
                  <a:lnTo>
                    <a:pt x="0" y="928"/>
                  </a:lnTo>
                  <a:lnTo>
                    <a:pt x="0" y="836"/>
                  </a:lnTo>
                  <a:lnTo>
                    <a:pt x="0" y="753"/>
                  </a:lnTo>
                  <a:lnTo>
                    <a:pt x="0" y="661"/>
                  </a:lnTo>
                  <a:lnTo>
                    <a:pt x="0" y="627"/>
                  </a:lnTo>
                  <a:lnTo>
                    <a:pt x="9" y="569"/>
                  </a:lnTo>
                  <a:lnTo>
                    <a:pt x="17" y="485"/>
                  </a:lnTo>
                  <a:lnTo>
                    <a:pt x="34" y="393"/>
                  </a:lnTo>
                  <a:lnTo>
                    <a:pt x="34" y="360"/>
                  </a:lnTo>
                  <a:lnTo>
                    <a:pt x="51" y="310"/>
                  </a:lnTo>
                  <a:lnTo>
                    <a:pt x="67" y="276"/>
                  </a:lnTo>
                  <a:lnTo>
                    <a:pt x="101" y="218"/>
                  </a:lnTo>
                  <a:lnTo>
                    <a:pt x="126" y="184"/>
                  </a:lnTo>
                  <a:lnTo>
                    <a:pt x="159" y="134"/>
                  </a:lnTo>
                  <a:lnTo>
                    <a:pt x="201" y="59"/>
                  </a:lnTo>
                  <a:lnTo>
                    <a:pt x="201" y="59"/>
                  </a:lnTo>
                  <a:lnTo>
                    <a:pt x="27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34"/>
            <p:cNvSpPr/>
            <p:nvPr/>
          </p:nvSpPr>
          <p:spPr>
            <a:xfrm>
              <a:off x="8421277" y="4556325"/>
              <a:ext cx="42915" cy="51153"/>
            </a:xfrm>
            <a:custGeom>
              <a:avLst/>
              <a:gdLst/>
              <a:ahLst/>
              <a:cxnLst/>
              <a:rect l="l" t="t" r="r" b="b"/>
              <a:pathLst>
                <a:path w="870" h="1037" extrusionOk="0">
                  <a:moveTo>
                    <a:pt x="251" y="8"/>
                  </a:moveTo>
                  <a:lnTo>
                    <a:pt x="284" y="17"/>
                  </a:lnTo>
                  <a:lnTo>
                    <a:pt x="318" y="34"/>
                  </a:lnTo>
                  <a:lnTo>
                    <a:pt x="326" y="34"/>
                  </a:lnTo>
                  <a:lnTo>
                    <a:pt x="343" y="59"/>
                  </a:lnTo>
                  <a:lnTo>
                    <a:pt x="368" y="84"/>
                  </a:lnTo>
                  <a:lnTo>
                    <a:pt x="393" y="109"/>
                  </a:lnTo>
                  <a:lnTo>
                    <a:pt x="418" y="134"/>
                  </a:lnTo>
                  <a:lnTo>
                    <a:pt x="435" y="167"/>
                  </a:lnTo>
                  <a:lnTo>
                    <a:pt x="460" y="192"/>
                  </a:lnTo>
                  <a:lnTo>
                    <a:pt x="476" y="217"/>
                  </a:lnTo>
                  <a:lnTo>
                    <a:pt x="501" y="251"/>
                  </a:lnTo>
                  <a:lnTo>
                    <a:pt x="543" y="301"/>
                  </a:lnTo>
                  <a:lnTo>
                    <a:pt x="577" y="359"/>
                  </a:lnTo>
                  <a:lnTo>
                    <a:pt x="618" y="418"/>
                  </a:lnTo>
                  <a:lnTo>
                    <a:pt x="652" y="476"/>
                  </a:lnTo>
                  <a:lnTo>
                    <a:pt x="652" y="476"/>
                  </a:lnTo>
                  <a:lnTo>
                    <a:pt x="727" y="585"/>
                  </a:lnTo>
                  <a:lnTo>
                    <a:pt x="760" y="643"/>
                  </a:lnTo>
                  <a:lnTo>
                    <a:pt x="802" y="694"/>
                  </a:lnTo>
                  <a:lnTo>
                    <a:pt x="836" y="752"/>
                  </a:lnTo>
                  <a:lnTo>
                    <a:pt x="869" y="802"/>
                  </a:lnTo>
                  <a:lnTo>
                    <a:pt x="869" y="802"/>
                  </a:lnTo>
                  <a:lnTo>
                    <a:pt x="836" y="1036"/>
                  </a:lnTo>
                  <a:lnTo>
                    <a:pt x="602" y="1003"/>
                  </a:lnTo>
                  <a:lnTo>
                    <a:pt x="602" y="1003"/>
                  </a:lnTo>
                  <a:lnTo>
                    <a:pt x="560" y="952"/>
                  </a:lnTo>
                  <a:lnTo>
                    <a:pt x="518" y="902"/>
                  </a:lnTo>
                  <a:lnTo>
                    <a:pt x="476" y="844"/>
                  </a:lnTo>
                  <a:lnTo>
                    <a:pt x="435" y="794"/>
                  </a:lnTo>
                  <a:lnTo>
                    <a:pt x="351" y="694"/>
                  </a:lnTo>
                  <a:lnTo>
                    <a:pt x="351" y="694"/>
                  </a:lnTo>
                  <a:lnTo>
                    <a:pt x="309" y="643"/>
                  </a:lnTo>
                  <a:lnTo>
                    <a:pt x="268" y="593"/>
                  </a:lnTo>
                  <a:lnTo>
                    <a:pt x="234" y="543"/>
                  </a:lnTo>
                  <a:lnTo>
                    <a:pt x="192" y="493"/>
                  </a:lnTo>
                  <a:lnTo>
                    <a:pt x="167" y="468"/>
                  </a:lnTo>
                  <a:lnTo>
                    <a:pt x="151" y="443"/>
                  </a:lnTo>
                  <a:lnTo>
                    <a:pt x="126" y="426"/>
                  </a:lnTo>
                  <a:lnTo>
                    <a:pt x="109" y="401"/>
                  </a:lnTo>
                  <a:lnTo>
                    <a:pt x="84" y="376"/>
                  </a:lnTo>
                  <a:lnTo>
                    <a:pt x="67" y="359"/>
                  </a:lnTo>
                  <a:lnTo>
                    <a:pt x="42" y="334"/>
                  </a:lnTo>
                  <a:lnTo>
                    <a:pt x="25" y="318"/>
                  </a:lnTo>
                  <a:lnTo>
                    <a:pt x="25" y="309"/>
                  </a:lnTo>
                  <a:lnTo>
                    <a:pt x="17" y="284"/>
                  </a:lnTo>
                  <a:lnTo>
                    <a:pt x="9" y="251"/>
                  </a:lnTo>
                  <a:lnTo>
                    <a:pt x="0" y="234"/>
                  </a:lnTo>
                  <a:lnTo>
                    <a:pt x="9" y="201"/>
                  </a:lnTo>
                  <a:lnTo>
                    <a:pt x="34" y="125"/>
                  </a:lnTo>
                  <a:lnTo>
                    <a:pt x="126" y="34"/>
                  </a:lnTo>
                  <a:lnTo>
                    <a:pt x="192" y="17"/>
                  </a:lnTo>
                  <a:lnTo>
                    <a:pt x="22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34"/>
            <p:cNvSpPr/>
            <p:nvPr/>
          </p:nvSpPr>
          <p:spPr>
            <a:xfrm>
              <a:off x="8569604" y="4486675"/>
              <a:ext cx="55691" cy="77494"/>
            </a:xfrm>
            <a:custGeom>
              <a:avLst/>
              <a:gdLst/>
              <a:ahLst/>
              <a:cxnLst/>
              <a:rect l="l" t="t" r="r" b="b"/>
              <a:pathLst>
                <a:path w="1129" h="1571" extrusionOk="0">
                  <a:moveTo>
                    <a:pt x="343" y="17"/>
                  </a:moveTo>
                  <a:lnTo>
                    <a:pt x="385" y="34"/>
                  </a:lnTo>
                  <a:lnTo>
                    <a:pt x="393" y="34"/>
                  </a:lnTo>
                  <a:lnTo>
                    <a:pt x="435" y="67"/>
                  </a:lnTo>
                  <a:lnTo>
                    <a:pt x="452" y="75"/>
                  </a:lnTo>
                  <a:lnTo>
                    <a:pt x="477" y="101"/>
                  </a:lnTo>
                  <a:lnTo>
                    <a:pt x="502" y="142"/>
                  </a:lnTo>
                  <a:lnTo>
                    <a:pt x="535" y="184"/>
                  </a:lnTo>
                  <a:lnTo>
                    <a:pt x="560" y="226"/>
                  </a:lnTo>
                  <a:lnTo>
                    <a:pt x="585" y="276"/>
                  </a:lnTo>
                  <a:lnTo>
                    <a:pt x="619" y="318"/>
                  </a:lnTo>
                  <a:lnTo>
                    <a:pt x="644" y="360"/>
                  </a:lnTo>
                  <a:lnTo>
                    <a:pt x="669" y="401"/>
                  </a:lnTo>
                  <a:lnTo>
                    <a:pt x="694" y="443"/>
                  </a:lnTo>
                  <a:lnTo>
                    <a:pt x="719" y="485"/>
                  </a:lnTo>
                  <a:lnTo>
                    <a:pt x="744" y="527"/>
                  </a:lnTo>
                  <a:lnTo>
                    <a:pt x="769" y="577"/>
                  </a:lnTo>
                  <a:lnTo>
                    <a:pt x="794" y="619"/>
                  </a:lnTo>
                  <a:lnTo>
                    <a:pt x="819" y="660"/>
                  </a:lnTo>
                  <a:lnTo>
                    <a:pt x="869" y="744"/>
                  </a:lnTo>
                  <a:lnTo>
                    <a:pt x="869" y="744"/>
                  </a:lnTo>
                  <a:lnTo>
                    <a:pt x="911" y="836"/>
                  </a:lnTo>
                  <a:lnTo>
                    <a:pt x="961" y="919"/>
                  </a:lnTo>
                  <a:lnTo>
                    <a:pt x="1003" y="1011"/>
                  </a:lnTo>
                  <a:lnTo>
                    <a:pt x="1045" y="1095"/>
                  </a:lnTo>
                  <a:lnTo>
                    <a:pt x="1128" y="1270"/>
                  </a:lnTo>
                  <a:lnTo>
                    <a:pt x="1128" y="1270"/>
                  </a:lnTo>
                  <a:lnTo>
                    <a:pt x="1037" y="1571"/>
                  </a:lnTo>
                  <a:lnTo>
                    <a:pt x="744" y="1479"/>
                  </a:lnTo>
                  <a:lnTo>
                    <a:pt x="744" y="1471"/>
                  </a:lnTo>
                  <a:lnTo>
                    <a:pt x="652" y="1312"/>
                  </a:lnTo>
                  <a:lnTo>
                    <a:pt x="602" y="1228"/>
                  </a:lnTo>
                  <a:lnTo>
                    <a:pt x="552" y="1145"/>
                  </a:lnTo>
                  <a:lnTo>
                    <a:pt x="502" y="1070"/>
                  </a:lnTo>
                  <a:lnTo>
                    <a:pt x="452" y="986"/>
                  </a:lnTo>
                  <a:lnTo>
                    <a:pt x="452" y="986"/>
                  </a:lnTo>
                  <a:lnTo>
                    <a:pt x="402" y="911"/>
                  </a:lnTo>
                  <a:lnTo>
                    <a:pt x="377" y="869"/>
                  </a:lnTo>
                  <a:lnTo>
                    <a:pt x="352" y="827"/>
                  </a:lnTo>
                  <a:lnTo>
                    <a:pt x="318" y="802"/>
                  </a:lnTo>
                  <a:lnTo>
                    <a:pt x="293" y="761"/>
                  </a:lnTo>
                  <a:lnTo>
                    <a:pt x="268" y="719"/>
                  </a:lnTo>
                  <a:lnTo>
                    <a:pt x="243" y="685"/>
                  </a:lnTo>
                  <a:lnTo>
                    <a:pt x="218" y="644"/>
                  </a:lnTo>
                  <a:lnTo>
                    <a:pt x="193" y="602"/>
                  </a:lnTo>
                  <a:lnTo>
                    <a:pt x="159" y="568"/>
                  </a:lnTo>
                  <a:lnTo>
                    <a:pt x="134" y="527"/>
                  </a:lnTo>
                  <a:lnTo>
                    <a:pt x="109" y="485"/>
                  </a:lnTo>
                  <a:lnTo>
                    <a:pt x="84" y="451"/>
                  </a:lnTo>
                  <a:lnTo>
                    <a:pt x="59" y="410"/>
                  </a:lnTo>
                  <a:lnTo>
                    <a:pt x="34" y="385"/>
                  </a:lnTo>
                  <a:lnTo>
                    <a:pt x="34" y="368"/>
                  </a:lnTo>
                  <a:lnTo>
                    <a:pt x="26" y="326"/>
                  </a:lnTo>
                  <a:lnTo>
                    <a:pt x="26" y="318"/>
                  </a:lnTo>
                  <a:lnTo>
                    <a:pt x="9" y="276"/>
                  </a:lnTo>
                  <a:lnTo>
                    <a:pt x="1" y="251"/>
                  </a:lnTo>
                  <a:lnTo>
                    <a:pt x="26" y="201"/>
                  </a:lnTo>
                  <a:lnTo>
                    <a:pt x="59" y="117"/>
                  </a:lnTo>
                  <a:lnTo>
                    <a:pt x="159" y="25"/>
                  </a:lnTo>
                  <a:lnTo>
                    <a:pt x="260" y="17"/>
                  </a:lnTo>
                  <a:lnTo>
                    <a:pt x="310"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34"/>
            <p:cNvSpPr/>
            <p:nvPr/>
          </p:nvSpPr>
          <p:spPr>
            <a:xfrm>
              <a:off x="8701457" y="4385701"/>
              <a:ext cx="61067" cy="112565"/>
            </a:xfrm>
            <a:custGeom>
              <a:avLst/>
              <a:gdLst/>
              <a:ahLst/>
              <a:cxnLst/>
              <a:rect l="l" t="t" r="r" b="b"/>
              <a:pathLst>
                <a:path w="1238" h="2282" extrusionOk="0">
                  <a:moveTo>
                    <a:pt x="118" y="26"/>
                  </a:moveTo>
                  <a:lnTo>
                    <a:pt x="118" y="26"/>
                  </a:lnTo>
                  <a:lnTo>
                    <a:pt x="218" y="118"/>
                  </a:lnTo>
                  <a:lnTo>
                    <a:pt x="260" y="151"/>
                  </a:lnTo>
                  <a:lnTo>
                    <a:pt x="335" y="218"/>
                  </a:lnTo>
                  <a:lnTo>
                    <a:pt x="360" y="243"/>
                  </a:lnTo>
                  <a:lnTo>
                    <a:pt x="435" y="318"/>
                  </a:lnTo>
                  <a:lnTo>
                    <a:pt x="502" y="443"/>
                  </a:lnTo>
                  <a:lnTo>
                    <a:pt x="636" y="677"/>
                  </a:lnTo>
                  <a:lnTo>
                    <a:pt x="653" y="694"/>
                  </a:lnTo>
                  <a:lnTo>
                    <a:pt x="761" y="928"/>
                  </a:lnTo>
                  <a:lnTo>
                    <a:pt x="828" y="1045"/>
                  </a:lnTo>
                  <a:lnTo>
                    <a:pt x="886" y="1170"/>
                  </a:lnTo>
                  <a:lnTo>
                    <a:pt x="920" y="1229"/>
                  </a:lnTo>
                  <a:lnTo>
                    <a:pt x="945" y="1295"/>
                  </a:lnTo>
                  <a:lnTo>
                    <a:pt x="1012" y="1421"/>
                  </a:lnTo>
                  <a:lnTo>
                    <a:pt x="1070" y="1546"/>
                  </a:lnTo>
                  <a:lnTo>
                    <a:pt x="1129" y="1671"/>
                  </a:lnTo>
                  <a:lnTo>
                    <a:pt x="1187" y="1797"/>
                  </a:lnTo>
                  <a:lnTo>
                    <a:pt x="1237" y="1914"/>
                  </a:lnTo>
                  <a:lnTo>
                    <a:pt x="1237" y="1922"/>
                  </a:lnTo>
                  <a:lnTo>
                    <a:pt x="1104" y="2281"/>
                  </a:lnTo>
                  <a:lnTo>
                    <a:pt x="736" y="2139"/>
                  </a:lnTo>
                  <a:lnTo>
                    <a:pt x="736" y="2131"/>
                  </a:lnTo>
                  <a:lnTo>
                    <a:pt x="686" y="2022"/>
                  </a:lnTo>
                  <a:lnTo>
                    <a:pt x="636" y="1897"/>
                  </a:lnTo>
                  <a:lnTo>
                    <a:pt x="577" y="1772"/>
                  </a:lnTo>
                  <a:lnTo>
                    <a:pt x="519" y="1646"/>
                  </a:lnTo>
                  <a:lnTo>
                    <a:pt x="460" y="1521"/>
                  </a:lnTo>
                  <a:lnTo>
                    <a:pt x="435" y="1463"/>
                  </a:lnTo>
                  <a:lnTo>
                    <a:pt x="410" y="1404"/>
                  </a:lnTo>
                  <a:lnTo>
                    <a:pt x="352" y="1279"/>
                  </a:lnTo>
                  <a:lnTo>
                    <a:pt x="293" y="1153"/>
                  </a:lnTo>
                  <a:lnTo>
                    <a:pt x="193" y="920"/>
                  </a:lnTo>
                  <a:lnTo>
                    <a:pt x="185" y="903"/>
                  </a:lnTo>
                  <a:lnTo>
                    <a:pt x="76" y="652"/>
                  </a:lnTo>
                  <a:lnTo>
                    <a:pt x="26" y="519"/>
                  </a:lnTo>
                  <a:lnTo>
                    <a:pt x="9" y="418"/>
                  </a:lnTo>
                  <a:lnTo>
                    <a:pt x="9" y="376"/>
                  </a:lnTo>
                  <a:lnTo>
                    <a:pt x="9" y="276"/>
                  </a:lnTo>
                  <a:lnTo>
                    <a:pt x="9" y="234"/>
                  </a:lnTo>
                  <a:lnTo>
                    <a:pt x="1" y="92"/>
                  </a:lnTo>
                  <a:lnTo>
                    <a:pt x="1" y="84"/>
                  </a:lnTo>
                  <a:lnTo>
                    <a:pt x="3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34"/>
            <p:cNvSpPr/>
            <p:nvPr/>
          </p:nvSpPr>
          <p:spPr>
            <a:xfrm>
              <a:off x="8856838" y="4303719"/>
              <a:ext cx="44987" cy="83265"/>
            </a:xfrm>
            <a:custGeom>
              <a:avLst/>
              <a:gdLst/>
              <a:ahLst/>
              <a:cxnLst/>
              <a:rect l="l" t="t" r="r" b="b"/>
              <a:pathLst>
                <a:path w="912" h="1688" extrusionOk="0">
                  <a:moveTo>
                    <a:pt x="351" y="8"/>
                  </a:moveTo>
                  <a:lnTo>
                    <a:pt x="376" y="42"/>
                  </a:lnTo>
                  <a:lnTo>
                    <a:pt x="426" y="125"/>
                  </a:lnTo>
                  <a:lnTo>
                    <a:pt x="460" y="176"/>
                  </a:lnTo>
                  <a:lnTo>
                    <a:pt x="468" y="201"/>
                  </a:lnTo>
                  <a:lnTo>
                    <a:pt x="510" y="292"/>
                  </a:lnTo>
                  <a:lnTo>
                    <a:pt x="543" y="376"/>
                  </a:lnTo>
                  <a:lnTo>
                    <a:pt x="585" y="460"/>
                  </a:lnTo>
                  <a:lnTo>
                    <a:pt x="619" y="551"/>
                  </a:lnTo>
                  <a:lnTo>
                    <a:pt x="652" y="635"/>
                  </a:lnTo>
                  <a:lnTo>
                    <a:pt x="685" y="719"/>
                  </a:lnTo>
                  <a:lnTo>
                    <a:pt x="727" y="810"/>
                  </a:lnTo>
                  <a:lnTo>
                    <a:pt x="761" y="902"/>
                  </a:lnTo>
                  <a:lnTo>
                    <a:pt x="786" y="986"/>
                  </a:lnTo>
                  <a:lnTo>
                    <a:pt x="819" y="1078"/>
                  </a:lnTo>
                  <a:lnTo>
                    <a:pt x="853" y="1170"/>
                  </a:lnTo>
                  <a:lnTo>
                    <a:pt x="869" y="1211"/>
                  </a:lnTo>
                  <a:lnTo>
                    <a:pt x="878" y="1262"/>
                  </a:lnTo>
                  <a:lnTo>
                    <a:pt x="894" y="1303"/>
                  </a:lnTo>
                  <a:lnTo>
                    <a:pt x="911" y="1345"/>
                  </a:lnTo>
                  <a:lnTo>
                    <a:pt x="711" y="1688"/>
                  </a:lnTo>
                  <a:lnTo>
                    <a:pt x="376" y="1487"/>
                  </a:lnTo>
                  <a:lnTo>
                    <a:pt x="368" y="1445"/>
                  </a:lnTo>
                  <a:lnTo>
                    <a:pt x="360" y="1404"/>
                  </a:lnTo>
                  <a:lnTo>
                    <a:pt x="351" y="1362"/>
                  </a:lnTo>
                  <a:lnTo>
                    <a:pt x="335" y="1320"/>
                  </a:lnTo>
                  <a:lnTo>
                    <a:pt x="318" y="1228"/>
                  </a:lnTo>
                  <a:lnTo>
                    <a:pt x="293" y="1145"/>
                  </a:lnTo>
                  <a:lnTo>
                    <a:pt x="268" y="1061"/>
                  </a:lnTo>
                  <a:lnTo>
                    <a:pt x="243" y="978"/>
                  </a:lnTo>
                  <a:lnTo>
                    <a:pt x="218" y="886"/>
                  </a:lnTo>
                  <a:lnTo>
                    <a:pt x="193" y="802"/>
                  </a:lnTo>
                  <a:lnTo>
                    <a:pt x="159" y="719"/>
                  </a:lnTo>
                  <a:lnTo>
                    <a:pt x="134" y="635"/>
                  </a:lnTo>
                  <a:lnTo>
                    <a:pt x="109" y="543"/>
                  </a:lnTo>
                  <a:lnTo>
                    <a:pt x="76" y="460"/>
                  </a:lnTo>
                  <a:lnTo>
                    <a:pt x="51" y="376"/>
                  </a:lnTo>
                  <a:lnTo>
                    <a:pt x="42" y="351"/>
                  </a:lnTo>
                  <a:lnTo>
                    <a:pt x="25" y="284"/>
                  </a:lnTo>
                  <a:lnTo>
                    <a:pt x="9" y="192"/>
                  </a:lnTo>
                  <a:lnTo>
                    <a:pt x="0" y="150"/>
                  </a:lnTo>
                  <a:lnTo>
                    <a:pt x="51" y="92"/>
                  </a:lnTo>
                  <a:lnTo>
                    <a:pt x="92" y="59"/>
                  </a:lnTo>
                  <a:lnTo>
                    <a:pt x="218" y="8"/>
                  </a:lnTo>
                  <a:lnTo>
                    <a:pt x="2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34"/>
            <p:cNvSpPr/>
            <p:nvPr/>
          </p:nvSpPr>
          <p:spPr>
            <a:xfrm>
              <a:off x="9053803" y="4230369"/>
              <a:ext cx="38377" cy="89036"/>
            </a:xfrm>
            <a:custGeom>
              <a:avLst/>
              <a:gdLst/>
              <a:ahLst/>
              <a:cxnLst/>
              <a:rect l="l" t="t" r="r" b="b"/>
              <a:pathLst>
                <a:path w="778" h="1805" extrusionOk="0">
                  <a:moveTo>
                    <a:pt x="276" y="67"/>
                  </a:moveTo>
                  <a:lnTo>
                    <a:pt x="276" y="67"/>
                  </a:lnTo>
                  <a:lnTo>
                    <a:pt x="318" y="134"/>
                  </a:lnTo>
                  <a:lnTo>
                    <a:pt x="326" y="150"/>
                  </a:lnTo>
                  <a:lnTo>
                    <a:pt x="393" y="234"/>
                  </a:lnTo>
                  <a:lnTo>
                    <a:pt x="393" y="234"/>
                  </a:lnTo>
                  <a:lnTo>
                    <a:pt x="452" y="309"/>
                  </a:lnTo>
                  <a:lnTo>
                    <a:pt x="494" y="359"/>
                  </a:lnTo>
                  <a:lnTo>
                    <a:pt x="519" y="393"/>
                  </a:lnTo>
                  <a:lnTo>
                    <a:pt x="535" y="418"/>
                  </a:lnTo>
                  <a:lnTo>
                    <a:pt x="569" y="476"/>
                  </a:lnTo>
                  <a:lnTo>
                    <a:pt x="569" y="485"/>
                  </a:lnTo>
                  <a:lnTo>
                    <a:pt x="594" y="560"/>
                  </a:lnTo>
                  <a:lnTo>
                    <a:pt x="602" y="593"/>
                  </a:lnTo>
                  <a:lnTo>
                    <a:pt x="619" y="652"/>
                  </a:lnTo>
                  <a:lnTo>
                    <a:pt x="636" y="735"/>
                  </a:lnTo>
                  <a:lnTo>
                    <a:pt x="636" y="735"/>
                  </a:lnTo>
                  <a:lnTo>
                    <a:pt x="652" y="827"/>
                  </a:lnTo>
                  <a:lnTo>
                    <a:pt x="677" y="919"/>
                  </a:lnTo>
                  <a:lnTo>
                    <a:pt x="694" y="1003"/>
                  </a:lnTo>
                  <a:lnTo>
                    <a:pt x="702" y="1053"/>
                  </a:lnTo>
                  <a:lnTo>
                    <a:pt x="711" y="1094"/>
                  </a:lnTo>
                  <a:lnTo>
                    <a:pt x="727" y="1186"/>
                  </a:lnTo>
                  <a:lnTo>
                    <a:pt x="744" y="1270"/>
                  </a:lnTo>
                  <a:lnTo>
                    <a:pt x="761" y="1362"/>
                  </a:lnTo>
                  <a:lnTo>
                    <a:pt x="778" y="1445"/>
                  </a:lnTo>
                  <a:lnTo>
                    <a:pt x="778" y="1454"/>
                  </a:lnTo>
                  <a:lnTo>
                    <a:pt x="569" y="1805"/>
                  </a:lnTo>
                  <a:lnTo>
                    <a:pt x="218" y="1596"/>
                  </a:lnTo>
                  <a:lnTo>
                    <a:pt x="218" y="1587"/>
                  </a:lnTo>
                  <a:lnTo>
                    <a:pt x="193" y="1504"/>
                  </a:lnTo>
                  <a:lnTo>
                    <a:pt x="168" y="1412"/>
                  </a:lnTo>
                  <a:lnTo>
                    <a:pt x="143" y="1320"/>
                  </a:lnTo>
                  <a:lnTo>
                    <a:pt x="118" y="1228"/>
                  </a:lnTo>
                  <a:lnTo>
                    <a:pt x="101" y="1195"/>
                  </a:lnTo>
                  <a:lnTo>
                    <a:pt x="93" y="1136"/>
                  </a:lnTo>
                  <a:lnTo>
                    <a:pt x="68" y="1044"/>
                  </a:lnTo>
                  <a:lnTo>
                    <a:pt x="51" y="952"/>
                  </a:lnTo>
                  <a:lnTo>
                    <a:pt x="26" y="861"/>
                  </a:lnTo>
                  <a:lnTo>
                    <a:pt x="26" y="861"/>
                  </a:lnTo>
                  <a:lnTo>
                    <a:pt x="9" y="769"/>
                  </a:lnTo>
                  <a:lnTo>
                    <a:pt x="1" y="710"/>
                  </a:lnTo>
                  <a:lnTo>
                    <a:pt x="1" y="677"/>
                  </a:lnTo>
                  <a:lnTo>
                    <a:pt x="1" y="593"/>
                  </a:lnTo>
                  <a:lnTo>
                    <a:pt x="1" y="585"/>
                  </a:lnTo>
                  <a:lnTo>
                    <a:pt x="1" y="518"/>
                  </a:lnTo>
                  <a:lnTo>
                    <a:pt x="9" y="485"/>
                  </a:lnTo>
                  <a:lnTo>
                    <a:pt x="17" y="434"/>
                  </a:lnTo>
                  <a:lnTo>
                    <a:pt x="42" y="384"/>
                  </a:lnTo>
                  <a:lnTo>
                    <a:pt x="68" y="284"/>
                  </a:lnTo>
                  <a:lnTo>
                    <a:pt x="68" y="284"/>
                  </a:lnTo>
                  <a:lnTo>
                    <a:pt x="101" y="184"/>
                  </a:lnTo>
                  <a:lnTo>
                    <a:pt x="109" y="159"/>
                  </a:lnTo>
                  <a:lnTo>
                    <a:pt x="126" y="84"/>
                  </a:lnTo>
                  <a:lnTo>
                    <a:pt x="126" y="84"/>
                  </a:lnTo>
                  <a:lnTo>
                    <a:pt x="18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34"/>
            <p:cNvSpPr/>
            <p:nvPr/>
          </p:nvSpPr>
          <p:spPr>
            <a:xfrm>
              <a:off x="9249979" y="4173050"/>
              <a:ext cx="24762" cy="140583"/>
            </a:xfrm>
            <a:custGeom>
              <a:avLst/>
              <a:gdLst/>
              <a:ahLst/>
              <a:cxnLst/>
              <a:rect l="l" t="t" r="r" b="b"/>
              <a:pathLst>
                <a:path w="502" h="2850" extrusionOk="0">
                  <a:moveTo>
                    <a:pt x="217" y="59"/>
                  </a:moveTo>
                  <a:lnTo>
                    <a:pt x="217" y="59"/>
                  </a:lnTo>
                  <a:lnTo>
                    <a:pt x="276" y="218"/>
                  </a:lnTo>
                  <a:lnTo>
                    <a:pt x="334" y="327"/>
                  </a:lnTo>
                  <a:lnTo>
                    <a:pt x="343" y="368"/>
                  </a:lnTo>
                  <a:lnTo>
                    <a:pt x="359" y="410"/>
                  </a:lnTo>
                  <a:lnTo>
                    <a:pt x="393" y="686"/>
                  </a:lnTo>
                  <a:lnTo>
                    <a:pt x="410" y="845"/>
                  </a:lnTo>
                  <a:lnTo>
                    <a:pt x="418" y="928"/>
                  </a:lnTo>
                  <a:lnTo>
                    <a:pt x="426" y="1003"/>
                  </a:lnTo>
                  <a:lnTo>
                    <a:pt x="435" y="1162"/>
                  </a:lnTo>
                  <a:lnTo>
                    <a:pt x="443" y="1321"/>
                  </a:lnTo>
                  <a:lnTo>
                    <a:pt x="460" y="1480"/>
                  </a:lnTo>
                  <a:lnTo>
                    <a:pt x="468" y="1638"/>
                  </a:lnTo>
                  <a:lnTo>
                    <a:pt x="468" y="1663"/>
                  </a:lnTo>
                  <a:lnTo>
                    <a:pt x="476" y="1797"/>
                  </a:lnTo>
                  <a:lnTo>
                    <a:pt x="485" y="1956"/>
                  </a:lnTo>
                  <a:lnTo>
                    <a:pt x="493" y="2114"/>
                  </a:lnTo>
                  <a:lnTo>
                    <a:pt x="501" y="2282"/>
                  </a:lnTo>
                  <a:lnTo>
                    <a:pt x="501" y="2440"/>
                  </a:lnTo>
                  <a:lnTo>
                    <a:pt x="501" y="2591"/>
                  </a:lnTo>
                  <a:lnTo>
                    <a:pt x="501" y="2599"/>
                  </a:lnTo>
                  <a:lnTo>
                    <a:pt x="259" y="2850"/>
                  </a:lnTo>
                  <a:lnTo>
                    <a:pt x="17" y="2607"/>
                  </a:lnTo>
                  <a:lnTo>
                    <a:pt x="17" y="2457"/>
                  </a:lnTo>
                  <a:lnTo>
                    <a:pt x="17" y="2298"/>
                  </a:lnTo>
                  <a:lnTo>
                    <a:pt x="17" y="2140"/>
                  </a:lnTo>
                  <a:lnTo>
                    <a:pt x="17" y="1981"/>
                  </a:lnTo>
                  <a:lnTo>
                    <a:pt x="17" y="1822"/>
                  </a:lnTo>
                  <a:lnTo>
                    <a:pt x="17" y="1688"/>
                  </a:lnTo>
                  <a:lnTo>
                    <a:pt x="17" y="1663"/>
                  </a:lnTo>
                  <a:lnTo>
                    <a:pt x="17" y="1505"/>
                  </a:lnTo>
                  <a:lnTo>
                    <a:pt x="17" y="1346"/>
                  </a:lnTo>
                  <a:lnTo>
                    <a:pt x="9" y="1187"/>
                  </a:lnTo>
                  <a:lnTo>
                    <a:pt x="0" y="1028"/>
                  </a:lnTo>
                  <a:lnTo>
                    <a:pt x="0" y="962"/>
                  </a:lnTo>
                  <a:lnTo>
                    <a:pt x="0" y="870"/>
                  </a:lnTo>
                  <a:lnTo>
                    <a:pt x="0" y="711"/>
                  </a:lnTo>
                  <a:lnTo>
                    <a:pt x="0" y="444"/>
                  </a:lnTo>
                  <a:lnTo>
                    <a:pt x="17" y="394"/>
                  </a:lnTo>
                  <a:lnTo>
                    <a:pt x="25" y="360"/>
                  </a:lnTo>
                  <a:lnTo>
                    <a:pt x="59" y="243"/>
                  </a:lnTo>
                  <a:lnTo>
                    <a:pt x="109" y="76"/>
                  </a:lnTo>
                  <a:lnTo>
                    <a:pt x="109" y="68"/>
                  </a:lnTo>
                  <a:lnTo>
                    <a:pt x="167"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34"/>
            <p:cNvSpPr/>
            <p:nvPr/>
          </p:nvSpPr>
          <p:spPr>
            <a:xfrm>
              <a:off x="9407777" y="4115781"/>
              <a:ext cx="25601" cy="148426"/>
            </a:xfrm>
            <a:custGeom>
              <a:avLst/>
              <a:gdLst/>
              <a:ahLst/>
              <a:cxnLst/>
              <a:rect l="l" t="t" r="r" b="b"/>
              <a:pathLst>
                <a:path w="519" h="3009" extrusionOk="0">
                  <a:moveTo>
                    <a:pt x="260" y="9"/>
                  </a:moveTo>
                  <a:lnTo>
                    <a:pt x="285" y="34"/>
                  </a:lnTo>
                  <a:lnTo>
                    <a:pt x="285" y="101"/>
                  </a:lnTo>
                  <a:lnTo>
                    <a:pt x="293" y="184"/>
                  </a:lnTo>
                  <a:lnTo>
                    <a:pt x="302" y="268"/>
                  </a:lnTo>
                  <a:lnTo>
                    <a:pt x="310" y="352"/>
                  </a:lnTo>
                  <a:lnTo>
                    <a:pt x="310" y="393"/>
                  </a:lnTo>
                  <a:lnTo>
                    <a:pt x="310" y="435"/>
                  </a:lnTo>
                  <a:lnTo>
                    <a:pt x="318" y="519"/>
                  </a:lnTo>
                  <a:lnTo>
                    <a:pt x="327" y="602"/>
                  </a:lnTo>
                  <a:lnTo>
                    <a:pt x="335" y="686"/>
                  </a:lnTo>
                  <a:lnTo>
                    <a:pt x="352" y="769"/>
                  </a:lnTo>
                  <a:lnTo>
                    <a:pt x="360" y="828"/>
                  </a:lnTo>
                  <a:lnTo>
                    <a:pt x="360" y="853"/>
                  </a:lnTo>
                  <a:lnTo>
                    <a:pt x="360" y="945"/>
                  </a:lnTo>
                  <a:lnTo>
                    <a:pt x="368" y="1028"/>
                  </a:lnTo>
                  <a:lnTo>
                    <a:pt x="377" y="1112"/>
                  </a:lnTo>
                  <a:lnTo>
                    <a:pt x="385" y="1195"/>
                  </a:lnTo>
                  <a:lnTo>
                    <a:pt x="410" y="1371"/>
                  </a:lnTo>
                  <a:lnTo>
                    <a:pt x="427" y="1546"/>
                  </a:lnTo>
                  <a:lnTo>
                    <a:pt x="444" y="1713"/>
                  </a:lnTo>
                  <a:lnTo>
                    <a:pt x="460" y="1889"/>
                  </a:lnTo>
                  <a:lnTo>
                    <a:pt x="469" y="1964"/>
                  </a:lnTo>
                  <a:lnTo>
                    <a:pt x="477" y="2064"/>
                  </a:lnTo>
                  <a:lnTo>
                    <a:pt x="485" y="2156"/>
                  </a:lnTo>
                  <a:lnTo>
                    <a:pt x="494" y="2240"/>
                  </a:lnTo>
                  <a:lnTo>
                    <a:pt x="502" y="2323"/>
                  </a:lnTo>
                  <a:lnTo>
                    <a:pt x="510" y="2415"/>
                  </a:lnTo>
                  <a:lnTo>
                    <a:pt x="519" y="2507"/>
                  </a:lnTo>
                  <a:lnTo>
                    <a:pt x="519" y="2590"/>
                  </a:lnTo>
                  <a:lnTo>
                    <a:pt x="519" y="2682"/>
                  </a:lnTo>
                  <a:lnTo>
                    <a:pt x="519" y="2749"/>
                  </a:lnTo>
                  <a:lnTo>
                    <a:pt x="519" y="2766"/>
                  </a:lnTo>
                  <a:lnTo>
                    <a:pt x="285" y="3008"/>
                  </a:lnTo>
                  <a:lnTo>
                    <a:pt x="43" y="2774"/>
                  </a:lnTo>
                  <a:lnTo>
                    <a:pt x="43" y="2607"/>
                  </a:lnTo>
                  <a:lnTo>
                    <a:pt x="43" y="2524"/>
                  </a:lnTo>
                  <a:lnTo>
                    <a:pt x="43" y="2440"/>
                  </a:lnTo>
                  <a:lnTo>
                    <a:pt x="43" y="2357"/>
                  </a:lnTo>
                  <a:lnTo>
                    <a:pt x="43" y="2273"/>
                  </a:lnTo>
                  <a:lnTo>
                    <a:pt x="43" y="2181"/>
                  </a:lnTo>
                  <a:lnTo>
                    <a:pt x="43" y="2098"/>
                  </a:lnTo>
                  <a:lnTo>
                    <a:pt x="34" y="1997"/>
                  </a:lnTo>
                  <a:lnTo>
                    <a:pt x="34" y="1922"/>
                  </a:lnTo>
                  <a:lnTo>
                    <a:pt x="26" y="1755"/>
                  </a:lnTo>
                  <a:lnTo>
                    <a:pt x="17" y="1580"/>
                  </a:lnTo>
                  <a:lnTo>
                    <a:pt x="9" y="1404"/>
                  </a:lnTo>
                  <a:lnTo>
                    <a:pt x="1" y="1229"/>
                  </a:lnTo>
                  <a:lnTo>
                    <a:pt x="1" y="1145"/>
                  </a:lnTo>
                  <a:lnTo>
                    <a:pt x="1" y="1053"/>
                  </a:lnTo>
                  <a:lnTo>
                    <a:pt x="1" y="970"/>
                  </a:lnTo>
                  <a:lnTo>
                    <a:pt x="1" y="878"/>
                  </a:lnTo>
                  <a:lnTo>
                    <a:pt x="1" y="794"/>
                  </a:lnTo>
                  <a:lnTo>
                    <a:pt x="1" y="702"/>
                  </a:lnTo>
                  <a:lnTo>
                    <a:pt x="1" y="611"/>
                  </a:lnTo>
                  <a:lnTo>
                    <a:pt x="1" y="527"/>
                  </a:lnTo>
                  <a:lnTo>
                    <a:pt x="1" y="435"/>
                  </a:lnTo>
                  <a:lnTo>
                    <a:pt x="1" y="393"/>
                  </a:lnTo>
                  <a:lnTo>
                    <a:pt x="1" y="352"/>
                  </a:lnTo>
                  <a:lnTo>
                    <a:pt x="9" y="260"/>
                  </a:lnTo>
                  <a:lnTo>
                    <a:pt x="17" y="176"/>
                  </a:lnTo>
                  <a:lnTo>
                    <a:pt x="26" y="84"/>
                  </a:lnTo>
                  <a:lnTo>
                    <a:pt x="34" y="26"/>
                  </a:lnTo>
                  <a:lnTo>
                    <a:pt x="6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34"/>
            <p:cNvSpPr/>
            <p:nvPr/>
          </p:nvSpPr>
          <p:spPr>
            <a:xfrm>
              <a:off x="9537163" y="4122391"/>
              <a:ext cx="27673" cy="122431"/>
            </a:xfrm>
            <a:custGeom>
              <a:avLst/>
              <a:gdLst/>
              <a:ahLst/>
              <a:cxnLst/>
              <a:rect l="l" t="t" r="r" b="b"/>
              <a:pathLst>
                <a:path w="561" h="2482" extrusionOk="0">
                  <a:moveTo>
                    <a:pt x="360" y="17"/>
                  </a:moveTo>
                  <a:lnTo>
                    <a:pt x="427" y="92"/>
                  </a:lnTo>
                  <a:lnTo>
                    <a:pt x="452" y="109"/>
                  </a:lnTo>
                  <a:lnTo>
                    <a:pt x="469" y="159"/>
                  </a:lnTo>
                  <a:lnTo>
                    <a:pt x="485" y="226"/>
                  </a:lnTo>
                  <a:lnTo>
                    <a:pt x="494" y="251"/>
                  </a:lnTo>
                  <a:lnTo>
                    <a:pt x="494" y="301"/>
                  </a:lnTo>
                  <a:lnTo>
                    <a:pt x="494" y="368"/>
                  </a:lnTo>
                  <a:lnTo>
                    <a:pt x="494" y="435"/>
                  </a:lnTo>
                  <a:lnTo>
                    <a:pt x="494" y="903"/>
                  </a:lnTo>
                  <a:lnTo>
                    <a:pt x="494" y="969"/>
                  </a:lnTo>
                  <a:lnTo>
                    <a:pt x="494" y="1036"/>
                  </a:lnTo>
                  <a:lnTo>
                    <a:pt x="494" y="1103"/>
                  </a:lnTo>
                  <a:lnTo>
                    <a:pt x="494" y="1170"/>
                  </a:lnTo>
                  <a:lnTo>
                    <a:pt x="494" y="1237"/>
                  </a:lnTo>
                  <a:lnTo>
                    <a:pt x="502" y="1337"/>
                  </a:lnTo>
                  <a:lnTo>
                    <a:pt x="502" y="1370"/>
                  </a:lnTo>
                  <a:lnTo>
                    <a:pt x="511" y="1504"/>
                  </a:lnTo>
                  <a:lnTo>
                    <a:pt x="519" y="1638"/>
                  </a:lnTo>
                  <a:lnTo>
                    <a:pt x="544" y="1922"/>
                  </a:lnTo>
                  <a:lnTo>
                    <a:pt x="552" y="2055"/>
                  </a:lnTo>
                  <a:lnTo>
                    <a:pt x="561" y="2181"/>
                  </a:lnTo>
                  <a:lnTo>
                    <a:pt x="561" y="2197"/>
                  </a:lnTo>
                  <a:lnTo>
                    <a:pt x="293" y="2481"/>
                  </a:lnTo>
                  <a:lnTo>
                    <a:pt x="1" y="2214"/>
                  </a:lnTo>
                  <a:lnTo>
                    <a:pt x="1" y="2206"/>
                  </a:lnTo>
                  <a:lnTo>
                    <a:pt x="1" y="2080"/>
                  </a:lnTo>
                  <a:lnTo>
                    <a:pt x="1" y="1938"/>
                  </a:lnTo>
                  <a:lnTo>
                    <a:pt x="1" y="1663"/>
                  </a:lnTo>
                  <a:lnTo>
                    <a:pt x="1" y="1036"/>
                  </a:lnTo>
                  <a:lnTo>
                    <a:pt x="1" y="969"/>
                  </a:lnTo>
                  <a:lnTo>
                    <a:pt x="1" y="894"/>
                  </a:lnTo>
                  <a:lnTo>
                    <a:pt x="1" y="827"/>
                  </a:lnTo>
                  <a:lnTo>
                    <a:pt x="1" y="761"/>
                  </a:lnTo>
                  <a:lnTo>
                    <a:pt x="1" y="685"/>
                  </a:lnTo>
                  <a:lnTo>
                    <a:pt x="1" y="619"/>
                  </a:lnTo>
                  <a:lnTo>
                    <a:pt x="1" y="543"/>
                  </a:lnTo>
                  <a:lnTo>
                    <a:pt x="9" y="477"/>
                  </a:lnTo>
                  <a:lnTo>
                    <a:pt x="9" y="401"/>
                  </a:lnTo>
                  <a:lnTo>
                    <a:pt x="18" y="334"/>
                  </a:lnTo>
                  <a:lnTo>
                    <a:pt x="26" y="259"/>
                  </a:lnTo>
                  <a:lnTo>
                    <a:pt x="34" y="218"/>
                  </a:lnTo>
                  <a:lnTo>
                    <a:pt x="43" y="192"/>
                  </a:lnTo>
                  <a:lnTo>
                    <a:pt x="76" y="126"/>
                  </a:lnTo>
                  <a:lnTo>
                    <a:pt x="101" y="76"/>
                  </a:lnTo>
                  <a:lnTo>
                    <a:pt x="126" y="59"/>
                  </a:lnTo>
                  <a:lnTo>
                    <a:pt x="210"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34"/>
            <p:cNvSpPr/>
            <p:nvPr/>
          </p:nvSpPr>
          <p:spPr>
            <a:xfrm>
              <a:off x="9697922" y="4071682"/>
              <a:ext cx="23085" cy="143444"/>
            </a:xfrm>
            <a:custGeom>
              <a:avLst/>
              <a:gdLst/>
              <a:ahLst/>
              <a:cxnLst/>
              <a:rect l="l" t="t" r="r" b="b"/>
              <a:pathLst>
                <a:path w="468" h="2908" extrusionOk="0">
                  <a:moveTo>
                    <a:pt x="284" y="68"/>
                  </a:moveTo>
                  <a:lnTo>
                    <a:pt x="284" y="76"/>
                  </a:lnTo>
                  <a:lnTo>
                    <a:pt x="326" y="176"/>
                  </a:lnTo>
                  <a:lnTo>
                    <a:pt x="351" y="226"/>
                  </a:lnTo>
                  <a:lnTo>
                    <a:pt x="384" y="302"/>
                  </a:lnTo>
                  <a:lnTo>
                    <a:pt x="384" y="393"/>
                  </a:lnTo>
                  <a:lnTo>
                    <a:pt x="393" y="552"/>
                  </a:lnTo>
                  <a:lnTo>
                    <a:pt x="401" y="719"/>
                  </a:lnTo>
                  <a:lnTo>
                    <a:pt x="418" y="861"/>
                  </a:lnTo>
                  <a:lnTo>
                    <a:pt x="426" y="1045"/>
                  </a:lnTo>
                  <a:lnTo>
                    <a:pt x="434" y="1371"/>
                  </a:lnTo>
                  <a:lnTo>
                    <a:pt x="451" y="1655"/>
                  </a:lnTo>
                  <a:lnTo>
                    <a:pt x="451" y="1697"/>
                  </a:lnTo>
                  <a:lnTo>
                    <a:pt x="460" y="2022"/>
                  </a:lnTo>
                  <a:lnTo>
                    <a:pt x="468" y="2657"/>
                  </a:lnTo>
                  <a:lnTo>
                    <a:pt x="468" y="2666"/>
                  </a:lnTo>
                  <a:lnTo>
                    <a:pt x="234" y="2908"/>
                  </a:lnTo>
                  <a:lnTo>
                    <a:pt x="0" y="2666"/>
                  </a:lnTo>
                  <a:lnTo>
                    <a:pt x="0" y="2657"/>
                  </a:lnTo>
                  <a:lnTo>
                    <a:pt x="8" y="2022"/>
                  </a:lnTo>
                  <a:lnTo>
                    <a:pt x="17" y="1697"/>
                  </a:lnTo>
                  <a:lnTo>
                    <a:pt x="17" y="1647"/>
                  </a:lnTo>
                  <a:lnTo>
                    <a:pt x="25" y="1371"/>
                  </a:lnTo>
                  <a:lnTo>
                    <a:pt x="33" y="1045"/>
                  </a:lnTo>
                  <a:lnTo>
                    <a:pt x="33" y="861"/>
                  </a:lnTo>
                  <a:lnTo>
                    <a:pt x="33" y="719"/>
                  </a:lnTo>
                  <a:lnTo>
                    <a:pt x="42" y="561"/>
                  </a:lnTo>
                  <a:lnTo>
                    <a:pt x="42" y="393"/>
                  </a:lnTo>
                  <a:lnTo>
                    <a:pt x="42" y="302"/>
                  </a:lnTo>
                  <a:lnTo>
                    <a:pt x="75" y="235"/>
                  </a:lnTo>
                  <a:lnTo>
                    <a:pt x="92" y="176"/>
                  </a:lnTo>
                  <a:lnTo>
                    <a:pt x="134" y="76"/>
                  </a:lnTo>
                  <a:lnTo>
                    <a:pt x="134" y="68"/>
                  </a:lnTo>
                  <a:lnTo>
                    <a:pt x="2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34"/>
            <p:cNvSpPr/>
            <p:nvPr/>
          </p:nvSpPr>
          <p:spPr>
            <a:xfrm>
              <a:off x="9764673" y="4088158"/>
              <a:ext cx="21901" cy="117103"/>
            </a:xfrm>
            <a:custGeom>
              <a:avLst/>
              <a:gdLst/>
              <a:ahLst/>
              <a:cxnLst/>
              <a:rect l="l" t="t" r="r" b="b"/>
              <a:pathLst>
                <a:path w="444" h="2374" extrusionOk="0">
                  <a:moveTo>
                    <a:pt x="444" y="76"/>
                  </a:moveTo>
                  <a:lnTo>
                    <a:pt x="444" y="761"/>
                  </a:lnTo>
                  <a:lnTo>
                    <a:pt x="444" y="895"/>
                  </a:lnTo>
                  <a:lnTo>
                    <a:pt x="444" y="1028"/>
                  </a:lnTo>
                  <a:lnTo>
                    <a:pt x="444" y="1104"/>
                  </a:lnTo>
                  <a:lnTo>
                    <a:pt x="444" y="1162"/>
                  </a:lnTo>
                  <a:lnTo>
                    <a:pt x="444" y="1304"/>
                  </a:lnTo>
                  <a:lnTo>
                    <a:pt x="435" y="1421"/>
                  </a:lnTo>
                  <a:lnTo>
                    <a:pt x="435" y="1438"/>
                  </a:lnTo>
                  <a:lnTo>
                    <a:pt x="419" y="1572"/>
                  </a:lnTo>
                  <a:lnTo>
                    <a:pt x="410" y="1663"/>
                  </a:lnTo>
                  <a:lnTo>
                    <a:pt x="402" y="1705"/>
                  </a:lnTo>
                  <a:lnTo>
                    <a:pt x="377" y="1839"/>
                  </a:lnTo>
                  <a:lnTo>
                    <a:pt x="360" y="1939"/>
                  </a:lnTo>
                  <a:lnTo>
                    <a:pt x="352" y="1972"/>
                  </a:lnTo>
                  <a:lnTo>
                    <a:pt x="327" y="2115"/>
                  </a:lnTo>
                  <a:lnTo>
                    <a:pt x="302" y="2248"/>
                  </a:lnTo>
                  <a:lnTo>
                    <a:pt x="126" y="2373"/>
                  </a:lnTo>
                  <a:lnTo>
                    <a:pt x="1" y="2198"/>
                  </a:lnTo>
                  <a:lnTo>
                    <a:pt x="18" y="2056"/>
                  </a:lnTo>
                  <a:lnTo>
                    <a:pt x="34" y="1922"/>
                  </a:lnTo>
                  <a:lnTo>
                    <a:pt x="34" y="1889"/>
                  </a:lnTo>
                  <a:lnTo>
                    <a:pt x="43" y="1797"/>
                  </a:lnTo>
                  <a:lnTo>
                    <a:pt x="59" y="1663"/>
                  </a:lnTo>
                  <a:lnTo>
                    <a:pt x="59" y="1622"/>
                  </a:lnTo>
                  <a:lnTo>
                    <a:pt x="76" y="1530"/>
                  </a:lnTo>
                  <a:lnTo>
                    <a:pt x="93" y="1396"/>
                  </a:lnTo>
                  <a:lnTo>
                    <a:pt x="93" y="1379"/>
                  </a:lnTo>
                  <a:lnTo>
                    <a:pt x="118" y="1262"/>
                  </a:lnTo>
                  <a:lnTo>
                    <a:pt x="143" y="1137"/>
                  </a:lnTo>
                  <a:lnTo>
                    <a:pt x="151" y="1070"/>
                  </a:lnTo>
                  <a:lnTo>
                    <a:pt x="168" y="1003"/>
                  </a:lnTo>
                  <a:lnTo>
                    <a:pt x="185" y="870"/>
                  </a:lnTo>
                  <a:lnTo>
                    <a:pt x="210" y="736"/>
                  </a:lnTo>
                  <a:lnTo>
                    <a:pt x="210" y="711"/>
                  </a:lnTo>
                  <a:lnTo>
                    <a:pt x="235" y="602"/>
                  </a:lnTo>
                  <a:lnTo>
                    <a:pt x="252" y="469"/>
                  </a:lnTo>
                  <a:lnTo>
                    <a:pt x="277" y="335"/>
                  </a:lnTo>
                  <a:lnTo>
                    <a:pt x="293" y="201"/>
                  </a:lnTo>
                  <a:lnTo>
                    <a:pt x="310" y="76"/>
                  </a:lnTo>
                  <a:lnTo>
                    <a:pt x="310" y="68"/>
                  </a:lnTo>
                  <a:lnTo>
                    <a:pt x="38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34"/>
            <p:cNvSpPr/>
            <p:nvPr/>
          </p:nvSpPr>
          <p:spPr>
            <a:xfrm>
              <a:off x="9735027" y="4404643"/>
              <a:ext cx="26440" cy="128646"/>
            </a:xfrm>
            <a:custGeom>
              <a:avLst/>
              <a:gdLst/>
              <a:ahLst/>
              <a:cxnLst/>
              <a:rect l="l" t="t" r="r" b="b"/>
              <a:pathLst>
                <a:path w="536" h="2608" extrusionOk="0">
                  <a:moveTo>
                    <a:pt x="418" y="68"/>
                  </a:moveTo>
                  <a:lnTo>
                    <a:pt x="418" y="76"/>
                  </a:lnTo>
                  <a:lnTo>
                    <a:pt x="468" y="201"/>
                  </a:lnTo>
                  <a:lnTo>
                    <a:pt x="477" y="218"/>
                  </a:lnTo>
                  <a:lnTo>
                    <a:pt x="510" y="293"/>
                  </a:lnTo>
                  <a:lnTo>
                    <a:pt x="535" y="368"/>
                  </a:lnTo>
                  <a:lnTo>
                    <a:pt x="535" y="377"/>
                  </a:lnTo>
                  <a:lnTo>
                    <a:pt x="527" y="519"/>
                  </a:lnTo>
                  <a:lnTo>
                    <a:pt x="518" y="661"/>
                  </a:lnTo>
                  <a:lnTo>
                    <a:pt x="510" y="811"/>
                  </a:lnTo>
                  <a:lnTo>
                    <a:pt x="510" y="853"/>
                  </a:lnTo>
                  <a:lnTo>
                    <a:pt x="502" y="953"/>
                  </a:lnTo>
                  <a:lnTo>
                    <a:pt x="493" y="1095"/>
                  </a:lnTo>
                  <a:lnTo>
                    <a:pt x="485" y="1246"/>
                  </a:lnTo>
                  <a:lnTo>
                    <a:pt x="477" y="1388"/>
                  </a:lnTo>
                  <a:lnTo>
                    <a:pt x="468" y="1530"/>
                  </a:lnTo>
                  <a:lnTo>
                    <a:pt x="468" y="1530"/>
                  </a:lnTo>
                  <a:lnTo>
                    <a:pt x="460" y="1680"/>
                  </a:lnTo>
                  <a:lnTo>
                    <a:pt x="452" y="1822"/>
                  </a:lnTo>
                  <a:lnTo>
                    <a:pt x="443" y="1964"/>
                  </a:lnTo>
                  <a:lnTo>
                    <a:pt x="435" y="2114"/>
                  </a:lnTo>
                  <a:lnTo>
                    <a:pt x="418" y="2390"/>
                  </a:lnTo>
                  <a:lnTo>
                    <a:pt x="418" y="2398"/>
                  </a:lnTo>
                  <a:lnTo>
                    <a:pt x="201" y="2607"/>
                  </a:lnTo>
                  <a:lnTo>
                    <a:pt x="0" y="2390"/>
                  </a:lnTo>
                  <a:lnTo>
                    <a:pt x="0" y="2373"/>
                  </a:lnTo>
                  <a:lnTo>
                    <a:pt x="9" y="2098"/>
                  </a:lnTo>
                  <a:lnTo>
                    <a:pt x="9" y="1947"/>
                  </a:lnTo>
                  <a:lnTo>
                    <a:pt x="9" y="1797"/>
                  </a:lnTo>
                  <a:lnTo>
                    <a:pt x="9" y="1655"/>
                  </a:lnTo>
                  <a:lnTo>
                    <a:pt x="17" y="1505"/>
                  </a:lnTo>
                  <a:lnTo>
                    <a:pt x="17" y="1505"/>
                  </a:lnTo>
                  <a:lnTo>
                    <a:pt x="25" y="1363"/>
                  </a:lnTo>
                  <a:lnTo>
                    <a:pt x="34" y="1221"/>
                  </a:lnTo>
                  <a:lnTo>
                    <a:pt x="42" y="1070"/>
                  </a:lnTo>
                  <a:lnTo>
                    <a:pt x="51" y="920"/>
                  </a:lnTo>
                  <a:lnTo>
                    <a:pt x="59" y="820"/>
                  </a:lnTo>
                  <a:lnTo>
                    <a:pt x="59" y="778"/>
                  </a:lnTo>
                  <a:lnTo>
                    <a:pt x="76" y="627"/>
                  </a:lnTo>
                  <a:lnTo>
                    <a:pt x="92" y="485"/>
                  </a:lnTo>
                  <a:lnTo>
                    <a:pt x="109" y="335"/>
                  </a:lnTo>
                  <a:lnTo>
                    <a:pt x="109" y="335"/>
                  </a:lnTo>
                  <a:lnTo>
                    <a:pt x="142" y="268"/>
                  </a:lnTo>
                  <a:lnTo>
                    <a:pt x="184" y="193"/>
                  </a:lnTo>
                  <a:lnTo>
                    <a:pt x="201" y="185"/>
                  </a:lnTo>
                  <a:lnTo>
                    <a:pt x="268" y="68"/>
                  </a:lnTo>
                  <a:lnTo>
                    <a:pt x="268" y="59"/>
                  </a:lnTo>
                  <a:lnTo>
                    <a:pt x="34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34"/>
            <p:cNvSpPr/>
            <p:nvPr/>
          </p:nvSpPr>
          <p:spPr>
            <a:xfrm>
              <a:off x="9716419" y="4344069"/>
              <a:ext cx="44987" cy="121642"/>
            </a:xfrm>
            <a:custGeom>
              <a:avLst/>
              <a:gdLst/>
              <a:ahLst/>
              <a:cxnLst/>
              <a:rect l="l" t="t" r="r" b="b"/>
              <a:pathLst>
                <a:path w="912" h="2466" extrusionOk="0">
                  <a:moveTo>
                    <a:pt x="753" y="26"/>
                  </a:moveTo>
                  <a:lnTo>
                    <a:pt x="870" y="118"/>
                  </a:lnTo>
                  <a:lnTo>
                    <a:pt x="886" y="193"/>
                  </a:lnTo>
                  <a:lnTo>
                    <a:pt x="912" y="285"/>
                  </a:lnTo>
                  <a:lnTo>
                    <a:pt x="903" y="335"/>
                  </a:lnTo>
                  <a:lnTo>
                    <a:pt x="878" y="477"/>
                  </a:lnTo>
                  <a:lnTo>
                    <a:pt x="853" y="611"/>
                  </a:lnTo>
                  <a:lnTo>
                    <a:pt x="828" y="753"/>
                  </a:lnTo>
                  <a:lnTo>
                    <a:pt x="803" y="886"/>
                  </a:lnTo>
                  <a:lnTo>
                    <a:pt x="778" y="1028"/>
                  </a:lnTo>
                  <a:lnTo>
                    <a:pt x="753" y="1162"/>
                  </a:lnTo>
                  <a:lnTo>
                    <a:pt x="719" y="1304"/>
                  </a:lnTo>
                  <a:lnTo>
                    <a:pt x="703" y="1404"/>
                  </a:lnTo>
                  <a:lnTo>
                    <a:pt x="694" y="1438"/>
                  </a:lnTo>
                  <a:lnTo>
                    <a:pt x="636" y="1713"/>
                  </a:lnTo>
                  <a:lnTo>
                    <a:pt x="577" y="1981"/>
                  </a:lnTo>
                  <a:lnTo>
                    <a:pt x="519" y="2248"/>
                  </a:lnTo>
                  <a:lnTo>
                    <a:pt x="519" y="2256"/>
                  </a:lnTo>
                  <a:lnTo>
                    <a:pt x="210" y="2465"/>
                  </a:lnTo>
                  <a:lnTo>
                    <a:pt x="1" y="2156"/>
                  </a:lnTo>
                  <a:lnTo>
                    <a:pt x="1" y="2139"/>
                  </a:lnTo>
                  <a:lnTo>
                    <a:pt x="51" y="1880"/>
                  </a:lnTo>
                  <a:lnTo>
                    <a:pt x="101" y="1605"/>
                  </a:lnTo>
                  <a:lnTo>
                    <a:pt x="160" y="1329"/>
                  </a:lnTo>
                  <a:lnTo>
                    <a:pt x="160" y="1304"/>
                  </a:lnTo>
                  <a:lnTo>
                    <a:pt x="185" y="1195"/>
                  </a:lnTo>
                  <a:lnTo>
                    <a:pt x="210" y="1062"/>
                  </a:lnTo>
                  <a:lnTo>
                    <a:pt x="243" y="920"/>
                  </a:lnTo>
                  <a:lnTo>
                    <a:pt x="268" y="786"/>
                  </a:lnTo>
                  <a:lnTo>
                    <a:pt x="293" y="652"/>
                  </a:lnTo>
                  <a:lnTo>
                    <a:pt x="318" y="519"/>
                  </a:lnTo>
                  <a:lnTo>
                    <a:pt x="343" y="377"/>
                  </a:lnTo>
                  <a:lnTo>
                    <a:pt x="369" y="243"/>
                  </a:lnTo>
                  <a:lnTo>
                    <a:pt x="377" y="193"/>
                  </a:lnTo>
                  <a:lnTo>
                    <a:pt x="435" y="118"/>
                  </a:lnTo>
                  <a:lnTo>
                    <a:pt x="477" y="51"/>
                  </a:lnTo>
                  <a:lnTo>
                    <a:pt x="61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34"/>
            <p:cNvSpPr/>
            <p:nvPr/>
          </p:nvSpPr>
          <p:spPr>
            <a:xfrm>
              <a:off x="9526903" y="4346141"/>
              <a:ext cx="21063" cy="65556"/>
            </a:xfrm>
            <a:custGeom>
              <a:avLst/>
              <a:gdLst/>
              <a:ahLst/>
              <a:cxnLst/>
              <a:rect l="l" t="t" r="r" b="b"/>
              <a:pathLst>
                <a:path w="427" h="1329" extrusionOk="0">
                  <a:moveTo>
                    <a:pt x="92" y="1"/>
                  </a:moveTo>
                  <a:lnTo>
                    <a:pt x="351" y="26"/>
                  </a:lnTo>
                  <a:lnTo>
                    <a:pt x="393" y="34"/>
                  </a:lnTo>
                  <a:lnTo>
                    <a:pt x="418" y="101"/>
                  </a:lnTo>
                  <a:lnTo>
                    <a:pt x="426" y="126"/>
                  </a:lnTo>
                  <a:lnTo>
                    <a:pt x="426" y="176"/>
                  </a:lnTo>
                  <a:lnTo>
                    <a:pt x="418" y="243"/>
                  </a:lnTo>
                  <a:lnTo>
                    <a:pt x="409" y="310"/>
                  </a:lnTo>
                  <a:lnTo>
                    <a:pt x="401" y="385"/>
                  </a:lnTo>
                  <a:lnTo>
                    <a:pt x="401" y="452"/>
                  </a:lnTo>
                  <a:lnTo>
                    <a:pt x="393" y="527"/>
                  </a:lnTo>
                  <a:lnTo>
                    <a:pt x="384" y="594"/>
                  </a:lnTo>
                  <a:lnTo>
                    <a:pt x="376" y="711"/>
                  </a:lnTo>
                  <a:lnTo>
                    <a:pt x="376" y="736"/>
                  </a:lnTo>
                  <a:lnTo>
                    <a:pt x="368" y="878"/>
                  </a:lnTo>
                  <a:lnTo>
                    <a:pt x="351" y="1153"/>
                  </a:lnTo>
                  <a:lnTo>
                    <a:pt x="351" y="1162"/>
                  </a:lnTo>
                  <a:lnTo>
                    <a:pt x="167" y="1329"/>
                  </a:lnTo>
                  <a:lnTo>
                    <a:pt x="0" y="1153"/>
                  </a:lnTo>
                  <a:lnTo>
                    <a:pt x="0" y="1145"/>
                  </a:lnTo>
                  <a:lnTo>
                    <a:pt x="0" y="861"/>
                  </a:lnTo>
                  <a:lnTo>
                    <a:pt x="0" y="719"/>
                  </a:lnTo>
                  <a:lnTo>
                    <a:pt x="0" y="285"/>
                  </a:lnTo>
                  <a:lnTo>
                    <a:pt x="0" y="209"/>
                  </a:lnTo>
                  <a:lnTo>
                    <a:pt x="0" y="134"/>
                  </a:lnTo>
                  <a:lnTo>
                    <a:pt x="0" y="84"/>
                  </a:lnTo>
                  <a:lnTo>
                    <a:pt x="8" y="67"/>
                  </a:lnTo>
                  <a:lnTo>
                    <a:pt x="50"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34"/>
            <p:cNvSpPr/>
            <p:nvPr/>
          </p:nvSpPr>
          <p:spPr>
            <a:xfrm>
              <a:off x="9390069" y="4457818"/>
              <a:ext cx="31372" cy="70933"/>
            </a:xfrm>
            <a:custGeom>
              <a:avLst/>
              <a:gdLst/>
              <a:ahLst/>
              <a:cxnLst/>
              <a:rect l="l" t="t" r="r" b="b"/>
              <a:pathLst>
                <a:path w="636" h="1438" extrusionOk="0">
                  <a:moveTo>
                    <a:pt x="310" y="42"/>
                  </a:moveTo>
                  <a:lnTo>
                    <a:pt x="310" y="42"/>
                  </a:lnTo>
                  <a:lnTo>
                    <a:pt x="351" y="84"/>
                  </a:lnTo>
                  <a:lnTo>
                    <a:pt x="427" y="159"/>
                  </a:lnTo>
                  <a:lnTo>
                    <a:pt x="427" y="159"/>
                  </a:lnTo>
                  <a:lnTo>
                    <a:pt x="527" y="251"/>
                  </a:lnTo>
                  <a:lnTo>
                    <a:pt x="552" y="285"/>
                  </a:lnTo>
                  <a:lnTo>
                    <a:pt x="569" y="301"/>
                  </a:lnTo>
                  <a:lnTo>
                    <a:pt x="594" y="351"/>
                  </a:lnTo>
                  <a:lnTo>
                    <a:pt x="619" y="427"/>
                  </a:lnTo>
                  <a:lnTo>
                    <a:pt x="619" y="435"/>
                  </a:lnTo>
                  <a:lnTo>
                    <a:pt x="627" y="502"/>
                  </a:lnTo>
                  <a:lnTo>
                    <a:pt x="635" y="552"/>
                  </a:lnTo>
                  <a:lnTo>
                    <a:pt x="635" y="569"/>
                  </a:lnTo>
                  <a:lnTo>
                    <a:pt x="635" y="644"/>
                  </a:lnTo>
                  <a:lnTo>
                    <a:pt x="635" y="719"/>
                  </a:lnTo>
                  <a:lnTo>
                    <a:pt x="635" y="794"/>
                  </a:lnTo>
                  <a:lnTo>
                    <a:pt x="635" y="1178"/>
                  </a:lnTo>
                  <a:lnTo>
                    <a:pt x="427" y="1437"/>
                  </a:lnTo>
                  <a:lnTo>
                    <a:pt x="159" y="1229"/>
                  </a:lnTo>
                  <a:lnTo>
                    <a:pt x="159" y="1220"/>
                  </a:lnTo>
                  <a:lnTo>
                    <a:pt x="143" y="1153"/>
                  </a:lnTo>
                  <a:lnTo>
                    <a:pt x="126" y="1087"/>
                  </a:lnTo>
                  <a:lnTo>
                    <a:pt x="109" y="1020"/>
                  </a:lnTo>
                  <a:lnTo>
                    <a:pt x="92" y="953"/>
                  </a:lnTo>
                  <a:lnTo>
                    <a:pt x="76" y="911"/>
                  </a:lnTo>
                  <a:lnTo>
                    <a:pt x="76" y="878"/>
                  </a:lnTo>
                  <a:lnTo>
                    <a:pt x="51" y="811"/>
                  </a:lnTo>
                  <a:lnTo>
                    <a:pt x="34" y="744"/>
                  </a:lnTo>
                  <a:lnTo>
                    <a:pt x="17" y="677"/>
                  </a:lnTo>
                  <a:lnTo>
                    <a:pt x="17" y="660"/>
                  </a:lnTo>
                  <a:lnTo>
                    <a:pt x="9" y="610"/>
                  </a:lnTo>
                  <a:lnTo>
                    <a:pt x="1" y="552"/>
                  </a:lnTo>
                  <a:lnTo>
                    <a:pt x="1" y="535"/>
                  </a:lnTo>
                  <a:lnTo>
                    <a:pt x="1" y="460"/>
                  </a:lnTo>
                  <a:lnTo>
                    <a:pt x="9" y="410"/>
                  </a:lnTo>
                  <a:lnTo>
                    <a:pt x="17" y="393"/>
                  </a:lnTo>
                  <a:lnTo>
                    <a:pt x="34" y="343"/>
                  </a:lnTo>
                  <a:lnTo>
                    <a:pt x="92" y="234"/>
                  </a:lnTo>
                  <a:lnTo>
                    <a:pt x="92" y="234"/>
                  </a:lnTo>
                  <a:lnTo>
                    <a:pt x="143" y="134"/>
                  </a:lnTo>
                  <a:lnTo>
                    <a:pt x="168" y="76"/>
                  </a:lnTo>
                  <a:lnTo>
                    <a:pt x="168" y="76"/>
                  </a:lnTo>
                  <a:lnTo>
                    <a:pt x="2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34"/>
            <p:cNvSpPr/>
            <p:nvPr/>
          </p:nvSpPr>
          <p:spPr>
            <a:xfrm>
              <a:off x="9204647" y="4414558"/>
              <a:ext cx="41632" cy="118287"/>
            </a:xfrm>
            <a:custGeom>
              <a:avLst/>
              <a:gdLst/>
              <a:ahLst/>
              <a:cxnLst/>
              <a:rect l="l" t="t" r="r" b="b"/>
              <a:pathLst>
                <a:path w="844" h="2398" extrusionOk="0">
                  <a:moveTo>
                    <a:pt x="176" y="67"/>
                  </a:moveTo>
                  <a:lnTo>
                    <a:pt x="176" y="76"/>
                  </a:lnTo>
                  <a:lnTo>
                    <a:pt x="201" y="134"/>
                  </a:lnTo>
                  <a:lnTo>
                    <a:pt x="234" y="192"/>
                  </a:lnTo>
                  <a:lnTo>
                    <a:pt x="268" y="251"/>
                  </a:lnTo>
                  <a:lnTo>
                    <a:pt x="284" y="276"/>
                  </a:lnTo>
                  <a:lnTo>
                    <a:pt x="301" y="318"/>
                  </a:lnTo>
                  <a:lnTo>
                    <a:pt x="334" y="376"/>
                  </a:lnTo>
                  <a:lnTo>
                    <a:pt x="359" y="418"/>
                  </a:lnTo>
                  <a:lnTo>
                    <a:pt x="376" y="435"/>
                  </a:lnTo>
                  <a:lnTo>
                    <a:pt x="401" y="493"/>
                  </a:lnTo>
                  <a:lnTo>
                    <a:pt x="426" y="543"/>
                  </a:lnTo>
                  <a:lnTo>
                    <a:pt x="426" y="560"/>
                  </a:lnTo>
                  <a:lnTo>
                    <a:pt x="443" y="619"/>
                  </a:lnTo>
                  <a:lnTo>
                    <a:pt x="460" y="685"/>
                  </a:lnTo>
                  <a:lnTo>
                    <a:pt x="476" y="752"/>
                  </a:lnTo>
                  <a:lnTo>
                    <a:pt x="493" y="811"/>
                  </a:lnTo>
                  <a:lnTo>
                    <a:pt x="527" y="928"/>
                  </a:lnTo>
                  <a:lnTo>
                    <a:pt x="527" y="936"/>
                  </a:lnTo>
                  <a:lnTo>
                    <a:pt x="568" y="1070"/>
                  </a:lnTo>
                  <a:lnTo>
                    <a:pt x="602" y="1195"/>
                  </a:lnTo>
                  <a:lnTo>
                    <a:pt x="635" y="1329"/>
                  </a:lnTo>
                  <a:lnTo>
                    <a:pt x="669" y="1446"/>
                  </a:lnTo>
                  <a:lnTo>
                    <a:pt x="710" y="1579"/>
                  </a:lnTo>
                  <a:lnTo>
                    <a:pt x="777" y="1847"/>
                  </a:lnTo>
                  <a:lnTo>
                    <a:pt x="811" y="1972"/>
                  </a:lnTo>
                  <a:lnTo>
                    <a:pt x="844" y="2097"/>
                  </a:lnTo>
                  <a:lnTo>
                    <a:pt x="844" y="2106"/>
                  </a:lnTo>
                  <a:lnTo>
                    <a:pt x="677" y="2398"/>
                  </a:lnTo>
                  <a:lnTo>
                    <a:pt x="393" y="2223"/>
                  </a:lnTo>
                  <a:lnTo>
                    <a:pt x="393" y="2214"/>
                  </a:lnTo>
                  <a:lnTo>
                    <a:pt x="359" y="2089"/>
                  </a:lnTo>
                  <a:lnTo>
                    <a:pt x="326" y="1964"/>
                  </a:lnTo>
                  <a:lnTo>
                    <a:pt x="251" y="1705"/>
                  </a:lnTo>
                  <a:lnTo>
                    <a:pt x="209" y="1571"/>
                  </a:lnTo>
                  <a:lnTo>
                    <a:pt x="184" y="1446"/>
                  </a:lnTo>
                  <a:lnTo>
                    <a:pt x="142" y="1320"/>
                  </a:lnTo>
                  <a:lnTo>
                    <a:pt x="109" y="1187"/>
                  </a:lnTo>
                  <a:lnTo>
                    <a:pt x="75" y="1053"/>
                  </a:lnTo>
                  <a:lnTo>
                    <a:pt x="75" y="1045"/>
                  </a:lnTo>
                  <a:lnTo>
                    <a:pt x="50" y="919"/>
                  </a:lnTo>
                  <a:lnTo>
                    <a:pt x="42" y="852"/>
                  </a:lnTo>
                  <a:lnTo>
                    <a:pt x="25" y="786"/>
                  </a:lnTo>
                  <a:lnTo>
                    <a:pt x="9" y="719"/>
                  </a:lnTo>
                  <a:lnTo>
                    <a:pt x="0" y="652"/>
                  </a:lnTo>
                  <a:lnTo>
                    <a:pt x="0" y="635"/>
                  </a:lnTo>
                  <a:lnTo>
                    <a:pt x="0" y="485"/>
                  </a:lnTo>
                  <a:lnTo>
                    <a:pt x="9" y="435"/>
                  </a:lnTo>
                  <a:lnTo>
                    <a:pt x="17" y="368"/>
                  </a:lnTo>
                  <a:lnTo>
                    <a:pt x="17" y="318"/>
                  </a:lnTo>
                  <a:lnTo>
                    <a:pt x="17" y="293"/>
                  </a:lnTo>
                  <a:lnTo>
                    <a:pt x="25" y="218"/>
                  </a:lnTo>
                  <a:lnTo>
                    <a:pt x="34" y="151"/>
                  </a:lnTo>
                  <a:lnTo>
                    <a:pt x="42" y="92"/>
                  </a:lnTo>
                  <a:lnTo>
                    <a:pt x="42" y="76"/>
                  </a:lnTo>
                  <a:lnTo>
                    <a:pt x="9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34"/>
            <p:cNvSpPr/>
            <p:nvPr/>
          </p:nvSpPr>
          <p:spPr>
            <a:xfrm>
              <a:off x="8988296" y="4470199"/>
              <a:ext cx="47009" cy="115426"/>
            </a:xfrm>
            <a:custGeom>
              <a:avLst/>
              <a:gdLst/>
              <a:ahLst/>
              <a:cxnLst/>
              <a:rect l="l" t="t" r="r" b="b"/>
              <a:pathLst>
                <a:path w="953" h="2340" extrusionOk="0">
                  <a:moveTo>
                    <a:pt x="218" y="50"/>
                  </a:moveTo>
                  <a:lnTo>
                    <a:pt x="218" y="50"/>
                  </a:lnTo>
                  <a:lnTo>
                    <a:pt x="243" y="75"/>
                  </a:lnTo>
                  <a:lnTo>
                    <a:pt x="276" y="109"/>
                  </a:lnTo>
                  <a:lnTo>
                    <a:pt x="276" y="109"/>
                  </a:lnTo>
                  <a:lnTo>
                    <a:pt x="301" y="134"/>
                  </a:lnTo>
                  <a:lnTo>
                    <a:pt x="343" y="159"/>
                  </a:lnTo>
                  <a:lnTo>
                    <a:pt x="351" y="167"/>
                  </a:lnTo>
                  <a:lnTo>
                    <a:pt x="368" y="217"/>
                  </a:lnTo>
                  <a:lnTo>
                    <a:pt x="376" y="234"/>
                  </a:lnTo>
                  <a:lnTo>
                    <a:pt x="393" y="284"/>
                  </a:lnTo>
                  <a:lnTo>
                    <a:pt x="410" y="343"/>
                  </a:lnTo>
                  <a:lnTo>
                    <a:pt x="410" y="343"/>
                  </a:lnTo>
                  <a:lnTo>
                    <a:pt x="435" y="401"/>
                  </a:lnTo>
                  <a:lnTo>
                    <a:pt x="451" y="468"/>
                  </a:lnTo>
                  <a:lnTo>
                    <a:pt x="477" y="526"/>
                  </a:lnTo>
                  <a:lnTo>
                    <a:pt x="477" y="535"/>
                  </a:lnTo>
                  <a:lnTo>
                    <a:pt x="485" y="593"/>
                  </a:lnTo>
                  <a:lnTo>
                    <a:pt x="510" y="660"/>
                  </a:lnTo>
                  <a:lnTo>
                    <a:pt x="527" y="719"/>
                  </a:lnTo>
                  <a:lnTo>
                    <a:pt x="543" y="785"/>
                  </a:lnTo>
                  <a:lnTo>
                    <a:pt x="568" y="844"/>
                  </a:lnTo>
                  <a:lnTo>
                    <a:pt x="585" y="911"/>
                  </a:lnTo>
                  <a:lnTo>
                    <a:pt x="610" y="978"/>
                  </a:lnTo>
                  <a:lnTo>
                    <a:pt x="627" y="1044"/>
                  </a:lnTo>
                  <a:lnTo>
                    <a:pt x="669" y="1170"/>
                  </a:lnTo>
                  <a:lnTo>
                    <a:pt x="719" y="1303"/>
                  </a:lnTo>
                  <a:lnTo>
                    <a:pt x="761" y="1420"/>
                  </a:lnTo>
                  <a:lnTo>
                    <a:pt x="761" y="1429"/>
                  </a:lnTo>
                  <a:lnTo>
                    <a:pt x="802" y="1562"/>
                  </a:lnTo>
                  <a:lnTo>
                    <a:pt x="819" y="1629"/>
                  </a:lnTo>
                  <a:lnTo>
                    <a:pt x="844" y="1696"/>
                  </a:lnTo>
                  <a:lnTo>
                    <a:pt x="861" y="1763"/>
                  </a:lnTo>
                  <a:lnTo>
                    <a:pt x="886" y="1830"/>
                  </a:lnTo>
                  <a:lnTo>
                    <a:pt x="903" y="1897"/>
                  </a:lnTo>
                  <a:lnTo>
                    <a:pt x="919" y="1963"/>
                  </a:lnTo>
                  <a:lnTo>
                    <a:pt x="936" y="2030"/>
                  </a:lnTo>
                  <a:lnTo>
                    <a:pt x="953" y="2089"/>
                  </a:lnTo>
                  <a:lnTo>
                    <a:pt x="953" y="2097"/>
                  </a:lnTo>
                  <a:lnTo>
                    <a:pt x="819" y="2339"/>
                  </a:lnTo>
                  <a:lnTo>
                    <a:pt x="568" y="2206"/>
                  </a:lnTo>
                  <a:lnTo>
                    <a:pt x="568" y="2197"/>
                  </a:lnTo>
                  <a:lnTo>
                    <a:pt x="560" y="2139"/>
                  </a:lnTo>
                  <a:lnTo>
                    <a:pt x="535" y="2080"/>
                  </a:lnTo>
                  <a:lnTo>
                    <a:pt x="518" y="2013"/>
                  </a:lnTo>
                  <a:lnTo>
                    <a:pt x="493" y="1955"/>
                  </a:lnTo>
                  <a:lnTo>
                    <a:pt x="477" y="1888"/>
                  </a:lnTo>
                  <a:lnTo>
                    <a:pt x="451" y="1821"/>
                  </a:lnTo>
                  <a:lnTo>
                    <a:pt x="435" y="1763"/>
                  </a:lnTo>
                  <a:lnTo>
                    <a:pt x="410" y="1696"/>
                  </a:lnTo>
                  <a:lnTo>
                    <a:pt x="360" y="1571"/>
                  </a:lnTo>
                  <a:lnTo>
                    <a:pt x="360" y="1562"/>
                  </a:lnTo>
                  <a:lnTo>
                    <a:pt x="318" y="1437"/>
                  </a:lnTo>
                  <a:lnTo>
                    <a:pt x="268" y="1312"/>
                  </a:lnTo>
                  <a:lnTo>
                    <a:pt x="226" y="1178"/>
                  </a:lnTo>
                  <a:lnTo>
                    <a:pt x="201" y="1111"/>
                  </a:lnTo>
                  <a:lnTo>
                    <a:pt x="176" y="1044"/>
                  </a:lnTo>
                  <a:lnTo>
                    <a:pt x="151" y="986"/>
                  </a:lnTo>
                  <a:lnTo>
                    <a:pt x="134" y="919"/>
                  </a:lnTo>
                  <a:lnTo>
                    <a:pt x="109" y="852"/>
                  </a:lnTo>
                  <a:lnTo>
                    <a:pt x="92" y="777"/>
                  </a:lnTo>
                  <a:lnTo>
                    <a:pt x="84" y="719"/>
                  </a:lnTo>
                  <a:lnTo>
                    <a:pt x="67" y="652"/>
                  </a:lnTo>
                  <a:lnTo>
                    <a:pt x="67" y="643"/>
                  </a:lnTo>
                  <a:lnTo>
                    <a:pt x="51" y="577"/>
                  </a:lnTo>
                  <a:lnTo>
                    <a:pt x="34" y="510"/>
                  </a:lnTo>
                  <a:lnTo>
                    <a:pt x="17" y="443"/>
                  </a:lnTo>
                  <a:lnTo>
                    <a:pt x="17" y="443"/>
                  </a:lnTo>
                  <a:lnTo>
                    <a:pt x="9" y="368"/>
                  </a:lnTo>
                  <a:lnTo>
                    <a:pt x="0" y="318"/>
                  </a:lnTo>
                  <a:lnTo>
                    <a:pt x="0" y="301"/>
                  </a:lnTo>
                  <a:lnTo>
                    <a:pt x="0" y="242"/>
                  </a:lnTo>
                  <a:lnTo>
                    <a:pt x="9" y="226"/>
                  </a:lnTo>
                  <a:lnTo>
                    <a:pt x="34" y="184"/>
                  </a:lnTo>
                  <a:lnTo>
                    <a:pt x="51" y="151"/>
                  </a:lnTo>
                  <a:lnTo>
                    <a:pt x="51" y="151"/>
                  </a:lnTo>
                  <a:lnTo>
                    <a:pt x="76" y="109"/>
                  </a:lnTo>
                  <a:lnTo>
                    <a:pt x="92" y="75"/>
                  </a:lnTo>
                  <a:lnTo>
                    <a:pt x="92" y="75"/>
                  </a:lnTo>
                  <a:lnTo>
                    <a:pt x="14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34"/>
            <p:cNvSpPr/>
            <p:nvPr/>
          </p:nvSpPr>
          <p:spPr>
            <a:xfrm>
              <a:off x="8842435" y="4520020"/>
              <a:ext cx="24762" cy="80453"/>
            </a:xfrm>
            <a:custGeom>
              <a:avLst/>
              <a:gdLst/>
              <a:ahLst/>
              <a:cxnLst/>
              <a:rect l="l" t="t" r="r" b="b"/>
              <a:pathLst>
                <a:path w="502" h="1631" extrusionOk="0">
                  <a:moveTo>
                    <a:pt x="368" y="26"/>
                  </a:moveTo>
                  <a:lnTo>
                    <a:pt x="468" y="101"/>
                  </a:lnTo>
                  <a:lnTo>
                    <a:pt x="468" y="101"/>
                  </a:lnTo>
                  <a:lnTo>
                    <a:pt x="476" y="151"/>
                  </a:lnTo>
                  <a:lnTo>
                    <a:pt x="493" y="193"/>
                  </a:lnTo>
                  <a:lnTo>
                    <a:pt x="501" y="227"/>
                  </a:lnTo>
                  <a:lnTo>
                    <a:pt x="501" y="235"/>
                  </a:lnTo>
                  <a:lnTo>
                    <a:pt x="485" y="277"/>
                  </a:lnTo>
                  <a:lnTo>
                    <a:pt x="476" y="318"/>
                  </a:lnTo>
                  <a:lnTo>
                    <a:pt x="468" y="360"/>
                  </a:lnTo>
                  <a:lnTo>
                    <a:pt x="460" y="402"/>
                  </a:lnTo>
                  <a:lnTo>
                    <a:pt x="451" y="444"/>
                  </a:lnTo>
                  <a:lnTo>
                    <a:pt x="443" y="486"/>
                  </a:lnTo>
                  <a:lnTo>
                    <a:pt x="443" y="519"/>
                  </a:lnTo>
                  <a:lnTo>
                    <a:pt x="434" y="561"/>
                  </a:lnTo>
                  <a:lnTo>
                    <a:pt x="426" y="602"/>
                  </a:lnTo>
                  <a:lnTo>
                    <a:pt x="418" y="653"/>
                  </a:lnTo>
                  <a:lnTo>
                    <a:pt x="418" y="686"/>
                  </a:lnTo>
                  <a:lnTo>
                    <a:pt x="418" y="728"/>
                  </a:lnTo>
                  <a:lnTo>
                    <a:pt x="418" y="770"/>
                  </a:lnTo>
                  <a:lnTo>
                    <a:pt x="418" y="811"/>
                  </a:lnTo>
                  <a:lnTo>
                    <a:pt x="418" y="853"/>
                  </a:lnTo>
                  <a:lnTo>
                    <a:pt x="418" y="887"/>
                  </a:lnTo>
                  <a:lnTo>
                    <a:pt x="418" y="903"/>
                  </a:lnTo>
                  <a:lnTo>
                    <a:pt x="418" y="945"/>
                  </a:lnTo>
                  <a:lnTo>
                    <a:pt x="418" y="987"/>
                  </a:lnTo>
                  <a:lnTo>
                    <a:pt x="418" y="1029"/>
                  </a:lnTo>
                  <a:lnTo>
                    <a:pt x="418" y="1070"/>
                  </a:lnTo>
                  <a:lnTo>
                    <a:pt x="418" y="1154"/>
                  </a:lnTo>
                  <a:lnTo>
                    <a:pt x="418" y="1246"/>
                  </a:lnTo>
                  <a:lnTo>
                    <a:pt x="418" y="1329"/>
                  </a:lnTo>
                  <a:lnTo>
                    <a:pt x="418" y="1421"/>
                  </a:lnTo>
                  <a:lnTo>
                    <a:pt x="217" y="1630"/>
                  </a:lnTo>
                  <a:lnTo>
                    <a:pt x="8" y="1430"/>
                  </a:lnTo>
                  <a:lnTo>
                    <a:pt x="8" y="1421"/>
                  </a:lnTo>
                  <a:lnTo>
                    <a:pt x="0" y="1338"/>
                  </a:lnTo>
                  <a:lnTo>
                    <a:pt x="0" y="1246"/>
                  </a:lnTo>
                  <a:lnTo>
                    <a:pt x="0" y="1154"/>
                  </a:lnTo>
                  <a:lnTo>
                    <a:pt x="0" y="1070"/>
                  </a:lnTo>
                  <a:lnTo>
                    <a:pt x="0" y="753"/>
                  </a:lnTo>
                  <a:lnTo>
                    <a:pt x="0" y="703"/>
                  </a:lnTo>
                  <a:lnTo>
                    <a:pt x="0" y="653"/>
                  </a:lnTo>
                  <a:lnTo>
                    <a:pt x="0" y="611"/>
                  </a:lnTo>
                  <a:lnTo>
                    <a:pt x="0" y="561"/>
                  </a:lnTo>
                  <a:lnTo>
                    <a:pt x="0" y="511"/>
                  </a:lnTo>
                  <a:lnTo>
                    <a:pt x="0" y="469"/>
                  </a:lnTo>
                  <a:lnTo>
                    <a:pt x="0" y="419"/>
                  </a:lnTo>
                  <a:lnTo>
                    <a:pt x="0" y="377"/>
                  </a:lnTo>
                  <a:lnTo>
                    <a:pt x="8" y="327"/>
                  </a:lnTo>
                  <a:lnTo>
                    <a:pt x="17" y="277"/>
                  </a:lnTo>
                  <a:lnTo>
                    <a:pt x="25" y="235"/>
                  </a:lnTo>
                  <a:lnTo>
                    <a:pt x="33" y="185"/>
                  </a:lnTo>
                  <a:lnTo>
                    <a:pt x="42" y="135"/>
                  </a:lnTo>
                  <a:lnTo>
                    <a:pt x="42" y="118"/>
                  </a:lnTo>
                  <a:lnTo>
                    <a:pt x="59" y="93"/>
                  </a:lnTo>
                  <a:lnTo>
                    <a:pt x="92" y="51"/>
                  </a:lnTo>
                  <a:lnTo>
                    <a:pt x="125" y="9"/>
                  </a:lnTo>
                  <a:lnTo>
                    <a:pt x="125" y="9"/>
                  </a:lnTo>
                  <a:lnTo>
                    <a:pt x="25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34"/>
            <p:cNvSpPr/>
            <p:nvPr/>
          </p:nvSpPr>
          <p:spPr>
            <a:xfrm>
              <a:off x="9209185" y="4613150"/>
              <a:ext cx="31767" cy="49919"/>
            </a:xfrm>
            <a:custGeom>
              <a:avLst/>
              <a:gdLst/>
              <a:ahLst/>
              <a:cxnLst/>
              <a:rect l="l" t="t" r="r" b="b"/>
              <a:pathLst>
                <a:path w="644" h="1012" extrusionOk="0">
                  <a:moveTo>
                    <a:pt x="460" y="26"/>
                  </a:moveTo>
                  <a:lnTo>
                    <a:pt x="460" y="26"/>
                  </a:lnTo>
                  <a:lnTo>
                    <a:pt x="526" y="85"/>
                  </a:lnTo>
                  <a:lnTo>
                    <a:pt x="543" y="93"/>
                  </a:lnTo>
                  <a:lnTo>
                    <a:pt x="610" y="143"/>
                  </a:lnTo>
                  <a:lnTo>
                    <a:pt x="610" y="143"/>
                  </a:lnTo>
                  <a:lnTo>
                    <a:pt x="635" y="160"/>
                  </a:lnTo>
                  <a:lnTo>
                    <a:pt x="643" y="176"/>
                  </a:lnTo>
                  <a:lnTo>
                    <a:pt x="643" y="193"/>
                  </a:lnTo>
                  <a:lnTo>
                    <a:pt x="643" y="235"/>
                  </a:lnTo>
                  <a:lnTo>
                    <a:pt x="643" y="235"/>
                  </a:lnTo>
                  <a:lnTo>
                    <a:pt x="643" y="277"/>
                  </a:lnTo>
                  <a:lnTo>
                    <a:pt x="643" y="310"/>
                  </a:lnTo>
                  <a:lnTo>
                    <a:pt x="643" y="327"/>
                  </a:lnTo>
                  <a:lnTo>
                    <a:pt x="635" y="360"/>
                  </a:lnTo>
                  <a:lnTo>
                    <a:pt x="635" y="402"/>
                  </a:lnTo>
                  <a:lnTo>
                    <a:pt x="627" y="444"/>
                  </a:lnTo>
                  <a:lnTo>
                    <a:pt x="618" y="486"/>
                  </a:lnTo>
                  <a:lnTo>
                    <a:pt x="618" y="502"/>
                  </a:lnTo>
                  <a:lnTo>
                    <a:pt x="618" y="536"/>
                  </a:lnTo>
                  <a:lnTo>
                    <a:pt x="610" y="577"/>
                  </a:lnTo>
                  <a:lnTo>
                    <a:pt x="602" y="619"/>
                  </a:lnTo>
                  <a:lnTo>
                    <a:pt x="593" y="661"/>
                  </a:lnTo>
                  <a:lnTo>
                    <a:pt x="585" y="703"/>
                  </a:lnTo>
                  <a:lnTo>
                    <a:pt x="585" y="745"/>
                  </a:lnTo>
                  <a:lnTo>
                    <a:pt x="585" y="745"/>
                  </a:lnTo>
                  <a:lnTo>
                    <a:pt x="267" y="1012"/>
                  </a:lnTo>
                  <a:lnTo>
                    <a:pt x="0" y="703"/>
                  </a:lnTo>
                  <a:lnTo>
                    <a:pt x="0" y="511"/>
                  </a:lnTo>
                  <a:lnTo>
                    <a:pt x="0" y="460"/>
                  </a:lnTo>
                  <a:lnTo>
                    <a:pt x="0" y="435"/>
                  </a:lnTo>
                  <a:lnTo>
                    <a:pt x="0" y="410"/>
                  </a:lnTo>
                  <a:lnTo>
                    <a:pt x="0" y="369"/>
                  </a:lnTo>
                  <a:lnTo>
                    <a:pt x="8" y="318"/>
                  </a:lnTo>
                  <a:lnTo>
                    <a:pt x="17" y="268"/>
                  </a:lnTo>
                  <a:lnTo>
                    <a:pt x="25" y="218"/>
                  </a:lnTo>
                  <a:lnTo>
                    <a:pt x="25" y="218"/>
                  </a:lnTo>
                  <a:lnTo>
                    <a:pt x="34" y="176"/>
                  </a:lnTo>
                  <a:lnTo>
                    <a:pt x="50" y="126"/>
                  </a:lnTo>
                  <a:lnTo>
                    <a:pt x="50" y="126"/>
                  </a:lnTo>
                  <a:lnTo>
                    <a:pt x="67" y="85"/>
                  </a:lnTo>
                  <a:lnTo>
                    <a:pt x="75" y="68"/>
                  </a:lnTo>
                  <a:lnTo>
                    <a:pt x="92" y="51"/>
                  </a:lnTo>
                  <a:lnTo>
                    <a:pt x="117" y="43"/>
                  </a:lnTo>
                  <a:lnTo>
                    <a:pt x="125" y="43"/>
                  </a:lnTo>
                  <a:lnTo>
                    <a:pt x="217" y="26"/>
                  </a:lnTo>
                  <a:lnTo>
                    <a:pt x="226" y="26"/>
                  </a:lnTo>
                  <a:lnTo>
                    <a:pt x="318" y="1"/>
                  </a:lnTo>
                  <a:lnTo>
                    <a:pt x="3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34"/>
            <p:cNvSpPr/>
            <p:nvPr/>
          </p:nvSpPr>
          <p:spPr>
            <a:xfrm>
              <a:off x="9384692" y="4597514"/>
              <a:ext cx="21901" cy="52386"/>
            </a:xfrm>
            <a:custGeom>
              <a:avLst/>
              <a:gdLst/>
              <a:ahLst/>
              <a:cxnLst/>
              <a:rect l="l" t="t" r="r" b="b"/>
              <a:pathLst>
                <a:path w="444" h="1062" extrusionOk="0">
                  <a:moveTo>
                    <a:pt x="260" y="59"/>
                  </a:moveTo>
                  <a:lnTo>
                    <a:pt x="260" y="59"/>
                  </a:lnTo>
                  <a:lnTo>
                    <a:pt x="318" y="193"/>
                  </a:lnTo>
                  <a:lnTo>
                    <a:pt x="327" y="209"/>
                  </a:lnTo>
                  <a:lnTo>
                    <a:pt x="369" y="301"/>
                  </a:lnTo>
                  <a:lnTo>
                    <a:pt x="369" y="310"/>
                  </a:lnTo>
                  <a:lnTo>
                    <a:pt x="377" y="343"/>
                  </a:lnTo>
                  <a:lnTo>
                    <a:pt x="394" y="385"/>
                  </a:lnTo>
                  <a:lnTo>
                    <a:pt x="402" y="402"/>
                  </a:lnTo>
                  <a:lnTo>
                    <a:pt x="402" y="418"/>
                  </a:lnTo>
                  <a:lnTo>
                    <a:pt x="410" y="443"/>
                  </a:lnTo>
                  <a:lnTo>
                    <a:pt x="419" y="477"/>
                  </a:lnTo>
                  <a:lnTo>
                    <a:pt x="419" y="510"/>
                  </a:lnTo>
                  <a:lnTo>
                    <a:pt x="419" y="518"/>
                  </a:lnTo>
                  <a:lnTo>
                    <a:pt x="427" y="594"/>
                  </a:lnTo>
                  <a:lnTo>
                    <a:pt x="435" y="661"/>
                  </a:lnTo>
                  <a:lnTo>
                    <a:pt x="435" y="694"/>
                  </a:lnTo>
                  <a:lnTo>
                    <a:pt x="444" y="836"/>
                  </a:lnTo>
                  <a:lnTo>
                    <a:pt x="277" y="1062"/>
                  </a:lnTo>
                  <a:lnTo>
                    <a:pt x="51" y="886"/>
                  </a:lnTo>
                  <a:lnTo>
                    <a:pt x="26" y="744"/>
                  </a:lnTo>
                  <a:lnTo>
                    <a:pt x="18" y="711"/>
                  </a:lnTo>
                  <a:lnTo>
                    <a:pt x="9" y="644"/>
                  </a:lnTo>
                  <a:lnTo>
                    <a:pt x="1" y="569"/>
                  </a:lnTo>
                  <a:lnTo>
                    <a:pt x="1" y="435"/>
                  </a:lnTo>
                  <a:lnTo>
                    <a:pt x="1" y="410"/>
                  </a:lnTo>
                  <a:lnTo>
                    <a:pt x="18" y="360"/>
                  </a:lnTo>
                  <a:lnTo>
                    <a:pt x="26" y="326"/>
                  </a:lnTo>
                  <a:lnTo>
                    <a:pt x="26" y="318"/>
                  </a:lnTo>
                  <a:lnTo>
                    <a:pt x="59" y="226"/>
                  </a:lnTo>
                  <a:lnTo>
                    <a:pt x="68" y="209"/>
                  </a:lnTo>
                  <a:lnTo>
                    <a:pt x="118" y="67"/>
                  </a:lnTo>
                  <a:lnTo>
                    <a:pt x="118" y="67"/>
                  </a:lnTo>
                  <a:lnTo>
                    <a:pt x="17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34"/>
            <p:cNvSpPr/>
            <p:nvPr/>
          </p:nvSpPr>
          <p:spPr>
            <a:xfrm>
              <a:off x="9598181" y="4499451"/>
              <a:ext cx="32162" cy="135207"/>
            </a:xfrm>
            <a:custGeom>
              <a:avLst/>
              <a:gdLst/>
              <a:ahLst/>
              <a:cxnLst/>
              <a:rect l="l" t="t" r="r" b="b"/>
              <a:pathLst>
                <a:path w="652" h="2741" extrusionOk="0">
                  <a:moveTo>
                    <a:pt x="418" y="0"/>
                  </a:moveTo>
                  <a:lnTo>
                    <a:pt x="560" y="101"/>
                  </a:lnTo>
                  <a:lnTo>
                    <a:pt x="585" y="159"/>
                  </a:lnTo>
                  <a:lnTo>
                    <a:pt x="635" y="251"/>
                  </a:lnTo>
                  <a:lnTo>
                    <a:pt x="635" y="318"/>
                  </a:lnTo>
                  <a:lnTo>
                    <a:pt x="635" y="468"/>
                  </a:lnTo>
                  <a:lnTo>
                    <a:pt x="644" y="618"/>
                  </a:lnTo>
                  <a:lnTo>
                    <a:pt x="652" y="777"/>
                  </a:lnTo>
                  <a:lnTo>
                    <a:pt x="652" y="928"/>
                  </a:lnTo>
                  <a:lnTo>
                    <a:pt x="652" y="1078"/>
                  </a:lnTo>
                  <a:lnTo>
                    <a:pt x="652" y="1237"/>
                  </a:lnTo>
                  <a:lnTo>
                    <a:pt x="652" y="1471"/>
                  </a:lnTo>
                  <a:lnTo>
                    <a:pt x="644" y="1546"/>
                  </a:lnTo>
                  <a:lnTo>
                    <a:pt x="627" y="1771"/>
                  </a:lnTo>
                  <a:lnTo>
                    <a:pt x="619" y="1855"/>
                  </a:lnTo>
                  <a:lnTo>
                    <a:pt x="593" y="2097"/>
                  </a:lnTo>
                  <a:lnTo>
                    <a:pt x="552" y="2465"/>
                  </a:lnTo>
                  <a:lnTo>
                    <a:pt x="318" y="2740"/>
                  </a:lnTo>
                  <a:lnTo>
                    <a:pt x="92" y="2465"/>
                  </a:lnTo>
                  <a:lnTo>
                    <a:pt x="50" y="2097"/>
                  </a:lnTo>
                  <a:lnTo>
                    <a:pt x="25" y="1847"/>
                  </a:lnTo>
                  <a:lnTo>
                    <a:pt x="17" y="1771"/>
                  </a:lnTo>
                  <a:lnTo>
                    <a:pt x="0" y="1537"/>
                  </a:lnTo>
                  <a:lnTo>
                    <a:pt x="0" y="1471"/>
                  </a:lnTo>
                  <a:lnTo>
                    <a:pt x="0" y="1153"/>
                  </a:lnTo>
                  <a:lnTo>
                    <a:pt x="0" y="1078"/>
                  </a:lnTo>
                  <a:lnTo>
                    <a:pt x="9" y="919"/>
                  </a:lnTo>
                  <a:lnTo>
                    <a:pt x="9" y="802"/>
                  </a:lnTo>
                  <a:lnTo>
                    <a:pt x="9" y="769"/>
                  </a:lnTo>
                  <a:lnTo>
                    <a:pt x="17" y="610"/>
                  </a:lnTo>
                  <a:lnTo>
                    <a:pt x="34" y="460"/>
                  </a:lnTo>
                  <a:lnTo>
                    <a:pt x="42" y="301"/>
                  </a:lnTo>
                  <a:lnTo>
                    <a:pt x="42" y="243"/>
                  </a:lnTo>
                  <a:lnTo>
                    <a:pt x="92" y="151"/>
                  </a:lnTo>
                  <a:lnTo>
                    <a:pt x="126" y="92"/>
                  </a:lnTo>
                  <a:lnTo>
                    <a:pt x="2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34"/>
            <p:cNvSpPr/>
            <p:nvPr/>
          </p:nvSpPr>
          <p:spPr>
            <a:xfrm>
              <a:off x="9690534" y="4550948"/>
              <a:ext cx="31372" cy="85781"/>
            </a:xfrm>
            <a:custGeom>
              <a:avLst/>
              <a:gdLst/>
              <a:ahLst/>
              <a:cxnLst/>
              <a:rect l="l" t="t" r="r" b="b"/>
              <a:pathLst>
                <a:path w="636" h="1739" extrusionOk="0">
                  <a:moveTo>
                    <a:pt x="568" y="42"/>
                  </a:moveTo>
                  <a:lnTo>
                    <a:pt x="635" y="92"/>
                  </a:lnTo>
                  <a:lnTo>
                    <a:pt x="635" y="109"/>
                  </a:lnTo>
                  <a:lnTo>
                    <a:pt x="635" y="159"/>
                  </a:lnTo>
                  <a:lnTo>
                    <a:pt x="635" y="209"/>
                  </a:lnTo>
                  <a:lnTo>
                    <a:pt x="627" y="260"/>
                  </a:lnTo>
                  <a:lnTo>
                    <a:pt x="602" y="351"/>
                  </a:lnTo>
                  <a:lnTo>
                    <a:pt x="577" y="443"/>
                  </a:lnTo>
                  <a:lnTo>
                    <a:pt x="552" y="535"/>
                  </a:lnTo>
                  <a:lnTo>
                    <a:pt x="535" y="635"/>
                  </a:lnTo>
                  <a:lnTo>
                    <a:pt x="510" y="727"/>
                  </a:lnTo>
                  <a:lnTo>
                    <a:pt x="493" y="819"/>
                  </a:lnTo>
                  <a:lnTo>
                    <a:pt x="476" y="911"/>
                  </a:lnTo>
                  <a:lnTo>
                    <a:pt x="460" y="978"/>
                  </a:lnTo>
                  <a:lnTo>
                    <a:pt x="451" y="1011"/>
                  </a:lnTo>
                  <a:lnTo>
                    <a:pt x="435" y="1103"/>
                  </a:lnTo>
                  <a:lnTo>
                    <a:pt x="418" y="1195"/>
                  </a:lnTo>
                  <a:lnTo>
                    <a:pt x="401" y="1295"/>
                  </a:lnTo>
                  <a:lnTo>
                    <a:pt x="384" y="1387"/>
                  </a:lnTo>
                  <a:lnTo>
                    <a:pt x="376" y="1488"/>
                  </a:lnTo>
                  <a:lnTo>
                    <a:pt x="359" y="1571"/>
                  </a:lnTo>
                  <a:lnTo>
                    <a:pt x="359" y="1588"/>
                  </a:lnTo>
                  <a:lnTo>
                    <a:pt x="151" y="1738"/>
                  </a:lnTo>
                  <a:lnTo>
                    <a:pt x="0" y="1529"/>
                  </a:lnTo>
                  <a:lnTo>
                    <a:pt x="0" y="1521"/>
                  </a:lnTo>
                  <a:lnTo>
                    <a:pt x="9" y="1429"/>
                  </a:lnTo>
                  <a:lnTo>
                    <a:pt x="25" y="1329"/>
                  </a:lnTo>
                  <a:lnTo>
                    <a:pt x="34" y="1237"/>
                  </a:lnTo>
                  <a:lnTo>
                    <a:pt x="50" y="1137"/>
                  </a:lnTo>
                  <a:lnTo>
                    <a:pt x="67" y="1036"/>
                  </a:lnTo>
                  <a:lnTo>
                    <a:pt x="84" y="936"/>
                  </a:lnTo>
                  <a:lnTo>
                    <a:pt x="84" y="911"/>
                  </a:lnTo>
                  <a:lnTo>
                    <a:pt x="92" y="844"/>
                  </a:lnTo>
                  <a:lnTo>
                    <a:pt x="117" y="744"/>
                  </a:lnTo>
                  <a:lnTo>
                    <a:pt x="134" y="644"/>
                  </a:lnTo>
                  <a:lnTo>
                    <a:pt x="151" y="544"/>
                  </a:lnTo>
                  <a:lnTo>
                    <a:pt x="176" y="452"/>
                  </a:lnTo>
                  <a:lnTo>
                    <a:pt x="201" y="351"/>
                  </a:lnTo>
                  <a:lnTo>
                    <a:pt x="226" y="251"/>
                  </a:lnTo>
                  <a:lnTo>
                    <a:pt x="251" y="159"/>
                  </a:lnTo>
                  <a:lnTo>
                    <a:pt x="259" y="101"/>
                  </a:lnTo>
                  <a:lnTo>
                    <a:pt x="293" y="67"/>
                  </a:lnTo>
                  <a:lnTo>
                    <a:pt x="318" y="17"/>
                  </a:lnTo>
                  <a:lnTo>
                    <a:pt x="326" y="9"/>
                  </a:lnTo>
                  <a:lnTo>
                    <a:pt x="4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34"/>
            <p:cNvSpPr/>
            <p:nvPr/>
          </p:nvSpPr>
          <p:spPr>
            <a:xfrm>
              <a:off x="9737888" y="4290105"/>
              <a:ext cx="12036" cy="35072"/>
            </a:xfrm>
            <a:custGeom>
              <a:avLst/>
              <a:gdLst/>
              <a:ahLst/>
              <a:cxnLst/>
              <a:rect l="l" t="t" r="r" b="b"/>
              <a:pathLst>
                <a:path w="244" h="711" extrusionOk="0">
                  <a:moveTo>
                    <a:pt x="135" y="51"/>
                  </a:moveTo>
                  <a:lnTo>
                    <a:pt x="151" y="159"/>
                  </a:lnTo>
                  <a:lnTo>
                    <a:pt x="168" y="234"/>
                  </a:lnTo>
                  <a:lnTo>
                    <a:pt x="176" y="293"/>
                  </a:lnTo>
                  <a:lnTo>
                    <a:pt x="185" y="351"/>
                  </a:lnTo>
                  <a:lnTo>
                    <a:pt x="193" y="393"/>
                  </a:lnTo>
                  <a:lnTo>
                    <a:pt x="210" y="452"/>
                  </a:lnTo>
                  <a:lnTo>
                    <a:pt x="218" y="518"/>
                  </a:lnTo>
                  <a:lnTo>
                    <a:pt x="243" y="610"/>
                  </a:lnTo>
                  <a:lnTo>
                    <a:pt x="168" y="711"/>
                  </a:lnTo>
                  <a:lnTo>
                    <a:pt x="68" y="644"/>
                  </a:lnTo>
                  <a:lnTo>
                    <a:pt x="51" y="552"/>
                  </a:lnTo>
                  <a:lnTo>
                    <a:pt x="43" y="485"/>
                  </a:lnTo>
                  <a:lnTo>
                    <a:pt x="34" y="426"/>
                  </a:lnTo>
                  <a:lnTo>
                    <a:pt x="34" y="376"/>
                  </a:lnTo>
                  <a:lnTo>
                    <a:pt x="26" y="326"/>
                  </a:lnTo>
                  <a:lnTo>
                    <a:pt x="18" y="259"/>
                  </a:lnTo>
                  <a:lnTo>
                    <a:pt x="9" y="184"/>
                  </a:lnTo>
                  <a:lnTo>
                    <a:pt x="1" y="76"/>
                  </a:lnTo>
                  <a:lnTo>
                    <a:pt x="59"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34"/>
            <p:cNvSpPr/>
            <p:nvPr/>
          </p:nvSpPr>
          <p:spPr>
            <a:xfrm>
              <a:off x="9749036" y="4920609"/>
              <a:ext cx="41238" cy="164014"/>
            </a:xfrm>
            <a:custGeom>
              <a:avLst/>
              <a:gdLst/>
              <a:ahLst/>
              <a:cxnLst/>
              <a:rect l="l" t="t" r="r" b="b"/>
              <a:pathLst>
                <a:path w="836" h="3325" extrusionOk="0">
                  <a:moveTo>
                    <a:pt x="251" y="67"/>
                  </a:moveTo>
                  <a:lnTo>
                    <a:pt x="318" y="150"/>
                  </a:lnTo>
                  <a:lnTo>
                    <a:pt x="410" y="234"/>
                  </a:lnTo>
                  <a:lnTo>
                    <a:pt x="443" y="259"/>
                  </a:lnTo>
                  <a:lnTo>
                    <a:pt x="477" y="409"/>
                  </a:lnTo>
                  <a:lnTo>
                    <a:pt x="502" y="501"/>
                  </a:lnTo>
                  <a:lnTo>
                    <a:pt x="518" y="593"/>
                  </a:lnTo>
                  <a:lnTo>
                    <a:pt x="543" y="777"/>
                  </a:lnTo>
                  <a:lnTo>
                    <a:pt x="569" y="961"/>
                  </a:lnTo>
                  <a:lnTo>
                    <a:pt x="594" y="1153"/>
                  </a:lnTo>
                  <a:lnTo>
                    <a:pt x="619" y="1337"/>
                  </a:lnTo>
                  <a:lnTo>
                    <a:pt x="644" y="1521"/>
                  </a:lnTo>
                  <a:lnTo>
                    <a:pt x="685" y="1888"/>
                  </a:lnTo>
                  <a:lnTo>
                    <a:pt x="736" y="2256"/>
                  </a:lnTo>
                  <a:lnTo>
                    <a:pt x="761" y="2448"/>
                  </a:lnTo>
                  <a:lnTo>
                    <a:pt x="786" y="2632"/>
                  </a:lnTo>
                  <a:lnTo>
                    <a:pt x="811" y="2815"/>
                  </a:lnTo>
                  <a:lnTo>
                    <a:pt x="836" y="2999"/>
                  </a:lnTo>
                  <a:lnTo>
                    <a:pt x="577" y="3325"/>
                  </a:lnTo>
                  <a:lnTo>
                    <a:pt x="251" y="3066"/>
                  </a:lnTo>
                  <a:lnTo>
                    <a:pt x="234" y="2882"/>
                  </a:lnTo>
                  <a:lnTo>
                    <a:pt x="209" y="2698"/>
                  </a:lnTo>
                  <a:lnTo>
                    <a:pt x="193" y="2506"/>
                  </a:lnTo>
                  <a:lnTo>
                    <a:pt x="176" y="2323"/>
                  </a:lnTo>
                  <a:lnTo>
                    <a:pt x="142" y="1955"/>
                  </a:lnTo>
                  <a:lnTo>
                    <a:pt x="101" y="1587"/>
                  </a:lnTo>
                  <a:lnTo>
                    <a:pt x="84" y="1395"/>
                  </a:lnTo>
                  <a:lnTo>
                    <a:pt x="67" y="1211"/>
                  </a:lnTo>
                  <a:lnTo>
                    <a:pt x="51" y="1028"/>
                  </a:lnTo>
                  <a:lnTo>
                    <a:pt x="25" y="844"/>
                  </a:lnTo>
                  <a:lnTo>
                    <a:pt x="9" y="660"/>
                  </a:lnTo>
                  <a:lnTo>
                    <a:pt x="0" y="568"/>
                  </a:lnTo>
                  <a:lnTo>
                    <a:pt x="0" y="326"/>
                  </a:lnTo>
                  <a:lnTo>
                    <a:pt x="25" y="284"/>
                  </a:lnTo>
                  <a:lnTo>
                    <a:pt x="84" y="184"/>
                  </a:lnTo>
                  <a:lnTo>
                    <a:pt x="126" y="75"/>
                  </a:lnTo>
                  <a:lnTo>
                    <a:pt x="18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34"/>
            <p:cNvSpPr/>
            <p:nvPr/>
          </p:nvSpPr>
          <p:spPr>
            <a:xfrm>
              <a:off x="8193384" y="4366760"/>
              <a:ext cx="92341" cy="82476"/>
            </a:xfrm>
            <a:custGeom>
              <a:avLst/>
              <a:gdLst/>
              <a:ahLst/>
              <a:cxnLst/>
              <a:rect l="l" t="t" r="r" b="b"/>
              <a:pathLst>
                <a:path w="1872" h="1672" extrusionOk="0">
                  <a:moveTo>
                    <a:pt x="201" y="9"/>
                  </a:moveTo>
                  <a:lnTo>
                    <a:pt x="493" y="201"/>
                  </a:lnTo>
                  <a:lnTo>
                    <a:pt x="577" y="251"/>
                  </a:lnTo>
                  <a:lnTo>
                    <a:pt x="727" y="351"/>
                  </a:lnTo>
                  <a:lnTo>
                    <a:pt x="811" y="410"/>
                  </a:lnTo>
                  <a:lnTo>
                    <a:pt x="911" y="476"/>
                  </a:lnTo>
                  <a:lnTo>
                    <a:pt x="995" y="543"/>
                  </a:lnTo>
                  <a:lnTo>
                    <a:pt x="1036" y="577"/>
                  </a:lnTo>
                  <a:lnTo>
                    <a:pt x="1070" y="602"/>
                  </a:lnTo>
                  <a:lnTo>
                    <a:pt x="1145" y="669"/>
                  </a:lnTo>
                  <a:lnTo>
                    <a:pt x="1220" y="727"/>
                  </a:lnTo>
                  <a:lnTo>
                    <a:pt x="1279" y="786"/>
                  </a:lnTo>
                  <a:lnTo>
                    <a:pt x="1387" y="886"/>
                  </a:lnTo>
                  <a:lnTo>
                    <a:pt x="1546" y="1028"/>
                  </a:lnTo>
                  <a:lnTo>
                    <a:pt x="1588" y="1078"/>
                  </a:lnTo>
                  <a:lnTo>
                    <a:pt x="1847" y="1320"/>
                  </a:lnTo>
                  <a:lnTo>
                    <a:pt x="1872" y="1663"/>
                  </a:lnTo>
                  <a:lnTo>
                    <a:pt x="1538" y="1671"/>
                  </a:lnTo>
                  <a:lnTo>
                    <a:pt x="1262" y="1437"/>
                  </a:lnTo>
                  <a:lnTo>
                    <a:pt x="1212" y="1395"/>
                  </a:lnTo>
                  <a:lnTo>
                    <a:pt x="1053" y="1262"/>
                  </a:lnTo>
                  <a:lnTo>
                    <a:pt x="944" y="1161"/>
                  </a:lnTo>
                  <a:lnTo>
                    <a:pt x="886" y="1111"/>
                  </a:lnTo>
                  <a:lnTo>
                    <a:pt x="811" y="1045"/>
                  </a:lnTo>
                  <a:lnTo>
                    <a:pt x="744" y="978"/>
                  </a:lnTo>
                  <a:lnTo>
                    <a:pt x="711" y="953"/>
                  </a:lnTo>
                  <a:lnTo>
                    <a:pt x="669" y="911"/>
                  </a:lnTo>
                  <a:lnTo>
                    <a:pt x="602" y="844"/>
                  </a:lnTo>
                  <a:lnTo>
                    <a:pt x="518" y="760"/>
                  </a:lnTo>
                  <a:lnTo>
                    <a:pt x="443" y="677"/>
                  </a:lnTo>
                  <a:lnTo>
                    <a:pt x="326" y="552"/>
                  </a:lnTo>
                  <a:lnTo>
                    <a:pt x="259" y="476"/>
                  </a:lnTo>
                  <a:lnTo>
                    <a:pt x="25" y="226"/>
                  </a:lnTo>
                  <a:lnTo>
                    <a:pt x="17" y="217"/>
                  </a:lnTo>
                  <a:lnTo>
                    <a:pt x="0" y="17"/>
                  </a:lnTo>
                  <a:lnTo>
                    <a:pt x="201"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34"/>
            <p:cNvSpPr/>
            <p:nvPr/>
          </p:nvSpPr>
          <p:spPr>
            <a:xfrm>
              <a:off x="8410967" y="4254244"/>
              <a:ext cx="94413" cy="118337"/>
            </a:xfrm>
            <a:custGeom>
              <a:avLst/>
              <a:gdLst/>
              <a:ahLst/>
              <a:cxnLst/>
              <a:rect l="l" t="t" r="r" b="b"/>
              <a:pathLst>
                <a:path w="1914" h="2399" extrusionOk="0">
                  <a:moveTo>
                    <a:pt x="318" y="34"/>
                  </a:moveTo>
                  <a:lnTo>
                    <a:pt x="468" y="93"/>
                  </a:lnTo>
                  <a:lnTo>
                    <a:pt x="477" y="118"/>
                  </a:lnTo>
                  <a:lnTo>
                    <a:pt x="577" y="243"/>
                  </a:lnTo>
                  <a:lnTo>
                    <a:pt x="677" y="377"/>
                  </a:lnTo>
                  <a:lnTo>
                    <a:pt x="769" y="502"/>
                  </a:lnTo>
                  <a:lnTo>
                    <a:pt x="802" y="552"/>
                  </a:lnTo>
                  <a:lnTo>
                    <a:pt x="961" y="761"/>
                  </a:lnTo>
                  <a:lnTo>
                    <a:pt x="1145" y="1028"/>
                  </a:lnTo>
                  <a:lnTo>
                    <a:pt x="1245" y="1153"/>
                  </a:lnTo>
                  <a:lnTo>
                    <a:pt x="1279" y="1212"/>
                  </a:lnTo>
                  <a:lnTo>
                    <a:pt x="1337" y="1287"/>
                  </a:lnTo>
                  <a:lnTo>
                    <a:pt x="1429" y="1412"/>
                  </a:lnTo>
                  <a:lnTo>
                    <a:pt x="1521" y="1538"/>
                  </a:lnTo>
                  <a:lnTo>
                    <a:pt x="1571" y="1605"/>
                  </a:lnTo>
                  <a:lnTo>
                    <a:pt x="1621" y="1663"/>
                  </a:lnTo>
                  <a:lnTo>
                    <a:pt x="1671" y="1730"/>
                  </a:lnTo>
                  <a:lnTo>
                    <a:pt x="1721" y="1797"/>
                  </a:lnTo>
                  <a:lnTo>
                    <a:pt x="1763" y="1855"/>
                  </a:lnTo>
                  <a:lnTo>
                    <a:pt x="1813" y="1922"/>
                  </a:lnTo>
                  <a:lnTo>
                    <a:pt x="1863" y="1981"/>
                  </a:lnTo>
                  <a:lnTo>
                    <a:pt x="1905" y="2031"/>
                  </a:lnTo>
                  <a:lnTo>
                    <a:pt x="1913" y="2039"/>
                  </a:lnTo>
                  <a:lnTo>
                    <a:pt x="1880" y="2398"/>
                  </a:lnTo>
                  <a:lnTo>
                    <a:pt x="1529" y="2365"/>
                  </a:lnTo>
                  <a:lnTo>
                    <a:pt x="1521" y="2356"/>
                  </a:lnTo>
                  <a:lnTo>
                    <a:pt x="1471" y="2306"/>
                  </a:lnTo>
                  <a:lnTo>
                    <a:pt x="1421" y="2240"/>
                  </a:lnTo>
                  <a:lnTo>
                    <a:pt x="1370" y="2181"/>
                  </a:lnTo>
                  <a:lnTo>
                    <a:pt x="1320" y="2114"/>
                  </a:lnTo>
                  <a:lnTo>
                    <a:pt x="1262" y="2047"/>
                  </a:lnTo>
                  <a:lnTo>
                    <a:pt x="1212" y="1989"/>
                  </a:lnTo>
                  <a:lnTo>
                    <a:pt x="1162" y="1922"/>
                  </a:lnTo>
                  <a:lnTo>
                    <a:pt x="1111" y="1864"/>
                  </a:lnTo>
                  <a:lnTo>
                    <a:pt x="1011" y="1730"/>
                  </a:lnTo>
                  <a:lnTo>
                    <a:pt x="903" y="1605"/>
                  </a:lnTo>
                  <a:lnTo>
                    <a:pt x="844" y="1529"/>
                  </a:lnTo>
                  <a:lnTo>
                    <a:pt x="802" y="1479"/>
                  </a:lnTo>
                  <a:lnTo>
                    <a:pt x="702" y="1346"/>
                  </a:lnTo>
                  <a:lnTo>
                    <a:pt x="510" y="1087"/>
                  </a:lnTo>
                  <a:lnTo>
                    <a:pt x="351" y="878"/>
                  </a:lnTo>
                  <a:lnTo>
                    <a:pt x="318" y="836"/>
                  </a:lnTo>
                  <a:lnTo>
                    <a:pt x="226" y="711"/>
                  </a:lnTo>
                  <a:lnTo>
                    <a:pt x="126" y="577"/>
                  </a:lnTo>
                  <a:lnTo>
                    <a:pt x="34" y="452"/>
                  </a:lnTo>
                  <a:lnTo>
                    <a:pt x="17" y="435"/>
                  </a:lnTo>
                  <a:lnTo>
                    <a:pt x="0" y="276"/>
                  </a:lnTo>
                  <a:lnTo>
                    <a:pt x="3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34"/>
            <p:cNvSpPr/>
            <p:nvPr/>
          </p:nvSpPr>
          <p:spPr>
            <a:xfrm>
              <a:off x="8678816" y="4108382"/>
              <a:ext cx="51547" cy="127364"/>
            </a:xfrm>
            <a:custGeom>
              <a:avLst/>
              <a:gdLst/>
              <a:ahLst/>
              <a:cxnLst/>
              <a:rect l="l" t="t" r="r" b="b"/>
              <a:pathLst>
                <a:path w="1045" h="2582" extrusionOk="0">
                  <a:moveTo>
                    <a:pt x="201" y="50"/>
                  </a:moveTo>
                  <a:lnTo>
                    <a:pt x="201" y="50"/>
                  </a:lnTo>
                  <a:lnTo>
                    <a:pt x="251" y="101"/>
                  </a:lnTo>
                  <a:lnTo>
                    <a:pt x="259" y="109"/>
                  </a:lnTo>
                  <a:lnTo>
                    <a:pt x="318" y="159"/>
                  </a:lnTo>
                  <a:lnTo>
                    <a:pt x="318" y="167"/>
                  </a:lnTo>
                  <a:lnTo>
                    <a:pt x="343" y="243"/>
                  </a:lnTo>
                  <a:lnTo>
                    <a:pt x="360" y="309"/>
                  </a:lnTo>
                  <a:lnTo>
                    <a:pt x="385" y="385"/>
                  </a:lnTo>
                  <a:lnTo>
                    <a:pt x="401" y="451"/>
                  </a:lnTo>
                  <a:lnTo>
                    <a:pt x="427" y="518"/>
                  </a:lnTo>
                  <a:lnTo>
                    <a:pt x="452" y="593"/>
                  </a:lnTo>
                  <a:lnTo>
                    <a:pt x="468" y="652"/>
                  </a:lnTo>
                  <a:lnTo>
                    <a:pt x="468" y="660"/>
                  </a:lnTo>
                  <a:lnTo>
                    <a:pt x="493" y="735"/>
                  </a:lnTo>
                  <a:lnTo>
                    <a:pt x="518" y="802"/>
                  </a:lnTo>
                  <a:lnTo>
                    <a:pt x="535" y="869"/>
                  </a:lnTo>
                  <a:lnTo>
                    <a:pt x="560" y="944"/>
                  </a:lnTo>
                  <a:lnTo>
                    <a:pt x="585" y="1011"/>
                  </a:lnTo>
                  <a:lnTo>
                    <a:pt x="610" y="1086"/>
                  </a:lnTo>
                  <a:lnTo>
                    <a:pt x="635" y="1153"/>
                  </a:lnTo>
                  <a:lnTo>
                    <a:pt x="660" y="1220"/>
                  </a:lnTo>
                  <a:lnTo>
                    <a:pt x="686" y="1295"/>
                  </a:lnTo>
                  <a:lnTo>
                    <a:pt x="702" y="1354"/>
                  </a:lnTo>
                  <a:lnTo>
                    <a:pt x="736" y="1429"/>
                  </a:lnTo>
                  <a:lnTo>
                    <a:pt x="786" y="1571"/>
                  </a:lnTo>
                  <a:lnTo>
                    <a:pt x="836" y="1705"/>
                  </a:lnTo>
                  <a:lnTo>
                    <a:pt x="886" y="1847"/>
                  </a:lnTo>
                  <a:lnTo>
                    <a:pt x="944" y="1980"/>
                  </a:lnTo>
                  <a:lnTo>
                    <a:pt x="995" y="2122"/>
                  </a:lnTo>
                  <a:lnTo>
                    <a:pt x="1045" y="2248"/>
                  </a:lnTo>
                  <a:lnTo>
                    <a:pt x="1045" y="2256"/>
                  </a:lnTo>
                  <a:lnTo>
                    <a:pt x="894" y="2582"/>
                  </a:lnTo>
                  <a:lnTo>
                    <a:pt x="569" y="2431"/>
                  </a:lnTo>
                  <a:lnTo>
                    <a:pt x="569" y="2415"/>
                  </a:lnTo>
                  <a:lnTo>
                    <a:pt x="527" y="2289"/>
                  </a:lnTo>
                  <a:lnTo>
                    <a:pt x="485" y="2147"/>
                  </a:lnTo>
                  <a:lnTo>
                    <a:pt x="435" y="1997"/>
                  </a:lnTo>
                  <a:lnTo>
                    <a:pt x="393" y="1855"/>
                  </a:lnTo>
                  <a:lnTo>
                    <a:pt x="351" y="1713"/>
                  </a:lnTo>
                  <a:lnTo>
                    <a:pt x="310" y="1562"/>
                  </a:lnTo>
                  <a:lnTo>
                    <a:pt x="293" y="1487"/>
                  </a:lnTo>
                  <a:lnTo>
                    <a:pt x="268" y="1420"/>
                  </a:lnTo>
                  <a:lnTo>
                    <a:pt x="251" y="1345"/>
                  </a:lnTo>
                  <a:lnTo>
                    <a:pt x="234" y="1270"/>
                  </a:lnTo>
                  <a:lnTo>
                    <a:pt x="218" y="1203"/>
                  </a:lnTo>
                  <a:lnTo>
                    <a:pt x="193" y="1128"/>
                  </a:lnTo>
                  <a:lnTo>
                    <a:pt x="176" y="1053"/>
                  </a:lnTo>
                  <a:lnTo>
                    <a:pt x="159" y="978"/>
                  </a:lnTo>
                  <a:lnTo>
                    <a:pt x="143" y="911"/>
                  </a:lnTo>
                  <a:lnTo>
                    <a:pt x="126" y="836"/>
                  </a:lnTo>
                  <a:lnTo>
                    <a:pt x="109" y="761"/>
                  </a:lnTo>
                  <a:lnTo>
                    <a:pt x="109" y="752"/>
                  </a:lnTo>
                  <a:lnTo>
                    <a:pt x="92" y="685"/>
                  </a:lnTo>
                  <a:lnTo>
                    <a:pt x="76" y="610"/>
                  </a:lnTo>
                  <a:lnTo>
                    <a:pt x="59" y="535"/>
                  </a:lnTo>
                  <a:lnTo>
                    <a:pt x="42" y="468"/>
                  </a:lnTo>
                  <a:lnTo>
                    <a:pt x="34" y="393"/>
                  </a:lnTo>
                  <a:lnTo>
                    <a:pt x="17" y="318"/>
                  </a:lnTo>
                  <a:lnTo>
                    <a:pt x="0" y="243"/>
                  </a:lnTo>
                  <a:lnTo>
                    <a:pt x="0" y="234"/>
                  </a:lnTo>
                  <a:lnTo>
                    <a:pt x="34" y="159"/>
                  </a:lnTo>
                  <a:lnTo>
                    <a:pt x="34" y="151"/>
                  </a:lnTo>
                  <a:lnTo>
                    <a:pt x="59" y="84"/>
                  </a:lnTo>
                  <a:lnTo>
                    <a:pt x="59" y="75"/>
                  </a:lnTo>
                  <a:lnTo>
                    <a:pt x="109"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34"/>
            <p:cNvSpPr/>
            <p:nvPr/>
          </p:nvSpPr>
          <p:spPr>
            <a:xfrm>
              <a:off x="8999839" y="3987628"/>
              <a:ext cx="50314" cy="104722"/>
            </a:xfrm>
            <a:custGeom>
              <a:avLst/>
              <a:gdLst/>
              <a:ahLst/>
              <a:cxnLst/>
              <a:rect l="l" t="t" r="r" b="b"/>
              <a:pathLst>
                <a:path w="1020" h="2123" extrusionOk="0">
                  <a:moveTo>
                    <a:pt x="476" y="59"/>
                  </a:moveTo>
                  <a:lnTo>
                    <a:pt x="518" y="109"/>
                  </a:lnTo>
                  <a:lnTo>
                    <a:pt x="535" y="134"/>
                  </a:lnTo>
                  <a:lnTo>
                    <a:pt x="543" y="159"/>
                  </a:lnTo>
                  <a:lnTo>
                    <a:pt x="560" y="218"/>
                  </a:lnTo>
                  <a:lnTo>
                    <a:pt x="577" y="276"/>
                  </a:lnTo>
                  <a:lnTo>
                    <a:pt x="585" y="343"/>
                  </a:lnTo>
                  <a:lnTo>
                    <a:pt x="602" y="402"/>
                  </a:lnTo>
                  <a:lnTo>
                    <a:pt x="618" y="460"/>
                  </a:lnTo>
                  <a:lnTo>
                    <a:pt x="644" y="577"/>
                  </a:lnTo>
                  <a:lnTo>
                    <a:pt x="677" y="694"/>
                  </a:lnTo>
                  <a:lnTo>
                    <a:pt x="702" y="811"/>
                  </a:lnTo>
                  <a:lnTo>
                    <a:pt x="735" y="928"/>
                  </a:lnTo>
                  <a:lnTo>
                    <a:pt x="769" y="1045"/>
                  </a:lnTo>
                  <a:lnTo>
                    <a:pt x="794" y="1120"/>
                  </a:lnTo>
                  <a:lnTo>
                    <a:pt x="802" y="1162"/>
                  </a:lnTo>
                  <a:lnTo>
                    <a:pt x="844" y="1279"/>
                  </a:lnTo>
                  <a:lnTo>
                    <a:pt x="877" y="1396"/>
                  </a:lnTo>
                  <a:lnTo>
                    <a:pt x="911" y="1513"/>
                  </a:lnTo>
                  <a:lnTo>
                    <a:pt x="953" y="1630"/>
                  </a:lnTo>
                  <a:lnTo>
                    <a:pt x="986" y="1747"/>
                  </a:lnTo>
                  <a:lnTo>
                    <a:pt x="1019" y="1847"/>
                  </a:lnTo>
                  <a:lnTo>
                    <a:pt x="1019" y="1864"/>
                  </a:lnTo>
                  <a:lnTo>
                    <a:pt x="903" y="2122"/>
                  </a:lnTo>
                  <a:lnTo>
                    <a:pt x="644" y="2006"/>
                  </a:lnTo>
                  <a:lnTo>
                    <a:pt x="644" y="1997"/>
                  </a:lnTo>
                  <a:lnTo>
                    <a:pt x="593" y="1889"/>
                  </a:lnTo>
                  <a:lnTo>
                    <a:pt x="552" y="1780"/>
                  </a:lnTo>
                  <a:lnTo>
                    <a:pt x="502" y="1663"/>
                  </a:lnTo>
                  <a:lnTo>
                    <a:pt x="451" y="1546"/>
                  </a:lnTo>
                  <a:lnTo>
                    <a:pt x="410" y="1429"/>
                  </a:lnTo>
                  <a:lnTo>
                    <a:pt x="360" y="1312"/>
                  </a:lnTo>
                  <a:lnTo>
                    <a:pt x="343" y="1270"/>
                  </a:lnTo>
                  <a:lnTo>
                    <a:pt x="318" y="1195"/>
                  </a:lnTo>
                  <a:lnTo>
                    <a:pt x="268" y="1078"/>
                  </a:lnTo>
                  <a:lnTo>
                    <a:pt x="226" y="961"/>
                  </a:lnTo>
                  <a:lnTo>
                    <a:pt x="184" y="836"/>
                  </a:lnTo>
                  <a:lnTo>
                    <a:pt x="142" y="719"/>
                  </a:lnTo>
                  <a:lnTo>
                    <a:pt x="109" y="602"/>
                  </a:lnTo>
                  <a:lnTo>
                    <a:pt x="84" y="544"/>
                  </a:lnTo>
                  <a:lnTo>
                    <a:pt x="67" y="477"/>
                  </a:lnTo>
                  <a:lnTo>
                    <a:pt x="50" y="418"/>
                  </a:lnTo>
                  <a:lnTo>
                    <a:pt x="25" y="360"/>
                  </a:lnTo>
                  <a:lnTo>
                    <a:pt x="9" y="301"/>
                  </a:lnTo>
                  <a:lnTo>
                    <a:pt x="0" y="268"/>
                  </a:lnTo>
                  <a:lnTo>
                    <a:pt x="9" y="234"/>
                  </a:lnTo>
                  <a:lnTo>
                    <a:pt x="17" y="168"/>
                  </a:lnTo>
                  <a:lnTo>
                    <a:pt x="34" y="101"/>
                  </a:lnTo>
                  <a:lnTo>
                    <a:pt x="92" y="84"/>
                  </a:lnTo>
                  <a:lnTo>
                    <a:pt x="376" y="9"/>
                  </a:lnTo>
                  <a:lnTo>
                    <a:pt x="43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34"/>
            <p:cNvSpPr/>
            <p:nvPr/>
          </p:nvSpPr>
          <p:spPr>
            <a:xfrm>
              <a:off x="9212440" y="3904808"/>
              <a:ext cx="37144" cy="142211"/>
            </a:xfrm>
            <a:custGeom>
              <a:avLst/>
              <a:gdLst/>
              <a:ahLst/>
              <a:cxnLst/>
              <a:rect l="l" t="t" r="r" b="b"/>
              <a:pathLst>
                <a:path w="753" h="2883" extrusionOk="0">
                  <a:moveTo>
                    <a:pt x="402" y="193"/>
                  </a:moveTo>
                  <a:lnTo>
                    <a:pt x="410" y="234"/>
                  </a:lnTo>
                  <a:lnTo>
                    <a:pt x="419" y="268"/>
                  </a:lnTo>
                  <a:lnTo>
                    <a:pt x="427" y="301"/>
                  </a:lnTo>
                  <a:lnTo>
                    <a:pt x="435" y="326"/>
                  </a:lnTo>
                  <a:lnTo>
                    <a:pt x="435" y="335"/>
                  </a:lnTo>
                  <a:lnTo>
                    <a:pt x="435" y="376"/>
                  </a:lnTo>
                  <a:lnTo>
                    <a:pt x="435" y="410"/>
                  </a:lnTo>
                  <a:lnTo>
                    <a:pt x="435" y="443"/>
                  </a:lnTo>
                  <a:lnTo>
                    <a:pt x="435" y="769"/>
                  </a:lnTo>
                  <a:lnTo>
                    <a:pt x="435" y="802"/>
                  </a:lnTo>
                  <a:lnTo>
                    <a:pt x="435" y="844"/>
                  </a:lnTo>
                  <a:lnTo>
                    <a:pt x="435" y="878"/>
                  </a:lnTo>
                  <a:lnTo>
                    <a:pt x="435" y="919"/>
                  </a:lnTo>
                  <a:lnTo>
                    <a:pt x="435" y="953"/>
                  </a:lnTo>
                  <a:lnTo>
                    <a:pt x="435" y="995"/>
                  </a:lnTo>
                  <a:lnTo>
                    <a:pt x="435" y="1028"/>
                  </a:lnTo>
                  <a:lnTo>
                    <a:pt x="435" y="1070"/>
                  </a:lnTo>
                  <a:lnTo>
                    <a:pt x="444" y="1145"/>
                  </a:lnTo>
                  <a:lnTo>
                    <a:pt x="460" y="1220"/>
                  </a:lnTo>
                  <a:lnTo>
                    <a:pt x="469" y="1304"/>
                  </a:lnTo>
                  <a:lnTo>
                    <a:pt x="486" y="1379"/>
                  </a:lnTo>
                  <a:lnTo>
                    <a:pt x="494" y="1454"/>
                  </a:lnTo>
                  <a:lnTo>
                    <a:pt x="511" y="1529"/>
                  </a:lnTo>
                  <a:lnTo>
                    <a:pt x="519" y="1596"/>
                  </a:lnTo>
                  <a:lnTo>
                    <a:pt x="519" y="1613"/>
                  </a:lnTo>
                  <a:lnTo>
                    <a:pt x="536" y="1688"/>
                  </a:lnTo>
                  <a:lnTo>
                    <a:pt x="552" y="1763"/>
                  </a:lnTo>
                  <a:lnTo>
                    <a:pt x="569" y="1838"/>
                  </a:lnTo>
                  <a:lnTo>
                    <a:pt x="586" y="1922"/>
                  </a:lnTo>
                  <a:lnTo>
                    <a:pt x="602" y="1997"/>
                  </a:lnTo>
                  <a:lnTo>
                    <a:pt x="653" y="2156"/>
                  </a:lnTo>
                  <a:lnTo>
                    <a:pt x="686" y="2306"/>
                  </a:lnTo>
                  <a:lnTo>
                    <a:pt x="719" y="2448"/>
                  </a:lnTo>
                  <a:lnTo>
                    <a:pt x="753" y="2582"/>
                  </a:lnTo>
                  <a:lnTo>
                    <a:pt x="753" y="2599"/>
                  </a:lnTo>
                  <a:lnTo>
                    <a:pt x="561" y="2883"/>
                  </a:lnTo>
                  <a:lnTo>
                    <a:pt x="268" y="2690"/>
                  </a:lnTo>
                  <a:lnTo>
                    <a:pt x="268" y="2682"/>
                  </a:lnTo>
                  <a:lnTo>
                    <a:pt x="243" y="2548"/>
                  </a:lnTo>
                  <a:lnTo>
                    <a:pt x="210" y="2398"/>
                  </a:lnTo>
                  <a:lnTo>
                    <a:pt x="176" y="2248"/>
                  </a:lnTo>
                  <a:lnTo>
                    <a:pt x="151" y="2089"/>
                  </a:lnTo>
                  <a:lnTo>
                    <a:pt x="135" y="2014"/>
                  </a:lnTo>
                  <a:lnTo>
                    <a:pt x="118" y="1930"/>
                  </a:lnTo>
                  <a:lnTo>
                    <a:pt x="101" y="1855"/>
                  </a:lnTo>
                  <a:lnTo>
                    <a:pt x="85" y="1771"/>
                  </a:lnTo>
                  <a:lnTo>
                    <a:pt x="76" y="1688"/>
                  </a:lnTo>
                  <a:lnTo>
                    <a:pt x="76" y="1671"/>
                  </a:lnTo>
                  <a:lnTo>
                    <a:pt x="68" y="1604"/>
                  </a:lnTo>
                  <a:lnTo>
                    <a:pt x="51" y="1529"/>
                  </a:lnTo>
                  <a:lnTo>
                    <a:pt x="43" y="1446"/>
                  </a:lnTo>
                  <a:lnTo>
                    <a:pt x="26" y="1362"/>
                  </a:lnTo>
                  <a:lnTo>
                    <a:pt x="18" y="1279"/>
                  </a:lnTo>
                  <a:lnTo>
                    <a:pt x="9" y="1195"/>
                  </a:lnTo>
                  <a:lnTo>
                    <a:pt x="1" y="1111"/>
                  </a:lnTo>
                  <a:lnTo>
                    <a:pt x="1" y="1070"/>
                  </a:lnTo>
                  <a:lnTo>
                    <a:pt x="1" y="1028"/>
                  </a:lnTo>
                  <a:lnTo>
                    <a:pt x="1" y="986"/>
                  </a:lnTo>
                  <a:lnTo>
                    <a:pt x="1" y="944"/>
                  </a:lnTo>
                  <a:lnTo>
                    <a:pt x="1" y="903"/>
                  </a:lnTo>
                  <a:lnTo>
                    <a:pt x="1" y="535"/>
                  </a:lnTo>
                  <a:lnTo>
                    <a:pt x="1" y="493"/>
                  </a:lnTo>
                  <a:lnTo>
                    <a:pt x="1" y="452"/>
                  </a:lnTo>
                  <a:lnTo>
                    <a:pt x="1" y="410"/>
                  </a:lnTo>
                  <a:lnTo>
                    <a:pt x="1" y="368"/>
                  </a:lnTo>
                  <a:lnTo>
                    <a:pt x="1" y="335"/>
                  </a:lnTo>
                  <a:lnTo>
                    <a:pt x="1" y="293"/>
                  </a:lnTo>
                  <a:lnTo>
                    <a:pt x="1" y="276"/>
                  </a:lnTo>
                  <a:lnTo>
                    <a:pt x="18" y="251"/>
                  </a:lnTo>
                  <a:lnTo>
                    <a:pt x="34" y="218"/>
                  </a:lnTo>
                  <a:lnTo>
                    <a:pt x="59" y="176"/>
                  </a:lnTo>
                  <a:lnTo>
                    <a:pt x="76" y="142"/>
                  </a:lnTo>
                  <a:lnTo>
                    <a:pt x="2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34"/>
            <p:cNvSpPr/>
            <p:nvPr/>
          </p:nvSpPr>
          <p:spPr>
            <a:xfrm>
              <a:off x="9416459" y="3858637"/>
              <a:ext cx="27229" cy="124108"/>
            </a:xfrm>
            <a:custGeom>
              <a:avLst/>
              <a:gdLst/>
              <a:ahLst/>
              <a:cxnLst/>
              <a:rect l="l" t="t" r="r" b="b"/>
              <a:pathLst>
                <a:path w="552" h="2516" extrusionOk="0">
                  <a:moveTo>
                    <a:pt x="359" y="9"/>
                  </a:moveTo>
                  <a:lnTo>
                    <a:pt x="468" y="93"/>
                  </a:lnTo>
                  <a:lnTo>
                    <a:pt x="476" y="93"/>
                  </a:lnTo>
                  <a:lnTo>
                    <a:pt x="501" y="168"/>
                  </a:lnTo>
                  <a:lnTo>
                    <a:pt x="535" y="235"/>
                  </a:lnTo>
                  <a:lnTo>
                    <a:pt x="535" y="235"/>
                  </a:lnTo>
                  <a:lnTo>
                    <a:pt x="535" y="301"/>
                  </a:lnTo>
                  <a:lnTo>
                    <a:pt x="535" y="368"/>
                  </a:lnTo>
                  <a:lnTo>
                    <a:pt x="535" y="444"/>
                  </a:lnTo>
                  <a:lnTo>
                    <a:pt x="535" y="510"/>
                  </a:lnTo>
                  <a:lnTo>
                    <a:pt x="535" y="577"/>
                  </a:lnTo>
                  <a:lnTo>
                    <a:pt x="535" y="644"/>
                  </a:lnTo>
                  <a:lnTo>
                    <a:pt x="535" y="1195"/>
                  </a:lnTo>
                  <a:lnTo>
                    <a:pt x="535" y="1262"/>
                  </a:lnTo>
                  <a:lnTo>
                    <a:pt x="535" y="1329"/>
                  </a:lnTo>
                  <a:lnTo>
                    <a:pt x="535" y="1404"/>
                  </a:lnTo>
                  <a:lnTo>
                    <a:pt x="535" y="1471"/>
                  </a:lnTo>
                  <a:lnTo>
                    <a:pt x="535" y="1538"/>
                  </a:lnTo>
                  <a:lnTo>
                    <a:pt x="535" y="1605"/>
                  </a:lnTo>
                  <a:lnTo>
                    <a:pt x="535" y="1680"/>
                  </a:lnTo>
                  <a:lnTo>
                    <a:pt x="535" y="1747"/>
                  </a:lnTo>
                  <a:lnTo>
                    <a:pt x="535" y="1814"/>
                  </a:lnTo>
                  <a:lnTo>
                    <a:pt x="535" y="1880"/>
                  </a:lnTo>
                  <a:lnTo>
                    <a:pt x="535" y="1956"/>
                  </a:lnTo>
                  <a:lnTo>
                    <a:pt x="535" y="2022"/>
                  </a:lnTo>
                  <a:lnTo>
                    <a:pt x="543" y="2089"/>
                  </a:lnTo>
                  <a:lnTo>
                    <a:pt x="552" y="2156"/>
                  </a:lnTo>
                  <a:lnTo>
                    <a:pt x="552" y="2223"/>
                  </a:lnTo>
                  <a:lnTo>
                    <a:pt x="552" y="2231"/>
                  </a:lnTo>
                  <a:lnTo>
                    <a:pt x="318" y="2515"/>
                  </a:lnTo>
                  <a:lnTo>
                    <a:pt x="34" y="2281"/>
                  </a:lnTo>
                  <a:lnTo>
                    <a:pt x="34" y="2273"/>
                  </a:lnTo>
                  <a:lnTo>
                    <a:pt x="34" y="2215"/>
                  </a:lnTo>
                  <a:lnTo>
                    <a:pt x="25" y="2139"/>
                  </a:lnTo>
                  <a:lnTo>
                    <a:pt x="17" y="2064"/>
                  </a:lnTo>
                  <a:lnTo>
                    <a:pt x="9" y="1997"/>
                  </a:lnTo>
                  <a:lnTo>
                    <a:pt x="0" y="1922"/>
                  </a:lnTo>
                  <a:lnTo>
                    <a:pt x="0" y="1855"/>
                  </a:lnTo>
                  <a:lnTo>
                    <a:pt x="0" y="1780"/>
                  </a:lnTo>
                  <a:lnTo>
                    <a:pt x="0" y="1705"/>
                  </a:lnTo>
                  <a:lnTo>
                    <a:pt x="0" y="1638"/>
                  </a:lnTo>
                  <a:lnTo>
                    <a:pt x="0" y="1563"/>
                  </a:lnTo>
                  <a:lnTo>
                    <a:pt x="0" y="1488"/>
                  </a:lnTo>
                  <a:lnTo>
                    <a:pt x="0" y="1421"/>
                  </a:lnTo>
                  <a:lnTo>
                    <a:pt x="0" y="1346"/>
                  </a:lnTo>
                  <a:lnTo>
                    <a:pt x="0" y="1279"/>
                  </a:lnTo>
                  <a:lnTo>
                    <a:pt x="0" y="769"/>
                  </a:lnTo>
                  <a:lnTo>
                    <a:pt x="0" y="702"/>
                  </a:lnTo>
                  <a:lnTo>
                    <a:pt x="0" y="627"/>
                  </a:lnTo>
                  <a:lnTo>
                    <a:pt x="0" y="552"/>
                  </a:lnTo>
                  <a:lnTo>
                    <a:pt x="0" y="485"/>
                  </a:lnTo>
                  <a:lnTo>
                    <a:pt x="0" y="410"/>
                  </a:lnTo>
                  <a:lnTo>
                    <a:pt x="0" y="343"/>
                  </a:lnTo>
                  <a:lnTo>
                    <a:pt x="0" y="268"/>
                  </a:lnTo>
                  <a:lnTo>
                    <a:pt x="0" y="193"/>
                  </a:lnTo>
                  <a:lnTo>
                    <a:pt x="0" y="193"/>
                  </a:lnTo>
                  <a:lnTo>
                    <a:pt x="42" y="126"/>
                  </a:lnTo>
                  <a:lnTo>
                    <a:pt x="84" y="68"/>
                  </a:lnTo>
                  <a:lnTo>
                    <a:pt x="92" y="68"/>
                  </a:lnTo>
                  <a:lnTo>
                    <a:pt x="20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34"/>
            <p:cNvSpPr/>
            <p:nvPr/>
          </p:nvSpPr>
          <p:spPr>
            <a:xfrm>
              <a:off x="9606814" y="3854099"/>
              <a:ext cx="24812" cy="146355"/>
            </a:xfrm>
            <a:custGeom>
              <a:avLst/>
              <a:gdLst/>
              <a:ahLst/>
              <a:cxnLst/>
              <a:rect l="l" t="t" r="r" b="b"/>
              <a:pathLst>
                <a:path w="503" h="2967" extrusionOk="0">
                  <a:moveTo>
                    <a:pt x="193" y="1"/>
                  </a:moveTo>
                  <a:lnTo>
                    <a:pt x="410" y="9"/>
                  </a:lnTo>
                  <a:lnTo>
                    <a:pt x="444" y="9"/>
                  </a:lnTo>
                  <a:lnTo>
                    <a:pt x="469" y="51"/>
                  </a:lnTo>
                  <a:lnTo>
                    <a:pt x="469" y="1028"/>
                  </a:lnTo>
                  <a:lnTo>
                    <a:pt x="469" y="1195"/>
                  </a:lnTo>
                  <a:lnTo>
                    <a:pt x="469" y="1363"/>
                  </a:lnTo>
                  <a:lnTo>
                    <a:pt x="469" y="1538"/>
                  </a:lnTo>
                  <a:lnTo>
                    <a:pt x="469" y="1622"/>
                  </a:lnTo>
                  <a:lnTo>
                    <a:pt x="469" y="1705"/>
                  </a:lnTo>
                  <a:lnTo>
                    <a:pt x="469" y="1789"/>
                  </a:lnTo>
                  <a:lnTo>
                    <a:pt x="469" y="1872"/>
                  </a:lnTo>
                  <a:lnTo>
                    <a:pt x="469" y="1956"/>
                  </a:lnTo>
                  <a:lnTo>
                    <a:pt x="469" y="2039"/>
                  </a:lnTo>
                  <a:lnTo>
                    <a:pt x="469" y="2123"/>
                  </a:lnTo>
                  <a:lnTo>
                    <a:pt x="469" y="2206"/>
                  </a:lnTo>
                  <a:lnTo>
                    <a:pt x="469" y="2290"/>
                  </a:lnTo>
                  <a:lnTo>
                    <a:pt x="477" y="2373"/>
                  </a:lnTo>
                  <a:lnTo>
                    <a:pt x="477" y="2457"/>
                  </a:lnTo>
                  <a:lnTo>
                    <a:pt x="485" y="2540"/>
                  </a:lnTo>
                  <a:lnTo>
                    <a:pt x="494" y="2624"/>
                  </a:lnTo>
                  <a:lnTo>
                    <a:pt x="502" y="2708"/>
                  </a:lnTo>
                  <a:lnTo>
                    <a:pt x="260" y="2967"/>
                  </a:lnTo>
                  <a:lnTo>
                    <a:pt x="1" y="2733"/>
                  </a:lnTo>
                  <a:lnTo>
                    <a:pt x="1" y="2649"/>
                  </a:lnTo>
                  <a:lnTo>
                    <a:pt x="1" y="1964"/>
                  </a:lnTo>
                  <a:lnTo>
                    <a:pt x="1" y="1872"/>
                  </a:lnTo>
                  <a:lnTo>
                    <a:pt x="1" y="1789"/>
                  </a:lnTo>
                  <a:lnTo>
                    <a:pt x="1" y="1705"/>
                  </a:lnTo>
                  <a:lnTo>
                    <a:pt x="1" y="1622"/>
                  </a:lnTo>
                  <a:lnTo>
                    <a:pt x="1" y="1530"/>
                  </a:lnTo>
                  <a:lnTo>
                    <a:pt x="9" y="1363"/>
                  </a:lnTo>
                  <a:lnTo>
                    <a:pt x="18" y="1187"/>
                  </a:lnTo>
                  <a:lnTo>
                    <a:pt x="26" y="1020"/>
                  </a:lnTo>
                  <a:lnTo>
                    <a:pt x="34" y="845"/>
                  </a:lnTo>
                  <a:lnTo>
                    <a:pt x="43" y="678"/>
                  </a:lnTo>
                  <a:lnTo>
                    <a:pt x="51" y="510"/>
                  </a:lnTo>
                  <a:lnTo>
                    <a:pt x="59" y="335"/>
                  </a:lnTo>
                  <a:lnTo>
                    <a:pt x="76" y="168"/>
                  </a:lnTo>
                  <a:lnTo>
                    <a:pt x="84" y="34"/>
                  </a:lnTo>
                  <a:lnTo>
                    <a:pt x="10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34"/>
            <p:cNvSpPr/>
            <p:nvPr/>
          </p:nvSpPr>
          <p:spPr>
            <a:xfrm>
              <a:off x="9714852" y="3820753"/>
              <a:ext cx="31323" cy="144283"/>
            </a:xfrm>
            <a:custGeom>
              <a:avLst/>
              <a:gdLst/>
              <a:ahLst/>
              <a:cxnLst/>
              <a:rect l="l" t="t" r="r" b="b"/>
              <a:pathLst>
                <a:path w="635" h="2925" extrusionOk="0">
                  <a:moveTo>
                    <a:pt x="443" y="75"/>
                  </a:moveTo>
                  <a:lnTo>
                    <a:pt x="568" y="242"/>
                  </a:lnTo>
                  <a:lnTo>
                    <a:pt x="618" y="293"/>
                  </a:lnTo>
                  <a:lnTo>
                    <a:pt x="627" y="401"/>
                  </a:lnTo>
                  <a:lnTo>
                    <a:pt x="627" y="443"/>
                  </a:lnTo>
                  <a:lnTo>
                    <a:pt x="635" y="560"/>
                  </a:lnTo>
                  <a:lnTo>
                    <a:pt x="635" y="602"/>
                  </a:lnTo>
                  <a:lnTo>
                    <a:pt x="635" y="719"/>
                  </a:lnTo>
                  <a:lnTo>
                    <a:pt x="635" y="877"/>
                  </a:lnTo>
                  <a:lnTo>
                    <a:pt x="635" y="1036"/>
                  </a:lnTo>
                  <a:lnTo>
                    <a:pt x="635" y="1153"/>
                  </a:lnTo>
                  <a:lnTo>
                    <a:pt x="635" y="1203"/>
                  </a:lnTo>
                  <a:lnTo>
                    <a:pt x="635" y="1362"/>
                  </a:lnTo>
                  <a:lnTo>
                    <a:pt x="635" y="1479"/>
                  </a:lnTo>
                  <a:lnTo>
                    <a:pt x="635" y="1780"/>
                  </a:lnTo>
                  <a:lnTo>
                    <a:pt x="627" y="2005"/>
                  </a:lnTo>
                  <a:lnTo>
                    <a:pt x="627" y="2039"/>
                  </a:lnTo>
                  <a:lnTo>
                    <a:pt x="593" y="2323"/>
                  </a:lnTo>
                  <a:lnTo>
                    <a:pt x="593" y="2323"/>
                  </a:lnTo>
                  <a:lnTo>
                    <a:pt x="560" y="2640"/>
                  </a:lnTo>
                  <a:lnTo>
                    <a:pt x="318" y="2924"/>
                  </a:lnTo>
                  <a:lnTo>
                    <a:pt x="67" y="2640"/>
                  </a:lnTo>
                  <a:lnTo>
                    <a:pt x="33" y="2323"/>
                  </a:lnTo>
                  <a:lnTo>
                    <a:pt x="33" y="2323"/>
                  </a:lnTo>
                  <a:lnTo>
                    <a:pt x="8" y="2030"/>
                  </a:lnTo>
                  <a:lnTo>
                    <a:pt x="8" y="1997"/>
                  </a:lnTo>
                  <a:lnTo>
                    <a:pt x="0" y="1771"/>
                  </a:lnTo>
                  <a:lnTo>
                    <a:pt x="0" y="1679"/>
                  </a:lnTo>
                  <a:lnTo>
                    <a:pt x="0" y="1512"/>
                  </a:lnTo>
                  <a:lnTo>
                    <a:pt x="0" y="1479"/>
                  </a:lnTo>
                  <a:lnTo>
                    <a:pt x="8" y="1354"/>
                  </a:lnTo>
                  <a:lnTo>
                    <a:pt x="8" y="1195"/>
                  </a:lnTo>
                  <a:lnTo>
                    <a:pt x="8" y="1145"/>
                  </a:lnTo>
                  <a:lnTo>
                    <a:pt x="17" y="1028"/>
                  </a:lnTo>
                  <a:lnTo>
                    <a:pt x="33" y="869"/>
                  </a:lnTo>
                  <a:lnTo>
                    <a:pt x="42" y="702"/>
                  </a:lnTo>
                  <a:lnTo>
                    <a:pt x="50" y="585"/>
                  </a:lnTo>
                  <a:lnTo>
                    <a:pt x="50" y="543"/>
                  </a:lnTo>
                  <a:lnTo>
                    <a:pt x="67" y="426"/>
                  </a:lnTo>
                  <a:lnTo>
                    <a:pt x="75" y="384"/>
                  </a:lnTo>
                  <a:lnTo>
                    <a:pt x="92" y="276"/>
                  </a:lnTo>
                  <a:lnTo>
                    <a:pt x="150" y="226"/>
                  </a:lnTo>
                  <a:lnTo>
                    <a:pt x="284" y="67"/>
                  </a:lnTo>
                  <a:lnTo>
                    <a:pt x="351"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34"/>
            <p:cNvSpPr/>
            <p:nvPr/>
          </p:nvSpPr>
          <p:spPr>
            <a:xfrm>
              <a:off x="9833534" y="3833085"/>
              <a:ext cx="21852" cy="111332"/>
            </a:xfrm>
            <a:custGeom>
              <a:avLst/>
              <a:gdLst/>
              <a:ahLst/>
              <a:cxnLst/>
              <a:rect l="l" t="t" r="r" b="b"/>
              <a:pathLst>
                <a:path w="443" h="2257" extrusionOk="0">
                  <a:moveTo>
                    <a:pt x="443" y="76"/>
                  </a:moveTo>
                  <a:lnTo>
                    <a:pt x="443" y="84"/>
                  </a:lnTo>
                  <a:lnTo>
                    <a:pt x="443" y="201"/>
                  </a:lnTo>
                  <a:lnTo>
                    <a:pt x="443" y="586"/>
                  </a:lnTo>
                  <a:lnTo>
                    <a:pt x="443" y="719"/>
                  </a:lnTo>
                  <a:lnTo>
                    <a:pt x="443" y="736"/>
                  </a:lnTo>
                  <a:lnTo>
                    <a:pt x="434" y="836"/>
                  </a:lnTo>
                  <a:lnTo>
                    <a:pt x="418" y="1095"/>
                  </a:lnTo>
                  <a:lnTo>
                    <a:pt x="418" y="1220"/>
                  </a:lnTo>
                  <a:lnTo>
                    <a:pt x="409" y="1346"/>
                  </a:lnTo>
                  <a:lnTo>
                    <a:pt x="401" y="1479"/>
                  </a:lnTo>
                  <a:lnTo>
                    <a:pt x="393" y="1546"/>
                  </a:lnTo>
                  <a:lnTo>
                    <a:pt x="393" y="1605"/>
                  </a:lnTo>
                  <a:lnTo>
                    <a:pt x="384" y="1730"/>
                  </a:lnTo>
                  <a:lnTo>
                    <a:pt x="368" y="1864"/>
                  </a:lnTo>
                  <a:lnTo>
                    <a:pt x="359" y="1922"/>
                  </a:lnTo>
                  <a:lnTo>
                    <a:pt x="351" y="1989"/>
                  </a:lnTo>
                  <a:lnTo>
                    <a:pt x="343" y="2048"/>
                  </a:lnTo>
                  <a:lnTo>
                    <a:pt x="343" y="2106"/>
                  </a:lnTo>
                  <a:lnTo>
                    <a:pt x="343" y="2114"/>
                  </a:lnTo>
                  <a:lnTo>
                    <a:pt x="150" y="2256"/>
                  </a:lnTo>
                  <a:lnTo>
                    <a:pt x="0" y="2064"/>
                  </a:lnTo>
                  <a:lnTo>
                    <a:pt x="0" y="2056"/>
                  </a:lnTo>
                  <a:lnTo>
                    <a:pt x="8" y="2006"/>
                  </a:lnTo>
                  <a:lnTo>
                    <a:pt x="25" y="1947"/>
                  </a:lnTo>
                  <a:lnTo>
                    <a:pt x="33" y="1880"/>
                  </a:lnTo>
                  <a:lnTo>
                    <a:pt x="42" y="1822"/>
                  </a:lnTo>
                  <a:lnTo>
                    <a:pt x="58" y="1697"/>
                  </a:lnTo>
                  <a:lnTo>
                    <a:pt x="75" y="1571"/>
                  </a:lnTo>
                  <a:lnTo>
                    <a:pt x="84" y="1513"/>
                  </a:lnTo>
                  <a:lnTo>
                    <a:pt x="92" y="1446"/>
                  </a:lnTo>
                  <a:lnTo>
                    <a:pt x="117" y="1321"/>
                  </a:lnTo>
                  <a:lnTo>
                    <a:pt x="134" y="1195"/>
                  </a:lnTo>
                  <a:lnTo>
                    <a:pt x="150" y="1062"/>
                  </a:lnTo>
                  <a:lnTo>
                    <a:pt x="175" y="811"/>
                  </a:lnTo>
                  <a:lnTo>
                    <a:pt x="192" y="711"/>
                  </a:lnTo>
                  <a:lnTo>
                    <a:pt x="192" y="686"/>
                  </a:lnTo>
                  <a:lnTo>
                    <a:pt x="217" y="561"/>
                  </a:lnTo>
                  <a:lnTo>
                    <a:pt x="217" y="527"/>
                  </a:lnTo>
                  <a:lnTo>
                    <a:pt x="242" y="435"/>
                  </a:lnTo>
                  <a:lnTo>
                    <a:pt x="259" y="335"/>
                  </a:lnTo>
                  <a:lnTo>
                    <a:pt x="267" y="310"/>
                  </a:lnTo>
                  <a:lnTo>
                    <a:pt x="292" y="185"/>
                  </a:lnTo>
                  <a:lnTo>
                    <a:pt x="317" y="68"/>
                  </a:lnTo>
                  <a:lnTo>
                    <a:pt x="317" y="59"/>
                  </a:lnTo>
                  <a:lnTo>
                    <a:pt x="39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34"/>
            <p:cNvSpPr/>
            <p:nvPr/>
          </p:nvSpPr>
          <p:spPr>
            <a:xfrm>
              <a:off x="7932934" y="4147943"/>
              <a:ext cx="83314" cy="58946"/>
            </a:xfrm>
            <a:custGeom>
              <a:avLst/>
              <a:gdLst/>
              <a:ahLst/>
              <a:cxnLst/>
              <a:rect l="l" t="t" r="r" b="b"/>
              <a:pathLst>
                <a:path w="1689" h="1195" extrusionOk="0">
                  <a:moveTo>
                    <a:pt x="93" y="9"/>
                  </a:moveTo>
                  <a:lnTo>
                    <a:pt x="193" y="42"/>
                  </a:lnTo>
                  <a:lnTo>
                    <a:pt x="293" y="84"/>
                  </a:lnTo>
                  <a:lnTo>
                    <a:pt x="352" y="101"/>
                  </a:lnTo>
                  <a:lnTo>
                    <a:pt x="402" y="117"/>
                  </a:lnTo>
                  <a:lnTo>
                    <a:pt x="502" y="151"/>
                  </a:lnTo>
                  <a:lnTo>
                    <a:pt x="535" y="159"/>
                  </a:lnTo>
                  <a:lnTo>
                    <a:pt x="602" y="184"/>
                  </a:lnTo>
                  <a:lnTo>
                    <a:pt x="711" y="226"/>
                  </a:lnTo>
                  <a:lnTo>
                    <a:pt x="719" y="226"/>
                  </a:lnTo>
                  <a:lnTo>
                    <a:pt x="803" y="268"/>
                  </a:lnTo>
                  <a:lnTo>
                    <a:pt x="895" y="326"/>
                  </a:lnTo>
                  <a:lnTo>
                    <a:pt x="961" y="360"/>
                  </a:lnTo>
                  <a:lnTo>
                    <a:pt x="986" y="376"/>
                  </a:lnTo>
                  <a:lnTo>
                    <a:pt x="1070" y="435"/>
                  </a:lnTo>
                  <a:lnTo>
                    <a:pt x="1162" y="493"/>
                  </a:lnTo>
                  <a:lnTo>
                    <a:pt x="1245" y="543"/>
                  </a:lnTo>
                  <a:lnTo>
                    <a:pt x="1254" y="543"/>
                  </a:lnTo>
                  <a:lnTo>
                    <a:pt x="1337" y="602"/>
                  </a:lnTo>
                  <a:lnTo>
                    <a:pt x="1421" y="660"/>
                  </a:lnTo>
                  <a:lnTo>
                    <a:pt x="1513" y="719"/>
                  </a:lnTo>
                  <a:lnTo>
                    <a:pt x="1605" y="777"/>
                  </a:lnTo>
                  <a:lnTo>
                    <a:pt x="1688" y="1120"/>
                  </a:lnTo>
                  <a:lnTo>
                    <a:pt x="1346" y="1195"/>
                  </a:lnTo>
                  <a:lnTo>
                    <a:pt x="1254" y="1145"/>
                  </a:lnTo>
                  <a:lnTo>
                    <a:pt x="1162" y="1095"/>
                  </a:lnTo>
                  <a:lnTo>
                    <a:pt x="1062" y="1036"/>
                  </a:lnTo>
                  <a:lnTo>
                    <a:pt x="978" y="986"/>
                  </a:lnTo>
                  <a:lnTo>
                    <a:pt x="970" y="986"/>
                  </a:lnTo>
                  <a:lnTo>
                    <a:pt x="878" y="936"/>
                  </a:lnTo>
                  <a:lnTo>
                    <a:pt x="794" y="877"/>
                  </a:lnTo>
                  <a:lnTo>
                    <a:pt x="702" y="819"/>
                  </a:lnTo>
                  <a:lnTo>
                    <a:pt x="677" y="802"/>
                  </a:lnTo>
                  <a:lnTo>
                    <a:pt x="611" y="752"/>
                  </a:lnTo>
                  <a:lnTo>
                    <a:pt x="527" y="694"/>
                  </a:lnTo>
                  <a:lnTo>
                    <a:pt x="452" y="635"/>
                  </a:lnTo>
                  <a:lnTo>
                    <a:pt x="443" y="627"/>
                  </a:lnTo>
                  <a:lnTo>
                    <a:pt x="368" y="543"/>
                  </a:lnTo>
                  <a:lnTo>
                    <a:pt x="310" y="493"/>
                  </a:lnTo>
                  <a:lnTo>
                    <a:pt x="293" y="460"/>
                  </a:lnTo>
                  <a:lnTo>
                    <a:pt x="218" y="376"/>
                  </a:lnTo>
                  <a:lnTo>
                    <a:pt x="184" y="334"/>
                  </a:lnTo>
                  <a:lnTo>
                    <a:pt x="151" y="284"/>
                  </a:lnTo>
                  <a:lnTo>
                    <a:pt x="84" y="192"/>
                  </a:lnTo>
                  <a:lnTo>
                    <a:pt x="17" y="117"/>
                  </a:lnTo>
                  <a:lnTo>
                    <a:pt x="17" y="109"/>
                  </a:lnTo>
                  <a:lnTo>
                    <a:pt x="1" y="17"/>
                  </a:lnTo>
                  <a:lnTo>
                    <a:pt x="93"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34"/>
            <p:cNvSpPr/>
            <p:nvPr/>
          </p:nvSpPr>
          <p:spPr>
            <a:xfrm>
              <a:off x="8153823" y="4012341"/>
              <a:ext cx="79565" cy="96485"/>
            </a:xfrm>
            <a:custGeom>
              <a:avLst/>
              <a:gdLst/>
              <a:ahLst/>
              <a:cxnLst/>
              <a:rect l="l" t="t" r="r" b="b"/>
              <a:pathLst>
                <a:path w="1613" h="1956" extrusionOk="0">
                  <a:moveTo>
                    <a:pt x="101" y="34"/>
                  </a:moveTo>
                  <a:lnTo>
                    <a:pt x="109" y="34"/>
                  </a:lnTo>
                  <a:lnTo>
                    <a:pt x="226" y="101"/>
                  </a:lnTo>
                  <a:lnTo>
                    <a:pt x="301" y="134"/>
                  </a:lnTo>
                  <a:lnTo>
                    <a:pt x="360" y="168"/>
                  </a:lnTo>
                  <a:lnTo>
                    <a:pt x="443" y="210"/>
                  </a:lnTo>
                  <a:lnTo>
                    <a:pt x="502" y="251"/>
                  </a:lnTo>
                  <a:lnTo>
                    <a:pt x="552" y="285"/>
                  </a:lnTo>
                  <a:lnTo>
                    <a:pt x="594" y="335"/>
                  </a:lnTo>
                  <a:lnTo>
                    <a:pt x="677" y="419"/>
                  </a:lnTo>
                  <a:lnTo>
                    <a:pt x="777" y="535"/>
                  </a:lnTo>
                  <a:lnTo>
                    <a:pt x="836" y="602"/>
                  </a:lnTo>
                  <a:lnTo>
                    <a:pt x="953" y="753"/>
                  </a:lnTo>
                  <a:lnTo>
                    <a:pt x="1036" y="861"/>
                  </a:lnTo>
                  <a:lnTo>
                    <a:pt x="1120" y="962"/>
                  </a:lnTo>
                  <a:lnTo>
                    <a:pt x="1187" y="1045"/>
                  </a:lnTo>
                  <a:lnTo>
                    <a:pt x="1203" y="1070"/>
                  </a:lnTo>
                  <a:lnTo>
                    <a:pt x="1287" y="1187"/>
                  </a:lnTo>
                  <a:lnTo>
                    <a:pt x="1371" y="1296"/>
                  </a:lnTo>
                  <a:lnTo>
                    <a:pt x="1446" y="1413"/>
                  </a:lnTo>
                  <a:lnTo>
                    <a:pt x="1529" y="1521"/>
                  </a:lnTo>
                  <a:lnTo>
                    <a:pt x="1604" y="1630"/>
                  </a:lnTo>
                  <a:lnTo>
                    <a:pt x="1613" y="1638"/>
                  </a:lnTo>
                  <a:lnTo>
                    <a:pt x="1563" y="1956"/>
                  </a:lnTo>
                  <a:lnTo>
                    <a:pt x="1245" y="1914"/>
                  </a:lnTo>
                  <a:lnTo>
                    <a:pt x="1237" y="1906"/>
                  </a:lnTo>
                  <a:lnTo>
                    <a:pt x="1153" y="1814"/>
                  </a:lnTo>
                  <a:lnTo>
                    <a:pt x="1070" y="1705"/>
                  </a:lnTo>
                  <a:lnTo>
                    <a:pt x="978" y="1605"/>
                  </a:lnTo>
                  <a:lnTo>
                    <a:pt x="894" y="1496"/>
                  </a:lnTo>
                  <a:lnTo>
                    <a:pt x="802" y="1396"/>
                  </a:lnTo>
                  <a:lnTo>
                    <a:pt x="786" y="1371"/>
                  </a:lnTo>
                  <a:lnTo>
                    <a:pt x="719" y="1287"/>
                  </a:lnTo>
                  <a:lnTo>
                    <a:pt x="627" y="1187"/>
                  </a:lnTo>
                  <a:lnTo>
                    <a:pt x="535" y="1078"/>
                  </a:lnTo>
                  <a:lnTo>
                    <a:pt x="418" y="936"/>
                  </a:lnTo>
                  <a:lnTo>
                    <a:pt x="360" y="870"/>
                  </a:lnTo>
                  <a:lnTo>
                    <a:pt x="268" y="744"/>
                  </a:lnTo>
                  <a:lnTo>
                    <a:pt x="193" y="652"/>
                  </a:lnTo>
                  <a:lnTo>
                    <a:pt x="159" y="602"/>
                  </a:lnTo>
                  <a:lnTo>
                    <a:pt x="134" y="544"/>
                  </a:lnTo>
                  <a:lnTo>
                    <a:pt x="109" y="477"/>
                  </a:lnTo>
                  <a:lnTo>
                    <a:pt x="84" y="385"/>
                  </a:lnTo>
                  <a:lnTo>
                    <a:pt x="59" y="318"/>
                  </a:lnTo>
                  <a:lnTo>
                    <a:pt x="42" y="243"/>
                  </a:lnTo>
                  <a:lnTo>
                    <a:pt x="0" y="109"/>
                  </a:lnTo>
                  <a:lnTo>
                    <a:pt x="0" y="101"/>
                  </a:lnTo>
                  <a:lnTo>
                    <a:pt x="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34"/>
            <p:cNvSpPr/>
            <p:nvPr/>
          </p:nvSpPr>
          <p:spPr>
            <a:xfrm>
              <a:off x="8311671" y="3919211"/>
              <a:ext cx="103884" cy="112565"/>
            </a:xfrm>
            <a:custGeom>
              <a:avLst/>
              <a:gdLst/>
              <a:ahLst/>
              <a:cxnLst/>
              <a:rect l="l" t="t" r="r" b="b"/>
              <a:pathLst>
                <a:path w="2106" h="2282" extrusionOk="0">
                  <a:moveTo>
                    <a:pt x="1696" y="2148"/>
                  </a:moveTo>
                  <a:lnTo>
                    <a:pt x="1646" y="2081"/>
                  </a:lnTo>
                  <a:lnTo>
                    <a:pt x="1587" y="2014"/>
                  </a:lnTo>
                  <a:lnTo>
                    <a:pt x="1587" y="2014"/>
                  </a:lnTo>
                  <a:lnTo>
                    <a:pt x="1537" y="1956"/>
                  </a:lnTo>
                  <a:lnTo>
                    <a:pt x="1479" y="1889"/>
                  </a:lnTo>
                  <a:lnTo>
                    <a:pt x="1420" y="1822"/>
                  </a:lnTo>
                  <a:lnTo>
                    <a:pt x="1370" y="1755"/>
                  </a:lnTo>
                  <a:lnTo>
                    <a:pt x="1353" y="1747"/>
                  </a:lnTo>
                  <a:lnTo>
                    <a:pt x="1312" y="1697"/>
                  </a:lnTo>
                  <a:lnTo>
                    <a:pt x="1262" y="1630"/>
                  </a:lnTo>
                  <a:lnTo>
                    <a:pt x="1211" y="1563"/>
                  </a:lnTo>
                  <a:lnTo>
                    <a:pt x="1153" y="1496"/>
                  </a:lnTo>
                  <a:lnTo>
                    <a:pt x="1103" y="1429"/>
                  </a:lnTo>
                  <a:lnTo>
                    <a:pt x="1044" y="1362"/>
                  </a:lnTo>
                  <a:lnTo>
                    <a:pt x="994" y="1296"/>
                  </a:lnTo>
                  <a:lnTo>
                    <a:pt x="936" y="1237"/>
                  </a:lnTo>
                  <a:lnTo>
                    <a:pt x="877" y="1170"/>
                  </a:lnTo>
                  <a:lnTo>
                    <a:pt x="827" y="1112"/>
                  </a:lnTo>
                  <a:lnTo>
                    <a:pt x="794" y="1070"/>
                  </a:lnTo>
                  <a:lnTo>
                    <a:pt x="769" y="1045"/>
                  </a:lnTo>
                  <a:lnTo>
                    <a:pt x="710" y="987"/>
                  </a:lnTo>
                  <a:lnTo>
                    <a:pt x="652" y="920"/>
                  </a:lnTo>
                  <a:lnTo>
                    <a:pt x="593" y="861"/>
                  </a:lnTo>
                  <a:lnTo>
                    <a:pt x="535" y="794"/>
                  </a:lnTo>
                  <a:lnTo>
                    <a:pt x="476" y="736"/>
                  </a:lnTo>
                  <a:lnTo>
                    <a:pt x="460" y="719"/>
                  </a:lnTo>
                  <a:lnTo>
                    <a:pt x="418" y="669"/>
                  </a:lnTo>
                  <a:lnTo>
                    <a:pt x="359" y="611"/>
                  </a:lnTo>
                  <a:lnTo>
                    <a:pt x="301" y="544"/>
                  </a:lnTo>
                  <a:lnTo>
                    <a:pt x="242" y="485"/>
                  </a:lnTo>
                  <a:lnTo>
                    <a:pt x="209" y="452"/>
                  </a:lnTo>
                  <a:lnTo>
                    <a:pt x="184" y="418"/>
                  </a:lnTo>
                  <a:lnTo>
                    <a:pt x="159" y="377"/>
                  </a:lnTo>
                  <a:lnTo>
                    <a:pt x="142" y="335"/>
                  </a:lnTo>
                  <a:lnTo>
                    <a:pt x="100" y="260"/>
                  </a:lnTo>
                  <a:lnTo>
                    <a:pt x="100" y="260"/>
                  </a:lnTo>
                  <a:lnTo>
                    <a:pt x="50" y="185"/>
                  </a:lnTo>
                  <a:lnTo>
                    <a:pt x="0" y="109"/>
                  </a:lnTo>
                  <a:lnTo>
                    <a:pt x="0" y="101"/>
                  </a:lnTo>
                  <a:lnTo>
                    <a:pt x="0" y="9"/>
                  </a:lnTo>
                  <a:lnTo>
                    <a:pt x="92" y="1"/>
                  </a:lnTo>
                  <a:lnTo>
                    <a:pt x="100" y="1"/>
                  </a:lnTo>
                  <a:lnTo>
                    <a:pt x="175" y="34"/>
                  </a:lnTo>
                  <a:lnTo>
                    <a:pt x="259" y="76"/>
                  </a:lnTo>
                  <a:lnTo>
                    <a:pt x="259" y="76"/>
                  </a:lnTo>
                  <a:lnTo>
                    <a:pt x="343" y="109"/>
                  </a:lnTo>
                  <a:lnTo>
                    <a:pt x="384" y="126"/>
                  </a:lnTo>
                  <a:lnTo>
                    <a:pt x="426" y="151"/>
                  </a:lnTo>
                  <a:lnTo>
                    <a:pt x="468" y="168"/>
                  </a:lnTo>
                  <a:lnTo>
                    <a:pt x="501" y="193"/>
                  </a:lnTo>
                  <a:lnTo>
                    <a:pt x="576" y="251"/>
                  </a:lnTo>
                  <a:lnTo>
                    <a:pt x="643" y="310"/>
                  </a:lnTo>
                  <a:lnTo>
                    <a:pt x="710" y="368"/>
                  </a:lnTo>
                  <a:lnTo>
                    <a:pt x="760" y="402"/>
                  </a:lnTo>
                  <a:lnTo>
                    <a:pt x="777" y="418"/>
                  </a:lnTo>
                  <a:lnTo>
                    <a:pt x="844" y="477"/>
                  </a:lnTo>
                  <a:lnTo>
                    <a:pt x="911" y="544"/>
                  </a:lnTo>
                  <a:lnTo>
                    <a:pt x="977" y="602"/>
                  </a:lnTo>
                  <a:lnTo>
                    <a:pt x="1044" y="661"/>
                  </a:lnTo>
                  <a:lnTo>
                    <a:pt x="1103" y="719"/>
                  </a:lnTo>
                  <a:lnTo>
                    <a:pt x="1136" y="744"/>
                  </a:lnTo>
                  <a:lnTo>
                    <a:pt x="1170" y="786"/>
                  </a:lnTo>
                  <a:lnTo>
                    <a:pt x="1228" y="845"/>
                  </a:lnTo>
                  <a:lnTo>
                    <a:pt x="1295" y="911"/>
                  </a:lnTo>
                  <a:lnTo>
                    <a:pt x="1353" y="978"/>
                  </a:lnTo>
                  <a:lnTo>
                    <a:pt x="1412" y="1045"/>
                  </a:lnTo>
                  <a:lnTo>
                    <a:pt x="1470" y="1104"/>
                  </a:lnTo>
                  <a:lnTo>
                    <a:pt x="1529" y="1170"/>
                  </a:lnTo>
                  <a:lnTo>
                    <a:pt x="1587" y="1237"/>
                  </a:lnTo>
                  <a:lnTo>
                    <a:pt x="1646" y="1312"/>
                  </a:lnTo>
                  <a:lnTo>
                    <a:pt x="1704" y="1379"/>
                  </a:lnTo>
                  <a:lnTo>
                    <a:pt x="1754" y="1429"/>
                  </a:lnTo>
                  <a:lnTo>
                    <a:pt x="1763" y="1446"/>
                  </a:lnTo>
                  <a:lnTo>
                    <a:pt x="1813" y="1521"/>
                  </a:lnTo>
                  <a:lnTo>
                    <a:pt x="1863" y="1596"/>
                  </a:lnTo>
                  <a:lnTo>
                    <a:pt x="1913" y="1672"/>
                  </a:lnTo>
                  <a:lnTo>
                    <a:pt x="1963" y="1747"/>
                  </a:lnTo>
                  <a:lnTo>
                    <a:pt x="1963" y="1747"/>
                  </a:lnTo>
                  <a:lnTo>
                    <a:pt x="2013" y="1822"/>
                  </a:lnTo>
                  <a:lnTo>
                    <a:pt x="2055" y="1897"/>
                  </a:lnTo>
                  <a:lnTo>
                    <a:pt x="2105" y="1972"/>
                  </a:lnTo>
                  <a:lnTo>
                    <a:pt x="2055" y="2281"/>
                  </a:lnTo>
                  <a:lnTo>
                    <a:pt x="1754" y="2215"/>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34"/>
            <p:cNvSpPr/>
            <p:nvPr/>
          </p:nvSpPr>
          <p:spPr>
            <a:xfrm>
              <a:off x="8197922" y="4197369"/>
              <a:ext cx="50314" cy="56529"/>
            </a:xfrm>
            <a:custGeom>
              <a:avLst/>
              <a:gdLst/>
              <a:ahLst/>
              <a:cxnLst/>
              <a:rect l="l" t="t" r="r" b="b"/>
              <a:pathLst>
                <a:path w="1020" h="1146" extrusionOk="0">
                  <a:moveTo>
                    <a:pt x="276" y="17"/>
                  </a:moveTo>
                  <a:lnTo>
                    <a:pt x="301" y="17"/>
                  </a:lnTo>
                  <a:lnTo>
                    <a:pt x="309" y="34"/>
                  </a:lnTo>
                  <a:lnTo>
                    <a:pt x="334" y="59"/>
                  </a:lnTo>
                  <a:lnTo>
                    <a:pt x="351" y="93"/>
                  </a:lnTo>
                  <a:lnTo>
                    <a:pt x="376" y="118"/>
                  </a:lnTo>
                  <a:lnTo>
                    <a:pt x="401" y="143"/>
                  </a:lnTo>
                  <a:lnTo>
                    <a:pt x="418" y="176"/>
                  </a:lnTo>
                  <a:lnTo>
                    <a:pt x="443" y="201"/>
                  </a:lnTo>
                  <a:lnTo>
                    <a:pt x="460" y="226"/>
                  </a:lnTo>
                  <a:lnTo>
                    <a:pt x="485" y="251"/>
                  </a:lnTo>
                  <a:lnTo>
                    <a:pt x="535" y="310"/>
                  </a:lnTo>
                  <a:lnTo>
                    <a:pt x="577" y="360"/>
                  </a:lnTo>
                  <a:lnTo>
                    <a:pt x="627" y="418"/>
                  </a:lnTo>
                  <a:lnTo>
                    <a:pt x="677" y="469"/>
                  </a:lnTo>
                  <a:lnTo>
                    <a:pt x="694" y="494"/>
                  </a:lnTo>
                  <a:lnTo>
                    <a:pt x="719" y="527"/>
                  </a:lnTo>
                  <a:lnTo>
                    <a:pt x="769" y="577"/>
                  </a:lnTo>
                  <a:lnTo>
                    <a:pt x="819" y="636"/>
                  </a:lnTo>
                  <a:lnTo>
                    <a:pt x="928" y="736"/>
                  </a:lnTo>
                  <a:lnTo>
                    <a:pt x="1020" y="845"/>
                  </a:lnTo>
                  <a:lnTo>
                    <a:pt x="1020" y="845"/>
                  </a:lnTo>
                  <a:lnTo>
                    <a:pt x="1003" y="1145"/>
                  </a:lnTo>
                  <a:lnTo>
                    <a:pt x="694" y="1129"/>
                  </a:lnTo>
                  <a:lnTo>
                    <a:pt x="694" y="1129"/>
                  </a:lnTo>
                  <a:lnTo>
                    <a:pt x="602" y="1020"/>
                  </a:lnTo>
                  <a:lnTo>
                    <a:pt x="510" y="911"/>
                  </a:lnTo>
                  <a:lnTo>
                    <a:pt x="460" y="853"/>
                  </a:lnTo>
                  <a:lnTo>
                    <a:pt x="410" y="794"/>
                  </a:lnTo>
                  <a:lnTo>
                    <a:pt x="385" y="753"/>
                  </a:lnTo>
                  <a:lnTo>
                    <a:pt x="368" y="736"/>
                  </a:lnTo>
                  <a:lnTo>
                    <a:pt x="318" y="677"/>
                  </a:lnTo>
                  <a:lnTo>
                    <a:pt x="276" y="611"/>
                  </a:lnTo>
                  <a:lnTo>
                    <a:pt x="226" y="552"/>
                  </a:lnTo>
                  <a:lnTo>
                    <a:pt x="184" y="494"/>
                  </a:lnTo>
                  <a:lnTo>
                    <a:pt x="159" y="460"/>
                  </a:lnTo>
                  <a:lnTo>
                    <a:pt x="142" y="427"/>
                  </a:lnTo>
                  <a:lnTo>
                    <a:pt x="117" y="393"/>
                  </a:lnTo>
                  <a:lnTo>
                    <a:pt x="92" y="368"/>
                  </a:lnTo>
                  <a:lnTo>
                    <a:pt x="76" y="335"/>
                  </a:lnTo>
                  <a:lnTo>
                    <a:pt x="50" y="302"/>
                  </a:lnTo>
                  <a:lnTo>
                    <a:pt x="34" y="268"/>
                  </a:lnTo>
                  <a:lnTo>
                    <a:pt x="9" y="235"/>
                  </a:lnTo>
                  <a:lnTo>
                    <a:pt x="0" y="210"/>
                  </a:lnTo>
                  <a:lnTo>
                    <a:pt x="9" y="193"/>
                  </a:lnTo>
                  <a:lnTo>
                    <a:pt x="25" y="134"/>
                  </a:lnTo>
                  <a:lnTo>
                    <a:pt x="23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34"/>
            <p:cNvSpPr/>
            <p:nvPr/>
          </p:nvSpPr>
          <p:spPr>
            <a:xfrm>
              <a:off x="7752050" y="4290499"/>
              <a:ext cx="126130" cy="47848"/>
            </a:xfrm>
            <a:custGeom>
              <a:avLst/>
              <a:gdLst/>
              <a:ahLst/>
              <a:cxnLst/>
              <a:rect l="l" t="t" r="r" b="b"/>
              <a:pathLst>
                <a:path w="2557" h="970" extrusionOk="0">
                  <a:moveTo>
                    <a:pt x="393" y="9"/>
                  </a:moveTo>
                  <a:lnTo>
                    <a:pt x="468" y="17"/>
                  </a:lnTo>
                  <a:lnTo>
                    <a:pt x="543" y="34"/>
                  </a:lnTo>
                  <a:lnTo>
                    <a:pt x="618" y="51"/>
                  </a:lnTo>
                  <a:lnTo>
                    <a:pt x="694" y="68"/>
                  </a:lnTo>
                  <a:lnTo>
                    <a:pt x="769" y="93"/>
                  </a:lnTo>
                  <a:lnTo>
                    <a:pt x="844" y="109"/>
                  </a:lnTo>
                  <a:lnTo>
                    <a:pt x="844" y="109"/>
                  </a:lnTo>
                  <a:lnTo>
                    <a:pt x="911" y="126"/>
                  </a:lnTo>
                  <a:lnTo>
                    <a:pt x="986" y="151"/>
                  </a:lnTo>
                  <a:lnTo>
                    <a:pt x="1061" y="176"/>
                  </a:lnTo>
                  <a:lnTo>
                    <a:pt x="1128" y="193"/>
                  </a:lnTo>
                  <a:lnTo>
                    <a:pt x="1203" y="218"/>
                  </a:lnTo>
                  <a:lnTo>
                    <a:pt x="1278" y="243"/>
                  </a:lnTo>
                  <a:lnTo>
                    <a:pt x="1420" y="285"/>
                  </a:lnTo>
                  <a:lnTo>
                    <a:pt x="1546" y="327"/>
                  </a:lnTo>
                  <a:lnTo>
                    <a:pt x="1571" y="335"/>
                  </a:lnTo>
                  <a:lnTo>
                    <a:pt x="1713" y="385"/>
                  </a:lnTo>
                  <a:lnTo>
                    <a:pt x="1855" y="427"/>
                  </a:lnTo>
                  <a:lnTo>
                    <a:pt x="1997" y="477"/>
                  </a:lnTo>
                  <a:lnTo>
                    <a:pt x="2064" y="502"/>
                  </a:lnTo>
                  <a:lnTo>
                    <a:pt x="2139" y="519"/>
                  </a:lnTo>
                  <a:lnTo>
                    <a:pt x="2206" y="544"/>
                  </a:lnTo>
                  <a:lnTo>
                    <a:pt x="2281" y="569"/>
                  </a:lnTo>
                  <a:lnTo>
                    <a:pt x="2348" y="586"/>
                  </a:lnTo>
                  <a:lnTo>
                    <a:pt x="2406" y="602"/>
                  </a:lnTo>
                  <a:lnTo>
                    <a:pt x="2423" y="602"/>
                  </a:lnTo>
                  <a:lnTo>
                    <a:pt x="2557" y="836"/>
                  </a:lnTo>
                  <a:lnTo>
                    <a:pt x="2323" y="970"/>
                  </a:lnTo>
                  <a:lnTo>
                    <a:pt x="2306" y="970"/>
                  </a:lnTo>
                  <a:lnTo>
                    <a:pt x="2247" y="953"/>
                  </a:lnTo>
                  <a:lnTo>
                    <a:pt x="2172" y="928"/>
                  </a:lnTo>
                  <a:lnTo>
                    <a:pt x="2097" y="911"/>
                  </a:lnTo>
                  <a:lnTo>
                    <a:pt x="2030" y="886"/>
                  </a:lnTo>
                  <a:lnTo>
                    <a:pt x="1955" y="870"/>
                  </a:lnTo>
                  <a:lnTo>
                    <a:pt x="1880" y="845"/>
                  </a:lnTo>
                  <a:lnTo>
                    <a:pt x="1738" y="803"/>
                  </a:lnTo>
                  <a:lnTo>
                    <a:pt x="1588" y="761"/>
                  </a:lnTo>
                  <a:lnTo>
                    <a:pt x="1446" y="719"/>
                  </a:lnTo>
                  <a:lnTo>
                    <a:pt x="1420" y="711"/>
                  </a:lnTo>
                  <a:lnTo>
                    <a:pt x="1303" y="669"/>
                  </a:lnTo>
                  <a:lnTo>
                    <a:pt x="1161" y="627"/>
                  </a:lnTo>
                  <a:lnTo>
                    <a:pt x="1086" y="602"/>
                  </a:lnTo>
                  <a:lnTo>
                    <a:pt x="1011" y="586"/>
                  </a:lnTo>
                  <a:lnTo>
                    <a:pt x="944" y="560"/>
                  </a:lnTo>
                  <a:lnTo>
                    <a:pt x="877" y="544"/>
                  </a:lnTo>
                  <a:lnTo>
                    <a:pt x="802" y="519"/>
                  </a:lnTo>
                  <a:lnTo>
                    <a:pt x="735" y="502"/>
                  </a:lnTo>
                  <a:lnTo>
                    <a:pt x="735" y="502"/>
                  </a:lnTo>
                  <a:lnTo>
                    <a:pt x="660" y="477"/>
                  </a:lnTo>
                  <a:lnTo>
                    <a:pt x="593" y="460"/>
                  </a:lnTo>
                  <a:lnTo>
                    <a:pt x="518" y="435"/>
                  </a:lnTo>
                  <a:lnTo>
                    <a:pt x="451" y="418"/>
                  </a:lnTo>
                  <a:lnTo>
                    <a:pt x="376" y="402"/>
                  </a:lnTo>
                  <a:lnTo>
                    <a:pt x="309" y="385"/>
                  </a:lnTo>
                  <a:lnTo>
                    <a:pt x="259" y="368"/>
                  </a:lnTo>
                  <a:lnTo>
                    <a:pt x="243" y="360"/>
                  </a:lnTo>
                  <a:lnTo>
                    <a:pt x="209" y="335"/>
                  </a:lnTo>
                  <a:lnTo>
                    <a:pt x="176" y="302"/>
                  </a:lnTo>
                  <a:lnTo>
                    <a:pt x="142" y="276"/>
                  </a:lnTo>
                  <a:lnTo>
                    <a:pt x="109" y="251"/>
                  </a:lnTo>
                  <a:lnTo>
                    <a:pt x="50" y="201"/>
                  </a:lnTo>
                  <a:lnTo>
                    <a:pt x="50" y="201"/>
                  </a:lnTo>
                  <a:lnTo>
                    <a:pt x="0" y="126"/>
                  </a:lnTo>
                  <a:lnTo>
                    <a:pt x="75" y="68"/>
                  </a:lnTo>
                  <a:lnTo>
                    <a:pt x="84" y="68"/>
                  </a:lnTo>
                  <a:lnTo>
                    <a:pt x="159" y="51"/>
                  </a:lnTo>
                  <a:lnTo>
                    <a:pt x="201" y="34"/>
                  </a:lnTo>
                  <a:lnTo>
                    <a:pt x="243" y="26"/>
                  </a:lnTo>
                  <a:lnTo>
                    <a:pt x="284" y="9"/>
                  </a:lnTo>
                  <a:lnTo>
                    <a:pt x="318" y="1"/>
                  </a:lnTo>
                  <a:lnTo>
                    <a:pt x="34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34"/>
            <p:cNvSpPr/>
            <p:nvPr/>
          </p:nvSpPr>
          <p:spPr>
            <a:xfrm>
              <a:off x="8564277" y="3960844"/>
              <a:ext cx="49870" cy="90713"/>
            </a:xfrm>
            <a:custGeom>
              <a:avLst/>
              <a:gdLst/>
              <a:ahLst/>
              <a:cxnLst/>
              <a:rect l="l" t="t" r="r" b="b"/>
              <a:pathLst>
                <a:path w="1011" h="1839" extrusionOk="0">
                  <a:moveTo>
                    <a:pt x="384" y="42"/>
                  </a:moveTo>
                  <a:lnTo>
                    <a:pt x="401" y="42"/>
                  </a:lnTo>
                  <a:lnTo>
                    <a:pt x="426" y="84"/>
                  </a:lnTo>
                  <a:lnTo>
                    <a:pt x="460" y="134"/>
                  </a:lnTo>
                  <a:lnTo>
                    <a:pt x="493" y="168"/>
                  </a:lnTo>
                  <a:lnTo>
                    <a:pt x="493" y="176"/>
                  </a:lnTo>
                  <a:lnTo>
                    <a:pt x="501" y="226"/>
                  </a:lnTo>
                  <a:lnTo>
                    <a:pt x="510" y="276"/>
                  </a:lnTo>
                  <a:lnTo>
                    <a:pt x="526" y="326"/>
                  </a:lnTo>
                  <a:lnTo>
                    <a:pt x="543" y="376"/>
                  </a:lnTo>
                  <a:lnTo>
                    <a:pt x="551" y="418"/>
                  </a:lnTo>
                  <a:lnTo>
                    <a:pt x="568" y="468"/>
                  </a:lnTo>
                  <a:lnTo>
                    <a:pt x="585" y="518"/>
                  </a:lnTo>
                  <a:lnTo>
                    <a:pt x="602" y="569"/>
                  </a:lnTo>
                  <a:lnTo>
                    <a:pt x="618" y="619"/>
                  </a:lnTo>
                  <a:lnTo>
                    <a:pt x="635" y="661"/>
                  </a:lnTo>
                  <a:lnTo>
                    <a:pt x="652" y="711"/>
                  </a:lnTo>
                  <a:lnTo>
                    <a:pt x="668" y="761"/>
                  </a:lnTo>
                  <a:lnTo>
                    <a:pt x="685" y="811"/>
                  </a:lnTo>
                  <a:lnTo>
                    <a:pt x="710" y="853"/>
                  </a:lnTo>
                  <a:lnTo>
                    <a:pt x="727" y="903"/>
                  </a:lnTo>
                  <a:lnTo>
                    <a:pt x="744" y="945"/>
                  </a:lnTo>
                  <a:lnTo>
                    <a:pt x="744" y="953"/>
                  </a:lnTo>
                  <a:lnTo>
                    <a:pt x="769" y="1003"/>
                  </a:lnTo>
                  <a:lnTo>
                    <a:pt x="785" y="1045"/>
                  </a:lnTo>
                  <a:lnTo>
                    <a:pt x="810" y="1095"/>
                  </a:lnTo>
                  <a:lnTo>
                    <a:pt x="827" y="1145"/>
                  </a:lnTo>
                  <a:lnTo>
                    <a:pt x="852" y="1195"/>
                  </a:lnTo>
                  <a:lnTo>
                    <a:pt x="877" y="1237"/>
                  </a:lnTo>
                  <a:lnTo>
                    <a:pt x="919" y="1337"/>
                  </a:lnTo>
                  <a:lnTo>
                    <a:pt x="961" y="1429"/>
                  </a:lnTo>
                  <a:lnTo>
                    <a:pt x="1011" y="1521"/>
                  </a:lnTo>
                  <a:lnTo>
                    <a:pt x="1011" y="1529"/>
                  </a:lnTo>
                  <a:lnTo>
                    <a:pt x="902" y="1838"/>
                  </a:lnTo>
                  <a:lnTo>
                    <a:pt x="593" y="1738"/>
                  </a:lnTo>
                  <a:lnTo>
                    <a:pt x="593" y="1730"/>
                  </a:lnTo>
                  <a:lnTo>
                    <a:pt x="543" y="1638"/>
                  </a:lnTo>
                  <a:lnTo>
                    <a:pt x="493" y="1546"/>
                  </a:lnTo>
                  <a:lnTo>
                    <a:pt x="443" y="1446"/>
                  </a:lnTo>
                  <a:lnTo>
                    <a:pt x="418" y="1396"/>
                  </a:lnTo>
                  <a:lnTo>
                    <a:pt x="393" y="1346"/>
                  </a:lnTo>
                  <a:lnTo>
                    <a:pt x="368" y="1295"/>
                  </a:lnTo>
                  <a:lnTo>
                    <a:pt x="343" y="1245"/>
                  </a:lnTo>
                  <a:lnTo>
                    <a:pt x="318" y="1195"/>
                  </a:lnTo>
                  <a:lnTo>
                    <a:pt x="301" y="1145"/>
                  </a:lnTo>
                  <a:lnTo>
                    <a:pt x="301" y="1137"/>
                  </a:lnTo>
                  <a:lnTo>
                    <a:pt x="276" y="1095"/>
                  </a:lnTo>
                  <a:lnTo>
                    <a:pt x="259" y="1036"/>
                  </a:lnTo>
                  <a:lnTo>
                    <a:pt x="234" y="986"/>
                  </a:lnTo>
                  <a:lnTo>
                    <a:pt x="217" y="936"/>
                  </a:lnTo>
                  <a:lnTo>
                    <a:pt x="192" y="886"/>
                  </a:lnTo>
                  <a:lnTo>
                    <a:pt x="176" y="828"/>
                  </a:lnTo>
                  <a:lnTo>
                    <a:pt x="150" y="777"/>
                  </a:lnTo>
                  <a:lnTo>
                    <a:pt x="134" y="727"/>
                  </a:lnTo>
                  <a:lnTo>
                    <a:pt x="117" y="669"/>
                  </a:lnTo>
                  <a:lnTo>
                    <a:pt x="100" y="619"/>
                  </a:lnTo>
                  <a:lnTo>
                    <a:pt x="75" y="560"/>
                  </a:lnTo>
                  <a:lnTo>
                    <a:pt x="59" y="510"/>
                  </a:lnTo>
                  <a:lnTo>
                    <a:pt x="42" y="452"/>
                  </a:lnTo>
                  <a:lnTo>
                    <a:pt x="33" y="393"/>
                  </a:lnTo>
                  <a:lnTo>
                    <a:pt x="17" y="343"/>
                  </a:lnTo>
                  <a:lnTo>
                    <a:pt x="0" y="285"/>
                  </a:lnTo>
                  <a:lnTo>
                    <a:pt x="0" y="276"/>
                  </a:lnTo>
                  <a:lnTo>
                    <a:pt x="8" y="226"/>
                  </a:lnTo>
                  <a:lnTo>
                    <a:pt x="25" y="159"/>
                  </a:lnTo>
                  <a:lnTo>
                    <a:pt x="25" y="109"/>
                  </a:lnTo>
                  <a:lnTo>
                    <a:pt x="42" y="101"/>
                  </a:lnTo>
                  <a:lnTo>
                    <a:pt x="134" y="26"/>
                  </a:lnTo>
                  <a:lnTo>
                    <a:pt x="267"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34"/>
            <p:cNvSpPr/>
            <p:nvPr/>
          </p:nvSpPr>
          <p:spPr>
            <a:xfrm>
              <a:off x="8662340" y="3688457"/>
              <a:ext cx="72166" cy="133579"/>
            </a:xfrm>
            <a:custGeom>
              <a:avLst/>
              <a:gdLst/>
              <a:ahLst/>
              <a:cxnLst/>
              <a:rect l="l" t="t" r="r" b="b"/>
              <a:pathLst>
                <a:path w="1463" h="2708" extrusionOk="0">
                  <a:moveTo>
                    <a:pt x="167" y="34"/>
                  </a:moveTo>
                  <a:lnTo>
                    <a:pt x="351" y="126"/>
                  </a:lnTo>
                  <a:lnTo>
                    <a:pt x="502" y="301"/>
                  </a:lnTo>
                  <a:lnTo>
                    <a:pt x="627" y="552"/>
                  </a:lnTo>
                  <a:lnTo>
                    <a:pt x="769" y="853"/>
                  </a:lnTo>
                  <a:lnTo>
                    <a:pt x="911" y="1153"/>
                  </a:lnTo>
                  <a:lnTo>
                    <a:pt x="1053" y="1454"/>
                  </a:lnTo>
                  <a:lnTo>
                    <a:pt x="1053" y="1471"/>
                  </a:lnTo>
                  <a:lnTo>
                    <a:pt x="1187" y="1755"/>
                  </a:lnTo>
                  <a:lnTo>
                    <a:pt x="1253" y="1905"/>
                  </a:lnTo>
                  <a:lnTo>
                    <a:pt x="1329" y="2064"/>
                  </a:lnTo>
                  <a:lnTo>
                    <a:pt x="1395" y="2214"/>
                  </a:lnTo>
                  <a:lnTo>
                    <a:pt x="1454" y="2356"/>
                  </a:lnTo>
                  <a:lnTo>
                    <a:pt x="1462" y="2365"/>
                  </a:lnTo>
                  <a:lnTo>
                    <a:pt x="1329" y="2707"/>
                  </a:lnTo>
                  <a:lnTo>
                    <a:pt x="994" y="2582"/>
                  </a:lnTo>
                  <a:lnTo>
                    <a:pt x="986" y="2565"/>
                  </a:lnTo>
                  <a:lnTo>
                    <a:pt x="928" y="2423"/>
                  </a:lnTo>
                  <a:lnTo>
                    <a:pt x="852" y="2273"/>
                  </a:lnTo>
                  <a:lnTo>
                    <a:pt x="786" y="2122"/>
                  </a:lnTo>
                  <a:lnTo>
                    <a:pt x="719" y="1972"/>
                  </a:lnTo>
                  <a:lnTo>
                    <a:pt x="585" y="1688"/>
                  </a:lnTo>
                  <a:lnTo>
                    <a:pt x="577" y="1671"/>
                  </a:lnTo>
                  <a:lnTo>
                    <a:pt x="435" y="1371"/>
                  </a:lnTo>
                  <a:lnTo>
                    <a:pt x="293" y="1070"/>
                  </a:lnTo>
                  <a:lnTo>
                    <a:pt x="159" y="769"/>
                  </a:lnTo>
                  <a:lnTo>
                    <a:pt x="34" y="518"/>
                  </a:lnTo>
                  <a:lnTo>
                    <a:pt x="0" y="285"/>
                  </a:lnTo>
                  <a:lnTo>
                    <a:pt x="42" y="84"/>
                  </a:lnTo>
                  <a:lnTo>
                    <a:pt x="7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34"/>
            <p:cNvSpPr/>
            <p:nvPr/>
          </p:nvSpPr>
          <p:spPr>
            <a:xfrm>
              <a:off x="8878691" y="3538058"/>
              <a:ext cx="76260" cy="180933"/>
            </a:xfrm>
            <a:custGeom>
              <a:avLst/>
              <a:gdLst/>
              <a:ahLst/>
              <a:cxnLst/>
              <a:rect l="l" t="t" r="r" b="b"/>
              <a:pathLst>
                <a:path w="1546" h="3668" extrusionOk="0">
                  <a:moveTo>
                    <a:pt x="201" y="17"/>
                  </a:moveTo>
                  <a:lnTo>
                    <a:pt x="201" y="25"/>
                  </a:lnTo>
                  <a:lnTo>
                    <a:pt x="226" y="67"/>
                  </a:lnTo>
                  <a:lnTo>
                    <a:pt x="259" y="117"/>
                  </a:lnTo>
                  <a:lnTo>
                    <a:pt x="276" y="134"/>
                  </a:lnTo>
                  <a:lnTo>
                    <a:pt x="301" y="167"/>
                  </a:lnTo>
                  <a:lnTo>
                    <a:pt x="334" y="218"/>
                  </a:lnTo>
                  <a:lnTo>
                    <a:pt x="376" y="251"/>
                  </a:lnTo>
                  <a:lnTo>
                    <a:pt x="376" y="259"/>
                  </a:lnTo>
                  <a:lnTo>
                    <a:pt x="393" y="318"/>
                  </a:lnTo>
                  <a:lnTo>
                    <a:pt x="410" y="368"/>
                  </a:lnTo>
                  <a:lnTo>
                    <a:pt x="426" y="418"/>
                  </a:lnTo>
                  <a:lnTo>
                    <a:pt x="443" y="468"/>
                  </a:lnTo>
                  <a:lnTo>
                    <a:pt x="460" y="527"/>
                  </a:lnTo>
                  <a:lnTo>
                    <a:pt x="460" y="527"/>
                  </a:lnTo>
                  <a:lnTo>
                    <a:pt x="476" y="577"/>
                  </a:lnTo>
                  <a:lnTo>
                    <a:pt x="493" y="627"/>
                  </a:lnTo>
                  <a:lnTo>
                    <a:pt x="518" y="677"/>
                  </a:lnTo>
                  <a:lnTo>
                    <a:pt x="535" y="735"/>
                  </a:lnTo>
                  <a:lnTo>
                    <a:pt x="552" y="786"/>
                  </a:lnTo>
                  <a:lnTo>
                    <a:pt x="560" y="811"/>
                  </a:lnTo>
                  <a:lnTo>
                    <a:pt x="568" y="836"/>
                  </a:lnTo>
                  <a:lnTo>
                    <a:pt x="585" y="886"/>
                  </a:lnTo>
                  <a:lnTo>
                    <a:pt x="602" y="944"/>
                  </a:lnTo>
                  <a:lnTo>
                    <a:pt x="635" y="1045"/>
                  </a:lnTo>
                  <a:lnTo>
                    <a:pt x="677" y="1153"/>
                  </a:lnTo>
                  <a:lnTo>
                    <a:pt x="710" y="1253"/>
                  </a:lnTo>
                  <a:lnTo>
                    <a:pt x="752" y="1362"/>
                  </a:lnTo>
                  <a:lnTo>
                    <a:pt x="794" y="1462"/>
                  </a:lnTo>
                  <a:lnTo>
                    <a:pt x="827" y="1571"/>
                  </a:lnTo>
                  <a:lnTo>
                    <a:pt x="869" y="1671"/>
                  </a:lnTo>
                  <a:lnTo>
                    <a:pt x="911" y="1780"/>
                  </a:lnTo>
                  <a:lnTo>
                    <a:pt x="953" y="1880"/>
                  </a:lnTo>
                  <a:lnTo>
                    <a:pt x="994" y="1989"/>
                  </a:lnTo>
                  <a:lnTo>
                    <a:pt x="1036" y="2089"/>
                  </a:lnTo>
                  <a:lnTo>
                    <a:pt x="1111" y="2264"/>
                  </a:lnTo>
                  <a:lnTo>
                    <a:pt x="1120" y="2298"/>
                  </a:lnTo>
                  <a:lnTo>
                    <a:pt x="1212" y="2507"/>
                  </a:lnTo>
                  <a:lnTo>
                    <a:pt x="1295" y="2715"/>
                  </a:lnTo>
                  <a:lnTo>
                    <a:pt x="1379" y="2924"/>
                  </a:lnTo>
                  <a:lnTo>
                    <a:pt x="1420" y="3033"/>
                  </a:lnTo>
                  <a:lnTo>
                    <a:pt x="1462" y="3133"/>
                  </a:lnTo>
                  <a:lnTo>
                    <a:pt x="1504" y="3242"/>
                  </a:lnTo>
                  <a:lnTo>
                    <a:pt x="1537" y="3325"/>
                  </a:lnTo>
                  <a:lnTo>
                    <a:pt x="1546" y="3342"/>
                  </a:lnTo>
                  <a:lnTo>
                    <a:pt x="1395" y="3668"/>
                  </a:lnTo>
                  <a:lnTo>
                    <a:pt x="1070" y="3526"/>
                  </a:lnTo>
                  <a:lnTo>
                    <a:pt x="1061" y="3509"/>
                  </a:lnTo>
                  <a:lnTo>
                    <a:pt x="1028" y="3417"/>
                  </a:lnTo>
                  <a:lnTo>
                    <a:pt x="986" y="3317"/>
                  </a:lnTo>
                  <a:lnTo>
                    <a:pt x="953" y="3208"/>
                  </a:lnTo>
                  <a:lnTo>
                    <a:pt x="911" y="3108"/>
                  </a:lnTo>
                  <a:lnTo>
                    <a:pt x="827" y="2899"/>
                  </a:lnTo>
                  <a:lnTo>
                    <a:pt x="752" y="2690"/>
                  </a:lnTo>
                  <a:lnTo>
                    <a:pt x="669" y="2481"/>
                  </a:lnTo>
                  <a:lnTo>
                    <a:pt x="652" y="2448"/>
                  </a:lnTo>
                  <a:lnTo>
                    <a:pt x="585" y="2264"/>
                  </a:lnTo>
                  <a:lnTo>
                    <a:pt x="543" y="2164"/>
                  </a:lnTo>
                  <a:lnTo>
                    <a:pt x="501" y="2055"/>
                  </a:lnTo>
                  <a:lnTo>
                    <a:pt x="460" y="1955"/>
                  </a:lnTo>
                  <a:lnTo>
                    <a:pt x="426" y="1847"/>
                  </a:lnTo>
                  <a:lnTo>
                    <a:pt x="384" y="1746"/>
                  </a:lnTo>
                  <a:lnTo>
                    <a:pt x="343" y="1638"/>
                  </a:lnTo>
                  <a:lnTo>
                    <a:pt x="309" y="1537"/>
                  </a:lnTo>
                  <a:lnTo>
                    <a:pt x="268" y="1429"/>
                  </a:lnTo>
                  <a:lnTo>
                    <a:pt x="234" y="1329"/>
                  </a:lnTo>
                  <a:lnTo>
                    <a:pt x="201" y="1220"/>
                  </a:lnTo>
                  <a:lnTo>
                    <a:pt x="167" y="1111"/>
                  </a:lnTo>
                  <a:lnTo>
                    <a:pt x="151" y="1061"/>
                  </a:lnTo>
                  <a:lnTo>
                    <a:pt x="126" y="1003"/>
                  </a:lnTo>
                  <a:lnTo>
                    <a:pt x="126" y="978"/>
                  </a:lnTo>
                  <a:lnTo>
                    <a:pt x="117" y="944"/>
                  </a:lnTo>
                  <a:lnTo>
                    <a:pt x="100" y="886"/>
                  </a:lnTo>
                  <a:lnTo>
                    <a:pt x="84" y="836"/>
                  </a:lnTo>
                  <a:lnTo>
                    <a:pt x="75" y="777"/>
                  </a:lnTo>
                  <a:lnTo>
                    <a:pt x="59" y="719"/>
                  </a:lnTo>
                  <a:lnTo>
                    <a:pt x="50" y="669"/>
                  </a:lnTo>
                  <a:lnTo>
                    <a:pt x="50" y="669"/>
                  </a:lnTo>
                  <a:lnTo>
                    <a:pt x="34" y="610"/>
                  </a:lnTo>
                  <a:lnTo>
                    <a:pt x="25" y="552"/>
                  </a:lnTo>
                  <a:lnTo>
                    <a:pt x="17" y="493"/>
                  </a:lnTo>
                  <a:lnTo>
                    <a:pt x="9" y="435"/>
                  </a:lnTo>
                  <a:lnTo>
                    <a:pt x="0" y="385"/>
                  </a:lnTo>
                  <a:lnTo>
                    <a:pt x="0" y="368"/>
                  </a:lnTo>
                  <a:lnTo>
                    <a:pt x="9" y="318"/>
                  </a:lnTo>
                  <a:lnTo>
                    <a:pt x="25" y="259"/>
                  </a:lnTo>
                  <a:lnTo>
                    <a:pt x="34" y="218"/>
                  </a:lnTo>
                  <a:lnTo>
                    <a:pt x="34" y="192"/>
                  </a:lnTo>
                  <a:lnTo>
                    <a:pt x="50" y="134"/>
                  </a:lnTo>
                  <a:lnTo>
                    <a:pt x="59" y="84"/>
                  </a:lnTo>
                  <a:lnTo>
                    <a:pt x="59" y="75"/>
                  </a:lnTo>
                  <a:lnTo>
                    <a:pt x="109"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34"/>
            <p:cNvSpPr/>
            <p:nvPr/>
          </p:nvSpPr>
          <p:spPr>
            <a:xfrm>
              <a:off x="8845296" y="3918422"/>
              <a:ext cx="28906" cy="91946"/>
            </a:xfrm>
            <a:custGeom>
              <a:avLst/>
              <a:gdLst/>
              <a:ahLst/>
              <a:cxnLst/>
              <a:rect l="l" t="t" r="r" b="b"/>
              <a:pathLst>
                <a:path w="586" h="1864" extrusionOk="0">
                  <a:moveTo>
                    <a:pt x="168" y="67"/>
                  </a:moveTo>
                  <a:lnTo>
                    <a:pt x="168" y="75"/>
                  </a:lnTo>
                  <a:lnTo>
                    <a:pt x="184" y="117"/>
                  </a:lnTo>
                  <a:lnTo>
                    <a:pt x="201" y="176"/>
                  </a:lnTo>
                  <a:lnTo>
                    <a:pt x="218" y="226"/>
                  </a:lnTo>
                  <a:lnTo>
                    <a:pt x="226" y="267"/>
                  </a:lnTo>
                  <a:lnTo>
                    <a:pt x="226" y="267"/>
                  </a:lnTo>
                  <a:lnTo>
                    <a:pt x="251" y="318"/>
                  </a:lnTo>
                  <a:lnTo>
                    <a:pt x="268" y="368"/>
                  </a:lnTo>
                  <a:lnTo>
                    <a:pt x="276" y="401"/>
                  </a:lnTo>
                  <a:lnTo>
                    <a:pt x="285" y="418"/>
                  </a:lnTo>
                  <a:lnTo>
                    <a:pt x="293" y="468"/>
                  </a:lnTo>
                  <a:lnTo>
                    <a:pt x="310" y="510"/>
                  </a:lnTo>
                  <a:lnTo>
                    <a:pt x="310" y="510"/>
                  </a:lnTo>
                  <a:lnTo>
                    <a:pt x="318" y="560"/>
                  </a:lnTo>
                  <a:lnTo>
                    <a:pt x="335" y="610"/>
                  </a:lnTo>
                  <a:lnTo>
                    <a:pt x="343" y="652"/>
                  </a:lnTo>
                  <a:lnTo>
                    <a:pt x="351" y="702"/>
                  </a:lnTo>
                  <a:lnTo>
                    <a:pt x="368" y="752"/>
                  </a:lnTo>
                  <a:lnTo>
                    <a:pt x="376" y="802"/>
                  </a:lnTo>
                  <a:lnTo>
                    <a:pt x="376" y="802"/>
                  </a:lnTo>
                  <a:lnTo>
                    <a:pt x="385" y="844"/>
                  </a:lnTo>
                  <a:lnTo>
                    <a:pt x="402" y="894"/>
                  </a:lnTo>
                  <a:lnTo>
                    <a:pt x="410" y="944"/>
                  </a:lnTo>
                  <a:lnTo>
                    <a:pt x="418" y="994"/>
                  </a:lnTo>
                  <a:lnTo>
                    <a:pt x="435" y="1044"/>
                  </a:lnTo>
                  <a:lnTo>
                    <a:pt x="460" y="1136"/>
                  </a:lnTo>
                  <a:lnTo>
                    <a:pt x="468" y="1170"/>
                  </a:lnTo>
                  <a:lnTo>
                    <a:pt x="485" y="1236"/>
                  </a:lnTo>
                  <a:lnTo>
                    <a:pt x="510" y="1337"/>
                  </a:lnTo>
                  <a:lnTo>
                    <a:pt x="535" y="1437"/>
                  </a:lnTo>
                  <a:lnTo>
                    <a:pt x="560" y="1546"/>
                  </a:lnTo>
                  <a:lnTo>
                    <a:pt x="585" y="1637"/>
                  </a:lnTo>
                  <a:lnTo>
                    <a:pt x="585" y="1646"/>
                  </a:lnTo>
                  <a:lnTo>
                    <a:pt x="477" y="1863"/>
                  </a:lnTo>
                  <a:lnTo>
                    <a:pt x="259" y="1746"/>
                  </a:lnTo>
                  <a:lnTo>
                    <a:pt x="259" y="1738"/>
                  </a:lnTo>
                  <a:lnTo>
                    <a:pt x="234" y="1637"/>
                  </a:lnTo>
                  <a:lnTo>
                    <a:pt x="209" y="1537"/>
                  </a:lnTo>
                  <a:lnTo>
                    <a:pt x="176" y="1429"/>
                  </a:lnTo>
                  <a:lnTo>
                    <a:pt x="151" y="1328"/>
                  </a:lnTo>
                  <a:lnTo>
                    <a:pt x="134" y="1262"/>
                  </a:lnTo>
                  <a:lnTo>
                    <a:pt x="126" y="1228"/>
                  </a:lnTo>
                  <a:lnTo>
                    <a:pt x="101" y="1120"/>
                  </a:lnTo>
                  <a:lnTo>
                    <a:pt x="92" y="1069"/>
                  </a:lnTo>
                  <a:lnTo>
                    <a:pt x="84" y="1019"/>
                  </a:lnTo>
                  <a:lnTo>
                    <a:pt x="67" y="969"/>
                  </a:lnTo>
                  <a:lnTo>
                    <a:pt x="59" y="919"/>
                  </a:lnTo>
                  <a:lnTo>
                    <a:pt x="51" y="869"/>
                  </a:lnTo>
                  <a:lnTo>
                    <a:pt x="51" y="869"/>
                  </a:lnTo>
                  <a:lnTo>
                    <a:pt x="42" y="810"/>
                  </a:lnTo>
                  <a:lnTo>
                    <a:pt x="34" y="760"/>
                  </a:lnTo>
                  <a:lnTo>
                    <a:pt x="26" y="710"/>
                  </a:lnTo>
                  <a:lnTo>
                    <a:pt x="17" y="660"/>
                  </a:lnTo>
                  <a:lnTo>
                    <a:pt x="9" y="610"/>
                  </a:lnTo>
                  <a:lnTo>
                    <a:pt x="1" y="560"/>
                  </a:lnTo>
                  <a:lnTo>
                    <a:pt x="1" y="426"/>
                  </a:lnTo>
                  <a:lnTo>
                    <a:pt x="1" y="393"/>
                  </a:lnTo>
                  <a:lnTo>
                    <a:pt x="1" y="343"/>
                  </a:lnTo>
                  <a:lnTo>
                    <a:pt x="1" y="284"/>
                  </a:lnTo>
                  <a:lnTo>
                    <a:pt x="1" y="284"/>
                  </a:lnTo>
                  <a:lnTo>
                    <a:pt x="9" y="234"/>
                  </a:lnTo>
                  <a:lnTo>
                    <a:pt x="17" y="184"/>
                  </a:lnTo>
                  <a:lnTo>
                    <a:pt x="26" y="125"/>
                  </a:lnTo>
                  <a:lnTo>
                    <a:pt x="26" y="75"/>
                  </a:lnTo>
                  <a:lnTo>
                    <a:pt x="26" y="75"/>
                  </a:lnTo>
                  <a:lnTo>
                    <a:pt x="8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34"/>
            <p:cNvSpPr/>
            <p:nvPr/>
          </p:nvSpPr>
          <p:spPr>
            <a:xfrm>
              <a:off x="9124687" y="3704933"/>
              <a:ext cx="39215" cy="101023"/>
            </a:xfrm>
            <a:custGeom>
              <a:avLst/>
              <a:gdLst/>
              <a:ahLst/>
              <a:cxnLst/>
              <a:rect l="l" t="t" r="r" b="b"/>
              <a:pathLst>
                <a:path w="795" h="2048" extrusionOk="0">
                  <a:moveTo>
                    <a:pt x="209" y="51"/>
                  </a:moveTo>
                  <a:lnTo>
                    <a:pt x="268" y="101"/>
                  </a:lnTo>
                  <a:lnTo>
                    <a:pt x="310" y="134"/>
                  </a:lnTo>
                  <a:lnTo>
                    <a:pt x="318" y="151"/>
                  </a:lnTo>
                  <a:lnTo>
                    <a:pt x="343" y="210"/>
                  </a:lnTo>
                  <a:lnTo>
                    <a:pt x="360" y="260"/>
                  </a:lnTo>
                  <a:lnTo>
                    <a:pt x="376" y="293"/>
                  </a:lnTo>
                  <a:lnTo>
                    <a:pt x="376" y="310"/>
                  </a:lnTo>
                  <a:lnTo>
                    <a:pt x="393" y="368"/>
                  </a:lnTo>
                  <a:lnTo>
                    <a:pt x="402" y="418"/>
                  </a:lnTo>
                  <a:lnTo>
                    <a:pt x="418" y="477"/>
                  </a:lnTo>
                  <a:lnTo>
                    <a:pt x="427" y="535"/>
                  </a:lnTo>
                  <a:lnTo>
                    <a:pt x="443" y="585"/>
                  </a:lnTo>
                  <a:lnTo>
                    <a:pt x="452" y="636"/>
                  </a:lnTo>
                  <a:lnTo>
                    <a:pt x="468" y="694"/>
                  </a:lnTo>
                  <a:lnTo>
                    <a:pt x="485" y="753"/>
                  </a:lnTo>
                  <a:lnTo>
                    <a:pt x="502" y="803"/>
                  </a:lnTo>
                  <a:lnTo>
                    <a:pt x="510" y="861"/>
                  </a:lnTo>
                  <a:lnTo>
                    <a:pt x="527" y="911"/>
                  </a:lnTo>
                  <a:lnTo>
                    <a:pt x="560" y="1020"/>
                  </a:lnTo>
                  <a:lnTo>
                    <a:pt x="594" y="1128"/>
                  </a:lnTo>
                  <a:lnTo>
                    <a:pt x="594" y="1137"/>
                  </a:lnTo>
                  <a:lnTo>
                    <a:pt x="619" y="1237"/>
                  </a:lnTo>
                  <a:lnTo>
                    <a:pt x="661" y="1346"/>
                  </a:lnTo>
                  <a:lnTo>
                    <a:pt x="727" y="1563"/>
                  </a:lnTo>
                  <a:lnTo>
                    <a:pt x="761" y="1680"/>
                  </a:lnTo>
                  <a:lnTo>
                    <a:pt x="794" y="1780"/>
                  </a:lnTo>
                  <a:lnTo>
                    <a:pt x="794" y="1788"/>
                  </a:lnTo>
                  <a:lnTo>
                    <a:pt x="652" y="2047"/>
                  </a:lnTo>
                  <a:lnTo>
                    <a:pt x="402" y="1914"/>
                  </a:lnTo>
                  <a:lnTo>
                    <a:pt x="402" y="1905"/>
                  </a:lnTo>
                  <a:lnTo>
                    <a:pt x="368" y="1797"/>
                  </a:lnTo>
                  <a:lnTo>
                    <a:pt x="335" y="1688"/>
                  </a:lnTo>
                  <a:lnTo>
                    <a:pt x="268" y="1463"/>
                  </a:lnTo>
                  <a:lnTo>
                    <a:pt x="234" y="1354"/>
                  </a:lnTo>
                  <a:lnTo>
                    <a:pt x="201" y="1245"/>
                  </a:lnTo>
                  <a:lnTo>
                    <a:pt x="201" y="1237"/>
                  </a:lnTo>
                  <a:lnTo>
                    <a:pt x="176" y="1120"/>
                  </a:lnTo>
                  <a:lnTo>
                    <a:pt x="143" y="1012"/>
                  </a:lnTo>
                  <a:lnTo>
                    <a:pt x="126" y="953"/>
                  </a:lnTo>
                  <a:lnTo>
                    <a:pt x="109" y="895"/>
                  </a:lnTo>
                  <a:lnTo>
                    <a:pt x="101" y="836"/>
                  </a:lnTo>
                  <a:lnTo>
                    <a:pt x="84" y="778"/>
                  </a:lnTo>
                  <a:lnTo>
                    <a:pt x="67" y="727"/>
                  </a:lnTo>
                  <a:lnTo>
                    <a:pt x="59" y="669"/>
                  </a:lnTo>
                  <a:lnTo>
                    <a:pt x="42" y="611"/>
                  </a:lnTo>
                  <a:lnTo>
                    <a:pt x="34" y="569"/>
                  </a:lnTo>
                  <a:lnTo>
                    <a:pt x="17" y="510"/>
                  </a:lnTo>
                  <a:lnTo>
                    <a:pt x="9" y="452"/>
                  </a:lnTo>
                  <a:lnTo>
                    <a:pt x="1" y="393"/>
                  </a:lnTo>
                  <a:lnTo>
                    <a:pt x="1" y="368"/>
                  </a:lnTo>
                  <a:lnTo>
                    <a:pt x="1" y="326"/>
                  </a:lnTo>
                  <a:lnTo>
                    <a:pt x="1" y="268"/>
                  </a:lnTo>
                  <a:lnTo>
                    <a:pt x="1" y="210"/>
                  </a:lnTo>
                  <a:lnTo>
                    <a:pt x="1" y="184"/>
                  </a:lnTo>
                  <a:lnTo>
                    <a:pt x="34" y="143"/>
                  </a:lnTo>
                  <a:lnTo>
                    <a:pt x="67" y="76"/>
                  </a:lnTo>
                  <a:lnTo>
                    <a:pt x="12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34"/>
            <p:cNvSpPr/>
            <p:nvPr/>
          </p:nvSpPr>
          <p:spPr>
            <a:xfrm>
              <a:off x="9347647" y="3547923"/>
              <a:ext cx="28067" cy="130274"/>
            </a:xfrm>
            <a:custGeom>
              <a:avLst/>
              <a:gdLst/>
              <a:ahLst/>
              <a:cxnLst/>
              <a:rect l="l" t="t" r="r" b="b"/>
              <a:pathLst>
                <a:path w="569" h="2641" extrusionOk="0">
                  <a:moveTo>
                    <a:pt x="318" y="34"/>
                  </a:moveTo>
                  <a:lnTo>
                    <a:pt x="343" y="68"/>
                  </a:lnTo>
                  <a:lnTo>
                    <a:pt x="343" y="84"/>
                  </a:lnTo>
                  <a:lnTo>
                    <a:pt x="343" y="118"/>
                  </a:lnTo>
                  <a:lnTo>
                    <a:pt x="343" y="151"/>
                  </a:lnTo>
                  <a:lnTo>
                    <a:pt x="343" y="302"/>
                  </a:lnTo>
                  <a:lnTo>
                    <a:pt x="343" y="335"/>
                  </a:lnTo>
                  <a:lnTo>
                    <a:pt x="343" y="368"/>
                  </a:lnTo>
                  <a:lnTo>
                    <a:pt x="343" y="402"/>
                  </a:lnTo>
                  <a:lnTo>
                    <a:pt x="343" y="435"/>
                  </a:lnTo>
                  <a:lnTo>
                    <a:pt x="343" y="477"/>
                  </a:lnTo>
                  <a:lnTo>
                    <a:pt x="343" y="510"/>
                  </a:lnTo>
                  <a:lnTo>
                    <a:pt x="343" y="552"/>
                  </a:lnTo>
                  <a:lnTo>
                    <a:pt x="343" y="845"/>
                  </a:lnTo>
                  <a:lnTo>
                    <a:pt x="343" y="886"/>
                  </a:lnTo>
                  <a:lnTo>
                    <a:pt x="343" y="920"/>
                  </a:lnTo>
                  <a:lnTo>
                    <a:pt x="343" y="962"/>
                  </a:lnTo>
                  <a:lnTo>
                    <a:pt x="343" y="995"/>
                  </a:lnTo>
                  <a:lnTo>
                    <a:pt x="343" y="1037"/>
                  </a:lnTo>
                  <a:lnTo>
                    <a:pt x="343" y="1070"/>
                  </a:lnTo>
                  <a:lnTo>
                    <a:pt x="351" y="1145"/>
                  </a:lnTo>
                  <a:lnTo>
                    <a:pt x="359" y="1220"/>
                  </a:lnTo>
                  <a:lnTo>
                    <a:pt x="368" y="1304"/>
                  </a:lnTo>
                  <a:lnTo>
                    <a:pt x="376" y="1379"/>
                  </a:lnTo>
                  <a:lnTo>
                    <a:pt x="384" y="1454"/>
                  </a:lnTo>
                  <a:lnTo>
                    <a:pt x="393" y="1505"/>
                  </a:lnTo>
                  <a:lnTo>
                    <a:pt x="393" y="1530"/>
                  </a:lnTo>
                  <a:lnTo>
                    <a:pt x="409" y="1605"/>
                  </a:lnTo>
                  <a:lnTo>
                    <a:pt x="418" y="1680"/>
                  </a:lnTo>
                  <a:lnTo>
                    <a:pt x="435" y="1755"/>
                  </a:lnTo>
                  <a:lnTo>
                    <a:pt x="451" y="1830"/>
                  </a:lnTo>
                  <a:lnTo>
                    <a:pt x="460" y="1906"/>
                  </a:lnTo>
                  <a:lnTo>
                    <a:pt x="476" y="1981"/>
                  </a:lnTo>
                  <a:lnTo>
                    <a:pt x="493" y="2056"/>
                  </a:lnTo>
                  <a:lnTo>
                    <a:pt x="510" y="2131"/>
                  </a:lnTo>
                  <a:lnTo>
                    <a:pt x="543" y="2281"/>
                  </a:lnTo>
                  <a:lnTo>
                    <a:pt x="568" y="2415"/>
                  </a:lnTo>
                  <a:lnTo>
                    <a:pt x="568" y="2432"/>
                  </a:lnTo>
                  <a:lnTo>
                    <a:pt x="426" y="2641"/>
                  </a:lnTo>
                  <a:lnTo>
                    <a:pt x="209" y="2499"/>
                  </a:lnTo>
                  <a:lnTo>
                    <a:pt x="209" y="2490"/>
                  </a:lnTo>
                  <a:lnTo>
                    <a:pt x="184" y="2357"/>
                  </a:lnTo>
                  <a:lnTo>
                    <a:pt x="159" y="2206"/>
                  </a:lnTo>
                  <a:lnTo>
                    <a:pt x="142" y="2123"/>
                  </a:lnTo>
                  <a:lnTo>
                    <a:pt x="125" y="2048"/>
                  </a:lnTo>
                  <a:lnTo>
                    <a:pt x="109" y="1972"/>
                  </a:lnTo>
                  <a:lnTo>
                    <a:pt x="92" y="1897"/>
                  </a:lnTo>
                  <a:lnTo>
                    <a:pt x="84" y="1814"/>
                  </a:lnTo>
                  <a:lnTo>
                    <a:pt x="67" y="1738"/>
                  </a:lnTo>
                  <a:lnTo>
                    <a:pt x="59" y="1663"/>
                  </a:lnTo>
                  <a:lnTo>
                    <a:pt x="42" y="1580"/>
                  </a:lnTo>
                  <a:lnTo>
                    <a:pt x="42" y="1555"/>
                  </a:lnTo>
                  <a:lnTo>
                    <a:pt x="34" y="1505"/>
                  </a:lnTo>
                  <a:lnTo>
                    <a:pt x="25" y="1421"/>
                  </a:lnTo>
                  <a:lnTo>
                    <a:pt x="17" y="1337"/>
                  </a:lnTo>
                  <a:lnTo>
                    <a:pt x="8" y="1262"/>
                  </a:lnTo>
                  <a:lnTo>
                    <a:pt x="0" y="1179"/>
                  </a:lnTo>
                  <a:lnTo>
                    <a:pt x="0" y="1095"/>
                  </a:lnTo>
                  <a:lnTo>
                    <a:pt x="0" y="1062"/>
                  </a:lnTo>
                  <a:lnTo>
                    <a:pt x="0" y="1020"/>
                  </a:lnTo>
                  <a:lnTo>
                    <a:pt x="0" y="619"/>
                  </a:lnTo>
                  <a:lnTo>
                    <a:pt x="0" y="577"/>
                  </a:lnTo>
                  <a:lnTo>
                    <a:pt x="0" y="535"/>
                  </a:lnTo>
                  <a:lnTo>
                    <a:pt x="0" y="494"/>
                  </a:lnTo>
                  <a:lnTo>
                    <a:pt x="0" y="460"/>
                  </a:lnTo>
                  <a:lnTo>
                    <a:pt x="0" y="418"/>
                  </a:lnTo>
                  <a:lnTo>
                    <a:pt x="0" y="377"/>
                  </a:lnTo>
                  <a:lnTo>
                    <a:pt x="0" y="335"/>
                  </a:lnTo>
                  <a:lnTo>
                    <a:pt x="0" y="302"/>
                  </a:lnTo>
                  <a:lnTo>
                    <a:pt x="0" y="268"/>
                  </a:lnTo>
                  <a:lnTo>
                    <a:pt x="0" y="260"/>
                  </a:lnTo>
                  <a:lnTo>
                    <a:pt x="17" y="218"/>
                  </a:lnTo>
                  <a:lnTo>
                    <a:pt x="25" y="185"/>
                  </a:lnTo>
                  <a:lnTo>
                    <a:pt x="34" y="143"/>
                  </a:lnTo>
                  <a:lnTo>
                    <a:pt x="50" y="101"/>
                  </a:lnTo>
                  <a:lnTo>
                    <a:pt x="59" y="68"/>
                  </a:lnTo>
                  <a:lnTo>
                    <a:pt x="75" y="26"/>
                  </a:lnTo>
                  <a:lnTo>
                    <a:pt x="75" y="18"/>
                  </a:lnTo>
                  <a:lnTo>
                    <a:pt x="10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34"/>
            <p:cNvSpPr/>
            <p:nvPr/>
          </p:nvSpPr>
          <p:spPr>
            <a:xfrm>
              <a:off x="9599020" y="3489026"/>
              <a:ext cx="41238" cy="156220"/>
            </a:xfrm>
            <a:custGeom>
              <a:avLst/>
              <a:gdLst/>
              <a:ahLst/>
              <a:cxnLst/>
              <a:rect l="l" t="t" r="r" b="b"/>
              <a:pathLst>
                <a:path w="836" h="3167" extrusionOk="0">
                  <a:moveTo>
                    <a:pt x="384" y="9"/>
                  </a:moveTo>
                  <a:lnTo>
                    <a:pt x="418" y="67"/>
                  </a:lnTo>
                  <a:lnTo>
                    <a:pt x="468" y="151"/>
                  </a:lnTo>
                  <a:lnTo>
                    <a:pt x="485" y="176"/>
                  </a:lnTo>
                  <a:lnTo>
                    <a:pt x="493" y="242"/>
                  </a:lnTo>
                  <a:lnTo>
                    <a:pt x="510" y="334"/>
                  </a:lnTo>
                  <a:lnTo>
                    <a:pt x="526" y="435"/>
                  </a:lnTo>
                  <a:lnTo>
                    <a:pt x="543" y="526"/>
                  </a:lnTo>
                  <a:lnTo>
                    <a:pt x="560" y="618"/>
                  </a:lnTo>
                  <a:lnTo>
                    <a:pt x="576" y="710"/>
                  </a:lnTo>
                  <a:lnTo>
                    <a:pt x="593" y="802"/>
                  </a:lnTo>
                  <a:lnTo>
                    <a:pt x="610" y="902"/>
                  </a:lnTo>
                  <a:lnTo>
                    <a:pt x="635" y="1086"/>
                  </a:lnTo>
                  <a:lnTo>
                    <a:pt x="643" y="1145"/>
                  </a:lnTo>
                  <a:lnTo>
                    <a:pt x="660" y="1270"/>
                  </a:lnTo>
                  <a:lnTo>
                    <a:pt x="685" y="1462"/>
                  </a:lnTo>
                  <a:lnTo>
                    <a:pt x="710" y="1646"/>
                  </a:lnTo>
                  <a:lnTo>
                    <a:pt x="727" y="1830"/>
                  </a:lnTo>
                  <a:lnTo>
                    <a:pt x="752" y="2022"/>
                  </a:lnTo>
                  <a:lnTo>
                    <a:pt x="769" y="2114"/>
                  </a:lnTo>
                  <a:lnTo>
                    <a:pt x="777" y="2181"/>
                  </a:lnTo>
                  <a:lnTo>
                    <a:pt x="777" y="2206"/>
                  </a:lnTo>
                  <a:lnTo>
                    <a:pt x="785" y="2298"/>
                  </a:lnTo>
                  <a:lnTo>
                    <a:pt x="794" y="2389"/>
                  </a:lnTo>
                  <a:lnTo>
                    <a:pt x="794" y="2481"/>
                  </a:lnTo>
                  <a:lnTo>
                    <a:pt x="802" y="2573"/>
                  </a:lnTo>
                  <a:lnTo>
                    <a:pt x="810" y="2640"/>
                  </a:lnTo>
                  <a:lnTo>
                    <a:pt x="810" y="2665"/>
                  </a:lnTo>
                  <a:lnTo>
                    <a:pt x="819" y="2757"/>
                  </a:lnTo>
                  <a:lnTo>
                    <a:pt x="827" y="2849"/>
                  </a:lnTo>
                  <a:lnTo>
                    <a:pt x="835" y="2941"/>
                  </a:lnTo>
                  <a:lnTo>
                    <a:pt x="693" y="3166"/>
                  </a:lnTo>
                  <a:lnTo>
                    <a:pt x="468" y="3008"/>
                  </a:lnTo>
                  <a:lnTo>
                    <a:pt x="443" y="2916"/>
                  </a:lnTo>
                  <a:lnTo>
                    <a:pt x="418" y="2824"/>
                  </a:lnTo>
                  <a:lnTo>
                    <a:pt x="393" y="2732"/>
                  </a:lnTo>
                  <a:lnTo>
                    <a:pt x="384" y="2707"/>
                  </a:lnTo>
                  <a:lnTo>
                    <a:pt x="368" y="2640"/>
                  </a:lnTo>
                  <a:lnTo>
                    <a:pt x="343" y="2548"/>
                  </a:lnTo>
                  <a:lnTo>
                    <a:pt x="326" y="2456"/>
                  </a:lnTo>
                  <a:lnTo>
                    <a:pt x="301" y="2364"/>
                  </a:lnTo>
                  <a:lnTo>
                    <a:pt x="284" y="2272"/>
                  </a:lnTo>
                  <a:lnTo>
                    <a:pt x="284" y="2256"/>
                  </a:lnTo>
                  <a:lnTo>
                    <a:pt x="267" y="2181"/>
                  </a:lnTo>
                  <a:lnTo>
                    <a:pt x="259" y="2080"/>
                  </a:lnTo>
                  <a:lnTo>
                    <a:pt x="226" y="1897"/>
                  </a:lnTo>
                  <a:lnTo>
                    <a:pt x="201" y="1713"/>
                  </a:lnTo>
                  <a:lnTo>
                    <a:pt x="176" y="1529"/>
                  </a:lnTo>
                  <a:lnTo>
                    <a:pt x="150" y="1337"/>
                  </a:lnTo>
                  <a:lnTo>
                    <a:pt x="134" y="1220"/>
                  </a:lnTo>
                  <a:lnTo>
                    <a:pt x="125" y="1153"/>
                  </a:lnTo>
                  <a:lnTo>
                    <a:pt x="100" y="969"/>
                  </a:lnTo>
                  <a:lnTo>
                    <a:pt x="92" y="877"/>
                  </a:lnTo>
                  <a:lnTo>
                    <a:pt x="75" y="785"/>
                  </a:lnTo>
                  <a:lnTo>
                    <a:pt x="67" y="694"/>
                  </a:lnTo>
                  <a:lnTo>
                    <a:pt x="50" y="602"/>
                  </a:lnTo>
                  <a:lnTo>
                    <a:pt x="33" y="510"/>
                  </a:lnTo>
                  <a:lnTo>
                    <a:pt x="25" y="426"/>
                  </a:lnTo>
                  <a:lnTo>
                    <a:pt x="8" y="334"/>
                  </a:lnTo>
                  <a:lnTo>
                    <a:pt x="0" y="267"/>
                  </a:lnTo>
                  <a:lnTo>
                    <a:pt x="0" y="242"/>
                  </a:lnTo>
                  <a:lnTo>
                    <a:pt x="17" y="142"/>
                  </a:lnTo>
                  <a:lnTo>
                    <a:pt x="25" y="75"/>
                  </a:lnTo>
                  <a:lnTo>
                    <a:pt x="75" y="42"/>
                  </a:lnTo>
                  <a:lnTo>
                    <a:pt x="134" y="25"/>
                  </a:lnTo>
                  <a:lnTo>
                    <a:pt x="267" y="0"/>
                  </a:lnTo>
                  <a:lnTo>
                    <a:pt x="33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34"/>
            <p:cNvSpPr/>
            <p:nvPr/>
          </p:nvSpPr>
          <p:spPr>
            <a:xfrm>
              <a:off x="9517827" y="3669910"/>
              <a:ext cx="17758" cy="59785"/>
            </a:xfrm>
            <a:custGeom>
              <a:avLst/>
              <a:gdLst/>
              <a:ahLst/>
              <a:cxnLst/>
              <a:rect l="l" t="t" r="r" b="b"/>
              <a:pathLst>
                <a:path w="360" h="1212" extrusionOk="0">
                  <a:moveTo>
                    <a:pt x="351" y="34"/>
                  </a:moveTo>
                  <a:lnTo>
                    <a:pt x="351" y="67"/>
                  </a:lnTo>
                  <a:lnTo>
                    <a:pt x="351" y="101"/>
                  </a:lnTo>
                  <a:lnTo>
                    <a:pt x="351" y="134"/>
                  </a:lnTo>
                  <a:lnTo>
                    <a:pt x="351" y="168"/>
                  </a:lnTo>
                  <a:lnTo>
                    <a:pt x="351" y="168"/>
                  </a:lnTo>
                  <a:lnTo>
                    <a:pt x="351" y="201"/>
                  </a:lnTo>
                  <a:lnTo>
                    <a:pt x="351" y="235"/>
                  </a:lnTo>
                  <a:lnTo>
                    <a:pt x="360" y="260"/>
                  </a:lnTo>
                  <a:lnTo>
                    <a:pt x="360" y="268"/>
                  </a:lnTo>
                  <a:lnTo>
                    <a:pt x="360" y="301"/>
                  </a:lnTo>
                  <a:lnTo>
                    <a:pt x="360" y="326"/>
                  </a:lnTo>
                  <a:lnTo>
                    <a:pt x="360" y="343"/>
                  </a:lnTo>
                  <a:lnTo>
                    <a:pt x="360" y="360"/>
                  </a:lnTo>
                  <a:lnTo>
                    <a:pt x="360" y="393"/>
                  </a:lnTo>
                  <a:lnTo>
                    <a:pt x="360" y="418"/>
                  </a:lnTo>
                  <a:lnTo>
                    <a:pt x="360" y="485"/>
                  </a:lnTo>
                  <a:lnTo>
                    <a:pt x="360" y="544"/>
                  </a:lnTo>
                  <a:lnTo>
                    <a:pt x="360" y="602"/>
                  </a:lnTo>
                  <a:lnTo>
                    <a:pt x="360" y="661"/>
                  </a:lnTo>
                  <a:lnTo>
                    <a:pt x="360" y="727"/>
                  </a:lnTo>
                  <a:lnTo>
                    <a:pt x="360" y="752"/>
                  </a:lnTo>
                  <a:lnTo>
                    <a:pt x="360" y="786"/>
                  </a:lnTo>
                  <a:lnTo>
                    <a:pt x="360" y="844"/>
                  </a:lnTo>
                  <a:lnTo>
                    <a:pt x="360" y="911"/>
                  </a:lnTo>
                  <a:lnTo>
                    <a:pt x="360" y="1036"/>
                  </a:lnTo>
                  <a:lnTo>
                    <a:pt x="167" y="1212"/>
                  </a:lnTo>
                  <a:lnTo>
                    <a:pt x="0" y="1028"/>
                  </a:lnTo>
                  <a:lnTo>
                    <a:pt x="0" y="1020"/>
                  </a:lnTo>
                  <a:lnTo>
                    <a:pt x="0" y="961"/>
                  </a:lnTo>
                  <a:lnTo>
                    <a:pt x="0" y="886"/>
                  </a:lnTo>
                  <a:lnTo>
                    <a:pt x="9" y="819"/>
                  </a:lnTo>
                  <a:lnTo>
                    <a:pt x="17" y="752"/>
                  </a:lnTo>
                  <a:lnTo>
                    <a:pt x="17" y="719"/>
                  </a:lnTo>
                  <a:lnTo>
                    <a:pt x="17" y="694"/>
                  </a:lnTo>
                  <a:lnTo>
                    <a:pt x="25" y="627"/>
                  </a:lnTo>
                  <a:lnTo>
                    <a:pt x="34" y="560"/>
                  </a:lnTo>
                  <a:lnTo>
                    <a:pt x="50" y="493"/>
                  </a:lnTo>
                  <a:lnTo>
                    <a:pt x="50" y="477"/>
                  </a:lnTo>
                  <a:lnTo>
                    <a:pt x="59" y="435"/>
                  </a:lnTo>
                  <a:lnTo>
                    <a:pt x="76" y="368"/>
                  </a:lnTo>
                  <a:lnTo>
                    <a:pt x="84" y="335"/>
                  </a:lnTo>
                  <a:lnTo>
                    <a:pt x="101" y="310"/>
                  </a:lnTo>
                  <a:lnTo>
                    <a:pt x="101" y="293"/>
                  </a:lnTo>
                  <a:lnTo>
                    <a:pt x="109" y="276"/>
                  </a:lnTo>
                  <a:lnTo>
                    <a:pt x="126" y="243"/>
                  </a:lnTo>
                  <a:lnTo>
                    <a:pt x="142" y="218"/>
                  </a:lnTo>
                  <a:lnTo>
                    <a:pt x="142" y="209"/>
                  </a:lnTo>
                  <a:lnTo>
                    <a:pt x="159" y="184"/>
                  </a:lnTo>
                  <a:lnTo>
                    <a:pt x="176" y="159"/>
                  </a:lnTo>
                  <a:lnTo>
                    <a:pt x="201" y="126"/>
                  </a:lnTo>
                  <a:lnTo>
                    <a:pt x="201" y="126"/>
                  </a:lnTo>
                  <a:lnTo>
                    <a:pt x="218" y="101"/>
                  </a:lnTo>
                  <a:lnTo>
                    <a:pt x="234" y="76"/>
                  </a:lnTo>
                  <a:lnTo>
                    <a:pt x="259" y="42"/>
                  </a:lnTo>
                  <a:lnTo>
                    <a:pt x="276" y="17"/>
                  </a:lnTo>
                  <a:lnTo>
                    <a:pt x="276" y="17"/>
                  </a:lnTo>
                  <a:lnTo>
                    <a:pt x="30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34"/>
            <p:cNvSpPr/>
            <p:nvPr/>
          </p:nvSpPr>
          <p:spPr>
            <a:xfrm>
              <a:off x="9739960" y="3556999"/>
              <a:ext cx="16969" cy="135651"/>
            </a:xfrm>
            <a:custGeom>
              <a:avLst/>
              <a:gdLst/>
              <a:ahLst/>
              <a:cxnLst/>
              <a:rect l="l" t="t" r="r" b="b"/>
              <a:pathLst>
                <a:path w="344" h="2750" extrusionOk="0">
                  <a:moveTo>
                    <a:pt x="218" y="67"/>
                  </a:moveTo>
                  <a:lnTo>
                    <a:pt x="218" y="76"/>
                  </a:lnTo>
                  <a:lnTo>
                    <a:pt x="260" y="226"/>
                  </a:lnTo>
                  <a:lnTo>
                    <a:pt x="260" y="226"/>
                  </a:lnTo>
                  <a:lnTo>
                    <a:pt x="301" y="377"/>
                  </a:lnTo>
                  <a:lnTo>
                    <a:pt x="301" y="393"/>
                  </a:lnTo>
                  <a:lnTo>
                    <a:pt x="318" y="535"/>
                  </a:lnTo>
                  <a:lnTo>
                    <a:pt x="335" y="644"/>
                  </a:lnTo>
                  <a:lnTo>
                    <a:pt x="335" y="694"/>
                  </a:lnTo>
                  <a:lnTo>
                    <a:pt x="343" y="853"/>
                  </a:lnTo>
                  <a:lnTo>
                    <a:pt x="343" y="894"/>
                  </a:lnTo>
                  <a:lnTo>
                    <a:pt x="343" y="1011"/>
                  </a:lnTo>
                  <a:lnTo>
                    <a:pt x="343" y="1170"/>
                  </a:lnTo>
                  <a:lnTo>
                    <a:pt x="343" y="1329"/>
                  </a:lnTo>
                  <a:lnTo>
                    <a:pt x="343" y="1479"/>
                  </a:lnTo>
                  <a:lnTo>
                    <a:pt x="343" y="1638"/>
                  </a:lnTo>
                  <a:lnTo>
                    <a:pt x="343" y="1955"/>
                  </a:lnTo>
                  <a:lnTo>
                    <a:pt x="343" y="2582"/>
                  </a:lnTo>
                  <a:lnTo>
                    <a:pt x="168" y="2749"/>
                  </a:lnTo>
                  <a:lnTo>
                    <a:pt x="1" y="2582"/>
                  </a:lnTo>
                  <a:lnTo>
                    <a:pt x="1" y="2265"/>
                  </a:lnTo>
                  <a:lnTo>
                    <a:pt x="1" y="1955"/>
                  </a:lnTo>
                  <a:lnTo>
                    <a:pt x="1" y="1638"/>
                  </a:lnTo>
                  <a:lnTo>
                    <a:pt x="1" y="1488"/>
                  </a:lnTo>
                  <a:lnTo>
                    <a:pt x="1" y="1329"/>
                  </a:lnTo>
                  <a:lnTo>
                    <a:pt x="1" y="1170"/>
                  </a:lnTo>
                  <a:lnTo>
                    <a:pt x="1" y="1011"/>
                  </a:lnTo>
                  <a:lnTo>
                    <a:pt x="1" y="903"/>
                  </a:lnTo>
                  <a:lnTo>
                    <a:pt x="1" y="644"/>
                  </a:lnTo>
                  <a:lnTo>
                    <a:pt x="1" y="544"/>
                  </a:lnTo>
                  <a:lnTo>
                    <a:pt x="1" y="402"/>
                  </a:lnTo>
                  <a:lnTo>
                    <a:pt x="1" y="385"/>
                  </a:lnTo>
                  <a:lnTo>
                    <a:pt x="34" y="226"/>
                  </a:lnTo>
                  <a:lnTo>
                    <a:pt x="34" y="226"/>
                  </a:lnTo>
                  <a:lnTo>
                    <a:pt x="67" y="76"/>
                  </a:lnTo>
                  <a:lnTo>
                    <a:pt x="67" y="67"/>
                  </a:lnTo>
                  <a:lnTo>
                    <a:pt x="12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34"/>
            <p:cNvSpPr/>
            <p:nvPr/>
          </p:nvSpPr>
          <p:spPr>
            <a:xfrm>
              <a:off x="9766350" y="3291617"/>
              <a:ext cx="29695" cy="170229"/>
            </a:xfrm>
            <a:custGeom>
              <a:avLst/>
              <a:gdLst/>
              <a:ahLst/>
              <a:cxnLst/>
              <a:rect l="l" t="t" r="r" b="b"/>
              <a:pathLst>
                <a:path w="602" h="3451" extrusionOk="0">
                  <a:moveTo>
                    <a:pt x="552" y="51"/>
                  </a:moveTo>
                  <a:lnTo>
                    <a:pt x="585" y="118"/>
                  </a:lnTo>
                  <a:lnTo>
                    <a:pt x="602" y="151"/>
                  </a:lnTo>
                  <a:lnTo>
                    <a:pt x="602" y="176"/>
                  </a:lnTo>
                  <a:lnTo>
                    <a:pt x="602" y="218"/>
                  </a:lnTo>
                  <a:lnTo>
                    <a:pt x="602" y="226"/>
                  </a:lnTo>
                  <a:lnTo>
                    <a:pt x="593" y="268"/>
                  </a:lnTo>
                  <a:lnTo>
                    <a:pt x="585" y="318"/>
                  </a:lnTo>
                  <a:lnTo>
                    <a:pt x="568" y="360"/>
                  </a:lnTo>
                  <a:lnTo>
                    <a:pt x="560" y="410"/>
                  </a:lnTo>
                  <a:lnTo>
                    <a:pt x="552" y="452"/>
                  </a:lnTo>
                  <a:lnTo>
                    <a:pt x="543" y="502"/>
                  </a:lnTo>
                  <a:lnTo>
                    <a:pt x="535" y="552"/>
                  </a:lnTo>
                  <a:lnTo>
                    <a:pt x="527" y="594"/>
                  </a:lnTo>
                  <a:lnTo>
                    <a:pt x="527" y="644"/>
                  </a:lnTo>
                  <a:lnTo>
                    <a:pt x="518" y="694"/>
                  </a:lnTo>
                  <a:lnTo>
                    <a:pt x="518" y="719"/>
                  </a:lnTo>
                  <a:lnTo>
                    <a:pt x="518" y="736"/>
                  </a:lnTo>
                  <a:lnTo>
                    <a:pt x="510" y="786"/>
                  </a:lnTo>
                  <a:lnTo>
                    <a:pt x="510" y="836"/>
                  </a:lnTo>
                  <a:lnTo>
                    <a:pt x="510" y="878"/>
                  </a:lnTo>
                  <a:lnTo>
                    <a:pt x="510" y="928"/>
                  </a:lnTo>
                  <a:lnTo>
                    <a:pt x="510" y="978"/>
                  </a:lnTo>
                  <a:lnTo>
                    <a:pt x="510" y="1028"/>
                  </a:lnTo>
                  <a:lnTo>
                    <a:pt x="510" y="1070"/>
                  </a:lnTo>
                  <a:lnTo>
                    <a:pt x="510" y="1120"/>
                  </a:lnTo>
                  <a:lnTo>
                    <a:pt x="510" y="1170"/>
                  </a:lnTo>
                  <a:lnTo>
                    <a:pt x="510" y="1220"/>
                  </a:lnTo>
                  <a:lnTo>
                    <a:pt x="510" y="1262"/>
                  </a:lnTo>
                  <a:lnTo>
                    <a:pt x="510" y="1713"/>
                  </a:lnTo>
                  <a:lnTo>
                    <a:pt x="510" y="1788"/>
                  </a:lnTo>
                  <a:lnTo>
                    <a:pt x="510" y="2306"/>
                  </a:lnTo>
                  <a:lnTo>
                    <a:pt x="510" y="2415"/>
                  </a:lnTo>
                  <a:lnTo>
                    <a:pt x="510" y="2615"/>
                  </a:lnTo>
                  <a:lnTo>
                    <a:pt x="510" y="2649"/>
                  </a:lnTo>
                  <a:lnTo>
                    <a:pt x="510" y="2816"/>
                  </a:lnTo>
                  <a:lnTo>
                    <a:pt x="510" y="3016"/>
                  </a:lnTo>
                  <a:lnTo>
                    <a:pt x="510" y="3209"/>
                  </a:lnTo>
                  <a:lnTo>
                    <a:pt x="293" y="3451"/>
                  </a:lnTo>
                  <a:lnTo>
                    <a:pt x="59" y="3225"/>
                  </a:lnTo>
                  <a:lnTo>
                    <a:pt x="50" y="3133"/>
                  </a:lnTo>
                  <a:lnTo>
                    <a:pt x="42" y="3033"/>
                  </a:lnTo>
                  <a:lnTo>
                    <a:pt x="34" y="2833"/>
                  </a:lnTo>
                  <a:lnTo>
                    <a:pt x="17" y="2674"/>
                  </a:lnTo>
                  <a:lnTo>
                    <a:pt x="17" y="2632"/>
                  </a:lnTo>
                  <a:lnTo>
                    <a:pt x="9" y="2432"/>
                  </a:lnTo>
                  <a:lnTo>
                    <a:pt x="0" y="2323"/>
                  </a:lnTo>
                  <a:lnTo>
                    <a:pt x="0" y="2223"/>
                  </a:lnTo>
                  <a:lnTo>
                    <a:pt x="0" y="2114"/>
                  </a:lnTo>
                  <a:lnTo>
                    <a:pt x="0" y="2014"/>
                  </a:lnTo>
                  <a:lnTo>
                    <a:pt x="0" y="1905"/>
                  </a:lnTo>
                  <a:lnTo>
                    <a:pt x="0" y="1805"/>
                  </a:lnTo>
                  <a:lnTo>
                    <a:pt x="0" y="1780"/>
                  </a:lnTo>
                  <a:lnTo>
                    <a:pt x="0" y="1696"/>
                  </a:lnTo>
                  <a:lnTo>
                    <a:pt x="0" y="1646"/>
                  </a:lnTo>
                  <a:lnTo>
                    <a:pt x="0" y="1596"/>
                  </a:lnTo>
                  <a:lnTo>
                    <a:pt x="0" y="1546"/>
                  </a:lnTo>
                  <a:lnTo>
                    <a:pt x="0" y="1488"/>
                  </a:lnTo>
                  <a:lnTo>
                    <a:pt x="0" y="1437"/>
                  </a:lnTo>
                  <a:lnTo>
                    <a:pt x="0" y="1387"/>
                  </a:lnTo>
                  <a:lnTo>
                    <a:pt x="0" y="1337"/>
                  </a:lnTo>
                  <a:lnTo>
                    <a:pt x="0" y="1279"/>
                  </a:lnTo>
                  <a:lnTo>
                    <a:pt x="0" y="1229"/>
                  </a:lnTo>
                  <a:lnTo>
                    <a:pt x="9" y="1178"/>
                  </a:lnTo>
                  <a:lnTo>
                    <a:pt x="9" y="1178"/>
                  </a:lnTo>
                  <a:lnTo>
                    <a:pt x="17" y="1128"/>
                  </a:lnTo>
                  <a:lnTo>
                    <a:pt x="25" y="1078"/>
                  </a:lnTo>
                  <a:lnTo>
                    <a:pt x="34" y="1028"/>
                  </a:lnTo>
                  <a:lnTo>
                    <a:pt x="42" y="970"/>
                  </a:lnTo>
                  <a:lnTo>
                    <a:pt x="50" y="920"/>
                  </a:lnTo>
                  <a:lnTo>
                    <a:pt x="59" y="869"/>
                  </a:lnTo>
                  <a:lnTo>
                    <a:pt x="67" y="819"/>
                  </a:lnTo>
                  <a:lnTo>
                    <a:pt x="75" y="761"/>
                  </a:lnTo>
                  <a:lnTo>
                    <a:pt x="92" y="711"/>
                  </a:lnTo>
                  <a:lnTo>
                    <a:pt x="101" y="661"/>
                  </a:lnTo>
                  <a:lnTo>
                    <a:pt x="101" y="644"/>
                  </a:lnTo>
                  <a:lnTo>
                    <a:pt x="109" y="610"/>
                  </a:lnTo>
                  <a:lnTo>
                    <a:pt x="126" y="560"/>
                  </a:lnTo>
                  <a:lnTo>
                    <a:pt x="134" y="510"/>
                  </a:lnTo>
                  <a:lnTo>
                    <a:pt x="151" y="460"/>
                  </a:lnTo>
                  <a:lnTo>
                    <a:pt x="167" y="410"/>
                  </a:lnTo>
                  <a:lnTo>
                    <a:pt x="184" y="360"/>
                  </a:lnTo>
                  <a:lnTo>
                    <a:pt x="192" y="310"/>
                  </a:lnTo>
                  <a:lnTo>
                    <a:pt x="209" y="260"/>
                  </a:lnTo>
                  <a:lnTo>
                    <a:pt x="234" y="209"/>
                  </a:lnTo>
                  <a:lnTo>
                    <a:pt x="251" y="159"/>
                  </a:lnTo>
                  <a:lnTo>
                    <a:pt x="268" y="109"/>
                  </a:lnTo>
                  <a:lnTo>
                    <a:pt x="268" y="101"/>
                  </a:lnTo>
                  <a:lnTo>
                    <a:pt x="301" y="67"/>
                  </a:lnTo>
                  <a:lnTo>
                    <a:pt x="318" y="42"/>
                  </a:lnTo>
                  <a:lnTo>
                    <a:pt x="351" y="34"/>
                  </a:lnTo>
                  <a:lnTo>
                    <a:pt x="4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34"/>
            <p:cNvSpPr/>
            <p:nvPr/>
          </p:nvSpPr>
          <p:spPr>
            <a:xfrm>
              <a:off x="9667832" y="3261972"/>
              <a:ext cx="18596" cy="135601"/>
            </a:xfrm>
            <a:custGeom>
              <a:avLst/>
              <a:gdLst/>
              <a:ahLst/>
              <a:cxnLst/>
              <a:rect l="l" t="t" r="r" b="b"/>
              <a:pathLst>
                <a:path w="377" h="2749" extrusionOk="0">
                  <a:moveTo>
                    <a:pt x="318" y="0"/>
                  </a:moveTo>
                  <a:lnTo>
                    <a:pt x="351" y="34"/>
                  </a:lnTo>
                  <a:lnTo>
                    <a:pt x="359" y="326"/>
                  </a:lnTo>
                  <a:lnTo>
                    <a:pt x="368" y="610"/>
                  </a:lnTo>
                  <a:lnTo>
                    <a:pt x="368" y="652"/>
                  </a:lnTo>
                  <a:lnTo>
                    <a:pt x="376" y="969"/>
                  </a:lnTo>
                  <a:lnTo>
                    <a:pt x="376" y="986"/>
                  </a:lnTo>
                  <a:lnTo>
                    <a:pt x="376" y="1295"/>
                  </a:lnTo>
                  <a:lnTo>
                    <a:pt x="376" y="1337"/>
                  </a:lnTo>
                  <a:lnTo>
                    <a:pt x="368" y="1621"/>
                  </a:lnTo>
                  <a:lnTo>
                    <a:pt x="368" y="1713"/>
                  </a:lnTo>
                  <a:lnTo>
                    <a:pt x="368" y="1779"/>
                  </a:lnTo>
                  <a:lnTo>
                    <a:pt x="368" y="1938"/>
                  </a:lnTo>
                  <a:lnTo>
                    <a:pt x="359" y="2097"/>
                  </a:lnTo>
                  <a:lnTo>
                    <a:pt x="359" y="2114"/>
                  </a:lnTo>
                  <a:lnTo>
                    <a:pt x="351" y="2264"/>
                  </a:lnTo>
                  <a:lnTo>
                    <a:pt x="343" y="2423"/>
                  </a:lnTo>
                  <a:lnTo>
                    <a:pt x="334" y="2581"/>
                  </a:lnTo>
                  <a:lnTo>
                    <a:pt x="167" y="2749"/>
                  </a:lnTo>
                  <a:lnTo>
                    <a:pt x="0" y="2573"/>
                  </a:lnTo>
                  <a:lnTo>
                    <a:pt x="0" y="2089"/>
                  </a:lnTo>
                  <a:lnTo>
                    <a:pt x="0" y="1930"/>
                  </a:lnTo>
                  <a:lnTo>
                    <a:pt x="0" y="1771"/>
                  </a:lnTo>
                  <a:lnTo>
                    <a:pt x="0" y="1696"/>
                  </a:lnTo>
                  <a:lnTo>
                    <a:pt x="0" y="1604"/>
                  </a:lnTo>
                  <a:lnTo>
                    <a:pt x="9" y="1328"/>
                  </a:lnTo>
                  <a:lnTo>
                    <a:pt x="9" y="1278"/>
                  </a:lnTo>
                  <a:lnTo>
                    <a:pt x="34" y="978"/>
                  </a:lnTo>
                  <a:lnTo>
                    <a:pt x="34" y="961"/>
                  </a:lnTo>
                  <a:lnTo>
                    <a:pt x="67" y="635"/>
                  </a:lnTo>
                  <a:lnTo>
                    <a:pt x="67" y="602"/>
                  </a:lnTo>
                  <a:lnTo>
                    <a:pt x="100" y="318"/>
                  </a:lnTo>
                  <a:lnTo>
                    <a:pt x="134" y="25"/>
                  </a:lnTo>
                  <a:lnTo>
                    <a:pt x="167"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34"/>
            <p:cNvSpPr/>
            <p:nvPr/>
          </p:nvSpPr>
          <p:spPr>
            <a:xfrm>
              <a:off x="9430468" y="3223644"/>
              <a:ext cx="21901" cy="123269"/>
            </a:xfrm>
            <a:custGeom>
              <a:avLst/>
              <a:gdLst/>
              <a:ahLst/>
              <a:cxnLst/>
              <a:rect l="l" t="t" r="r" b="b"/>
              <a:pathLst>
                <a:path w="444" h="2499" extrusionOk="0">
                  <a:moveTo>
                    <a:pt x="318" y="75"/>
                  </a:moveTo>
                  <a:lnTo>
                    <a:pt x="318" y="92"/>
                  </a:lnTo>
                  <a:lnTo>
                    <a:pt x="334" y="151"/>
                  </a:lnTo>
                  <a:lnTo>
                    <a:pt x="343" y="217"/>
                  </a:lnTo>
                  <a:lnTo>
                    <a:pt x="359" y="293"/>
                  </a:lnTo>
                  <a:lnTo>
                    <a:pt x="368" y="318"/>
                  </a:lnTo>
                  <a:lnTo>
                    <a:pt x="376" y="359"/>
                  </a:lnTo>
                  <a:lnTo>
                    <a:pt x="393" y="426"/>
                  </a:lnTo>
                  <a:lnTo>
                    <a:pt x="410" y="485"/>
                  </a:lnTo>
                  <a:lnTo>
                    <a:pt x="410" y="501"/>
                  </a:lnTo>
                  <a:lnTo>
                    <a:pt x="418" y="568"/>
                  </a:lnTo>
                  <a:lnTo>
                    <a:pt x="426" y="618"/>
                  </a:lnTo>
                  <a:lnTo>
                    <a:pt x="426" y="702"/>
                  </a:lnTo>
                  <a:lnTo>
                    <a:pt x="426" y="769"/>
                  </a:lnTo>
                  <a:lnTo>
                    <a:pt x="426" y="844"/>
                  </a:lnTo>
                  <a:lnTo>
                    <a:pt x="426" y="911"/>
                  </a:lnTo>
                  <a:lnTo>
                    <a:pt x="435" y="1036"/>
                  </a:lnTo>
                  <a:lnTo>
                    <a:pt x="435" y="1044"/>
                  </a:lnTo>
                  <a:lnTo>
                    <a:pt x="435" y="1186"/>
                  </a:lnTo>
                  <a:lnTo>
                    <a:pt x="435" y="1320"/>
                  </a:lnTo>
                  <a:lnTo>
                    <a:pt x="435" y="1454"/>
                  </a:lnTo>
                  <a:lnTo>
                    <a:pt x="435" y="1587"/>
                  </a:lnTo>
                  <a:lnTo>
                    <a:pt x="435" y="1587"/>
                  </a:lnTo>
                  <a:lnTo>
                    <a:pt x="435" y="1729"/>
                  </a:lnTo>
                  <a:lnTo>
                    <a:pt x="443" y="2005"/>
                  </a:lnTo>
                  <a:lnTo>
                    <a:pt x="443" y="2147"/>
                  </a:lnTo>
                  <a:lnTo>
                    <a:pt x="443" y="2272"/>
                  </a:lnTo>
                  <a:lnTo>
                    <a:pt x="443" y="2289"/>
                  </a:lnTo>
                  <a:lnTo>
                    <a:pt x="243" y="2498"/>
                  </a:lnTo>
                  <a:lnTo>
                    <a:pt x="34" y="2298"/>
                  </a:lnTo>
                  <a:lnTo>
                    <a:pt x="34" y="2281"/>
                  </a:lnTo>
                  <a:lnTo>
                    <a:pt x="25" y="2156"/>
                  </a:lnTo>
                  <a:lnTo>
                    <a:pt x="17" y="2013"/>
                  </a:lnTo>
                  <a:lnTo>
                    <a:pt x="9" y="1738"/>
                  </a:lnTo>
                  <a:lnTo>
                    <a:pt x="0" y="1596"/>
                  </a:lnTo>
                  <a:lnTo>
                    <a:pt x="0" y="1596"/>
                  </a:lnTo>
                  <a:lnTo>
                    <a:pt x="0" y="1462"/>
                  </a:lnTo>
                  <a:lnTo>
                    <a:pt x="0" y="1328"/>
                  </a:lnTo>
                  <a:lnTo>
                    <a:pt x="0" y="1186"/>
                  </a:lnTo>
                  <a:lnTo>
                    <a:pt x="0" y="1044"/>
                  </a:lnTo>
                  <a:lnTo>
                    <a:pt x="0" y="1036"/>
                  </a:lnTo>
                  <a:lnTo>
                    <a:pt x="0" y="902"/>
                  </a:lnTo>
                  <a:lnTo>
                    <a:pt x="0" y="836"/>
                  </a:lnTo>
                  <a:lnTo>
                    <a:pt x="0" y="769"/>
                  </a:lnTo>
                  <a:lnTo>
                    <a:pt x="0" y="694"/>
                  </a:lnTo>
                  <a:lnTo>
                    <a:pt x="0" y="618"/>
                  </a:lnTo>
                  <a:lnTo>
                    <a:pt x="0" y="610"/>
                  </a:lnTo>
                  <a:lnTo>
                    <a:pt x="17" y="552"/>
                  </a:lnTo>
                  <a:lnTo>
                    <a:pt x="25" y="485"/>
                  </a:lnTo>
                  <a:lnTo>
                    <a:pt x="25" y="468"/>
                  </a:lnTo>
                  <a:lnTo>
                    <a:pt x="42" y="410"/>
                  </a:lnTo>
                  <a:lnTo>
                    <a:pt x="67" y="343"/>
                  </a:lnTo>
                  <a:lnTo>
                    <a:pt x="75" y="301"/>
                  </a:lnTo>
                  <a:lnTo>
                    <a:pt x="92" y="276"/>
                  </a:lnTo>
                  <a:lnTo>
                    <a:pt x="109" y="201"/>
                  </a:lnTo>
                  <a:lnTo>
                    <a:pt x="134" y="134"/>
                  </a:lnTo>
                  <a:lnTo>
                    <a:pt x="151" y="75"/>
                  </a:lnTo>
                  <a:lnTo>
                    <a:pt x="151" y="67"/>
                  </a:lnTo>
                  <a:lnTo>
                    <a:pt x="217"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34"/>
            <p:cNvSpPr/>
            <p:nvPr/>
          </p:nvSpPr>
          <p:spPr>
            <a:xfrm>
              <a:off x="9127597" y="3371972"/>
              <a:ext cx="35861" cy="111332"/>
            </a:xfrm>
            <a:custGeom>
              <a:avLst/>
              <a:gdLst/>
              <a:ahLst/>
              <a:cxnLst/>
              <a:rect l="l" t="t" r="r" b="b"/>
              <a:pathLst>
                <a:path w="727" h="2257" extrusionOk="0">
                  <a:moveTo>
                    <a:pt x="284" y="59"/>
                  </a:moveTo>
                  <a:lnTo>
                    <a:pt x="284" y="67"/>
                  </a:lnTo>
                  <a:lnTo>
                    <a:pt x="317" y="118"/>
                  </a:lnTo>
                  <a:lnTo>
                    <a:pt x="351" y="176"/>
                  </a:lnTo>
                  <a:lnTo>
                    <a:pt x="393" y="235"/>
                  </a:lnTo>
                  <a:lnTo>
                    <a:pt x="393" y="235"/>
                  </a:lnTo>
                  <a:lnTo>
                    <a:pt x="426" y="293"/>
                  </a:lnTo>
                  <a:lnTo>
                    <a:pt x="476" y="360"/>
                  </a:lnTo>
                  <a:lnTo>
                    <a:pt x="501" y="402"/>
                  </a:lnTo>
                  <a:lnTo>
                    <a:pt x="510" y="418"/>
                  </a:lnTo>
                  <a:lnTo>
                    <a:pt x="535" y="477"/>
                  </a:lnTo>
                  <a:lnTo>
                    <a:pt x="543" y="527"/>
                  </a:lnTo>
                  <a:lnTo>
                    <a:pt x="560" y="627"/>
                  </a:lnTo>
                  <a:lnTo>
                    <a:pt x="560" y="636"/>
                  </a:lnTo>
                  <a:lnTo>
                    <a:pt x="585" y="761"/>
                  </a:lnTo>
                  <a:lnTo>
                    <a:pt x="593" y="844"/>
                  </a:lnTo>
                  <a:lnTo>
                    <a:pt x="593" y="886"/>
                  </a:lnTo>
                  <a:lnTo>
                    <a:pt x="610" y="1003"/>
                  </a:lnTo>
                  <a:lnTo>
                    <a:pt x="627" y="1128"/>
                  </a:lnTo>
                  <a:lnTo>
                    <a:pt x="643" y="1254"/>
                  </a:lnTo>
                  <a:lnTo>
                    <a:pt x="652" y="1354"/>
                  </a:lnTo>
                  <a:lnTo>
                    <a:pt x="668" y="1504"/>
                  </a:lnTo>
                  <a:lnTo>
                    <a:pt x="702" y="1755"/>
                  </a:lnTo>
                  <a:lnTo>
                    <a:pt x="710" y="1880"/>
                  </a:lnTo>
                  <a:lnTo>
                    <a:pt x="727" y="1997"/>
                  </a:lnTo>
                  <a:lnTo>
                    <a:pt x="727" y="2006"/>
                  </a:lnTo>
                  <a:lnTo>
                    <a:pt x="543" y="2256"/>
                  </a:lnTo>
                  <a:lnTo>
                    <a:pt x="292" y="2072"/>
                  </a:lnTo>
                  <a:lnTo>
                    <a:pt x="292" y="2064"/>
                  </a:lnTo>
                  <a:lnTo>
                    <a:pt x="267" y="1955"/>
                  </a:lnTo>
                  <a:lnTo>
                    <a:pt x="234" y="1830"/>
                  </a:lnTo>
                  <a:lnTo>
                    <a:pt x="184" y="1588"/>
                  </a:lnTo>
                  <a:lnTo>
                    <a:pt x="150" y="1446"/>
                  </a:lnTo>
                  <a:lnTo>
                    <a:pt x="125" y="1346"/>
                  </a:lnTo>
                  <a:lnTo>
                    <a:pt x="100" y="1220"/>
                  </a:lnTo>
                  <a:lnTo>
                    <a:pt x="75" y="1095"/>
                  </a:lnTo>
                  <a:lnTo>
                    <a:pt x="50" y="978"/>
                  </a:lnTo>
                  <a:lnTo>
                    <a:pt x="42" y="936"/>
                  </a:lnTo>
                  <a:lnTo>
                    <a:pt x="33" y="853"/>
                  </a:lnTo>
                  <a:lnTo>
                    <a:pt x="17" y="727"/>
                  </a:lnTo>
                  <a:lnTo>
                    <a:pt x="17" y="711"/>
                  </a:lnTo>
                  <a:lnTo>
                    <a:pt x="0" y="602"/>
                  </a:lnTo>
                  <a:lnTo>
                    <a:pt x="0" y="552"/>
                  </a:lnTo>
                  <a:lnTo>
                    <a:pt x="8" y="494"/>
                  </a:lnTo>
                  <a:lnTo>
                    <a:pt x="17" y="468"/>
                  </a:lnTo>
                  <a:lnTo>
                    <a:pt x="25" y="418"/>
                  </a:lnTo>
                  <a:lnTo>
                    <a:pt x="59" y="335"/>
                  </a:lnTo>
                  <a:lnTo>
                    <a:pt x="75" y="276"/>
                  </a:lnTo>
                  <a:lnTo>
                    <a:pt x="75" y="276"/>
                  </a:lnTo>
                  <a:lnTo>
                    <a:pt x="100" y="209"/>
                  </a:lnTo>
                  <a:lnTo>
                    <a:pt x="125" y="143"/>
                  </a:lnTo>
                  <a:lnTo>
                    <a:pt x="142" y="84"/>
                  </a:lnTo>
                  <a:lnTo>
                    <a:pt x="142" y="76"/>
                  </a:lnTo>
                  <a:lnTo>
                    <a:pt x="2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34"/>
            <p:cNvSpPr/>
            <p:nvPr/>
          </p:nvSpPr>
          <p:spPr>
            <a:xfrm>
              <a:off x="8843668" y="3295317"/>
              <a:ext cx="54408" cy="115426"/>
            </a:xfrm>
            <a:custGeom>
              <a:avLst/>
              <a:gdLst/>
              <a:ahLst/>
              <a:cxnLst/>
              <a:rect l="l" t="t" r="r" b="b"/>
              <a:pathLst>
                <a:path w="1103" h="2340" extrusionOk="0">
                  <a:moveTo>
                    <a:pt x="368" y="68"/>
                  </a:moveTo>
                  <a:lnTo>
                    <a:pt x="393" y="93"/>
                  </a:lnTo>
                  <a:lnTo>
                    <a:pt x="435" y="143"/>
                  </a:lnTo>
                  <a:lnTo>
                    <a:pt x="485" y="210"/>
                  </a:lnTo>
                  <a:lnTo>
                    <a:pt x="501" y="226"/>
                  </a:lnTo>
                  <a:lnTo>
                    <a:pt x="577" y="469"/>
                  </a:lnTo>
                  <a:lnTo>
                    <a:pt x="668" y="736"/>
                  </a:lnTo>
                  <a:lnTo>
                    <a:pt x="760" y="1003"/>
                  </a:lnTo>
                  <a:lnTo>
                    <a:pt x="852" y="1271"/>
                  </a:lnTo>
                  <a:lnTo>
                    <a:pt x="936" y="1530"/>
                  </a:lnTo>
                  <a:lnTo>
                    <a:pt x="1019" y="1797"/>
                  </a:lnTo>
                  <a:lnTo>
                    <a:pt x="1103" y="2056"/>
                  </a:lnTo>
                  <a:lnTo>
                    <a:pt x="1103" y="2064"/>
                  </a:lnTo>
                  <a:lnTo>
                    <a:pt x="978" y="2340"/>
                  </a:lnTo>
                  <a:lnTo>
                    <a:pt x="702" y="2206"/>
                  </a:lnTo>
                  <a:lnTo>
                    <a:pt x="702" y="2198"/>
                  </a:lnTo>
                  <a:lnTo>
                    <a:pt x="602" y="1947"/>
                  </a:lnTo>
                  <a:lnTo>
                    <a:pt x="501" y="1688"/>
                  </a:lnTo>
                  <a:lnTo>
                    <a:pt x="401" y="1429"/>
                  </a:lnTo>
                  <a:lnTo>
                    <a:pt x="301" y="1162"/>
                  </a:lnTo>
                  <a:lnTo>
                    <a:pt x="201" y="903"/>
                  </a:lnTo>
                  <a:lnTo>
                    <a:pt x="92" y="644"/>
                  </a:lnTo>
                  <a:lnTo>
                    <a:pt x="0" y="402"/>
                  </a:lnTo>
                  <a:lnTo>
                    <a:pt x="0" y="377"/>
                  </a:lnTo>
                  <a:lnTo>
                    <a:pt x="0" y="302"/>
                  </a:lnTo>
                  <a:lnTo>
                    <a:pt x="0" y="193"/>
                  </a:lnTo>
                  <a:lnTo>
                    <a:pt x="84" y="51"/>
                  </a:lnTo>
                  <a:lnTo>
                    <a:pt x="20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34"/>
            <p:cNvSpPr/>
            <p:nvPr/>
          </p:nvSpPr>
          <p:spPr>
            <a:xfrm>
              <a:off x="8551501" y="3481183"/>
              <a:ext cx="59390" cy="86570"/>
            </a:xfrm>
            <a:custGeom>
              <a:avLst/>
              <a:gdLst/>
              <a:ahLst/>
              <a:cxnLst/>
              <a:rect l="l" t="t" r="r" b="b"/>
              <a:pathLst>
                <a:path w="1204" h="1755" extrusionOk="0">
                  <a:moveTo>
                    <a:pt x="125" y="51"/>
                  </a:moveTo>
                  <a:lnTo>
                    <a:pt x="125" y="51"/>
                  </a:lnTo>
                  <a:lnTo>
                    <a:pt x="167" y="84"/>
                  </a:lnTo>
                  <a:lnTo>
                    <a:pt x="209" y="117"/>
                  </a:lnTo>
                  <a:lnTo>
                    <a:pt x="251" y="159"/>
                  </a:lnTo>
                  <a:lnTo>
                    <a:pt x="251" y="159"/>
                  </a:lnTo>
                  <a:lnTo>
                    <a:pt x="301" y="193"/>
                  </a:lnTo>
                  <a:lnTo>
                    <a:pt x="343" y="234"/>
                  </a:lnTo>
                  <a:lnTo>
                    <a:pt x="343" y="234"/>
                  </a:lnTo>
                  <a:lnTo>
                    <a:pt x="384" y="276"/>
                  </a:lnTo>
                  <a:lnTo>
                    <a:pt x="418" y="301"/>
                  </a:lnTo>
                  <a:lnTo>
                    <a:pt x="451" y="360"/>
                  </a:lnTo>
                  <a:lnTo>
                    <a:pt x="518" y="452"/>
                  </a:lnTo>
                  <a:lnTo>
                    <a:pt x="577" y="543"/>
                  </a:lnTo>
                  <a:lnTo>
                    <a:pt x="610" y="585"/>
                  </a:lnTo>
                  <a:lnTo>
                    <a:pt x="643" y="635"/>
                  </a:lnTo>
                  <a:lnTo>
                    <a:pt x="702" y="719"/>
                  </a:lnTo>
                  <a:lnTo>
                    <a:pt x="760" y="811"/>
                  </a:lnTo>
                  <a:lnTo>
                    <a:pt x="827" y="903"/>
                  </a:lnTo>
                  <a:lnTo>
                    <a:pt x="869" y="970"/>
                  </a:lnTo>
                  <a:lnTo>
                    <a:pt x="886" y="995"/>
                  </a:lnTo>
                  <a:lnTo>
                    <a:pt x="952" y="1086"/>
                  </a:lnTo>
                  <a:lnTo>
                    <a:pt x="1011" y="1178"/>
                  </a:lnTo>
                  <a:lnTo>
                    <a:pt x="1078" y="1270"/>
                  </a:lnTo>
                  <a:lnTo>
                    <a:pt x="1145" y="1354"/>
                  </a:lnTo>
                  <a:lnTo>
                    <a:pt x="1203" y="1437"/>
                  </a:lnTo>
                  <a:lnTo>
                    <a:pt x="1203" y="1446"/>
                  </a:lnTo>
                  <a:lnTo>
                    <a:pt x="1153" y="1755"/>
                  </a:lnTo>
                  <a:lnTo>
                    <a:pt x="852" y="1705"/>
                  </a:lnTo>
                  <a:lnTo>
                    <a:pt x="844" y="1696"/>
                  </a:lnTo>
                  <a:lnTo>
                    <a:pt x="785" y="1613"/>
                  </a:lnTo>
                  <a:lnTo>
                    <a:pt x="719" y="1521"/>
                  </a:lnTo>
                  <a:lnTo>
                    <a:pt x="652" y="1429"/>
                  </a:lnTo>
                  <a:lnTo>
                    <a:pt x="585" y="1337"/>
                  </a:lnTo>
                  <a:lnTo>
                    <a:pt x="526" y="1237"/>
                  </a:lnTo>
                  <a:lnTo>
                    <a:pt x="501" y="1212"/>
                  </a:lnTo>
                  <a:lnTo>
                    <a:pt x="460" y="1145"/>
                  </a:lnTo>
                  <a:lnTo>
                    <a:pt x="401" y="1053"/>
                  </a:lnTo>
                  <a:lnTo>
                    <a:pt x="334" y="953"/>
                  </a:lnTo>
                  <a:lnTo>
                    <a:pt x="276" y="861"/>
                  </a:lnTo>
                  <a:lnTo>
                    <a:pt x="251" y="802"/>
                  </a:lnTo>
                  <a:lnTo>
                    <a:pt x="226" y="761"/>
                  </a:lnTo>
                  <a:lnTo>
                    <a:pt x="167" y="660"/>
                  </a:lnTo>
                  <a:lnTo>
                    <a:pt x="109" y="552"/>
                  </a:lnTo>
                  <a:lnTo>
                    <a:pt x="75" y="485"/>
                  </a:lnTo>
                  <a:lnTo>
                    <a:pt x="67" y="443"/>
                  </a:lnTo>
                  <a:lnTo>
                    <a:pt x="50" y="393"/>
                  </a:lnTo>
                  <a:lnTo>
                    <a:pt x="50" y="393"/>
                  </a:lnTo>
                  <a:lnTo>
                    <a:pt x="42" y="335"/>
                  </a:lnTo>
                  <a:lnTo>
                    <a:pt x="34" y="268"/>
                  </a:lnTo>
                  <a:lnTo>
                    <a:pt x="34" y="268"/>
                  </a:lnTo>
                  <a:lnTo>
                    <a:pt x="25" y="209"/>
                  </a:lnTo>
                  <a:lnTo>
                    <a:pt x="17" y="151"/>
                  </a:lnTo>
                  <a:lnTo>
                    <a:pt x="0" y="101"/>
                  </a:lnTo>
                  <a:lnTo>
                    <a:pt x="0" y="92"/>
                  </a:lnTo>
                  <a:lnTo>
                    <a:pt x="25"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34"/>
            <p:cNvSpPr/>
            <p:nvPr/>
          </p:nvSpPr>
          <p:spPr>
            <a:xfrm>
              <a:off x="8371012" y="3699605"/>
              <a:ext cx="79565" cy="93180"/>
            </a:xfrm>
            <a:custGeom>
              <a:avLst/>
              <a:gdLst/>
              <a:ahLst/>
              <a:cxnLst/>
              <a:rect l="l" t="t" r="r" b="b"/>
              <a:pathLst>
                <a:path w="1613" h="1889" extrusionOk="0">
                  <a:moveTo>
                    <a:pt x="92" y="8"/>
                  </a:moveTo>
                  <a:lnTo>
                    <a:pt x="100" y="8"/>
                  </a:lnTo>
                  <a:lnTo>
                    <a:pt x="292" y="117"/>
                  </a:lnTo>
                  <a:lnTo>
                    <a:pt x="434" y="184"/>
                  </a:lnTo>
                  <a:lnTo>
                    <a:pt x="501" y="226"/>
                  </a:lnTo>
                  <a:lnTo>
                    <a:pt x="551" y="259"/>
                  </a:lnTo>
                  <a:lnTo>
                    <a:pt x="585" y="292"/>
                  </a:lnTo>
                  <a:lnTo>
                    <a:pt x="668" y="384"/>
                  </a:lnTo>
                  <a:lnTo>
                    <a:pt x="827" y="560"/>
                  </a:lnTo>
                  <a:lnTo>
                    <a:pt x="927" y="685"/>
                  </a:lnTo>
                  <a:lnTo>
                    <a:pt x="1111" y="894"/>
                  </a:lnTo>
                  <a:lnTo>
                    <a:pt x="1178" y="978"/>
                  </a:lnTo>
                  <a:lnTo>
                    <a:pt x="1278" y="1094"/>
                  </a:lnTo>
                  <a:lnTo>
                    <a:pt x="1445" y="1303"/>
                  </a:lnTo>
                  <a:lnTo>
                    <a:pt x="1604" y="1504"/>
                  </a:lnTo>
                  <a:lnTo>
                    <a:pt x="1612" y="1512"/>
                  </a:lnTo>
                  <a:lnTo>
                    <a:pt x="1587" y="1888"/>
                  </a:lnTo>
                  <a:lnTo>
                    <a:pt x="1203" y="1855"/>
                  </a:lnTo>
                  <a:lnTo>
                    <a:pt x="1195" y="1846"/>
                  </a:lnTo>
                  <a:lnTo>
                    <a:pt x="1028" y="1654"/>
                  </a:lnTo>
                  <a:lnTo>
                    <a:pt x="852" y="1454"/>
                  </a:lnTo>
                  <a:lnTo>
                    <a:pt x="752" y="1337"/>
                  </a:lnTo>
                  <a:lnTo>
                    <a:pt x="677" y="1253"/>
                  </a:lnTo>
                  <a:lnTo>
                    <a:pt x="510" y="1044"/>
                  </a:lnTo>
                  <a:lnTo>
                    <a:pt x="409" y="919"/>
                  </a:lnTo>
                  <a:lnTo>
                    <a:pt x="259" y="735"/>
                  </a:lnTo>
                  <a:lnTo>
                    <a:pt x="184" y="627"/>
                  </a:lnTo>
                  <a:lnTo>
                    <a:pt x="159" y="593"/>
                  </a:lnTo>
                  <a:lnTo>
                    <a:pt x="134" y="535"/>
                  </a:lnTo>
                  <a:lnTo>
                    <a:pt x="109" y="468"/>
                  </a:lnTo>
                  <a:lnTo>
                    <a:pt x="67" y="309"/>
                  </a:lnTo>
                  <a:lnTo>
                    <a:pt x="0" y="100"/>
                  </a:lnTo>
                  <a:lnTo>
                    <a:pt x="0" y="92"/>
                  </a:lnTo>
                  <a:lnTo>
                    <a:pt x="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34"/>
            <p:cNvSpPr/>
            <p:nvPr/>
          </p:nvSpPr>
          <p:spPr>
            <a:xfrm>
              <a:off x="8094877" y="3749031"/>
              <a:ext cx="92390" cy="88247"/>
            </a:xfrm>
            <a:custGeom>
              <a:avLst/>
              <a:gdLst/>
              <a:ahLst/>
              <a:cxnLst/>
              <a:rect l="l" t="t" r="r" b="b"/>
              <a:pathLst>
                <a:path w="1873" h="1789" extrusionOk="0">
                  <a:moveTo>
                    <a:pt x="226" y="17"/>
                  </a:moveTo>
                  <a:lnTo>
                    <a:pt x="260" y="26"/>
                  </a:lnTo>
                  <a:lnTo>
                    <a:pt x="302" y="34"/>
                  </a:lnTo>
                  <a:lnTo>
                    <a:pt x="335" y="42"/>
                  </a:lnTo>
                  <a:lnTo>
                    <a:pt x="377" y="51"/>
                  </a:lnTo>
                  <a:lnTo>
                    <a:pt x="393" y="51"/>
                  </a:lnTo>
                  <a:lnTo>
                    <a:pt x="410" y="67"/>
                  </a:lnTo>
                  <a:lnTo>
                    <a:pt x="444" y="84"/>
                  </a:lnTo>
                  <a:lnTo>
                    <a:pt x="477" y="109"/>
                  </a:lnTo>
                  <a:lnTo>
                    <a:pt x="535" y="151"/>
                  </a:lnTo>
                  <a:lnTo>
                    <a:pt x="594" y="201"/>
                  </a:lnTo>
                  <a:lnTo>
                    <a:pt x="652" y="243"/>
                  </a:lnTo>
                  <a:lnTo>
                    <a:pt x="711" y="293"/>
                  </a:lnTo>
                  <a:lnTo>
                    <a:pt x="769" y="343"/>
                  </a:lnTo>
                  <a:lnTo>
                    <a:pt x="828" y="393"/>
                  </a:lnTo>
                  <a:lnTo>
                    <a:pt x="886" y="435"/>
                  </a:lnTo>
                  <a:lnTo>
                    <a:pt x="936" y="485"/>
                  </a:lnTo>
                  <a:lnTo>
                    <a:pt x="995" y="535"/>
                  </a:lnTo>
                  <a:lnTo>
                    <a:pt x="1045" y="594"/>
                  </a:lnTo>
                  <a:lnTo>
                    <a:pt x="1104" y="644"/>
                  </a:lnTo>
                  <a:lnTo>
                    <a:pt x="1154" y="694"/>
                  </a:lnTo>
                  <a:lnTo>
                    <a:pt x="1204" y="744"/>
                  </a:lnTo>
                  <a:lnTo>
                    <a:pt x="1254" y="803"/>
                  </a:lnTo>
                  <a:lnTo>
                    <a:pt x="1296" y="844"/>
                  </a:lnTo>
                  <a:lnTo>
                    <a:pt x="1304" y="853"/>
                  </a:lnTo>
                  <a:lnTo>
                    <a:pt x="1354" y="911"/>
                  </a:lnTo>
                  <a:lnTo>
                    <a:pt x="1404" y="961"/>
                  </a:lnTo>
                  <a:lnTo>
                    <a:pt x="1454" y="1020"/>
                  </a:lnTo>
                  <a:lnTo>
                    <a:pt x="1505" y="1078"/>
                  </a:lnTo>
                  <a:lnTo>
                    <a:pt x="1546" y="1128"/>
                  </a:lnTo>
                  <a:lnTo>
                    <a:pt x="1596" y="1187"/>
                  </a:lnTo>
                  <a:lnTo>
                    <a:pt x="1647" y="1245"/>
                  </a:lnTo>
                  <a:lnTo>
                    <a:pt x="1688" y="1304"/>
                  </a:lnTo>
                  <a:lnTo>
                    <a:pt x="1738" y="1362"/>
                  </a:lnTo>
                  <a:lnTo>
                    <a:pt x="1780" y="1421"/>
                  </a:lnTo>
                  <a:lnTo>
                    <a:pt x="1822" y="1479"/>
                  </a:lnTo>
                  <a:lnTo>
                    <a:pt x="1864" y="1529"/>
                  </a:lnTo>
                  <a:lnTo>
                    <a:pt x="1872" y="1538"/>
                  </a:lnTo>
                  <a:lnTo>
                    <a:pt x="1847" y="1788"/>
                  </a:lnTo>
                  <a:lnTo>
                    <a:pt x="1596" y="1763"/>
                  </a:lnTo>
                  <a:lnTo>
                    <a:pt x="1588" y="1755"/>
                  </a:lnTo>
                  <a:lnTo>
                    <a:pt x="1546" y="1705"/>
                  </a:lnTo>
                  <a:lnTo>
                    <a:pt x="1496" y="1655"/>
                  </a:lnTo>
                  <a:lnTo>
                    <a:pt x="1454" y="1596"/>
                  </a:lnTo>
                  <a:lnTo>
                    <a:pt x="1404" y="1546"/>
                  </a:lnTo>
                  <a:lnTo>
                    <a:pt x="1354" y="1496"/>
                  </a:lnTo>
                  <a:lnTo>
                    <a:pt x="1312" y="1437"/>
                  </a:lnTo>
                  <a:lnTo>
                    <a:pt x="1262" y="1387"/>
                  </a:lnTo>
                  <a:lnTo>
                    <a:pt x="1212" y="1337"/>
                  </a:lnTo>
                  <a:lnTo>
                    <a:pt x="1162" y="1287"/>
                  </a:lnTo>
                  <a:lnTo>
                    <a:pt x="1112" y="1237"/>
                  </a:lnTo>
                  <a:lnTo>
                    <a:pt x="1062" y="1187"/>
                  </a:lnTo>
                  <a:lnTo>
                    <a:pt x="1012" y="1145"/>
                  </a:lnTo>
                  <a:lnTo>
                    <a:pt x="1003" y="1137"/>
                  </a:lnTo>
                  <a:lnTo>
                    <a:pt x="962" y="1095"/>
                  </a:lnTo>
                  <a:lnTo>
                    <a:pt x="911" y="1045"/>
                  </a:lnTo>
                  <a:lnTo>
                    <a:pt x="861" y="1003"/>
                  </a:lnTo>
                  <a:lnTo>
                    <a:pt x="811" y="953"/>
                  </a:lnTo>
                  <a:lnTo>
                    <a:pt x="753" y="911"/>
                  </a:lnTo>
                  <a:lnTo>
                    <a:pt x="703" y="869"/>
                  </a:lnTo>
                  <a:lnTo>
                    <a:pt x="652" y="819"/>
                  </a:lnTo>
                  <a:lnTo>
                    <a:pt x="594" y="777"/>
                  </a:lnTo>
                  <a:lnTo>
                    <a:pt x="544" y="736"/>
                  </a:lnTo>
                  <a:lnTo>
                    <a:pt x="485" y="694"/>
                  </a:lnTo>
                  <a:lnTo>
                    <a:pt x="435" y="652"/>
                  </a:lnTo>
                  <a:lnTo>
                    <a:pt x="377" y="619"/>
                  </a:lnTo>
                  <a:lnTo>
                    <a:pt x="318" y="577"/>
                  </a:lnTo>
                  <a:lnTo>
                    <a:pt x="268" y="535"/>
                  </a:lnTo>
                  <a:lnTo>
                    <a:pt x="210" y="502"/>
                  </a:lnTo>
                  <a:lnTo>
                    <a:pt x="176" y="485"/>
                  </a:lnTo>
                  <a:lnTo>
                    <a:pt x="151" y="468"/>
                  </a:lnTo>
                  <a:lnTo>
                    <a:pt x="126" y="452"/>
                  </a:lnTo>
                  <a:lnTo>
                    <a:pt x="126" y="443"/>
                  </a:lnTo>
                  <a:lnTo>
                    <a:pt x="101" y="418"/>
                  </a:lnTo>
                  <a:lnTo>
                    <a:pt x="76" y="385"/>
                  </a:lnTo>
                  <a:lnTo>
                    <a:pt x="51" y="360"/>
                  </a:lnTo>
                  <a:lnTo>
                    <a:pt x="26" y="326"/>
                  </a:lnTo>
                  <a:lnTo>
                    <a:pt x="18" y="318"/>
                  </a:lnTo>
                  <a:lnTo>
                    <a:pt x="18" y="285"/>
                  </a:lnTo>
                  <a:lnTo>
                    <a:pt x="9" y="226"/>
                  </a:lnTo>
                  <a:lnTo>
                    <a:pt x="1" y="168"/>
                  </a:lnTo>
                  <a:lnTo>
                    <a:pt x="68" y="59"/>
                  </a:lnTo>
                  <a:lnTo>
                    <a:pt x="118" y="42"/>
                  </a:lnTo>
                  <a:lnTo>
                    <a:pt x="176" y="17"/>
                  </a:lnTo>
                  <a:lnTo>
                    <a:pt x="2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34"/>
            <p:cNvSpPr/>
            <p:nvPr/>
          </p:nvSpPr>
          <p:spPr>
            <a:xfrm>
              <a:off x="7905311" y="3874718"/>
              <a:ext cx="97718" cy="85337"/>
            </a:xfrm>
            <a:custGeom>
              <a:avLst/>
              <a:gdLst/>
              <a:ahLst/>
              <a:cxnLst/>
              <a:rect l="l" t="t" r="r" b="b"/>
              <a:pathLst>
                <a:path w="1981" h="1730" extrusionOk="0">
                  <a:moveTo>
                    <a:pt x="126" y="9"/>
                  </a:moveTo>
                  <a:lnTo>
                    <a:pt x="176" y="17"/>
                  </a:lnTo>
                  <a:lnTo>
                    <a:pt x="252" y="17"/>
                  </a:lnTo>
                  <a:lnTo>
                    <a:pt x="268" y="26"/>
                  </a:lnTo>
                  <a:lnTo>
                    <a:pt x="293" y="51"/>
                  </a:lnTo>
                  <a:lnTo>
                    <a:pt x="327" y="67"/>
                  </a:lnTo>
                  <a:lnTo>
                    <a:pt x="360" y="92"/>
                  </a:lnTo>
                  <a:lnTo>
                    <a:pt x="385" y="109"/>
                  </a:lnTo>
                  <a:lnTo>
                    <a:pt x="410" y="134"/>
                  </a:lnTo>
                  <a:lnTo>
                    <a:pt x="435" y="159"/>
                  </a:lnTo>
                  <a:lnTo>
                    <a:pt x="460" y="184"/>
                  </a:lnTo>
                  <a:lnTo>
                    <a:pt x="502" y="234"/>
                  </a:lnTo>
                  <a:lnTo>
                    <a:pt x="552" y="285"/>
                  </a:lnTo>
                  <a:lnTo>
                    <a:pt x="602" y="335"/>
                  </a:lnTo>
                  <a:lnTo>
                    <a:pt x="653" y="385"/>
                  </a:lnTo>
                  <a:lnTo>
                    <a:pt x="703" y="427"/>
                  </a:lnTo>
                  <a:lnTo>
                    <a:pt x="753" y="477"/>
                  </a:lnTo>
                  <a:lnTo>
                    <a:pt x="811" y="527"/>
                  </a:lnTo>
                  <a:lnTo>
                    <a:pt x="861" y="569"/>
                  </a:lnTo>
                  <a:lnTo>
                    <a:pt x="912" y="619"/>
                  </a:lnTo>
                  <a:lnTo>
                    <a:pt x="970" y="661"/>
                  </a:lnTo>
                  <a:lnTo>
                    <a:pt x="1020" y="711"/>
                  </a:lnTo>
                  <a:lnTo>
                    <a:pt x="1079" y="752"/>
                  </a:lnTo>
                  <a:lnTo>
                    <a:pt x="1137" y="794"/>
                  </a:lnTo>
                  <a:lnTo>
                    <a:pt x="1187" y="844"/>
                  </a:lnTo>
                  <a:lnTo>
                    <a:pt x="1229" y="869"/>
                  </a:lnTo>
                  <a:lnTo>
                    <a:pt x="1246" y="886"/>
                  </a:lnTo>
                  <a:lnTo>
                    <a:pt x="1304" y="928"/>
                  </a:lnTo>
                  <a:lnTo>
                    <a:pt x="1363" y="970"/>
                  </a:lnTo>
                  <a:lnTo>
                    <a:pt x="1421" y="1011"/>
                  </a:lnTo>
                  <a:lnTo>
                    <a:pt x="1471" y="1062"/>
                  </a:lnTo>
                  <a:lnTo>
                    <a:pt x="1588" y="1145"/>
                  </a:lnTo>
                  <a:lnTo>
                    <a:pt x="1705" y="1229"/>
                  </a:lnTo>
                  <a:lnTo>
                    <a:pt x="1931" y="1396"/>
                  </a:lnTo>
                  <a:lnTo>
                    <a:pt x="1939" y="1396"/>
                  </a:lnTo>
                  <a:lnTo>
                    <a:pt x="1981" y="1680"/>
                  </a:lnTo>
                  <a:lnTo>
                    <a:pt x="1697" y="1730"/>
                  </a:lnTo>
                  <a:lnTo>
                    <a:pt x="1688" y="1721"/>
                  </a:lnTo>
                  <a:lnTo>
                    <a:pt x="1463" y="1554"/>
                  </a:lnTo>
                  <a:lnTo>
                    <a:pt x="1346" y="1471"/>
                  </a:lnTo>
                  <a:lnTo>
                    <a:pt x="1229" y="1387"/>
                  </a:lnTo>
                  <a:lnTo>
                    <a:pt x="1171" y="1346"/>
                  </a:lnTo>
                  <a:lnTo>
                    <a:pt x="1112" y="1295"/>
                  </a:lnTo>
                  <a:lnTo>
                    <a:pt x="1054" y="1254"/>
                  </a:lnTo>
                  <a:lnTo>
                    <a:pt x="995" y="1212"/>
                  </a:lnTo>
                  <a:lnTo>
                    <a:pt x="970" y="1195"/>
                  </a:lnTo>
                  <a:lnTo>
                    <a:pt x="937" y="1162"/>
                  </a:lnTo>
                  <a:lnTo>
                    <a:pt x="878" y="1120"/>
                  </a:lnTo>
                  <a:lnTo>
                    <a:pt x="820" y="1070"/>
                  </a:lnTo>
                  <a:lnTo>
                    <a:pt x="761" y="1020"/>
                  </a:lnTo>
                  <a:lnTo>
                    <a:pt x="703" y="978"/>
                  </a:lnTo>
                  <a:lnTo>
                    <a:pt x="644" y="928"/>
                  </a:lnTo>
                  <a:lnTo>
                    <a:pt x="594" y="878"/>
                  </a:lnTo>
                  <a:lnTo>
                    <a:pt x="536" y="828"/>
                  </a:lnTo>
                  <a:lnTo>
                    <a:pt x="477" y="777"/>
                  </a:lnTo>
                  <a:lnTo>
                    <a:pt x="427" y="727"/>
                  </a:lnTo>
                  <a:lnTo>
                    <a:pt x="369" y="677"/>
                  </a:lnTo>
                  <a:lnTo>
                    <a:pt x="318" y="627"/>
                  </a:lnTo>
                  <a:lnTo>
                    <a:pt x="260" y="569"/>
                  </a:lnTo>
                  <a:lnTo>
                    <a:pt x="210" y="519"/>
                  </a:lnTo>
                  <a:lnTo>
                    <a:pt x="160" y="460"/>
                  </a:lnTo>
                  <a:lnTo>
                    <a:pt x="135" y="435"/>
                  </a:lnTo>
                  <a:lnTo>
                    <a:pt x="110" y="410"/>
                  </a:lnTo>
                  <a:lnTo>
                    <a:pt x="84" y="376"/>
                  </a:lnTo>
                  <a:lnTo>
                    <a:pt x="84" y="376"/>
                  </a:lnTo>
                  <a:lnTo>
                    <a:pt x="68" y="343"/>
                  </a:lnTo>
                  <a:lnTo>
                    <a:pt x="51" y="310"/>
                  </a:lnTo>
                  <a:lnTo>
                    <a:pt x="34" y="276"/>
                  </a:lnTo>
                  <a:lnTo>
                    <a:pt x="18" y="243"/>
                  </a:lnTo>
                  <a:lnTo>
                    <a:pt x="1" y="218"/>
                  </a:lnTo>
                  <a:lnTo>
                    <a:pt x="1" y="201"/>
                  </a:lnTo>
                  <a:lnTo>
                    <a:pt x="9" y="143"/>
                  </a:lnTo>
                  <a:lnTo>
                    <a:pt x="9" y="92"/>
                  </a:lnTo>
                  <a:lnTo>
                    <a:pt x="2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34"/>
            <p:cNvSpPr/>
            <p:nvPr/>
          </p:nvSpPr>
          <p:spPr>
            <a:xfrm>
              <a:off x="7774297" y="3977319"/>
              <a:ext cx="77494" cy="82081"/>
            </a:xfrm>
            <a:custGeom>
              <a:avLst/>
              <a:gdLst/>
              <a:ahLst/>
              <a:cxnLst/>
              <a:rect l="l" t="t" r="r" b="b"/>
              <a:pathLst>
                <a:path w="1571" h="1664" extrusionOk="0">
                  <a:moveTo>
                    <a:pt x="117" y="26"/>
                  </a:moveTo>
                  <a:lnTo>
                    <a:pt x="117" y="26"/>
                  </a:lnTo>
                  <a:lnTo>
                    <a:pt x="142" y="51"/>
                  </a:lnTo>
                  <a:lnTo>
                    <a:pt x="167" y="68"/>
                  </a:lnTo>
                  <a:lnTo>
                    <a:pt x="193" y="93"/>
                  </a:lnTo>
                  <a:lnTo>
                    <a:pt x="218" y="109"/>
                  </a:lnTo>
                  <a:lnTo>
                    <a:pt x="243" y="134"/>
                  </a:lnTo>
                  <a:lnTo>
                    <a:pt x="268" y="151"/>
                  </a:lnTo>
                  <a:lnTo>
                    <a:pt x="276" y="151"/>
                  </a:lnTo>
                  <a:lnTo>
                    <a:pt x="301" y="168"/>
                  </a:lnTo>
                  <a:lnTo>
                    <a:pt x="326" y="184"/>
                  </a:lnTo>
                  <a:lnTo>
                    <a:pt x="351" y="201"/>
                  </a:lnTo>
                  <a:lnTo>
                    <a:pt x="376" y="218"/>
                  </a:lnTo>
                  <a:lnTo>
                    <a:pt x="393" y="235"/>
                  </a:lnTo>
                  <a:lnTo>
                    <a:pt x="410" y="243"/>
                  </a:lnTo>
                  <a:lnTo>
                    <a:pt x="435" y="260"/>
                  </a:lnTo>
                  <a:lnTo>
                    <a:pt x="451" y="268"/>
                  </a:lnTo>
                  <a:lnTo>
                    <a:pt x="477" y="301"/>
                  </a:lnTo>
                  <a:lnTo>
                    <a:pt x="485" y="310"/>
                  </a:lnTo>
                  <a:lnTo>
                    <a:pt x="518" y="343"/>
                  </a:lnTo>
                  <a:lnTo>
                    <a:pt x="560" y="393"/>
                  </a:lnTo>
                  <a:lnTo>
                    <a:pt x="585" y="427"/>
                  </a:lnTo>
                  <a:lnTo>
                    <a:pt x="602" y="443"/>
                  </a:lnTo>
                  <a:lnTo>
                    <a:pt x="635" y="485"/>
                  </a:lnTo>
                  <a:lnTo>
                    <a:pt x="677" y="535"/>
                  </a:lnTo>
                  <a:lnTo>
                    <a:pt x="719" y="585"/>
                  </a:lnTo>
                  <a:lnTo>
                    <a:pt x="736" y="602"/>
                  </a:lnTo>
                  <a:lnTo>
                    <a:pt x="761" y="636"/>
                  </a:lnTo>
                  <a:lnTo>
                    <a:pt x="802" y="677"/>
                  </a:lnTo>
                  <a:lnTo>
                    <a:pt x="844" y="728"/>
                  </a:lnTo>
                  <a:lnTo>
                    <a:pt x="886" y="778"/>
                  </a:lnTo>
                  <a:lnTo>
                    <a:pt x="936" y="819"/>
                  </a:lnTo>
                  <a:lnTo>
                    <a:pt x="978" y="870"/>
                  </a:lnTo>
                  <a:lnTo>
                    <a:pt x="1020" y="920"/>
                  </a:lnTo>
                  <a:lnTo>
                    <a:pt x="1061" y="961"/>
                  </a:lnTo>
                  <a:lnTo>
                    <a:pt x="1095" y="995"/>
                  </a:lnTo>
                  <a:lnTo>
                    <a:pt x="1111" y="1012"/>
                  </a:lnTo>
                  <a:lnTo>
                    <a:pt x="1203" y="1103"/>
                  </a:lnTo>
                  <a:lnTo>
                    <a:pt x="1379" y="1296"/>
                  </a:lnTo>
                  <a:lnTo>
                    <a:pt x="1471" y="1387"/>
                  </a:lnTo>
                  <a:lnTo>
                    <a:pt x="1521" y="1438"/>
                  </a:lnTo>
                  <a:lnTo>
                    <a:pt x="1563" y="1479"/>
                  </a:lnTo>
                  <a:lnTo>
                    <a:pt x="1563" y="1488"/>
                  </a:lnTo>
                  <a:lnTo>
                    <a:pt x="1571" y="1663"/>
                  </a:lnTo>
                  <a:lnTo>
                    <a:pt x="1395" y="1663"/>
                  </a:lnTo>
                  <a:lnTo>
                    <a:pt x="1387" y="1655"/>
                  </a:lnTo>
                  <a:lnTo>
                    <a:pt x="1345" y="1621"/>
                  </a:lnTo>
                  <a:lnTo>
                    <a:pt x="1295" y="1580"/>
                  </a:lnTo>
                  <a:lnTo>
                    <a:pt x="1195" y="1496"/>
                  </a:lnTo>
                  <a:lnTo>
                    <a:pt x="986" y="1329"/>
                  </a:lnTo>
                  <a:lnTo>
                    <a:pt x="878" y="1254"/>
                  </a:lnTo>
                  <a:lnTo>
                    <a:pt x="861" y="1237"/>
                  </a:lnTo>
                  <a:lnTo>
                    <a:pt x="827" y="1212"/>
                  </a:lnTo>
                  <a:lnTo>
                    <a:pt x="777" y="1162"/>
                  </a:lnTo>
                  <a:lnTo>
                    <a:pt x="727" y="1120"/>
                  </a:lnTo>
                  <a:lnTo>
                    <a:pt x="677" y="1078"/>
                  </a:lnTo>
                  <a:lnTo>
                    <a:pt x="627" y="1037"/>
                  </a:lnTo>
                  <a:lnTo>
                    <a:pt x="577" y="995"/>
                  </a:lnTo>
                  <a:lnTo>
                    <a:pt x="527" y="945"/>
                  </a:lnTo>
                  <a:lnTo>
                    <a:pt x="477" y="903"/>
                  </a:lnTo>
                  <a:lnTo>
                    <a:pt x="435" y="870"/>
                  </a:lnTo>
                  <a:lnTo>
                    <a:pt x="426" y="853"/>
                  </a:lnTo>
                  <a:lnTo>
                    <a:pt x="376" y="811"/>
                  </a:lnTo>
                  <a:lnTo>
                    <a:pt x="326" y="761"/>
                  </a:lnTo>
                  <a:lnTo>
                    <a:pt x="276" y="711"/>
                  </a:lnTo>
                  <a:lnTo>
                    <a:pt x="268" y="702"/>
                  </a:lnTo>
                  <a:lnTo>
                    <a:pt x="234" y="661"/>
                  </a:lnTo>
                  <a:lnTo>
                    <a:pt x="193" y="611"/>
                  </a:lnTo>
                  <a:lnTo>
                    <a:pt x="159" y="560"/>
                  </a:lnTo>
                  <a:lnTo>
                    <a:pt x="151" y="552"/>
                  </a:lnTo>
                  <a:lnTo>
                    <a:pt x="126" y="510"/>
                  </a:lnTo>
                  <a:lnTo>
                    <a:pt x="117" y="494"/>
                  </a:lnTo>
                  <a:lnTo>
                    <a:pt x="101" y="460"/>
                  </a:lnTo>
                  <a:lnTo>
                    <a:pt x="101" y="452"/>
                  </a:lnTo>
                  <a:lnTo>
                    <a:pt x="92" y="427"/>
                  </a:lnTo>
                  <a:lnTo>
                    <a:pt x="76" y="393"/>
                  </a:lnTo>
                  <a:lnTo>
                    <a:pt x="67" y="360"/>
                  </a:lnTo>
                  <a:lnTo>
                    <a:pt x="59" y="327"/>
                  </a:lnTo>
                  <a:lnTo>
                    <a:pt x="50" y="301"/>
                  </a:lnTo>
                  <a:lnTo>
                    <a:pt x="50" y="293"/>
                  </a:lnTo>
                  <a:lnTo>
                    <a:pt x="50" y="268"/>
                  </a:lnTo>
                  <a:lnTo>
                    <a:pt x="42" y="226"/>
                  </a:lnTo>
                  <a:lnTo>
                    <a:pt x="34" y="193"/>
                  </a:lnTo>
                  <a:lnTo>
                    <a:pt x="17" y="159"/>
                  </a:lnTo>
                  <a:lnTo>
                    <a:pt x="9" y="126"/>
                  </a:lnTo>
                  <a:lnTo>
                    <a:pt x="0" y="101"/>
                  </a:lnTo>
                  <a:lnTo>
                    <a:pt x="0" y="93"/>
                  </a:lnTo>
                  <a:lnTo>
                    <a:pt x="2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34"/>
            <p:cNvSpPr/>
            <p:nvPr/>
          </p:nvSpPr>
          <p:spPr>
            <a:xfrm>
              <a:off x="7692709" y="4091907"/>
              <a:ext cx="33395" cy="42076"/>
            </a:xfrm>
            <a:custGeom>
              <a:avLst/>
              <a:gdLst/>
              <a:ahLst/>
              <a:cxnLst/>
              <a:rect l="l" t="t" r="r" b="b"/>
              <a:pathLst>
                <a:path w="677" h="853" extrusionOk="0">
                  <a:moveTo>
                    <a:pt x="109" y="34"/>
                  </a:moveTo>
                  <a:lnTo>
                    <a:pt x="134" y="59"/>
                  </a:lnTo>
                  <a:lnTo>
                    <a:pt x="159" y="75"/>
                  </a:lnTo>
                  <a:lnTo>
                    <a:pt x="184" y="100"/>
                  </a:lnTo>
                  <a:lnTo>
                    <a:pt x="184" y="100"/>
                  </a:lnTo>
                  <a:lnTo>
                    <a:pt x="192" y="125"/>
                  </a:lnTo>
                  <a:lnTo>
                    <a:pt x="209" y="142"/>
                  </a:lnTo>
                  <a:lnTo>
                    <a:pt x="217" y="167"/>
                  </a:lnTo>
                  <a:lnTo>
                    <a:pt x="234" y="192"/>
                  </a:lnTo>
                  <a:lnTo>
                    <a:pt x="251" y="217"/>
                  </a:lnTo>
                  <a:lnTo>
                    <a:pt x="259" y="234"/>
                  </a:lnTo>
                  <a:lnTo>
                    <a:pt x="276" y="259"/>
                  </a:lnTo>
                  <a:lnTo>
                    <a:pt x="293" y="284"/>
                  </a:lnTo>
                  <a:lnTo>
                    <a:pt x="309" y="301"/>
                  </a:lnTo>
                  <a:lnTo>
                    <a:pt x="326" y="326"/>
                  </a:lnTo>
                  <a:lnTo>
                    <a:pt x="343" y="343"/>
                  </a:lnTo>
                  <a:lnTo>
                    <a:pt x="359" y="368"/>
                  </a:lnTo>
                  <a:lnTo>
                    <a:pt x="376" y="384"/>
                  </a:lnTo>
                  <a:lnTo>
                    <a:pt x="393" y="409"/>
                  </a:lnTo>
                  <a:lnTo>
                    <a:pt x="410" y="426"/>
                  </a:lnTo>
                  <a:lnTo>
                    <a:pt x="435" y="460"/>
                  </a:lnTo>
                  <a:lnTo>
                    <a:pt x="443" y="468"/>
                  </a:lnTo>
                  <a:lnTo>
                    <a:pt x="476" y="510"/>
                  </a:lnTo>
                  <a:lnTo>
                    <a:pt x="518" y="551"/>
                  </a:lnTo>
                  <a:lnTo>
                    <a:pt x="552" y="593"/>
                  </a:lnTo>
                  <a:lnTo>
                    <a:pt x="593" y="635"/>
                  </a:lnTo>
                  <a:lnTo>
                    <a:pt x="677" y="727"/>
                  </a:lnTo>
                  <a:lnTo>
                    <a:pt x="677" y="727"/>
                  </a:lnTo>
                  <a:lnTo>
                    <a:pt x="677" y="852"/>
                  </a:lnTo>
                  <a:lnTo>
                    <a:pt x="543" y="852"/>
                  </a:lnTo>
                  <a:lnTo>
                    <a:pt x="543" y="852"/>
                  </a:lnTo>
                  <a:lnTo>
                    <a:pt x="460" y="777"/>
                  </a:lnTo>
                  <a:lnTo>
                    <a:pt x="418" y="735"/>
                  </a:lnTo>
                  <a:lnTo>
                    <a:pt x="376" y="694"/>
                  </a:lnTo>
                  <a:lnTo>
                    <a:pt x="334" y="652"/>
                  </a:lnTo>
                  <a:lnTo>
                    <a:pt x="293" y="610"/>
                  </a:lnTo>
                  <a:lnTo>
                    <a:pt x="293" y="602"/>
                  </a:lnTo>
                  <a:lnTo>
                    <a:pt x="259" y="560"/>
                  </a:lnTo>
                  <a:lnTo>
                    <a:pt x="243" y="543"/>
                  </a:lnTo>
                  <a:lnTo>
                    <a:pt x="217" y="518"/>
                  </a:lnTo>
                  <a:lnTo>
                    <a:pt x="201" y="493"/>
                  </a:lnTo>
                  <a:lnTo>
                    <a:pt x="184" y="476"/>
                  </a:lnTo>
                  <a:lnTo>
                    <a:pt x="167" y="451"/>
                  </a:lnTo>
                  <a:lnTo>
                    <a:pt x="151" y="426"/>
                  </a:lnTo>
                  <a:lnTo>
                    <a:pt x="126" y="401"/>
                  </a:lnTo>
                  <a:lnTo>
                    <a:pt x="109" y="376"/>
                  </a:lnTo>
                  <a:lnTo>
                    <a:pt x="92" y="351"/>
                  </a:lnTo>
                  <a:lnTo>
                    <a:pt x="75" y="326"/>
                  </a:lnTo>
                  <a:lnTo>
                    <a:pt x="59" y="301"/>
                  </a:lnTo>
                  <a:lnTo>
                    <a:pt x="42" y="276"/>
                  </a:lnTo>
                  <a:lnTo>
                    <a:pt x="34" y="251"/>
                  </a:lnTo>
                  <a:lnTo>
                    <a:pt x="17" y="217"/>
                  </a:lnTo>
                  <a:lnTo>
                    <a:pt x="0" y="192"/>
                  </a:lnTo>
                  <a:lnTo>
                    <a:pt x="0" y="192"/>
                  </a:lnTo>
                  <a:lnTo>
                    <a:pt x="0" y="159"/>
                  </a:lnTo>
                  <a:lnTo>
                    <a:pt x="0" y="125"/>
                  </a:lnTo>
                  <a:lnTo>
                    <a:pt x="0" y="92"/>
                  </a:lnTo>
                  <a:lnTo>
                    <a:pt x="3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34"/>
            <p:cNvSpPr/>
            <p:nvPr/>
          </p:nvSpPr>
          <p:spPr>
            <a:xfrm>
              <a:off x="9564787" y="3099585"/>
              <a:ext cx="25206" cy="131902"/>
            </a:xfrm>
            <a:custGeom>
              <a:avLst/>
              <a:gdLst/>
              <a:ahLst/>
              <a:cxnLst/>
              <a:rect l="l" t="t" r="r" b="b"/>
              <a:pathLst>
                <a:path w="511" h="2674" extrusionOk="0">
                  <a:moveTo>
                    <a:pt x="268" y="9"/>
                  </a:moveTo>
                  <a:lnTo>
                    <a:pt x="393" y="34"/>
                  </a:lnTo>
                  <a:lnTo>
                    <a:pt x="460" y="59"/>
                  </a:lnTo>
                  <a:lnTo>
                    <a:pt x="502" y="92"/>
                  </a:lnTo>
                  <a:lnTo>
                    <a:pt x="502" y="101"/>
                  </a:lnTo>
                  <a:lnTo>
                    <a:pt x="502" y="134"/>
                  </a:lnTo>
                  <a:lnTo>
                    <a:pt x="502" y="176"/>
                  </a:lnTo>
                  <a:lnTo>
                    <a:pt x="502" y="209"/>
                  </a:lnTo>
                  <a:lnTo>
                    <a:pt x="510" y="251"/>
                  </a:lnTo>
                  <a:lnTo>
                    <a:pt x="510" y="260"/>
                  </a:lnTo>
                  <a:lnTo>
                    <a:pt x="510" y="285"/>
                  </a:lnTo>
                  <a:lnTo>
                    <a:pt x="502" y="326"/>
                  </a:lnTo>
                  <a:lnTo>
                    <a:pt x="502" y="360"/>
                  </a:lnTo>
                  <a:lnTo>
                    <a:pt x="494" y="393"/>
                  </a:lnTo>
                  <a:lnTo>
                    <a:pt x="485" y="427"/>
                  </a:lnTo>
                  <a:lnTo>
                    <a:pt x="485" y="468"/>
                  </a:lnTo>
                  <a:lnTo>
                    <a:pt x="477" y="502"/>
                  </a:lnTo>
                  <a:lnTo>
                    <a:pt x="477" y="535"/>
                  </a:lnTo>
                  <a:lnTo>
                    <a:pt x="477" y="569"/>
                  </a:lnTo>
                  <a:lnTo>
                    <a:pt x="477" y="610"/>
                  </a:lnTo>
                  <a:lnTo>
                    <a:pt x="477" y="644"/>
                  </a:lnTo>
                  <a:lnTo>
                    <a:pt x="469" y="719"/>
                  </a:lnTo>
                  <a:lnTo>
                    <a:pt x="469" y="786"/>
                  </a:lnTo>
                  <a:lnTo>
                    <a:pt x="469" y="861"/>
                  </a:lnTo>
                  <a:lnTo>
                    <a:pt x="469" y="936"/>
                  </a:lnTo>
                  <a:lnTo>
                    <a:pt x="469" y="1003"/>
                  </a:lnTo>
                  <a:lnTo>
                    <a:pt x="469" y="1078"/>
                  </a:lnTo>
                  <a:lnTo>
                    <a:pt x="469" y="1153"/>
                  </a:lnTo>
                  <a:lnTo>
                    <a:pt x="469" y="1521"/>
                  </a:lnTo>
                  <a:lnTo>
                    <a:pt x="469" y="1596"/>
                  </a:lnTo>
                  <a:lnTo>
                    <a:pt x="469" y="1671"/>
                  </a:lnTo>
                  <a:lnTo>
                    <a:pt x="469" y="1747"/>
                  </a:lnTo>
                  <a:lnTo>
                    <a:pt x="469" y="1822"/>
                  </a:lnTo>
                  <a:lnTo>
                    <a:pt x="469" y="1897"/>
                  </a:lnTo>
                  <a:lnTo>
                    <a:pt x="469" y="1972"/>
                  </a:lnTo>
                  <a:lnTo>
                    <a:pt x="477" y="2123"/>
                  </a:lnTo>
                  <a:lnTo>
                    <a:pt x="485" y="2273"/>
                  </a:lnTo>
                  <a:lnTo>
                    <a:pt x="494" y="2415"/>
                  </a:lnTo>
                  <a:lnTo>
                    <a:pt x="494" y="2423"/>
                  </a:lnTo>
                  <a:lnTo>
                    <a:pt x="285" y="2674"/>
                  </a:lnTo>
                  <a:lnTo>
                    <a:pt x="42" y="2465"/>
                  </a:lnTo>
                  <a:lnTo>
                    <a:pt x="42" y="2448"/>
                  </a:lnTo>
                  <a:lnTo>
                    <a:pt x="26" y="2306"/>
                  </a:lnTo>
                  <a:lnTo>
                    <a:pt x="17" y="2156"/>
                  </a:lnTo>
                  <a:lnTo>
                    <a:pt x="1" y="2006"/>
                  </a:lnTo>
                  <a:lnTo>
                    <a:pt x="1" y="1922"/>
                  </a:lnTo>
                  <a:lnTo>
                    <a:pt x="1" y="1847"/>
                  </a:lnTo>
                  <a:lnTo>
                    <a:pt x="1" y="1772"/>
                  </a:lnTo>
                  <a:lnTo>
                    <a:pt x="1" y="1696"/>
                  </a:lnTo>
                  <a:lnTo>
                    <a:pt x="1" y="1613"/>
                  </a:lnTo>
                  <a:lnTo>
                    <a:pt x="1" y="1538"/>
                  </a:lnTo>
                  <a:lnTo>
                    <a:pt x="1" y="1488"/>
                  </a:lnTo>
                  <a:lnTo>
                    <a:pt x="1" y="1463"/>
                  </a:lnTo>
                  <a:lnTo>
                    <a:pt x="1" y="1379"/>
                  </a:lnTo>
                  <a:lnTo>
                    <a:pt x="1" y="1070"/>
                  </a:lnTo>
                  <a:lnTo>
                    <a:pt x="1" y="995"/>
                  </a:lnTo>
                  <a:lnTo>
                    <a:pt x="1" y="911"/>
                  </a:lnTo>
                  <a:lnTo>
                    <a:pt x="1" y="836"/>
                  </a:lnTo>
                  <a:lnTo>
                    <a:pt x="1" y="752"/>
                  </a:lnTo>
                  <a:lnTo>
                    <a:pt x="1" y="677"/>
                  </a:lnTo>
                  <a:lnTo>
                    <a:pt x="9" y="602"/>
                  </a:lnTo>
                  <a:lnTo>
                    <a:pt x="9" y="560"/>
                  </a:lnTo>
                  <a:lnTo>
                    <a:pt x="9" y="519"/>
                  </a:lnTo>
                  <a:lnTo>
                    <a:pt x="9" y="477"/>
                  </a:lnTo>
                  <a:lnTo>
                    <a:pt x="9" y="443"/>
                  </a:lnTo>
                  <a:lnTo>
                    <a:pt x="17" y="402"/>
                  </a:lnTo>
                  <a:lnTo>
                    <a:pt x="26" y="360"/>
                  </a:lnTo>
                  <a:lnTo>
                    <a:pt x="26" y="318"/>
                  </a:lnTo>
                  <a:lnTo>
                    <a:pt x="34" y="285"/>
                  </a:lnTo>
                  <a:lnTo>
                    <a:pt x="42" y="243"/>
                  </a:lnTo>
                  <a:lnTo>
                    <a:pt x="51" y="201"/>
                  </a:lnTo>
                  <a:lnTo>
                    <a:pt x="51" y="176"/>
                  </a:lnTo>
                  <a:lnTo>
                    <a:pt x="59" y="159"/>
                  </a:lnTo>
                  <a:lnTo>
                    <a:pt x="84" y="126"/>
                  </a:lnTo>
                  <a:lnTo>
                    <a:pt x="101" y="92"/>
                  </a:lnTo>
                  <a:lnTo>
                    <a:pt x="126" y="51"/>
                  </a:lnTo>
                  <a:lnTo>
                    <a:pt x="143" y="17"/>
                  </a:lnTo>
                  <a:lnTo>
                    <a:pt x="143" y="9"/>
                  </a:lnTo>
                  <a:lnTo>
                    <a:pt x="19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34"/>
            <p:cNvSpPr/>
            <p:nvPr/>
          </p:nvSpPr>
          <p:spPr>
            <a:xfrm>
              <a:off x="9252001" y="3054697"/>
              <a:ext cx="54063" cy="165247"/>
            </a:xfrm>
            <a:custGeom>
              <a:avLst/>
              <a:gdLst/>
              <a:ahLst/>
              <a:cxnLst/>
              <a:rect l="l" t="t" r="r" b="b"/>
              <a:pathLst>
                <a:path w="1096" h="3350" extrusionOk="0">
                  <a:moveTo>
                    <a:pt x="352" y="125"/>
                  </a:moveTo>
                  <a:lnTo>
                    <a:pt x="444" y="259"/>
                  </a:lnTo>
                  <a:lnTo>
                    <a:pt x="452" y="301"/>
                  </a:lnTo>
                  <a:lnTo>
                    <a:pt x="494" y="485"/>
                  </a:lnTo>
                  <a:lnTo>
                    <a:pt x="536" y="668"/>
                  </a:lnTo>
                  <a:lnTo>
                    <a:pt x="577" y="852"/>
                  </a:lnTo>
                  <a:lnTo>
                    <a:pt x="669" y="1220"/>
                  </a:lnTo>
                  <a:lnTo>
                    <a:pt x="753" y="1587"/>
                  </a:lnTo>
                  <a:lnTo>
                    <a:pt x="820" y="1846"/>
                  </a:lnTo>
                  <a:lnTo>
                    <a:pt x="845" y="1963"/>
                  </a:lnTo>
                  <a:lnTo>
                    <a:pt x="928" y="2331"/>
                  </a:lnTo>
                  <a:lnTo>
                    <a:pt x="1020" y="2698"/>
                  </a:lnTo>
                  <a:lnTo>
                    <a:pt x="1062" y="2891"/>
                  </a:lnTo>
                  <a:lnTo>
                    <a:pt x="1095" y="3058"/>
                  </a:lnTo>
                  <a:lnTo>
                    <a:pt x="1095" y="3074"/>
                  </a:lnTo>
                  <a:lnTo>
                    <a:pt x="928" y="3350"/>
                  </a:lnTo>
                  <a:lnTo>
                    <a:pt x="644" y="3175"/>
                  </a:lnTo>
                  <a:lnTo>
                    <a:pt x="644" y="3158"/>
                  </a:lnTo>
                  <a:lnTo>
                    <a:pt x="611" y="2991"/>
                  </a:lnTo>
                  <a:lnTo>
                    <a:pt x="569" y="2807"/>
                  </a:lnTo>
                  <a:lnTo>
                    <a:pt x="477" y="2439"/>
                  </a:lnTo>
                  <a:lnTo>
                    <a:pt x="394" y="2063"/>
                  </a:lnTo>
                  <a:lnTo>
                    <a:pt x="360" y="1955"/>
                  </a:lnTo>
                  <a:lnTo>
                    <a:pt x="302" y="1696"/>
                  </a:lnTo>
                  <a:lnTo>
                    <a:pt x="218" y="1328"/>
                  </a:lnTo>
                  <a:lnTo>
                    <a:pt x="135" y="952"/>
                  </a:lnTo>
                  <a:lnTo>
                    <a:pt x="93" y="769"/>
                  </a:lnTo>
                  <a:lnTo>
                    <a:pt x="51" y="585"/>
                  </a:lnTo>
                  <a:lnTo>
                    <a:pt x="9" y="401"/>
                  </a:lnTo>
                  <a:lnTo>
                    <a:pt x="1" y="359"/>
                  </a:lnTo>
                  <a:lnTo>
                    <a:pt x="18" y="201"/>
                  </a:lnTo>
                  <a:lnTo>
                    <a:pt x="151"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34"/>
            <p:cNvSpPr/>
            <p:nvPr/>
          </p:nvSpPr>
          <p:spPr>
            <a:xfrm>
              <a:off x="9045960" y="3083110"/>
              <a:ext cx="34677" cy="94413"/>
            </a:xfrm>
            <a:custGeom>
              <a:avLst/>
              <a:gdLst/>
              <a:ahLst/>
              <a:cxnLst/>
              <a:rect l="l" t="t" r="r" b="b"/>
              <a:pathLst>
                <a:path w="703" h="1914" extrusionOk="0">
                  <a:moveTo>
                    <a:pt x="143" y="34"/>
                  </a:moveTo>
                  <a:lnTo>
                    <a:pt x="143" y="42"/>
                  </a:lnTo>
                  <a:lnTo>
                    <a:pt x="193" y="134"/>
                  </a:lnTo>
                  <a:lnTo>
                    <a:pt x="235" y="218"/>
                  </a:lnTo>
                  <a:lnTo>
                    <a:pt x="243" y="234"/>
                  </a:lnTo>
                  <a:lnTo>
                    <a:pt x="302" y="343"/>
                  </a:lnTo>
                  <a:lnTo>
                    <a:pt x="302" y="343"/>
                  </a:lnTo>
                  <a:lnTo>
                    <a:pt x="343" y="443"/>
                  </a:lnTo>
                  <a:lnTo>
                    <a:pt x="352" y="460"/>
                  </a:lnTo>
                  <a:lnTo>
                    <a:pt x="377" y="543"/>
                  </a:lnTo>
                  <a:lnTo>
                    <a:pt x="410" y="652"/>
                  </a:lnTo>
                  <a:lnTo>
                    <a:pt x="444" y="752"/>
                  </a:lnTo>
                  <a:lnTo>
                    <a:pt x="444" y="769"/>
                  </a:lnTo>
                  <a:lnTo>
                    <a:pt x="469" y="861"/>
                  </a:lnTo>
                  <a:lnTo>
                    <a:pt x="494" y="970"/>
                  </a:lnTo>
                  <a:lnTo>
                    <a:pt x="527" y="1070"/>
                  </a:lnTo>
                  <a:lnTo>
                    <a:pt x="552" y="1178"/>
                  </a:lnTo>
                  <a:lnTo>
                    <a:pt x="552" y="1187"/>
                  </a:lnTo>
                  <a:lnTo>
                    <a:pt x="586" y="1279"/>
                  </a:lnTo>
                  <a:lnTo>
                    <a:pt x="611" y="1387"/>
                  </a:lnTo>
                  <a:lnTo>
                    <a:pt x="644" y="1487"/>
                  </a:lnTo>
                  <a:lnTo>
                    <a:pt x="669" y="1596"/>
                  </a:lnTo>
                  <a:lnTo>
                    <a:pt x="703" y="1696"/>
                  </a:lnTo>
                  <a:lnTo>
                    <a:pt x="703" y="1705"/>
                  </a:lnTo>
                  <a:lnTo>
                    <a:pt x="594" y="1914"/>
                  </a:lnTo>
                  <a:lnTo>
                    <a:pt x="385" y="1805"/>
                  </a:lnTo>
                  <a:lnTo>
                    <a:pt x="385" y="1797"/>
                  </a:lnTo>
                  <a:lnTo>
                    <a:pt x="352" y="1696"/>
                  </a:lnTo>
                  <a:lnTo>
                    <a:pt x="318" y="1596"/>
                  </a:lnTo>
                  <a:lnTo>
                    <a:pt x="277" y="1487"/>
                  </a:lnTo>
                  <a:lnTo>
                    <a:pt x="243" y="1387"/>
                  </a:lnTo>
                  <a:lnTo>
                    <a:pt x="210" y="1287"/>
                  </a:lnTo>
                  <a:lnTo>
                    <a:pt x="210" y="1279"/>
                  </a:lnTo>
                  <a:lnTo>
                    <a:pt x="176" y="1178"/>
                  </a:lnTo>
                  <a:lnTo>
                    <a:pt x="143" y="1070"/>
                  </a:lnTo>
                  <a:lnTo>
                    <a:pt x="118" y="970"/>
                  </a:lnTo>
                  <a:lnTo>
                    <a:pt x="84" y="878"/>
                  </a:lnTo>
                  <a:lnTo>
                    <a:pt x="84" y="861"/>
                  </a:lnTo>
                  <a:lnTo>
                    <a:pt x="59" y="752"/>
                  </a:lnTo>
                  <a:lnTo>
                    <a:pt x="34" y="652"/>
                  </a:lnTo>
                  <a:lnTo>
                    <a:pt x="9" y="560"/>
                  </a:lnTo>
                  <a:lnTo>
                    <a:pt x="9" y="543"/>
                  </a:lnTo>
                  <a:lnTo>
                    <a:pt x="1" y="435"/>
                  </a:lnTo>
                  <a:lnTo>
                    <a:pt x="1" y="293"/>
                  </a:lnTo>
                  <a:lnTo>
                    <a:pt x="1" y="201"/>
                  </a:lnTo>
                  <a:lnTo>
                    <a:pt x="1" y="84"/>
                  </a:lnTo>
                  <a:lnTo>
                    <a:pt x="51"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34"/>
            <p:cNvSpPr/>
            <p:nvPr/>
          </p:nvSpPr>
          <p:spPr>
            <a:xfrm>
              <a:off x="9472890" y="2841603"/>
              <a:ext cx="37982" cy="127018"/>
            </a:xfrm>
            <a:custGeom>
              <a:avLst/>
              <a:gdLst/>
              <a:ahLst/>
              <a:cxnLst/>
              <a:rect l="l" t="t" r="r" b="b"/>
              <a:pathLst>
                <a:path w="770" h="2575" extrusionOk="0">
                  <a:moveTo>
                    <a:pt x="352" y="1"/>
                  </a:moveTo>
                  <a:lnTo>
                    <a:pt x="385" y="110"/>
                  </a:lnTo>
                  <a:lnTo>
                    <a:pt x="410" y="293"/>
                  </a:lnTo>
                  <a:lnTo>
                    <a:pt x="460" y="594"/>
                  </a:lnTo>
                  <a:lnTo>
                    <a:pt x="510" y="886"/>
                  </a:lnTo>
                  <a:lnTo>
                    <a:pt x="560" y="1187"/>
                  </a:lnTo>
                  <a:lnTo>
                    <a:pt x="611" y="1480"/>
                  </a:lnTo>
                  <a:lnTo>
                    <a:pt x="636" y="1630"/>
                  </a:lnTo>
                  <a:lnTo>
                    <a:pt x="661" y="1780"/>
                  </a:lnTo>
                  <a:lnTo>
                    <a:pt x="686" y="1931"/>
                  </a:lnTo>
                  <a:lnTo>
                    <a:pt x="711" y="2073"/>
                  </a:lnTo>
                  <a:lnTo>
                    <a:pt x="744" y="2223"/>
                  </a:lnTo>
                  <a:lnTo>
                    <a:pt x="769" y="2374"/>
                  </a:lnTo>
                  <a:lnTo>
                    <a:pt x="636" y="2574"/>
                  </a:lnTo>
                  <a:lnTo>
                    <a:pt x="427" y="2440"/>
                  </a:lnTo>
                  <a:lnTo>
                    <a:pt x="402" y="2290"/>
                  </a:lnTo>
                  <a:lnTo>
                    <a:pt x="368" y="2140"/>
                  </a:lnTo>
                  <a:lnTo>
                    <a:pt x="343" y="1989"/>
                  </a:lnTo>
                  <a:lnTo>
                    <a:pt x="310" y="1847"/>
                  </a:lnTo>
                  <a:lnTo>
                    <a:pt x="285" y="1697"/>
                  </a:lnTo>
                  <a:lnTo>
                    <a:pt x="260" y="1546"/>
                  </a:lnTo>
                  <a:lnTo>
                    <a:pt x="201" y="1246"/>
                  </a:lnTo>
                  <a:lnTo>
                    <a:pt x="143" y="953"/>
                  </a:lnTo>
                  <a:lnTo>
                    <a:pt x="93" y="653"/>
                  </a:lnTo>
                  <a:lnTo>
                    <a:pt x="34" y="360"/>
                  </a:lnTo>
                  <a:lnTo>
                    <a:pt x="1" y="176"/>
                  </a:lnTo>
                  <a:lnTo>
                    <a:pt x="1" y="68"/>
                  </a:lnTo>
                  <a:lnTo>
                    <a:pt x="26" y="59"/>
                  </a:lnTo>
                  <a:lnTo>
                    <a:pt x="327"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34"/>
            <p:cNvSpPr/>
            <p:nvPr/>
          </p:nvSpPr>
          <p:spPr>
            <a:xfrm>
              <a:off x="9762650" y="2935177"/>
              <a:ext cx="26390" cy="188776"/>
            </a:xfrm>
            <a:custGeom>
              <a:avLst/>
              <a:gdLst/>
              <a:ahLst/>
              <a:cxnLst/>
              <a:rect l="l" t="t" r="r" b="b"/>
              <a:pathLst>
                <a:path w="535" h="3827" extrusionOk="0">
                  <a:moveTo>
                    <a:pt x="418" y="151"/>
                  </a:moveTo>
                  <a:lnTo>
                    <a:pt x="418" y="159"/>
                  </a:lnTo>
                  <a:lnTo>
                    <a:pt x="468" y="368"/>
                  </a:lnTo>
                  <a:lnTo>
                    <a:pt x="468" y="385"/>
                  </a:lnTo>
                  <a:lnTo>
                    <a:pt x="510" y="518"/>
                  </a:lnTo>
                  <a:lnTo>
                    <a:pt x="526" y="610"/>
                  </a:lnTo>
                  <a:lnTo>
                    <a:pt x="535" y="635"/>
                  </a:lnTo>
                  <a:lnTo>
                    <a:pt x="526" y="827"/>
                  </a:lnTo>
                  <a:lnTo>
                    <a:pt x="526" y="928"/>
                  </a:lnTo>
                  <a:lnTo>
                    <a:pt x="526" y="928"/>
                  </a:lnTo>
                  <a:lnTo>
                    <a:pt x="518" y="1036"/>
                  </a:lnTo>
                  <a:lnTo>
                    <a:pt x="518" y="1136"/>
                  </a:lnTo>
                  <a:lnTo>
                    <a:pt x="510" y="1245"/>
                  </a:lnTo>
                  <a:lnTo>
                    <a:pt x="510" y="1337"/>
                  </a:lnTo>
                  <a:lnTo>
                    <a:pt x="510" y="1354"/>
                  </a:lnTo>
                  <a:lnTo>
                    <a:pt x="501" y="1454"/>
                  </a:lnTo>
                  <a:lnTo>
                    <a:pt x="501" y="1563"/>
                  </a:lnTo>
                  <a:lnTo>
                    <a:pt x="493" y="1663"/>
                  </a:lnTo>
                  <a:lnTo>
                    <a:pt x="493" y="1771"/>
                  </a:lnTo>
                  <a:lnTo>
                    <a:pt x="493" y="1872"/>
                  </a:lnTo>
                  <a:lnTo>
                    <a:pt x="493" y="1980"/>
                  </a:lnTo>
                  <a:lnTo>
                    <a:pt x="493" y="2080"/>
                  </a:lnTo>
                  <a:lnTo>
                    <a:pt x="493" y="2189"/>
                  </a:lnTo>
                  <a:lnTo>
                    <a:pt x="493" y="2289"/>
                  </a:lnTo>
                  <a:lnTo>
                    <a:pt x="493" y="2306"/>
                  </a:lnTo>
                  <a:lnTo>
                    <a:pt x="493" y="2398"/>
                  </a:lnTo>
                  <a:lnTo>
                    <a:pt x="493" y="2507"/>
                  </a:lnTo>
                  <a:lnTo>
                    <a:pt x="493" y="2941"/>
                  </a:lnTo>
                  <a:lnTo>
                    <a:pt x="493" y="3041"/>
                  </a:lnTo>
                  <a:lnTo>
                    <a:pt x="493" y="3150"/>
                  </a:lnTo>
                  <a:lnTo>
                    <a:pt x="493" y="3250"/>
                  </a:lnTo>
                  <a:lnTo>
                    <a:pt x="493" y="3359"/>
                  </a:lnTo>
                  <a:lnTo>
                    <a:pt x="501" y="3459"/>
                  </a:lnTo>
                  <a:lnTo>
                    <a:pt x="501" y="3551"/>
                  </a:lnTo>
                  <a:lnTo>
                    <a:pt x="501" y="3568"/>
                  </a:lnTo>
                  <a:lnTo>
                    <a:pt x="284" y="3826"/>
                  </a:lnTo>
                  <a:lnTo>
                    <a:pt x="34" y="3601"/>
                  </a:lnTo>
                  <a:lnTo>
                    <a:pt x="34" y="3584"/>
                  </a:lnTo>
                  <a:lnTo>
                    <a:pt x="25" y="3492"/>
                  </a:lnTo>
                  <a:lnTo>
                    <a:pt x="17" y="3384"/>
                  </a:lnTo>
                  <a:lnTo>
                    <a:pt x="8" y="3267"/>
                  </a:lnTo>
                  <a:lnTo>
                    <a:pt x="0" y="3158"/>
                  </a:lnTo>
                  <a:lnTo>
                    <a:pt x="0" y="3041"/>
                  </a:lnTo>
                  <a:lnTo>
                    <a:pt x="0" y="2933"/>
                  </a:lnTo>
                  <a:lnTo>
                    <a:pt x="0" y="2824"/>
                  </a:lnTo>
                  <a:lnTo>
                    <a:pt x="0" y="2707"/>
                  </a:lnTo>
                  <a:lnTo>
                    <a:pt x="0" y="2264"/>
                  </a:lnTo>
                  <a:lnTo>
                    <a:pt x="0" y="2147"/>
                  </a:lnTo>
                  <a:lnTo>
                    <a:pt x="0" y="2039"/>
                  </a:lnTo>
                  <a:lnTo>
                    <a:pt x="0" y="1930"/>
                  </a:lnTo>
                  <a:lnTo>
                    <a:pt x="0" y="1813"/>
                  </a:lnTo>
                  <a:lnTo>
                    <a:pt x="0" y="1705"/>
                  </a:lnTo>
                  <a:lnTo>
                    <a:pt x="8" y="1588"/>
                  </a:lnTo>
                  <a:lnTo>
                    <a:pt x="17" y="1479"/>
                  </a:lnTo>
                  <a:lnTo>
                    <a:pt x="17" y="1370"/>
                  </a:lnTo>
                  <a:lnTo>
                    <a:pt x="25" y="1253"/>
                  </a:lnTo>
                  <a:lnTo>
                    <a:pt x="25" y="1237"/>
                  </a:lnTo>
                  <a:lnTo>
                    <a:pt x="34" y="1145"/>
                  </a:lnTo>
                  <a:lnTo>
                    <a:pt x="42" y="1036"/>
                  </a:lnTo>
                  <a:lnTo>
                    <a:pt x="50" y="928"/>
                  </a:lnTo>
                  <a:lnTo>
                    <a:pt x="67" y="811"/>
                  </a:lnTo>
                  <a:lnTo>
                    <a:pt x="67" y="811"/>
                  </a:lnTo>
                  <a:lnTo>
                    <a:pt x="75" y="702"/>
                  </a:lnTo>
                  <a:lnTo>
                    <a:pt x="100" y="510"/>
                  </a:lnTo>
                  <a:lnTo>
                    <a:pt x="109" y="485"/>
                  </a:lnTo>
                  <a:lnTo>
                    <a:pt x="142" y="401"/>
                  </a:lnTo>
                  <a:lnTo>
                    <a:pt x="201" y="268"/>
                  </a:lnTo>
                  <a:lnTo>
                    <a:pt x="201" y="259"/>
                  </a:lnTo>
                  <a:lnTo>
                    <a:pt x="293" y="67"/>
                  </a:lnTo>
                  <a:lnTo>
                    <a:pt x="293" y="59"/>
                  </a:lnTo>
                  <a:lnTo>
                    <a:pt x="3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34"/>
            <p:cNvSpPr/>
            <p:nvPr/>
          </p:nvSpPr>
          <p:spPr>
            <a:xfrm>
              <a:off x="9698316" y="2864688"/>
              <a:ext cx="17758" cy="136884"/>
            </a:xfrm>
            <a:custGeom>
              <a:avLst/>
              <a:gdLst/>
              <a:ahLst/>
              <a:cxnLst/>
              <a:rect l="l" t="t" r="r" b="b"/>
              <a:pathLst>
                <a:path w="360" h="2775" extrusionOk="0">
                  <a:moveTo>
                    <a:pt x="284" y="59"/>
                  </a:moveTo>
                  <a:lnTo>
                    <a:pt x="284" y="76"/>
                  </a:lnTo>
                  <a:lnTo>
                    <a:pt x="293" y="143"/>
                  </a:lnTo>
                  <a:lnTo>
                    <a:pt x="309" y="226"/>
                  </a:lnTo>
                  <a:lnTo>
                    <a:pt x="318" y="285"/>
                  </a:lnTo>
                  <a:lnTo>
                    <a:pt x="318" y="302"/>
                  </a:lnTo>
                  <a:lnTo>
                    <a:pt x="335" y="385"/>
                  </a:lnTo>
                  <a:lnTo>
                    <a:pt x="343" y="435"/>
                  </a:lnTo>
                  <a:lnTo>
                    <a:pt x="343" y="460"/>
                  </a:lnTo>
                  <a:lnTo>
                    <a:pt x="360" y="544"/>
                  </a:lnTo>
                  <a:lnTo>
                    <a:pt x="360" y="1053"/>
                  </a:lnTo>
                  <a:lnTo>
                    <a:pt x="351" y="1337"/>
                  </a:lnTo>
                  <a:lnTo>
                    <a:pt x="351" y="1496"/>
                  </a:lnTo>
                  <a:lnTo>
                    <a:pt x="351" y="1655"/>
                  </a:lnTo>
                  <a:lnTo>
                    <a:pt x="351" y="2281"/>
                  </a:lnTo>
                  <a:lnTo>
                    <a:pt x="351" y="2357"/>
                  </a:lnTo>
                  <a:lnTo>
                    <a:pt x="351" y="2432"/>
                  </a:lnTo>
                  <a:lnTo>
                    <a:pt x="351" y="2515"/>
                  </a:lnTo>
                  <a:lnTo>
                    <a:pt x="351" y="2582"/>
                  </a:lnTo>
                  <a:lnTo>
                    <a:pt x="351" y="2591"/>
                  </a:lnTo>
                  <a:lnTo>
                    <a:pt x="184" y="2774"/>
                  </a:lnTo>
                  <a:lnTo>
                    <a:pt x="0" y="2607"/>
                  </a:lnTo>
                  <a:lnTo>
                    <a:pt x="0" y="2599"/>
                  </a:lnTo>
                  <a:lnTo>
                    <a:pt x="0" y="2532"/>
                  </a:lnTo>
                  <a:lnTo>
                    <a:pt x="0" y="2449"/>
                  </a:lnTo>
                  <a:lnTo>
                    <a:pt x="0" y="2365"/>
                  </a:lnTo>
                  <a:lnTo>
                    <a:pt x="0" y="2290"/>
                  </a:lnTo>
                  <a:lnTo>
                    <a:pt x="0" y="1730"/>
                  </a:lnTo>
                  <a:lnTo>
                    <a:pt x="0" y="1647"/>
                  </a:lnTo>
                  <a:lnTo>
                    <a:pt x="0" y="1488"/>
                  </a:lnTo>
                  <a:lnTo>
                    <a:pt x="9" y="1329"/>
                  </a:lnTo>
                  <a:lnTo>
                    <a:pt x="25" y="1037"/>
                  </a:lnTo>
                  <a:lnTo>
                    <a:pt x="25" y="1012"/>
                  </a:lnTo>
                  <a:lnTo>
                    <a:pt x="34" y="853"/>
                  </a:lnTo>
                  <a:lnTo>
                    <a:pt x="42" y="694"/>
                  </a:lnTo>
                  <a:lnTo>
                    <a:pt x="51" y="544"/>
                  </a:lnTo>
                  <a:lnTo>
                    <a:pt x="51" y="544"/>
                  </a:lnTo>
                  <a:lnTo>
                    <a:pt x="59" y="460"/>
                  </a:lnTo>
                  <a:lnTo>
                    <a:pt x="59" y="435"/>
                  </a:lnTo>
                  <a:lnTo>
                    <a:pt x="76" y="385"/>
                  </a:lnTo>
                  <a:lnTo>
                    <a:pt x="92" y="310"/>
                  </a:lnTo>
                  <a:lnTo>
                    <a:pt x="92" y="293"/>
                  </a:lnTo>
                  <a:lnTo>
                    <a:pt x="101" y="226"/>
                  </a:lnTo>
                  <a:lnTo>
                    <a:pt x="117" y="151"/>
                  </a:lnTo>
                  <a:lnTo>
                    <a:pt x="134" y="76"/>
                  </a:lnTo>
                  <a:lnTo>
                    <a:pt x="134" y="68"/>
                  </a:lnTo>
                  <a:lnTo>
                    <a:pt x="2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34"/>
            <p:cNvSpPr/>
            <p:nvPr/>
          </p:nvSpPr>
          <p:spPr>
            <a:xfrm>
              <a:off x="9753969" y="2617853"/>
              <a:ext cx="33444" cy="131112"/>
            </a:xfrm>
            <a:custGeom>
              <a:avLst/>
              <a:gdLst/>
              <a:ahLst/>
              <a:cxnLst/>
              <a:rect l="l" t="t" r="r" b="b"/>
              <a:pathLst>
                <a:path w="678" h="2658" extrusionOk="0">
                  <a:moveTo>
                    <a:pt x="569" y="76"/>
                  </a:moveTo>
                  <a:lnTo>
                    <a:pt x="569" y="76"/>
                  </a:lnTo>
                  <a:lnTo>
                    <a:pt x="594" y="151"/>
                  </a:lnTo>
                  <a:lnTo>
                    <a:pt x="619" y="235"/>
                  </a:lnTo>
                  <a:lnTo>
                    <a:pt x="619" y="243"/>
                  </a:lnTo>
                  <a:lnTo>
                    <a:pt x="644" y="310"/>
                  </a:lnTo>
                  <a:lnTo>
                    <a:pt x="669" y="368"/>
                  </a:lnTo>
                  <a:lnTo>
                    <a:pt x="669" y="393"/>
                  </a:lnTo>
                  <a:lnTo>
                    <a:pt x="677" y="427"/>
                  </a:lnTo>
                  <a:lnTo>
                    <a:pt x="677" y="469"/>
                  </a:lnTo>
                  <a:lnTo>
                    <a:pt x="677" y="469"/>
                  </a:lnTo>
                  <a:lnTo>
                    <a:pt x="669" y="535"/>
                  </a:lnTo>
                  <a:lnTo>
                    <a:pt x="661" y="611"/>
                  </a:lnTo>
                  <a:lnTo>
                    <a:pt x="661" y="661"/>
                  </a:lnTo>
                  <a:lnTo>
                    <a:pt x="661" y="686"/>
                  </a:lnTo>
                  <a:lnTo>
                    <a:pt x="652" y="761"/>
                  </a:lnTo>
                  <a:lnTo>
                    <a:pt x="636" y="828"/>
                  </a:lnTo>
                  <a:lnTo>
                    <a:pt x="627" y="903"/>
                  </a:lnTo>
                  <a:lnTo>
                    <a:pt x="627" y="936"/>
                  </a:lnTo>
                  <a:lnTo>
                    <a:pt x="619" y="978"/>
                  </a:lnTo>
                  <a:lnTo>
                    <a:pt x="611" y="1045"/>
                  </a:lnTo>
                  <a:lnTo>
                    <a:pt x="602" y="1120"/>
                  </a:lnTo>
                  <a:lnTo>
                    <a:pt x="594" y="1195"/>
                  </a:lnTo>
                  <a:lnTo>
                    <a:pt x="585" y="1271"/>
                  </a:lnTo>
                  <a:lnTo>
                    <a:pt x="577" y="1337"/>
                  </a:lnTo>
                  <a:lnTo>
                    <a:pt x="560" y="1413"/>
                  </a:lnTo>
                  <a:lnTo>
                    <a:pt x="544" y="1563"/>
                  </a:lnTo>
                  <a:lnTo>
                    <a:pt x="544" y="1596"/>
                  </a:lnTo>
                  <a:lnTo>
                    <a:pt x="535" y="1705"/>
                  </a:lnTo>
                  <a:lnTo>
                    <a:pt x="510" y="1855"/>
                  </a:lnTo>
                  <a:lnTo>
                    <a:pt x="494" y="2006"/>
                  </a:lnTo>
                  <a:lnTo>
                    <a:pt x="477" y="2156"/>
                  </a:lnTo>
                  <a:lnTo>
                    <a:pt x="452" y="2440"/>
                  </a:lnTo>
                  <a:lnTo>
                    <a:pt x="452" y="2448"/>
                  </a:lnTo>
                  <a:lnTo>
                    <a:pt x="210" y="2657"/>
                  </a:lnTo>
                  <a:lnTo>
                    <a:pt x="1" y="2415"/>
                  </a:lnTo>
                  <a:lnTo>
                    <a:pt x="1" y="2407"/>
                  </a:lnTo>
                  <a:lnTo>
                    <a:pt x="9" y="2114"/>
                  </a:lnTo>
                  <a:lnTo>
                    <a:pt x="17" y="1964"/>
                  </a:lnTo>
                  <a:lnTo>
                    <a:pt x="26" y="1814"/>
                  </a:lnTo>
                  <a:lnTo>
                    <a:pt x="34" y="1663"/>
                  </a:lnTo>
                  <a:lnTo>
                    <a:pt x="34" y="1546"/>
                  </a:lnTo>
                  <a:lnTo>
                    <a:pt x="34" y="1513"/>
                  </a:lnTo>
                  <a:lnTo>
                    <a:pt x="51" y="1362"/>
                  </a:lnTo>
                  <a:lnTo>
                    <a:pt x="51" y="1287"/>
                  </a:lnTo>
                  <a:lnTo>
                    <a:pt x="59" y="1212"/>
                  </a:lnTo>
                  <a:lnTo>
                    <a:pt x="68" y="1137"/>
                  </a:lnTo>
                  <a:lnTo>
                    <a:pt x="76" y="1062"/>
                  </a:lnTo>
                  <a:lnTo>
                    <a:pt x="84" y="978"/>
                  </a:lnTo>
                  <a:lnTo>
                    <a:pt x="93" y="903"/>
                  </a:lnTo>
                  <a:lnTo>
                    <a:pt x="93" y="861"/>
                  </a:lnTo>
                  <a:lnTo>
                    <a:pt x="93" y="828"/>
                  </a:lnTo>
                  <a:lnTo>
                    <a:pt x="101" y="753"/>
                  </a:lnTo>
                  <a:lnTo>
                    <a:pt x="109" y="677"/>
                  </a:lnTo>
                  <a:lnTo>
                    <a:pt x="126" y="602"/>
                  </a:lnTo>
                  <a:lnTo>
                    <a:pt x="126" y="577"/>
                  </a:lnTo>
                  <a:lnTo>
                    <a:pt x="134" y="527"/>
                  </a:lnTo>
                  <a:lnTo>
                    <a:pt x="151" y="452"/>
                  </a:lnTo>
                  <a:lnTo>
                    <a:pt x="168" y="377"/>
                  </a:lnTo>
                  <a:lnTo>
                    <a:pt x="168" y="377"/>
                  </a:lnTo>
                  <a:lnTo>
                    <a:pt x="184" y="335"/>
                  </a:lnTo>
                  <a:lnTo>
                    <a:pt x="201" y="310"/>
                  </a:lnTo>
                  <a:lnTo>
                    <a:pt x="218" y="285"/>
                  </a:lnTo>
                  <a:lnTo>
                    <a:pt x="260" y="243"/>
                  </a:lnTo>
                  <a:lnTo>
                    <a:pt x="310" y="185"/>
                  </a:lnTo>
                  <a:lnTo>
                    <a:pt x="318" y="176"/>
                  </a:lnTo>
                  <a:lnTo>
                    <a:pt x="377" y="109"/>
                  </a:lnTo>
                  <a:lnTo>
                    <a:pt x="418" y="51"/>
                  </a:lnTo>
                  <a:lnTo>
                    <a:pt x="418" y="51"/>
                  </a:lnTo>
                  <a:lnTo>
                    <a:pt x="502"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34"/>
            <p:cNvSpPr/>
            <p:nvPr/>
          </p:nvSpPr>
          <p:spPr>
            <a:xfrm>
              <a:off x="9678141" y="2482696"/>
              <a:ext cx="18153" cy="136884"/>
            </a:xfrm>
            <a:custGeom>
              <a:avLst/>
              <a:gdLst/>
              <a:ahLst/>
              <a:cxnLst/>
              <a:rect l="l" t="t" r="r" b="b"/>
              <a:pathLst>
                <a:path w="368" h="2775" extrusionOk="0">
                  <a:moveTo>
                    <a:pt x="276" y="76"/>
                  </a:moveTo>
                  <a:lnTo>
                    <a:pt x="276" y="84"/>
                  </a:lnTo>
                  <a:lnTo>
                    <a:pt x="301" y="235"/>
                  </a:lnTo>
                  <a:lnTo>
                    <a:pt x="309" y="301"/>
                  </a:lnTo>
                  <a:lnTo>
                    <a:pt x="326" y="393"/>
                  </a:lnTo>
                  <a:lnTo>
                    <a:pt x="334" y="452"/>
                  </a:lnTo>
                  <a:lnTo>
                    <a:pt x="334" y="477"/>
                  </a:lnTo>
                  <a:lnTo>
                    <a:pt x="343" y="552"/>
                  </a:lnTo>
                  <a:lnTo>
                    <a:pt x="343" y="569"/>
                  </a:lnTo>
                  <a:lnTo>
                    <a:pt x="343" y="636"/>
                  </a:lnTo>
                  <a:lnTo>
                    <a:pt x="343" y="711"/>
                  </a:lnTo>
                  <a:lnTo>
                    <a:pt x="343" y="1663"/>
                  </a:lnTo>
                  <a:lnTo>
                    <a:pt x="343" y="1738"/>
                  </a:lnTo>
                  <a:lnTo>
                    <a:pt x="343" y="1813"/>
                  </a:lnTo>
                  <a:lnTo>
                    <a:pt x="343" y="1897"/>
                  </a:lnTo>
                  <a:lnTo>
                    <a:pt x="343" y="1972"/>
                  </a:lnTo>
                  <a:lnTo>
                    <a:pt x="343" y="2047"/>
                  </a:lnTo>
                  <a:lnTo>
                    <a:pt x="343" y="2131"/>
                  </a:lnTo>
                  <a:lnTo>
                    <a:pt x="343" y="2206"/>
                  </a:lnTo>
                  <a:lnTo>
                    <a:pt x="343" y="2290"/>
                  </a:lnTo>
                  <a:lnTo>
                    <a:pt x="351" y="2365"/>
                  </a:lnTo>
                  <a:lnTo>
                    <a:pt x="359" y="2440"/>
                  </a:lnTo>
                  <a:lnTo>
                    <a:pt x="359" y="2524"/>
                  </a:lnTo>
                  <a:lnTo>
                    <a:pt x="368" y="2590"/>
                  </a:lnTo>
                  <a:lnTo>
                    <a:pt x="368" y="2599"/>
                  </a:lnTo>
                  <a:lnTo>
                    <a:pt x="226" y="2774"/>
                  </a:lnTo>
                  <a:lnTo>
                    <a:pt x="59" y="2632"/>
                  </a:lnTo>
                  <a:lnTo>
                    <a:pt x="59" y="2624"/>
                  </a:lnTo>
                  <a:lnTo>
                    <a:pt x="50" y="2557"/>
                  </a:lnTo>
                  <a:lnTo>
                    <a:pt x="42" y="2473"/>
                  </a:lnTo>
                  <a:lnTo>
                    <a:pt x="33" y="2390"/>
                  </a:lnTo>
                  <a:lnTo>
                    <a:pt x="25" y="2315"/>
                  </a:lnTo>
                  <a:lnTo>
                    <a:pt x="17" y="2231"/>
                  </a:lnTo>
                  <a:lnTo>
                    <a:pt x="8" y="2148"/>
                  </a:lnTo>
                  <a:lnTo>
                    <a:pt x="0" y="2072"/>
                  </a:lnTo>
                  <a:lnTo>
                    <a:pt x="0" y="1989"/>
                  </a:lnTo>
                  <a:lnTo>
                    <a:pt x="0" y="1905"/>
                  </a:lnTo>
                  <a:lnTo>
                    <a:pt x="0" y="1830"/>
                  </a:lnTo>
                  <a:lnTo>
                    <a:pt x="0" y="1755"/>
                  </a:lnTo>
                  <a:lnTo>
                    <a:pt x="0" y="1747"/>
                  </a:lnTo>
                  <a:lnTo>
                    <a:pt x="0" y="1663"/>
                  </a:lnTo>
                  <a:lnTo>
                    <a:pt x="0" y="1588"/>
                  </a:lnTo>
                  <a:lnTo>
                    <a:pt x="0" y="1504"/>
                  </a:lnTo>
                  <a:lnTo>
                    <a:pt x="0" y="1020"/>
                  </a:lnTo>
                  <a:lnTo>
                    <a:pt x="0" y="945"/>
                  </a:lnTo>
                  <a:lnTo>
                    <a:pt x="0" y="861"/>
                  </a:lnTo>
                  <a:lnTo>
                    <a:pt x="0" y="778"/>
                  </a:lnTo>
                  <a:lnTo>
                    <a:pt x="0" y="702"/>
                  </a:lnTo>
                  <a:lnTo>
                    <a:pt x="0" y="619"/>
                  </a:lnTo>
                  <a:lnTo>
                    <a:pt x="0" y="552"/>
                  </a:lnTo>
                  <a:lnTo>
                    <a:pt x="0" y="544"/>
                  </a:lnTo>
                  <a:lnTo>
                    <a:pt x="17" y="460"/>
                  </a:lnTo>
                  <a:lnTo>
                    <a:pt x="17" y="435"/>
                  </a:lnTo>
                  <a:lnTo>
                    <a:pt x="25" y="377"/>
                  </a:lnTo>
                  <a:lnTo>
                    <a:pt x="50" y="285"/>
                  </a:lnTo>
                  <a:lnTo>
                    <a:pt x="75" y="218"/>
                  </a:lnTo>
                  <a:lnTo>
                    <a:pt x="109" y="67"/>
                  </a:lnTo>
                  <a:lnTo>
                    <a:pt x="109" y="59"/>
                  </a:lnTo>
                  <a:lnTo>
                    <a:pt x="18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34"/>
            <p:cNvSpPr/>
            <p:nvPr/>
          </p:nvSpPr>
          <p:spPr>
            <a:xfrm>
              <a:off x="9443244" y="2437808"/>
              <a:ext cx="37538" cy="157453"/>
            </a:xfrm>
            <a:custGeom>
              <a:avLst/>
              <a:gdLst/>
              <a:ahLst/>
              <a:cxnLst/>
              <a:rect l="l" t="t" r="r" b="b"/>
              <a:pathLst>
                <a:path w="761" h="3192" extrusionOk="0">
                  <a:moveTo>
                    <a:pt x="368" y="0"/>
                  </a:moveTo>
                  <a:lnTo>
                    <a:pt x="476" y="92"/>
                  </a:lnTo>
                  <a:lnTo>
                    <a:pt x="518" y="125"/>
                  </a:lnTo>
                  <a:lnTo>
                    <a:pt x="543" y="184"/>
                  </a:lnTo>
                  <a:lnTo>
                    <a:pt x="560" y="242"/>
                  </a:lnTo>
                  <a:lnTo>
                    <a:pt x="577" y="276"/>
                  </a:lnTo>
                  <a:lnTo>
                    <a:pt x="602" y="359"/>
                  </a:lnTo>
                  <a:lnTo>
                    <a:pt x="602" y="543"/>
                  </a:lnTo>
                  <a:lnTo>
                    <a:pt x="602" y="635"/>
                  </a:lnTo>
                  <a:lnTo>
                    <a:pt x="602" y="727"/>
                  </a:lnTo>
                  <a:lnTo>
                    <a:pt x="602" y="819"/>
                  </a:lnTo>
                  <a:lnTo>
                    <a:pt x="602" y="902"/>
                  </a:lnTo>
                  <a:lnTo>
                    <a:pt x="602" y="961"/>
                  </a:lnTo>
                  <a:lnTo>
                    <a:pt x="602" y="994"/>
                  </a:lnTo>
                  <a:lnTo>
                    <a:pt x="602" y="1086"/>
                  </a:lnTo>
                  <a:lnTo>
                    <a:pt x="610" y="1178"/>
                  </a:lnTo>
                  <a:lnTo>
                    <a:pt x="610" y="1270"/>
                  </a:lnTo>
                  <a:lnTo>
                    <a:pt x="618" y="1370"/>
                  </a:lnTo>
                  <a:lnTo>
                    <a:pt x="627" y="1462"/>
                  </a:lnTo>
                  <a:lnTo>
                    <a:pt x="635" y="1554"/>
                  </a:lnTo>
                  <a:lnTo>
                    <a:pt x="644" y="1646"/>
                  </a:lnTo>
                  <a:lnTo>
                    <a:pt x="660" y="1821"/>
                  </a:lnTo>
                  <a:lnTo>
                    <a:pt x="660" y="1830"/>
                  </a:lnTo>
                  <a:lnTo>
                    <a:pt x="677" y="2013"/>
                  </a:lnTo>
                  <a:lnTo>
                    <a:pt x="694" y="2205"/>
                  </a:lnTo>
                  <a:lnTo>
                    <a:pt x="710" y="2389"/>
                  </a:lnTo>
                  <a:lnTo>
                    <a:pt x="727" y="2581"/>
                  </a:lnTo>
                  <a:lnTo>
                    <a:pt x="744" y="2765"/>
                  </a:lnTo>
                  <a:lnTo>
                    <a:pt x="752" y="2857"/>
                  </a:lnTo>
                  <a:lnTo>
                    <a:pt x="760" y="2941"/>
                  </a:lnTo>
                  <a:lnTo>
                    <a:pt x="760" y="2949"/>
                  </a:lnTo>
                  <a:lnTo>
                    <a:pt x="568" y="3191"/>
                  </a:lnTo>
                  <a:lnTo>
                    <a:pt x="334" y="2999"/>
                  </a:lnTo>
                  <a:lnTo>
                    <a:pt x="334" y="2982"/>
                  </a:lnTo>
                  <a:lnTo>
                    <a:pt x="326" y="2907"/>
                  </a:lnTo>
                  <a:lnTo>
                    <a:pt x="309" y="2815"/>
                  </a:lnTo>
                  <a:lnTo>
                    <a:pt x="284" y="2632"/>
                  </a:lnTo>
                  <a:lnTo>
                    <a:pt x="251" y="2448"/>
                  </a:lnTo>
                  <a:lnTo>
                    <a:pt x="217" y="2264"/>
                  </a:lnTo>
                  <a:lnTo>
                    <a:pt x="192" y="2080"/>
                  </a:lnTo>
                  <a:lnTo>
                    <a:pt x="159" y="1896"/>
                  </a:lnTo>
                  <a:lnTo>
                    <a:pt x="159" y="1888"/>
                  </a:lnTo>
                  <a:lnTo>
                    <a:pt x="134" y="1704"/>
                  </a:lnTo>
                  <a:lnTo>
                    <a:pt x="117" y="1612"/>
                  </a:lnTo>
                  <a:lnTo>
                    <a:pt x="109" y="1520"/>
                  </a:lnTo>
                  <a:lnTo>
                    <a:pt x="92" y="1429"/>
                  </a:lnTo>
                  <a:lnTo>
                    <a:pt x="75" y="1328"/>
                  </a:lnTo>
                  <a:lnTo>
                    <a:pt x="67" y="1236"/>
                  </a:lnTo>
                  <a:lnTo>
                    <a:pt x="50" y="1145"/>
                  </a:lnTo>
                  <a:lnTo>
                    <a:pt x="42" y="1044"/>
                  </a:lnTo>
                  <a:lnTo>
                    <a:pt x="42" y="1011"/>
                  </a:lnTo>
                  <a:lnTo>
                    <a:pt x="34" y="952"/>
                  </a:lnTo>
                  <a:lnTo>
                    <a:pt x="25" y="860"/>
                  </a:lnTo>
                  <a:lnTo>
                    <a:pt x="17" y="760"/>
                  </a:lnTo>
                  <a:lnTo>
                    <a:pt x="9" y="668"/>
                  </a:lnTo>
                  <a:lnTo>
                    <a:pt x="9" y="568"/>
                  </a:lnTo>
                  <a:lnTo>
                    <a:pt x="0" y="476"/>
                  </a:lnTo>
                  <a:lnTo>
                    <a:pt x="0" y="384"/>
                  </a:lnTo>
                  <a:lnTo>
                    <a:pt x="0" y="384"/>
                  </a:lnTo>
                  <a:lnTo>
                    <a:pt x="25" y="284"/>
                  </a:lnTo>
                  <a:lnTo>
                    <a:pt x="34" y="251"/>
                  </a:lnTo>
                  <a:lnTo>
                    <a:pt x="50" y="192"/>
                  </a:lnTo>
                  <a:lnTo>
                    <a:pt x="75" y="125"/>
                  </a:lnTo>
                  <a:lnTo>
                    <a:pt x="117" y="92"/>
                  </a:lnTo>
                  <a:lnTo>
                    <a:pt x="22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34"/>
            <p:cNvSpPr/>
            <p:nvPr/>
          </p:nvSpPr>
          <p:spPr>
            <a:xfrm>
              <a:off x="9606814" y="2678427"/>
              <a:ext cx="23135" cy="67628"/>
            </a:xfrm>
            <a:custGeom>
              <a:avLst/>
              <a:gdLst/>
              <a:ahLst/>
              <a:cxnLst/>
              <a:rect l="l" t="t" r="r" b="b"/>
              <a:pathLst>
                <a:path w="469" h="1371" extrusionOk="0">
                  <a:moveTo>
                    <a:pt x="302" y="9"/>
                  </a:moveTo>
                  <a:lnTo>
                    <a:pt x="377" y="93"/>
                  </a:lnTo>
                  <a:lnTo>
                    <a:pt x="410" y="118"/>
                  </a:lnTo>
                  <a:lnTo>
                    <a:pt x="435" y="168"/>
                  </a:lnTo>
                  <a:lnTo>
                    <a:pt x="444" y="185"/>
                  </a:lnTo>
                  <a:lnTo>
                    <a:pt x="460" y="235"/>
                  </a:lnTo>
                  <a:lnTo>
                    <a:pt x="469" y="260"/>
                  </a:lnTo>
                  <a:lnTo>
                    <a:pt x="469" y="310"/>
                  </a:lnTo>
                  <a:lnTo>
                    <a:pt x="460" y="377"/>
                  </a:lnTo>
                  <a:lnTo>
                    <a:pt x="460" y="444"/>
                  </a:lnTo>
                  <a:lnTo>
                    <a:pt x="460" y="510"/>
                  </a:lnTo>
                  <a:lnTo>
                    <a:pt x="460" y="586"/>
                  </a:lnTo>
                  <a:lnTo>
                    <a:pt x="460" y="652"/>
                  </a:lnTo>
                  <a:lnTo>
                    <a:pt x="460" y="719"/>
                  </a:lnTo>
                  <a:lnTo>
                    <a:pt x="460" y="786"/>
                  </a:lnTo>
                  <a:lnTo>
                    <a:pt x="460" y="861"/>
                  </a:lnTo>
                  <a:lnTo>
                    <a:pt x="460" y="928"/>
                  </a:lnTo>
                  <a:lnTo>
                    <a:pt x="460" y="995"/>
                  </a:lnTo>
                  <a:lnTo>
                    <a:pt x="460" y="1070"/>
                  </a:lnTo>
                  <a:lnTo>
                    <a:pt x="460" y="1137"/>
                  </a:lnTo>
                  <a:lnTo>
                    <a:pt x="235" y="1371"/>
                  </a:lnTo>
                  <a:lnTo>
                    <a:pt x="1" y="1145"/>
                  </a:lnTo>
                  <a:lnTo>
                    <a:pt x="1" y="1145"/>
                  </a:lnTo>
                  <a:lnTo>
                    <a:pt x="1" y="1078"/>
                  </a:lnTo>
                  <a:lnTo>
                    <a:pt x="1" y="1003"/>
                  </a:lnTo>
                  <a:lnTo>
                    <a:pt x="1" y="928"/>
                  </a:lnTo>
                  <a:lnTo>
                    <a:pt x="1" y="853"/>
                  </a:lnTo>
                  <a:lnTo>
                    <a:pt x="1" y="560"/>
                  </a:lnTo>
                  <a:lnTo>
                    <a:pt x="1" y="494"/>
                  </a:lnTo>
                  <a:lnTo>
                    <a:pt x="1" y="418"/>
                  </a:lnTo>
                  <a:lnTo>
                    <a:pt x="1" y="343"/>
                  </a:lnTo>
                  <a:lnTo>
                    <a:pt x="1" y="268"/>
                  </a:lnTo>
                  <a:lnTo>
                    <a:pt x="1" y="218"/>
                  </a:lnTo>
                  <a:lnTo>
                    <a:pt x="9" y="201"/>
                  </a:lnTo>
                  <a:lnTo>
                    <a:pt x="34" y="151"/>
                  </a:lnTo>
                  <a:lnTo>
                    <a:pt x="51" y="126"/>
                  </a:lnTo>
                  <a:lnTo>
                    <a:pt x="76" y="84"/>
                  </a:lnTo>
                  <a:lnTo>
                    <a:pt x="118" y="59"/>
                  </a:lnTo>
                  <a:lnTo>
                    <a:pt x="2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34"/>
            <p:cNvSpPr/>
            <p:nvPr/>
          </p:nvSpPr>
          <p:spPr>
            <a:xfrm>
              <a:off x="9194337" y="2291058"/>
              <a:ext cx="36700" cy="103094"/>
            </a:xfrm>
            <a:custGeom>
              <a:avLst/>
              <a:gdLst/>
              <a:ahLst/>
              <a:cxnLst/>
              <a:rect l="l" t="t" r="r" b="b"/>
              <a:pathLst>
                <a:path w="744" h="2090" extrusionOk="0">
                  <a:moveTo>
                    <a:pt x="393" y="1"/>
                  </a:moveTo>
                  <a:lnTo>
                    <a:pt x="426" y="76"/>
                  </a:lnTo>
                  <a:lnTo>
                    <a:pt x="493" y="460"/>
                  </a:lnTo>
                  <a:lnTo>
                    <a:pt x="577" y="937"/>
                  </a:lnTo>
                  <a:lnTo>
                    <a:pt x="660" y="1404"/>
                  </a:lnTo>
                  <a:lnTo>
                    <a:pt x="702" y="1638"/>
                  </a:lnTo>
                  <a:lnTo>
                    <a:pt x="744" y="1872"/>
                  </a:lnTo>
                  <a:lnTo>
                    <a:pt x="602" y="2089"/>
                  </a:lnTo>
                  <a:lnTo>
                    <a:pt x="393" y="1947"/>
                  </a:lnTo>
                  <a:lnTo>
                    <a:pt x="343" y="1714"/>
                  </a:lnTo>
                  <a:lnTo>
                    <a:pt x="284" y="1480"/>
                  </a:lnTo>
                  <a:lnTo>
                    <a:pt x="184" y="1012"/>
                  </a:lnTo>
                  <a:lnTo>
                    <a:pt x="76" y="536"/>
                  </a:lnTo>
                  <a:lnTo>
                    <a:pt x="0" y="151"/>
                  </a:lnTo>
                  <a:lnTo>
                    <a:pt x="0" y="76"/>
                  </a:lnTo>
                  <a:lnTo>
                    <a:pt x="25" y="59"/>
                  </a:lnTo>
                  <a:lnTo>
                    <a:pt x="35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34"/>
            <p:cNvSpPr/>
            <p:nvPr/>
          </p:nvSpPr>
          <p:spPr>
            <a:xfrm>
              <a:off x="9294472" y="2604683"/>
              <a:ext cx="35910" cy="145122"/>
            </a:xfrm>
            <a:custGeom>
              <a:avLst/>
              <a:gdLst/>
              <a:ahLst/>
              <a:cxnLst/>
              <a:rect l="l" t="t" r="r" b="b"/>
              <a:pathLst>
                <a:path w="728" h="2942" extrusionOk="0">
                  <a:moveTo>
                    <a:pt x="343" y="59"/>
                  </a:moveTo>
                  <a:lnTo>
                    <a:pt x="343" y="67"/>
                  </a:lnTo>
                  <a:lnTo>
                    <a:pt x="385" y="167"/>
                  </a:lnTo>
                  <a:lnTo>
                    <a:pt x="468" y="360"/>
                  </a:lnTo>
                  <a:lnTo>
                    <a:pt x="477" y="385"/>
                  </a:lnTo>
                  <a:lnTo>
                    <a:pt x="552" y="543"/>
                  </a:lnTo>
                  <a:lnTo>
                    <a:pt x="569" y="577"/>
                  </a:lnTo>
                  <a:lnTo>
                    <a:pt x="610" y="694"/>
                  </a:lnTo>
                  <a:lnTo>
                    <a:pt x="610" y="702"/>
                  </a:lnTo>
                  <a:lnTo>
                    <a:pt x="644" y="811"/>
                  </a:lnTo>
                  <a:lnTo>
                    <a:pt x="644" y="869"/>
                  </a:lnTo>
                  <a:lnTo>
                    <a:pt x="660" y="1020"/>
                  </a:lnTo>
                  <a:lnTo>
                    <a:pt x="660" y="1036"/>
                  </a:lnTo>
                  <a:lnTo>
                    <a:pt x="677" y="1195"/>
                  </a:lnTo>
                  <a:lnTo>
                    <a:pt x="677" y="1279"/>
                  </a:lnTo>
                  <a:lnTo>
                    <a:pt x="677" y="1287"/>
                  </a:lnTo>
                  <a:lnTo>
                    <a:pt x="677" y="1362"/>
                  </a:lnTo>
                  <a:lnTo>
                    <a:pt x="677" y="1446"/>
                  </a:lnTo>
                  <a:lnTo>
                    <a:pt x="677" y="1521"/>
                  </a:lnTo>
                  <a:lnTo>
                    <a:pt x="677" y="1604"/>
                  </a:lnTo>
                  <a:lnTo>
                    <a:pt x="677" y="1688"/>
                  </a:lnTo>
                  <a:lnTo>
                    <a:pt x="677" y="1771"/>
                  </a:lnTo>
                  <a:lnTo>
                    <a:pt x="677" y="1847"/>
                  </a:lnTo>
                  <a:lnTo>
                    <a:pt x="677" y="1905"/>
                  </a:lnTo>
                  <a:lnTo>
                    <a:pt x="677" y="1930"/>
                  </a:lnTo>
                  <a:lnTo>
                    <a:pt x="677" y="2014"/>
                  </a:lnTo>
                  <a:lnTo>
                    <a:pt x="677" y="2097"/>
                  </a:lnTo>
                  <a:lnTo>
                    <a:pt x="685" y="2172"/>
                  </a:lnTo>
                  <a:lnTo>
                    <a:pt x="685" y="2256"/>
                  </a:lnTo>
                  <a:lnTo>
                    <a:pt x="694" y="2340"/>
                  </a:lnTo>
                  <a:lnTo>
                    <a:pt x="702" y="2423"/>
                  </a:lnTo>
                  <a:lnTo>
                    <a:pt x="711" y="2498"/>
                  </a:lnTo>
                  <a:lnTo>
                    <a:pt x="719" y="2582"/>
                  </a:lnTo>
                  <a:lnTo>
                    <a:pt x="727" y="2657"/>
                  </a:lnTo>
                  <a:lnTo>
                    <a:pt x="727" y="2665"/>
                  </a:lnTo>
                  <a:lnTo>
                    <a:pt x="543" y="2941"/>
                  </a:lnTo>
                  <a:lnTo>
                    <a:pt x="268" y="2749"/>
                  </a:lnTo>
                  <a:lnTo>
                    <a:pt x="268" y="2741"/>
                  </a:lnTo>
                  <a:lnTo>
                    <a:pt x="251" y="2665"/>
                  </a:lnTo>
                  <a:lnTo>
                    <a:pt x="234" y="2582"/>
                  </a:lnTo>
                  <a:lnTo>
                    <a:pt x="209" y="2498"/>
                  </a:lnTo>
                  <a:lnTo>
                    <a:pt x="193" y="2415"/>
                  </a:lnTo>
                  <a:lnTo>
                    <a:pt x="176" y="2331"/>
                  </a:lnTo>
                  <a:lnTo>
                    <a:pt x="151" y="2248"/>
                  </a:lnTo>
                  <a:lnTo>
                    <a:pt x="134" y="2164"/>
                  </a:lnTo>
                  <a:lnTo>
                    <a:pt x="117" y="2081"/>
                  </a:lnTo>
                  <a:lnTo>
                    <a:pt x="101" y="1997"/>
                  </a:lnTo>
                  <a:lnTo>
                    <a:pt x="101" y="1972"/>
                  </a:lnTo>
                  <a:lnTo>
                    <a:pt x="92" y="1913"/>
                  </a:lnTo>
                  <a:lnTo>
                    <a:pt x="76" y="1830"/>
                  </a:lnTo>
                  <a:lnTo>
                    <a:pt x="59" y="1746"/>
                  </a:lnTo>
                  <a:lnTo>
                    <a:pt x="51" y="1663"/>
                  </a:lnTo>
                  <a:lnTo>
                    <a:pt x="34" y="1579"/>
                  </a:lnTo>
                  <a:lnTo>
                    <a:pt x="25" y="1496"/>
                  </a:lnTo>
                  <a:lnTo>
                    <a:pt x="9" y="1412"/>
                  </a:lnTo>
                  <a:lnTo>
                    <a:pt x="0" y="1337"/>
                  </a:lnTo>
                  <a:lnTo>
                    <a:pt x="0" y="1329"/>
                  </a:lnTo>
                  <a:lnTo>
                    <a:pt x="34" y="1254"/>
                  </a:lnTo>
                  <a:lnTo>
                    <a:pt x="17" y="1086"/>
                  </a:lnTo>
                  <a:lnTo>
                    <a:pt x="17" y="1070"/>
                  </a:lnTo>
                  <a:lnTo>
                    <a:pt x="17" y="919"/>
                  </a:lnTo>
                  <a:lnTo>
                    <a:pt x="17" y="861"/>
                  </a:lnTo>
                  <a:lnTo>
                    <a:pt x="25" y="752"/>
                  </a:lnTo>
                  <a:lnTo>
                    <a:pt x="25" y="744"/>
                  </a:lnTo>
                  <a:lnTo>
                    <a:pt x="51" y="619"/>
                  </a:lnTo>
                  <a:lnTo>
                    <a:pt x="67" y="585"/>
                  </a:lnTo>
                  <a:lnTo>
                    <a:pt x="117" y="410"/>
                  </a:lnTo>
                  <a:lnTo>
                    <a:pt x="126" y="385"/>
                  </a:lnTo>
                  <a:lnTo>
                    <a:pt x="184" y="184"/>
                  </a:lnTo>
                  <a:lnTo>
                    <a:pt x="209" y="84"/>
                  </a:lnTo>
                  <a:lnTo>
                    <a:pt x="209" y="76"/>
                  </a:lnTo>
                  <a:lnTo>
                    <a:pt x="27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34"/>
            <p:cNvSpPr/>
            <p:nvPr/>
          </p:nvSpPr>
          <p:spPr>
            <a:xfrm>
              <a:off x="9126315" y="2773235"/>
              <a:ext cx="55691" cy="131507"/>
            </a:xfrm>
            <a:custGeom>
              <a:avLst/>
              <a:gdLst/>
              <a:ahLst/>
              <a:cxnLst/>
              <a:rect l="l" t="t" r="r" b="b"/>
              <a:pathLst>
                <a:path w="1129" h="2666" extrusionOk="0">
                  <a:moveTo>
                    <a:pt x="193" y="42"/>
                  </a:moveTo>
                  <a:lnTo>
                    <a:pt x="252" y="109"/>
                  </a:lnTo>
                  <a:lnTo>
                    <a:pt x="327" y="167"/>
                  </a:lnTo>
                  <a:lnTo>
                    <a:pt x="327" y="167"/>
                  </a:lnTo>
                  <a:lnTo>
                    <a:pt x="369" y="242"/>
                  </a:lnTo>
                  <a:lnTo>
                    <a:pt x="402" y="309"/>
                  </a:lnTo>
                  <a:lnTo>
                    <a:pt x="427" y="359"/>
                  </a:lnTo>
                  <a:lnTo>
                    <a:pt x="435" y="384"/>
                  </a:lnTo>
                  <a:lnTo>
                    <a:pt x="460" y="460"/>
                  </a:lnTo>
                  <a:lnTo>
                    <a:pt x="477" y="535"/>
                  </a:lnTo>
                  <a:lnTo>
                    <a:pt x="502" y="610"/>
                  </a:lnTo>
                  <a:lnTo>
                    <a:pt x="527" y="677"/>
                  </a:lnTo>
                  <a:lnTo>
                    <a:pt x="544" y="752"/>
                  </a:lnTo>
                  <a:lnTo>
                    <a:pt x="569" y="827"/>
                  </a:lnTo>
                  <a:lnTo>
                    <a:pt x="594" y="902"/>
                  </a:lnTo>
                  <a:lnTo>
                    <a:pt x="619" y="978"/>
                  </a:lnTo>
                  <a:lnTo>
                    <a:pt x="644" y="1053"/>
                  </a:lnTo>
                  <a:lnTo>
                    <a:pt x="669" y="1128"/>
                  </a:lnTo>
                  <a:lnTo>
                    <a:pt x="694" y="1195"/>
                  </a:lnTo>
                  <a:lnTo>
                    <a:pt x="719" y="1270"/>
                  </a:lnTo>
                  <a:lnTo>
                    <a:pt x="744" y="1345"/>
                  </a:lnTo>
                  <a:lnTo>
                    <a:pt x="770" y="1420"/>
                  </a:lnTo>
                  <a:lnTo>
                    <a:pt x="795" y="1496"/>
                  </a:lnTo>
                  <a:lnTo>
                    <a:pt x="795" y="1504"/>
                  </a:lnTo>
                  <a:lnTo>
                    <a:pt x="820" y="1562"/>
                  </a:lnTo>
                  <a:lnTo>
                    <a:pt x="845" y="1638"/>
                  </a:lnTo>
                  <a:lnTo>
                    <a:pt x="870" y="1713"/>
                  </a:lnTo>
                  <a:lnTo>
                    <a:pt x="903" y="1788"/>
                  </a:lnTo>
                  <a:lnTo>
                    <a:pt x="928" y="1855"/>
                  </a:lnTo>
                  <a:lnTo>
                    <a:pt x="962" y="1930"/>
                  </a:lnTo>
                  <a:lnTo>
                    <a:pt x="987" y="2005"/>
                  </a:lnTo>
                  <a:lnTo>
                    <a:pt x="1020" y="2072"/>
                  </a:lnTo>
                  <a:lnTo>
                    <a:pt x="1045" y="2147"/>
                  </a:lnTo>
                  <a:lnTo>
                    <a:pt x="1079" y="2222"/>
                  </a:lnTo>
                  <a:lnTo>
                    <a:pt x="1104" y="2289"/>
                  </a:lnTo>
                  <a:lnTo>
                    <a:pt x="1129" y="2348"/>
                  </a:lnTo>
                  <a:lnTo>
                    <a:pt x="1129" y="2364"/>
                  </a:lnTo>
                  <a:lnTo>
                    <a:pt x="1012" y="2665"/>
                  </a:lnTo>
                  <a:lnTo>
                    <a:pt x="711" y="2540"/>
                  </a:lnTo>
                  <a:lnTo>
                    <a:pt x="711" y="2531"/>
                  </a:lnTo>
                  <a:lnTo>
                    <a:pt x="678" y="2473"/>
                  </a:lnTo>
                  <a:lnTo>
                    <a:pt x="653" y="2398"/>
                  </a:lnTo>
                  <a:lnTo>
                    <a:pt x="628" y="2331"/>
                  </a:lnTo>
                  <a:lnTo>
                    <a:pt x="594" y="2256"/>
                  </a:lnTo>
                  <a:lnTo>
                    <a:pt x="569" y="2181"/>
                  </a:lnTo>
                  <a:lnTo>
                    <a:pt x="536" y="2105"/>
                  </a:lnTo>
                  <a:lnTo>
                    <a:pt x="502" y="2030"/>
                  </a:lnTo>
                  <a:lnTo>
                    <a:pt x="477" y="1955"/>
                  </a:lnTo>
                  <a:lnTo>
                    <a:pt x="444" y="1880"/>
                  </a:lnTo>
                  <a:lnTo>
                    <a:pt x="419" y="1805"/>
                  </a:lnTo>
                  <a:lnTo>
                    <a:pt x="385" y="1729"/>
                  </a:lnTo>
                  <a:lnTo>
                    <a:pt x="369" y="1671"/>
                  </a:lnTo>
                  <a:lnTo>
                    <a:pt x="369" y="1654"/>
                  </a:lnTo>
                  <a:lnTo>
                    <a:pt x="343" y="1579"/>
                  </a:lnTo>
                  <a:lnTo>
                    <a:pt x="318" y="1504"/>
                  </a:lnTo>
                  <a:lnTo>
                    <a:pt x="285" y="1429"/>
                  </a:lnTo>
                  <a:lnTo>
                    <a:pt x="260" y="1345"/>
                  </a:lnTo>
                  <a:lnTo>
                    <a:pt x="235" y="1270"/>
                  </a:lnTo>
                  <a:lnTo>
                    <a:pt x="210" y="1195"/>
                  </a:lnTo>
                  <a:lnTo>
                    <a:pt x="193" y="1120"/>
                  </a:lnTo>
                  <a:lnTo>
                    <a:pt x="168" y="1044"/>
                  </a:lnTo>
                  <a:lnTo>
                    <a:pt x="143" y="961"/>
                  </a:lnTo>
                  <a:lnTo>
                    <a:pt x="118" y="886"/>
                  </a:lnTo>
                  <a:lnTo>
                    <a:pt x="93" y="811"/>
                  </a:lnTo>
                  <a:lnTo>
                    <a:pt x="76" y="735"/>
                  </a:lnTo>
                  <a:lnTo>
                    <a:pt x="51" y="652"/>
                  </a:lnTo>
                  <a:lnTo>
                    <a:pt x="34" y="577"/>
                  </a:lnTo>
                  <a:lnTo>
                    <a:pt x="9" y="501"/>
                  </a:lnTo>
                  <a:lnTo>
                    <a:pt x="1" y="476"/>
                  </a:lnTo>
                  <a:lnTo>
                    <a:pt x="1" y="251"/>
                  </a:lnTo>
                  <a:lnTo>
                    <a:pt x="1" y="251"/>
                  </a:lnTo>
                  <a:lnTo>
                    <a:pt x="43" y="167"/>
                  </a:lnTo>
                  <a:lnTo>
                    <a:pt x="68" y="75"/>
                  </a:lnTo>
                  <a:lnTo>
                    <a:pt x="11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34"/>
            <p:cNvSpPr/>
            <p:nvPr/>
          </p:nvSpPr>
          <p:spPr>
            <a:xfrm>
              <a:off x="9355441" y="2887773"/>
              <a:ext cx="19830" cy="107633"/>
            </a:xfrm>
            <a:custGeom>
              <a:avLst/>
              <a:gdLst/>
              <a:ahLst/>
              <a:cxnLst/>
              <a:rect l="l" t="t" r="r" b="b"/>
              <a:pathLst>
                <a:path w="402" h="2182" extrusionOk="0">
                  <a:moveTo>
                    <a:pt x="335" y="67"/>
                  </a:moveTo>
                  <a:lnTo>
                    <a:pt x="335" y="76"/>
                  </a:lnTo>
                  <a:lnTo>
                    <a:pt x="335" y="126"/>
                  </a:lnTo>
                  <a:lnTo>
                    <a:pt x="343" y="193"/>
                  </a:lnTo>
                  <a:lnTo>
                    <a:pt x="343" y="251"/>
                  </a:lnTo>
                  <a:lnTo>
                    <a:pt x="352" y="318"/>
                  </a:lnTo>
                  <a:lnTo>
                    <a:pt x="352" y="318"/>
                  </a:lnTo>
                  <a:lnTo>
                    <a:pt x="360" y="377"/>
                  </a:lnTo>
                  <a:lnTo>
                    <a:pt x="368" y="435"/>
                  </a:lnTo>
                  <a:lnTo>
                    <a:pt x="377" y="494"/>
                  </a:lnTo>
                  <a:lnTo>
                    <a:pt x="377" y="502"/>
                  </a:lnTo>
                  <a:lnTo>
                    <a:pt x="377" y="560"/>
                  </a:lnTo>
                  <a:lnTo>
                    <a:pt x="377" y="619"/>
                  </a:lnTo>
                  <a:lnTo>
                    <a:pt x="377" y="652"/>
                  </a:lnTo>
                  <a:lnTo>
                    <a:pt x="377" y="677"/>
                  </a:lnTo>
                  <a:lnTo>
                    <a:pt x="377" y="744"/>
                  </a:lnTo>
                  <a:lnTo>
                    <a:pt x="377" y="1329"/>
                  </a:lnTo>
                  <a:lnTo>
                    <a:pt x="377" y="1396"/>
                  </a:lnTo>
                  <a:lnTo>
                    <a:pt x="377" y="1438"/>
                  </a:lnTo>
                  <a:lnTo>
                    <a:pt x="377" y="1454"/>
                  </a:lnTo>
                  <a:lnTo>
                    <a:pt x="377" y="1513"/>
                  </a:lnTo>
                  <a:lnTo>
                    <a:pt x="377" y="1571"/>
                  </a:lnTo>
                  <a:lnTo>
                    <a:pt x="377" y="1630"/>
                  </a:lnTo>
                  <a:lnTo>
                    <a:pt x="377" y="1688"/>
                  </a:lnTo>
                  <a:lnTo>
                    <a:pt x="377" y="1747"/>
                  </a:lnTo>
                  <a:lnTo>
                    <a:pt x="377" y="1805"/>
                  </a:lnTo>
                  <a:lnTo>
                    <a:pt x="385" y="1872"/>
                  </a:lnTo>
                  <a:lnTo>
                    <a:pt x="393" y="1930"/>
                  </a:lnTo>
                  <a:lnTo>
                    <a:pt x="402" y="1981"/>
                  </a:lnTo>
                  <a:lnTo>
                    <a:pt x="402" y="1989"/>
                  </a:lnTo>
                  <a:lnTo>
                    <a:pt x="260" y="2181"/>
                  </a:lnTo>
                  <a:lnTo>
                    <a:pt x="68" y="2039"/>
                  </a:lnTo>
                  <a:lnTo>
                    <a:pt x="68" y="2031"/>
                  </a:lnTo>
                  <a:lnTo>
                    <a:pt x="59" y="1981"/>
                  </a:lnTo>
                  <a:lnTo>
                    <a:pt x="51" y="1914"/>
                  </a:lnTo>
                  <a:lnTo>
                    <a:pt x="43" y="1847"/>
                  </a:lnTo>
                  <a:lnTo>
                    <a:pt x="34" y="1788"/>
                  </a:lnTo>
                  <a:lnTo>
                    <a:pt x="26" y="1722"/>
                  </a:lnTo>
                  <a:lnTo>
                    <a:pt x="18" y="1663"/>
                  </a:lnTo>
                  <a:lnTo>
                    <a:pt x="9" y="1596"/>
                  </a:lnTo>
                  <a:lnTo>
                    <a:pt x="1" y="1538"/>
                  </a:lnTo>
                  <a:lnTo>
                    <a:pt x="1" y="1471"/>
                  </a:lnTo>
                  <a:lnTo>
                    <a:pt x="1" y="1471"/>
                  </a:lnTo>
                  <a:lnTo>
                    <a:pt x="1" y="1412"/>
                  </a:lnTo>
                  <a:lnTo>
                    <a:pt x="1" y="1354"/>
                  </a:lnTo>
                  <a:lnTo>
                    <a:pt x="1" y="1287"/>
                  </a:lnTo>
                  <a:lnTo>
                    <a:pt x="1" y="1229"/>
                  </a:lnTo>
                  <a:lnTo>
                    <a:pt x="1" y="978"/>
                  </a:lnTo>
                  <a:lnTo>
                    <a:pt x="1" y="911"/>
                  </a:lnTo>
                  <a:lnTo>
                    <a:pt x="1" y="853"/>
                  </a:lnTo>
                  <a:lnTo>
                    <a:pt x="1" y="786"/>
                  </a:lnTo>
                  <a:lnTo>
                    <a:pt x="1" y="727"/>
                  </a:lnTo>
                  <a:lnTo>
                    <a:pt x="1" y="661"/>
                  </a:lnTo>
                  <a:lnTo>
                    <a:pt x="1" y="636"/>
                  </a:lnTo>
                  <a:lnTo>
                    <a:pt x="1" y="602"/>
                  </a:lnTo>
                  <a:lnTo>
                    <a:pt x="18" y="544"/>
                  </a:lnTo>
                  <a:lnTo>
                    <a:pt x="26" y="477"/>
                  </a:lnTo>
                  <a:lnTo>
                    <a:pt x="26" y="468"/>
                  </a:lnTo>
                  <a:lnTo>
                    <a:pt x="43" y="418"/>
                  </a:lnTo>
                  <a:lnTo>
                    <a:pt x="59" y="360"/>
                  </a:lnTo>
                  <a:lnTo>
                    <a:pt x="76" y="301"/>
                  </a:lnTo>
                  <a:lnTo>
                    <a:pt x="76" y="301"/>
                  </a:lnTo>
                  <a:lnTo>
                    <a:pt x="101" y="235"/>
                  </a:lnTo>
                  <a:lnTo>
                    <a:pt x="118" y="176"/>
                  </a:lnTo>
                  <a:lnTo>
                    <a:pt x="134" y="118"/>
                  </a:lnTo>
                  <a:lnTo>
                    <a:pt x="151" y="67"/>
                  </a:lnTo>
                  <a:lnTo>
                    <a:pt x="151" y="59"/>
                  </a:lnTo>
                  <a:lnTo>
                    <a:pt x="22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34"/>
            <p:cNvSpPr/>
            <p:nvPr/>
          </p:nvSpPr>
          <p:spPr>
            <a:xfrm>
              <a:off x="8992834" y="2372251"/>
              <a:ext cx="37933" cy="145122"/>
            </a:xfrm>
            <a:custGeom>
              <a:avLst/>
              <a:gdLst/>
              <a:ahLst/>
              <a:cxnLst/>
              <a:rect l="l" t="t" r="r" b="b"/>
              <a:pathLst>
                <a:path w="769" h="2942" extrusionOk="0">
                  <a:moveTo>
                    <a:pt x="234" y="68"/>
                  </a:moveTo>
                  <a:lnTo>
                    <a:pt x="234" y="76"/>
                  </a:lnTo>
                  <a:lnTo>
                    <a:pt x="259" y="151"/>
                  </a:lnTo>
                  <a:lnTo>
                    <a:pt x="293" y="235"/>
                  </a:lnTo>
                  <a:lnTo>
                    <a:pt x="301" y="251"/>
                  </a:lnTo>
                  <a:lnTo>
                    <a:pt x="326" y="318"/>
                  </a:lnTo>
                  <a:lnTo>
                    <a:pt x="359" y="385"/>
                  </a:lnTo>
                  <a:lnTo>
                    <a:pt x="359" y="393"/>
                  </a:lnTo>
                  <a:lnTo>
                    <a:pt x="385" y="477"/>
                  </a:lnTo>
                  <a:lnTo>
                    <a:pt x="385" y="477"/>
                  </a:lnTo>
                  <a:lnTo>
                    <a:pt x="401" y="560"/>
                  </a:lnTo>
                  <a:lnTo>
                    <a:pt x="410" y="644"/>
                  </a:lnTo>
                  <a:lnTo>
                    <a:pt x="418" y="728"/>
                  </a:lnTo>
                  <a:lnTo>
                    <a:pt x="426" y="811"/>
                  </a:lnTo>
                  <a:lnTo>
                    <a:pt x="443" y="895"/>
                  </a:lnTo>
                  <a:lnTo>
                    <a:pt x="451" y="970"/>
                  </a:lnTo>
                  <a:lnTo>
                    <a:pt x="460" y="1012"/>
                  </a:lnTo>
                  <a:lnTo>
                    <a:pt x="468" y="1053"/>
                  </a:lnTo>
                  <a:lnTo>
                    <a:pt x="476" y="1137"/>
                  </a:lnTo>
                  <a:lnTo>
                    <a:pt x="493" y="1220"/>
                  </a:lnTo>
                  <a:lnTo>
                    <a:pt x="502" y="1304"/>
                  </a:lnTo>
                  <a:lnTo>
                    <a:pt x="518" y="1387"/>
                  </a:lnTo>
                  <a:lnTo>
                    <a:pt x="535" y="1471"/>
                  </a:lnTo>
                  <a:lnTo>
                    <a:pt x="552" y="1555"/>
                  </a:lnTo>
                  <a:lnTo>
                    <a:pt x="560" y="1630"/>
                  </a:lnTo>
                  <a:lnTo>
                    <a:pt x="577" y="1713"/>
                  </a:lnTo>
                  <a:lnTo>
                    <a:pt x="585" y="1755"/>
                  </a:lnTo>
                  <a:lnTo>
                    <a:pt x="593" y="1797"/>
                  </a:lnTo>
                  <a:lnTo>
                    <a:pt x="610" y="1880"/>
                  </a:lnTo>
                  <a:lnTo>
                    <a:pt x="644" y="2047"/>
                  </a:lnTo>
                  <a:lnTo>
                    <a:pt x="677" y="2215"/>
                  </a:lnTo>
                  <a:lnTo>
                    <a:pt x="710" y="2382"/>
                  </a:lnTo>
                  <a:lnTo>
                    <a:pt x="769" y="2707"/>
                  </a:lnTo>
                  <a:lnTo>
                    <a:pt x="769" y="2716"/>
                  </a:lnTo>
                  <a:lnTo>
                    <a:pt x="635" y="2941"/>
                  </a:lnTo>
                  <a:lnTo>
                    <a:pt x="418" y="2799"/>
                  </a:lnTo>
                  <a:lnTo>
                    <a:pt x="418" y="2783"/>
                  </a:lnTo>
                  <a:lnTo>
                    <a:pt x="343" y="2465"/>
                  </a:lnTo>
                  <a:lnTo>
                    <a:pt x="301" y="2298"/>
                  </a:lnTo>
                  <a:lnTo>
                    <a:pt x="259" y="2131"/>
                  </a:lnTo>
                  <a:lnTo>
                    <a:pt x="226" y="1964"/>
                  </a:lnTo>
                  <a:lnTo>
                    <a:pt x="209" y="1880"/>
                  </a:lnTo>
                  <a:lnTo>
                    <a:pt x="201" y="1839"/>
                  </a:lnTo>
                  <a:lnTo>
                    <a:pt x="192" y="1797"/>
                  </a:lnTo>
                  <a:lnTo>
                    <a:pt x="176" y="1713"/>
                  </a:lnTo>
                  <a:lnTo>
                    <a:pt x="159" y="1621"/>
                  </a:lnTo>
                  <a:lnTo>
                    <a:pt x="142" y="1538"/>
                  </a:lnTo>
                  <a:lnTo>
                    <a:pt x="126" y="1454"/>
                  </a:lnTo>
                  <a:lnTo>
                    <a:pt x="109" y="1371"/>
                  </a:lnTo>
                  <a:lnTo>
                    <a:pt x="92" y="1287"/>
                  </a:lnTo>
                  <a:lnTo>
                    <a:pt x="75" y="1204"/>
                  </a:lnTo>
                  <a:lnTo>
                    <a:pt x="59" y="1112"/>
                  </a:lnTo>
                  <a:lnTo>
                    <a:pt x="59" y="1070"/>
                  </a:lnTo>
                  <a:lnTo>
                    <a:pt x="50" y="1028"/>
                  </a:lnTo>
                  <a:lnTo>
                    <a:pt x="42" y="945"/>
                  </a:lnTo>
                  <a:lnTo>
                    <a:pt x="34" y="853"/>
                  </a:lnTo>
                  <a:lnTo>
                    <a:pt x="17" y="769"/>
                  </a:lnTo>
                  <a:lnTo>
                    <a:pt x="9" y="686"/>
                  </a:lnTo>
                  <a:lnTo>
                    <a:pt x="0" y="594"/>
                  </a:lnTo>
                  <a:lnTo>
                    <a:pt x="0" y="510"/>
                  </a:lnTo>
                  <a:lnTo>
                    <a:pt x="0" y="510"/>
                  </a:lnTo>
                  <a:lnTo>
                    <a:pt x="9" y="418"/>
                  </a:lnTo>
                  <a:lnTo>
                    <a:pt x="9" y="402"/>
                  </a:lnTo>
                  <a:lnTo>
                    <a:pt x="34" y="335"/>
                  </a:lnTo>
                  <a:lnTo>
                    <a:pt x="50" y="268"/>
                  </a:lnTo>
                  <a:lnTo>
                    <a:pt x="59" y="243"/>
                  </a:lnTo>
                  <a:lnTo>
                    <a:pt x="84" y="159"/>
                  </a:lnTo>
                  <a:lnTo>
                    <a:pt x="101" y="76"/>
                  </a:lnTo>
                  <a:lnTo>
                    <a:pt x="101" y="68"/>
                  </a:lnTo>
                  <a:lnTo>
                    <a:pt x="167"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34"/>
            <p:cNvSpPr/>
            <p:nvPr/>
          </p:nvSpPr>
          <p:spPr>
            <a:xfrm>
              <a:off x="8890233" y="2689131"/>
              <a:ext cx="51942" cy="115476"/>
            </a:xfrm>
            <a:custGeom>
              <a:avLst/>
              <a:gdLst/>
              <a:ahLst/>
              <a:cxnLst/>
              <a:rect l="l" t="t" r="r" b="b"/>
              <a:pathLst>
                <a:path w="1053" h="2341" extrusionOk="0">
                  <a:moveTo>
                    <a:pt x="150" y="43"/>
                  </a:moveTo>
                  <a:lnTo>
                    <a:pt x="150" y="51"/>
                  </a:lnTo>
                  <a:lnTo>
                    <a:pt x="176" y="110"/>
                  </a:lnTo>
                  <a:lnTo>
                    <a:pt x="209" y="168"/>
                  </a:lnTo>
                  <a:lnTo>
                    <a:pt x="251" y="227"/>
                  </a:lnTo>
                  <a:lnTo>
                    <a:pt x="267" y="260"/>
                  </a:lnTo>
                  <a:lnTo>
                    <a:pt x="284" y="293"/>
                  </a:lnTo>
                  <a:lnTo>
                    <a:pt x="326" y="352"/>
                  </a:lnTo>
                  <a:lnTo>
                    <a:pt x="359" y="410"/>
                  </a:lnTo>
                  <a:lnTo>
                    <a:pt x="359" y="410"/>
                  </a:lnTo>
                  <a:lnTo>
                    <a:pt x="393" y="469"/>
                  </a:lnTo>
                  <a:lnTo>
                    <a:pt x="426" y="527"/>
                  </a:lnTo>
                  <a:lnTo>
                    <a:pt x="435" y="544"/>
                  </a:lnTo>
                  <a:lnTo>
                    <a:pt x="451" y="594"/>
                  </a:lnTo>
                  <a:lnTo>
                    <a:pt x="476" y="661"/>
                  </a:lnTo>
                  <a:lnTo>
                    <a:pt x="501" y="719"/>
                  </a:lnTo>
                  <a:lnTo>
                    <a:pt x="526" y="786"/>
                  </a:lnTo>
                  <a:lnTo>
                    <a:pt x="551" y="853"/>
                  </a:lnTo>
                  <a:lnTo>
                    <a:pt x="577" y="912"/>
                  </a:lnTo>
                  <a:lnTo>
                    <a:pt x="577" y="920"/>
                  </a:lnTo>
                  <a:lnTo>
                    <a:pt x="593" y="978"/>
                  </a:lnTo>
                  <a:lnTo>
                    <a:pt x="618" y="1037"/>
                  </a:lnTo>
                  <a:lnTo>
                    <a:pt x="643" y="1104"/>
                  </a:lnTo>
                  <a:lnTo>
                    <a:pt x="668" y="1162"/>
                  </a:lnTo>
                  <a:lnTo>
                    <a:pt x="694" y="1229"/>
                  </a:lnTo>
                  <a:lnTo>
                    <a:pt x="719" y="1287"/>
                  </a:lnTo>
                  <a:lnTo>
                    <a:pt x="744" y="1354"/>
                  </a:lnTo>
                  <a:lnTo>
                    <a:pt x="777" y="1413"/>
                  </a:lnTo>
                  <a:lnTo>
                    <a:pt x="777" y="1421"/>
                  </a:lnTo>
                  <a:lnTo>
                    <a:pt x="794" y="1480"/>
                  </a:lnTo>
                  <a:lnTo>
                    <a:pt x="827" y="1538"/>
                  </a:lnTo>
                  <a:lnTo>
                    <a:pt x="852" y="1605"/>
                  </a:lnTo>
                  <a:lnTo>
                    <a:pt x="877" y="1663"/>
                  </a:lnTo>
                  <a:lnTo>
                    <a:pt x="911" y="1730"/>
                  </a:lnTo>
                  <a:lnTo>
                    <a:pt x="936" y="1789"/>
                  </a:lnTo>
                  <a:lnTo>
                    <a:pt x="969" y="1847"/>
                  </a:lnTo>
                  <a:lnTo>
                    <a:pt x="994" y="1906"/>
                  </a:lnTo>
                  <a:lnTo>
                    <a:pt x="1028" y="1973"/>
                  </a:lnTo>
                  <a:lnTo>
                    <a:pt x="1053" y="2023"/>
                  </a:lnTo>
                  <a:lnTo>
                    <a:pt x="1053" y="2031"/>
                  </a:lnTo>
                  <a:lnTo>
                    <a:pt x="952" y="2340"/>
                  </a:lnTo>
                  <a:lnTo>
                    <a:pt x="643" y="2248"/>
                  </a:lnTo>
                  <a:lnTo>
                    <a:pt x="635" y="2232"/>
                  </a:lnTo>
                  <a:lnTo>
                    <a:pt x="610" y="2181"/>
                  </a:lnTo>
                  <a:lnTo>
                    <a:pt x="577" y="2123"/>
                  </a:lnTo>
                  <a:lnTo>
                    <a:pt x="543" y="2056"/>
                  </a:lnTo>
                  <a:lnTo>
                    <a:pt x="510" y="1989"/>
                  </a:lnTo>
                  <a:lnTo>
                    <a:pt x="476" y="1931"/>
                  </a:lnTo>
                  <a:lnTo>
                    <a:pt x="451" y="1864"/>
                  </a:lnTo>
                  <a:lnTo>
                    <a:pt x="418" y="1797"/>
                  </a:lnTo>
                  <a:lnTo>
                    <a:pt x="384" y="1739"/>
                  </a:lnTo>
                  <a:lnTo>
                    <a:pt x="359" y="1672"/>
                  </a:lnTo>
                  <a:lnTo>
                    <a:pt x="334" y="1613"/>
                  </a:lnTo>
                  <a:lnTo>
                    <a:pt x="334" y="1605"/>
                  </a:lnTo>
                  <a:lnTo>
                    <a:pt x="309" y="1538"/>
                  </a:lnTo>
                  <a:lnTo>
                    <a:pt x="276" y="1471"/>
                  </a:lnTo>
                  <a:lnTo>
                    <a:pt x="251" y="1404"/>
                  </a:lnTo>
                  <a:lnTo>
                    <a:pt x="226" y="1338"/>
                  </a:lnTo>
                  <a:lnTo>
                    <a:pt x="201" y="1271"/>
                  </a:lnTo>
                  <a:lnTo>
                    <a:pt x="176" y="1204"/>
                  </a:lnTo>
                  <a:lnTo>
                    <a:pt x="150" y="1137"/>
                  </a:lnTo>
                  <a:lnTo>
                    <a:pt x="134" y="1087"/>
                  </a:lnTo>
                  <a:lnTo>
                    <a:pt x="134" y="1070"/>
                  </a:lnTo>
                  <a:lnTo>
                    <a:pt x="109" y="1003"/>
                  </a:lnTo>
                  <a:lnTo>
                    <a:pt x="92" y="937"/>
                  </a:lnTo>
                  <a:lnTo>
                    <a:pt x="67" y="870"/>
                  </a:lnTo>
                  <a:lnTo>
                    <a:pt x="50" y="795"/>
                  </a:lnTo>
                  <a:lnTo>
                    <a:pt x="34" y="728"/>
                  </a:lnTo>
                  <a:lnTo>
                    <a:pt x="17" y="678"/>
                  </a:lnTo>
                  <a:lnTo>
                    <a:pt x="17" y="661"/>
                  </a:lnTo>
                  <a:lnTo>
                    <a:pt x="8" y="586"/>
                  </a:lnTo>
                  <a:lnTo>
                    <a:pt x="0" y="519"/>
                  </a:lnTo>
                  <a:lnTo>
                    <a:pt x="0" y="519"/>
                  </a:lnTo>
                  <a:lnTo>
                    <a:pt x="0" y="335"/>
                  </a:lnTo>
                  <a:lnTo>
                    <a:pt x="0" y="293"/>
                  </a:lnTo>
                  <a:lnTo>
                    <a:pt x="0" y="218"/>
                  </a:lnTo>
                  <a:lnTo>
                    <a:pt x="0" y="76"/>
                  </a:lnTo>
                  <a:lnTo>
                    <a:pt x="50"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34"/>
            <p:cNvSpPr/>
            <p:nvPr/>
          </p:nvSpPr>
          <p:spPr>
            <a:xfrm>
              <a:off x="8776089" y="2350399"/>
              <a:ext cx="52780" cy="92390"/>
            </a:xfrm>
            <a:custGeom>
              <a:avLst/>
              <a:gdLst/>
              <a:ahLst/>
              <a:cxnLst/>
              <a:rect l="l" t="t" r="r" b="b"/>
              <a:pathLst>
                <a:path w="1070" h="1873" extrusionOk="0">
                  <a:moveTo>
                    <a:pt x="301" y="26"/>
                  </a:moveTo>
                  <a:lnTo>
                    <a:pt x="326" y="59"/>
                  </a:lnTo>
                  <a:lnTo>
                    <a:pt x="401" y="151"/>
                  </a:lnTo>
                  <a:lnTo>
                    <a:pt x="401" y="151"/>
                  </a:lnTo>
                  <a:lnTo>
                    <a:pt x="501" y="360"/>
                  </a:lnTo>
                  <a:lnTo>
                    <a:pt x="593" y="569"/>
                  </a:lnTo>
                  <a:lnTo>
                    <a:pt x="685" y="778"/>
                  </a:lnTo>
                  <a:lnTo>
                    <a:pt x="785" y="987"/>
                  </a:lnTo>
                  <a:lnTo>
                    <a:pt x="785" y="987"/>
                  </a:lnTo>
                  <a:lnTo>
                    <a:pt x="877" y="1196"/>
                  </a:lnTo>
                  <a:lnTo>
                    <a:pt x="977" y="1404"/>
                  </a:lnTo>
                  <a:lnTo>
                    <a:pt x="1069" y="1605"/>
                  </a:lnTo>
                  <a:lnTo>
                    <a:pt x="1069" y="1613"/>
                  </a:lnTo>
                  <a:lnTo>
                    <a:pt x="977" y="1872"/>
                  </a:lnTo>
                  <a:lnTo>
                    <a:pt x="718" y="1780"/>
                  </a:lnTo>
                  <a:lnTo>
                    <a:pt x="718" y="1772"/>
                  </a:lnTo>
                  <a:lnTo>
                    <a:pt x="618" y="1572"/>
                  </a:lnTo>
                  <a:lnTo>
                    <a:pt x="518" y="1363"/>
                  </a:lnTo>
                  <a:lnTo>
                    <a:pt x="409" y="1154"/>
                  </a:lnTo>
                  <a:lnTo>
                    <a:pt x="409" y="1154"/>
                  </a:lnTo>
                  <a:lnTo>
                    <a:pt x="317" y="945"/>
                  </a:lnTo>
                  <a:lnTo>
                    <a:pt x="217" y="736"/>
                  </a:lnTo>
                  <a:lnTo>
                    <a:pt x="117" y="527"/>
                  </a:lnTo>
                  <a:lnTo>
                    <a:pt x="17" y="318"/>
                  </a:lnTo>
                  <a:lnTo>
                    <a:pt x="17" y="318"/>
                  </a:lnTo>
                  <a:lnTo>
                    <a:pt x="0" y="201"/>
                  </a:lnTo>
                  <a:lnTo>
                    <a:pt x="0" y="160"/>
                  </a:lnTo>
                  <a:lnTo>
                    <a:pt x="50" y="51"/>
                  </a:lnTo>
                  <a:lnTo>
                    <a:pt x="17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34"/>
            <p:cNvSpPr/>
            <p:nvPr/>
          </p:nvSpPr>
          <p:spPr>
            <a:xfrm>
              <a:off x="8856000" y="2922006"/>
              <a:ext cx="41682" cy="115821"/>
            </a:xfrm>
            <a:custGeom>
              <a:avLst/>
              <a:gdLst/>
              <a:ahLst/>
              <a:cxnLst/>
              <a:rect l="l" t="t" r="r" b="b"/>
              <a:pathLst>
                <a:path w="845" h="2348" extrusionOk="0">
                  <a:moveTo>
                    <a:pt x="343" y="0"/>
                  </a:moveTo>
                  <a:lnTo>
                    <a:pt x="410" y="75"/>
                  </a:lnTo>
                  <a:lnTo>
                    <a:pt x="477" y="117"/>
                  </a:lnTo>
                  <a:lnTo>
                    <a:pt x="494" y="142"/>
                  </a:lnTo>
                  <a:lnTo>
                    <a:pt x="519" y="201"/>
                  </a:lnTo>
                  <a:lnTo>
                    <a:pt x="519" y="201"/>
                  </a:lnTo>
                  <a:lnTo>
                    <a:pt x="552" y="267"/>
                  </a:lnTo>
                  <a:lnTo>
                    <a:pt x="560" y="276"/>
                  </a:lnTo>
                  <a:lnTo>
                    <a:pt x="560" y="326"/>
                  </a:lnTo>
                  <a:lnTo>
                    <a:pt x="560" y="393"/>
                  </a:lnTo>
                  <a:lnTo>
                    <a:pt x="560" y="451"/>
                  </a:lnTo>
                  <a:lnTo>
                    <a:pt x="560" y="518"/>
                  </a:lnTo>
                  <a:lnTo>
                    <a:pt x="560" y="576"/>
                  </a:lnTo>
                  <a:lnTo>
                    <a:pt x="569" y="643"/>
                  </a:lnTo>
                  <a:lnTo>
                    <a:pt x="569" y="685"/>
                  </a:lnTo>
                  <a:lnTo>
                    <a:pt x="569" y="702"/>
                  </a:lnTo>
                  <a:lnTo>
                    <a:pt x="577" y="769"/>
                  </a:lnTo>
                  <a:lnTo>
                    <a:pt x="586" y="827"/>
                  </a:lnTo>
                  <a:lnTo>
                    <a:pt x="586" y="894"/>
                  </a:lnTo>
                  <a:lnTo>
                    <a:pt x="602" y="952"/>
                  </a:lnTo>
                  <a:lnTo>
                    <a:pt x="611" y="1019"/>
                  </a:lnTo>
                  <a:lnTo>
                    <a:pt x="619" y="1078"/>
                  </a:lnTo>
                  <a:lnTo>
                    <a:pt x="627" y="1145"/>
                  </a:lnTo>
                  <a:lnTo>
                    <a:pt x="644" y="1203"/>
                  </a:lnTo>
                  <a:lnTo>
                    <a:pt x="652" y="1270"/>
                  </a:lnTo>
                  <a:lnTo>
                    <a:pt x="652" y="1270"/>
                  </a:lnTo>
                  <a:lnTo>
                    <a:pt x="669" y="1328"/>
                  </a:lnTo>
                  <a:lnTo>
                    <a:pt x="677" y="1387"/>
                  </a:lnTo>
                  <a:lnTo>
                    <a:pt x="694" y="1454"/>
                  </a:lnTo>
                  <a:lnTo>
                    <a:pt x="711" y="1512"/>
                  </a:lnTo>
                  <a:lnTo>
                    <a:pt x="728" y="1579"/>
                  </a:lnTo>
                  <a:lnTo>
                    <a:pt x="736" y="1637"/>
                  </a:lnTo>
                  <a:lnTo>
                    <a:pt x="761" y="1704"/>
                  </a:lnTo>
                  <a:lnTo>
                    <a:pt x="778" y="1763"/>
                  </a:lnTo>
                  <a:lnTo>
                    <a:pt x="794" y="1830"/>
                  </a:lnTo>
                  <a:lnTo>
                    <a:pt x="811" y="1888"/>
                  </a:lnTo>
                  <a:lnTo>
                    <a:pt x="828" y="1955"/>
                  </a:lnTo>
                  <a:lnTo>
                    <a:pt x="844" y="2005"/>
                  </a:lnTo>
                  <a:lnTo>
                    <a:pt x="844" y="2013"/>
                  </a:lnTo>
                  <a:lnTo>
                    <a:pt x="677" y="2347"/>
                  </a:lnTo>
                  <a:lnTo>
                    <a:pt x="343" y="2180"/>
                  </a:lnTo>
                  <a:lnTo>
                    <a:pt x="343" y="2164"/>
                  </a:lnTo>
                  <a:lnTo>
                    <a:pt x="327" y="2114"/>
                  </a:lnTo>
                  <a:lnTo>
                    <a:pt x="301" y="2047"/>
                  </a:lnTo>
                  <a:lnTo>
                    <a:pt x="285" y="1980"/>
                  </a:lnTo>
                  <a:lnTo>
                    <a:pt x="260" y="1913"/>
                  </a:lnTo>
                  <a:lnTo>
                    <a:pt x="243" y="1846"/>
                  </a:lnTo>
                  <a:lnTo>
                    <a:pt x="218" y="1779"/>
                  </a:lnTo>
                  <a:lnTo>
                    <a:pt x="201" y="1713"/>
                  </a:lnTo>
                  <a:lnTo>
                    <a:pt x="176" y="1646"/>
                  </a:lnTo>
                  <a:lnTo>
                    <a:pt x="159" y="1579"/>
                  </a:lnTo>
                  <a:lnTo>
                    <a:pt x="143" y="1512"/>
                  </a:lnTo>
                  <a:lnTo>
                    <a:pt x="126" y="1445"/>
                  </a:lnTo>
                  <a:lnTo>
                    <a:pt x="109" y="1387"/>
                  </a:lnTo>
                  <a:lnTo>
                    <a:pt x="109" y="1387"/>
                  </a:lnTo>
                  <a:lnTo>
                    <a:pt x="93" y="1320"/>
                  </a:lnTo>
                  <a:lnTo>
                    <a:pt x="76" y="1253"/>
                  </a:lnTo>
                  <a:lnTo>
                    <a:pt x="68" y="1178"/>
                  </a:lnTo>
                  <a:lnTo>
                    <a:pt x="51" y="1111"/>
                  </a:lnTo>
                  <a:lnTo>
                    <a:pt x="34" y="1044"/>
                  </a:lnTo>
                  <a:lnTo>
                    <a:pt x="51" y="986"/>
                  </a:lnTo>
                  <a:lnTo>
                    <a:pt x="34" y="911"/>
                  </a:lnTo>
                  <a:lnTo>
                    <a:pt x="26" y="844"/>
                  </a:lnTo>
                  <a:lnTo>
                    <a:pt x="17" y="777"/>
                  </a:lnTo>
                  <a:lnTo>
                    <a:pt x="17" y="752"/>
                  </a:lnTo>
                  <a:lnTo>
                    <a:pt x="9" y="702"/>
                  </a:lnTo>
                  <a:lnTo>
                    <a:pt x="9" y="635"/>
                  </a:lnTo>
                  <a:lnTo>
                    <a:pt x="1" y="568"/>
                  </a:lnTo>
                  <a:lnTo>
                    <a:pt x="1" y="493"/>
                  </a:lnTo>
                  <a:lnTo>
                    <a:pt x="1" y="426"/>
                  </a:lnTo>
                  <a:lnTo>
                    <a:pt x="1" y="351"/>
                  </a:lnTo>
                  <a:lnTo>
                    <a:pt x="1" y="301"/>
                  </a:lnTo>
                  <a:lnTo>
                    <a:pt x="9" y="284"/>
                  </a:lnTo>
                  <a:lnTo>
                    <a:pt x="34" y="209"/>
                  </a:lnTo>
                  <a:lnTo>
                    <a:pt x="34" y="201"/>
                  </a:lnTo>
                  <a:lnTo>
                    <a:pt x="59" y="142"/>
                  </a:lnTo>
                  <a:lnTo>
                    <a:pt x="76" y="117"/>
                  </a:lnTo>
                  <a:lnTo>
                    <a:pt x="143" y="67"/>
                  </a:lnTo>
                  <a:lnTo>
                    <a:pt x="21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34"/>
            <p:cNvSpPr/>
            <p:nvPr/>
          </p:nvSpPr>
          <p:spPr>
            <a:xfrm>
              <a:off x="8638860" y="2591512"/>
              <a:ext cx="63484" cy="107583"/>
            </a:xfrm>
            <a:custGeom>
              <a:avLst/>
              <a:gdLst/>
              <a:ahLst/>
              <a:cxnLst/>
              <a:rect l="l" t="t" r="r" b="b"/>
              <a:pathLst>
                <a:path w="1287" h="2181" extrusionOk="0">
                  <a:moveTo>
                    <a:pt x="134" y="17"/>
                  </a:moveTo>
                  <a:lnTo>
                    <a:pt x="176" y="25"/>
                  </a:lnTo>
                  <a:lnTo>
                    <a:pt x="226" y="25"/>
                  </a:lnTo>
                  <a:lnTo>
                    <a:pt x="284" y="25"/>
                  </a:lnTo>
                  <a:lnTo>
                    <a:pt x="326" y="25"/>
                  </a:lnTo>
                  <a:lnTo>
                    <a:pt x="334" y="25"/>
                  </a:lnTo>
                  <a:lnTo>
                    <a:pt x="368" y="50"/>
                  </a:lnTo>
                  <a:lnTo>
                    <a:pt x="393" y="67"/>
                  </a:lnTo>
                  <a:lnTo>
                    <a:pt x="426" y="92"/>
                  </a:lnTo>
                  <a:lnTo>
                    <a:pt x="426" y="92"/>
                  </a:lnTo>
                  <a:lnTo>
                    <a:pt x="451" y="117"/>
                  </a:lnTo>
                  <a:lnTo>
                    <a:pt x="485" y="142"/>
                  </a:lnTo>
                  <a:lnTo>
                    <a:pt x="510" y="167"/>
                  </a:lnTo>
                  <a:lnTo>
                    <a:pt x="518" y="175"/>
                  </a:lnTo>
                  <a:lnTo>
                    <a:pt x="535" y="192"/>
                  </a:lnTo>
                  <a:lnTo>
                    <a:pt x="552" y="226"/>
                  </a:lnTo>
                  <a:lnTo>
                    <a:pt x="577" y="251"/>
                  </a:lnTo>
                  <a:lnTo>
                    <a:pt x="593" y="284"/>
                  </a:lnTo>
                  <a:lnTo>
                    <a:pt x="627" y="343"/>
                  </a:lnTo>
                  <a:lnTo>
                    <a:pt x="660" y="409"/>
                  </a:lnTo>
                  <a:lnTo>
                    <a:pt x="702" y="476"/>
                  </a:lnTo>
                  <a:lnTo>
                    <a:pt x="727" y="535"/>
                  </a:lnTo>
                  <a:lnTo>
                    <a:pt x="752" y="568"/>
                  </a:lnTo>
                  <a:lnTo>
                    <a:pt x="760" y="602"/>
                  </a:lnTo>
                  <a:lnTo>
                    <a:pt x="794" y="668"/>
                  </a:lnTo>
                  <a:lnTo>
                    <a:pt x="827" y="727"/>
                  </a:lnTo>
                  <a:lnTo>
                    <a:pt x="852" y="794"/>
                  </a:lnTo>
                  <a:lnTo>
                    <a:pt x="886" y="861"/>
                  </a:lnTo>
                  <a:lnTo>
                    <a:pt x="911" y="927"/>
                  </a:lnTo>
                  <a:lnTo>
                    <a:pt x="936" y="986"/>
                  </a:lnTo>
                  <a:lnTo>
                    <a:pt x="961" y="1053"/>
                  </a:lnTo>
                  <a:lnTo>
                    <a:pt x="986" y="1120"/>
                  </a:lnTo>
                  <a:lnTo>
                    <a:pt x="1003" y="1145"/>
                  </a:lnTo>
                  <a:lnTo>
                    <a:pt x="1044" y="1253"/>
                  </a:lnTo>
                  <a:lnTo>
                    <a:pt x="1095" y="1378"/>
                  </a:lnTo>
                  <a:lnTo>
                    <a:pt x="1136" y="1504"/>
                  </a:lnTo>
                  <a:lnTo>
                    <a:pt x="1186" y="1629"/>
                  </a:lnTo>
                  <a:lnTo>
                    <a:pt x="1237" y="1754"/>
                  </a:lnTo>
                  <a:lnTo>
                    <a:pt x="1262" y="1813"/>
                  </a:lnTo>
                  <a:lnTo>
                    <a:pt x="1287" y="1863"/>
                  </a:lnTo>
                  <a:lnTo>
                    <a:pt x="1287" y="1871"/>
                  </a:lnTo>
                  <a:lnTo>
                    <a:pt x="1170" y="2180"/>
                  </a:lnTo>
                  <a:lnTo>
                    <a:pt x="861" y="2064"/>
                  </a:lnTo>
                  <a:lnTo>
                    <a:pt x="861" y="2055"/>
                  </a:lnTo>
                  <a:lnTo>
                    <a:pt x="836" y="2005"/>
                  </a:lnTo>
                  <a:lnTo>
                    <a:pt x="810" y="1947"/>
                  </a:lnTo>
                  <a:lnTo>
                    <a:pt x="752" y="1821"/>
                  </a:lnTo>
                  <a:lnTo>
                    <a:pt x="694" y="1696"/>
                  </a:lnTo>
                  <a:lnTo>
                    <a:pt x="635" y="1571"/>
                  </a:lnTo>
                  <a:lnTo>
                    <a:pt x="577" y="1445"/>
                  </a:lnTo>
                  <a:lnTo>
                    <a:pt x="526" y="1353"/>
                  </a:lnTo>
                  <a:lnTo>
                    <a:pt x="518" y="1328"/>
                  </a:lnTo>
                  <a:lnTo>
                    <a:pt x="485" y="1270"/>
                  </a:lnTo>
                  <a:lnTo>
                    <a:pt x="460" y="1203"/>
                  </a:lnTo>
                  <a:lnTo>
                    <a:pt x="426" y="1145"/>
                  </a:lnTo>
                  <a:lnTo>
                    <a:pt x="401" y="1086"/>
                  </a:lnTo>
                  <a:lnTo>
                    <a:pt x="368" y="1028"/>
                  </a:lnTo>
                  <a:lnTo>
                    <a:pt x="343" y="969"/>
                  </a:lnTo>
                  <a:lnTo>
                    <a:pt x="309" y="911"/>
                  </a:lnTo>
                  <a:lnTo>
                    <a:pt x="276" y="852"/>
                  </a:lnTo>
                  <a:lnTo>
                    <a:pt x="259" y="827"/>
                  </a:lnTo>
                  <a:lnTo>
                    <a:pt x="242" y="802"/>
                  </a:lnTo>
                  <a:lnTo>
                    <a:pt x="217" y="744"/>
                  </a:lnTo>
                  <a:lnTo>
                    <a:pt x="184" y="685"/>
                  </a:lnTo>
                  <a:lnTo>
                    <a:pt x="151" y="635"/>
                  </a:lnTo>
                  <a:lnTo>
                    <a:pt x="117" y="576"/>
                  </a:lnTo>
                  <a:lnTo>
                    <a:pt x="100" y="551"/>
                  </a:lnTo>
                  <a:lnTo>
                    <a:pt x="84" y="526"/>
                  </a:lnTo>
                  <a:lnTo>
                    <a:pt x="67" y="501"/>
                  </a:lnTo>
                  <a:lnTo>
                    <a:pt x="50" y="485"/>
                  </a:lnTo>
                  <a:lnTo>
                    <a:pt x="50" y="468"/>
                  </a:lnTo>
                  <a:lnTo>
                    <a:pt x="42" y="443"/>
                  </a:lnTo>
                  <a:lnTo>
                    <a:pt x="34" y="409"/>
                  </a:lnTo>
                  <a:lnTo>
                    <a:pt x="25" y="376"/>
                  </a:lnTo>
                  <a:lnTo>
                    <a:pt x="25" y="376"/>
                  </a:lnTo>
                  <a:lnTo>
                    <a:pt x="17" y="343"/>
                  </a:lnTo>
                  <a:lnTo>
                    <a:pt x="9" y="318"/>
                  </a:lnTo>
                  <a:lnTo>
                    <a:pt x="0" y="284"/>
                  </a:lnTo>
                  <a:lnTo>
                    <a:pt x="0" y="276"/>
                  </a:lnTo>
                  <a:lnTo>
                    <a:pt x="17" y="234"/>
                  </a:lnTo>
                  <a:lnTo>
                    <a:pt x="25" y="184"/>
                  </a:lnTo>
                  <a:lnTo>
                    <a:pt x="34" y="134"/>
                  </a:lnTo>
                  <a:lnTo>
                    <a:pt x="34" y="92"/>
                  </a:lnTo>
                  <a:lnTo>
                    <a:pt x="4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34"/>
            <p:cNvSpPr/>
            <p:nvPr/>
          </p:nvSpPr>
          <p:spPr>
            <a:xfrm>
              <a:off x="8557667" y="2320359"/>
              <a:ext cx="47453" cy="69650"/>
            </a:xfrm>
            <a:custGeom>
              <a:avLst/>
              <a:gdLst/>
              <a:ahLst/>
              <a:cxnLst/>
              <a:rect l="l" t="t" r="r" b="b"/>
              <a:pathLst>
                <a:path w="962" h="1412" extrusionOk="0">
                  <a:moveTo>
                    <a:pt x="117" y="34"/>
                  </a:moveTo>
                  <a:lnTo>
                    <a:pt x="117" y="34"/>
                  </a:lnTo>
                  <a:lnTo>
                    <a:pt x="268" y="142"/>
                  </a:lnTo>
                  <a:lnTo>
                    <a:pt x="276" y="142"/>
                  </a:lnTo>
                  <a:lnTo>
                    <a:pt x="393" y="226"/>
                  </a:lnTo>
                  <a:lnTo>
                    <a:pt x="418" y="251"/>
                  </a:lnTo>
                  <a:lnTo>
                    <a:pt x="443" y="276"/>
                  </a:lnTo>
                  <a:lnTo>
                    <a:pt x="477" y="309"/>
                  </a:lnTo>
                  <a:lnTo>
                    <a:pt x="485" y="318"/>
                  </a:lnTo>
                  <a:lnTo>
                    <a:pt x="527" y="384"/>
                  </a:lnTo>
                  <a:lnTo>
                    <a:pt x="552" y="409"/>
                  </a:lnTo>
                  <a:lnTo>
                    <a:pt x="577" y="451"/>
                  </a:lnTo>
                  <a:lnTo>
                    <a:pt x="619" y="526"/>
                  </a:lnTo>
                  <a:lnTo>
                    <a:pt x="619" y="526"/>
                  </a:lnTo>
                  <a:lnTo>
                    <a:pt x="660" y="602"/>
                  </a:lnTo>
                  <a:lnTo>
                    <a:pt x="702" y="677"/>
                  </a:lnTo>
                  <a:lnTo>
                    <a:pt x="752" y="744"/>
                  </a:lnTo>
                  <a:lnTo>
                    <a:pt x="777" y="794"/>
                  </a:lnTo>
                  <a:lnTo>
                    <a:pt x="794" y="819"/>
                  </a:lnTo>
                  <a:lnTo>
                    <a:pt x="836" y="894"/>
                  </a:lnTo>
                  <a:lnTo>
                    <a:pt x="878" y="969"/>
                  </a:lnTo>
                  <a:lnTo>
                    <a:pt x="919" y="1044"/>
                  </a:lnTo>
                  <a:lnTo>
                    <a:pt x="961" y="1120"/>
                  </a:lnTo>
                  <a:lnTo>
                    <a:pt x="961" y="1120"/>
                  </a:lnTo>
                  <a:lnTo>
                    <a:pt x="903" y="1412"/>
                  </a:lnTo>
                  <a:lnTo>
                    <a:pt x="619" y="1362"/>
                  </a:lnTo>
                  <a:lnTo>
                    <a:pt x="619" y="1353"/>
                  </a:lnTo>
                  <a:lnTo>
                    <a:pt x="568" y="1287"/>
                  </a:lnTo>
                  <a:lnTo>
                    <a:pt x="510" y="1220"/>
                  </a:lnTo>
                  <a:lnTo>
                    <a:pt x="452" y="1145"/>
                  </a:lnTo>
                  <a:lnTo>
                    <a:pt x="401" y="1078"/>
                  </a:lnTo>
                  <a:lnTo>
                    <a:pt x="376" y="1044"/>
                  </a:lnTo>
                  <a:lnTo>
                    <a:pt x="351" y="1003"/>
                  </a:lnTo>
                  <a:lnTo>
                    <a:pt x="301" y="927"/>
                  </a:lnTo>
                  <a:lnTo>
                    <a:pt x="251" y="861"/>
                  </a:lnTo>
                  <a:lnTo>
                    <a:pt x="201" y="785"/>
                  </a:lnTo>
                  <a:lnTo>
                    <a:pt x="201" y="785"/>
                  </a:lnTo>
                  <a:lnTo>
                    <a:pt x="159" y="710"/>
                  </a:lnTo>
                  <a:lnTo>
                    <a:pt x="126" y="660"/>
                  </a:lnTo>
                  <a:lnTo>
                    <a:pt x="109" y="635"/>
                  </a:lnTo>
                  <a:lnTo>
                    <a:pt x="76" y="568"/>
                  </a:lnTo>
                  <a:lnTo>
                    <a:pt x="76" y="551"/>
                  </a:lnTo>
                  <a:lnTo>
                    <a:pt x="59" y="501"/>
                  </a:lnTo>
                  <a:lnTo>
                    <a:pt x="51" y="468"/>
                  </a:lnTo>
                  <a:lnTo>
                    <a:pt x="42" y="435"/>
                  </a:lnTo>
                  <a:lnTo>
                    <a:pt x="25" y="284"/>
                  </a:lnTo>
                  <a:lnTo>
                    <a:pt x="25" y="276"/>
                  </a:lnTo>
                  <a:lnTo>
                    <a:pt x="0" y="92"/>
                  </a:lnTo>
                  <a:lnTo>
                    <a:pt x="0" y="92"/>
                  </a:lnTo>
                  <a:lnTo>
                    <a:pt x="25"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34"/>
            <p:cNvSpPr/>
            <p:nvPr/>
          </p:nvSpPr>
          <p:spPr>
            <a:xfrm>
              <a:off x="8342155" y="2525167"/>
              <a:ext cx="103884" cy="141767"/>
            </a:xfrm>
            <a:custGeom>
              <a:avLst/>
              <a:gdLst/>
              <a:ahLst/>
              <a:cxnLst/>
              <a:rect l="l" t="t" r="r" b="b"/>
              <a:pathLst>
                <a:path w="2106" h="2874" extrusionOk="0">
                  <a:moveTo>
                    <a:pt x="385" y="17"/>
                  </a:moveTo>
                  <a:lnTo>
                    <a:pt x="468" y="84"/>
                  </a:lnTo>
                  <a:lnTo>
                    <a:pt x="518" y="125"/>
                  </a:lnTo>
                  <a:lnTo>
                    <a:pt x="535" y="159"/>
                  </a:lnTo>
                  <a:lnTo>
                    <a:pt x="577" y="242"/>
                  </a:lnTo>
                  <a:lnTo>
                    <a:pt x="627" y="334"/>
                  </a:lnTo>
                  <a:lnTo>
                    <a:pt x="677" y="418"/>
                  </a:lnTo>
                  <a:lnTo>
                    <a:pt x="727" y="501"/>
                  </a:lnTo>
                  <a:lnTo>
                    <a:pt x="769" y="585"/>
                  </a:lnTo>
                  <a:lnTo>
                    <a:pt x="819" y="660"/>
                  </a:lnTo>
                  <a:lnTo>
                    <a:pt x="877" y="744"/>
                  </a:lnTo>
                  <a:lnTo>
                    <a:pt x="928" y="827"/>
                  </a:lnTo>
                  <a:lnTo>
                    <a:pt x="978" y="911"/>
                  </a:lnTo>
                  <a:lnTo>
                    <a:pt x="1028" y="994"/>
                  </a:lnTo>
                  <a:lnTo>
                    <a:pt x="1086" y="1069"/>
                  </a:lnTo>
                  <a:lnTo>
                    <a:pt x="1136" y="1153"/>
                  </a:lnTo>
                  <a:lnTo>
                    <a:pt x="1187" y="1228"/>
                  </a:lnTo>
                  <a:lnTo>
                    <a:pt x="1245" y="1312"/>
                  </a:lnTo>
                  <a:lnTo>
                    <a:pt x="1303" y="1395"/>
                  </a:lnTo>
                  <a:lnTo>
                    <a:pt x="1354" y="1470"/>
                  </a:lnTo>
                  <a:lnTo>
                    <a:pt x="1370" y="1495"/>
                  </a:lnTo>
                  <a:lnTo>
                    <a:pt x="1412" y="1554"/>
                  </a:lnTo>
                  <a:lnTo>
                    <a:pt x="1471" y="1637"/>
                  </a:lnTo>
                  <a:lnTo>
                    <a:pt x="1529" y="1713"/>
                  </a:lnTo>
                  <a:lnTo>
                    <a:pt x="1579" y="1796"/>
                  </a:lnTo>
                  <a:lnTo>
                    <a:pt x="1638" y="1871"/>
                  </a:lnTo>
                  <a:lnTo>
                    <a:pt x="1696" y="1955"/>
                  </a:lnTo>
                  <a:lnTo>
                    <a:pt x="1755" y="2030"/>
                  </a:lnTo>
                  <a:lnTo>
                    <a:pt x="1872" y="2189"/>
                  </a:lnTo>
                  <a:lnTo>
                    <a:pt x="1989" y="2348"/>
                  </a:lnTo>
                  <a:lnTo>
                    <a:pt x="2097" y="2498"/>
                  </a:lnTo>
                  <a:lnTo>
                    <a:pt x="2105" y="2506"/>
                  </a:lnTo>
                  <a:lnTo>
                    <a:pt x="2055" y="2874"/>
                  </a:lnTo>
                  <a:lnTo>
                    <a:pt x="1688" y="2824"/>
                  </a:lnTo>
                  <a:lnTo>
                    <a:pt x="1679" y="2815"/>
                  </a:lnTo>
                  <a:lnTo>
                    <a:pt x="1562" y="2665"/>
                  </a:lnTo>
                  <a:lnTo>
                    <a:pt x="1445" y="2515"/>
                  </a:lnTo>
                  <a:lnTo>
                    <a:pt x="1320" y="2356"/>
                  </a:lnTo>
                  <a:lnTo>
                    <a:pt x="1262" y="2272"/>
                  </a:lnTo>
                  <a:lnTo>
                    <a:pt x="1203" y="2197"/>
                  </a:lnTo>
                  <a:lnTo>
                    <a:pt x="1136" y="2114"/>
                  </a:lnTo>
                  <a:lnTo>
                    <a:pt x="1078" y="2030"/>
                  </a:lnTo>
                  <a:lnTo>
                    <a:pt x="1019" y="1955"/>
                  </a:lnTo>
                  <a:lnTo>
                    <a:pt x="961" y="1871"/>
                  </a:lnTo>
                  <a:lnTo>
                    <a:pt x="919" y="1813"/>
                  </a:lnTo>
                  <a:lnTo>
                    <a:pt x="902" y="1788"/>
                  </a:lnTo>
                  <a:lnTo>
                    <a:pt x="844" y="1704"/>
                  </a:lnTo>
                  <a:lnTo>
                    <a:pt x="786" y="1629"/>
                  </a:lnTo>
                  <a:lnTo>
                    <a:pt x="727" y="1546"/>
                  </a:lnTo>
                  <a:lnTo>
                    <a:pt x="677" y="1462"/>
                  </a:lnTo>
                  <a:lnTo>
                    <a:pt x="618" y="1378"/>
                  </a:lnTo>
                  <a:lnTo>
                    <a:pt x="560" y="1295"/>
                  </a:lnTo>
                  <a:lnTo>
                    <a:pt x="510" y="1211"/>
                  </a:lnTo>
                  <a:lnTo>
                    <a:pt x="451" y="1120"/>
                  </a:lnTo>
                  <a:lnTo>
                    <a:pt x="401" y="1036"/>
                  </a:lnTo>
                  <a:lnTo>
                    <a:pt x="343" y="952"/>
                  </a:lnTo>
                  <a:lnTo>
                    <a:pt x="293" y="869"/>
                  </a:lnTo>
                  <a:lnTo>
                    <a:pt x="243" y="777"/>
                  </a:lnTo>
                  <a:lnTo>
                    <a:pt x="192" y="693"/>
                  </a:lnTo>
                  <a:lnTo>
                    <a:pt x="142" y="602"/>
                  </a:lnTo>
                  <a:lnTo>
                    <a:pt x="92" y="518"/>
                  </a:lnTo>
                  <a:lnTo>
                    <a:pt x="42" y="426"/>
                  </a:lnTo>
                  <a:lnTo>
                    <a:pt x="25" y="393"/>
                  </a:lnTo>
                  <a:lnTo>
                    <a:pt x="9" y="326"/>
                  </a:lnTo>
                  <a:lnTo>
                    <a:pt x="0" y="217"/>
                  </a:lnTo>
                  <a:lnTo>
                    <a:pt x="0" y="184"/>
                  </a:lnTo>
                  <a:lnTo>
                    <a:pt x="92" y="59"/>
                  </a:lnTo>
                  <a:lnTo>
                    <a:pt x="209" y="0"/>
                  </a:lnTo>
                  <a:lnTo>
                    <a:pt x="3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34"/>
            <p:cNvSpPr/>
            <p:nvPr/>
          </p:nvSpPr>
          <p:spPr>
            <a:xfrm>
              <a:off x="8593528" y="2821033"/>
              <a:ext cx="84103" cy="117054"/>
            </a:xfrm>
            <a:custGeom>
              <a:avLst/>
              <a:gdLst/>
              <a:ahLst/>
              <a:cxnLst/>
              <a:rect l="l" t="t" r="r" b="b"/>
              <a:pathLst>
                <a:path w="1705" h="2373" extrusionOk="0">
                  <a:moveTo>
                    <a:pt x="368" y="50"/>
                  </a:moveTo>
                  <a:lnTo>
                    <a:pt x="435" y="101"/>
                  </a:lnTo>
                  <a:lnTo>
                    <a:pt x="443" y="101"/>
                  </a:lnTo>
                  <a:lnTo>
                    <a:pt x="476" y="159"/>
                  </a:lnTo>
                  <a:lnTo>
                    <a:pt x="510" y="226"/>
                  </a:lnTo>
                  <a:lnTo>
                    <a:pt x="543" y="293"/>
                  </a:lnTo>
                  <a:lnTo>
                    <a:pt x="585" y="359"/>
                  </a:lnTo>
                  <a:lnTo>
                    <a:pt x="618" y="426"/>
                  </a:lnTo>
                  <a:lnTo>
                    <a:pt x="660" y="493"/>
                  </a:lnTo>
                  <a:lnTo>
                    <a:pt x="702" y="560"/>
                  </a:lnTo>
                  <a:lnTo>
                    <a:pt x="735" y="618"/>
                  </a:lnTo>
                  <a:lnTo>
                    <a:pt x="777" y="685"/>
                  </a:lnTo>
                  <a:lnTo>
                    <a:pt x="819" y="752"/>
                  </a:lnTo>
                  <a:lnTo>
                    <a:pt x="861" y="819"/>
                  </a:lnTo>
                  <a:lnTo>
                    <a:pt x="902" y="886"/>
                  </a:lnTo>
                  <a:lnTo>
                    <a:pt x="944" y="944"/>
                  </a:lnTo>
                  <a:lnTo>
                    <a:pt x="994" y="1011"/>
                  </a:lnTo>
                  <a:lnTo>
                    <a:pt x="1036" y="1078"/>
                  </a:lnTo>
                  <a:lnTo>
                    <a:pt x="1078" y="1145"/>
                  </a:lnTo>
                  <a:lnTo>
                    <a:pt x="1120" y="1203"/>
                  </a:lnTo>
                  <a:lnTo>
                    <a:pt x="1170" y="1270"/>
                  </a:lnTo>
                  <a:lnTo>
                    <a:pt x="1253" y="1404"/>
                  </a:lnTo>
                  <a:lnTo>
                    <a:pt x="1345" y="1529"/>
                  </a:lnTo>
                  <a:lnTo>
                    <a:pt x="1437" y="1663"/>
                  </a:lnTo>
                  <a:lnTo>
                    <a:pt x="1529" y="1788"/>
                  </a:lnTo>
                  <a:lnTo>
                    <a:pt x="1613" y="1922"/>
                  </a:lnTo>
                  <a:lnTo>
                    <a:pt x="1654" y="1980"/>
                  </a:lnTo>
                  <a:lnTo>
                    <a:pt x="1696" y="2039"/>
                  </a:lnTo>
                  <a:lnTo>
                    <a:pt x="1704" y="2047"/>
                  </a:lnTo>
                  <a:lnTo>
                    <a:pt x="1638" y="2373"/>
                  </a:lnTo>
                  <a:lnTo>
                    <a:pt x="1312" y="2314"/>
                  </a:lnTo>
                  <a:lnTo>
                    <a:pt x="1312" y="2306"/>
                  </a:lnTo>
                  <a:lnTo>
                    <a:pt x="1270" y="2256"/>
                  </a:lnTo>
                  <a:lnTo>
                    <a:pt x="1228" y="2189"/>
                  </a:lnTo>
                  <a:lnTo>
                    <a:pt x="1136" y="2064"/>
                  </a:lnTo>
                  <a:lnTo>
                    <a:pt x="1044" y="1938"/>
                  </a:lnTo>
                  <a:lnTo>
                    <a:pt x="953" y="1813"/>
                  </a:lnTo>
                  <a:lnTo>
                    <a:pt x="861" y="1679"/>
                  </a:lnTo>
                  <a:lnTo>
                    <a:pt x="769" y="1554"/>
                  </a:lnTo>
                  <a:lnTo>
                    <a:pt x="719" y="1487"/>
                  </a:lnTo>
                  <a:lnTo>
                    <a:pt x="677" y="1420"/>
                  </a:lnTo>
                  <a:lnTo>
                    <a:pt x="627" y="1354"/>
                  </a:lnTo>
                  <a:lnTo>
                    <a:pt x="585" y="1287"/>
                  </a:lnTo>
                  <a:lnTo>
                    <a:pt x="543" y="1220"/>
                  </a:lnTo>
                  <a:lnTo>
                    <a:pt x="493" y="1153"/>
                  </a:lnTo>
                  <a:lnTo>
                    <a:pt x="451" y="1086"/>
                  </a:lnTo>
                  <a:lnTo>
                    <a:pt x="410" y="1019"/>
                  </a:lnTo>
                  <a:lnTo>
                    <a:pt x="359" y="953"/>
                  </a:lnTo>
                  <a:lnTo>
                    <a:pt x="318" y="886"/>
                  </a:lnTo>
                  <a:lnTo>
                    <a:pt x="276" y="811"/>
                  </a:lnTo>
                  <a:lnTo>
                    <a:pt x="234" y="744"/>
                  </a:lnTo>
                  <a:lnTo>
                    <a:pt x="192" y="677"/>
                  </a:lnTo>
                  <a:lnTo>
                    <a:pt x="151" y="602"/>
                  </a:lnTo>
                  <a:lnTo>
                    <a:pt x="109" y="535"/>
                  </a:lnTo>
                  <a:lnTo>
                    <a:pt x="75" y="460"/>
                  </a:lnTo>
                  <a:lnTo>
                    <a:pt x="34" y="393"/>
                  </a:lnTo>
                  <a:lnTo>
                    <a:pt x="0" y="326"/>
                  </a:lnTo>
                  <a:lnTo>
                    <a:pt x="0" y="318"/>
                  </a:lnTo>
                  <a:lnTo>
                    <a:pt x="0" y="226"/>
                  </a:lnTo>
                  <a:lnTo>
                    <a:pt x="0" y="159"/>
                  </a:lnTo>
                  <a:lnTo>
                    <a:pt x="42" y="126"/>
                  </a:lnTo>
                  <a:lnTo>
                    <a:pt x="284" y="9"/>
                  </a:lnTo>
                  <a:lnTo>
                    <a:pt x="33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34"/>
            <p:cNvSpPr/>
            <p:nvPr/>
          </p:nvSpPr>
          <p:spPr>
            <a:xfrm>
              <a:off x="8620313" y="3138308"/>
              <a:ext cx="82032" cy="143888"/>
            </a:xfrm>
            <a:custGeom>
              <a:avLst/>
              <a:gdLst/>
              <a:ahLst/>
              <a:cxnLst/>
              <a:rect l="l" t="t" r="r" b="b"/>
              <a:pathLst>
                <a:path w="1663" h="2917" extrusionOk="0">
                  <a:moveTo>
                    <a:pt x="126" y="34"/>
                  </a:moveTo>
                  <a:lnTo>
                    <a:pt x="192" y="118"/>
                  </a:lnTo>
                  <a:lnTo>
                    <a:pt x="268" y="185"/>
                  </a:lnTo>
                  <a:lnTo>
                    <a:pt x="284" y="193"/>
                  </a:lnTo>
                  <a:lnTo>
                    <a:pt x="326" y="268"/>
                  </a:lnTo>
                  <a:lnTo>
                    <a:pt x="376" y="352"/>
                  </a:lnTo>
                  <a:lnTo>
                    <a:pt x="426" y="435"/>
                  </a:lnTo>
                  <a:lnTo>
                    <a:pt x="443" y="469"/>
                  </a:lnTo>
                  <a:lnTo>
                    <a:pt x="468" y="519"/>
                  </a:lnTo>
                  <a:lnTo>
                    <a:pt x="510" y="611"/>
                  </a:lnTo>
                  <a:lnTo>
                    <a:pt x="543" y="694"/>
                  </a:lnTo>
                  <a:lnTo>
                    <a:pt x="585" y="786"/>
                  </a:lnTo>
                  <a:lnTo>
                    <a:pt x="627" y="870"/>
                  </a:lnTo>
                  <a:lnTo>
                    <a:pt x="669" y="953"/>
                  </a:lnTo>
                  <a:lnTo>
                    <a:pt x="710" y="1037"/>
                  </a:lnTo>
                  <a:lnTo>
                    <a:pt x="752" y="1120"/>
                  </a:lnTo>
                  <a:lnTo>
                    <a:pt x="794" y="1204"/>
                  </a:lnTo>
                  <a:lnTo>
                    <a:pt x="836" y="1296"/>
                  </a:lnTo>
                  <a:lnTo>
                    <a:pt x="886" y="1379"/>
                  </a:lnTo>
                  <a:lnTo>
                    <a:pt x="928" y="1463"/>
                  </a:lnTo>
                  <a:lnTo>
                    <a:pt x="969" y="1546"/>
                  </a:lnTo>
                  <a:lnTo>
                    <a:pt x="1019" y="1630"/>
                  </a:lnTo>
                  <a:lnTo>
                    <a:pt x="1061" y="1705"/>
                  </a:lnTo>
                  <a:lnTo>
                    <a:pt x="1095" y="1764"/>
                  </a:lnTo>
                  <a:lnTo>
                    <a:pt x="1111" y="1789"/>
                  </a:lnTo>
                  <a:lnTo>
                    <a:pt x="1161" y="1872"/>
                  </a:lnTo>
                  <a:lnTo>
                    <a:pt x="1203" y="1956"/>
                  </a:lnTo>
                  <a:lnTo>
                    <a:pt x="1253" y="2039"/>
                  </a:lnTo>
                  <a:lnTo>
                    <a:pt x="1303" y="2123"/>
                  </a:lnTo>
                  <a:lnTo>
                    <a:pt x="1354" y="2206"/>
                  </a:lnTo>
                  <a:lnTo>
                    <a:pt x="1404" y="2290"/>
                  </a:lnTo>
                  <a:lnTo>
                    <a:pt x="1454" y="2365"/>
                  </a:lnTo>
                  <a:lnTo>
                    <a:pt x="1504" y="2449"/>
                  </a:lnTo>
                  <a:lnTo>
                    <a:pt x="1554" y="2532"/>
                  </a:lnTo>
                  <a:lnTo>
                    <a:pt x="1613" y="2616"/>
                  </a:lnTo>
                  <a:lnTo>
                    <a:pt x="1654" y="2683"/>
                  </a:lnTo>
                  <a:lnTo>
                    <a:pt x="1663" y="2699"/>
                  </a:lnTo>
                  <a:lnTo>
                    <a:pt x="1621" y="2916"/>
                  </a:lnTo>
                  <a:lnTo>
                    <a:pt x="1395" y="2875"/>
                  </a:lnTo>
                  <a:lnTo>
                    <a:pt x="1387" y="2866"/>
                  </a:lnTo>
                  <a:lnTo>
                    <a:pt x="1337" y="2791"/>
                  </a:lnTo>
                  <a:lnTo>
                    <a:pt x="1287" y="2708"/>
                  </a:lnTo>
                  <a:lnTo>
                    <a:pt x="1228" y="2632"/>
                  </a:lnTo>
                  <a:lnTo>
                    <a:pt x="1178" y="2549"/>
                  </a:lnTo>
                  <a:lnTo>
                    <a:pt x="1120" y="2465"/>
                  </a:lnTo>
                  <a:lnTo>
                    <a:pt x="1070" y="2382"/>
                  </a:lnTo>
                  <a:lnTo>
                    <a:pt x="1019" y="2298"/>
                  </a:lnTo>
                  <a:lnTo>
                    <a:pt x="961" y="2215"/>
                  </a:lnTo>
                  <a:lnTo>
                    <a:pt x="911" y="2131"/>
                  </a:lnTo>
                  <a:lnTo>
                    <a:pt x="861" y="2056"/>
                  </a:lnTo>
                  <a:lnTo>
                    <a:pt x="811" y="1972"/>
                  </a:lnTo>
                  <a:lnTo>
                    <a:pt x="794" y="1939"/>
                  </a:lnTo>
                  <a:lnTo>
                    <a:pt x="760" y="1889"/>
                  </a:lnTo>
                  <a:lnTo>
                    <a:pt x="710" y="1805"/>
                  </a:lnTo>
                  <a:lnTo>
                    <a:pt x="660" y="1722"/>
                  </a:lnTo>
                  <a:lnTo>
                    <a:pt x="618" y="1638"/>
                  </a:lnTo>
                  <a:lnTo>
                    <a:pt x="568" y="1546"/>
                  </a:lnTo>
                  <a:lnTo>
                    <a:pt x="518" y="1463"/>
                  </a:lnTo>
                  <a:lnTo>
                    <a:pt x="476" y="1379"/>
                  </a:lnTo>
                  <a:lnTo>
                    <a:pt x="426" y="1296"/>
                  </a:lnTo>
                  <a:lnTo>
                    <a:pt x="376" y="1212"/>
                  </a:lnTo>
                  <a:lnTo>
                    <a:pt x="334" y="1120"/>
                  </a:lnTo>
                  <a:lnTo>
                    <a:pt x="293" y="1037"/>
                  </a:lnTo>
                  <a:lnTo>
                    <a:pt x="242" y="945"/>
                  </a:lnTo>
                  <a:lnTo>
                    <a:pt x="201" y="861"/>
                  </a:lnTo>
                  <a:lnTo>
                    <a:pt x="159" y="769"/>
                  </a:lnTo>
                  <a:lnTo>
                    <a:pt x="117" y="686"/>
                  </a:lnTo>
                  <a:lnTo>
                    <a:pt x="92" y="627"/>
                  </a:lnTo>
                  <a:lnTo>
                    <a:pt x="84" y="594"/>
                  </a:lnTo>
                  <a:lnTo>
                    <a:pt x="50" y="494"/>
                  </a:lnTo>
                  <a:lnTo>
                    <a:pt x="25" y="402"/>
                  </a:lnTo>
                  <a:lnTo>
                    <a:pt x="0" y="318"/>
                  </a:lnTo>
                  <a:lnTo>
                    <a:pt x="0" y="193"/>
                  </a:lnTo>
                  <a:lnTo>
                    <a:pt x="0" y="93"/>
                  </a:lnTo>
                  <a:lnTo>
                    <a:pt x="3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34"/>
            <p:cNvSpPr/>
            <p:nvPr/>
          </p:nvSpPr>
          <p:spPr>
            <a:xfrm>
              <a:off x="8724147" y="3528587"/>
              <a:ext cx="74633" cy="119964"/>
            </a:xfrm>
            <a:custGeom>
              <a:avLst/>
              <a:gdLst/>
              <a:ahLst/>
              <a:cxnLst/>
              <a:rect l="l" t="t" r="r" b="b"/>
              <a:pathLst>
                <a:path w="1513" h="2432" extrusionOk="0">
                  <a:moveTo>
                    <a:pt x="552" y="59"/>
                  </a:moveTo>
                  <a:lnTo>
                    <a:pt x="585" y="125"/>
                  </a:lnTo>
                  <a:lnTo>
                    <a:pt x="644" y="259"/>
                  </a:lnTo>
                  <a:lnTo>
                    <a:pt x="702" y="401"/>
                  </a:lnTo>
                  <a:lnTo>
                    <a:pt x="769" y="543"/>
                  </a:lnTo>
                  <a:lnTo>
                    <a:pt x="886" y="819"/>
                  </a:lnTo>
                  <a:lnTo>
                    <a:pt x="944" y="953"/>
                  </a:lnTo>
                  <a:lnTo>
                    <a:pt x="1003" y="1095"/>
                  </a:lnTo>
                  <a:lnTo>
                    <a:pt x="1061" y="1228"/>
                  </a:lnTo>
                  <a:lnTo>
                    <a:pt x="1128" y="1362"/>
                  </a:lnTo>
                  <a:lnTo>
                    <a:pt x="1187" y="1496"/>
                  </a:lnTo>
                  <a:lnTo>
                    <a:pt x="1212" y="1562"/>
                  </a:lnTo>
                  <a:lnTo>
                    <a:pt x="1245" y="1629"/>
                  </a:lnTo>
                  <a:lnTo>
                    <a:pt x="1279" y="1696"/>
                  </a:lnTo>
                  <a:lnTo>
                    <a:pt x="1312" y="1763"/>
                  </a:lnTo>
                  <a:lnTo>
                    <a:pt x="1345" y="1830"/>
                  </a:lnTo>
                  <a:lnTo>
                    <a:pt x="1370" y="1897"/>
                  </a:lnTo>
                  <a:lnTo>
                    <a:pt x="1404" y="1963"/>
                  </a:lnTo>
                  <a:lnTo>
                    <a:pt x="1437" y="2030"/>
                  </a:lnTo>
                  <a:lnTo>
                    <a:pt x="1471" y="2097"/>
                  </a:lnTo>
                  <a:lnTo>
                    <a:pt x="1513" y="2164"/>
                  </a:lnTo>
                  <a:lnTo>
                    <a:pt x="1437" y="2431"/>
                  </a:lnTo>
                  <a:lnTo>
                    <a:pt x="1170" y="2356"/>
                  </a:lnTo>
                  <a:lnTo>
                    <a:pt x="1128" y="2298"/>
                  </a:lnTo>
                  <a:lnTo>
                    <a:pt x="1086" y="2231"/>
                  </a:lnTo>
                  <a:lnTo>
                    <a:pt x="1045" y="2164"/>
                  </a:lnTo>
                  <a:lnTo>
                    <a:pt x="1011" y="2097"/>
                  </a:lnTo>
                  <a:lnTo>
                    <a:pt x="970" y="2039"/>
                  </a:lnTo>
                  <a:lnTo>
                    <a:pt x="928" y="1972"/>
                  </a:lnTo>
                  <a:lnTo>
                    <a:pt x="894" y="1905"/>
                  </a:lnTo>
                  <a:lnTo>
                    <a:pt x="853" y="1838"/>
                  </a:lnTo>
                  <a:lnTo>
                    <a:pt x="819" y="1771"/>
                  </a:lnTo>
                  <a:lnTo>
                    <a:pt x="777" y="1704"/>
                  </a:lnTo>
                  <a:lnTo>
                    <a:pt x="702" y="1579"/>
                  </a:lnTo>
                  <a:lnTo>
                    <a:pt x="627" y="1445"/>
                  </a:lnTo>
                  <a:lnTo>
                    <a:pt x="560" y="1312"/>
                  </a:lnTo>
                  <a:lnTo>
                    <a:pt x="485" y="1178"/>
                  </a:lnTo>
                  <a:lnTo>
                    <a:pt x="410" y="1053"/>
                  </a:lnTo>
                  <a:lnTo>
                    <a:pt x="268" y="785"/>
                  </a:lnTo>
                  <a:lnTo>
                    <a:pt x="193" y="660"/>
                  </a:lnTo>
                  <a:lnTo>
                    <a:pt x="126" y="526"/>
                  </a:lnTo>
                  <a:lnTo>
                    <a:pt x="51" y="401"/>
                  </a:lnTo>
                  <a:lnTo>
                    <a:pt x="17" y="343"/>
                  </a:lnTo>
                  <a:lnTo>
                    <a:pt x="0" y="259"/>
                  </a:lnTo>
                  <a:lnTo>
                    <a:pt x="51" y="234"/>
                  </a:lnTo>
                  <a:lnTo>
                    <a:pt x="443" y="25"/>
                  </a:lnTo>
                  <a:lnTo>
                    <a:pt x="493"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34"/>
            <p:cNvSpPr/>
            <p:nvPr/>
          </p:nvSpPr>
          <p:spPr>
            <a:xfrm>
              <a:off x="8431142" y="3135052"/>
              <a:ext cx="60229" cy="82426"/>
            </a:xfrm>
            <a:custGeom>
              <a:avLst/>
              <a:gdLst/>
              <a:ahLst/>
              <a:cxnLst/>
              <a:rect l="l" t="t" r="r" b="b"/>
              <a:pathLst>
                <a:path w="1221" h="1671" extrusionOk="0">
                  <a:moveTo>
                    <a:pt x="235" y="25"/>
                  </a:moveTo>
                  <a:lnTo>
                    <a:pt x="260" y="25"/>
                  </a:lnTo>
                  <a:lnTo>
                    <a:pt x="285" y="59"/>
                  </a:lnTo>
                  <a:lnTo>
                    <a:pt x="318" y="100"/>
                  </a:lnTo>
                  <a:lnTo>
                    <a:pt x="360" y="142"/>
                  </a:lnTo>
                  <a:lnTo>
                    <a:pt x="360" y="150"/>
                  </a:lnTo>
                  <a:lnTo>
                    <a:pt x="385" y="192"/>
                  </a:lnTo>
                  <a:lnTo>
                    <a:pt x="410" y="234"/>
                  </a:lnTo>
                  <a:lnTo>
                    <a:pt x="435" y="284"/>
                  </a:lnTo>
                  <a:lnTo>
                    <a:pt x="469" y="334"/>
                  </a:lnTo>
                  <a:lnTo>
                    <a:pt x="494" y="376"/>
                  </a:lnTo>
                  <a:lnTo>
                    <a:pt x="519" y="426"/>
                  </a:lnTo>
                  <a:lnTo>
                    <a:pt x="552" y="468"/>
                  </a:lnTo>
                  <a:lnTo>
                    <a:pt x="577" y="518"/>
                  </a:lnTo>
                  <a:lnTo>
                    <a:pt x="611" y="560"/>
                  </a:lnTo>
                  <a:lnTo>
                    <a:pt x="636" y="610"/>
                  </a:lnTo>
                  <a:lnTo>
                    <a:pt x="669" y="652"/>
                  </a:lnTo>
                  <a:lnTo>
                    <a:pt x="702" y="702"/>
                  </a:lnTo>
                  <a:lnTo>
                    <a:pt x="728" y="744"/>
                  </a:lnTo>
                  <a:lnTo>
                    <a:pt x="761" y="785"/>
                  </a:lnTo>
                  <a:lnTo>
                    <a:pt x="794" y="835"/>
                  </a:lnTo>
                  <a:lnTo>
                    <a:pt x="828" y="877"/>
                  </a:lnTo>
                  <a:lnTo>
                    <a:pt x="828" y="877"/>
                  </a:lnTo>
                  <a:lnTo>
                    <a:pt x="853" y="919"/>
                  </a:lnTo>
                  <a:lnTo>
                    <a:pt x="886" y="961"/>
                  </a:lnTo>
                  <a:lnTo>
                    <a:pt x="920" y="1003"/>
                  </a:lnTo>
                  <a:lnTo>
                    <a:pt x="953" y="1053"/>
                  </a:lnTo>
                  <a:lnTo>
                    <a:pt x="986" y="1094"/>
                  </a:lnTo>
                  <a:lnTo>
                    <a:pt x="1020" y="1136"/>
                  </a:lnTo>
                  <a:lnTo>
                    <a:pt x="1087" y="1228"/>
                  </a:lnTo>
                  <a:lnTo>
                    <a:pt x="1154" y="1312"/>
                  </a:lnTo>
                  <a:lnTo>
                    <a:pt x="1220" y="1395"/>
                  </a:lnTo>
                  <a:lnTo>
                    <a:pt x="1220" y="1404"/>
                  </a:lnTo>
                  <a:lnTo>
                    <a:pt x="1195" y="1671"/>
                  </a:lnTo>
                  <a:lnTo>
                    <a:pt x="928" y="1637"/>
                  </a:lnTo>
                  <a:lnTo>
                    <a:pt x="920" y="1629"/>
                  </a:lnTo>
                  <a:lnTo>
                    <a:pt x="853" y="1546"/>
                  </a:lnTo>
                  <a:lnTo>
                    <a:pt x="786" y="1454"/>
                  </a:lnTo>
                  <a:lnTo>
                    <a:pt x="719" y="1370"/>
                  </a:lnTo>
                  <a:lnTo>
                    <a:pt x="677" y="1320"/>
                  </a:lnTo>
                  <a:lnTo>
                    <a:pt x="644" y="1278"/>
                  </a:lnTo>
                  <a:lnTo>
                    <a:pt x="611" y="1228"/>
                  </a:lnTo>
                  <a:lnTo>
                    <a:pt x="577" y="1186"/>
                  </a:lnTo>
                  <a:lnTo>
                    <a:pt x="552" y="1136"/>
                  </a:lnTo>
                  <a:lnTo>
                    <a:pt x="519" y="1094"/>
                  </a:lnTo>
                  <a:lnTo>
                    <a:pt x="519" y="1094"/>
                  </a:lnTo>
                  <a:lnTo>
                    <a:pt x="485" y="1044"/>
                  </a:lnTo>
                  <a:lnTo>
                    <a:pt x="452" y="994"/>
                  </a:lnTo>
                  <a:lnTo>
                    <a:pt x="427" y="952"/>
                  </a:lnTo>
                  <a:lnTo>
                    <a:pt x="393" y="902"/>
                  </a:lnTo>
                  <a:lnTo>
                    <a:pt x="360" y="852"/>
                  </a:lnTo>
                  <a:lnTo>
                    <a:pt x="335" y="810"/>
                  </a:lnTo>
                  <a:lnTo>
                    <a:pt x="301" y="760"/>
                  </a:lnTo>
                  <a:lnTo>
                    <a:pt x="268" y="710"/>
                  </a:lnTo>
                  <a:lnTo>
                    <a:pt x="243" y="660"/>
                  </a:lnTo>
                  <a:lnTo>
                    <a:pt x="210" y="618"/>
                  </a:lnTo>
                  <a:lnTo>
                    <a:pt x="185" y="568"/>
                  </a:lnTo>
                  <a:lnTo>
                    <a:pt x="151" y="518"/>
                  </a:lnTo>
                  <a:lnTo>
                    <a:pt x="126" y="468"/>
                  </a:lnTo>
                  <a:lnTo>
                    <a:pt x="101" y="418"/>
                  </a:lnTo>
                  <a:lnTo>
                    <a:pt x="68" y="368"/>
                  </a:lnTo>
                  <a:lnTo>
                    <a:pt x="42" y="326"/>
                  </a:lnTo>
                  <a:lnTo>
                    <a:pt x="42" y="317"/>
                  </a:lnTo>
                  <a:lnTo>
                    <a:pt x="26" y="259"/>
                  </a:lnTo>
                  <a:lnTo>
                    <a:pt x="9" y="201"/>
                  </a:lnTo>
                  <a:lnTo>
                    <a:pt x="1" y="167"/>
                  </a:lnTo>
                  <a:lnTo>
                    <a:pt x="9" y="142"/>
                  </a:lnTo>
                  <a:lnTo>
                    <a:pt x="34" y="59"/>
                  </a:lnTo>
                  <a:lnTo>
                    <a:pt x="151"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34"/>
            <p:cNvSpPr/>
            <p:nvPr/>
          </p:nvSpPr>
          <p:spPr>
            <a:xfrm>
              <a:off x="8418810" y="2762481"/>
              <a:ext cx="74633" cy="93180"/>
            </a:xfrm>
            <a:custGeom>
              <a:avLst/>
              <a:gdLst/>
              <a:ahLst/>
              <a:cxnLst/>
              <a:rect l="l" t="t" r="r" b="b"/>
              <a:pathLst>
                <a:path w="1513" h="1889" extrusionOk="0">
                  <a:moveTo>
                    <a:pt x="100" y="43"/>
                  </a:moveTo>
                  <a:lnTo>
                    <a:pt x="259" y="85"/>
                  </a:lnTo>
                  <a:lnTo>
                    <a:pt x="267" y="85"/>
                  </a:lnTo>
                  <a:lnTo>
                    <a:pt x="376" y="160"/>
                  </a:lnTo>
                  <a:lnTo>
                    <a:pt x="426" y="193"/>
                  </a:lnTo>
                  <a:lnTo>
                    <a:pt x="468" y="252"/>
                  </a:lnTo>
                  <a:lnTo>
                    <a:pt x="551" y="360"/>
                  </a:lnTo>
                  <a:lnTo>
                    <a:pt x="635" y="460"/>
                  </a:lnTo>
                  <a:lnTo>
                    <a:pt x="719" y="569"/>
                  </a:lnTo>
                  <a:lnTo>
                    <a:pt x="802" y="669"/>
                  </a:lnTo>
                  <a:lnTo>
                    <a:pt x="886" y="778"/>
                  </a:lnTo>
                  <a:lnTo>
                    <a:pt x="961" y="878"/>
                  </a:lnTo>
                  <a:lnTo>
                    <a:pt x="1044" y="987"/>
                  </a:lnTo>
                  <a:lnTo>
                    <a:pt x="1053" y="1003"/>
                  </a:lnTo>
                  <a:lnTo>
                    <a:pt x="1120" y="1095"/>
                  </a:lnTo>
                  <a:lnTo>
                    <a:pt x="1203" y="1196"/>
                  </a:lnTo>
                  <a:lnTo>
                    <a:pt x="1278" y="1304"/>
                  </a:lnTo>
                  <a:lnTo>
                    <a:pt x="1353" y="1413"/>
                  </a:lnTo>
                  <a:lnTo>
                    <a:pt x="1429" y="1521"/>
                  </a:lnTo>
                  <a:lnTo>
                    <a:pt x="1504" y="1630"/>
                  </a:lnTo>
                  <a:lnTo>
                    <a:pt x="1512" y="1638"/>
                  </a:lnTo>
                  <a:lnTo>
                    <a:pt x="1470" y="1889"/>
                  </a:lnTo>
                  <a:lnTo>
                    <a:pt x="1211" y="1847"/>
                  </a:lnTo>
                  <a:lnTo>
                    <a:pt x="1203" y="1839"/>
                  </a:lnTo>
                  <a:lnTo>
                    <a:pt x="1136" y="1747"/>
                  </a:lnTo>
                  <a:lnTo>
                    <a:pt x="1053" y="1638"/>
                  </a:lnTo>
                  <a:lnTo>
                    <a:pt x="969" y="1538"/>
                  </a:lnTo>
                  <a:lnTo>
                    <a:pt x="894" y="1430"/>
                  </a:lnTo>
                  <a:lnTo>
                    <a:pt x="810" y="1329"/>
                  </a:lnTo>
                  <a:lnTo>
                    <a:pt x="744" y="1237"/>
                  </a:lnTo>
                  <a:lnTo>
                    <a:pt x="727" y="1221"/>
                  </a:lnTo>
                  <a:lnTo>
                    <a:pt x="643" y="1120"/>
                  </a:lnTo>
                  <a:lnTo>
                    <a:pt x="568" y="1012"/>
                  </a:lnTo>
                  <a:lnTo>
                    <a:pt x="485" y="912"/>
                  </a:lnTo>
                  <a:lnTo>
                    <a:pt x="401" y="803"/>
                  </a:lnTo>
                  <a:lnTo>
                    <a:pt x="318" y="703"/>
                  </a:lnTo>
                  <a:lnTo>
                    <a:pt x="234" y="594"/>
                  </a:lnTo>
                  <a:lnTo>
                    <a:pt x="142" y="494"/>
                  </a:lnTo>
                  <a:lnTo>
                    <a:pt x="100" y="435"/>
                  </a:lnTo>
                  <a:lnTo>
                    <a:pt x="75" y="377"/>
                  </a:lnTo>
                  <a:lnTo>
                    <a:pt x="17" y="260"/>
                  </a:lnTo>
                  <a:lnTo>
                    <a:pt x="17" y="252"/>
                  </a:lnTo>
                  <a:lnTo>
                    <a:pt x="0" y="93"/>
                  </a:lnTo>
                  <a:lnTo>
                    <a:pt x="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34"/>
            <p:cNvSpPr/>
            <p:nvPr/>
          </p:nvSpPr>
          <p:spPr>
            <a:xfrm>
              <a:off x="8092016" y="2541642"/>
              <a:ext cx="73794" cy="109260"/>
            </a:xfrm>
            <a:custGeom>
              <a:avLst/>
              <a:gdLst/>
              <a:ahLst/>
              <a:cxnLst/>
              <a:rect l="l" t="t" r="r" b="b"/>
              <a:pathLst>
                <a:path w="1496" h="2215" extrusionOk="0">
                  <a:moveTo>
                    <a:pt x="243" y="59"/>
                  </a:moveTo>
                  <a:lnTo>
                    <a:pt x="284" y="84"/>
                  </a:lnTo>
                  <a:lnTo>
                    <a:pt x="326" y="109"/>
                  </a:lnTo>
                  <a:lnTo>
                    <a:pt x="368" y="134"/>
                  </a:lnTo>
                  <a:lnTo>
                    <a:pt x="385" y="134"/>
                  </a:lnTo>
                  <a:lnTo>
                    <a:pt x="401" y="159"/>
                  </a:lnTo>
                  <a:lnTo>
                    <a:pt x="418" y="192"/>
                  </a:lnTo>
                  <a:lnTo>
                    <a:pt x="443" y="217"/>
                  </a:lnTo>
                  <a:lnTo>
                    <a:pt x="468" y="242"/>
                  </a:lnTo>
                  <a:lnTo>
                    <a:pt x="477" y="251"/>
                  </a:lnTo>
                  <a:lnTo>
                    <a:pt x="477" y="276"/>
                  </a:lnTo>
                  <a:lnTo>
                    <a:pt x="493" y="309"/>
                  </a:lnTo>
                  <a:lnTo>
                    <a:pt x="502" y="343"/>
                  </a:lnTo>
                  <a:lnTo>
                    <a:pt x="510" y="368"/>
                  </a:lnTo>
                  <a:lnTo>
                    <a:pt x="518" y="401"/>
                  </a:lnTo>
                  <a:lnTo>
                    <a:pt x="535" y="435"/>
                  </a:lnTo>
                  <a:lnTo>
                    <a:pt x="543" y="460"/>
                  </a:lnTo>
                  <a:lnTo>
                    <a:pt x="552" y="493"/>
                  </a:lnTo>
                  <a:lnTo>
                    <a:pt x="568" y="518"/>
                  </a:lnTo>
                  <a:lnTo>
                    <a:pt x="577" y="552"/>
                  </a:lnTo>
                  <a:lnTo>
                    <a:pt x="593" y="585"/>
                  </a:lnTo>
                  <a:lnTo>
                    <a:pt x="610" y="610"/>
                  </a:lnTo>
                  <a:lnTo>
                    <a:pt x="619" y="643"/>
                  </a:lnTo>
                  <a:lnTo>
                    <a:pt x="635" y="677"/>
                  </a:lnTo>
                  <a:lnTo>
                    <a:pt x="652" y="702"/>
                  </a:lnTo>
                  <a:lnTo>
                    <a:pt x="669" y="735"/>
                  </a:lnTo>
                  <a:lnTo>
                    <a:pt x="677" y="760"/>
                  </a:lnTo>
                  <a:lnTo>
                    <a:pt x="694" y="794"/>
                  </a:lnTo>
                  <a:lnTo>
                    <a:pt x="710" y="819"/>
                  </a:lnTo>
                  <a:lnTo>
                    <a:pt x="727" y="852"/>
                  </a:lnTo>
                  <a:lnTo>
                    <a:pt x="744" y="877"/>
                  </a:lnTo>
                  <a:lnTo>
                    <a:pt x="761" y="911"/>
                  </a:lnTo>
                  <a:lnTo>
                    <a:pt x="777" y="936"/>
                  </a:lnTo>
                  <a:lnTo>
                    <a:pt x="802" y="969"/>
                  </a:lnTo>
                  <a:lnTo>
                    <a:pt x="819" y="994"/>
                  </a:lnTo>
                  <a:lnTo>
                    <a:pt x="836" y="1028"/>
                  </a:lnTo>
                  <a:lnTo>
                    <a:pt x="852" y="1053"/>
                  </a:lnTo>
                  <a:lnTo>
                    <a:pt x="894" y="1111"/>
                  </a:lnTo>
                  <a:lnTo>
                    <a:pt x="936" y="1170"/>
                  </a:lnTo>
                  <a:lnTo>
                    <a:pt x="961" y="1212"/>
                  </a:lnTo>
                  <a:lnTo>
                    <a:pt x="969" y="1228"/>
                  </a:lnTo>
                  <a:lnTo>
                    <a:pt x="1011" y="1287"/>
                  </a:lnTo>
                  <a:lnTo>
                    <a:pt x="1053" y="1345"/>
                  </a:lnTo>
                  <a:lnTo>
                    <a:pt x="1095" y="1395"/>
                  </a:lnTo>
                  <a:lnTo>
                    <a:pt x="1145" y="1454"/>
                  </a:lnTo>
                  <a:lnTo>
                    <a:pt x="1187" y="1512"/>
                  </a:lnTo>
                  <a:lnTo>
                    <a:pt x="1228" y="1571"/>
                  </a:lnTo>
                  <a:lnTo>
                    <a:pt x="1270" y="1621"/>
                  </a:lnTo>
                  <a:lnTo>
                    <a:pt x="1320" y="1679"/>
                  </a:lnTo>
                  <a:lnTo>
                    <a:pt x="1362" y="1730"/>
                  </a:lnTo>
                  <a:lnTo>
                    <a:pt x="1412" y="1788"/>
                  </a:lnTo>
                  <a:lnTo>
                    <a:pt x="1496" y="1888"/>
                  </a:lnTo>
                  <a:lnTo>
                    <a:pt x="1496" y="1905"/>
                  </a:lnTo>
                  <a:lnTo>
                    <a:pt x="1479" y="2214"/>
                  </a:lnTo>
                  <a:lnTo>
                    <a:pt x="1162" y="2189"/>
                  </a:lnTo>
                  <a:lnTo>
                    <a:pt x="1153" y="2181"/>
                  </a:lnTo>
                  <a:lnTo>
                    <a:pt x="1070" y="2080"/>
                  </a:lnTo>
                  <a:lnTo>
                    <a:pt x="1020" y="2022"/>
                  </a:lnTo>
                  <a:lnTo>
                    <a:pt x="969" y="1972"/>
                  </a:lnTo>
                  <a:lnTo>
                    <a:pt x="919" y="1913"/>
                  </a:lnTo>
                  <a:lnTo>
                    <a:pt x="878" y="1855"/>
                  </a:lnTo>
                  <a:lnTo>
                    <a:pt x="827" y="1796"/>
                  </a:lnTo>
                  <a:lnTo>
                    <a:pt x="777" y="1738"/>
                  </a:lnTo>
                  <a:lnTo>
                    <a:pt x="727" y="1679"/>
                  </a:lnTo>
                  <a:lnTo>
                    <a:pt x="685" y="1621"/>
                  </a:lnTo>
                  <a:lnTo>
                    <a:pt x="635" y="1562"/>
                  </a:lnTo>
                  <a:lnTo>
                    <a:pt x="593" y="1504"/>
                  </a:lnTo>
                  <a:lnTo>
                    <a:pt x="577" y="1487"/>
                  </a:lnTo>
                  <a:lnTo>
                    <a:pt x="543" y="1445"/>
                  </a:lnTo>
                  <a:lnTo>
                    <a:pt x="502" y="1387"/>
                  </a:lnTo>
                  <a:lnTo>
                    <a:pt x="460" y="1320"/>
                  </a:lnTo>
                  <a:lnTo>
                    <a:pt x="435" y="1287"/>
                  </a:lnTo>
                  <a:lnTo>
                    <a:pt x="418" y="1253"/>
                  </a:lnTo>
                  <a:lnTo>
                    <a:pt x="393" y="1228"/>
                  </a:lnTo>
                  <a:lnTo>
                    <a:pt x="376" y="1195"/>
                  </a:lnTo>
                  <a:lnTo>
                    <a:pt x="351" y="1161"/>
                  </a:lnTo>
                  <a:lnTo>
                    <a:pt x="334" y="1128"/>
                  </a:lnTo>
                  <a:lnTo>
                    <a:pt x="309" y="1095"/>
                  </a:lnTo>
                  <a:lnTo>
                    <a:pt x="293" y="1061"/>
                  </a:lnTo>
                  <a:lnTo>
                    <a:pt x="276" y="1028"/>
                  </a:lnTo>
                  <a:lnTo>
                    <a:pt x="259" y="994"/>
                  </a:lnTo>
                  <a:lnTo>
                    <a:pt x="234" y="961"/>
                  </a:lnTo>
                  <a:lnTo>
                    <a:pt x="218" y="928"/>
                  </a:lnTo>
                  <a:lnTo>
                    <a:pt x="201" y="886"/>
                  </a:lnTo>
                  <a:lnTo>
                    <a:pt x="184" y="861"/>
                  </a:lnTo>
                  <a:lnTo>
                    <a:pt x="167" y="827"/>
                  </a:lnTo>
                  <a:lnTo>
                    <a:pt x="151" y="794"/>
                  </a:lnTo>
                  <a:lnTo>
                    <a:pt x="134" y="752"/>
                  </a:lnTo>
                  <a:lnTo>
                    <a:pt x="117" y="719"/>
                  </a:lnTo>
                  <a:lnTo>
                    <a:pt x="109" y="685"/>
                  </a:lnTo>
                  <a:lnTo>
                    <a:pt x="92" y="652"/>
                  </a:lnTo>
                  <a:lnTo>
                    <a:pt x="76" y="610"/>
                  </a:lnTo>
                  <a:lnTo>
                    <a:pt x="59" y="577"/>
                  </a:lnTo>
                  <a:lnTo>
                    <a:pt x="50" y="535"/>
                  </a:lnTo>
                  <a:lnTo>
                    <a:pt x="34" y="501"/>
                  </a:lnTo>
                  <a:lnTo>
                    <a:pt x="25" y="460"/>
                  </a:lnTo>
                  <a:lnTo>
                    <a:pt x="9" y="426"/>
                  </a:lnTo>
                  <a:lnTo>
                    <a:pt x="0" y="393"/>
                  </a:lnTo>
                  <a:lnTo>
                    <a:pt x="0" y="385"/>
                  </a:lnTo>
                  <a:lnTo>
                    <a:pt x="0" y="343"/>
                  </a:lnTo>
                  <a:lnTo>
                    <a:pt x="9" y="301"/>
                  </a:lnTo>
                  <a:lnTo>
                    <a:pt x="17" y="259"/>
                  </a:lnTo>
                  <a:lnTo>
                    <a:pt x="17" y="226"/>
                  </a:lnTo>
                  <a:lnTo>
                    <a:pt x="25" y="217"/>
                  </a:lnTo>
                  <a:lnTo>
                    <a:pt x="50" y="167"/>
                  </a:lnTo>
                  <a:lnTo>
                    <a:pt x="84" y="126"/>
                  </a:lnTo>
                  <a:lnTo>
                    <a:pt x="109" y="84"/>
                  </a:lnTo>
                  <a:lnTo>
                    <a:pt x="159"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34"/>
            <p:cNvSpPr/>
            <p:nvPr/>
          </p:nvSpPr>
          <p:spPr>
            <a:xfrm>
              <a:off x="8254352" y="2856894"/>
              <a:ext cx="32605" cy="44543"/>
            </a:xfrm>
            <a:custGeom>
              <a:avLst/>
              <a:gdLst/>
              <a:ahLst/>
              <a:cxnLst/>
              <a:rect l="l" t="t" r="r" b="b"/>
              <a:pathLst>
                <a:path w="661" h="903" extrusionOk="0">
                  <a:moveTo>
                    <a:pt x="109" y="17"/>
                  </a:moveTo>
                  <a:lnTo>
                    <a:pt x="109" y="17"/>
                  </a:lnTo>
                  <a:lnTo>
                    <a:pt x="210" y="84"/>
                  </a:lnTo>
                  <a:lnTo>
                    <a:pt x="243" y="109"/>
                  </a:lnTo>
                  <a:lnTo>
                    <a:pt x="277" y="125"/>
                  </a:lnTo>
                  <a:lnTo>
                    <a:pt x="327" y="167"/>
                  </a:lnTo>
                  <a:lnTo>
                    <a:pt x="335" y="176"/>
                  </a:lnTo>
                  <a:lnTo>
                    <a:pt x="385" y="251"/>
                  </a:lnTo>
                  <a:lnTo>
                    <a:pt x="419" y="292"/>
                  </a:lnTo>
                  <a:lnTo>
                    <a:pt x="427" y="309"/>
                  </a:lnTo>
                  <a:lnTo>
                    <a:pt x="469" y="376"/>
                  </a:lnTo>
                  <a:lnTo>
                    <a:pt x="519" y="451"/>
                  </a:lnTo>
                  <a:lnTo>
                    <a:pt x="527" y="460"/>
                  </a:lnTo>
                  <a:lnTo>
                    <a:pt x="586" y="551"/>
                  </a:lnTo>
                  <a:lnTo>
                    <a:pt x="661" y="677"/>
                  </a:lnTo>
                  <a:lnTo>
                    <a:pt x="661" y="677"/>
                  </a:lnTo>
                  <a:lnTo>
                    <a:pt x="619" y="902"/>
                  </a:lnTo>
                  <a:lnTo>
                    <a:pt x="402" y="861"/>
                  </a:lnTo>
                  <a:lnTo>
                    <a:pt x="402" y="861"/>
                  </a:lnTo>
                  <a:lnTo>
                    <a:pt x="310" y="735"/>
                  </a:lnTo>
                  <a:lnTo>
                    <a:pt x="243" y="660"/>
                  </a:lnTo>
                  <a:lnTo>
                    <a:pt x="235" y="643"/>
                  </a:lnTo>
                  <a:lnTo>
                    <a:pt x="185" y="576"/>
                  </a:lnTo>
                  <a:lnTo>
                    <a:pt x="134" y="510"/>
                  </a:lnTo>
                  <a:lnTo>
                    <a:pt x="118" y="485"/>
                  </a:lnTo>
                  <a:lnTo>
                    <a:pt x="93" y="443"/>
                  </a:lnTo>
                  <a:lnTo>
                    <a:pt x="43" y="359"/>
                  </a:lnTo>
                  <a:lnTo>
                    <a:pt x="34" y="351"/>
                  </a:lnTo>
                  <a:lnTo>
                    <a:pt x="18" y="284"/>
                  </a:lnTo>
                  <a:lnTo>
                    <a:pt x="18" y="251"/>
                  </a:lnTo>
                  <a:lnTo>
                    <a:pt x="18" y="201"/>
                  </a:lnTo>
                  <a:lnTo>
                    <a:pt x="1" y="92"/>
                  </a:lnTo>
                  <a:lnTo>
                    <a:pt x="1" y="92"/>
                  </a:lnTo>
                  <a:lnTo>
                    <a:pt x="1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34"/>
            <p:cNvSpPr/>
            <p:nvPr/>
          </p:nvSpPr>
          <p:spPr>
            <a:xfrm>
              <a:off x="7946943" y="2723759"/>
              <a:ext cx="108422" cy="140189"/>
            </a:xfrm>
            <a:custGeom>
              <a:avLst/>
              <a:gdLst/>
              <a:ahLst/>
              <a:cxnLst/>
              <a:rect l="l" t="t" r="r" b="b"/>
              <a:pathLst>
                <a:path w="2198" h="2842" extrusionOk="0">
                  <a:moveTo>
                    <a:pt x="118" y="17"/>
                  </a:moveTo>
                  <a:lnTo>
                    <a:pt x="168" y="42"/>
                  </a:lnTo>
                  <a:lnTo>
                    <a:pt x="226" y="76"/>
                  </a:lnTo>
                  <a:lnTo>
                    <a:pt x="285" y="93"/>
                  </a:lnTo>
                  <a:lnTo>
                    <a:pt x="285" y="93"/>
                  </a:lnTo>
                  <a:lnTo>
                    <a:pt x="327" y="134"/>
                  </a:lnTo>
                  <a:lnTo>
                    <a:pt x="360" y="168"/>
                  </a:lnTo>
                  <a:lnTo>
                    <a:pt x="402" y="201"/>
                  </a:lnTo>
                  <a:lnTo>
                    <a:pt x="435" y="243"/>
                  </a:lnTo>
                  <a:lnTo>
                    <a:pt x="452" y="251"/>
                  </a:lnTo>
                  <a:lnTo>
                    <a:pt x="469" y="285"/>
                  </a:lnTo>
                  <a:lnTo>
                    <a:pt x="527" y="368"/>
                  </a:lnTo>
                  <a:lnTo>
                    <a:pt x="577" y="452"/>
                  </a:lnTo>
                  <a:lnTo>
                    <a:pt x="636" y="535"/>
                  </a:lnTo>
                  <a:lnTo>
                    <a:pt x="694" y="627"/>
                  </a:lnTo>
                  <a:lnTo>
                    <a:pt x="761" y="711"/>
                  </a:lnTo>
                  <a:lnTo>
                    <a:pt x="819" y="794"/>
                  </a:lnTo>
                  <a:lnTo>
                    <a:pt x="878" y="878"/>
                  </a:lnTo>
                  <a:lnTo>
                    <a:pt x="936" y="961"/>
                  </a:lnTo>
                  <a:lnTo>
                    <a:pt x="1003" y="1045"/>
                  </a:lnTo>
                  <a:lnTo>
                    <a:pt x="1062" y="1129"/>
                  </a:lnTo>
                  <a:lnTo>
                    <a:pt x="1129" y="1212"/>
                  </a:lnTo>
                  <a:lnTo>
                    <a:pt x="1187" y="1296"/>
                  </a:lnTo>
                  <a:lnTo>
                    <a:pt x="1312" y="1463"/>
                  </a:lnTo>
                  <a:lnTo>
                    <a:pt x="1429" y="1613"/>
                  </a:lnTo>
                  <a:lnTo>
                    <a:pt x="1446" y="1630"/>
                  </a:lnTo>
                  <a:lnTo>
                    <a:pt x="1571" y="1797"/>
                  </a:lnTo>
                  <a:lnTo>
                    <a:pt x="1638" y="1880"/>
                  </a:lnTo>
                  <a:lnTo>
                    <a:pt x="1697" y="1972"/>
                  </a:lnTo>
                  <a:lnTo>
                    <a:pt x="1763" y="2056"/>
                  </a:lnTo>
                  <a:lnTo>
                    <a:pt x="1822" y="2139"/>
                  </a:lnTo>
                  <a:lnTo>
                    <a:pt x="1889" y="2223"/>
                  </a:lnTo>
                  <a:lnTo>
                    <a:pt x="1947" y="2306"/>
                  </a:lnTo>
                  <a:lnTo>
                    <a:pt x="2014" y="2398"/>
                  </a:lnTo>
                  <a:lnTo>
                    <a:pt x="2073" y="2482"/>
                  </a:lnTo>
                  <a:lnTo>
                    <a:pt x="2131" y="2565"/>
                  </a:lnTo>
                  <a:lnTo>
                    <a:pt x="2181" y="2641"/>
                  </a:lnTo>
                  <a:lnTo>
                    <a:pt x="2198" y="2657"/>
                  </a:lnTo>
                  <a:lnTo>
                    <a:pt x="2164" y="2841"/>
                  </a:lnTo>
                  <a:lnTo>
                    <a:pt x="1972" y="2816"/>
                  </a:lnTo>
                  <a:lnTo>
                    <a:pt x="1964" y="2799"/>
                  </a:lnTo>
                  <a:lnTo>
                    <a:pt x="1914" y="2732"/>
                  </a:lnTo>
                  <a:lnTo>
                    <a:pt x="1847" y="2649"/>
                  </a:lnTo>
                  <a:lnTo>
                    <a:pt x="1780" y="2565"/>
                  </a:lnTo>
                  <a:lnTo>
                    <a:pt x="1722" y="2490"/>
                  </a:lnTo>
                  <a:lnTo>
                    <a:pt x="1655" y="2407"/>
                  </a:lnTo>
                  <a:lnTo>
                    <a:pt x="1588" y="2323"/>
                  </a:lnTo>
                  <a:lnTo>
                    <a:pt x="1521" y="2248"/>
                  </a:lnTo>
                  <a:lnTo>
                    <a:pt x="1454" y="2164"/>
                  </a:lnTo>
                  <a:lnTo>
                    <a:pt x="1379" y="2081"/>
                  </a:lnTo>
                  <a:lnTo>
                    <a:pt x="1312" y="2006"/>
                  </a:lnTo>
                  <a:lnTo>
                    <a:pt x="1179" y="1847"/>
                  </a:lnTo>
                  <a:lnTo>
                    <a:pt x="1162" y="1822"/>
                  </a:lnTo>
                  <a:lnTo>
                    <a:pt x="1037" y="1688"/>
                  </a:lnTo>
                  <a:lnTo>
                    <a:pt x="903" y="1530"/>
                  </a:lnTo>
                  <a:lnTo>
                    <a:pt x="836" y="1446"/>
                  </a:lnTo>
                  <a:lnTo>
                    <a:pt x="769" y="1362"/>
                  </a:lnTo>
                  <a:lnTo>
                    <a:pt x="702" y="1279"/>
                  </a:lnTo>
                  <a:lnTo>
                    <a:pt x="627" y="1204"/>
                  </a:lnTo>
                  <a:lnTo>
                    <a:pt x="560" y="1120"/>
                  </a:lnTo>
                  <a:lnTo>
                    <a:pt x="494" y="1037"/>
                  </a:lnTo>
                  <a:lnTo>
                    <a:pt x="427" y="953"/>
                  </a:lnTo>
                  <a:lnTo>
                    <a:pt x="368" y="870"/>
                  </a:lnTo>
                  <a:lnTo>
                    <a:pt x="301" y="786"/>
                  </a:lnTo>
                  <a:lnTo>
                    <a:pt x="235" y="702"/>
                  </a:lnTo>
                  <a:lnTo>
                    <a:pt x="168" y="619"/>
                  </a:lnTo>
                  <a:lnTo>
                    <a:pt x="109" y="527"/>
                  </a:lnTo>
                  <a:lnTo>
                    <a:pt x="84" y="502"/>
                  </a:lnTo>
                  <a:lnTo>
                    <a:pt x="76" y="485"/>
                  </a:lnTo>
                  <a:lnTo>
                    <a:pt x="59" y="435"/>
                  </a:lnTo>
                  <a:lnTo>
                    <a:pt x="42" y="377"/>
                  </a:lnTo>
                  <a:lnTo>
                    <a:pt x="17" y="327"/>
                  </a:lnTo>
                  <a:lnTo>
                    <a:pt x="1" y="276"/>
                  </a:lnTo>
                  <a:lnTo>
                    <a:pt x="1" y="276"/>
                  </a:lnTo>
                  <a:lnTo>
                    <a:pt x="1" y="210"/>
                  </a:lnTo>
                  <a:lnTo>
                    <a:pt x="1" y="151"/>
                  </a:lnTo>
                  <a:lnTo>
                    <a:pt x="1" y="93"/>
                  </a:lnTo>
                  <a:lnTo>
                    <a:pt x="2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34"/>
            <p:cNvSpPr/>
            <p:nvPr/>
          </p:nvSpPr>
          <p:spPr>
            <a:xfrm>
              <a:off x="8176070" y="2981298"/>
              <a:ext cx="53224" cy="73399"/>
            </a:xfrm>
            <a:custGeom>
              <a:avLst/>
              <a:gdLst/>
              <a:ahLst/>
              <a:cxnLst/>
              <a:rect l="l" t="t" r="r" b="b"/>
              <a:pathLst>
                <a:path w="1079" h="1488" extrusionOk="0">
                  <a:moveTo>
                    <a:pt x="343" y="9"/>
                  </a:moveTo>
                  <a:lnTo>
                    <a:pt x="385" y="34"/>
                  </a:lnTo>
                  <a:lnTo>
                    <a:pt x="402" y="59"/>
                  </a:lnTo>
                  <a:lnTo>
                    <a:pt x="418" y="68"/>
                  </a:lnTo>
                  <a:lnTo>
                    <a:pt x="443" y="101"/>
                  </a:lnTo>
                  <a:lnTo>
                    <a:pt x="460" y="126"/>
                  </a:lnTo>
                  <a:lnTo>
                    <a:pt x="468" y="143"/>
                  </a:lnTo>
                  <a:lnTo>
                    <a:pt x="493" y="176"/>
                  </a:lnTo>
                  <a:lnTo>
                    <a:pt x="510" y="218"/>
                  </a:lnTo>
                  <a:lnTo>
                    <a:pt x="535" y="252"/>
                  </a:lnTo>
                  <a:lnTo>
                    <a:pt x="552" y="293"/>
                  </a:lnTo>
                  <a:lnTo>
                    <a:pt x="577" y="335"/>
                  </a:lnTo>
                  <a:lnTo>
                    <a:pt x="594" y="369"/>
                  </a:lnTo>
                  <a:lnTo>
                    <a:pt x="619" y="410"/>
                  </a:lnTo>
                  <a:lnTo>
                    <a:pt x="661" y="486"/>
                  </a:lnTo>
                  <a:lnTo>
                    <a:pt x="702" y="561"/>
                  </a:lnTo>
                  <a:lnTo>
                    <a:pt x="752" y="636"/>
                  </a:lnTo>
                  <a:lnTo>
                    <a:pt x="794" y="711"/>
                  </a:lnTo>
                  <a:lnTo>
                    <a:pt x="803" y="719"/>
                  </a:lnTo>
                  <a:lnTo>
                    <a:pt x="844" y="786"/>
                  </a:lnTo>
                  <a:lnTo>
                    <a:pt x="894" y="861"/>
                  </a:lnTo>
                  <a:lnTo>
                    <a:pt x="986" y="1012"/>
                  </a:lnTo>
                  <a:lnTo>
                    <a:pt x="1078" y="1162"/>
                  </a:lnTo>
                  <a:lnTo>
                    <a:pt x="1078" y="1171"/>
                  </a:lnTo>
                  <a:lnTo>
                    <a:pt x="1011" y="1488"/>
                  </a:lnTo>
                  <a:lnTo>
                    <a:pt x="694" y="1421"/>
                  </a:lnTo>
                  <a:lnTo>
                    <a:pt x="694" y="1413"/>
                  </a:lnTo>
                  <a:lnTo>
                    <a:pt x="594" y="1271"/>
                  </a:lnTo>
                  <a:lnTo>
                    <a:pt x="485" y="1120"/>
                  </a:lnTo>
                  <a:lnTo>
                    <a:pt x="435" y="1045"/>
                  </a:lnTo>
                  <a:lnTo>
                    <a:pt x="393" y="978"/>
                  </a:lnTo>
                  <a:lnTo>
                    <a:pt x="385" y="970"/>
                  </a:lnTo>
                  <a:lnTo>
                    <a:pt x="335" y="895"/>
                  </a:lnTo>
                  <a:lnTo>
                    <a:pt x="285" y="811"/>
                  </a:lnTo>
                  <a:lnTo>
                    <a:pt x="234" y="736"/>
                  </a:lnTo>
                  <a:lnTo>
                    <a:pt x="184" y="653"/>
                  </a:lnTo>
                  <a:lnTo>
                    <a:pt x="159" y="611"/>
                  </a:lnTo>
                  <a:lnTo>
                    <a:pt x="143" y="577"/>
                  </a:lnTo>
                  <a:lnTo>
                    <a:pt x="118" y="536"/>
                  </a:lnTo>
                  <a:lnTo>
                    <a:pt x="92" y="494"/>
                  </a:lnTo>
                  <a:lnTo>
                    <a:pt x="67" y="452"/>
                  </a:lnTo>
                  <a:lnTo>
                    <a:pt x="51" y="410"/>
                  </a:lnTo>
                  <a:lnTo>
                    <a:pt x="26" y="369"/>
                  </a:lnTo>
                  <a:lnTo>
                    <a:pt x="17" y="344"/>
                  </a:lnTo>
                  <a:lnTo>
                    <a:pt x="9" y="318"/>
                  </a:lnTo>
                  <a:lnTo>
                    <a:pt x="1" y="268"/>
                  </a:lnTo>
                  <a:lnTo>
                    <a:pt x="1" y="252"/>
                  </a:lnTo>
                  <a:lnTo>
                    <a:pt x="1" y="218"/>
                  </a:lnTo>
                  <a:lnTo>
                    <a:pt x="1" y="168"/>
                  </a:lnTo>
                  <a:lnTo>
                    <a:pt x="1" y="168"/>
                  </a:lnTo>
                  <a:lnTo>
                    <a:pt x="101" y="76"/>
                  </a:lnTo>
                  <a:lnTo>
                    <a:pt x="218" y="18"/>
                  </a:lnTo>
                  <a:lnTo>
                    <a:pt x="35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34"/>
            <p:cNvSpPr/>
            <p:nvPr/>
          </p:nvSpPr>
          <p:spPr>
            <a:xfrm>
              <a:off x="8357398" y="3271442"/>
              <a:ext cx="98112" cy="109655"/>
            </a:xfrm>
            <a:custGeom>
              <a:avLst/>
              <a:gdLst/>
              <a:ahLst/>
              <a:cxnLst/>
              <a:rect l="l" t="t" r="r" b="b"/>
              <a:pathLst>
                <a:path w="1989" h="2223" extrusionOk="0">
                  <a:moveTo>
                    <a:pt x="92" y="0"/>
                  </a:moveTo>
                  <a:lnTo>
                    <a:pt x="293" y="34"/>
                  </a:lnTo>
                  <a:lnTo>
                    <a:pt x="309" y="42"/>
                  </a:lnTo>
                  <a:lnTo>
                    <a:pt x="468" y="126"/>
                  </a:lnTo>
                  <a:lnTo>
                    <a:pt x="468" y="126"/>
                  </a:lnTo>
                  <a:lnTo>
                    <a:pt x="702" y="368"/>
                  </a:lnTo>
                  <a:lnTo>
                    <a:pt x="819" y="493"/>
                  </a:lnTo>
                  <a:lnTo>
                    <a:pt x="936" y="618"/>
                  </a:lnTo>
                  <a:lnTo>
                    <a:pt x="1020" y="710"/>
                  </a:lnTo>
                  <a:lnTo>
                    <a:pt x="1053" y="744"/>
                  </a:lnTo>
                  <a:lnTo>
                    <a:pt x="1111" y="811"/>
                  </a:lnTo>
                  <a:lnTo>
                    <a:pt x="1162" y="869"/>
                  </a:lnTo>
                  <a:lnTo>
                    <a:pt x="1220" y="936"/>
                  </a:lnTo>
                  <a:lnTo>
                    <a:pt x="1279" y="1003"/>
                  </a:lnTo>
                  <a:lnTo>
                    <a:pt x="1337" y="1070"/>
                  </a:lnTo>
                  <a:lnTo>
                    <a:pt x="1387" y="1136"/>
                  </a:lnTo>
                  <a:lnTo>
                    <a:pt x="1446" y="1203"/>
                  </a:lnTo>
                  <a:lnTo>
                    <a:pt x="1504" y="1270"/>
                  </a:lnTo>
                  <a:lnTo>
                    <a:pt x="1554" y="1337"/>
                  </a:lnTo>
                  <a:lnTo>
                    <a:pt x="1588" y="1379"/>
                  </a:lnTo>
                  <a:lnTo>
                    <a:pt x="1604" y="1404"/>
                  </a:lnTo>
                  <a:lnTo>
                    <a:pt x="1654" y="1479"/>
                  </a:lnTo>
                  <a:lnTo>
                    <a:pt x="1705" y="1546"/>
                  </a:lnTo>
                  <a:lnTo>
                    <a:pt x="1755" y="1621"/>
                  </a:lnTo>
                  <a:lnTo>
                    <a:pt x="1805" y="1696"/>
                  </a:lnTo>
                  <a:lnTo>
                    <a:pt x="1838" y="1746"/>
                  </a:lnTo>
                  <a:lnTo>
                    <a:pt x="1847" y="1771"/>
                  </a:lnTo>
                  <a:lnTo>
                    <a:pt x="1897" y="1846"/>
                  </a:lnTo>
                  <a:lnTo>
                    <a:pt x="1938" y="1922"/>
                  </a:lnTo>
                  <a:lnTo>
                    <a:pt x="1989" y="1997"/>
                  </a:lnTo>
                  <a:lnTo>
                    <a:pt x="1955" y="2222"/>
                  </a:lnTo>
                  <a:lnTo>
                    <a:pt x="1730" y="2181"/>
                  </a:lnTo>
                  <a:lnTo>
                    <a:pt x="1671" y="2114"/>
                  </a:lnTo>
                  <a:lnTo>
                    <a:pt x="1613" y="2055"/>
                  </a:lnTo>
                  <a:lnTo>
                    <a:pt x="1554" y="1988"/>
                  </a:lnTo>
                  <a:lnTo>
                    <a:pt x="1537" y="1972"/>
                  </a:lnTo>
                  <a:lnTo>
                    <a:pt x="1504" y="1930"/>
                  </a:lnTo>
                  <a:lnTo>
                    <a:pt x="1446" y="1872"/>
                  </a:lnTo>
                  <a:lnTo>
                    <a:pt x="1387" y="1805"/>
                  </a:lnTo>
                  <a:lnTo>
                    <a:pt x="1329" y="1746"/>
                  </a:lnTo>
                  <a:lnTo>
                    <a:pt x="1270" y="1688"/>
                  </a:lnTo>
                  <a:lnTo>
                    <a:pt x="1245" y="1663"/>
                  </a:lnTo>
                  <a:lnTo>
                    <a:pt x="1212" y="1629"/>
                  </a:lnTo>
                  <a:lnTo>
                    <a:pt x="1153" y="1562"/>
                  </a:lnTo>
                  <a:lnTo>
                    <a:pt x="1095" y="1504"/>
                  </a:lnTo>
                  <a:lnTo>
                    <a:pt x="1045" y="1437"/>
                  </a:lnTo>
                  <a:lnTo>
                    <a:pt x="986" y="1379"/>
                  </a:lnTo>
                  <a:lnTo>
                    <a:pt x="928" y="1320"/>
                  </a:lnTo>
                  <a:lnTo>
                    <a:pt x="869" y="1262"/>
                  </a:lnTo>
                  <a:lnTo>
                    <a:pt x="811" y="1195"/>
                  </a:lnTo>
                  <a:lnTo>
                    <a:pt x="752" y="1136"/>
                  </a:lnTo>
                  <a:lnTo>
                    <a:pt x="694" y="1078"/>
                  </a:lnTo>
                  <a:lnTo>
                    <a:pt x="660" y="1044"/>
                  </a:lnTo>
                  <a:lnTo>
                    <a:pt x="577" y="953"/>
                  </a:lnTo>
                  <a:lnTo>
                    <a:pt x="460" y="836"/>
                  </a:lnTo>
                  <a:lnTo>
                    <a:pt x="343" y="719"/>
                  </a:lnTo>
                  <a:lnTo>
                    <a:pt x="109" y="476"/>
                  </a:lnTo>
                  <a:lnTo>
                    <a:pt x="109" y="476"/>
                  </a:lnTo>
                  <a:lnTo>
                    <a:pt x="25" y="309"/>
                  </a:lnTo>
                  <a:lnTo>
                    <a:pt x="17" y="293"/>
                  </a:lnTo>
                  <a:lnTo>
                    <a:pt x="0" y="92"/>
                  </a:lnTo>
                  <a:lnTo>
                    <a:pt x="0"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34"/>
            <p:cNvSpPr/>
            <p:nvPr/>
          </p:nvSpPr>
          <p:spPr>
            <a:xfrm>
              <a:off x="8328936" y="3451488"/>
              <a:ext cx="95251" cy="115032"/>
            </a:xfrm>
            <a:custGeom>
              <a:avLst/>
              <a:gdLst/>
              <a:ahLst/>
              <a:cxnLst/>
              <a:rect l="l" t="t" r="r" b="b"/>
              <a:pathLst>
                <a:path w="1931" h="2332" extrusionOk="0">
                  <a:moveTo>
                    <a:pt x="143" y="43"/>
                  </a:moveTo>
                  <a:lnTo>
                    <a:pt x="185" y="68"/>
                  </a:lnTo>
                  <a:lnTo>
                    <a:pt x="226" y="93"/>
                  </a:lnTo>
                  <a:lnTo>
                    <a:pt x="268" y="110"/>
                  </a:lnTo>
                  <a:lnTo>
                    <a:pt x="268" y="118"/>
                  </a:lnTo>
                  <a:lnTo>
                    <a:pt x="293" y="151"/>
                  </a:lnTo>
                  <a:lnTo>
                    <a:pt x="318" y="185"/>
                  </a:lnTo>
                  <a:lnTo>
                    <a:pt x="343" y="218"/>
                  </a:lnTo>
                  <a:lnTo>
                    <a:pt x="368" y="252"/>
                  </a:lnTo>
                  <a:lnTo>
                    <a:pt x="394" y="293"/>
                  </a:lnTo>
                  <a:lnTo>
                    <a:pt x="410" y="327"/>
                  </a:lnTo>
                  <a:lnTo>
                    <a:pt x="435" y="360"/>
                  </a:lnTo>
                  <a:lnTo>
                    <a:pt x="460" y="394"/>
                  </a:lnTo>
                  <a:lnTo>
                    <a:pt x="485" y="427"/>
                  </a:lnTo>
                  <a:lnTo>
                    <a:pt x="502" y="452"/>
                  </a:lnTo>
                  <a:lnTo>
                    <a:pt x="511" y="460"/>
                  </a:lnTo>
                  <a:lnTo>
                    <a:pt x="536" y="494"/>
                  </a:lnTo>
                  <a:lnTo>
                    <a:pt x="561" y="527"/>
                  </a:lnTo>
                  <a:lnTo>
                    <a:pt x="586" y="561"/>
                  </a:lnTo>
                  <a:lnTo>
                    <a:pt x="611" y="594"/>
                  </a:lnTo>
                  <a:lnTo>
                    <a:pt x="636" y="628"/>
                  </a:lnTo>
                  <a:lnTo>
                    <a:pt x="661" y="661"/>
                  </a:lnTo>
                  <a:lnTo>
                    <a:pt x="661" y="661"/>
                  </a:lnTo>
                  <a:lnTo>
                    <a:pt x="686" y="694"/>
                  </a:lnTo>
                  <a:lnTo>
                    <a:pt x="703" y="728"/>
                  </a:lnTo>
                  <a:lnTo>
                    <a:pt x="728" y="761"/>
                  </a:lnTo>
                  <a:lnTo>
                    <a:pt x="753" y="795"/>
                  </a:lnTo>
                  <a:lnTo>
                    <a:pt x="778" y="828"/>
                  </a:lnTo>
                  <a:lnTo>
                    <a:pt x="811" y="853"/>
                  </a:lnTo>
                  <a:lnTo>
                    <a:pt x="811" y="853"/>
                  </a:lnTo>
                  <a:lnTo>
                    <a:pt x="828" y="886"/>
                  </a:lnTo>
                  <a:lnTo>
                    <a:pt x="853" y="920"/>
                  </a:lnTo>
                  <a:lnTo>
                    <a:pt x="878" y="953"/>
                  </a:lnTo>
                  <a:lnTo>
                    <a:pt x="903" y="987"/>
                  </a:lnTo>
                  <a:lnTo>
                    <a:pt x="928" y="1020"/>
                  </a:lnTo>
                  <a:lnTo>
                    <a:pt x="953" y="1045"/>
                  </a:lnTo>
                  <a:lnTo>
                    <a:pt x="978" y="1079"/>
                  </a:lnTo>
                  <a:lnTo>
                    <a:pt x="1003" y="1112"/>
                  </a:lnTo>
                  <a:lnTo>
                    <a:pt x="1037" y="1145"/>
                  </a:lnTo>
                  <a:lnTo>
                    <a:pt x="1062" y="1179"/>
                  </a:lnTo>
                  <a:lnTo>
                    <a:pt x="1070" y="1196"/>
                  </a:lnTo>
                  <a:lnTo>
                    <a:pt x="1087" y="1204"/>
                  </a:lnTo>
                  <a:lnTo>
                    <a:pt x="1112" y="1237"/>
                  </a:lnTo>
                  <a:lnTo>
                    <a:pt x="1137" y="1271"/>
                  </a:lnTo>
                  <a:lnTo>
                    <a:pt x="1196" y="1329"/>
                  </a:lnTo>
                  <a:lnTo>
                    <a:pt x="1246" y="1396"/>
                  </a:lnTo>
                  <a:lnTo>
                    <a:pt x="1304" y="1455"/>
                  </a:lnTo>
                  <a:lnTo>
                    <a:pt x="1363" y="1521"/>
                  </a:lnTo>
                  <a:lnTo>
                    <a:pt x="1421" y="1580"/>
                  </a:lnTo>
                  <a:lnTo>
                    <a:pt x="1429" y="1588"/>
                  </a:lnTo>
                  <a:lnTo>
                    <a:pt x="1480" y="1638"/>
                  </a:lnTo>
                  <a:lnTo>
                    <a:pt x="1538" y="1697"/>
                  </a:lnTo>
                  <a:lnTo>
                    <a:pt x="1597" y="1755"/>
                  </a:lnTo>
                  <a:lnTo>
                    <a:pt x="1655" y="1814"/>
                  </a:lnTo>
                  <a:lnTo>
                    <a:pt x="1713" y="1872"/>
                  </a:lnTo>
                  <a:lnTo>
                    <a:pt x="1780" y="1931"/>
                  </a:lnTo>
                  <a:lnTo>
                    <a:pt x="1839" y="1989"/>
                  </a:lnTo>
                  <a:lnTo>
                    <a:pt x="1906" y="2039"/>
                  </a:lnTo>
                  <a:lnTo>
                    <a:pt x="1931" y="2307"/>
                  </a:lnTo>
                  <a:lnTo>
                    <a:pt x="1663" y="2332"/>
                  </a:lnTo>
                  <a:lnTo>
                    <a:pt x="1597" y="2273"/>
                  </a:lnTo>
                  <a:lnTo>
                    <a:pt x="1530" y="2223"/>
                  </a:lnTo>
                  <a:lnTo>
                    <a:pt x="1455" y="2165"/>
                  </a:lnTo>
                  <a:lnTo>
                    <a:pt x="1388" y="2106"/>
                  </a:lnTo>
                  <a:lnTo>
                    <a:pt x="1321" y="2048"/>
                  </a:lnTo>
                  <a:lnTo>
                    <a:pt x="1254" y="1989"/>
                  </a:lnTo>
                  <a:lnTo>
                    <a:pt x="1187" y="1931"/>
                  </a:lnTo>
                  <a:lnTo>
                    <a:pt x="1137" y="1889"/>
                  </a:lnTo>
                  <a:lnTo>
                    <a:pt x="1129" y="1872"/>
                  </a:lnTo>
                  <a:lnTo>
                    <a:pt x="1062" y="1814"/>
                  </a:lnTo>
                  <a:lnTo>
                    <a:pt x="995" y="1747"/>
                  </a:lnTo>
                  <a:lnTo>
                    <a:pt x="937" y="1688"/>
                  </a:lnTo>
                  <a:lnTo>
                    <a:pt x="878" y="1622"/>
                  </a:lnTo>
                  <a:lnTo>
                    <a:pt x="811" y="1563"/>
                  </a:lnTo>
                  <a:lnTo>
                    <a:pt x="786" y="1530"/>
                  </a:lnTo>
                  <a:lnTo>
                    <a:pt x="753" y="1496"/>
                  </a:lnTo>
                  <a:lnTo>
                    <a:pt x="736" y="1480"/>
                  </a:lnTo>
                  <a:lnTo>
                    <a:pt x="728" y="1463"/>
                  </a:lnTo>
                  <a:lnTo>
                    <a:pt x="694" y="1429"/>
                  </a:lnTo>
                  <a:lnTo>
                    <a:pt x="669" y="1396"/>
                  </a:lnTo>
                  <a:lnTo>
                    <a:pt x="636" y="1363"/>
                  </a:lnTo>
                  <a:lnTo>
                    <a:pt x="611" y="1329"/>
                  </a:lnTo>
                  <a:lnTo>
                    <a:pt x="577" y="1287"/>
                  </a:lnTo>
                  <a:lnTo>
                    <a:pt x="552" y="1254"/>
                  </a:lnTo>
                  <a:lnTo>
                    <a:pt x="527" y="1221"/>
                  </a:lnTo>
                  <a:lnTo>
                    <a:pt x="502" y="1187"/>
                  </a:lnTo>
                  <a:lnTo>
                    <a:pt x="469" y="1154"/>
                  </a:lnTo>
                  <a:lnTo>
                    <a:pt x="452" y="1120"/>
                  </a:lnTo>
                  <a:lnTo>
                    <a:pt x="452" y="1112"/>
                  </a:lnTo>
                  <a:lnTo>
                    <a:pt x="427" y="1079"/>
                  </a:lnTo>
                  <a:lnTo>
                    <a:pt x="402" y="1045"/>
                  </a:lnTo>
                  <a:lnTo>
                    <a:pt x="377" y="1003"/>
                  </a:lnTo>
                  <a:lnTo>
                    <a:pt x="352" y="970"/>
                  </a:lnTo>
                  <a:lnTo>
                    <a:pt x="327" y="928"/>
                  </a:lnTo>
                  <a:lnTo>
                    <a:pt x="302" y="895"/>
                  </a:lnTo>
                  <a:lnTo>
                    <a:pt x="302" y="895"/>
                  </a:lnTo>
                  <a:lnTo>
                    <a:pt x="285" y="853"/>
                  </a:lnTo>
                  <a:lnTo>
                    <a:pt x="260" y="820"/>
                  </a:lnTo>
                  <a:lnTo>
                    <a:pt x="235" y="778"/>
                  </a:lnTo>
                  <a:lnTo>
                    <a:pt x="218" y="736"/>
                  </a:lnTo>
                  <a:lnTo>
                    <a:pt x="193" y="703"/>
                  </a:lnTo>
                  <a:lnTo>
                    <a:pt x="176" y="661"/>
                  </a:lnTo>
                  <a:lnTo>
                    <a:pt x="168" y="644"/>
                  </a:lnTo>
                  <a:lnTo>
                    <a:pt x="151" y="619"/>
                  </a:lnTo>
                  <a:lnTo>
                    <a:pt x="135" y="577"/>
                  </a:lnTo>
                  <a:lnTo>
                    <a:pt x="118" y="536"/>
                  </a:lnTo>
                  <a:lnTo>
                    <a:pt x="93" y="494"/>
                  </a:lnTo>
                  <a:lnTo>
                    <a:pt x="76" y="460"/>
                  </a:lnTo>
                  <a:lnTo>
                    <a:pt x="59" y="419"/>
                  </a:lnTo>
                  <a:lnTo>
                    <a:pt x="59" y="419"/>
                  </a:lnTo>
                  <a:lnTo>
                    <a:pt x="43" y="377"/>
                  </a:lnTo>
                  <a:lnTo>
                    <a:pt x="26" y="335"/>
                  </a:lnTo>
                  <a:lnTo>
                    <a:pt x="9" y="293"/>
                  </a:lnTo>
                  <a:lnTo>
                    <a:pt x="1" y="252"/>
                  </a:lnTo>
                  <a:lnTo>
                    <a:pt x="1" y="243"/>
                  </a:lnTo>
                  <a:lnTo>
                    <a:pt x="9" y="193"/>
                  </a:lnTo>
                  <a:lnTo>
                    <a:pt x="18" y="143"/>
                  </a:lnTo>
                  <a:lnTo>
                    <a:pt x="26" y="93"/>
                  </a:lnTo>
                  <a:lnTo>
                    <a:pt x="5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34"/>
            <p:cNvSpPr/>
            <p:nvPr/>
          </p:nvSpPr>
          <p:spPr>
            <a:xfrm>
              <a:off x="8142675" y="3497264"/>
              <a:ext cx="137278" cy="153754"/>
            </a:xfrm>
            <a:custGeom>
              <a:avLst/>
              <a:gdLst/>
              <a:ahLst/>
              <a:cxnLst/>
              <a:rect l="l" t="t" r="r" b="b"/>
              <a:pathLst>
                <a:path w="2783" h="3117" extrusionOk="0">
                  <a:moveTo>
                    <a:pt x="335" y="0"/>
                  </a:moveTo>
                  <a:lnTo>
                    <a:pt x="360" y="25"/>
                  </a:lnTo>
                  <a:lnTo>
                    <a:pt x="385" y="75"/>
                  </a:lnTo>
                  <a:lnTo>
                    <a:pt x="419" y="126"/>
                  </a:lnTo>
                  <a:lnTo>
                    <a:pt x="452" y="167"/>
                  </a:lnTo>
                  <a:lnTo>
                    <a:pt x="494" y="217"/>
                  </a:lnTo>
                  <a:lnTo>
                    <a:pt x="527" y="259"/>
                  </a:lnTo>
                  <a:lnTo>
                    <a:pt x="561" y="309"/>
                  </a:lnTo>
                  <a:lnTo>
                    <a:pt x="594" y="351"/>
                  </a:lnTo>
                  <a:lnTo>
                    <a:pt x="627" y="393"/>
                  </a:lnTo>
                  <a:lnTo>
                    <a:pt x="627" y="393"/>
                  </a:lnTo>
                  <a:lnTo>
                    <a:pt x="661" y="443"/>
                  </a:lnTo>
                  <a:lnTo>
                    <a:pt x="703" y="485"/>
                  </a:lnTo>
                  <a:lnTo>
                    <a:pt x="736" y="535"/>
                  </a:lnTo>
                  <a:lnTo>
                    <a:pt x="769" y="577"/>
                  </a:lnTo>
                  <a:lnTo>
                    <a:pt x="811" y="618"/>
                  </a:lnTo>
                  <a:lnTo>
                    <a:pt x="845" y="669"/>
                  </a:lnTo>
                  <a:lnTo>
                    <a:pt x="886" y="710"/>
                  </a:lnTo>
                  <a:lnTo>
                    <a:pt x="920" y="752"/>
                  </a:lnTo>
                  <a:lnTo>
                    <a:pt x="962" y="794"/>
                  </a:lnTo>
                  <a:lnTo>
                    <a:pt x="995" y="844"/>
                  </a:lnTo>
                  <a:lnTo>
                    <a:pt x="1020" y="869"/>
                  </a:lnTo>
                  <a:lnTo>
                    <a:pt x="1037" y="886"/>
                  </a:lnTo>
                  <a:lnTo>
                    <a:pt x="1079" y="928"/>
                  </a:lnTo>
                  <a:lnTo>
                    <a:pt x="1112" y="969"/>
                  </a:lnTo>
                  <a:lnTo>
                    <a:pt x="1154" y="1011"/>
                  </a:lnTo>
                  <a:lnTo>
                    <a:pt x="1187" y="1061"/>
                  </a:lnTo>
                  <a:lnTo>
                    <a:pt x="1229" y="1103"/>
                  </a:lnTo>
                  <a:lnTo>
                    <a:pt x="1271" y="1145"/>
                  </a:lnTo>
                  <a:lnTo>
                    <a:pt x="1312" y="1187"/>
                  </a:lnTo>
                  <a:lnTo>
                    <a:pt x="1346" y="1228"/>
                  </a:lnTo>
                  <a:lnTo>
                    <a:pt x="1429" y="1312"/>
                  </a:lnTo>
                  <a:lnTo>
                    <a:pt x="1471" y="1354"/>
                  </a:lnTo>
                  <a:lnTo>
                    <a:pt x="1513" y="1395"/>
                  </a:lnTo>
                  <a:lnTo>
                    <a:pt x="1588" y="1487"/>
                  </a:lnTo>
                  <a:lnTo>
                    <a:pt x="1672" y="1571"/>
                  </a:lnTo>
                  <a:lnTo>
                    <a:pt x="1705" y="1604"/>
                  </a:lnTo>
                  <a:lnTo>
                    <a:pt x="1755" y="1654"/>
                  </a:lnTo>
                  <a:lnTo>
                    <a:pt x="1830" y="1738"/>
                  </a:lnTo>
                  <a:lnTo>
                    <a:pt x="1914" y="1821"/>
                  </a:lnTo>
                  <a:lnTo>
                    <a:pt x="1939" y="1846"/>
                  </a:lnTo>
                  <a:lnTo>
                    <a:pt x="1997" y="1913"/>
                  </a:lnTo>
                  <a:lnTo>
                    <a:pt x="2073" y="2005"/>
                  </a:lnTo>
                  <a:lnTo>
                    <a:pt x="2148" y="2089"/>
                  </a:lnTo>
                  <a:lnTo>
                    <a:pt x="2190" y="2131"/>
                  </a:lnTo>
                  <a:lnTo>
                    <a:pt x="2231" y="2181"/>
                  </a:lnTo>
                  <a:lnTo>
                    <a:pt x="2307" y="2273"/>
                  </a:lnTo>
                  <a:lnTo>
                    <a:pt x="2382" y="2364"/>
                  </a:lnTo>
                  <a:lnTo>
                    <a:pt x="2457" y="2448"/>
                  </a:lnTo>
                  <a:lnTo>
                    <a:pt x="2457" y="2448"/>
                  </a:lnTo>
                  <a:lnTo>
                    <a:pt x="2607" y="2632"/>
                  </a:lnTo>
                  <a:lnTo>
                    <a:pt x="2766" y="2807"/>
                  </a:lnTo>
                  <a:lnTo>
                    <a:pt x="2783" y="3116"/>
                  </a:lnTo>
                  <a:lnTo>
                    <a:pt x="2465" y="3108"/>
                  </a:lnTo>
                  <a:lnTo>
                    <a:pt x="2290" y="2966"/>
                  </a:lnTo>
                  <a:lnTo>
                    <a:pt x="2106" y="2807"/>
                  </a:lnTo>
                  <a:lnTo>
                    <a:pt x="2106" y="2807"/>
                  </a:lnTo>
                  <a:lnTo>
                    <a:pt x="2023" y="2732"/>
                  </a:lnTo>
                  <a:lnTo>
                    <a:pt x="1931" y="2657"/>
                  </a:lnTo>
                  <a:lnTo>
                    <a:pt x="1839" y="2582"/>
                  </a:lnTo>
                  <a:lnTo>
                    <a:pt x="1789" y="2540"/>
                  </a:lnTo>
                  <a:lnTo>
                    <a:pt x="1747" y="2498"/>
                  </a:lnTo>
                  <a:lnTo>
                    <a:pt x="1655" y="2415"/>
                  </a:lnTo>
                  <a:lnTo>
                    <a:pt x="1571" y="2339"/>
                  </a:lnTo>
                  <a:lnTo>
                    <a:pt x="1505" y="2273"/>
                  </a:lnTo>
                  <a:lnTo>
                    <a:pt x="1480" y="2247"/>
                  </a:lnTo>
                  <a:lnTo>
                    <a:pt x="1396" y="2164"/>
                  </a:lnTo>
                  <a:lnTo>
                    <a:pt x="1312" y="2072"/>
                  </a:lnTo>
                  <a:lnTo>
                    <a:pt x="1262" y="2022"/>
                  </a:lnTo>
                  <a:lnTo>
                    <a:pt x="1229" y="1989"/>
                  </a:lnTo>
                  <a:lnTo>
                    <a:pt x="1154" y="1888"/>
                  </a:lnTo>
                  <a:lnTo>
                    <a:pt x="1070" y="1796"/>
                  </a:lnTo>
                  <a:lnTo>
                    <a:pt x="1028" y="1746"/>
                  </a:lnTo>
                  <a:lnTo>
                    <a:pt x="995" y="1704"/>
                  </a:lnTo>
                  <a:lnTo>
                    <a:pt x="920" y="1613"/>
                  </a:lnTo>
                  <a:lnTo>
                    <a:pt x="878" y="1562"/>
                  </a:lnTo>
                  <a:lnTo>
                    <a:pt x="845" y="1512"/>
                  </a:lnTo>
                  <a:lnTo>
                    <a:pt x="803" y="1462"/>
                  </a:lnTo>
                  <a:lnTo>
                    <a:pt x="769" y="1412"/>
                  </a:lnTo>
                  <a:lnTo>
                    <a:pt x="728" y="1370"/>
                  </a:lnTo>
                  <a:lnTo>
                    <a:pt x="694" y="1320"/>
                  </a:lnTo>
                  <a:lnTo>
                    <a:pt x="661" y="1270"/>
                  </a:lnTo>
                  <a:lnTo>
                    <a:pt x="619" y="1220"/>
                  </a:lnTo>
                  <a:lnTo>
                    <a:pt x="611" y="1203"/>
                  </a:lnTo>
                  <a:lnTo>
                    <a:pt x="586" y="1170"/>
                  </a:lnTo>
                  <a:lnTo>
                    <a:pt x="552" y="1120"/>
                  </a:lnTo>
                  <a:lnTo>
                    <a:pt x="519" y="1070"/>
                  </a:lnTo>
                  <a:lnTo>
                    <a:pt x="485" y="1019"/>
                  </a:lnTo>
                  <a:lnTo>
                    <a:pt x="452" y="969"/>
                  </a:lnTo>
                  <a:lnTo>
                    <a:pt x="410" y="911"/>
                  </a:lnTo>
                  <a:lnTo>
                    <a:pt x="377" y="861"/>
                  </a:lnTo>
                  <a:lnTo>
                    <a:pt x="343" y="811"/>
                  </a:lnTo>
                  <a:lnTo>
                    <a:pt x="318" y="760"/>
                  </a:lnTo>
                  <a:lnTo>
                    <a:pt x="285" y="702"/>
                  </a:lnTo>
                  <a:lnTo>
                    <a:pt x="252" y="652"/>
                  </a:lnTo>
                  <a:lnTo>
                    <a:pt x="252" y="652"/>
                  </a:lnTo>
                  <a:lnTo>
                    <a:pt x="226" y="602"/>
                  </a:lnTo>
                  <a:lnTo>
                    <a:pt x="193" y="552"/>
                  </a:lnTo>
                  <a:lnTo>
                    <a:pt x="160" y="493"/>
                  </a:lnTo>
                  <a:lnTo>
                    <a:pt x="135" y="443"/>
                  </a:lnTo>
                  <a:lnTo>
                    <a:pt x="101" y="393"/>
                  </a:lnTo>
                  <a:lnTo>
                    <a:pt x="76" y="334"/>
                  </a:lnTo>
                  <a:lnTo>
                    <a:pt x="51" y="284"/>
                  </a:lnTo>
                  <a:lnTo>
                    <a:pt x="18" y="226"/>
                  </a:lnTo>
                  <a:lnTo>
                    <a:pt x="1" y="192"/>
                  </a:lnTo>
                  <a:lnTo>
                    <a:pt x="26" y="159"/>
                  </a:lnTo>
                  <a:lnTo>
                    <a:pt x="293"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34"/>
            <p:cNvSpPr/>
            <p:nvPr/>
          </p:nvSpPr>
          <p:spPr>
            <a:xfrm>
              <a:off x="8159200" y="3213335"/>
              <a:ext cx="77099" cy="80404"/>
            </a:xfrm>
            <a:custGeom>
              <a:avLst/>
              <a:gdLst/>
              <a:ahLst/>
              <a:cxnLst/>
              <a:rect l="l" t="t" r="r" b="b"/>
              <a:pathLst>
                <a:path w="1563" h="1630" extrusionOk="0">
                  <a:moveTo>
                    <a:pt x="84" y="0"/>
                  </a:moveTo>
                  <a:lnTo>
                    <a:pt x="159" y="9"/>
                  </a:lnTo>
                  <a:lnTo>
                    <a:pt x="159" y="9"/>
                  </a:lnTo>
                  <a:lnTo>
                    <a:pt x="234" y="17"/>
                  </a:lnTo>
                  <a:lnTo>
                    <a:pt x="259" y="17"/>
                  </a:lnTo>
                  <a:lnTo>
                    <a:pt x="292" y="59"/>
                  </a:lnTo>
                  <a:lnTo>
                    <a:pt x="343" y="101"/>
                  </a:lnTo>
                  <a:lnTo>
                    <a:pt x="393" y="142"/>
                  </a:lnTo>
                  <a:lnTo>
                    <a:pt x="434" y="184"/>
                  </a:lnTo>
                  <a:lnTo>
                    <a:pt x="485" y="234"/>
                  </a:lnTo>
                  <a:lnTo>
                    <a:pt x="535" y="276"/>
                  </a:lnTo>
                  <a:lnTo>
                    <a:pt x="576" y="318"/>
                  </a:lnTo>
                  <a:lnTo>
                    <a:pt x="585" y="318"/>
                  </a:lnTo>
                  <a:lnTo>
                    <a:pt x="618" y="360"/>
                  </a:lnTo>
                  <a:lnTo>
                    <a:pt x="668" y="410"/>
                  </a:lnTo>
                  <a:lnTo>
                    <a:pt x="710" y="451"/>
                  </a:lnTo>
                  <a:lnTo>
                    <a:pt x="802" y="543"/>
                  </a:lnTo>
                  <a:lnTo>
                    <a:pt x="886" y="644"/>
                  </a:lnTo>
                  <a:lnTo>
                    <a:pt x="977" y="735"/>
                  </a:lnTo>
                  <a:lnTo>
                    <a:pt x="1028" y="786"/>
                  </a:lnTo>
                  <a:lnTo>
                    <a:pt x="1061" y="827"/>
                  </a:lnTo>
                  <a:lnTo>
                    <a:pt x="1145" y="928"/>
                  </a:lnTo>
                  <a:lnTo>
                    <a:pt x="1228" y="1020"/>
                  </a:lnTo>
                  <a:lnTo>
                    <a:pt x="1312" y="1120"/>
                  </a:lnTo>
                  <a:lnTo>
                    <a:pt x="1395" y="1212"/>
                  </a:lnTo>
                  <a:lnTo>
                    <a:pt x="1562" y="1404"/>
                  </a:lnTo>
                  <a:lnTo>
                    <a:pt x="1562" y="1412"/>
                  </a:lnTo>
                  <a:lnTo>
                    <a:pt x="1554" y="1629"/>
                  </a:lnTo>
                  <a:lnTo>
                    <a:pt x="1337" y="1613"/>
                  </a:lnTo>
                  <a:lnTo>
                    <a:pt x="1328" y="1604"/>
                  </a:lnTo>
                  <a:lnTo>
                    <a:pt x="1161" y="1429"/>
                  </a:lnTo>
                  <a:lnTo>
                    <a:pt x="1078" y="1337"/>
                  </a:lnTo>
                  <a:lnTo>
                    <a:pt x="986" y="1237"/>
                  </a:lnTo>
                  <a:lnTo>
                    <a:pt x="902" y="1145"/>
                  </a:lnTo>
                  <a:lnTo>
                    <a:pt x="810" y="1061"/>
                  </a:lnTo>
                  <a:lnTo>
                    <a:pt x="777" y="1020"/>
                  </a:lnTo>
                  <a:lnTo>
                    <a:pt x="727" y="969"/>
                  </a:lnTo>
                  <a:lnTo>
                    <a:pt x="643" y="877"/>
                  </a:lnTo>
                  <a:lnTo>
                    <a:pt x="551" y="786"/>
                  </a:lnTo>
                  <a:lnTo>
                    <a:pt x="460" y="694"/>
                  </a:lnTo>
                  <a:lnTo>
                    <a:pt x="418" y="652"/>
                  </a:lnTo>
                  <a:lnTo>
                    <a:pt x="376" y="610"/>
                  </a:lnTo>
                  <a:lnTo>
                    <a:pt x="334" y="568"/>
                  </a:lnTo>
                  <a:lnTo>
                    <a:pt x="334" y="568"/>
                  </a:lnTo>
                  <a:lnTo>
                    <a:pt x="292" y="527"/>
                  </a:lnTo>
                  <a:lnTo>
                    <a:pt x="251" y="485"/>
                  </a:lnTo>
                  <a:lnTo>
                    <a:pt x="201" y="435"/>
                  </a:lnTo>
                  <a:lnTo>
                    <a:pt x="159" y="393"/>
                  </a:lnTo>
                  <a:lnTo>
                    <a:pt x="109" y="351"/>
                  </a:lnTo>
                  <a:lnTo>
                    <a:pt x="67" y="309"/>
                  </a:lnTo>
                  <a:lnTo>
                    <a:pt x="33" y="276"/>
                  </a:lnTo>
                  <a:lnTo>
                    <a:pt x="33" y="251"/>
                  </a:lnTo>
                  <a:lnTo>
                    <a:pt x="17" y="184"/>
                  </a:lnTo>
                  <a:lnTo>
                    <a:pt x="17" y="184"/>
                  </a:lnTo>
                  <a:lnTo>
                    <a:pt x="0" y="109"/>
                  </a:lnTo>
                  <a:lnTo>
                    <a:pt x="0" y="109"/>
                  </a:lnTo>
                  <a:lnTo>
                    <a:pt x="0" y="17"/>
                  </a:lnTo>
                  <a:lnTo>
                    <a:pt x="92" y="17"/>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34"/>
            <p:cNvSpPr/>
            <p:nvPr/>
          </p:nvSpPr>
          <p:spPr>
            <a:xfrm>
              <a:off x="7862051" y="2825966"/>
              <a:ext cx="86619" cy="103094"/>
            </a:xfrm>
            <a:custGeom>
              <a:avLst/>
              <a:gdLst/>
              <a:ahLst/>
              <a:cxnLst/>
              <a:rect l="l" t="t" r="r" b="b"/>
              <a:pathLst>
                <a:path w="1756" h="2090" extrusionOk="0">
                  <a:moveTo>
                    <a:pt x="101" y="26"/>
                  </a:moveTo>
                  <a:lnTo>
                    <a:pt x="176" y="67"/>
                  </a:lnTo>
                  <a:lnTo>
                    <a:pt x="260" y="92"/>
                  </a:lnTo>
                  <a:lnTo>
                    <a:pt x="268" y="101"/>
                  </a:lnTo>
                  <a:lnTo>
                    <a:pt x="327" y="151"/>
                  </a:lnTo>
                  <a:lnTo>
                    <a:pt x="385" y="201"/>
                  </a:lnTo>
                  <a:lnTo>
                    <a:pt x="418" y="226"/>
                  </a:lnTo>
                  <a:lnTo>
                    <a:pt x="435" y="259"/>
                  </a:lnTo>
                  <a:lnTo>
                    <a:pt x="477" y="318"/>
                  </a:lnTo>
                  <a:lnTo>
                    <a:pt x="527" y="376"/>
                  </a:lnTo>
                  <a:lnTo>
                    <a:pt x="569" y="443"/>
                  </a:lnTo>
                  <a:lnTo>
                    <a:pt x="611" y="502"/>
                  </a:lnTo>
                  <a:lnTo>
                    <a:pt x="652" y="560"/>
                  </a:lnTo>
                  <a:lnTo>
                    <a:pt x="703" y="619"/>
                  </a:lnTo>
                  <a:lnTo>
                    <a:pt x="744" y="677"/>
                  </a:lnTo>
                  <a:lnTo>
                    <a:pt x="794" y="744"/>
                  </a:lnTo>
                  <a:lnTo>
                    <a:pt x="845" y="803"/>
                  </a:lnTo>
                  <a:lnTo>
                    <a:pt x="886" y="861"/>
                  </a:lnTo>
                  <a:lnTo>
                    <a:pt x="936" y="919"/>
                  </a:lnTo>
                  <a:lnTo>
                    <a:pt x="987" y="978"/>
                  </a:lnTo>
                  <a:lnTo>
                    <a:pt x="1037" y="1036"/>
                  </a:lnTo>
                  <a:lnTo>
                    <a:pt x="1087" y="1095"/>
                  </a:lnTo>
                  <a:lnTo>
                    <a:pt x="1129" y="1153"/>
                  </a:lnTo>
                  <a:lnTo>
                    <a:pt x="1137" y="1162"/>
                  </a:lnTo>
                  <a:lnTo>
                    <a:pt x="1229" y="1262"/>
                  </a:lnTo>
                  <a:lnTo>
                    <a:pt x="1337" y="1379"/>
                  </a:lnTo>
                  <a:lnTo>
                    <a:pt x="1438" y="1496"/>
                  </a:lnTo>
                  <a:lnTo>
                    <a:pt x="1546" y="1613"/>
                  </a:lnTo>
                  <a:lnTo>
                    <a:pt x="1647" y="1730"/>
                  </a:lnTo>
                  <a:lnTo>
                    <a:pt x="1747" y="1830"/>
                  </a:lnTo>
                  <a:lnTo>
                    <a:pt x="1755" y="1838"/>
                  </a:lnTo>
                  <a:lnTo>
                    <a:pt x="1738" y="2089"/>
                  </a:lnTo>
                  <a:lnTo>
                    <a:pt x="1496" y="2081"/>
                  </a:lnTo>
                  <a:lnTo>
                    <a:pt x="1488" y="2072"/>
                  </a:lnTo>
                  <a:lnTo>
                    <a:pt x="1388" y="1964"/>
                  </a:lnTo>
                  <a:lnTo>
                    <a:pt x="1279" y="1855"/>
                  </a:lnTo>
                  <a:lnTo>
                    <a:pt x="1179" y="1738"/>
                  </a:lnTo>
                  <a:lnTo>
                    <a:pt x="1070" y="1630"/>
                  </a:lnTo>
                  <a:lnTo>
                    <a:pt x="970" y="1521"/>
                  </a:lnTo>
                  <a:lnTo>
                    <a:pt x="870" y="1412"/>
                  </a:lnTo>
                  <a:lnTo>
                    <a:pt x="861" y="1404"/>
                  </a:lnTo>
                  <a:lnTo>
                    <a:pt x="803" y="1346"/>
                  </a:lnTo>
                  <a:lnTo>
                    <a:pt x="753" y="1287"/>
                  </a:lnTo>
                  <a:lnTo>
                    <a:pt x="703" y="1237"/>
                  </a:lnTo>
                  <a:lnTo>
                    <a:pt x="652" y="1178"/>
                  </a:lnTo>
                  <a:lnTo>
                    <a:pt x="594" y="1112"/>
                  </a:lnTo>
                  <a:lnTo>
                    <a:pt x="544" y="1061"/>
                  </a:lnTo>
                  <a:lnTo>
                    <a:pt x="494" y="995"/>
                  </a:lnTo>
                  <a:lnTo>
                    <a:pt x="444" y="936"/>
                  </a:lnTo>
                  <a:lnTo>
                    <a:pt x="393" y="878"/>
                  </a:lnTo>
                  <a:lnTo>
                    <a:pt x="343" y="819"/>
                  </a:lnTo>
                  <a:lnTo>
                    <a:pt x="293" y="761"/>
                  </a:lnTo>
                  <a:lnTo>
                    <a:pt x="243" y="694"/>
                  </a:lnTo>
                  <a:lnTo>
                    <a:pt x="193" y="635"/>
                  </a:lnTo>
                  <a:lnTo>
                    <a:pt x="143" y="569"/>
                  </a:lnTo>
                  <a:lnTo>
                    <a:pt x="101" y="510"/>
                  </a:lnTo>
                  <a:lnTo>
                    <a:pt x="68" y="468"/>
                  </a:lnTo>
                  <a:lnTo>
                    <a:pt x="59" y="435"/>
                  </a:lnTo>
                  <a:lnTo>
                    <a:pt x="34" y="360"/>
                  </a:lnTo>
                  <a:lnTo>
                    <a:pt x="1" y="285"/>
                  </a:lnTo>
                  <a:lnTo>
                    <a:pt x="1" y="268"/>
                  </a:lnTo>
                  <a:lnTo>
                    <a:pt x="9" y="184"/>
                  </a:lnTo>
                  <a:lnTo>
                    <a:pt x="9" y="92"/>
                  </a:lnTo>
                  <a:lnTo>
                    <a:pt x="3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34"/>
            <p:cNvSpPr/>
            <p:nvPr/>
          </p:nvSpPr>
          <p:spPr>
            <a:xfrm>
              <a:off x="8054527" y="3074478"/>
              <a:ext cx="47009" cy="53619"/>
            </a:xfrm>
            <a:custGeom>
              <a:avLst/>
              <a:gdLst/>
              <a:ahLst/>
              <a:cxnLst/>
              <a:rect l="l" t="t" r="r" b="b"/>
              <a:pathLst>
                <a:path w="953" h="1087" extrusionOk="0">
                  <a:moveTo>
                    <a:pt x="318" y="17"/>
                  </a:moveTo>
                  <a:lnTo>
                    <a:pt x="359" y="33"/>
                  </a:lnTo>
                  <a:lnTo>
                    <a:pt x="393" y="50"/>
                  </a:lnTo>
                  <a:lnTo>
                    <a:pt x="426" y="67"/>
                  </a:lnTo>
                  <a:lnTo>
                    <a:pt x="451" y="100"/>
                  </a:lnTo>
                  <a:lnTo>
                    <a:pt x="493" y="159"/>
                  </a:lnTo>
                  <a:lnTo>
                    <a:pt x="543" y="217"/>
                  </a:lnTo>
                  <a:lnTo>
                    <a:pt x="585" y="276"/>
                  </a:lnTo>
                  <a:lnTo>
                    <a:pt x="627" y="343"/>
                  </a:lnTo>
                  <a:lnTo>
                    <a:pt x="668" y="401"/>
                  </a:lnTo>
                  <a:lnTo>
                    <a:pt x="710" y="459"/>
                  </a:lnTo>
                  <a:lnTo>
                    <a:pt x="744" y="493"/>
                  </a:lnTo>
                  <a:lnTo>
                    <a:pt x="752" y="518"/>
                  </a:lnTo>
                  <a:lnTo>
                    <a:pt x="794" y="576"/>
                  </a:lnTo>
                  <a:lnTo>
                    <a:pt x="877" y="702"/>
                  </a:lnTo>
                  <a:lnTo>
                    <a:pt x="952" y="819"/>
                  </a:lnTo>
                  <a:lnTo>
                    <a:pt x="952" y="819"/>
                  </a:lnTo>
                  <a:lnTo>
                    <a:pt x="919" y="1086"/>
                  </a:lnTo>
                  <a:lnTo>
                    <a:pt x="660" y="1053"/>
                  </a:lnTo>
                  <a:lnTo>
                    <a:pt x="660" y="1053"/>
                  </a:lnTo>
                  <a:lnTo>
                    <a:pt x="560" y="944"/>
                  </a:lnTo>
                  <a:lnTo>
                    <a:pt x="460" y="844"/>
                  </a:lnTo>
                  <a:lnTo>
                    <a:pt x="418" y="794"/>
                  </a:lnTo>
                  <a:lnTo>
                    <a:pt x="393" y="769"/>
                  </a:lnTo>
                  <a:lnTo>
                    <a:pt x="368" y="744"/>
                  </a:lnTo>
                  <a:lnTo>
                    <a:pt x="318" y="693"/>
                  </a:lnTo>
                  <a:lnTo>
                    <a:pt x="267" y="635"/>
                  </a:lnTo>
                  <a:lnTo>
                    <a:pt x="217" y="585"/>
                  </a:lnTo>
                  <a:lnTo>
                    <a:pt x="167" y="535"/>
                  </a:lnTo>
                  <a:lnTo>
                    <a:pt x="117" y="485"/>
                  </a:lnTo>
                  <a:lnTo>
                    <a:pt x="67" y="443"/>
                  </a:lnTo>
                  <a:lnTo>
                    <a:pt x="42" y="409"/>
                  </a:lnTo>
                  <a:lnTo>
                    <a:pt x="34" y="384"/>
                  </a:lnTo>
                  <a:lnTo>
                    <a:pt x="17" y="343"/>
                  </a:lnTo>
                  <a:lnTo>
                    <a:pt x="8" y="309"/>
                  </a:lnTo>
                  <a:lnTo>
                    <a:pt x="0" y="276"/>
                  </a:lnTo>
                  <a:lnTo>
                    <a:pt x="17" y="209"/>
                  </a:lnTo>
                  <a:lnTo>
                    <a:pt x="17" y="100"/>
                  </a:lnTo>
                  <a:lnTo>
                    <a:pt x="109" y="8"/>
                  </a:lnTo>
                  <a:lnTo>
                    <a:pt x="217" y="8"/>
                  </a:lnTo>
                  <a:lnTo>
                    <a:pt x="28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34"/>
            <p:cNvSpPr/>
            <p:nvPr/>
          </p:nvSpPr>
          <p:spPr>
            <a:xfrm>
              <a:off x="7701342" y="2914953"/>
              <a:ext cx="115426" cy="91946"/>
            </a:xfrm>
            <a:custGeom>
              <a:avLst/>
              <a:gdLst/>
              <a:ahLst/>
              <a:cxnLst/>
              <a:rect l="l" t="t" r="r" b="b"/>
              <a:pathLst>
                <a:path w="2340" h="1864" extrusionOk="0">
                  <a:moveTo>
                    <a:pt x="93" y="1"/>
                  </a:moveTo>
                  <a:lnTo>
                    <a:pt x="251" y="18"/>
                  </a:lnTo>
                  <a:lnTo>
                    <a:pt x="285" y="18"/>
                  </a:lnTo>
                  <a:lnTo>
                    <a:pt x="377" y="26"/>
                  </a:lnTo>
                  <a:lnTo>
                    <a:pt x="460" y="43"/>
                  </a:lnTo>
                  <a:lnTo>
                    <a:pt x="477" y="51"/>
                  </a:lnTo>
                  <a:lnTo>
                    <a:pt x="619" y="143"/>
                  </a:lnTo>
                  <a:lnTo>
                    <a:pt x="661" y="176"/>
                  </a:lnTo>
                  <a:lnTo>
                    <a:pt x="694" y="193"/>
                  </a:lnTo>
                  <a:lnTo>
                    <a:pt x="761" y="243"/>
                  </a:lnTo>
                  <a:lnTo>
                    <a:pt x="828" y="302"/>
                  </a:lnTo>
                  <a:lnTo>
                    <a:pt x="903" y="352"/>
                  </a:lnTo>
                  <a:lnTo>
                    <a:pt x="936" y="377"/>
                  </a:lnTo>
                  <a:lnTo>
                    <a:pt x="970" y="402"/>
                  </a:lnTo>
                  <a:lnTo>
                    <a:pt x="1037" y="460"/>
                  </a:lnTo>
                  <a:lnTo>
                    <a:pt x="1103" y="511"/>
                  </a:lnTo>
                  <a:lnTo>
                    <a:pt x="1179" y="569"/>
                  </a:lnTo>
                  <a:lnTo>
                    <a:pt x="1245" y="619"/>
                  </a:lnTo>
                  <a:lnTo>
                    <a:pt x="1312" y="678"/>
                  </a:lnTo>
                  <a:lnTo>
                    <a:pt x="1379" y="728"/>
                  </a:lnTo>
                  <a:lnTo>
                    <a:pt x="1446" y="786"/>
                  </a:lnTo>
                  <a:lnTo>
                    <a:pt x="1513" y="845"/>
                  </a:lnTo>
                  <a:lnTo>
                    <a:pt x="1580" y="903"/>
                  </a:lnTo>
                  <a:lnTo>
                    <a:pt x="1580" y="903"/>
                  </a:lnTo>
                  <a:lnTo>
                    <a:pt x="1638" y="962"/>
                  </a:lnTo>
                  <a:lnTo>
                    <a:pt x="1705" y="1020"/>
                  </a:lnTo>
                  <a:lnTo>
                    <a:pt x="1772" y="1079"/>
                  </a:lnTo>
                  <a:lnTo>
                    <a:pt x="1839" y="1137"/>
                  </a:lnTo>
                  <a:lnTo>
                    <a:pt x="1897" y="1196"/>
                  </a:lnTo>
                  <a:lnTo>
                    <a:pt x="1964" y="1254"/>
                  </a:lnTo>
                  <a:lnTo>
                    <a:pt x="2031" y="1313"/>
                  </a:lnTo>
                  <a:lnTo>
                    <a:pt x="2089" y="1379"/>
                  </a:lnTo>
                  <a:lnTo>
                    <a:pt x="2156" y="1438"/>
                  </a:lnTo>
                  <a:lnTo>
                    <a:pt x="2215" y="1505"/>
                  </a:lnTo>
                  <a:lnTo>
                    <a:pt x="2281" y="1563"/>
                  </a:lnTo>
                  <a:lnTo>
                    <a:pt x="2331" y="1622"/>
                  </a:lnTo>
                  <a:lnTo>
                    <a:pt x="2340" y="1630"/>
                  </a:lnTo>
                  <a:lnTo>
                    <a:pt x="2340" y="1864"/>
                  </a:lnTo>
                  <a:lnTo>
                    <a:pt x="2106" y="1864"/>
                  </a:lnTo>
                  <a:lnTo>
                    <a:pt x="2098" y="1856"/>
                  </a:lnTo>
                  <a:lnTo>
                    <a:pt x="2039" y="1805"/>
                  </a:lnTo>
                  <a:lnTo>
                    <a:pt x="1981" y="1747"/>
                  </a:lnTo>
                  <a:lnTo>
                    <a:pt x="1914" y="1697"/>
                  </a:lnTo>
                  <a:lnTo>
                    <a:pt x="1847" y="1638"/>
                  </a:lnTo>
                  <a:lnTo>
                    <a:pt x="1780" y="1580"/>
                  </a:lnTo>
                  <a:lnTo>
                    <a:pt x="1713" y="1530"/>
                  </a:lnTo>
                  <a:lnTo>
                    <a:pt x="1646" y="1480"/>
                  </a:lnTo>
                  <a:lnTo>
                    <a:pt x="1580" y="1421"/>
                  </a:lnTo>
                  <a:lnTo>
                    <a:pt x="1513" y="1371"/>
                  </a:lnTo>
                  <a:lnTo>
                    <a:pt x="1446" y="1321"/>
                  </a:lnTo>
                  <a:lnTo>
                    <a:pt x="1379" y="1271"/>
                  </a:lnTo>
                  <a:lnTo>
                    <a:pt x="1321" y="1229"/>
                  </a:lnTo>
                  <a:lnTo>
                    <a:pt x="1321" y="1229"/>
                  </a:lnTo>
                  <a:lnTo>
                    <a:pt x="1254" y="1179"/>
                  </a:lnTo>
                  <a:lnTo>
                    <a:pt x="1187" y="1129"/>
                  </a:lnTo>
                  <a:lnTo>
                    <a:pt x="1120" y="1079"/>
                  </a:lnTo>
                  <a:lnTo>
                    <a:pt x="1045" y="1029"/>
                  </a:lnTo>
                  <a:lnTo>
                    <a:pt x="978" y="978"/>
                  </a:lnTo>
                  <a:lnTo>
                    <a:pt x="911" y="937"/>
                  </a:lnTo>
                  <a:lnTo>
                    <a:pt x="844" y="887"/>
                  </a:lnTo>
                  <a:lnTo>
                    <a:pt x="769" y="836"/>
                  </a:lnTo>
                  <a:lnTo>
                    <a:pt x="702" y="786"/>
                  </a:lnTo>
                  <a:lnTo>
                    <a:pt x="669" y="770"/>
                  </a:lnTo>
                  <a:lnTo>
                    <a:pt x="627" y="744"/>
                  </a:lnTo>
                  <a:lnTo>
                    <a:pt x="560" y="694"/>
                  </a:lnTo>
                  <a:lnTo>
                    <a:pt x="485" y="644"/>
                  </a:lnTo>
                  <a:lnTo>
                    <a:pt x="418" y="594"/>
                  </a:lnTo>
                  <a:lnTo>
                    <a:pt x="393" y="577"/>
                  </a:lnTo>
                  <a:lnTo>
                    <a:pt x="352" y="552"/>
                  </a:lnTo>
                  <a:lnTo>
                    <a:pt x="210" y="444"/>
                  </a:lnTo>
                  <a:lnTo>
                    <a:pt x="201" y="435"/>
                  </a:lnTo>
                  <a:lnTo>
                    <a:pt x="151" y="369"/>
                  </a:lnTo>
                  <a:lnTo>
                    <a:pt x="109" y="285"/>
                  </a:lnTo>
                  <a:lnTo>
                    <a:pt x="101" y="252"/>
                  </a:lnTo>
                  <a:lnTo>
                    <a:pt x="17" y="118"/>
                  </a:lnTo>
                  <a:lnTo>
                    <a:pt x="17" y="110"/>
                  </a:lnTo>
                  <a:lnTo>
                    <a:pt x="1" y="18"/>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34"/>
            <p:cNvSpPr/>
            <p:nvPr/>
          </p:nvSpPr>
          <p:spPr>
            <a:xfrm>
              <a:off x="7911082" y="3172935"/>
              <a:ext cx="115032" cy="103094"/>
            </a:xfrm>
            <a:custGeom>
              <a:avLst/>
              <a:gdLst/>
              <a:ahLst/>
              <a:cxnLst/>
              <a:rect l="l" t="t" r="r" b="b"/>
              <a:pathLst>
                <a:path w="2332" h="2090" extrusionOk="0">
                  <a:moveTo>
                    <a:pt x="93" y="1"/>
                  </a:moveTo>
                  <a:lnTo>
                    <a:pt x="201" y="42"/>
                  </a:lnTo>
                  <a:lnTo>
                    <a:pt x="268" y="76"/>
                  </a:lnTo>
                  <a:lnTo>
                    <a:pt x="394" y="118"/>
                  </a:lnTo>
                  <a:lnTo>
                    <a:pt x="444" y="134"/>
                  </a:lnTo>
                  <a:lnTo>
                    <a:pt x="627" y="201"/>
                  </a:lnTo>
                  <a:lnTo>
                    <a:pt x="627" y="201"/>
                  </a:lnTo>
                  <a:lnTo>
                    <a:pt x="744" y="251"/>
                  </a:lnTo>
                  <a:lnTo>
                    <a:pt x="786" y="285"/>
                  </a:lnTo>
                  <a:lnTo>
                    <a:pt x="845" y="318"/>
                  </a:lnTo>
                  <a:lnTo>
                    <a:pt x="928" y="393"/>
                  </a:lnTo>
                  <a:lnTo>
                    <a:pt x="1012" y="468"/>
                  </a:lnTo>
                  <a:lnTo>
                    <a:pt x="1054" y="510"/>
                  </a:lnTo>
                  <a:lnTo>
                    <a:pt x="1179" y="636"/>
                  </a:lnTo>
                  <a:lnTo>
                    <a:pt x="1221" y="669"/>
                  </a:lnTo>
                  <a:lnTo>
                    <a:pt x="1304" y="761"/>
                  </a:lnTo>
                  <a:lnTo>
                    <a:pt x="1429" y="886"/>
                  </a:lnTo>
                  <a:lnTo>
                    <a:pt x="1546" y="1011"/>
                  </a:lnTo>
                  <a:lnTo>
                    <a:pt x="1672" y="1137"/>
                  </a:lnTo>
                  <a:lnTo>
                    <a:pt x="1697" y="1162"/>
                  </a:lnTo>
                  <a:lnTo>
                    <a:pt x="1797" y="1262"/>
                  </a:lnTo>
                  <a:lnTo>
                    <a:pt x="1922" y="1387"/>
                  </a:lnTo>
                  <a:lnTo>
                    <a:pt x="2048" y="1513"/>
                  </a:lnTo>
                  <a:lnTo>
                    <a:pt x="2173" y="1638"/>
                  </a:lnTo>
                  <a:lnTo>
                    <a:pt x="2290" y="1755"/>
                  </a:lnTo>
                  <a:lnTo>
                    <a:pt x="2298" y="1763"/>
                  </a:lnTo>
                  <a:lnTo>
                    <a:pt x="2332" y="2064"/>
                  </a:lnTo>
                  <a:lnTo>
                    <a:pt x="2031" y="2089"/>
                  </a:lnTo>
                  <a:lnTo>
                    <a:pt x="2023" y="2081"/>
                  </a:lnTo>
                  <a:lnTo>
                    <a:pt x="1881" y="1989"/>
                  </a:lnTo>
                  <a:lnTo>
                    <a:pt x="1730" y="1889"/>
                  </a:lnTo>
                  <a:lnTo>
                    <a:pt x="1588" y="1780"/>
                  </a:lnTo>
                  <a:lnTo>
                    <a:pt x="1438" y="1680"/>
                  </a:lnTo>
                  <a:lnTo>
                    <a:pt x="1321" y="1596"/>
                  </a:lnTo>
                  <a:lnTo>
                    <a:pt x="1296" y="1571"/>
                  </a:lnTo>
                  <a:lnTo>
                    <a:pt x="1145" y="1471"/>
                  </a:lnTo>
                  <a:lnTo>
                    <a:pt x="1003" y="1362"/>
                  </a:lnTo>
                  <a:lnTo>
                    <a:pt x="861" y="1262"/>
                  </a:lnTo>
                  <a:lnTo>
                    <a:pt x="761" y="1187"/>
                  </a:lnTo>
                  <a:lnTo>
                    <a:pt x="719" y="1153"/>
                  </a:lnTo>
                  <a:lnTo>
                    <a:pt x="586" y="1037"/>
                  </a:lnTo>
                  <a:lnTo>
                    <a:pt x="536" y="995"/>
                  </a:lnTo>
                  <a:lnTo>
                    <a:pt x="452" y="920"/>
                  </a:lnTo>
                  <a:lnTo>
                    <a:pt x="368" y="836"/>
                  </a:lnTo>
                  <a:lnTo>
                    <a:pt x="327" y="786"/>
                  </a:lnTo>
                  <a:lnTo>
                    <a:pt x="293" y="744"/>
                  </a:lnTo>
                  <a:lnTo>
                    <a:pt x="235" y="627"/>
                  </a:lnTo>
                  <a:lnTo>
                    <a:pt x="235" y="627"/>
                  </a:lnTo>
                  <a:lnTo>
                    <a:pt x="160" y="452"/>
                  </a:lnTo>
                  <a:lnTo>
                    <a:pt x="135" y="402"/>
                  </a:lnTo>
                  <a:lnTo>
                    <a:pt x="76" y="268"/>
                  </a:lnTo>
                  <a:lnTo>
                    <a:pt x="51" y="209"/>
                  </a:lnTo>
                  <a:lnTo>
                    <a:pt x="1" y="101"/>
                  </a:lnTo>
                  <a:lnTo>
                    <a:pt x="1" y="93"/>
                  </a:lnTo>
                  <a:lnTo>
                    <a:pt x="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34"/>
            <p:cNvSpPr/>
            <p:nvPr/>
          </p:nvSpPr>
          <p:spPr>
            <a:xfrm>
              <a:off x="7881042" y="3393824"/>
              <a:ext cx="89875" cy="75471"/>
            </a:xfrm>
            <a:custGeom>
              <a:avLst/>
              <a:gdLst/>
              <a:ahLst/>
              <a:cxnLst/>
              <a:rect l="l" t="t" r="r" b="b"/>
              <a:pathLst>
                <a:path w="1822" h="1530" extrusionOk="0">
                  <a:moveTo>
                    <a:pt x="251" y="34"/>
                  </a:moveTo>
                  <a:lnTo>
                    <a:pt x="292" y="76"/>
                  </a:lnTo>
                  <a:lnTo>
                    <a:pt x="343" y="117"/>
                  </a:lnTo>
                  <a:lnTo>
                    <a:pt x="393" y="151"/>
                  </a:lnTo>
                  <a:lnTo>
                    <a:pt x="418" y="176"/>
                  </a:lnTo>
                  <a:lnTo>
                    <a:pt x="434" y="193"/>
                  </a:lnTo>
                  <a:lnTo>
                    <a:pt x="485" y="234"/>
                  </a:lnTo>
                  <a:lnTo>
                    <a:pt x="526" y="276"/>
                  </a:lnTo>
                  <a:lnTo>
                    <a:pt x="576" y="318"/>
                  </a:lnTo>
                  <a:lnTo>
                    <a:pt x="618" y="360"/>
                  </a:lnTo>
                  <a:lnTo>
                    <a:pt x="668" y="401"/>
                  </a:lnTo>
                  <a:lnTo>
                    <a:pt x="710" y="443"/>
                  </a:lnTo>
                  <a:lnTo>
                    <a:pt x="760" y="485"/>
                  </a:lnTo>
                  <a:lnTo>
                    <a:pt x="810" y="527"/>
                  </a:lnTo>
                  <a:lnTo>
                    <a:pt x="852" y="560"/>
                  </a:lnTo>
                  <a:lnTo>
                    <a:pt x="902" y="602"/>
                  </a:lnTo>
                  <a:lnTo>
                    <a:pt x="952" y="635"/>
                  </a:lnTo>
                  <a:lnTo>
                    <a:pt x="1003" y="677"/>
                  </a:lnTo>
                  <a:lnTo>
                    <a:pt x="1053" y="719"/>
                  </a:lnTo>
                  <a:lnTo>
                    <a:pt x="1103" y="752"/>
                  </a:lnTo>
                  <a:lnTo>
                    <a:pt x="1153" y="794"/>
                  </a:lnTo>
                  <a:lnTo>
                    <a:pt x="1203" y="827"/>
                  </a:lnTo>
                  <a:lnTo>
                    <a:pt x="1253" y="869"/>
                  </a:lnTo>
                  <a:lnTo>
                    <a:pt x="1303" y="903"/>
                  </a:lnTo>
                  <a:lnTo>
                    <a:pt x="1353" y="936"/>
                  </a:lnTo>
                  <a:lnTo>
                    <a:pt x="1404" y="969"/>
                  </a:lnTo>
                  <a:lnTo>
                    <a:pt x="1454" y="1011"/>
                  </a:lnTo>
                  <a:lnTo>
                    <a:pt x="1504" y="1045"/>
                  </a:lnTo>
                  <a:lnTo>
                    <a:pt x="1562" y="1078"/>
                  </a:lnTo>
                  <a:lnTo>
                    <a:pt x="1612" y="1111"/>
                  </a:lnTo>
                  <a:lnTo>
                    <a:pt x="1663" y="1145"/>
                  </a:lnTo>
                  <a:lnTo>
                    <a:pt x="1771" y="1220"/>
                  </a:lnTo>
                  <a:lnTo>
                    <a:pt x="1821" y="1479"/>
                  </a:lnTo>
                  <a:lnTo>
                    <a:pt x="1562" y="1529"/>
                  </a:lnTo>
                  <a:lnTo>
                    <a:pt x="1454" y="1454"/>
                  </a:lnTo>
                  <a:lnTo>
                    <a:pt x="1404" y="1421"/>
                  </a:lnTo>
                  <a:lnTo>
                    <a:pt x="1353" y="1387"/>
                  </a:lnTo>
                  <a:lnTo>
                    <a:pt x="1295" y="1345"/>
                  </a:lnTo>
                  <a:lnTo>
                    <a:pt x="1245" y="1312"/>
                  </a:lnTo>
                  <a:lnTo>
                    <a:pt x="1195" y="1270"/>
                  </a:lnTo>
                  <a:lnTo>
                    <a:pt x="1136" y="1237"/>
                  </a:lnTo>
                  <a:lnTo>
                    <a:pt x="1086" y="1195"/>
                  </a:lnTo>
                  <a:lnTo>
                    <a:pt x="1036" y="1162"/>
                  </a:lnTo>
                  <a:lnTo>
                    <a:pt x="986" y="1120"/>
                  </a:lnTo>
                  <a:lnTo>
                    <a:pt x="927" y="1078"/>
                  </a:lnTo>
                  <a:lnTo>
                    <a:pt x="877" y="1045"/>
                  </a:lnTo>
                  <a:lnTo>
                    <a:pt x="827" y="1003"/>
                  </a:lnTo>
                  <a:lnTo>
                    <a:pt x="777" y="961"/>
                  </a:lnTo>
                  <a:lnTo>
                    <a:pt x="727" y="919"/>
                  </a:lnTo>
                  <a:lnTo>
                    <a:pt x="677" y="878"/>
                  </a:lnTo>
                  <a:lnTo>
                    <a:pt x="627" y="836"/>
                  </a:lnTo>
                  <a:lnTo>
                    <a:pt x="576" y="794"/>
                  </a:lnTo>
                  <a:lnTo>
                    <a:pt x="526" y="752"/>
                  </a:lnTo>
                  <a:lnTo>
                    <a:pt x="476" y="710"/>
                  </a:lnTo>
                  <a:lnTo>
                    <a:pt x="426" y="669"/>
                  </a:lnTo>
                  <a:lnTo>
                    <a:pt x="376" y="619"/>
                  </a:lnTo>
                  <a:lnTo>
                    <a:pt x="334" y="577"/>
                  </a:lnTo>
                  <a:lnTo>
                    <a:pt x="284" y="535"/>
                  </a:lnTo>
                  <a:lnTo>
                    <a:pt x="234" y="485"/>
                  </a:lnTo>
                  <a:lnTo>
                    <a:pt x="192" y="443"/>
                  </a:lnTo>
                  <a:lnTo>
                    <a:pt x="167" y="418"/>
                  </a:lnTo>
                  <a:lnTo>
                    <a:pt x="150" y="393"/>
                  </a:lnTo>
                  <a:lnTo>
                    <a:pt x="109" y="343"/>
                  </a:lnTo>
                  <a:lnTo>
                    <a:pt x="67" y="293"/>
                  </a:lnTo>
                  <a:lnTo>
                    <a:pt x="25" y="234"/>
                  </a:lnTo>
                  <a:lnTo>
                    <a:pt x="0" y="209"/>
                  </a:lnTo>
                  <a:lnTo>
                    <a:pt x="17" y="159"/>
                  </a:lnTo>
                  <a:lnTo>
                    <a:pt x="167" y="17"/>
                  </a:lnTo>
                  <a:lnTo>
                    <a:pt x="217"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34"/>
            <p:cNvSpPr/>
            <p:nvPr/>
          </p:nvSpPr>
          <p:spPr>
            <a:xfrm>
              <a:off x="8127433" y="3338183"/>
              <a:ext cx="64323" cy="68861"/>
            </a:xfrm>
            <a:custGeom>
              <a:avLst/>
              <a:gdLst/>
              <a:ahLst/>
              <a:cxnLst/>
              <a:rect l="l" t="t" r="r" b="b"/>
              <a:pathLst>
                <a:path w="1304" h="1396" extrusionOk="0">
                  <a:moveTo>
                    <a:pt x="260" y="1"/>
                  </a:moveTo>
                  <a:lnTo>
                    <a:pt x="318" y="17"/>
                  </a:lnTo>
                  <a:lnTo>
                    <a:pt x="368" y="42"/>
                  </a:lnTo>
                  <a:lnTo>
                    <a:pt x="393" y="51"/>
                  </a:lnTo>
                  <a:lnTo>
                    <a:pt x="410" y="67"/>
                  </a:lnTo>
                  <a:lnTo>
                    <a:pt x="452" y="109"/>
                  </a:lnTo>
                  <a:lnTo>
                    <a:pt x="485" y="143"/>
                  </a:lnTo>
                  <a:lnTo>
                    <a:pt x="519" y="184"/>
                  </a:lnTo>
                  <a:lnTo>
                    <a:pt x="552" y="218"/>
                  </a:lnTo>
                  <a:lnTo>
                    <a:pt x="586" y="260"/>
                  </a:lnTo>
                  <a:lnTo>
                    <a:pt x="619" y="301"/>
                  </a:lnTo>
                  <a:lnTo>
                    <a:pt x="652" y="335"/>
                  </a:lnTo>
                  <a:lnTo>
                    <a:pt x="686" y="377"/>
                  </a:lnTo>
                  <a:lnTo>
                    <a:pt x="753" y="452"/>
                  </a:lnTo>
                  <a:lnTo>
                    <a:pt x="819" y="527"/>
                  </a:lnTo>
                  <a:lnTo>
                    <a:pt x="878" y="610"/>
                  </a:lnTo>
                  <a:lnTo>
                    <a:pt x="936" y="677"/>
                  </a:lnTo>
                  <a:lnTo>
                    <a:pt x="945" y="686"/>
                  </a:lnTo>
                  <a:lnTo>
                    <a:pt x="1003" y="769"/>
                  </a:lnTo>
                  <a:lnTo>
                    <a:pt x="1062" y="853"/>
                  </a:lnTo>
                  <a:lnTo>
                    <a:pt x="1129" y="928"/>
                  </a:lnTo>
                  <a:lnTo>
                    <a:pt x="1187" y="1011"/>
                  </a:lnTo>
                  <a:lnTo>
                    <a:pt x="1246" y="1087"/>
                  </a:lnTo>
                  <a:lnTo>
                    <a:pt x="1304" y="1162"/>
                  </a:lnTo>
                  <a:lnTo>
                    <a:pt x="1304" y="1170"/>
                  </a:lnTo>
                  <a:lnTo>
                    <a:pt x="1279" y="1396"/>
                  </a:lnTo>
                  <a:lnTo>
                    <a:pt x="1053" y="1379"/>
                  </a:lnTo>
                  <a:lnTo>
                    <a:pt x="1045" y="1371"/>
                  </a:lnTo>
                  <a:lnTo>
                    <a:pt x="987" y="1304"/>
                  </a:lnTo>
                  <a:lnTo>
                    <a:pt x="920" y="1229"/>
                  </a:lnTo>
                  <a:lnTo>
                    <a:pt x="853" y="1162"/>
                  </a:lnTo>
                  <a:lnTo>
                    <a:pt x="778" y="1087"/>
                  </a:lnTo>
                  <a:lnTo>
                    <a:pt x="711" y="1020"/>
                  </a:lnTo>
                  <a:lnTo>
                    <a:pt x="644" y="953"/>
                  </a:lnTo>
                  <a:lnTo>
                    <a:pt x="627" y="936"/>
                  </a:lnTo>
                  <a:lnTo>
                    <a:pt x="569" y="878"/>
                  </a:lnTo>
                  <a:lnTo>
                    <a:pt x="502" y="811"/>
                  </a:lnTo>
                  <a:lnTo>
                    <a:pt x="427" y="744"/>
                  </a:lnTo>
                  <a:lnTo>
                    <a:pt x="360" y="677"/>
                  </a:lnTo>
                  <a:lnTo>
                    <a:pt x="327" y="644"/>
                  </a:lnTo>
                  <a:lnTo>
                    <a:pt x="285" y="610"/>
                  </a:lnTo>
                  <a:lnTo>
                    <a:pt x="251" y="577"/>
                  </a:lnTo>
                  <a:lnTo>
                    <a:pt x="218" y="544"/>
                  </a:lnTo>
                  <a:lnTo>
                    <a:pt x="185" y="519"/>
                  </a:lnTo>
                  <a:lnTo>
                    <a:pt x="143" y="485"/>
                  </a:lnTo>
                  <a:lnTo>
                    <a:pt x="109" y="452"/>
                  </a:lnTo>
                  <a:lnTo>
                    <a:pt x="68" y="418"/>
                  </a:lnTo>
                  <a:lnTo>
                    <a:pt x="51" y="402"/>
                  </a:lnTo>
                  <a:lnTo>
                    <a:pt x="43" y="385"/>
                  </a:lnTo>
                  <a:lnTo>
                    <a:pt x="26" y="335"/>
                  </a:lnTo>
                  <a:lnTo>
                    <a:pt x="1" y="285"/>
                  </a:lnTo>
                  <a:lnTo>
                    <a:pt x="1" y="285"/>
                  </a:lnTo>
                  <a:lnTo>
                    <a:pt x="51" y="159"/>
                  </a:lnTo>
                  <a:lnTo>
                    <a:pt x="134" y="59"/>
                  </a:lnTo>
                  <a:lnTo>
                    <a:pt x="25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34"/>
            <p:cNvSpPr/>
            <p:nvPr/>
          </p:nvSpPr>
          <p:spPr>
            <a:xfrm>
              <a:off x="7564951" y="3839695"/>
              <a:ext cx="77937" cy="51991"/>
            </a:xfrm>
            <a:custGeom>
              <a:avLst/>
              <a:gdLst/>
              <a:ahLst/>
              <a:cxnLst/>
              <a:rect l="l" t="t" r="r" b="b"/>
              <a:pathLst>
                <a:path w="1580" h="1054" extrusionOk="0">
                  <a:moveTo>
                    <a:pt x="184" y="0"/>
                  </a:moveTo>
                  <a:lnTo>
                    <a:pt x="276" y="26"/>
                  </a:lnTo>
                  <a:lnTo>
                    <a:pt x="368" y="67"/>
                  </a:lnTo>
                  <a:lnTo>
                    <a:pt x="443" y="92"/>
                  </a:lnTo>
                  <a:lnTo>
                    <a:pt x="460" y="101"/>
                  </a:lnTo>
                  <a:lnTo>
                    <a:pt x="552" y="134"/>
                  </a:lnTo>
                  <a:lnTo>
                    <a:pt x="610" y="159"/>
                  </a:lnTo>
                  <a:lnTo>
                    <a:pt x="652" y="176"/>
                  </a:lnTo>
                  <a:lnTo>
                    <a:pt x="694" y="201"/>
                  </a:lnTo>
                  <a:lnTo>
                    <a:pt x="736" y="218"/>
                  </a:lnTo>
                  <a:lnTo>
                    <a:pt x="769" y="234"/>
                  </a:lnTo>
                  <a:lnTo>
                    <a:pt x="777" y="243"/>
                  </a:lnTo>
                  <a:lnTo>
                    <a:pt x="828" y="268"/>
                  </a:lnTo>
                  <a:lnTo>
                    <a:pt x="869" y="293"/>
                  </a:lnTo>
                  <a:lnTo>
                    <a:pt x="911" y="318"/>
                  </a:lnTo>
                  <a:lnTo>
                    <a:pt x="953" y="351"/>
                  </a:lnTo>
                  <a:lnTo>
                    <a:pt x="995" y="376"/>
                  </a:lnTo>
                  <a:lnTo>
                    <a:pt x="1036" y="401"/>
                  </a:lnTo>
                  <a:lnTo>
                    <a:pt x="1070" y="435"/>
                  </a:lnTo>
                  <a:lnTo>
                    <a:pt x="1112" y="460"/>
                  </a:lnTo>
                  <a:lnTo>
                    <a:pt x="1153" y="493"/>
                  </a:lnTo>
                  <a:lnTo>
                    <a:pt x="1195" y="518"/>
                  </a:lnTo>
                  <a:lnTo>
                    <a:pt x="1237" y="552"/>
                  </a:lnTo>
                  <a:lnTo>
                    <a:pt x="1254" y="569"/>
                  </a:lnTo>
                  <a:lnTo>
                    <a:pt x="1279" y="585"/>
                  </a:lnTo>
                  <a:lnTo>
                    <a:pt x="1312" y="610"/>
                  </a:lnTo>
                  <a:lnTo>
                    <a:pt x="1354" y="644"/>
                  </a:lnTo>
                  <a:lnTo>
                    <a:pt x="1396" y="677"/>
                  </a:lnTo>
                  <a:lnTo>
                    <a:pt x="1437" y="711"/>
                  </a:lnTo>
                  <a:lnTo>
                    <a:pt x="1471" y="744"/>
                  </a:lnTo>
                  <a:lnTo>
                    <a:pt x="1513" y="777"/>
                  </a:lnTo>
                  <a:lnTo>
                    <a:pt x="1546" y="811"/>
                  </a:lnTo>
                  <a:lnTo>
                    <a:pt x="1579" y="1036"/>
                  </a:lnTo>
                  <a:lnTo>
                    <a:pt x="1354" y="1053"/>
                  </a:lnTo>
                  <a:lnTo>
                    <a:pt x="1312" y="1028"/>
                  </a:lnTo>
                  <a:lnTo>
                    <a:pt x="1279" y="1003"/>
                  </a:lnTo>
                  <a:lnTo>
                    <a:pt x="1237" y="970"/>
                  </a:lnTo>
                  <a:lnTo>
                    <a:pt x="1195" y="944"/>
                  </a:lnTo>
                  <a:lnTo>
                    <a:pt x="1153" y="919"/>
                  </a:lnTo>
                  <a:lnTo>
                    <a:pt x="1120" y="894"/>
                  </a:lnTo>
                  <a:lnTo>
                    <a:pt x="1078" y="869"/>
                  </a:lnTo>
                  <a:lnTo>
                    <a:pt x="1053" y="853"/>
                  </a:lnTo>
                  <a:lnTo>
                    <a:pt x="1036" y="844"/>
                  </a:lnTo>
                  <a:lnTo>
                    <a:pt x="995" y="819"/>
                  </a:lnTo>
                  <a:lnTo>
                    <a:pt x="953" y="794"/>
                  </a:lnTo>
                  <a:lnTo>
                    <a:pt x="911" y="769"/>
                  </a:lnTo>
                  <a:lnTo>
                    <a:pt x="878" y="744"/>
                  </a:lnTo>
                  <a:lnTo>
                    <a:pt x="836" y="727"/>
                  </a:lnTo>
                  <a:lnTo>
                    <a:pt x="794" y="702"/>
                  </a:lnTo>
                  <a:lnTo>
                    <a:pt x="794" y="702"/>
                  </a:lnTo>
                  <a:lnTo>
                    <a:pt x="752" y="677"/>
                  </a:lnTo>
                  <a:lnTo>
                    <a:pt x="711" y="652"/>
                  </a:lnTo>
                  <a:lnTo>
                    <a:pt x="669" y="627"/>
                  </a:lnTo>
                  <a:lnTo>
                    <a:pt x="627" y="602"/>
                  </a:lnTo>
                  <a:lnTo>
                    <a:pt x="585" y="585"/>
                  </a:lnTo>
                  <a:lnTo>
                    <a:pt x="577" y="577"/>
                  </a:lnTo>
                  <a:lnTo>
                    <a:pt x="544" y="560"/>
                  </a:lnTo>
                  <a:lnTo>
                    <a:pt x="510" y="535"/>
                  </a:lnTo>
                  <a:lnTo>
                    <a:pt x="468" y="510"/>
                  </a:lnTo>
                  <a:lnTo>
                    <a:pt x="435" y="485"/>
                  </a:lnTo>
                  <a:lnTo>
                    <a:pt x="385" y="460"/>
                  </a:lnTo>
                  <a:lnTo>
                    <a:pt x="310" y="401"/>
                  </a:lnTo>
                  <a:lnTo>
                    <a:pt x="285" y="385"/>
                  </a:lnTo>
                  <a:lnTo>
                    <a:pt x="226" y="343"/>
                  </a:lnTo>
                  <a:lnTo>
                    <a:pt x="143" y="293"/>
                  </a:lnTo>
                  <a:lnTo>
                    <a:pt x="67" y="243"/>
                  </a:lnTo>
                  <a:lnTo>
                    <a:pt x="59" y="243"/>
                  </a:lnTo>
                  <a:lnTo>
                    <a:pt x="1" y="59"/>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34"/>
            <p:cNvSpPr/>
            <p:nvPr/>
          </p:nvSpPr>
          <p:spPr>
            <a:xfrm>
              <a:off x="7742974" y="3758108"/>
              <a:ext cx="100184" cy="83265"/>
            </a:xfrm>
            <a:custGeom>
              <a:avLst/>
              <a:gdLst/>
              <a:ahLst/>
              <a:cxnLst/>
              <a:rect l="l" t="t" r="r" b="b"/>
              <a:pathLst>
                <a:path w="2031" h="1688" extrusionOk="0">
                  <a:moveTo>
                    <a:pt x="101" y="0"/>
                  </a:moveTo>
                  <a:lnTo>
                    <a:pt x="168" y="25"/>
                  </a:lnTo>
                  <a:lnTo>
                    <a:pt x="234" y="59"/>
                  </a:lnTo>
                  <a:lnTo>
                    <a:pt x="301" y="76"/>
                  </a:lnTo>
                  <a:lnTo>
                    <a:pt x="310" y="84"/>
                  </a:lnTo>
                  <a:lnTo>
                    <a:pt x="385" y="109"/>
                  </a:lnTo>
                  <a:lnTo>
                    <a:pt x="452" y="126"/>
                  </a:lnTo>
                  <a:lnTo>
                    <a:pt x="460" y="134"/>
                  </a:lnTo>
                  <a:lnTo>
                    <a:pt x="510" y="151"/>
                  </a:lnTo>
                  <a:lnTo>
                    <a:pt x="527" y="159"/>
                  </a:lnTo>
                  <a:lnTo>
                    <a:pt x="569" y="184"/>
                  </a:lnTo>
                  <a:lnTo>
                    <a:pt x="594" y="201"/>
                  </a:lnTo>
                  <a:lnTo>
                    <a:pt x="644" y="251"/>
                  </a:lnTo>
                  <a:lnTo>
                    <a:pt x="702" y="293"/>
                  </a:lnTo>
                  <a:lnTo>
                    <a:pt x="711" y="301"/>
                  </a:lnTo>
                  <a:lnTo>
                    <a:pt x="761" y="335"/>
                  </a:lnTo>
                  <a:lnTo>
                    <a:pt x="811" y="385"/>
                  </a:lnTo>
                  <a:lnTo>
                    <a:pt x="869" y="426"/>
                  </a:lnTo>
                  <a:lnTo>
                    <a:pt x="911" y="468"/>
                  </a:lnTo>
                  <a:lnTo>
                    <a:pt x="919" y="477"/>
                  </a:lnTo>
                  <a:lnTo>
                    <a:pt x="978" y="527"/>
                  </a:lnTo>
                  <a:lnTo>
                    <a:pt x="1028" y="568"/>
                  </a:lnTo>
                  <a:lnTo>
                    <a:pt x="1086" y="619"/>
                  </a:lnTo>
                  <a:lnTo>
                    <a:pt x="1137" y="660"/>
                  </a:lnTo>
                  <a:lnTo>
                    <a:pt x="1195" y="710"/>
                  </a:lnTo>
                  <a:lnTo>
                    <a:pt x="1245" y="752"/>
                  </a:lnTo>
                  <a:lnTo>
                    <a:pt x="1304" y="794"/>
                  </a:lnTo>
                  <a:lnTo>
                    <a:pt x="1354" y="844"/>
                  </a:lnTo>
                  <a:lnTo>
                    <a:pt x="1379" y="852"/>
                  </a:lnTo>
                  <a:lnTo>
                    <a:pt x="1412" y="886"/>
                  </a:lnTo>
                  <a:lnTo>
                    <a:pt x="1471" y="936"/>
                  </a:lnTo>
                  <a:lnTo>
                    <a:pt x="1521" y="978"/>
                  </a:lnTo>
                  <a:lnTo>
                    <a:pt x="1579" y="1020"/>
                  </a:lnTo>
                  <a:lnTo>
                    <a:pt x="1638" y="1070"/>
                  </a:lnTo>
                  <a:lnTo>
                    <a:pt x="1696" y="1111"/>
                  </a:lnTo>
                  <a:lnTo>
                    <a:pt x="1746" y="1153"/>
                  </a:lnTo>
                  <a:lnTo>
                    <a:pt x="1805" y="1203"/>
                  </a:lnTo>
                  <a:lnTo>
                    <a:pt x="1863" y="1245"/>
                  </a:lnTo>
                  <a:lnTo>
                    <a:pt x="1972" y="1329"/>
                  </a:lnTo>
                  <a:lnTo>
                    <a:pt x="1980" y="1337"/>
                  </a:lnTo>
                  <a:lnTo>
                    <a:pt x="2030" y="1629"/>
                  </a:lnTo>
                  <a:lnTo>
                    <a:pt x="1730" y="1688"/>
                  </a:lnTo>
                  <a:lnTo>
                    <a:pt x="1730" y="1680"/>
                  </a:lnTo>
                  <a:lnTo>
                    <a:pt x="1613" y="1604"/>
                  </a:lnTo>
                  <a:lnTo>
                    <a:pt x="1554" y="1563"/>
                  </a:lnTo>
                  <a:lnTo>
                    <a:pt x="1487" y="1521"/>
                  </a:lnTo>
                  <a:lnTo>
                    <a:pt x="1429" y="1479"/>
                  </a:lnTo>
                  <a:lnTo>
                    <a:pt x="1371" y="1437"/>
                  </a:lnTo>
                  <a:lnTo>
                    <a:pt x="1304" y="1395"/>
                  </a:lnTo>
                  <a:lnTo>
                    <a:pt x="1245" y="1354"/>
                  </a:lnTo>
                  <a:lnTo>
                    <a:pt x="1187" y="1312"/>
                  </a:lnTo>
                  <a:lnTo>
                    <a:pt x="1120" y="1270"/>
                  </a:lnTo>
                  <a:lnTo>
                    <a:pt x="1078" y="1245"/>
                  </a:lnTo>
                  <a:lnTo>
                    <a:pt x="1061" y="1228"/>
                  </a:lnTo>
                  <a:lnTo>
                    <a:pt x="1003" y="1187"/>
                  </a:lnTo>
                  <a:lnTo>
                    <a:pt x="944" y="1145"/>
                  </a:lnTo>
                  <a:lnTo>
                    <a:pt x="886" y="1103"/>
                  </a:lnTo>
                  <a:lnTo>
                    <a:pt x="828" y="1053"/>
                  </a:lnTo>
                  <a:lnTo>
                    <a:pt x="769" y="1011"/>
                  </a:lnTo>
                  <a:lnTo>
                    <a:pt x="711" y="961"/>
                  </a:lnTo>
                  <a:lnTo>
                    <a:pt x="652" y="919"/>
                  </a:lnTo>
                  <a:lnTo>
                    <a:pt x="594" y="869"/>
                  </a:lnTo>
                  <a:lnTo>
                    <a:pt x="577" y="861"/>
                  </a:lnTo>
                  <a:lnTo>
                    <a:pt x="535" y="827"/>
                  </a:lnTo>
                  <a:lnTo>
                    <a:pt x="477" y="777"/>
                  </a:lnTo>
                  <a:lnTo>
                    <a:pt x="427" y="727"/>
                  </a:lnTo>
                  <a:lnTo>
                    <a:pt x="376" y="685"/>
                  </a:lnTo>
                  <a:lnTo>
                    <a:pt x="368" y="677"/>
                  </a:lnTo>
                  <a:lnTo>
                    <a:pt x="310" y="627"/>
                  </a:lnTo>
                  <a:lnTo>
                    <a:pt x="259" y="577"/>
                  </a:lnTo>
                  <a:lnTo>
                    <a:pt x="234" y="552"/>
                  </a:lnTo>
                  <a:lnTo>
                    <a:pt x="209" y="518"/>
                  </a:lnTo>
                  <a:lnTo>
                    <a:pt x="201" y="510"/>
                  </a:lnTo>
                  <a:lnTo>
                    <a:pt x="168" y="451"/>
                  </a:lnTo>
                  <a:lnTo>
                    <a:pt x="159" y="443"/>
                  </a:lnTo>
                  <a:lnTo>
                    <a:pt x="134" y="385"/>
                  </a:lnTo>
                  <a:lnTo>
                    <a:pt x="101" y="309"/>
                  </a:lnTo>
                  <a:lnTo>
                    <a:pt x="92" y="293"/>
                  </a:lnTo>
                  <a:lnTo>
                    <a:pt x="67" y="234"/>
                  </a:lnTo>
                  <a:lnTo>
                    <a:pt x="34" y="167"/>
                  </a:lnTo>
                  <a:lnTo>
                    <a:pt x="0" y="101"/>
                  </a:lnTo>
                  <a:lnTo>
                    <a:pt x="0" y="92"/>
                  </a:lnTo>
                  <a:lnTo>
                    <a:pt x="0" y="0"/>
                  </a:lnTo>
                  <a:lnTo>
                    <a:pt x="9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34"/>
            <p:cNvSpPr/>
            <p:nvPr/>
          </p:nvSpPr>
          <p:spPr>
            <a:xfrm>
              <a:off x="7955181" y="3589555"/>
              <a:ext cx="101417" cy="108027"/>
            </a:xfrm>
            <a:custGeom>
              <a:avLst/>
              <a:gdLst/>
              <a:ahLst/>
              <a:cxnLst/>
              <a:rect l="l" t="t" r="r" b="b"/>
              <a:pathLst>
                <a:path w="2056" h="2190" extrusionOk="0">
                  <a:moveTo>
                    <a:pt x="243" y="26"/>
                  </a:moveTo>
                  <a:lnTo>
                    <a:pt x="318" y="34"/>
                  </a:lnTo>
                  <a:lnTo>
                    <a:pt x="335" y="34"/>
                  </a:lnTo>
                  <a:lnTo>
                    <a:pt x="360" y="51"/>
                  </a:lnTo>
                  <a:lnTo>
                    <a:pt x="385" y="84"/>
                  </a:lnTo>
                  <a:lnTo>
                    <a:pt x="418" y="109"/>
                  </a:lnTo>
                  <a:lnTo>
                    <a:pt x="452" y="134"/>
                  </a:lnTo>
                  <a:lnTo>
                    <a:pt x="485" y="159"/>
                  </a:lnTo>
                  <a:lnTo>
                    <a:pt x="485" y="159"/>
                  </a:lnTo>
                  <a:lnTo>
                    <a:pt x="502" y="193"/>
                  </a:lnTo>
                  <a:lnTo>
                    <a:pt x="519" y="226"/>
                  </a:lnTo>
                  <a:lnTo>
                    <a:pt x="544" y="260"/>
                  </a:lnTo>
                  <a:lnTo>
                    <a:pt x="561" y="293"/>
                  </a:lnTo>
                  <a:lnTo>
                    <a:pt x="586" y="326"/>
                  </a:lnTo>
                  <a:lnTo>
                    <a:pt x="611" y="360"/>
                  </a:lnTo>
                  <a:lnTo>
                    <a:pt x="627" y="393"/>
                  </a:lnTo>
                  <a:lnTo>
                    <a:pt x="652" y="427"/>
                  </a:lnTo>
                  <a:lnTo>
                    <a:pt x="677" y="460"/>
                  </a:lnTo>
                  <a:lnTo>
                    <a:pt x="694" y="485"/>
                  </a:lnTo>
                  <a:lnTo>
                    <a:pt x="719" y="519"/>
                  </a:lnTo>
                  <a:lnTo>
                    <a:pt x="744" y="552"/>
                  </a:lnTo>
                  <a:lnTo>
                    <a:pt x="769" y="585"/>
                  </a:lnTo>
                  <a:lnTo>
                    <a:pt x="794" y="610"/>
                  </a:lnTo>
                  <a:lnTo>
                    <a:pt x="819" y="644"/>
                  </a:lnTo>
                  <a:lnTo>
                    <a:pt x="845" y="677"/>
                  </a:lnTo>
                  <a:lnTo>
                    <a:pt x="870" y="702"/>
                  </a:lnTo>
                  <a:lnTo>
                    <a:pt x="895" y="736"/>
                  </a:lnTo>
                  <a:lnTo>
                    <a:pt x="920" y="769"/>
                  </a:lnTo>
                  <a:lnTo>
                    <a:pt x="945" y="794"/>
                  </a:lnTo>
                  <a:lnTo>
                    <a:pt x="970" y="828"/>
                  </a:lnTo>
                  <a:lnTo>
                    <a:pt x="995" y="861"/>
                  </a:lnTo>
                  <a:lnTo>
                    <a:pt x="1020" y="886"/>
                  </a:lnTo>
                  <a:lnTo>
                    <a:pt x="1078" y="945"/>
                  </a:lnTo>
                  <a:lnTo>
                    <a:pt x="1129" y="1003"/>
                  </a:lnTo>
                  <a:lnTo>
                    <a:pt x="1187" y="1062"/>
                  </a:lnTo>
                  <a:lnTo>
                    <a:pt x="1246" y="1120"/>
                  </a:lnTo>
                  <a:lnTo>
                    <a:pt x="1287" y="1162"/>
                  </a:lnTo>
                  <a:lnTo>
                    <a:pt x="1296" y="1178"/>
                  </a:lnTo>
                  <a:lnTo>
                    <a:pt x="1354" y="1237"/>
                  </a:lnTo>
                  <a:lnTo>
                    <a:pt x="1413" y="1295"/>
                  </a:lnTo>
                  <a:lnTo>
                    <a:pt x="1471" y="1346"/>
                  </a:lnTo>
                  <a:lnTo>
                    <a:pt x="1530" y="1404"/>
                  </a:lnTo>
                  <a:lnTo>
                    <a:pt x="1596" y="1463"/>
                  </a:lnTo>
                  <a:lnTo>
                    <a:pt x="1655" y="1513"/>
                  </a:lnTo>
                  <a:lnTo>
                    <a:pt x="1713" y="1571"/>
                  </a:lnTo>
                  <a:lnTo>
                    <a:pt x="1780" y="1630"/>
                  </a:lnTo>
                  <a:lnTo>
                    <a:pt x="1839" y="1680"/>
                  </a:lnTo>
                  <a:lnTo>
                    <a:pt x="1906" y="1738"/>
                  </a:lnTo>
                  <a:lnTo>
                    <a:pt x="1964" y="1788"/>
                  </a:lnTo>
                  <a:lnTo>
                    <a:pt x="2014" y="1830"/>
                  </a:lnTo>
                  <a:lnTo>
                    <a:pt x="2031" y="1838"/>
                  </a:lnTo>
                  <a:lnTo>
                    <a:pt x="2056" y="2156"/>
                  </a:lnTo>
                  <a:lnTo>
                    <a:pt x="1747" y="2189"/>
                  </a:lnTo>
                  <a:lnTo>
                    <a:pt x="1738" y="2181"/>
                  </a:lnTo>
                  <a:lnTo>
                    <a:pt x="1680" y="2131"/>
                  </a:lnTo>
                  <a:lnTo>
                    <a:pt x="1613" y="2081"/>
                  </a:lnTo>
                  <a:lnTo>
                    <a:pt x="1546" y="2031"/>
                  </a:lnTo>
                  <a:lnTo>
                    <a:pt x="1479" y="1972"/>
                  </a:lnTo>
                  <a:lnTo>
                    <a:pt x="1413" y="1922"/>
                  </a:lnTo>
                  <a:lnTo>
                    <a:pt x="1354" y="1864"/>
                  </a:lnTo>
                  <a:lnTo>
                    <a:pt x="1287" y="1813"/>
                  </a:lnTo>
                  <a:lnTo>
                    <a:pt x="1220" y="1755"/>
                  </a:lnTo>
                  <a:lnTo>
                    <a:pt x="1154" y="1696"/>
                  </a:lnTo>
                  <a:lnTo>
                    <a:pt x="1095" y="1638"/>
                  </a:lnTo>
                  <a:lnTo>
                    <a:pt x="1028" y="1579"/>
                  </a:lnTo>
                  <a:lnTo>
                    <a:pt x="970" y="1521"/>
                  </a:lnTo>
                  <a:lnTo>
                    <a:pt x="953" y="1504"/>
                  </a:lnTo>
                  <a:lnTo>
                    <a:pt x="903" y="1463"/>
                  </a:lnTo>
                  <a:lnTo>
                    <a:pt x="845" y="1404"/>
                  </a:lnTo>
                  <a:lnTo>
                    <a:pt x="786" y="1337"/>
                  </a:lnTo>
                  <a:lnTo>
                    <a:pt x="719" y="1279"/>
                  </a:lnTo>
                  <a:lnTo>
                    <a:pt x="661" y="1212"/>
                  </a:lnTo>
                  <a:lnTo>
                    <a:pt x="636" y="1187"/>
                  </a:lnTo>
                  <a:lnTo>
                    <a:pt x="602" y="1153"/>
                  </a:lnTo>
                  <a:lnTo>
                    <a:pt x="577" y="1120"/>
                  </a:lnTo>
                  <a:lnTo>
                    <a:pt x="544" y="1087"/>
                  </a:lnTo>
                  <a:lnTo>
                    <a:pt x="519" y="1053"/>
                  </a:lnTo>
                  <a:lnTo>
                    <a:pt x="494" y="1020"/>
                  </a:lnTo>
                  <a:lnTo>
                    <a:pt x="460" y="986"/>
                  </a:lnTo>
                  <a:lnTo>
                    <a:pt x="435" y="953"/>
                  </a:lnTo>
                  <a:lnTo>
                    <a:pt x="410" y="919"/>
                  </a:lnTo>
                  <a:lnTo>
                    <a:pt x="377" y="886"/>
                  </a:lnTo>
                  <a:lnTo>
                    <a:pt x="352" y="853"/>
                  </a:lnTo>
                  <a:lnTo>
                    <a:pt x="327" y="819"/>
                  </a:lnTo>
                  <a:lnTo>
                    <a:pt x="302" y="786"/>
                  </a:lnTo>
                  <a:lnTo>
                    <a:pt x="276" y="744"/>
                  </a:lnTo>
                  <a:lnTo>
                    <a:pt x="251" y="711"/>
                  </a:lnTo>
                  <a:lnTo>
                    <a:pt x="218" y="677"/>
                  </a:lnTo>
                  <a:lnTo>
                    <a:pt x="193" y="644"/>
                  </a:lnTo>
                  <a:lnTo>
                    <a:pt x="168" y="602"/>
                  </a:lnTo>
                  <a:lnTo>
                    <a:pt x="143" y="569"/>
                  </a:lnTo>
                  <a:lnTo>
                    <a:pt x="118" y="535"/>
                  </a:lnTo>
                  <a:lnTo>
                    <a:pt x="101" y="493"/>
                  </a:lnTo>
                  <a:lnTo>
                    <a:pt x="76" y="460"/>
                  </a:lnTo>
                  <a:lnTo>
                    <a:pt x="51" y="427"/>
                  </a:lnTo>
                  <a:lnTo>
                    <a:pt x="51" y="427"/>
                  </a:lnTo>
                  <a:lnTo>
                    <a:pt x="43" y="376"/>
                  </a:lnTo>
                  <a:lnTo>
                    <a:pt x="34" y="335"/>
                  </a:lnTo>
                  <a:lnTo>
                    <a:pt x="18" y="285"/>
                  </a:lnTo>
                  <a:lnTo>
                    <a:pt x="9" y="243"/>
                  </a:lnTo>
                  <a:lnTo>
                    <a:pt x="1" y="209"/>
                  </a:lnTo>
                  <a:lnTo>
                    <a:pt x="9" y="193"/>
                  </a:lnTo>
                  <a:lnTo>
                    <a:pt x="43" y="126"/>
                  </a:lnTo>
                  <a:lnTo>
                    <a:pt x="68" y="67"/>
                  </a:lnTo>
                  <a:lnTo>
                    <a:pt x="18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34"/>
            <p:cNvSpPr/>
            <p:nvPr/>
          </p:nvSpPr>
          <p:spPr>
            <a:xfrm>
              <a:off x="7731037" y="3535986"/>
              <a:ext cx="121198" cy="92341"/>
            </a:xfrm>
            <a:custGeom>
              <a:avLst/>
              <a:gdLst/>
              <a:ahLst/>
              <a:cxnLst/>
              <a:rect l="l" t="t" r="r" b="b"/>
              <a:pathLst>
                <a:path w="2457" h="1872" extrusionOk="0">
                  <a:moveTo>
                    <a:pt x="276" y="9"/>
                  </a:moveTo>
                  <a:lnTo>
                    <a:pt x="460" y="92"/>
                  </a:lnTo>
                  <a:lnTo>
                    <a:pt x="468" y="92"/>
                  </a:lnTo>
                  <a:lnTo>
                    <a:pt x="744" y="293"/>
                  </a:lnTo>
                  <a:lnTo>
                    <a:pt x="1019" y="502"/>
                  </a:lnTo>
                  <a:lnTo>
                    <a:pt x="1295" y="711"/>
                  </a:lnTo>
                  <a:lnTo>
                    <a:pt x="1571" y="919"/>
                  </a:lnTo>
                  <a:lnTo>
                    <a:pt x="1571" y="919"/>
                  </a:lnTo>
                  <a:lnTo>
                    <a:pt x="1855" y="1128"/>
                  </a:lnTo>
                  <a:lnTo>
                    <a:pt x="2130" y="1337"/>
                  </a:lnTo>
                  <a:lnTo>
                    <a:pt x="2398" y="1538"/>
                  </a:lnTo>
                  <a:lnTo>
                    <a:pt x="2415" y="1546"/>
                  </a:lnTo>
                  <a:lnTo>
                    <a:pt x="2456" y="1822"/>
                  </a:lnTo>
                  <a:lnTo>
                    <a:pt x="2181" y="1872"/>
                  </a:lnTo>
                  <a:lnTo>
                    <a:pt x="2164" y="1863"/>
                  </a:lnTo>
                  <a:lnTo>
                    <a:pt x="1897" y="1663"/>
                  </a:lnTo>
                  <a:lnTo>
                    <a:pt x="1613" y="1462"/>
                  </a:lnTo>
                  <a:lnTo>
                    <a:pt x="1328" y="1262"/>
                  </a:lnTo>
                  <a:lnTo>
                    <a:pt x="1328" y="1262"/>
                  </a:lnTo>
                  <a:lnTo>
                    <a:pt x="1053" y="1053"/>
                  </a:lnTo>
                  <a:lnTo>
                    <a:pt x="769" y="844"/>
                  </a:lnTo>
                  <a:lnTo>
                    <a:pt x="485" y="635"/>
                  </a:lnTo>
                  <a:lnTo>
                    <a:pt x="217" y="435"/>
                  </a:lnTo>
                  <a:lnTo>
                    <a:pt x="209" y="427"/>
                  </a:lnTo>
                  <a:lnTo>
                    <a:pt x="84" y="268"/>
                  </a:lnTo>
                  <a:lnTo>
                    <a:pt x="17" y="101"/>
                  </a:lnTo>
                  <a:lnTo>
                    <a:pt x="0" y="9"/>
                  </a:lnTo>
                  <a:lnTo>
                    <a:pt x="100"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34"/>
            <p:cNvSpPr/>
            <p:nvPr/>
          </p:nvSpPr>
          <p:spPr>
            <a:xfrm>
              <a:off x="7752840" y="3227344"/>
              <a:ext cx="94018" cy="61857"/>
            </a:xfrm>
            <a:custGeom>
              <a:avLst/>
              <a:gdLst/>
              <a:ahLst/>
              <a:cxnLst/>
              <a:rect l="l" t="t" r="r" b="b"/>
              <a:pathLst>
                <a:path w="1906" h="1254" extrusionOk="0">
                  <a:moveTo>
                    <a:pt x="93" y="0"/>
                  </a:moveTo>
                  <a:lnTo>
                    <a:pt x="143" y="25"/>
                  </a:lnTo>
                  <a:lnTo>
                    <a:pt x="210" y="42"/>
                  </a:lnTo>
                  <a:lnTo>
                    <a:pt x="268" y="67"/>
                  </a:lnTo>
                  <a:lnTo>
                    <a:pt x="335" y="84"/>
                  </a:lnTo>
                  <a:lnTo>
                    <a:pt x="360" y="92"/>
                  </a:lnTo>
                  <a:lnTo>
                    <a:pt x="452" y="126"/>
                  </a:lnTo>
                  <a:lnTo>
                    <a:pt x="561" y="167"/>
                  </a:lnTo>
                  <a:lnTo>
                    <a:pt x="577" y="176"/>
                  </a:lnTo>
                  <a:lnTo>
                    <a:pt x="694" y="226"/>
                  </a:lnTo>
                  <a:lnTo>
                    <a:pt x="744" y="251"/>
                  </a:lnTo>
                  <a:lnTo>
                    <a:pt x="803" y="284"/>
                  </a:lnTo>
                  <a:lnTo>
                    <a:pt x="912" y="351"/>
                  </a:lnTo>
                  <a:lnTo>
                    <a:pt x="1020" y="418"/>
                  </a:lnTo>
                  <a:lnTo>
                    <a:pt x="1045" y="435"/>
                  </a:lnTo>
                  <a:lnTo>
                    <a:pt x="1129" y="493"/>
                  </a:lnTo>
                  <a:lnTo>
                    <a:pt x="1229" y="560"/>
                  </a:lnTo>
                  <a:lnTo>
                    <a:pt x="1338" y="635"/>
                  </a:lnTo>
                  <a:lnTo>
                    <a:pt x="1413" y="685"/>
                  </a:lnTo>
                  <a:lnTo>
                    <a:pt x="1438" y="702"/>
                  </a:lnTo>
                  <a:lnTo>
                    <a:pt x="1546" y="777"/>
                  </a:lnTo>
                  <a:lnTo>
                    <a:pt x="1647" y="852"/>
                  </a:lnTo>
                  <a:lnTo>
                    <a:pt x="1755" y="928"/>
                  </a:lnTo>
                  <a:lnTo>
                    <a:pt x="1856" y="1003"/>
                  </a:lnTo>
                  <a:lnTo>
                    <a:pt x="1906" y="1220"/>
                  </a:lnTo>
                  <a:lnTo>
                    <a:pt x="1688" y="1253"/>
                  </a:lnTo>
                  <a:lnTo>
                    <a:pt x="1580" y="1187"/>
                  </a:lnTo>
                  <a:lnTo>
                    <a:pt x="1480" y="1120"/>
                  </a:lnTo>
                  <a:lnTo>
                    <a:pt x="1371" y="1053"/>
                  </a:lnTo>
                  <a:lnTo>
                    <a:pt x="1271" y="986"/>
                  </a:lnTo>
                  <a:lnTo>
                    <a:pt x="1237" y="969"/>
                  </a:lnTo>
                  <a:lnTo>
                    <a:pt x="1162" y="919"/>
                  </a:lnTo>
                  <a:lnTo>
                    <a:pt x="1062" y="852"/>
                  </a:lnTo>
                  <a:lnTo>
                    <a:pt x="953" y="786"/>
                  </a:lnTo>
                  <a:lnTo>
                    <a:pt x="870" y="736"/>
                  </a:lnTo>
                  <a:lnTo>
                    <a:pt x="845" y="727"/>
                  </a:lnTo>
                  <a:lnTo>
                    <a:pt x="744" y="652"/>
                  </a:lnTo>
                  <a:lnTo>
                    <a:pt x="636" y="585"/>
                  </a:lnTo>
                  <a:lnTo>
                    <a:pt x="577" y="552"/>
                  </a:lnTo>
                  <a:lnTo>
                    <a:pt x="536" y="518"/>
                  </a:lnTo>
                  <a:lnTo>
                    <a:pt x="427" y="443"/>
                  </a:lnTo>
                  <a:lnTo>
                    <a:pt x="410" y="426"/>
                  </a:lnTo>
                  <a:lnTo>
                    <a:pt x="327" y="360"/>
                  </a:lnTo>
                  <a:lnTo>
                    <a:pt x="285" y="318"/>
                  </a:lnTo>
                  <a:lnTo>
                    <a:pt x="260" y="301"/>
                  </a:lnTo>
                  <a:lnTo>
                    <a:pt x="235" y="276"/>
                  </a:lnTo>
                  <a:lnTo>
                    <a:pt x="185" y="234"/>
                  </a:lnTo>
                  <a:lnTo>
                    <a:pt x="135" y="192"/>
                  </a:lnTo>
                  <a:lnTo>
                    <a:pt x="85" y="159"/>
                  </a:lnTo>
                  <a:lnTo>
                    <a:pt x="34" y="117"/>
                  </a:lnTo>
                  <a:lnTo>
                    <a:pt x="34" y="117"/>
                  </a:lnTo>
                  <a:lnTo>
                    <a:pt x="1" y="25"/>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34"/>
            <p:cNvSpPr/>
            <p:nvPr/>
          </p:nvSpPr>
          <p:spPr>
            <a:xfrm>
              <a:off x="7642839" y="3338577"/>
              <a:ext cx="72166" cy="64767"/>
            </a:xfrm>
            <a:custGeom>
              <a:avLst/>
              <a:gdLst/>
              <a:ahLst/>
              <a:cxnLst/>
              <a:rect l="l" t="t" r="r" b="b"/>
              <a:pathLst>
                <a:path w="1463" h="1313" extrusionOk="0">
                  <a:moveTo>
                    <a:pt x="101" y="9"/>
                  </a:moveTo>
                  <a:lnTo>
                    <a:pt x="109" y="9"/>
                  </a:lnTo>
                  <a:lnTo>
                    <a:pt x="151" y="34"/>
                  </a:lnTo>
                  <a:lnTo>
                    <a:pt x="201" y="68"/>
                  </a:lnTo>
                  <a:lnTo>
                    <a:pt x="251" y="93"/>
                  </a:lnTo>
                  <a:lnTo>
                    <a:pt x="284" y="110"/>
                  </a:lnTo>
                  <a:lnTo>
                    <a:pt x="301" y="118"/>
                  </a:lnTo>
                  <a:lnTo>
                    <a:pt x="343" y="143"/>
                  </a:lnTo>
                  <a:lnTo>
                    <a:pt x="393" y="168"/>
                  </a:lnTo>
                  <a:lnTo>
                    <a:pt x="410" y="176"/>
                  </a:lnTo>
                  <a:lnTo>
                    <a:pt x="443" y="201"/>
                  </a:lnTo>
                  <a:lnTo>
                    <a:pt x="477" y="218"/>
                  </a:lnTo>
                  <a:lnTo>
                    <a:pt x="485" y="226"/>
                  </a:lnTo>
                  <a:lnTo>
                    <a:pt x="518" y="252"/>
                  </a:lnTo>
                  <a:lnTo>
                    <a:pt x="527" y="260"/>
                  </a:lnTo>
                  <a:lnTo>
                    <a:pt x="569" y="293"/>
                  </a:lnTo>
                  <a:lnTo>
                    <a:pt x="602" y="327"/>
                  </a:lnTo>
                  <a:lnTo>
                    <a:pt x="635" y="360"/>
                  </a:lnTo>
                  <a:lnTo>
                    <a:pt x="677" y="394"/>
                  </a:lnTo>
                  <a:lnTo>
                    <a:pt x="711" y="427"/>
                  </a:lnTo>
                  <a:lnTo>
                    <a:pt x="744" y="460"/>
                  </a:lnTo>
                  <a:lnTo>
                    <a:pt x="752" y="469"/>
                  </a:lnTo>
                  <a:lnTo>
                    <a:pt x="786" y="502"/>
                  </a:lnTo>
                  <a:lnTo>
                    <a:pt x="819" y="536"/>
                  </a:lnTo>
                  <a:lnTo>
                    <a:pt x="861" y="569"/>
                  </a:lnTo>
                  <a:lnTo>
                    <a:pt x="894" y="602"/>
                  </a:lnTo>
                  <a:lnTo>
                    <a:pt x="936" y="636"/>
                  </a:lnTo>
                  <a:lnTo>
                    <a:pt x="978" y="669"/>
                  </a:lnTo>
                  <a:lnTo>
                    <a:pt x="1011" y="703"/>
                  </a:lnTo>
                  <a:lnTo>
                    <a:pt x="1036" y="728"/>
                  </a:lnTo>
                  <a:lnTo>
                    <a:pt x="1053" y="736"/>
                  </a:lnTo>
                  <a:lnTo>
                    <a:pt x="1086" y="778"/>
                  </a:lnTo>
                  <a:lnTo>
                    <a:pt x="1128" y="811"/>
                  </a:lnTo>
                  <a:lnTo>
                    <a:pt x="1170" y="845"/>
                  </a:lnTo>
                  <a:lnTo>
                    <a:pt x="1212" y="878"/>
                  </a:lnTo>
                  <a:lnTo>
                    <a:pt x="1254" y="912"/>
                  </a:lnTo>
                  <a:lnTo>
                    <a:pt x="1295" y="945"/>
                  </a:lnTo>
                  <a:lnTo>
                    <a:pt x="1337" y="978"/>
                  </a:lnTo>
                  <a:lnTo>
                    <a:pt x="1379" y="1003"/>
                  </a:lnTo>
                  <a:lnTo>
                    <a:pt x="1412" y="1037"/>
                  </a:lnTo>
                  <a:lnTo>
                    <a:pt x="1421" y="1037"/>
                  </a:lnTo>
                  <a:lnTo>
                    <a:pt x="1462" y="1262"/>
                  </a:lnTo>
                  <a:lnTo>
                    <a:pt x="1237" y="1313"/>
                  </a:lnTo>
                  <a:lnTo>
                    <a:pt x="1228" y="1313"/>
                  </a:lnTo>
                  <a:lnTo>
                    <a:pt x="1187" y="1287"/>
                  </a:lnTo>
                  <a:lnTo>
                    <a:pt x="1137" y="1254"/>
                  </a:lnTo>
                  <a:lnTo>
                    <a:pt x="1086" y="1229"/>
                  </a:lnTo>
                  <a:lnTo>
                    <a:pt x="1045" y="1204"/>
                  </a:lnTo>
                  <a:lnTo>
                    <a:pt x="995" y="1179"/>
                  </a:lnTo>
                  <a:lnTo>
                    <a:pt x="953" y="1145"/>
                  </a:lnTo>
                  <a:lnTo>
                    <a:pt x="903" y="1112"/>
                  </a:lnTo>
                  <a:lnTo>
                    <a:pt x="861" y="1087"/>
                  </a:lnTo>
                  <a:lnTo>
                    <a:pt x="811" y="1054"/>
                  </a:lnTo>
                  <a:lnTo>
                    <a:pt x="794" y="1037"/>
                  </a:lnTo>
                  <a:lnTo>
                    <a:pt x="769" y="1020"/>
                  </a:lnTo>
                  <a:lnTo>
                    <a:pt x="719" y="987"/>
                  </a:lnTo>
                  <a:lnTo>
                    <a:pt x="677" y="953"/>
                  </a:lnTo>
                  <a:lnTo>
                    <a:pt x="635" y="920"/>
                  </a:lnTo>
                  <a:lnTo>
                    <a:pt x="594" y="886"/>
                  </a:lnTo>
                  <a:lnTo>
                    <a:pt x="552" y="853"/>
                  </a:lnTo>
                  <a:lnTo>
                    <a:pt x="510" y="820"/>
                  </a:lnTo>
                  <a:lnTo>
                    <a:pt x="468" y="786"/>
                  </a:lnTo>
                  <a:lnTo>
                    <a:pt x="452" y="778"/>
                  </a:lnTo>
                  <a:lnTo>
                    <a:pt x="426" y="753"/>
                  </a:lnTo>
                  <a:lnTo>
                    <a:pt x="385" y="711"/>
                  </a:lnTo>
                  <a:lnTo>
                    <a:pt x="343" y="678"/>
                  </a:lnTo>
                  <a:lnTo>
                    <a:pt x="310" y="636"/>
                  </a:lnTo>
                  <a:lnTo>
                    <a:pt x="268" y="602"/>
                  </a:lnTo>
                  <a:lnTo>
                    <a:pt x="226" y="561"/>
                  </a:lnTo>
                  <a:lnTo>
                    <a:pt x="218" y="552"/>
                  </a:lnTo>
                  <a:lnTo>
                    <a:pt x="193" y="519"/>
                  </a:lnTo>
                  <a:lnTo>
                    <a:pt x="184" y="502"/>
                  </a:lnTo>
                  <a:lnTo>
                    <a:pt x="168" y="469"/>
                  </a:lnTo>
                  <a:lnTo>
                    <a:pt x="151" y="435"/>
                  </a:lnTo>
                  <a:lnTo>
                    <a:pt x="142" y="419"/>
                  </a:lnTo>
                  <a:lnTo>
                    <a:pt x="117" y="360"/>
                  </a:lnTo>
                  <a:lnTo>
                    <a:pt x="92" y="310"/>
                  </a:lnTo>
                  <a:lnTo>
                    <a:pt x="84" y="293"/>
                  </a:lnTo>
                  <a:lnTo>
                    <a:pt x="67" y="252"/>
                  </a:lnTo>
                  <a:lnTo>
                    <a:pt x="51" y="201"/>
                  </a:lnTo>
                  <a:lnTo>
                    <a:pt x="25" y="151"/>
                  </a:lnTo>
                  <a:lnTo>
                    <a:pt x="0" y="101"/>
                  </a:lnTo>
                  <a:lnTo>
                    <a:pt x="0" y="93"/>
                  </a:lnTo>
                  <a:lnTo>
                    <a:pt x="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34"/>
            <p:cNvSpPr/>
            <p:nvPr/>
          </p:nvSpPr>
          <p:spPr>
            <a:xfrm>
              <a:off x="7589664" y="2999845"/>
              <a:ext cx="96090" cy="68467"/>
            </a:xfrm>
            <a:custGeom>
              <a:avLst/>
              <a:gdLst/>
              <a:ahLst/>
              <a:cxnLst/>
              <a:rect l="l" t="t" r="r" b="b"/>
              <a:pathLst>
                <a:path w="1948" h="1388" extrusionOk="0">
                  <a:moveTo>
                    <a:pt x="93" y="9"/>
                  </a:moveTo>
                  <a:lnTo>
                    <a:pt x="352" y="84"/>
                  </a:lnTo>
                  <a:lnTo>
                    <a:pt x="352" y="84"/>
                  </a:lnTo>
                  <a:lnTo>
                    <a:pt x="544" y="135"/>
                  </a:lnTo>
                  <a:lnTo>
                    <a:pt x="619" y="160"/>
                  </a:lnTo>
                  <a:lnTo>
                    <a:pt x="644" y="168"/>
                  </a:lnTo>
                  <a:lnTo>
                    <a:pt x="728" y="210"/>
                  </a:lnTo>
                  <a:lnTo>
                    <a:pt x="853" y="285"/>
                  </a:lnTo>
                  <a:lnTo>
                    <a:pt x="870" y="293"/>
                  </a:lnTo>
                  <a:lnTo>
                    <a:pt x="961" y="352"/>
                  </a:lnTo>
                  <a:lnTo>
                    <a:pt x="1045" y="410"/>
                  </a:lnTo>
                  <a:lnTo>
                    <a:pt x="1070" y="427"/>
                  </a:lnTo>
                  <a:lnTo>
                    <a:pt x="1179" y="511"/>
                  </a:lnTo>
                  <a:lnTo>
                    <a:pt x="1279" y="586"/>
                  </a:lnTo>
                  <a:lnTo>
                    <a:pt x="1388" y="669"/>
                  </a:lnTo>
                  <a:lnTo>
                    <a:pt x="1429" y="703"/>
                  </a:lnTo>
                  <a:lnTo>
                    <a:pt x="1488" y="744"/>
                  </a:lnTo>
                  <a:lnTo>
                    <a:pt x="1596" y="828"/>
                  </a:lnTo>
                  <a:lnTo>
                    <a:pt x="1697" y="912"/>
                  </a:lnTo>
                  <a:lnTo>
                    <a:pt x="1805" y="995"/>
                  </a:lnTo>
                  <a:lnTo>
                    <a:pt x="1897" y="1070"/>
                  </a:lnTo>
                  <a:lnTo>
                    <a:pt x="1905" y="1079"/>
                  </a:lnTo>
                  <a:lnTo>
                    <a:pt x="1947" y="1346"/>
                  </a:lnTo>
                  <a:lnTo>
                    <a:pt x="1688" y="1388"/>
                  </a:lnTo>
                  <a:lnTo>
                    <a:pt x="1680" y="1379"/>
                  </a:lnTo>
                  <a:lnTo>
                    <a:pt x="1571" y="1313"/>
                  </a:lnTo>
                  <a:lnTo>
                    <a:pt x="1463" y="1246"/>
                  </a:lnTo>
                  <a:lnTo>
                    <a:pt x="1354" y="1179"/>
                  </a:lnTo>
                  <a:lnTo>
                    <a:pt x="1237" y="1112"/>
                  </a:lnTo>
                  <a:lnTo>
                    <a:pt x="1179" y="1079"/>
                  </a:lnTo>
                  <a:lnTo>
                    <a:pt x="1137" y="1045"/>
                  </a:lnTo>
                  <a:lnTo>
                    <a:pt x="1020" y="978"/>
                  </a:lnTo>
                  <a:lnTo>
                    <a:pt x="911" y="912"/>
                  </a:lnTo>
                  <a:lnTo>
                    <a:pt x="803" y="845"/>
                  </a:lnTo>
                  <a:lnTo>
                    <a:pt x="769" y="828"/>
                  </a:lnTo>
                  <a:lnTo>
                    <a:pt x="686" y="778"/>
                  </a:lnTo>
                  <a:lnTo>
                    <a:pt x="594" y="711"/>
                  </a:lnTo>
                  <a:lnTo>
                    <a:pt x="577" y="703"/>
                  </a:lnTo>
                  <a:lnTo>
                    <a:pt x="460" y="619"/>
                  </a:lnTo>
                  <a:lnTo>
                    <a:pt x="385" y="561"/>
                  </a:lnTo>
                  <a:lnTo>
                    <a:pt x="377" y="544"/>
                  </a:lnTo>
                  <a:lnTo>
                    <a:pt x="318" y="485"/>
                  </a:lnTo>
                  <a:lnTo>
                    <a:pt x="193" y="335"/>
                  </a:lnTo>
                  <a:lnTo>
                    <a:pt x="193" y="335"/>
                  </a:lnTo>
                  <a:lnTo>
                    <a:pt x="26" y="126"/>
                  </a:lnTo>
                  <a:lnTo>
                    <a:pt x="26" y="118"/>
                  </a:lnTo>
                  <a:lnTo>
                    <a:pt x="1" y="26"/>
                  </a:lnTo>
                  <a:lnTo>
                    <a:pt x="9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34"/>
            <p:cNvSpPr/>
            <p:nvPr/>
          </p:nvSpPr>
          <p:spPr>
            <a:xfrm>
              <a:off x="7452879" y="3199326"/>
              <a:ext cx="98507" cy="57319"/>
            </a:xfrm>
            <a:custGeom>
              <a:avLst/>
              <a:gdLst/>
              <a:ahLst/>
              <a:cxnLst/>
              <a:rect l="l" t="t" r="r" b="b"/>
              <a:pathLst>
                <a:path w="1997" h="1162" extrusionOk="0">
                  <a:moveTo>
                    <a:pt x="334" y="0"/>
                  </a:moveTo>
                  <a:lnTo>
                    <a:pt x="359" y="0"/>
                  </a:lnTo>
                  <a:lnTo>
                    <a:pt x="443" y="17"/>
                  </a:lnTo>
                  <a:lnTo>
                    <a:pt x="485" y="34"/>
                  </a:lnTo>
                  <a:lnTo>
                    <a:pt x="585" y="92"/>
                  </a:lnTo>
                  <a:lnTo>
                    <a:pt x="694" y="142"/>
                  </a:lnTo>
                  <a:lnTo>
                    <a:pt x="777" y="184"/>
                  </a:lnTo>
                  <a:lnTo>
                    <a:pt x="802" y="201"/>
                  </a:lnTo>
                  <a:lnTo>
                    <a:pt x="902" y="251"/>
                  </a:lnTo>
                  <a:lnTo>
                    <a:pt x="1011" y="309"/>
                  </a:lnTo>
                  <a:lnTo>
                    <a:pt x="1111" y="359"/>
                  </a:lnTo>
                  <a:lnTo>
                    <a:pt x="1220" y="418"/>
                  </a:lnTo>
                  <a:lnTo>
                    <a:pt x="1245" y="426"/>
                  </a:lnTo>
                  <a:lnTo>
                    <a:pt x="1329" y="468"/>
                  </a:lnTo>
                  <a:lnTo>
                    <a:pt x="1429" y="527"/>
                  </a:lnTo>
                  <a:lnTo>
                    <a:pt x="1537" y="577"/>
                  </a:lnTo>
                  <a:lnTo>
                    <a:pt x="1654" y="627"/>
                  </a:lnTo>
                  <a:lnTo>
                    <a:pt x="1763" y="685"/>
                  </a:lnTo>
                  <a:lnTo>
                    <a:pt x="1863" y="727"/>
                  </a:lnTo>
                  <a:lnTo>
                    <a:pt x="1880" y="727"/>
                  </a:lnTo>
                  <a:lnTo>
                    <a:pt x="1997" y="1036"/>
                  </a:lnTo>
                  <a:lnTo>
                    <a:pt x="1688" y="1161"/>
                  </a:lnTo>
                  <a:lnTo>
                    <a:pt x="1679" y="1161"/>
                  </a:lnTo>
                  <a:lnTo>
                    <a:pt x="1579" y="1120"/>
                  </a:lnTo>
                  <a:lnTo>
                    <a:pt x="1462" y="1070"/>
                  </a:lnTo>
                  <a:lnTo>
                    <a:pt x="1345" y="1028"/>
                  </a:lnTo>
                  <a:lnTo>
                    <a:pt x="1237" y="978"/>
                  </a:lnTo>
                  <a:lnTo>
                    <a:pt x="1120" y="936"/>
                  </a:lnTo>
                  <a:lnTo>
                    <a:pt x="1028" y="894"/>
                  </a:lnTo>
                  <a:lnTo>
                    <a:pt x="1028" y="894"/>
                  </a:lnTo>
                  <a:lnTo>
                    <a:pt x="919" y="844"/>
                  </a:lnTo>
                  <a:lnTo>
                    <a:pt x="802" y="802"/>
                  </a:lnTo>
                  <a:lnTo>
                    <a:pt x="685" y="752"/>
                  </a:lnTo>
                  <a:lnTo>
                    <a:pt x="577" y="702"/>
                  </a:lnTo>
                  <a:lnTo>
                    <a:pt x="543" y="685"/>
                  </a:lnTo>
                  <a:lnTo>
                    <a:pt x="460" y="652"/>
                  </a:lnTo>
                  <a:lnTo>
                    <a:pt x="351" y="593"/>
                  </a:lnTo>
                  <a:lnTo>
                    <a:pt x="234" y="543"/>
                  </a:lnTo>
                  <a:lnTo>
                    <a:pt x="192" y="518"/>
                  </a:lnTo>
                  <a:lnTo>
                    <a:pt x="134" y="468"/>
                  </a:lnTo>
                  <a:lnTo>
                    <a:pt x="109" y="443"/>
                  </a:lnTo>
                  <a:lnTo>
                    <a:pt x="50" y="368"/>
                  </a:lnTo>
                  <a:lnTo>
                    <a:pt x="50" y="368"/>
                  </a:lnTo>
                  <a:lnTo>
                    <a:pt x="0" y="192"/>
                  </a:lnTo>
                  <a:lnTo>
                    <a:pt x="59" y="67"/>
                  </a:lnTo>
                  <a:lnTo>
                    <a:pt x="226" y="9"/>
                  </a:lnTo>
                  <a:lnTo>
                    <a:pt x="226" y="9"/>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34"/>
            <p:cNvSpPr/>
            <p:nvPr/>
          </p:nvSpPr>
          <p:spPr>
            <a:xfrm>
              <a:off x="7390628" y="3458492"/>
              <a:ext cx="131112" cy="57368"/>
            </a:xfrm>
            <a:custGeom>
              <a:avLst/>
              <a:gdLst/>
              <a:ahLst/>
              <a:cxnLst/>
              <a:rect l="l" t="t" r="r" b="b"/>
              <a:pathLst>
                <a:path w="2658" h="1163" extrusionOk="0">
                  <a:moveTo>
                    <a:pt x="552" y="1"/>
                  </a:moveTo>
                  <a:lnTo>
                    <a:pt x="611" y="9"/>
                  </a:lnTo>
                  <a:lnTo>
                    <a:pt x="611" y="9"/>
                  </a:lnTo>
                  <a:lnTo>
                    <a:pt x="761" y="68"/>
                  </a:lnTo>
                  <a:lnTo>
                    <a:pt x="811" y="76"/>
                  </a:lnTo>
                  <a:lnTo>
                    <a:pt x="911" y="126"/>
                  </a:lnTo>
                  <a:lnTo>
                    <a:pt x="1062" y="185"/>
                  </a:lnTo>
                  <a:lnTo>
                    <a:pt x="1087" y="193"/>
                  </a:lnTo>
                  <a:lnTo>
                    <a:pt x="1371" y="310"/>
                  </a:lnTo>
                  <a:lnTo>
                    <a:pt x="1663" y="444"/>
                  </a:lnTo>
                  <a:lnTo>
                    <a:pt x="1738" y="477"/>
                  </a:lnTo>
                  <a:lnTo>
                    <a:pt x="1814" y="511"/>
                  </a:lnTo>
                  <a:lnTo>
                    <a:pt x="1964" y="577"/>
                  </a:lnTo>
                  <a:lnTo>
                    <a:pt x="2114" y="644"/>
                  </a:lnTo>
                  <a:lnTo>
                    <a:pt x="2265" y="711"/>
                  </a:lnTo>
                  <a:lnTo>
                    <a:pt x="2415" y="786"/>
                  </a:lnTo>
                  <a:lnTo>
                    <a:pt x="2557" y="845"/>
                  </a:lnTo>
                  <a:lnTo>
                    <a:pt x="2565" y="853"/>
                  </a:lnTo>
                  <a:lnTo>
                    <a:pt x="2657" y="1070"/>
                  </a:lnTo>
                  <a:lnTo>
                    <a:pt x="2440" y="1162"/>
                  </a:lnTo>
                  <a:lnTo>
                    <a:pt x="2432" y="1162"/>
                  </a:lnTo>
                  <a:lnTo>
                    <a:pt x="2290" y="1112"/>
                  </a:lnTo>
                  <a:lnTo>
                    <a:pt x="2131" y="1062"/>
                  </a:lnTo>
                  <a:lnTo>
                    <a:pt x="1981" y="1012"/>
                  </a:lnTo>
                  <a:lnTo>
                    <a:pt x="1822" y="962"/>
                  </a:lnTo>
                  <a:lnTo>
                    <a:pt x="1663" y="912"/>
                  </a:lnTo>
                  <a:lnTo>
                    <a:pt x="1588" y="886"/>
                  </a:lnTo>
                  <a:lnTo>
                    <a:pt x="1513" y="861"/>
                  </a:lnTo>
                  <a:lnTo>
                    <a:pt x="1195" y="761"/>
                  </a:lnTo>
                  <a:lnTo>
                    <a:pt x="903" y="661"/>
                  </a:lnTo>
                  <a:lnTo>
                    <a:pt x="886" y="653"/>
                  </a:lnTo>
                  <a:lnTo>
                    <a:pt x="728" y="602"/>
                  </a:lnTo>
                  <a:lnTo>
                    <a:pt x="619" y="561"/>
                  </a:lnTo>
                  <a:lnTo>
                    <a:pt x="577" y="544"/>
                  </a:lnTo>
                  <a:lnTo>
                    <a:pt x="427" y="486"/>
                  </a:lnTo>
                  <a:lnTo>
                    <a:pt x="418" y="486"/>
                  </a:lnTo>
                  <a:lnTo>
                    <a:pt x="368" y="452"/>
                  </a:lnTo>
                  <a:lnTo>
                    <a:pt x="310" y="402"/>
                  </a:lnTo>
                  <a:lnTo>
                    <a:pt x="285" y="377"/>
                  </a:lnTo>
                  <a:lnTo>
                    <a:pt x="193" y="285"/>
                  </a:lnTo>
                  <a:lnTo>
                    <a:pt x="159" y="252"/>
                  </a:lnTo>
                  <a:lnTo>
                    <a:pt x="43" y="135"/>
                  </a:lnTo>
                  <a:lnTo>
                    <a:pt x="43" y="135"/>
                  </a:lnTo>
                  <a:lnTo>
                    <a:pt x="1" y="43"/>
                  </a:lnTo>
                  <a:lnTo>
                    <a:pt x="93" y="9"/>
                  </a:lnTo>
                  <a:lnTo>
                    <a:pt x="268" y="9"/>
                  </a:lnTo>
                  <a:lnTo>
                    <a:pt x="318" y="9"/>
                  </a:lnTo>
                  <a:lnTo>
                    <a:pt x="444" y="9"/>
                  </a:lnTo>
                  <a:lnTo>
                    <a:pt x="477" y="9"/>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34"/>
            <p:cNvSpPr/>
            <p:nvPr/>
          </p:nvSpPr>
          <p:spPr>
            <a:xfrm>
              <a:off x="7336269" y="3664977"/>
              <a:ext cx="94413" cy="35072"/>
            </a:xfrm>
            <a:custGeom>
              <a:avLst/>
              <a:gdLst/>
              <a:ahLst/>
              <a:cxnLst/>
              <a:rect l="l" t="t" r="r" b="b"/>
              <a:pathLst>
                <a:path w="1914" h="711" extrusionOk="0">
                  <a:moveTo>
                    <a:pt x="317" y="34"/>
                  </a:moveTo>
                  <a:lnTo>
                    <a:pt x="526" y="84"/>
                  </a:lnTo>
                  <a:lnTo>
                    <a:pt x="568" y="101"/>
                  </a:lnTo>
                  <a:lnTo>
                    <a:pt x="952" y="201"/>
                  </a:lnTo>
                  <a:lnTo>
                    <a:pt x="1111" y="243"/>
                  </a:lnTo>
                  <a:lnTo>
                    <a:pt x="1387" y="326"/>
                  </a:lnTo>
                  <a:lnTo>
                    <a:pt x="1596" y="385"/>
                  </a:lnTo>
                  <a:lnTo>
                    <a:pt x="1804" y="443"/>
                  </a:lnTo>
                  <a:lnTo>
                    <a:pt x="1813" y="443"/>
                  </a:lnTo>
                  <a:lnTo>
                    <a:pt x="1913" y="619"/>
                  </a:lnTo>
                  <a:lnTo>
                    <a:pt x="1738" y="710"/>
                  </a:lnTo>
                  <a:lnTo>
                    <a:pt x="1729" y="710"/>
                  </a:lnTo>
                  <a:lnTo>
                    <a:pt x="1520" y="660"/>
                  </a:lnTo>
                  <a:lnTo>
                    <a:pt x="1303" y="610"/>
                  </a:lnTo>
                  <a:lnTo>
                    <a:pt x="1028" y="535"/>
                  </a:lnTo>
                  <a:lnTo>
                    <a:pt x="877" y="502"/>
                  </a:lnTo>
                  <a:lnTo>
                    <a:pt x="485" y="393"/>
                  </a:lnTo>
                  <a:lnTo>
                    <a:pt x="443" y="385"/>
                  </a:lnTo>
                  <a:lnTo>
                    <a:pt x="234" y="326"/>
                  </a:lnTo>
                  <a:lnTo>
                    <a:pt x="109" y="293"/>
                  </a:lnTo>
                  <a:lnTo>
                    <a:pt x="75" y="234"/>
                  </a:lnTo>
                  <a:lnTo>
                    <a:pt x="42" y="184"/>
                  </a:lnTo>
                  <a:lnTo>
                    <a:pt x="42" y="184"/>
                  </a:lnTo>
                  <a:lnTo>
                    <a:pt x="0" y="101"/>
                  </a:lnTo>
                  <a:lnTo>
                    <a:pt x="75" y="50"/>
                  </a:lnTo>
                  <a:lnTo>
                    <a:pt x="75" y="50"/>
                  </a:lnTo>
                  <a:lnTo>
                    <a:pt x="125" y="25"/>
                  </a:lnTo>
                  <a:lnTo>
                    <a:pt x="19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34"/>
            <p:cNvSpPr/>
            <p:nvPr/>
          </p:nvSpPr>
          <p:spPr>
            <a:xfrm>
              <a:off x="7578566" y="3612246"/>
              <a:ext cx="110050" cy="62646"/>
            </a:xfrm>
            <a:custGeom>
              <a:avLst/>
              <a:gdLst/>
              <a:ahLst/>
              <a:cxnLst/>
              <a:rect l="l" t="t" r="r" b="b"/>
              <a:pathLst>
                <a:path w="2231" h="1270" extrusionOk="0">
                  <a:moveTo>
                    <a:pt x="100" y="17"/>
                  </a:moveTo>
                  <a:lnTo>
                    <a:pt x="126" y="25"/>
                  </a:lnTo>
                  <a:lnTo>
                    <a:pt x="151" y="50"/>
                  </a:lnTo>
                  <a:lnTo>
                    <a:pt x="184" y="67"/>
                  </a:lnTo>
                  <a:lnTo>
                    <a:pt x="217" y="92"/>
                  </a:lnTo>
                  <a:lnTo>
                    <a:pt x="242" y="109"/>
                  </a:lnTo>
                  <a:lnTo>
                    <a:pt x="276" y="125"/>
                  </a:lnTo>
                  <a:lnTo>
                    <a:pt x="309" y="142"/>
                  </a:lnTo>
                  <a:lnTo>
                    <a:pt x="318" y="150"/>
                  </a:lnTo>
                  <a:lnTo>
                    <a:pt x="334" y="167"/>
                  </a:lnTo>
                  <a:lnTo>
                    <a:pt x="368" y="184"/>
                  </a:lnTo>
                  <a:lnTo>
                    <a:pt x="401" y="201"/>
                  </a:lnTo>
                  <a:lnTo>
                    <a:pt x="435" y="217"/>
                  </a:lnTo>
                  <a:lnTo>
                    <a:pt x="460" y="234"/>
                  </a:lnTo>
                  <a:lnTo>
                    <a:pt x="468" y="234"/>
                  </a:lnTo>
                  <a:lnTo>
                    <a:pt x="527" y="267"/>
                  </a:lnTo>
                  <a:lnTo>
                    <a:pt x="593" y="301"/>
                  </a:lnTo>
                  <a:lnTo>
                    <a:pt x="602" y="309"/>
                  </a:lnTo>
                  <a:lnTo>
                    <a:pt x="652" y="334"/>
                  </a:lnTo>
                  <a:lnTo>
                    <a:pt x="719" y="376"/>
                  </a:lnTo>
                  <a:lnTo>
                    <a:pt x="777" y="409"/>
                  </a:lnTo>
                  <a:lnTo>
                    <a:pt x="844" y="451"/>
                  </a:lnTo>
                  <a:lnTo>
                    <a:pt x="902" y="485"/>
                  </a:lnTo>
                  <a:lnTo>
                    <a:pt x="969" y="518"/>
                  </a:lnTo>
                  <a:lnTo>
                    <a:pt x="978" y="518"/>
                  </a:lnTo>
                  <a:lnTo>
                    <a:pt x="1028" y="551"/>
                  </a:lnTo>
                  <a:lnTo>
                    <a:pt x="1095" y="585"/>
                  </a:lnTo>
                  <a:lnTo>
                    <a:pt x="1161" y="618"/>
                  </a:lnTo>
                  <a:lnTo>
                    <a:pt x="1228" y="652"/>
                  </a:lnTo>
                  <a:lnTo>
                    <a:pt x="1295" y="685"/>
                  </a:lnTo>
                  <a:lnTo>
                    <a:pt x="1362" y="718"/>
                  </a:lnTo>
                  <a:lnTo>
                    <a:pt x="1429" y="744"/>
                  </a:lnTo>
                  <a:lnTo>
                    <a:pt x="1496" y="777"/>
                  </a:lnTo>
                  <a:lnTo>
                    <a:pt x="1496" y="777"/>
                  </a:lnTo>
                  <a:lnTo>
                    <a:pt x="1562" y="810"/>
                  </a:lnTo>
                  <a:lnTo>
                    <a:pt x="1629" y="835"/>
                  </a:lnTo>
                  <a:lnTo>
                    <a:pt x="1696" y="869"/>
                  </a:lnTo>
                  <a:lnTo>
                    <a:pt x="1763" y="894"/>
                  </a:lnTo>
                  <a:lnTo>
                    <a:pt x="1830" y="927"/>
                  </a:lnTo>
                  <a:lnTo>
                    <a:pt x="1897" y="961"/>
                  </a:lnTo>
                  <a:lnTo>
                    <a:pt x="2030" y="1019"/>
                  </a:lnTo>
                  <a:lnTo>
                    <a:pt x="2156" y="1069"/>
                  </a:lnTo>
                  <a:lnTo>
                    <a:pt x="2164" y="1069"/>
                  </a:lnTo>
                  <a:lnTo>
                    <a:pt x="2231" y="1211"/>
                  </a:lnTo>
                  <a:lnTo>
                    <a:pt x="2080" y="1270"/>
                  </a:lnTo>
                  <a:lnTo>
                    <a:pt x="2072" y="1270"/>
                  </a:lnTo>
                  <a:lnTo>
                    <a:pt x="1947" y="1220"/>
                  </a:lnTo>
                  <a:lnTo>
                    <a:pt x="1805" y="1170"/>
                  </a:lnTo>
                  <a:lnTo>
                    <a:pt x="1738" y="1136"/>
                  </a:lnTo>
                  <a:lnTo>
                    <a:pt x="1671" y="1111"/>
                  </a:lnTo>
                  <a:lnTo>
                    <a:pt x="1604" y="1086"/>
                  </a:lnTo>
                  <a:lnTo>
                    <a:pt x="1529" y="1053"/>
                  </a:lnTo>
                  <a:lnTo>
                    <a:pt x="1462" y="1028"/>
                  </a:lnTo>
                  <a:lnTo>
                    <a:pt x="1395" y="994"/>
                  </a:lnTo>
                  <a:lnTo>
                    <a:pt x="1395" y="994"/>
                  </a:lnTo>
                  <a:lnTo>
                    <a:pt x="1328" y="969"/>
                  </a:lnTo>
                  <a:lnTo>
                    <a:pt x="1253" y="936"/>
                  </a:lnTo>
                  <a:lnTo>
                    <a:pt x="1186" y="902"/>
                  </a:lnTo>
                  <a:lnTo>
                    <a:pt x="1120" y="869"/>
                  </a:lnTo>
                  <a:lnTo>
                    <a:pt x="1053" y="835"/>
                  </a:lnTo>
                  <a:lnTo>
                    <a:pt x="986" y="802"/>
                  </a:lnTo>
                  <a:lnTo>
                    <a:pt x="919" y="769"/>
                  </a:lnTo>
                  <a:lnTo>
                    <a:pt x="861" y="744"/>
                  </a:lnTo>
                  <a:lnTo>
                    <a:pt x="852" y="735"/>
                  </a:lnTo>
                  <a:lnTo>
                    <a:pt x="785" y="702"/>
                  </a:lnTo>
                  <a:lnTo>
                    <a:pt x="719" y="660"/>
                  </a:lnTo>
                  <a:lnTo>
                    <a:pt x="652" y="627"/>
                  </a:lnTo>
                  <a:lnTo>
                    <a:pt x="593" y="585"/>
                  </a:lnTo>
                  <a:lnTo>
                    <a:pt x="527" y="543"/>
                  </a:lnTo>
                  <a:lnTo>
                    <a:pt x="468" y="510"/>
                  </a:lnTo>
                  <a:lnTo>
                    <a:pt x="460" y="501"/>
                  </a:lnTo>
                  <a:lnTo>
                    <a:pt x="401" y="459"/>
                  </a:lnTo>
                  <a:lnTo>
                    <a:pt x="351" y="418"/>
                  </a:lnTo>
                  <a:lnTo>
                    <a:pt x="343" y="409"/>
                  </a:lnTo>
                  <a:lnTo>
                    <a:pt x="309" y="384"/>
                  </a:lnTo>
                  <a:lnTo>
                    <a:pt x="284" y="359"/>
                  </a:lnTo>
                  <a:lnTo>
                    <a:pt x="251" y="334"/>
                  </a:lnTo>
                  <a:lnTo>
                    <a:pt x="226" y="309"/>
                  </a:lnTo>
                  <a:lnTo>
                    <a:pt x="209" y="292"/>
                  </a:lnTo>
                  <a:lnTo>
                    <a:pt x="201" y="284"/>
                  </a:lnTo>
                  <a:lnTo>
                    <a:pt x="176" y="259"/>
                  </a:lnTo>
                  <a:lnTo>
                    <a:pt x="142" y="234"/>
                  </a:lnTo>
                  <a:lnTo>
                    <a:pt x="117" y="209"/>
                  </a:lnTo>
                  <a:lnTo>
                    <a:pt x="92" y="175"/>
                  </a:lnTo>
                  <a:lnTo>
                    <a:pt x="67" y="150"/>
                  </a:lnTo>
                  <a:lnTo>
                    <a:pt x="34" y="125"/>
                  </a:lnTo>
                  <a:lnTo>
                    <a:pt x="17" y="109"/>
                  </a:lnTo>
                  <a:lnTo>
                    <a:pt x="9" y="100"/>
                  </a:lnTo>
                  <a:lnTo>
                    <a:pt x="0" y="8"/>
                  </a:lnTo>
                  <a:lnTo>
                    <a:pt x="9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34"/>
            <p:cNvSpPr/>
            <p:nvPr/>
          </p:nvSpPr>
          <p:spPr>
            <a:xfrm>
              <a:off x="7582660" y="3379371"/>
              <a:ext cx="47453" cy="41682"/>
            </a:xfrm>
            <a:custGeom>
              <a:avLst/>
              <a:gdLst/>
              <a:ahLst/>
              <a:cxnLst/>
              <a:rect l="l" t="t" r="r" b="b"/>
              <a:pathLst>
                <a:path w="962" h="845" extrusionOk="0">
                  <a:moveTo>
                    <a:pt x="93" y="1"/>
                  </a:moveTo>
                  <a:lnTo>
                    <a:pt x="235" y="93"/>
                  </a:lnTo>
                  <a:lnTo>
                    <a:pt x="268" y="118"/>
                  </a:lnTo>
                  <a:lnTo>
                    <a:pt x="301" y="135"/>
                  </a:lnTo>
                  <a:lnTo>
                    <a:pt x="352" y="176"/>
                  </a:lnTo>
                  <a:lnTo>
                    <a:pt x="385" y="193"/>
                  </a:lnTo>
                  <a:lnTo>
                    <a:pt x="402" y="201"/>
                  </a:lnTo>
                  <a:lnTo>
                    <a:pt x="444" y="235"/>
                  </a:lnTo>
                  <a:lnTo>
                    <a:pt x="485" y="260"/>
                  </a:lnTo>
                  <a:lnTo>
                    <a:pt x="485" y="260"/>
                  </a:lnTo>
                  <a:lnTo>
                    <a:pt x="519" y="285"/>
                  </a:lnTo>
                  <a:lnTo>
                    <a:pt x="552" y="318"/>
                  </a:lnTo>
                  <a:lnTo>
                    <a:pt x="594" y="344"/>
                  </a:lnTo>
                  <a:lnTo>
                    <a:pt x="611" y="360"/>
                  </a:lnTo>
                  <a:lnTo>
                    <a:pt x="636" y="377"/>
                  </a:lnTo>
                  <a:lnTo>
                    <a:pt x="686" y="410"/>
                  </a:lnTo>
                  <a:lnTo>
                    <a:pt x="761" y="477"/>
                  </a:lnTo>
                  <a:lnTo>
                    <a:pt x="794" y="502"/>
                  </a:lnTo>
                  <a:lnTo>
                    <a:pt x="936" y="619"/>
                  </a:lnTo>
                  <a:lnTo>
                    <a:pt x="961" y="828"/>
                  </a:lnTo>
                  <a:lnTo>
                    <a:pt x="753" y="845"/>
                  </a:lnTo>
                  <a:lnTo>
                    <a:pt x="602" y="736"/>
                  </a:lnTo>
                  <a:lnTo>
                    <a:pt x="577" y="711"/>
                  </a:lnTo>
                  <a:lnTo>
                    <a:pt x="494" y="644"/>
                  </a:lnTo>
                  <a:lnTo>
                    <a:pt x="452" y="611"/>
                  </a:lnTo>
                  <a:lnTo>
                    <a:pt x="427" y="586"/>
                  </a:lnTo>
                  <a:lnTo>
                    <a:pt x="410" y="577"/>
                  </a:lnTo>
                  <a:lnTo>
                    <a:pt x="368" y="536"/>
                  </a:lnTo>
                  <a:lnTo>
                    <a:pt x="335" y="502"/>
                  </a:lnTo>
                  <a:lnTo>
                    <a:pt x="301" y="477"/>
                  </a:lnTo>
                  <a:lnTo>
                    <a:pt x="301" y="477"/>
                  </a:lnTo>
                  <a:lnTo>
                    <a:pt x="268" y="435"/>
                  </a:lnTo>
                  <a:lnTo>
                    <a:pt x="226" y="394"/>
                  </a:lnTo>
                  <a:lnTo>
                    <a:pt x="210" y="377"/>
                  </a:lnTo>
                  <a:lnTo>
                    <a:pt x="193" y="344"/>
                  </a:lnTo>
                  <a:lnTo>
                    <a:pt x="151" y="293"/>
                  </a:lnTo>
                  <a:lnTo>
                    <a:pt x="126" y="268"/>
                  </a:lnTo>
                  <a:lnTo>
                    <a:pt x="109" y="235"/>
                  </a:lnTo>
                  <a:lnTo>
                    <a:pt x="1" y="93"/>
                  </a:lnTo>
                  <a:lnTo>
                    <a:pt x="1" y="93"/>
                  </a:lnTo>
                  <a:lnTo>
                    <a:pt x="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34"/>
            <p:cNvSpPr/>
            <p:nvPr/>
          </p:nvSpPr>
          <p:spPr>
            <a:xfrm>
              <a:off x="9278786" y="3340649"/>
              <a:ext cx="28117" cy="66000"/>
            </a:xfrm>
            <a:custGeom>
              <a:avLst/>
              <a:gdLst/>
              <a:ahLst/>
              <a:cxnLst/>
              <a:rect l="l" t="t" r="r" b="b"/>
              <a:pathLst>
                <a:path w="570" h="1338" extrusionOk="0">
                  <a:moveTo>
                    <a:pt x="394" y="1"/>
                  </a:moveTo>
                  <a:lnTo>
                    <a:pt x="452" y="42"/>
                  </a:lnTo>
                  <a:lnTo>
                    <a:pt x="511" y="93"/>
                  </a:lnTo>
                  <a:lnTo>
                    <a:pt x="511" y="126"/>
                  </a:lnTo>
                  <a:lnTo>
                    <a:pt x="527" y="260"/>
                  </a:lnTo>
                  <a:lnTo>
                    <a:pt x="527" y="327"/>
                  </a:lnTo>
                  <a:lnTo>
                    <a:pt x="527" y="402"/>
                  </a:lnTo>
                  <a:lnTo>
                    <a:pt x="536" y="535"/>
                  </a:lnTo>
                  <a:lnTo>
                    <a:pt x="544" y="661"/>
                  </a:lnTo>
                  <a:lnTo>
                    <a:pt x="544" y="677"/>
                  </a:lnTo>
                  <a:lnTo>
                    <a:pt x="552" y="811"/>
                  </a:lnTo>
                  <a:lnTo>
                    <a:pt x="561" y="953"/>
                  </a:lnTo>
                  <a:lnTo>
                    <a:pt x="569" y="1087"/>
                  </a:lnTo>
                  <a:lnTo>
                    <a:pt x="569" y="1087"/>
                  </a:lnTo>
                  <a:lnTo>
                    <a:pt x="377" y="1337"/>
                  </a:lnTo>
                  <a:lnTo>
                    <a:pt x="126" y="1137"/>
                  </a:lnTo>
                  <a:lnTo>
                    <a:pt x="126" y="1137"/>
                  </a:lnTo>
                  <a:lnTo>
                    <a:pt x="101" y="1003"/>
                  </a:lnTo>
                  <a:lnTo>
                    <a:pt x="85" y="861"/>
                  </a:lnTo>
                  <a:lnTo>
                    <a:pt x="59" y="728"/>
                  </a:lnTo>
                  <a:lnTo>
                    <a:pt x="59" y="711"/>
                  </a:lnTo>
                  <a:lnTo>
                    <a:pt x="43" y="585"/>
                  </a:lnTo>
                  <a:lnTo>
                    <a:pt x="26" y="443"/>
                  </a:lnTo>
                  <a:lnTo>
                    <a:pt x="18" y="368"/>
                  </a:lnTo>
                  <a:lnTo>
                    <a:pt x="9" y="310"/>
                  </a:lnTo>
                  <a:lnTo>
                    <a:pt x="1" y="168"/>
                  </a:lnTo>
                  <a:lnTo>
                    <a:pt x="1" y="134"/>
                  </a:lnTo>
                  <a:lnTo>
                    <a:pt x="51" y="76"/>
                  </a:lnTo>
                  <a:lnTo>
                    <a:pt x="101" y="26"/>
                  </a:lnTo>
                  <a:lnTo>
                    <a:pt x="101" y="26"/>
                  </a:lnTo>
                  <a:lnTo>
                    <a:pt x="38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34"/>
            <p:cNvSpPr/>
            <p:nvPr/>
          </p:nvSpPr>
          <p:spPr>
            <a:xfrm>
              <a:off x="5872525" y="4731832"/>
              <a:ext cx="656500" cy="658177"/>
            </a:xfrm>
            <a:custGeom>
              <a:avLst/>
              <a:gdLst/>
              <a:ahLst/>
              <a:cxnLst/>
              <a:rect l="l" t="t" r="r" b="b"/>
              <a:pathLst>
                <a:path w="13309" h="13343" extrusionOk="0">
                  <a:moveTo>
                    <a:pt x="5773" y="2649"/>
                  </a:moveTo>
                  <a:cubicBezTo>
                    <a:pt x="5773" y="1989"/>
                    <a:pt x="5865" y="1354"/>
                    <a:pt x="6208" y="770"/>
                  </a:cubicBezTo>
                  <a:lnTo>
                    <a:pt x="6308" y="594"/>
                  </a:lnTo>
                  <a:cubicBezTo>
                    <a:pt x="6341" y="536"/>
                    <a:pt x="6366" y="511"/>
                    <a:pt x="6400" y="469"/>
                  </a:cubicBezTo>
                  <a:cubicBezTo>
                    <a:pt x="6433" y="427"/>
                    <a:pt x="6450" y="410"/>
                    <a:pt x="6466" y="385"/>
                  </a:cubicBezTo>
                  <a:cubicBezTo>
                    <a:pt x="6650" y="151"/>
                    <a:pt x="6934" y="9"/>
                    <a:pt x="7227" y="1"/>
                  </a:cubicBezTo>
                  <a:cubicBezTo>
                    <a:pt x="7444" y="1"/>
                    <a:pt x="7636" y="93"/>
                    <a:pt x="7770" y="260"/>
                  </a:cubicBezTo>
                  <a:cubicBezTo>
                    <a:pt x="7937" y="485"/>
                    <a:pt x="7937" y="786"/>
                    <a:pt x="7954" y="1054"/>
                  </a:cubicBezTo>
                  <a:cubicBezTo>
                    <a:pt x="8129" y="937"/>
                    <a:pt x="8321" y="828"/>
                    <a:pt x="8513" y="736"/>
                  </a:cubicBezTo>
                  <a:cubicBezTo>
                    <a:pt x="9223" y="419"/>
                    <a:pt x="10059" y="736"/>
                    <a:pt x="10376" y="1446"/>
                  </a:cubicBezTo>
                  <a:cubicBezTo>
                    <a:pt x="10827" y="2390"/>
                    <a:pt x="10426" y="3510"/>
                    <a:pt x="9758" y="4404"/>
                  </a:cubicBezTo>
                  <a:cubicBezTo>
                    <a:pt x="10142" y="4278"/>
                    <a:pt x="10543" y="4220"/>
                    <a:pt x="10953" y="4220"/>
                  </a:cubicBezTo>
                  <a:cubicBezTo>
                    <a:pt x="11905" y="4236"/>
                    <a:pt x="12907" y="4738"/>
                    <a:pt x="13083" y="5615"/>
                  </a:cubicBezTo>
                  <a:cubicBezTo>
                    <a:pt x="13308" y="6676"/>
                    <a:pt x="12398" y="7854"/>
                    <a:pt x="11262" y="7954"/>
                  </a:cubicBezTo>
                  <a:cubicBezTo>
                    <a:pt x="11370" y="8146"/>
                    <a:pt x="11462" y="8347"/>
                    <a:pt x="11529" y="8555"/>
                  </a:cubicBezTo>
                  <a:cubicBezTo>
                    <a:pt x="11638" y="9065"/>
                    <a:pt x="11295" y="9566"/>
                    <a:pt x="10769" y="9642"/>
                  </a:cubicBezTo>
                  <a:cubicBezTo>
                    <a:pt x="10234" y="9700"/>
                    <a:pt x="9716" y="9525"/>
                    <a:pt x="9207" y="9224"/>
                  </a:cubicBezTo>
                  <a:cubicBezTo>
                    <a:pt x="9683" y="10084"/>
                    <a:pt x="9883" y="11187"/>
                    <a:pt x="9349" y="12064"/>
                  </a:cubicBezTo>
                  <a:cubicBezTo>
                    <a:pt x="9332" y="12098"/>
                    <a:pt x="9307" y="12131"/>
                    <a:pt x="9282" y="12156"/>
                  </a:cubicBezTo>
                  <a:cubicBezTo>
                    <a:pt x="8872" y="12616"/>
                    <a:pt x="7970" y="12540"/>
                    <a:pt x="7477" y="12098"/>
                  </a:cubicBezTo>
                  <a:cubicBezTo>
                    <a:pt x="7310" y="11939"/>
                    <a:pt x="7060" y="11697"/>
                    <a:pt x="7060" y="11697"/>
                  </a:cubicBezTo>
                  <a:lnTo>
                    <a:pt x="7043" y="11763"/>
                  </a:lnTo>
                  <a:cubicBezTo>
                    <a:pt x="6851" y="12423"/>
                    <a:pt x="6458" y="13342"/>
                    <a:pt x="5539" y="12808"/>
                  </a:cubicBezTo>
                  <a:cubicBezTo>
                    <a:pt x="4913" y="12448"/>
                    <a:pt x="4787" y="11605"/>
                    <a:pt x="4796" y="10995"/>
                  </a:cubicBezTo>
                  <a:cubicBezTo>
                    <a:pt x="4796" y="10903"/>
                    <a:pt x="4796" y="10811"/>
                    <a:pt x="4804" y="10728"/>
                  </a:cubicBezTo>
                  <a:cubicBezTo>
                    <a:pt x="4746" y="10828"/>
                    <a:pt x="4679" y="10928"/>
                    <a:pt x="4612" y="11020"/>
                  </a:cubicBezTo>
                  <a:cubicBezTo>
                    <a:pt x="4228" y="11596"/>
                    <a:pt x="3576" y="12081"/>
                    <a:pt x="2891" y="11789"/>
                  </a:cubicBezTo>
                  <a:cubicBezTo>
                    <a:pt x="2690" y="11705"/>
                    <a:pt x="2523" y="11571"/>
                    <a:pt x="2381" y="11413"/>
                  </a:cubicBezTo>
                  <a:cubicBezTo>
                    <a:pt x="2273" y="11321"/>
                    <a:pt x="2181" y="11212"/>
                    <a:pt x="2106" y="11087"/>
                  </a:cubicBezTo>
                  <a:cubicBezTo>
                    <a:pt x="1805" y="10552"/>
                    <a:pt x="1880" y="9875"/>
                    <a:pt x="2147" y="9357"/>
                  </a:cubicBezTo>
                  <a:cubicBezTo>
                    <a:pt x="2147" y="9357"/>
                    <a:pt x="1437" y="9558"/>
                    <a:pt x="1070" y="9508"/>
                  </a:cubicBezTo>
                  <a:cubicBezTo>
                    <a:pt x="410" y="9408"/>
                    <a:pt x="0" y="8748"/>
                    <a:pt x="193" y="8121"/>
                  </a:cubicBezTo>
                  <a:cubicBezTo>
                    <a:pt x="502" y="7010"/>
                    <a:pt x="1705" y="6317"/>
                    <a:pt x="2782" y="6041"/>
                  </a:cubicBezTo>
                  <a:cubicBezTo>
                    <a:pt x="1905" y="5907"/>
                    <a:pt x="1112" y="5456"/>
                    <a:pt x="552" y="4763"/>
                  </a:cubicBezTo>
                  <a:cubicBezTo>
                    <a:pt x="193" y="4295"/>
                    <a:pt x="226" y="3510"/>
                    <a:pt x="786" y="3209"/>
                  </a:cubicBezTo>
                  <a:cubicBezTo>
                    <a:pt x="1137" y="3017"/>
                    <a:pt x="1571" y="3017"/>
                    <a:pt x="1980" y="3050"/>
                  </a:cubicBezTo>
                  <a:lnTo>
                    <a:pt x="2189" y="3075"/>
                  </a:lnTo>
                  <a:lnTo>
                    <a:pt x="2173" y="3008"/>
                  </a:lnTo>
                  <a:cubicBezTo>
                    <a:pt x="1914" y="2006"/>
                    <a:pt x="2081" y="870"/>
                    <a:pt x="2966" y="293"/>
                  </a:cubicBezTo>
                  <a:cubicBezTo>
                    <a:pt x="3125" y="193"/>
                    <a:pt x="3309" y="135"/>
                    <a:pt x="3492" y="126"/>
                  </a:cubicBezTo>
                  <a:cubicBezTo>
                    <a:pt x="4069" y="135"/>
                    <a:pt x="4520" y="619"/>
                    <a:pt x="4846" y="1029"/>
                  </a:cubicBezTo>
                  <a:cubicBezTo>
                    <a:pt x="5238" y="1521"/>
                    <a:pt x="5548" y="2064"/>
                    <a:pt x="5773" y="2649"/>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34"/>
            <p:cNvSpPr/>
            <p:nvPr/>
          </p:nvSpPr>
          <p:spPr>
            <a:xfrm>
              <a:off x="5995301" y="4850958"/>
              <a:ext cx="384952" cy="434773"/>
            </a:xfrm>
            <a:custGeom>
              <a:avLst/>
              <a:gdLst/>
              <a:ahLst/>
              <a:cxnLst/>
              <a:rect l="l" t="t" r="r" b="b"/>
              <a:pathLst>
                <a:path w="7804" h="8814" extrusionOk="0">
                  <a:moveTo>
                    <a:pt x="948" y="1768"/>
                  </a:moveTo>
                  <a:cubicBezTo>
                    <a:pt x="864" y="1768"/>
                    <a:pt x="761" y="1796"/>
                    <a:pt x="761" y="1796"/>
                  </a:cubicBezTo>
                  <a:lnTo>
                    <a:pt x="770" y="1881"/>
                  </a:lnTo>
                  <a:lnTo>
                    <a:pt x="770" y="1881"/>
                  </a:lnTo>
                  <a:lnTo>
                    <a:pt x="1037" y="1788"/>
                  </a:lnTo>
                  <a:cubicBezTo>
                    <a:pt x="1017" y="1773"/>
                    <a:pt x="984" y="1768"/>
                    <a:pt x="948" y="1768"/>
                  </a:cubicBezTo>
                  <a:close/>
                  <a:moveTo>
                    <a:pt x="770" y="1881"/>
                  </a:moveTo>
                  <a:lnTo>
                    <a:pt x="1" y="2147"/>
                  </a:lnTo>
                  <a:cubicBezTo>
                    <a:pt x="444" y="2465"/>
                    <a:pt x="920" y="2740"/>
                    <a:pt x="1396" y="3033"/>
                  </a:cubicBezTo>
                  <a:lnTo>
                    <a:pt x="1847" y="3334"/>
                  </a:lnTo>
                  <a:cubicBezTo>
                    <a:pt x="2009" y="3309"/>
                    <a:pt x="2173" y="3297"/>
                    <a:pt x="2336" y="3297"/>
                  </a:cubicBezTo>
                  <a:cubicBezTo>
                    <a:pt x="2432" y="3297"/>
                    <a:pt x="2528" y="3301"/>
                    <a:pt x="2624" y="3309"/>
                  </a:cubicBezTo>
                  <a:lnTo>
                    <a:pt x="2624" y="3309"/>
                  </a:lnTo>
                  <a:cubicBezTo>
                    <a:pt x="2501" y="3238"/>
                    <a:pt x="2376" y="3172"/>
                    <a:pt x="2248" y="3108"/>
                  </a:cubicBezTo>
                  <a:lnTo>
                    <a:pt x="1881" y="2882"/>
                  </a:lnTo>
                  <a:cubicBezTo>
                    <a:pt x="1747" y="2799"/>
                    <a:pt x="1622" y="2715"/>
                    <a:pt x="1505" y="2623"/>
                  </a:cubicBezTo>
                  <a:cubicBezTo>
                    <a:pt x="1196" y="2398"/>
                    <a:pt x="786" y="2039"/>
                    <a:pt x="786" y="2039"/>
                  </a:cubicBezTo>
                  <a:lnTo>
                    <a:pt x="770" y="1881"/>
                  </a:lnTo>
                  <a:close/>
                  <a:moveTo>
                    <a:pt x="4111" y="3400"/>
                  </a:moveTo>
                  <a:lnTo>
                    <a:pt x="4103" y="3425"/>
                  </a:lnTo>
                  <a:lnTo>
                    <a:pt x="4094" y="3450"/>
                  </a:lnTo>
                  <a:cubicBezTo>
                    <a:pt x="4098" y="3443"/>
                    <a:pt x="4101" y="3437"/>
                    <a:pt x="4104" y="3432"/>
                  </a:cubicBezTo>
                  <a:lnTo>
                    <a:pt x="4104" y="3432"/>
                  </a:lnTo>
                  <a:cubicBezTo>
                    <a:pt x="4104" y="3432"/>
                    <a:pt x="4104" y="3432"/>
                    <a:pt x="4104" y="3432"/>
                  </a:cubicBezTo>
                  <a:cubicBezTo>
                    <a:pt x="4106" y="3432"/>
                    <a:pt x="4113" y="3419"/>
                    <a:pt x="4112" y="3419"/>
                  </a:cubicBezTo>
                  <a:lnTo>
                    <a:pt x="4112" y="3419"/>
                  </a:lnTo>
                  <a:cubicBezTo>
                    <a:pt x="4111" y="3419"/>
                    <a:pt x="4109" y="3422"/>
                    <a:pt x="4104" y="3432"/>
                  </a:cubicBezTo>
                  <a:lnTo>
                    <a:pt x="4104" y="3432"/>
                  </a:lnTo>
                  <a:cubicBezTo>
                    <a:pt x="4103" y="3430"/>
                    <a:pt x="4105" y="3422"/>
                    <a:pt x="4111" y="3400"/>
                  </a:cubicBezTo>
                  <a:close/>
                  <a:moveTo>
                    <a:pt x="2624" y="3309"/>
                  </a:moveTo>
                  <a:cubicBezTo>
                    <a:pt x="2728" y="3369"/>
                    <a:pt x="2831" y="3432"/>
                    <a:pt x="2933" y="3501"/>
                  </a:cubicBezTo>
                  <a:cubicBezTo>
                    <a:pt x="3067" y="3601"/>
                    <a:pt x="3217" y="3676"/>
                    <a:pt x="3384" y="3726"/>
                  </a:cubicBezTo>
                  <a:cubicBezTo>
                    <a:pt x="3384" y="3726"/>
                    <a:pt x="3403" y="3749"/>
                    <a:pt x="3414" y="3749"/>
                  </a:cubicBezTo>
                  <a:cubicBezTo>
                    <a:pt x="3431" y="3749"/>
                    <a:pt x="3431" y="3698"/>
                    <a:pt x="3326" y="3442"/>
                  </a:cubicBezTo>
                  <a:cubicBezTo>
                    <a:pt x="3095" y="3374"/>
                    <a:pt x="2860" y="3330"/>
                    <a:pt x="2624" y="3309"/>
                  </a:cubicBezTo>
                  <a:close/>
                  <a:moveTo>
                    <a:pt x="6843" y="3450"/>
                  </a:moveTo>
                  <a:cubicBezTo>
                    <a:pt x="6676" y="3450"/>
                    <a:pt x="6517" y="3459"/>
                    <a:pt x="6358" y="3476"/>
                  </a:cubicBezTo>
                  <a:cubicBezTo>
                    <a:pt x="5857" y="3534"/>
                    <a:pt x="5047" y="3467"/>
                    <a:pt x="4963" y="4069"/>
                  </a:cubicBezTo>
                  <a:lnTo>
                    <a:pt x="4966" y="4070"/>
                  </a:lnTo>
                  <a:lnTo>
                    <a:pt x="4966" y="4070"/>
                  </a:lnTo>
                  <a:cubicBezTo>
                    <a:pt x="4996" y="4059"/>
                    <a:pt x="5065" y="4038"/>
                    <a:pt x="5197" y="3994"/>
                  </a:cubicBezTo>
                  <a:cubicBezTo>
                    <a:pt x="5548" y="3877"/>
                    <a:pt x="5899" y="3801"/>
                    <a:pt x="6267" y="3751"/>
                  </a:cubicBezTo>
                  <a:cubicBezTo>
                    <a:pt x="6601" y="3701"/>
                    <a:pt x="7804" y="3651"/>
                    <a:pt x="7804" y="3651"/>
                  </a:cubicBezTo>
                  <a:lnTo>
                    <a:pt x="7745" y="3567"/>
                  </a:lnTo>
                  <a:cubicBezTo>
                    <a:pt x="7444" y="3501"/>
                    <a:pt x="7144" y="3467"/>
                    <a:pt x="6843" y="3450"/>
                  </a:cubicBezTo>
                  <a:close/>
                  <a:moveTo>
                    <a:pt x="4955" y="4069"/>
                  </a:moveTo>
                  <a:cubicBezTo>
                    <a:pt x="4953" y="4069"/>
                    <a:pt x="4950" y="4070"/>
                    <a:pt x="4949" y="4071"/>
                  </a:cubicBezTo>
                  <a:lnTo>
                    <a:pt x="4949" y="4071"/>
                  </a:lnTo>
                  <a:lnTo>
                    <a:pt x="4955" y="4069"/>
                  </a:lnTo>
                  <a:close/>
                  <a:moveTo>
                    <a:pt x="4946" y="4080"/>
                  </a:moveTo>
                  <a:lnTo>
                    <a:pt x="4946" y="4080"/>
                  </a:lnTo>
                  <a:cubicBezTo>
                    <a:pt x="4946" y="4081"/>
                    <a:pt x="4948" y="4081"/>
                    <a:pt x="4951" y="4081"/>
                  </a:cubicBezTo>
                  <a:lnTo>
                    <a:pt x="4951" y="4081"/>
                  </a:lnTo>
                  <a:cubicBezTo>
                    <a:pt x="4949" y="4081"/>
                    <a:pt x="4947" y="4080"/>
                    <a:pt x="4946" y="4080"/>
                  </a:cubicBezTo>
                  <a:close/>
                  <a:moveTo>
                    <a:pt x="1313" y="4102"/>
                  </a:moveTo>
                  <a:cubicBezTo>
                    <a:pt x="1312" y="4102"/>
                    <a:pt x="1312" y="4102"/>
                    <a:pt x="1312" y="4102"/>
                  </a:cubicBezTo>
                  <a:lnTo>
                    <a:pt x="1312" y="4102"/>
                  </a:lnTo>
                  <a:cubicBezTo>
                    <a:pt x="1312" y="4102"/>
                    <a:pt x="1313" y="4102"/>
                    <a:pt x="1313" y="4102"/>
                  </a:cubicBezTo>
                  <a:close/>
                  <a:moveTo>
                    <a:pt x="4987" y="4083"/>
                  </a:moveTo>
                  <a:lnTo>
                    <a:pt x="4993" y="4086"/>
                  </a:lnTo>
                  <a:lnTo>
                    <a:pt x="4993" y="4086"/>
                  </a:lnTo>
                  <a:cubicBezTo>
                    <a:pt x="4982" y="4085"/>
                    <a:pt x="4971" y="4085"/>
                    <a:pt x="4963" y="4085"/>
                  </a:cubicBezTo>
                  <a:cubicBezTo>
                    <a:pt x="4960" y="4128"/>
                    <a:pt x="4975" y="4141"/>
                    <a:pt x="4993" y="4141"/>
                  </a:cubicBezTo>
                  <a:cubicBezTo>
                    <a:pt x="5017" y="4141"/>
                    <a:pt x="5047" y="4119"/>
                    <a:pt x="5047" y="4119"/>
                  </a:cubicBezTo>
                  <a:cubicBezTo>
                    <a:pt x="5047" y="4110"/>
                    <a:pt x="5043" y="4104"/>
                    <a:pt x="5037" y="4099"/>
                  </a:cubicBezTo>
                  <a:lnTo>
                    <a:pt x="5037" y="4099"/>
                  </a:lnTo>
                  <a:cubicBezTo>
                    <a:pt x="5026" y="4089"/>
                    <a:pt x="5006" y="4085"/>
                    <a:pt x="4987" y="4083"/>
                  </a:cubicBezTo>
                  <a:close/>
                  <a:moveTo>
                    <a:pt x="4963" y="4069"/>
                  </a:moveTo>
                  <a:lnTo>
                    <a:pt x="4940" y="4077"/>
                  </a:lnTo>
                  <a:lnTo>
                    <a:pt x="4940" y="4077"/>
                  </a:lnTo>
                  <a:cubicBezTo>
                    <a:pt x="4939" y="4075"/>
                    <a:pt x="4942" y="4073"/>
                    <a:pt x="4949" y="4071"/>
                  </a:cubicBezTo>
                  <a:lnTo>
                    <a:pt x="4949" y="4071"/>
                  </a:lnTo>
                  <a:lnTo>
                    <a:pt x="3967" y="4411"/>
                  </a:lnTo>
                  <a:lnTo>
                    <a:pt x="3967" y="4411"/>
                  </a:lnTo>
                  <a:cubicBezTo>
                    <a:pt x="3967" y="4411"/>
                    <a:pt x="3967" y="4411"/>
                    <a:pt x="3967" y="4411"/>
                  </a:cubicBezTo>
                  <a:lnTo>
                    <a:pt x="3967" y="4411"/>
                  </a:lnTo>
                  <a:lnTo>
                    <a:pt x="4940" y="4077"/>
                  </a:lnTo>
                  <a:lnTo>
                    <a:pt x="4940" y="4077"/>
                  </a:lnTo>
                  <a:cubicBezTo>
                    <a:pt x="4941" y="4078"/>
                    <a:pt x="4943" y="4079"/>
                    <a:pt x="4946" y="4080"/>
                  </a:cubicBezTo>
                  <a:lnTo>
                    <a:pt x="4946" y="4080"/>
                  </a:lnTo>
                  <a:cubicBezTo>
                    <a:pt x="4946" y="4078"/>
                    <a:pt x="4951" y="4076"/>
                    <a:pt x="4963" y="4071"/>
                  </a:cubicBezTo>
                  <a:lnTo>
                    <a:pt x="4963" y="4071"/>
                  </a:lnTo>
                  <a:lnTo>
                    <a:pt x="4963" y="4082"/>
                  </a:lnTo>
                  <a:lnTo>
                    <a:pt x="4963" y="4082"/>
                  </a:lnTo>
                  <a:cubicBezTo>
                    <a:pt x="4958" y="4082"/>
                    <a:pt x="4954" y="4082"/>
                    <a:pt x="4951" y="4081"/>
                  </a:cubicBezTo>
                  <a:lnTo>
                    <a:pt x="4951" y="4081"/>
                  </a:lnTo>
                  <a:cubicBezTo>
                    <a:pt x="4954" y="4082"/>
                    <a:pt x="4958" y="4084"/>
                    <a:pt x="4963" y="4085"/>
                  </a:cubicBezTo>
                  <a:lnTo>
                    <a:pt x="4963" y="4082"/>
                  </a:lnTo>
                  <a:lnTo>
                    <a:pt x="4963" y="4082"/>
                  </a:lnTo>
                  <a:cubicBezTo>
                    <a:pt x="4970" y="4082"/>
                    <a:pt x="4978" y="4082"/>
                    <a:pt x="4987" y="4083"/>
                  </a:cubicBezTo>
                  <a:lnTo>
                    <a:pt x="4987" y="4083"/>
                  </a:lnTo>
                  <a:lnTo>
                    <a:pt x="4966" y="4070"/>
                  </a:lnTo>
                  <a:lnTo>
                    <a:pt x="4966" y="4070"/>
                  </a:lnTo>
                  <a:cubicBezTo>
                    <a:pt x="4965" y="4071"/>
                    <a:pt x="4964" y="4071"/>
                    <a:pt x="4963" y="4071"/>
                  </a:cubicBezTo>
                  <a:lnTo>
                    <a:pt x="4963" y="4071"/>
                  </a:lnTo>
                  <a:lnTo>
                    <a:pt x="4963" y="4069"/>
                  </a:lnTo>
                  <a:close/>
                  <a:moveTo>
                    <a:pt x="5966" y="4169"/>
                  </a:moveTo>
                  <a:lnTo>
                    <a:pt x="5891" y="4177"/>
                  </a:lnTo>
                  <a:cubicBezTo>
                    <a:pt x="5849" y="4177"/>
                    <a:pt x="5515" y="4227"/>
                    <a:pt x="5197" y="4286"/>
                  </a:cubicBezTo>
                  <a:cubicBezTo>
                    <a:pt x="4997" y="4336"/>
                    <a:pt x="5172" y="4378"/>
                    <a:pt x="5172" y="4378"/>
                  </a:cubicBezTo>
                  <a:lnTo>
                    <a:pt x="5231" y="4378"/>
                  </a:lnTo>
                  <a:cubicBezTo>
                    <a:pt x="5598" y="4366"/>
                    <a:pt x="5769" y="4361"/>
                    <a:pt x="5851" y="4361"/>
                  </a:cubicBezTo>
                  <a:cubicBezTo>
                    <a:pt x="6008" y="4361"/>
                    <a:pt x="5839" y="4381"/>
                    <a:pt x="6091" y="4420"/>
                  </a:cubicBezTo>
                  <a:cubicBezTo>
                    <a:pt x="6325" y="4453"/>
                    <a:pt x="6697" y="4461"/>
                    <a:pt x="7010" y="4461"/>
                  </a:cubicBezTo>
                  <a:cubicBezTo>
                    <a:pt x="7323" y="4461"/>
                    <a:pt x="7578" y="4453"/>
                    <a:pt x="7578" y="4453"/>
                  </a:cubicBezTo>
                  <a:lnTo>
                    <a:pt x="7503" y="4361"/>
                  </a:lnTo>
                  <a:cubicBezTo>
                    <a:pt x="7185" y="4319"/>
                    <a:pt x="6876" y="4261"/>
                    <a:pt x="6559" y="4211"/>
                  </a:cubicBezTo>
                  <a:cubicBezTo>
                    <a:pt x="6367" y="4186"/>
                    <a:pt x="6166" y="4169"/>
                    <a:pt x="5966" y="4169"/>
                  </a:cubicBezTo>
                  <a:close/>
                  <a:moveTo>
                    <a:pt x="1730" y="0"/>
                  </a:moveTo>
                  <a:lnTo>
                    <a:pt x="1739" y="192"/>
                  </a:lnTo>
                  <a:cubicBezTo>
                    <a:pt x="2248" y="811"/>
                    <a:pt x="2683" y="1671"/>
                    <a:pt x="3117" y="2481"/>
                  </a:cubicBezTo>
                  <a:cubicBezTo>
                    <a:pt x="3660" y="3526"/>
                    <a:pt x="3368" y="2941"/>
                    <a:pt x="3510" y="3425"/>
                  </a:cubicBezTo>
                  <a:cubicBezTo>
                    <a:pt x="3510" y="3425"/>
                    <a:pt x="3544" y="3466"/>
                    <a:pt x="3585" y="3494"/>
                  </a:cubicBezTo>
                  <a:lnTo>
                    <a:pt x="3585" y="3494"/>
                  </a:lnTo>
                  <a:cubicBezTo>
                    <a:pt x="3548" y="3574"/>
                    <a:pt x="3511" y="3654"/>
                    <a:pt x="3476" y="3735"/>
                  </a:cubicBezTo>
                  <a:cubicBezTo>
                    <a:pt x="3475" y="3755"/>
                    <a:pt x="3474" y="3773"/>
                    <a:pt x="3473" y="3790"/>
                  </a:cubicBezTo>
                  <a:lnTo>
                    <a:pt x="3473" y="3790"/>
                  </a:lnTo>
                  <a:cubicBezTo>
                    <a:pt x="3273" y="3759"/>
                    <a:pt x="3160" y="3743"/>
                    <a:pt x="3033" y="3726"/>
                  </a:cubicBezTo>
                  <a:cubicBezTo>
                    <a:pt x="2983" y="3718"/>
                    <a:pt x="2933" y="3718"/>
                    <a:pt x="2883" y="3718"/>
                  </a:cubicBezTo>
                  <a:lnTo>
                    <a:pt x="2875" y="3718"/>
                  </a:lnTo>
                  <a:cubicBezTo>
                    <a:pt x="2321" y="3718"/>
                    <a:pt x="1317" y="4102"/>
                    <a:pt x="1312" y="4102"/>
                  </a:cubicBezTo>
                  <a:cubicBezTo>
                    <a:pt x="1312" y="4102"/>
                    <a:pt x="1312" y="4102"/>
                    <a:pt x="1312" y="4102"/>
                  </a:cubicBezTo>
                  <a:lnTo>
                    <a:pt x="1312" y="4102"/>
                  </a:lnTo>
                  <a:cubicBezTo>
                    <a:pt x="836" y="4361"/>
                    <a:pt x="327" y="4896"/>
                    <a:pt x="327" y="4896"/>
                  </a:cubicBezTo>
                  <a:lnTo>
                    <a:pt x="452" y="4912"/>
                  </a:lnTo>
                  <a:cubicBezTo>
                    <a:pt x="845" y="4695"/>
                    <a:pt x="1254" y="4520"/>
                    <a:pt x="1688" y="4386"/>
                  </a:cubicBezTo>
                  <a:cubicBezTo>
                    <a:pt x="2115" y="4278"/>
                    <a:pt x="2557" y="4194"/>
                    <a:pt x="3000" y="4152"/>
                  </a:cubicBezTo>
                  <a:cubicBezTo>
                    <a:pt x="3493" y="4136"/>
                    <a:pt x="4195" y="4069"/>
                    <a:pt x="4195" y="4069"/>
                  </a:cubicBezTo>
                  <a:lnTo>
                    <a:pt x="3869" y="3851"/>
                  </a:lnTo>
                  <a:cubicBezTo>
                    <a:pt x="3787" y="3839"/>
                    <a:pt x="3715" y="3828"/>
                    <a:pt x="3650" y="3817"/>
                  </a:cubicBezTo>
                  <a:lnTo>
                    <a:pt x="3650" y="3817"/>
                  </a:lnTo>
                  <a:cubicBezTo>
                    <a:pt x="3665" y="3797"/>
                    <a:pt x="3682" y="3772"/>
                    <a:pt x="3702" y="3743"/>
                  </a:cubicBezTo>
                  <a:lnTo>
                    <a:pt x="3744" y="3693"/>
                  </a:lnTo>
                  <a:lnTo>
                    <a:pt x="3744" y="3693"/>
                  </a:lnTo>
                  <a:cubicBezTo>
                    <a:pt x="3743" y="3694"/>
                    <a:pt x="3742" y="3695"/>
                    <a:pt x="3742" y="3695"/>
                  </a:cubicBezTo>
                  <a:cubicBezTo>
                    <a:pt x="3744" y="3695"/>
                    <a:pt x="3875" y="3518"/>
                    <a:pt x="3969" y="3392"/>
                  </a:cubicBezTo>
                  <a:cubicBezTo>
                    <a:pt x="4103" y="3200"/>
                    <a:pt x="4362" y="2774"/>
                    <a:pt x="4362" y="2774"/>
                  </a:cubicBezTo>
                  <a:cubicBezTo>
                    <a:pt x="4704" y="2114"/>
                    <a:pt x="4955" y="1412"/>
                    <a:pt x="5105" y="685"/>
                  </a:cubicBezTo>
                  <a:lnTo>
                    <a:pt x="5030" y="552"/>
                  </a:lnTo>
                  <a:lnTo>
                    <a:pt x="4871" y="710"/>
                  </a:lnTo>
                  <a:cubicBezTo>
                    <a:pt x="4729" y="1195"/>
                    <a:pt x="4537" y="1671"/>
                    <a:pt x="4303" y="2122"/>
                  </a:cubicBezTo>
                  <a:cubicBezTo>
                    <a:pt x="4002" y="2707"/>
                    <a:pt x="3975" y="2752"/>
                    <a:pt x="3973" y="2752"/>
                  </a:cubicBezTo>
                  <a:cubicBezTo>
                    <a:pt x="3973" y="2752"/>
                    <a:pt x="3973" y="2750"/>
                    <a:pt x="3973" y="2750"/>
                  </a:cubicBezTo>
                  <a:lnTo>
                    <a:pt x="3973" y="2750"/>
                  </a:lnTo>
                  <a:cubicBezTo>
                    <a:pt x="3973" y="2750"/>
                    <a:pt x="3971" y="2754"/>
                    <a:pt x="3961" y="2774"/>
                  </a:cubicBezTo>
                  <a:cubicBezTo>
                    <a:pt x="3896" y="2886"/>
                    <a:pt x="3834" y="2999"/>
                    <a:pt x="3774" y="3112"/>
                  </a:cubicBezTo>
                  <a:lnTo>
                    <a:pt x="3774" y="3112"/>
                  </a:lnTo>
                  <a:cubicBezTo>
                    <a:pt x="3781" y="3062"/>
                    <a:pt x="3785" y="3024"/>
                    <a:pt x="3785" y="3016"/>
                  </a:cubicBezTo>
                  <a:cubicBezTo>
                    <a:pt x="3710" y="2649"/>
                    <a:pt x="3577" y="2306"/>
                    <a:pt x="3384" y="1989"/>
                  </a:cubicBezTo>
                  <a:cubicBezTo>
                    <a:pt x="3084" y="1446"/>
                    <a:pt x="2474" y="510"/>
                    <a:pt x="2474" y="510"/>
                  </a:cubicBezTo>
                  <a:cubicBezTo>
                    <a:pt x="2265" y="284"/>
                    <a:pt x="2014" y="109"/>
                    <a:pt x="1730" y="0"/>
                  </a:cubicBezTo>
                  <a:close/>
                  <a:moveTo>
                    <a:pt x="3893" y="4257"/>
                  </a:moveTo>
                  <a:cubicBezTo>
                    <a:pt x="3866" y="4257"/>
                    <a:pt x="3820" y="4301"/>
                    <a:pt x="3668" y="4361"/>
                  </a:cubicBezTo>
                  <a:cubicBezTo>
                    <a:pt x="3668" y="4361"/>
                    <a:pt x="3384" y="4511"/>
                    <a:pt x="3192" y="4620"/>
                  </a:cubicBezTo>
                  <a:cubicBezTo>
                    <a:pt x="2699" y="4912"/>
                    <a:pt x="1655" y="6391"/>
                    <a:pt x="1655" y="6391"/>
                  </a:cubicBezTo>
                  <a:cubicBezTo>
                    <a:pt x="1580" y="6617"/>
                    <a:pt x="1572" y="6851"/>
                    <a:pt x="1622" y="7076"/>
                  </a:cubicBezTo>
                  <a:lnTo>
                    <a:pt x="1789" y="6984"/>
                  </a:lnTo>
                  <a:cubicBezTo>
                    <a:pt x="1847" y="6884"/>
                    <a:pt x="1922" y="6767"/>
                    <a:pt x="1989" y="6675"/>
                  </a:cubicBezTo>
                  <a:cubicBezTo>
                    <a:pt x="2374" y="6074"/>
                    <a:pt x="2825" y="5522"/>
                    <a:pt x="3343" y="5038"/>
                  </a:cubicBezTo>
                  <a:cubicBezTo>
                    <a:pt x="4110" y="4342"/>
                    <a:pt x="3959" y="4580"/>
                    <a:pt x="3967" y="4411"/>
                  </a:cubicBezTo>
                  <a:lnTo>
                    <a:pt x="3967" y="4411"/>
                  </a:lnTo>
                  <a:lnTo>
                    <a:pt x="3919" y="4428"/>
                  </a:lnTo>
                  <a:lnTo>
                    <a:pt x="3919" y="4428"/>
                  </a:lnTo>
                  <a:lnTo>
                    <a:pt x="3967" y="4411"/>
                  </a:lnTo>
                  <a:lnTo>
                    <a:pt x="3967" y="4411"/>
                  </a:lnTo>
                  <a:cubicBezTo>
                    <a:pt x="3967" y="4404"/>
                    <a:pt x="3968" y="4395"/>
                    <a:pt x="3969" y="4386"/>
                  </a:cubicBezTo>
                  <a:lnTo>
                    <a:pt x="3969" y="4361"/>
                  </a:lnTo>
                  <a:cubicBezTo>
                    <a:pt x="3924" y="4286"/>
                    <a:pt x="3915" y="4257"/>
                    <a:pt x="3893" y="4257"/>
                  </a:cubicBezTo>
                  <a:close/>
                  <a:moveTo>
                    <a:pt x="4571" y="4501"/>
                  </a:moveTo>
                  <a:cubicBezTo>
                    <a:pt x="4467" y="4501"/>
                    <a:pt x="4420" y="4879"/>
                    <a:pt x="4420" y="4879"/>
                  </a:cubicBezTo>
                  <a:cubicBezTo>
                    <a:pt x="4378" y="5781"/>
                    <a:pt x="4479" y="5998"/>
                    <a:pt x="4637" y="6692"/>
                  </a:cubicBezTo>
                  <a:cubicBezTo>
                    <a:pt x="4738" y="7151"/>
                    <a:pt x="5297" y="7870"/>
                    <a:pt x="5297" y="7870"/>
                  </a:cubicBezTo>
                  <a:lnTo>
                    <a:pt x="5331" y="7736"/>
                  </a:lnTo>
                  <a:cubicBezTo>
                    <a:pt x="4947" y="6951"/>
                    <a:pt x="4938" y="6140"/>
                    <a:pt x="4754" y="5439"/>
                  </a:cubicBezTo>
                  <a:lnTo>
                    <a:pt x="4612" y="4587"/>
                  </a:lnTo>
                  <a:cubicBezTo>
                    <a:pt x="4612" y="4587"/>
                    <a:pt x="4612" y="4587"/>
                    <a:pt x="4611" y="4587"/>
                  </a:cubicBezTo>
                  <a:cubicBezTo>
                    <a:pt x="4605" y="4587"/>
                    <a:pt x="4612" y="4520"/>
                    <a:pt x="4612" y="4520"/>
                  </a:cubicBezTo>
                  <a:cubicBezTo>
                    <a:pt x="4598" y="4507"/>
                    <a:pt x="4584" y="4501"/>
                    <a:pt x="4571" y="4501"/>
                  </a:cubicBezTo>
                  <a:close/>
                  <a:moveTo>
                    <a:pt x="4309" y="4302"/>
                  </a:moveTo>
                  <a:cubicBezTo>
                    <a:pt x="4215" y="4302"/>
                    <a:pt x="4053" y="4436"/>
                    <a:pt x="4053" y="4436"/>
                  </a:cubicBezTo>
                  <a:cubicBezTo>
                    <a:pt x="3401" y="5397"/>
                    <a:pt x="3426" y="6600"/>
                    <a:pt x="3652" y="7703"/>
                  </a:cubicBezTo>
                  <a:cubicBezTo>
                    <a:pt x="3660" y="7770"/>
                    <a:pt x="3777" y="8221"/>
                    <a:pt x="3877" y="8555"/>
                  </a:cubicBezTo>
                  <a:cubicBezTo>
                    <a:pt x="3911" y="8655"/>
                    <a:pt x="3977" y="8747"/>
                    <a:pt x="4069" y="8814"/>
                  </a:cubicBezTo>
                  <a:lnTo>
                    <a:pt x="4145" y="8680"/>
                  </a:lnTo>
                  <a:cubicBezTo>
                    <a:pt x="4120" y="8471"/>
                    <a:pt x="4094" y="8254"/>
                    <a:pt x="4078" y="8037"/>
                  </a:cubicBezTo>
                  <a:cubicBezTo>
                    <a:pt x="4036" y="7369"/>
                    <a:pt x="4069" y="8020"/>
                    <a:pt x="4036" y="7343"/>
                  </a:cubicBezTo>
                  <a:cubicBezTo>
                    <a:pt x="4003" y="6709"/>
                    <a:pt x="4178" y="5355"/>
                    <a:pt x="4178" y="5355"/>
                  </a:cubicBezTo>
                  <a:cubicBezTo>
                    <a:pt x="4287" y="4729"/>
                    <a:pt x="4370" y="4353"/>
                    <a:pt x="4370" y="4353"/>
                  </a:cubicBezTo>
                  <a:cubicBezTo>
                    <a:pt x="4362" y="4316"/>
                    <a:pt x="4339" y="4302"/>
                    <a:pt x="4309" y="430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34"/>
            <p:cNvSpPr/>
            <p:nvPr/>
          </p:nvSpPr>
          <p:spPr>
            <a:xfrm>
              <a:off x="6114821" y="4983649"/>
              <a:ext cx="159180" cy="135552"/>
            </a:xfrm>
            <a:custGeom>
              <a:avLst/>
              <a:gdLst/>
              <a:ahLst/>
              <a:cxnLst/>
              <a:rect l="l" t="t" r="r" b="b"/>
              <a:pathLst>
                <a:path w="3227" h="2748" extrusionOk="0">
                  <a:moveTo>
                    <a:pt x="1872" y="0"/>
                  </a:moveTo>
                  <a:cubicBezTo>
                    <a:pt x="1496" y="0"/>
                    <a:pt x="1128" y="117"/>
                    <a:pt x="819" y="343"/>
                  </a:cubicBezTo>
                  <a:cubicBezTo>
                    <a:pt x="1" y="928"/>
                    <a:pt x="118" y="1980"/>
                    <a:pt x="953" y="2532"/>
                  </a:cubicBezTo>
                  <a:cubicBezTo>
                    <a:pt x="1176" y="2682"/>
                    <a:pt x="1414" y="2747"/>
                    <a:pt x="1649" y="2747"/>
                  </a:cubicBezTo>
                  <a:cubicBezTo>
                    <a:pt x="2458" y="2747"/>
                    <a:pt x="3226" y="1963"/>
                    <a:pt x="3200" y="1153"/>
                  </a:cubicBezTo>
                  <a:cubicBezTo>
                    <a:pt x="3184" y="460"/>
                    <a:pt x="2524" y="9"/>
                    <a:pt x="18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34"/>
            <p:cNvSpPr/>
            <p:nvPr/>
          </p:nvSpPr>
          <p:spPr>
            <a:xfrm>
              <a:off x="7009030" y="4489536"/>
              <a:ext cx="651567" cy="663504"/>
            </a:xfrm>
            <a:custGeom>
              <a:avLst/>
              <a:gdLst/>
              <a:ahLst/>
              <a:cxnLst/>
              <a:rect l="l" t="t" r="r" b="b"/>
              <a:pathLst>
                <a:path w="13209" h="13451" extrusionOk="0">
                  <a:moveTo>
                    <a:pt x="10201" y="5155"/>
                  </a:moveTo>
                  <a:cubicBezTo>
                    <a:pt x="10836" y="4996"/>
                    <a:pt x="11479" y="4938"/>
                    <a:pt x="12131" y="5122"/>
                  </a:cubicBezTo>
                  <a:cubicBezTo>
                    <a:pt x="12198" y="5139"/>
                    <a:pt x="12265" y="5164"/>
                    <a:pt x="12323" y="5189"/>
                  </a:cubicBezTo>
                  <a:cubicBezTo>
                    <a:pt x="12390" y="5214"/>
                    <a:pt x="12423" y="5222"/>
                    <a:pt x="12473" y="5247"/>
                  </a:cubicBezTo>
                  <a:cubicBezTo>
                    <a:pt x="12515" y="5264"/>
                    <a:pt x="12540" y="5281"/>
                    <a:pt x="12565" y="5289"/>
                  </a:cubicBezTo>
                  <a:cubicBezTo>
                    <a:pt x="12841" y="5414"/>
                    <a:pt x="13042" y="5648"/>
                    <a:pt x="13125" y="5941"/>
                  </a:cubicBezTo>
                  <a:cubicBezTo>
                    <a:pt x="13175" y="6141"/>
                    <a:pt x="13133" y="6358"/>
                    <a:pt x="13000" y="6525"/>
                  </a:cubicBezTo>
                  <a:cubicBezTo>
                    <a:pt x="12824" y="6734"/>
                    <a:pt x="12540" y="6818"/>
                    <a:pt x="12281" y="6893"/>
                  </a:cubicBezTo>
                  <a:cubicBezTo>
                    <a:pt x="12440" y="7035"/>
                    <a:pt x="12590" y="7194"/>
                    <a:pt x="12724" y="7361"/>
                  </a:cubicBezTo>
                  <a:cubicBezTo>
                    <a:pt x="13209" y="7971"/>
                    <a:pt x="13108" y="8864"/>
                    <a:pt x="12490" y="9341"/>
                  </a:cubicBezTo>
                  <a:cubicBezTo>
                    <a:pt x="11680" y="10009"/>
                    <a:pt x="10502" y="9900"/>
                    <a:pt x="9466" y="9458"/>
                  </a:cubicBezTo>
                  <a:cubicBezTo>
                    <a:pt x="9675" y="9800"/>
                    <a:pt x="9834" y="10176"/>
                    <a:pt x="9934" y="10569"/>
                  </a:cubicBezTo>
                  <a:cubicBezTo>
                    <a:pt x="10143" y="11496"/>
                    <a:pt x="9900" y="12599"/>
                    <a:pt x="9098" y="12983"/>
                  </a:cubicBezTo>
                  <a:cubicBezTo>
                    <a:pt x="8121" y="13451"/>
                    <a:pt x="6759" y="12849"/>
                    <a:pt x="6383" y="11772"/>
                  </a:cubicBezTo>
                  <a:cubicBezTo>
                    <a:pt x="6233" y="11930"/>
                    <a:pt x="6058" y="12064"/>
                    <a:pt x="5865" y="12181"/>
                  </a:cubicBezTo>
                  <a:cubicBezTo>
                    <a:pt x="5398" y="12415"/>
                    <a:pt x="4830" y="12198"/>
                    <a:pt x="4637" y="11705"/>
                  </a:cubicBezTo>
                  <a:cubicBezTo>
                    <a:pt x="4445" y="11195"/>
                    <a:pt x="4495" y="10652"/>
                    <a:pt x="4662" y="10092"/>
                  </a:cubicBezTo>
                  <a:cubicBezTo>
                    <a:pt x="3936" y="10761"/>
                    <a:pt x="2916" y="11229"/>
                    <a:pt x="1939" y="10920"/>
                  </a:cubicBezTo>
                  <a:cubicBezTo>
                    <a:pt x="1897" y="10903"/>
                    <a:pt x="1864" y="10886"/>
                    <a:pt x="1830" y="10869"/>
                  </a:cubicBezTo>
                  <a:cubicBezTo>
                    <a:pt x="1287" y="10585"/>
                    <a:pt x="1145" y="9691"/>
                    <a:pt x="1455" y="9107"/>
                  </a:cubicBezTo>
                  <a:cubicBezTo>
                    <a:pt x="1563" y="8898"/>
                    <a:pt x="1739" y="8614"/>
                    <a:pt x="1739" y="8614"/>
                  </a:cubicBezTo>
                  <a:lnTo>
                    <a:pt x="1672" y="8614"/>
                  </a:lnTo>
                  <a:cubicBezTo>
                    <a:pt x="978" y="8580"/>
                    <a:pt x="1" y="8430"/>
                    <a:pt x="293" y="7411"/>
                  </a:cubicBezTo>
                  <a:cubicBezTo>
                    <a:pt x="494" y="6709"/>
                    <a:pt x="1279" y="6383"/>
                    <a:pt x="1881" y="6241"/>
                  </a:cubicBezTo>
                  <a:cubicBezTo>
                    <a:pt x="1964" y="6225"/>
                    <a:pt x="2048" y="6208"/>
                    <a:pt x="2140" y="6191"/>
                  </a:cubicBezTo>
                  <a:cubicBezTo>
                    <a:pt x="2023" y="6149"/>
                    <a:pt x="1914" y="6116"/>
                    <a:pt x="1805" y="6074"/>
                  </a:cubicBezTo>
                  <a:cubicBezTo>
                    <a:pt x="1154" y="5840"/>
                    <a:pt x="527" y="5331"/>
                    <a:pt x="644" y="4587"/>
                  </a:cubicBezTo>
                  <a:cubicBezTo>
                    <a:pt x="678" y="4378"/>
                    <a:pt x="761" y="4178"/>
                    <a:pt x="886" y="4002"/>
                  </a:cubicBezTo>
                  <a:cubicBezTo>
                    <a:pt x="945" y="3877"/>
                    <a:pt x="1028" y="3760"/>
                    <a:pt x="1137" y="3660"/>
                  </a:cubicBezTo>
                  <a:cubicBezTo>
                    <a:pt x="1580" y="3234"/>
                    <a:pt x="2257" y="3134"/>
                    <a:pt x="2825" y="3276"/>
                  </a:cubicBezTo>
                  <a:cubicBezTo>
                    <a:pt x="2825" y="3276"/>
                    <a:pt x="2449" y="2632"/>
                    <a:pt x="2415" y="2265"/>
                  </a:cubicBezTo>
                  <a:cubicBezTo>
                    <a:pt x="2348" y="1605"/>
                    <a:pt x="2891" y="1045"/>
                    <a:pt x="3551" y="1087"/>
                  </a:cubicBezTo>
                  <a:cubicBezTo>
                    <a:pt x="4713" y="1112"/>
                    <a:pt x="5665" y="2106"/>
                    <a:pt x="6191" y="3092"/>
                  </a:cubicBezTo>
                  <a:cubicBezTo>
                    <a:pt x="6108" y="2206"/>
                    <a:pt x="6358" y="1321"/>
                    <a:pt x="6893" y="619"/>
                  </a:cubicBezTo>
                  <a:cubicBezTo>
                    <a:pt x="7261" y="151"/>
                    <a:pt x="8029" y="1"/>
                    <a:pt x="8455" y="469"/>
                  </a:cubicBezTo>
                  <a:cubicBezTo>
                    <a:pt x="8723" y="761"/>
                    <a:pt x="8831" y="1179"/>
                    <a:pt x="8898" y="1588"/>
                  </a:cubicBezTo>
                  <a:lnTo>
                    <a:pt x="8931" y="1797"/>
                  </a:lnTo>
                  <a:lnTo>
                    <a:pt x="8982" y="1763"/>
                  </a:lnTo>
                  <a:cubicBezTo>
                    <a:pt x="9900" y="1271"/>
                    <a:pt x="11045" y="1162"/>
                    <a:pt x="11814" y="1880"/>
                  </a:cubicBezTo>
                  <a:cubicBezTo>
                    <a:pt x="11947" y="2006"/>
                    <a:pt x="12047" y="2173"/>
                    <a:pt x="12098" y="2348"/>
                  </a:cubicBezTo>
                  <a:cubicBezTo>
                    <a:pt x="12231" y="2908"/>
                    <a:pt x="11872" y="3468"/>
                    <a:pt x="11555" y="3885"/>
                  </a:cubicBezTo>
                  <a:cubicBezTo>
                    <a:pt x="11170" y="4378"/>
                    <a:pt x="10711" y="4804"/>
                    <a:pt x="10201" y="5155"/>
                  </a:cubicBezTo>
                  <a:close/>
                </a:path>
              </a:pathLst>
            </a:custGeom>
            <a:solidFill>
              <a:srgbClr val="F7A9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34"/>
            <p:cNvSpPr/>
            <p:nvPr/>
          </p:nvSpPr>
          <p:spPr>
            <a:xfrm>
              <a:off x="7110842" y="4642007"/>
              <a:ext cx="436450" cy="359006"/>
            </a:xfrm>
            <a:custGeom>
              <a:avLst/>
              <a:gdLst/>
              <a:ahLst/>
              <a:cxnLst/>
              <a:rect l="l" t="t" r="r" b="b"/>
              <a:pathLst>
                <a:path w="8848" h="7278" extrusionOk="0">
                  <a:moveTo>
                    <a:pt x="6015" y="1"/>
                  </a:moveTo>
                  <a:lnTo>
                    <a:pt x="5781" y="84"/>
                  </a:lnTo>
                  <a:cubicBezTo>
                    <a:pt x="5781" y="84"/>
                    <a:pt x="5531" y="569"/>
                    <a:pt x="5389" y="920"/>
                  </a:cubicBezTo>
                  <a:cubicBezTo>
                    <a:pt x="5330" y="1062"/>
                    <a:pt x="5280" y="1204"/>
                    <a:pt x="5230" y="1354"/>
                  </a:cubicBezTo>
                  <a:cubicBezTo>
                    <a:pt x="5188" y="1488"/>
                    <a:pt x="5146" y="1621"/>
                    <a:pt x="5105" y="1763"/>
                  </a:cubicBezTo>
                  <a:cubicBezTo>
                    <a:pt x="5046" y="2014"/>
                    <a:pt x="4971" y="2273"/>
                    <a:pt x="4887" y="2524"/>
                  </a:cubicBezTo>
                  <a:cubicBezTo>
                    <a:pt x="4821" y="2674"/>
                    <a:pt x="4779" y="2841"/>
                    <a:pt x="4779" y="3017"/>
                  </a:cubicBezTo>
                  <a:cubicBezTo>
                    <a:pt x="4779" y="3017"/>
                    <a:pt x="4749" y="3058"/>
                    <a:pt x="4773" y="3058"/>
                  </a:cubicBezTo>
                  <a:cubicBezTo>
                    <a:pt x="4795" y="3058"/>
                    <a:pt x="4862" y="3023"/>
                    <a:pt x="5038" y="2891"/>
                  </a:cubicBezTo>
                  <a:cubicBezTo>
                    <a:pt x="5172" y="2716"/>
                    <a:pt x="5280" y="2540"/>
                    <a:pt x="5372" y="2348"/>
                  </a:cubicBezTo>
                  <a:lnTo>
                    <a:pt x="5564" y="1839"/>
                  </a:lnTo>
                  <a:cubicBezTo>
                    <a:pt x="5731" y="1312"/>
                    <a:pt x="5873" y="778"/>
                    <a:pt x="6082" y="268"/>
                  </a:cubicBezTo>
                  <a:cubicBezTo>
                    <a:pt x="6116" y="193"/>
                    <a:pt x="6015" y="1"/>
                    <a:pt x="6015" y="1"/>
                  </a:cubicBezTo>
                  <a:close/>
                  <a:moveTo>
                    <a:pt x="7987" y="502"/>
                  </a:moveTo>
                  <a:lnTo>
                    <a:pt x="7795" y="560"/>
                  </a:lnTo>
                  <a:cubicBezTo>
                    <a:pt x="7319" y="1204"/>
                    <a:pt x="6592" y="1839"/>
                    <a:pt x="5915" y="2449"/>
                  </a:cubicBezTo>
                  <a:cubicBezTo>
                    <a:pt x="5029" y="3225"/>
                    <a:pt x="5531" y="2808"/>
                    <a:pt x="5096" y="3058"/>
                  </a:cubicBezTo>
                  <a:cubicBezTo>
                    <a:pt x="5096" y="3058"/>
                    <a:pt x="4971" y="3234"/>
                    <a:pt x="5071" y="3259"/>
                  </a:cubicBezTo>
                  <a:cubicBezTo>
                    <a:pt x="5074" y="3260"/>
                    <a:pt x="5076" y="3261"/>
                    <a:pt x="5079" y="3261"/>
                  </a:cubicBezTo>
                  <a:cubicBezTo>
                    <a:pt x="5097" y="3261"/>
                    <a:pt x="5121" y="3242"/>
                    <a:pt x="5121" y="3242"/>
                  </a:cubicBezTo>
                  <a:lnTo>
                    <a:pt x="5172" y="3276"/>
                  </a:lnTo>
                  <a:cubicBezTo>
                    <a:pt x="5172" y="3276"/>
                    <a:pt x="5531" y="3242"/>
                    <a:pt x="5556" y="3234"/>
                  </a:cubicBezTo>
                  <a:cubicBezTo>
                    <a:pt x="5890" y="3067"/>
                    <a:pt x="6199" y="2850"/>
                    <a:pt x="6458" y="2591"/>
                  </a:cubicBezTo>
                  <a:cubicBezTo>
                    <a:pt x="6909" y="2164"/>
                    <a:pt x="7678" y="1346"/>
                    <a:pt x="7678" y="1346"/>
                  </a:cubicBezTo>
                  <a:cubicBezTo>
                    <a:pt x="7836" y="1095"/>
                    <a:pt x="7945" y="803"/>
                    <a:pt x="7987" y="502"/>
                  </a:cubicBezTo>
                  <a:close/>
                  <a:moveTo>
                    <a:pt x="5213" y="3635"/>
                  </a:moveTo>
                  <a:cubicBezTo>
                    <a:pt x="5220" y="3637"/>
                    <a:pt x="5225" y="3638"/>
                    <a:pt x="5229" y="3639"/>
                  </a:cubicBezTo>
                  <a:lnTo>
                    <a:pt x="5229" y="3639"/>
                  </a:lnTo>
                  <a:cubicBezTo>
                    <a:pt x="5229" y="3637"/>
                    <a:pt x="5237" y="3635"/>
                    <a:pt x="5263" y="3635"/>
                  </a:cubicBezTo>
                  <a:close/>
                  <a:moveTo>
                    <a:pt x="5229" y="3639"/>
                  </a:moveTo>
                  <a:cubicBezTo>
                    <a:pt x="5230" y="3642"/>
                    <a:pt x="5244" y="3646"/>
                    <a:pt x="5247" y="3646"/>
                  </a:cubicBezTo>
                  <a:cubicBezTo>
                    <a:pt x="5249" y="3646"/>
                    <a:pt x="5246" y="3644"/>
                    <a:pt x="5229" y="3639"/>
                  </a:cubicBezTo>
                  <a:close/>
                  <a:moveTo>
                    <a:pt x="1674" y="1961"/>
                  </a:moveTo>
                  <a:cubicBezTo>
                    <a:pt x="1472" y="1961"/>
                    <a:pt x="1277" y="2010"/>
                    <a:pt x="1095" y="2098"/>
                  </a:cubicBezTo>
                  <a:lnTo>
                    <a:pt x="1220" y="2240"/>
                  </a:lnTo>
                  <a:cubicBezTo>
                    <a:pt x="1345" y="2273"/>
                    <a:pt x="1462" y="2315"/>
                    <a:pt x="1571" y="2357"/>
                  </a:cubicBezTo>
                  <a:cubicBezTo>
                    <a:pt x="2248" y="2582"/>
                    <a:pt x="2891" y="2900"/>
                    <a:pt x="3492" y="3284"/>
                  </a:cubicBezTo>
                  <a:cubicBezTo>
                    <a:pt x="4094" y="3685"/>
                    <a:pt x="4142" y="3763"/>
                    <a:pt x="4172" y="3763"/>
                  </a:cubicBezTo>
                  <a:cubicBezTo>
                    <a:pt x="4187" y="3763"/>
                    <a:pt x="4197" y="3743"/>
                    <a:pt x="4269" y="3735"/>
                  </a:cubicBezTo>
                  <a:cubicBezTo>
                    <a:pt x="4286" y="3735"/>
                    <a:pt x="4294" y="3727"/>
                    <a:pt x="4303" y="3718"/>
                  </a:cubicBezTo>
                  <a:cubicBezTo>
                    <a:pt x="4436" y="3585"/>
                    <a:pt x="4395" y="3668"/>
                    <a:pt x="4228" y="3426"/>
                  </a:cubicBezTo>
                  <a:cubicBezTo>
                    <a:pt x="4228" y="3426"/>
                    <a:pt x="4010" y="3192"/>
                    <a:pt x="3860" y="3025"/>
                  </a:cubicBezTo>
                  <a:cubicBezTo>
                    <a:pt x="3459" y="2616"/>
                    <a:pt x="1763" y="1964"/>
                    <a:pt x="1763" y="1964"/>
                  </a:cubicBezTo>
                  <a:cubicBezTo>
                    <a:pt x="1733" y="1962"/>
                    <a:pt x="1704" y="1961"/>
                    <a:pt x="1674" y="1961"/>
                  </a:cubicBezTo>
                  <a:close/>
                  <a:moveTo>
                    <a:pt x="2899" y="318"/>
                  </a:moveTo>
                  <a:lnTo>
                    <a:pt x="2908" y="444"/>
                  </a:lnTo>
                  <a:cubicBezTo>
                    <a:pt x="3217" y="769"/>
                    <a:pt x="3484" y="1129"/>
                    <a:pt x="3718" y="1513"/>
                  </a:cubicBezTo>
                  <a:cubicBezTo>
                    <a:pt x="3935" y="1905"/>
                    <a:pt x="4111" y="2306"/>
                    <a:pt x="4261" y="2724"/>
                  </a:cubicBezTo>
                  <a:cubicBezTo>
                    <a:pt x="4403" y="3209"/>
                    <a:pt x="4629" y="3877"/>
                    <a:pt x="4629" y="3877"/>
                  </a:cubicBezTo>
                  <a:lnTo>
                    <a:pt x="4771" y="3501"/>
                  </a:lnTo>
                  <a:cubicBezTo>
                    <a:pt x="4729" y="3025"/>
                    <a:pt x="4712" y="2858"/>
                    <a:pt x="4679" y="2666"/>
                  </a:cubicBezTo>
                  <a:cubicBezTo>
                    <a:pt x="4679" y="2616"/>
                    <a:pt x="4662" y="2565"/>
                    <a:pt x="4654" y="2515"/>
                  </a:cubicBezTo>
                  <a:cubicBezTo>
                    <a:pt x="4520" y="1972"/>
                    <a:pt x="3893" y="1078"/>
                    <a:pt x="3893" y="1078"/>
                  </a:cubicBezTo>
                  <a:cubicBezTo>
                    <a:pt x="3534" y="686"/>
                    <a:pt x="2899" y="318"/>
                    <a:pt x="2899" y="318"/>
                  </a:cubicBezTo>
                  <a:close/>
                  <a:moveTo>
                    <a:pt x="4808" y="4629"/>
                  </a:moveTo>
                  <a:cubicBezTo>
                    <a:pt x="4809" y="4632"/>
                    <a:pt x="4809" y="4636"/>
                    <a:pt x="4810" y="4640"/>
                  </a:cubicBezTo>
                  <a:lnTo>
                    <a:pt x="4810" y="4640"/>
                  </a:lnTo>
                  <a:lnTo>
                    <a:pt x="4812" y="4629"/>
                  </a:lnTo>
                  <a:close/>
                  <a:moveTo>
                    <a:pt x="4804" y="4629"/>
                  </a:moveTo>
                  <a:cubicBezTo>
                    <a:pt x="4704" y="4646"/>
                    <a:pt x="4796" y="4721"/>
                    <a:pt x="4796" y="4721"/>
                  </a:cubicBezTo>
                  <a:cubicBezTo>
                    <a:pt x="4824" y="4711"/>
                    <a:pt x="4817" y="4668"/>
                    <a:pt x="4810" y="4640"/>
                  </a:cubicBezTo>
                  <a:lnTo>
                    <a:pt x="4810" y="4640"/>
                  </a:lnTo>
                  <a:lnTo>
                    <a:pt x="4809" y="4648"/>
                  </a:lnTo>
                  <a:lnTo>
                    <a:pt x="4809" y="4648"/>
                  </a:lnTo>
                  <a:cubicBezTo>
                    <a:pt x="4807" y="4641"/>
                    <a:pt x="4806" y="4634"/>
                    <a:pt x="4804" y="4629"/>
                  </a:cubicBezTo>
                  <a:close/>
                  <a:moveTo>
                    <a:pt x="5389" y="4027"/>
                  </a:moveTo>
                  <a:cubicBezTo>
                    <a:pt x="4963" y="4103"/>
                    <a:pt x="5263" y="4119"/>
                    <a:pt x="5263" y="4119"/>
                  </a:cubicBezTo>
                  <a:cubicBezTo>
                    <a:pt x="5263" y="4119"/>
                    <a:pt x="5121" y="4136"/>
                    <a:pt x="5430" y="4245"/>
                  </a:cubicBezTo>
                  <a:lnTo>
                    <a:pt x="5489" y="4270"/>
                  </a:lnTo>
                  <a:cubicBezTo>
                    <a:pt x="5488" y="4269"/>
                    <a:pt x="5487" y="4269"/>
                    <a:pt x="5487" y="4269"/>
                  </a:cubicBezTo>
                  <a:lnTo>
                    <a:pt x="5487" y="4269"/>
                  </a:lnTo>
                  <a:cubicBezTo>
                    <a:pt x="5482" y="4269"/>
                    <a:pt x="5688" y="4356"/>
                    <a:pt x="5840" y="4420"/>
                  </a:cubicBezTo>
                  <a:cubicBezTo>
                    <a:pt x="6057" y="4504"/>
                    <a:pt x="6533" y="4654"/>
                    <a:pt x="6533" y="4654"/>
                  </a:cubicBezTo>
                  <a:cubicBezTo>
                    <a:pt x="7169" y="4800"/>
                    <a:pt x="7811" y="4876"/>
                    <a:pt x="8459" y="4876"/>
                  </a:cubicBezTo>
                  <a:cubicBezTo>
                    <a:pt x="8552" y="4876"/>
                    <a:pt x="8645" y="4874"/>
                    <a:pt x="8739" y="4871"/>
                  </a:cubicBezTo>
                  <a:lnTo>
                    <a:pt x="8847" y="4763"/>
                  </a:lnTo>
                  <a:lnTo>
                    <a:pt x="8655" y="4646"/>
                  </a:lnTo>
                  <a:cubicBezTo>
                    <a:pt x="8146" y="4629"/>
                    <a:pt x="7644" y="4554"/>
                    <a:pt x="7151" y="4437"/>
                  </a:cubicBezTo>
                  <a:cubicBezTo>
                    <a:pt x="6199" y="4220"/>
                    <a:pt x="6550" y="4286"/>
                    <a:pt x="6433" y="4261"/>
                  </a:cubicBezTo>
                  <a:cubicBezTo>
                    <a:pt x="6082" y="4161"/>
                    <a:pt x="5740" y="4086"/>
                    <a:pt x="5389" y="4027"/>
                  </a:cubicBezTo>
                  <a:close/>
                  <a:moveTo>
                    <a:pt x="3182" y="3644"/>
                  </a:moveTo>
                  <a:cubicBezTo>
                    <a:pt x="2424" y="3644"/>
                    <a:pt x="1664" y="3895"/>
                    <a:pt x="969" y="4220"/>
                  </a:cubicBezTo>
                  <a:cubicBezTo>
                    <a:pt x="911" y="4253"/>
                    <a:pt x="502" y="4462"/>
                    <a:pt x="209" y="4654"/>
                  </a:cubicBezTo>
                  <a:cubicBezTo>
                    <a:pt x="117" y="4712"/>
                    <a:pt x="42" y="4796"/>
                    <a:pt x="0" y="4896"/>
                  </a:cubicBezTo>
                  <a:lnTo>
                    <a:pt x="142" y="4938"/>
                  </a:lnTo>
                  <a:cubicBezTo>
                    <a:pt x="343" y="4863"/>
                    <a:pt x="543" y="4788"/>
                    <a:pt x="752" y="4721"/>
                  </a:cubicBezTo>
                  <a:cubicBezTo>
                    <a:pt x="1395" y="4520"/>
                    <a:pt x="769" y="4712"/>
                    <a:pt x="1421" y="4512"/>
                  </a:cubicBezTo>
                  <a:cubicBezTo>
                    <a:pt x="2022" y="4328"/>
                    <a:pt x="3384" y="4169"/>
                    <a:pt x="3384" y="4169"/>
                  </a:cubicBezTo>
                  <a:cubicBezTo>
                    <a:pt x="4010" y="4128"/>
                    <a:pt x="4403" y="4111"/>
                    <a:pt x="4403" y="4111"/>
                  </a:cubicBezTo>
                  <a:cubicBezTo>
                    <a:pt x="4537" y="4052"/>
                    <a:pt x="4244" y="3835"/>
                    <a:pt x="4236" y="3827"/>
                  </a:cubicBezTo>
                  <a:cubicBezTo>
                    <a:pt x="3890" y="3699"/>
                    <a:pt x="3536" y="3644"/>
                    <a:pt x="3182" y="3644"/>
                  </a:cubicBezTo>
                  <a:close/>
                  <a:moveTo>
                    <a:pt x="4080" y="4276"/>
                  </a:moveTo>
                  <a:cubicBezTo>
                    <a:pt x="3987" y="4276"/>
                    <a:pt x="3902" y="4286"/>
                    <a:pt x="3902" y="4286"/>
                  </a:cubicBezTo>
                  <a:cubicBezTo>
                    <a:pt x="3016" y="4470"/>
                    <a:pt x="2832" y="4621"/>
                    <a:pt x="2197" y="4938"/>
                  </a:cubicBezTo>
                  <a:cubicBezTo>
                    <a:pt x="1771" y="5147"/>
                    <a:pt x="1220" y="5865"/>
                    <a:pt x="1220" y="5865"/>
                  </a:cubicBezTo>
                  <a:lnTo>
                    <a:pt x="1354" y="5865"/>
                  </a:lnTo>
                  <a:cubicBezTo>
                    <a:pt x="2022" y="5306"/>
                    <a:pt x="2799" y="5105"/>
                    <a:pt x="3442" y="4754"/>
                  </a:cubicBezTo>
                  <a:lnTo>
                    <a:pt x="4236" y="4412"/>
                  </a:lnTo>
                  <a:cubicBezTo>
                    <a:pt x="4219" y="4403"/>
                    <a:pt x="4303" y="4395"/>
                    <a:pt x="4294" y="4387"/>
                  </a:cubicBezTo>
                  <a:cubicBezTo>
                    <a:pt x="4342" y="4295"/>
                    <a:pt x="4205" y="4276"/>
                    <a:pt x="4080" y="4276"/>
                  </a:cubicBezTo>
                  <a:close/>
                  <a:moveTo>
                    <a:pt x="4611" y="4831"/>
                  </a:moveTo>
                  <a:cubicBezTo>
                    <a:pt x="4587" y="4831"/>
                    <a:pt x="4587" y="4913"/>
                    <a:pt x="4587" y="4913"/>
                  </a:cubicBezTo>
                  <a:cubicBezTo>
                    <a:pt x="4587" y="4913"/>
                    <a:pt x="4576" y="4887"/>
                    <a:pt x="4574" y="4887"/>
                  </a:cubicBezTo>
                  <a:lnTo>
                    <a:pt x="4574" y="4887"/>
                  </a:lnTo>
                  <a:cubicBezTo>
                    <a:pt x="4573" y="4887"/>
                    <a:pt x="4577" y="4904"/>
                    <a:pt x="4595" y="4963"/>
                  </a:cubicBezTo>
                  <a:cubicBezTo>
                    <a:pt x="4879" y="5999"/>
                    <a:pt x="4720" y="5423"/>
                    <a:pt x="4762" y="5807"/>
                  </a:cubicBezTo>
                  <a:cubicBezTo>
                    <a:pt x="4812" y="6283"/>
                    <a:pt x="5088" y="7260"/>
                    <a:pt x="5088" y="7260"/>
                  </a:cubicBezTo>
                  <a:lnTo>
                    <a:pt x="5155" y="7160"/>
                  </a:lnTo>
                  <a:cubicBezTo>
                    <a:pt x="5121" y="6843"/>
                    <a:pt x="5105" y="6525"/>
                    <a:pt x="5071" y="6216"/>
                  </a:cubicBezTo>
                  <a:cubicBezTo>
                    <a:pt x="5046" y="6016"/>
                    <a:pt x="5013" y="5815"/>
                    <a:pt x="4971" y="5623"/>
                  </a:cubicBezTo>
                  <a:cubicBezTo>
                    <a:pt x="4963" y="5598"/>
                    <a:pt x="4954" y="5581"/>
                    <a:pt x="4954" y="5556"/>
                  </a:cubicBezTo>
                  <a:cubicBezTo>
                    <a:pt x="4938" y="5514"/>
                    <a:pt x="4812" y="5205"/>
                    <a:pt x="4670" y="4913"/>
                  </a:cubicBezTo>
                  <a:cubicBezTo>
                    <a:pt x="4642" y="4852"/>
                    <a:pt x="4624" y="4831"/>
                    <a:pt x="4611" y="4831"/>
                  </a:cubicBezTo>
                  <a:close/>
                  <a:moveTo>
                    <a:pt x="4807" y="4609"/>
                  </a:moveTo>
                  <a:cubicBezTo>
                    <a:pt x="4804" y="4609"/>
                    <a:pt x="4804" y="4615"/>
                    <a:pt x="4804" y="4629"/>
                  </a:cubicBezTo>
                  <a:lnTo>
                    <a:pt x="4808" y="4629"/>
                  </a:lnTo>
                  <a:cubicBezTo>
                    <a:pt x="4806" y="4621"/>
                    <a:pt x="4805" y="4615"/>
                    <a:pt x="4807" y="4615"/>
                  </a:cubicBezTo>
                  <a:lnTo>
                    <a:pt x="4807" y="4615"/>
                  </a:lnTo>
                  <a:cubicBezTo>
                    <a:pt x="4812" y="4615"/>
                    <a:pt x="4844" y="4666"/>
                    <a:pt x="4954" y="4838"/>
                  </a:cubicBezTo>
                  <a:cubicBezTo>
                    <a:pt x="5146" y="5147"/>
                    <a:pt x="5305" y="5473"/>
                    <a:pt x="5439" y="5815"/>
                  </a:cubicBezTo>
                  <a:cubicBezTo>
                    <a:pt x="5573" y="6133"/>
                    <a:pt x="5915" y="7277"/>
                    <a:pt x="5915" y="7277"/>
                  </a:cubicBezTo>
                  <a:lnTo>
                    <a:pt x="5982" y="7202"/>
                  </a:lnTo>
                  <a:cubicBezTo>
                    <a:pt x="5974" y="6893"/>
                    <a:pt x="5940" y="6592"/>
                    <a:pt x="5882" y="6291"/>
                  </a:cubicBezTo>
                  <a:cubicBezTo>
                    <a:pt x="5840" y="6141"/>
                    <a:pt x="5790" y="5982"/>
                    <a:pt x="5731" y="5832"/>
                  </a:cubicBezTo>
                  <a:cubicBezTo>
                    <a:pt x="5554" y="5380"/>
                    <a:pt x="5431" y="4618"/>
                    <a:pt x="4882" y="4618"/>
                  </a:cubicBezTo>
                  <a:cubicBezTo>
                    <a:pt x="4862" y="4618"/>
                    <a:pt x="4842" y="4619"/>
                    <a:pt x="4821" y="4621"/>
                  </a:cubicBezTo>
                  <a:cubicBezTo>
                    <a:pt x="4813" y="4613"/>
                    <a:pt x="4809" y="4609"/>
                    <a:pt x="4807" y="460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34"/>
            <p:cNvSpPr/>
            <p:nvPr/>
          </p:nvSpPr>
          <p:spPr>
            <a:xfrm>
              <a:off x="7256161" y="4759012"/>
              <a:ext cx="157601" cy="142606"/>
            </a:xfrm>
            <a:custGeom>
              <a:avLst/>
              <a:gdLst/>
              <a:ahLst/>
              <a:cxnLst/>
              <a:rect l="l" t="t" r="r" b="b"/>
              <a:pathLst>
                <a:path w="3195" h="2891" extrusionOk="0">
                  <a:moveTo>
                    <a:pt x="1627" y="0"/>
                  </a:moveTo>
                  <a:cubicBezTo>
                    <a:pt x="1089" y="0"/>
                    <a:pt x="587" y="373"/>
                    <a:pt x="363" y="987"/>
                  </a:cubicBezTo>
                  <a:cubicBezTo>
                    <a:pt x="1" y="1984"/>
                    <a:pt x="965" y="2890"/>
                    <a:pt x="1891" y="2890"/>
                  </a:cubicBezTo>
                  <a:cubicBezTo>
                    <a:pt x="2013" y="2890"/>
                    <a:pt x="2134" y="2875"/>
                    <a:pt x="2251" y="2842"/>
                  </a:cubicBezTo>
                  <a:cubicBezTo>
                    <a:pt x="2927" y="2650"/>
                    <a:pt x="3195" y="1898"/>
                    <a:pt x="3053" y="1271"/>
                  </a:cubicBezTo>
                  <a:cubicBezTo>
                    <a:pt x="2961" y="904"/>
                    <a:pt x="2752" y="578"/>
                    <a:pt x="2468" y="327"/>
                  </a:cubicBezTo>
                  <a:cubicBezTo>
                    <a:pt x="2201" y="103"/>
                    <a:pt x="1909" y="0"/>
                    <a:pt x="16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34"/>
            <p:cNvSpPr/>
            <p:nvPr/>
          </p:nvSpPr>
          <p:spPr>
            <a:xfrm>
              <a:off x="8680443" y="3934059"/>
              <a:ext cx="651962" cy="663504"/>
            </a:xfrm>
            <a:custGeom>
              <a:avLst/>
              <a:gdLst/>
              <a:ahLst/>
              <a:cxnLst/>
              <a:rect l="l" t="t" r="r" b="b"/>
              <a:pathLst>
                <a:path w="13217" h="13451" extrusionOk="0">
                  <a:moveTo>
                    <a:pt x="10201" y="5155"/>
                  </a:moveTo>
                  <a:cubicBezTo>
                    <a:pt x="10844" y="4996"/>
                    <a:pt x="11479" y="4938"/>
                    <a:pt x="12139" y="5122"/>
                  </a:cubicBezTo>
                  <a:cubicBezTo>
                    <a:pt x="12198" y="5147"/>
                    <a:pt x="12265" y="5163"/>
                    <a:pt x="12331" y="5188"/>
                  </a:cubicBezTo>
                  <a:cubicBezTo>
                    <a:pt x="12390" y="5213"/>
                    <a:pt x="12432" y="5222"/>
                    <a:pt x="12473" y="5247"/>
                  </a:cubicBezTo>
                  <a:cubicBezTo>
                    <a:pt x="12524" y="5264"/>
                    <a:pt x="12540" y="5280"/>
                    <a:pt x="12574" y="5289"/>
                  </a:cubicBezTo>
                  <a:cubicBezTo>
                    <a:pt x="12841" y="5414"/>
                    <a:pt x="13042" y="5648"/>
                    <a:pt x="13125" y="5940"/>
                  </a:cubicBezTo>
                  <a:cubicBezTo>
                    <a:pt x="13184" y="6141"/>
                    <a:pt x="13133" y="6358"/>
                    <a:pt x="13008" y="6525"/>
                  </a:cubicBezTo>
                  <a:cubicBezTo>
                    <a:pt x="12824" y="6734"/>
                    <a:pt x="12540" y="6817"/>
                    <a:pt x="12290" y="6893"/>
                  </a:cubicBezTo>
                  <a:cubicBezTo>
                    <a:pt x="12440" y="7035"/>
                    <a:pt x="12590" y="7193"/>
                    <a:pt x="12732" y="7360"/>
                  </a:cubicBezTo>
                  <a:cubicBezTo>
                    <a:pt x="13217" y="7970"/>
                    <a:pt x="13108" y="8864"/>
                    <a:pt x="12490" y="9340"/>
                  </a:cubicBezTo>
                  <a:cubicBezTo>
                    <a:pt x="11688" y="10009"/>
                    <a:pt x="10510" y="9900"/>
                    <a:pt x="9474" y="9457"/>
                  </a:cubicBezTo>
                  <a:cubicBezTo>
                    <a:pt x="9683" y="9800"/>
                    <a:pt x="9842" y="10176"/>
                    <a:pt x="9942" y="10568"/>
                  </a:cubicBezTo>
                  <a:cubicBezTo>
                    <a:pt x="10151" y="11496"/>
                    <a:pt x="9900" y="12598"/>
                    <a:pt x="9107" y="12983"/>
                  </a:cubicBezTo>
                  <a:cubicBezTo>
                    <a:pt x="8129" y="13451"/>
                    <a:pt x="6768" y="12849"/>
                    <a:pt x="6392" y="11771"/>
                  </a:cubicBezTo>
                  <a:cubicBezTo>
                    <a:pt x="6233" y="11930"/>
                    <a:pt x="6058" y="12064"/>
                    <a:pt x="5865" y="12181"/>
                  </a:cubicBezTo>
                  <a:cubicBezTo>
                    <a:pt x="5398" y="12415"/>
                    <a:pt x="4830" y="12197"/>
                    <a:pt x="4637" y="11713"/>
                  </a:cubicBezTo>
                  <a:cubicBezTo>
                    <a:pt x="4445" y="11203"/>
                    <a:pt x="4495" y="10660"/>
                    <a:pt x="4671" y="10092"/>
                  </a:cubicBezTo>
                  <a:cubicBezTo>
                    <a:pt x="3944" y="10769"/>
                    <a:pt x="2916" y="11228"/>
                    <a:pt x="1939" y="10919"/>
                  </a:cubicBezTo>
                  <a:cubicBezTo>
                    <a:pt x="1906" y="10911"/>
                    <a:pt x="1872" y="10894"/>
                    <a:pt x="1839" y="10877"/>
                  </a:cubicBezTo>
                  <a:cubicBezTo>
                    <a:pt x="1287" y="10593"/>
                    <a:pt x="1145" y="9700"/>
                    <a:pt x="1455" y="9115"/>
                  </a:cubicBezTo>
                  <a:cubicBezTo>
                    <a:pt x="1571" y="8906"/>
                    <a:pt x="1747" y="8614"/>
                    <a:pt x="1747" y="8614"/>
                  </a:cubicBezTo>
                  <a:lnTo>
                    <a:pt x="1680" y="8614"/>
                  </a:lnTo>
                  <a:cubicBezTo>
                    <a:pt x="987" y="8588"/>
                    <a:pt x="1" y="8430"/>
                    <a:pt x="293" y="7411"/>
                  </a:cubicBezTo>
                  <a:cubicBezTo>
                    <a:pt x="494" y="6717"/>
                    <a:pt x="1287" y="6391"/>
                    <a:pt x="1881" y="6249"/>
                  </a:cubicBezTo>
                  <a:cubicBezTo>
                    <a:pt x="1964" y="6224"/>
                    <a:pt x="2056" y="6208"/>
                    <a:pt x="2140" y="6191"/>
                  </a:cubicBezTo>
                  <a:cubicBezTo>
                    <a:pt x="2031" y="6157"/>
                    <a:pt x="1914" y="6116"/>
                    <a:pt x="1805" y="6082"/>
                  </a:cubicBezTo>
                  <a:cubicBezTo>
                    <a:pt x="1154" y="5848"/>
                    <a:pt x="527" y="5330"/>
                    <a:pt x="644" y="4587"/>
                  </a:cubicBezTo>
                  <a:cubicBezTo>
                    <a:pt x="686" y="4378"/>
                    <a:pt x="769" y="4178"/>
                    <a:pt x="895" y="4010"/>
                  </a:cubicBezTo>
                  <a:cubicBezTo>
                    <a:pt x="953" y="3877"/>
                    <a:pt x="1037" y="3760"/>
                    <a:pt x="1137" y="3660"/>
                  </a:cubicBezTo>
                  <a:cubicBezTo>
                    <a:pt x="1580" y="3242"/>
                    <a:pt x="2256" y="3142"/>
                    <a:pt x="2825" y="3284"/>
                  </a:cubicBezTo>
                  <a:cubicBezTo>
                    <a:pt x="2825" y="3284"/>
                    <a:pt x="2457" y="2640"/>
                    <a:pt x="2424" y="2264"/>
                  </a:cubicBezTo>
                  <a:cubicBezTo>
                    <a:pt x="2357" y="1613"/>
                    <a:pt x="2891" y="1053"/>
                    <a:pt x="3551" y="1087"/>
                  </a:cubicBezTo>
                  <a:cubicBezTo>
                    <a:pt x="4713" y="1120"/>
                    <a:pt x="5665" y="2114"/>
                    <a:pt x="6191" y="3100"/>
                  </a:cubicBezTo>
                  <a:cubicBezTo>
                    <a:pt x="6108" y="2206"/>
                    <a:pt x="6367" y="1329"/>
                    <a:pt x="6901" y="619"/>
                  </a:cubicBezTo>
                  <a:cubicBezTo>
                    <a:pt x="7269" y="159"/>
                    <a:pt x="8037" y="1"/>
                    <a:pt x="8464" y="468"/>
                  </a:cubicBezTo>
                  <a:cubicBezTo>
                    <a:pt x="8731" y="761"/>
                    <a:pt x="8839" y="1187"/>
                    <a:pt x="8906" y="1588"/>
                  </a:cubicBezTo>
                  <a:lnTo>
                    <a:pt x="8940" y="1797"/>
                  </a:lnTo>
                  <a:lnTo>
                    <a:pt x="8990" y="1772"/>
                  </a:lnTo>
                  <a:cubicBezTo>
                    <a:pt x="9909" y="1270"/>
                    <a:pt x="11053" y="1162"/>
                    <a:pt x="11822" y="1880"/>
                  </a:cubicBezTo>
                  <a:cubicBezTo>
                    <a:pt x="11956" y="2006"/>
                    <a:pt x="12056" y="2173"/>
                    <a:pt x="12106" y="2348"/>
                  </a:cubicBezTo>
                  <a:cubicBezTo>
                    <a:pt x="12240" y="2908"/>
                    <a:pt x="11880" y="3467"/>
                    <a:pt x="11555" y="3885"/>
                  </a:cubicBezTo>
                  <a:cubicBezTo>
                    <a:pt x="11179" y="4378"/>
                    <a:pt x="10719" y="4804"/>
                    <a:pt x="10201" y="5155"/>
                  </a:cubicBezTo>
                  <a:close/>
                </a:path>
              </a:pathLst>
            </a:custGeom>
            <a:solidFill>
              <a:srgbClr val="F7A9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34"/>
            <p:cNvSpPr/>
            <p:nvPr/>
          </p:nvSpPr>
          <p:spPr>
            <a:xfrm>
              <a:off x="8782255" y="4041198"/>
              <a:ext cx="437239" cy="404288"/>
            </a:xfrm>
            <a:custGeom>
              <a:avLst/>
              <a:gdLst/>
              <a:ahLst/>
              <a:cxnLst/>
              <a:rect l="l" t="t" r="r" b="b"/>
              <a:pathLst>
                <a:path w="8864" h="8196" extrusionOk="0">
                  <a:moveTo>
                    <a:pt x="7995" y="1421"/>
                  </a:moveTo>
                  <a:lnTo>
                    <a:pt x="7803" y="1479"/>
                  </a:lnTo>
                  <a:cubicBezTo>
                    <a:pt x="7327" y="2123"/>
                    <a:pt x="6600" y="2757"/>
                    <a:pt x="5923" y="3367"/>
                  </a:cubicBezTo>
                  <a:cubicBezTo>
                    <a:pt x="5046" y="4144"/>
                    <a:pt x="5539" y="3726"/>
                    <a:pt x="5105" y="3977"/>
                  </a:cubicBezTo>
                  <a:cubicBezTo>
                    <a:pt x="5105" y="3977"/>
                    <a:pt x="4979" y="4153"/>
                    <a:pt x="5080" y="4178"/>
                  </a:cubicBezTo>
                  <a:cubicBezTo>
                    <a:pt x="5082" y="4179"/>
                    <a:pt x="5085" y="4179"/>
                    <a:pt x="5088" y="4179"/>
                  </a:cubicBezTo>
                  <a:cubicBezTo>
                    <a:pt x="5105" y="4179"/>
                    <a:pt x="5130" y="4161"/>
                    <a:pt x="5130" y="4161"/>
                  </a:cubicBezTo>
                  <a:lnTo>
                    <a:pt x="5130" y="4161"/>
                  </a:lnTo>
                  <a:cubicBezTo>
                    <a:pt x="5136" y="4165"/>
                    <a:pt x="5150" y="4174"/>
                    <a:pt x="5180" y="4194"/>
                  </a:cubicBezTo>
                  <a:cubicBezTo>
                    <a:pt x="5180" y="4194"/>
                    <a:pt x="5539" y="4161"/>
                    <a:pt x="5564" y="4153"/>
                  </a:cubicBezTo>
                  <a:cubicBezTo>
                    <a:pt x="5907" y="3985"/>
                    <a:pt x="6207" y="3768"/>
                    <a:pt x="6466" y="3509"/>
                  </a:cubicBezTo>
                  <a:cubicBezTo>
                    <a:pt x="6926" y="3083"/>
                    <a:pt x="7686" y="2265"/>
                    <a:pt x="7686" y="2265"/>
                  </a:cubicBezTo>
                  <a:cubicBezTo>
                    <a:pt x="7845" y="2014"/>
                    <a:pt x="7953" y="1722"/>
                    <a:pt x="7995" y="1421"/>
                  </a:cubicBezTo>
                  <a:close/>
                  <a:moveTo>
                    <a:pt x="5222" y="4554"/>
                  </a:moveTo>
                  <a:cubicBezTo>
                    <a:pt x="5228" y="4555"/>
                    <a:pt x="5233" y="4557"/>
                    <a:pt x="5238" y="4558"/>
                  </a:cubicBezTo>
                  <a:lnTo>
                    <a:pt x="5238" y="4558"/>
                  </a:lnTo>
                  <a:cubicBezTo>
                    <a:pt x="5237" y="4556"/>
                    <a:pt x="5245" y="4554"/>
                    <a:pt x="5272" y="4554"/>
                  </a:cubicBezTo>
                  <a:close/>
                  <a:moveTo>
                    <a:pt x="5238" y="4558"/>
                  </a:moveTo>
                  <a:cubicBezTo>
                    <a:pt x="5238" y="4561"/>
                    <a:pt x="5252" y="4565"/>
                    <a:pt x="5255" y="4565"/>
                  </a:cubicBezTo>
                  <a:cubicBezTo>
                    <a:pt x="5257" y="4565"/>
                    <a:pt x="5254" y="4563"/>
                    <a:pt x="5238" y="4558"/>
                  </a:cubicBezTo>
                  <a:close/>
                  <a:moveTo>
                    <a:pt x="5422" y="1"/>
                  </a:moveTo>
                  <a:lnTo>
                    <a:pt x="5188" y="84"/>
                  </a:lnTo>
                  <a:cubicBezTo>
                    <a:pt x="5188" y="84"/>
                    <a:pt x="4938" y="569"/>
                    <a:pt x="4796" y="920"/>
                  </a:cubicBezTo>
                  <a:cubicBezTo>
                    <a:pt x="4737" y="1062"/>
                    <a:pt x="4687" y="1204"/>
                    <a:pt x="4637" y="1346"/>
                  </a:cubicBezTo>
                  <a:cubicBezTo>
                    <a:pt x="4595" y="1479"/>
                    <a:pt x="4553" y="1613"/>
                    <a:pt x="4512" y="1755"/>
                  </a:cubicBezTo>
                  <a:cubicBezTo>
                    <a:pt x="4453" y="2014"/>
                    <a:pt x="4378" y="2265"/>
                    <a:pt x="4294" y="2515"/>
                  </a:cubicBezTo>
                  <a:cubicBezTo>
                    <a:pt x="4285" y="2537"/>
                    <a:pt x="4277" y="2558"/>
                    <a:pt x="4269" y="2580"/>
                  </a:cubicBezTo>
                  <a:lnTo>
                    <a:pt x="4269" y="2580"/>
                  </a:lnTo>
                  <a:cubicBezTo>
                    <a:pt x="4081" y="2256"/>
                    <a:pt x="3902" y="1997"/>
                    <a:pt x="3902" y="1997"/>
                  </a:cubicBezTo>
                  <a:cubicBezTo>
                    <a:pt x="3534" y="1596"/>
                    <a:pt x="2899" y="1237"/>
                    <a:pt x="2899" y="1237"/>
                  </a:cubicBezTo>
                  <a:lnTo>
                    <a:pt x="2899" y="1237"/>
                  </a:lnTo>
                  <a:lnTo>
                    <a:pt x="2908" y="1362"/>
                  </a:lnTo>
                  <a:cubicBezTo>
                    <a:pt x="3217" y="1688"/>
                    <a:pt x="3492" y="2047"/>
                    <a:pt x="3718" y="2432"/>
                  </a:cubicBezTo>
                  <a:cubicBezTo>
                    <a:pt x="3935" y="2816"/>
                    <a:pt x="4119" y="3225"/>
                    <a:pt x="4269" y="3643"/>
                  </a:cubicBezTo>
                  <a:cubicBezTo>
                    <a:pt x="4403" y="4127"/>
                    <a:pt x="4637" y="4796"/>
                    <a:pt x="4637" y="4796"/>
                  </a:cubicBezTo>
                  <a:lnTo>
                    <a:pt x="4771" y="4420"/>
                  </a:lnTo>
                  <a:cubicBezTo>
                    <a:pt x="4729" y="3944"/>
                    <a:pt x="4712" y="3777"/>
                    <a:pt x="4687" y="3584"/>
                  </a:cubicBezTo>
                  <a:cubicBezTo>
                    <a:pt x="4679" y="3534"/>
                    <a:pt x="4670" y="3484"/>
                    <a:pt x="4662" y="3434"/>
                  </a:cubicBezTo>
                  <a:cubicBezTo>
                    <a:pt x="4620" y="3272"/>
                    <a:pt x="4535" y="3079"/>
                    <a:pt x="4437" y="2888"/>
                  </a:cubicBezTo>
                  <a:lnTo>
                    <a:pt x="4437" y="2888"/>
                  </a:lnTo>
                  <a:cubicBezTo>
                    <a:pt x="4440" y="2887"/>
                    <a:pt x="4442" y="2885"/>
                    <a:pt x="4445" y="2883"/>
                  </a:cubicBezTo>
                  <a:cubicBezTo>
                    <a:pt x="4578" y="2716"/>
                    <a:pt x="4687" y="2532"/>
                    <a:pt x="4787" y="2340"/>
                  </a:cubicBezTo>
                  <a:lnTo>
                    <a:pt x="4971" y="1830"/>
                  </a:lnTo>
                  <a:cubicBezTo>
                    <a:pt x="5146" y="1312"/>
                    <a:pt x="5280" y="778"/>
                    <a:pt x="5489" y="268"/>
                  </a:cubicBezTo>
                  <a:lnTo>
                    <a:pt x="6090" y="1187"/>
                  </a:lnTo>
                  <a:cubicBezTo>
                    <a:pt x="6124" y="1112"/>
                    <a:pt x="5422" y="1"/>
                    <a:pt x="5422" y="1"/>
                  </a:cubicBezTo>
                  <a:close/>
                  <a:moveTo>
                    <a:pt x="4812" y="5539"/>
                  </a:moveTo>
                  <a:lnTo>
                    <a:pt x="4812" y="5539"/>
                  </a:lnTo>
                  <a:cubicBezTo>
                    <a:pt x="4814" y="5541"/>
                    <a:pt x="4816" y="5544"/>
                    <a:pt x="4819" y="5548"/>
                  </a:cubicBezTo>
                  <a:lnTo>
                    <a:pt x="4821" y="5548"/>
                  </a:lnTo>
                  <a:lnTo>
                    <a:pt x="4820" y="5550"/>
                  </a:lnTo>
                  <a:lnTo>
                    <a:pt x="4820" y="5550"/>
                  </a:lnTo>
                  <a:cubicBezTo>
                    <a:pt x="4820" y="5549"/>
                    <a:pt x="4819" y="5548"/>
                    <a:pt x="4819" y="5548"/>
                  </a:cubicBezTo>
                  <a:lnTo>
                    <a:pt x="4812" y="5548"/>
                  </a:lnTo>
                  <a:cubicBezTo>
                    <a:pt x="4812" y="5544"/>
                    <a:pt x="4812" y="5542"/>
                    <a:pt x="4812" y="5539"/>
                  </a:cubicBezTo>
                  <a:close/>
                  <a:moveTo>
                    <a:pt x="4808" y="5548"/>
                  </a:moveTo>
                  <a:cubicBezTo>
                    <a:pt x="4714" y="5567"/>
                    <a:pt x="4796" y="5640"/>
                    <a:pt x="4796" y="5640"/>
                  </a:cubicBezTo>
                  <a:cubicBezTo>
                    <a:pt x="4810" y="5635"/>
                    <a:pt x="4815" y="5622"/>
                    <a:pt x="4816" y="5607"/>
                  </a:cubicBezTo>
                  <a:lnTo>
                    <a:pt x="4816" y="5607"/>
                  </a:lnTo>
                  <a:cubicBezTo>
                    <a:pt x="4817" y="5595"/>
                    <a:pt x="4816" y="5582"/>
                    <a:pt x="4814" y="5571"/>
                  </a:cubicBezTo>
                  <a:lnTo>
                    <a:pt x="4814" y="5571"/>
                  </a:lnTo>
                  <a:lnTo>
                    <a:pt x="4813" y="5574"/>
                  </a:lnTo>
                  <a:lnTo>
                    <a:pt x="4813" y="5574"/>
                  </a:lnTo>
                  <a:cubicBezTo>
                    <a:pt x="4812" y="5564"/>
                    <a:pt x="4810" y="5555"/>
                    <a:pt x="4808" y="5548"/>
                  </a:cubicBezTo>
                  <a:close/>
                  <a:moveTo>
                    <a:pt x="5397" y="4946"/>
                  </a:moveTo>
                  <a:cubicBezTo>
                    <a:pt x="4971" y="5021"/>
                    <a:pt x="5272" y="5038"/>
                    <a:pt x="5272" y="5038"/>
                  </a:cubicBezTo>
                  <a:cubicBezTo>
                    <a:pt x="5272" y="5038"/>
                    <a:pt x="5130" y="5055"/>
                    <a:pt x="5447" y="5163"/>
                  </a:cubicBezTo>
                  <a:lnTo>
                    <a:pt x="5506" y="5188"/>
                  </a:lnTo>
                  <a:cubicBezTo>
                    <a:pt x="5504" y="5188"/>
                    <a:pt x="5503" y="5188"/>
                    <a:pt x="5503" y="5188"/>
                  </a:cubicBezTo>
                  <a:cubicBezTo>
                    <a:pt x="5491" y="5188"/>
                    <a:pt x="5696" y="5275"/>
                    <a:pt x="5848" y="5339"/>
                  </a:cubicBezTo>
                  <a:cubicBezTo>
                    <a:pt x="6065" y="5422"/>
                    <a:pt x="6550" y="5573"/>
                    <a:pt x="6550" y="5573"/>
                  </a:cubicBezTo>
                  <a:cubicBezTo>
                    <a:pt x="7178" y="5719"/>
                    <a:pt x="7825" y="5795"/>
                    <a:pt x="8470" y="5795"/>
                  </a:cubicBezTo>
                  <a:cubicBezTo>
                    <a:pt x="8562" y="5795"/>
                    <a:pt x="8655" y="5793"/>
                    <a:pt x="8747" y="5790"/>
                  </a:cubicBezTo>
                  <a:lnTo>
                    <a:pt x="8864" y="5681"/>
                  </a:lnTo>
                  <a:lnTo>
                    <a:pt x="8663" y="5564"/>
                  </a:lnTo>
                  <a:cubicBezTo>
                    <a:pt x="8162" y="5548"/>
                    <a:pt x="7661" y="5472"/>
                    <a:pt x="7168" y="5356"/>
                  </a:cubicBezTo>
                  <a:cubicBezTo>
                    <a:pt x="6207" y="5138"/>
                    <a:pt x="6558" y="5205"/>
                    <a:pt x="6441" y="5180"/>
                  </a:cubicBezTo>
                  <a:cubicBezTo>
                    <a:pt x="6099" y="5080"/>
                    <a:pt x="5748" y="5005"/>
                    <a:pt x="5397" y="4946"/>
                  </a:cubicBezTo>
                  <a:close/>
                  <a:moveTo>
                    <a:pt x="3189" y="4563"/>
                  </a:moveTo>
                  <a:cubicBezTo>
                    <a:pt x="2429" y="4563"/>
                    <a:pt x="1667" y="4814"/>
                    <a:pt x="978" y="5138"/>
                  </a:cubicBezTo>
                  <a:cubicBezTo>
                    <a:pt x="911" y="5172"/>
                    <a:pt x="510" y="5381"/>
                    <a:pt x="209" y="5573"/>
                  </a:cubicBezTo>
                  <a:cubicBezTo>
                    <a:pt x="117" y="5631"/>
                    <a:pt x="42" y="5715"/>
                    <a:pt x="0" y="5815"/>
                  </a:cubicBezTo>
                  <a:lnTo>
                    <a:pt x="151" y="5857"/>
                  </a:lnTo>
                  <a:cubicBezTo>
                    <a:pt x="351" y="5782"/>
                    <a:pt x="552" y="5706"/>
                    <a:pt x="761" y="5640"/>
                  </a:cubicBezTo>
                  <a:cubicBezTo>
                    <a:pt x="1395" y="5447"/>
                    <a:pt x="777" y="5631"/>
                    <a:pt x="1421" y="5431"/>
                  </a:cubicBezTo>
                  <a:cubicBezTo>
                    <a:pt x="2030" y="5247"/>
                    <a:pt x="3384" y="5088"/>
                    <a:pt x="3384" y="5088"/>
                  </a:cubicBezTo>
                  <a:cubicBezTo>
                    <a:pt x="4019" y="5046"/>
                    <a:pt x="4403" y="5030"/>
                    <a:pt x="4403" y="5030"/>
                  </a:cubicBezTo>
                  <a:cubicBezTo>
                    <a:pt x="4537" y="4971"/>
                    <a:pt x="4244" y="4754"/>
                    <a:pt x="4244" y="4746"/>
                  </a:cubicBezTo>
                  <a:cubicBezTo>
                    <a:pt x="3898" y="4618"/>
                    <a:pt x="3544" y="4563"/>
                    <a:pt x="3189" y="4563"/>
                  </a:cubicBezTo>
                  <a:close/>
                  <a:moveTo>
                    <a:pt x="4085" y="5195"/>
                  </a:moveTo>
                  <a:cubicBezTo>
                    <a:pt x="3994" y="5195"/>
                    <a:pt x="3910" y="5205"/>
                    <a:pt x="3910" y="5205"/>
                  </a:cubicBezTo>
                  <a:cubicBezTo>
                    <a:pt x="3025" y="5389"/>
                    <a:pt x="2841" y="5539"/>
                    <a:pt x="2206" y="5857"/>
                  </a:cubicBezTo>
                  <a:cubicBezTo>
                    <a:pt x="1780" y="6066"/>
                    <a:pt x="1220" y="6784"/>
                    <a:pt x="1220" y="6784"/>
                  </a:cubicBezTo>
                  <a:lnTo>
                    <a:pt x="1354" y="6784"/>
                  </a:lnTo>
                  <a:cubicBezTo>
                    <a:pt x="2022" y="6224"/>
                    <a:pt x="2807" y="6024"/>
                    <a:pt x="3442" y="5673"/>
                  </a:cubicBezTo>
                  <a:lnTo>
                    <a:pt x="4236" y="5330"/>
                  </a:lnTo>
                  <a:cubicBezTo>
                    <a:pt x="4219" y="5322"/>
                    <a:pt x="4303" y="5314"/>
                    <a:pt x="4303" y="5305"/>
                  </a:cubicBezTo>
                  <a:cubicBezTo>
                    <a:pt x="4346" y="5214"/>
                    <a:pt x="4209" y="5195"/>
                    <a:pt x="4085" y="5195"/>
                  </a:cubicBezTo>
                  <a:close/>
                  <a:moveTo>
                    <a:pt x="4614" y="5750"/>
                  </a:moveTo>
                  <a:cubicBezTo>
                    <a:pt x="4587" y="5750"/>
                    <a:pt x="4587" y="5832"/>
                    <a:pt x="4587" y="5832"/>
                  </a:cubicBezTo>
                  <a:cubicBezTo>
                    <a:pt x="4587" y="5832"/>
                    <a:pt x="4579" y="5806"/>
                    <a:pt x="4578" y="5806"/>
                  </a:cubicBezTo>
                  <a:lnTo>
                    <a:pt x="4578" y="5806"/>
                  </a:lnTo>
                  <a:cubicBezTo>
                    <a:pt x="4577" y="5806"/>
                    <a:pt x="4580" y="5822"/>
                    <a:pt x="4595" y="5882"/>
                  </a:cubicBezTo>
                  <a:cubicBezTo>
                    <a:pt x="4887" y="6918"/>
                    <a:pt x="4729" y="6341"/>
                    <a:pt x="4762" y="6726"/>
                  </a:cubicBezTo>
                  <a:cubicBezTo>
                    <a:pt x="4812" y="7202"/>
                    <a:pt x="5088" y="8179"/>
                    <a:pt x="5088" y="8179"/>
                  </a:cubicBezTo>
                  <a:lnTo>
                    <a:pt x="5163" y="8079"/>
                  </a:lnTo>
                  <a:cubicBezTo>
                    <a:pt x="5130" y="7761"/>
                    <a:pt x="5105" y="7444"/>
                    <a:pt x="5080" y="7135"/>
                  </a:cubicBezTo>
                  <a:cubicBezTo>
                    <a:pt x="5055" y="6934"/>
                    <a:pt x="5021" y="6734"/>
                    <a:pt x="4971" y="6542"/>
                  </a:cubicBezTo>
                  <a:cubicBezTo>
                    <a:pt x="4971" y="6517"/>
                    <a:pt x="4963" y="6500"/>
                    <a:pt x="4954" y="6475"/>
                  </a:cubicBezTo>
                  <a:cubicBezTo>
                    <a:pt x="4946" y="6433"/>
                    <a:pt x="4812" y="6124"/>
                    <a:pt x="4679" y="5832"/>
                  </a:cubicBezTo>
                  <a:cubicBezTo>
                    <a:pt x="4648" y="5770"/>
                    <a:pt x="4628" y="5750"/>
                    <a:pt x="4614" y="5750"/>
                  </a:cubicBezTo>
                  <a:close/>
                  <a:moveTo>
                    <a:pt x="1677" y="2880"/>
                  </a:moveTo>
                  <a:cubicBezTo>
                    <a:pt x="1478" y="2880"/>
                    <a:pt x="1277" y="2929"/>
                    <a:pt x="1095" y="3016"/>
                  </a:cubicBezTo>
                  <a:lnTo>
                    <a:pt x="1228" y="3158"/>
                  </a:lnTo>
                  <a:cubicBezTo>
                    <a:pt x="1345" y="3192"/>
                    <a:pt x="1471" y="3234"/>
                    <a:pt x="1579" y="3275"/>
                  </a:cubicBezTo>
                  <a:cubicBezTo>
                    <a:pt x="2256" y="3501"/>
                    <a:pt x="2899" y="3818"/>
                    <a:pt x="3492" y="4203"/>
                  </a:cubicBezTo>
                  <a:cubicBezTo>
                    <a:pt x="4094" y="4604"/>
                    <a:pt x="4146" y="4682"/>
                    <a:pt x="4178" y="4682"/>
                  </a:cubicBezTo>
                  <a:cubicBezTo>
                    <a:pt x="4192" y="4682"/>
                    <a:pt x="4202" y="4667"/>
                    <a:pt x="4252" y="4658"/>
                  </a:cubicBezTo>
                  <a:lnTo>
                    <a:pt x="4252" y="4658"/>
                  </a:lnTo>
                  <a:lnTo>
                    <a:pt x="4814" y="5529"/>
                  </a:lnTo>
                  <a:lnTo>
                    <a:pt x="4814" y="5529"/>
                  </a:lnTo>
                  <a:cubicBezTo>
                    <a:pt x="4814" y="5528"/>
                    <a:pt x="4814" y="5528"/>
                    <a:pt x="4815" y="5528"/>
                  </a:cubicBezTo>
                  <a:cubicBezTo>
                    <a:pt x="4817" y="5528"/>
                    <a:pt x="4821" y="5532"/>
                    <a:pt x="4828" y="5539"/>
                  </a:cubicBezTo>
                  <a:lnTo>
                    <a:pt x="4828" y="5539"/>
                  </a:lnTo>
                  <a:cubicBezTo>
                    <a:pt x="4828" y="5539"/>
                    <a:pt x="4828" y="5539"/>
                    <a:pt x="4829" y="5539"/>
                  </a:cubicBezTo>
                  <a:lnTo>
                    <a:pt x="4829" y="5539"/>
                  </a:lnTo>
                  <a:lnTo>
                    <a:pt x="4829" y="5539"/>
                  </a:lnTo>
                  <a:cubicBezTo>
                    <a:pt x="4829" y="5539"/>
                    <a:pt x="4829" y="5539"/>
                    <a:pt x="4828" y="5539"/>
                  </a:cubicBezTo>
                  <a:lnTo>
                    <a:pt x="4828" y="5539"/>
                  </a:lnTo>
                  <a:cubicBezTo>
                    <a:pt x="4826" y="5539"/>
                    <a:pt x="4823" y="5539"/>
                    <a:pt x="4821" y="5539"/>
                  </a:cubicBezTo>
                  <a:lnTo>
                    <a:pt x="4814" y="5529"/>
                  </a:lnTo>
                  <a:lnTo>
                    <a:pt x="4814" y="5529"/>
                  </a:lnTo>
                  <a:cubicBezTo>
                    <a:pt x="4813" y="5530"/>
                    <a:pt x="4812" y="5533"/>
                    <a:pt x="4812" y="5539"/>
                  </a:cubicBezTo>
                  <a:lnTo>
                    <a:pt x="4812" y="5539"/>
                  </a:lnTo>
                  <a:cubicBezTo>
                    <a:pt x="4810" y="5536"/>
                    <a:pt x="4808" y="5534"/>
                    <a:pt x="4807" y="5534"/>
                  </a:cubicBezTo>
                  <a:lnTo>
                    <a:pt x="4807" y="5534"/>
                  </a:lnTo>
                  <a:cubicBezTo>
                    <a:pt x="4805" y="5534"/>
                    <a:pt x="4806" y="5540"/>
                    <a:pt x="4808" y="5548"/>
                  </a:cubicBezTo>
                  <a:lnTo>
                    <a:pt x="4808" y="5548"/>
                  </a:lnTo>
                  <a:cubicBezTo>
                    <a:pt x="4809" y="5548"/>
                    <a:pt x="4811" y="5548"/>
                    <a:pt x="4812" y="5548"/>
                  </a:cubicBezTo>
                  <a:lnTo>
                    <a:pt x="4812" y="5548"/>
                  </a:lnTo>
                  <a:cubicBezTo>
                    <a:pt x="4812" y="5554"/>
                    <a:pt x="4813" y="5562"/>
                    <a:pt x="4814" y="5571"/>
                  </a:cubicBezTo>
                  <a:lnTo>
                    <a:pt x="4814" y="5571"/>
                  </a:lnTo>
                  <a:lnTo>
                    <a:pt x="4820" y="5550"/>
                  </a:lnTo>
                  <a:lnTo>
                    <a:pt x="4820" y="5550"/>
                  </a:lnTo>
                  <a:cubicBezTo>
                    <a:pt x="4838" y="5575"/>
                    <a:pt x="4877" y="5636"/>
                    <a:pt x="4954" y="5757"/>
                  </a:cubicBezTo>
                  <a:cubicBezTo>
                    <a:pt x="5146" y="6066"/>
                    <a:pt x="5314" y="6391"/>
                    <a:pt x="5447" y="6734"/>
                  </a:cubicBezTo>
                  <a:cubicBezTo>
                    <a:pt x="5581" y="7051"/>
                    <a:pt x="5915" y="8196"/>
                    <a:pt x="5915" y="8196"/>
                  </a:cubicBezTo>
                  <a:lnTo>
                    <a:pt x="5990" y="8121"/>
                  </a:lnTo>
                  <a:cubicBezTo>
                    <a:pt x="5973" y="7812"/>
                    <a:pt x="5940" y="7511"/>
                    <a:pt x="5882" y="7210"/>
                  </a:cubicBezTo>
                  <a:cubicBezTo>
                    <a:pt x="5840" y="7060"/>
                    <a:pt x="5798" y="6901"/>
                    <a:pt x="5740" y="6751"/>
                  </a:cubicBezTo>
                  <a:cubicBezTo>
                    <a:pt x="5562" y="6299"/>
                    <a:pt x="5439" y="5536"/>
                    <a:pt x="4883" y="5536"/>
                  </a:cubicBezTo>
                  <a:cubicBezTo>
                    <a:pt x="4865" y="5536"/>
                    <a:pt x="4847" y="5537"/>
                    <a:pt x="4829" y="5539"/>
                  </a:cubicBezTo>
                  <a:lnTo>
                    <a:pt x="4829" y="5539"/>
                  </a:lnTo>
                  <a:lnTo>
                    <a:pt x="4252" y="4658"/>
                  </a:lnTo>
                  <a:lnTo>
                    <a:pt x="4252" y="4658"/>
                  </a:lnTo>
                  <a:cubicBezTo>
                    <a:pt x="4252" y="4658"/>
                    <a:pt x="4252" y="4658"/>
                    <a:pt x="4252" y="4658"/>
                  </a:cubicBezTo>
                  <a:lnTo>
                    <a:pt x="4252" y="4658"/>
                  </a:lnTo>
                  <a:lnTo>
                    <a:pt x="4228" y="4620"/>
                  </a:lnTo>
                  <a:lnTo>
                    <a:pt x="4252" y="4658"/>
                  </a:lnTo>
                  <a:lnTo>
                    <a:pt x="4252" y="4658"/>
                  </a:lnTo>
                  <a:cubicBezTo>
                    <a:pt x="4259" y="4656"/>
                    <a:pt x="4268" y="4655"/>
                    <a:pt x="4278" y="4654"/>
                  </a:cubicBezTo>
                  <a:cubicBezTo>
                    <a:pt x="4286" y="4654"/>
                    <a:pt x="4294" y="4645"/>
                    <a:pt x="4303" y="4645"/>
                  </a:cubicBezTo>
                  <a:cubicBezTo>
                    <a:pt x="4436" y="4503"/>
                    <a:pt x="4403" y="4587"/>
                    <a:pt x="4228" y="4345"/>
                  </a:cubicBezTo>
                  <a:cubicBezTo>
                    <a:pt x="4228" y="4345"/>
                    <a:pt x="4019" y="4111"/>
                    <a:pt x="3860" y="3944"/>
                  </a:cubicBezTo>
                  <a:cubicBezTo>
                    <a:pt x="3459" y="3534"/>
                    <a:pt x="1763" y="2883"/>
                    <a:pt x="1763" y="2883"/>
                  </a:cubicBezTo>
                  <a:cubicBezTo>
                    <a:pt x="1734" y="2881"/>
                    <a:pt x="1706" y="2880"/>
                    <a:pt x="1677" y="288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34"/>
            <p:cNvSpPr/>
            <p:nvPr/>
          </p:nvSpPr>
          <p:spPr>
            <a:xfrm>
              <a:off x="8927969" y="4203535"/>
              <a:ext cx="157601" cy="142556"/>
            </a:xfrm>
            <a:custGeom>
              <a:avLst/>
              <a:gdLst/>
              <a:ahLst/>
              <a:cxnLst/>
              <a:rect l="l" t="t" r="r" b="b"/>
              <a:pathLst>
                <a:path w="3195" h="2890" extrusionOk="0">
                  <a:moveTo>
                    <a:pt x="1624" y="0"/>
                  </a:moveTo>
                  <a:cubicBezTo>
                    <a:pt x="1089" y="0"/>
                    <a:pt x="588" y="373"/>
                    <a:pt x="363" y="987"/>
                  </a:cubicBezTo>
                  <a:cubicBezTo>
                    <a:pt x="1" y="1984"/>
                    <a:pt x="965" y="2890"/>
                    <a:pt x="1892" y="2890"/>
                  </a:cubicBezTo>
                  <a:cubicBezTo>
                    <a:pt x="2013" y="2890"/>
                    <a:pt x="2134" y="2874"/>
                    <a:pt x="2251" y="2841"/>
                  </a:cubicBezTo>
                  <a:cubicBezTo>
                    <a:pt x="2919" y="2649"/>
                    <a:pt x="3195" y="1897"/>
                    <a:pt x="3045" y="1271"/>
                  </a:cubicBezTo>
                  <a:cubicBezTo>
                    <a:pt x="2953" y="903"/>
                    <a:pt x="2752" y="578"/>
                    <a:pt x="2460" y="327"/>
                  </a:cubicBezTo>
                  <a:cubicBezTo>
                    <a:pt x="2195" y="103"/>
                    <a:pt x="1905" y="0"/>
                    <a:pt x="16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34"/>
            <p:cNvSpPr/>
            <p:nvPr/>
          </p:nvSpPr>
          <p:spPr>
            <a:xfrm>
              <a:off x="5898471" y="3936525"/>
              <a:ext cx="713374" cy="680818"/>
            </a:xfrm>
            <a:custGeom>
              <a:avLst/>
              <a:gdLst/>
              <a:ahLst/>
              <a:cxnLst/>
              <a:rect l="l" t="t" r="r" b="b"/>
              <a:pathLst>
                <a:path w="14462" h="13802" extrusionOk="0">
                  <a:moveTo>
                    <a:pt x="5172" y="12974"/>
                  </a:moveTo>
                  <a:cubicBezTo>
                    <a:pt x="4537" y="12941"/>
                    <a:pt x="4462" y="11989"/>
                    <a:pt x="4445" y="11471"/>
                  </a:cubicBezTo>
                  <a:cubicBezTo>
                    <a:pt x="4428" y="10811"/>
                    <a:pt x="4520" y="10151"/>
                    <a:pt x="4704" y="9524"/>
                  </a:cubicBezTo>
                  <a:cubicBezTo>
                    <a:pt x="3902" y="10410"/>
                    <a:pt x="2724" y="11354"/>
                    <a:pt x="2039" y="10986"/>
                  </a:cubicBezTo>
                  <a:cubicBezTo>
                    <a:pt x="1555" y="10719"/>
                    <a:pt x="1880" y="9975"/>
                    <a:pt x="2248" y="9466"/>
                  </a:cubicBezTo>
                  <a:cubicBezTo>
                    <a:pt x="2440" y="9215"/>
                    <a:pt x="2649" y="8973"/>
                    <a:pt x="2875" y="8747"/>
                  </a:cubicBezTo>
                  <a:cubicBezTo>
                    <a:pt x="3276" y="8355"/>
                    <a:pt x="3710" y="8004"/>
                    <a:pt x="4186" y="7695"/>
                  </a:cubicBezTo>
                  <a:cubicBezTo>
                    <a:pt x="3693" y="7845"/>
                    <a:pt x="3192" y="7962"/>
                    <a:pt x="2691" y="8046"/>
                  </a:cubicBezTo>
                  <a:cubicBezTo>
                    <a:pt x="1713" y="8196"/>
                    <a:pt x="1" y="8271"/>
                    <a:pt x="636" y="7035"/>
                  </a:cubicBezTo>
                  <a:cubicBezTo>
                    <a:pt x="961" y="6391"/>
                    <a:pt x="1797" y="6216"/>
                    <a:pt x="2499" y="6074"/>
                  </a:cubicBezTo>
                  <a:cubicBezTo>
                    <a:pt x="3200" y="5940"/>
                    <a:pt x="3919" y="5874"/>
                    <a:pt x="4637" y="5899"/>
                  </a:cubicBezTo>
                  <a:cubicBezTo>
                    <a:pt x="4637" y="5899"/>
                    <a:pt x="2290" y="4746"/>
                    <a:pt x="2591" y="3025"/>
                  </a:cubicBezTo>
                  <a:cubicBezTo>
                    <a:pt x="2624" y="2691"/>
                    <a:pt x="2858" y="2415"/>
                    <a:pt x="3167" y="2315"/>
                  </a:cubicBezTo>
                  <a:cubicBezTo>
                    <a:pt x="3877" y="2106"/>
                    <a:pt x="4554" y="2607"/>
                    <a:pt x="5022" y="3042"/>
                  </a:cubicBezTo>
                  <a:cubicBezTo>
                    <a:pt x="5431" y="3434"/>
                    <a:pt x="5790" y="3877"/>
                    <a:pt x="6091" y="4361"/>
                  </a:cubicBezTo>
                  <a:lnTo>
                    <a:pt x="6149" y="4445"/>
                  </a:lnTo>
                  <a:cubicBezTo>
                    <a:pt x="5949" y="3434"/>
                    <a:pt x="5623" y="2440"/>
                    <a:pt x="5673" y="1387"/>
                  </a:cubicBezTo>
                  <a:cubicBezTo>
                    <a:pt x="5673" y="1362"/>
                    <a:pt x="5673" y="1329"/>
                    <a:pt x="5682" y="1296"/>
                  </a:cubicBezTo>
                  <a:cubicBezTo>
                    <a:pt x="5715" y="970"/>
                    <a:pt x="5832" y="1"/>
                    <a:pt x="6910" y="1521"/>
                  </a:cubicBezTo>
                  <a:cubicBezTo>
                    <a:pt x="7118" y="1805"/>
                    <a:pt x="7294" y="2114"/>
                    <a:pt x="7436" y="2440"/>
                  </a:cubicBezTo>
                  <a:cubicBezTo>
                    <a:pt x="7712" y="3075"/>
                    <a:pt x="7870" y="3752"/>
                    <a:pt x="7904" y="4445"/>
                  </a:cubicBezTo>
                  <a:cubicBezTo>
                    <a:pt x="7904" y="4445"/>
                    <a:pt x="8054" y="3743"/>
                    <a:pt x="8129" y="3434"/>
                  </a:cubicBezTo>
                  <a:cubicBezTo>
                    <a:pt x="8380" y="2306"/>
                    <a:pt x="9123" y="744"/>
                    <a:pt x="10193" y="1312"/>
                  </a:cubicBezTo>
                  <a:cubicBezTo>
                    <a:pt x="10694" y="1580"/>
                    <a:pt x="10493" y="2490"/>
                    <a:pt x="10402" y="3175"/>
                  </a:cubicBezTo>
                  <a:cubicBezTo>
                    <a:pt x="10326" y="3835"/>
                    <a:pt x="10118" y="4470"/>
                    <a:pt x="9800" y="5046"/>
                  </a:cubicBezTo>
                  <a:cubicBezTo>
                    <a:pt x="9800" y="5046"/>
                    <a:pt x="10677" y="4712"/>
                    <a:pt x="11379" y="4512"/>
                  </a:cubicBezTo>
                  <a:cubicBezTo>
                    <a:pt x="12549" y="4186"/>
                    <a:pt x="14136" y="3693"/>
                    <a:pt x="14303" y="4512"/>
                  </a:cubicBezTo>
                  <a:cubicBezTo>
                    <a:pt x="14462" y="5314"/>
                    <a:pt x="13275" y="5982"/>
                    <a:pt x="12707" y="6350"/>
                  </a:cubicBezTo>
                  <a:cubicBezTo>
                    <a:pt x="11947" y="6818"/>
                    <a:pt x="11087" y="7085"/>
                    <a:pt x="10201" y="7143"/>
                  </a:cubicBezTo>
                  <a:cubicBezTo>
                    <a:pt x="10201" y="7143"/>
                    <a:pt x="10953" y="7402"/>
                    <a:pt x="11563" y="7586"/>
                  </a:cubicBezTo>
                  <a:cubicBezTo>
                    <a:pt x="11797" y="7653"/>
                    <a:pt x="12039" y="7728"/>
                    <a:pt x="12265" y="7828"/>
                  </a:cubicBezTo>
                  <a:cubicBezTo>
                    <a:pt x="12557" y="7945"/>
                    <a:pt x="12866" y="7887"/>
                    <a:pt x="13384" y="8513"/>
                  </a:cubicBezTo>
                  <a:cubicBezTo>
                    <a:pt x="13777" y="8990"/>
                    <a:pt x="13117" y="9858"/>
                    <a:pt x="12248" y="9817"/>
                  </a:cubicBezTo>
                  <a:cubicBezTo>
                    <a:pt x="11780" y="9792"/>
                    <a:pt x="11128" y="9533"/>
                    <a:pt x="11128" y="9533"/>
                  </a:cubicBezTo>
                  <a:cubicBezTo>
                    <a:pt x="11521" y="10084"/>
                    <a:pt x="12273" y="11103"/>
                    <a:pt x="11680" y="11947"/>
                  </a:cubicBezTo>
                  <a:cubicBezTo>
                    <a:pt x="11245" y="12565"/>
                    <a:pt x="10243" y="12716"/>
                    <a:pt x="9650" y="12189"/>
                  </a:cubicBezTo>
                  <a:cubicBezTo>
                    <a:pt x="9240" y="11838"/>
                    <a:pt x="8915" y="11170"/>
                    <a:pt x="8915" y="11170"/>
                  </a:cubicBezTo>
                  <a:cubicBezTo>
                    <a:pt x="8864" y="12273"/>
                    <a:pt x="8555" y="13802"/>
                    <a:pt x="7570" y="13509"/>
                  </a:cubicBezTo>
                  <a:cubicBezTo>
                    <a:pt x="6960" y="13325"/>
                    <a:pt x="6793" y="12640"/>
                    <a:pt x="6692" y="12147"/>
                  </a:cubicBezTo>
                  <a:cubicBezTo>
                    <a:pt x="6634" y="11872"/>
                    <a:pt x="6584" y="11446"/>
                    <a:pt x="6584" y="11446"/>
                  </a:cubicBezTo>
                  <a:cubicBezTo>
                    <a:pt x="6559" y="11513"/>
                    <a:pt x="6534" y="11571"/>
                    <a:pt x="6500" y="11629"/>
                  </a:cubicBezTo>
                  <a:lnTo>
                    <a:pt x="6417" y="11788"/>
                  </a:lnTo>
                  <a:cubicBezTo>
                    <a:pt x="6133" y="12331"/>
                    <a:pt x="5798" y="12941"/>
                    <a:pt x="5239" y="12983"/>
                  </a:cubicBezTo>
                  <a:close/>
                </a:path>
              </a:pathLst>
            </a:custGeom>
            <a:solidFill>
              <a:srgbClr val="FFAA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34"/>
            <p:cNvSpPr/>
            <p:nvPr/>
          </p:nvSpPr>
          <p:spPr>
            <a:xfrm>
              <a:off x="6032839" y="4046575"/>
              <a:ext cx="511822" cy="476010"/>
            </a:xfrm>
            <a:custGeom>
              <a:avLst/>
              <a:gdLst/>
              <a:ahLst/>
              <a:cxnLst/>
              <a:rect l="l" t="t" r="r" b="b"/>
              <a:pathLst>
                <a:path w="10376" h="9650" extrusionOk="0">
                  <a:moveTo>
                    <a:pt x="1036" y="2699"/>
                  </a:moveTo>
                  <a:cubicBezTo>
                    <a:pt x="1136" y="2298"/>
                    <a:pt x="1838" y="2373"/>
                    <a:pt x="2222" y="2431"/>
                  </a:cubicBezTo>
                  <a:cubicBezTo>
                    <a:pt x="2699" y="2506"/>
                    <a:pt x="3158" y="2648"/>
                    <a:pt x="3601" y="2849"/>
                  </a:cubicBezTo>
                  <a:cubicBezTo>
                    <a:pt x="3066" y="2214"/>
                    <a:pt x="2531" y="1345"/>
                    <a:pt x="2891" y="953"/>
                  </a:cubicBezTo>
                  <a:cubicBezTo>
                    <a:pt x="3141" y="677"/>
                    <a:pt x="3643" y="978"/>
                    <a:pt x="3960" y="1287"/>
                  </a:cubicBezTo>
                  <a:cubicBezTo>
                    <a:pt x="4119" y="1437"/>
                    <a:pt x="4269" y="1604"/>
                    <a:pt x="4403" y="1780"/>
                  </a:cubicBezTo>
                  <a:cubicBezTo>
                    <a:pt x="4637" y="2080"/>
                    <a:pt x="4837" y="2415"/>
                    <a:pt x="5004" y="2757"/>
                  </a:cubicBezTo>
                  <a:cubicBezTo>
                    <a:pt x="4954" y="2423"/>
                    <a:pt x="4937" y="2089"/>
                    <a:pt x="4937" y="1755"/>
                  </a:cubicBezTo>
                  <a:cubicBezTo>
                    <a:pt x="4954" y="1111"/>
                    <a:pt x="5121" y="0"/>
                    <a:pt x="5940" y="568"/>
                  </a:cubicBezTo>
                  <a:cubicBezTo>
                    <a:pt x="6366" y="869"/>
                    <a:pt x="6383" y="1420"/>
                    <a:pt x="6391" y="1888"/>
                  </a:cubicBezTo>
                  <a:cubicBezTo>
                    <a:pt x="6399" y="2356"/>
                    <a:pt x="6358" y="2824"/>
                    <a:pt x="6249" y="3275"/>
                  </a:cubicBezTo>
                  <a:cubicBezTo>
                    <a:pt x="6249" y="3275"/>
                    <a:pt x="7385" y="1922"/>
                    <a:pt x="8605" y="2339"/>
                  </a:cubicBezTo>
                  <a:cubicBezTo>
                    <a:pt x="8822" y="2415"/>
                    <a:pt x="9023" y="2573"/>
                    <a:pt x="9039" y="2807"/>
                  </a:cubicBezTo>
                  <a:cubicBezTo>
                    <a:pt x="9098" y="3283"/>
                    <a:pt x="8647" y="3651"/>
                    <a:pt x="8271" y="3893"/>
                  </a:cubicBezTo>
                  <a:cubicBezTo>
                    <a:pt x="7928" y="4110"/>
                    <a:pt x="7561" y="4277"/>
                    <a:pt x="7176" y="4411"/>
                  </a:cubicBezTo>
                  <a:lnTo>
                    <a:pt x="7101" y="4436"/>
                  </a:lnTo>
                  <a:cubicBezTo>
                    <a:pt x="7861" y="4436"/>
                    <a:pt x="8630" y="4361"/>
                    <a:pt x="9390" y="4528"/>
                  </a:cubicBezTo>
                  <a:lnTo>
                    <a:pt x="9457" y="4545"/>
                  </a:lnTo>
                  <a:cubicBezTo>
                    <a:pt x="9683" y="4612"/>
                    <a:pt x="10376" y="4812"/>
                    <a:pt x="9131" y="5305"/>
                  </a:cubicBezTo>
                  <a:cubicBezTo>
                    <a:pt x="8889" y="5397"/>
                    <a:pt x="8647" y="5464"/>
                    <a:pt x="8396" y="5514"/>
                  </a:cubicBezTo>
                  <a:cubicBezTo>
                    <a:pt x="7895" y="5606"/>
                    <a:pt x="7385" y="5622"/>
                    <a:pt x="6884" y="5547"/>
                  </a:cubicBezTo>
                  <a:lnTo>
                    <a:pt x="7586" y="5823"/>
                  </a:lnTo>
                  <a:cubicBezTo>
                    <a:pt x="8371" y="6140"/>
                    <a:pt x="9407" y="6817"/>
                    <a:pt x="8855" y="7427"/>
                  </a:cubicBezTo>
                  <a:cubicBezTo>
                    <a:pt x="8596" y="7711"/>
                    <a:pt x="7962" y="7460"/>
                    <a:pt x="7469" y="7310"/>
                  </a:cubicBezTo>
                  <a:cubicBezTo>
                    <a:pt x="7009" y="7185"/>
                    <a:pt x="6583" y="6967"/>
                    <a:pt x="6199" y="6683"/>
                  </a:cubicBezTo>
                  <a:cubicBezTo>
                    <a:pt x="6199" y="6683"/>
                    <a:pt x="6324" y="7293"/>
                    <a:pt x="6374" y="7769"/>
                  </a:cubicBezTo>
                  <a:cubicBezTo>
                    <a:pt x="6458" y="8555"/>
                    <a:pt x="6608" y="9649"/>
                    <a:pt x="5990" y="9641"/>
                  </a:cubicBezTo>
                  <a:cubicBezTo>
                    <a:pt x="5389" y="9641"/>
                    <a:pt x="5063" y="8789"/>
                    <a:pt x="4862" y="8379"/>
                  </a:cubicBezTo>
                  <a:cubicBezTo>
                    <a:pt x="4628" y="7845"/>
                    <a:pt x="4536" y="7251"/>
                    <a:pt x="4620" y="6667"/>
                  </a:cubicBezTo>
                  <a:cubicBezTo>
                    <a:pt x="4620" y="6667"/>
                    <a:pt x="4328" y="7118"/>
                    <a:pt x="4119" y="7485"/>
                  </a:cubicBezTo>
                  <a:cubicBezTo>
                    <a:pt x="4035" y="7627"/>
                    <a:pt x="3943" y="7769"/>
                    <a:pt x="3851" y="7903"/>
                  </a:cubicBezTo>
                  <a:cubicBezTo>
                    <a:pt x="3726" y="8070"/>
                    <a:pt x="3726" y="8279"/>
                    <a:pt x="3208" y="8530"/>
                  </a:cubicBezTo>
                  <a:cubicBezTo>
                    <a:pt x="2807" y="8722"/>
                    <a:pt x="2264" y="8179"/>
                    <a:pt x="2406" y="7627"/>
                  </a:cubicBezTo>
                  <a:cubicBezTo>
                    <a:pt x="2490" y="7385"/>
                    <a:pt x="2607" y="7160"/>
                    <a:pt x="2757" y="6951"/>
                  </a:cubicBezTo>
                  <a:cubicBezTo>
                    <a:pt x="2306" y="7126"/>
                    <a:pt x="1471" y="7469"/>
                    <a:pt x="936" y="6984"/>
                  </a:cubicBezTo>
                  <a:cubicBezTo>
                    <a:pt x="535" y="6617"/>
                    <a:pt x="577" y="5973"/>
                    <a:pt x="1028" y="5656"/>
                  </a:cubicBezTo>
                  <a:cubicBezTo>
                    <a:pt x="1337" y="5447"/>
                    <a:pt x="1863" y="5322"/>
                    <a:pt x="1863" y="5322"/>
                  </a:cubicBezTo>
                  <a:cubicBezTo>
                    <a:pt x="1070" y="5138"/>
                    <a:pt x="0" y="4745"/>
                    <a:pt x="343" y="4152"/>
                  </a:cubicBezTo>
                  <a:cubicBezTo>
                    <a:pt x="552" y="3785"/>
                    <a:pt x="1070" y="3768"/>
                    <a:pt x="1445" y="3768"/>
                  </a:cubicBezTo>
                  <a:cubicBezTo>
                    <a:pt x="1654" y="3768"/>
                    <a:pt x="1963" y="3793"/>
                    <a:pt x="1963" y="3793"/>
                  </a:cubicBezTo>
                  <a:lnTo>
                    <a:pt x="1846" y="3709"/>
                  </a:lnTo>
                  <a:lnTo>
                    <a:pt x="1746" y="3634"/>
                  </a:lnTo>
                  <a:cubicBezTo>
                    <a:pt x="1387" y="3384"/>
                    <a:pt x="986" y="3091"/>
                    <a:pt x="1036" y="2724"/>
                  </a:cubicBezTo>
                  <a:cubicBezTo>
                    <a:pt x="1028" y="2724"/>
                    <a:pt x="1036" y="2707"/>
                    <a:pt x="1036" y="269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34"/>
            <p:cNvSpPr/>
            <p:nvPr/>
          </p:nvSpPr>
          <p:spPr>
            <a:xfrm>
              <a:off x="6121826" y="4160719"/>
              <a:ext cx="296360" cy="272830"/>
            </a:xfrm>
            <a:custGeom>
              <a:avLst/>
              <a:gdLst/>
              <a:ahLst/>
              <a:cxnLst/>
              <a:rect l="l" t="t" r="r" b="b"/>
              <a:pathLst>
                <a:path w="6008" h="5531" extrusionOk="0">
                  <a:moveTo>
                    <a:pt x="4813" y="786"/>
                  </a:moveTo>
                  <a:cubicBezTo>
                    <a:pt x="5047" y="886"/>
                    <a:pt x="4930" y="1253"/>
                    <a:pt x="4846" y="1446"/>
                  </a:cubicBezTo>
                  <a:cubicBezTo>
                    <a:pt x="4746" y="1696"/>
                    <a:pt x="4612" y="1930"/>
                    <a:pt x="4445" y="2139"/>
                  </a:cubicBezTo>
                  <a:cubicBezTo>
                    <a:pt x="4888" y="1922"/>
                    <a:pt x="5473" y="1730"/>
                    <a:pt x="5673" y="1963"/>
                  </a:cubicBezTo>
                  <a:cubicBezTo>
                    <a:pt x="5807" y="2131"/>
                    <a:pt x="5573" y="2364"/>
                    <a:pt x="5347" y="2498"/>
                  </a:cubicBezTo>
                  <a:cubicBezTo>
                    <a:pt x="5239" y="2565"/>
                    <a:pt x="5122" y="2632"/>
                    <a:pt x="5005" y="2682"/>
                  </a:cubicBezTo>
                  <a:cubicBezTo>
                    <a:pt x="4788" y="2774"/>
                    <a:pt x="4570" y="2841"/>
                    <a:pt x="4345" y="2891"/>
                  </a:cubicBezTo>
                  <a:cubicBezTo>
                    <a:pt x="4554" y="2899"/>
                    <a:pt x="4754" y="2924"/>
                    <a:pt x="4963" y="2966"/>
                  </a:cubicBezTo>
                  <a:cubicBezTo>
                    <a:pt x="5347" y="3049"/>
                    <a:pt x="6007" y="3258"/>
                    <a:pt x="5564" y="3634"/>
                  </a:cubicBezTo>
                  <a:cubicBezTo>
                    <a:pt x="5339" y="3826"/>
                    <a:pt x="5005" y="3776"/>
                    <a:pt x="4721" y="3726"/>
                  </a:cubicBezTo>
                  <a:cubicBezTo>
                    <a:pt x="4437" y="3684"/>
                    <a:pt x="4161" y="3609"/>
                    <a:pt x="3894" y="3501"/>
                  </a:cubicBezTo>
                  <a:cubicBezTo>
                    <a:pt x="3894" y="3501"/>
                    <a:pt x="4587" y="4252"/>
                    <a:pt x="4211" y="4854"/>
                  </a:cubicBezTo>
                  <a:cubicBezTo>
                    <a:pt x="4144" y="4971"/>
                    <a:pt x="4011" y="5046"/>
                    <a:pt x="3877" y="5038"/>
                  </a:cubicBezTo>
                  <a:cubicBezTo>
                    <a:pt x="3585" y="5021"/>
                    <a:pt x="3409" y="4737"/>
                    <a:pt x="3301" y="4511"/>
                  </a:cubicBezTo>
                  <a:cubicBezTo>
                    <a:pt x="3209" y="4303"/>
                    <a:pt x="3142" y="4085"/>
                    <a:pt x="3108" y="3868"/>
                  </a:cubicBezTo>
                  <a:lnTo>
                    <a:pt x="3100" y="3826"/>
                  </a:lnTo>
                  <a:cubicBezTo>
                    <a:pt x="3016" y="4236"/>
                    <a:pt x="2983" y="4653"/>
                    <a:pt x="2791" y="5038"/>
                  </a:cubicBezTo>
                  <a:lnTo>
                    <a:pt x="2774" y="5071"/>
                  </a:lnTo>
                  <a:cubicBezTo>
                    <a:pt x="2716" y="5188"/>
                    <a:pt x="2515" y="5531"/>
                    <a:pt x="2348" y="4812"/>
                  </a:cubicBezTo>
                  <a:cubicBezTo>
                    <a:pt x="2323" y="4679"/>
                    <a:pt x="2306" y="4537"/>
                    <a:pt x="2306" y="4394"/>
                  </a:cubicBezTo>
                  <a:cubicBezTo>
                    <a:pt x="2298" y="4119"/>
                    <a:pt x="2348" y="3843"/>
                    <a:pt x="2448" y="3584"/>
                  </a:cubicBezTo>
                  <a:lnTo>
                    <a:pt x="2206" y="3927"/>
                  </a:lnTo>
                  <a:cubicBezTo>
                    <a:pt x="1930" y="4311"/>
                    <a:pt x="1404" y="4795"/>
                    <a:pt x="1095" y="4436"/>
                  </a:cubicBezTo>
                  <a:cubicBezTo>
                    <a:pt x="945" y="4261"/>
                    <a:pt x="1170" y="3943"/>
                    <a:pt x="1312" y="3701"/>
                  </a:cubicBezTo>
                  <a:cubicBezTo>
                    <a:pt x="1446" y="3467"/>
                    <a:pt x="1621" y="3258"/>
                    <a:pt x="1830" y="3091"/>
                  </a:cubicBezTo>
                  <a:cubicBezTo>
                    <a:pt x="1830" y="3091"/>
                    <a:pt x="1454" y="3091"/>
                    <a:pt x="1162" y="3066"/>
                  </a:cubicBezTo>
                  <a:cubicBezTo>
                    <a:pt x="669" y="3024"/>
                    <a:pt x="1" y="2991"/>
                    <a:pt x="67" y="2657"/>
                  </a:cubicBezTo>
                  <a:cubicBezTo>
                    <a:pt x="134" y="2323"/>
                    <a:pt x="686" y="2247"/>
                    <a:pt x="953" y="2189"/>
                  </a:cubicBezTo>
                  <a:cubicBezTo>
                    <a:pt x="1304" y="2122"/>
                    <a:pt x="1671" y="2139"/>
                    <a:pt x="2014" y="2247"/>
                  </a:cubicBezTo>
                  <a:cubicBezTo>
                    <a:pt x="2014" y="2247"/>
                    <a:pt x="1772" y="2039"/>
                    <a:pt x="1580" y="1888"/>
                  </a:cubicBezTo>
                  <a:cubicBezTo>
                    <a:pt x="1496" y="1830"/>
                    <a:pt x="1421" y="1771"/>
                    <a:pt x="1354" y="1704"/>
                  </a:cubicBezTo>
                  <a:cubicBezTo>
                    <a:pt x="1262" y="1613"/>
                    <a:pt x="1137" y="1596"/>
                    <a:pt x="1037" y="1287"/>
                  </a:cubicBezTo>
                  <a:cubicBezTo>
                    <a:pt x="970" y="1053"/>
                    <a:pt x="1354" y="819"/>
                    <a:pt x="1663" y="953"/>
                  </a:cubicBezTo>
                  <a:cubicBezTo>
                    <a:pt x="1805" y="1028"/>
                    <a:pt x="1930" y="1111"/>
                    <a:pt x="2039" y="1220"/>
                  </a:cubicBezTo>
                  <a:cubicBezTo>
                    <a:pt x="1981" y="953"/>
                    <a:pt x="1864" y="468"/>
                    <a:pt x="2214" y="234"/>
                  </a:cubicBezTo>
                  <a:cubicBezTo>
                    <a:pt x="2490" y="67"/>
                    <a:pt x="2849" y="151"/>
                    <a:pt x="3016" y="435"/>
                  </a:cubicBezTo>
                  <a:cubicBezTo>
                    <a:pt x="3083" y="593"/>
                    <a:pt x="3117" y="760"/>
                    <a:pt x="3133" y="936"/>
                  </a:cubicBezTo>
                  <a:cubicBezTo>
                    <a:pt x="3326" y="527"/>
                    <a:pt x="3685" y="0"/>
                    <a:pt x="4002" y="251"/>
                  </a:cubicBezTo>
                  <a:cubicBezTo>
                    <a:pt x="4203" y="401"/>
                    <a:pt x="4153" y="677"/>
                    <a:pt x="4119" y="877"/>
                  </a:cubicBezTo>
                  <a:cubicBezTo>
                    <a:pt x="4094" y="994"/>
                    <a:pt x="4044" y="1161"/>
                    <a:pt x="4044" y="1161"/>
                  </a:cubicBezTo>
                  <a:lnTo>
                    <a:pt x="4102" y="1103"/>
                  </a:lnTo>
                  <a:lnTo>
                    <a:pt x="4161" y="1053"/>
                  </a:lnTo>
                  <a:cubicBezTo>
                    <a:pt x="4353" y="886"/>
                    <a:pt x="4579" y="710"/>
                    <a:pt x="4788" y="777"/>
                  </a:cubicBezTo>
                  <a:close/>
                </a:path>
              </a:pathLst>
            </a:custGeom>
            <a:solidFill>
              <a:srgbClr val="FFAA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34"/>
            <p:cNvSpPr/>
            <p:nvPr/>
          </p:nvSpPr>
          <p:spPr>
            <a:xfrm>
              <a:off x="6607258" y="3636121"/>
              <a:ext cx="739321" cy="733549"/>
            </a:xfrm>
            <a:custGeom>
              <a:avLst/>
              <a:gdLst/>
              <a:ahLst/>
              <a:cxnLst/>
              <a:rect l="l" t="t" r="r" b="b"/>
              <a:pathLst>
                <a:path w="14988" h="14871" extrusionOk="0">
                  <a:moveTo>
                    <a:pt x="11805" y="12749"/>
                  </a:moveTo>
                  <a:lnTo>
                    <a:pt x="11805" y="12757"/>
                  </a:lnTo>
                  <a:cubicBezTo>
                    <a:pt x="11554" y="13100"/>
                    <a:pt x="10861" y="12816"/>
                    <a:pt x="10468" y="12607"/>
                  </a:cubicBezTo>
                  <a:cubicBezTo>
                    <a:pt x="9591" y="12147"/>
                    <a:pt x="9006" y="11262"/>
                    <a:pt x="8455" y="10376"/>
                  </a:cubicBezTo>
                  <a:cubicBezTo>
                    <a:pt x="8455" y="10376"/>
                    <a:pt x="8898" y="13843"/>
                    <a:pt x="8438" y="14236"/>
                  </a:cubicBezTo>
                  <a:cubicBezTo>
                    <a:pt x="8229" y="14403"/>
                    <a:pt x="7344" y="14278"/>
                    <a:pt x="7219" y="13250"/>
                  </a:cubicBezTo>
                  <a:cubicBezTo>
                    <a:pt x="7219" y="13250"/>
                    <a:pt x="5673" y="14871"/>
                    <a:pt x="6350" y="12022"/>
                  </a:cubicBezTo>
                  <a:cubicBezTo>
                    <a:pt x="6442" y="11646"/>
                    <a:pt x="6559" y="11279"/>
                    <a:pt x="6701" y="10928"/>
                  </a:cubicBezTo>
                  <a:cubicBezTo>
                    <a:pt x="6843" y="10577"/>
                    <a:pt x="7118" y="10092"/>
                    <a:pt x="7118" y="10092"/>
                  </a:cubicBezTo>
                  <a:lnTo>
                    <a:pt x="6584" y="10610"/>
                  </a:lnTo>
                  <a:cubicBezTo>
                    <a:pt x="6483" y="10702"/>
                    <a:pt x="6392" y="10794"/>
                    <a:pt x="6291" y="10886"/>
                  </a:cubicBezTo>
                  <a:cubicBezTo>
                    <a:pt x="6174" y="10986"/>
                    <a:pt x="6057" y="11103"/>
                    <a:pt x="5940" y="11203"/>
                  </a:cubicBezTo>
                  <a:cubicBezTo>
                    <a:pt x="5840" y="11295"/>
                    <a:pt x="5740" y="11379"/>
                    <a:pt x="5640" y="11462"/>
                  </a:cubicBezTo>
                  <a:cubicBezTo>
                    <a:pt x="4896" y="12064"/>
                    <a:pt x="3877" y="12757"/>
                    <a:pt x="3008" y="12323"/>
                  </a:cubicBezTo>
                  <a:cubicBezTo>
                    <a:pt x="2958" y="12298"/>
                    <a:pt x="2908" y="12264"/>
                    <a:pt x="2875" y="12231"/>
                  </a:cubicBezTo>
                  <a:cubicBezTo>
                    <a:pt x="2758" y="12114"/>
                    <a:pt x="2808" y="11964"/>
                    <a:pt x="2891" y="11813"/>
                  </a:cubicBezTo>
                  <a:lnTo>
                    <a:pt x="2966" y="11688"/>
                  </a:lnTo>
                  <a:cubicBezTo>
                    <a:pt x="2991" y="11654"/>
                    <a:pt x="3017" y="11621"/>
                    <a:pt x="3050" y="11588"/>
                  </a:cubicBezTo>
                  <a:cubicBezTo>
                    <a:pt x="3159" y="11454"/>
                    <a:pt x="3242" y="11362"/>
                    <a:pt x="3125" y="11379"/>
                  </a:cubicBezTo>
                  <a:cubicBezTo>
                    <a:pt x="2499" y="11462"/>
                    <a:pt x="1212" y="11120"/>
                    <a:pt x="3067" y="10167"/>
                  </a:cubicBezTo>
                  <a:cubicBezTo>
                    <a:pt x="3735" y="9825"/>
                    <a:pt x="4462" y="9624"/>
                    <a:pt x="5172" y="9399"/>
                  </a:cubicBezTo>
                  <a:cubicBezTo>
                    <a:pt x="5172" y="9399"/>
                    <a:pt x="2657" y="9482"/>
                    <a:pt x="1646" y="9215"/>
                  </a:cubicBezTo>
                  <a:cubicBezTo>
                    <a:pt x="1429" y="9157"/>
                    <a:pt x="1187" y="9115"/>
                    <a:pt x="1095" y="8889"/>
                  </a:cubicBezTo>
                  <a:cubicBezTo>
                    <a:pt x="803" y="8229"/>
                    <a:pt x="1747" y="8263"/>
                    <a:pt x="1488" y="8204"/>
                  </a:cubicBezTo>
                  <a:cubicBezTo>
                    <a:pt x="1304" y="8162"/>
                    <a:pt x="1062" y="8029"/>
                    <a:pt x="1179" y="7795"/>
                  </a:cubicBezTo>
                  <a:cubicBezTo>
                    <a:pt x="1220" y="7703"/>
                    <a:pt x="1396" y="7728"/>
                    <a:pt x="1446" y="7695"/>
                  </a:cubicBezTo>
                  <a:cubicBezTo>
                    <a:pt x="1404" y="7670"/>
                    <a:pt x="1354" y="7645"/>
                    <a:pt x="1304" y="7611"/>
                  </a:cubicBezTo>
                  <a:cubicBezTo>
                    <a:pt x="1304" y="7611"/>
                    <a:pt x="1" y="6609"/>
                    <a:pt x="1337" y="6233"/>
                  </a:cubicBezTo>
                  <a:cubicBezTo>
                    <a:pt x="1655" y="6141"/>
                    <a:pt x="1997" y="6216"/>
                    <a:pt x="2265" y="6316"/>
                  </a:cubicBezTo>
                  <a:cubicBezTo>
                    <a:pt x="2524" y="6375"/>
                    <a:pt x="2791" y="6467"/>
                    <a:pt x="3042" y="6567"/>
                  </a:cubicBezTo>
                  <a:cubicBezTo>
                    <a:pt x="3184" y="6625"/>
                    <a:pt x="3317" y="6675"/>
                    <a:pt x="3451" y="6734"/>
                  </a:cubicBezTo>
                  <a:cubicBezTo>
                    <a:pt x="3768" y="6792"/>
                    <a:pt x="4086" y="6876"/>
                    <a:pt x="4395" y="6968"/>
                  </a:cubicBezTo>
                  <a:cubicBezTo>
                    <a:pt x="4103" y="6792"/>
                    <a:pt x="3802" y="6625"/>
                    <a:pt x="3509" y="6442"/>
                  </a:cubicBezTo>
                  <a:cubicBezTo>
                    <a:pt x="3334" y="6341"/>
                    <a:pt x="3167" y="6241"/>
                    <a:pt x="3000" y="6141"/>
                  </a:cubicBezTo>
                  <a:cubicBezTo>
                    <a:pt x="2849" y="6041"/>
                    <a:pt x="2699" y="5949"/>
                    <a:pt x="2557" y="5848"/>
                  </a:cubicBezTo>
                  <a:cubicBezTo>
                    <a:pt x="2440" y="5765"/>
                    <a:pt x="2332" y="5690"/>
                    <a:pt x="2215" y="5606"/>
                  </a:cubicBezTo>
                  <a:cubicBezTo>
                    <a:pt x="2106" y="5523"/>
                    <a:pt x="2031" y="5456"/>
                    <a:pt x="1939" y="5381"/>
                  </a:cubicBezTo>
                  <a:cubicBezTo>
                    <a:pt x="1872" y="5330"/>
                    <a:pt x="1814" y="5280"/>
                    <a:pt x="1755" y="5230"/>
                  </a:cubicBezTo>
                  <a:cubicBezTo>
                    <a:pt x="1697" y="5180"/>
                    <a:pt x="1638" y="5122"/>
                    <a:pt x="1580" y="5071"/>
                  </a:cubicBezTo>
                  <a:cubicBezTo>
                    <a:pt x="1538" y="5030"/>
                    <a:pt x="1496" y="4988"/>
                    <a:pt x="1454" y="4946"/>
                  </a:cubicBezTo>
                  <a:cubicBezTo>
                    <a:pt x="1195" y="4696"/>
                    <a:pt x="669" y="4219"/>
                    <a:pt x="2064" y="4019"/>
                  </a:cubicBezTo>
                  <a:cubicBezTo>
                    <a:pt x="1847" y="3802"/>
                    <a:pt x="1847" y="3317"/>
                    <a:pt x="2390" y="3300"/>
                  </a:cubicBezTo>
                  <a:cubicBezTo>
                    <a:pt x="2382" y="3259"/>
                    <a:pt x="2382" y="3225"/>
                    <a:pt x="2382" y="3183"/>
                  </a:cubicBezTo>
                  <a:cubicBezTo>
                    <a:pt x="2448" y="2808"/>
                    <a:pt x="2950" y="3000"/>
                    <a:pt x="3259" y="3108"/>
                  </a:cubicBezTo>
                  <a:cubicBezTo>
                    <a:pt x="4044" y="3384"/>
                    <a:pt x="4704" y="3960"/>
                    <a:pt x="5289" y="4587"/>
                  </a:cubicBezTo>
                  <a:cubicBezTo>
                    <a:pt x="5197" y="4470"/>
                    <a:pt x="5113" y="4353"/>
                    <a:pt x="5030" y="4244"/>
                  </a:cubicBezTo>
                  <a:lnTo>
                    <a:pt x="5022" y="4244"/>
                  </a:lnTo>
                  <a:cubicBezTo>
                    <a:pt x="4871" y="4061"/>
                    <a:pt x="4737" y="3868"/>
                    <a:pt x="4629" y="3668"/>
                  </a:cubicBezTo>
                  <a:cubicBezTo>
                    <a:pt x="4570" y="3576"/>
                    <a:pt x="4512" y="3493"/>
                    <a:pt x="4462" y="3401"/>
                  </a:cubicBezTo>
                  <a:cubicBezTo>
                    <a:pt x="4395" y="3309"/>
                    <a:pt x="4228" y="3066"/>
                    <a:pt x="3827" y="2498"/>
                  </a:cubicBezTo>
                  <a:cubicBezTo>
                    <a:pt x="3184" y="1579"/>
                    <a:pt x="3977" y="869"/>
                    <a:pt x="4428" y="1003"/>
                  </a:cubicBezTo>
                  <a:cubicBezTo>
                    <a:pt x="4495" y="1028"/>
                    <a:pt x="4554" y="1062"/>
                    <a:pt x="4612" y="1112"/>
                  </a:cubicBezTo>
                  <a:cubicBezTo>
                    <a:pt x="4696" y="1170"/>
                    <a:pt x="4763" y="1229"/>
                    <a:pt x="4821" y="1279"/>
                  </a:cubicBezTo>
                  <a:cubicBezTo>
                    <a:pt x="4821" y="1229"/>
                    <a:pt x="4821" y="1178"/>
                    <a:pt x="4829" y="1120"/>
                  </a:cubicBezTo>
                  <a:cubicBezTo>
                    <a:pt x="4854" y="702"/>
                    <a:pt x="5297" y="460"/>
                    <a:pt x="5757" y="978"/>
                  </a:cubicBezTo>
                  <a:cubicBezTo>
                    <a:pt x="5782" y="1"/>
                    <a:pt x="6625" y="702"/>
                    <a:pt x="6793" y="953"/>
                  </a:cubicBezTo>
                  <a:cubicBezTo>
                    <a:pt x="6818" y="1003"/>
                    <a:pt x="6851" y="1053"/>
                    <a:pt x="6876" y="1103"/>
                  </a:cubicBezTo>
                  <a:cubicBezTo>
                    <a:pt x="6935" y="1229"/>
                    <a:pt x="6993" y="1362"/>
                    <a:pt x="7043" y="1496"/>
                  </a:cubicBezTo>
                  <a:cubicBezTo>
                    <a:pt x="7068" y="1546"/>
                    <a:pt x="7085" y="1605"/>
                    <a:pt x="7102" y="1655"/>
                  </a:cubicBezTo>
                  <a:cubicBezTo>
                    <a:pt x="7344" y="2156"/>
                    <a:pt x="7553" y="2666"/>
                    <a:pt x="7737" y="3192"/>
                  </a:cubicBezTo>
                  <a:cubicBezTo>
                    <a:pt x="7828" y="3426"/>
                    <a:pt x="7887" y="3668"/>
                    <a:pt x="7929" y="3919"/>
                  </a:cubicBezTo>
                  <a:cubicBezTo>
                    <a:pt x="8037" y="2799"/>
                    <a:pt x="8004" y="1630"/>
                    <a:pt x="8346" y="560"/>
                  </a:cubicBezTo>
                  <a:cubicBezTo>
                    <a:pt x="8405" y="376"/>
                    <a:pt x="8555" y="243"/>
                    <a:pt x="8739" y="201"/>
                  </a:cubicBezTo>
                  <a:cubicBezTo>
                    <a:pt x="8781" y="184"/>
                    <a:pt x="8823" y="176"/>
                    <a:pt x="8856" y="184"/>
                  </a:cubicBezTo>
                  <a:cubicBezTo>
                    <a:pt x="9157" y="151"/>
                    <a:pt x="9491" y="326"/>
                    <a:pt x="9616" y="819"/>
                  </a:cubicBezTo>
                  <a:cubicBezTo>
                    <a:pt x="9700" y="1162"/>
                    <a:pt x="9541" y="1730"/>
                    <a:pt x="9742" y="1354"/>
                  </a:cubicBezTo>
                  <a:cubicBezTo>
                    <a:pt x="10026" y="844"/>
                    <a:pt x="10544" y="811"/>
                    <a:pt x="10301" y="1980"/>
                  </a:cubicBezTo>
                  <a:cubicBezTo>
                    <a:pt x="10301" y="1980"/>
                    <a:pt x="11061" y="786"/>
                    <a:pt x="11538" y="1062"/>
                  </a:cubicBezTo>
                  <a:cubicBezTo>
                    <a:pt x="12031" y="1354"/>
                    <a:pt x="11788" y="2064"/>
                    <a:pt x="11663" y="2557"/>
                  </a:cubicBezTo>
                  <a:cubicBezTo>
                    <a:pt x="11362" y="3735"/>
                    <a:pt x="10552" y="4712"/>
                    <a:pt x="9758" y="5631"/>
                  </a:cubicBezTo>
                  <a:cubicBezTo>
                    <a:pt x="10017" y="5431"/>
                    <a:pt x="10268" y="5205"/>
                    <a:pt x="10502" y="4980"/>
                  </a:cubicBezTo>
                  <a:cubicBezTo>
                    <a:pt x="11162" y="4320"/>
                    <a:pt x="11763" y="3618"/>
                    <a:pt x="12315" y="2874"/>
                  </a:cubicBezTo>
                  <a:cubicBezTo>
                    <a:pt x="12732" y="2331"/>
                    <a:pt x="13910" y="1805"/>
                    <a:pt x="13484" y="3200"/>
                  </a:cubicBezTo>
                  <a:cubicBezTo>
                    <a:pt x="13484" y="3200"/>
                    <a:pt x="13927" y="2908"/>
                    <a:pt x="14144" y="3183"/>
                  </a:cubicBezTo>
                  <a:cubicBezTo>
                    <a:pt x="14395" y="3493"/>
                    <a:pt x="14119" y="3994"/>
                    <a:pt x="13785" y="4353"/>
                  </a:cubicBezTo>
                  <a:cubicBezTo>
                    <a:pt x="13977" y="4311"/>
                    <a:pt x="14228" y="4269"/>
                    <a:pt x="14320" y="4478"/>
                  </a:cubicBezTo>
                  <a:cubicBezTo>
                    <a:pt x="14553" y="5030"/>
                    <a:pt x="13802" y="5481"/>
                    <a:pt x="13208" y="6007"/>
                  </a:cubicBezTo>
                  <a:cubicBezTo>
                    <a:pt x="12640" y="6508"/>
                    <a:pt x="12022" y="6943"/>
                    <a:pt x="11362" y="7302"/>
                  </a:cubicBezTo>
                  <a:cubicBezTo>
                    <a:pt x="11989" y="7143"/>
                    <a:pt x="12624" y="7026"/>
                    <a:pt x="13267" y="6934"/>
                  </a:cubicBezTo>
                  <a:cubicBezTo>
                    <a:pt x="13593" y="6843"/>
                    <a:pt x="13927" y="6801"/>
                    <a:pt x="14261" y="6826"/>
                  </a:cubicBezTo>
                  <a:cubicBezTo>
                    <a:pt x="14604" y="6767"/>
                    <a:pt x="14988" y="7294"/>
                    <a:pt x="14746" y="7678"/>
                  </a:cubicBezTo>
                  <a:cubicBezTo>
                    <a:pt x="14595" y="7929"/>
                    <a:pt x="14470" y="7970"/>
                    <a:pt x="14044" y="8179"/>
                  </a:cubicBezTo>
                  <a:cubicBezTo>
                    <a:pt x="14152" y="8313"/>
                    <a:pt x="14946" y="8388"/>
                    <a:pt x="14478" y="8864"/>
                  </a:cubicBezTo>
                  <a:cubicBezTo>
                    <a:pt x="13910" y="9441"/>
                    <a:pt x="12599" y="9132"/>
                    <a:pt x="11747" y="8956"/>
                  </a:cubicBezTo>
                  <a:lnTo>
                    <a:pt x="11671" y="8939"/>
                  </a:lnTo>
                  <a:lnTo>
                    <a:pt x="11930" y="9056"/>
                  </a:lnTo>
                  <a:cubicBezTo>
                    <a:pt x="12482" y="9307"/>
                    <a:pt x="13743" y="9666"/>
                    <a:pt x="13618" y="10251"/>
                  </a:cubicBezTo>
                  <a:cubicBezTo>
                    <a:pt x="13493" y="10869"/>
                    <a:pt x="12724" y="10777"/>
                    <a:pt x="12173" y="10819"/>
                  </a:cubicBezTo>
                  <a:cubicBezTo>
                    <a:pt x="12173" y="10819"/>
                    <a:pt x="13208" y="11387"/>
                    <a:pt x="12348" y="11755"/>
                  </a:cubicBezTo>
                  <a:cubicBezTo>
                    <a:pt x="11872" y="11964"/>
                    <a:pt x="11061" y="11479"/>
                    <a:pt x="11462" y="11913"/>
                  </a:cubicBezTo>
                  <a:cubicBezTo>
                    <a:pt x="11613" y="12089"/>
                    <a:pt x="11788" y="12298"/>
                    <a:pt x="11838" y="12490"/>
                  </a:cubicBezTo>
                  <a:cubicBezTo>
                    <a:pt x="11922" y="12657"/>
                    <a:pt x="11880" y="12732"/>
                    <a:pt x="11805" y="12749"/>
                  </a:cubicBezTo>
                  <a:close/>
                  <a:moveTo>
                    <a:pt x="6108" y="711"/>
                  </a:moveTo>
                  <a:lnTo>
                    <a:pt x="6108" y="711"/>
                  </a:lnTo>
                  <a:cubicBezTo>
                    <a:pt x="6074" y="644"/>
                    <a:pt x="6041" y="619"/>
                    <a:pt x="6108" y="711"/>
                  </a:cubicBezTo>
                  <a:close/>
                  <a:moveTo>
                    <a:pt x="6108" y="2657"/>
                  </a:moveTo>
                  <a:close/>
                  <a:moveTo>
                    <a:pt x="13543" y="2741"/>
                  </a:moveTo>
                  <a:cubicBezTo>
                    <a:pt x="13584" y="2674"/>
                    <a:pt x="13576" y="2691"/>
                    <a:pt x="13526" y="2691"/>
                  </a:cubicBezTo>
                  <a:lnTo>
                    <a:pt x="13551" y="2741"/>
                  </a:lnTo>
                  <a:close/>
                  <a:moveTo>
                    <a:pt x="9608" y="3434"/>
                  </a:moveTo>
                  <a:lnTo>
                    <a:pt x="9608" y="3434"/>
                  </a:lnTo>
                  <a:lnTo>
                    <a:pt x="9591" y="3467"/>
                  </a:lnTo>
                  <a:close/>
                  <a:moveTo>
                    <a:pt x="13300" y="8463"/>
                  </a:moveTo>
                  <a:lnTo>
                    <a:pt x="13300" y="8463"/>
                  </a:lnTo>
                  <a:lnTo>
                    <a:pt x="13292" y="8463"/>
                  </a:lnTo>
                  <a:lnTo>
                    <a:pt x="13292" y="8463"/>
                  </a:lnTo>
                  <a:close/>
                  <a:moveTo>
                    <a:pt x="12390" y="9357"/>
                  </a:moveTo>
                  <a:lnTo>
                    <a:pt x="12365" y="9349"/>
                  </a:lnTo>
                  <a:lnTo>
                    <a:pt x="12398" y="9365"/>
                  </a:lnTo>
                  <a:close/>
                  <a:moveTo>
                    <a:pt x="2474" y="11028"/>
                  </a:moveTo>
                  <a:close/>
                  <a:moveTo>
                    <a:pt x="11763" y="12624"/>
                  </a:moveTo>
                  <a:close/>
                  <a:moveTo>
                    <a:pt x="6475" y="13509"/>
                  </a:moveTo>
                  <a:lnTo>
                    <a:pt x="6458" y="13492"/>
                  </a:lnTo>
                  <a:cubicBezTo>
                    <a:pt x="6458" y="13501"/>
                    <a:pt x="6467" y="13509"/>
                    <a:pt x="6475" y="13509"/>
                  </a:cubicBezTo>
                  <a:close/>
                </a:path>
              </a:pathLst>
            </a:custGeom>
            <a:solidFill>
              <a:srgbClr val="6CC6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34"/>
            <p:cNvSpPr/>
            <p:nvPr/>
          </p:nvSpPr>
          <p:spPr>
            <a:xfrm>
              <a:off x="6704926" y="3726193"/>
              <a:ext cx="540728" cy="524055"/>
            </a:xfrm>
            <a:custGeom>
              <a:avLst/>
              <a:gdLst/>
              <a:ahLst/>
              <a:cxnLst/>
              <a:rect l="l" t="t" r="r" b="b"/>
              <a:pathLst>
                <a:path w="10962" h="10624" extrusionOk="0">
                  <a:moveTo>
                    <a:pt x="4352" y="1"/>
                  </a:moveTo>
                  <a:cubicBezTo>
                    <a:pt x="4274" y="1"/>
                    <a:pt x="4201" y="111"/>
                    <a:pt x="4178" y="464"/>
                  </a:cubicBezTo>
                  <a:cubicBezTo>
                    <a:pt x="4162" y="727"/>
                    <a:pt x="4264" y="1036"/>
                    <a:pt x="4218" y="1036"/>
                  </a:cubicBezTo>
                  <a:cubicBezTo>
                    <a:pt x="4188" y="1036"/>
                    <a:pt x="4096" y="906"/>
                    <a:pt x="3869" y="547"/>
                  </a:cubicBezTo>
                  <a:cubicBezTo>
                    <a:pt x="3729" y="323"/>
                    <a:pt x="3624" y="243"/>
                    <a:pt x="3547" y="243"/>
                  </a:cubicBezTo>
                  <a:cubicBezTo>
                    <a:pt x="3403" y="243"/>
                    <a:pt x="3359" y="525"/>
                    <a:pt x="3376" y="672"/>
                  </a:cubicBezTo>
                  <a:lnTo>
                    <a:pt x="3376" y="756"/>
                  </a:lnTo>
                  <a:cubicBezTo>
                    <a:pt x="3405" y="999"/>
                    <a:pt x="3407" y="1066"/>
                    <a:pt x="3400" y="1066"/>
                  </a:cubicBezTo>
                  <a:cubicBezTo>
                    <a:pt x="3391" y="1066"/>
                    <a:pt x="3367" y="956"/>
                    <a:pt x="3367" y="956"/>
                  </a:cubicBezTo>
                  <a:cubicBezTo>
                    <a:pt x="3142" y="610"/>
                    <a:pt x="2993" y="475"/>
                    <a:pt x="2904" y="475"/>
                  </a:cubicBezTo>
                  <a:cubicBezTo>
                    <a:pt x="2669" y="475"/>
                    <a:pt x="2854" y="1415"/>
                    <a:pt x="3175" y="1875"/>
                  </a:cubicBezTo>
                  <a:cubicBezTo>
                    <a:pt x="3526" y="2385"/>
                    <a:pt x="3902" y="2878"/>
                    <a:pt x="4295" y="3362"/>
                  </a:cubicBezTo>
                  <a:lnTo>
                    <a:pt x="4955" y="4064"/>
                  </a:lnTo>
                  <a:cubicBezTo>
                    <a:pt x="5182" y="4398"/>
                    <a:pt x="5521" y="4695"/>
                    <a:pt x="5666" y="4695"/>
                  </a:cubicBezTo>
                  <a:cubicBezTo>
                    <a:pt x="5749" y="4695"/>
                    <a:pt x="5769" y="4596"/>
                    <a:pt x="5665" y="4348"/>
                  </a:cubicBezTo>
                  <a:cubicBezTo>
                    <a:pt x="5339" y="3630"/>
                    <a:pt x="5180" y="2619"/>
                    <a:pt x="4963" y="1683"/>
                  </a:cubicBezTo>
                  <a:cubicBezTo>
                    <a:pt x="4871" y="1282"/>
                    <a:pt x="4930" y="1124"/>
                    <a:pt x="4570" y="230"/>
                  </a:cubicBezTo>
                  <a:cubicBezTo>
                    <a:pt x="4535" y="141"/>
                    <a:pt x="4441" y="1"/>
                    <a:pt x="4352" y="1"/>
                  </a:cubicBezTo>
                  <a:close/>
                  <a:moveTo>
                    <a:pt x="1946" y="2252"/>
                  </a:moveTo>
                  <a:cubicBezTo>
                    <a:pt x="1720" y="2252"/>
                    <a:pt x="1707" y="2543"/>
                    <a:pt x="1797" y="2702"/>
                  </a:cubicBezTo>
                  <a:cubicBezTo>
                    <a:pt x="1849" y="2782"/>
                    <a:pt x="1858" y="2811"/>
                    <a:pt x="1840" y="2811"/>
                  </a:cubicBezTo>
                  <a:cubicBezTo>
                    <a:pt x="1805" y="2811"/>
                    <a:pt x="1658" y="2689"/>
                    <a:pt x="1546" y="2627"/>
                  </a:cubicBezTo>
                  <a:lnTo>
                    <a:pt x="1546" y="2627"/>
                  </a:lnTo>
                  <a:cubicBezTo>
                    <a:pt x="1546" y="2627"/>
                    <a:pt x="1546" y="2627"/>
                    <a:pt x="1546" y="2627"/>
                  </a:cubicBezTo>
                  <a:cubicBezTo>
                    <a:pt x="1547" y="2627"/>
                    <a:pt x="1137" y="2415"/>
                    <a:pt x="951" y="2415"/>
                  </a:cubicBezTo>
                  <a:cubicBezTo>
                    <a:pt x="821" y="2415"/>
                    <a:pt x="800" y="2518"/>
                    <a:pt x="1103" y="2870"/>
                  </a:cubicBezTo>
                  <a:cubicBezTo>
                    <a:pt x="1436" y="3237"/>
                    <a:pt x="1491" y="3336"/>
                    <a:pt x="1454" y="3336"/>
                  </a:cubicBezTo>
                  <a:cubicBezTo>
                    <a:pt x="1411" y="3336"/>
                    <a:pt x="1245" y="3204"/>
                    <a:pt x="1245" y="3204"/>
                  </a:cubicBezTo>
                  <a:cubicBezTo>
                    <a:pt x="1226" y="3203"/>
                    <a:pt x="1207" y="3203"/>
                    <a:pt x="1189" y="3203"/>
                  </a:cubicBezTo>
                  <a:cubicBezTo>
                    <a:pt x="500" y="3203"/>
                    <a:pt x="1095" y="3663"/>
                    <a:pt x="1095" y="3663"/>
                  </a:cubicBezTo>
                  <a:lnTo>
                    <a:pt x="1112" y="3672"/>
                  </a:lnTo>
                  <a:lnTo>
                    <a:pt x="1120" y="3672"/>
                  </a:lnTo>
                  <a:cubicBezTo>
                    <a:pt x="1839" y="4131"/>
                    <a:pt x="3125" y="4549"/>
                    <a:pt x="3125" y="4549"/>
                  </a:cubicBezTo>
                  <a:cubicBezTo>
                    <a:pt x="3701" y="4741"/>
                    <a:pt x="4320" y="4983"/>
                    <a:pt x="4478" y="5050"/>
                  </a:cubicBezTo>
                  <a:cubicBezTo>
                    <a:pt x="4648" y="5130"/>
                    <a:pt x="4760" y="5163"/>
                    <a:pt x="4829" y="5163"/>
                  </a:cubicBezTo>
                  <a:cubicBezTo>
                    <a:pt x="5061" y="5163"/>
                    <a:pt x="4801" y="4791"/>
                    <a:pt x="4620" y="4624"/>
                  </a:cubicBezTo>
                  <a:cubicBezTo>
                    <a:pt x="3777" y="3830"/>
                    <a:pt x="3167" y="2744"/>
                    <a:pt x="2114" y="2293"/>
                  </a:cubicBezTo>
                  <a:cubicBezTo>
                    <a:pt x="2048" y="2264"/>
                    <a:pt x="1993" y="2252"/>
                    <a:pt x="1946" y="2252"/>
                  </a:cubicBezTo>
                  <a:close/>
                  <a:moveTo>
                    <a:pt x="6904" y="541"/>
                  </a:moveTo>
                  <a:cubicBezTo>
                    <a:pt x="6795" y="541"/>
                    <a:pt x="6665" y="697"/>
                    <a:pt x="6625" y="781"/>
                  </a:cubicBezTo>
                  <a:cubicBezTo>
                    <a:pt x="6417" y="1215"/>
                    <a:pt x="6208" y="3337"/>
                    <a:pt x="6208" y="3337"/>
                  </a:cubicBezTo>
                  <a:cubicBezTo>
                    <a:pt x="6208" y="3989"/>
                    <a:pt x="6141" y="4290"/>
                    <a:pt x="6166" y="4499"/>
                  </a:cubicBezTo>
                  <a:cubicBezTo>
                    <a:pt x="5999" y="5033"/>
                    <a:pt x="6224" y="5100"/>
                    <a:pt x="6224" y="5100"/>
                  </a:cubicBezTo>
                  <a:cubicBezTo>
                    <a:pt x="6324" y="5135"/>
                    <a:pt x="6353" y="5199"/>
                    <a:pt x="6385" y="5199"/>
                  </a:cubicBezTo>
                  <a:cubicBezTo>
                    <a:pt x="6422" y="5199"/>
                    <a:pt x="6463" y="5109"/>
                    <a:pt x="6625" y="4774"/>
                  </a:cubicBezTo>
                  <a:cubicBezTo>
                    <a:pt x="6650" y="4732"/>
                    <a:pt x="6659" y="4716"/>
                    <a:pt x="6676" y="4682"/>
                  </a:cubicBezTo>
                  <a:cubicBezTo>
                    <a:pt x="7210" y="3788"/>
                    <a:pt x="7887" y="3012"/>
                    <a:pt x="8363" y="2093"/>
                  </a:cubicBezTo>
                  <a:cubicBezTo>
                    <a:pt x="8380" y="2059"/>
                    <a:pt x="8396" y="2026"/>
                    <a:pt x="8413" y="1984"/>
                  </a:cubicBezTo>
                  <a:cubicBezTo>
                    <a:pt x="8413" y="1984"/>
                    <a:pt x="8413" y="1984"/>
                    <a:pt x="8413" y="1984"/>
                  </a:cubicBezTo>
                  <a:cubicBezTo>
                    <a:pt x="8419" y="1984"/>
                    <a:pt x="8721" y="1589"/>
                    <a:pt x="8614" y="1324"/>
                  </a:cubicBezTo>
                  <a:cubicBezTo>
                    <a:pt x="8566" y="1207"/>
                    <a:pt x="8494" y="1159"/>
                    <a:pt x="8408" y="1159"/>
                  </a:cubicBezTo>
                  <a:cubicBezTo>
                    <a:pt x="8152" y="1159"/>
                    <a:pt x="7768" y="1591"/>
                    <a:pt x="7511" y="1892"/>
                  </a:cubicBezTo>
                  <a:cubicBezTo>
                    <a:pt x="7490" y="1917"/>
                    <a:pt x="7446" y="2018"/>
                    <a:pt x="7437" y="2018"/>
                  </a:cubicBezTo>
                  <a:cubicBezTo>
                    <a:pt x="7428" y="2018"/>
                    <a:pt x="7458" y="1908"/>
                    <a:pt x="7594" y="1491"/>
                  </a:cubicBezTo>
                  <a:cubicBezTo>
                    <a:pt x="7691" y="1221"/>
                    <a:pt x="7709" y="653"/>
                    <a:pt x="7541" y="653"/>
                  </a:cubicBezTo>
                  <a:cubicBezTo>
                    <a:pt x="7475" y="653"/>
                    <a:pt x="7381" y="739"/>
                    <a:pt x="7252" y="965"/>
                  </a:cubicBezTo>
                  <a:cubicBezTo>
                    <a:pt x="7083" y="1261"/>
                    <a:pt x="7020" y="1358"/>
                    <a:pt x="7004" y="1358"/>
                  </a:cubicBezTo>
                  <a:cubicBezTo>
                    <a:pt x="6981" y="1358"/>
                    <a:pt x="7063" y="1146"/>
                    <a:pt x="7068" y="1057"/>
                  </a:cubicBezTo>
                  <a:cubicBezTo>
                    <a:pt x="7080" y="662"/>
                    <a:pt x="7000" y="541"/>
                    <a:pt x="6904" y="541"/>
                  </a:cubicBezTo>
                  <a:close/>
                  <a:moveTo>
                    <a:pt x="623" y="5354"/>
                  </a:moveTo>
                  <a:cubicBezTo>
                    <a:pt x="185" y="5354"/>
                    <a:pt x="384" y="5574"/>
                    <a:pt x="477" y="5651"/>
                  </a:cubicBezTo>
                  <a:cubicBezTo>
                    <a:pt x="619" y="5760"/>
                    <a:pt x="778" y="5852"/>
                    <a:pt x="953" y="5919"/>
                  </a:cubicBezTo>
                  <a:lnTo>
                    <a:pt x="1037" y="5952"/>
                  </a:lnTo>
                  <a:cubicBezTo>
                    <a:pt x="702" y="6044"/>
                    <a:pt x="1" y="6278"/>
                    <a:pt x="978" y="6487"/>
                  </a:cubicBezTo>
                  <a:cubicBezTo>
                    <a:pt x="1404" y="6579"/>
                    <a:pt x="661" y="6888"/>
                    <a:pt x="928" y="7005"/>
                  </a:cubicBezTo>
                  <a:cubicBezTo>
                    <a:pt x="1113" y="7090"/>
                    <a:pt x="1340" y="7126"/>
                    <a:pt x="1589" y="7126"/>
                  </a:cubicBezTo>
                  <a:cubicBezTo>
                    <a:pt x="2801" y="7126"/>
                    <a:pt x="4537" y="6286"/>
                    <a:pt x="4537" y="6286"/>
                  </a:cubicBezTo>
                  <a:cubicBezTo>
                    <a:pt x="5072" y="6144"/>
                    <a:pt x="4729" y="5902"/>
                    <a:pt x="4570" y="5869"/>
                  </a:cubicBezTo>
                  <a:cubicBezTo>
                    <a:pt x="3944" y="5760"/>
                    <a:pt x="3392" y="5676"/>
                    <a:pt x="2808" y="5585"/>
                  </a:cubicBezTo>
                  <a:cubicBezTo>
                    <a:pt x="2808" y="5585"/>
                    <a:pt x="2682" y="5484"/>
                    <a:pt x="744" y="5359"/>
                  </a:cubicBezTo>
                  <a:cubicBezTo>
                    <a:pt x="699" y="5356"/>
                    <a:pt x="659" y="5354"/>
                    <a:pt x="623" y="5354"/>
                  </a:cubicBezTo>
                  <a:close/>
                  <a:moveTo>
                    <a:pt x="5297" y="6716"/>
                  </a:moveTo>
                  <a:cubicBezTo>
                    <a:pt x="5256" y="6716"/>
                    <a:pt x="5192" y="6744"/>
                    <a:pt x="5097" y="6813"/>
                  </a:cubicBezTo>
                  <a:cubicBezTo>
                    <a:pt x="4236" y="7414"/>
                    <a:pt x="3476" y="7765"/>
                    <a:pt x="2707" y="8166"/>
                  </a:cubicBezTo>
                  <a:cubicBezTo>
                    <a:pt x="2206" y="8442"/>
                    <a:pt x="1772" y="8659"/>
                    <a:pt x="2214" y="8793"/>
                  </a:cubicBezTo>
                  <a:cubicBezTo>
                    <a:pt x="2457" y="8793"/>
                    <a:pt x="2699" y="8742"/>
                    <a:pt x="2925" y="8651"/>
                  </a:cubicBezTo>
                  <a:lnTo>
                    <a:pt x="3050" y="8600"/>
                  </a:lnTo>
                  <a:lnTo>
                    <a:pt x="3050" y="8600"/>
                  </a:lnTo>
                  <a:cubicBezTo>
                    <a:pt x="2192" y="9214"/>
                    <a:pt x="2234" y="9337"/>
                    <a:pt x="2410" y="9337"/>
                  </a:cubicBezTo>
                  <a:cubicBezTo>
                    <a:pt x="2492" y="9337"/>
                    <a:pt x="2604" y="9310"/>
                    <a:pt x="2666" y="9294"/>
                  </a:cubicBezTo>
                  <a:cubicBezTo>
                    <a:pt x="3735" y="9018"/>
                    <a:pt x="4503" y="8133"/>
                    <a:pt x="5163" y="7255"/>
                  </a:cubicBezTo>
                  <a:cubicBezTo>
                    <a:pt x="5275" y="7110"/>
                    <a:pt x="5450" y="6716"/>
                    <a:pt x="5297" y="6716"/>
                  </a:cubicBezTo>
                  <a:close/>
                  <a:moveTo>
                    <a:pt x="10036" y="2472"/>
                  </a:moveTo>
                  <a:cubicBezTo>
                    <a:pt x="9820" y="2472"/>
                    <a:pt x="9493" y="2612"/>
                    <a:pt x="9324" y="2778"/>
                  </a:cubicBezTo>
                  <a:cubicBezTo>
                    <a:pt x="8605" y="3496"/>
                    <a:pt x="7820" y="4181"/>
                    <a:pt x="7051" y="4883"/>
                  </a:cubicBezTo>
                  <a:cubicBezTo>
                    <a:pt x="7051" y="4883"/>
                    <a:pt x="7077" y="4941"/>
                    <a:pt x="6692" y="5234"/>
                  </a:cubicBezTo>
                  <a:cubicBezTo>
                    <a:pt x="6693" y="5233"/>
                    <a:pt x="6694" y="5232"/>
                    <a:pt x="6695" y="5232"/>
                  </a:cubicBezTo>
                  <a:cubicBezTo>
                    <a:pt x="6710" y="5232"/>
                    <a:pt x="6642" y="5376"/>
                    <a:pt x="6642" y="5376"/>
                  </a:cubicBezTo>
                  <a:cubicBezTo>
                    <a:pt x="6391" y="5476"/>
                    <a:pt x="6341" y="5610"/>
                    <a:pt x="6383" y="5727"/>
                  </a:cubicBezTo>
                  <a:cubicBezTo>
                    <a:pt x="6283" y="5768"/>
                    <a:pt x="6216" y="5827"/>
                    <a:pt x="6216" y="5885"/>
                  </a:cubicBezTo>
                  <a:cubicBezTo>
                    <a:pt x="6158" y="5910"/>
                    <a:pt x="6082" y="5961"/>
                    <a:pt x="5957" y="6027"/>
                  </a:cubicBezTo>
                  <a:lnTo>
                    <a:pt x="5932" y="5919"/>
                  </a:lnTo>
                  <a:cubicBezTo>
                    <a:pt x="5808" y="5881"/>
                    <a:pt x="5743" y="5801"/>
                    <a:pt x="5704" y="5801"/>
                  </a:cubicBezTo>
                  <a:cubicBezTo>
                    <a:pt x="5656" y="5801"/>
                    <a:pt x="5647" y="5920"/>
                    <a:pt x="5615" y="6378"/>
                  </a:cubicBezTo>
                  <a:cubicBezTo>
                    <a:pt x="5523" y="7707"/>
                    <a:pt x="5255" y="8475"/>
                    <a:pt x="5038" y="9461"/>
                  </a:cubicBezTo>
                  <a:cubicBezTo>
                    <a:pt x="4957" y="9816"/>
                    <a:pt x="4692" y="10623"/>
                    <a:pt x="4957" y="10623"/>
                  </a:cubicBezTo>
                  <a:cubicBezTo>
                    <a:pt x="4992" y="10623"/>
                    <a:pt x="5035" y="10610"/>
                    <a:pt x="5088" y="10580"/>
                  </a:cubicBezTo>
                  <a:cubicBezTo>
                    <a:pt x="5280" y="10472"/>
                    <a:pt x="5280" y="10221"/>
                    <a:pt x="5422" y="10154"/>
                  </a:cubicBezTo>
                  <a:cubicBezTo>
                    <a:pt x="5433" y="10149"/>
                    <a:pt x="5444" y="10147"/>
                    <a:pt x="5456" y="10147"/>
                  </a:cubicBezTo>
                  <a:cubicBezTo>
                    <a:pt x="5550" y="10147"/>
                    <a:pt x="5664" y="10299"/>
                    <a:pt x="5773" y="10299"/>
                  </a:cubicBezTo>
                  <a:cubicBezTo>
                    <a:pt x="5825" y="10299"/>
                    <a:pt x="5876" y="10265"/>
                    <a:pt x="5924" y="10163"/>
                  </a:cubicBezTo>
                  <a:cubicBezTo>
                    <a:pt x="6358" y="9219"/>
                    <a:pt x="6266" y="7940"/>
                    <a:pt x="6141" y="6779"/>
                  </a:cubicBezTo>
                  <a:lnTo>
                    <a:pt x="6141" y="6779"/>
                  </a:lnTo>
                  <a:cubicBezTo>
                    <a:pt x="6659" y="7698"/>
                    <a:pt x="7402" y="8625"/>
                    <a:pt x="8012" y="9336"/>
                  </a:cubicBezTo>
                  <a:cubicBezTo>
                    <a:pt x="8200" y="9555"/>
                    <a:pt x="8322" y="9636"/>
                    <a:pt x="8400" y="9636"/>
                  </a:cubicBezTo>
                  <a:cubicBezTo>
                    <a:pt x="8593" y="9636"/>
                    <a:pt x="8513" y="9141"/>
                    <a:pt x="8472" y="9010"/>
                  </a:cubicBezTo>
                  <a:cubicBezTo>
                    <a:pt x="8455" y="8968"/>
                    <a:pt x="8330" y="8509"/>
                    <a:pt x="8279" y="8408"/>
                  </a:cubicBezTo>
                  <a:lnTo>
                    <a:pt x="8279" y="8408"/>
                  </a:lnTo>
                  <a:cubicBezTo>
                    <a:pt x="8703" y="8783"/>
                    <a:pt x="9046" y="8832"/>
                    <a:pt x="9197" y="8832"/>
                  </a:cubicBezTo>
                  <a:cubicBezTo>
                    <a:pt x="9252" y="8832"/>
                    <a:pt x="9282" y="8826"/>
                    <a:pt x="9282" y="8826"/>
                  </a:cubicBezTo>
                  <a:cubicBezTo>
                    <a:pt x="9466" y="8534"/>
                    <a:pt x="9173" y="8291"/>
                    <a:pt x="8948" y="8057"/>
                  </a:cubicBezTo>
                  <a:cubicBezTo>
                    <a:pt x="8936" y="8045"/>
                    <a:pt x="8939" y="8040"/>
                    <a:pt x="8953" y="8040"/>
                  </a:cubicBezTo>
                  <a:cubicBezTo>
                    <a:pt x="9026" y="8040"/>
                    <a:pt x="9399" y="8174"/>
                    <a:pt x="9697" y="8174"/>
                  </a:cubicBezTo>
                  <a:cubicBezTo>
                    <a:pt x="9893" y="8174"/>
                    <a:pt x="10057" y="8116"/>
                    <a:pt x="10084" y="7924"/>
                  </a:cubicBezTo>
                  <a:cubicBezTo>
                    <a:pt x="10117" y="7590"/>
                    <a:pt x="8071" y="6946"/>
                    <a:pt x="7511" y="6637"/>
                  </a:cubicBezTo>
                  <a:lnTo>
                    <a:pt x="6926" y="6345"/>
                  </a:lnTo>
                  <a:cubicBezTo>
                    <a:pt x="6801" y="6261"/>
                    <a:pt x="6684" y="6169"/>
                    <a:pt x="6567" y="6069"/>
                  </a:cubicBezTo>
                  <a:lnTo>
                    <a:pt x="6592" y="6069"/>
                  </a:lnTo>
                  <a:lnTo>
                    <a:pt x="6784" y="6086"/>
                  </a:lnTo>
                  <a:cubicBezTo>
                    <a:pt x="8104" y="6270"/>
                    <a:pt x="9140" y="6754"/>
                    <a:pt x="10460" y="6796"/>
                  </a:cubicBezTo>
                  <a:cubicBezTo>
                    <a:pt x="10819" y="6796"/>
                    <a:pt x="10861" y="6437"/>
                    <a:pt x="10660" y="6328"/>
                  </a:cubicBezTo>
                  <a:cubicBezTo>
                    <a:pt x="10412" y="6188"/>
                    <a:pt x="10348" y="6151"/>
                    <a:pt x="10349" y="6151"/>
                  </a:cubicBezTo>
                  <a:lnTo>
                    <a:pt x="10349" y="6151"/>
                  </a:lnTo>
                  <a:cubicBezTo>
                    <a:pt x="10350" y="6151"/>
                    <a:pt x="10426" y="6194"/>
                    <a:pt x="10426" y="6194"/>
                  </a:cubicBezTo>
                  <a:cubicBezTo>
                    <a:pt x="10861" y="6027"/>
                    <a:pt x="10752" y="5860"/>
                    <a:pt x="10752" y="5860"/>
                  </a:cubicBezTo>
                  <a:cubicBezTo>
                    <a:pt x="10642" y="5699"/>
                    <a:pt x="10444" y="5650"/>
                    <a:pt x="10208" y="5650"/>
                  </a:cubicBezTo>
                  <a:cubicBezTo>
                    <a:pt x="9871" y="5650"/>
                    <a:pt x="9458" y="5750"/>
                    <a:pt x="9123" y="5760"/>
                  </a:cubicBezTo>
                  <a:cubicBezTo>
                    <a:pt x="8714" y="5768"/>
                    <a:pt x="8305" y="5802"/>
                    <a:pt x="7895" y="5810"/>
                  </a:cubicBezTo>
                  <a:lnTo>
                    <a:pt x="7469" y="5768"/>
                  </a:lnTo>
                  <a:cubicBezTo>
                    <a:pt x="8096" y="5560"/>
                    <a:pt x="8714" y="5217"/>
                    <a:pt x="9307" y="4908"/>
                  </a:cubicBezTo>
                  <a:cubicBezTo>
                    <a:pt x="9416" y="4858"/>
                    <a:pt x="9524" y="4791"/>
                    <a:pt x="9624" y="4716"/>
                  </a:cubicBezTo>
                  <a:cubicBezTo>
                    <a:pt x="10201" y="4357"/>
                    <a:pt x="10034" y="3989"/>
                    <a:pt x="10034" y="3989"/>
                  </a:cubicBezTo>
                  <a:cubicBezTo>
                    <a:pt x="10468" y="3680"/>
                    <a:pt x="10961" y="3454"/>
                    <a:pt x="10944" y="3095"/>
                  </a:cubicBezTo>
                  <a:cubicBezTo>
                    <a:pt x="10933" y="2895"/>
                    <a:pt x="10827" y="2828"/>
                    <a:pt x="10689" y="2828"/>
                  </a:cubicBezTo>
                  <a:cubicBezTo>
                    <a:pt x="10414" y="2828"/>
                    <a:pt x="10017" y="3095"/>
                    <a:pt x="10017" y="3095"/>
                  </a:cubicBezTo>
                  <a:cubicBezTo>
                    <a:pt x="10371" y="2633"/>
                    <a:pt x="10268" y="2472"/>
                    <a:pt x="10036" y="247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34"/>
            <p:cNvSpPr/>
            <p:nvPr/>
          </p:nvSpPr>
          <p:spPr>
            <a:xfrm>
              <a:off x="6923743" y="3927054"/>
              <a:ext cx="152915" cy="157453"/>
            </a:xfrm>
            <a:custGeom>
              <a:avLst/>
              <a:gdLst/>
              <a:ahLst/>
              <a:cxnLst/>
              <a:rect l="l" t="t" r="r" b="b"/>
              <a:pathLst>
                <a:path w="3100" h="3192" extrusionOk="0">
                  <a:moveTo>
                    <a:pt x="168" y="1872"/>
                  </a:moveTo>
                  <a:cubicBezTo>
                    <a:pt x="1" y="1295"/>
                    <a:pt x="727" y="544"/>
                    <a:pt x="727" y="544"/>
                  </a:cubicBezTo>
                  <a:cubicBezTo>
                    <a:pt x="811" y="427"/>
                    <a:pt x="928" y="343"/>
                    <a:pt x="1062" y="285"/>
                  </a:cubicBezTo>
                  <a:cubicBezTo>
                    <a:pt x="1630" y="1"/>
                    <a:pt x="2348" y="351"/>
                    <a:pt x="2599" y="844"/>
                  </a:cubicBezTo>
                  <a:cubicBezTo>
                    <a:pt x="3100" y="1863"/>
                    <a:pt x="1730" y="3192"/>
                    <a:pt x="636" y="2473"/>
                  </a:cubicBezTo>
                  <a:cubicBezTo>
                    <a:pt x="393" y="2315"/>
                    <a:pt x="184" y="1930"/>
                    <a:pt x="184" y="1930"/>
                  </a:cubicBezTo>
                  <a:cubicBezTo>
                    <a:pt x="176" y="1905"/>
                    <a:pt x="176" y="1905"/>
                    <a:pt x="168" y="1872"/>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34"/>
            <p:cNvSpPr/>
            <p:nvPr/>
          </p:nvSpPr>
          <p:spPr>
            <a:xfrm>
              <a:off x="7640768" y="2949186"/>
              <a:ext cx="739765" cy="733155"/>
            </a:xfrm>
            <a:custGeom>
              <a:avLst/>
              <a:gdLst/>
              <a:ahLst/>
              <a:cxnLst/>
              <a:rect l="l" t="t" r="r" b="b"/>
              <a:pathLst>
                <a:path w="14997" h="14863" extrusionOk="0">
                  <a:moveTo>
                    <a:pt x="11805" y="12740"/>
                  </a:moveTo>
                  <a:lnTo>
                    <a:pt x="11805" y="12749"/>
                  </a:lnTo>
                  <a:cubicBezTo>
                    <a:pt x="11554" y="13091"/>
                    <a:pt x="10861" y="12807"/>
                    <a:pt x="10468" y="12598"/>
                  </a:cubicBezTo>
                  <a:cubicBezTo>
                    <a:pt x="9591" y="12139"/>
                    <a:pt x="9006" y="11253"/>
                    <a:pt x="8455" y="10368"/>
                  </a:cubicBezTo>
                  <a:cubicBezTo>
                    <a:pt x="8455" y="10368"/>
                    <a:pt x="8898" y="13835"/>
                    <a:pt x="8438" y="14227"/>
                  </a:cubicBezTo>
                  <a:cubicBezTo>
                    <a:pt x="8229" y="14394"/>
                    <a:pt x="7344" y="14269"/>
                    <a:pt x="7219" y="13242"/>
                  </a:cubicBezTo>
                  <a:cubicBezTo>
                    <a:pt x="7219" y="13242"/>
                    <a:pt x="5673" y="14862"/>
                    <a:pt x="6350" y="12013"/>
                  </a:cubicBezTo>
                  <a:cubicBezTo>
                    <a:pt x="6442" y="11638"/>
                    <a:pt x="6559" y="11270"/>
                    <a:pt x="6701" y="10919"/>
                  </a:cubicBezTo>
                  <a:cubicBezTo>
                    <a:pt x="6843" y="10568"/>
                    <a:pt x="7118" y="10084"/>
                    <a:pt x="7118" y="10084"/>
                  </a:cubicBezTo>
                  <a:lnTo>
                    <a:pt x="6584" y="10602"/>
                  </a:lnTo>
                  <a:cubicBezTo>
                    <a:pt x="6492" y="10694"/>
                    <a:pt x="6392" y="10785"/>
                    <a:pt x="6291" y="10877"/>
                  </a:cubicBezTo>
                  <a:cubicBezTo>
                    <a:pt x="6183" y="10978"/>
                    <a:pt x="6066" y="11095"/>
                    <a:pt x="5940" y="11195"/>
                  </a:cubicBezTo>
                  <a:cubicBezTo>
                    <a:pt x="5848" y="11278"/>
                    <a:pt x="5748" y="11370"/>
                    <a:pt x="5648" y="11445"/>
                  </a:cubicBezTo>
                  <a:cubicBezTo>
                    <a:pt x="4896" y="12055"/>
                    <a:pt x="3885" y="12749"/>
                    <a:pt x="3008" y="12314"/>
                  </a:cubicBezTo>
                  <a:cubicBezTo>
                    <a:pt x="2958" y="12289"/>
                    <a:pt x="2916" y="12256"/>
                    <a:pt x="2874" y="12222"/>
                  </a:cubicBezTo>
                  <a:cubicBezTo>
                    <a:pt x="2766" y="12105"/>
                    <a:pt x="2808" y="11947"/>
                    <a:pt x="2900" y="11805"/>
                  </a:cubicBezTo>
                  <a:cubicBezTo>
                    <a:pt x="2916" y="11755"/>
                    <a:pt x="2941" y="11721"/>
                    <a:pt x="2966" y="11679"/>
                  </a:cubicBezTo>
                  <a:cubicBezTo>
                    <a:pt x="2991" y="11646"/>
                    <a:pt x="3025" y="11612"/>
                    <a:pt x="3058" y="11579"/>
                  </a:cubicBezTo>
                  <a:cubicBezTo>
                    <a:pt x="3158" y="11445"/>
                    <a:pt x="3242" y="11354"/>
                    <a:pt x="3133" y="11370"/>
                  </a:cubicBezTo>
                  <a:cubicBezTo>
                    <a:pt x="2507" y="11454"/>
                    <a:pt x="1220" y="11111"/>
                    <a:pt x="3067" y="10159"/>
                  </a:cubicBezTo>
                  <a:cubicBezTo>
                    <a:pt x="3735" y="9816"/>
                    <a:pt x="4462" y="9616"/>
                    <a:pt x="5180" y="9390"/>
                  </a:cubicBezTo>
                  <a:cubicBezTo>
                    <a:pt x="5180" y="9390"/>
                    <a:pt x="2666" y="9474"/>
                    <a:pt x="1655" y="9207"/>
                  </a:cubicBezTo>
                  <a:cubicBezTo>
                    <a:pt x="1429" y="9148"/>
                    <a:pt x="1195" y="9106"/>
                    <a:pt x="1095" y="8881"/>
                  </a:cubicBezTo>
                  <a:cubicBezTo>
                    <a:pt x="811" y="8221"/>
                    <a:pt x="1747" y="8254"/>
                    <a:pt x="1488" y="8196"/>
                  </a:cubicBezTo>
                  <a:cubicBezTo>
                    <a:pt x="1304" y="8154"/>
                    <a:pt x="1062" y="8020"/>
                    <a:pt x="1179" y="7786"/>
                  </a:cubicBezTo>
                  <a:cubicBezTo>
                    <a:pt x="1220" y="7694"/>
                    <a:pt x="1396" y="7720"/>
                    <a:pt x="1446" y="7686"/>
                  </a:cubicBezTo>
                  <a:cubicBezTo>
                    <a:pt x="1412" y="7661"/>
                    <a:pt x="1362" y="7636"/>
                    <a:pt x="1304" y="7603"/>
                  </a:cubicBezTo>
                  <a:cubicBezTo>
                    <a:pt x="1304" y="7603"/>
                    <a:pt x="1" y="6600"/>
                    <a:pt x="1346" y="6224"/>
                  </a:cubicBezTo>
                  <a:cubicBezTo>
                    <a:pt x="1655" y="6132"/>
                    <a:pt x="2006" y="6207"/>
                    <a:pt x="2265" y="6299"/>
                  </a:cubicBezTo>
                  <a:cubicBezTo>
                    <a:pt x="2532" y="6366"/>
                    <a:pt x="2791" y="6450"/>
                    <a:pt x="3042" y="6558"/>
                  </a:cubicBezTo>
                  <a:cubicBezTo>
                    <a:pt x="3184" y="6608"/>
                    <a:pt x="3317" y="6667"/>
                    <a:pt x="3451" y="6725"/>
                  </a:cubicBezTo>
                  <a:cubicBezTo>
                    <a:pt x="3768" y="6784"/>
                    <a:pt x="4086" y="6867"/>
                    <a:pt x="4403" y="6959"/>
                  </a:cubicBezTo>
                  <a:cubicBezTo>
                    <a:pt x="4102" y="6784"/>
                    <a:pt x="3802" y="6608"/>
                    <a:pt x="3509" y="6433"/>
                  </a:cubicBezTo>
                  <a:cubicBezTo>
                    <a:pt x="3342" y="6333"/>
                    <a:pt x="3167" y="6232"/>
                    <a:pt x="3000" y="6124"/>
                  </a:cubicBezTo>
                  <a:cubicBezTo>
                    <a:pt x="2849" y="6032"/>
                    <a:pt x="2707" y="5932"/>
                    <a:pt x="2557" y="5831"/>
                  </a:cubicBezTo>
                  <a:cubicBezTo>
                    <a:pt x="2440" y="5756"/>
                    <a:pt x="2331" y="5673"/>
                    <a:pt x="2223" y="5589"/>
                  </a:cubicBezTo>
                  <a:cubicBezTo>
                    <a:pt x="2106" y="5514"/>
                    <a:pt x="2031" y="5447"/>
                    <a:pt x="1939" y="5372"/>
                  </a:cubicBezTo>
                  <a:cubicBezTo>
                    <a:pt x="1880" y="5322"/>
                    <a:pt x="1822" y="5272"/>
                    <a:pt x="1755" y="5222"/>
                  </a:cubicBezTo>
                  <a:cubicBezTo>
                    <a:pt x="1697" y="5172"/>
                    <a:pt x="1638" y="5113"/>
                    <a:pt x="1580" y="5063"/>
                  </a:cubicBezTo>
                  <a:cubicBezTo>
                    <a:pt x="1538" y="5021"/>
                    <a:pt x="1496" y="4979"/>
                    <a:pt x="1454" y="4938"/>
                  </a:cubicBezTo>
                  <a:cubicBezTo>
                    <a:pt x="1195" y="4687"/>
                    <a:pt x="677" y="4202"/>
                    <a:pt x="2072" y="4002"/>
                  </a:cubicBezTo>
                  <a:cubicBezTo>
                    <a:pt x="1847" y="3793"/>
                    <a:pt x="1855" y="3300"/>
                    <a:pt x="2398" y="3284"/>
                  </a:cubicBezTo>
                  <a:cubicBezTo>
                    <a:pt x="2382" y="3250"/>
                    <a:pt x="2382" y="3217"/>
                    <a:pt x="2390" y="3175"/>
                  </a:cubicBezTo>
                  <a:cubicBezTo>
                    <a:pt x="2457" y="2799"/>
                    <a:pt x="2950" y="2991"/>
                    <a:pt x="3259" y="3100"/>
                  </a:cubicBezTo>
                  <a:cubicBezTo>
                    <a:pt x="4044" y="3367"/>
                    <a:pt x="4704" y="3943"/>
                    <a:pt x="5289" y="4570"/>
                  </a:cubicBezTo>
                  <a:cubicBezTo>
                    <a:pt x="5205" y="4461"/>
                    <a:pt x="5113" y="4344"/>
                    <a:pt x="5030" y="4228"/>
                  </a:cubicBezTo>
                  <a:lnTo>
                    <a:pt x="5030" y="4228"/>
                  </a:lnTo>
                  <a:cubicBezTo>
                    <a:pt x="4879" y="4052"/>
                    <a:pt x="4746" y="3868"/>
                    <a:pt x="4637" y="3668"/>
                  </a:cubicBezTo>
                  <a:cubicBezTo>
                    <a:pt x="4579" y="3584"/>
                    <a:pt x="4520" y="3492"/>
                    <a:pt x="4470" y="3409"/>
                  </a:cubicBezTo>
                  <a:cubicBezTo>
                    <a:pt x="4403" y="3317"/>
                    <a:pt x="4228" y="3075"/>
                    <a:pt x="3835" y="2498"/>
                  </a:cubicBezTo>
                  <a:cubicBezTo>
                    <a:pt x="3184" y="1579"/>
                    <a:pt x="3986" y="878"/>
                    <a:pt x="4437" y="1003"/>
                  </a:cubicBezTo>
                  <a:cubicBezTo>
                    <a:pt x="4503" y="1028"/>
                    <a:pt x="4562" y="1061"/>
                    <a:pt x="4620" y="1111"/>
                  </a:cubicBezTo>
                  <a:cubicBezTo>
                    <a:pt x="4704" y="1178"/>
                    <a:pt x="4771" y="1228"/>
                    <a:pt x="4829" y="1279"/>
                  </a:cubicBezTo>
                  <a:cubicBezTo>
                    <a:pt x="4829" y="1237"/>
                    <a:pt x="4829" y="1178"/>
                    <a:pt x="4838" y="1128"/>
                  </a:cubicBezTo>
                  <a:cubicBezTo>
                    <a:pt x="4863" y="710"/>
                    <a:pt x="5305" y="460"/>
                    <a:pt x="5765" y="978"/>
                  </a:cubicBezTo>
                  <a:cubicBezTo>
                    <a:pt x="5790" y="0"/>
                    <a:pt x="6634" y="702"/>
                    <a:pt x="6801" y="961"/>
                  </a:cubicBezTo>
                  <a:cubicBezTo>
                    <a:pt x="6826" y="1003"/>
                    <a:pt x="6859" y="1053"/>
                    <a:pt x="6884" y="1103"/>
                  </a:cubicBezTo>
                  <a:cubicBezTo>
                    <a:pt x="6943" y="1237"/>
                    <a:pt x="7001" y="1370"/>
                    <a:pt x="7051" y="1504"/>
                  </a:cubicBezTo>
                  <a:cubicBezTo>
                    <a:pt x="7077" y="1554"/>
                    <a:pt x="7093" y="1604"/>
                    <a:pt x="7110" y="1654"/>
                  </a:cubicBezTo>
                  <a:cubicBezTo>
                    <a:pt x="7352" y="2156"/>
                    <a:pt x="7561" y="2665"/>
                    <a:pt x="7745" y="3192"/>
                  </a:cubicBezTo>
                  <a:cubicBezTo>
                    <a:pt x="7837" y="3426"/>
                    <a:pt x="7895" y="3676"/>
                    <a:pt x="7937" y="3918"/>
                  </a:cubicBezTo>
                  <a:cubicBezTo>
                    <a:pt x="8046" y="2799"/>
                    <a:pt x="8012" y="1638"/>
                    <a:pt x="8355" y="560"/>
                  </a:cubicBezTo>
                  <a:cubicBezTo>
                    <a:pt x="8413" y="385"/>
                    <a:pt x="8564" y="251"/>
                    <a:pt x="8747" y="201"/>
                  </a:cubicBezTo>
                  <a:cubicBezTo>
                    <a:pt x="8789" y="193"/>
                    <a:pt x="8831" y="184"/>
                    <a:pt x="8864" y="184"/>
                  </a:cubicBezTo>
                  <a:cubicBezTo>
                    <a:pt x="9165" y="159"/>
                    <a:pt x="9499" y="326"/>
                    <a:pt x="9625" y="819"/>
                  </a:cubicBezTo>
                  <a:cubicBezTo>
                    <a:pt x="9708" y="1170"/>
                    <a:pt x="9549" y="1730"/>
                    <a:pt x="9750" y="1362"/>
                  </a:cubicBezTo>
                  <a:cubicBezTo>
                    <a:pt x="10034" y="844"/>
                    <a:pt x="10552" y="811"/>
                    <a:pt x="10310" y="1989"/>
                  </a:cubicBezTo>
                  <a:cubicBezTo>
                    <a:pt x="10310" y="1989"/>
                    <a:pt x="11070" y="786"/>
                    <a:pt x="11546" y="1070"/>
                  </a:cubicBezTo>
                  <a:cubicBezTo>
                    <a:pt x="12039" y="1362"/>
                    <a:pt x="11797" y="2072"/>
                    <a:pt x="11671" y="2557"/>
                  </a:cubicBezTo>
                  <a:cubicBezTo>
                    <a:pt x="11371" y="3726"/>
                    <a:pt x="10560" y="4704"/>
                    <a:pt x="9767" y="5623"/>
                  </a:cubicBezTo>
                  <a:cubicBezTo>
                    <a:pt x="10026" y="5422"/>
                    <a:pt x="10276" y="5197"/>
                    <a:pt x="10510" y="4971"/>
                  </a:cubicBezTo>
                  <a:cubicBezTo>
                    <a:pt x="11170" y="4319"/>
                    <a:pt x="11772" y="3609"/>
                    <a:pt x="12323" y="2866"/>
                  </a:cubicBezTo>
                  <a:cubicBezTo>
                    <a:pt x="12741" y="2323"/>
                    <a:pt x="13918" y="1796"/>
                    <a:pt x="13492" y="3192"/>
                  </a:cubicBezTo>
                  <a:cubicBezTo>
                    <a:pt x="13492" y="3192"/>
                    <a:pt x="13935" y="2899"/>
                    <a:pt x="14152" y="3175"/>
                  </a:cubicBezTo>
                  <a:cubicBezTo>
                    <a:pt x="14403" y="3484"/>
                    <a:pt x="14127" y="3994"/>
                    <a:pt x="13793" y="4344"/>
                  </a:cubicBezTo>
                  <a:cubicBezTo>
                    <a:pt x="13985" y="4303"/>
                    <a:pt x="14236" y="4261"/>
                    <a:pt x="14328" y="4470"/>
                  </a:cubicBezTo>
                  <a:cubicBezTo>
                    <a:pt x="14562" y="5021"/>
                    <a:pt x="13810" y="5472"/>
                    <a:pt x="13217" y="5999"/>
                  </a:cubicBezTo>
                  <a:cubicBezTo>
                    <a:pt x="12649" y="6500"/>
                    <a:pt x="12030" y="6934"/>
                    <a:pt x="11371" y="7293"/>
                  </a:cubicBezTo>
                  <a:cubicBezTo>
                    <a:pt x="11997" y="7135"/>
                    <a:pt x="12632" y="7018"/>
                    <a:pt x="13275" y="6926"/>
                  </a:cubicBezTo>
                  <a:cubicBezTo>
                    <a:pt x="13601" y="6834"/>
                    <a:pt x="13935" y="6801"/>
                    <a:pt x="14269" y="6817"/>
                  </a:cubicBezTo>
                  <a:cubicBezTo>
                    <a:pt x="14612" y="6759"/>
                    <a:pt x="14996" y="7285"/>
                    <a:pt x="14754" y="7669"/>
                  </a:cubicBezTo>
                  <a:cubicBezTo>
                    <a:pt x="14604" y="7920"/>
                    <a:pt x="14478" y="7962"/>
                    <a:pt x="14052" y="8171"/>
                  </a:cubicBezTo>
                  <a:cubicBezTo>
                    <a:pt x="14161" y="8304"/>
                    <a:pt x="14954" y="8379"/>
                    <a:pt x="14487" y="8856"/>
                  </a:cubicBezTo>
                  <a:cubicBezTo>
                    <a:pt x="13918" y="9432"/>
                    <a:pt x="12607" y="9123"/>
                    <a:pt x="11755" y="8948"/>
                  </a:cubicBezTo>
                  <a:lnTo>
                    <a:pt x="11680" y="8931"/>
                  </a:lnTo>
                  <a:lnTo>
                    <a:pt x="11939" y="9048"/>
                  </a:lnTo>
                  <a:cubicBezTo>
                    <a:pt x="12490" y="9298"/>
                    <a:pt x="13751" y="9658"/>
                    <a:pt x="13626" y="10242"/>
                  </a:cubicBezTo>
                  <a:cubicBezTo>
                    <a:pt x="13501" y="10861"/>
                    <a:pt x="12732" y="10769"/>
                    <a:pt x="12181" y="10811"/>
                  </a:cubicBezTo>
                  <a:cubicBezTo>
                    <a:pt x="12181" y="10811"/>
                    <a:pt x="13217" y="11379"/>
                    <a:pt x="12356" y="11746"/>
                  </a:cubicBezTo>
                  <a:cubicBezTo>
                    <a:pt x="11880" y="11955"/>
                    <a:pt x="11070" y="11470"/>
                    <a:pt x="11471" y="11905"/>
                  </a:cubicBezTo>
                  <a:cubicBezTo>
                    <a:pt x="11621" y="12080"/>
                    <a:pt x="11797" y="12289"/>
                    <a:pt x="11847" y="12481"/>
                  </a:cubicBezTo>
                  <a:cubicBezTo>
                    <a:pt x="11930" y="12648"/>
                    <a:pt x="11880" y="12724"/>
                    <a:pt x="11805" y="12740"/>
                  </a:cubicBezTo>
                  <a:close/>
                  <a:moveTo>
                    <a:pt x="6107" y="702"/>
                  </a:moveTo>
                  <a:lnTo>
                    <a:pt x="6107" y="702"/>
                  </a:lnTo>
                  <a:cubicBezTo>
                    <a:pt x="6074" y="644"/>
                    <a:pt x="6041" y="610"/>
                    <a:pt x="6107" y="702"/>
                  </a:cubicBezTo>
                  <a:close/>
                  <a:moveTo>
                    <a:pt x="6107" y="2657"/>
                  </a:moveTo>
                  <a:close/>
                  <a:moveTo>
                    <a:pt x="13543" y="2732"/>
                  </a:moveTo>
                  <a:cubicBezTo>
                    <a:pt x="13584" y="2674"/>
                    <a:pt x="13576" y="2682"/>
                    <a:pt x="13526" y="2682"/>
                  </a:cubicBezTo>
                  <a:cubicBezTo>
                    <a:pt x="13543" y="2699"/>
                    <a:pt x="13543" y="2715"/>
                    <a:pt x="13551" y="2732"/>
                  </a:cubicBezTo>
                  <a:close/>
                  <a:moveTo>
                    <a:pt x="9599" y="3426"/>
                  </a:moveTo>
                  <a:lnTo>
                    <a:pt x="9599" y="3426"/>
                  </a:lnTo>
                  <a:lnTo>
                    <a:pt x="9583" y="3459"/>
                  </a:lnTo>
                  <a:close/>
                  <a:moveTo>
                    <a:pt x="13300" y="8455"/>
                  </a:moveTo>
                  <a:lnTo>
                    <a:pt x="13300" y="8455"/>
                  </a:lnTo>
                  <a:lnTo>
                    <a:pt x="13292" y="8455"/>
                  </a:lnTo>
                  <a:lnTo>
                    <a:pt x="13292" y="8455"/>
                  </a:lnTo>
                  <a:close/>
                  <a:moveTo>
                    <a:pt x="12390" y="9349"/>
                  </a:moveTo>
                  <a:lnTo>
                    <a:pt x="12365" y="9340"/>
                  </a:lnTo>
                  <a:lnTo>
                    <a:pt x="12398" y="9357"/>
                  </a:lnTo>
                  <a:close/>
                  <a:moveTo>
                    <a:pt x="2473" y="11019"/>
                  </a:moveTo>
                  <a:close/>
                  <a:moveTo>
                    <a:pt x="11763" y="12615"/>
                  </a:moveTo>
                  <a:close/>
                  <a:moveTo>
                    <a:pt x="6483" y="13501"/>
                  </a:moveTo>
                  <a:lnTo>
                    <a:pt x="6458" y="13492"/>
                  </a:lnTo>
                  <a:cubicBezTo>
                    <a:pt x="6458" y="13492"/>
                    <a:pt x="6467" y="13501"/>
                    <a:pt x="6475" y="1350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34"/>
            <p:cNvSpPr/>
            <p:nvPr/>
          </p:nvSpPr>
          <p:spPr>
            <a:xfrm>
              <a:off x="7738436" y="3038863"/>
              <a:ext cx="540728" cy="524006"/>
            </a:xfrm>
            <a:custGeom>
              <a:avLst/>
              <a:gdLst/>
              <a:ahLst/>
              <a:cxnLst/>
              <a:rect l="l" t="t" r="r" b="b"/>
              <a:pathLst>
                <a:path w="10962" h="10623" extrusionOk="0">
                  <a:moveTo>
                    <a:pt x="4358" y="0"/>
                  </a:moveTo>
                  <a:cubicBezTo>
                    <a:pt x="4281" y="0"/>
                    <a:pt x="4209" y="110"/>
                    <a:pt x="4186" y="463"/>
                  </a:cubicBezTo>
                  <a:cubicBezTo>
                    <a:pt x="4171" y="727"/>
                    <a:pt x="4269" y="1039"/>
                    <a:pt x="4220" y="1039"/>
                  </a:cubicBezTo>
                  <a:cubicBezTo>
                    <a:pt x="4189" y="1039"/>
                    <a:pt x="4095" y="908"/>
                    <a:pt x="3868" y="547"/>
                  </a:cubicBezTo>
                  <a:cubicBezTo>
                    <a:pt x="3729" y="323"/>
                    <a:pt x="3625" y="243"/>
                    <a:pt x="3549" y="243"/>
                  </a:cubicBezTo>
                  <a:cubicBezTo>
                    <a:pt x="3407" y="243"/>
                    <a:pt x="3365" y="525"/>
                    <a:pt x="3376" y="672"/>
                  </a:cubicBezTo>
                  <a:cubicBezTo>
                    <a:pt x="3376" y="705"/>
                    <a:pt x="3384" y="730"/>
                    <a:pt x="3384" y="755"/>
                  </a:cubicBezTo>
                  <a:cubicBezTo>
                    <a:pt x="3410" y="998"/>
                    <a:pt x="3411" y="1066"/>
                    <a:pt x="3405" y="1066"/>
                  </a:cubicBezTo>
                  <a:cubicBezTo>
                    <a:pt x="3397" y="1066"/>
                    <a:pt x="3376" y="956"/>
                    <a:pt x="3376" y="956"/>
                  </a:cubicBezTo>
                  <a:cubicBezTo>
                    <a:pt x="3149" y="612"/>
                    <a:pt x="2999" y="478"/>
                    <a:pt x="2909" y="478"/>
                  </a:cubicBezTo>
                  <a:cubicBezTo>
                    <a:pt x="2672" y="478"/>
                    <a:pt x="2860" y="1414"/>
                    <a:pt x="3175" y="1875"/>
                  </a:cubicBezTo>
                  <a:cubicBezTo>
                    <a:pt x="3534" y="2384"/>
                    <a:pt x="3902" y="2877"/>
                    <a:pt x="4303" y="3362"/>
                  </a:cubicBezTo>
                  <a:lnTo>
                    <a:pt x="4955" y="4064"/>
                  </a:lnTo>
                  <a:cubicBezTo>
                    <a:pt x="5187" y="4402"/>
                    <a:pt x="5523" y="4700"/>
                    <a:pt x="5669" y="4700"/>
                  </a:cubicBezTo>
                  <a:cubicBezTo>
                    <a:pt x="5754" y="4700"/>
                    <a:pt x="5774" y="4599"/>
                    <a:pt x="5673" y="4348"/>
                  </a:cubicBezTo>
                  <a:cubicBezTo>
                    <a:pt x="5339" y="3629"/>
                    <a:pt x="5188" y="2618"/>
                    <a:pt x="4971" y="1683"/>
                  </a:cubicBezTo>
                  <a:cubicBezTo>
                    <a:pt x="4879" y="1282"/>
                    <a:pt x="4938" y="1123"/>
                    <a:pt x="4579" y="229"/>
                  </a:cubicBezTo>
                  <a:cubicBezTo>
                    <a:pt x="4539" y="140"/>
                    <a:pt x="4445" y="0"/>
                    <a:pt x="4358" y="0"/>
                  </a:cubicBezTo>
                  <a:close/>
                  <a:moveTo>
                    <a:pt x="1946" y="2251"/>
                  </a:moveTo>
                  <a:cubicBezTo>
                    <a:pt x="1720" y="2251"/>
                    <a:pt x="1707" y="2543"/>
                    <a:pt x="1797" y="2702"/>
                  </a:cubicBezTo>
                  <a:cubicBezTo>
                    <a:pt x="1849" y="2784"/>
                    <a:pt x="1858" y="2814"/>
                    <a:pt x="1840" y="2814"/>
                  </a:cubicBezTo>
                  <a:cubicBezTo>
                    <a:pt x="1804" y="2814"/>
                    <a:pt x="1658" y="2688"/>
                    <a:pt x="1546" y="2627"/>
                  </a:cubicBezTo>
                  <a:lnTo>
                    <a:pt x="1546" y="2627"/>
                  </a:lnTo>
                  <a:cubicBezTo>
                    <a:pt x="1546" y="2627"/>
                    <a:pt x="1546" y="2627"/>
                    <a:pt x="1546" y="2627"/>
                  </a:cubicBezTo>
                  <a:cubicBezTo>
                    <a:pt x="1547" y="2627"/>
                    <a:pt x="1137" y="2414"/>
                    <a:pt x="950" y="2414"/>
                  </a:cubicBezTo>
                  <a:cubicBezTo>
                    <a:pt x="821" y="2414"/>
                    <a:pt x="800" y="2518"/>
                    <a:pt x="1103" y="2869"/>
                  </a:cubicBezTo>
                  <a:cubicBezTo>
                    <a:pt x="1436" y="3237"/>
                    <a:pt x="1491" y="3335"/>
                    <a:pt x="1454" y="3335"/>
                  </a:cubicBezTo>
                  <a:cubicBezTo>
                    <a:pt x="1411" y="3335"/>
                    <a:pt x="1245" y="3203"/>
                    <a:pt x="1245" y="3203"/>
                  </a:cubicBezTo>
                  <a:cubicBezTo>
                    <a:pt x="1226" y="3203"/>
                    <a:pt x="1207" y="3202"/>
                    <a:pt x="1189" y="3202"/>
                  </a:cubicBezTo>
                  <a:cubicBezTo>
                    <a:pt x="500" y="3202"/>
                    <a:pt x="1095" y="3663"/>
                    <a:pt x="1095" y="3663"/>
                  </a:cubicBezTo>
                  <a:lnTo>
                    <a:pt x="1112" y="3671"/>
                  </a:lnTo>
                  <a:lnTo>
                    <a:pt x="1120" y="3671"/>
                  </a:lnTo>
                  <a:cubicBezTo>
                    <a:pt x="1838" y="4130"/>
                    <a:pt x="3125" y="4548"/>
                    <a:pt x="3125" y="4548"/>
                  </a:cubicBezTo>
                  <a:cubicBezTo>
                    <a:pt x="3701" y="4740"/>
                    <a:pt x="4320" y="4983"/>
                    <a:pt x="4478" y="5049"/>
                  </a:cubicBezTo>
                  <a:cubicBezTo>
                    <a:pt x="4648" y="5130"/>
                    <a:pt x="4760" y="5162"/>
                    <a:pt x="4829" y="5162"/>
                  </a:cubicBezTo>
                  <a:cubicBezTo>
                    <a:pt x="5061" y="5162"/>
                    <a:pt x="4801" y="4791"/>
                    <a:pt x="4620" y="4623"/>
                  </a:cubicBezTo>
                  <a:cubicBezTo>
                    <a:pt x="3777" y="3830"/>
                    <a:pt x="3167" y="2744"/>
                    <a:pt x="2114" y="2293"/>
                  </a:cubicBezTo>
                  <a:cubicBezTo>
                    <a:pt x="2048" y="2264"/>
                    <a:pt x="1993" y="2251"/>
                    <a:pt x="1946" y="2251"/>
                  </a:cubicBezTo>
                  <a:close/>
                  <a:moveTo>
                    <a:pt x="6905" y="542"/>
                  </a:moveTo>
                  <a:cubicBezTo>
                    <a:pt x="6796" y="542"/>
                    <a:pt x="6665" y="700"/>
                    <a:pt x="6625" y="789"/>
                  </a:cubicBezTo>
                  <a:cubicBezTo>
                    <a:pt x="6416" y="1223"/>
                    <a:pt x="6208" y="3337"/>
                    <a:pt x="6208" y="3337"/>
                  </a:cubicBezTo>
                  <a:cubicBezTo>
                    <a:pt x="6199" y="3988"/>
                    <a:pt x="6141" y="4289"/>
                    <a:pt x="6166" y="4506"/>
                  </a:cubicBezTo>
                  <a:cubicBezTo>
                    <a:pt x="5999" y="5033"/>
                    <a:pt x="6216" y="5108"/>
                    <a:pt x="6216" y="5108"/>
                  </a:cubicBezTo>
                  <a:cubicBezTo>
                    <a:pt x="6318" y="5138"/>
                    <a:pt x="6349" y="5200"/>
                    <a:pt x="6380" y="5200"/>
                  </a:cubicBezTo>
                  <a:cubicBezTo>
                    <a:pt x="6417" y="5200"/>
                    <a:pt x="6457" y="5111"/>
                    <a:pt x="6625" y="4774"/>
                  </a:cubicBezTo>
                  <a:cubicBezTo>
                    <a:pt x="6650" y="4724"/>
                    <a:pt x="6659" y="4715"/>
                    <a:pt x="6667" y="4690"/>
                  </a:cubicBezTo>
                  <a:cubicBezTo>
                    <a:pt x="7210" y="3788"/>
                    <a:pt x="7887" y="3011"/>
                    <a:pt x="8355" y="2100"/>
                  </a:cubicBezTo>
                  <a:cubicBezTo>
                    <a:pt x="8380" y="2059"/>
                    <a:pt x="8396" y="2025"/>
                    <a:pt x="8413" y="1983"/>
                  </a:cubicBezTo>
                  <a:lnTo>
                    <a:pt x="8413" y="1983"/>
                  </a:lnTo>
                  <a:cubicBezTo>
                    <a:pt x="8413" y="1984"/>
                    <a:pt x="8413" y="1984"/>
                    <a:pt x="8413" y="1984"/>
                  </a:cubicBezTo>
                  <a:cubicBezTo>
                    <a:pt x="8411" y="1984"/>
                    <a:pt x="8721" y="1596"/>
                    <a:pt x="8605" y="1323"/>
                  </a:cubicBezTo>
                  <a:cubicBezTo>
                    <a:pt x="8558" y="1207"/>
                    <a:pt x="8487" y="1160"/>
                    <a:pt x="8402" y="1160"/>
                  </a:cubicBezTo>
                  <a:cubicBezTo>
                    <a:pt x="8146" y="1160"/>
                    <a:pt x="7762" y="1598"/>
                    <a:pt x="7511" y="1900"/>
                  </a:cubicBezTo>
                  <a:cubicBezTo>
                    <a:pt x="7491" y="1924"/>
                    <a:pt x="7445" y="2021"/>
                    <a:pt x="7434" y="2021"/>
                  </a:cubicBezTo>
                  <a:cubicBezTo>
                    <a:pt x="7423" y="2021"/>
                    <a:pt x="7452" y="1912"/>
                    <a:pt x="7594" y="1491"/>
                  </a:cubicBezTo>
                  <a:cubicBezTo>
                    <a:pt x="7690" y="1227"/>
                    <a:pt x="7709" y="657"/>
                    <a:pt x="7541" y="657"/>
                  </a:cubicBezTo>
                  <a:cubicBezTo>
                    <a:pt x="7476" y="657"/>
                    <a:pt x="7381" y="744"/>
                    <a:pt x="7252" y="973"/>
                  </a:cubicBezTo>
                  <a:cubicBezTo>
                    <a:pt x="7084" y="1266"/>
                    <a:pt x="7020" y="1362"/>
                    <a:pt x="7004" y="1362"/>
                  </a:cubicBezTo>
                  <a:cubicBezTo>
                    <a:pt x="6981" y="1362"/>
                    <a:pt x="7063" y="1151"/>
                    <a:pt x="7068" y="1056"/>
                  </a:cubicBezTo>
                  <a:cubicBezTo>
                    <a:pt x="7080" y="663"/>
                    <a:pt x="7001" y="542"/>
                    <a:pt x="6905" y="542"/>
                  </a:cubicBezTo>
                  <a:close/>
                  <a:moveTo>
                    <a:pt x="623" y="5354"/>
                  </a:moveTo>
                  <a:cubicBezTo>
                    <a:pt x="184" y="5354"/>
                    <a:pt x="384" y="5574"/>
                    <a:pt x="477" y="5651"/>
                  </a:cubicBezTo>
                  <a:cubicBezTo>
                    <a:pt x="619" y="5759"/>
                    <a:pt x="777" y="5851"/>
                    <a:pt x="953" y="5918"/>
                  </a:cubicBezTo>
                  <a:lnTo>
                    <a:pt x="1036" y="5952"/>
                  </a:lnTo>
                  <a:cubicBezTo>
                    <a:pt x="702" y="6044"/>
                    <a:pt x="1" y="6286"/>
                    <a:pt x="978" y="6495"/>
                  </a:cubicBezTo>
                  <a:cubicBezTo>
                    <a:pt x="1404" y="6578"/>
                    <a:pt x="661" y="6887"/>
                    <a:pt x="928" y="7004"/>
                  </a:cubicBezTo>
                  <a:cubicBezTo>
                    <a:pt x="1113" y="7090"/>
                    <a:pt x="1340" y="7125"/>
                    <a:pt x="1589" y="7125"/>
                  </a:cubicBezTo>
                  <a:cubicBezTo>
                    <a:pt x="2801" y="7125"/>
                    <a:pt x="4537" y="6286"/>
                    <a:pt x="4537" y="6286"/>
                  </a:cubicBezTo>
                  <a:cubicBezTo>
                    <a:pt x="5071" y="6144"/>
                    <a:pt x="4729" y="5902"/>
                    <a:pt x="4570" y="5868"/>
                  </a:cubicBezTo>
                  <a:cubicBezTo>
                    <a:pt x="3944" y="5759"/>
                    <a:pt x="3392" y="5676"/>
                    <a:pt x="2808" y="5584"/>
                  </a:cubicBezTo>
                  <a:cubicBezTo>
                    <a:pt x="2808" y="5584"/>
                    <a:pt x="2682" y="5484"/>
                    <a:pt x="744" y="5358"/>
                  </a:cubicBezTo>
                  <a:cubicBezTo>
                    <a:pt x="699" y="5355"/>
                    <a:pt x="659" y="5354"/>
                    <a:pt x="623" y="5354"/>
                  </a:cubicBezTo>
                  <a:close/>
                  <a:moveTo>
                    <a:pt x="5297" y="6715"/>
                  </a:moveTo>
                  <a:cubicBezTo>
                    <a:pt x="5256" y="6715"/>
                    <a:pt x="5192" y="6743"/>
                    <a:pt x="5097" y="6812"/>
                  </a:cubicBezTo>
                  <a:cubicBezTo>
                    <a:pt x="4236" y="7414"/>
                    <a:pt x="3476" y="7764"/>
                    <a:pt x="2707" y="8174"/>
                  </a:cubicBezTo>
                  <a:cubicBezTo>
                    <a:pt x="2206" y="8441"/>
                    <a:pt x="1772" y="8658"/>
                    <a:pt x="2214" y="8792"/>
                  </a:cubicBezTo>
                  <a:cubicBezTo>
                    <a:pt x="2457" y="8792"/>
                    <a:pt x="2699" y="8742"/>
                    <a:pt x="2924" y="8650"/>
                  </a:cubicBezTo>
                  <a:lnTo>
                    <a:pt x="3050" y="8600"/>
                  </a:lnTo>
                  <a:lnTo>
                    <a:pt x="3050" y="8600"/>
                  </a:lnTo>
                  <a:cubicBezTo>
                    <a:pt x="2192" y="9214"/>
                    <a:pt x="2234" y="9336"/>
                    <a:pt x="2410" y="9336"/>
                  </a:cubicBezTo>
                  <a:cubicBezTo>
                    <a:pt x="2492" y="9336"/>
                    <a:pt x="2604" y="9309"/>
                    <a:pt x="2666" y="9293"/>
                  </a:cubicBezTo>
                  <a:cubicBezTo>
                    <a:pt x="3735" y="9018"/>
                    <a:pt x="4503" y="8132"/>
                    <a:pt x="5163" y="7255"/>
                  </a:cubicBezTo>
                  <a:cubicBezTo>
                    <a:pt x="5275" y="7110"/>
                    <a:pt x="5450" y="6715"/>
                    <a:pt x="5297" y="6715"/>
                  </a:cubicBezTo>
                  <a:close/>
                  <a:moveTo>
                    <a:pt x="10036" y="2472"/>
                  </a:moveTo>
                  <a:cubicBezTo>
                    <a:pt x="9820" y="2472"/>
                    <a:pt x="9493" y="2612"/>
                    <a:pt x="9324" y="2777"/>
                  </a:cubicBezTo>
                  <a:cubicBezTo>
                    <a:pt x="8605" y="3496"/>
                    <a:pt x="7820" y="4181"/>
                    <a:pt x="7051" y="4882"/>
                  </a:cubicBezTo>
                  <a:cubicBezTo>
                    <a:pt x="7051" y="4882"/>
                    <a:pt x="7076" y="4941"/>
                    <a:pt x="6692" y="5233"/>
                  </a:cubicBezTo>
                  <a:cubicBezTo>
                    <a:pt x="6693" y="5232"/>
                    <a:pt x="6694" y="5232"/>
                    <a:pt x="6695" y="5232"/>
                  </a:cubicBezTo>
                  <a:lnTo>
                    <a:pt x="6695" y="5232"/>
                  </a:lnTo>
                  <a:cubicBezTo>
                    <a:pt x="6710" y="5232"/>
                    <a:pt x="6642" y="5375"/>
                    <a:pt x="6642" y="5375"/>
                  </a:cubicBezTo>
                  <a:cubicBezTo>
                    <a:pt x="6391" y="5475"/>
                    <a:pt x="6341" y="5609"/>
                    <a:pt x="6383" y="5726"/>
                  </a:cubicBezTo>
                  <a:cubicBezTo>
                    <a:pt x="6283" y="5768"/>
                    <a:pt x="6216" y="5826"/>
                    <a:pt x="6216" y="5885"/>
                  </a:cubicBezTo>
                  <a:cubicBezTo>
                    <a:pt x="6157" y="5910"/>
                    <a:pt x="6082" y="5960"/>
                    <a:pt x="5957" y="6027"/>
                  </a:cubicBezTo>
                  <a:lnTo>
                    <a:pt x="5932" y="5918"/>
                  </a:lnTo>
                  <a:cubicBezTo>
                    <a:pt x="5808" y="5881"/>
                    <a:pt x="5743" y="5800"/>
                    <a:pt x="5704" y="5800"/>
                  </a:cubicBezTo>
                  <a:cubicBezTo>
                    <a:pt x="5656" y="5800"/>
                    <a:pt x="5647" y="5919"/>
                    <a:pt x="5614" y="6378"/>
                  </a:cubicBezTo>
                  <a:cubicBezTo>
                    <a:pt x="5523" y="7706"/>
                    <a:pt x="5255" y="8475"/>
                    <a:pt x="5038" y="9460"/>
                  </a:cubicBezTo>
                  <a:cubicBezTo>
                    <a:pt x="4957" y="9815"/>
                    <a:pt x="4692" y="10623"/>
                    <a:pt x="4957" y="10623"/>
                  </a:cubicBezTo>
                  <a:cubicBezTo>
                    <a:pt x="4992" y="10623"/>
                    <a:pt x="5035" y="10609"/>
                    <a:pt x="5088" y="10580"/>
                  </a:cubicBezTo>
                  <a:cubicBezTo>
                    <a:pt x="5280" y="10471"/>
                    <a:pt x="5280" y="10221"/>
                    <a:pt x="5422" y="10154"/>
                  </a:cubicBezTo>
                  <a:cubicBezTo>
                    <a:pt x="5433" y="10149"/>
                    <a:pt x="5444" y="10146"/>
                    <a:pt x="5456" y="10146"/>
                  </a:cubicBezTo>
                  <a:cubicBezTo>
                    <a:pt x="5550" y="10146"/>
                    <a:pt x="5664" y="10299"/>
                    <a:pt x="5773" y="10299"/>
                  </a:cubicBezTo>
                  <a:cubicBezTo>
                    <a:pt x="5825" y="10299"/>
                    <a:pt x="5876" y="10264"/>
                    <a:pt x="5924" y="10162"/>
                  </a:cubicBezTo>
                  <a:cubicBezTo>
                    <a:pt x="6358" y="9218"/>
                    <a:pt x="6266" y="7940"/>
                    <a:pt x="6149" y="6779"/>
                  </a:cubicBezTo>
                  <a:lnTo>
                    <a:pt x="6149" y="6779"/>
                  </a:lnTo>
                  <a:cubicBezTo>
                    <a:pt x="6667" y="7689"/>
                    <a:pt x="7411" y="8617"/>
                    <a:pt x="8020" y="9335"/>
                  </a:cubicBezTo>
                  <a:cubicBezTo>
                    <a:pt x="8208" y="9554"/>
                    <a:pt x="8331" y="9635"/>
                    <a:pt x="8409" y="9635"/>
                  </a:cubicBezTo>
                  <a:cubicBezTo>
                    <a:pt x="8601" y="9635"/>
                    <a:pt x="8522" y="9140"/>
                    <a:pt x="8480" y="9009"/>
                  </a:cubicBezTo>
                  <a:cubicBezTo>
                    <a:pt x="8463" y="8959"/>
                    <a:pt x="8338" y="8508"/>
                    <a:pt x="8288" y="8399"/>
                  </a:cubicBezTo>
                  <a:lnTo>
                    <a:pt x="8288" y="8399"/>
                  </a:lnTo>
                  <a:cubicBezTo>
                    <a:pt x="8703" y="8773"/>
                    <a:pt x="9041" y="8825"/>
                    <a:pt x="9197" y="8825"/>
                  </a:cubicBezTo>
                  <a:cubicBezTo>
                    <a:pt x="9257" y="8825"/>
                    <a:pt x="9290" y="8817"/>
                    <a:pt x="9290" y="8817"/>
                  </a:cubicBezTo>
                  <a:cubicBezTo>
                    <a:pt x="9474" y="8525"/>
                    <a:pt x="9182" y="8282"/>
                    <a:pt x="8956" y="8048"/>
                  </a:cubicBezTo>
                  <a:cubicBezTo>
                    <a:pt x="8945" y="8038"/>
                    <a:pt x="8947" y="8033"/>
                    <a:pt x="8960" y="8033"/>
                  </a:cubicBezTo>
                  <a:cubicBezTo>
                    <a:pt x="9027" y="8033"/>
                    <a:pt x="9405" y="8170"/>
                    <a:pt x="9707" y="8170"/>
                  </a:cubicBezTo>
                  <a:cubicBezTo>
                    <a:pt x="9902" y="8170"/>
                    <a:pt x="10066" y="8112"/>
                    <a:pt x="10092" y="7923"/>
                  </a:cubicBezTo>
                  <a:cubicBezTo>
                    <a:pt x="10126" y="7589"/>
                    <a:pt x="8079" y="6946"/>
                    <a:pt x="7519" y="6628"/>
                  </a:cubicBezTo>
                  <a:lnTo>
                    <a:pt x="6934" y="6344"/>
                  </a:lnTo>
                  <a:cubicBezTo>
                    <a:pt x="6809" y="6252"/>
                    <a:pt x="6684" y="6160"/>
                    <a:pt x="6567" y="6069"/>
                  </a:cubicBezTo>
                  <a:lnTo>
                    <a:pt x="6592" y="6069"/>
                  </a:lnTo>
                  <a:lnTo>
                    <a:pt x="6784" y="6085"/>
                  </a:lnTo>
                  <a:cubicBezTo>
                    <a:pt x="8104" y="6269"/>
                    <a:pt x="9140" y="6754"/>
                    <a:pt x="10460" y="6795"/>
                  </a:cubicBezTo>
                  <a:cubicBezTo>
                    <a:pt x="10819" y="6795"/>
                    <a:pt x="10861" y="6436"/>
                    <a:pt x="10660" y="6328"/>
                  </a:cubicBezTo>
                  <a:cubicBezTo>
                    <a:pt x="10412" y="6187"/>
                    <a:pt x="10348" y="6151"/>
                    <a:pt x="10349" y="6151"/>
                  </a:cubicBezTo>
                  <a:lnTo>
                    <a:pt x="10349" y="6151"/>
                  </a:lnTo>
                  <a:cubicBezTo>
                    <a:pt x="10349" y="6151"/>
                    <a:pt x="10426" y="6194"/>
                    <a:pt x="10426" y="6194"/>
                  </a:cubicBezTo>
                  <a:cubicBezTo>
                    <a:pt x="10861" y="6027"/>
                    <a:pt x="10752" y="5860"/>
                    <a:pt x="10752" y="5860"/>
                  </a:cubicBezTo>
                  <a:cubicBezTo>
                    <a:pt x="10642" y="5698"/>
                    <a:pt x="10444" y="5650"/>
                    <a:pt x="10208" y="5650"/>
                  </a:cubicBezTo>
                  <a:cubicBezTo>
                    <a:pt x="9871" y="5650"/>
                    <a:pt x="9458" y="5750"/>
                    <a:pt x="9123" y="5759"/>
                  </a:cubicBezTo>
                  <a:cubicBezTo>
                    <a:pt x="8714" y="5768"/>
                    <a:pt x="8304" y="5801"/>
                    <a:pt x="7895" y="5810"/>
                  </a:cubicBezTo>
                  <a:lnTo>
                    <a:pt x="7469" y="5768"/>
                  </a:lnTo>
                  <a:cubicBezTo>
                    <a:pt x="8096" y="5559"/>
                    <a:pt x="8714" y="5216"/>
                    <a:pt x="9307" y="4907"/>
                  </a:cubicBezTo>
                  <a:cubicBezTo>
                    <a:pt x="9416" y="4857"/>
                    <a:pt x="9524" y="4790"/>
                    <a:pt x="9624" y="4715"/>
                  </a:cubicBezTo>
                  <a:cubicBezTo>
                    <a:pt x="10201" y="4356"/>
                    <a:pt x="10034" y="3988"/>
                    <a:pt x="10034" y="3988"/>
                  </a:cubicBezTo>
                  <a:cubicBezTo>
                    <a:pt x="10468" y="3679"/>
                    <a:pt x="10961" y="3454"/>
                    <a:pt x="10944" y="3095"/>
                  </a:cubicBezTo>
                  <a:cubicBezTo>
                    <a:pt x="10933" y="2894"/>
                    <a:pt x="10826" y="2827"/>
                    <a:pt x="10689" y="2827"/>
                  </a:cubicBezTo>
                  <a:cubicBezTo>
                    <a:pt x="10414" y="2827"/>
                    <a:pt x="10017" y="3095"/>
                    <a:pt x="10017" y="3095"/>
                  </a:cubicBezTo>
                  <a:cubicBezTo>
                    <a:pt x="10371" y="2632"/>
                    <a:pt x="10268" y="2472"/>
                    <a:pt x="10036" y="2472"/>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34"/>
            <p:cNvSpPr/>
            <p:nvPr/>
          </p:nvSpPr>
          <p:spPr>
            <a:xfrm>
              <a:off x="7957253" y="3239676"/>
              <a:ext cx="152915" cy="157503"/>
            </a:xfrm>
            <a:custGeom>
              <a:avLst/>
              <a:gdLst/>
              <a:ahLst/>
              <a:cxnLst/>
              <a:rect l="l" t="t" r="r" b="b"/>
              <a:pathLst>
                <a:path w="3100" h="3193" extrusionOk="0">
                  <a:moveTo>
                    <a:pt x="168" y="1872"/>
                  </a:moveTo>
                  <a:cubicBezTo>
                    <a:pt x="1" y="1296"/>
                    <a:pt x="727" y="544"/>
                    <a:pt x="727" y="544"/>
                  </a:cubicBezTo>
                  <a:cubicBezTo>
                    <a:pt x="811" y="427"/>
                    <a:pt x="928" y="343"/>
                    <a:pt x="1062" y="285"/>
                  </a:cubicBezTo>
                  <a:cubicBezTo>
                    <a:pt x="1630" y="1"/>
                    <a:pt x="2356" y="352"/>
                    <a:pt x="2599" y="845"/>
                  </a:cubicBezTo>
                  <a:cubicBezTo>
                    <a:pt x="3100" y="1864"/>
                    <a:pt x="1730" y="3192"/>
                    <a:pt x="635" y="2474"/>
                  </a:cubicBezTo>
                  <a:cubicBezTo>
                    <a:pt x="393" y="2315"/>
                    <a:pt x="184" y="1931"/>
                    <a:pt x="184" y="1931"/>
                  </a:cubicBezTo>
                  <a:cubicBezTo>
                    <a:pt x="176" y="1906"/>
                    <a:pt x="176" y="1906"/>
                    <a:pt x="168" y="187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51" name="Google Shape;1051;p34"/>
            <p:cNvGrpSpPr/>
            <p:nvPr/>
          </p:nvGrpSpPr>
          <p:grpSpPr>
            <a:xfrm>
              <a:off x="9144467" y="2877464"/>
              <a:ext cx="656500" cy="658177"/>
              <a:chOff x="9144467" y="2877464"/>
              <a:chExt cx="656500" cy="658177"/>
            </a:xfrm>
          </p:grpSpPr>
          <p:sp>
            <p:nvSpPr>
              <p:cNvPr id="1052" name="Google Shape;1052;p34"/>
              <p:cNvSpPr/>
              <p:nvPr/>
            </p:nvSpPr>
            <p:spPr>
              <a:xfrm>
                <a:off x="9144467" y="2877464"/>
                <a:ext cx="656500" cy="658177"/>
              </a:xfrm>
              <a:custGeom>
                <a:avLst/>
                <a:gdLst/>
                <a:ahLst/>
                <a:cxnLst/>
                <a:rect l="l" t="t" r="r" b="b"/>
                <a:pathLst>
                  <a:path w="13309" h="13343" extrusionOk="0">
                    <a:moveTo>
                      <a:pt x="5765" y="2649"/>
                    </a:moveTo>
                    <a:cubicBezTo>
                      <a:pt x="5765" y="1997"/>
                      <a:pt x="5865" y="1354"/>
                      <a:pt x="6199" y="769"/>
                    </a:cubicBezTo>
                    <a:cubicBezTo>
                      <a:pt x="6233" y="711"/>
                      <a:pt x="6274" y="652"/>
                      <a:pt x="6308" y="594"/>
                    </a:cubicBezTo>
                    <a:cubicBezTo>
                      <a:pt x="6341" y="544"/>
                      <a:pt x="6366" y="510"/>
                      <a:pt x="6400" y="469"/>
                    </a:cubicBezTo>
                    <a:cubicBezTo>
                      <a:pt x="6433" y="427"/>
                      <a:pt x="6442" y="418"/>
                      <a:pt x="6467" y="385"/>
                    </a:cubicBezTo>
                    <a:cubicBezTo>
                      <a:pt x="6650" y="151"/>
                      <a:pt x="6926" y="17"/>
                      <a:pt x="7227" y="9"/>
                    </a:cubicBezTo>
                    <a:cubicBezTo>
                      <a:pt x="7436" y="1"/>
                      <a:pt x="7636" y="101"/>
                      <a:pt x="7770" y="268"/>
                    </a:cubicBezTo>
                    <a:cubicBezTo>
                      <a:pt x="7929" y="494"/>
                      <a:pt x="7937" y="786"/>
                      <a:pt x="7954" y="1053"/>
                    </a:cubicBezTo>
                    <a:cubicBezTo>
                      <a:pt x="8129" y="936"/>
                      <a:pt x="8321" y="836"/>
                      <a:pt x="8513" y="736"/>
                    </a:cubicBezTo>
                    <a:cubicBezTo>
                      <a:pt x="9223" y="418"/>
                      <a:pt x="10059" y="736"/>
                      <a:pt x="10376" y="1454"/>
                    </a:cubicBezTo>
                    <a:cubicBezTo>
                      <a:pt x="10827" y="2390"/>
                      <a:pt x="10426" y="3509"/>
                      <a:pt x="9750" y="4403"/>
                    </a:cubicBezTo>
                    <a:cubicBezTo>
                      <a:pt x="10142" y="4286"/>
                      <a:pt x="10543" y="4220"/>
                      <a:pt x="10944" y="4220"/>
                    </a:cubicBezTo>
                    <a:cubicBezTo>
                      <a:pt x="11897" y="4236"/>
                      <a:pt x="12908" y="4738"/>
                      <a:pt x="13083" y="5615"/>
                    </a:cubicBezTo>
                    <a:cubicBezTo>
                      <a:pt x="13309" y="6676"/>
                      <a:pt x="12390" y="7854"/>
                      <a:pt x="11253" y="7962"/>
                    </a:cubicBezTo>
                    <a:cubicBezTo>
                      <a:pt x="11370" y="8146"/>
                      <a:pt x="11454" y="8346"/>
                      <a:pt x="11521" y="8564"/>
                    </a:cubicBezTo>
                    <a:cubicBezTo>
                      <a:pt x="11638" y="9073"/>
                      <a:pt x="11287" y="9574"/>
                      <a:pt x="10769" y="9641"/>
                    </a:cubicBezTo>
                    <a:cubicBezTo>
                      <a:pt x="10234" y="9708"/>
                      <a:pt x="9716" y="9524"/>
                      <a:pt x="9207" y="9224"/>
                    </a:cubicBezTo>
                    <a:cubicBezTo>
                      <a:pt x="9683" y="10092"/>
                      <a:pt x="9883" y="11195"/>
                      <a:pt x="9349" y="12072"/>
                    </a:cubicBezTo>
                    <a:cubicBezTo>
                      <a:pt x="9324" y="12106"/>
                      <a:pt x="9307" y="12131"/>
                      <a:pt x="9282" y="12156"/>
                    </a:cubicBezTo>
                    <a:cubicBezTo>
                      <a:pt x="8873" y="12615"/>
                      <a:pt x="7970" y="12540"/>
                      <a:pt x="7477" y="12097"/>
                    </a:cubicBezTo>
                    <a:cubicBezTo>
                      <a:pt x="7302" y="11939"/>
                      <a:pt x="7060" y="11696"/>
                      <a:pt x="7060" y="11696"/>
                    </a:cubicBezTo>
                    <a:lnTo>
                      <a:pt x="7043" y="11763"/>
                    </a:lnTo>
                    <a:cubicBezTo>
                      <a:pt x="6843" y="12432"/>
                      <a:pt x="6458" y="13342"/>
                      <a:pt x="5539" y="12816"/>
                    </a:cubicBezTo>
                    <a:cubicBezTo>
                      <a:pt x="4913" y="12448"/>
                      <a:pt x="4779" y="11605"/>
                      <a:pt x="4796" y="10995"/>
                    </a:cubicBezTo>
                    <a:cubicBezTo>
                      <a:pt x="4796" y="10903"/>
                      <a:pt x="4796" y="10819"/>
                      <a:pt x="4804" y="10727"/>
                    </a:cubicBezTo>
                    <a:cubicBezTo>
                      <a:pt x="4737" y="10828"/>
                      <a:pt x="4679" y="10928"/>
                      <a:pt x="4612" y="11028"/>
                    </a:cubicBezTo>
                    <a:cubicBezTo>
                      <a:pt x="4228" y="11605"/>
                      <a:pt x="3576" y="12089"/>
                      <a:pt x="2883" y="11788"/>
                    </a:cubicBezTo>
                    <a:cubicBezTo>
                      <a:pt x="2691" y="11705"/>
                      <a:pt x="2515" y="11579"/>
                      <a:pt x="2381" y="11412"/>
                    </a:cubicBezTo>
                    <a:cubicBezTo>
                      <a:pt x="2273" y="11320"/>
                      <a:pt x="2173" y="11212"/>
                      <a:pt x="2106" y="11087"/>
                    </a:cubicBezTo>
                    <a:cubicBezTo>
                      <a:pt x="1797" y="10560"/>
                      <a:pt x="1872" y="9875"/>
                      <a:pt x="2139" y="9357"/>
                    </a:cubicBezTo>
                    <a:cubicBezTo>
                      <a:pt x="2139" y="9357"/>
                      <a:pt x="1429" y="9566"/>
                      <a:pt x="1062" y="9508"/>
                    </a:cubicBezTo>
                    <a:cubicBezTo>
                      <a:pt x="410" y="9407"/>
                      <a:pt x="1" y="8756"/>
                      <a:pt x="193" y="8121"/>
                    </a:cubicBezTo>
                    <a:cubicBezTo>
                      <a:pt x="502" y="7010"/>
                      <a:pt x="1705" y="6325"/>
                      <a:pt x="2782" y="6049"/>
                    </a:cubicBezTo>
                    <a:cubicBezTo>
                      <a:pt x="1905" y="5915"/>
                      <a:pt x="1103" y="5456"/>
                      <a:pt x="552" y="4763"/>
                    </a:cubicBezTo>
                    <a:cubicBezTo>
                      <a:pt x="193" y="4295"/>
                      <a:pt x="226" y="3518"/>
                      <a:pt x="786" y="3217"/>
                    </a:cubicBezTo>
                    <a:cubicBezTo>
                      <a:pt x="1137" y="3025"/>
                      <a:pt x="1571" y="3025"/>
                      <a:pt x="1980" y="3058"/>
                    </a:cubicBezTo>
                    <a:lnTo>
                      <a:pt x="2189" y="3075"/>
                    </a:lnTo>
                    <a:lnTo>
                      <a:pt x="2173" y="3017"/>
                    </a:lnTo>
                    <a:cubicBezTo>
                      <a:pt x="1914" y="2006"/>
                      <a:pt x="2081" y="870"/>
                      <a:pt x="2966" y="302"/>
                    </a:cubicBezTo>
                    <a:cubicBezTo>
                      <a:pt x="3117" y="193"/>
                      <a:pt x="3300" y="134"/>
                      <a:pt x="3493" y="134"/>
                    </a:cubicBezTo>
                    <a:cubicBezTo>
                      <a:pt x="4061" y="143"/>
                      <a:pt x="4520" y="619"/>
                      <a:pt x="4846" y="1037"/>
                    </a:cubicBezTo>
                    <a:cubicBezTo>
                      <a:pt x="5239" y="1521"/>
                      <a:pt x="5548" y="2064"/>
                      <a:pt x="5765" y="2649"/>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34"/>
              <p:cNvSpPr/>
              <p:nvPr/>
            </p:nvSpPr>
            <p:spPr>
              <a:xfrm>
                <a:off x="9266726" y="2990596"/>
                <a:ext cx="384952" cy="434773"/>
              </a:xfrm>
              <a:custGeom>
                <a:avLst/>
                <a:gdLst/>
                <a:ahLst/>
                <a:cxnLst/>
                <a:rect l="l" t="t" r="r" b="b"/>
                <a:pathLst>
                  <a:path w="7804" h="8814" extrusionOk="0">
                    <a:moveTo>
                      <a:pt x="948" y="1768"/>
                    </a:moveTo>
                    <a:cubicBezTo>
                      <a:pt x="864" y="1768"/>
                      <a:pt x="761" y="1796"/>
                      <a:pt x="761" y="1796"/>
                    </a:cubicBezTo>
                    <a:lnTo>
                      <a:pt x="770" y="1881"/>
                    </a:lnTo>
                    <a:lnTo>
                      <a:pt x="770" y="1881"/>
                    </a:lnTo>
                    <a:lnTo>
                      <a:pt x="1037" y="1788"/>
                    </a:lnTo>
                    <a:cubicBezTo>
                      <a:pt x="1017" y="1773"/>
                      <a:pt x="984" y="1768"/>
                      <a:pt x="948" y="1768"/>
                    </a:cubicBezTo>
                    <a:close/>
                    <a:moveTo>
                      <a:pt x="770" y="1881"/>
                    </a:moveTo>
                    <a:lnTo>
                      <a:pt x="1" y="2147"/>
                    </a:lnTo>
                    <a:cubicBezTo>
                      <a:pt x="444" y="2465"/>
                      <a:pt x="920" y="2740"/>
                      <a:pt x="1396" y="3033"/>
                    </a:cubicBezTo>
                    <a:lnTo>
                      <a:pt x="1847" y="3334"/>
                    </a:lnTo>
                    <a:cubicBezTo>
                      <a:pt x="2009" y="3309"/>
                      <a:pt x="2173" y="3297"/>
                      <a:pt x="2336" y="3297"/>
                    </a:cubicBezTo>
                    <a:cubicBezTo>
                      <a:pt x="2432" y="3297"/>
                      <a:pt x="2528" y="3301"/>
                      <a:pt x="2624" y="3309"/>
                    </a:cubicBezTo>
                    <a:lnTo>
                      <a:pt x="2624" y="3309"/>
                    </a:lnTo>
                    <a:cubicBezTo>
                      <a:pt x="2501" y="3238"/>
                      <a:pt x="2376" y="3172"/>
                      <a:pt x="2248" y="3108"/>
                    </a:cubicBezTo>
                    <a:lnTo>
                      <a:pt x="1881" y="2882"/>
                    </a:lnTo>
                    <a:cubicBezTo>
                      <a:pt x="1747" y="2799"/>
                      <a:pt x="1622" y="2715"/>
                      <a:pt x="1505" y="2623"/>
                    </a:cubicBezTo>
                    <a:cubicBezTo>
                      <a:pt x="1196" y="2398"/>
                      <a:pt x="786" y="2039"/>
                      <a:pt x="786" y="2039"/>
                    </a:cubicBezTo>
                    <a:lnTo>
                      <a:pt x="770" y="1881"/>
                    </a:lnTo>
                    <a:close/>
                    <a:moveTo>
                      <a:pt x="4111" y="3400"/>
                    </a:moveTo>
                    <a:lnTo>
                      <a:pt x="4103" y="3425"/>
                    </a:lnTo>
                    <a:lnTo>
                      <a:pt x="4094" y="3450"/>
                    </a:lnTo>
                    <a:cubicBezTo>
                      <a:pt x="4098" y="3443"/>
                      <a:pt x="4101" y="3437"/>
                      <a:pt x="4104" y="3432"/>
                    </a:cubicBezTo>
                    <a:lnTo>
                      <a:pt x="4104" y="3432"/>
                    </a:lnTo>
                    <a:cubicBezTo>
                      <a:pt x="4104" y="3432"/>
                      <a:pt x="4104" y="3432"/>
                      <a:pt x="4104" y="3432"/>
                    </a:cubicBezTo>
                    <a:cubicBezTo>
                      <a:pt x="4106" y="3432"/>
                      <a:pt x="4113" y="3419"/>
                      <a:pt x="4112" y="3419"/>
                    </a:cubicBezTo>
                    <a:lnTo>
                      <a:pt x="4112" y="3419"/>
                    </a:lnTo>
                    <a:cubicBezTo>
                      <a:pt x="4111" y="3419"/>
                      <a:pt x="4109" y="3422"/>
                      <a:pt x="4104" y="3432"/>
                    </a:cubicBezTo>
                    <a:lnTo>
                      <a:pt x="4104" y="3432"/>
                    </a:lnTo>
                    <a:cubicBezTo>
                      <a:pt x="4103" y="3430"/>
                      <a:pt x="4105" y="3422"/>
                      <a:pt x="4111" y="3400"/>
                    </a:cubicBezTo>
                    <a:close/>
                    <a:moveTo>
                      <a:pt x="2624" y="3309"/>
                    </a:moveTo>
                    <a:cubicBezTo>
                      <a:pt x="2728" y="3369"/>
                      <a:pt x="2831" y="3432"/>
                      <a:pt x="2933" y="3501"/>
                    </a:cubicBezTo>
                    <a:cubicBezTo>
                      <a:pt x="3067" y="3601"/>
                      <a:pt x="3217" y="3676"/>
                      <a:pt x="3384" y="3726"/>
                    </a:cubicBezTo>
                    <a:cubicBezTo>
                      <a:pt x="3384" y="3726"/>
                      <a:pt x="3403" y="3749"/>
                      <a:pt x="3414" y="3749"/>
                    </a:cubicBezTo>
                    <a:cubicBezTo>
                      <a:pt x="3431" y="3749"/>
                      <a:pt x="3431" y="3698"/>
                      <a:pt x="3326" y="3442"/>
                    </a:cubicBezTo>
                    <a:cubicBezTo>
                      <a:pt x="3095" y="3374"/>
                      <a:pt x="2860" y="3330"/>
                      <a:pt x="2624" y="3309"/>
                    </a:cubicBezTo>
                    <a:close/>
                    <a:moveTo>
                      <a:pt x="6843" y="3450"/>
                    </a:moveTo>
                    <a:cubicBezTo>
                      <a:pt x="6676" y="3450"/>
                      <a:pt x="6517" y="3459"/>
                      <a:pt x="6358" y="3476"/>
                    </a:cubicBezTo>
                    <a:cubicBezTo>
                      <a:pt x="5857" y="3534"/>
                      <a:pt x="5047" y="3467"/>
                      <a:pt x="4963" y="4069"/>
                    </a:cubicBezTo>
                    <a:lnTo>
                      <a:pt x="4966" y="4070"/>
                    </a:lnTo>
                    <a:lnTo>
                      <a:pt x="4966" y="4070"/>
                    </a:lnTo>
                    <a:cubicBezTo>
                      <a:pt x="4996" y="4059"/>
                      <a:pt x="5065" y="4038"/>
                      <a:pt x="5197" y="3994"/>
                    </a:cubicBezTo>
                    <a:cubicBezTo>
                      <a:pt x="5548" y="3877"/>
                      <a:pt x="5899" y="3801"/>
                      <a:pt x="6267" y="3751"/>
                    </a:cubicBezTo>
                    <a:cubicBezTo>
                      <a:pt x="6601" y="3701"/>
                      <a:pt x="7804" y="3651"/>
                      <a:pt x="7804" y="3651"/>
                    </a:cubicBezTo>
                    <a:lnTo>
                      <a:pt x="7745" y="3567"/>
                    </a:lnTo>
                    <a:cubicBezTo>
                      <a:pt x="7444" y="3501"/>
                      <a:pt x="7144" y="3467"/>
                      <a:pt x="6843" y="3450"/>
                    </a:cubicBezTo>
                    <a:close/>
                    <a:moveTo>
                      <a:pt x="4955" y="4069"/>
                    </a:moveTo>
                    <a:cubicBezTo>
                      <a:pt x="4953" y="4069"/>
                      <a:pt x="4950" y="4070"/>
                      <a:pt x="4949" y="4071"/>
                    </a:cubicBezTo>
                    <a:lnTo>
                      <a:pt x="4949" y="4071"/>
                    </a:lnTo>
                    <a:lnTo>
                      <a:pt x="4955" y="4069"/>
                    </a:lnTo>
                    <a:close/>
                    <a:moveTo>
                      <a:pt x="4946" y="4080"/>
                    </a:moveTo>
                    <a:lnTo>
                      <a:pt x="4946" y="4080"/>
                    </a:lnTo>
                    <a:cubicBezTo>
                      <a:pt x="4946" y="4081"/>
                      <a:pt x="4948" y="4081"/>
                      <a:pt x="4951" y="4081"/>
                    </a:cubicBezTo>
                    <a:lnTo>
                      <a:pt x="4951" y="4081"/>
                    </a:lnTo>
                    <a:cubicBezTo>
                      <a:pt x="4949" y="4081"/>
                      <a:pt x="4947" y="4080"/>
                      <a:pt x="4946" y="4080"/>
                    </a:cubicBezTo>
                    <a:close/>
                    <a:moveTo>
                      <a:pt x="1313" y="4102"/>
                    </a:moveTo>
                    <a:cubicBezTo>
                      <a:pt x="1312" y="4102"/>
                      <a:pt x="1312" y="4102"/>
                      <a:pt x="1312" y="4102"/>
                    </a:cubicBezTo>
                    <a:lnTo>
                      <a:pt x="1312" y="4102"/>
                    </a:lnTo>
                    <a:cubicBezTo>
                      <a:pt x="1312" y="4102"/>
                      <a:pt x="1313" y="4102"/>
                      <a:pt x="1313" y="4102"/>
                    </a:cubicBezTo>
                    <a:close/>
                    <a:moveTo>
                      <a:pt x="4987" y="4083"/>
                    </a:moveTo>
                    <a:lnTo>
                      <a:pt x="4993" y="4086"/>
                    </a:lnTo>
                    <a:lnTo>
                      <a:pt x="4993" y="4086"/>
                    </a:lnTo>
                    <a:cubicBezTo>
                      <a:pt x="4982" y="4085"/>
                      <a:pt x="4971" y="4085"/>
                      <a:pt x="4963" y="4085"/>
                    </a:cubicBezTo>
                    <a:cubicBezTo>
                      <a:pt x="4960" y="4128"/>
                      <a:pt x="4975" y="4141"/>
                      <a:pt x="4993" y="4141"/>
                    </a:cubicBezTo>
                    <a:cubicBezTo>
                      <a:pt x="5017" y="4141"/>
                      <a:pt x="5047" y="4119"/>
                      <a:pt x="5047" y="4119"/>
                    </a:cubicBezTo>
                    <a:cubicBezTo>
                      <a:pt x="5047" y="4110"/>
                      <a:pt x="5043" y="4104"/>
                      <a:pt x="5037" y="4099"/>
                    </a:cubicBezTo>
                    <a:lnTo>
                      <a:pt x="5037" y="4099"/>
                    </a:lnTo>
                    <a:cubicBezTo>
                      <a:pt x="5026" y="4089"/>
                      <a:pt x="5006" y="4085"/>
                      <a:pt x="4987" y="4083"/>
                    </a:cubicBezTo>
                    <a:close/>
                    <a:moveTo>
                      <a:pt x="4963" y="4069"/>
                    </a:moveTo>
                    <a:lnTo>
                      <a:pt x="4940" y="4077"/>
                    </a:lnTo>
                    <a:lnTo>
                      <a:pt x="4940" y="4077"/>
                    </a:lnTo>
                    <a:cubicBezTo>
                      <a:pt x="4939" y="4075"/>
                      <a:pt x="4942" y="4073"/>
                      <a:pt x="4949" y="4071"/>
                    </a:cubicBezTo>
                    <a:lnTo>
                      <a:pt x="4949" y="4071"/>
                    </a:lnTo>
                    <a:lnTo>
                      <a:pt x="3967" y="4411"/>
                    </a:lnTo>
                    <a:lnTo>
                      <a:pt x="3967" y="4411"/>
                    </a:lnTo>
                    <a:cubicBezTo>
                      <a:pt x="3967" y="4411"/>
                      <a:pt x="3967" y="4411"/>
                      <a:pt x="3967" y="4411"/>
                    </a:cubicBezTo>
                    <a:lnTo>
                      <a:pt x="3967" y="4411"/>
                    </a:lnTo>
                    <a:lnTo>
                      <a:pt x="4940" y="4077"/>
                    </a:lnTo>
                    <a:lnTo>
                      <a:pt x="4940" y="4077"/>
                    </a:lnTo>
                    <a:cubicBezTo>
                      <a:pt x="4941" y="4078"/>
                      <a:pt x="4943" y="4079"/>
                      <a:pt x="4946" y="4080"/>
                    </a:cubicBezTo>
                    <a:lnTo>
                      <a:pt x="4946" y="4080"/>
                    </a:lnTo>
                    <a:cubicBezTo>
                      <a:pt x="4946" y="4078"/>
                      <a:pt x="4951" y="4076"/>
                      <a:pt x="4963" y="4071"/>
                    </a:cubicBezTo>
                    <a:lnTo>
                      <a:pt x="4963" y="4071"/>
                    </a:lnTo>
                    <a:lnTo>
                      <a:pt x="4963" y="4082"/>
                    </a:lnTo>
                    <a:lnTo>
                      <a:pt x="4963" y="4082"/>
                    </a:lnTo>
                    <a:cubicBezTo>
                      <a:pt x="4958" y="4082"/>
                      <a:pt x="4954" y="4082"/>
                      <a:pt x="4951" y="4081"/>
                    </a:cubicBezTo>
                    <a:lnTo>
                      <a:pt x="4951" y="4081"/>
                    </a:lnTo>
                    <a:cubicBezTo>
                      <a:pt x="4954" y="4082"/>
                      <a:pt x="4958" y="4084"/>
                      <a:pt x="4963" y="4085"/>
                    </a:cubicBezTo>
                    <a:lnTo>
                      <a:pt x="4963" y="4082"/>
                    </a:lnTo>
                    <a:lnTo>
                      <a:pt x="4963" y="4082"/>
                    </a:lnTo>
                    <a:cubicBezTo>
                      <a:pt x="4970" y="4082"/>
                      <a:pt x="4978" y="4082"/>
                      <a:pt x="4987" y="4083"/>
                    </a:cubicBezTo>
                    <a:lnTo>
                      <a:pt x="4987" y="4083"/>
                    </a:lnTo>
                    <a:lnTo>
                      <a:pt x="4966" y="4070"/>
                    </a:lnTo>
                    <a:lnTo>
                      <a:pt x="4966" y="4070"/>
                    </a:lnTo>
                    <a:cubicBezTo>
                      <a:pt x="4965" y="4071"/>
                      <a:pt x="4964" y="4071"/>
                      <a:pt x="4963" y="4071"/>
                    </a:cubicBezTo>
                    <a:lnTo>
                      <a:pt x="4963" y="4071"/>
                    </a:lnTo>
                    <a:lnTo>
                      <a:pt x="4963" y="4069"/>
                    </a:lnTo>
                    <a:close/>
                    <a:moveTo>
                      <a:pt x="5966" y="4169"/>
                    </a:moveTo>
                    <a:lnTo>
                      <a:pt x="5891" y="4177"/>
                    </a:lnTo>
                    <a:cubicBezTo>
                      <a:pt x="5849" y="4177"/>
                      <a:pt x="5515" y="4227"/>
                      <a:pt x="5197" y="4286"/>
                    </a:cubicBezTo>
                    <a:cubicBezTo>
                      <a:pt x="4997" y="4336"/>
                      <a:pt x="5172" y="4378"/>
                      <a:pt x="5172" y="4378"/>
                    </a:cubicBezTo>
                    <a:lnTo>
                      <a:pt x="5231" y="4378"/>
                    </a:lnTo>
                    <a:cubicBezTo>
                      <a:pt x="5598" y="4366"/>
                      <a:pt x="5769" y="4361"/>
                      <a:pt x="5851" y="4361"/>
                    </a:cubicBezTo>
                    <a:cubicBezTo>
                      <a:pt x="6008" y="4361"/>
                      <a:pt x="5839" y="4381"/>
                      <a:pt x="6091" y="4420"/>
                    </a:cubicBezTo>
                    <a:cubicBezTo>
                      <a:pt x="6325" y="4453"/>
                      <a:pt x="6697" y="4461"/>
                      <a:pt x="7010" y="4461"/>
                    </a:cubicBezTo>
                    <a:cubicBezTo>
                      <a:pt x="7323" y="4461"/>
                      <a:pt x="7578" y="4453"/>
                      <a:pt x="7578" y="4453"/>
                    </a:cubicBezTo>
                    <a:lnTo>
                      <a:pt x="7503" y="4361"/>
                    </a:lnTo>
                    <a:cubicBezTo>
                      <a:pt x="7185" y="4319"/>
                      <a:pt x="6876" y="4261"/>
                      <a:pt x="6559" y="4211"/>
                    </a:cubicBezTo>
                    <a:cubicBezTo>
                      <a:pt x="6367" y="4186"/>
                      <a:pt x="6166" y="4169"/>
                      <a:pt x="5966" y="4169"/>
                    </a:cubicBezTo>
                    <a:close/>
                    <a:moveTo>
                      <a:pt x="1730" y="0"/>
                    </a:moveTo>
                    <a:lnTo>
                      <a:pt x="1739" y="192"/>
                    </a:lnTo>
                    <a:cubicBezTo>
                      <a:pt x="2248" y="811"/>
                      <a:pt x="2683" y="1671"/>
                      <a:pt x="3117" y="2481"/>
                    </a:cubicBezTo>
                    <a:cubicBezTo>
                      <a:pt x="3660" y="3526"/>
                      <a:pt x="3368" y="2941"/>
                      <a:pt x="3510" y="3425"/>
                    </a:cubicBezTo>
                    <a:cubicBezTo>
                      <a:pt x="3510" y="3425"/>
                      <a:pt x="3544" y="3466"/>
                      <a:pt x="3585" y="3494"/>
                    </a:cubicBezTo>
                    <a:lnTo>
                      <a:pt x="3585" y="3494"/>
                    </a:lnTo>
                    <a:cubicBezTo>
                      <a:pt x="3548" y="3574"/>
                      <a:pt x="3511" y="3654"/>
                      <a:pt x="3476" y="3735"/>
                    </a:cubicBezTo>
                    <a:cubicBezTo>
                      <a:pt x="3475" y="3755"/>
                      <a:pt x="3474" y="3773"/>
                      <a:pt x="3473" y="3790"/>
                    </a:cubicBezTo>
                    <a:lnTo>
                      <a:pt x="3473" y="3790"/>
                    </a:lnTo>
                    <a:cubicBezTo>
                      <a:pt x="3273" y="3759"/>
                      <a:pt x="3160" y="3743"/>
                      <a:pt x="3033" y="3726"/>
                    </a:cubicBezTo>
                    <a:cubicBezTo>
                      <a:pt x="2983" y="3718"/>
                      <a:pt x="2933" y="3718"/>
                      <a:pt x="2883" y="3718"/>
                    </a:cubicBezTo>
                    <a:lnTo>
                      <a:pt x="2875" y="3718"/>
                    </a:lnTo>
                    <a:cubicBezTo>
                      <a:pt x="2321" y="3718"/>
                      <a:pt x="1317" y="4102"/>
                      <a:pt x="1312" y="4102"/>
                    </a:cubicBezTo>
                    <a:cubicBezTo>
                      <a:pt x="1312" y="4102"/>
                      <a:pt x="1312" y="4102"/>
                      <a:pt x="1312" y="4102"/>
                    </a:cubicBezTo>
                    <a:lnTo>
                      <a:pt x="1312" y="4102"/>
                    </a:lnTo>
                    <a:cubicBezTo>
                      <a:pt x="836" y="4361"/>
                      <a:pt x="327" y="4896"/>
                      <a:pt x="327" y="4896"/>
                    </a:cubicBezTo>
                    <a:lnTo>
                      <a:pt x="452" y="4912"/>
                    </a:lnTo>
                    <a:cubicBezTo>
                      <a:pt x="845" y="4695"/>
                      <a:pt x="1254" y="4520"/>
                      <a:pt x="1688" y="4386"/>
                    </a:cubicBezTo>
                    <a:cubicBezTo>
                      <a:pt x="2115" y="4278"/>
                      <a:pt x="2557" y="4194"/>
                      <a:pt x="3000" y="4152"/>
                    </a:cubicBezTo>
                    <a:cubicBezTo>
                      <a:pt x="3493" y="4136"/>
                      <a:pt x="4195" y="4069"/>
                      <a:pt x="4195" y="4069"/>
                    </a:cubicBezTo>
                    <a:lnTo>
                      <a:pt x="3869" y="3851"/>
                    </a:lnTo>
                    <a:cubicBezTo>
                      <a:pt x="3787" y="3839"/>
                      <a:pt x="3715" y="3828"/>
                      <a:pt x="3650" y="3817"/>
                    </a:cubicBezTo>
                    <a:lnTo>
                      <a:pt x="3650" y="3817"/>
                    </a:lnTo>
                    <a:cubicBezTo>
                      <a:pt x="3665" y="3797"/>
                      <a:pt x="3682" y="3772"/>
                      <a:pt x="3702" y="3743"/>
                    </a:cubicBezTo>
                    <a:lnTo>
                      <a:pt x="3744" y="3693"/>
                    </a:lnTo>
                    <a:lnTo>
                      <a:pt x="3744" y="3693"/>
                    </a:lnTo>
                    <a:cubicBezTo>
                      <a:pt x="3743" y="3694"/>
                      <a:pt x="3742" y="3695"/>
                      <a:pt x="3742" y="3695"/>
                    </a:cubicBezTo>
                    <a:cubicBezTo>
                      <a:pt x="3744" y="3695"/>
                      <a:pt x="3875" y="3518"/>
                      <a:pt x="3969" y="3392"/>
                    </a:cubicBezTo>
                    <a:cubicBezTo>
                      <a:pt x="4103" y="3200"/>
                      <a:pt x="4362" y="2774"/>
                      <a:pt x="4362" y="2774"/>
                    </a:cubicBezTo>
                    <a:cubicBezTo>
                      <a:pt x="4704" y="2114"/>
                      <a:pt x="4955" y="1412"/>
                      <a:pt x="5105" y="685"/>
                    </a:cubicBezTo>
                    <a:lnTo>
                      <a:pt x="5030" y="552"/>
                    </a:lnTo>
                    <a:lnTo>
                      <a:pt x="4871" y="710"/>
                    </a:lnTo>
                    <a:cubicBezTo>
                      <a:pt x="4729" y="1195"/>
                      <a:pt x="4537" y="1671"/>
                      <a:pt x="4303" y="2122"/>
                    </a:cubicBezTo>
                    <a:cubicBezTo>
                      <a:pt x="4002" y="2707"/>
                      <a:pt x="3975" y="2752"/>
                      <a:pt x="3973" y="2752"/>
                    </a:cubicBezTo>
                    <a:cubicBezTo>
                      <a:pt x="3973" y="2752"/>
                      <a:pt x="3973" y="2750"/>
                      <a:pt x="3973" y="2750"/>
                    </a:cubicBezTo>
                    <a:lnTo>
                      <a:pt x="3973" y="2750"/>
                    </a:lnTo>
                    <a:cubicBezTo>
                      <a:pt x="3973" y="2750"/>
                      <a:pt x="3971" y="2754"/>
                      <a:pt x="3961" y="2774"/>
                    </a:cubicBezTo>
                    <a:cubicBezTo>
                      <a:pt x="3896" y="2886"/>
                      <a:pt x="3834" y="2999"/>
                      <a:pt x="3774" y="3112"/>
                    </a:cubicBezTo>
                    <a:lnTo>
                      <a:pt x="3774" y="3112"/>
                    </a:lnTo>
                    <a:cubicBezTo>
                      <a:pt x="3781" y="3062"/>
                      <a:pt x="3785" y="3024"/>
                      <a:pt x="3785" y="3016"/>
                    </a:cubicBezTo>
                    <a:cubicBezTo>
                      <a:pt x="3710" y="2649"/>
                      <a:pt x="3577" y="2306"/>
                      <a:pt x="3384" y="1989"/>
                    </a:cubicBezTo>
                    <a:cubicBezTo>
                      <a:pt x="3084" y="1446"/>
                      <a:pt x="2474" y="510"/>
                      <a:pt x="2474" y="510"/>
                    </a:cubicBezTo>
                    <a:cubicBezTo>
                      <a:pt x="2265" y="284"/>
                      <a:pt x="2014" y="109"/>
                      <a:pt x="1730" y="0"/>
                    </a:cubicBezTo>
                    <a:close/>
                    <a:moveTo>
                      <a:pt x="3893" y="4257"/>
                    </a:moveTo>
                    <a:cubicBezTo>
                      <a:pt x="3866" y="4257"/>
                      <a:pt x="3820" y="4301"/>
                      <a:pt x="3668" y="4361"/>
                    </a:cubicBezTo>
                    <a:cubicBezTo>
                      <a:pt x="3668" y="4361"/>
                      <a:pt x="3384" y="4511"/>
                      <a:pt x="3192" y="4620"/>
                    </a:cubicBezTo>
                    <a:cubicBezTo>
                      <a:pt x="2699" y="4912"/>
                      <a:pt x="1655" y="6391"/>
                      <a:pt x="1655" y="6391"/>
                    </a:cubicBezTo>
                    <a:cubicBezTo>
                      <a:pt x="1580" y="6617"/>
                      <a:pt x="1572" y="6851"/>
                      <a:pt x="1622" y="7076"/>
                    </a:cubicBezTo>
                    <a:lnTo>
                      <a:pt x="1789" y="6984"/>
                    </a:lnTo>
                    <a:cubicBezTo>
                      <a:pt x="1847" y="6884"/>
                      <a:pt x="1922" y="6767"/>
                      <a:pt x="1989" y="6675"/>
                    </a:cubicBezTo>
                    <a:cubicBezTo>
                      <a:pt x="2374" y="6074"/>
                      <a:pt x="2825" y="5522"/>
                      <a:pt x="3343" y="5038"/>
                    </a:cubicBezTo>
                    <a:cubicBezTo>
                      <a:pt x="4110" y="4342"/>
                      <a:pt x="3959" y="4580"/>
                      <a:pt x="3967" y="4411"/>
                    </a:cubicBezTo>
                    <a:lnTo>
                      <a:pt x="3967" y="4411"/>
                    </a:lnTo>
                    <a:lnTo>
                      <a:pt x="3919" y="4428"/>
                    </a:lnTo>
                    <a:lnTo>
                      <a:pt x="3919" y="4428"/>
                    </a:lnTo>
                    <a:lnTo>
                      <a:pt x="3967" y="4411"/>
                    </a:lnTo>
                    <a:lnTo>
                      <a:pt x="3967" y="4411"/>
                    </a:lnTo>
                    <a:cubicBezTo>
                      <a:pt x="3967" y="4404"/>
                      <a:pt x="3968" y="4395"/>
                      <a:pt x="3969" y="4386"/>
                    </a:cubicBezTo>
                    <a:lnTo>
                      <a:pt x="3969" y="4361"/>
                    </a:lnTo>
                    <a:cubicBezTo>
                      <a:pt x="3924" y="4286"/>
                      <a:pt x="3915" y="4257"/>
                      <a:pt x="3893" y="4257"/>
                    </a:cubicBezTo>
                    <a:close/>
                    <a:moveTo>
                      <a:pt x="4571" y="4501"/>
                    </a:moveTo>
                    <a:cubicBezTo>
                      <a:pt x="4467" y="4501"/>
                      <a:pt x="4420" y="4879"/>
                      <a:pt x="4420" y="4879"/>
                    </a:cubicBezTo>
                    <a:cubicBezTo>
                      <a:pt x="4378" y="5781"/>
                      <a:pt x="4479" y="5998"/>
                      <a:pt x="4637" y="6692"/>
                    </a:cubicBezTo>
                    <a:cubicBezTo>
                      <a:pt x="4738" y="7151"/>
                      <a:pt x="5297" y="7870"/>
                      <a:pt x="5297" y="7870"/>
                    </a:cubicBezTo>
                    <a:lnTo>
                      <a:pt x="5331" y="7736"/>
                    </a:lnTo>
                    <a:cubicBezTo>
                      <a:pt x="4947" y="6951"/>
                      <a:pt x="4938" y="6140"/>
                      <a:pt x="4754" y="5439"/>
                    </a:cubicBezTo>
                    <a:lnTo>
                      <a:pt x="4612" y="4587"/>
                    </a:lnTo>
                    <a:cubicBezTo>
                      <a:pt x="4612" y="4587"/>
                      <a:pt x="4612" y="4587"/>
                      <a:pt x="4611" y="4587"/>
                    </a:cubicBezTo>
                    <a:cubicBezTo>
                      <a:pt x="4605" y="4587"/>
                      <a:pt x="4612" y="4520"/>
                      <a:pt x="4612" y="4520"/>
                    </a:cubicBezTo>
                    <a:cubicBezTo>
                      <a:pt x="4598" y="4507"/>
                      <a:pt x="4584" y="4501"/>
                      <a:pt x="4571" y="4501"/>
                    </a:cubicBezTo>
                    <a:close/>
                    <a:moveTo>
                      <a:pt x="4309" y="4302"/>
                    </a:moveTo>
                    <a:cubicBezTo>
                      <a:pt x="4215" y="4302"/>
                      <a:pt x="4053" y="4436"/>
                      <a:pt x="4053" y="4436"/>
                    </a:cubicBezTo>
                    <a:cubicBezTo>
                      <a:pt x="3401" y="5397"/>
                      <a:pt x="3426" y="6600"/>
                      <a:pt x="3652" y="7703"/>
                    </a:cubicBezTo>
                    <a:cubicBezTo>
                      <a:pt x="3660" y="7770"/>
                      <a:pt x="3777" y="8221"/>
                      <a:pt x="3877" y="8555"/>
                    </a:cubicBezTo>
                    <a:cubicBezTo>
                      <a:pt x="3911" y="8655"/>
                      <a:pt x="3977" y="8747"/>
                      <a:pt x="4069" y="8814"/>
                    </a:cubicBezTo>
                    <a:lnTo>
                      <a:pt x="4145" y="8680"/>
                    </a:lnTo>
                    <a:cubicBezTo>
                      <a:pt x="4120" y="8471"/>
                      <a:pt x="4094" y="8254"/>
                      <a:pt x="4078" y="8037"/>
                    </a:cubicBezTo>
                    <a:cubicBezTo>
                      <a:pt x="4036" y="7369"/>
                      <a:pt x="4069" y="8020"/>
                      <a:pt x="4036" y="7343"/>
                    </a:cubicBezTo>
                    <a:cubicBezTo>
                      <a:pt x="4003" y="6709"/>
                      <a:pt x="4178" y="5355"/>
                      <a:pt x="4178" y="5355"/>
                    </a:cubicBezTo>
                    <a:cubicBezTo>
                      <a:pt x="4287" y="4729"/>
                      <a:pt x="4370" y="4353"/>
                      <a:pt x="4370" y="4353"/>
                    </a:cubicBezTo>
                    <a:cubicBezTo>
                      <a:pt x="4362" y="4316"/>
                      <a:pt x="4339" y="4302"/>
                      <a:pt x="4309" y="430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34"/>
              <p:cNvSpPr/>
              <p:nvPr/>
            </p:nvSpPr>
            <p:spPr>
              <a:xfrm>
                <a:off x="9386369" y="3129281"/>
                <a:ext cx="159574" cy="135947"/>
              </a:xfrm>
              <a:custGeom>
                <a:avLst/>
                <a:gdLst/>
                <a:ahLst/>
                <a:cxnLst/>
                <a:rect l="l" t="t" r="r" b="b"/>
                <a:pathLst>
                  <a:path w="3235" h="2756" extrusionOk="0">
                    <a:moveTo>
                      <a:pt x="1880" y="0"/>
                    </a:moveTo>
                    <a:cubicBezTo>
                      <a:pt x="1496" y="0"/>
                      <a:pt x="1128" y="125"/>
                      <a:pt x="819" y="343"/>
                    </a:cubicBezTo>
                    <a:cubicBezTo>
                      <a:pt x="0" y="927"/>
                      <a:pt x="126" y="1980"/>
                      <a:pt x="953" y="2540"/>
                    </a:cubicBezTo>
                    <a:cubicBezTo>
                      <a:pt x="1178" y="2690"/>
                      <a:pt x="1417" y="2756"/>
                      <a:pt x="1652" y="2756"/>
                    </a:cubicBezTo>
                    <a:cubicBezTo>
                      <a:pt x="2466" y="2756"/>
                      <a:pt x="3234" y="1969"/>
                      <a:pt x="3208" y="1153"/>
                    </a:cubicBezTo>
                    <a:cubicBezTo>
                      <a:pt x="3183" y="460"/>
                      <a:pt x="2523" y="17"/>
                      <a:pt x="188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55" name="Google Shape;1055;p34"/>
            <p:cNvSpPr/>
            <p:nvPr/>
          </p:nvSpPr>
          <p:spPr>
            <a:xfrm>
              <a:off x="4470637" y="3915512"/>
              <a:ext cx="508123" cy="1716400"/>
            </a:xfrm>
            <a:custGeom>
              <a:avLst/>
              <a:gdLst/>
              <a:ahLst/>
              <a:cxnLst/>
              <a:rect l="l" t="t" r="r" b="b"/>
              <a:pathLst>
                <a:path w="10301" h="34796" extrusionOk="0">
                  <a:moveTo>
                    <a:pt x="4102" y="34361"/>
                  </a:moveTo>
                  <a:cubicBezTo>
                    <a:pt x="877" y="30284"/>
                    <a:pt x="3885" y="25873"/>
                    <a:pt x="3642" y="21571"/>
                  </a:cubicBezTo>
                  <a:cubicBezTo>
                    <a:pt x="3475" y="18555"/>
                    <a:pt x="1245" y="16341"/>
                    <a:pt x="510" y="13484"/>
                  </a:cubicBezTo>
                  <a:cubicBezTo>
                    <a:pt x="0" y="11529"/>
                    <a:pt x="551" y="9750"/>
                    <a:pt x="1136" y="7945"/>
                  </a:cubicBezTo>
                  <a:cubicBezTo>
                    <a:pt x="1796" y="5890"/>
                    <a:pt x="2623" y="3927"/>
                    <a:pt x="3350" y="1905"/>
                  </a:cubicBezTo>
                  <a:cubicBezTo>
                    <a:pt x="3517" y="1496"/>
                    <a:pt x="3659" y="1078"/>
                    <a:pt x="3776" y="652"/>
                  </a:cubicBezTo>
                  <a:cubicBezTo>
                    <a:pt x="3784" y="610"/>
                    <a:pt x="3918" y="1"/>
                    <a:pt x="3943" y="1"/>
                  </a:cubicBezTo>
                  <a:cubicBezTo>
                    <a:pt x="4728" y="151"/>
                    <a:pt x="5597" y="1880"/>
                    <a:pt x="5923" y="2448"/>
                  </a:cubicBezTo>
                  <a:cubicBezTo>
                    <a:pt x="7728" y="5531"/>
                    <a:pt x="7134" y="8831"/>
                    <a:pt x="6792" y="12064"/>
                  </a:cubicBezTo>
                  <a:cubicBezTo>
                    <a:pt x="6449" y="15263"/>
                    <a:pt x="10259" y="17235"/>
                    <a:pt x="10292" y="20485"/>
                  </a:cubicBezTo>
                  <a:cubicBezTo>
                    <a:pt x="10301" y="22206"/>
                    <a:pt x="9139" y="23601"/>
                    <a:pt x="8546" y="25130"/>
                  </a:cubicBezTo>
                  <a:cubicBezTo>
                    <a:pt x="8128" y="26191"/>
                    <a:pt x="8229" y="27377"/>
                    <a:pt x="7794" y="28429"/>
                  </a:cubicBezTo>
                  <a:cubicBezTo>
                    <a:pt x="7393" y="29398"/>
                    <a:pt x="6600" y="30125"/>
                    <a:pt x="6057" y="31011"/>
                  </a:cubicBezTo>
                  <a:cubicBezTo>
                    <a:pt x="5330" y="32197"/>
                    <a:pt x="4971" y="33509"/>
                    <a:pt x="4494" y="34795"/>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34"/>
            <p:cNvSpPr/>
            <p:nvPr/>
          </p:nvSpPr>
          <p:spPr>
            <a:xfrm>
              <a:off x="4614821" y="4476365"/>
              <a:ext cx="238252" cy="1145237"/>
            </a:xfrm>
            <a:custGeom>
              <a:avLst/>
              <a:gdLst/>
              <a:ahLst/>
              <a:cxnLst/>
              <a:rect l="l" t="t" r="r" b="b"/>
              <a:pathLst>
                <a:path w="4830" h="23217" extrusionOk="0">
                  <a:moveTo>
                    <a:pt x="1438" y="23166"/>
                  </a:moveTo>
                  <a:cubicBezTo>
                    <a:pt x="1371" y="23191"/>
                    <a:pt x="1304" y="23208"/>
                    <a:pt x="1237" y="23216"/>
                  </a:cubicBezTo>
                  <a:lnTo>
                    <a:pt x="1204" y="23141"/>
                  </a:lnTo>
                  <a:cubicBezTo>
                    <a:pt x="1154" y="23049"/>
                    <a:pt x="1095" y="22916"/>
                    <a:pt x="1095" y="22916"/>
                  </a:cubicBezTo>
                  <a:cubicBezTo>
                    <a:pt x="1095" y="22916"/>
                    <a:pt x="1012" y="22907"/>
                    <a:pt x="970" y="22765"/>
                  </a:cubicBezTo>
                  <a:cubicBezTo>
                    <a:pt x="711" y="21846"/>
                    <a:pt x="469" y="20919"/>
                    <a:pt x="469" y="19958"/>
                  </a:cubicBezTo>
                  <a:lnTo>
                    <a:pt x="469" y="19942"/>
                  </a:lnTo>
                  <a:cubicBezTo>
                    <a:pt x="561" y="18680"/>
                    <a:pt x="953" y="17469"/>
                    <a:pt x="1346" y="16291"/>
                  </a:cubicBezTo>
                  <a:cubicBezTo>
                    <a:pt x="1346" y="16291"/>
                    <a:pt x="1463" y="15965"/>
                    <a:pt x="1563" y="15698"/>
                  </a:cubicBezTo>
                  <a:cubicBezTo>
                    <a:pt x="1605" y="15581"/>
                    <a:pt x="1647" y="15472"/>
                    <a:pt x="1688" y="15355"/>
                  </a:cubicBezTo>
                  <a:cubicBezTo>
                    <a:pt x="2357" y="13509"/>
                    <a:pt x="2800" y="11537"/>
                    <a:pt x="2399" y="9549"/>
                  </a:cubicBezTo>
                  <a:cubicBezTo>
                    <a:pt x="2148" y="8313"/>
                    <a:pt x="1563" y="7126"/>
                    <a:pt x="1054" y="5940"/>
                  </a:cubicBezTo>
                  <a:cubicBezTo>
                    <a:pt x="1054" y="5940"/>
                    <a:pt x="845" y="5439"/>
                    <a:pt x="694" y="5030"/>
                  </a:cubicBezTo>
                  <a:cubicBezTo>
                    <a:pt x="460" y="4428"/>
                    <a:pt x="285" y="3810"/>
                    <a:pt x="168" y="3175"/>
                  </a:cubicBezTo>
                  <a:cubicBezTo>
                    <a:pt x="26" y="2331"/>
                    <a:pt x="1" y="1471"/>
                    <a:pt x="110" y="619"/>
                  </a:cubicBezTo>
                  <a:lnTo>
                    <a:pt x="110" y="610"/>
                  </a:lnTo>
                  <a:cubicBezTo>
                    <a:pt x="135" y="368"/>
                    <a:pt x="143" y="0"/>
                    <a:pt x="410" y="134"/>
                  </a:cubicBezTo>
                  <a:cubicBezTo>
                    <a:pt x="552" y="209"/>
                    <a:pt x="636" y="468"/>
                    <a:pt x="719" y="652"/>
                  </a:cubicBezTo>
                  <a:cubicBezTo>
                    <a:pt x="1421" y="2173"/>
                    <a:pt x="1546" y="3852"/>
                    <a:pt x="2198" y="5414"/>
                  </a:cubicBezTo>
                  <a:cubicBezTo>
                    <a:pt x="2666" y="6550"/>
                    <a:pt x="3251" y="7644"/>
                    <a:pt x="3735" y="8772"/>
                  </a:cubicBezTo>
                  <a:cubicBezTo>
                    <a:pt x="4562" y="10719"/>
                    <a:pt x="4830" y="12949"/>
                    <a:pt x="4044" y="14929"/>
                  </a:cubicBezTo>
                  <a:cubicBezTo>
                    <a:pt x="3393" y="16575"/>
                    <a:pt x="2273" y="18020"/>
                    <a:pt x="1638" y="19666"/>
                  </a:cubicBezTo>
                  <a:cubicBezTo>
                    <a:pt x="1438" y="20159"/>
                    <a:pt x="1296" y="20668"/>
                    <a:pt x="1221" y="21186"/>
                  </a:cubicBezTo>
                  <a:lnTo>
                    <a:pt x="1221" y="21195"/>
                  </a:lnTo>
                  <a:cubicBezTo>
                    <a:pt x="1237" y="21846"/>
                    <a:pt x="1371" y="22481"/>
                    <a:pt x="1613" y="23074"/>
                  </a:cubicBezTo>
                  <a:lnTo>
                    <a:pt x="1505" y="23141"/>
                  </a:lnTo>
                  <a:close/>
                </a:path>
              </a:pathLst>
            </a:custGeom>
            <a:solidFill>
              <a:srgbClr val="1472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34"/>
            <p:cNvSpPr/>
            <p:nvPr/>
          </p:nvSpPr>
          <p:spPr>
            <a:xfrm>
              <a:off x="4054040" y="4277329"/>
              <a:ext cx="719935" cy="1371896"/>
            </a:xfrm>
            <a:custGeom>
              <a:avLst/>
              <a:gdLst/>
              <a:ahLst/>
              <a:cxnLst/>
              <a:rect l="l" t="t" r="r" b="b"/>
              <a:pathLst>
                <a:path w="14595" h="27812" extrusionOk="0">
                  <a:moveTo>
                    <a:pt x="4350" y="1"/>
                  </a:moveTo>
                  <a:cubicBezTo>
                    <a:pt x="4319" y="1"/>
                    <a:pt x="4285" y="87"/>
                    <a:pt x="4185" y="516"/>
                  </a:cubicBezTo>
                  <a:cubicBezTo>
                    <a:pt x="3659" y="2688"/>
                    <a:pt x="3584" y="5203"/>
                    <a:pt x="4202" y="7408"/>
                  </a:cubicBezTo>
                  <a:cubicBezTo>
                    <a:pt x="4386" y="8043"/>
                    <a:pt x="4570" y="8695"/>
                    <a:pt x="4904" y="9238"/>
                  </a:cubicBezTo>
                  <a:cubicBezTo>
                    <a:pt x="4979" y="9522"/>
                    <a:pt x="5054" y="9806"/>
                    <a:pt x="5129" y="10098"/>
                  </a:cubicBezTo>
                  <a:cubicBezTo>
                    <a:pt x="4269" y="8887"/>
                    <a:pt x="2807" y="8135"/>
                    <a:pt x="1362" y="7500"/>
                  </a:cubicBezTo>
                  <a:cubicBezTo>
                    <a:pt x="986" y="7316"/>
                    <a:pt x="601" y="7183"/>
                    <a:pt x="200" y="7082"/>
                  </a:cubicBezTo>
                  <a:cubicBezTo>
                    <a:pt x="185" y="7079"/>
                    <a:pt x="171" y="7077"/>
                    <a:pt x="159" y="7077"/>
                  </a:cubicBezTo>
                  <a:cubicBezTo>
                    <a:pt x="0" y="7077"/>
                    <a:pt x="108" y="7358"/>
                    <a:pt x="108" y="7358"/>
                  </a:cubicBezTo>
                  <a:cubicBezTo>
                    <a:pt x="292" y="7776"/>
                    <a:pt x="626" y="8102"/>
                    <a:pt x="969" y="8411"/>
                  </a:cubicBezTo>
                  <a:cubicBezTo>
                    <a:pt x="2289" y="9589"/>
                    <a:pt x="4260" y="9764"/>
                    <a:pt x="5405" y="11092"/>
                  </a:cubicBezTo>
                  <a:lnTo>
                    <a:pt x="5488" y="11393"/>
                  </a:lnTo>
                  <a:cubicBezTo>
                    <a:pt x="5476" y="11442"/>
                    <a:pt x="5473" y="11473"/>
                    <a:pt x="5479" y="11473"/>
                  </a:cubicBezTo>
                  <a:cubicBezTo>
                    <a:pt x="5481" y="11473"/>
                    <a:pt x="5484" y="11469"/>
                    <a:pt x="5488" y="11460"/>
                  </a:cubicBezTo>
                  <a:lnTo>
                    <a:pt x="5505" y="11460"/>
                  </a:lnTo>
                  <a:cubicBezTo>
                    <a:pt x="5714" y="12220"/>
                    <a:pt x="5931" y="12972"/>
                    <a:pt x="6132" y="13732"/>
                  </a:cubicBezTo>
                  <a:cubicBezTo>
                    <a:pt x="5580" y="12755"/>
                    <a:pt x="4661" y="12061"/>
                    <a:pt x="3667" y="11585"/>
                  </a:cubicBezTo>
                  <a:lnTo>
                    <a:pt x="3634" y="11569"/>
                  </a:lnTo>
                  <a:cubicBezTo>
                    <a:pt x="2782" y="11184"/>
                    <a:pt x="1846" y="10992"/>
                    <a:pt x="935" y="10775"/>
                  </a:cubicBezTo>
                  <a:cubicBezTo>
                    <a:pt x="861" y="10752"/>
                    <a:pt x="758" y="10697"/>
                    <a:pt x="688" y="10697"/>
                  </a:cubicBezTo>
                  <a:cubicBezTo>
                    <a:pt x="633" y="10697"/>
                    <a:pt x="600" y="10731"/>
                    <a:pt x="618" y="10842"/>
                  </a:cubicBezTo>
                  <a:cubicBezTo>
                    <a:pt x="610" y="10917"/>
                    <a:pt x="643" y="11000"/>
                    <a:pt x="693" y="11051"/>
                  </a:cubicBezTo>
                  <a:cubicBezTo>
                    <a:pt x="810" y="11226"/>
                    <a:pt x="952" y="11385"/>
                    <a:pt x="1111" y="11518"/>
                  </a:cubicBezTo>
                  <a:cubicBezTo>
                    <a:pt x="1996" y="12279"/>
                    <a:pt x="2957" y="12939"/>
                    <a:pt x="3985" y="13482"/>
                  </a:cubicBezTo>
                  <a:cubicBezTo>
                    <a:pt x="4854" y="13958"/>
                    <a:pt x="5839" y="14250"/>
                    <a:pt x="6483" y="15052"/>
                  </a:cubicBezTo>
                  <a:cubicBezTo>
                    <a:pt x="6666" y="15779"/>
                    <a:pt x="6842" y="16514"/>
                    <a:pt x="6984" y="17241"/>
                  </a:cubicBezTo>
                  <a:cubicBezTo>
                    <a:pt x="6817" y="16982"/>
                    <a:pt x="6625" y="16740"/>
                    <a:pt x="6407" y="16522"/>
                  </a:cubicBezTo>
                  <a:cubicBezTo>
                    <a:pt x="5605" y="15796"/>
                    <a:pt x="4536" y="15445"/>
                    <a:pt x="3542" y="15102"/>
                  </a:cubicBezTo>
                  <a:cubicBezTo>
                    <a:pt x="2982" y="14910"/>
                    <a:pt x="2414" y="14710"/>
                    <a:pt x="1846" y="14551"/>
                  </a:cubicBezTo>
                  <a:cubicBezTo>
                    <a:pt x="1738" y="14525"/>
                    <a:pt x="1613" y="14432"/>
                    <a:pt x="1526" y="14432"/>
                  </a:cubicBezTo>
                  <a:cubicBezTo>
                    <a:pt x="1472" y="14432"/>
                    <a:pt x="1433" y="14468"/>
                    <a:pt x="1420" y="14576"/>
                  </a:cubicBezTo>
                  <a:lnTo>
                    <a:pt x="1420" y="14693"/>
                  </a:lnTo>
                  <a:cubicBezTo>
                    <a:pt x="1646" y="15319"/>
                    <a:pt x="2255" y="15695"/>
                    <a:pt x="2849" y="16046"/>
                  </a:cubicBezTo>
                  <a:cubicBezTo>
                    <a:pt x="4010" y="16731"/>
                    <a:pt x="5330" y="17124"/>
                    <a:pt x="6458" y="17859"/>
                  </a:cubicBezTo>
                  <a:cubicBezTo>
                    <a:pt x="6758" y="18035"/>
                    <a:pt x="7017" y="18277"/>
                    <a:pt x="7226" y="18561"/>
                  </a:cubicBezTo>
                  <a:cubicBezTo>
                    <a:pt x="7376" y="19438"/>
                    <a:pt x="7468" y="20315"/>
                    <a:pt x="7527" y="21201"/>
                  </a:cubicBezTo>
                  <a:lnTo>
                    <a:pt x="7527" y="21242"/>
                  </a:lnTo>
                  <a:cubicBezTo>
                    <a:pt x="7176" y="20407"/>
                    <a:pt x="6382" y="19781"/>
                    <a:pt x="5614" y="19354"/>
                  </a:cubicBezTo>
                  <a:cubicBezTo>
                    <a:pt x="4578" y="18770"/>
                    <a:pt x="3475" y="18319"/>
                    <a:pt x="2414" y="17784"/>
                  </a:cubicBezTo>
                  <a:cubicBezTo>
                    <a:pt x="2314" y="17734"/>
                    <a:pt x="2189" y="17667"/>
                    <a:pt x="2189" y="17667"/>
                  </a:cubicBezTo>
                  <a:cubicBezTo>
                    <a:pt x="2055" y="17667"/>
                    <a:pt x="2097" y="17759"/>
                    <a:pt x="2130" y="17809"/>
                  </a:cubicBezTo>
                  <a:lnTo>
                    <a:pt x="2164" y="17884"/>
                  </a:lnTo>
                  <a:cubicBezTo>
                    <a:pt x="2539" y="18344"/>
                    <a:pt x="2957" y="18770"/>
                    <a:pt x="3400" y="19162"/>
                  </a:cubicBezTo>
                  <a:cubicBezTo>
                    <a:pt x="4336" y="19998"/>
                    <a:pt x="5355" y="20725"/>
                    <a:pt x="6449" y="21326"/>
                  </a:cubicBezTo>
                  <a:cubicBezTo>
                    <a:pt x="6850" y="21535"/>
                    <a:pt x="7243" y="21760"/>
                    <a:pt x="7560" y="22086"/>
                  </a:cubicBezTo>
                  <a:cubicBezTo>
                    <a:pt x="7594" y="23941"/>
                    <a:pt x="7310" y="25779"/>
                    <a:pt x="6725" y="27533"/>
                  </a:cubicBezTo>
                  <a:lnTo>
                    <a:pt x="6708" y="27608"/>
                  </a:lnTo>
                  <a:cubicBezTo>
                    <a:pt x="6701" y="27768"/>
                    <a:pt x="6706" y="27812"/>
                    <a:pt x="6715" y="27812"/>
                  </a:cubicBezTo>
                  <a:cubicBezTo>
                    <a:pt x="6726" y="27812"/>
                    <a:pt x="6742" y="27742"/>
                    <a:pt x="6742" y="27742"/>
                  </a:cubicBezTo>
                  <a:cubicBezTo>
                    <a:pt x="6792" y="27675"/>
                    <a:pt x="6833" y="27608"/>
                    <a:pt x="6833" y="27608"/>
                  </a:cubicBezTo>
                  <a:cubicBezTo>
                    <a:pt x="7477" y="25862"/>
                    <a:pt x="7719" y="24033"/>
                    <a:pt x="7719" y="22186"/>
                  </a:cubicBezTo>
                  <a:lnTo>
                    <a:pt x="7744" y="22186"/>
                  </a:lnTo>
                  <a:lnTo>
                    <a:pt x="7752" y="22078"/>
                  </a:lnTo>
                  <a:cubicBezTo>
                    <a:pt x="7736" y="22061"/>
                    <a:pt x="7727" y="22044"/>
                    <a:pt x="7711" y="22028"/>
                  </a:cubicBezTo>
                  <a:lnTo>
                    <a:pt x="7711" y="21669"/>
                  </a:lnTo>
                  <a:cubicBezTo>
                    <a:pt x="8287" y="21209"/>
                    <a:pt x="9022" y="21042"/>
                    <a:pt x="9682" y="20850"/>
                  </a:cubicBezTo>
                  <a:cubicBezTo>
                    <a:pt x="11169" y="20407"/>
                    <a:pt x="12690" y="19948"/>
                    <a:pt x="13959" y="18962"/>
                  </a:cubicBezTo>
                  <a:cubicBezTo>
                    <a:pt x="14093" y="18853"/>
                    <a:pt x="14285" y="18703"/>
                    <a:pt x="14285" y="18703"/>
                  </a:cubicBezTo>
                  <a:cubicBezTo>
                    <a:pt x="14452" y="18527"/>
                    <a:pt x="14594" y="18252"/>
                    <a:pt x="14427" y="18235"/>
                  </a:cubicBezTo>
                  <a:lnTo>
                    <a:pt x="14427" y="18235"/>
                  </a:lnTo>
                  <a:lnTo>
                    <a:pt x="14327" y="18268"/>
                  </a:lnTo>
                  <a:lnTo>
                    <a:pt x="14285" y="18285"/>
                  </a:lnTo>
                  <a:cubicBezTo>
                    <a:pt x="13183" y="18720"/>
                    <a:pt x="12063" y="18895"/>
                    <a:pt x="10919" y="19321"/>
                  </a:cubicBezTo>
                  <a:cubicBezTo>
                    <a:pt x="9891" y="19672"/>
                    <a:pt x="8947" y="20240"/>
                    <a:pt x="8153" y="20975"/>
                  </a:cubicBezTo>
                  <a:cubicBezTo>
                    <a:pt x="7986" y="21126"/>
                    <a:pt x="7844" y="21284"/>
                    <a:pt x="7702" y="21460"/>
                  </a:cubicBezTo>
                  <a:cubicBezTo>
                    <a:pt x="7669" y="20549"/>
                    <a:pt x="7577" y="19647"/>
                    <a:pt x="7443" y="18753"/>
                  </a:cubicBezTo>
                  <a:lnTo>
                    <a:pt x="7460" y="18745"/>
                  </a:lnTo>
                  <a:cubicBezTo>
                    <a:pt x="7485" y="18720"/>
                    <a:pt x="7502" y="18686"/>
                    <a:pt x="7510" y="18653"/>
                  </a:cubicBezTo>
                  <a:cubicBezTo>
                    <a:pt x="8178" y="17316"/>
                    <a:pt x="9490" y="16472"/>
                    <a:pt x="10526" y="15303"/>
                  </a:cubicBezTo>
                  <a:cubicBezTo>
                    <a:pt x="11228" y="14509"/>
                    <a:pt x="11921" y="13649"/>
                    <a:pt x="12372" y="12755"/>
                  </a:cubicBezTo>
                  <a:cubicBezTo>
                    <a:pt x="12439" y="12629"/>
                    <a:pt x="12506" y="12421"/>
                    <a:pt x="12506" y="12421"/>
                  </a:cubicBezTo>
                  <a:cubicBezTo>
                    <a:pt x="12506" y="12396"/>
                    <a:pt x="12514" y="12379"/>
                    <a:pt x="12514" y="12354"/>
                  </a:cubicBezTo>
                  <a:lnTo>
                    <a:pt x="12514" y="12312"/>
                  </a:lnTo>
                  <a:lnTo>
                    <a:pt x="12514" y="12279"/>
                  </a:lnTo>
                  <a:cubicBezTo>
                    <a:pt x="12509" y="12209"/>
                    <a:pt x="12486" y="12125"/>
                    <a:pt x="12429" y="12125"/>
                  </a:cubicBezTo>
                  <a:cubicBezTo>
                    <a:pt x="12397" y="12125"/>
                    <a:pt x="12354" y="12151"/>
                    <a:pt x="12297" y="12220"/>
                  </a:cubicBezTo>
                  <a:cubicBezTo>
                    <a:pt x="12188" y="12337"/>
                    <a:pt x="11838" y="12655"/>
                    <a:pt x="11545" y="12914"/>
                  </a:cubicBezTo>
                  <a:cubicBezTo>
                    <a:pt x="10802" y="13582"/>
                    <a:pt x="10025" y="14217"/>
                    <a:pt x="9340" y="14960"/>
                  </a:cubicBezTo>
                  <a:cubicBezTo>
                    <a:pt x="8529" y="15846"/>
                    <a:pt x="7686" y="16781"/>
                    <a:pt x="7385" y="17943"/>
                  </a:cubicBezTo>
                  <a:cubicBezTo>
                    <a:pt x="7368" y="18001"/>
                    <a:pt x="7360" y="18068"/>
                    <a:pt x="7343" y="18135"/>
                  </a:cubicBezTo>
                  <a:cubicBezTo>
                    <a:pt x="7209" y="17299"/>
                    <a:pt x="7034" y="16472"/>
                    <a:pt x="6842" y="15670"/>
                  </a:cubicBezTo>
                  <a:cubicBezTo>
                    <a:pt x="6792" y="15461"/>
                    <a:pt x="6742" y="15261"/>
                    <a:pt x="6691" y="15052"/>
                  </a:cubicBezTo>
                  <a:cubicBezTo>
                    <a:pt x="6692" y="15052"/>
                    <a:pt x="6692" y="15051"/>
                    <a:pt x="6693" y="15051"/>
                  </a:cubicBezTo>
                  <a:cubicBezTo>
                    <a:pt x="6693" y="15051"/>
                    <a:pt x="6693" y="15054"/>
                    <a:pt x="6693" y="15054"/>
                  </a:cubicBezTo>
                  <a:cubicBezTo>
                    <a:pt x="6693" y="15054"/>
                    <a:pt x="6702" y="15031"/>
                    <a:pt x="6783" y="14852"/>
                  </a:cubicBezTo>
                  <a:cubicBezTo>
                    <a:pt x="7293" y="13699"/>
                    <a:pt x="8128" y="12713"/>
                    <a:pt x="8855" y="11627"/>
                  </a:cubicBezTo>
                  <a:cubicBezTo>
                    <a:pt x="9365" y="10867"/>
                    <a:pt x="9858" y="10081"/>
                    <a:pt x="10342" y="9296"/>
                  </a:cubicBezTo>
                  <a:cubicBezTo>
                    <a:pt x="10743" y="8645"/>
                    <a:pt x="11144" y="7951"/>
                    <a:pt x="11228" y="7233"/>
                  </a:cubicBezTo>
                  <a:cubicBezTo>
                    <a:pt x="11228" y="7191"/>
                    <a:pt x="11219" y="7141"/>
                    <a:pt x="11203" y="7099"/>
                  </a:cubicBezTo>
                  <a:cubicBezTo>
                    <a:pt x="11163" y="7064"/>
                    <a:pt x="11156" y="7043"/>
                    <a:pt x="11143" y="7043"/>
                  </a:cubicBezTo>
                  <a:cubicBezTo>
                    <a:pt x="11132" y="7043"/>
                    <a:pt x="11116" y="7060"/>
                    <a:pt x="11069" y="7099"/>
                  </a:cubicBezTo>
                  <a:cubicBezTo>
                    <a:pt x="10902" y="7224"/>
                    <a:pt x="10785" y="7475"/>
                    <a:pt x="10609" y="7684"/>
                  </a:cubicBezTo>
                  <a:cubicBezTo>
                    <a:pt x="9398" y="9129"/>
                    <a:pt x="8128" y="10558"/>
                    <a:pt x="7268" y="12220"/>
                  </a:cubicBezTo>
                  <a:cubicBezTo>
                    <a:pt x="7017" y="12696"/>
                    <a:pt x="6817" y="13198"/>
                    <a:pt x="6675" y="13724"/>
                  </a:cubicBezTo>
                  <a:cubicBezTo>
                    <a:pt x="6608" y="14008"/>
                    <a:pt x="6574" y="14300"/>
                    <a:pt x="6574" y="14593"/>
                  </a:cubicBezTo>
                  <a:cubicBezTo>
                    <a:pt x="6282" y="13473"/>
                    <a:pt x="5981" y="12345"/>
                    <a:pt x="5681" y="11226"/>
                  </a:cubicBezTo>
                  <a:lnTo>
                    <a:pt x="5706" y="11151"/>
                  </a:lnTo>
                  <a:cubicBezTo>
                    <a:pt x="5714" y="10992"/>
                    <a:pt x="5747" y="11000"/>
                    <a:pt x="5764" y="10959"/>
                  </a:cubicBezTo>
                  <a:cubicBezTo>
                    <a:pt x="5831" y="10833"/>
                    <a:pt x="5940" y="10650"/>
                    <a:pt x="5940" y="10650"/>
                  </a:cubicBezTo>
                  <a:cubicBezTo>
                    <a:pt x="5956" y="10624"/>
                    <a:pt x="5965" y="10599"/>
                    <a:pt x="5981" y="10574"/>
                  </a:cubicBezTo>
                  <a:cubicBezTo>
                    <a:pt x="6407" y="9823"/>
                    <a:pt x="6967" y="9146"/>
                    <a:pt x="7418" y="8394"/>
                  </a:cubicBezTo>
                  <a:cubicBezTo>
                    <a:pt x="8003" y="7417"/>
                    <a:pt x="8429" y="6331"/>
                    <a:pt x="8805" y="5261"/>
                  </a:cubicBezTo>
                  <a:cubicBezTo>
                    <a:pt x="8864" y="5086"/>
                    <a:pt x="8922" y="4782"/>
                    <a:pt x="8807" y="4782"/>
                  </a:cubicBezTo>
                  <a:cubicBezTo>
                    <a:pt x="8790" y="4782"/>
                    <a:pt x="8770" y="4788"/>
                    <a:pt x="8747" y="4802"/>
                  </a:cubicBezTo>
                  <a:cubicBezTo>
                    <a:pt x="8655" y="4860"/>
                    <a:pt x="8613" y="5019"/>
                    <a:pt x="8596" y="5036"/>
                  </a:cubicBezTo>
                  <a:lnTo>
                    <a:pt x="8279" y="5512"/>
                  </a:lnTo>
                  <a:cubicBezTo>
                    <a:pt x="7460" y="6706"/>
                    <a:pt x="6558" y="7843"/>
                    <a:pt x="5998" y="9229"/>
                  </a:cubicBezTo>
                  <a:cubicBezTo>
                    <a:pt x="5789" y="9756"/>
                    <a:pt x="5656" y="10307"/>
                    <a:pt x="5597" y="10875"/>
                  </a:cubicBezTo>
                  <a:cubicBezTo>
                    <a:pt x="5371" y="10015"/>
                    <a:pt x="5146" y="9163"/>
                    <a:pt x="4937" y="8302"/>
                  </a:cubicBezTo>
                  <a:cubicBezTo>
                    <a:pt x="4870" y="8001"/>
                    <a:pt x="4795" y="7709"/>
                    <a:pt x="4728" y="7408"/>
                  </a:cubicBezTo>
                  <a:cubicBezTo>
                    <a:pt x="4703" y="6740"/>
                    <a:pt x="4753" y="6072"/>
                    <a:pt x="4778" y="5403"/>
                  </a:cubicBezTo>
                  <a:cubicBezTo>
                    <a:pt x="4837" y="3899"/>
                    <a:pt x="4879" y="2371"/>
                    <a:pt x="4686" y="959"/>
                  </a:cubicBezTo>
                  <a:cubicBezTo>
                    <a:pt x="4661" y="683"/>
                    <a:pt x="4603" y="408"/>
                    <a:pt x="4519" y="140"/>
                  </a:cubicBezTo>
                  <a:cubicBezTo>
                    <a:pt x="4494" y="98"/>
                    <a:pt x="4469" y="65"/>
                    <a:pt x="4427" y="40"/>
                  </a:cubicBezTo>
                  <a:cubicBezTo>
                    <a:pt x="4390" y="40"/>
                    <a:pt x="4371" y="1"/>
                    <a:pt x="43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34"/>
            <p:cNvSpPr/>
            <p:nvPr/>
          </p:nvSpPr>
          <p:spPr>
            <a:xfrm>
              <a:off x="4597951" y="3693834"/>
              <a:ext cx="1406919" cy="2016755"/>
            </a:xfrm>
            <a:custGeom>
              <a:avLst/>
              <a:gdLst/>
              <a:ahLst/>
              <a:cxnLst/>
              <a:rect l="l" t="t" r="r" b="b"/>
              <a:pathLst>
                <a:path w="28522" h="40885" extrusionOk="0">
                  <a:moveTo>
                    <a:pt x="21420" y="25664"/>
                  </a:moveTo>
                  <a:cubicBezTo>
                    <a:pt x="28521" y="30050"/>
                    <a:pt x="23450" y="40885"/>
                    <a:pt x="12715" y="39582"/>
                  </a:cubicBezTo>
                  <a:cubicBezTo>
                    <a:pt x="6349" y="38813"/>
                    <a:pt x="0" y="30050"/>
                    <a:pt x="7093" y="25664"/>
                  </a:cubicBezTo>
                  <a:cubicBezTo>
                    <a:pt x="14194" y="21278"/>
                    <a:pt x="1220" y="19473"/>
                    <a:pt x="7093" y="14277"/>
                  </a:cubicBezTo>
                  <a:cubicBezTo>
                    <a:pt x="12974" y="9089"/>
                    <a:pt x="10485" y="10735"/>
                    <a:pt x="10075" y="5330"/>
                  </a:cubicBezTo>
                  <a:cubicBezTo>
                    <a:pt x="9925" y="3450"/>
                    <a:pt x="10869" y="1078"/>
                    <a:pt x="13601" y="560"/>
                  </a:cubicBezTo>
                  <a:cubicBezTo>
                    <a:pt x="16525" y="0"/>
                    <a:pt x="18605" y="3258"/>
                    <a:pt x="18446" y="5330"/>
                  </a:cubicBezTo>
                  <a:cubicBezTo>
                    <a:pt x="18028" y="10735"/>
                    <a:pt x="15539" y="9089"/>
                    <a:pt x="21420" y="14277"/>
                  </a:cubicBezTo>
                  <a:cubicBezTo>
                    <a:pt x="27293" y="19465"/>
                    <a:pt x="14319" y="21278"/>
                    <a:pt x="21420" y="25664"/>
                  </a:cubicBezTo>
                  <a:close/>
                </a:path>
              </a:pathLst>
            </a:custGeom>
            <a:solidFill>
              <a:srgbClr val="1472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34"/>
            <p:cNvSpPr/>
            <p:nvPr/>
          </p:nvSpPr>
          <p:spPr>
            <a:xfrm>
              <a:off x="5012105" y="3895337"/>
              <a:ext cx="602930" cy="2135881"/>
            </a:xfrm>
            <a:custGeom>
              <a:avLst/>
              <a:gdLst/>
              <a:ahLst/>
              <a:cxnLst/>
              <a:rect l="l" t="t" r="r" b="b"/>
              <a:pathLst>
                <a:path w="12223" h="43300" extrusionOk="0">
                  <a:moveTo>
                    <a:pt x="5088" y="17469"/>
                  </a:moveTo>
                  <a:cubicBezTo>
                    <a:pt x="5088" y="17226"/>
                    <a:pt x="5079" y="16984"/>
                    <a:pt x="5079" y="16742"/>
                  </a:cubicBezTo>
                  <a:cubicBezTo>
                    <a:pt x="5038" y="14202"/>
                    <a:pt x="5054" y="11662"/>
                    <a:pt x="5163" y="9115"/>
                  </a:cubicBezTo>
                  <a:lnTo>
                    <a:pt x="5163" y="8947"/>
                  </a:lnTo>
                  <a:cubicBezTo>
                    <a:pt x="5222" y="8037"/>
                    <a:pt x="5305" y="6809"/>
                    <a:pt x="5305" y="6809"/>
                  </a:cubicBezTo>
                  <a:lnTo>
                    <a:pt x="5364" y="6057"/>
                  </a:lnTo>
                  <a:cubicBezTo>
                    <a:pt x="5506" y="4119"/>
                    <a:pt x="5673" y="2181"/>
                    <a:pt x="5689" y="234"/>
                  </a:cubicBezTo>
                  <a:lnTo>
                    <a:pt x="5856" y="0"/>
                  </a:lnTo>
                  <a:lnTo>
                    <a:pt x="6032" y="159"/>
                  </a:lnTo>
                  <a:cubicBezTo>
                    <a:pt x="6140" y="2131"/>
                    <a:pt x="6107" y="4102"/>
                    <a:pt x="6107" y="6082"/>
                  </a:cubicBezTo>
                  <a:lnTo>
                    <a:pt x="6107" y="6834"/>
                  </a:lnTo>
                  <a:lnTo>
                    <a:pt x="6082" y="8638"/>
                  </a:lnTo>
                  <a:lnTo>
                    <a:pt x="6082" y="8972"/>
                  </a:lnTo>
                  <a:cubicBezTo>
                    <a:pt x="6074" y="9357"/>
                    <a:pt x="6065" y="9733"/>
                    <a:pt x="6049" y="10117"/>
                  </a:cubicBezTo>
                  <a:cubicBezTo>
                    <a:pt x="5998" y="12172"/>
                    <a:pt x="5998" y="14219"/>
                    <a:pt x="6015" y="16249"/>
                  </a:cubicBezTo>
                  <a:cubicBezTo>
                    <a:pt x="6450" y="15781"/>
                    <a:pt x="6942" y="15347"/>
                    <a:pt x="7394" y="14896"/>
                  </a:cubicBezTo>
                  <a:cubicBezTo>
                    <a:pt x="8070" y="14244"/>
                    <a:pt x="8747" y="13592"/>
                    <a:pt x="9415" y="12941"/>
                  </a:cubicBezTo>
                  <a:cubicBezTo>
                    <a:pt x="9415" y="12941"/>
                    <a:pt x="10443" y="12005"/>
                    <a:pt x="11178" y="11295"/>
                  </a:cubicBezTo>
                  <a:cubicBezTo>
                    <a:pt x="11178" y="11295"/>
                    <a:pt x="11270" y="11203"/>
                    <a:pt x="11270" y="11370"/>
                  </a:cubicBezTo>
                  <a:cubicBezTo>
                    <a:pt x="9758" y="13007"/>
                    <a:pt x="8187" y="14536"/>
                    <a:pt x="6583" y="16132"/>
                  </a:cubicBezTo>
                  <a:cubicBezTo>
                    <a:pt x="6391" y="16332"/>
                    <a:pt x="6199" y="16533"/>
                    <a:pt x="6023" y="16750"/>
                  </a:cubicBezTo>
                  <a:cubicBezTo>
                    <a:pt x="6074" y="20952"/>
                    <a:pt x="6224" y="25129"/>
                    <a:pt x="6257" y="29373"/>
                  </a:cubicBezTo>
                  <a:lnTo>
                    <a:pt x="6257" y="29590"/>
                  </a:lnTo>
                  <a:cubicBezTo>
                    <a:pt x="6399" y="29448"/>
                    <a:pt x="6541" y="29298"/>
                    <a:pt x="6692" y="29156"/>
                  </a:cubicBezTo>
                  <a:lnTo>
                    <a:pt x="6725" y="29114"/>
                  </a:lnTo>
                  <a:cubicBezTo>
                    <a:pt x="8388" y="27669"/>
                    <a:pt x="10276" y="26491"/>
                    <a:pt x="11921" y="25029"/>
                  </a:cubicBezTo>
                  <a:lnTo>
                    <a:pt x="12222" y="25012"/>
                  </a:lnTo>
                  <a:cubicBezTo>
                    <a:pt x="12222" y="25012"/>
                    <a:pt x="12222" y="25179"/>
                    <a:pt x="12214" y="25263"/>
                  </a:cubicBezTo>
                  <a:cubicBezTo>
                    <a:pt x="10618" y="26750"/>
                    <a:pt x="8772" y="27953"/>
                    <a:pt x="7126" y="29415"/>
                  </a:cubicBezTo>
                  <a:cubicBezTo>
                    <a:pt x="7126" y="29415"/>
                    <a:pt x="6725" y="29741"/>
                    <a:pt x="6266" y="30158"/>
                  </a:cubicBezTo>
                  <a:cubicBezTo>
                    <a:pt x="6299" y="33801"/>
                    <a:pt x="6358" y="37451"/>
                    <a:pt x="6508" y="41094"/>
                  </a:cubicBezTo>
                  <a:lnTo>
                    <a:pt x="6458" y="42447"/>
                  </a:lnTo>
                  <a:cubicBezTo>
                    <a:pt x="6391" y="42673"/>
                    <a:pt x="6391" y="42673"/>
                    <a:pt x="6341" y="42898"/>
                  </a:cubicBezTo>
                  <a:lnTo>
                    <a:pt x="6023" y="43299"/>
                  </a:lnTo>
                  <a:lnTo>
                    <a:pt x="5673" y="42932"/>
                  </a:lnTo>
                  <a:cubicBezTo>
                    <a:pt x="5673" y="42932"/>
                    <a:pt x="5597" y="42706"/>
                    <a:pt x="5480" y="42405"/>
                  </a:cubicBezTo>
                  <a:cubicBezTo>
                    <a:pt x="5422" y="41904"/>
                    <a:pt x="5347" y="41227"/>
                    <a:pt x="5347" y="41227"/>
                  </a:cubicBezTo>
                  <a:cubicBezTo>
                    <a:pt x="5180" y="36942"/>
                    <a:pt x="5146" y="32631"/>
                    <a:pt x="5138" y="28329"/>
                  </a:cubicBezTo>
                  <a:cubicBezTo>
                    <a:pt x="4303" y="27911"/>
                    <a:pt x="3492" y="27443"/>
                    <a:pt x="2690" y="26959"/>
                  </a:cubicBezTo>
                  <a:lnTo>
                    <a:pt x="1796" y="26407"/>
                  </a:lnTo>
                  <a:lnTo>
                    <a:pt x="1278" y="26057"/>
                  </a:lnTo>
                  <a:lnTo>
                    <a:pt x="1028" y="25889"/>
                  </a:lnTo>
                  <a:lnTo>
                    <a:pt x="460" y="25505"/>
                  </a:lnTo>
                  <a:cubicBezTo>
                    <a:pt x="184" y="25321"/>
                    <a:pt x="50" y="25229"/>
                    <a:pt x="50" y="25229"/>
                  </a:cubicBezTo>
                  <a:lnTo>
                    <a:pt x="0" y="25046"/>
                  </a:lnTo>
                  <a:cubicBezTo>
                    <a:pt x="92" y="25012"/>
                    <a:pt x="192" y="25012"/>
                    <a:pt x="284" y="25046"/>
                  </a:cubicBezTo>
                  <a:cubicBezTo>
                    <a:pt x="819" y="25313"/>
                    <a:pt x="1529" y="25689"/>
                    <a:pt x="1529" y="25689"/>
                  </a:cubicBezTo>
                  <a:cubicBezTo>
                    <a:pt x="1788" y="25839"/>
                    <a:pt x="2080" y="26015"/>
                    <a:pt x="2080" y="26015"/>
                  </a:cubicBezTo>
                  <a:cubicBezTo>
                    <a:pt x="3100" y="26658"/>
                    <a:pt x="4094" y="27326"/>
                    <a:pt x="5138" y="27928"/>
                  </a:cubicBezTo>
                  <a:cubicBezTo>
                    <a:pt x="5130" y="24670"/>
                    <a:pt x="5130" y="21403"/>
                    <a:pt x="5096" y="18154"/>
                  </a:cubicBezTo>
                  <a:cubicBezTo>
                    <a:pt x="4110" y="16441"/>
                    <a:pt x="2991" y="14804"/>
                    <a:pt x="1746" y="13266"/>
                  </a:cubicBezTo>
                  <a:cubicBezTo>
                    <a:pt x="1746" y="13266"/>
                    <a:pt x="1145" y="12464"/>
                    <a:pt x="727" y="11938"/>
                  </a:cubicBezTo>
                  <a:cubicBezTo>
                    <a:pt x="727" y="11938"/>
                    <a:pt x="694" y="11721"/>
                    <a:pt x="919" y="11947"/>
                  </a:cubicBezTo>
                  <a:cubicBezTo>
                    <a:pt x="1370" y="12406"/>
                    <a:pt x="1980" y="13066"/>
                    <a:pt x="1980" y="13066"/>
                  </a:cubicBezTo>
                  <a:cubicBezTo>
                    <a:pt x="3125" y="14453"/>
                    <a:pt x="4169" y="15923"/>
                    <a:pt x="5088" y="17469"/>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 name="Google Shape;27;p3">
            <a:extLst>
              <a:ext uri="{FF2B5EF4-FFF2-40B4-BE49-F238E27FC236}">
                <a16:creationId xmlns:a16="http://schemas.microsoft.com/office/drawing/2014/main" id="{ADCBB77F-7CA7-5109-C904-D09F9CE09EC4}"/>
              </a:ext>
            </a:extLst>
          </p:cNvPr>
          <p:cNvGrpSpPr/>
          <p:nvPr/>
        </p:nvGrpSpPr>
        <p:grpSpPr>
          <a:xfrm flipH="1">
            <a:off x="150746" y="2022599"/>
            <a:ext cx="586426" cy="350694"/>
            <a:chOff x="2468025" y="734125"/>
            <a:chExt cx="980825" cy="519800"/>
          </a:xfrm>
        </p:grpSpPr>
        <p:sp>
          <p:nvSpPr>
            <p:cNvPr id="3" name="Google Shape;28;p3">
              <a:extLst>
                <a:ext uri="{FF2B5EF4-FFF2-40B4-BE49-F238E27FC236}">
                  <a16:creationId xmlns:a16="http://schemas.microsoft.com/office/drawing/2014/main" id="{7DFC6498-D5B3-C37A-B62A-A1AE5817F802}"/>
                </a:ext>
              </a:extLst>
            </p:cNvPr>
            <p:cNvSpPr/>
            <p:nvPr/>
          </p:nvSpPr>
          <p:spPr>
            <a:xfrm>
              <a:off x="2831050" y="905000"/>
              <a:ext cx="617800" cy="140225"/>
            </a:xfrm>
            <a:custGeom>
              <a:avLst/>
              <a:gdLst/>
              <a:ahLst/>
              <a:cxnLst/>
              <a:rect l="l" t="t" r="r" b="b"/>
              <a:pathLst>
                <a:path w="24712" h="5609" extrusionOk="0">
                  <a:moveTo>
                    <a:pt x="18198" y="1"/>
                  </a:moveTo>
                  <a:cubicBezTo>
                    <a:pt x="15715" y="1"/>
                    <a:pt x="14485" y="2407"/>
                    <a:pt x="12052" y="2407"/>
                  </a:cubicBezTo>
                  <a:cubicBezTo>
                    <a:pt x="9710" y="2407"/>
                    <a:pt x="7709" y="668"/>
                    <a:pt x="5003" y="668"/>
                  </a:cubicBezTo>
                  <a:cubicBezTo>
                    <a:pt x="4711" y="668"/>
                    <a:pt x="4411" y="688"/>
                    <a:pt x="4101" y="733"/>
                  </a:cubicBezTo>
                  <a:cubicBezTo>
                    <a:pt x="1507" y="1131"/>
                    <a:pt x="0" y="5315"/>
                    <a:pt x="0" y="5315"/>
                  </a:cubicBezTo>
                  <a:cubicBezTo>
                    <a:pt x="0" y="5315"/>
                    <a:pt x="3060" y="2256"/>
                    <a:pt x="5465" y="2256"/>
                  </a:cubicBezTo>
                  <a:cubicBezTo>
                    <a:pt x="5520" y="2256"/>
                    <a:pt x="5574" y="2257"/>
                    <a:pt x="5629" y="2260"/>
                  </a:cubicBezTo>
                  <a:cubicBezTo>
                    <a:pt x="8077" y="2407"/>
                    <a:pt x="9918" y="5608"/>
                    <a:pt x="12199" y="5608"/>
                  </a:cubicBezTo>
                  <a:cubicBezTo>
                    <a:pt x="14398" y="5608"/>
                    <a:pt x="16189" y="1931"/>
                    <a:pt x="18903" y="1931"/>
                  </a:cubicBezTo>
                  <a:cubicBezTo>
                    <a:pt x="19003" y="1931"/>
                    <a:pt x="19105" y="1936"/>
                    <a:pt x="19208" y="1947"/>
                  </a:cubicBezTo>
                  <a:cubicBezTo>
                    <a:pt x="22116" y="2260"/>
                    <a:pt x="24711" y="4395"/>
                    <a:pt x="24711" y="4395"/>
                  </a:cubicBezTo>
                  <a:cubicBezTo>
                    <a:pt x="24711" y="4395"/>
                    <a:pt x="22409" y="880"/>
                    <a:pt x="19208" y="126"/>
                  </a:cubicBezTo>
                  <a:cubicBezTo>
                    <a:pt x="18848" y="39"/>
                    <a:pt x="18513" y="1"/>
                    <a:pt x="18198" y="1"/>
                  </a:cubicBezTo>
                  <a:close/>
                </a:path>
              </a:pathLst>
            </a:custGeom>
            <a:solidFill>
              <a:srgbClr val="0058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 name="Google Shape;29;p3">
              <a:extLst>
                <a:ext uri="{FF2B5EF4-FFF2-40B4-BE49-F238E27FC236}">
                  <a16:creationId xmlns:a16="http://schemas.microsoft.com/office/drawing/2014/main" id="{A0F69191-5041-7CF0-882C-1ECA73814DDE}"/>
                </a:ext>
              </a:extLst>
            </p:cNvPr>
            <p:cNvSpPr/>
            <p:nvPr/>
          </p:nvSpPr>
          <p:spPr>
            <a:xfrm>
              <a:off x="2468025" y="1149000"/>
              <a:ext cx="463475" cy="104925"/>
            </a:xfrm>
            <a:custGeom>
              <a:avLst/>
              <a:gdLst/>
              <a:ahLst/>
              <a:cxnLst/>
              <a:rect l="l" t="t" r="r" b="b"/>
              <a:pathLst>
                <a:path w="18539" h="4197" extrusionOk="0">
                  <a:moveTo>
                    <a:pt x="13655" y="0"/>
                  </a:moveTo>
                  <a:cubicBezTo>
                    <a:pt x="11792" y="0"/>
                    <a:pt x="10877" y="1811"/>
                    <a:pt x="9039" y="1811"/>
                  </a:cubicBezTo>
                  <a:cubicBezTo>
                    <a:pt x="7276" y="1811"/>
                    <a:pt x="5771" y="489"/>
                    <a:pt x="3746" y="489"/>
                  </a:cubicBezTo>
                  <a:cubicBezTo>
                    <a:pt x="3535" y="489"/>
                    <a:pt x="3319" y="504"/>
                    <a:pt x="3097" y="535"/>
                  </a:cubicBezTo>
                  <a:cubicBezTo>
                    <a:pt x="1151" y="828"/>
                    <a:pt x="0" y="3967"/>
                    <a:pt x="0" y="3967"/>
                  </a:cubicBezTo>
                  <a:cubicBezTo>
                    <a:pt x="0" y="3967"/>
                    <a:pt x="2304" y="1683"/>
                    <a:pt x="4109" y="1683"/>
                  </a:cubicBezTo>
                  <a:cubicBezTo>
                    <a:pt x="4148" y="1683"/>
                    <a:pt x="4188" y="1684"/>
                    <a:pt x="4227" y="1686"/>
                  </a:cubicBezTo>
                  <a:cubicBezTo>
                    <a:pt x="6068" y="1811"/>
                    <a:pt x="7449" y="4197"/>
                    <a:pt x="9165" y="4197"/>
                  </a:cubicBezTo>
                  <a:cubicBezTo>
                    <a:pt x="10817" y="4197"/>
                    <a:pt x="12139" y="1443"/>
                    <a:pt x="14177" y="1443"/>
                  </a:cubicBezTo>
                  <a:cubicBezTo>
                    <a:pt x="14255" y="1443"/>
                    <a:pt x="14335" y="1447"/>
                    <a:pt x="14417" y="1456"/>
                  </a:cubicBezTo>
                  <a:cubicBezTo>
                    <a:pt x="16593" y="1686"/>
                    <a:pt x="18539" y="3297"/>
                    <a:pt x="18539" y="3297"/>
                  </a:cubicBezTo>
                  <a:cubicBezTo>
                    <a:pt x="18539" y="3297"/>
                    <a:pt x="16823" y="661"/>
                    <a:pt x="14417" y="96"/>
                  </a:cubicBezTo>
                  <a:cubicBezTo>
                    <a:pt x="14145" y="30"/>
                    <a:pt x="13892" y="0"/>
                    <a:pt x="13655" y="0"/>
                  </a:cubicBezTo>
                  <a:close/>
                </a:path>
              </a:pathLst>
            </a:custGeom>
            <a:solidFill>
              <a:srgbClr val="0058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30;p3">
              <a:extLst>
                <a:ext uri="{FF2B5EF4-FFF2-40B4-BE49-F238E27FC236}">
                  <a16:creationId xmlns:a16="http://schemas.microsoft.com/office/drawing/2014/main" id="{C3064A40-4ADA-7B2A-329D-961800DFB3A9}"/>
                </a:ext>
              </a:extLst>
            </p:cNvPr>
            <p:cNvSpPr/>
            <p:nvPr/>
          </p:nvSpPr>
          <p:spPr>
            <a:xfrm>
              <a:off x="2565325" y="734125"/>
              <a:ext cx="290850" cy="66275"/>
            </a:xfrm>
            <a:custGeom>
              <a:avLst/>
              <a:gdLst/>
              <a:ahLst/>
              <a:cxnLst/>
              <a:rect l="l" t="t" r="r" b="b"/>
              <a:pathLst>
                <a:path w="11634" h="2651" extrusionOk="0">
                  <a:moveTo>
                    <a:pt x="8575" y="0"/>
                  </a:moveTo>
                  <a:cubicBezTo>
                    <a:pt x="7400" y="0"/>
                    <a:pt x="6825" y="1144"/>
                    <a:pt x="5670" y="1144"/>
                  </a:cubicBezTo>
                  <a:cubicBezTo>
                    <a:pt x="4579" y="1144"/>
                    <a:pt x="3640" y="316"/>
                    <a:pt x="2367" y="316"/>
                  </a:cubicBezTo>
                  <a:cubicBezTo>
                    <a:pt x="2224" y="316"/>
                    <a:pt x="2077" y="326"/>
                    <a:pt x="1925" y="349"/>
                  </a:cubicBezTo>
                  <a:cubicBezTo>
                    <a:pt x="711" y="538"/>
                    <a:pt x="0" y="2505"/>
                    <a:pt x="0" y="2505"/>
                  </a:cubicBezTo>
                  <a:cubicBezTo>
                    <a:pt x="0" y="2505"/>
                    <a:pt x="1445" y="1080"/>
                    <a:pt x="2585" y="1080"/>
                  </a:cubicBezTo>
                  <a:cubicBezTo>
                    <a:pt x="2610" y="1080"/>
                    <a:pt x="2634" y="1080"/>
                    <a:pt x="2657" y="1082"/>
                  </a:cubicBezTo>
                  <a:cubicBezTo>
                    <a:pt x="3808" y="1124"/>
                    <a:pt x="4666" y="2651"/>
                    <a:pt x="5733" y="2651"/>
                  </a:cubicBezTo>
                  <a:cubicBezTo>
                    <a:pt x="6780" y="2651"/>
                    <a:pt x="7614" y="906"/>
                    <a:pt x="8888" y="906"/>
                  </a:cubicBezTo>
                  <a:cubicBezTo>
                    <a:pt x="8938" y="906"/>
                    <a:pt x="8988" y="909"/>
                    <a:pt x="9039" y="914"/>
                  </a:cubicBezTo>
                  <a:cubicBezTo>
                    <a:pt x="10399" y="1061"/>
                    <a:pt x="11634" y="2065"/>
                    <a:pt x="11634" y="2065"/>
                  </a:cubicBezTo>
                  <a:cubicBezTo>
                    <a:pt x="11634" y="2065"/>
                    <a:pt x="10546" y="412"/>
                    <a:pt x="9039" y="56"/>
                  </a:cubicBezTo>
                  <a:cubicBezTo>
                    <a:pt x="8874" y="17"/>
                    <a:pt x="8720" y="0"/>
                    <a:pt x="8575" y="0"/>
                  </a:cubicBezTo>
                  <a:close/>
                </a:path>
              </a:pathLst>
            </a:custGeom>
            <a:solidFill>
              <a:srgbClr val="0058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oogle Shape;448;p16">
            <a:extLst>
              <a:ext uri="{FF2B5EF4-FFF2-40B4-BE49-F238E27FC236}">
                <a16:creationId xmlns:a16="http://schemas.microsoft.com/office/drawing/2014/main" id="{E5EE60BC-3911-9945-AC35-ACC85F987C47}"/>
              </a:ext>
            </a:extLst>
          </p:cNvPr>
          <p:cNvGrpSpPr/>
          <p:nvPr/>
        </p:nvGrpSpPr>
        <p:grpSpPr>
          <a:xfrm>
            <a:off x="1610070" y="2432329"/>
            <a:ext cx="437425" cy="778167"/>
            <a:chOff x="7057193" y="3112192"/>
            <a:chExt cx="1033425" cy="1312120"/>
          </a:xfrm>
        </p:grpSpPr>
        <p:sp>
          <p:nvSpPr>
            <p:cNvPr id="15" name="Google Shape;449;p16">
              <a:extLst>
                <a:ext uri="{FF2B5EF4-FFF2-40B4-BE49-F238E27FC236}">
                  <a16:creationId xmlns:a16="http://schemas.microsoft.com/office/drawing/2014/main" id="{8E3FFF08-B6FF-C683-E616-6F23DDE8C39E}"/>
                </a:ext>
              </a:extLst>
            </p:cNvPr>
            <p:cNvSpPr/>
            <p:nvPr/>
          </p:nvSpPr>
          <p:spPr>
            <a:xfrm>
              <a:off x="7193595" y="4254831"/>
              <a:ext cx="32069" cy="56014"/>
            </a:xfrm>
            <a:custGeom>
              <a:avLst/>
              <a:gdLst/>
              <a:ahLst/>
              <a:cxnLst/>
              <a:rect l="l" t="t" r="r" b="b"/>
              <a:pathLst>
                <a:path w="683" h="1193" fill="none" extrusionOk="0">
                  <a:moveTo>
                    <a:pt x="682" y="0"/>
                  </a:moveTo>
                  <a:lnTo>
                    <a:pt x="1" y="1193"/>
                  </a:lnTo>
                </a:path>
              </a:pathLst>
            </a:custGeom>
            <a:noFill/>
            <a:ln w="4250" cap="flat" cmpd="sng">
              <a:solidFill>
                <a:schemeClr val="accent2"/>
              </a:solidFill>
              <a:prstDash val="solid"/>
              <a:miter lim="2839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450;p16">
              <a:extLst>
                <a:ext uri="{FF2B5EF4-FFF2-40B4-BE49-F238E27FC236}">
                  <a16:creationId xmlns:a16="http://schemas.microsoft.com/office/drawing/2014/main" id="{2C618532-35FC-B454-8D28-F35FE471C85E}"/>
                </a:ext>
              </a:extLst>
            </p:cNvPr>
            <p:cNvSpPr/>
            <p:nvPr/>
          </p:nvSpPr>
          <p:spPr>
            <a:xfrm>
              <a:off x="7220264" y="4260136"/>
              <a:ext cx="16058" cy="50709"/>
            </a:xfrm>
            <a:custGeom>
              <a:avLst/>
              <a:gdLst/>
              <a:ahLst/>
              <a:cxnLst/>
              <a:rect l="l" t="t" r="r" b="b"/>
              <a:pathLst>
                <a:path w="342" h="1080" fill="none" extrusionOk="0">
                  <a:moveTo>
                    <a:pt x="342" y="1"/>
                  </a:moveTo>
                  <a:lnTo>
                    <a:pt x="58" y="484"/>
                  </a:lnTo>
                  <a:cubicBezTo>
                    <a:pt x="58" y="484"/>
                    <a:pt x="1" y="569"/>
                    <a:pt x="58" y="682"/>
                  </a:cubicBezTo>
                  <a:cubicBezTo>
                    <a:pt x="114" y="824"/>
                    <a:pt x="285" y="1080"/>
                    <a:pt x="285" y="1080"/>
                  </a:cubicBezTo>
                </a:path>
              </a:pathLst>
            </a:custGeom>
            <a:noFill/>
            <a:ln w="4250" cap="flat" cmpd="sng">
              <a:solidFill>
                <a:schemeClr val="accent2"/>
              </a:solidFill>
              <a:prstDash val="solid"/>
              <a:miter lim="2839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451;p16">
              <a:extLst>
                <a:ext uri="{FF2B5EF4-FFF2-40B4-BE49-F238E27FC236}">
                  <a16:creationId xmlns:a16="http://schemas.microsoft.com/office/drawing/2014/main" id="{3BD1EE98-6CD3-C246-E864-63A0A8A4F521}"/>
                </a:ext>
              </a:extLst>
            </p:cNvPr>
            <p:cNvSpPr/>
            <p:nvPr/>
          </p:nvSpPr>
          <p:spPr>
            <a:xfrm>
              <a:off x="7117624" y="4257460"/>
              <a:ext cx="42680" cy="77425"/>
            </a:xfrm>
            <a:custGeom>
              <a:avLst/>
              <a:gdLst/>
              <a:ahLst/>
              <a:cxnLst/>
              <a:rect l="l" t="t" r="r" b="b"/>
              <a:pathLst>
                <a:path w="909" h="1649" fill="none" extrusionOk="0">
                  <a:moveTo>
                    <a:pt x="909" y="1"/>
                  </a:moveTo>
                  <a:lnTo>
                    <a:pt x="0" y="1648"/>
                  </a:lnTo>
                </a:path>
              </a:pathLst>
            </a:custGeom>
            <a:noFill/>
            <a:ln w="4250" cap="flat" cmpd="sng">
              <a:solidFill>
                <a:schemeClr val="accent1"/>
              </a:solidFill>
              <a:prstDash val="solid"/>
              <a:miter lim="2839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452;p16">
              <a:extLst>
                <a:ext uri="{FF2B5EF4-FFF2-40B4-BE49-F238E27FC236}">
                  <a16:creationId xmlns:a16="http://schemas.microsoft.com/office/drawing/2014/main" id="{1652DB9F-0F5E-95CF-9A91-A4B7BF85E511}"/>
                </a:ext>
              </a:extLst>
            </p:cNvPr>
            <p:cNvSpPr/>
            <p:nvPr/>
          </p:nvSpPr>
          <p:spPr>
            <a:xfrm>
              <a:off x="7153590" y="4264128"/>
              <a:ext cx="22725" cy="72072"/>
            </a:xfrm>
            <a:custGeom>
              <a:avLst/>
              <a:gdLst/>
              <a:ahLst/>
              <a:cxnLst/>
              <a:rect l="l" t="t" r="r" b="b"/>
              <a:pathLst>
                <a:path w="484" h="1535" fill="none" extrusionOk="0">
                  <a:moveTo>
                    <a:pt x="484" y="1"/>
                  </a:moveTo>
                  <a:lnTo>
                    <a:pt x="86" y="711"/>
                  </a:lnTo>
                  <a:cubicBezTo>
                    <a:pt x="86" y="711"/>
                    <a:pt x="1" y="796"/>
                    <a:pt x="86" y="967"/>
                  </a:cubicBezTo>
                  <a:cubicBezTo>
                    <a:pt x="171" y="1165"/>
                    <a:pt x="398" y="1534"/>
                    <a:pt x="398" y="1534"/>
                  </a:cubicBezTo>
                </a:path>
              </a:pathLst>
            </a:custGeom>
            <a:noFill/>
            <a:ln w="4250" cap="flat" cmpd="sng">
              <a:solidFill>
                <a:schemeClr val="accent1"/>
              </a:solidFill>
              <a:prstDash val="solid"/>
              <a:miter lim="2839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453;p16">
              <a:extLst>
                <a:ext uri="{FF2B5EF4-FFF2-40B4-BE49-F238E27FC236}">
                  <a16:creationId xmlns:a16="http://schemas.microsoft.com/office/drawing/2014/main" id="{3EA25507-397C-3C71-E184-A18F49FAE200}"/>
                </a:ext>
              </a:extLst>
            </p:cNvPr>
            <p:cNvSpPr/>
            <p:nvPr/>
          </p:nvSpPr>
          <p:spPr>
            <a:xfrm>
              <a:off x="7160258" y="4266804"/>
              <a:ext cx="89398" cy="26716"/>
            </a:xfrm>
            <a:custGeom>
              <a:avLst/>
              <a:gdLst/>
              <a:ahLst/>
              <a:cxnLst/>
              <a:rect l="l" t="t" r="r" b="b"/>
              <a:pathLst>
                <a:path w="1904" h="569" fill="none" extrusionOk="0">
                  <a:moveTo>
                    <a:pt x="1" y="569"/>
                  </a:moveTo>
                  <a:lnTo>
                    <a:pt x="1904" y="1"/>
                  </a:lnTo>
                </a:path>
              </a:pathLst>
            </a:custGeom>
            <a:noFill/>
            <a:ln w="4250" cap="flat" cmpd="sng">
              <a:solidFill>
                <a:schemeClr val="accent1"/>
              </a:solidFill>
              <a:prstDash val="solid"/>
              <a:miter lim="2839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 name="Google Shape;454;p16">
              <a:extLst>
                <a:ext uri="{FF2B5EF4-FFF2-40B4-BE49-F238E27FC236}">
                  <a16:creationId xmlns:a16="http://schemas.microsoft.com/office/drawing/2014/main" id="{AAC80D94-514D-6348-D2D9-221DFD653983}"/>
                </a:ext>
              </a:extLst>
            </p:cNvPr>
            <p:cNvGrpSpPr/>
            <p:nvPr/>
          </p:nvGrpSpPr>
          <p:grpSpPr>
            <a:xfrm>
              <a:off x="7057193" y="3112192"/>
              <a:ext cx="1033425" cy="1312120"/>
              <a:chOff x="7065180" y="2634629"/>
              <a:chExt cx="1033425" cy="1312120"/>
            </a:xfrm>
          </p:grpSpPr>
          <p:sp>
            <p:nvSpPr>
              <p:cNvPr id="21" name="Google Shape;455;p16">
                <a:extLst>
                  <a:ext uri="{FF2B5EF4-FFF2-40B4-BE49-F238E27FC236}">
                    <a16:creationId xmlns:a16="http://schemas.microsoft.com/office/drawing/2014/main" id="{0052AF77-85AD-EA55-FD2E-9F08A30F6023}"/>
                  </a:ext>
                </a:extLst>
              </p:cNvPr>
              <p:cNvSpPr/>
              <p:nvPr/>
            </p:nvSpPr>
            <p:spPr>
              <a:xfrm>
                <a:off x="7618528" y="2634629"/>
                <a:ext cx="40050" cy="1189448"/>
              </a:xfrm>
              <a:custGeom>
                <a:avLst/>
                <a:gdLst/>
                <a:ahLst/>
                <a:cxnLst/>
                <a:rect l="l" t="t" r="r" b="b"/>
                <a:pathLst>
                  <a:path w="853" h="25333" extrusionOk="0">
                    <a:moveTo>
                      <a:pt x="1" y="0"/>
                    </a:moveTo>
                    <a:lnTo>
                      <a:pt x="484" y="25332"/>
                    </a:lnTo>
                    <a:lnTo>
                      <a:pt x="853" y="25332"/>
                    </a:lnTo>
                    <a:lnTo>
                      <a:pt x="37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456;p16">
                <a:extLst>
                  <a:ext uri="{FF2B5EF4-FFF2-40B4-BE49-F238E27FC236}">
                    <a16:creationId xmlns:a16="http://schemas.microsoft.com/office/drawing/2014/main" id="{40A5EE9E-E9B0-E48D-AB8D-32AE139E2477}"/>
                  </a:ext>
                </a:extLst>
              </p:cNvPr>
              <p:cNvSpPr/>
              <p:nvPr/>
            </p:nvSpPr>
            <p:spPr>
              <a:xfrm>
                <a:off x="7207872" y="2647964"/>
                <a:ext cx="441400" cy="1072066"/>
              </a:xfrm>
              <a:custGeom>
                <a:avLst/>
                <a:gdLst/>
                <a:ahLst/>
                <a:cxnLst/>
                <a:rect l="l" t="t" r="r" b="b"/>
                <a:pathLst>
                  <a:path w="9401" h="22833" extrusionOk="0">
                    <a:moveTo>
                      <a:pt x="9031" y="0"/>
                    </a:moveTo>
                    <a:cubicBezTo>
                      <a:pt x="9031" y="0"/>
                      <a:pt x="2244" y="19368"/>
                      <a:pt x="0" y="21811"/>
                    </a:cubicBezTo>
                    <a:cubicBezTo>
                      <a:pt x="4175" y="22407"/>
                      <a:pt x="9400" y="22833"/>
                      <a:pt x="9400" y="22833"/>
                    </a:cubicBezTo>
                    <a:lnTo>
                      <a:pt x="903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457;p16">
                <a:extLst>
                  <a:ext uri="{FF2B5EF4-FFF2-40B4-BE49-F238E27FC236}">
                    <a16:creationId xmlns:a16="http://schemas.microsoft.com/office/drawing/2014/main" id="{F8C10435-26FF-4B81-7A69-A0A89347EF74}"/>
                  </a:ext>
                </a:extLst>
              </p:cNvPr>
              <p:cNvSpPr/>
              <p:nvPr/>
            </p:nvSpPr>
            <p:spPr>
              <a:xfrm>
                <a:off x="7207872" y="2687969"/>
                <a:ext cx="409379" cy="985439"/>
              </a:xfrm>
              <a:custGeom>
                <a:avLst/>
                <a:gdLst/>
                <a:ahLst/>
                <a:cxnLst/>
                <a:rect l="l" t="t" r="r" b="b"/>
                <a:pathLst>
                  <a:path w="8719" h="20988" extrusionOk="0">
                    <a:moveTo>
                      <a:pt x="8719" y="0"/>
                    </a:moveTo>
                    <a:lnTo>
                      <a:pt x="8719" y="0"/>
                    </a:lnTo>
                    <a:cubicBezTo>
                      <a:pt x="7384" y="3777"/>
                      <a:pt x="1960" y="18829"/>
                      <a:pt x="0" y="20959"/>
                    </a:cubicBezTo>
                    <a:lnTo>
                      <a:pt x="227" y="20987"/>
                    </a:lnTo>
                    <a:cubicBezTo>
                      <a:pt x="2812" y="19652"/>
                      <a:pt x="4828" y="17721"/>
                      <a:pt x="6106" y="12922"/>
                    </a:cubicBezTo>
                    <a:cubicBezTo>
                      <a:pt x="6986" y="9627"/>
                      <a:pt x="8179" y="5112"/>
                      <a:pt x="87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458;p16">
                <a:extLst>
                  <a:ext uri="{FF2B5EF4-FFF2-40B4-BE49-F238E27FC236}">
                    <a16:creationId xmlns:a16="http://schemas.microsoft.com/office/drawing/2014/main" id="{7491E8E1-E9C2-20F3-E677-9CD3971C32D1}"/>
                  </a:ext>
                </a:extLst>
              </p:cNvPr>
              <p:cNvSpPr/>
              <p:nvPr/>
            </p:nvSpPr>
            <p:spPr>
              <a:xfrm>
                <a:off x="7305207" y="3429369"/>
                <a:ext cx="214714" cy="202694"/>
              </a:xfrm>
              <a:custGeom>
                <a:avLst/>
                <a:gdLst/>
                <a:ahLst/>
                <a:cxnLst/>
                <a:rect l="l" t="t" r="r" b="b"/>
                <a:pathLst>
                  <a:path w="4573" h="4317" extrusionOk="0">
                    <a:moveTo>
                      <a:pt x="4572" y="0"/>
                    </a:moveTo>
                    <a:cubicBezTo>
                      <a:pt x="4572" y="1"/>
                      <a:pt x="2840" y="3152"/>
                      <a:pt x="0" y="4317"/>
                    </a:cubicBezTo>
                    <a:cubicBezTo>
                      <a:pt x="2641" y="3266"/>
                      <a:pt x="3550" y="2357"/>
                      <a:pt x="45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459;p16">
                <a:extLst>
                  <a:ext uri="{FF2B5EF4-FFF2-40B4-BE49-F238E27FC236}">
                    <a16:creationId xmlns:a16="http://schemas.microsoft.com/office/drawing/2014/main" id="{FDF57287-73E2-BCE9-4D61-6D4E887454C8}"/>
                  </a:ext>
                </a:extLst>
              </p:cNvPr>
              <p:cNvSpPr/>
              <p:nvPr/>
            </p:nvSpPr>
            <p:spPr>
              <a:xfrm>
                <a:off x="7277175" y="3558679"/>
                <a:ext cx="220066" cy="96065"/>
              </a:xfrm>
              <a:custGeom>
                <a:avLst/>
                <a:gdLst/>
                <a:ahLst/>
                <a:cxnLst/>
                <a:rect l="l" t="t" r="r" b="b"/>
                <a:pathLst>
                  <a:path w="4687" h="2046" extrusionOk="0">
                    <a:moveTo>
                      <a:pt x="4687" y="1"/>
                    </a:moveTo>
                    <a:lnTo>
                      <a:pt x="4687" y="1"/>
                    </a:lnTo>
                    <a:cubicBezTo>
                      <a:pt x="2967" y="1535"/>
                      <a:pt x="385" y="1985"/>
                      <a:pt x="40" y="2040"/>
                    </a:cubicBezTo>
                    <a:lnTo>
                      <a:pt x="40" y="2040"/>
                    </a:lnTo>
                    <a:cubicBezTo>
                      <a:pt x="3019" y="1586"/>
                      <a:pt x="3923" y="1047"/>
                      <a:pt x="4687" y="1"/>
                    </a:cubicBezTo>
                    <a:close/>
                    <a:moveTo>
                      <a:pt x="40" y="2040"/>
                    </a:moveTo>
                    <a:cubicBezTo>
                      <a:pt x="27" y="2042"/>
                      <a:pt x="14" y="2044"/>
                      <a:pt x="1" y="2045"/>
                    </a:cubicBezTo>
                    <a:cubicBezTo>
                      <a:pt x="1" y="2045"/>
                      <a:pt x="14" y="2044"/>
                      <a:pt x="40" y="204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460;p16">
                <a:extLst>
                  <a:ext uri="{FF2B5EF4-FFF2-40B4-BE49-F238E27FC236}">
                    <a16:creationId xmlns:a16="http://schemas.microsoft.com/office/drawing/2014/main" id="{2958FAA9-C2CE-67D1-35F6-430923700DC9}"/>
                  </a:ext>
                </a:extLst>
              </p:cNvPr>
              <p:cNvSpPr/>
              <p:nvPr/>
            </p:nvSpPr>
            <p:spPr>
              <a:xfrm>
                <a:off x="7190499" y="3670711"/>
                <a:ext cx="458773" cy="61367"/>
              </a:xfrm>
              <a:custGeom>
                <a:avLst/>
                <a:gdLst/>
                <a:ahLst/>
                <a:cxnLst/>
                <a:rect l="l" t="t" r="r" b="b"/>
                <a:pathLst>
                  <a:path w="9771" h="1307" extrusionOk="0">
                    <a:moveTo>
                      <a:pt x="143" y="0"/>
                    </a:moveTo>
                    <a:cubicBezTo>
                      <a:pt x="86" y="29"/>
                      <a:pt x="29" y="57"/>
                      <a:pt x="29" y="142"/>
                    </a:cubicBezTo>
                    <a:cubicBezTo>
                      <a:pt x="1" y="199"/>
                      <a:pt x="58" y="313"/>
                      <a:pt x="143" y="341"/>
                    </a:cubicBezTo>
                    <a:lnTo>
                      <a:pt x="9770" y="1307"/>
                    </a:lnTo>
                    <a:lnTo>
                      <a:pt x="9770" y="937"/>
                    </a:lnTo>
                    <a:lnTo>
                      <a:pt x="14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461;p16">
                <a:extLst>
                  <a:ext uri="{FF2B5EF4-FFF2-40B4-BE49-F238E27FC236}">
                    <a16:creationId xmlns:a16="http://schemas.microsoft.com/office/drawing/2014/main" id="{FC166579-0CE2-87A5-E5D7-2DFFF0818BF6}"/>
                  </a:ext>
                </a:extLst>
              </p:cNvPr>
              <p:cNvSpPr/>
              <p:nvPr/>
            </p:nvSpPr>
            <p:spPr>
              <a:xfrm>
                <a:off x="7653226" y="2819956"/>
                <a:ext cx="381395" cy="986754"/>
              </a:xfrm>
              <a:custGeom>
                <a:avLst/>
                <a:gdLst/>
                <a:ahLst/>
                <a:cxnLst/>
                <a:rect l="l" t="t" r="r" b="b"/>
                <a:pathLst>
                  <a:path w="8123" h="21016" extrusionOk="0">
                    <a:moveTo>
                      <a:pt x="0" y="1"/>
                    </a:moveTo>
                    <a:lnTo>
                      <a:pt x="0" y="1"/>
                    </a:lnTo>
                    <a:cubicBezTo>
                      <a:pt x="483" y="1307"/>
                      <a:pt x="881" y="2642"/>
                      <a:pt x="1165" y="3977"/>
                    </a:cubicBezTo>
                    <a:cubicBezTo>
                      <a:pt x="1250" y="4289"/>
                      <a:pt x="1307" y="4601"/>
                      <a:pt x="1392" y="4942"/>
                    </a:cubicBezTo>
                    <a:cubicBezTo>
                      <a:pt x="1420" y="5169"/>
                      <a:pt x="1449" y="5368"/>
                      <a:pt x="1505" y="5595"/>
                    </a:cubicBezTo>
                    <a:lnTo>
                      <a:pt x="1534" y="5794"/>
                    </a:lnTo>
                    <a:cubicBezTo>
                      <a:pt x="1534" y="5879"/>
                      <a:pt x="1562" y="5936"/>
                      <a:pt x="1562" y="5993"/>
                    </a:cubicBezTo>
                    <a:lnTo>
                      <a:pt x="1562" y="6021"/>
                    </a:lnTo>
                    <a:cubicBezTo>
                      <a:pt x="1591" y="6163"/>
                      <a:pt x="1619" y="6305"/>
                      <a:pt x="1619" y="6447"/>
                    </a:cubicBezTo>
                    <a:cubicBezTo>
                      <a:pt x="1619" y="6447"/>
                      <a:pt x="1619" y="6476"/>
                      <a:pt x="1619" y="6476"/>
                    </a:cubicBezTo>
                    <a:lnTo>
                      <a:pt x="1647" y="6646"/>
                    </a:lnTo>
                    <a:lnTo>
                      <a:pt x="1647" y="6703"/>
                    </a:lnTo>
                    <a:lnTo>
                      <a:pt x="1676" y="6873"/>
                    </a:lnTo>
                    <a:lnTo>
                      <a:pt x="1676" y="6902"/>
                    </a:lnTo>
                    <a:cubicBezTo>
                      <a:pt x="1704" y="7044"/>
                      <a:pt x="1733" y="7214"/>
                      <a:pt x="1733" y="7356"/>
                    </a:cubicBezTo>
                    <a:lnTo>
                      <a:pt x="1733" y="7384"/>
                    </a:lnTo>
                    <a:cubicBezTo>
                      <a:pt x="1733" y="7441"/>
                      <a:pt x="1733" y="7498"/>
                      <a:pt x="1761" y="7583"/>
                    </a:cubicBezTo>
                    <a:lnTo>
                      <a:pt x="1761" y="7612"/>
                    </a:lnTo>
                    <a:lnTo>
                      <a:pt x="1789" y="7810"/>
                    </a:lnTo>
                    <a:lnTo>
                      <a:pt x="1789" y="7839"/>
                    </a:lnTo>
                    <a:cubicBezTo>
                      <a:pt x="1789" y="8009"/>
                      <a:pt x="1818" y="8151"/>
                      <a:pt x="1818" y="8293"/>
                    </a:cubicBezTo>
                    <a:lnTo>
                      <a:pt x="1818" y="8350"/>
                    </a:lnTo>
                    <a:lnTo>
                      <a:pt x="1818" y="8520"/>
                    </a:lnTo>
                    <a:lnTo>
                      <a:pt x="1818" y="8606"/>
                    </a:lnTo>
                    <a:lnTo>
                      <a:pt x="1818" y="8776"/>
                    </a:lnTo>
                    <a:lnTo>
                      <a:pt x="1818" y="8833"/>
                    </a:lnTo>
                    <a:lnTo>
                      <a:pt x="1818" y="9032"/>
                    </a:lnTo>
                    <a:lnTo>
                      <a:pt x="1818" y="9259"/>
                    </a:lnTo>
                    <a:lnTo>
                      <a:pt x="1818" y="9316"/>
                    </a:lnTo>
                    <a:lnTo>
                      <a:pt x="1818" y="9514"/>
                    </a:lnTo>
                    <a:lnTo>
                      <a:pt x="1818" y="9571"/>
                    </a:lnTo>
                    <a:lnTo>
                      <a:pt x="1818" y="9742"/>
                    </a:lnTo>
                    <a:lnTo>
                      <a:pt x="1818" y="9798"/>
                    </a:lnTo>
                    <a:lnTo>
                      <a:pt x="1818" y="9997"/>
                    </a:lnTo>
                    <a:lnTo>
                      <a:pt x="1818" y="10026"/>
                    </a:lnTo>
                    <a:lnTo>
                      <a:pt x="1818" y="10281"/>
                    </a:lnTo>
                    <a:lnTo>
                      <a:pt x="1818" y="10338"/>
                    </a:lnTo>
                    <a:lnTo>
                      <a:pt x="1818" y="10508"/>
                    </a:lnTo>
                    <a:lnTo>
                      <a:pt x="1818" y="10594"/>
                    </a:lnTo>
                    <a:lnTo>
                      <a:pt x="1818" y="10736"/>
                    </a:lnTo>
                    <a:lnTo>
                      <a:pt x="1818" y="10821"/>
                    </a:lnTo>
                    <a:lnTo>
                      <a:pt x="1818" y="11020"/>
                    </a:lnTo>
                    <a:lnTo>
                      <a:pt x="1818" y="11076"/>
                    </a:lnTo>
                    <a:lnTo>
                      <a:pt x="1818" y="11332"/>
                    </a:lnTo>
                    <a:lnTo>
                      <a:pt x="1818" y="11389"/>
                    </a:lnTo>
                    <a:lnTo>
                      <a:pt x="1818" y="11559"/>
                    </a:lnTo>
                    <a:lnTo>
                      <a:pt x="1818" y="11644"/>
                    </a:lnTo>
                    <a:lnTo>
                      <a:pt x="1818" y="11815"/>
                    </a:lnTo>
                    <a:lnTo>
                      <a:pt x="1818" y="11871"/>
                    </a:lnTo>
                    <a:lnTo>
                      <a:pt x="1818" y="12070"/>
                    </a:lnTo>
                    <a:lnTo>
                      <a:pt x="1818" y="12127"/>
                    </a:lnTo>
                    <a:lnTo>
                      <a:pt x="1818" y="12354"/>
                    </a:lnTo>
                    <a:lnTo>
                      <a:pt x="1818" y="12411"/>
                    </a:lnTo>
                    <a:lnTo>
                      <a:pt x="1818" y="12610"/>
                    </a:lnTo>
                    <a:lnTo>
                      <a:pt x="1818" y="12695"/>
                    </a:lnTo>
                    <a:lnTo>
                      <a:pt x="1818" y="12837"/>
                    </a:lnTo>
                    <a:lnTo>
                      <a:pt x="1818" y="12922"/>
                    </a:lnTo>
                    <a:lnTo>
                      <a:pt x="1818" y="13121"/>
                    </a:lnTo>
                    <a:lnTo>
                      <a:pt x="1818" y="13178"/>
                    </a:lnTo>
                    <a:cubicBezTo>
                      <a:pt x="1818" y="13263"/>
                      <a:pt x="1818" y="13320"/>
                      <a:pt x="1789" y="13405"/>
                    </a:cubicBezTo>
                    <a:lnTo>
                      <a:pt x="1789" y="13462"/>
                    </a:lnTo>
                    <a:lnTo>
                      <a:pt x="1761" y="13661"/>
                    </a:lnTo>
                    <a:lnTo>
                      <a:pt x="1761" y="13746"/>
                    </a:lnTo>
                    <a:lnTo>
                      <a:pt x="1761" y="13916"/>
                    </a:lnTo>
                    <a:lnTo>
                      <a:pt x="1761" y="14001"/>
                    </a:lnTo>
                    <a:lnTo>
                      <a:pt x="1733" y="14172"/>
                    </a:lnTo>
                    <a:lnTo>
                      <a:pt x="1733" y="14229"/>
                    </a:lnTo>
                    <a:lnTo>
                      <a:pt x="1676" y="14484"/>
                    </a:lnTo>
                    <a:lnTo>
                      <a:pt x="1676" y="14541"/>
                    </a:lnTo>
                    <a:cubicBezTo>
                      <a:pt x="1676" y="14598"/>
                      <a:pt x="1676" y="14655"/>
                      <a:pt x="1647" y="14711"/>
                    </a:cubicBezTo>
                    <a:lnTo>
                      <a:pt x="1647" y="14797"/>
                    </a:lnTo>
                    <a:lnTo>
                      <a:pt x="1619" y="14967"/>
                    </a:lnTo>
                    <a:lnTo>
                      <a:pt x="1619" y="15052"/>
                    </a:lnTo>
                    <a:lnTo>
                      <a:pt x="1591" y="15223"/>
                    </a:lnTo>
                    <a:lnTo>
                      <a:pt x="1591" y="15308"/>
                    </a:lnTo>
                    <a:cubicBezTo>
                      <a:pt x="1591" y="15393"/>
                      <a:pt x="1562" y="15450"/>
                      <a:pt x="1534" y="15535"/>
                    </a:cubicBezTo>
                    <a:lnTo>
                      <a:pt x="1534" y="15592"/>
                    </a:lnTo>
                    <a:lnTo>
                      <a:pt x="1505" y="15791"/>
                    </a:lnTo>
                    <a:lnTo>
                      <a:pt x="1477" y="15876"/>
                    </a:lnTo>
                    <a:lnTo>
                      <a:pt x="1449" y="16018"/>
                    </a:lnTo>
                    <a:lnTo>
                      <a:pt x="1420" y="16103"/>
                    </a:lnTo>
                    <a:lnTo>
                      <a:pt x="1363" y="16273"/>
                    </a:lnTo>
                    <a:lnTo>
                      <a:pt x="1363" y="16359"/>
                    </a:lnTo>
                    <a:lnTo>
                      <a:pt x="1278" y="16586"/>
                    </a:lnTo>
                    <a:lnTo>
                      <a:pt x="1278" y="16643"/>
                    </a:lnTo>
                    <a:lnTo>
                      <a:pt x="1221" y="16841"/>
                    </a:lnTo>
                    <a:lnTo>
                      <a:pt x="1193" y="16926"/>
                    </a:lnTo>
                    <a:lnTo>
                      <a:pt x="1165" y="17097"/>
                    </a:lnTo>
                    <a:lnTo>
                      <a:pt x="1136" y="17182"/>
                    </a:lnTo>
                    <a:lnTo>
                      <a:pt x="1079" y="17352"/>
                    </a:lnTo>
                    <a:lnTo>
                      <a:pt x="1051" y="17409"/>
                    </a:lnTo>
                    <a:lnTo>
                      <a:pt x="966" y="17665"/>
                    </a:lnTo>
                    <a:lnTo>
                      <a:pt x="966" y="17693"/>
                    </a:lnTo>
                    <a:lnTo>
                      <a:pt x="909" y="17892"/>
                    </a:lnTo>
                    <a:lnTo>
                      <a:pt x="881" y="17977"/>
                    </a:lnTo>
                    <a:lnTo>
                      <a:pt x="795" y="18148"/>
                    </a:lnTo>
                    <a:lnTo>
                      <a:pt x="767" y="18233"/>
                    </a:lnTo>
                    <a:lnTo>
                      <a:pt x="710" y="18375"/>
                    </a:lnTo>
                    <a:lnTo>
                      <a:pt x="682" y="18460"/>
                    </a:lnTo>
                    <a:lnTo>
                      <a:pt x="568" y="18687"/>
                    </a:lnTo>
                    <a:lnTo>
                      <a:pt x="483" y="18914"/>
                    </a:lnTo>
                    <a:lnTo>
                      <a:pt x="455" y="19000"/>
                    </a:lnTo>
                    <a:lnTo>
                      <a:pt x="369" y="19142"/>
                    </a:lnTo>
                    <a:lnTo>
                      <a:pt x="341" y="19227"/>
                    </a:lnTo>
                    <a:lnTo>
                      <a:pt x="256" y="19397"/>
                    </a:lnTo>
                    <a:lnTo>
                      <a:pt x="227" y="19482"/>
                    </a:lnTo>
                    <a:lnTo>
                      <a:pt x="114" y="19710"/>
                    </a:lnTo>
                    <a:cubicBezTo>
                      <a:pt x="3806" y="20363"/>
                      <a:pt x="7043" y="20874"/>
                      <a:pt x="7924" y="20988"/>
                    </a:cubicBezTo>
                    <a:lnTo>
                      <a:pt x="8009" y="20988"/>
                    </a:lnTo>
                    <a:lnTo>
                      <a:pt x="8122" y="21016"/>
                    </a:lnTo>
                    <a:lnTo>
                      <a:pt x="8122" y="20988"/>
                    </a:lnTo>
                    <a:lnTo>
                      <a:pt x="8122" y="20959"/>
                    </a:lnTo>
                    <a:lnTo>
                      <a:pt x="8094" y="20874"/>
                    </a:lnTo>
                    <a:lnTo>
                      <a:pt x="8066" y="20817"/>
                    </a:lnTo>
                    <a:lnTo>
                      <a:pt x="8066" y="20789"/>
                    </a:lnTo>
                    <a:lnTo>
                      <a:pt x="8037" y="20704"/>
                    </a:lnTo>
                    <a:lnTo>
                      <a:pt x="7980" y="20590"/>
                    </a:lnTo>
                    <a:lnTo>
                      <a:pt x="7980" y="20562"/>
                    </a:lnTo>
                    <a:cubicBezTo>
                      <a:pt x="6731" y="17466"/>
                      <a:pt x="483" y="540"/>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462;p16">
                <a:extLst>
                  <a:ext uri="{FF2B5EF4-FFF2-40B4-BE49-F238E27FC236}">
                    <a16:creationId xmlns:a16="http://schemas.microsoft.com/office/drawing/2014/main" id="{51F15A12-EBCE-E93B-0536-7FEC14216E02}"/>
                  </a:ext>
                </a:extLst>
              </p:cNvPr>
              <p:cNvSpPr/>
              <p:nvPr/>
            </p:nvSpPr>
            <p:spPr>
              <a:xfrm>
                <a:off x="7653226" y="2819956"/>
                <a:ext cx="313408" cy="976096"/>
              </a:xfrm>
              <a:custGeom>
                <a:avLst/>
                <a:gdLst/>
                <a:ahLst/>
                <a:cxnLst/>
                <a:rect l="l" t="t" r="r" b="b"/>
                <a:pathLst>
                  <a:path w="6675" h="20789" extrusionOk="0">
                    <a:moveTo>
                      <a:pt x="0" y="1"/>
                    </a:moveTo>
                    <a:cubicBezTo>
                      <a:pt x="483" y="1307"/>
                      <a:pt x="881" y="2642"/>
                      <a:pt x="1193" y="3977"/>
                    </a:cubicBezTo>
                    <a:cubicBezTo>
                      <a:pt x="2215" y="6646"/>
                      <a:pt x="2585" y="8322"/>
                      <a:pt x="3153" y="11502"/>
                    </a:cubicBezTo>
                    <a:cubicBezTo>
                      <a:pt x="3493" y="13433"/>
                      <a:pt x="3777" y="15081"/>
                      <a:pt x="3209" y="17068"/>
                    </a:cubicBezTo>
                    <a:cubicBezTo>
                      <a:pt x="2954" y="18062"/>
                      <a:pt x="1988" y="19511"/>
                      <a:pt x="1079" y="19908"/>
                    </a:cubicBezTo>
                    <a:cubicBezTo>
                      <a:pt x="3295" y="20278"/>
                      <a:pt x="5282" y="20590"/>
                      <a:pt x="6532" y="20789"/>
                    </a:cubicBezTo>
                    <a:cubicBezTo>
                      <a:pt x="6674" y="17324"/>
                      <a:pt x="341" y="398"/>
                      <a:pt x="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463;p16">
                <a:extLst>
                  <a:ext uri="{FF2B5EF4-FFF2-40B4-BE49-F238E27FC236}">
                    <a16:creationId xmlns:a16="http://schemas.microsoft.com/office/drawing/2014/main" id="{B2649BFF-B712-9E0B-9CDA-C712D208BACC}"/>
                  </a:ext>
                </a:extLst>
              </p:cNvPr>
              <p:cNvSpPr/>
              <p:nvPr/>
            </p:nvSpPr>
            <p:spPr>
              <a:xfrm>
                <a:off x="7701213" y="3481347"/>
                <a:ext cx="101370" cy="260070"/>
              </a:xfrm>
              <a:custGeom>
                <a:avLst/>
                <a:gdLst/>
                <a:ahLst/>
                <a:cxnLst/>
                <a:rect l="l" t="t" r="r" b="b"/>
                <a:pathLst>
                  <a:path w="2159" h="5539" extrusionOk="0">
                    <a:moveTo>
                      <a:pt x="1903" y="1"/>
                    </a:moveTo>
                    <a:cubicBezTo>
                      <a:pt x="1903" y="2"/>
                      <a:pt x="1960" y="3466"/>
                      <a:pt x="1" y="5538"/>
                    </a:cubicBezTo>
                    <a:cubicBezTo>
                      <a:pt x="1818" y="3636"/>
                      <a:pt x="2159" y="2500"/>
                      <a:pt x="19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464;p16">
                <a:extLst>
                  <a:ext uri="{FF2B5EF4-FFF2-40B4-BE49-F238E27FC236}">
                    <a16:creationId xmlns:a16="http://schemas.microsoft.com/office/drawing/2014/main" id="{9F5546FC-BF6F-20C8-5188-6FB705B3356D}"/>
                  </a:ext>
                </a:extLst>
              </p:cNvPr>
              <p:cNvSpPr/>
              <p:nvPr/>
            </p:nvSpPr>
            <p:spPr>
              <a:xfrm>
                <a:off x="7229189" y="3785372"/>
                <a:ext cx="64043" cy="18734"/>
              </a:xfrm>
              <a:custGeom>
                <a:avLst/>
                <a:gdLst/>
                <a:ahLst/>
                <a:cxnLst/>
                <a:rect l="l" t="t" r="r" b="b"/>
                <a:pathLst>
                  <a:path w="1364" h="399" fill="none" extrusionOk="0">
                    <a:moveTo>
                      <a:pt x="0" y="398"/>
                    </a:moveTo>
                    <a:lnTo>
                      <a:pt x="1364" y="1"/>
                    </a:lnTo>
                  </a:path>
                </a:pathLst>
              </a:custGeom>
              <a:noFill/>
              <a:ln w="4250" cap="flat" cmpd="sng">
                <a:solidFill>
                  <a:schemeClr val="accent2"/>
                </a:solidFill>
                <a:prstDash val="solid"/>
                <a:miter lim="2839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465;p16">
                <a:extLst>
                  <a:ext uri="{FF2B5EF4-FFF2-40B4-BE49-F238E27FC236}">
                    <a16:creationId xmlns:a16="http://schemas.microsoft.com/office/drawing/2014/main" id="{42A0EFB1-DB9E-B09F-E94F-07179909ABE3}"/>
                  </a:ext>
                </a:extLst>
              </p:cNvPr>
              <p:cNvSpPr/>
              <p:nvPr/>
            </p:nvSpPr>
            <p:spPr>
              <a:xfrm>
                <a:off x="7065180" y="3805891"/>
                <a:ext cx="1033425" cy="140857"/>
              </a:xfrm>
              <a:custGeom>
                <a:avLst/>
                <a:gdLst/>
                <a:ahLst/>
                <a:cxnLst/>
                <a:rect l="l" t="t" r="r" b="b"/>
                <a:pathLst>
                  <a:path w="22010" h="3000" extrusionOk="0">
                    <a:moveTo>
                      <a:pt x="9355" y="1"/>
                    </a:moveTo>
                    <a:cubicBezTo>
                      <a:pt x="9127" y="1"/>
                      <a:pt x="8922" y="6"/>
                      <a:pt x="8747" y="18"/>
                    </a:cubicBezTo>
                    <a:cubicBezTo>
                      <a:pt x="7867" y="46"/>
                      <a:pt x="6986" y="160"/>
                      <a:pt x="6135" y="387"/>
                    </a:cubicBezTo>
                    <a:cubicBezTo>
                      <a:pt x="4857" y="501"/>
                      <a:pt x="3579" y="529"/>
                      <a:pt x="2329" y="529"/>
                    </a:cubicBezTo>
                    <a:cubicBezTo>
                      <a:pt x="1875" y="558"/>
                      <a:pt x="1449" y="700"/>
                      <a:pt x="1051" y="955"/>
                    </a:cubicBezTo>
                    <a:cubicBezTo>
                      <a:pt x="1051" y="955"/>
                      <a:pt x="994" y="983"/>
                      <a:pt x="512" y="1892"/>
                    </a:cubicBezTo>
                    <a:cubicBezTo>
                      <a:pt x="0" y="2801"/>
                      <a:pt x="341" y="3000"/>
                      <a:pt x="341" y="3000"/>
                    </a:cubicBezTo>
                    <a:lnTo>
                      <a:pt x="21072" y="2886"/>
                    </a:lnTo>
                    <a:cubicBezTo>
                      <a:pt x="21726" y="2517"/>
                      <a:pt x="22010" y="529"/>
                      <a:pt x="22010" y="529"/>
                    </a:cubicBezTo>
                    <a:lnTo>
                      <a:pt x="22010" y="529"/>
                    </a:lnTo>
                    <a:cubicBezTo>
                      <a:pt x="22009" y="529"/>
                      <a:pt x="18800" y="614"/>
                      <a:pt x="16614" y="614"/>
                    </a:cubicBezTo>
                    <a:cubicBezTo>
                      <a:pt x="15110" y="410"/>
                      <a:pt x="11344" y="1"/>
                      <a:pt x="93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466;p16">
                <a:extLst>
                  <a:ext uri="{FF2B5EF4-FFF2-40B4-BE49-F238E27FC236}">
                    <a16:creationId xmlns:a16="http://schemas.microsoft.com/office/drawing/2014/main" id="{125E8EA2-C1B5-61C2-E50C-52BFF5B97F7C}"/>
                  </a:ext>
                </a:extLst>
              </p:cNvPr>
              <p:cNvSpPr/>
              <p:nvPr/>
            </p:nvSpPr>
            <p:spPr>
              <a:xfrm>
                <a:off x="7065180" y="3830730"/>
                <a:ext cx="1033425" cy="116020"/>
              </a:xfrm>
              <a:custGeom>
                <a:avLst/>
                <a:gdLst/>
                <a:ahLst/>
                <a:cxnLst/>
                <a:rect l="l" t="t" r="r" b="b"/>
                <a:pathLst>
                  <a:path w="22010" h="2471" extrusionOk="0">
                    <a:moveTo>
                      <a:pt x="22010" y="0"/>
                    </a:moveTo>
                    <a:lnTo>
                      <a:pt x="21271" y="29"/>
                    </a:lnTo>
                    <a:lnTo>
                      <a:pt x="20930" y="29"/>
                    </a:lnTo>
                    <a:cubicBezTo>
                      <a:pt x="20590" y="29"/>
                      <a:pt x="20192" y="85"/>
                      <a:pt x="19851" y="114"/>
                    </a:cubicBezTo>
                    <a:cubicBezTo>
                      <a:pt x="19482" y="142"/>
                      <a:pt x="19198" y="114"/>
                      <a:pt x="18857" y="199"/>
                    </a:cubicBezTo>
                    <a:cubicBezTo>
                      <a:pt x="18658" y="227"/>
                      <a:pt x="18460" y="256"/>
                      <a:pt x="18261" y="284"/>
                    </a:cubicBezTo>
                    <a:cubicBezTo>
                      <a:pt x="16756" y="454"/>
                      <a:pt x="15251" y="511"/>
                      <a:pt x="13745" y="625"/>
                    </a:cubicBezTo>
                    <a:cubicBezTo>
                      <a:pt x="12453" y="734"/>
                      <a:pt x="11160" y="785"/>
                      <a:pt x="9867" y="785"/>
                    </a:cubicBezTo>
                    <a:cubicBezTo>
                      <a:pt x="9144" y="785"/>
                      <a:pt x="8420" y="769"/>
                      <a:pt x="7696" y="738"/>
                    </a:cubicBezTo>
                    <a:cubicBezTo>
                      <a:pt x="5652" y="596"/>
                      <a:pt x="3692" y="682"/>
                      <a:pt x="1647" y="625"/>
                    </a:cubicBezTo>
                    <a:cubicBezTo>
                      <a:pt x="1250" y="625"/>
                      <a:pt x="1080" y="568"/>
                      <a:pt x="1051" y="426"/>
                    </a:cubicBezTo>
                    <a:cubicBezTo>
                      <a:pt x="824" y="710"/>
                      <a:pt x="654" y="1022"/>
                      <a:pt x="512" y="1363"/>
                    </a:cubicBezTo>
                    <a:cubicBezTo>
                      <a:pt x="0" y="2272"/>
                      <a:pt x="341" y="2471"/>
                      <a:pt x="341" y="2471"/>
                    </a:cubicBezTo>
                    <a:lnTo>
                      <a:pt x="21072" y="2357"/>
                    </a:lnTo>
                    <a:cubicBezTo>
                      <a:pt x="21726" y="1988"/>
                      <a:pt x="22010" y="0"/>
                      <a:pt x="220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467;p16">
                <a:extLst>
                  <a:ext uri="{FF2B5EF4-FFF2-40B4-BE49-F238E27FC236}">
                    <a16:creationId xmlns:a16="http://schemas.microsoft.com/office/drawing/2014/main" id="{3BF2989E-6B55-5057-EDD9-B4477B4BE21A}"/>
                  </a:ext>
                </a:extLst>
              </p:cNvPr>
              <p:cNvSpPr/>
              <p:nvPr/>
            </p:nvSpPr>
            <p:spPr>
              <a:xfrm>
                <a:off x="7387845" y="3829368"/>
                <a:ext cx="49394" cy="15400"/>
              </a:xfrm>
              <a:custGeom>
                <a:avLst/>
                <a:gdLst/>
                <a:ahLst/>
                <a:cxnLst/>
                <a:rect l="l" t="t" r="r" b="b"/>
                <a:pathLst>
                  <a:path w="1052" h="328" extrusionOk="0">
                    <a:moveTo>
                      <a:pt x="285" y="1"/>
                    </a:moveTo>
                    <a:cubicBezTo>
                      <a:pt x="171" y="1"/>
                      <a:pt x="1" y="285"/>
                      <a:pt x="86" y="285"/>
                    </a:cubicBezTo>
                    <a:cubicBezTo>
                      <a:pt x="214" y="313"/>
                      <a:pt x="342" y="327"/>
                      <a:pt x="469" y="327"/>
                    </a:cubicBezTo>
                    <a:cubicBezTo>
                      <a:pt x="597" y="327"/>
                      <a:pt x="725" y="313"/>
                      <a:pt x="853" y="285"/>
                    </a:cubicBezTo>
                    <a:cubicBezTo>
                      <a:pt x="938" y="285"/>
                      <a:pt x="1052" y="58"/>
                      <a:pt x="995" y="58"/>
                    </a:cubicBezTo>
                    <a:cubicBezTo>
                      <a:pt x="739" y="58"/>
                      <a:pt x="512" y="29"/>
                      <a:pt x="2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468;p16">
                <a:extLst>
                  <a:ext uri="{FF2B5EF4-FFF2-40B4-BE49-F238E27FC236}">
                    <a16:creationId xmlns:a16="http://schemas.microsoft.com/office/drawing/2014/main" id="{9CD1AF37-9285-2C6E-3E20-3C90C836B7B0}"/>
                  </a:ext>
                </a:extLst>
              </p:cNvPr>
              <p:cNvSpPr/>
              <p:nvPr/>
            </p:nvSpPr>
            <p:spPr>
              <a:xfrm>
                <a:off x="7447852" y="3830730"/>
                <a:ext cx="49394" cy="14039"/>
              </a:xfrm>
              <a:custGeom>
                <a:avLst/>
                <a:gdLst/>
                <a:ahLst/>
                <a:cxnLst/>
                <a:rect l="l" t="t" r="r" b="b"/>
                <a:pathLst>
                  <a:path w="1052" h="299" extrusionOk="0">
                    <a:moveTo>
                      <a:pt x="200" y="0"/>
                    </a:moveTo>
                    <a:cubicBezTo>
                      <a:pt x="114" y="0"/>
                      <a:pt x="1" y="256"/>
                      <a:pt x="86" y="256"/>
                    </a:cubicBezTo>
                    <a:cubicBezTo>
                      <a:pt x="214" y="284"/>
                      <a:pt x="342" y="298"/>
                      <a:pt x="469" y="298"/>
                    </a:cubicBezTo>
                    <a:cubicBezTo>
                      <a:pt x="597" y="298"/>
                      <a:pt x="725" y="284"/>
                      <a:pt x="853" y="256"/>
                    </a:cubicBezTo>
                    <a:cubicBezTo>
                      <a:pt x="910" y="256"/>
                      <a:pt x="1052" y="29"/>
                      <a:pt x="995" y="29"/>
                    </a:cubicBezTo>
                    <a:cubicBezTo>
                      <a:pt x="626" y="29"/>
                      <a:pt x="484" y="29"/>
                      <a:pt x="2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469;p16">
                <a:extLst>
                  <a:ext uri="{FF2B5EF4-FFF2-40B4-BE49-F238E27FC236}">
                    <a16:creationId xmlns:a16="http://schemas.microsoft.com/office/drawing/2014/main" id="{F52A374D-999C-80E1-A84D-98FA2606B2FD}"/>
                  </a:ext>
                </a:extLst>
              </p:cNvPr>
              <p:cNvSpPr/>
              <p:nvPr/>
            </p:nvSpPr>
            <p:spPr>
              <a:xfrm>
                <a:off x="7513211" y="3828053"/>
                <a:ext cx="102732" cy="16058"/>
              </a:xfrm>
              <a:custGeom>
                <a:avLst/>
                <a:gdLst/>
                <a:ahLst/>
                <a:cxnLst/>
                <a:rect l="l" t="t" r="r" b="b"/>
                <a:pathLst>
                  <a:path w="2188" h="342" extrusionOk="0">
                    <a:moveTo>
                      <a:pt x="483" y="0"/>
                    </a:moveTo>
                    <a:lnTo>
                      <a:pt x="86" y="284"/>
                    </a:lnTo>
                    <a:cubicBezTo>
                      <a:pt x="86" y="284"/>
                      <a:pt x="0" y="341"/>
                      <a:pt x="284" y="341"/>
                    </a:cubicBezTo>
                    <a:lnTo>
                      <a:pt x="1761" y="341"/>
                    </a:lnTo>
                    <a:cubicBezTo>
                      <a:pt x="1761" y="341"/>
                      <a:pt x="2187" y="0"/>
                      <a:pt x="20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470;p16">
                <a:extLst>
                  <a:ext uri="{FF2B5EF4-FFF2-40B4-BE49-F238E27FC236}">
                    <a16:creationId xmlns:a16="http://schemas.microsoft.com/office/drawing/2014/main" id="{EE71C32F-E84C-9811-BD57-6DD03C84E6F2}"/>
                  </a:ext>
                </a:extLst>
              </p:cNvPr>
              <p:cNvSpPr/>
              <p:nvPr/>
            </p:nvSpPr>
            <p:spPr>
              <a:xfrm>
                <a:off x="7627872" y="3829368"/>
                <a:ext cx="98741" cy="12349"/>
              </a:xfrm>
              <a:custGeom>
                <a:avLst/>
                <a:gdLst/>
                <a:ahLst/>
                <a:cxnLst/>
                <a:rect l="l" t="t" r="r" b="b"/>
                <a:pathLst>
                  <a:path w="2103" h="263" extrusionOk="0">
                    <a:moveTo>
                      <a:pt x="143" y="1"/>
                    </a:moveTo>
                    <a:cubicBezTo>
                      <a:pt x="143" y="1"/>
                      <a:pt x="1" y="228"/>
                      <a:pt x="1" y="256"/>
                    </a:cubicBezTo>
                    <a:cubicBezTo>
                      <a:pt x="5" y="260"/>
                      <a:pt x="48" y="262"/>
                      <a:pt x="120" y="262"/>
                    </a:cubicBezTo>
                    <a:cubicBezTo>
                      <a:pt x="549" y="262"/>
                      <a:pt x="1989" y="200"/>
                      <a:pt x="1989" y="200"/>
                    </a:cubicBezTo>
                    <a:cubicBezTo>
                      <a:pt x="1989" y="200"/>
                      <a:pt x="2102" y="86"/>
                      <a:pt x="1364" y="29"/>
                    </a:cubicBezTo>
                    <a:cubicBezTo>
                      <a:pt x="625" y="1"/>
                      <a:pt x="143" y="1"/>
                      <a:pt x="1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71;p16">
                <a:extLst>
                  <a:ext uri="{FF2B5EF4-FFF2-40B4-BE49-F238E27FC236}">
                    <a16:creationId xmlns:a16="http://schemas.microsoft.com/office/drawing/2014/main" id="{08B04EC2-F21F-5A3A-43C2-E2B4C2EFF7EB}"/>
                  </a:ext>
                </a:extLst>
              </p:cNvPr>
              <p:cNvSpPr/>
              <p:nvPr/>
            </p:nvSpPr>
            <p:spPr>
              <a:xfrm>
                <a:off x="7242524" y="3770723"/>
                <a:ext cx="89398" cy="20049"/>
              </a:xfrm>
              <a:custGeom>
                <a:avLst/>
                <a:gdLst/>
                <a:ahLst/>
                <a:cxnLst/>
                <a:rect l="l" t="t" r="r" b="b"/>
                <a:pathLst>
                  <a:path w="1904" h="427" extrusionOk="0">
                    <a:moveTo>
                      <a:pt x="114" y="0"/>
                    </a:moveTo>
                    <a:lnTo>
                      <a:pt x="0" y="426"/>
                    </a:lnTo>
                    <a:lnTo>
                      <a:pt x="1420" y="426"/>
                    </a:lnTo>
                    <a:cubicBezTo>
                      <a:pt x="1420" y="426"/>
                      <a:pt x="1903" y="85"/>
                      <a:pt x="14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472;p16">
                <a:extLst>
                  <a:ext uri="{FF2B5EF4-FFF2-40B4-BE49-F238E27FC236}">
                    <a16:creationId xmlns:a16="http://schemas.microsoft.com/office/drawing/2014/main" id="{C428E94F-AE7D-9F47-7227-82DF8512028F}"/>
                  </a:ext>
                </a:extLst>
              </p:cNvPr>
              <p:cNvSpPr/>
              <p:nvPr/>
            </p:nvSpPr>
            <p:spPr>
              <a:xfrm>
                <a:off x="7081097" y="3770629"/>
                <a:ext cx="230818" cy="20143"/>
              </a:xfrm>
              <a:custGeom>
                <a:avLst/>
                <a:gdLst/>
                <a:ahLst/>
                <a:cxnLst/>
                <a:rect l="l" t="t" r="r" b="b"/>
                <a:pathLst>
                  <a:path w="4916" h="429" extrusionOk="0">
                    <a:moveTo>
                      <a:pt x="155" y="0"/>
                    </a:moveTo>
                    <a:cubicBezTo>
                      <a:pt x="109" y="0"/>
                      <a:pt x="1" y="37"/>
                      <a:pt x="116" y="428"/>
                    </a:cubicBezTo>
                    <a:lnTo>
                      <a:pt x="3779" y="428"/>
                    </a:lnTo>
                    <a:cubicBezTo>
                      <a:pt x="4120" y="201"/>
                      <a:pt x="4518" y="59"/>
                      <a:pt x="4915" y="2"/>
                    </a:cubicBezTo>
                    <a:lnTo>
                      <a:pt x="173" y="2"/>
                    </a:lnTo>
                    <a:cubicBezTo>
                      <a:pt x="173" y="2"/>
                      <a:pt x="165" y="0"/>
                      <a:pt x="15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473;p16">
                <a:extLst>
                  <a:ext uri="{FF2B5EF4-FFF2-40B4-BE49-F238E27FC236}">
                    <a16:creationId xmlns:a16="http://schemas.microsoft.com/office/drawing/2014/main" id="{C9EBAFC5-4BCA-F577-ADCF-1F356A16E7CC}"/>
                  </a:ext>
                </a:extLst>
              </p:cNvPr>
              <p:cNvSpPr/>
              <p:nvPr/>
            </p:nvSpPr>
            <p:spPr>
              <a:xfrm>
                <a:off x="7121196" y="3841388"/>
                <a:ext cx="954732" cy="41882"/>
              </a:xfrm>
              <a:custGeom>
                <a:avLst/>
                <a:gdLst/>
                <a:ahLst/>
                <a:cxnLst/>
                <a:rect l="l" t="t" r="r" b="b"/>
                <a:pathLst>
                  <a:path w="20334" h="892" extrusionOk="0">
                    <a:moveTo>
                      <a:pt x="20334" y="0"/>
                    </a:moveTo>
                    <a:cubicBezTo>
                      <a:pt x="20333" y="0"/>
                      <a:pt x="16102" y="142"/>
                      <a:pt x="15137" y="341"/>
                    </a:cubicBezTo>
                    <a:cubicBezTo>
                      <a:pt x="13497" y="664"/>
                      <a:pt x="11475" y="757"/>
                      <a:pt x="9583" y="757"/>
                    </a:cubicBezTo>
                    <a:cubicBezTo>
                      <a:pt x="7479" y="757"/>
                      <a:pt x="5535" y="642"/>
                      <a:pt x="4459" y="597"/>
                    </a:cubicBezTo>
                    <a:cubicBezTo>
                      <a:pt x="3698" y="608"/>
                      <a:pt x="3063" y="613"/>
                      <a:pt x="2534" y="613"/>
                    </a:cubicBezTo>
                    <a:cubicBezTo>
                      <a:pt x="419" y="613"/>
                      <a:pt x="0" y="540"/>
                      <a:pt x="0" y="540"/>
                    </a:cubicBezTo>
                    <a:lnTo>
                      <a:pt x="0" y="540"/>
                    </a:lnTo>
                    <a:cubicBezTo>
                      <a:pt x="679" y="686"/>
                      <a:pt x="1239" y="714"/>
                      <a:pt x="1862" y="714"/>
                    </a:cubicBezTo>
                    <a:cubicBezTo>
                      <a:pt x="2246" y="714"/>
                      <a:pt x="2653" y="704"/>
                      <a:pt x="3126" y="704"/>
                    </a:cubicBezTo>
                    <a:cubicBezTo>
                      <a:pt x="3525" y="704"/>
                      <a:pt x="3970" y="711"/>
                      <a:pt x="4487" y="739"/>
                    </a:cubicBezTo>
                    <a:cubicBezTo>
                      <a:pt x="6565" y="849"/>
                      <a:pt x="8230" y="892"/>
                      <a:pt x="9572" y="892"/>
                    </a:cubicBezTo>
                    <a:cubicBezTo>
                      <a:pt x="13051" y="892"/>
                      <a:pt x="14355" y="606"/>
                      <a:pt x="15052" y="483"/>
                    </a:cubicBezTo>
                    <a:cubicBezTo>
                      <a:pt x="15989" y="284"/>
                      <a:pt x="20333" y="0"/>
                      <a:pt x="2033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40" name="Google Shape;448;p16">
            <a:extLst>
              <a:ext uri="{FF2B5EF4-FFF2-40B4-BE49-F238E27FC236}">
                <a16:creationId xmlns:a16="http://schemas.microsoft.com/office/drawing/2014/main" id="{6F86661B-4E60-A8AD-57A6-A312549C7155}"/>
              </a:ext>
            </a:extLst>
          </p:cNvPr>
          <p:cNvGrpSpPr/>
          <p:nvPr/>
        </p:nvGrpSpPr>
        <p:grpSpPr>
          <a:xfrm>
            <a:off x="659054" y="2790952"/>
            <a:ext cx="1033425" cy="1312120"/>
            <a:chOff x="7057193" y="3112192"/>
            <a:chExt cx="1033425" cy="1312120"/>
          </a:xfrm>
        </p:grpSpPr>
        <p:sp>
          <p:nvSpPr>
            <p:cNvPr id="41" name="Google Shape;449;p16">
              <a:extLst>
                <a:ext uri="{FF2B5EF4-FFF2-40B4-BE49-F238E27FC236}">
                  <a16:creationId xmlns:a16="http://schemas.microsoft.com/office/drawing/2014/main" id="{65627D87-C197-C49C-9515-34E3D6C13970}"/>
                </a:ext>
              </a:extLst>
            </p:cNvPr>
            <p:cNvSpPr/>
            <p:nvPr/>
          </p:nvSpPr>
          <p:spPr>
            <a:xfrm>
              <a:off x="7193595" y="4254831"/>
              <a:ext cx="32069" cy="56014"/>
            </a:xfrm>
            <a:custGeom>
              <a:avLst/>
              <a:gdLst/>
              <a:ahLst/>
              <a:cxnLst/>
              <a:rect l="l" t="t" r="r" b="b"/>
              <a:pathLst>
                <a:path w="683" h="1193" fill="none" extrusionOk="0">
                  <a:moveTo>
                    <a:pt x="682" y="0"/>
                  </a:moveTo>
                  <a:lnTo>
                    <a:pt x="1" y="1193"/>
                  </a:lnTo>
                </a:path>
              </a:pathLst>
            </a:custGeom>
            <a:noFill/>
            <a:ln w="4250" cap="flat" cmpd="sng">
              <a:solidFill>
                <a:schemeClr val="accent2"/>
              </a:solidFill>
              <a:prstDash val="solid"/>
              <a:miter lim="2839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50;p16">
              <a:extLst>
                <a:ext uri="{FF2B5EF4-FFF2-40B4-BE49-F238E27FC236}">
                  <a16:creationId xmlns:a16="http://schemas.microsoft.com/office/drawing/2014/main" id="{FB8EF6BF-F30C-C813-F277-B8711CA7E6B5}"/>
                </a:ext>
              </a:extLst>
            </p:cNvPr>
            <p:cNvSpPr/>
            <p:nvPr/>
          </p:nvSpPr>
          <p:spPr>
            <a:xfrm>
              <a:off x="7220264" y="4260136"/>
              <a:ext cx="16058" cy="50709"/>
            </a:xfrm>
            <a:custGeom>
              <a:avLst/>
              <a:gdLst/>
              <a:ahLst/>
              <a:cxnLst/>
              <a:rect l="l" t="t" r="r" b="b"/>
              <a:pathLst>
                <a:path w="342" h="1080" fill="none" extrusionOk="0">
                  <a:moveTo>
                    <a:pt x="342" y="1"/>
                  </a:moveTo>
                  <a:lnTo>
                    <a:pt x="58" y="484"/>
                  </a:lnTo>
                  <a:cubicBezTo>
                    <a:pt x="58" y="484"/>
                    <a:pt x="1" y="569"/>
                    <a:pt x="58" y="682"/>
                  </a:cubicBezTo>
                  <a:cubicBezTo>
                    <a:pt x="114" y="824"/>
                    <a:pt x="285" y="1080"/>
                    <a:pt x="285" y="1080"/>
                  </a:cubicBezTo>
                </a:path>
              </a:pathLst>
            </a:custGeom>
            <a:noFill/>
            <a:ln w="4250" cap="flat" cmpd="sng">
              <a:solidFill>
                <a:schemeClr val="accent2"/>
              </a:solidFill>
              <a:prstDash val="solid"/>
              <a:miter lim="2839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51;p16">
              <a:extLst>
                <a:ext uri="{FF2B5EF4-FFF2-40B4-BE49-F238E27FC236}">
                  <a16:creationId xmlns:a16="http://schemas.microsoft.com/office/drawing/2014/main" id="{2E371F77-E3D3-140E-7BE6-25CE6472537A}"/>
                </a:ext>
              </a:extLst>
            </p:cNvPr>
            <p:cNvSpPr/>
            <p:nvPr/>
          </p:nvSpPr>
          <p:spPr>
            <a:xfrm>
              <a:off x="7117624" y="4257460"/>
              <a:ext cx="42680" cy="77425"/>
            </a:xfrm>
            <a:custGeom>
              <a:avLst/>
              <a:gdLst/>
              <a:ahLst/>
              <a:cxnLst/>
              <a:rect l="l" t="t" r="r" b="b"/>
              <a:pathLst>
                <a:path w="909" h="1649" fill="none" extrusionOk="0">
                  <a:moveTo>
                    <a:pt x="909" y="1"/>
                  </a:moveTo>
                  <a:lnTo>
                    <a:pt x="0" y="1648"/>
                  </a:lnTo>
                </a:path>
              </a:pathLst>
            </a:custGeom>
            <a:noFill/>
            <a:ln w="4250" cap="flat" cmpd="sng">
              <a:solidFill>
                <a:schemeClr val="accent1"/>
              </a:solidFill>
              <a:prstDash val="solid"/>
              <a:miter lim="2839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52;p16">
              <a:extLst>
                <a:ext uri="{FF2B5EF4-FFF2-40B4-BE49-F238E27FC236}">
                  <a16:creationId xmlns:a16="http://schemas.microsoft.com/office/drawing/2014/main" id="{A6E519CD-3D70-BFF8-A466-3634631116D3}"/>
                </a:ext>
              </a:extLst>
            </p:cNvPr>
            <p:cNvSpPr/>
            <p:nvPr/>
          </p:nvSpPr>
          <p:spPr>
            <a:xfrm>
              <a:off x="7153590" y="4264128"/>
              <a:ext cx="22725" cy="72072"/>
            </a:xfrm>
            <a:custGeom>
              <a:avLst/>
              <a:gdLst/>
              <a:ahLst/>
              <a:cxnLst/>
              <a:rect l="l" t="t" r="r" b="b"/>
              <a:pathLst>
                <a:path w="484" h="1535" fill="none" extrusionOk="0">
                  <a:moveTo>
                    <a:pt x="484" y="1"/>
                  </a:moveTo>
                  <a:lnTo>
                    <a:pt x="86" y="711"/>
                  </a:lnTo>
                  <a:cubicBezTo>
                    <a:pt x="86" y="711"/>
                    <a:pt x="1" y="796"/>
                    <a:pt x="86" y="967"/>
                  </a:cubicBezTo>
                  <a:cubicBezTo>
                    <a:pt x="171" y="1165"/>
                    <a:pt x="398" y="1534"/>
                    <a:pt x="398" y="1534"/>
                  </a:cubicBezTo>
                </a:path>
              </a:pathLst>
            </a:custGeom>
            <a:noFill/>
            <a:ln w="4250" cap="flat" cmpd="sng">
              <a:solidFill>
                <a:schemeClr val="accent1"/>
              </a:solidFill>
              <a:prstDash val="solid"/>
              <a:miter lim="2839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3;p16">
              <a:extLst>
                <a:ext uri="{FF2B5EF4-FFF2-40B4-BE49-F238E27FC236}">
                  <a16:creationId xmlns:a16="http://schemas.microsoft.com/office/drawing/2014/main" id="{273BC85C-C61A-3CAF-63D5-EF298E96377B}"/>
                </a:ext>
              </a:extLst>
            </p:cNvPr>
            <p:cNvSpPr/>
            <p:nvPr/>
          </p:nvSpPr>
          <p:spPr>
            <a:xfrm>
              <a:off x="7160258" y="4266804"/>
              <a:ext cx="89398" cy="26716"/>
            </a:xfrm>
            <a:custGeom>
              <a:avLst/>
              <a:gdLst/>
              <a:ahLst/>
              <a:cxnLst/>
              <a:rect l="l" t="t" r="r" b="b"/>
              <a:pathLst>
                <a:path w="1904" h="569" fill="none" extrusionOk="0">
                  <a:moveTo>
                    <a:pt x="1" y="569"/>
                  </a:moveTo>
                  <a:lnTo>
                    <a:pt x="1904" y="1"/>
                  </a:lnTo>
                </a:path>
              </a:pathLst>
            </a:custGeom>
            <a:noFill/>
            <a:ln w="4250" cap="flat" cmpd="sng">
              <a:solidFill>
                <a:schemeClr val="accent1"/>
              </a:solidFill>
              <a:prstDash val="solid"/>
              <a:miter lim="2839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6" name="Google Shape;454;p16">
              <a:extLst>
                <a:ext uri="{FF2B5EF4-FFF2-40B4-BE49-F238E27FC236}">
                  <a16:creationId xmlns:a16="http://schemas.microsoft.com/office/drawing/2014/main" id="{79836F99-B260-7EF3-CDA5-1D5C6EBDE913}"/>
                </a:ext>
              </a:extLst>
            </p:cNvPr>
            <p:cNvGrpSpPr/>
            <p:nvPr/>
          </p:nvGrpSpPr>
          <p:grpSpPr>
            <a:xfrm>
              <a:off x="7057193" y="3112192"/>
              <a:ext cx="1033425" cy="1312120"/>
              <a:chOff x="7065180" y="2634629"/>
              <a:chExt cx="1033425" cy="1312120"/>
            </a:xfrm>
          </p:grpSpPr>
          <p:sp>
            <p:nvSpPr>
              <p:cNvPr id="47" name="Google Shape;455;p16">
                <a:extLst>
                  <a:ext uri="{FF2B5EF4-FFF2-40B4-BE49-F238E27FC236}">
                    <a16:creationId xmlns:a16="http://schemas.microsoft.com/office/drawing/2014/main" id="{F0829094-4944-395F-57E2-47F4471080A5}"/>
                  </a:ext>
                </a:extLst>
              </p:cNvPr>
              <p:cNvSpPr/>
              <p:nvPr/>
            </p:nvSpPr>
            <p:spPr>
              <a:xfrm>
                <a:off x="7618528" y="2634629"/>
                <a:ext cx="40050" cy="1189448"/>
              </a:xfrm>
              <a:custGeom>
                <a:avLst/>
                <a:gdLst/>
                <a:ahLst/>
                <a:cxnLst/>
                <a:rect l="l" t="t" r="r" b="b"/>
                <a:pathLst>
                  <a:path w="853" h="25333" extrusionOk="0">
                    <a:moveTo>
                      <a:pt x="1" y="0"/>
                    </a:moveTo>
                    <a:lnTo>
                      <a:pt x="484" y="25332"/>
                    </a:lnTo>
                    <a:lnTo>
                      <a:pt x="853" y="25332"/>
                    </a:lnTo>
                    <a:lnTo>
                      <a:pt x="37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56;p16">
                <a:extLst>
                  <a:ext uri="{FF2B5EF4-FFF2-40B4-BE49-F238E27FC236}">
                    <a16:creationId xmlns:a16="http://schemas.microsoft.com/office/drawing/2014/main" id="{5331F434-CE2A-59EB-72F0-928DC48B8D15}"/>
                  </a:ext>
                </a:extLst>
              </p:cNvPr>
              <p:cNvSpPr/>
              <p:nvPr/>
            </p:nvSpPr>
            <p:spPr>
              <a:xfrm>
                <a:off x="7207872" y="2647964"/>
                <a:ext cx="441400" cy="1072066"/>
              </a:xfrm>
              <a:custGeom>
                <a:avLst/>
                <a:gdLst/>
                <a:ahLst/>
                <a:cxnLst/>
                <a:rect l="l" t="t" r="r" b="b"/>
                <a:pathLst>
                  <a:path w="9401" h="22833" extrusionOk="0">
                    <a:moveTo>
                      <a:pt x="9031" y="0"/>
                    </a:moveTo>
                    <a:cubicBezTo>
                      <a:pt x="9031" y="0"/>
                      <a:pt x="2244" y="19368"/>
                      <a:pt x="0" y="21811"/>
                    </a:cubicBezTo>
                    <a:cubicBezTo>
                      <a:pt x="4175" y="22407"/>
                      <a:pt x="9400" y="22833"/>
                      <a:pt x="9400" y="22833"/>
                    </a:cubicBezTo>
                    <a:lnTo>
                      <a:pt x="903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57;p16">
                <a:extLst>
                  <a:ext uri="{FF2B5EF4-FFF2-40B4-BE49-F238E27FC236}">
                    <a16:creationId xmlns:a16="http://schemas.microsoft.com/office/drawing/2014/main" id="{B0830823-4856-E2F5-EBF3-FCBFA6CAFCC4}"/>
                  </a:ext>
                </a:extLst>
              </p:cNvPr>
              <p:cNvSpPr/>
              <p:nvPr/>
            </p:nvSpPr>
            <p:spPr>
              <a:xfrm>
                <a:off x="7207872" y="2687969"/>
                <a:ext cx="409379" cy="985439"/>
              </a:xfrm>
              <a:custGeom>
                <a:avLst/>
                <a:gdLst/>
                <a:ahLst/>
                <a:cxnLst/>
                <a:rect l="l" t="t" r="r" b="b"/>
                <a:pathLst>
                  <a:path w="8719" h="20988" extrusionOk="0">
                    <a:moveTo>
                      <a:pt x="8719" y="0"/>
                    </a:moveTo>
                    <a:lnTo>
                      <a:pt x="8719" y="0"/>
                    </a:lnTo>
                    <a:cubicBezTo>
                      <a:pt x="7384" y="3777"/>
                      <a:pt x="1960" y="18829"/>
                      <a:pt x="0" y="20959"/>
                    </a:cubicBezTo>
                    <a:lnTo>
                      <a:pt x="227" y="20987"/>
                    </a:lnTo>
                    <a:cubicBezTo>
                      <a:pt x="2812" y="19652"/>
                      <a:pt x="4828" y="17721"/>
                      <a:pt x="6106" y="12922"/>
                    </a:cubicBezTo>
                    <a:cubicBezTo>
                      <a:pt x="6986" y="9627"/>
                      <a:pt x="8179" y="5112"/>
                      <a:pt x="87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458;p16">
                <a:extLst>
                  <a:ext uri="{FF2B5EF4-FFF2-40B4-BE49-F238E27FC236}">
                    <a16:creationId xmlns:a16="http://schemas.microsoft.com/office/drawing/2014/main" id="{CF5FF00D-1338-B2DA-71BC-EB315586227A}"/>
                  </a:ext>
                </a:extLst>
              </p:cNvPr>
              <p:cNvSpPr/>
              <p:nvPr/>
            </p:nvSpPr>
            <p:spPr>
              <a:xfrm>
                <a:off x="7305207" y="3429369"/>
                <a:ext cx="214714" cy="202694"/>
              </a:xfrm>
              <a:custGeom>
                <a:avLst/>
                <a:gdLst/>
                <a:ahLst/>
                <a:cxnLst/>
                <a:rect l="l" t="t" r="r" b="b"/>
                <a:pathLst>
                  <a:path w="4573" h="4317" extrusionOk="0">
                    <a:moveTo>
                      <a:pt x="4572" y="0"/>
                    </a:moveTo>
                    <a:cubicBezTo>
                      <a:pt x="4572" y="1"/>
                      <a:pt x="2840" y="3152"/>
                      <a:pt x="0" y="4317"/>
                    </a:cubicBezTo>
                    <a:cubicBezTo>
                      <a:pt x="2641" y="3266"/>
                      <a:pt x="3550" y="2357"/>
                      <a:pt x="45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459;p16">
                <a:extLst>
                  <a:ext uri="{FF2B5EF4-FFF2-40B4-BE49-F238E27FC236}">
                    <a16:creationId xmlns:a16="http://schemas.microsoft.com/office/drawing/2014/main" id="{A1962BB7-07B5-ABAE-C220-97FEE253F0E4}"/>
                  </a:ext>
                </a:extLst>
              </p:cNvPr>
              <p:cNvSpPr/>
              <p:nvPr/>
            </p:nvSpPr>
            <p:spPr>
              <a:xfrm>
                <a:off x="7277175" y="3558679"/>
                <a:ext cx="220066" cy="96065"/>
              </a:xfrm>
              <a:custGeom>
                <a:avLst/>
                <a:gdLst/>
                <a:ahLst/>
                <a:cxnLst/>
                <a:rect l="l" t="t" r="r" b="b"/>
                <a:pathLst>
                  <a:path w="4687" h="2046" extrusionOk="0">
                    <a:moveTo>
                      <a:pt x="4687" y="1"/>
                    </a:moveTo>
                    <a:lnTo>
                      <a:pt x="4687" y="1"/>
                    </a:lnTo>
                    <a:cubicBezTo>
                      <a:pt x="2967" y="1535"/>
                      <a:pt x="385" y="1985"/>
                      <a:pt x="40" y="2040"/>
                    </a:cubicBezTo>
                    <a:lnTo>
                      <a:pt x="40" y="2040"/>
                    </a:lnTo>
                    <a:cubicBezTo>
                      <a:pt x="3019" y="1586"/>
                      <a:pt x="3923" y="1047"/>
                      <a:pt x="4687" y="1"/>
                    </a:cubicBezTo>
                    <a:close/>
                    <a:moveTo>
                      <a:pt x="40" y="2040"/>
                    </a:moveTo>
                    <a:cubicBezTo>
                      <a:pt x="27" y="2042"/>
                      <a:pt x="14" y="2044"/>
                      <a:pt x="1" y="2045"/>
                    </a:cubicBezTo>
                    <a:cubicBezTo>
                      <a:pt x="1" y="2045"/>
                      <a:pt x="14" y="2044"/>
                      <a:pt x="40" y="204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460;p16">
                <a:extLst>
                  <a:ext uri="{FF2B5EF4-FFF2-40B4-BE49-F238E27FC236}">
                    <a16:creationId xmlns:a16="http://schemas.microsoft.com/office/drawing/2014/main" id="{B9DD1EBE-D45A-4FDF-5FC6-9AEC0558115D}"/>
                  </a:ext>
                </a:extLst>
              </p:cNvPr>
              <p:cNvSpPr/>
              <p:nvPr/>
            </p:nvSpPr>
            <p:spPr>
              <a:xfrm>
                <a:off x="7190499" y="3670711"/>
                <a:ext cx="458773" cy="61367"/>
              </a:xfrm>
              <a:custGeom>
                <a:avLst/>
                <a:gdLst/>
                <a:ahLst/>
                <a:cxnLst/>
                <a:rect l="l" t="t" r="r" b="b"/>
                <a:pathLst>
                  <a:path w="9771" h="1307" extrusionOk="0">
                    <a:moveTo>
                      <a:pt x="143" y="0"/>
                    </a:moveTo>
                    <a:cubicBezTo>
                      <a:pt x="86" y="29"/>
                      <a:pt x="29" y="57"/>
                      <a:pt x="29" y="142"/>
                    </a:cubicBezTo>
                    <a:cubicBezTo>
                      <a:pt x="1" y="199"/>
                      <a:pt x="58" y="313"/>
                      <a:pt x="143" y="341"/>
                    </a:cubicBezTo>
                    <a:lnTo>
                      <a:pt x="9770" y="1307"/>
                    </a:lnTo>
                    <a:lnTo>
                      <a:pt x="9770" y="937"/>
                    </a:lnTo>
                    <a:lnTo>
                      <a:pt x="14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461;p16">
                <a:extLst>
                  <a:ext uri="{FF2B5EF4-FFF2-40B4-BE49-F238E27FC236}">
                    <a16:creationId xmlns:a16="http://schemas.microsoft.com/office/drawing/2014/main" id="{E6F8CE76-8862-EB1F-30F1-12570597E917}"/>
                  </a:ext>
                </a:extLst>
              </p:cNvPr>
              <p:cNvSpPr/>
              <p:nvPr/>
            </p:nvSpPr>
            <p:spPr>
              <a:xfrm>
                <a:off x="7653226" y="2819956"/>
                <a:ext cx="381395" cy="986754"/>
              </a:xfrm>
              <a:custGeom>
                <a:avLst/>
                <a:gdLst/>
                <a:ahLst/>
                <a:cxnLst/>
                <a:rect l="l" t="t" r="r" b="b"/>
                <a:pathLst>
                  <a:path w="8123" h="21016" extrusionOk="0">
                    <a:moveTo>
                      <a:pt x="0" y="1"/>
                    </a:moveTo>
                    <a:lnTo>
                      <a:pt x="0" y="1"/>
                    </a:lnTo>
                    <a:cubicBezTo>
                      <a:pt x="483" y="1307"/>
                      <a:pt x="881" y="2642"/>
                      <a:pt x="1165" y="3977"/>
                    </a:cubicBezTo>
                    <a:cubicBezTo>
                      <a:pt x="1250" y="4289"/>
                      <a:pt x="1307" y="4601"/>
                      <a:pt x="1392" y="4942"/>
                    </a:cubicBezTo>
                    <a:cubicBezTo>
                      <a:pt x="1420" y="5169"/>
                      <a:pt x="1449" y="5368"/>
                      <a:pt x="1505" y="5595"/>
                    </a:cubicBezTo>
                    <a:lnTo>
                      <a:pt x="1534" y="5794"/>
                    </a:lnTo>
                    <a:cubicBezTo>
                      <a:pt x="1534" y="5879"/>
                      <a:pt x="1562" y="5936"/>
                      <a:pt x="1562" y="5993"/>
                    </a:cubicBezTo>
                    <a:lnTo>
                      <a:pt x="1562" y="6021"/>
                    </a:lnTo>
                    <a:cubicBezTo>
                      <a:pt x="1591" y="6163"/>
                      <a:pt x="1619" y="6305"/>
                      <a:pt x="1619" y="6447"/>
                    </a:cubicBezTo>
                    <a:cubicBezTo>
                      <a:pt x="1619" y="6447"/>
                      <a:pt x="1619" y="6476"/>
                      <a:pt x="1619" y="6476"/>
                    </a:cubicBezTo>
                    <a:lnTo>
                      <a:pt x="1647" y="6646"/>
                    </a:lnTo>
                    <a:lnTo>
                      <a:pt x="1647" y="6703"/>
                    </a:lnTo>
                    <a:lnTo>
                      <a:pt x="1676" y="6873"/>
                    </a:lnTo>
                    <a:lnTo>
                      <a:pt x="1676" y="6902"/>
                    </a:lnTo>
                    <a:cubicBezTo>
                      <a:pt x="1704" y="7044"/>
                      <a:pt x="1733" y="7214"/>
                      <a:pt x="1733" y="7356"/>
                    </a:cubicBezTo>
                    <a:lnTo>
                      <a:pt x="1733" y="7384"/>
                    </a:lnTo>
                    <a:cubicBezTo>
                      <a:pt x="1733" y="7441"/>
                      <a:pt x="1733" y="7498"/>
                      <a:pt x="1761" y="7583"/>
                    </a:cubicBezTo>
                    <a:lnTo>
                      <a:pt x="1761" y="7612"/>
                    </a:lnTo>
                    <a:lnTo>
                      <a:pt x="1789" y="7810"/>
                    </a:lnTo>
                    <a:lnTo>
                      <a:pt x="1789" y="7839"/>
                    </a:lnTo>
                    <a:cubicBezTo>
                      <a:pt x="1789" y="8009"/>
                      <a:pt x="1818" y="8151"/>
                      <a:pt x="1818" y="8293"/>
                    </a:cubicBezTo>
                    <a:lnTo>
                      <a:pt x="1818" y="8350"/>
                    </a:lnTo>
                    <a:lnTo>
                      <a:pt x="1818" y="8520"/>
                    </a:lnTo>
                    <a:lnTo>
                      <a:pt x="1818" y="8606"/>
                    </a:lnTo>
                    <a:lnTo>
                      <a:pt x="1818" y="8776"/>
                    </a:lnTo>
                    <a:lnTo>
                      <a:pt x="1818" y="8833"/>
                    </a:lnTo>
                    <a:lnTo>
                      <a:pt x="1818" y="9032"/>
                    </a:lnTo>
                    <a:lnTo>
                      <a:pt x="1818" y="9259"/>
                    </a:lnTo>
                    <a:lnTo>
                      <a:pt x="1818" y="9316"/>
                    </a:lnTo>
                    <a:lnTo>
                      <a:pt x="1818" y="9514"/>
                    </a:lnTo>
                    <a:lnTo>
                      <a:pt x="1818" y="9571"/>
                    </a:lnTo>
                    <a:lnTo>
                      <a:pt x="1818" y="9742"/>
                    </a:lnTo>
                    <a:lnTo>
                      <a:pt x="1818" y="9798"/>
                    </a:lnTo>
                    <a:lnTo>
                      <a:pt x="1818" y="9997"/>
                    </a:lnTo>
                    <a:lnTo>
                      <a:pt x="1818" y="10026"/>
                    </a:lnTo>
                    <a:lnTo>
                      <a:pt x="1818" y="10281"/>
                    </a:lnTo>
                    <a:lnTo>
                      <a:pt x="1818" y="10338"/>
                    </a:lnTo>
                    <a:lnTo>
                      <a:pt x="1818" y="10508"/>
                    </a:lnTo>
                    <a:lnTo>
                      <a:pt x="1818" y="10594"/>
                    </a:lnTo>
                    <a:lnTo>
                      <a:pt x="1818" y="10736"/>
                    </a:lnTo>
                    <a:lnTo>
                      <a:pt x="1818" y="10821"/>
                    </a:lnTo>
                    <a:lnTo>
                      <a:pt x="1818" y="11020"/>
                    </a:lnTo>
                    <a:lnTo>
                      <a:pt x="1818" y="11076"/>
                    </a:lnTo>
                    <a:lnTo>
                      <a:pt x="1818" y="11332"/>
                    </a:lnTo>
                    <a:lnTo>
                      <a:pt x="1818" y="11389"/>
                    </a:lnTo>
                    <a:lnTo>
                      <a:pt x="1818" y="11559"/>
                    </a:lnTo>
                    <a:lnTo>
                      <a:pt x="1818" y="11644"/>
                    </a:lnTo>
                    <a:lnTo>
                      <a:pt x="1818" y="11815"/>
                    </a:lnTo>
                    <a:lnTo>
                      <a:pt x="1818" y="11871"/>
                    </a:lnTo>
                    <a:lnTo>
                      <a:pt x="1818" y="12070"/>
                    </a:lnTo>
                    <a:lnTo>
                      <a:pt x="1818" y="12127"/>
                    </a:lnTo>
                    <a:lnTo>
                      <a:pt x="1818" y="12354"/>
                    </a:lnTo>
                    <a:lnTo>
                      <a:pt x="1818" y="12411"/>
                    </a:lnTo>
                    <a:lnTo>
                      <a:pt x="1818" y="12610"/>
                    </a:lnTo>
                    <a:lnTo>
                      <a:pt x="1818" y="12695"/>
                    </a:lnTo>
                    <a:lnTo>
                      <a:pt x="1818" y="12837"/>
                    </a:lnTo>
                    <a:lnTo>
                      <a:pt x="1818" y="12922"/>
                    </a:lnTo>
                    <a:lnTo>
                      <a:pt x="1818" y="13121"/>
                    </a:lnTo>
                    <a:lnTo>
                      <a:pt x="1818" y="13178"/>
                    </a:lnTo>
                    <a:cubicBezTo>
                      <a:pt x="1818" y="13263"/>
                      <a:pt x="1818" y="13320"/>
                      <a:pt x="1789" y="13405"/>
                    </a:cubicBezTo>
                    <a:lnTo>
                      <a:pt x="1789" y="13462"/>
                    </a:lnTo>
                    <a:lnTo>
                      <a:pt x="1761" y="13661"/>
                    </a:lnTo>
                    <a:lnTo>
                      <a:pt x="1761" y="13746"/>
                    </a:lnTo>
                    <a:lnTo>
                      <a:pt x="1761" y="13916"/>
                    </a:lnTo>
                    <a:lnTo>
                      <a:pt x="1761" y="14001"/>
                    </a:lnTo>
                    <a:lnTo>
                      <a:pt x="1733" y="14172"/>
                    </a:lnTo>
                    <a:lnTo>
                      <a:pt x="1733" y="14229"/>
                    </a:lnTo>
                    <a:lnTo>
                      <a:pt x="1676" y="14484"/>
                    </a:lnTo>
                    <a:lnTo>
                      <a:pt x="1676" y="14541"/>
                    </a:lnTo>
                    <a:cubicBezTo>
                      <a:pt x="1676" y="14598"/>
                      <a:pt x="1676" y="14655"/>
                      <a:pt x="1647" y="14711"/>
                    </a:cubicBezTo>
                    <a:lnTo>
                      <a:pt x="1647" y="14797"/>
                    </a:lnTo>
                    <a:lnTo>
                      <a:pt x="1619" y="14967"/>
                    </a:lnTo>
                    <a:lnTo>
                      <a:pt x="1619" y="15052"/>
                    </a:lnTo>
                    <a:lnTo>
                      <a:pt x="1591" y="15223"/>
                    </a:lnTo>
                    <a:lnTo>
                      <a:pt x="1591" y="15308"/>
                    </a:lnTo>
                    <a:cubicBezTo>
                      <a:pt x="1591" y="15393"/>
                      <a:pt x="1562" y="15450"/>
                      <a:pt x="1534" y="15535"/>
                    </a:cubicBezTo>
                    <a:lnTo>
                      <a:pt x="1534" y="15592"/>
                    </a:lnTo>
                    <a:lnTo>
                      <a:pt x="1505" y="15791"/>
                    </a:lnTo>
                    <a:lnTo>
                      <a:pt x="1477" y="15876"/>
                    </a:lnTo>
                    <a:lnTo>
                      <a:pt x="1449" y="16018"/>
                    </a:lnTo>
                    <a:lnTo>
                      <a:pt x="1420" y="16103"/>
                    </a:lnTo>
                    <a:lnTo>
                      <a:pt x="1363" y="16273"/>
                    </a:lnTo>
                    <a:lnTo>
                      <a:pt x="1363" y="16359"/>
                    </a:lnTo>
                    <a:lnTo>
                      <a:pt x="1278" y="16586"/>
                    </a:lnTo>
                    <a:lnTo>
                      <a:pt x="1278" y="16643"/>
                    </a:lnTo>
                    <a:lnTo>
                      <a:pt x="1221" y="16841"/>
                    </a:lnTo>
                    <a:lnTo>
                      <a:pt x="1193" y="16926"/>
                    </a:lnTo>
                    <a:lnTo>
                      <a:pt x="1165" y="17097"/>
                    </a:lnTo>
                    <a:lnTo>
                      <a:pt x="1136" y="17182"/>
                    </a:lnTo>
                    <a:lnTo>
                      <a:pt x="1079" y="17352"/>
                    </a:lnTo>
                    <a:lnTo>
                      <a:pt x="1051" y="17409"/>
                    </a:lnTo>
                    <a:lnTo>
                      <a:pt x="966" y="17665"/>
                    </a:lnTo>
                    <a:lnTo>
                      <a:pt x="966" y="17693"/>
                    </a:lnTo>
                    <a:lnTo>
                      <a:pt x="909" y="17892"/>
                    </a:lnTo>
                    <a:lnTo>
                      <a:pt x="881" y="17977"/>
                    </a:lnTo>
                    <a:lnTo>
                      <a:pt x="795" y="18148"/>
                    </a:lnTo>
                    <a:lnTo>
                      <a:pt x="767" y="18233"/>
                    </a:lnTo>
                    <a:lnTo>
                      <a:pt x="710" y="18375"/>
                    </a:lnTo>
                    <a:lnTo>
                      <a:pt x="682" y="18460"/>
                    </a:lnTo>
                    <a:lnTo>
                      <a:pt x="568" y="18687"/>
                    </a:lnTo>
                    <a:lnTo>
                      <a:pt x="483" y="18914"/>
                    </a:lnTo>
                    <a:lnTo>
                      <a:pt x="455" y="19000"/>
                    </a:lnTo>
                    <a:lnTo>
                      <a:pt x="369" y="19142"/>
                    </a:lnTo>
                    <a:lnTo>
                      <a:pt x="341" y="19227"/>
                    </a:lnTo>
                    <a:lnTo>
                      <a:pt x="256" y="19397"/>
                    </a:lnTo>
                    <a:lnTo>
                      <a:pt x="227" y="19482"/>
                    </a:lnTo>
                    <a:lnTo>
                      <a:pt x="114" y="19710"/>
                    </a:lnTo>
                    <a:cubicBezTo>
                      <a:pt x="3806" y="20363"/>
                      <a:pt x="7043" y="20874"/>
                      <a:pt x="7924" y="20988"/>
                    </a:cubicBezTo>
                    <a:lnTo>
                      <a:pt x="8009" y="20988"/>
                    </a:lnTo>
                    <a:lnTo>
                      <a:pt x="8122" y="21016"/>
                    </a:lnTo>
                    <a:lnTo>
                      <a:pt x="8122" y="20988"/>
                    </a:lnTo>
                    <a:lnTo>
                      <a:pt x="8122" y="20959"/>
                    </a:lnTo>
                    <a:lnTo>
                      <a:pt x="8094" y="20874"/>
                    </a:lnTo>
                    <a:lnTo>
                      <a:pt x="8066" y="20817"/>
                    </a:lnTo>
                    <a:lnTo>
                      <a:pt x="8066" y="20789"/>
                    </a:lnTo>
                    <a:lnTo>
                      <a:pt x="8037" y="20704"/>
                    </a:lnTo>
                    <a:lnTo>
                      <a:pt x="7980" y="20590"/>
                    </a:lnTo>
                    <a:lnTo>
                      <a:pt x="7980" y="20562"/>
                    </a:lnTo>
                    <a:cubicBezTo>
                      <a:pt x="6731" y="17466"/>
                      <a:pt x="483" y="540"/>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462;p16">
                <a:extLst>
                  <a:ext uri="{FF2B5EF4-FFF2-40B4-BE49-F238E27FC236}">
                    <a16:creationId xmlns:a16="http://schemas.microsoft.com/office/drawing/2014/main" id="{BBE9A4A2-E060-F65F-03FE-87E3DFB16273}"/>
                  </a:ext>
                </a:extLst>
              </p:cNvPr>
              <p:cNvSpPr/>
              <p:nvPr/>
            </p:nvSpPr>
            <p:spPr>
              <a:xfrm>
                <a:off x="7653226" y="2819956"/>
                <a:ext cx="313408" cy="976096"/>
              </a:xfrm>
              <a:custGeom>
                <a:avLst/>
                <a:gdLst/>
                <a:ahLst/>
                <a:cxnLst/>
                <a:rect l="l" t="t" r="r" b="b"/>
                <a:pathLst>
                  <a:path w="6675" h="20789" extrusionOk="0">
                    <a:moveTo>
                      <a:pt x="0" y="1"/>
                    </a:moveTo>
                    <a:cubicBezTo>
                      <a:pt x="483" y="1307"/>
                      <a:pt x="881" y="2642"/>
                      <a:pt x="1193" y="3977"/>
                    </a:cubicBezTo>
                    <a:cubicBezTo>
                      <a:pt x="2215" y="6646"/>
                      <a:pt x="2585" y="8322"/>
                      <a:pt x="3153" y="11502"/>
                    </a:cubicBezTo>
                    <a:cubicBezTo>
                      <a:pt x="3493" y="13433"/>
                      <a:pt x="3777" y="15081"/>
                      <a:pt x="3209" y="17068"/>
                    </a:cubicBezTo>
                    <a:cubicBezTo>
                      <a:pt x="2954" y="18062"/>
                      <a:pt x="1988" y="19511"/>
                      <a:pt x="1079" y="19908"/>
                    </a:cubicBezTo>
                    <a:cubicBezTo>
                      <a:pt x="3295" y="20278"/>
                      <a:pt x="5282" y="20590"/>
                      <a:pt x="6532" y="20789"/>
                    </a:cubicBezTo>
                    <a:cubicBezTo>
                      <a:pt x="6674" y="17324"/>
                      <a:pt x="341" y="398"/>
                      <a:pt x="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463;p16">
                <a:extLst>
                  <a:ext uri="{FF2B5EF4-FFF2-40B4-BE49-F238E27FC236}">
                    <a16:creationId xmlns:a16="http://schemas.microsoft.com/office/drawing/2014/main" id="{102CE0DD-7303-6DA5-D1DA-0A1009B5329C}"/>
                  </a:ext>
                </a:extLst>
              </p:cNvPr>
              <p:cNvSpPr/>
              <p:nvPr/>
            </p:nvSpPr>
            <p:spPr>
              <a:xfrm>
                <a:off x="7701213" y="3481347"/>
                <a:ext cx="101370" cy="260070"/>
              </a:xfrm>
              <a:custGeom>
                <a:avLst/>
                <a:gdLst/>
                <a:ahLst/>
                <a:cxnLst/>
                <a:rect l="l" t="t" r="r" b="b"/>
                <a:pathLst>
                  <a:path w="2159" h="5539" extrusionOk="0">
                    <a:moveTo>
                      <a:pt x="1903" y="1"/>
                    </a:moveTo>
                    <a:cubicBezTo>
                      <a:pt x="1903" y="2"/>
                      <a:pt x="1960" y="3466"/>
                      <a:pt x="1" y="5538"/>
                    </a:cubicBezTo>
                    <a:cubicBezTo>
                      <a:pt x="1818" y="3636"/>
                      <a:pt x="2159" y="2500"/>
                      <a:pt x="19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464;p16">
                <a:extLst>
                  <a:ext uri="{FF2B5EF4-FFF2-40B4-BE49-F238E27FC236}">
                    <a16:creationId xmlns:a16="http://schemas.microsoft.com/office/drawing/2014/main" id="{06289E1C-1788-F6E2-0750-76F15457AD71}"/>
                  </a:ext>
                </a:extLst>
              </p:cNvPr>
              <p:cNvSpPr/>
              <p:nvPr/>
            </p:nvSpPr>
            <p:spPr>
              <a:xfrm>
                <a:off x="7229189" y="3785372"/>
                <a:ext cx="64043" cy="18734"/>
              </a:xfrm>
              <a:custGeom>
                <a:avLst/>
                <a:gdLst/>
                <a:ahLst/>
                <a:cxnLst/>
                <a:rect l="l" t="t" r="r" b="b"/>
                <a:pathLst>
                  <a:path w="1364" h="399" fill="none" extrusionOk="0">
                    <a:moveTo>
                      <a:pt x="0" y="398"/>
                    </a:moveTo>
                    <a:lnTo>
                      <a:pt x="1364" y="1"/>
                    </a:lnTo>
                  </a:path>
                </a:pathLst>
              </a:custGeom>
              <a:noFill/>
              <a:ln w="4250" cap="flat" cmpd="sng">
                <a:solidFill>
                  <a:schemeClr val="accent2"/>
                </a:solidFill>
                <a:prstDash val="solid"/>
                <a:miter lim="2839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465;p16">
                <a:extLst>
                  <a:ext uri="{FF2B5EF4-FFF2-40B4-BE49-F238E27FC236}">
                    <a16:creationId xmlns:a16="http://schemas.microsoft.com/office/drawing/2014/main" id="{197A484B-5733-5B8C-3EB1-1E44D9486986}"/>
                  </a:ext>
                </a:extLst>
              </p:cNvPr>
              <p:cNvSpPr/>
              <p:nvPr/>
            </p:nvSpPr>
            <p:spPr>
              <a:xfrm>
                <a:off x="7065180" y="3805891"/>
                <a:ext cx="1033425" cy="140857"/>
              </a:xfrm>
              <a:custGeom>
                <a:avLst/>
                <a:gdLst/>
                <a:ahLst/>
                <a:cxnLst/>
                <a:rect l="l" t="t" r="r" b="b"/>
                <a:pathLst>
                  <a:path w="22010" h="3000" extrusionOk="0">
                    <a:moveTo>
                      <a:pt x="9355" y="1"/>
                    </a:moveTo>
                    <a:cubicBezTo>
                      <a:pt x="9127" y="1"/>
                      <a:pt x="8922" y="6"/>
                      <a:pt x="8747" y="18"/>
                    </a:cubicBezTo>
                    <a:cubicBezTo>
                      <a:pt x="7867" y="46"/>
                      <a:pt x="6986" y="160"/>
                      <a:pt x="6135" y="387"/>
                    </a:cubicBezTo>
                    <a:cubicBezTo>
                      <a:pt x="4857" y="501"/>
                      <a:pt x="3579" y="529"/>
                      <a:pt x="2329" y="529"/>
                    </a:cubicBezTo>
                    <a:cubicBezTo>
                      <a:pt x="1875" y="558"/>
                      <a:pt x="1449" y="700"/>
                      <a:pt x="1051" y="955"/>
                    </a:cubicBezTo>
                    <a:cubicBezTo>
                      <a:pt x="1051" y="955"/>
                      <a:pt x="994" y="983"/>
                      <a:pt x="512" y="1892"/>
                    </a:cubicBezTo>
                    <a:cubicBezTo>
                      <a:pt x="0" y="2801"/>
                      <a:pt x="341" y="3000"/>
                      <a:pt x="341" y="3000"/>
                    </a:cubicBezTo>
                    <a:lnTo>
                      <a:pt x="21072" y="2886"/>
                    </a:lnTo>
                    <a:cubicBezTo>
                      <a:pt x="21726" y="2517"/>
                      <a:pt x="22010" y="529"/>
                      <a:pt x="22010" y="529"/>
                    </a:cubicBezTo>
                    <a:lnTo>
                      <a:pt x="22010" y="529"/>
                    </a:lnTo>
                    <a:cubicBezTo>
                      <a:pt x="22009" y="529"/>
                      <a:pt x="18800" y="614"/>
                      <a:pt x="16614" y="614"/>
                    </a:cubicBezTo>
                    <a:cubicBezTo>
                      <a:pt x="15110" y="410"/>
                      <a:pt x="11344" y="1"/>
                      <a:pt x="93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466;p16">
                <a:extLst>
                  <a:ext uri="{FF2B5EF4-FFF2-40B4-BE49-F238E27FC236}">
                    <a16:creationId xmlns:a16="http://schemas.microsoft.com/office/drawing/2014/main" id="{DDD5BFFD-82CC-70BB-E002-BE788348AB68}"/>
                  </a:ext>
                </a:extLst>
              </p:cNvPr>
              <p:cNvSpPr/>
              <p:nvPr/>
            </p:nvSpPr>
            <p:spPr>
              <a:xfrm>
                <a:off x="7065180" y="3830730"/>
                <a:ext cx="1033425" cy="116020"/>
              </a:xfrm>
              <a:custGeom>
                <a:avLst/>
                <a:gdLst/>
                <a:ahLst/>
                <a:cxnLst/>
                <a:rect l="l" t="t" r="r" b="b"/>
                <a:pathLst>
                  <a:path w="22010" h="2471" extrusionOk="0">
                    <a:moveTo>
                      <a:pt x="22010" y="0"/>
                    </a:moveTo>
                    <a:lnTo>
                      <a:pt x="21271" y="29"/>
                    </a:lnTo>
                    <a:lnTo>
                      <a:pt x="20930" y="29"/>
                    </a:lnTo>
                    <a:cubicBezTo>
                      <a:pt x="20590" y="29"/>
                      <a:pt x="20192" y="85"/>
                      <a:pt x="19851" y="114"/>
                    </a:cubicBezTo>
                    <a:cubicBezTo>
                      <a:pt x="19482" y="142"/>
                      <a:pt x="19198" y="114"/>
                      <a:pt x="18857" y="199"/>
                    </a:cubicBezTo>
                    <a:cubicBezTo>
                      <a:pt x="18658" y="227"/>
                      <a:pt x="18460" y="256"/>
                      <a:pt x="18261" y="284"/>
                    </a:cubicBezTo>
                    <a:cubicBezTo>
                      <a:pt x="16756" y="454"/>
                      <a:pt x="15251" y="511"/>
                      <a:pt x="13745" y="625"/>
                    </a:cubicBezTo>
                    <a:cubicBezTo>
                      <a:pt x="12453" y="734"/>
                      <a:pt x="11160" y="785"/>
                      <a:pt x="9867" y="785"/>
                    </a:cubicBezTo>
                    <a:cubicBezTo>
                      <a:pt x="9144" y="785"/>
                      <a:pt x="8420" y="769"/>
                      <a:pt x="7696" y="738"/>
                    </a:cubicBezTo>
                    <a:cubicBezTo>
                      <a:pt x="5652" y="596"/>
                      <a:pt x="3692" y="682"/>
                      <a:pt x="1647" y="625"/>
                    </a:cubicBezTo>
                    <a:cubicBezTo>
                      <a:pt x="1250" y="625"/>
                      <a:pt x="1080" y="568"/>
                      <a:pt x="1051" y="426"/>
                    </a:cubicBezTo>
                    <a:cubicBezTo>
                      <a:pt x="824" y="710"/>
                      <a:pt x="654" y="1022"/>
                      <a:pt x="512" y="1363"/>
                    </a:cubicBezTo>
                    <a:cubicBezTo>
                      <a:pt x="0" y="2272"/>
                      <a:pt x="341" y="2471"/>
                      <a:pt x="341" y="2471"/>
                    </a:cubicBezTo>
                    <a:lnTo>
                      <a:pt x="21072" y="2357"/>
                    </a:lnTo>
                    <a:cubicBezTo>
                      <a:pt x="21726" y="1988"/>
                      <a:pt x="22010" y="0"/>
                      <a:pt x="220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467;p16">
                <a:extLst>
                  <a:ext uri="{FF2B5EF4-FFF2-40B4-BE49-F238E27FC236}">
                    <a16:creationId xmlns:a16="http://schemas.microsoft.com/office/drawing/2014/main" id="{D08E5C52-C300-E9F0-549E-2FA9A5A215D2}"/>
                  </a:ext>
                </a:extLst>
              </p:cNvPr>
              <p:cNvSpPr/>
              <p:nvPr/>
            </p:nvSpPr>
            <p:spPr>
              <a:xfrm>
                <a:off x="7387845" y="3829368"/>
                <a:ext cx="49394" cy="15400"/>
              </a:xfrm>
              <a:custGeom>
                <a:avLst/>
                <a:gdLst/>
                <a:ahLst/>
                <a:cxnLst/>
                <a:rect l="l" t="t" r="r" b="b"/>
                <a:pathLst>
                  <a:path w="1052" h="328" extrusionOk="0">
                    <a:moveTo>
                      <a:pt x="285" y="1"/>
                    </a:moveTo>
                    <a:cubicBezTo>
                      <a:pt x="171" y="1"/>
                      <a:pt x="1" y="285"/>
                      <a:pt x="86" y="285"/>
                    </a:cubicBezTo>
                    <a:cubicBezTo>
                      <a:pt x="214" y="313"/>
                      <a:pt x="342" y="327"/>
                      <a:pt x="469" y="327"/>
                    </a:cubicBezTo>
                    <a:cubicBezTo>
                      <a:pt x="597" y="327"/>
                      <a:pt x="725" y="313"/>
                      <a:pt x="853" y="285"/>
                    </a:cubicBezTo>
                    <a:cubicBezTo>
                      <a:pt x="938" y="285"/>
                      <a:pt x="1052" y="58"/>
                      <a:pt x="995" y="58"/>
                    </a:cubicBezTo>
                    <a:cubicBezTo>
                      <a:pt x="739" y="58"/>
                      <a:pt x="512" y="29"/>
                      <a:pt x="2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468;p16">
                <a:extLst>
                  <a:ext uri="{FF2B5EF4-FFF2-40B4-BE49-F238E27FC236}">
                    <a16:creationId xmlns:a16="http://schemas.microsoft.com/office/drawing/2014/main" id="{C3289E64-EDC9-7361-11BE-42D42C50D352}"/>
                  </a:ext>
                </a:extLst>
              </p:cNvPr>
              <p:cNvSpPr/>
              <p:nvPr/>
            </p:nvSpPr>
            <p:spPr>
              <a:xfrm>
                <a:off x="7447852" y="3830730"/>
                <a:ext cx="49394" cy="14039"/>
              </a:xfrm>
              <a:custGeom>
                <a:avLst/>
                <a:gdLst/>
                <a:ahLst/>
                <a:cxnLst/>
                <a:rect l="l" t="t" r="r" b="b"/>
                <a:pathLst>
                  <a:path w="1052" h="299" extrusionOk="0">
                    <a:moveTo>
                      <a:pt x="200" y="0"/>
                    </a:moveTo>
                    <a:cubicBezTo>
                      <a:pt x="114" y="0"/>
                      <a:pt x="1" y="256"/>
                      <a:pt x="86" y="256"/>
                    </a:cubicBezTo>
                    <a:cubicBezTo>
                      <a:pt x="214" y="284"/>
                      <a:pt x="342" y="298"/>
                      <a:pt x="469" y="298"/>
                    </a:cubicBezTo>
                    <a:cubicBezTo>
                      <a:pt x="597" y="298"/>
                      <a:pt x="725" y="284"/>
                      <a:pt x="853" y="256"/>
                    </a:cubicBezTo>
                    <a:cubicBezTo>
                      <a:pt x="910" y="256"/>
                      <a:pt x="1052" y="29"/>
                      <a:pt x="995" y="29"/>
                    </a:cubicBezTo>
                    <a:cubicBezTo>
                      <a:pt x="626" y="29"/>
                      <a:pt x="484" y="29"/>
                      <a:pt x="2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69;p16">
                <a:extLst>
                  <a:ext uri="{FF2B5EF4-FFF2-40B4-BE49-F238E27FC236}">
                    <a16:creationId xmlns:a16="http://schemas.microsoft.com/office/drawing/2014/main" id="{04BCDCDF-8120-CAF2-4F2C-B2600D74FBBB}"/>
                  </a:ext>
                </a:extLst>
              </p:cNvPr>
              <p:cNvSpPr/>
              <p:nvPr/>
            </p:nvSpPr>
            <p:spPr>
              <a:xfrm>
                <a:off x="7513211" y="3828053"/>
                <a:ext cx="102732" cy="16058"/>
              </a:xfrm>
              <a:custGeom>
                <a:avLst/>
                <a:gdLst/>
                <a:ahLst/>
                <a:cxnLst/>
                <a:rect l="l" t="t" r="r" b="b"/>
                <a:pathLst>
                  <a:path w="2188" h="342" extrusionOk="0">
                    <a:moveTo>
                      <a:pt x="483" y="0"/>
                    </a:moveTo>
                    <a:lnTo>
                      <a:pt x="86" y="284"/>
                    </a:lnTo>
                    <a:cubicBezTo>
                      <a:pt x="86" y="284"/>
                      <a:pt x="0" y="341"/>
                      <a:pt x="284" y="341"/>
                    </a:cubicBezTo>
                    <a:lnTo>
                      <a:pt x="1761" y="341"/>
                    </a:lnTo>
                    <a:cubicBezTo>
                      <a:pt x="1761" y="341"/>
                      <a:pt x="2187" y="0"/>
                      <a:pt x="20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470;p16">
                <a:extLst>
                  <a:ext uri="{FF2B5EF4-FFF2-40B4-BE49-F238E27FC236}">
                    <a16:creationId xmlns:a16="http://schemas.microsoft.com/office/drawing/2014/main" id="{92ED7064-DF71-18EA-4305-71401188A13A}"/>
                  </a:ext>
                </a:extLst>
              </p:cNvPr>
              <p:cNvSpPr/>
              <p:nvPr/>
            </p:nvSpPr>
            <p:spPr>
              <a:xfrm>
                <a:off x="7627872" y="3829368"/>
                <a:ext cx="98741" cy="12349"/>
              </a:xfrm>
              <a:custGeom>
                <a:avLst/>
                <a:gdLst/>
                <a:ahLst/>
                <a:cxnLst/>
                <a:rect l="l" t="t" r="r" b="b"/>
                <a:pathLst>
                  <a:path w="2103" h="263" extrusionOk="0">
                    <a:moveTo>
                      <a:pt x="143" y="1"/>
                    </a:moveTo>
                    <a:cubicBezTo>
                      <a:pt x="143" y="1"/>
                      <a:pt x="1" y="228"/>
                      <a:pt x="1" y="256"/>
                    </a:cubicBezTo>
                    <a:cubicBezTo>
                      <a:pt x="5" y="260"/>
                      <a:pt x="48" y="262"/>
                      <a:pt x="120" y="262"/>
                    </a:cubicBezTo>
                    <a:cubicBezTo>
                      <a:pt x="549" y="262"/>
                      <a:pt x="1989" y="200"/>
                      <a:pt x="1989" y="200"/>
                    </a:cubicBezTo>
                    <a:cubicBezTo>
                      <a:pt x="1989" y="200"/>
                      <a:pt x="2102" y="86"/>
                      <a:pt x="1364" y="29"/>
                    </a:cubicBezTo>
                    <a:cubicBezTo>
                      <a:pt x="625" y="1"/>
                      <a:pt x="143" y="1"/>
                      <a:pt x="1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471;p16">
                <a:extLst>
                  <a:ext uri="{FF2B5EF4-FFF2-40B4-BE49-F238E27FC236}">
                    <a16:creationId xmlns:a16="http://schemas.microsoft.com/office/drawing/2014/main" id="{8358FC1A-1C0F-D3C2-3ECE-CC35C6256137}"/>
                  </a:ext>
                </a:extLst>
              </p:cNvPr>
              <p:cNvSpPr/>
              <p:nvPr/>
            </p:nvSpPr>
            <p:spPr>
              <a:xfrm>
                <a:off x="7242524" y="3770723"/>
                <a:ext cx="89398" cy="20049"/>
              </a:xfrm>
              <a:custGeom>
                <a:avLst/>
                <a:gdLst/>
                <a:ahLst/>
                <a:cxnLst/>
                <a:rect l="l" t="t" r="r" b="b"/>
                <a:pathLst>
                  <a:path w="1904" h="427" extrusionOk="0">
                    <a:moveTo>
                      <a:pt x="114" y="0"/>
                    </a:moveTo>
                    <a:lnTo>
                      <a:pt x="0" y="426"/>
                    </a:lnTo>
                    <a:lnTo>
                      <a:pt x="1420" y="426"/>
                    </a:lnTo>
                    <a:cubicBezTo>
                      <a:pt x="1420" y="426"/>
                      <a:pt x="1903" y="85"/>
                      <a:pt x="14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472;p16">
                <a:extLst>
                  <a:ext uri="{FF2B5EF4-FFF2-40B4-BE49-F238E27FC236}">
                    <a16:creationId xmlns:a16="http://schemas.microsoft.com/office/drawing/2014/main" id="{73C46176-315A-EEF0-F5C6-63C6B6206CAC}"/>
                  </a:ext>
                </a:extLst>
              </p:cNvPr>
              <p:cNvSpPr/>
              <p:nvPr/>
            </p:nvSpPr>
            <p:spPr>
              <a:xfrm>
                <a:off x="7081097" y="3770629"/>
                <a:ext cx="230818" cy="20143"/>
              </a:xfrm>
              <a:custGeom>
                <a:avLst/>
                <a:gdLst/>
                <a:ahLst/>
                <a:cxnLst/>
                <a:rect l="l" t="t" r="r" b="b"/>
                <a:pathLst>
                  <a:path w="4916" h="429" extrusionOk="0">
                    <a:moveTo>
                      <a:pt x="155" y="0"/>
                    </a:moveTo>
                    <a:cubicBezTo>
                      <a:pt x="109" y="0"/>
                      <a:pt x="1" y="37"/>
                      <a:pt x="116" y="428"/>
                    </a:cubicBezTo>
                    <a:lnTo>
                      <a:pt x="3779" y="428"/>
                    </a:lnTo>
                    <a:cubicBezTo>
                      <a:pt x="4120" y="201"/>
                      <a:pt x="4518" y="59"/>
                      <a:pt x="4915" y="2"/>
                    </a:cubicBezTo>
                    <a:lnTo>
                      <a:pt x="173" y="2"/>
                    </a:lnTo>
                    <a:cubicBezTo>
                      <a:pt x="173" y="2"/>
                      <a:pt x="165" y="0"/>
                      <a:pt x="15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473;p16">
                <a:extLst>
                  <a:ext uri="{FF2B5EF4-FFF2-40B4-BE49-F238E27FC236}">
                    <a16:creationId xmlns:a16="http://schemas.microsoft.com/office/drawing/2014/main" id="{6A26E053-CAAD-F839-8192-487CC5896CD5}"/>
                  </a:ext>
                </a:extLst>
              </p:cNvPr>
              <p:cNvSpPr/>
              <p:nvPr/>
            </p:nvSpPr>
            <p:spPr>
              <a:xfrm>
                <a:off x="7121196" y="3841388"/>
                <a:ext cx="954732" cy="41882"/>
              </a:xfrm>
              <a:custGeom>
                <a:avLst/>
                <a:gdLst/>
                <a:ahLst/>
                <a:cxnLst/>
                <a:rect l="l" t="t" r="r" b="b"/>
                <a:pathLst>
                  <a:path w="20334" h="892" extrusionOk="0">
                    <a:moveTo>
                      <a:pt x="20334" y="0"/>
                    </a:moveTo>
                    <a:cubicBezTo>
                      <a:pt x="20333" y="0"/>
                      <a:pt x="16102" y="142"/>
                      <a:pt x="15137" y="341"/>
                    </a:cubicBezTo>
                    <a:cubicBezTo>
                      <a:pt x="13497" y="664"/>
                      <a:pt x="11475" y="757"/>
                      <a:pt x="9583" y="757"/>
                    </a:cubicBezTo>
                    <a:cubicBezTo>
                      <a:pt x="7479" y="757"/>
                      <a:pt x="5535" y="642"/>
                      <a:pt x="4459" y="597"/>
                    </a:cubicBezTo>
                    <a:cubicBezTo>
                      <a:pt x="3698" y="608"/>
                      <a:pt x="3063" y="613"/>
                      <a:pt x="2534" y="613"/>
                    </a:cubicBezTo>
                    <a:cubicBezTo>
                      <a:pt x="419" y="613"/>
                      <a:pt x="0" y="540"/>
                      <a:pt x="0" y="540"/>
                    </a:cubicBezTo>
                    <a:lnTo>
                      <a:pt x="0" y="540"/>
                    </a:lnTo>
                    <a:cubicBezTo>
                      <a:pt x="679" y="686"/>
                      <a:pt x="1239" y="714"/>
                      <a:pt x="1862" y="714"/>
                    </a:cubicBezTo>
                    <a:cubicBezTo>
                      <a:pt x="2246" y="714"/>
                      <a:pt x="2653" y="704"/>
                      <a:pt x="3126" y="704"/>
                    </a:cubicBezTo>
                    <a:cubicBezTo>
                      <a:pt x="3525" y="704"/>
                      <a:pt x="3970" y="711"/>
                      <a:pt x="4487" y="739"/>
                    </a:cubicBezTo>
                    <a:cubicBezTo>
                      <a:pt x="6565" y="849"/>
                      <a:pt x="8230" y="892"/>
                      <a:pt x="9572" y="892"/>
                    </a:cubicBezTo>
                    <a:cubicBezTo>
                      <a:pt x="13051" y="892"/>
                      <a:pt x="14355" y="606"/>
                      <a:pt x="15052" y="483"/>
                    </a:cubicBezTo>
                    <a:cubicBezTo>
                      <a:pt x="15989" y="284"/>
                      <a:pt x="20333" y="0"/>
                      <a:pt x="2033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54"/>
                                        </p:tgtEl>
                                        <p:attrNameLst>
                                          <p:attrName>style.visibility</p:attrName>
                                        </p:attrNameLst>
                                      </p:cBhvr>
                                      <p:to>
                                        <p:strVal val="visible"/>
                                      </p:to>
                                    </p:set>
                                    <p:anim calcmode="lin" valueType="num">
                                      <p:cBhvr additive="base">
                                        <p:cTn id="7" dur="500" fill="hold"/>
                                        <p:tgtEl>
                                          <p:spTgt spid="854"/>
                                        </p:tgtEl>
                                        <p:attrNameLst>
                                          <p:attrName>ppt_x</p:attrName>
                                        </p:attrNameLst>
                                      </p:cBhvr>
                                      <p:tavLst>
                                        <p:tav tm="0">
                                          <p:val>
                                            <p:strVal val="#ppt_x"/>
                                          </p:val>
                                        </p:tav>
                                        <p:tav tm="100000">
                                          <p:val>
                                            <p:strVal val="#ppt_x"/>
                                          </p:val>
                                        </p:tav>
                                      </p:tavLst>
                                    </p:anim>
                                    <p:anim calcmode="lin" valueType="num">
                                      <p:cBhvr additive="base">
                                        <p:cTn id="8" dur="500" fill="hold"/>
                                        <p:tgtEl>
                                          <p:spTgt spid="8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A5DE10-7A41-154D-2DB8-C2F27741BC98}"/>
              </a:ext>
            </a:extLst>
          </p:cNvPr>
          <p:cNvPicPr>
            <a:picLocks noChangeAspect="1"/>
          </p:cNvPicPr>
          <p:nvPr/>
        </p:nvPicPr>
        <p:blipFill rotWithShape="1">
          <a:blip r:embed="rId2"/>
          <a:srcRect t="20165"/>
          <a:stretch/>
        </p:blipFill>
        <p:spPr>
          <a:xfrm>
            <a:off x="0" y="2726871"/>
            <a:ext cx="4395107" cy="2416629"/>
          </a:xfrm>
          <a:prstGeom prst="rect">
            <a:avLst/>
          </a:prstGeom>
          <a:ln>
            <a:noFill/>
          </a:ln>
          <a:effectLst>
            <a:softEdge rad="112500"/>
          </a:effectLst>
        </p:spPr>
      </p:pic>
      <p:pic>
        <p:nvPicPr>
          <p:cNvPr id="2" name="Picture 1">
            <a:extLst>
              <a:ext uri="{FF2B5EF4-FFF2-40B4-BE49-F238E27FC236}">
                <a16:creationId xmlns:a16="http://schemas.microsoft.com/office/drawing/2014/main" id="{55DBB242-C601-CCF4-A986-9CFB31D4BF62}"/>
              </a:ext>
            </a:extLst>
          </p:cNvPr>
          <p:cNvPicPr>
            <a:picLocks noChangeAspect="1"/>
          </p:cNvPicPr>
          <p:nvPr/>
        </p:nvPicPr>
        <p:blipFill>
          <a:blip r:embed="rId3"/>
          <a:stretch>
            <a:fillRect/>
          </a:stretch>
        </p:blipFill>
        <p:spPr>
          <a:xfrm>
            <a:off x="0" y="0"/>
            <a:ext cx="4220936" cy="2808514"/>
          </a:xfrm>
          <a:prstGeom prst="rect">
            <a:avLst/>
          </a:prstGeom>
          <a:ln>
            <a:noFill/>
          </a:ln>
          <a:effectLst>
            <a:softEdge rad="112500"/>
          </a:effectLst>
        </p:spPr>
      </p:pic>
      <p:pic>
        <p:nvPicPr>
          <p:cNvPr id="4" name="Picture 3">
            <a:extLst>
              <a:ext uri="{FF2B5EF4-FFF2-40B4-BE49-F238E27FC236}">
                <a16:creationId xmlns:a16="http://schemas.microsoft.com/office/drawing/2014/main" id="{D9AECA91-352B-D6E6-96E8-941DE27789BD}"/>
              </a:ext>
            </a:extLst>
          </p:cNvPr>
          <p:cNvPicPr>
            <a:picLocks noChangeAspect="1"/>
          </p:cNvPicPr>
          <p:nvPr/>
        </p:nvPicPr>
        <p:blipFill rotWithShape="1">
          <a:blip r:embed="rId4"/>
          <a:srcRect t="13968" r="3705"/>
          <a:stretch/>
        </p:blipFill>
        <p:spPr>
          <a:xfrm>
            <a:off x="4163786" y="0"/>
            <a:ext cx="4980214" cy="5143500"/>
          </a:xfrm>
          <a:prstGeom prst="rect">
            <a:avLst/>
          </a:prstGeom>
          <a:ln>
            <a:noFill/>
          </a:ln>
          <a:effectLst>
            <a:softEdge rad="112500"/>
          </a:effectLst>
        </p:spPr>
      </p:pic>
      <p:sp>
        <p:nvSpPr>
          <p:cNvPr id="5" name="Google Shape;1139;p60">
            <a:extLst>
              <a:ext uri="{FF2B5EF4-FFF2-40B4-BE49-F238E27FC236}">
                <a16:creationId xmlns:a16="http://schemas.microsoft.com/office/drawing/2014/main" id="{B8051EC0-39E7-224B-72D3-8325FCDCC60A}"/>
              </a:ext>
            </a:extLst>
          </p:cNvPr>
          <p:cNvSpPr txBox="1">
            <a:spLocks/>
          </p:cNvSpPr>
          <p:nvPr/>
        </p:nvSpPr>
        <p:spPr>
          <a:xfrm>
            <a:off x="3584121" y="577336"/>
            <a:ext cx="4806054" cy="851414"/>
          </a:xfrm>
          <a:prstGeom prst="rect">
            <a:avLst/>
          </a:prstGeom>
          <a:solidFill>
            <a:srgbClr val="D0EEF3"/>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200"/>
              <a:buFont typeface="Livvic"/>
              <a:buNone/>
              <a:defRPr sz="3200" b="1" i="0" u="none" strike="noStrike" cap="none">
                <a:solidFill>
                  <a:schemeClr val="dk1"/>
                </a:solidFill>
                <a:latin typeface="Livvic"/>
                <a:ea typeface="Livvic"/>
                <a:cs typeface="Livvic"/>
                <a:sym typeface="Livvic"/>
              </a:defRPr>
            </a:lvl1pPr>
            <a:lvl2pPr marR="0" lvl="1" algn="l" rtl="0">
              <a:lnSpc>
                <a:spcPct val="115000"/>
              </a:lnSpc>
              <a:spcBef>
                <a:spcPts val="0"/>
              </a:spcBef>
              <a:spcAft>
                <a:spcPts val="0"/>
              </a:spcAft>
              <a:buClr>
                <a:schemeClr val="dk1"/>
              </a:buClr>
              <a:buSzPts val="3200"/>
              <a:buFont typeface="Sora"/>
              <a:buNone/>
              <a:defRPr sz="3200" b="1" i="0" u="none" strike="noStrike" cap="none">
                <a:solidFill>
                  <a:schemeClr val="dk1"/>
                </a:solidFill>
                <a:latin typeface="Sora"/>
                <a:ea typeface="Sora"/>
                <a:cs typeface="Sora"/>
                <a:sym typeface="Sora"/>
              </a:defRPr>
            </a:lvl2pPr>
            <a:lvl3pPr marR="0" lvl="2" algn="l" rtl="0">
              <a:lnSpc>
                <a:spcPct val="115000"/>
              </a:lnSpc>
              <a:spcBef>
                <a:spcPts val="0"/>
              </a:spcBef>
              <a:spcAft>
                <a:spcPts val="0"/>
              </a:spcAft>
              <a:buClr>
                <a:schemeClr val="dk1"/>
              </a:buClr>
              <a:buSzPts val="3200"/>
              <a:buFont typeface="Sora"/>
              <a:buNone/>
              <a:defRPr sz="3200" b="1" i="0" u="none" strike="noStrike" cap="none">
                <a:solidFill>
                  <a:schemeClr val="dk1"/>
                </a:solidFill>
                <a:latin typeface="Sora"/>
                <a:ea typeface="Sora"/>
                <a:cs typeface="Sora"/>
                <a:sym typeface="Sora"/>
              </a:defRPr>
            </a:lvl3pPr>
            <a:lvl4pPr marR="0" lvl="3" algn="l" rtl="0">
              <a:lnSpc>
                <a:spcPct val="115000"/>
              </a:lnSpc>
              <a:spcBef>
                <a:spcPts val="0"/>
              </a:spcBef>
              <a:spcAft>
                <a:spcPts val="0"/>
              </a:spcAft>
              <a:buClr>
                <a:schemeClr val="dk1"/>
              </a:buClr>
              <a:buSzPts val="3200"/>
              <a:buFont typeface="Sora"/>
              <a:buNone/>
              <a:defRPr sz="3200" b="1" i="0" u="none" strike="noStrike" cap="none">
                <a:solidFill>
                  <a:schemeClr val="dk1"/>
                </a:solidFill>
                <a:latin typeface="Sora"/>
                <a:ea typeface="Sora"/>
                <a:cs typeface="Sora"/>
                <a:sym typeface="Sora"/>
              </a:defRPr>
            </a:lvl4pPr>
            <a:lvl5pPr marR="0" lvl="4" algn="l" rtl="0">
              <a:lnSpc>
                <a:spcPct val="115000"/>
              </a:lnSpc>
              <a:spcBef>
                <a:spcPts val="0"/>
              </a:spcBef>
              <a:spcAft>
                <a:spcPts val="0"/>
              </a:spcAft>
              <a:buClr>
                <a:schemeClr val="dk1"/>
              </a:buClr>
              <a:buSzPts val="3200"/>
              <a:buFont typeface="Sora"/>
              <a:buNone/>
              <a:defRPr sz="3200" b="1" i="0" u="none" strike="noStrike" cap="none">
                <a:solidFill>
                  <a:schemeClr val="dk1"/>
                </a:solidFill>
                <a:latin typeface="Sora"/>
                <a:ea typeface="Sora"/>
                <a:cs typeface="Sora"/>
                <a:sym typeface="Sora"/>
              </a:defRPr>
            </a:lvl5pPr>
            <a:lvl6pPr marR="0" lvl="5" algn="l" rtl="0">
              <a:lnSpc>
                <a:spcPct val="115000"/>
              </a:lnSpc>
              <a:spcBef>
                <a:spcPts val="0"/>
              </a:spcBef>
              <a:spcAft>
                <a:spcPts val="0"/>
              </a:spcAft>
              <a:buClr>
                <a:schemeClr val="dk1"/>
              </a:buClr>
              <a:buSzPts val="3200"/>
              <a:buFont typeface="Sora"/>
              <a:buNone/>
              <a:defRPr sz="3200" b="1" i="0" u="none" strike="noStrike" cap="none">
                <a:solidFill>
                  <a:schemeClr val="dk1"/>
                </a:solidFill>
                <a:latin typeface="Sora"/>
                <a:ea typeface="Sora"/>
                <a:cs typeface="Sora"/>
                <a:sym typeface="Sora"/>
              </a:defRPr>
            </a:lvl6pPr>
            <a:lvl7pPr marR="0" lvl="6" algn="l" rtl="0">
              <a:lnSpc>
                <a:spcPct val="115000"/>
              </a:lnSpc>
              <a:spcBef>
                <a:spcPts val="0"/>
              </a:spcBef>
              <a:spcAft>
                <a:spcPts val="0"/>
              </a:spcAft>
              <a:buClr>
                <a:schemeClr val="dk1"/>
              </a:buClr>
              <a:buSzPts val="3200"/>
              <a:buFont typeface="Sora"/>
              <a:buNone/>
              <a:defRPr sz="3200" b="1" i="0" u="none" strike="noStrike" cap="none">
                <a:solidFill>
                  <a:schemeClr val="dk1"/>
                </a:solidFill>
                <a:latin typeface="Sora"/>
                <a:ea typeface="Sora"/>
                <a:cs typeface="Sora"/>
                <a:sym typeface="Sora"/>
              </a:defRPr>
            </a:lvl7pPr>
            <a:lvl8pPr marR="0" lvl="7" algn="l" rtl="0">
              <a:lnSpc>
                <a:spcPct val="115000"/>
              </a:lnSpc>
              <a:spcBef>
                <a:spcPts val="0"/>
              </a:spcBef>
              <a:spcAft>
                <a:spcPts val="0"/>
              </a:spcAft>
              <a:buClr>
                <a:schemeClr val="dk1"/>
              </a:buClr>
              <a:buSzPts val="3200"/>
              <a:buFont typeface="Sora"/>
              <a:buNone/>
              <a:defRPr sz="3200" b="1" i="0" u="none" strike="noStrike" cap="none">
                <a:solidFill>
                  <a:schemeClr val="dk1"/>
                </a:solidFill>
                <a:latin typeface="Sora"/>
                <a:ea typeface="Sora"/>
                <a:cs typeface="Sora"/>
                <a:sym typeface="Sora"/>
              </a:defRPr>
            </a:lvl8pPr>
            <a:lvl9pPr marR="0" lvl="8" algn="l" rtl="0">
              <a:lnSpc>
                <a:spcPct val="115000"/>
              </a:lnSpc>
              <a:spcBef>
                <a:spcPts val="0"/>
              </a:spcBef>
              <a:spcAft>
                <a:spcPts val="0"/>
              </a:spcAft>
              <a:buClr>
                <a:schemeClr val="dk1"/>
              </a:buClr>
              <a:buSzPts val="3200"/>
              <a:buFont typeface="Sora"/>
              <a:buNone/>
              <a:defRPr sz="3200" b="1" i="0" u="none" strike="noStrike" cap="none">
                <a:solidFill>
                  <a:schemeClr val="dk1"/>
                </a:solidFill>
                <a:latin typeface="Sora"/>
                <a:ea typeface="Sora"/>
                <a:cs typeface="Sora"/>
                <a:sym typeface="Sora"/>
              </a:defRPr>
            </a:lvl9pPr>
          </a:lstStyle>
          <a:p>
            <a:pPr marL="0" marR="0" lvl="0" indent="0" algn="ctr" defTabSz="914400" rtl="0" eaLnBrk="1" fontAlgn="auto" latinLnBrk="0" hangingPunct="1">
              <a:lnSpc>
                <a:spcPct val="100000"/>
              </a:lnSpc>
              <a:spcBef>
                <a:spcPts val="0"/>
              </a:spcBef>
              <a:spcAft>
                <a:spcPts val="0"/>
              </a:spcAft>
              <a:buClr>
                <a:srgbClr val="191919"/>
              </a:buClr>
              <a:buSzPts val="3200"/>
              <a:buFont typeface="Livvic"/>
              <a:buNone/>
              <a:tabLst/>
              <a:defRPr/>
            </a:pPr>
            <a:r>
              <a:rPr kumimoji="0" lang="vi-VN" sz="4000" b="1" i="0" u="none" strike="noStrike" kern="0" cap="none" spc="0" normalizeH="0" baseline="0" noProof="0">
                <a:ln>
                  <a:noFill/>
                </a:ln>
                <a:solidFill>
                  <a:srgbClr val="191919"/>
                </a:solidFill>
                <a:effectLst/>
                <a:uLnTx/>
                <a:uFillTx/>
                <a:latin typeface="+mj-lt"/>
                <a:sym typeface="Livvic"/>
              </a:rPr>
              <a:t>ĐẢO SƠN CA</a:t>
            </a:r>
            <a:endParaRPr kumimoji="0" lang="en-US" sz="4000" b="1" i="0" u="none" strike="noStrike" kern="0" cap="none" spc="0" normalizeH="0" baseline="0" noProof="0" dirty="0">
              <a:ln>
                <a:noFill/>
              </a:ln>
              <a:solidFill>
                <a:srgbClr val="191919"/>
              </a:solidFill>
              <a:effectLst/>
              <a:uLnTx/>
              <a:uFillTx/>
              <a:latin typeface="+mj-lt"/>
              <a:sym typeface="Livvic"/>
            </a:endParaRPr>
          </a:p>
        </p:txBody>
      </p:sp>
      <p:sp>
        <p:nvSpPr>
          <p:cNvPr id="6" name="Google Shape;1140;p60">
            <a:extLst>
              <a:ext uri="{FF2B5EF4-FFF2-40B4-BE49-F238E27FC236}">
                <a16:creationId xmlns:a16="http://schemas.microsoft.com/office/drawing/2014/main" id="{658E287D-9F72-C7A1-2B1C-977271EB028D}"/>
              </a:ext>
            </a:extLst>
          </p:cNvPr>
          <p:cNvSpPr/>
          <p:nvPr/>
        </p:nvSpPr>
        <p:spPr>
          <a:xfrm>
            <a:off x="7790408" y="1309010"/>
            <a:ext cx="1179432" cy="563367"/>
          </a:xfrm>
          <a:custGeom>
            <a:avLst/>
            <a:gdLst/>
            <a:ahLst/>
            <a:cxnLst/>
            <a:rect l="l" t="t" r="r" b="b"/>
            <a:pathLst>
              <a:path w="13384" h="6393" extrusionOk="0">
                <a:moveTo>
                  <a:pt x="7786" y="0"/>
                </a:moveTo>
                <a:cubicBezTo>
                  <a:pt x="7118" y="0"/>
                  <a:pt x="6449" y="396"/>
                  <a:pt x="6256" y="1236"/>
                </a:cubicBezTo>
                <a:cubicBezTo>
                  <a:pt x="6029" y="1047"/>
                  <a:pt x="5725" y="971"/>
                  <a:pt x="5422" y="971"/>
                </a:cubicBezTo>
                <a:cubicBezTo>
                  <a:pt x="4815" y="971"/>
                  <a:pt x="4247" y="1312"/>
                  <a:pt x="3981" y="1881"/>
                </a:cubicBezTo>
                <a:cubicBezTo>
                  <a:pt x="3784" y="1749"/>
                  <a:pt x="3529" y="1646"/>
                  <a:pt x="3267" y="1646"/>
                </a:cubicBezTo>
                <a:cubicBezTo>
                  <a:pt x="3227" y="1646"/>
                  <a:pt x="3187" y="1648"/>
                  <a:pt x="3147" y="1653"/>
                </a:cubicBezTo>
                <a:cubicBezTo>
                  <a:pt x="2275" y="1653"/>
                  <a:pt x="1593" y="2336"/>
                  <a:pt x="1593" y="3208"/>
                </a:cubicBezTo>
                <a:cubicBezTo>
                  <a:pt x="1593" y="3208"/>
                  <a:pt x="1593" y="3246"/>
                  <a:pt x="1593" y="3283"/>
                </a:cubicBezTo>
                <a:cubicBezTo>
                  <a:pt x="569" y="3435"/>
                  <a:pt x="0" y="4497"/>
                  <a:pt x="379" y="5407"/>
                </a:cubicBezTo>
                <a:cubicBezTo>
                  <a:pt x="629" y="6031"/>
                  <a:pt x="1209" y="6393"/>
                  <a:pt x="1813" y="6393"/>
                </a:cubicBezTo>
                <a:cubicBezTo>
                  <a:pt x="2126" y="6393"/>
                  <a:pt x="2446" y="6296"/>
                  <a:pt x="2730" y="6089"/>
                </a:cubicBezTo>
                <a:cubicBezTo>
                  <a:pt x="2961" y="6237"/>
                  <a:pt x="3220" y="6307"/>
                  <a:pt x="3484" y="6307"/>
                </a:cubicBezTo>
                <a:cubicBezTo>
                  <a:pt x="3826" y="6307"/>
                  <a:pt x="4174" y="6190"/>
                  <a:pt x="4474" y="5975"/>
                </a:cubicBezTo>
                <a:cubicBezTo>
                  <a:pt x="4753" y="6190"/>
                  <a:pt x="5092" y="6307"/>
                  <a:pt x="5430" y="6307"/>
                </a:cubicBezTo>
                <a:cubicBezTo>
                  <a:pt x="5690" y="6307"/>
                  <a:pt x="5949" y="6237"/>
                  <a:pt x="6180" y="6089"/>
                </a:cubicBezTo>
                <a:cubicBezTo>
                  <a:pt x="6428" y="6237"/>
                  <a:pt x="6696" y="6307"/>
                  <a:pt x="6962" y="6307"/>
                </a:cubicBezTo>
                <a:cubicBezTo>
                  <a:pt x="7307" y="6307"/>
                  <a:pt x="7646" y="6190"/>
                  <a:pt x="7924" y="5975"/>
                </a:cubicBezTo>
                <a:cubicBezTo>
                  <a:pt x="8203" y="6190"/>
                  <a:pt x="8554" y="6307"/>
                  <a:pt x="8903" y="6307"/>
                </a:cubicBezTo>
                <a:cubicBezTo>
                  <a:pt x="9171" y="6307"/>
                  <a:pt x="9438" y="6237"/>
                  <a:pt x="9668" y="6089"/>
                </a:cubicBezTo>
                <a:cubicBezTo>
                  <a:pt x="9896" y="6241"/>
                  <a:pt x="10161" y="6317"/>
                  <a:pt x="10465" y="6317"/>
                </a:cubicBezTo>
                <a:cubicBezTo>
                  <a:pt x="10692" y="6317"/>
                  <a:pt x="10920" y="6241"/>
                  <a:pt x="11147" y="6165"/>
                </a:cubicBezTo>
                <a:cubicBezTo>
                  <a:pt x="11337" y="6241"/>
                  <a:pt x="11602" y="6317"/>
                  <a:pt x="11829" y="6317"/>
                </a:cubicBezTo>
                <a:cubicBezTo>
                  <a:pt x="12701" y="6317"/>
                  <a:pt x="13384" y="5596"/>
                  <a:pt x="13384" y="4762"/>
                </a:cubicBezTo>
                <a:cubicBezTo>
                  <a:pt x="13384" y="3928"/>
                  <a:pt x="12739" y="3246"/>
                  <a:pt x="11943" y="3208"/>
                </a:cubicBezTo>
                <a:cubicBezTo>
                  <a:pt x="12298" y="2088"/>
                  <a:pt x="11394" y="1145"/>
                  <a:pt x="10435" y="1145"/>
                </a:cubicBezTo>
                <a:cubicBezTo>
                  <a:pt x="10063" y="1145"/>
                  <a:pt x="9683" y="1287"/>
                  <a:pt x="9365" y="1615"/>
                </a:cubicBezTo>
                <a:cubicBezTo>
                  <a:pt x="9365" y="1577"/>
                  <a:pt x="9365" y="1577"/>
                  <a:pt x="9365" y="1539"/>
                </a:cubicBezTo>
                <a:cubicBezTo>
                  <a:pt x="9345" y="539"/>
                  <a:pt x="8566" y="0"/>
                  <a:pt x="7786"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7" name="Google Shape;1144;p60">
            <a:extLst>
              <a:ext uri="{FF2B5EF4-FFF2-40B4-BE49-F238E27FC236}">
                <a16:creationId xmlns:a16="http://schemas.microsoft.com/office/drawing/2014/main" id="{C9F831B4-B671-91DA-5585-90108E72C042}"/>
              </a:ext>
            </a:extLst>
          </p:cNvPr>
          <p:cNvGrpSpPr/>
          <p:nvPr/>
        </p:nvGrpSpPr>
        <p:grpSpPr>
          <a:xfrm>
            <a:off x="2618847" y="83379"/>
            <a:ext cx="1179433" cy="617012"/>
            <a:chOff x="1108072" y="445028"/>
            <a:chExt cx="1179433" cy="617012"/>
          </a:xfrm>
        </p:grpSpPr>
        <p:sp>
          <p:nvSpPr>
            <p:cNvPr id="8" name="Google Shape;1145;p60">
              <a:extLst>
                <a:ext uri="{FF2B5EF4-FFF2-40B4-BE49-F238E27FC236}">
                  <a16:creationId xmlns:a16="http://schemas.microsoft.com/office/drawing/2014/main" id="{09D675CA-303A-BD97-B449-8D05B772A0C0}"/>
                </a:ext>
              </a:extLst>
            </p:cNvPr>
            <p:cNvSpPr/>
            <p:nvPr/>
          </p:nvSpPr>
          <p:spPr>
            <a:xfrm flipH="1">
              <a:off x="1108072" y="445028"/>
              <a:ext cx="1179432" cy="563367"/>
            </a:xfrm>
            <a:custGeom>
              <a:avLst/>
              <a:gdLst/>
              <a:ahLst/>
              <a:cxnLst/>
              <a:rect l="l" t="t" r="r" b="b"/>
              <a:pathLst>
                <a:path w="13384" h="6393" extrusionOk="0">
                  <a:moveTo>
                    <a:pt x="7786" y="0"/>
                  </a:moveTo>
                  <a:cubicBezTo>
                    <a:pt x="7118" y="0"/>
                    <a:pt x="6449" y="396"/>
                    <a:pt x="6256" y="1236"/>
                  </a:cubicBezTo>
                  <a:cubicBezTo>
                    <a:pt x="6029" y="1047"/>
                    <a:pt x="5725" y="971"/>
                    <a:pt x="5422" y="971"/>
                  </a:cubicBezTo>
                  <a:cubicBezTo>
                    <a:pt x="4815" y="971"/>
                    <a:pt x="4247" y="1312"/>
                    <a:pt x="3981" y="1881"/>
                  </a:cubicBezTo>
                  <a:cubicBezTo>
                    <a:pt x="3784" y="1749"/>
                    <a:pt x="3529" y="1646"/>
                    <a:pt x="3267" y="1646"/>
                  </a:cubicBezTo>
                  <a:cubicBezTo>
                    <a:pt x="3227" y="1646"/>
                    <a:pt x="3187" y="1648"/>
                    <a:pt x="3147" y="1653"/>
                  </a:cubicBezTo>
                  <a:cubicBezTo>
                    <a:pt x="2275" y="1653"/>
                    <a:pt x="1593" y="2336"/>
                    <a:pt x="1593" y="3208"/>
                  </a:cubicBezTo>
                  <a:cubicBezTo>
                    <a:pt x="1593" y="3208"/>
                    <a:pt x="1593" y="3246"/>
                    <a:pt x="1593" y="3283"/>
                  </a:cubicBezTo>
                  <a:cubicBezTo>
                    <a:pt x="569" y="3435"/>
                    <a:pt x="0" y="4497"/>
                    <a:pt x="379" y="5407"/>
                  </a:cubicBezTo>
                  <a:cubicBezTo>
                    <a:pt x="629" y="6031"/>
                    <a:pt x="1209" y="6393"/>
                    <a:pt x="1813" y="6393"/>
                  </a:cubicBezTo>
                  <a:cubicBezTo>
                    <a:pt x="2126" y="6393"/>
                    <a:pt x="2446" y="6296"/>
                    <a:pt x="2730" y="6089"/>
                  </a:cubicBezTo>
                  <a:cubicBezTo>
                    <a:pt x="2961" y="6237"/>
                    <a:pt x="3220" y="6307"/>
                    <a:pt x="3484" y="6307"/>
                  </a:cubicBezTo>
                  <a:cubicBezTo>
                    <a:pt x="3826" y="6307"/>
                    <a:pt x="4174" y="6190"/>
                    <a:pt x="4474" y="5975"/>
                  </a:cubicBezTo>
                  <a:cubicBezTo>
                    <a:pt x="4753" y="6190"/>
                    <a:pt x="5092" y="6307"/>
                    <a:pt x="5430" y="6307"/>
                  </a:cubicBezTo>
                  <a:cubicBezTo>
                    <a:pt x="5690" y="6307"/>
                    <a:pt x="5949" y="6237"/>
                    <a:pt x="6180" y="6089"/>
                  </a:cubicBezTo>
                  <a:cubicBezTo>
                    <a:pt x="6428" y="6237"/>
                    <a:pt x="6696" y="6307"/>
                    <a:pt x="6962" y="6307"/>
                  </a:cubicBezTo>
                  <a:cubicBezTo>
                    <a:pt x="7307" y="6307"/>
                    <a:pt x="7646" y="6190"/>
                    <a:pt x="7924" y="5975"/>
                  </a:cubicBezTo>
                  <a:cubicBezTo>
                    <a:pt x="8203" y="6190"/>
                    <a:pt x="8554" y="6307"/>
                    <a:pt x="8903" y="6307"/>
                  </a:cubicBezTo>
                  <a:cubicBezTo>
                    <a:pt x="9171" y="6307"/>
                    <a:pt x="9438" y="6237"/>
                    <a:pt x="9668" y="6089"/>
                  </a:cubicBezTo>
                  <a:cubicBezTo>
                    <a:pt x="9896" y="6241"/>
                    <a:pt x="10161" y="6317"/>
                    <a:pt x="10465" y="6317"/>
                  </a:cubicBezTo>
                  <a:cubicBezTo>
                    <a:pt x="10692" y="6317"/>
                    <a:pt x="10920" y="6241"/>
                    <a:pt x="11147" y="6165"/>
                  </a:cubicBezTo>
                  <a:cubicBezTo>
                    <a:pt x="11337" y="6241"/>
                    <a:pt x="11602" y="6317"/>
                    <a:pt x="11829" y="6317"/>
                  </a:cubicBezTo>
                  <a:cubicBezTo>
                    <a:pt x="12701" y="6317"/>
                    <a:pt x="13384" y="5596"/>
                    <a:pt x="13384" y="4762"/>
                  </a:cubicBezTo>
                  <a:cubicBezTo>
                    <a:pt x="13384" y="3928"/>
                    <a:pt x="12739" y="3246"/>
                    <a:pt x="11943" y="3208"/>
                  </a:cubicBezTo>
                  <a:cubicBezTo>
                    <a:pt x="12298" y="2088"/>
                    <a:pt x="11394" y="1145"/>
                    <a:pt x="10435" y="1145"/>
                  </a:cubicBezTo>
                  <a:cubicBezTo>
                    <a:pt x="10063" y="1145"/>
                    <a:pt x="9683" y="1287"/>
                    <a:pt x="9365" y="1615"/>
                  </a:cubicBezTo>
                  <a:cubicBezTo>
                    <a:pt x="9365" y="1577"/>
                    <a:pt x="9365" y="1577"/>
                    <a:pt x="9365" y="1539"/>
                  </a:cubicBezTo>
                  <a:cubicBezTo>
                    <a:pt x="9345" y="539"/>
                    <a:pt x="8566" y="0"/>
                    <a:pt x="7786" y="0"/>
                  </a:cubicBezTo>
                  <a:close/>
                </a:path>
              </a:pathLst>
            </a:custGeom>
            <a:solidFill>
              <a:srgbClr val="FFFFFF"/>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Google Shape;1146;p60">
              <a:extLst>
                <a:ext uri="{FF2B5EF4-FFF2-40B4-BE49-F238E27FC236}">
                  <a16:creationId xmlns:a16="http://schemas.microsoft.com/office/drawing/2014/main" id="{84873D9C-19FC-E0BF-0CBF-B7F4031D2B56}"/>
                </a:ext>
              </a:extLst>
            </p:cNvPr>
            <p:cNvSpPr/>
            <p:nvPr/>
          </p:nvSpPr>
          <p:spPr>
            <a:xfrm>
              <a:off x="1862175" y="777041"/>
              <a:ext cx="425330" cy="284999"/>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rgbClr val="191919"/>
            </a:solidFill>
            <a:ln>
              <a:noFill/>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1192623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02"/>
        <p:cNvGrpSpPr/>
        <p:nvPr/>
      </p:nvGrpSpPr>
      <p:grpSpPr>
        <a:xfrm>
          <a:off x="0" y="0"/>
          <a:ext cx="0" cy="0"/>
          <a:chOff x="0" y="0"/>
          <a:chExt cx="0" cy="0"/>
        </a:xfrm>
      </p:grpSpPr>
      <p:sp>
        <p:nvSpPr>
          <p:cNvPr id="2" name="Google Shape;1118;p59">
            <a:extLst>
              <a:ext uri="{FF2B5EF4-FFF2-40B4-BE49-F238E27FC236}">
                <a16:creationId xmlns:a16="http://schemas.microsoft.com/office/drawing/2014/main" id="{51044965-83D3-75D6-9C65-63360B18BE9E}"/>
              </a:ext>
            </a:extLst>
          </p:cNvPr>
          <p:cNvSpPr/>
          <p:nvPr/>
        </p:nvSpPr>
        <p:spPr>
          <a:xfrm>
            <a:off x="163001" y="91278"/>
            <a:ext cx="761251" cy="733247"/>
          </a:xfrm>
          <a:custGeom>
            <a:avLst/>
            <a:gdLst/>
            <a:ahLst/>
            <a:cxnLst/>
            <a:rect l="l" t="t" r="r" b="b"/>
            <a:pathLst>
              <a:path w="11451" h="11451" extrusionOk="0">
                <a:moveTo>
                  <a:pt x="5726" y="1"/>
                </a:moveTo>
                <a:cubicBezTo>
                  <a:pt x="2579" y="1"/>
                  <a:pt x="1" y="2579"/>
                  <a:pt x="1" y="5726"/>
                </a:cubicBezTo>
                <a:cubicBezTo>
                  <a:pt x="1" y="8911"/>
                  <a:pt x="2579" y="11451"/>
                  <a:pt x="5726" y="11451"/>
                </a:cubicBezTo>
                <a:cubicBezTo>
                  <a:pt x="8873" y="11451"/>
                  <a:pt x="11451" y="8911"/>
                  <a:pt x="11451" y="5726"/>
                </a:cubicBezTo>
                <a:cubicBezTo>
                  <a:pt x="11451" y="2579"/>
                  <a:pt x="8873" y="1"/>
                  <a:pt x="572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 name="Google Shape;1120;p59">
            <a:extLst>
              <a:ext uri="{FF2B5EF4-FFF2-40B4-BE49-F238E27FC236}">
                <a16:creationId xmlns:a16="http://schemas.microsoft.com/office/drawing/2014/main" id="{4777ECC2-066C-C4EF-E62D-EA9ACA57087F}"/>
              </a:ext>
            </a:extLst>
          </p:cNvPr>
          <p:cNvSpPr/>
          <p:nvPr/>
        </p:nvSpPr>
        <p:spPr>
          <a:xfrm>
            <a:off x="2065564" y="4518942"/>
            <a:ext cx="5609106" cy="678717"/>
          </a:xfrm>
          <a:custGeom>
            <a:avLst/>
            <a:gdLst/>
            <a:ahLst/>
            <a:cxnLst/>
            <a:rect l="l" t="t" r="r" b="b"/>
            <a:pathLst>
              <a:path w="142064" h="29060" extrusionOk="0">
                <a:moveTo>
                  <a:pt x="46379" y="1"/>
                </a:moveTo>
                <a:cubicBezTo>
                  <a:pt x="45730" y="1"/>
                  <a:pt x="45073" y="59"/>
                  <a:pt x="44416" y="179"/>
                </a:cubicBezTo>
                <a:cubicBezTo>
                  <a:pt x="39256" y="1126"/>
                  <a:pt x="35488" y="5636"/>
                  <a:pt x="35488" y="10907"/>
                </a:cubicBezTo>
                <a:cubicBezTo>
                  <a:pt x="35488" y="11297"/>
                  <a:pt x="35507" y="11687"/>
                  <a:pt x="35544" y="12095"/>
                </a:cubicBezTo>
                <a:lnTo>
                  <a:pt x="35172" y="12095"/>
                </a:lnTo>
                <a:cubicBezTo>
                  <a:pt x="34319" y="8513"/>
                  <a:pt x="31163" y="5970"/>
                  <a:pt x="27470" y="5896"/>
                </a:cubicBezTo>
                <a:cubicBezTo>
                  <a:pt x="27415" y="5895"/>
                  <a:pt x="27360" y="5894"/>
                  <a:pt x="27305" y="5894"/>
                </a:cubicBezTo>
                <a:cubicBezTo>
                  <a:pt x="23698" y="5894"/>
                  <a:pt x="20532" y="8288"/>
                  <a:pt x="19544" y="11780"/>
                </a:cubicBezTo>
                <a:cubicBezTo>
                  <a:pt x="17375" y="10562"/>
                  <a:pt x="15028" y="9987"/>
                  <a:pt x="12717" y="9987"/>
                </a:cubicBezTo>
                <a:cubicBezTo>
                  <a:pt x="7453" y="9987"/>
                  <a:pt x="2373" y="12968"/>
                  <a:pt x="0" y="18127"/>
                </a:cubicBezTo>
                <a:lnTo>
                  <a:pt x="0" y="29060"/>
                </a:lnTo>
                <a:lnTo>
                  <a:pt x="142063" y="29060"/>
                </a:lnTo>
                <a:lnTo>
                  <a:pt x="142063" y="13562"/>
                </a:lnTo>
                <a:cubicBezTo>
                  <a:pt x="141247" y="13376"/>
                  <a:pt x="140430" y="13283"/>
                  <a:pt x="139613" y="13283"/>
                </a:cubicBezTo>
                <a:cubicBezTo>
                  <a:pt x="135715" y="13283"/>
                  <a:pt x="132133" y="15362"/>
                  <a:pt x="130203" y="18740"/>
                </a:cubicBezTo>
                <a:cubicBezTo>
                  <a:pt x="128586" y="17510"/>
                  <a:pt x="126644" y="16876"/>
                  <a:pt x="124686" y="16876"/>
                </a:cubicBezTo>
                <a:cubicBezTo>
                  <a:pt x="123364" y="16876"/>
                  <a:pt x="122035" y="17165"/>
                  <a:pt x="120793" y="17756"/>
                </a:cubicBezTo>
                <a:cubicBezTo>
                  <a:pt x="118994" y="13551"/>
                  <a:pt x="114921" y="11117"/>
                  <a:pt x="110705" y="11117"/>
                </a:cubicBezTo>
                <a:cubicBezTo>
                  <a:pt x="108743" y="11117"/>
                  <a:pt x="106751" y="11644"/>
                  <a:pt x="104942" y="12763"/>
                </a:cubicBezTo>
                <a:cubicBezTo>
                  <a:pt x="106315" y="7455"/>
                  <a:pt x="102993" y="2054"/>
                  <a:pt x="97648" y="866"/>
                </a:cubicBezTo>
                <a:cubicBezTo>
                  <a:pt x="96939" y="709"/>
                  <a:pt x="96232" y="634"/>
                  <a:pt x="95536" y="634"/>
                </a:cubicBezTo>
                <a:cubicBezTo>
                  <a:pt x="90965" y="634"/>
                  <a:pt x="86880" y="3881"/>
                  <a:pt x="86010" y="8569"/>
                </a:cubicBezTo>
                <a:lnTo>
                  <a:pt x="85657" y="8569"/>
                </a:lnTo>
                <a:cubicBezTo>
                  <a:pt x="84228" y="8569"/>
                  <a:pt x="82799" y="8847"/>
                  <a:pt x="81481" y="9404"/>
                </a:cubicBezTo>
                <a:cubicBezTo>
                  <a:pt x="80980" y="5358"/>
                  <a:pt x="77843" y="2147"/>
                  <a:pt x="73816" y="1571"/>
                </a:cubicBezTo>
                <a:cubicBezTo>
                  <a:pt x="73385" y="1510"/>
                  <a:pt x="72955" y="1480"/>
                  <a:pt x="72529" y="1480"/>
                </a:cubicBezTo>
                <a:cubicBezTo>
                  <a:pt x="68961" y="1480"/>
                  <a:pt x="65681" y="3584"/>
                  <a:pt x="64238" y="6917"/>
                </a:cubicBezTo>
                <a:cubicBezTo>
                  <a:pt x="63056" y="6484"/>
                  <a:pt x="61819" y="6270"/>
                  <a:pt x="60583" y="6270"/>
                </a:cubicBezTo>
                <a:cubicBezTo>
                  <a:pt x="59220" y="6270"/>
                  <a:pt x="57858" y="6531"/>
                  <a:pt x="56573" y="7047"/>
                </a:cubicBezTo>
                <a:cubicBezTo>
                  <a:pt x="54953" y="2753"/>
                  <a:pt x="50843" y="1"/>
                  <a:pt x="46379"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1012" name="Google Shape;1012;p56"/>
          <p:cNvGrpSpPr/>
          <p:nvPr/>
        </p:nvGrpSpPr>
        <p:grpSpPr>
          <a:xfrm>
            <a:off x="359798" y="259047"/>
            <a:ext cx="706847" cy="371948"/>
            <a:chOff x="359798" y="259047"/>
            <a:chExt cx="706847" cy="371948"/>
          </a:xfrm>
        </p:grpSpPr>
        <p:sp>
          <p:nvSpPr>
            <p:cNvPr id="1013" name="Google Shape;1013;p56"/>
            <p:cNvSpPr/>
            <p:nvPr/>
          </p:nvSpPr>
          <p:spPr>
            <a:xfrm>
              <a:off x="359803" y="259047"/>
              <a:ext cx="706842" cy="337630"/>
            </a:xfrm>
            <a:custGeom>
              <a:avLst/>
              <a:gdLst/>
              <a:ahLst/>
              <a:cxnLst/>
              <a:rect l="l" t="t" r="r" b="b"/>
              <a:pathLst>
                <a:path w="13384" h="6393" extrusionOk="0">
                  <a:moveTo>
                    <a:pt x="7786" y="0"/>
                  </a:moveTo>
                  <a:cubicBezTo>
                    <a:pt x="7118" y="0"/>
                    <a:pt x="6449" y="396"/>
                    <a:pt x="6256" y="1236"/>
                  </a:cubicBezTo>
                  <a:cubicBezTo>
                    <a:pt x="6029" y="1047"/>
                    <a:pt x="5725" y="971"/>
                    <a:pt x="5422" y="971"/>
                  </a:cubicBezTo>
                  <a:cubicBezTo>
                    <a:pt x="4815" y="971"/>
                    <a:pt x="4247" y="1312"/>
                    <a:pt x="3981" y="1881"/>
                  </a:cubicBezTo>
                  <a:cubicBezTo>
                    <a:pt x="3784" y="1749"/>
                    <a:pt x="3529" y="1646"/>
                    <a:pt x="3267" y="1646"/>
                  </a:cubicBezTo>
                  <a:cubicBezTo>
                    <a:pt x="3227" y="1646"/>
                    <a:pt x="3187" y="1648"/>
                    <a:pt x="3147" y="1653"/>
                  </a:cubicBezTo>
                  <a:cubicBezTo>
                    <a:pt x="2275" y="1653"/>
                    <a:pt x="1593" y="2336"/>
                    <a:pt x="1593" y="3208"/>
                  </a:cubicBezTo>
                  <a:cubicBezTo>
                    <a:pt x="1593" y="3208"/>
                    <a:pt x="1593" y="3246"/>
                    <a:pt x="1593" y="3283"/>
                  </a:cubicBezTo>
                  <a:cubicBezTo>
                    <a:pt x="569" y="3435"/>
                    <a:pt x="0" y="4497"/>
                    <a:pt x="379" y="5407"/>
                  </a:cubicBezTo>
                  <a:cubicBezTo>
                    <a:pt x="629" y="6031"/>
                    <a:pt x="1209" y="6393"/>
                    <a:pt x="1813" y="6393"/>
                  </a:cubicBezTo>
                  <a:cubicBezTo>
                    <a:pt x="2126" y="6393"/>
                    <a:pt x="2446" y="6296"/>
                    <a:pt x="2730" y="6089"/>
                  </a:cubicBezTo>
                  <a:cubicBezTo>
                    <a:pt x="2961" y="6237"/>
                    <a:pt x="3220" y="6307"/>
                    <a:pt x="3484" y="6307"/>
                  </a:cubicBezTo>
                  <a:cubicBezTo>
                    <a:pt x="3826" y="6307"/>
                    <a:pt x="4174" y="6190"/>
                    <a:pt x="4474" y="5975"/>
                  </a:cubicBezTo>
                  <a:cubicBezTo>
                    <a:pt x="4753" y="6190"/>
                    <a:pt x="5092" y="6307"/>
                    <a:pt x="5430" y="6307"/>
                  </a:cubicBezTo>
                  <a:cubicBezTo>
                    <a:pt x="5690" y="6307"/>
                    <a:pt x="5949" y="6237"/>
                    <a:pt x="6180" y="6089"/>
                  </a:cubicBezTo>
                  <a:cubicBezTo>
                    <a:pt x="6428" y="6237"/>
                    <a:pt x="6696" y="6307"/>
                    <a:pt x="6962" y="6307"/>
                  </a:cubicBezTo>
                  <a:cubicBezTo>
                    <a:pt x="7307" y="6307"/>
                    <a:pt x="7646" y="6190"/>
                    <a:pt x="7924" y="5975"/>
                  </a:cubicBezTo>
                  <a:cubicBezTo>
                    <a:pt x="8203" y="6190"/>
                    <a:pt x="8554" y="6307"/>
                    <a:pt x="8903" y="6307"/>
                  </a:cubicBezTo>
                  <a:cubicBezTo>
                    <a:pt x="9171" y="6307"/>
                    <a:pt x="9438" y="6237"/>
                    <a:pt x="9668" y="6089"/>
                  </a:cubicBezTo>
                  <a:cubicBezTo>
                    <a:pt x="9896" y="6241"/>
                    <a:pt x="10161" y="6317"/>
                    <a:pt x="10465" y="6317"/>
                  </a:cubicBezTo>
                  <a:cubicBezTo>
                    <a:pt x="10692" y="6317"/>
                    <a:pt x="10920" y="6241"/>
                    <a:pt x="11147" y="6165"/>
                  </a:cubicBezTo>
                  <a:cubicBezTo>
                    <a:pt x="11337" y="6241"/>
                    <a:pt x="11602" y="6317"/>
                    <a:pt x="11829" y="6317"/>
                  </a:cubicBezTo>
                  <a:cubicBezTo>
                    <a:pt x="12701" y="6317"/>
                    <a:pt x="13384" y="5596"/>
                    <a:pt x="13384" y="4762"/>
                  </a:cubicBezTo>
                  <a:cubicBezTo>
                    <a:pt x="13384" y="3928"/>
                    <a:pt x="12739" y="3246"/>
                    <a:pt x="11943" y="3208"/>
                  </a:cubicBezTo>
                  <a:cubicBezTo>
                    <a:pt x="12298" y="2088"/>
                    <a:pt x="11394" y="1145"/>
                    <a:pt x="10435" y="1145"/>
                  </a:cubicBezTo>
                  <a:cubicBezTo>
                    <a:pt x="10063" y="1145"/>
                    <a:pt x="9683" y="1287"/>
                    <a:pt x="9365" y="1615"/>
                  </a:cubicBezTo>
                  <a:cubicBezTo>
                    <a:pt x="9365" y="1577"/>
                    <a:pt x="9365" y="1577"/>
                    <a:pt x="9365" y="1539"/>
                  </a:cubicBezTo>
                  <a:cubicBezTo>
                    <a:pt x="9345" y="539"/>
                    <a:pt x="8566" y="0"/>
                    <a:pt x="7786"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14" name="Google Shape;1014;p56"/>
            <p:cNvSpPr/>
            <p:nvPr/>
          </p:nvSpPr>
          <p:spPr>
            <a:xfrm>
              <a:off x="359798" y="432737"/>
              <a:ext cx="258359" cy="198258"/>
            </a:xfrm>
            <a:custGeom>
              <a:avLst/>
              <a:gdLst/>
              <a:ahLst/>
              <a:cxnLst/>
              <a:rect l="l" t="t" r="r" b="b"/>
              <a:pathLst>
                <a:path w="4892" h="3754" extrusionOk="0">
                  <a:moveTo>
                    <a:pt x="4891" y="0"/>
                  </a:moveTo>
                  <a:cubicBezTo>
                    <a:pt x="3905" y="455"/>
                    <a:pt x="3185" y="1403"/>
                    <a:pt x="3071" y="2502"/>
                  </a:cubicBezTo>
                  <a:cubicBezTo>
                    <a:pt x="2613" y="2246"/>
                    <a:pt x="2102" y="2113"/>
                    <a:pt x="1589" y="2113"/>
                  </a:cubicBezTo>
                  <a:cubicBezTo>
                    <a:pt x="1041" y="2113"/>
                    <a:pt x="490" y="2265"/>
                    <a:pt x="0" y="2578"/>
                  </a:cubicBezTo>
                  <a:cubicBezTo>
                    <a:pt x="0" y="2578"/>
                    <a:pt x="398" y="2467"/>
                    <a:pt x="963" y="2467"/>
                  </a:cubicBezTo>
                  <a:cubicBezTo>
                    <a:pt x="1762" y="2467"/>
                    <a:pt x="2895" y="2688"/>
                    <a:pt x="3716" y="3754"/>
                  </a:cubicBezTo>
                  <a:cubicBezTo>
                    <a:pt x="3071" y="1517"/>
                    <a:pt x="4891" y="0"/>
                    <a:pt x="489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018" name="Google Shape;1018;p56"/>
          <p:cNvGrpSpPr/>
          <p:nvPr/>
        </p:nvGrpSpPr>
        <p:grpSpPr>
          <a:xfrm>
            <a:off x="-151889" y="4710763"/>
            <a:ext cx="9470928" cy="636960"/>
            <a:chOff x="-163512" y="4483850"/>
            <a:chExt cx="9470928" cy="812055"/>
          </a:xfrm>
        </p:grpSpPr>
        <p:sp>
          <p:nvSpPr>
            <p:cNvPr id="1019" name="Google Shape;1019;p56"/>
            <p:cNvSpPr/>
            <p:nvPr/>
          </p:nvSpPr>
          <p:spPr>
            <a:xfrm flipH="1">
              <a:off x="-163512" y="4483850"/>
              <a:ext cx="9470914" cy="724988"/>
            </a:xfrm>
            <a:custGeom>
              <a:avLst/>
              <a:gdLst/>
              <a:ahLst/>
              <a:cxnLst/>
              <a:rect l="l" t="t" r="r" b="b"/>
              <a:pathLst>
                <a:path w="63393" h="13346" extrusionOk="0">
                  <a:moveTo>
                    <a:pt x="32303" y="0"/>
                  </a:moveTo>
                  <a:cubicBezTo>
                    <a:pt x="19678" y="0"/>
                    <a:pt x="8266" y="2351"/>
                    <a:pt x="1" y="6218"/>
                  </a:cubicBezTo>
                  <a:lnTo>
                    <a:pt x="1" y="12550"/>
                  </a:lnTo>
                  <a:cubicBezTo>
                    <a:pt x="3214" y="11867"/>
                    <a:pt x="6512" y="11526"/>
                    <a:pt x="9816" y="11526"/>
                  </a:cubicBezTo>
                  <a:cubicBezTo>
                    <a:pt x="10918" y="11526"/>
                    <a:pt x="12019" y="11564"/>
                    <a:pt x="13119" y="11640"/>
                  </a:cubicBezTo>
                  <a:cubicBezTo>
                    <a:pt x="19372" y="12108"/>
                    <a:pt x="25329" y="12576"/>
                    <a:pt x="29926" y="12576"/>
                  </a:cubicBezTo>
                  <a:cubicBezTo>
                    <a:pt x="30542" y="12576"/>
                    <a:pt x="31133" y="12568"/>
                    <a:pt x="31697" y="12550"/>
                  </a:cubicBezTo>
                  <a:cubicBezTo>
                    <a:pt x="35730" y="12454"/>
                    <a:pt x="41062" y="12006"/>
                    <a:pt x="45225" y="12006"/>
                  </a:cubicBezTo>
                  <a:cubicBezTo>
                    <a:pt x="45993" y="12006"/>
                    <a:pt x="46720" y="12022"/>
                    <a:pt x="47393" y="12057"/>
                  </a:cubicBezTo>
                  <a:cubicBezTo>
                    <a:pt x="51146" y="12284"/>
                    <a:pt x="58995" y="13194"/>
                    <a:pt x="63393" y="13346"/>
                  </a:cubicBezTo>
                  <a:lnTo>
                    <a:pt x="63393" y="5687"/>
                  </a:lnTo>
                  <a:cubicBezTo>
                    <a:pt x="55241" y="2161"/>
                    <a:pt x="44322" y="0"/>
                    <a:pt x="3230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0" name="Google Shape;1020;p56"/>
            <p:cNvSpPr/>
            <p:nvPr/>
          </p:nvSpPr>
          <p:spPr>
            <a:xfrm>
              <a:off x="-163498" y="4578250"/>
              <a:ext cx="9470914" cy="340922"/>
            </a:xfrm>
            <a:custGeom>
              <a:avLst/>
              <a:gdLst/>
              <a:ahLst/>
              <a:cxnLst/>
              <a:rect l="l" t="t" r="r" b="b"/>
              <a:pathLst>
                <a:path w="63393" h="4809" extrusionOk="0">
                  <a:moveTo>
                    <a:pt x="11264" y="1"/>
                  </a:moveTo>
                  <a:cubicBezTo>
                    <a:pt x="7442" y="1"/>
                    <a:pt x="3626" y="613"/>
                    <a:pt x="1" y="1768"/>
                  </a:cubicBezTo>
                  <a:lnTo>
                    <a:pt x="1" y="3209"/>
                  </a:lnTo>
                  <a:cubicBezTo>
                    <a:pt x="3291" y="2516"/>
                    <a:pt x="6626" y="2153"/>
                    <a:pt x="9971" y="2153"/>
                  </a:cubicBezTo>
                  <a:cubicBezTo>
                    <a:pt x="11020" y="2153"/>
                    <a:pt x="12069" y="2189"/>
                    <a:pt x="13119" y="2261"/>
                  </a:cubicBezTo>
                  <a:cubicBezTo>
                    <a:pt x="20006" y="2774"/>
                    <a:pt x="26716" y="4809"/>
                    <a:pt x="31471" y="4809"/>
                  </a:cubicBezTo>
                  <a:cubicBezTo>
                    <a:pt x="31637" y="4809"/>
                    <a:pt x="31801" y="4806"/>
                    <a:pt x="31962" y="4801"/>
                  </a:cubicBezTo>
                  <a:cubicBezTo>
                    <a:pt x="36472" y="4693"/>
                    <a:pt x="42459" y="2662"/>
                    <a:pt x="46752" y="2662"/>
                  </a:cubicBezTo>
                  <a:cubicBezTo>
                    <a:pt x="46970" y="2662"/>
                    <a:pt x="47184" y="2667"/>
                    <a:pt x="47393" y="2678"/>
                  </a:cubicBezTo>
                  <a:cubicBezTo>
                    <a:pt x="51146" y="2905"/>
                    <a:pt x="58995" y="3815"/>
                    <a:pt x="63393" y="3967"/>
                  </a:cubicBezTo>
                  <a:lnTo>
                    <a:pt x="63393" y="3171"/>
                  </a:lnTo>
                  <a:cubicBezTo>
                    <a:pt x="58995" y="3019"/>
                    <a:pt x="51601" y="1010"/>
                    <a:pt x="47886" y="820"/>
                  </a:cubicBezTo>
                  <a:cubicBezTo>
                    <a:pt x="47601" y="803"/>
                    <a:pt x="47305" y="795"/>
                    <a:pt x="46999" y="795"/>
                  </a:cubicBezTo>
                  <a:cubicBezTo>
                    <a:pt x="42615" y="795"/>
                    <a:pt x="36162" y="2460"/>
                    <a:pt x="31697" y="2602"/>
                  </a:cubicBezTo>
                  <a:cubicBezTo>
                    <a:pt x="31572" y="2605"/>
                    <a:pt x="31447" y="2607"/>
                    <a:pt x="31321" y="2607"/>
                  </a:cubicBezTo>
                  <a:cubicBezTo>
                    <a:pt x="26582" y="2607"/>
                    <a:pt x="20252" y="579"/>
                    <a:pt x="13346" y="62"/>
                  </a:cubicBezTo>
                  <a:cubicBezTo>
                    <a:pt x="12653" y="21"/>
                    <a:pt x="11958" y="1"/>
                    <a:pt x="11264"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1" name="Google Shape;1021;p56"/>
            <p:cNvSpPr/>
            <p:nvPr/>
          </p:nvSpPr>
          <p:spPr>
            <a:xfrm>
              <a:off x="-163498" y="4671945"/>
              <a:ext cx="9470914" cy="623960"/>
            </a:xfrm>
            <a:custGeom>
              <a:avLst/>
              <a:gdLst/>
              <a:ahLst/>
              <a:cxnLst/>
              <a:rect l="l" t="t" r="r" b="b"/>
              <a:pathLst>
                <a:path w="63393" h="6706" extrusionOk="0">
                  <a:moveTo>
                    <a:pt x="9966" y="1"/>
                  </a:moveTo>
                  <a:cubicBezTo>
                    <a:pt x="6612" y="1"/>
                    <a:pt x="3263" y="364"/>
                    <a:pt x="1" y="1057"/>
                  </a:cubicBezTo>
                  <a:lnTo>
                    <a:pt x="1" y="6706"/>
                  </a:lnTo>
                  <a:lnTo>
                    <a:pt x="63393" y="6706"/>
                  </a:lnTo>
                  <a:lnTo>
                    <a:pt x="63393" y="1815"/>
                  </a:lnTo>
                  <a:cubicBezTo>
                    <a:pt x="58995" y="1663"/>
                    <a:pt x="51146" y="753"/>
                    <a:pt x="47393" y="526"/>
                  </a:cubicBezTo>
                  <a:cubicBezTo>
                    <a:pt x="46723" y="491"/>
                    <a:pt x="45999" y="476"/>
                    <a:pt x="45236" y="476"/>
                  </a:cubicBezTo>
                  <a:cubicBezTo>
                    <a:pt x="41071" y="476"/>
                    <a:pt x="35734" y="929"/>
                    <a:pt x="31697" y="1057"/>
                  </a:cubicBezTo>
                  <a:cubicBezTo>
                    <a:pt x="31255" y="1067"/>
                    <a:pt x="30796" y="1072"/>
                    <a:pt x="30322" y="1072"/>
                  </a:cubicBezTo>
                  <a:cubicBezTo>
                    <a:pt x="25675" y="1072"/>
                    <a:pt x="19553" y="591"/>
                    <a:pt x="13119" y="109"/>
                  </a:cubicBezTo>
                  <a:cubicBezTo>
                    <a:pt x="12069" y="37"/>
                    <a:pt x="11018" y="1"/>
                    <a:pt x="996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022" name="Google Shape;1022;p56"/>
          <p:cNvGrpSpPr/>
          <p:nvPr/>
        </p:nvGrpSpPr>
        <p:grpSpPr>
          <a:xfrm>
            <a:off x="1379408" y="112019"/>
            <a:ext cx="547363" cy="977504"/>
            <a:chOff x="4135095" y="2070610"/>
            <a:chExt cx="873810" cy="1864396"/>
          </a:xfrm>
        </p:grpSpPr>
        <p:sp>
          <p:nvSpPr>
            <p:cNvPr id="1023" name="Google Shape;1023;p56"/>
            <p:cNvSpPr/>
            <p:nvPr/>
          </p:nvSpPr>
          <p:spPr>
            <a:xfrm flipH="1">
              <a:off x="4135095" y="2070610"/>
              <a:ext cx="264824" cy="177451"/>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4" name="Google Shape;1024;p56"/>
            <p:cNvSpPr/>
            <p:nvPr/>
          </p:nvSpPr>
          <p:spPr>
            <a:xfrm>
              <a:off x="4583575" y="2787891"/>
              <a:ext cx="425330" cy="284999"/>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5" name="Google Shape;1025;p56"/>
            <p:cNvSpPr/>
            <p:nvPr/>
          </p:nvSpPr>
          <p:spPr>
            <a:xfrm rot="-899991" flipH="1">
              <a:off x="4439590" y="3726310"/>
              <a:ext cx="264822" cy="177450"/>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175" name="组合 11">
            <a:extLst>
              <a:ext uri="{FF2B5EF4-FFF2-40B4-BE49-F238E27FC236}">
                <a16:creationId xmlns:a16="http://schemas.microsoft.com/office/drawing/2014/main" id="{5A0B34D4-C363-C497-057A-F75ED3FA67D2}"/>
              </a:ext>
            </a:extLst>
          </p:cNvPr>
          <p:cNvGrpSpPr/>
          <p:nvPr/>
        </p:nvGrpSpPr>
        <p:grpSpPr>
          <a:xfrm>
            <a:off x="-192662" y="806852"/>
            <a:ext cx="5753619" cy="4200517"/>
            <a:chOff x="-558688" y="0"/>
            <a:chExt cx="9107943" cy="6858000"/>
          </a:xfrm>
        </p:grpSpPr>
        <p:pic>
          <p:nvPicPr>
            <p:cNvPr id="1176" name="图片 10">
              <a:extLst>
                <a:ext uri="{FF2B5EF4-FFF2-40B4-BE49-F238E27FC236}">
                  <a16:creationId xmlns:a16="http://schemas.microsoft.com/office/drawing/2014/main" id="{EE9ECBD6-9C7C-2369-76FF-0CA65556A5F3}"/>
                </a:ext>
              </a:extLst>
            </p:cNvPr>
            <p:cNvPicPr>
              <a:picLocks noChangeAspect="1"/>
            </p:cNvPicPr>
            <p:nvPr/>
          </p:nvPicPr>
          <p:blipFill>
            <a:blip r:embed="rId3" cstate="print">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558688" y="0"/>
              <a:ext cx="9107943" cy="6858000"/>
            </a:xfrm>
            <a:prstGeom prst="rect">
              <a:avLst/>
            </a:prstGeom>
          </p:spPr>
        </p:pic>
        <p:pic>
          <p:nvPicPr>
            <p:cNvPr id="1177" name="图片 9">
              <a:extLst>
                <a:ext uri="{FF2B5EF4-FFF2-40B4-BE49-F238E27FC236}">
                  <a16:creationId xmlns:a16="http://schemas.microsoft.com/office/drawing/2014/main" id="{DDCBD4FA-94F1-9818-673C-B5FF3FA3E25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3716" y="279400"/>
              <a:ext cx="8362072" cy="6299199"/>
            </a:xfrm>
            <a:prstGeom prst="rect">
              <a:avLst/>
            </a:prstGeom>
            <a:effectLst>
              <a:innerShdw blurRad="114300">
                <a:prstClr val="black"/>
              </a:innerShdw>
            </a:effectLst>
          </p:spPr>
        </p:pic>
      </p:grpSp>
      <p:sp>
        <p:nvSpPr>
          <p:cNvPr id="1181" name="文本框 15">
            <a:extLst>
              <a:ext uri="{FF2B5EF4-FFF2-40B4-BE49-F238E27FC236}">
                <a16:creationId xmlns:a16="http://schemas.microsoft.com/office/drawing/2014/main" id="{185C7771-E491-5085-C016-07166854DD38}"/>
              </a:ext>
            </a:extLst>
          </p:cNvPr>
          <p:cNvSpPr txBox="1"/>
          <p:nvPr/>
        </p:nvSpPr>
        <p:spPr>
          <a:xfrm>
            <a:off x="359799" y="1766943"/>
            <a:ext cx="4212202" cy="267765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vi-VN" sz="2800" i="1" dirty="0">
                <a:latin typeface="+mj-lt"/>
              </a:rPr>
              <a:t>Giới thiệu về một đảo hoặc quần đảo ở nước ta mà em biết và em hãy cho biết cuộc sống, thiên nhiên trên đảo khác gì so với trên đất liền?</a:t>
            </a:r>
            <a:endParaRPr lang="en-SG" sz="2800" dirty="0">
              <a:latin typeface="+mj-lt"/>
            </a:endParaRPr>
          </a:p>
        </p:txBody>
      </p:sp>
      <p:sp>
        <p:nvSpPr>
          <p:cNvPr id="55" name="Google Shape;1116;p59">
            <a:extLst>
              <a:ext uri="{FF2B5EF4-FFF2-40B4-BE49-F238E27FC236}">
                <a16:creationId xmlns:a16="http://schemas.microsoft.com/office/drawing/2014/main" id="{35D6050C-292E-641A-1F2C-6793CFC51047}"/>
              </a:ext>
            </a:extLst>
          </p:cNvPr>
          <p:cNvSpPr txBox="1">
            <a:spLocks noGrp="1"/>
          </p:cNvSpPr>
          <p:nvPr>
            <p:ph type="subTitle" idx="1"/>
          </p:nvPr>
        </p:nvSpPr>
        <p:spPr>
          <a:xfrm>
            <a:off x="-245459" y="-772312"/>
            <a:ext cx="9945978" cy="1808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sz="6000" b="1" dirty="0" err="1">
                <a:solidFill>
                  <a:srgbClr val="002060"/>
                </a:solidFill>
                <a:latin typeface="Times New Roman" panose="02020603050405020304" pitchFamily="18" charset="0"/>
                <a:cs typeface="Times New Roman" panose="02020603050405020304" pitchFamily="18" charset="0"/>
              </a:rPr>
              <a:t>Hoạt</a:t>
            </a:r>
            <a:r>
              <a:rPr lang="en-US" sz="6000" b="1" dirty="0">
                <a:solidFill>
                  <a:srgbClr val="002060"/>
                </a:solidFill>
                <a:latin typeface="Times New Roman" panose="02020603050405020304" pitchFamily="18" charset="0"/>
                <a:cs typeface="Times New Roman" panose="02020603050405020304" pitchFamily="18" charset="0"/>
              </a:rPr>
              <a:t> </a:t>
            </a:r>
            <a:r>
              <a:rPr lang="en-US" sz="6000" b="1" dirty="0" err="1">
                <a:solidFill>
                  <a:srgbClr val="002060"/>
                </a:solidFill>
                <a:latin typeface="Times New Roman" panose="02020603050405020304" pitchFamily="18" charset="0"/>
                <a:cs typeface="Times New Roman" panose="02020603050405020304" pitchFamily="18" charset="0"/>
              </a:rPr>
              <a:t>động</a:t>
            </a:r>
            <a:r>
              <a:rPr lang="en-US" sz="6000" b="1" dirty="0">
                <a:solidFill>
                  <a:srgbClr val="002060"/>
                </a:solidFill>
                <a:latin typeface="Times New Roman" panose="02020603050405020304" pitchFamily="18" charset="0"/>
                <a:cs typeface="Times New Roman" panose="02020603050405020304" pitchFamily="18" charset="0"/>
              </a:rPr>
              <a:t> </a:t>
            </a:r>
            <a:r>
              <a:rPr lang="en-US" sz="6000" b="1" dirty="0" err="1">
                <a:solidFill>
                  <a:srgbClr val="002060"/>
                </a:solidFill>
                <a:latin typeface="Times New Roman" panose="02020603050405020304" pitchFamily="18" charset="0"/>
                <a:cs typeface="Times New Roman" panose="02020603050405020304" pitchFamily="18" charset="0"/>
              </a:rPr>
              <a:t>khởi</a:t>
            </a:r>
            <a:r>
              <a:rPr lang="en-US" sz="6000" b="1" dirty="0">
                <a:solidFill>
                  <a:srgbClr val="002060"/>
                </a:solidFill>
                <a:latin typeface="Times New Roman" panose="02020603050405020304" pitchFamily="18" charset="0"/>
                <a:cs typeface="Times New Roman" panose="02020603050405020304" pitchFamily="18" charset="0"/>
              </a:rPr>
              <a:t> </a:t>
            </a:r>
            <a:r>
              <a:rPr lang="en-US" sz="6000" b="1" dirty="0" err="1">
                <a:solidFill>
                  <a:srgbClr val="002060"/>
                </a:solidFill>
                <a:latin typeface="Times New Roman" panose="02020603050405020304" pitchFamily="18" charset="0"/>
                <a:cs typeface="Times New Roman" panose="02020603050405020304" pitchFamily="18" charset="0"/>
              </a:rPr>
              <a:t>động</a:t>
            </a:r>
            <a:endParaRPr sz="6000" b="1" dirty="0">
              <a:solidFill>
                <a:srgbClr val="002060"/>
              </a:solidFill>
              <a:latin typeface="Times New Roman" panose="02020603050405020304" pitchFamily="18" charset="0"/>
              <a:cs typeface="Times New Roman" panose="02020603050405020304" pitchFamily="18" charset="0"/>
            </a:endParaRPr>
          </a:p>
        </p:txBody>
      </p:sp>
      <p:sp>
        <p:nvSpPr>
          <p:cNvPr id="54" name="文本框 12">
            <a:extLst>
              <a:ext uri="{FF2B5EF4-FFF2-40B4-BE49-F238E27FC236}">
                <a16:creationId xmlns:a16="http://schemas.microsoft.com/office/drawing/2014/main" id="{B352EB16-9581-88C3-7DFA-B9D17C823583}"/>
              </a:ext>
            </a:extLst>
          </p:cNvPr>
          <p:cNvSpPr txBox="1"/>
          <p:nvPr/>
        </p:nvSpPr>
        <p:spPr>
          <a:xfrm>
            <a:off x="5560957" y="1160075"/>
            <a:ext cx="3468743" cy="3539430"/>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algn="just">
              <a:spcBef>
                <a:spcPts val="0"/>
              </a:spcBef>
              <a:spcAft>
                <a:spcPts val="0"/>
              </a:spcAft>
            </a:pPr>
            <a:r>
              <a:rPr lang="vi-VN" sz="2800" kern="10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rPr>
              <a:t>Thiên nhiên, cuộc sống trên biển đảo khắc nghiệt, nguy hiểm hơn, không có sẵn nước ngọt, nguồn lương thực thực phẩm tương đối khan hiếm, mưa bão, nắng nóng,...</a:t>
            </a:r>
            <a:endParaRPr lang="en-SG" sz="2800" kern="100" dirty="0">
              <a:solidFill>
                <a:schemeClr val="tx1"/>
              </a:solidFill>
              <a:effectLst/>
              <a:latin typeface="Times New Roman" panose="02020603050405020304" pitchFamily="18" charset="0"/>
              <a:ea typeface="Arial" panose="020B0604020202020204" pitchFamily="34"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81"/>
                                        </p:tgtEl>
                                        <p:attrNameLst>
                                          <p:attrName>style.visibility</p:attrName>
                                        </p:attrNameLst>
                                      </p:cBhvr>
                                      <p:to>
                                        <p:strVal val="visible"/>
                                      </p:to>
                                    </p:set>
                                    <p:animEffect transition="in" filter="fade">
                                      <p:cBhvr>
                                        <p:cTn id="7" dur="1000"/>
                                        <p:tgtEl>
                                          <p:spTgt spid="1181"/>
                                        </p:tgtEl>
                                      </p:cBhvr>
                                    </p:animEffect>
                                    <p:anim calcmode="lin" valueType="num">
                                      <p:cBhvr>
                                        <p:cTn id="8" dur="1000" fill="hold"/>
                                        <p:tgtEl>
                                          <p:spTgt spid="1181"/>
                                        </p:tgtEl>
                                        <p:attrNameLst>
                                          <p:attrName>ppt_x</p:attrName>
                                        </p:attrNameLst>
                                      </p:cBhvr>
                                      <p:tavLst>
                                        <p:tav tm="0">
                                          <p:val>
                                            <p:strVal val="#ppt_x"/>
                                          </p:val>
                                        </p:tav>
                                        <p:tav tm="100000">
                                          <p:val>
                                            <p:strVal val="#ppt_x"/>
                                          </p:val>
                                        </p:tav>
                                      </p:tavLst>
                                    </p:anim>
                                    <p:anim calcmode="lin" valueType="num">
                                      <p:cBhvr>
                                        <p:cTn id="9" dur="1000" fill="hold"/>
                                        <p:tgtEl>
                                          <p:spTgt spid="118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175"/>
                                        </p:tgtEl>
                                        <p:attrNameLst>
                                          <p:attrName>style.visibility</p:attrName>
                                        </p:attrNameLst>
                                      </p:cBhvr>
                                      <p:to>
                                        <p:strVal val="visible"/>
                                      </p:to>
                                    </p:set>
                                    <p:animEffect transition="in" filter="fade">
                                      <p:cBhvr>
                                        <p:cTn id="12" dur="1000"/>
                                        <p:tgtEl>
                                          <p:spTgt spid="1175"/>
                                        </p:tgtEl>
                                      </p:cBhvr>
                                    </p:animEffect>
                                    <p:anim calcmode="lin" valueType="num">
                                      <p:cBhvr>
                                        <p:cTn id="13" dur="1000" fill="hold"/>
                                        <p:tgtEl>
                                          <p:spTgt spid="1175"/>
                                        </p:tgtEl>
                                        <p:attrNameLst>
                                          <p:attrName>ppt_x</p:attrName>
                                        </p:attrNameLst>
                                      </p:cBhvr>
                                      <p:tavLst>
                                        <p:tav tm="0">
                                          <p:val>
                                            <p:strVal val="#ppt_x"/>
                                          </p:val>
                                        </p:tav>
                                        <p:tav tm="100000">
                                          <p:val>
                                            <p:strVal val="#ppt_x"/>
                                          </p:val>
                                        </p:tav>
                                      </p:tavLst>
                                    </p:anim>
                                    <p:anim calcmode="lin" valueType="num">
                                      <p:cBhvr>
                                        <p:cTn id="14" dur="1000" fill="hold"/>
                                        <p:tgtEl>
                                          <p:spTgt spid="117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55">
                                            <p:txEl>
                                              <p:pRg st="0" end="0"/>
                                            </p:txEl>
                                          </p:spTgt>
                                        </p:tgtEl>
                                        <p:attrNameLst>
                                          <p:attrName>style.visibility</p:attrName>
                                        </p:attrNameLst>
                                      </p:cBhvr>
                                      <p:to>
                                        <p:strVal val="visible"/>
                                      </p:to>
                                    </p:set>
                                    <p:animEffect transition="in" filter="randombar(horizontal)">
                                      <p:cBhvr>
                                        <p:cTn id="19" dur="500"/>
                                        <p:tgtEl>
                                          <p:spTgt spid="5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Đảo Sơn Ca - Hòn ngọc xanh của Trường Sa - Quần đảo Trường Sa, Việt Nam - Tóm tắt trong 5 phút">
            <a:hlinkClick r:id="" action="ppaction://media"/>
            <a:extLst>
              <a:ext uri="{FF2B5EF4-FFF2-40B4-BE49-F238E27FC236}">
                <a16:creationId xmlns:a16="http://schemas.microsoft.com/office/drawing/2014/main" id="{5DC667C1-17CA-E015-9E8D-919D77DDE9D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143500"/>
          </a:xfrm>
          <a:prstGeom prst="rect">
            <a:avLst/>
          </a:prstGeom>
        </p:spPr>
      </p:pic>
    </p:spTree>
    <p:extLst>
      <p:ext uri="{BB962C8B-B14F-4D97-AF65-F5344CB8AC3E}">
        <p14:creationId xmlns:p14="http://schemas.microsoft.com/office/powerpoint/2010/main" val="2980393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022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02"/>
        <p:cNvGrpSpPr/>
        <p:nvPr/>
      </p:nvGrpSpPr>
      <p:grpSpPr>
        <a:xfrm>
          <a:off x="0" y="0"/>
          <a:ext cx="0" cy="0"/>
          <a:chOff x="0" y="0"/>
          <a:chExt cx="0" cy="0"/>
        </a:xfrm>
      </p:grpSpPr>
      <p:sp>
        <p:nvSpPr>
          <p:cNvPr id="2" name="Google Shape;1118;p59">
            <a:extLst>
              <a:ext uri="{FF2B5EF4-FFF2-40B4-BE49-F238E27FC236}">
                <a16:creationId xmlns:a16="http://schemas.microsoft.com/office/drawing/2014/main" id="{51044965-83D3-75D6-9C65-63360B18BE9E}"/>
              </a:ext>
            </a:extLst>
          </p:cNvPr>
          <p:cNvSpPr/>
          <p:nvPr/>
        </p:nvSpPr>
        <p:spPr>
          <a:xfrm>
            <a:off x="618157" y="68131"/>
            <a:ext cx="761251" cy="733247"/>
          </a:xfrm>
          <a:custGeom>
            <a:avLst/>
            <a:gdLst/>
            <a:ahLst/>
            <a:cxnLst/>
            <a:rect l="l" t="t" r="r" b="b"/>
            <a:pathLst>
              <a:path w="11451" h="11451" extrusionOk="0">
                <a:moveTo>
                  <a:pt x="5726" y="1"/>
                </a:moveTo>
                <a:cubicBezTo>
                  <a:pt x="2579" y="1"/>
                  <a:pt x="1" y="2579"/>
                  <a:pt x="1" y="5726"/>
                </a:cubicBezTo>
                <a:cubicBezTo>
                  <a:pt x="1" y="8911"/>
                  <a:pt x="2579" y="11451"/>
                  <a:pt x="5726" y="11451"/>
                </a:cubicBezTo>
                <a:cubicBezTo>
                  <a:pt x="8873" y="11451"/>
                  <a:pt x="11451" y="8911"/>
                  <a:pt x="11451" y="5726"/>
                </a:cubicBezTo>
                <a:cubicBezTo>
                  <a:pt x="11451" y="2579"/>
                  <a:pt x="8873" y="1"/>
                  <a:pt x="572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 name="Google Shape;1120;p59">
            <a:extLst>
              <a:ext uri="{FF2B5EF4-FFF2-40B4-BE49-F238E27FC236}">
                <a16:creationId xmlns:a16="http://schemas.microsoft.com/office/drawing/2014/main" id="{4777ECC2-066C-C4EF-E62D-EA9ACA57087F}"/>
              </a:ext>
            </a:extLst>
          </p:cNvPr>
          <p:cNvSpPr/>
          <p:nvPr/>
        </p:nvSpPr>
        <p:spPr>
          <a:xfrm>
            <a:off x="2065564" y="4518942"/>
            <a:ext cx="5609106" cy="678717"/>
          </a:xfrm>
          <a:custGeom>
            <a:avLst/>
            <a:gdLst/>
            <a:ahLst/>
            <a:cxnLst/>
            <a:rect l="l" t="t" r="r" b="b"/>
            <a:pathLst>
              <a:path w="142064" h="29060" extrusionOk="0">
                <a:moveTo>
                  <a:pt x="46379" y="1"/>
                </a:moveTo>
                <a:cubicBezTo>
                  <a:pt x="45730" y="1"/>
                  <a:pt x="45073" y="59"/>
                  <a:pt x="44416" y="179"/>
                </a:cubicBezTo>
                <a:cubicBezTo>
                  <a:pt x="39256" y="1126"/>
                  <a:pt x="35488" y="5636"/>
                  <a:pt x="35488" y="10907"/>
                </a:cubicBezTo>
                <a:cubicBezTo>
                  <a:pt x="35488" y="11297"/>
                  <a:pt x="35507" y="11687"/>
                  <a:pt x="35544" y="12095"/>
                </a:cubicBezTo>
                <a:lnTo>
                  <a:pt x="35172" y="12095"/>
                </a:lnTo>
                <a:cubicBezTo>
                  <a:pt x="34319" y="8513"/>
                  <a:pt x="31163" y="5970"/>
                  <a:pt x="27470" y="5896"/>
                </a:cubicBezTo>
                <a:cubicBezTo>
                  <a:pt x="27415" y="5895"/>
                  <a:pt x="27360" y="5894"/>
                  <a:pt x="27305" y="5894"/>
                </a:cubicBezTo>
                <a:cubicBezTo>
                  <a:pt x="23698" y="5894"/>
                  <a:pt x="20532" y="8288"/>
                  <a:pt x="19544" y="11780"/>
                </a:cubicBezTo>
                <a:cubicBezTo>
                  <a:pt x="17375" y="10562"/>
                  <a:pt x="15028" y="9987"/>
                  <a:pt x="12717" y="9987"/>
                </a:cubicBezTo>
                <a:cubicBezTo>
                  <a:pt x="7453" y="9987"/>
                  <a:pt x="2373" y="12968"/>
                  <a:pt x="0" y="18127"/>
                </a:cubicBezTo>
                <a:lnTo>
                  <a:pt x="0" y="29060"/>
                </a:lnTo>
                <a:lnTo>
                  <a:pt x="142063" y="29060"/>
                </a:lnTo>
                <a:lnTo>
                  <a:pt x="142063" y="13562"/>
                </a:lnTo>
                <a:cubicBezTo>
                  <a:pt x="141247" y="13376"/>
                  <a:pt x="140430" y="13283"/>
                  <a:pt x="139613" y="13283"/>
                </a:cubicBezTo>
                <a:cubicBezTo>
                  <a:pt x="135715" y="13283"/>
                  <a:pt x="132133" y="15362"/>
                  <a:pt x="130203" y="18740"/>
                </a:cubicBezTo>
                <a:cubicBezTo>
                  <a:pt x="128586" y="17510"/>
                  <a:pt x="126644" y="16876"/>
                  <a:pt x="124686" y="16876"/>
                </a:cubicBezTo>
                <a:cubicBezTo>
                  <a:pt x="123364" y="16876"/>
                  <a:pt x="122035" y="17165"/>
                  <a:pt x="120793" y="17756"/>
                </a:cubicBezTo>
                <a:cubicBezTo>
                  <a:pt x="118994" y="13551"/>
                  <a:pt x="114921" y="11117"/>
                  <a:pt x="110705" y="11117"/>
                </a:cubicBezTo>
                <a:cubicBezTo>
                  <a:pt x="108743" y="11117"/>
                  <a:pt x="106751" y="11644"/>
                  <a:pt x="104942" y="12763"/>
                </a:cubicBezTo>
                <a:cubicBezTo>
                  <a:pt x="106315" y="7455"/>
                  <a:pt x="102993" y="2054"/>
                  <a:pt x="97648" y="866"/>
                </a:cubicBezTo>
                <a:cubicBezTo>
                  <a:pt x="96939" y="709"/>
                  <a:pt x="96232" y="634"/>
                  <a:pt x="95536" y="634"/>
                </a:cubicBezTo>
                <a:cubicBezTo>
                  <a:pt x="90965" y="634"/>
                  <a:pt x="86880" y="3881"/>
                  <a:pt x="86010" y="8569"/>
                </a:cubicBezTo>
                <a:lnTo>
                  <a:pt x="85657" y="8569"/>
                </a:lnTo>
                <a:cubicBezTo>
                  <a:pt x="84228" y="8569"/>
                  <a:pt x="82799" y="8847"/>
                  <a:pt x="81481" y="9404"/>
                </a:cubicBezTo>
                <a:cubicBezTo>
                  <a:pt x="80980" y="5358"/>
                  <a:pt x="77843" y="2147"/>
                  <a:pt x="73816" y="1571"/>
                </a:cubicBezTo>
                <a:cubicBezTo>
                  <a:pt x="73385" y="1510"/>
                  <a:pt x="72955" y="1480"/>
                  <a:pt x="72529" y="1480"/>
                </a:cubicBezTo>
                <a:cubicBezTo>
                  <a:pt x="68961" y="1480"/>
                  <a:pt x="65681" y="3584"/>
                  <a:pt x="64238" y="6917"/>
                </a:cubicBezTo>
                <a:cubicBezTo>
                  <a:pt x="63056" y="6484"/>
                  <a:pt x="61819" y="6270"/>
                  <a:pt x="60583" y="6270"/>
                </a:cubicBezTo>
                <a:cubicBezTo>
                  <a:pt x="59220" y="6270"/>
                  <a:pt x="57858" y="6531"/>
                  <a:pt x="56573" y="7047"/>
                </a:cubicBezTo>
                <a:cubicBezTo>
                  <a:pt x="54953" y="2753"/>
                  <a:pt x="50843" y="1"/>
                  <a:pt x="46379"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09" name="Google Shape;1009;p56"/>
          <p:cNvSpPr txBox="1">
            <a:spLocks noGrp="1"/>
          </p:cNvSpPr>
          <p:nvPr>
            <p:ph type="title"/>
          </p:nvPr>
        </p:nvSpPr>
        <p:spPr>
          <a:xfrm>
            <a:off x="1687783" y="141143"/>
            <a:ext cx="6218516" cy="505543"/>
          </a:xfrm>
          <a:custGeom>
            <a:avLst/>
            <a:gdLst>
              <a:gd name="connsiteX0" fmla="*/ 0 w 6218516"/>
              <a:gd name="connsiteY0" fmla="*/ 0 h 505543"/>
              <a:gd name="connsiteX1" fmla="*/ 628761 w 6218516"/>
              <a:gd name="connsiteY1" fmla="*/ 0 h 505543"/>
              <a:gd name="connsiteX2" fmla="*/ 1381892 w 6218516"/>
              <a:gd name="connsiteY2" fmla="*/ 0 h 505543"/>
              <a:gd name="connsiteX3" fmla="*/ 1948468 w 6218516"/>
              <a:gd name="connsiteY3" fmla="*/ 0 h 505543"/>
              <a:gd name="connsiteX4" fmla="*/ 2701600 w 6218516"/>
              <a:gd name="connsiteY4" fmla="*/ 0 h 505543"/>
              <a:gd name="connsiteX5" fmla="*/ 3330361 w 6218516"/>
              <a:gd name="connsiteY5" fmla="*/ 0 h 505543"/>
              <a:gd name="connsiteX6" fmla="*/ 3834752 w 6218516"/>
              <a:gd name="connsiteY6" fmla="*/ 0 h 505543"/>
              <a:gd name="connsiteX7" fmla="*/ 4339142 w 6218516"/>
              <a:gd name="connsiteY7" fmla="*/ 0 h 505543"/>
              <a:gd name="connsiteX8" fmla="*/ 4967903 w 6218516"/>
              <a:gd name="connsiteY8" fmla="*/ 0 h 505543"/>
              <a:gd name="connsiteX9" fmla="*/ 6218516 w 6218516"/>
              <a:gd name="connsiteY9" fmla="*/ 0 h 505543"/>
              <a:gd name="connsiteX10" fmla="*/ 6218516 w 6218516"/>
              <a:gd name="connsiteY10" fmla="*/ 505543 h 505543"/>
              <a:gd name="connsiteX11" fmla="*/ 5465385 w 6218516"/>
              <a:gd name="connsiteY11" fmla="*/ 505543 h 505543"/>
              <a:gd name="connsiteX12" fmla="*/ 4898809 w 6218516"/>
              <a:gd name="connsiteY12" fmla="*/ 505543 h 505543"/>
              <a:gd name="connsiteX13" fmla="*/ 4270048 w 6218516"/>
              <a:gd name="connsiteY13" fmla="*/ 505543 h 505543"/>
              <a:gd name="connsiteX14" fmla="*/ 3454731 w 6218516"/>
              <a:gd name="connsiteY14" fmla="*/ 505543 h 505543"/>
              <a:gd name="connsiteX15" fmla="*/ 2825970 w 6218516"/>
              <a:gd name="connsiteY15" fmla="*/ 505543 h 505543"/>
              <a:gd name="connsiteX16" fmla="*/ 2259394 w 6218516"/>
              <a:gd name="connsiteY16" fmla="*/ 505543 h 505543"/>
              <a:gd name="connsiteX17" fmla="*/ 1692818 w 6218516"/>
              <a:gd name="connsiteY17" fmla="*/ 505543 h 505543"/>
              <a:gd name="connsiteX18" fmla="*/ 1188428 w 6218516"/>
              <a:gd name="connsiteY18" fmla="*/ 505543 h 505543"/>
              <a:gd name="connsiteX19" fmla="*/ 0 w 6218516"/>
              <a:gd name="connsiteY19" fmla="*/ 505543 h 505543"/>
              <a:gd name="connsiteX20" fmla="*/ 0 w 6218516"/>
              <a:gd name="connsiteY20" fmla="*/ 0 h 505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218516" h="505543" fill="none" extrusionOk="0">
                <a:moveTo>
                  <a:pt x="0" y="0"/>
                </a:moveTo>
                <a:cubicBezTo>
                  <a:pt x="167544" y="-22125"/>
                  <a:pt x="487641" y="-30597"/>
                  <a:pt x="628761" y="0"/>
                </a:cubicBezTo>
                <a:cubicBezTo>
                  <a:pt x="769881" y="30597"/>
                  <a:pt x="1031680" y="-17286"/>
                  <a:pt x="1381892" y="0"/>
                </a:cubicBezTo>
                <a:cubicBezTo>
                  <a:pt x="1732104" y="17286"/>
                  <a:pt x="1679642" y="13122"/>
                  <a:pt x="1948468" y="0"/>
                </a:cubicBezTo>
                <a:cubicBezTo>
                  <a:pt x="2217294" y="-13122"/>
                  <a:pt x="2438679" y="-7036"/>
                  <a:pt x="2701600" y="0"/>
                </a:cubicBezTo>
                <a:cubicBezTo>
                  <a:pt x="2964521" y="7036"/>
                  <a:pt x="3113290" y="12675"/>
                  <a:pt x="3330361" y="0"/>
                </a:cubicBezTo>
                <a:cubicBezTo>
                  <a:pt x="3547432" y="-12675"/>
                  <a:pt x="3620763" y="11040"/>
                  <a:pt x="3834752" y="0"/>
                </a:cubicBezTo>
                <a:cubicBezTo>
                  <a:pt x="4048741" y="-11040"/>
                  <a:pt x="4164852" y="-16786"/>
                  <a:pt x="4339142" y="0"/>
                </a:cubicBezTo>
                <a:cubicBezTo>
                  <a:pt x="4513432" y="16786"/>
                  <a:pt x="4772122" y="-9776"/>
                  <a:pt x="4967903" y="0"/>
                </a:cubicBezTo>
                <a:cubicBezTo>
                  <a:pt x="5163684" y="9776"/>
                  <a:pt x="5712422" y="-58796"/>
                  <a:pt x="6218516" y="0"/>
                </a:cubicBezTo>
                <a:cubicBezTo>
                  <a:pt x="6201578" y="197923"/>
                  <a:pt x="6207719" y="265224"/>
                  <a:pt x="6218516" y="505543"/>
                </a:cubicBezTo>
                <a:cubicBezTo>
                  <a:pt x="5964472" y="532054"/>
                  <a:pt x="5701879" y="499646"/>
                  <a:pt x="5465385" y="505543"/>
                </a:cubicBezTo>
                <a:cubicBezTo>
                  <a:pt x="5228891" y="511440"/>
                  <a:pt x="5049558" y="523100"/>
                  <a:pt x="4898809" y="505543"/>
                </a:cubicBezTo>
                <a:cubicBezTo>
                  <a:pt x="4748060" y="487986"/>
                  <a:pt x="4566213" y="535994"/>
                  <a:pt x="4270048" y="505543"/>
                </a:cubicBezTo>
                <a:cubicBezTo>
                  <a:pt x="3973883" y="475092"/>
                  <a:pt x="3787039" y="504171"/>
                  <a:pt x="3454731" y="505543"/>
                </a:cubicBezTo>
                <a:cubicBezTo>
                  <a:pt x="3122423" y="506915"/>
                  <a:pt x="2957151" y="514792"/>
                  <a:pt x="2825970" y="505543"/>
                </a:cubicBezTo>
                <a:cubicBezTo>
                  <a:pt x="2694789" y="496294"/>
                  <a:pt x="2513693" y="491547"/>
                  <a:pt x="2259394" y="505543"/>
                </a:cubicBezTo>
                <a:cubicBezTo>
                  <a:pt x="2005095" y="519539"/>
                  <a:pt x="1811961" y="531833"/>
                  <a:pt x="1692818" y="505543"/>
                </a:cubicBezTo>
                <a:cubicBezTo>
                  <a:pt x="1573675" y="479253"/>
                  <a:pt x="1385593" y="530176"/>
                  <a:pt x="1188428" y="505543"/>
                </a:cubicBezTo>
                <a:cubicBezTo>
                  <a:pt x="991263" y="480911"/>
                  <a:pt x="371145" y="525042"/>
                  <a:pt x="0" y="505543"/>
                </a:cubicBezTo>
                <a:cubicBezTo>
                  <a:pt x="6686" y="394217"/>
                  <a:pt x="-12731" y="117919"/>
                  <a:pt x="0" y="0"/>
                </a:cubicBezTo>
                <a:close/>
              </a:path>
              <a:path w="6218516" h="505543" stroke="0" extrusionOk="0">
                <a:moveTo>
                  <a:pt x="0" y="0"/>
                </a:moveTo>
                <a:cubicBezTo>
                  <a:pt x="366791" y="-4067"/>
                  <a:pt x="565417" y="33642"/>
                  <a:pt x="815317" y="0"/>
                </a:cubicBezTo>
                <a:cubicBezTo>
                  <a:pt x="1065217" y="-33642"/>
                  <a:pt x="1311996" y="25975"/>
                  <a:pt x="1444078" y="0"/>
                </a:cubicBezTo>
                <a:cubicBezTo>
                  <a:pt x="1576160" y="-25975"/>
                  <a:pt x="1713221" y="5526"/>
                  <a:pt x="1948468" y="0"/>
                </a:cubicBezTo>
                <a:cubicBezTo>
                  <a:pt x="2183715" y="-5526"/>
                  <a:pt x="2344064" y="24590"/>
                  <a:pt x="2515044" y="0"/>
                </a:cubicBezTo>
                <a:cubicBezTo>
                  <a:pt x="2686024" y="-24590"/>
                  <a:pt x="3074128" y="36784"/>
                  <a:pt x="3268176" y="0"/>
                </a:cubicBezTo>
                <a:cubicBezTo>
                  <a:pt x="3462224" y="-36784"/>
                  <a:pt x="3560042" y="15992"/>
                  <a:pt x="3772566" y="0"/>
                </a:cubicBezTo>
                <a:cubicBezTo>
                  <a:pt x="3985090" y="-15992"/>
                  <a:pt x="4126232" y="1848"/>
                  <a:pt x="4276957" y="0"/>
                </a:cubicBezTo>
                <a:cubicBezTo>
                  <a:pt x="4427682" y="-1848"/>
                  <a:pt x="4561699" y="-8745"/>
                  <a:pt x="4843533" y="0"/>
                </a:cubicBezTo>
                <a:cubicBezTo>
                  <a:pt x="5125367" y="8745"/>
                  <a:pt x="5291259" y="23477"/>
                  <a:pt x="5472294" y="0"/>
                </a:cubicBezTo>
                <a:cubicBezTo>
                  <a:pt x="5653329" y="-23477"/>
                  <a:pt x="5997618" y="-13138"/>
                  <a:pt x="6218516" y="0"/>
                </a:cubicBezTo>
                <a:cubicBezTo>
                  <a:pt x="6229817" y="135444"/>
                  <a:pt x="6220084" y="387272"/>
                  <a:pt x="6218516" y="505543"/>
                </a:cubicBezTo>
                <a:cubicBezTo>
                  <a:pt x="6105387" y="491612"/>
                  <a:pt x="5960244" y="524111"/>
                  <a:pt x="5714125" y="505543"/>
                </a:cubicBezTo>
                <a:cubicBezTo>
                  <a:pt x="5468006" y="486975"/>
                  <a:pt x="5288818" y="471629"/>
                  <a:pt x="4960994" y="505543"/>
                </a:cubicBezTo>
                <a:cubicBezTo>
                  <a:pt x="4633170" y="539457"/>
                  <a:pt x="4413947" y="480931"/>
                  <a:pt x="4270048" y="505543"/>
                </a:cubicBezTo>
                <a:cubicBezTo>
                  <a:pt x="4126149" y="530155"/>
                  <a:pt x="3765916" y="501495"/>
                  <a:pt x="3579101" y="505543"/>
                </a:cubicBezTo>
                <a:cubicBezTo>
                  <a:pt x="3392286" y="509591"/>
                  <a:pt x="3033869" y="487559"/>
                  <a:pt x="2888155" y="505543"/>
                </a:cubicBezTo>
                <a:cubicBezTo>
                  <a:pt x="2742441" y="523527"/>
                  <a:pt x="2410699" y="494491"/>
                  <a:pt x="2135024" y="505543"/>
                </a:cubicBezTo>
                <a:cubicBezTo>
                  <a:pt x="1859349" y="516595"/>
                  <a:pt x="1689316" y="476585"/>
                  <a:pt x="1319707" y="505543"/>
                </a:cubicBezTo>
                <a:cubicBezTo>
                  <a:pt x="950098" y="534501"/>
                  <a:pt x="552380" y="521914"/>
                  <a:pt x="0" y="505543"/>
                </a:cubicBezTo>
                <a:cubicBezTo>
                  <a:pt x="-21945" y="340545"/>
                  <a:pt x="23225" y="141255"/>
                  <a:pt x="0" y="0"/>
                </a:cubicBezTo>
                <a:close/>
              </a:path>
            </a:pathLst>
          </a:custGeom>
          <a:ln w="19050">
            <a:solidFill>
              <a:schemeClr val="accent3">
                <a:lumMod val="75000"/>
              </a:schemeClr>
            </a:solidFill>
            <a:extLst>
              <a:ext uri="{C807C97D-BFC1-408E-A445-0C87EB9F89A2}">
                <ask:lineSketchStyleProps xmlns:ask="http://schemas.microsoft.com/office/drawing/2018/sketchyshapes" sd="4205546383">
                  <a:prstGeom prst="rect">
                    <a:avLst/>
                  </a:prstGeom>
                  <ask:type>
                    <ask:lineSketchFreehand/>
                  </ask:type>
                </ask:lineSketchStyleProps>
              </a:ext>
            </a:extLst>
          </a:ln>
        </p:spPr>
        <p:txBody>
          <a:bodyPr spcFirstLastPara="1" wrap="square" lIns="91425" tIns="91425" rIns="91425" bIns="91425" anchor="ctr" anchorCtr="0">
            <a:noAutofit/>
          </a:bodyPr>
          <a:lstStyle/>
          <a:p>
            <a:pPr marL="0" lvl="0" indent="0" algn="ctr" rtl="0">
              <a:spcBef>
                <a:spcPts val="0"/>
              </a:spcBef>
              <a:spcAft>
                <a:spcPts val="0"/>
              </a:spcAft>
              <a:buNone/>
            </a:pPr>
            <a:r>
              <a:rPr lang="vi-VN" dirty="0">
                <a:solidFill>
                  <a:schemeClr val="bg1">
                    <a:lumMod val="10000"/>
                  </a:schemeClr>
                </a:solidFill>
                <a:latin typeface="+mj-lt"/>
              </a:rPr>
              <a:t>I. Trải nghiệm cùng văn bản</a:t>
            </a:r>
            <a:endParaRPr dirty="0">
              <a:solidFill>
                <a:schemeClr val="bg1">
                  <a:lumMod val="10000"/>
                </a:schemeClr>
              </a:solidFill>
              <a:latin typeface="+mj-lt"/>
            </a:endParaRPr>
          </a:p>
        </p:txBody>
      </p:sp>
      <p:grpSp>
        <p:nvGrpSpPr>
          <p:cNvPr id="1012" name="Google Shape;1012;p56"/>
          <p:cNvGrpSpPr/>
          <p:nvPr/>
        </p:nvGrpSpPr>
        <p:grpSpPr>
          <a:xfrm>
            <a:off x="359798" y="259047"/>
            <a:ext cx="706847" cy="371948"/>
            <a:chOff x="359798" y="259047"/>
            <a:chExt cx="706847" cy="371948"/>
          </a:xfrm>
        </p:grpSpPr>
        <p:sp>
          <p:nvSpPr>
            <p:cNvPr id="1013" name="Google Shape;1013;p56"/>
            <p:cNvSpPr/>
            <p:nvPr/>
          </p:nvSpPr>
          <p:spPr>
            <a:xfrm>
              <a:off x="359803" y="259047"/>
              <a:ext cx="706842" cy="337630"/>
            </a:xfrm>
            <a:custGeom>
              <a:avLst/>
              <a:gdLst/>
              <a:ahLst/>
              <a:cxnLst/>
              <a:rect l="l" t="t" r="r" b="b"/>
              <a:pathLst>
                <a:path w="13384" h="6393" extrusionOk="0">
                  <a:moveTo>
                    <a:pt x="7786" y="0"/>
                  </a:moveTo>
                  <a:cubicBezTo>
                    <a:pt x="7118" y="0"/>
                    <a:pt x="6449" y="396"/>
                    <a:pt x="6256" y="1236"/>
                  </a:cubicBezTo>
                  <a:cubicBezTo>
                    <a:pt x="6029" y="1047"/>
                    <a:pt x="5725" y="971"/>
                    <a:pt x="5422" y="971"/>
                  </a:cubicBezTo>
                  <a:cubicBezTo>
                    <a:pt x="4815" y="971"/>
                    <a:pt x="4247" y="1312"/>
                    <a:pt x="3981" y="1881"/>
                  </a:cubicBezTo>
                  <a:cubicBezTo>
                    <a:pt x="3784" y="1749"/>
                    <a:pt x="3529" y="1646"/>
                    <a:pt x="3267" y="1646"/>
                  </a:cubicBezTo>
                  <a:cubicBezTo>
                    <a:pt x="3227" y="1646"/>
                    <a:pt x="3187" y="1648"/>
                    <a:pt x="3147" y="1653"/>
                  </a:cubicBezTo>
                  <a:cubicBezTo>
                    <a:pt x="2275" y="1653"/>
                    <a:pt x="1593" y="2336"/>
                    <a:pt x="1593" y="3208"/>
                  </a:cubicBezTo>
                  <a:cubicBezTo>
                    <a:pt x="1593" y="3208"/>
                    <a:pt x="1593" y="3246"/>
                    <a:pt x="1593" y="3283"/>
                  </a:cubicBezTo>
                  <a:cubicBezTo>
                    <a:pt x="569" y="3435"/>
                    <a:pt x="0" y="4497"/>
                    <a:pt x="379" y="5407"/>
                  </a:cubicBezTo>
                  <a:cubicBezTo>
                    <a:pt x="629" y="6031"/>
                    <a:pt x="1209" y="6393"/>
                    <a:pt x="1813" y="6393"/>
                  </a:cubicBezTo>
                  <a:cubicBezTo>
                    <a:pt x="2126" y="6393"/>
                    <a:pt x="2446" y="6296"/>
                    <a:pt x="2730" y="6089"/>
                  </a:cubicBezTo>
                  <a:cubicBezTo>
                    <a:pt x="2961" y="6237"/>
                    <a:pt x="3220" y="6307"/>
                    <a:pt x="3484" y="6307"/>
                  </a:cubicBezTo>
                  <a:cubicBezTo>
                    <a:pt x="3826" y="6307"/>
                    <a:pt x="4174" y="6190"/>
                    <a:pt x="4474" y="5975"/>
                  </a:cubicBezTo>
                  <a:cubicBezTo>
                    <a:pt x="4753" y="6190"/>
                    <a:pt x="5092" y="6307"/>
                    <a:pt x="5430" y="6307"/>
                  </a:cubicBezTo>
                  <a:cubicBezTo>
                    <a:pt x="5690" y="6307"/>
                    <a:pt x="5949" y="6237"/>
                    <a:pt x="6180" y="6089"/>
                  </a:cubicBezTo>
                  <a:cubicBezTo>
                    <a:pt x="6428" y="6237"/>
                    <a:pt x="6696" y="6307"/>
                    <a:pt x="6962" y="6307"/>
                  </a:cubicBezTo>
                  <a:cubicBezTo>
                    <a:pt x="7307" y="6307"/>
                    <a:pt x="7646" y="6190"/>
                    <a:pt x="7924" y="5975"/>
                  </a:cubicBezTo>
                  <a:cubicBezTo>
                    <a:pt x="8203" y="6190"/>
                    <a:pt x="8554" y="6307"/>
                    <a:pt x="8903" y="6307"/>
                  </a:cubicBezTo>
                  <a:cubicBezTo>
                    <a:pt x="9171" y="6307"/>
                    <a:pt x="9438" y="6237"/>
                    <a:pt x="9668" y="6089"/>
                  </a:cubicBezTo>
                  <a:cubicBezTo>
                    <a:pt x="9896" y="6241"/>
                    <a:pt x="10161" y="6317"/>
                    <a:pt x="10465" y="6317"/>
                  </a:cubicBezTo>
                  <a:cubicBezTo>
                    <a:pt x="10692" y="6317"/>
                    <a:pt x="10920" y="6241"/>
                    <a:pt x="11147" y="6165"/>
                  </a:cubicBezTo>
                  <a:cubicBezTo>
                    <a:pt x="11337" y="6241"/>
                    <a:pt x="11602" y="6317"/>
                    <a:pt x="11829" y="6317"/>
                  </a:cubicBezTo>
                  <a:cubicBezTo>
                    <a:pt x="12701" y="6317"/>
                    <a:pt x="13384" y="5596"/>
                    <a:pt x="13384" y="4762"/>
                  </a:cubicBezTo>
                  <a:cubicBezTo>
                    <a:pt x="13384" y="3928"/>
                    <a:pt x="12739" y="3246"/>
                    <a:pt x="11943" y="3208"/>
                  </a:cubicBezTo>
                  <a:cubicBezTo>
                    <a:pt x="12298" y="2088"/>
                    <a:pt x="11394" y="1145"/>
                    <a:pt x="10435" y="1145"/>
                  </a:cubicBezTo>
                  <a:cubicBezTo>
                    <a:pt x="10063" y="1145"/>
                    <a:pt x="9683" y="1287"/>
                    <a:pt x="9365" y="1615"/>
                  </a:cubicBezTo>
                  <a:cubicBezTo>
                    <a:pt x="9365" y="1577"/>
                    <a:pt x="9365" y="1577"/>
                    <a:pt x="9365" y="1539"/>
                  </a:cubicBezTo>
                  <a:cubicBezTo>
                    <a:pt x="9345" y="539"/>
                    <a:pt x="8566" y="0"/>
                    <a:pt x="7786"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14" name="Google Shape;1014;p56"/>
            <p:cNvSpPr/>
            <p:nvPr/>
          </p:nvSpPr>
          <p:spPr>
            <a:xfrm>
              <a:off x="359798" y="432737"/>
              <a:ext cx="258359" cy="198258"/>
            </a:xfrm>
            <a:custGeom>
              <a:avLst/>
              <a:gdLst/>
              <a:ahLst/>
              <a:cxnLst/>
              <a:rect l="l" t="t" r="r" b="b"/>
              <a:pathLst>
                <a:path w="4892" h="3754" extrusionOk="0">
                  <a:moveTo>
                    <a:pt x="4891" y="0"/>
                  </a:moveTo>
                  <a:cubicBezTo>
                    <a:pt x="3905" y="455"/>
                    <a:pt x="3185" y="1403"/>
                    <a:pt x="3071" y="2502"/>
                  </a:cubicBezTo>
                  <a:cubicBezTo>
                    <a:pt x="2613" y="2246"/>
                    <a:pt x="2102" y="2113"/>
                    <a:pt x="1589" y="2113"/>
                  </a:cubicBezTo>
                  <a:cubicBezTo>
                    <a:pt x="1041" y="2113"/>
                    <a:pt x="490" y="2265"/>
                    <a:pt x="0" y="2578"/>
                  </a:cubicBezTo>
                  <a:cubicBezTo>
                    <a:pt x="0" y="2578"/>
                    <a:pt x="398" y="2467"/>
                    <a:pt x="963" y="2467"/>
                  </a:cubicBezTo>
                  <a:cubicBezTo>
                    <a:pt x="1762" y="2467"/>
                    <a:pt x="2895" y="2688"/>
                    <a:pt x="3716" y="3754"/>
                  </a:cubicBezTo>
                  <a:cubicBezTo>
                    <a:pt x="3071" y="1517"/>
                    <a:pt x="4891" y="0"/>
                    <a:pt x="489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015" name="Google Shape;1015;p56"/>
          <p:cNvGrpSpPr/>
          <p:nvPr/>
        </p:nvGrpSpPr>
        <p:grpSpPr>
          <a:xfrm>
            <a:off x="7963440" y="253150"/>
            <a:ext cx="934685" cy="572697"/>
            <a:chOff x="7963440" y="253150"/>
            <a:chExt cx="934685" cy="572697"/>
          </a:xfrm>
        </p:grpSpPr>
        <p:sp>
          <p:nvSpPr>
            <p:cNvPr id="1016" name="Google Shape;1016;p56"/>
            <p:cNvSpPr/>
            <p:nvPr/>
          </p:nvSpPr>
          <p:spPr>
            <a:xfrm>
              <a:off x="7963440" y="253150"/>
              <a:ext cx="934685" cy="447365"/>
            </a:xfrm>
            <a:custGeom>
              <a:avLst/>
              <a:gdLst/>
              <a:ahLst/>
              <a:cxnLst/>
              <a:rect l="l" t="t" r="r" b="b"/>
              <a:pathLst>
                <a:path w="16266" h="7785" extrusionOk="0">
                  <a:moveTo>
                    <a:pt x="6808" y="0"/>
                  </a:moveTo>
                  <a:cubicBezTo>
                    <a:pt x="5852" y="0"/>
                    <a:pt x="4891" y="665"/>
                    <a:pt x="4891" y="1893"/>
                  </a:cubicBezTo>
                  <a:cubicBezTo>
                    <a:pt x="4891" y="1931"/>
                    <a:pt x="4891" y="1931"/>
                    <a:pt x="4891" y="1968"/>
                  </a:cubicBezTo>
                  <a:cubicBezTo>
                    <a:pt x="4498" y="1564"/>
                    <a:pt x="4030" y="1390"/>
                    <a:pt x="3574" y="1390"/>
                  </a:cubicBezTo>
                  <a:cubicBezTo>
                    <a:pt x="2405" y="1390"/>
                    <a:pt x="1318" y="2538"/>
                    <a:pt x="1782" y="3902"/>
                  </a:cubicBezTo>
                  <a:cubicBezTo>
                    <a:pt x="758" y="3978"/>
                    <a:pt x="0" y="4812"/>
                    <a:pt x="0" y="5798"/>
                  </a:cubicBezTo>
                  <a:cubicBezTo>
                    <a:pt x="0" y="6821"/>
                    <a:pt x="834" y="7693"/>
                    <a:pt x="1896" y="7693"/>
                  </a:cubicBezTo>
                  <a:cubicBezTo>
                    <a:pt x="2199" y="7693"/>
                    <a:pt x="2464" y="7618"/>
                    <a:pt x="2730" y="7504"/>
                  </a:cubicBezTo>
                  <a:cubicBezTo>
                    <a:pt x="2995" y="7618"/>
                    <a:pt x="3261" y="7693"/>
                    <a:pt x="3564" y="7693"/>
                  </a:cubicBezTo>
                  <a:cubicBezTo>
                    <a:pt x="3905" y="7693"/>
                    <a:pt x="4209" y="7618"/>
                    <a:pt x="4512" y="7428"/>
                  </a:cubicBezTo>
                  <a:cubicBezTo>
                    <a:pt x="4816" y="7597"/>
                    <a:pt x="5150" y="7683"/>
                    <a:pt x="5481" y="7683"/>
                  </a:cubicBezTo>
                  <a:cubicBezTo>
                    <a:pt x="5892" y="7683"/>
                    <a:pt x="6299" y="7550"/>
                    <a:pt x="6635" y="7276"/>
                  </a:cubicBezTo>
                  <a:cubicBezTo>
                    <a:pt x="6971" y="7550"/>
                    <a:pt x="7378" y="7683"/>
                    <a:pt x="7789" y="7683"/>
                  </a:cubicBezTo>
                  <a:cubicBezTo>
                    <a:pt x="8120" y="7683"/>
                    <a:pt x="8454" y="7597"/>
                    <a:pt x="8758" y="7428"/>
                  </a:cubicBezTo>
                  <a:cubicBezTo>
                    <a:pt x="9045" y="7597"/>
                    <a:pt x="9370" y="7683"/>
                    <a:pt x="9696" y="7683"/>
                  </a:cubicBezTo>
                  <a:cubicBezTo>
                    <a:pt x="10101" y="7683"/>
                    <a:pt x="10507" y="7550"/>
                    <a:pt x="10843" y="7276"/>
                  </a:cubicBezTo>
                  <a:cubicBezTo>
                    <a:pt x="11180" y="7550"/>
                    <a:pt x="11586" y="7683"/>
                    <a:pt x="11998" y="7683"/>
                  </a:cubicBezTo>
                  <a:cubicBezTo>
                    <a:pt x="12328" y="7683"/>
                    <a:pt x="12663" y="7597"/>
                    <a:pt x="12967" y="7428"/>
                  </a:cubicBezTo>
                  <a:cubicBezTo>
                    <a:pt x="13299" y="7671"/>
                    <a:pt x="13680" y="7785"/>
                    <a:pt x="14055" y="7785"/>
                  </a:cubicBezTo>
                  <a:cubicBezTo>
                    <a:pt x="14791" y="7785"/>
                    <a:pt x="15509" y="7347"/>
                    <a:pt x="15810" y="6594"/>
                  </a:cubicBezTo>
                  <a:cubicBezTo>
                    <a:pt x="16265" y="5457"/>
                    <a:pt x="15545" y="4205"/>
                    <a:pt x="14332" y="4016"/>
                  </a:cubicBezTo>
                  <a:cubicBezTo>
                    <a:pt x="14369" y="3978"/>
                    <a:pt x="14369" y="3940"/>
                    <a:pt x="14332" y="3902"/>
                  </a:cubicBezTo>
                  <a:cubicBezTo>
                    <a:pt x="14332" y="2840"/>
                    <a:pt x="13497" y="2006"/>
                    <a:pt x="12436" y="2006"/>
                  </a:cubicBezTo>
                  <a:cubicBezTo>
                    <a:pt x="12095" y="2006"/>
                    <a:pt x="11715" y="2120"/>
                    <a:pt x="11412" y="2310"/>
                  </a:cubicBezTo>
                  <a:cubicBezTo>
                    <a:pt x="11109" y="1627"/>
                    <a:pt x="10426" y="1172"/>
                    <a:pt x="9706" y="1172"/>
                  </a:cubicBezTo>
                  <a:cubicBezTo>
                    <a:pt x="9327" y="1172"/>
                    <a:pt x="8948" y="1286"/>
                    <a:pt x="8644" y="1513"/>
                  </a:cubicBezTo>
                  <a:cubicBezTo>
                    <a:pt x="8435" y="484"/>
                    <a:pt x="7623" y="0"/>
                    <a:pt x="6808"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17" name="Google Shape;1017;p56"/>
            <p:cNvSpPr/>
            <p:nvPr/>
          </p:nvSpPr>
          <p:spPr>
            <a:xfrm>
              <a:off x="8105927" y="648396"/>
              <a:ext cx="264824" cy="177451"/>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018" name="Google Shape;1018;p56"/>
          <p:cNvGrpSpPr/>
          <p:nvPr/>
        </p:nvGrpSpPr>
        <p:grpSpPr>
          <a:xfrm>
            <a:off x="-151889" y="4710763"/>
            <a:ext cx="9470928" cy="636960"/>
            <a:chOff x="-163512" y="4483850"/>
            <a:chExt cx="9470928" cy="812055"/>
          </a:xfrm>
        </p:grpSpPr>
        <p:sp>
          <p:nvSpPr>
            <p:cNvPr id="1019" name="Google Shape;1019;p56"/>
            <p:cNvSpPr/>
            <p:nvPr/>
          </p:nvSpPr>
          <p:spPr>
            <a:xfrm flipH="1">
              <a:off x="-163512" y="4483850"/>
              <a:ext cx="9470914" cy="724988"/>
            </a:xfrm>
            <a:custGeom>
              <a:avLst/>
              <a:gdLst/>
              <a:ahLst/>
              <a:cxnLst/>
              <a:rect l="l" t="t" r="r" b="b"/>
              <a:pathLst>
                <a:path w="63393" h="13346" extrusionOk="0">
                  <a:moveTo>
                    <a:pt x="32303" y="0"/>
                  </a:moveTo>
                  <a:cubicBezTo>
                    <a:pt x="19678" y="0"/>
                    <a:pt x="8266" y="2351"/>
                    <a:pt x="1" y="6218"/>
                  </a:cubicBezTo>
                  <a:lnTo>
                    <a:pt x="1" y="12550"/>
                  </a:lnTo>
                  <a:cubicBezTo>
                    <a:pt x="3214" y="11867"/>
                    <a:pt x="6512" y="11526"/>
                    <a:pt x="9816" y="11526"/>
                  </a:cubicBezTo>
                  <a:cubicBezTo>
                    <a:pt x="10918" y="11526"/>
                    <a:pt x="12019" y="11564"/>
                    <a:pt x="13119" y="11640"/>
                  </a:cubicBezTo>
                  <a:cubicBezTo>
                    <a:pt x="19372" y="12108"/>
                    <a:pt x="25329" y="12576"/>
                    <a:pt x="29926" y="12576"/>
                  </a:cubicBezTo>
                  <a:cubicBezTo>
                    <a:pt x="30542" y="12576"/>
                    <a:pt x="31133" y="12568"/>
                    <a:pt x="31697" y="12550"/>
                  </a:cubicBezTo>
                  <a:cubicBezTo>
                    <a:pt x="35730" y="12454"/>
                    <a:pt x="41062" y="12006"/>
                    <a:pt x="45225" y="12006"/>
                  </a:cubicBezTo>
                  <a:cubicBezTo>
                    <a:pt x="45993" y="12006"/>
                    <a:pt x="46720" y="12022"/>
                    <a:pt x="47393" y="12057"/>
                  </a:cubicBezTo>
                  <a:cubicBezTo>
                    <a:pt x="51146" y="12284"/>
                    <a:pt x="58995" y="13194"/>
                    <a:pt x="63393" y="13346"/>
                  </a:cubicBezTo>
                  <a:lnTo>
                    <a:pt x="63393" y="5687"/>
                  </a:lnTo>
                  <a:cubicBezTo>
                    <a:pt x="55241" y="2161"/>
                    <a:pt x="44322" y="0"/>
                    <a:pt x="3230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0" name="Google Shape;1020;p56"/>
            <p:cNvSpPr/>
            <p:nvPr/>
          </p:nvSpPr>
          <p:spPr>
            <a:xfrm>
              <a:off x="-163498" y="4578250"/>
              <a:ext cx="9470914" cy="340922"/>
            </a:xfrm>
            <a:custGeom>
              <a:avLst/>
              <a:gdLst/>
              <a:ahLst/>
              <a:cxnLst/>
              <a:rect l="l" t="t" r="r" b="b"/>
              <a:pathLst>
                <a:path w="63393" h="4809" extrusionOk="0">
                  <a:moveTo>
                    <a:pt x="11264" y="1"/>
                  </a:moveTo>
                  <a:cubicBezTo>
                    <a:pt x="7442" y="1"/>
                    <a:pt x="3626" y="613"/>
                    <a:pt x="1" y="1768"/>
                  </a:cubicBezTo>
                  <a:lnTo>
                    <a:pt x="1" y="3209"/>
                  </a:lnTo>
                  <a:cubicBezTo>
                    <a:pt x="3291" y="2516"/>
                    <a:pt x="6626" y="2153"/>
                    <a:pt x="9971" y="2153"/>
                  </a:cubicBezTo>
                  <a:cubicBezTo>
                    <a:pt x="11020" y="2153"/>
                    <a:pt x="12069" y="2189"/>
                    <a:pt x="13119" y="2261"/>
                  </a:cubicBezTo>
                  <a:cubicBezTo>
                    <a:pt x="20006" y="2774"/>
                    <a:pt x="26716" y="4809"/>
                    <a:pt x="31471" y="4809"/>
                  </a:cubicBezTo>
                  <a:cubicBezTo>
                    <a:pt x="31637" y="4809"/>
                    <a:pt x="31801" y="4806"/>
                    <a:pt x="31962" y="4801"/>
                  </a:cubicBezTo>
                  <a:cubicBezTo>
                    <a:pt x="36472" y="4693"/>
                    <a:pt x="42459" y="2662"/>
                    <a:pt x="46752" y="2662"/>
                  </a:cubicBezTo>
                  <a:cubicBezTo>
                    <a:pt x="46970" y="2662"/>
                    <a:pt x="47184" y="2667"/>
                    <a:pt x="47393" y="2678"/>
                  </a:cubicBezTo>
                  <a:cubicBezTo>
                    <a:pt x="51146" y="2905"/>
                    <a:pt x="58995" y="3815"/>
                    <a:pt x="63393" y="3967"/>
                  </a:cubicBezTo>
                  <a:lnTo>
                    <a:pt x="63393" y="3171"/>
                  </a:lnTo>
                  <a:cubicBezTo>
                    <a:pt x="58995" y="3019"/>
                    <a:pt x="51601" y="1010"/>
                    <a:pt x="47886" y="820"/>
                  </a:cubicBezTo>
                  <a:cubicBezTo>
                    <a:pt x="47601" y="803"/>
                    <a:pt x="47305" y="795"/>
                    <a:pt x="46999" y="795"/>
                  </a:cubicBezTo>
                  <a:cubicBezTo>
                    <a:pt x="42615" y="795"/>
                    <a:pt x="36162" y="2460"/>
                    <a:pt x="31697" y="2602"/>
                  </a:cubicBezTo>
                  <a:cubicBezTo>
                    <a:pt x="31572" y="2605"/>
                    <a:pt x="31447" y="2607"/>
                    <a:pt x="31321" y="2607"/>
                  </a:cubicBezTo>
                  <a:cubicBezTo>
                    <a:pt x="26582" y="2607"/>
                    <a:pt x="20252" y="579"/>
                    <a:pt x="13346" y="62"/>
                  </a:cubicBezTo>
                  <a:cubicBezTo>
                    <a:pt x="12653" y="21"/>
                    <a:pt x="11958" y="1"/>
                    <a:pt x="11264"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1" name="Google Shape;1021;p56"/>
            <p:cNvSpPr/>
            <p:nvPr/>
          </p:nvSpPr>
          <p:spPr>
            <a:xfrm>
              <a:off x="-163498" y="4671945"/>
              <a:ext cx="9470914" cy="623960"/>
            </a:xfrm>
            <a:custGeom>
              <a:avLst/>
              <a:gdLst/>
              <a:ahLst/>
              <a:cxnLst/>
              <a:rect l="l" t="t" r="r" b="b"/>
              <a:pathLst>
                <a:path w="63393" h="6706" extrusionOk="0">
                  <a:moveTo>
                    <a:pt x="9966" y="1"/>
                  </a:moveTo>
                  <a:cubicBezTo>
                    <a:pt x="6612" y="1"/>
                    <a:pt x="3263" y="364"/>
                    <a:pt x="1" y="1057"/>
                  </a:cubicBezTo>
                  <a:lnTo>
                    <a:pt x="1" y="6706"/>
                  </a:lnTo>
                  <a:lnTo>
                    <a:pt x="63393" y="6706"/>
                  </a:lnTo>
                  <a:lnTo>
                    <a:pt x="63393" y="1815"/>
                  </a:lnTo>
                  <a:cubicBezTo>
                    <a:pt x="58995" y="1663"/>
                    <a:pt x="51146" y="753"/>
                    <a:pt x="47393" y="526"/>
                  </a:cubicBezTo>
                  <a:cubicBezTo>
                    <a:pt x="46723" y="491"/>
                    <a:pt x="45999" y="476"/>
                    <a:pt x="45236" y="476"/>
                  </a:cubicBezTo>
                  <a:cubicBezTo>
                    <a:pt x="41071" y="476"/>
                    <a:pt x="35734" y="929"/>
                    <a:pt x="31697" y="1057"/>
                  </a:cubicBezTo>
                  <a:cubicBezTo>
                    <a:pt x="31255" y="1067"/>
                    <a:pt x="30796" y="1072"/>
                    <a:pt x="30322" y="1072"/>
                  </a:cubicBezTo>
                  <a:cubicBezTo>
                    <a:pt x="25675" y="1072"/>
                    <a:pt x="19553" y="591"/>
                    <a:pt x="13119" y="109"/>
                  </a:cubicBezTo>
                  <a:cubicBezTo>
                    <a:pt x="12069" y="37"/>
                    <a:pt x="11018" y="1"/>
                    <a:pt x="996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022" name="Google Shape;1022;p56"/>
          <p:cNvGrpSpPr/>
          <p:nvPr/>
        </p:nvGrpSpPr>
        <p:grpSpPr>
          <a:xfrm>
            <a:off x="1379408" y="112019"/>
            <a:ext cx="547363" cy="977504"/>
            <a:chOff x="4135095" y="2070610"/>
            <a:chExt cx="873810" cy="1864396"/>
          </a:xfrm>
        </p:grpSpPr>
        <p:sp>
          <p:nvSpPr>
            <p:cNvPr id="1023" name="Google Shape;1023;p56"/>
            <p:cNvSpPr/>
            <p:nvPr/>
          </p:nvSpPr>
          <p:spPr>
            <a:xfrm flipH="1">
              <a:off x="4135095" y="2070610"/>
              <a:ext cx="264824" cy="177451"/>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4" name="Google Shape;1024;p56"/>
            <p:cNvSpPr/>
            <p:nvPr/>
          </p:nvSpPr>
          <p:spPr>
            <a:xfrm>
              <a:off x="4583575" y="2787891"/>
              <a:ext cx="425330" cy="284999"/>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5" name="Google Shape;1025;p56"/>
            <p:cNvSpPr/>
            <p:nvPr/>
          </p:nvSpPr>
          <p:spPr>
            <a:xfrm rot="-899991" flipH="1">
              <a:off x="4439590" y="3726310"/>
              <a:ext cx="264822" cy="177450"/>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 name="Google Shape;1109;p37">
            <a:extLst>
              <a:ext uri="{FF2B5EF4-FFF2-40B4-BE49-F238E27FC236}">
                <a16:creationId xmlns:a16="http://schemas.microsoft.com/office/drawing/2014/main" id="{AECF4A5F-C98A-A038-82DA-ECA9D725B055}"/>
              </a:ext>
            </a:extLst>
          </p:cNvPr>
          <p:cNvGrpSpPr/>
          <p:nvPr/>
        </p:nvGrpSpPr>
        <p:grpSpPr>
          <a:xfrm>
            <a:off x="7445829" y="3290207"/>
            <a:ext cx="1974409" cy="2188029"/>
            <a:chOff x="4216653" y="781084"/>
            <a:chExt cx="5041458" cy="5680615"/>
          </a:xfrm>
        </p:grpSpPr>
        <p:grpSp>
          <p:nvGrpSpPr>
            <p:cNvPr id="5" name="Google Shape;1110;p37">
              <a:extLst>
                <a:ext uri="{FF2B5EF4-FFF2-40B4-BE49-F238E27FC236}">
                  <a16:creationId xmlns:a16="http://schemas.microsoft.com/office/drawing/2014/main" id="{EAE793E2-FD3E-0B20-AD54-29FF50ADFB02}"/>
                </a:ext>
              </a:extLst>
            </p:cNvPr>
            <p:cNvGrpSpPr/>
            <p:nvPr/>
          </p:nvGrpSpPr>
          <p:grpSpPr>
            <a:xfrm>
              <a:off x="6029824" y="781084"/>
              <a:ext cx="3228287" cy="4699162"/>
              <a:chOff x="5925256" y="467618"/>
              <a:chExt cx="1701157" cy="2476241"/>
            </a:xfrm>
          </p:grpSpPr>
          <p:sp>
            <p:nvSpPr>
              <p:cNvPr id="45" name="Google Shape;1111;p37">
                <a:extLst>
                  <a:ext uri="{FF2B5EF4-FFF2-40B4-BE49-F238E27FC236}">
                    <a16:creationId xmlns:a16="http://schemas.microsoft.com/office/drawing/2014/main" id="{17C2FAF3-1F86-0822-F88C-38CDD3D2EC1A}"/>
                  </a:ext>
                </a:extLst>
              </p:cNvPr>
              <p:cNvSpPr/>
              <p:nvPr/>
            </p:nvSpPr>
            <p:spPr>
              <a:xfrm>
                <a:off x="6735855" y="1197418"/>
                <a:ext cx="488342" cy="1746440"/>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112;p37">
                <a:extLst>
                  <a:ext uri="{FF2B5EF4-FFF2-40B4-BE49-F238E27FC236}">
                    <a16:creationId xmlns:a16="http://schemas.microsoft.com/office/drawing/2014/main" id="{886E0317-7260-15E7-B2D5-389ABCFA0863}"/>
                  </a:ext>
                </a:extLst>
              </p:cNvPr>
              <p:cNvSpPr/>
              <p:nvPr/>
            </p:nvSpPr>
            <p:spPr>
              <a:xfrm>
                <a:off x="6083942" y="677063"/>
                <a:ext cx="630109" cy="536486"/>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113;p37">
                <a:extLst>
                  <a:ext uri="{FF2B5EF4-FFF2-40B4-BE49-F238E27FC236}">
                    <a16:creationId xmlns:a16="http://schemas.microsoft.com/office/drawing/2014/main" id="{35B8B012-8E18-B323-38C0-0050CC29745A}"/>
                  </a:ext>
                </a:extLst>
              </p:cNvPr>
              <p:cNvSpPr/>
              <p:nvPr/>
            </p:nvSpPr>
            <p:spPr>
              <a:xfrm>
                <a:off x="5925256" y="1152333"/>
                <a:ext cx="788796" cy="288665"/>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114;p37">
                <a:extLst>
                  <a:ext uri="{FF2B5EF4-FFF2-40B4-BE49-F238E27FC236}">
                    <a16:creationId xmlns:a16="http://schemas.microsoft.com/office/drawing/2014/main" id="{770A7246-3745-1616-1BF2-50138FFD914D}"/>
                  </a:ext>
                </a:extLst>
              </p:cNvPr>
              <p:cNvSpPr/>
              <p:nvPr/>
            </p:nvSpPr>
            <p:spPr>
              <a:xfrm>
                <a:off x="6733783" y="1099898"/>
                <a:ext cx="892630" cy="258673"/>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115;p37">
                <a:extLst>
                  <a:ext uri="{FF2B5EF4-FFF2-40B4-BE49-F238E27FC236}">
                    <a16:creationId xmlns:a16="http://schemas.microsoft.com/office/drawing/2014/main" id="{10E69BCA-73F4-13F7-249F-564CF448C760}"/>
                  </a:ext>
                </a:extLst>
              </p:cNvPr>
              <p:cNvSpPr/>
              <p:nvPr/>
            </p:nvSpPr>
            <p:spPr>
              <a:xfrm>
                <a:off x="6688846" y="467618"/>
                <a:ext cx="547733" cy="754563"/>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116;p37">
                <a:extLst>
                  <a:ext uri="{FF2B5EF4-FFF2-40B4-BE49-F238E27FC236}">
                    <a16:creationId xmlns:a16="http://schemas.microsoft.com/office/drawing/2014/main" id="{989D1CDF-B725-A3FF-BF09-58EA1C1695F2}"/>
                  </a:ext>
                </a:extLst>
              </p:cNvPr>
              <p:cNvSpPr/>
              <p:nvPr/>
            </p:nvSpPr>
            <p:spPr>
              <a:xfrm>
                <a:off x="6241346" y="1223365"/>
                <a:ext cx="485876" cy="781348"/>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117;p37">
                <a:extLst>
                  <a:ext uri="{FF2B5EF4-FFF2-40B4-BE49-F238E27FC236}">
                    <a16:creationId xmlns:a16="http://schemas.microsoft.com/office/drawing/2014/main" id="{5C31CA84-3401-E2B6-5827-4BE2BEA6C4A3}"/>
                  </a:ext>
                </a:extLst>
              </p:cNvPr>
              <p:cNvSpPr/>
              <p:nvPr/>
            </p:nvSpPr>
            <p:spPr>
              <a:xfrm>
                <a:off x="5925256" y="1144885"/>
                <a:ext cx="801966" cy="296113"/>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118;p37">
                <a:extLst>
                  <a:ext uri="{FF2B5EF4-FFF2-40B4-BE49-F238E27FC236}">
                    <a16:creationId xmlns:a16="http://schemas.microsoft.com/office/drawing/2014/main" id="{4BFC145F-00C2-52E3-5EE1-39CA9CB552A0}"/>
                  </a:ext>
                </a:extLst>
              </p:cNvPr>
              <p:cNvSpPr/>
              <p:nvPr/>
            </p:nvSpPr>
            <p:spPr>
              <a:xfrm>
                <a:off x="6083942" y="677359"/>
                <a:ext cx="643280" cy="546055"/>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119;p37">
                <a:extLst>
                  <a:ext uri="{FF2B5EF4-FFF2-40B4-BE49-F238E27FC236}">
                    <a16:creationId xmlns:a16="http://schemas.microsoft.com/office/drawing/2014/main" id="{A779E8CF-92D0-FA1C-C0DE-615132383C4D}"/>
                  </a:ext>
                </a:extLst>
              </p:cNvPr>
              <p:cNvSpPr/>
              <p:nvPr/>
            </p:nvSpPr>
            <p:spPr>
              <a:xfrm>
                <a:off x="6615939" y="468013"/>
                <a:ext cx="620639" cy="729455"/>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 name="Google Shape;1120;p37">
              <a:extLst>
                <a:ext uri="{FF2B5EF4-FFF2-40B4-BE49-F238E27FC236}">
                  <a16:creationId xmlns:a16="http://schemas.microsoft.com/office/drawing/2014/main" id="{F2082720-645C-9BCE-9177-65BBFA46BE41}"/>
                </a:ext>
              </a:extLst>
            </p:cNvPr>
            <p:cNvGrpSpPr/>
            <p:nvPr/>
          </p:nvGrpSpPr>
          <p:grpSpPr>
            <a:xfrm rot="240851">
              <a:off x="4301139" y="3713910"/>
              <a:ext cx="4813662" cy="2582470"/>
              <a:chOff x="1429662" y="7982527"/>
              <a:chExt cx="4813888" cy="2582591"/>
            </a:xfrm>
          </p:grpSpPr>
          <p:sp>
            <p:nvSpPr>
              <p:cNvPr id="7" name="Google Shape;1121;p37">
                <a:extLst>
                  <a:ext uri="{FF2B5EF4-FFF2-40B4-BE49-F238E27FC236}">
                    <a16:creationId xmlns:a16="http://schemas.microsoft.com/office/drawing/2014/main" id="{1B78113E-A5E2-03FA-4358-654B69E11968}"/>
                  </a:ext>
                </a:extLst>
              </p:cNvPr>
              <p:cNvSpPr/>
              <p:nvPr/>
            </p:nvSpPr>
            <p:spPr>
              <a:xfrm>
                <a:off x="4720021" y="8820305"/>
                <a:ext cx="262965" cy="380414"/>
              </a:xfrm>
              <a:custGeom>
                <a:avLst/>
                <a:gdLst/>
                <a:ahLst/>
                <a:cxnLst/>
                <a:rect l="l" t="t" r="r" b="b"/>
                <a:pathLst>
                  <a:path w="5331" h="7712" extrusionOk="0">
                    <a:moveTo>
                      <a:pt x="1045" y="2156"/>
                    </a:moveTo>
                    <a:cubicBezTo>
                      <a:pt x="1" y="6642"/>
                      <a:pt x="3844" y="7711"/>
                      <a:pt x="3994" y="7536"/>
                    </a:cubicBezTo>
                    <a:cubicBezTo>
                      <a:pt x="4487" y="6942"/>
                      <a:pt x="4829" y="6341"/>
                      <a:pt x="4963" y="5581"/>
                    </a:cubicBezTo>
                    <a:cubicBezTo>
                      <a:pt x="5331" y="3542"/>
                      <a:pt x="3777" y="1095"/>
                      <a:pt x="2073" y="59"/>
                    </a:cubicBezTo>
                    <a:cubicBezTo>
                      <a:pt x="1964" y="0"/>
                      <a:pt x="1822" y="401"/>
                      <a:pt x="1797" y="451"/>
                    </a:cubicBezTo>
                    <a:cubicBezTo>
                      <a:pt x="1555" y="1011"/>
                      <a:pt x="1179" y="1562"/>
                      <a:pt x="1045" y="2156"/>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122;p37">
                <a:extLst>
                  <a:ext uri="{FF2B5EF4-FFF2-40B4-BE49-F238E27FC236}">
                    <a16:creationId xmlns:a16="http://schemas.microsoft.com/office/drawing/2014/main" id="{A951E991-4E12-A494-85E8-F2912A8D697D}"/>
                  </a:ext>
                </a:extLst>
              </p:cNvPr>
              <p:cNvSpPr/>
              <p:nvPr/>
            </p:nvSpPr>
            <p:spPr>
              <a:xfrm>
                <a:off x="2892437" y="8029931"/>
                <a:ext cx="3351113" cy="2317159"/>
              </a:xfrm>
              <a:custGeom>
                <a:avLst/>
                <a:gdLst/>
                <a:ahLst/>
                <a:cxnLst/>
                <a:rect l="l" t="t" r="r" b="b"/>
                <a:pathLst>
                  <a:path w="67936" h="46975" extrusionOk="0">
                    <a:moveTo>
                      <a:pt x="10794" y="20743"/>
                    </a:moveTo>
                    <a:cubicBezTo>
                      <a:pt x="8948" y="5556"/>
                      <a:pt x="22874" y="0"/>
                      <a:pt x="30301" y="1111"/>
                    </a:cubicBezTo>
                    <a:cubicBezTo>
                      <a:pt x="40501" y="2632"/>
                      <a:pt x="48220" y="14336"/>
                      <a:pt x="48780" y="16190"/>
                    </a:cubicBezTo>
                    <a:cubicBezTo>
                      <a:pt x="49699" y="19281"/>
                      <a:pt x="54427" y="16800"/>
                      <a:pt x="59824" y="20618"/>
                    </a:cubicBezTo>
                    <a:cubicBezTo>
                      <a:pt x="67936" y="26366"/>
                      <a:pt x="64068" y="38178"/>
                      <a:pt x="59582" y="38070"/>
                    </a:cubicBezTo>
                    <a:cubicBezTo>
                      <a:pt x="50242" y="37844"/>
                      <a:pt x="7118" y="46975"/>
                      <a:pt x="4236" y="38746"/>
                    </a:cubicBezTo>
                    <a:cubicBezTo>
                      <a:pt x="1" y="26625"/>
                      <a:pt x="11370" y="25463"/>
                      <a:pt x="10794" y="20743"/>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123;p37">
                <a:extLst>
                  <a:ext uri="{FF2B5EF4-FFF2-40B4-BE49-F238E27FC236}">
                    <a16:creationId xmlns:a16="http://schemas.microsoft.com/office/drawing/2014/main" id="{C18FA477-96F4-4A65-CB1D-1A3DF5134B21}"/>
                  </a:ext>
                </a:extLst>
              </p:cNvPr>
              <p:cNvSpPr/>
              <p:nvPr/>
            </p:nvSpPr>
            <p:spPr>
              <a:xfrm>
                <a:off x="4014539" y="8183635"/>
                <a:ext cx="389885" cy="276530"/>
              </a:xfrm>
              <a:custGeom>
                <a:avLst/>
                <a:gdLst/>
                <a:ahLst/>
                <a:cxnLst/>
                <a:rect l="l" t="t" r="r" b="b"/>
                <a:pathLst>
                  <a:path w="7904" h="5606" extrusionOk="0">
                    <a:moveTo>
                      <a:pt x="2315" y="351"/>
                    </a:moveTo>
                    <a:lnTo>
                      <a:pt x="2198" y="351"/>
                    </a:lnTo>
                    <a:lnTo>
                      <a:pt x="2181" y="351"/>
                    </a:lnTo>
                    <a:lnTo>
                      <a:pt x="2173" y="351"/>
                    </a:lnTo>
                    <a:lnTo>
                      <a:pt x="2156" y="351"/>
                    </a:lnTo>
                    <a:lnTo>
                      <a:pt x="2148" y="351"/>
                    </a:lnTo>
                    <a:lnTo>
                      <a:pt x="2139" y="351"/>
                    </a:lnTo>
                    <a:lnTo>
                      <a:pt x="2123" y="351"/>
                    </a:lnTo>
                    <a:lnTo>
                      <a:pt x="2114" y="351"/>
                    </a:lnTo>
                    <a:lnTo>
                      <a:pt x="2106" y="351"/>
                    </a:lnTo>
                    <a:lnTo>
                      <a:pt x="2097" y="351"/>
                    </a:lnTo>
                    <a:lnTo>
                      <a:pt x="2089" y="351"/>
                    </a:lnTo>
                    <a:lnTo>
                      <a:pt x="2081" y="351"/>
                    </a:lnTo>
                    <a:lnTo>
                      <a:pt x="2072" y="351"/>
                    </a:lnTo>
                    <a:lnTo>
                      <a:pt x="2064" y="351"/>
                    </a:lnTo>
                    <a:lnTo>
                      <a:pt x="2056" y="351"/>
                    </a:lnTo>
                    <a:lnTo>
                      <a:pt x="2056" y="359"/>
                    </a:lnTo>
                    <a:lnTo>
                      <a:pt x="2047" y="368"/>
                    </a:lnTo>
                    <a:lnTo>
                      <a:pt x="2039" y="368"/>
                    </a:lnTo>
                    <a:lnTo>
                      <a:pt x="2031" y="376"/>
                    </a:lnTo>
                    <a:lnTo>
                      <a:pt x="2031" y="385"/>
                    </a:lnTo>
                    <a:lnTo>
                      <a:pt x="2022" y="393"/>
                    </a:lnTo>
                    <a:lnTo>
                      <a:pt x="2014" y="401"/>
                    </a:lnTo>
                    <a:lnTo>
                      <a:pt x="2014" y="410"/>
                    </a:lnTo>
                    <a:lnTo>
                      <a:pt x="2006" y="418"/>
                    </a:lnTo>
                    <a:lnTo>
                      <a:pt x="1997" y="426"/>
                    </a:lnTo>
                    <a:lnTo>
                      <a:pt x="1997" y="443"/>
                    </a:lnTo>
                    <a:lnTo>
                      <a:pt x="1989" y="451"/>
                    </a:lnTo>
                    <a:lnTo>
                      <a:pt x="1989" y="468"/>
                    </a:lnTo>
                    <a:lnTo>
                      <a:pt x="1981" y="485"/>
                    </a:lnTo>
                    <a:lnTo>
                      <a:pt x="1981" y="501"/>
                    </a:lnTo>
                    <a:lnTo>
                      <a:pt x="1981" y="518"/>
                    </a:lnTo>
                    <a:lnTo>
                      <a:pt x="1981" y="527"/>
                    </a:lnTo>
                    <a:lnTo>
                      <a:pt x="1981" y="543"/>
                    </a:lnTo>
                    <a:lnTo>
                      <a:pt x="1981" y="560"/>
                    </a:lnTo>
                    <a:lnTo>
                      <a:pt x="1981" y="577"/>
                    </a:lnTo>
                    <a:lnTo>
                      <a:pt x="1981" y="593"/>
                    </a:lnTo>
                    <a:lnTo>
                      <a:pt x="1981" y="610"/>
                    </a:lnTo>
                    <a:lnTo>
                      <a:pt x="1981" y="719"/>
                    </a:lnTo>
                    <a:lnTo>
                      <a:pt x="1981" y="735"/>
                    </a:lnTo>
                    <a:lnTo>
                      <a:pt x="1981" y="735"/>
                    </a:lnTo>
                    <a:lnTo>
                      <a:pt x="1981" y="760"/>
                    </a:lnTo>
                    <a:lnTo>
                      <a:pt x="1981" y="777"/>
                    </a:lnTo>
                    <a:lnTo>
                      <a:pt x="1981" y="777"/>
                    </a:lnTo>
                    <a:lnTo>
                      <a:pt x="1981" y="794"/>
                    </a:lnTo>
                    <a:lnTo>
                      <a:pt x="1981" y="811"/>
                    </a:lnTo>
                    <a:lnTo>
                      <a:pt x="1981" y="811"/>
                    </a:lnTo>
                    <a:lnTo>
                      <a:pt x="1981" y="836"/>
                    </a:lnTo>
                    <a:lnTo>
                      <a:pt x="1981" y="852"/>
                    </a:lnTo>
                    <a:lnTo>
                      <a:pt x="1981" y="852"/>
                    </a:lnTo>
                    <a:lnTo>
                      <a:pt x="1981" y="869"/>
                    </a:lnTo>
                    <a:lnTo>
                      <a:pt x="1989" y="886"/>
                    </a:lnTo>
                    <a:lnTo>
                      <a:pt x="1989" y="886"/>
                    </a:lnTo>
                    <a:lnTo>
                      <a:pt x="1997" y="911"/>
                    </a:lnTo>
                    <a:lnTo>
                      <a:pt x="2006" y="928"/>
                    </a:lnTo>
                    <a:lnTo>
                      <a:pt x="2006" y="928"/>
                    </a:lnTo>
                    <a:lnTo>
                      <a:pt x="2006" y="944"/>
                    </a:lnTo>
                    <a:lnTo>
                      <a:pt x="2014" y="961"/>
                    </a:lnTo>
                    <a:lnTo>
                      <a:pt x="2014" y="961"/>
                    </a:lnTo>
                    <a:lnTo>
                      <a:pt x="2022" y="986"/>
                    </a:lnTo>
                    <a:lnTo>
                      <a:pt x="2031" y="1003"/>
                    </a:lnTo>
                    <a:lnTo>
                      <a:pt x="2031" y="1003"/>
                    </a:lnTo>
                    <a:lnTo>
                      <a:pt x="2039" y="1019"/>
                    </a:lnTo>
                    <a:lnTo>
                      <a:pt x="2047" y="1045"/>
                    </a:lnTo>
                    <a:lnTo>
                      <a:pt x="2056" y="1061"/>
                    </a:lnTo>
                    <a:lnTo>
                      <a:pt x="2064" y="1078"/>
                    </a:lnTo>
                    <a:lnTo>
                      <a:pt x="2072" y="1095"/>
                    </a:lnTo>
                    <a:lnTo>
                      <a:pt x="2081" y="1111"/>
                    </a:lnTo>
                    <a:lnTo>
                      <a:pt x="2097" y="1128"/>
                    </a:lnTo>
                    <a:lnTo>
                      <a:pt x="2106" y="1145"/>
                    </a:lnTo>
                    <a:lnTo>
                      <a:pt x="2114" y="1161"/>
                    </a:lnTo>
                    <a:lnTo>
                      <a:pt x="2123" y="1187"/>
                    </a:lnTo>
                    <a:lnTo>
                      <a:pt x="2139" y="1203"/>
                    </a:lnTo>
                    <a:lnTo>
                      <a:pt x="2148" y="1220"/>
                    </a:lnTo>
                    <a:lnTo>
                      <a:pt x="2164" y="1237"/>
                    </a:lnTo>
                    <a:lnTo>
                      <a:pt x="2173" y="1253"/>
                    </a:lnTo>
                    <a:lnTo>
                      <a:pt x="2198" y="1295"/>
                    </a:lnTo>
                    <a:lnTo>
                      <a:pt x="2223" y="1329"/>
                    </a:lnTo>
                    <a:lnTo>
                      <a:pt x="2256" y="1370"/>
                    </a:lnTo>
                    <a:lnTo>
                      <a:pt x="2281" y="1404"/>
                    </a:lnTo>
                    <a:lnTo>
                      <a:pt x="2306" y="1437"/>
                    </a:lnTo>
                    <a:lnTo>
                      <a:pt x="2306" y="1437"/>
                    </a:lnTo>
                    <a:lnTo>
                      <a:pt x="2340" y="1471"/>
                    </a:lnTo>
                    <a:lnTo>
                      <a:pt x="2373" y="1504"/>
                    </a:lnTo>
                    <a:lnTo>
                      <a:pt x="2407" y="1546"/>
                    </a:lnTo>
                    <a:lnTo>
                      <a:pt x="2440" y="1579"/>
                    </a:lnTo>
                    <a:lnTo>
                      <a:pt x="2473" y="1613"/>
                    </a:lnTo>
                    <a:lnTo>
                      <a:pt x="2507" y="1646"/>
                    </a:lnTo>
                    <a:lnTo>
                      <a:pt x="2540" y="1679"/>
                    </a:lnTo>
                    <a:lnTo>
                      <a:pt x="2574" y="1721"/>
                    </a:lnTo>
                    <a:lnTo>
                      <a:pt x="2615" y="1755"/>
                    </a:lnTo>
                    <a:lnTo>
                      <a:pt x="2649" y="1788"/>
                    </a:lnTo>
                    <a:lnTo>
                      <a:pt x="2682" y="1821"/>
                    </a:lnTo>
                    <a:lnTo>
                      <a:pt x="2724" y="1855"/>
                    </a:lnTo>
                    <a:lnTo>
                      <a:pt x="2757" y="1880"/>
                    </a:lnTo>
                    <a:lnTo>
                      <a:pt x="2799" y="1913"/>
                    </a:lnTo>
                    <a:lnTo>
                      <a:pt x="2833" y="1947"/>
                    </a:lnTo>
                    <a:lnTo>
                      <a:pt x="2874" y="1980"/>
                    </a:lnTo>
                    <a:lnTo>
                      <a:pt x="2908" y="2005"/>
                    </a:lnTo>
                    <a:lnTo>
                      <a:pt x="2950" y="2039"/>
                    </a:lnTo>
                    <a:lnTo>
                      <a:pt x="2983" y="2064"/>
                    </a:lnTo>
                    <a:lnTo>
                      <a:pt x="3025" y="2097"/>
                    </a:lnTo>
                    <a:lnTo>
                      <a:pt x="3058" y="2122"/>
                    </a:lnTo>
                    <a:lnTo>
                      <a:pt x="3100" y="2147"/>
                    </a:lnTo>
                    <a:lnTo>
                      <a:pt x="3133" y="2181"/>
                    </a:lnTo>
                    <a:lnTo>
                      <a:pt x="3175" y="2206"/>
                    </a:lnTo>
                    <a:lnTo>
                      <a:pt x="3209" y="2231"/>
                    </a:lnTo>
                    <a:lnTo>
                      <a:pt x="3242" y="2256"/>
                    </a:lnTo>
                    <a:lnTo>
                      <a:pt x="3309" y="2298"/>
                    </a:lnTo>
                    <a:lnTo>
                      <a:pt x="3376" y="2348"/>
                    </a:lnTo>
                    <a:lnTo>
                      <a:pt x="3442" y="2381"/>
                    </a:lnTo>
                    <a:lnTo>
                      <a:pt x="3501" y="2423"/>
                    </a:lnTo>
                    <a:lnTo>
                      <a:pt x="3551" y="2456"/>
                    </a:lnTo>
                    <a:lnTo>
                      <a:pt x="3660" y="2515"/>
                    </a:lnTo>
                    <a:lnTo>
                      <a:pt x="3760" y="2582"/>
                    </a:lnTo>
                    <a:lnTo>
                      <a:pt x="3869" y="2640"/>
                    </a:lnTo>
                    <a:lnTo>
                      <a:pt x="3969" y="2699"/>
                    </a:lnTo>
                    <a:lnTo>
                      <a:pt x="3977" y="2699"/>
                    </a:lnTo>
                    <a:lnTo>
                      <a:pt x="4178" y="2824"/>
                    </a:lnTo>
                    <a:lnTo>
                      <a:pt x="4278" y="2882"/>
                    </a:lnTo>
                    <a:lnTo>
                      <a:pt x="4387" y="2949"/>
                    </a:lnTo>
                    <a:lnTo>
                      <a:pt x="4387" y="2949"/>
                    </a:lnTo>
                    <a:lnTo>
                      <a:pt x="4395" y="2958"/>
                    </a:lnTo>
                    <a:lnTo>
                      <a:pt x="4395" y="2958"/>
                    </a:lnTo>
                    <a:lnTo>
                      <a:pt x="4412" y="2966"/>
                    </a:lnTo>
                    <a:lnTo>
                      <a:pt x="4412" y="2966"/>
                    </a:lnTo>
                    <a:lnTo>
                      <a:pt x="4420" y="2974"/>
                    </a:lnTo>
                    <a:lnTo>
                      <a:pt x="4420" y="2974"/>
                    </a:lnTo>
                    <a:lnTo>
                      <a:pt x="4437" y="2983"/>
                    </a:lnTo>
                    <a:lnTo>
                      <a:pt x="4453" y="2983"/>
                    </a:lnTo>
                    <a:lnTo>
                      <a:pt x="4453" y="2983"/>
                    </a:lnTo>
                    <a:lnTo>
                      <a:pt x="4470" y="2991"/>
                    </a:lnTo>
                    <a:lnTo>
                      <a:pt x="4503" y="3008"/>
                    </a:lnTo>
                    <a:lnTo>
                      <a:pt x="4570" y="3033"/>
                    </a:lnTo>
                    <a:lnTo>
                      <a:pt x="4604" y="3041"/>
                    </a:lnTo>
                    <a:lnTo>
                      <a:pt x="4645" y="3058"/>
                    </a:lnTo>
                    <a:lnTo>
                      <a:pt x="4645" y="3058"/>
                    </a:lnTo>
                    <a:lnTo>
                      <a:pt x="4662" y="3066"/>
                    </a:lnTo>
                    <a:lnTo>
                      <a:pt x="4679" y="3075"/>
                    </a:lnTo>
                    <a:lnTo>
                      <a:pt x="4696" y="3083"/>
                    </a:lnTo>
                    <a:lnTo>
                      <a:pt x="4712" y="3091"/>
                    </a:lnTo>
                    <a:lnTo>
                      <a:pt x="4729" y="3100"/>
                    </a:lnTo>
                    <a:lnTo>
                      <a:pt x="4746" y="3108"/>
                    </a:lnTo>
                    <a:lnTo>
                      <a:pt x="4762" y="3125"/>
                    </a:lnTo>
                    <a:lnTo>
                      <a:pt x="4771" y="3133"/>
                    </a:lnTo>
                    <a:lnTo>
                      <a:pt x="4779" y="3141"/>
                    </a:lnTo>
                    <a:lnTo>
                      <a:pt x="4788" y="3150"/>
                    </a:lnTo>
                    <a:lnTo>
                      <a:pt x="4788" y="3158"/>
                    </a:lnTo>
                    <a:lnTo>
                      <a:pt x="4796" y="3166"/>
                    </a:lnTo>
                    <a:lnTo>
                      <a:pt x="4804" y="3183"/>
                    </a:lnTo>
                    <a:lnTo>
                      <a:pt x="4813" y="3191"/>
                    </a:lnTo>
                    <a:lnTo>
                      <a:pt x="4813" y="3208"/>
                    </a:lnTo>
                    <a:lnTo>
                      <a:pt x="4813" y="3225"/>
                    </a:lnTo>
                    <a:lnTo>
                      <a:pt x="4813" y="3258"/>
                    </a:lnTo>
                    <a:lnTo>
                      <a:pt x="4813" y="3275"/>
                    </a:lnTo>
                    <a:lnTo>
                      <a:pt x="4813" y="3283"/>
                    </a:lnTo>
                    <a:lnTo>
                      <a:pt x="4804" y="3300"/>
                    </a:lnTo>
                    <a:lnTo>
                      <a:pt x="4796" y="3308"/>
                    </a:lnTo>
                    <a:lnTo>
                      <a:pt x="4788" y="3325"/>
                    </a:lnTo>
                    <a:lnTo>
                      <a:pt x="4779" y="3334"/>
                    </a:lnTo>
                    <a:lnTo>
                      <a:pt x="4771" y="3342"/>
                    </a:lnTo>
                    <a:lnTo>
                      <a:pt x="4762" y="3359"/>
                    </a:lnTo>
                    <a:lnTo>
                      <a:pt x="4762" y="3359"/>
                    </a:lnTo>
                    <a:lnTo>
                      <a:pt x="4746" y="3367"/>
                    </a:lnTo>
                    <a:lnTo>
                      <a:pt x="4737" y="3375"/>
                    </a:lnTo>
                    <a:lnTo>
                      <a:pt x="4721" y="3384"/>
                    </a:lnTo>
                    <a:lnTo>
                      <a:pt x="4704" y="3400"/>
                    </a:lnTo>
                    <a:lnTo>
                      <a:pt x="4696" y="3409"/>
                    </a:lnTo>
                    <a:lnTo>
                      <a:pt x="4679" y="3417"/>
                    </a:lnTo>
                    <a:lnTo>
                      <a:pt x="4637" y="3459"/>
                    </a:lnTo>
                    <a:lnTo>
                      <a:pt x="4620" y="3467"/>
                    </a:lnTo>
                    <a:lnTo>
                      <a:pt x="4604" y="3476"/>
                    </a:lnTo>
                    <a:lnTo>
                      <a:pt x="4587" y="3484"/>
                    </a:lnTo>
                    <a:lnTo>
                      <a:pt x="4570" y="3484"/>
                    </a:lnTo>
                    <a:lnTo>
                      <a:pt x="4554" y="3492"/>
                    </a:lnTo>
                    <a:lnTo>
                      <a:pt x="4537" y="3501"/>
                    </a:lnTo>
                    <a:lnTo>
                      <a:pt x="4520" y="3509"/>
                    </a:lnTo>
                    <a:lnTo>
                      <a:pt x="4503" y="3509"/>
                    </a:lnTo>
                    <a:lnTo>
                      <a:pt x="4462" y="3517"/>
                    </a:lnTo>
                    <a:lnTo>
                      <a:pt x="4428" y="3534"/>
                    </a:lnTo>
                    <a:lnTo>
                      <a:pt x="4387" y="3542"/>
                    </a:lnTo>
                    <a:lnTo>
                      <a:pt x="4345" y="3551"/>
                    </a:lnTo>
                    <a:lnTo>
                      <a:pt x="4303" y="3551"/>
                    </a:lnTo>
                    <a:lnTo>
                      <a:pt x="4261" y="3559"/>
                    </a:lnTo>
                    <a:lnTo>
                      <a:pt x="4219" y="3567"/>
                    </a:lnTo>
                    <a:lnTo>
                      <a:pt x="4178" y="3576"/>
                    </a:lnTo>
                    <a:lnTo>
                      <a:pt x="4136" y="3576"/>
                    </a:lnTo>
                    <a:lnTo>
                      <a:pt x="4086" y="3584"/>
                    </a:lnTo>
                    <a:lnTo>
                      <a:pt x="4052" y="3584"/>
                    </a:lnTo>
                    <a:lnTo>
                      <a:pt x="4002" y="3584"/>
                    </a:lnTo>
                    <a:lnTo>
                      <a:pt x="3927" y="3592"/>
                    </a:lnTo>
                    <a:lnTo>
                      <a:pt x="3843" y="3601"/>
                    </a:lnTo>
                    <a:lnTo>
                      <a:pt x="3710" y="3609"/>
                    </a:lnTo>
                    <a:lnTo>
                      <a:pt x="3660" y="3609"/>
                    </a:lnTo>
                    <a:lnTo>
                      <a:pt x="3635" y="3609"/>
                    </a:lnTo>
                    <a:lnTo>
                      <a:pt x="3610" y="3609"/>
                    </a:lnTo>
                    <a:lnTo>
                      <a:pt x="3568" y="3609"/>
                    </a:lnTo>
                    <a:lnTo>
                      <a:pt x="3526" y="3609"/>
                    </a:lnTo>
                    <a:lnTo>
                      <a:pt x="3484" y="3609"/>
                    </a:lnTo>
                    <a:lnTo>
                      <a:pt x="3434" y="3609"/>
                    </a:lnTo>
                    <a:lnTo>
                      <a:pt x="3342" y="3618"/>
                    </a:lnTo>
                    <a:lnTo>
                      <a:pt x="3234" y="3626"/>
                    </a:lnTo>
                    <a:lnTo>
                      <a:pt x="3167" y="3634"/>
                    </a:lnTo>
                    <a:lnTo>
                      <a:pt x="3125" y="3634"/>
                    </a:lnTo>
                    <a:lnTo>
                      <a:pt x="3025" y="3643"/>
                    </a:lnTo>
                    <a:lnTo>
                      <a:pt x="2799" y="3659"/>
                    </a:lnTo>
                    <a:lnTo>
                      <a:pt x="2682" y="3668"/>
                    </a:lnTo>
                    <a:lnTo>
                      <a:pt x="2557" y="3676"/>
                    </a:lnTo>
                    <a:lnTo>
                      <a:pt x="2440" y="3693"/>
                    </a:lnTo>
                    <a:lnTo>
                      <a:pt x="2382" y="3693"/>
                    </a:lnTo>
                    <a:lnTo>
                      <a:pt x="2315" y="3701"/>
                    </a:lnTo>
                    <a:lnTo>
                      <a:pt x="2256" y="3709"/>
                    </a:lnTo>
                    <a:lnTo>
                      <a:pt x="2198" y="3718"/>
                    </a:lnTo>
                    <a:lnTo>
                      <a:pt x="2131" y="3726"/>
                    </a:lnTo>
                    <a:lnTo>
                      <a:pt x="2072" y="3735"/>
                    </a:lnTo>
                    <a:lnTo>
                      <a:pt x="2014" y="3743"/>
                    </a:lnTo>
                    <a:lnTo>
                      <a:pt x="1947" y="3751"/>
                    </a:lnTo>
                    <a:lnTo>
                      <a:pt x="1889" y="3760"/>
                    </a:lnTo>
                    <a:lnTo>
                      <a:pt x="1830" y="3768"/>
                    </a:lnTo>
                    <a:lnTo>
                      <a:pt x="1772" y="3785"/>
                    </a:lnTo>
                    <a:lnTo>
                      <a:pt x="1705" y="3793"/>
                    </a:lnTo>
                    <a:lnTo>
                      <a:pt x="1646" y="3801"/>
                    </a:lnTo>
                    <a:lnTo>
                      <a:pt x="1588" y="3818"/>
                    </a:lnTo>
                    <a:lnTo>
                      <a:pt x="1529" y="3826"/>
                    </a:lnTo>
                    <a:lnTo>
                      <a:pt x="1471" y="3843"/>
                    </a:lnTo>
                    <a:lnTo>
                      <a:pt x="1412" y="3860"/>
                    </a:lnTo>
                    <a:lnTo>
                      <a:pt x="1362" y="3868"/>
                    </a:lnTo>
                    <a:lnTo>
                      <a:pt x="1304" y="3885"/>
                    </a:lnTo>
                    <a:lnTo>
                      <a:pt x="1245" y="3902"/>
                    </a:lnTo>
                    <a:lnTo>
                      <a:pt x="1195" y="3918"/>
                    </a:lnTo>
                    <a:lnTo>
                      <a:pt x="1137" y="3935"/>
                    </a:lnTo>
                    <a:lnTo>
                      <a:pt x="1095" y="3952"/>
                    </a:lnTo>
                    <a:lnTo>
                      <a:pt x="1087" y="3952"/>
                    </a:lnTo>
                    <a:lnTo>
                      <a:pt x="1062" y="3960"/>
                    </a:lnTo>
                    <a:lnTo>
                      <a:pt x="1037" y="3968"/>
                    </a:lnTo>
                    <a:lnTo>
                      <a:pt x="1011" y="3977"/>
                    </a:lnTo>
                    <a:lnTo>
                      <a:pt x="986" y="3993"/>
                    </a:lnTo>
                    <a:lnTo>
                      <a:pt x="961" y="4002"/>
                    </a:lnTo>
                    <a:lnTo>
                      <a:pt x="936" y="4010"/>
                    </a:lnTo>
                    <a:lnTo>
                      <a:pt x="911" y="4019"/>
                    </a:lnTo>
                    <a:lnTo>
                      <a:pt x="895" y="4035"/>
                    </a:lnTo>
                    <a:lnTo>
                      <a:pt x="869" y="4044"/>
                    </a:lnTo>
                    <a:lnTo>
                      <a:pt x="844" y="4052"/>
                    </a:lnTo>
                    <a:lnTo>
                      <a:pt x="819" y="4069"/>
                    </a:lnTo>
                    <a:lnTo>
                      <a:pt x="803" y="4077"/>
                    </a:lnTo>
                    <a:lnTo>
                      <a:pt x="778" y="4085"/>
                    </a:lnTo>
                    <a:lnTo>
                      <a:pt x="761" y="4102"/>
                    </a:lnTo>
                    <a:lnTo>
                      <a:pt x="736" y="4110"/>
                    </a:lnTo>
                    <a:lnTo>
                      <a:pt x="719" y="4127"/>
                    </a:lnTo>
                    <a:lnTo>
                      <a:pt x="694" y="4135"/>
                    </a:lnTo>
                    <a:lnTo>
                      <a:pt x="669" y="4194"/>
                    </a:lnTo>
                    <a:lnTo>
                      <a:pt x="652" y="4202"/>
                    </a:lnTo>
                    <a:lnTo>
                      <a:pt x="636" y="4219"/>
                    </a:lnTo>
                    <a:lnTo>
                      <a:pt x="610" y="4227"/>
                    </a:lnTo>
                    <a:lnTo>
                      <a:pt x="594" y="4244"/>
                    </a:lnTo>
                    <a:lnTo>
                      <a:pt x="577" y="4252"/>
                    </a:lnTo>
                    <a:lnTo>
                      <a:pt x="560" y="4269"/>
                    </a:lnTo>
                    <a:lnTo>
                      <a:pt x="544" y="4286"/>
                    </a:lnTo>
                    <a:lnTo>
                      <a:pt x="544" y="4286"/>
                    </a:lnTo>
                    <a:lnTo>
                      <a:pt x="527" y="4303"/>
                    </a:lnTo>
                    <a:lnTo>
                      <a:pt x="510" y="4319"/>
                    </a:lnTo>
                    <a:lnTo>
                      <a:pt x="510" y="4319"/>
                    </a:lnTo>
                    <a:lnTo>
                      <a:pt x="494" y="4328"/>
                    </a:lnTo>
                    <a:lnTo>
                      <a:pt x="477" y="4344"/>
                    </a:lnTo>
                    <a:lnTo>
                      <a:pt x="477" y="4344"/>
                    </a:lnTo>
                    <a:lnTo>
                      <a:pt x="460" y="4361"/>
                    </a:lnTo>
                    <a:lnTo>
                      <a:pt x="443" y="4378"/>
                    </a:lnTo>
                    <a:lnTo>
                      <a:pt x="443" y="4378"/>
                    </a:lnTo>
                    <a:lnTo>
                      <a:pt x="427" y="4394"/>
                    </a:lnTo>
                    <a:lnTo>
                      <a:pt x="418" y="4411"/>
                    </a:lnTo>
                    <a:lnTo>
                      <a:pt x="418" y="4411"/>
                    </a:lnTo>
                    <a:lnTo>
                      <a:pt x="402" y="4428"/>
                    </a:lnTo>
                    <a:lnTo>
                      <a:pt x="385" y="4445"/>
                    </a:lnTo>
                    <a:lnTo>
                      <a:pt x="385" y="4445"/>
                    </a:lnTo>
                    <a:lnTo>
                      <a:pt x="368" y="4470"/>
                    </a:lnTo>
                    <a:lnTo>
                      <a:pt x="360" y="4486"/>
                    </a:lnTo>
                    <a:lnTo>
                      <a:pt x="360" y="4486"/>
                    </a:lnTo>
                    <a:lnTo>
                      <a:pt x="343" y="4503"/>
                    </a:lnTo>
                    <a:lnTo>
                      <a:pt x="343" y="4503"/>
                    </a:lnTo>
                    <a:lnTo>
                      <a:pt x="343" y="4511"/>
                    </a:lnTo>
                    <a:lnTo>
                      <a:pt x="360" y="4503"/>
                    </a:lnTo>
                    <a:lnTo>
                      <a:pt x="352" y="4511"/>
                    </a:lnTo>
                    <a:lnTo>
                      <a:pt x="352" y="4520"/>
                    </a:lnTo>
                    <a:lnTo>
                      <a:pt x="352" y="4528"/>
                    </a:lnTo>
                    <a:lnTo>
                      <a:pt x="352" y="4536"/>
                    </a:lnTo>
                    <a:lnTo>
                      <a:pt x="352" y="4545"/>
                    </a:lnTo>
                    <a:lnTo>
                      <a:pt x="352" y="4553"/>
                    </a:lnTo>
                    <a:lnTo>
                      <a:pt x="352" y="4612"/>
                    </a:lnTo>
                    <a:lnTo>
                      <a:pt x="352" y="4612"/>
                    </a:lnTo>
                    <a:lnTo>
                      <a:pt x="352" y="4620"/>
                    </a:lnTo>
                    <a:lnTo>
                      <a:pt x="352" y="4620"/>
                    </a:lnTo>
                    <a:lnTo>
                      <a:pt x="352" y="4628"/>
                    </a:lnTo>
                    <a:lnTo>
                      <a:pt x="352" y="4637"/>
                    </a:lnTo>
                    <a:lnTo>
                      <a:pt x="352" y="4645"/>
                    </a:lnTo>
                    <a:lnTo>
                      <a:pt x="352" y="4653"/>
                    </a:lnTo>
                    <a:lnTo>
                      <a:pt x="360" y="4662"/>
                    </a:lnTo>
                    <a:lnTo>
                      <a:pt x="360" y="4662"/>
                    </a:lnTo>
                    <a:lnTo>
                      <a:pt x="368" y="4679"/>
                    </a:lnTo>
                    <a:lnTo>
                      <a:pt x="368" y="4679"/>
                    </a:lnTo>
                    <a:lnTo>
                      <a:pt x="385" y="4687"/>
                    </a:lnTo>
                    <a:lnTo>
                      <a:pt x="385" y="4687"/>
                    </a:lnTo>
                    <a:lnTo>
                      <a:pt x="393" y="4704"/>
                    </a:lnTo>
                    <a:lnTo>
                      <a:pt x="393" y="4704"/>
                    </a:lnTo>
                    <a:lnTo>
                      <a:pt x="410" y="4712"/>
                    </a:lnTo>
                    <a:lnTo>
                      <a:pt x="410" y="4712"/>
                    </a:lnTo>
                    <a:lnTo>
                      <a:pt x="418" y="4729"/>
                    </a:lnTo>
                    <a:lnTo>
                      <a:pt x="418" y="4729"/>
                    </a:lnTo>
                    <a:lnTo>
                      <a:pt x="435" y="4737"/>
                    </a:lnTo>
                    <a:lnTo>
                      <a:pt x="443" y="4745"/>
                    </a:lnTo>
                    <a:lnTo>
                      <a:pt x="443" y="4745"/>
                    </a:lnTo>
                    <a:lnTo>
                      <a:pt x="460" y="4762"/>
                    </a:lnTo>
                    <a:lnTo>
                      <a:pt x="468" y="4770"/>
                    </a:lnTo>
                    <a:lnTo>
                      <a:pt x="468" y="4770"/>
                    </a:lnTo>
                    <a:lnTo>
                      <a:pt x="485" y="4779"/>
                    </a:lnTo>
                    <a:lnTo>
                      <a:pt x="502" y="4787"/>
                    </a:lnTo>
                    <a:lnTo>
                      <a:pt x="502" y="4787"/>
                    </a:lnTo>
                    <a:lnTo>
                      <a:pt x="510" y="4795"/>
                    </a:lnTo>
                    <a:lnTo>
                      <a:pt x="527" y="4812"/>
                    </a:lnTo>
                    <a:lnTo>
                      <a:pt x="527" y="4812"/>
                    </a:lnTo>
                    <a:lnTo>
                      <a:pt x="544" y="4821"/>
                    </a:lnTo>
                    <a:lnTo>
                      <a:pt x="560" y="4829"/>
                    </a:lnTo>
                    <a:lnTo>
                      <a:pt x="560" y="4829"/>
                    </a:lnTo>
                    <a:lnTo>
                      <a:pt x="577" y="4837"/>
                    </a:lnTo>
                    <a:lnTo>
                      <a:pt x="594" y="4846"/>
                    </a:lnTo>
                    <a:lnTo>
                      <a:pt x="610" y="4854"/>
                    </a:lnTo>
                    <a:lnTo>
                      <a:pt x="627" y="4862"/>
                    </a:lnTo>
                    <a:lnTo>
                      <a:pt x="644" y="4871"/>
                    </a:lnTo>
                    <a:lnTo>
                      <a:pt x="686" y="4887"/>
                    </a:lnTo>
                    <a:lnTo>
                      <a:pt x="727" y="4904"/>
                    </a:lnTo>
                    <a:lnTo>
                      <a:pt x="761" y="4921"/>
                    </a:lnTo>
                    <a:lnTo>
                      <a:pt x="803" y="4937"/>
                    </a:lnTo>
                    <a:lnTo>
                      <a:pt x="844" y="4954"/>
                    </a:lnTo>
                    <a:lnTo>
                      <a:pt x="895" y="4971"/>
                    </a:lnTo>
                    <a:lnTo>
                      <a:pt x="936" y="4988"/>
                    </a:lnTo>
                    <a:lnTo>
                      <a:pt x="986" y="4996"/>
                    </a:lnTo>
                    <a:lnTo>
                      <a:pt x="1028" y="5013"/>
                    </a:lnTo>
                    <a:lnTo>
                      <a:pt x="1028" y="5013"/>
                    </a:lnTo>
                    <a:lnTo>
                      <a:pt x="1070" y="5029"/>
                    </a:lnTo>
                    <a:lnTo>
                      <a:pt x="1120" y="5038"/>
                    </a:lnTo>
                    <a:lnTo>
                      <a:pt x="1170" y="5054"/>
                    </a:lnTo>
                    <a:lnTo>
                      <a:pt x="1220" y="5063"/>
                    </a:lnTo>
                    <a:lnTo>
                      <a:pt x="1262" y="5080"/>
                    </a:lnTo>
                    <a:lnTo>
                      <a:pt x="1312" y="5088"/>
                    </a:lnTo>
                    <a:lnTo>
                      <a:pt x="1362" y="5096"/>
                    </a:lnTo>
                    <a:lnTo>
                      <a:pt x="1412" y="5113"/>
                    </a:lnTo>
                    <a:lnTo>
                      <a:pt x="1463" y="5121"/>
                    </a:lnTo>
                    <a:lnTo>
                      <a:pt x="1504" y="5130"/>
                    </a:lnTo>
                    <a:lnTo>
                      <a:pt x="1554" y="5138"/>
                    </a:lnTo>
                    <a:lnTo>
                      <a:pt x="1605" y="5146"/>
                    </a:lnTo>
                    <a:lnTo>
                      <a:pt x="1646" y="5155"/>
                    </a:lnTo>
                    <a:lnTo>
                      <a:pt x="1697" y="5163"/>
                    </a:lnTo>
                    <a:lnTo>
                      <a:pt x="1738" y="5171"/>
                    </a:lnTo>
                    <a:lnTo>
                      <a:pt x="1780" y="5180"/>
                    </a:lnTo>
                    <a:lnTo>
                      <a:pt x="1864" y="5188"/>
                    </a:lnTo>
                    <a:lnTo>
                      <a:pt x="1947" y="5205"/>
                    </a:lnTo>
                    <a:lnTo>
                      <a:pt x="2014" y="5213"/>
                    </a:lnTo>
                    <a:lnTo>
                      <a:pt x="2081" y="5222"/>
                    </a:lnTo>
                    <a:lnTo>
                      <a:pt x="2131" y="5222"/>
                    </a:lnTo>
                    <a:lnTo>
                      <a:pt x="2181" y="5222"/>
                    </a:lnTo>
                    <a:lnTo>
                      <a:pt x="2214" y="5222"/>
                    </a:lnTo>
                    <a:lnTo>
                      <a:pt x="2398" y="5222"/>
                    </a:lnTo>
                    <a:lnTo>
                      <a:pt x="2457" y="5222"/>
                    </a:lnTo>
                    <a:lnTo>
                      <a:pt x="2515" y="5222"/>
                    </a:lnTo>
                    <a:lnTo>
                      <a:pt x="2565" y="5222"/>
                    </a:lnTo>
                    <a:lnTo>
                      <a:pt x="2624" y="5222"/>
                    </a:lnTo>
                    <a:lnTo>
                      <a:pt x="2682" y="5222"/>
                    </a:lnTo>
                    <a:lnTo>
                      <a:pt x="2732" y="5222"/>
                    </a:lnTo>
                    <a:lnTo>
                      <a:pt x="2732" y="5222"/>
                    </a:lnTo>
                    <a:lnTo>
                      <a:pt x="2791" y="5222"/>
                    </a:lnTo>
                    <a:lnTo>
                      <a:pt x="2841" y="5222"/>
                    </a:lnTo>
                    <a:lnTo>
                      <a:pt x="2899" y="5222"/>
                    </a:lnTo>
                    <a:lnTo>
                      <a:pt x="3016" y="5213"/>
                    </a:lnTo>
                    <a:lnTo>
                      <a:pt x="3125" y="5205"/>
                    </a:lnTo>
                    <a:lnTo>
                      <a:pt x="3242" y="5196"/>
                    </a:lnTo>
                    <a:lnTo>
                      <a:pt x="3351" y="5188"/>
                    </a:lnTo>
                    <a:lnTo>
                      <a:pt x="3468" y="5171"/>
                    </a:lnTo>
                    <a:lnTo>
                      <a:pt x="3585" y="5163"/>
                    </a:lnTo>
                    <a:lnTo>
                      <a:pt x="3810" y="5138"/>
                    </a:lnTo>
                    <a:lnTo>
                      <a:pt x="3927" y="5130"/>
                    </a:lnTo>
                    <a:lnTo>
                      <a:pt x="4044" y="5113"/>
                    </a:lnTo>
                    <a:lnTo>
                      <a:pt x="4194" y="5096"/>
                    </a:lnTo>
                    <a:lnTo>
                      <a:pt x="4328" y="5029"/>
                    </a:lnTo>
                    <a:lnTo>
                      <a:pt x="4478" y="5013"/>
                    </a:lnTo>
                    <a:lnTo>
                      <a:pt x="4637" y="5004"/>
                    </a:lnTo>
                    <a:lnTo>
                      <a:pt x="4788" y="4988"/>
                    </a:lnTo>
                    <a:lnTo>
                      <a:pt x="4813" y="4988"/>
                    </a:lnTo>
                    <a:lnTo>
                      <a:pt x="4938" y="4979"/>
                    </a:lnTo>
                    <a:lnTo>
                      <a:pt x="5097" y="4971"/>
                    </a:lnTo>
                    <a:lnTo>
                      <a:pt x="5247" y="4954"/>
                    </a:lnTo>
                    <a:lnTo>
                      <a:pt x="5556" y="4937"/>
                    </a:lnTo>
                    <a:lnTo>
                      <a:pt x="5857" y="4912"/>
                    </a:lnTo>
                    <a:lnTo>
                      <a:pt x="6166" y="4896"/>
                    </a:lnTo>
                    <a:lnTo>
                      <a:pt x="6467" y="4879"/>
                    </a:lnTo>
                    <a:lnTo>
                      <a:pt x="6676" y="5054"/>
                    </a:lnTo>
                    <a:lnTo>
                      <a:pt x="6492" y="5263"/>
                    </a:lnTo>
                    <a:lnTo>
                      <a:pt x="6191" y="5288"/>
                    </a:lnTo>
                    <a:lnTo>
                      <a:pt x="5882" y="5313"/>
                    </a:lnTo>
                    <a:lnTo>
                      <a:pt x="5581" y="5338"/>
                    </a:lnTo>
                    <a:lnTo>
                      <a:pt x="5272" y="5364"/>
                    </a:lnTo>
                    <a:lnTo>
                      <a:pt x="5122" y="5380"/>
                    </a:lnTo>
                    <a:lnTo>
                      <a:pt x="4971" y="5389"/>
                    </a:lnTo>
                    <a:lnTo>
                      <a:pt x="4838" y="5405"/>
                    </a:lnTo>
                    <a:lnTo>
                      <a:pt x="4821" y="5405"/>
                    </a:lnTo>
                    <a:lnTo>
                      <a:pt x="4662" y="5414"/>
                    </a:lnTo>
                    <a:lnTo>
                      <a:pt x="4512" y="5430"/>
                    </a:lnTo>
                    <a:lnTo>
                      <a:pt x="4361" y="5447"/>
                    </a:lnTo>
                    <a:lnTo>
                      <a:pt x="4211" y="5464"/>
                    </a:lnTo>
                    <a:lnTo>
                      <a:pt x="4061" y="5472"/>
                    </a:lnTo>
                    <a:lnTo>
                      <a:pt x="3944" y="5489"/>
                    </a:lnTo>
                    <a:lnTo>
                      <a:pt x="3835" y="5497"/>
                    </a:lnTo>
                    <a:lnTo>
                      <a:pt x="3601" y="5531"/>
                    </a:lnTo>
                    <a:lnTo>
                      <a:pt x="3493" y="5547"/>
                    </a:lnTo>
                    <a:lnTo>
                      <a:pt x="3376" y="5564"/>
                    </a:lnTo>
                    <a:lnTo>
                      <a:pt x="3259" y="5572"/>
                    </a:lnTo>
                    <a:lnTo>
                      <a:pt x="3142" y="5581"/>
                    </a:lnTo>
                    <a:lnTo>
                      <a:pt x="3025" y="5597"/>
                    </a:lnTo>
                    <a:lnTo>
                      <a:pt x="2916" y="5606"/>
                    </a:lnTo>
                    <a:lnTo>
                      <a:pt x="2849" y="5606"/>
                    </a:lnTo>
                    <a:lnTo>
                      <a:pt x="2791" y="5606"/>
                    </a:lnTo>
                    <a:lnTo>
                      <a:pt x="2732" y="5606"/>
                    </a:lnTo>
                    <a:lnTo>
                      <a:pt x="2732" y="5606"/>
                    </a:lnTo>
                    <a:lnTo>
                      <a:pt x="2682" y="5606"/>
                    </a:lnTo>
                    <a:lnTo>
                      <a:pt x="2624" y="5606"/>
                    </a:lnTo>
                    <a:lnTo>
                      <a:pt x="2164" y="5606"/>
                    </a:lnTo>
                    <a:lnTo>
                      <a:pt x="2123" y="5606"/>
                    </a:lnTo>
                    <a:lnTo>
                      <a:pt x="2064" y="5597"/>
                    </a:lnTo>
                    <a:lnTo>
                      <a:pt x="2006" y="5589"/>
                    </a:lnTo>
                    <a:lnTo>
                      <a:pt x="1939" y="5581"/>
                    </a:lnTo>
                    <a:lnTo>
                      <a:pt x="1855" y="5572"/>
                    </a:lnTo>
                    <a:lnTo>
                      <a:pt x="1780" y="5556"/>
                    </a:lnTo>
                    <a:lnTo>
                      <a:pt x="1688" y="5539"/>
                    </a:lnTo>
                    <a:lnTo>
                      <a:pt x="1646" y="5531"/>
                    </a:lnTo>
                    <a:lnTo>
                      <a:pt x="1596" y="5522"/>
                    </a:lnTo>
                    <a:lnTo>
                      <a:pt x="1546" y="5514"/>
                    </a:lnTo>
                    <a:lnTo>
                      <a:pt x="1504" y="5497"/>
                    </a:lnTo>
                    <a:lnTo>
                      <a:pt x="1454" y="5489"/>
                    </a:lnTo>
                    <a:lnTo>
                      <a:pt x="1404" y="5480"/>
                    </a:lnTo>
                    <a:lnTo>
                      <a:pt x="1346" y="5464"/>
                    </a:lnTo>
                    <a:lnTo>
                      <a:pt x="1296" y="5455"/>
                    </a:lnTo>
                    <a:lnTo>
                      <a:pt x="1245" y="5439"/>
                    </a:lnTo>
                    <a:lnTo>
                      <a:pt x="1195" y="5430"/>
                    </a:lnTo>
                    <a:lnTo>
                      <a:pt x="1145" y="5414"/>
                    </a:lnTo>
                    <a:lnTo>
                      <a:pt x="1087" y="5397"/>
                    </a:lnTo>
                    <a:lnTo>
                      <a:pt x="1037" y="5380"/>
                    </a:lnTo>
                    <a:lnTo>
                      <a:pt x="986" y="5372"/>
                    </a:lnTo>
                    <a:lnTo>
                      <a:pt x="936" y="5355"/>
                    </a:lnTo>
                    <a:lnTo>
                      <a:pt x="878" y="5338"/>
                    </a:lnTo>
                    <a:lnTo>
                      <a:pt x="878" y="5338"/>
                    </a:lnTo>
                    <a:lnTo>
                      <a:pt x="836" y="5322"/>
                    </a:lnTo>
                    <a:lnTo>
                      <a:pt x="786" y="5305"/>
                    </a:lnTo>
                    <a:lnTo>
                      <a:pt x="736" y="5288"/>
                    </a:lnTo>
                    <a:lnTo>
                      <a:pt x="686" y="5263"/>
                    </a:lnTo>
                    <a:lnTo>
                      <a:pt x="636" y="5247"/>
                    </a:lnTo>
                    <a:lnTo>
                      <a:pt x="594" y="5230"/>
                    </a:lnTo>
                    <a:lnTo>
                      <a:pt x="544" y="5205"/>
                    </a:lnTo>
                    <a:lnTo>
                      <a:pt x="502" y="5180"/>
                    </a:lnTo>
                    <a:lnTo>
                      <a:pt x="452" y="5163"/>
                    </a:lnTo>
                    <a:lnTo>
                      <a:pt x="435" y="5146"/>
                    </a:lnTo>
                    <a:lnTo>
                      <a:pt x="410" y="5138"/>
                    </a:lnTo>
                    <a:lnTo>
                      <a:pt x="393" y="5121"/>
                    </a:lnTo>
                    <a:lnTo>
                      <a:pt x="368" y="5113"/>
                    </a:lnTo>
                    <a:lnTo>
                      <a:pt x="352" y="5096"/>
                    </a:lnTo>
                    <a:lnTo>
                      <a:pt x="326" y="5088"/>
                    </a:lnTo>
                    <a:lnTo>
                      <a:pt x="310" y="5071"/>
                    </a:lnTo>
                    <a:lnTo>
                      <a:pt x="293" y="5054"/>
                    </a:lnTo>
                    <a:lnTo>
                      <a:pt x="268" y="5046"/>
                    </a:lnTo>
                    <a:lnTo>
                      <a:pt x="251" y="5029"/>
                    </a:lnTo>
                    <a:lnTo>
                      <a:pt x="235" y="5013"/>
                    </a:lnTo>
                    <a:lnTo>
                      <a:pt x="218" y="5004"/>
                    </a:lnTo>
                    <a:lnTo>
                      <a:pt x="201" y="4988"/>
                    </a:lnTo>
                    <a:lnTo>
                      <a:pt x="184" y="4971"/>
                    </a:lnTo>
                    <a:lnTo>
                      <a:pt x="168" y="4954"/>
                    </a:lnTo>
                    <a:lnTo>
                      <a:pt x="151" y="4937"/>
                    </a:lnTo>
                    <a:lnTo>
                      <a:pt x="134" y="4921"/>
                    </a:lnTo>
                    <a:lnTo>
                      <a:pt x="118" y="4904"/>
                    </a:lnTo>
                    <a:lnTo>
                      <a:pt x="101" y="4887"/>
                    </a:lnTo>
                    <a:lnTo>
                      <a:pt x="93" y="4871"/>
                    </a:lnTo>
                    <a:lnTo>
                      <a:pt x="76" y="4854"/>
                    </a:lnTo>
                    <a:lnTo>
                      <a:pt x="67" y="4837"/>
                    </a:lnTo>
                    <a:lnTo>
                      <a:pt x="51" y="4812"/>
                    </a:lnTo>
                    <a:lnTo>
                      <a:pt x="42" y="4795"/>
                    </a:lnTo>
                    <a:lnTo>
                      <a:pt x="34" y="4770"/>
                    </a:lnTo>
                    <a:lnTo>
                      <a:pt x="26" y="4754"/>
                    </a:lnTo>
                    <a:lnTo>
                      <a:pt x="17" y="4729"/>
                    </a:lnTo>
                    <a:lnTo>
                      <a:pt x="9" y="4712"/>
                    </a:lnTo>
                    <a:lnTo>
                      <a:pt x="1" y="4687"/>
                    </a:lnTo>
                    <a:lnTo>
                      <a:pt x="1" y="4662"/>
                    </a:lnTo>
                    <a:lnTo>
                      <a:pt x="1" y="4637"/>
                    </a:lnTo>
                    <a:lnTo>
                      <a:pt x="1" y="4612"/>
                    </a:lnTo>
                    <a:lnTo>
                      <a:pt x="1" y="4545"/>
                    </a:lnTo>
                    <a:lnTo>
                      <a:pt x="1" y="4520"/>
                    </a:lnTo>
                    <a:lnTo>
                      <a:pt x="1" y="4495"/>
                    </a:lnTo>
                    <a:lnTo>
                      <a:pt x="9" y="4470"/>
                    </a:lnTo>
                    <a:lnTo>
                      <a:pt x="17" y="4445"/>
                    </a:lnTo>
                    <a:lnTo>
                      <a:pt x="26" y="4420"/>
                    </a:lnTo>
                    <a:lnTo>
                      <a:pt x="34" y="4403"/>
                    </a:lnTo>
                    <a:lnTo>
                      <a:pt x="42" y="4378"/>
                    </a:lnTo>
                    <a:lnTo>
                      <a:pt x="51" y="4353"/>
                    </a:lnTo>
                    <a:lnTo>
                      <a:pt x="67" y="4336"/>
                    </a:lnTo>
                    <a:lnTo>
                      <a:pt x="76" y="4311"/>
                    </a:lnTo>
                    <a:lnTo>
                      <a:pt x="93" y="4286"/>
                    </a:lnTo>
                    <a:lnTo>
                      <a:pt x="109" y="4269"/>
                    </a:lnTo>
                    <a:lnTo>
                      <a:pt x="126" y="4244"/>
                    </a:lnTo>
                    <a:lnTo>
                      <a:pt x="143" y="4219"/>
                    </a:lnTo>
                    <a:lnTo>
                      <a:pt x="159" y="4202"/>
                    </a:lnTo>
                    <a:lnTo>
                      <a:pt x="184" y="4177"/>
                    </a:lnTo>
                    <a:lnTo>
                      <a:pt x="201" y="4161"/>
                    </a:lnTo>
                    <a:lnTo>
                      <a:pt x="218" y="4144"/>
                    </a:lnTo>
                    <a:lnTo>
                      <a:pt x="243" y="4119"/>
                    </a:lnTo>
                    <a:lnTo>
                      <a:pt x="260" y="4102"/>
                    </a:lnTo>
                    <a:lnTo>
                      <a:pt x="285" y="4085"/>
                    </a:lnTo>
                    <a:lnTo>
                      <a:pt x="301" y="4060"/>
                    </a:lnTo>
                    <a:lnTo>
                      <a:pt x="326" y="4044"/>
                    </a:lnTo>
                    <a:lnTo>
                      <a:pt x="343" y="4027"/>
                    </a:lnTo>
                    <a:lnTo>
                      <a:pt x="368" y="4010"/>
                    </a:lnTo>
                    <a:lnTo>
                      <a:pt x="393" y="3993"/>
                    </a:lnTo>
                    <a:lnTo>
                      <a:pt x="410" y="3977"/>
                    </a:lnTo>
                    <a:lnTo>
                      <a:pt x="435" y="3960"/>
                    </a:lnTo>
                    <a:lnTo>
                      <a:pt x="460" y="3943"/>
                    </a:lnTo>
                    <a:lnTo>
                      <a:pt x="485" y="3935"/>
                    </a:lnTo>
                    <a:lnTo>
                      <a:pt x="510" y="3918"/>
                    </a:lnTo>
                    <a:lnTo>
                      <a:pt x="535" y="3902"/>
                    </a:lnTo>
                    <a:lnTo>
                      <a:pt x="560" y="3885"/>
                    </a:lnTo>
                    <a:lnTo>
                      <a:pt x="585" y="3877"/>
                    </a:lnTo>
                    <a:lnTo>
                      <a:pt x="610" y="3860"/>
                    </a:lnTo>
                    <a:lnTo>
                      <a:pt x="636" y="3851"/>
                    </a:lnTo>
                    <a:lnTo>
                      <a:pt x="661" y="3835"/>
                    </a:lnTo>
                    <a:lnTo>
                      <a:pt x="686" y="3826"/>
                    </a:lnTo>
                    <a:lnTo>
                      <a:pt x="711" y="3810"/>
                    </a:lnTo>
                    <a:lnTo>
                      <a:pt x="744" y="3801"/>
                    </a:lnTo>
                    <a:lnTo>
                      <a:pt x="769" y="3785"/>
                    </a:lnTo>
                    <a:lnTo>
                      <a:pt x="794" y="3776"/>
                    </a:lnTo>
                    <a:lnTo>
                      <a:pt x="819" y="3768"/>
                    </a:lnTo>
                    <a:lnTo>
                      <a:pt x="853" y="3751"/>
                    </a:lnTo>
                    <a:lnTo>
                      <a:pt x="878" y="3743"/>
                    </a:lnTo>
                    <a:lnTo>
                      <a:pt x="903" y="3735"/>
                    </a:lnTo>
                    <a:lnTo>
                      <a:pt x="936" y="3726"/>
                    </a:lnTo>
                    <a:lnTo>
                      <a:pt x="961" y="3718"/>
                    </a:lnTo>
                    <a:lnTo>
                      <a:pt x="995" y="3701"/>
                    </a:lnTo>
                    <a:lnTo>
                      <a:pt x="1003" y="3701"/>
                    </a:lnTo>
                    <a:lnTo>
                      <a:pt x="1045" y="3693"/>
                    </a:lnTo>
                    <a:lnTo>
                      <a:pt x="1112" y="3676"/>
                    </a:lnTo>
                    <a:lnTo>
                      <a:pt x="1170" y="3659"/>
                    </a:lnTo>
                    <a:lnTo>
                      <a:pt x="1229" y="3643"/>
                    </a:lnTo>
                    <a:lnTo>
                      <a:pt x="1287" y="3626"/>
                    </a:lnTo>
                    <a:lnTo>
                      <a:pt x="1346" y="3609"/>
                    </a:lnTo>
                    <a:lnTo>
                      <a:pt x="1412" y="3601"/>
                    </a:lnTo>
                    <a:lnTo>
                      <a:pt x="1471" y="3584"/>
                    </a:lnTo>
                    <a:lnTo>
                      <a:pt x="1538" y="3576"/>
                    </a:lnTo>
                    <a:lnTo>
                      <a:pt x="1596" y="3567"/>
                    </a:lnTo>
                    <a:lnTo>
                      <a:pt x="1663" y="3559"/>
                    </a:lnTo>
                    <a:lnTo>
                      <a:pt x="1722" y="3542"/>
                    </a:lnTo>
                    <a:lnTo>
                      <a:pt x="1788" y="3534"/>
                    </a:lnTo>
                    <a:lnTo>
                      <a:pt x="1847" y="3526"/>
                    </a:lnTo>
                    <a:lnTo>
                      <a:pt x="1914" y="3526"/>
                    </a:lnTo>
                    <a:lnTo>
                      <a:pt x="1981" y="3517"/>
                    </a:lnTo>
                    <a:lnTo>
                      <a:pt x="2039" y="3509"/>
                    </a:lnTo>
                    <a:lnTo>
                      <a:pt x="2106" y="3501"/>
                    </a:lnTo>
                    <a:lnTo>
                      <a:pt x="2164" y="3492"/>
                    </a:lnTo>
                    <a:lnTo>
                      <a:pt x="2231" y="3492"/>
                    </a:lnTo>
                    <a:lnTo>
                      <a:pt x="2290" y="3484"/>
                    </a:lnTo>
                    <a:lnTo>
                      <a:pt x="2356" y="3484"/>
                    </a:lnTo>
                    <a:lnTo>
                      <a:pt x="2415" y="3484"/>
                    </a:lnTo>
                    <a:lnTo>
                      <a:pt x="2540" y="3476"/>
                    </a:lnTo>
                    <a:lnTo>
                      <a:pt x="2657" y="3459"/>
                    </a:lnTo>
                    <a:lnTo>
                      <a:pt x="2774" y="3450"/>
                    </a:lnTo>
                    <a:lnTo>
                      <a:pt x="3000" y="3442"/>
                    </a:lnTo>
                    <a:lnTo>
                      <a:pt x="3108" y="3434"/>
                    </a:lnTo>
                    <a:lnTo>
                      <a:pt x="3142" y="3434"/>
                    </a:lnTo>
                    <a:lnTo>
                      <a:pt x="3209" y="3434"/>
                    </a:lnTo>
                    <a:lnTo>
                      <a:pt x="3317" y="3434"/>
                    </a:lnTo>
                    <a:lnTo>
                      <a:pt x="3409" y="3425"/>
                    </a:lnTo>
                    <a:lnTo>
                      <a:pt x="3459" y="3425"/>
                    </a:lnTo>
                    <a:lnTo>
                      <a:pt x="3501" y="3425"/>
                    </a:lnTo>
                    <a:lnTo>
                      <a:pt x="3543" y="3425"/>
                    </a:lnTo>
                    <a:lnTo>
                      <a:pt x="3585" y="3425"/>
                    </a:lnTo>
                    <a:lnTo>
                      <a:pt x="3610" y="3425"/>
                    </a:lnTo>
                    <a:lnTo>
                      <a:pt x="3635" y="3425"/>
                    </a:lnTo>
                    <a:lnTo>
                      <a:pt x="3693" y="3425"/>
                    </a:lnTo>
                    <a:lnTo>
                      <a:pt x="3827" y="3417"/>
                    </a:lnTo>
                    <a:lnTo>
                      <a:pt x="3902" y="3417"/>
                    </a:lnTo>
                    <a:lnTo>
                      <a:pt x="3986" y="3409"/>
                    </a:lnTo>
                    <a:lnTo>
                      <a:pt x="4019" y="3409"/>
                    </a:lnTo>
                    <a:lnTo>
                      <a:pt x="4061" y="3409"/>
                    </a:lnTo>
                    <a:lnTo>
                      <a:pt x="4102" y="3409"/>
                    </a:lnTo>
                    <a:lnTo>
                      <a:pt x="4144" y="3409"/>
                    </a:lnTo>
                    <a:lnTo>
                      <a:pt x="4186" y="3409"/>
                    </a:lnTo>
                    <a:lnTo>
                      <a:pt x="4228" y="3409"/>
                    </a:lnTo>
                    <a:lnTo>
                      <a:pt x="4270" y="3409"/>
                    </a:lnTo>
                    <a:lnTo>
                      <a:pt x="4303" y="3400"/>
                    </a:lnTo>
                    <a:lnTo>
                      <a:pt x="4345" y="3392"/>
                    </a:lnTo>
                    <a:lnTo>
                      <a:pt x="4378" y="3384"/>
                    </a:lnTo>
                    <a:lnTo>
                      <a:pt x="4412" y="3384"/>
                    </a:lnTo>
                    <a:lnTo>
                      <a:pt x="4445" y="3375"/>
                    </a:lnTo>
                    <a:lnTo>
                      <a:pt x="4445" y="3375"/>
                    </a:lnTo>
                    <a:lnTo>
                      <a:pt x="4462" y="3375"/>
                    </a:lnTo>
                    <a:lnTo>
                      <a:pt x="4478" y="3375"/>
                    </a:lnTo>
                    <a:lnTo>
                      <a:pt x="4478" y="3375"/>
                    </a:lnTo>
                    <a:lnTo>
                      <a:pt x="4495" y="3375"/>
                    </a:lnTo>
                    <a:lnTo>
                      <a:pt x="4512" y="3375"/>
                    </a:lnTo>
                    <a:lnTo>
                      <a:pt x="4512" y="3375"/>
                    </a:lnTo>
                    <a:lnTo>
                      <a:pt x="4529" y="3375"/>
                    </a:lnTo>
                    <a:lnTo>
                      <a:pt x="4537" y="3367"/>
                    </a:lnTo>
                    <a:lnTo>
                      <a:pt x="4545" y="3367"/>
                    </a:lnTo>
                    <a:lnTo>
                      <a:pt x="4520" y="3359"/>
                    </a:lnTo>
                    <a:lnTo>
                      <a:pt x="4487" y="3350"/>
                    </a:lnTo>
                    <a:lnTo>
                      <a:pt x="4412" y="3325"/>
                    </a:lnTo>
                    <a:lnTo>
                      <a:pt x="4378" y="3317"/>
                    </a:lnTo>
                    <a:lnTo>
                      <a:pt x="4361" y="3308"/>
                    </a:lnTo>
                    <a:lnTo>
                      <a:pt x="4336" y="3300"/>
                    </a:lnTo>
                    <a:lnTo>
                      <a:pt x="4320" y="3292"/>
                    </a:lnTo>
                    <a:lnTo>
                      <a:pt x="4303" y="3292"/>
                    </a:lnTo>
                    <a:lnTo>
                      <a:pt x="4286" y="3283"/>
                    </a:lnTo>
                    <a:lnTo>
                      <a:pt x="4270" y="3275"/>
                    </a:lnTo>
                    <a:lnTo>
                      <a:pt x="4169" y="3217"/>
                    </a:lnTo>
                    <a:lnTo>
                      <a:pt x="4061" y="3166"/>
                    </a:lnTo>
                    <a:lnTo>
                      <a:pt x="3852" y="3058"/>
                    </a:lnTo>
                    <a:lnTo>
                      <a:pt x="3843" y="3058"/>
                    </a:lnTo>
                    <a:lnTo>
                      <a:pt x="3743" y="2999"/>
                    </a:lnTo>
                    <a:lnTo>
                      <a:pt x="3635" y="2941"/>
                    </a:lnTo>
                    <a:lnTo>
                      <a:pt x="3534" y="2882"/>
                    </a:lnTo>
                    <a:lnTo>
                      <a:pt x="3426" y="2824"/>
                    </a:lnTo>
                    <a:lnTo>
                      <a:pt x="3367" y="2790"/>
                    </a:lnTo>
                    <a:lnTo>
                      <a:pt x="3309" y="2749"/>
                    </a:lnTo>
                    <a:lnTo>
                      <a:pt x="3242" y="2707"/>
                    </a:lnTo>
                    <a:lnTo>
                      <a:pt x="3167" y="2665"/>
                    </a:lnTo>
                    <a:lnTo>
                      <a:pt x="3100" y="2623"/>
                    </a:lnTo>
                    <a:lnTo>
                      <a:pt x="3058" y="2598"/>
                    </a:lnTo>
                    <a:lnTo>
                      <a:pt x="3025" y="2573"/>
                    </a:lnTo>
                    <a:lnTo>
                      <a:pt x="2983" y="2540"/>
                    </a:lnTo>
                    <a:lnTo>
                      <a:pt x="2941" y="2515"/>
                    </a:lnTo>
                    <a:lnTo>
                      <a:pt x="2899" y="2490"/>
                    </a:lnTo>
                    <a:lnTo>
                      <a:pt x="2866" y="2465"/>
                    </a:lnTo>
                    <a:lnTo>
                      <a:pt x="2824" y="2431"/>
                    </a:lnTo>
                    <a:lnTo>
                      <a:pt x="2783" y="2406"/>
                    </a:lnTo>
                    <a:lnTo>
                      <a:pt x="2741" y="2373"/>
                    </a:lnTo>
                    <a:lnTo>
                      <a:pt x="2699" y="2339"/>
                    </a:lnTo>
                    <a:lnTo>
                      <a:pt x="2657" y="2314"/>
                    </a:lnTo>
                    <a:lnTo>
                      <a:pt x="2624" y="2281"/>
                    </a:lnTo>
                    <a:lnTo>
                      <a:pt x="2582" y="2247"/>
                    </a:lnTo>
                    <a:lnTo>
                      <a:pt x="2540" y="2214"/>
                    </a:lnTo>
                    <a:lnTo>
                      <a:pt x="2498" y="2181"/>
                    </a:lnTo>
                    <a:lnTo>
                      <a:pt x="2457" y="2147"/>
                    </a:lnTo>
                    <a:lnTo>
                      <a:pt x="2415" y="2105"/>
                    </a:lnTo>
                    <a:lnTo>
                      <a:pt x="2373" y="2072"/>
                    </a:lnTo>
                    <a:lnTo>
                      <a:pt x="2340" y="2039"/>
                    </a:lnTo>
                    <a:lnTo>
                      <a:pt x="2298" y="2005"/>
                    </a:lnTo>
                    <a:lnTo>
                      <a:pt x="2256" y="1963"/>
                    </a:lnTo>
                    <a:lnTo>
                      <a:pt x="2223" y="1930"/>
                    </a:lnTo>
                    <a:lnTo>
                      <a:pt x="2181" y="1888"/>
                    </a:lnTo>
                    <a:lnTo>
                      <a:pt x="2148" y="1846"/>
                    </a:lnTo>
                    <a:lnTo>
                      <a:pt x="2106" y="1813"/>
                    </a:lnTo>
                    <a:lnTo>
                      <a:pt x="2072" y="1771"/>
                    </a:lnTo>
                    <a:lnTo>
                      <a:pt x="2072" y="1771"/>
                    </a:lnTo>
                    <a:lnTo>
                      <a:pt x="2039" y="1738"/>
                    </a:lnTo>
                    <a:lnTo>
                      <a:pt x="2006" y="1696"/>
                    </a:lnTo>
                    <a:lnTo>
                      <a:pt x="1981" y="1654"/>
                    </a:lnTo>
                    <a:lnTo>
                      <a:pt x="1947" y="1613"/>
                    </a:lnTo>
                    <a:lnTo>
                      <a:pt x="1914" y="1571"/>
                    </a:lnTo>
                    <a:lnTo>
                      <a:pt x="1897" y="1546"/>
                    </a:lnTo>
                    <a:lnTo>
                      <a:pt x="1889" y="1521"/>
                    </a:lnTo>
                    <a:lnTo>
                      <a:pt x="1872" y="1504"/>
                    </a:lnTo>
                    <a:lnTo>
                      <a:pt x="1855" y="1479"/>
                    </a:lnTo>
                    <a:lnTo>
                      <a:pt x="1847" y="1462"/>
                    </a:lnTo>
                    <a:lnTo>
                      <a:pt x="1830" y="1437"/>
                    </a:lnTo>
                    <a:lnTo>
                      <a:pt x="1813" y="1412"/>
                    </a:lnTo>
                    <a:lnTo>
                      <a:pt x="1805" y="1395"/>
                    </a:lnTo>
                    <a:lnTo>
                      <a:pt x="1788" y="1370"/>
                    </a:lnTo>
                    <a:lnTo>
                      <a:pt x="1780" y="1345"/>
                    </a:lnTo>
                    <a:lnTo>
                      <a:pt x="1772" y="1329"/>
                    </a:lnTo>
                    <a:lnTo>
                      <a:pt x="1755" y="1303"/>
                    </a:lnTo>
                    <a:lnTo>
                      <a:pt x="1747" y="1278"/>
                    </a:lnTo>
                    <a:lnTo>
                      <a:pt x="1738" y="1253"/>
                    </a:lnTo>
                    <a:lnTo>
                      <a:pt x="1722" y="1237"/>
                    </a:lnTo>
                    <a:lnTo>
                      <a:pt x="1713" y="1212"/>
                    </a:lnTo>
                    <a:lnTo>
                      <a:pt x="1705" y="1187"/>
                    </a:lnTo>
                    <a:lnTo>
                      <a:pt x="1697" y="1161"/>
                    </a:lnTo>
                    <a:lnTo>
                      <a:pt x="1688" y="1136"/>
                    </a:lnTo>
                    <a:lnTo>
                      <a:pt x="1680" y="1120"/>
                    </a:lnTo>
                    <a:lnTo>
                      <a:pt x="1671" y="1095"/>
                    </a:lnTo>
                    <a:lnTo>
                      <a:pt x="1663" y="1070"/>
                    </a:lnTo>
                    <a:lnTo>
                      <a:pt x="1663" y="1045"/>
                    </a:lnTo>
                    <a:lnTo>
                      <a:pt x="1655" y="1019"/>
                    </a:lnTo>
                    <a:lnTo>
                      <a:pt x="1646" y="994"/>
                    </a:lnTo>
                    <a:lnTo>
                      <a:pt x="1646" y="969"/>
                    </a:lnTo>
                    <a:lnTo>
                      <a:pt x="1646" y="944"/>
                    </a:lnTo>
                    <a:lnTo>
                      <a:pt x="1646" y="919"/>
                    </a:lnTo>
                    <a:lnTo>
                      <a:pt x="1646" y="894"/>
                    </a:lnTo>
                    <a:lnTo>
                      <a:pt x="1646" y="869"/>
                    </a:lnTo>
                    <a:lnTo>
                      <a:pt x="1646" y="844"/>
                    </a:lnTo>
                    <a:lnTo>
                      <a:pt x="1646" y="719"/>
                    </a:lnTo>
                    <a:lnTo>
                      <a:pt x="1646" y="694"/>
                    </a:lnTo>
                    <a:lnTo>
                      <a:pt x="1646" y="669"/>
                    </a:lnTo>
                    <a:lnTo>
                      <a:pt x="1646" y="644"/>
                    </a:lnTo>
                    <a:lnTo>
                      <a:pt x="1646" y="618"/>
                    </a:lnTo>
                    <a:lnTo>
                      <a:pt x="1646" y="593"/>
                    </a:lnTo>
                    <a:lnTo>
                      <a:pt x="1655" y="568"/>
                    </a:lnTo>
                    <a:lnTo>
                      <a:pt x="1663" y="543"/>
                    </a:lnTo>
                    <a:lnTo>
                      <a:pt x="1671" y="518"/>
                    </a:lnTo>
                    <a:lnTo>
                      <a:pt x="1680" y="493"/>
                    </a:lnTo>
                    <a:lnTo>
                      <a:pt x="1688" y="468"/>
                    </a:lnTo>
                    <a:lnTo>
                      <a:pt x="1697" y="435"/>
                    </a:lnTo>
                    <a:lnTo>
                      <a:pt x="1705" y="410"/>
                    </a:lnTo>
                    <a:lnTo>
                      <a:pt x="1722" y="385"/>
                    </a:lnTo>
                    <a:lnTo>
                      <a:pt x="1730" y="368"/>
                    </a:lnTo>
                    <a:lnTo>
                      <a:pt x="1747" y="343"/>
                    </a:lnTo>
                    <a:lnTo>
                      <a:pt x="1763" y="318"/>
                    </a:lnTo>
                    <a:lnTo>
                      <a:pt x="1780" y="301"/>
                    </a:lnTo>
                    <a:lnTo>
                      <a:pt x="1797" y="276"/>
                    </a:lnTo>
                    <a:lnTo>
                      <a:pt x="1813" y="259"/>
                    </a:lnTo>
                    <a:lnTo>
                      <a:pt x="1830" y="234"/>
                    </a:lnTo>
                    <a:lnTo>
                      <a:pt x="1847" y="217"/>
                    </a:lnTo>
                    <a:lnTo>
                      <a:pt x="1872" y="201"/>
                    </a:lnTo>
                    <a:lnTo>
                      <a:pt x="1889" y="184"/>
                    </a:lnTo>
                    <a:lnTo>
                      <a:pt x="1905" y="176"/>
                    </a:lnTo>
                    <a:lnTo>
                      <a:pt x="1930" y="159"/>
                    </a:lnTo>
                    <a:lnTo>
                      <a:pt x="1947" y="151"/>
                    </a:lnTo>
                    <a:lnTo>
                      <a:pt x="1972" y="134"/>
                    </a:lnTo>
                    <a:lnTo>
                      <a:pt x="1997" y="126"/>
                    </a:lnTo>
                    <a:lnTo>
                      <a:pt x="2014" y="117"/>
                    </a:lnTo>
                    <a:lnTo>
                      <a:pt x="2039" y="109"/>
                    </a:lnTo>
                    <a:lnTo>
                      <a:pt x="2031" y="17"/>
                    </a:lnTo>
                    <a:lnTo>
                      <a:pt x="2056" y="9"/>
                    </a:lnTo>
                    <a:lnTo>
                      <a:pt x="2072" y="0"/>
                    </a:lnTo>
                    <a:lnTo>
                      <a:pt x="2097" y="0"/>
                    </a:lnTo>
                    <a:lnTo>
                      <a:pt x="2123" y="0"/>
                    </a:lnTo>
                    <a:lnTo>
                      <a:pt x="2139" y="0"/>
                    </a:lnTo>
                    <a:lnTo>
                      <a:pt x="2164" y="0"/>
                    </a:lnTo>
                    <a:lnTo>
                      <a:pt x="2189" y="0"/>
                    </a:lnTo>
                    <a:lnTo>
                      <a:pt x="2206" y="0"/>
                    </a:lnTo>
                    <a:lnTo>
                      <a:pt x="2365" y="0"/>
                    </a:lnTo>
                    <a:lnTo>
                      <a:pt x="2407" y="0"/>
                    </a:lnTo>
                    <a:lnTo>
                      <a:pt x="2448" y="0"/>
                    </a:lnTo>
                    <a:lnTo>
                      <a:pt x="2490" y="0"/>
                    </a:lnTo>
                    <a:lnTo>
                      <a:pt x="2532" y="9"/>
                    </a:lnTo>
                    <a:lnTo>
                      <a:pt x="2574" y="17"/>
                    </a:lnTo>
                    <a:lnTo>
                      <a:pt x="2615" y="17"/>
                    </a:lnTo>
                    <a:lnTo>
                      <a:pt x="2657" y="25"/>
                    </a:lnTo>
                    <a:lnTo>
                      <a:pt x="2691" y="34"/>
                    </a:lnTo>
                    <a:lnTo>
                      <a:pt x="2766" y="50"/>
                    </a:lnTo>
                    <a:lnTo>
                      <a:pt x="2833" y="67"/>
                    </a:lnTo>
                    <a:lnTo>
                      <a:pt x="2841" y="67"/>
                    </a:lnTo>
                    <a:lnTo>
                      <a:pt x="2891" y="75"/>
                    </a:lnTo>
                    <a:lnTo>
                      <a:pt x="2950" y="92"/>
                    </a:lnTo>
                    <a:lnTo>
                      <a:pt x="3000" y="109"/>
                    </a:lnTo>
                    <a:lnTo>
                      <a:pt x="3058" y="117"/>
                    </a:lnTo>
                    <a:lnTo>
                      <a:pt x="3108" y="134"/>
                    </a:lnTo>
                    <a:lnTo>
                      <a:pt x="3167" y="151"/>
                    </a:lnTo>
                    <a:lnTo>
                      <a:pt x="3217" y="159"/>
                    </a:lnTo>
                    <a:lnTo>
                      <a:pt x="3267" y="176"/>
                    </a:lnTo>
                    <a:lnTo>
                      <a:pt x="3326" y="192"/>
                    </a:lnTo>
                    <a:lnTo>
                      <a:pt x="3376" y="209"/>
                    </a:lnTo>
                    <a:lnTo>
                      <a:pt x="3426" y="226"/>
                    </a:lnTo>
                    <a:lnTo>
                      <a:pt x="3476" y="243"/>
                    </a:lnTo>
                    <a:lnTo>
                      <a:pt x="3526" y="259"/>
                    </a:lnTo>
                    <a:lnTo>
                      <a:pt x="3576" y="276"/>
                    </a:lnTo>
                    <a:lnTo>
                      <a:pt x="3626" y="293"/>
                    </a:lnTo>
                    <a:lnTo>
                      <a:pt x="3676" y="318"/>
                    </a:lnTo>
                    <a:lnTo>
                      <a:pt x="3727" y="334"/>
                    </a:lnTo>
                    <a:lnTo>
                      <a:pt x="3777" y="351"/>
                    </a:lnTo>
                    <a:lnTo>
                      <a:pt x="3827" y="368"/>
                    </a:lnTo>
                    <a:lnTo>
                      <a:pt x="3877" y="393"/>
                    </a:lnTo>
                    <a:lnTo>
                      <a:pt x="3927" y="410"/>
                    </a:lnTo>
                    <a:lnTo>
                      <a:pt x="3977" y="435"/>
                    </a:lnTo>
                    <a:lnTo>
                      <a:pt x="4019" y="451"/>
                    </a:lnTo>
                    <a:lnTo>
                      <a:pt x="4069" y="476"/>
                    </a:lnTo>
                    <a:lnTo>
                      <a:pt x="4119" y="493"/>
                    </a:lnTo>
                    <a:lnTo>
                      <a:pt x="4169" y="518"/>
                    </a:lnTo>
                    <a:lnTo>
                      <a:pt x="4211" y="543"/>
                    </a:lnTo>
                    <a:lnTo>
                      <a:pt x="4261" y="560"/>
                    </a:lnTo>
                    <a:lnTo>
                      <a:pt x="4303" y="585"/>
                    </a:lnTo>
                    <a:lnTo>
                      <a:pt x="4353" y="610"/>
                    </a:lnTo>
                    <a:lnTo>
                      <a:pt x="4395" y="635"/>
                    </a:lnTo>
                    <a:lnTo>
                      <a:pt x="4445" y="660"/>
                    </a:lnTo>
                    <a:lnTo>
                      <a:pt x="4478" y="677"/>
                    </a:lnTo>
                    <a:lnTo>
                      <a:pt x="4495" y="685"/>
                    </a:lnTo>
                    <a:lnTo>
                      <a:pt x="4537" y="710"/>
                    </a:lnTo>
                    <a:lnTo>
                      <a:pt x="4587" y="735"/>
                    </a:lnTo>
                    <a:lnTo>
                      <a:pt x="4629" y="760"/>
                    </a:lnTo>
                    <a:lnTo>
                      <a:pt x="4671" y="786"/>
                    </a:lnTo>
                    <a:lnTo>
                      <a:pt x="4721" y="811"/>
                    </a:lnTo>
                    <a:lnTo>
                      <a:pt x="4762" y="836"/>
                    </a:lnTo>
                    <a:lnTo>
                      <a:pt x="4804" y="861"/>
                    </a:lnTo>
                    <a:lnTo>
                      <a:pt x="4854" y="886"/>
                    </a:lnTo>
                    <a:lnTo>
                      <a:pt x="4896" y="919"/>
                    </a:lnTo>
                    <a:lnTo>
                      <a:pt x="4938" y="944"/>
                    </a:lnTo>
                    <a:lnTo>
                      <a:pt x="4988" y="969"/>
                    </a:lnTo>
                    <a:lnTo>
                      <a:pt x="5030" y="1003"/>
                    </a:lnTo>
                    <a:lnTo>
                      <a:pt x="5072" y="1028"/>
                    </a:lnTo>
                    <a:lnTo>
                      <a:pt x="5113" y="1053"/>
                    </a:lnTo>
                    <a:lnTo>
                      <a:pt x="5205" y="1111"/>
                    </a:lnTo>
                    <a:lnTo>
                      <a:pt x="5289" y="1178"/>
                    </a:lnTo>
                    <a:lnTo>
                      <a:pt x="5372" y="1237"/>
                    </a:lnTo>
                    <a:lnTo>
                      <a:pt x="5464" y="1295"/>
                    </a:lnTo>
                    <a:lnTo>
                      <a:pt x="5548" y="1362"/>
                    </a:lnTo>
                    <a:lnTo>
                      <a:pt x="5631" y="1420"/>
                    </a:lnTo>
                    <a:lnTo>
                      <a:pt x="5723" y="1487"/>
                    </a:lnTo>
                    <a:lnTo>
                      <a:pt x="5807" y="1554"/>
                    </a:lnTo>
                    <a:lnTo>
                      <a:pt x="5874" y="1604"/>
                    </a:lnTo>
                    <a:lnTo>
                      <a:pt x="5890" y="1621"/>
                    </a:lnTo>
                    <a:lnTo>
                      <a:pt x="5932" y="1646"/>
                    </a:lnTo>
                    <a:lnTo>
                      <a:pt x="5957" y="1679"/>
                    </a:lnTo>
                    <a:lnTo>
                      <a:pt x="5999" y="1704"/>
                    </a:lnTo>
                    <a:lnTo>
                      <a:pt x="6032" y="1738"/>
                    </a:lnTo>
                    <a:lnTo>
                      <a:pt x="6091" y="1796"/>
                    </a:lnTo>
                    <a:lnTo>
                      <a:pt x="6158" y="1855"/>
                    </a:lnTo>
                    <a:lnTo>
                      <a:pt x="6224" y="1913"/>
                    </a:lnTo>
                    <a:lnTo>
                      <a:pt x="6291" y="1972"/>
                    </a:lnTo>
                    <a:lnTo>
                      <a:pt x="6350" y="2030"/>
                    </a:lnTo>
                    <a:lnTo>
                      <a:pt x="6417" y="2089"/>
                    </a:lnTo>
                    <a:lnTo>
                      <a:pt x="6475" y="2156"/>
                    </a:lnTo>
                    <a:lnTo>
                      <a:pt x="6542" y="2214"/>
                    </a:lnTo>
                    <a:lnTo>
                      <a:pt x="6600" y="2273"/>
                    </a:lnTo>
                    <a:lnTo>
                      <a:pt x="6659" y="2339"/>
                    </a:lnTo>
                    <a:lnTo>
                      <a:pt x="6784" y="2456"/>
                    </a:lnTo>
                    <a:lnTo>
                      <a:pt x="6901" y="2582"/>
                    </a:lnTo>
                    <a:lnTo>
                      <a:pt x="7018" y="2707"/>
                    </a:lnTo>
                    <a:lnTo>
                      <a:pt x="7085" y="2765"/>
                    </a:lnTo>
                    <a:lnTo>
                      <a:pt x="7143" y="2824"/>
                    </a:lnTo>
                    <a:lnTo>
                      <a:pt x="7202" y="2891"/>
                    </a:lnTo>
                    <a:lnTo>
                      <a:pt x="7260" y="2949"/>
                    </a:lnTo>
                    <a:lnTo>
                      <a:pt x="7319" y="3008"/>
                    </a:lnTo>
                    <a:lnTo>
                      <a:pt x="7386" y="3066"/>
                    </a:lnTo>
                    <a:lnTo>
                      <a:pt x="7444" y="3125"/>
                    </a:lnTo>
                    <a:lnTo>
                      <a:pt x="7511" y="3183"/>
                    </a:lnTo>
                    <a:lnTo>
                      <a:pt x="7569" y="3242"/>
                    </a:lnTo>
                    <a:lnTo>
                      <a:pt x="7636" y="3300"/>
                    </a:lnTo>
                    <a:lnTo>
                      <a:pt x="7695" y="3350"/>
                    </a:lnTo>
                    <a:lnTo>
                      <a:pt x="7762" y="3409"/>
                    </a:lnTo>
                    <a:lnTo>
                      <a:pt x="7795" y="3434"/>
                    </a:lnTo>
                    <a:lnTo>
                      <a:pt x="7828" y="3459"/>
                    </a:lnTo>
                    <a:lnTo>
                      <a:pt x="7862" y="3484"/>
                    </a:lnTo>
                    <a:lnTo>
                      <a:pt x="7895" y="3517"/>
                    </a:lnTo>
                    <a:lnTo>
                      <a:pt x="7904" y="3609"/>
                    </a:lnTo>
                    <a:lnTo>
                      <a:pt x="7812" y="3618"/>
                    </a:lnTo>
                    <a:lnTo>
                      <a:pt x="7778" y="3592"/>
                    </a:lnTo>
                    <a:lnTo>
                      <a:pt x="7745" y="3567"/>
                    </a:lnTo>
                    <a:lnTo>
                      <a:pt x="7711" y="3542"/>
                    </a:lnTo>
                    <a:lnTo>
                      <a:pt x="7678" y="3517"/>
                    </a:lnTo>
                    <a:lnTo>
                      <a:pt x="7603" y="3467"/>
                    </a:lnTo>
                    <a:lnTo>
                      <a:pt x="7536" y="3417"/>
                    </a:lnTo>
                    <a:lnTo>
                      <a:pt x="7469" y="3359"/>
                    </a:lnTo>
                    <a:lnTo>
                      <a:pt x="7402" y="3308"/>
                    </a:lnTo>
                    <a:lnTo>
                      <a:pt x="7335" y="3250"/>
                    </a:lnTo>
                    <a:lnTo>
                      <a:pt x="7269" y="3200"/>
                    </a:lnTo>
                    <a:lnTo>
                      <a:pt x="7202" y="3141"/>
                    </a:lnTo>
                    <a:lnTo>
                      <a:pt x="7143" y="3083"/>
                    </a:lnTo>
                    <a:lnTo>
                      <a:pt x="7077" y="3024"/>
                    </a:lnTo>
                    <a:lnTo>
                      <a:pt x="7010" y="2966"/>
                    </a:lnTo>
                    <a:lnTo>
                      <a:pt x="6943" y="2916"/>
                    </a:lnTo>
                    <a:lnTo>
                      <a:pt x="6884" y="2857"/>
                    </a:lnTo>
                    <a:lnTo>
                      <a:pt x="6759" y="2740"/>
                    </a:lnTo>
                    <a:lnTo>
                      <a:pt x="6625" y="2615"/>
                    </a:lnTo>
                    <a:lnTo>
                      <a:pt x="6492" y="2498"/>
                    </a:lnTo>
                    <a:lnTo>
                      <a:pt x="6433" y="2440"/>
                    </a:lnTo>
                    <a:lnTo>
                      <a:pt x="6366" y="2390"/>
                    </a:lnTo>
                    <a:lnTo>
                      <a:pt x="6300" y="2331"/>
                    </a:lnTo>
                    <a:lnTo>
                      <a:pt x="6241" y="2273"/>
                    </a:lnTo>
                    <a:lnTo>
                      <a:pt x="6174" y="2222"/>
                    </a:lnTo>
                    <a:lnTo>
                      <a:pt x="6107" y="2164"/>
                    </a:lnTo>
                    <a:lnTo>
                      <a:pt x="6041" y="2114"/>
                    </a:lnTo>
                    <a:lnTo>
                      <a:pt x="5974" y="2064"/>
                    </a:lnTo>
                    <a:lnTo>
                      <a:pt x="5907" y="2014"/>
                    </a:lnTo>
                    <a:lnTo>
                      <a:pt x="5840" y="1963"/>
                    </a:lnTo>
                    <a:lnTo>
                      <a:pt x="5807" y="1938"/>
                    </a:lnTo>
                    <a:lnTo>
                      <a:pt x="5773" y="1913"/>
                    </a:lnTo>
                    <a:lnTo>
                      <a:pt x="5740" y="1888"/>
                    </a:lnTo>
                    <a:lnTo>
                      <a:pt x="5706" y="1863"/>
                    </a:lnTo>
                    <a:lnTo>
                      <a:pt x="5690" y="1846"/>
                    </a:lnTo>
                    <a:lnTo>
                      <a:pt x="5615" y="1796"/>
                    </a:lnTo>
                    <a:lnTo>
                      <a:pt x="5531" y="1738"/>
                    </a:lnTo>
                    <a:lnTo>
                      <a:pt x="5447" y="1671"/>
                    </a:lnTo>
                    <a:lnTo>
                      <a:pt x="5356" y="1613"/>
                    </a:lnTo>
                    <a:lnTo>
                      <a:pt x="5272" y="1554"/>
                    </a:lnTo>
                    <a:lnTo>
                      <a:pt x="5188" y="1496"/>
                    </a:lnTo>
                    <a:lnTo>
                      <a:pt x="5105" y="1445"/>
                    </a:lnTo>
                    <a:lnTo>
                      <a:pt x="5013" y="1387"/>
                    </a:lnTo>
                    <a:lnTo>
                      <a:pt x="4930" y="1329"/>
                    </a:lnTo>
                    <a:lnTo>
                      <a:pt x="4888" y="1303"/>
                    </a:lnTo>
                    <a:lnTo>
                      <a:pt x="4846" y="1278"/>
                    </a:lnTo>
                    <a:lnTo>
                      <a:pt x="4804" y="1253"/>
                    </a:lnTo>
                    <a:lnTo>
                      <a:pt x="4762" y="1228"/>
                    </a:lnTo>
                    <a:lnTo>
                      <a:pt x="4712" y="1203"/>
                    </a:lnTo>
                    <a:lnTo>
                      <a:pt x="4671" y="1178"/>
                    </a:lnTo>
                    <a:lnTo>
                      <a:pt x="4629" y="1153"/>
                    </a:lnTo>
                    <a:lnTo>
                      <a:pt x="4587" y="1128"/>
                    </a:lnTo>
                    <a:lnTo>
                      <a:pt x="4545" y="1103"/>
                    </a:lnTo>
                    <a:lnTo>
                      <a:pt x="4495" y="1078"/>
                    </a:lnTo>
                    <a:lnTo>
                      <a:pt x="4453" y="1053"/>
                    </a:lnTo>
                    <a:lnTo>
                      <a:pt x="4412" y="1036"/>
                    </a:lnTo>
                    <a:lnTo>
                      <a:pt x="4370" y="1011"/>
                    </a:lnTo>
                    <a:lnTo>
                      <a:pt x="4320" y="986"/>
                    </a:lnTo>
                    <a:lnTo>
                      <a:pt x="4311" y="986"/>
                    </a:lnTo>
                    <a:lnTo>
                      <a:pt x="4278" y="969"/>
                    </a:lnTo>
                    <a:lnTo>
                      <a:pt x="4236" y="944"/>
                    </a:lnTo>
                    <a:lnTo>
                      <a:pt x="4194" y="928"/>
                    </a:lnTo>
                    <a:lnTo>
                      <a:pt x="4144" y="902"/>
                    </a:lnTo>
                    <a:lnTo>
                      <a:pt x="4102" y="886"/>
                    </a:lnTo>
                    <a:lnTo>
                      <a:pt x="4061" y="861"/>
                    </a:lnTo>
                    <a:lnTo>
                      <a:pt x="4011" y="844"/>
                    </a:lnTo>
                    <a:lnTo>
                      <a:pt x="3969" y="819"/>
                    </a:lnTo>
                    <a:lnTo>
                      <a:pt x="3919" y="802"/>
                    </a:lnTo>
                    <a:lnTo>
                      <a:pt x="3877" y="786"/>
                    </a:lnTo>
                    <a:lnTo>
                      <a:pt x="3827" y="760"/>
                    </a:lnTo>
                    <a:lnTo>
                      <a:pt x="3785" y="744"/>
                    </a:lnTo>
                    <a:lnTo>
                      <a:pt x="3735" y="727"/>
                    </a:lnTo>
                    <a:lnTo>
                      <a:pt x="3693" y="710"/>
                    </a:lnTo>
                    <a:lnTo>
                      <a:pt x="3643" y="694"/>
                    </a:lnTo>
                    <a:lnTo>
                      <a:pt x="3601" y="677"/>
                    </a:lnTo>
                    <a:lnTo>
                      <a:pt x="3551" y="660"/>
                    </a:lnTo>
                    <a:lnTo>
                      <a:pt x="3501" y="644"/>
                    </a:lnTo>
                    <a:lnTo>
                      <a:pt x="3459" y="627"/>
                    </a:lnTo>
                    <a:lnTo>
                      <a:pt x="3409" y="610"/>
                    </a:lnTo>
                    <a:lnTo>
                      <a:pt x="3359" y="593"/>
                    </a:lnTo>
                    <a:lnTo>
                      <a:pt x="3309" y="577"/>
                    </a:lnTo>
                    <a:lnTo>
                      <a:pt x="3267" y="568"/>
                    </a:lnTo>
                    <a:lnTo>
                      <a:pt x="3217" y="552"/>
                    </a:lnTo>
                    <a:lnTo>
                      <a:pt x="3167" y="535"/>
                    </a:lnTo>
                    <a:lnTo>
                      <a:pt x="3117" y="527"/>
                    </a:lnTo>
                    <a:lnTo>
                      <a:pt x="3067" y="510"/>
                    </a:lnTo>
                    <a:lnTo>
                      <a:pt x="3016" y="501"/>
                    </a:lnTo>
                    <a:lnTo>
                      <a:pt x="2966" y="485"/>
                    </a:lnTo>
                    <a:lnTo>
                      <a:pt x="2916" y="476"/>
                    </a:lnTo>
                    <a:lnTo>
                      <a:pt x="2858" y="460"/>
                    </a:lnTo>
                    <a:lnTo>
                      <a:pt x="2808" y="451"/>
                    </a:lnTo>
                    <a:lnTo>
                      <a:pt x="2757" y="443"/>
                    </a:lnTo>
                    <a:lnTo>
                      <a:pt x="2749" y="443"/>
                    </a:lnTo>
                    <a:lnTo>
                      <a:pt x="2682" y="426"/>
                    </a:lnTo>
                    <a:lnTo>
                      <a:pt x="2615" y="410"/>
                    </a:lnTo>
                    <a:lnTo>
                      <a:pt x="2582" y="401"/>
                    </a:lnTo>
                    <a:lnTo>
                      <a:pt x="2540" y="393"/>
                    </a:lnTo>
                    <a:lnTo>
                      <a:pt x="2507" y="385"/>
                    </a:lnTo>
                    <a:lnTo>
                      <a:pt x="2473" y="376"/>
                    </a:lnTo>
                    <a:lnTo>
                      <a:pt x="2440" y="376"/>
                    </a:lnTo>
                    <a:lnTo>
                      <a:pt x="2407" y="376"/>
                    </a:lnTo>
                    <a:lnTo>
                      <a:pt x="2373" y="376"/>
                    </a:lnTo>
                    <a:lnTo>
                      <a:pt x="2340" y="376"/>
                    </a:lnTo>
                    <a:lnTo>
                      <a:pt x="2306" y="376"/>
                    </a:lnTo>
                    <a:close/>
                    <a:moveTo>
                      <a:pt x="4612" y="3250"/>
                    </a:moveTo>
                    <a:close/>
                    <a:moveTo>
                      <a:pt x="4612" y="3250"/>
                    </a:move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124;p37">
                <a:extLst>
                  <a:ext uri="{FF2B5EF4-FFF2-40B4-BE49-F238E27FC236}">
                    <a16:creationId xmlns:a16="http://schemas.microsoft.com/office/drawing/2014/main" id="{0D94F3F9-CD69-556D-EB5E-5CF0A90224DD}"/>
                  </a:ext>
                </a:extLst>
              </p:cNvPr>
              <p:cNvSpPr/>
              <p:nvPr/>
            </p:nvSpPr>
            <p:spPr>
              <a:xfrm>
                <a:off x="3764843" y="8271833"/>
                <a:ext cx="263360" cy="145072"/>
              </a:xfrm>
              <a:custGeom>
                <a:avLst/>
                <a:gdLst/>
                <a:ahLst/>
                <a:cxnLst/>
                <a:rect l="l" t="t" r="r" b="b"/>
                <a:pathLst>
                  <a:path w="5339" h="2941" extrusionOk="0">
                    <a:moveTo>
                      <a:pt x="3099" y="0"/>
                    </a:moveTo>
                    <a:lnTo>
                      <a:pt x="3158" y="0"/>
                    </a:lnTo>
                    <a:lnTo>
                      <a:pt x="3225" y="0"/>
                    </a:lnTo>
                    <a:lnTo>
                      <a:pt x="3292" y="0"/>
                    </a:lnTo>
                    <a:lnTo>
                      <a:pt x="3350" y="0"/>
                    </a:lnTo>
                    <a:lnTo>
                      <a:pt x="3409" y="0"/>
                    </a:lnTo>
                    <a:lnTo>
                      <a:pt x="3417" y="0"/>
                    </a:lnTo>
                    <a:lnTo>
                      <a:pt x="3475" y="8"/>
                    </a:lnTo>
                    <a:lnTo>
                      <a:pt x="3542" y="8"/>
                    </a:lnTo>
                    <a:lnTo>
                      <a:pt x="3609" y="17"/>
                    </a:lnTo>
                    <a:lnTo>
                      <a:pt x="3668" y="25"/>
                    </a:lnTo>
                    <a:lnTo>
                      <a:pt x="3734" y="33"/>
                    </a:lnTo>
                    <a:lnTo>
                      <a:pt x="3793" y="42"/>
                    </a:lnTo>
                    <a:lnTo>
                      <a:pt x="3860" y="58"/>
                    </a:lnTo>
                    <a:lnTo>
                      <a:pt x="3918" y="67"/>
                    </a:lnTo>
                    <a:lnTo>
                      <a:pt x="3985" y="75"/>
                    </a:lnTo>
                    <a:lnTo>
                      <a:pt x="4043" y="92"/>
                    </a:lnTo>
                    <a:lnTo>
                      <a:pt x="4110" y="100"/>
                    </a:lnTo>
                    <a:lnTo>
                      <a:pt x="4152" y="109"/>
                    </a:lnTo>
                    <a:lnTo>
                      <a:pt x="4169" y="109"/>
                    </a:lnTo>
                    <a:lnTo>
                      <a:pt x="4227" y="125"/>
                    </a:lnTo>
                    <a:lnTo>
                      <a:pt x="4294" y="142"/>
                    </a:lnTo>
                    <a:lnTo>
                      <a:pt x="4353" y="159"/>
                    </a:lnTo>
                    <a:lnTo>
                      <a:pt x="4411" y="175"/>
                    </a:lnTo>
                    <a:lnTo>
                      <a:pt x="4469" y="192"/>
                    </a:lnTo>
                    <a:lnTo>
                      <a:pt x="4528" y="209"/>
                    </a:lnTo>
                    <a:lnTo>
                      <a:pt x="4586" y="226"/>
                    </a:lnTo>
                    <a:lnTo>
                      <a:pt x="4653" y="242"/>
                    </a:lnTo>
                    <a:lnTo>
                      <a:pt x="4712" y="267"/>
                    </a:lnTo>
                    <a:lnTo>
                      <a:pt x="4770" y="284"/>
                    </a:lnTo>
                    <a:lnTo>
                      <a:pt x="4820" y="309"/>
                    </a:lnTo>
                    <a:lnTo>
                      <a:pt x="4879" y="326"/>
                    </a:lnTo>
                    <a:lnTo>
                      <a:pt x="4937" y="351"/>
                    </a:lnTo>
                    <a:lnTo>
                      <a:pt x="4996" y="376"/>
                    </a:lnTo>
                    <a:lnTo>
                      <a:pt x="5054" y="401"/>
                    </a:lnTo>
                    <a:lnTo>
                      <a:pt x="5104" y="418"/>
                    </a:lnTo>
                    <a:lnTo>
                      <a:pt x="5163" y="443"/>
                    </a:lnTo>
                    <a:lnTo>
                      <a:pt x="5221" y="468"/>
                    </a:lnTo>
                    <a:lnTo>
                      <a:pt x="5230" y="476"/>
                    </a:lnTo>
                    <a:lnTo>
                      <a:pt x="5263" y="518"/>
                    </a:lnTo>
                    <a:lnTo>
                      <a:pt x="5305" y="560"/>
                    </a:lnTo>
                    <a:lnTo>
                      <a:pt x="5338" y="652"/>
                    </a:lnTo>
                    <a:lnTo>
                      <a:pt x="5255" y="685"/>
                    </a:lnTo>
                    <a:lnTo>
                      <a:pt x="5188" y="685"/>
                    </a:lnTo>
                    <a:lnTo>
                      <a:pt x="5138" y="693"/>
                    </a:lnTo>
                    <a:lnTo>
                      <a:pt x="5129" y="693"/>
                    </a:lnTo>
                    <a:lnTo>
                      <a:pt x="5071" y="668"/>
                    </a:lnTo>
                    <a:lnTo>
                      <a:pt x="5021" y="652"/>
                    </a:lnTo>
                    <a:lnTo>
                      <a:pt x="4962" y="635"/>
                    </a:lnTo>
                    <a:lnTo>
                      <a:pt x="4904" y="618"/>
                    </a:lnTo>
                    <a:lnTo>
                      <a:pt x="4854" y="602"/>
                    </a:lnTo>
                    <a:lnTo>
                      <a:pt x="4795" y="585"/>
                    </a:lnTo>
                    <a:lnTo>
                      <a:pt x="4737" y="568"/>
                    </a:lnTo>
                    <a:lnTo>
                      <a:pt x="4687" y="560"/>
                    </a:lnTo>
                    <a:lnTo>
                      <a:pt x="4628" y="543"/>
                    </a:lnTo>
                    <a:lnTo>
                      <a:pt x="4570" y="535"/>
                    </a:lnTo>
                    <a:lnTo>
                      <a:pt x="4511" y="518"/>
                    </a:lnTo>
                    <a:lnTo>
                      <a:pt x="4453" y="510"/>
                    </a:lnTo>
                    <a:lnTo>
                      <a:pt x="4394" y="493"/>
                    </a:lnTo>
                    <a:lnTo>
                      <a:pt x="4336" y="485"/>
                    </a:lnTo>
                    <a:lnTo>
                      <a:pt x="4277" y="476"/>
                    </a:lnTo>
                    <a:lnTo>
                      <a:pt x="4219" y="468"/>
                    </a:lnTo>
                    <a:lnTo>
                      <a:pt x="4160" y="459"/>
                    </a:lnTo>
                    <a:lnTo>
                      <a:pt x="4102" y="451"/>
                    </a:lnTo>
                    <a:lnTo>
                      <a:pt x="4094" y="451"/>
                    </a:lnTo>
                    <a:lnTo>
                      <a:pt x="4043" y="443"/>
                    </a:lnTo>
                    <a:lnTo>
                      <a:pt x="3985" y="434"/>
                    </a:lnTo>
                    <a:lnTo>
                      <a:pt x="3926" y="434"/>
                    </a:lnTo>
                    <a:lnTo>
                      <a:pt x="3868" y="426"/>
                    </a:lnTo>
                    <a:lnTo>
                      <a:pt x="3810" y="426"/>
                    </a:lnTo>
                    <a:lnTo>
                      <a:pt x="3751" y="426"/>
                    </a:lnTo>
                    <a:lnTo>
                      <a:pt x="3693" y="426"/>
                    </a:lnTo>
                    <a:lnTo>
                      <a:pt x="3634" y="426"/>
                    </a:lnTo>
                    <a:lnTo>
                      <a:pt x="3576" y="426"/>
                    </a:lnTo>
                    <a:lnTo>
                      <a:pt x="3225" y="426"/>
                    </a:lnTo>
                    <a:lnTo>
                      <a:pt x="3166" y="426"/>
                    </a:lnTo>
                    <a:lnTo>
                      <a:pt x="3108" y="426"/>
                    </a:lnTo>
                    <a:lnTo>
                      <a:pt x="3049" y="426"/>
                    </a:lnTo>
                    <a:lnTo>
                      <a:pt x="2991" y="426"/>
                    </a:lnTo>
                    <a:lnTo>
                      <a:pt x="2932" y="426"/>
                    </a:lnTo>
                    <a:lnTo>
                      <a:pt x="2874" y="434"/>
                    </a:lnTo>
                    <a:lnTo>
                      <a:pt x="2824" y="443"/>
                    </a:lnTo>
                    <a:lnTo>
                      <a:pt x="2765" y="443"/>
                    </a:lnTo>
                    <a:lnTo>
                      <a:pt x="2732" y="443"/>
                    </a:lnTo>
                    <a:lnTo>
                      <a:pt x="2707" y="443"/>
                    </a:lnTo>
                    <a:lnTo>
                      <a:pt x="2648" y="451"/>
                    </a:lnTo>
                    <a:lnTo>
                      <a:pt x="2598" y="459"/>
                    </a:lnTo>
                    <a:lnTo>
                      <a:pt x="2540" y="476"/>
                    </a:lnTo>
                    <a:lnTo>
                      <a:pt x="2481" y="485"/>
                    </a:lnTo>
                    <a:lnTo>
                      <a:pt x="2431" y="493"/>
                    </a:lnTo>
                    <a:lnTo>
                      <a:pt x="2373" y="510"/>
                    </a:lnTo>
                    <a:lnTo>
                      <a:pt x="2314" y="518"/>
                    </a:lnTo>
                    <a:lnTo>
                      <a:pt x="2264" y="535"/>
                    </a:lnTo>
                    <a:lnTo>
                      <a:pt x="2206" y="543"/>
                    </a:lnTo>
                    <a:lnTo>
                      <a:pt x="2155" y="560"/>
                    </a:lnTo>
                    <a:lnTo>
                      <a:pt x="2114" y="576"/>
                    </a:lnTo>
                    <a:lnTo>
                      <a:pt x="2105" y="576"/>
                    </a:lnTo>
                    <a:lnTo>
                      <a:pt x="2047" y="585"/>
                    </a:lnTo>
                    <a:lnTo>
                      <a:pt x="1997" y="602"/>
                    </a:lnTo>
                    <a:lnTo>
                      <a:pt x="1947" y="627"/>
                    </a:lnTo>
                    <a:lnTo>
                      <a:pt x="1888" y="643"/>
                    </a:lnTo>
                    <a:lnTo>
                      <a:pt x="1838" y="660"/>
                    </a:lnTo>
                    <a:lnTo>
                      <a:pt x="1788" y="685"/>
                    </a:lnTo>
                    <a:lnTo>
                      <a:pt x="1738" y="702"/>
                    </a:lnTo>
                    <a:lnTo>
                      <a:pt x="1688" y="727"/>
                    </a:lnTo>
                    <a:lnTo>
                      <a:pt x="1637" y="744"/>
                    </a:lnTo>
                    <a:lnTo>
                      <a:pt x="1596" y="760"/>
                    </a:lnTo>
                    <a:lnTo>
                      <a:pt x="1562" y="785"/>
                    </a:lnTo>
                    <a:lnTo>
                      <a:pt x="1521" y="802"/>
                    </a:lnTo>
                    <a:lnTo>
                      <a:pt x="1521" y="802"/>
                    </a:lnTo>
                    <a:lnTo>
                      <a:pt x="1487" y="819"/>
                    </a:lnTo>
                    <a:lnTo>
                      <a:pt x="1445" y="844"/>
                    </a:lnTo>
                    <a:lnTo>
                      <a:pt x="1404" y="860"/>
                    </a:lnTo>
                    <a:lnTo>
                      <a:pt x="1362" y="886"/>
                    </a:lnTo>
                    <a:lnTo>
                      <a:pt x="1320" y="911"/>
                    </a:lnTo>
                    <a:lnTo>
                      <a:pt x="1278" y="936"/>
                    </a:lnTo>
                    <a:lnTo>
                      <a:pt x="1245" y="961"/>
                    </a:lnTo>
                    <a:lnTo>
                      <a:pt x="1203" y="986"/>
                    </a:lnTo>
                    <a:lnTo>
                      <a:pt x="1161" y="1011"/>
                    </a:lnTo>
                    <a:lnTo>
                      <a:pt x="1120" y="1036"/>
                    </a:lnTo>
                    <a:lnTo>
                      <a:pt x="1078" y="1061"/>
                    </a:lnTo>
                    <a:lnTo>
                      <a:pt x="1044" y="1086"/>
                    </a:lnTo>
                    <a:lnTo>
                      <a:pt x="1003" y="1111"/>
                    </a:lnTo>
                    <a:lnTo>
                      <a:pt x="969" y="1145"/>
                    </a:lnTo>
                    <a:lnTo>
                      <a:pt x="927" y="1170"/>
                    </a:lnTo>
                    <a:lnTo>
                      <a:pt x="894" y="1195"/>
                    </a:lnTo>
                    <a:lnTo>
                      <a:pt x="852" y="1228"/>
                    </a:lnTo>
                    <a:lnTo>
                      <a:pt x="819" y="1253"/>
                    </a:lnTo>
                    <a:lnTo>
                      <a:pt x="785" y="1287"/>
                    </a:lnTo>
                    <a:lnTo>
                      <a:pt x="752" y="1312"/>
                    </a:lnTo>
                    <a:lnTo>
                      <a:pt x="727" y="1345"/>
                    </a:lnTo>
                    <a:lnTo>
                      <a:pt x="693" y="1370"/>
                    </a:lnTo>
                    <a:lnTo>
                      <a:pt x="668" y="1403"/>
                    </a:lnTo>
                    <a:lnTo>
                      <a:pt x="652" y="1420"/>
                    </a:lnTo>
                    <a:lnTo>
                      <a:pt x="635" y="1429"/>
                    </a:lnTo>
                    <a:lnTo>
                      <a:pt x="627" y="1445"/>
                    </a:lnTo>
                    <a:lnTo>
                      <a:pt x="610" y="1462"/>
                    </a:lnTo>
                    <a:lnTo>
                      <a:pt x="602" y="1479"/>
                    </a:lnTo>
                    <a:lnTo>
                      <a:pt x="585" y="1495"/>
                    </a:lnTo>
                    <a:lnTo>
                      <a:pt x="577" y="1504"/>
                    </a:lnTo>
                    <a:lnTo>
                      <a:pt x="568" y="1520"/>
                    </a:lnTo>
                    <a:lnTo>
                      <a:pt x="560" y="1529"/>
                    </a:lnTo>
                    <a:lnTo>
                      <a:pt x="560" y="1529"/>
                    </a:lnTo>
                    <a:lnTo>
                      <a:pt x="560" y="1529"/>
                    </a:lnTo>
                    <a:lnTo>
                      <a:pt x="543" y="1546"/>
                    </a:lnTo>
                    <a:lnTo>
                      <a:pt x="535" y="1562"/>
                    </a:lnTo>
                    <a:lnTo>
                      <a:pt x="535" y="1562"/>
                    </a:lnTo>
                    <a:lnTo>
                      <a:pt x="518" y="1579"/>
                    </a:lnTo>
                    <a:lnTo>
                      <a:pt x="510" y="1596"/>
                    </a:lnTo>
                    <a:lnTo>
                      <a:pt x="510" y="1596"/>
                    </a:lnTo>
                    <a:lnTo>
                      <a:pt x="501" y="1612"/>
                    </a:lnTo>
                    <a:lnTo>
                      <a:pt x="493" y="1629"/>
                    </a:lnTo>
                    <a:lnTo>
                      <a:pt x="493" y="1629"/>
                    </a:lnTo>
                    <a:lnTo>
                      <a:pt x="485" y="1646"/>
                    </a:lnTo>
                    <a:lnTo>
                      <a:pt x="476" y="1654"/>
                    </a:lnTo>
                    <a:lnTo>
                      <a:pt x="476" y="1654"/>
                    </a:lnTo>
                    <a:lnTo>
                      <a:pt x="468" y="1671"/>
                    </a:lnTo>
                    <a:lnTo>
                      <a:pt x="460" y="1688"/>
                    </a:lnTo>
                    <a:lnTo>
                      <a:pt x="460" y="1688"/>
                    </a:lnTo>
                    <a:lnTo>
                      <a:pt x="451" y="1704"/>
                    </a:lnTo>
                    <a:lnTo>
                      <a:pt x="443" y="1721"/>
                    </a:lnTo>
                    <a:lnTo>
                      <a:pt x="443" y="1721"/>
                    </a:lnTo>
                    <a:lnTo>
                      <a:pt x="434" y="1738"/>
                    </a:lnTo>
                    <a:lnTo>
                      <a:pt x="434" y="1754"/>
                    </a:lnTo>
                    <a:lnTo>
                      <a:pt x="434" y="1746"/>
                    </a:lnTo>
                    <a:lnTo>
                      <a:pt x="426" y="1763"/>
                    </a:lnTo>
                    <a:lnTo>
                      <a:pt x="426" y="1779"/>
                    </a:lnTo>
                    <a:lnTo>
                      <a:pt x="426" y="1771"/>
                    </a:lnTo>
                    <a:lnTo>
                      <a:pt x="418" y="1788"/>
                    </a:lnTo>
                    <a:lnTo>
                      <a:pt x="418" y="1779"/>
                    </a:lnTo>
                    <a:lnTo>
                      <a:pt x="418" y="1796"/>
                    </a:lnTo>
                    <a:lnTo>
                      <a:pt x="418" y="1788"/>
                    </a:lnTo>
                    <a:lnTo>
                      <a:pt x="418" y="1804"/>
                    </a:lnTo>
                    <a:lnTo>
                      <a:pt x="418" y="1796"/>
                    </a:lnTo>
                    <a:lnTo>
                      <a:pt x="418" y="1813"/>
                    </a:lnTo>
                    <a:lnTo>
                      <a:pt x="418" y="1813"/>
                    </a:lnTo>
                    <a:lnTo>
                      <a:pt x="418" y="1830"/>
                    </a:lnTo>
                    <a:lnTo>
                      <a:pt x="418" y="1821"/>
                    </a:lnTo>
                    <a:lnTo>
                      <a:pt x="418" y="1838"/>
                    </a:lnTo>
                    <a:lnTo>
                      <a:pt x="418" y="1830"/>
                    </a:lnTo>
                    <a:lnTo>
                      <a:pt x="418" y="1846"/>
                    </a:lnTo>
                    <a:lnTo>
                      <a:pt x="418" y="1896"/>
                    </a:lnTo>
                    <a:lnTo>
                      <a:pt x="418" y="1913"/>
                    </a:lnTo>
                    <a:lnTo>
                      <a:pt x="418" y="1905"/>
                    </a:lnTo>
                    <a:lnTo>
                      <a:pt x="418" y="1921"/>
                    </a:lnTo>
                    <a:lnTo>
                      <a:pt x="418" y="1913"/>
                    </a:lnTo>
                    <a:lnTo>
                      <a:pt x="418" y="1930"/>
                    </a:lnTo>
                    <a:lnTo>
                      <a:pt x="418" y="1921"/>
                    </a:lnTo>
                    <a:lnTo>
                      <a:pt x="418" y="1947"/>
                    </a:lnTo>
                    <a:lnTo>
                      <a:pt x="418" y="1938"/>
                    </a:lnTo>
                    <a:lnTo>
                      <a:pt x="418" y="1955"/>
                    </a:lnTo>
                    <a:lnTo>
                      <a:pt x="418" y="1947"/>
                    </a:lnTo>
                    <a:lnTo>
                      <a:pt x="426" y="1963"/>
                    </a:lnTo>
                    <a:lnTo>
                      <a:pt x="426" y="1955"/>
                    </a:lnTo>
                    <a:lnTo>
                      <a:pt x="434" y="1972"/>
                    </a:lnTo>
                    <a:lnTo>
                      <a:pt x="434" y="1963"/>
                    </a:lnTo>
                    <a:lnTo>
                      <a:pt x="443" y="1988"/>
                    </a:lnTo>
                    <a:lnTo>
                      <a:pt x="443" y="1980"/>
                    </a:lnTo>
                    <a:lnTo>
                      <a:pt x="443" y="1997"/>
                    </a:lnTo>
                    <a:lnTo>
                      <a:pt x="443" y="1988"/>
                    </a:lnTo>
                    <a:lnTo>
                      <a:pt x="451" y="2005"/>
                    </a:lnTo>
                    <a:lnTo>
                      <a:pt x="451" y="2005"/>
                    </a:lnTo>
                    <a:lnTo>
                      <a:pt x="468" y="2022"/>
                    </a:lnTo>
                    <a:lnTo>
                      <a:pt x="468" y="2013"/>
                    </a:lnTo>
                    <a:lnTo>
                      <a:pt x="476" y="2030"/>
                    </a:lnTo>
                    <a:lnTo>
                      <a:pt x="476" y="2030"/>
                    </a:lnTo>
                    <a:lnTo>
                      <a:pt x="485" y="2047"/>
                    </a:lnTo>
                    <a:lnTo>
                      <a:pt x="485" y="2038"/>
                    </a:lnTo>
                    <a:lnTo>
                      <a:pt x="493" y="2055"/>
                    </a:lnTo>
                    <a:lnTo>
                      <a:pt x="501" y="2072"/>
                    </a:lnTo>
                    <a:lnTo>
                      <a:pt x="501" y="2072"/>
                    </a:lnTo>
                    <a:lnTo>
                      <a:pt x="518" y="2089"/>
                    </a:lnTo>
                    <a:lnTo>
                      <a:pt x="526" y="2105"/>
                    </a:lnTo>
                    <a:lnTo>
                      <a:pt x="526" y="2105"/>
                    </a:lnTo>
                    <a:lnTo>
                      <a:pt x="543" y="2114"/>
                    </a:lnTo>
                    <a:lnTo>
                      <a:pt x="551" y="2130"/>
                    </a:lnTo>
                    <a:lnTo>
                      <a:pt x="551" y="2130"/>
                    </a:lnTo>
                    <a:lnTo>
                      <a:pt x="568" y="2147"/>
                    </a:lnTo>
                    <a:lnTo>
                      <a:pt x="585" y="2164"/>
                    </a:lnTo>
                    <a:lnTo>
                      <a:pt x="585" y="2164"/>
                    </a:lnTo>
                    <a:lnTo>
                      <a:pt x="602" y="2180"/>
                    </a:lnTo>
                    <a:lnTo>
                      <a:pt x="618" y="2197"/>
                    </a:lnTo>
                    <a:lnTo>
                      <a:pt x="618" y="2197"/>
                    </a:lnTo>
                    <a:lnTo>
                      <a:pt x="635" y="2214"/>
                    </a:lnTo>
                    <a:lnTo>
                      <a:pt x="652" y="2231"/>
                    </a:lnTo>
                    <a:lnTo>
                      <a:pt x="652" y="2231"/>
                    </a:lnTo>
                    <a:lnTo>
                      <a:pt x="668" y="2247"/>
                    </a:lnTo>
                    <a:lnTo>
                      <a:pt x="693" y="2264"/>
                    </a:lnTo>
                    <a:lnTo>
                      <a:pt x="693" y="2264"/>
                    </a:lnTo>
                    <a:lnTo>
                      <a:pt x="719" y="2281"/>
                    </a:lnTo>
                    <a:lnTo>
                      <a:pt x="735" y="2297"/>
                    </a:lnTo>
                    <a:lnTo>
                      <a:pt x="760" y="2314"/>
                    </a:lnTo>
                    <a:lnTo>
                      <a:pt x="777" y="2322"/>
                    </a:lnTo>
                    <a:lnTo>
                      <a:pt x="802" y="2339"/>
                    </a:lnTo>
                    <a:lnTo>
                      <a:pt x="827" y="2356"/>
                    </a:lnTo>
                    <a:lnTo>
                      <a:pt x="852" y="2373"/>
                    </a:lnTo>
                    <a:lnTo>
                      <a:pt x="886" y="2389"/>
                    </a:lnTo>
                    <a:lnTo>
                      <a:pt x="911" y="2406"/>
                    </a:lnTo>
                    <a:lnTo>
                      <a:pt x="944" y="2423"/>
                    </a:lnTo>
                    <a:lnTo>
                      <a:pt x="961" y="2431"/>
                    </a:lnTo>
                    <a:lnTo>
                      <a:pt x="969" y="2431"/>
                    </a:lnTo>
                    <a:lnTo>
                      <a:pt x="1003" y="2448"/>
                    </a:lnTo>
                    <a:lnTo>
                      <a:pt x="1028" y="2456"/>
                    </a:lnTo>
                    <a:lnTo>
                      <a:pt x="1044" y="2464"/>
                    </a:lnTo>
                    <a:lnTo>
                      <a:pt x="1069" y="2481"/>
                    </a:lnTo>
                    <a:lnTo>
                      <a:pt x="1094" y="2490"/>
                    </a:lnTo>
                    <a:lnTo>
                      <a:pt x="1120" y="2498"/>
                    </a:lnTo>
                    <a:lnTo>
                      <a:pt x="1136" y="2506"/>
                    </a:lnTo>
                    <a:lnTo>
                      <a:pt x="1161" y="2515"/>
                    </a:lnTo>
                    <a:lnTo>
                      <a:pt x="1186" y="2523"/>
                    </a:lnTo>
                    <a:lnTo>
                      <a:pt x="1211" y="2531"/>
                    </a:lnTo>
                    <a:lnTo>
                      <a:pt x="1236" y="2540"/>
                    </a:lnTo>
                    <a:lnTo>
                      <a:pt x="1278" y="2556"/>
                    </a:lnTo>
                    <a:lnTo>
                      <a:pt x="1328" y="2573"/>
                    </a:lnTo>
                    <a:lnTo>
                      <a:pt x="1379" y="2581"/>
                    </a:lnTo>
                    <a:lnTo>
                      <a:pt x="1429" y="2598"/>
                    </a:lnTo>
                    <a:lnTo>
                      <a:pt x="1479" y="2615"/>
                    </a:lnTo>
                    <a:lnTo>
                      <a:pt x="1529" y="2623"/>
                    </a:lnTo>
                    <a:lnTo>
                      <a:pt x="1579" y="2640"/>
                    </a:lnTo>
                    <a:lnTo>
                      <a:pt x="1629" y="2648"/>
                    </a:lnTo>
                    <a:lnTo>
                      <a:pt x="1688" y="2657"/>
                    </a:lnTo>
                    <a:lnTo>
                      <a:pt x="1788" y="2682"/>
                    </a:lnTo>
                    <a:lnTo>
                      <a:pt x="1905" y="2840"/>
                    </a:lnTo>
                    <a:lnTo>
                      <a:pt x="1746" y="2941"/>
                    </a:lnTo>
                    <a:lnTo>
                      <a:pt x="1637" y="2932"/>
                    </a:lnTo>
                    <a:lnTo>
                      <a:pt x="1587" y="2924"/>
                    </a:lnTo>
                    <a:lnTo>
                      <a:pt x="1529" y="2916"/>
                    </a:lnTo>
                    <a:lnTo>
                      <a:pt x="1479" y="2907"/>
                    </a:lnTo>
                    <a:lnTo>
                      <a:pt x="1420" y="2899"/>
                    </a:lnTo>
                    <a:lnTo>
                      <a:pt x="1370" y="2891"/>
                    </a:lnTo>
                    <a:lnTo>
                      <a:pt x="1312" y="2874"/>
                    </a:lnTo>
                    <a:lnTo>
                      <a:pt x="1253" y="2865"/>
                    </a:lnTo>
                    <a:lnTo>
                      <a:pt x="1203" y="2857"/>
                    </a:lnTo>
                    <a:lnTo>
                      <a:pt x="1145" y="2840"/>
                    </a:lnTo>
                    <a:lnTo>
                      <a:pt x="1120" y="2832"/>
                    </a:lnTo>
                    <a:lnTo>
                      <a:pt x="1036" y="2824"/>
                    </a:lnTo>
                    <a:lnTo>
                      <a:pt x="1011" y="2815"/>
                    </a:lnTo>
                    <a:lnTo>
                      <a:pt x="978" y="2807"/>
                    </a:lnTo>
                    <a:lnTo>
                      <a:pt x="952" y="2799"/>
                    </a:lnTo>
                    <a:lnTo>
                      <a:pt x="927" y="2790"/>
                    </a:lnTo>
                    <a:lnTo>
                      <a:pt x="894" y="2774"/>
                    </a:lnTo>
                    <a:lnTo>
                      <a:pt x="869" y="2765"/>
                    </a:lnTo>
                    <a:lnTo>
                      <a:pt x="844" y="2757"/>
                    </a:lnTo>
                    <a:lnTo>
                      <a:pt x="810" y="2748"/>
                    </a:lnTo>
                    <a:lnTo>
                      <a:pt x="777" y="2732"/>
                    </a:lnTo>
                    <a:lnTo>
                      <a:pt x="760" y="2732"/>
                    </a:lnTo>
                    <a:lnTo>
                      <a:pt x="735" y="2723"/>
                    </a:lnTo>
                    <a:lnTo>
                      <a:pt x="702" y="2707"/>
                    </a:lnTo>
                    <a:lnTo>
                      <a:pt x="668" y="2690"/>
                    </a:lnTo>
                    <a:lnTo>
                      <a:pt x="635" y="2673"/>
                    </a:lnTo>
                    <a:lnTo>
                      <a:pt x="602" y="2657"/>
                    </a:lnTo>
                    <a:lnTo>
                      <a:pt x="568" y="2640"/>
                    </a:lnTo>
                    <a:lnTo>
                      <a:pt x="543" y="2623"/>
                    </a:lnTo>
                    <a:lnTo>
                      <a:pt x="510" y="2615"/>
                    </a:lnTo>
                    <a:lnTo>
                      <a:pt x="485" y="2598"/>
                    </a:lnTo>
                    <a:lnTo>
                      <a:pt x="451" y="2573"/>
                    </a:lnTo>
                    <a:lnTo>
                      <a:pt x="426" y="2556"/>
                    </a:lnTo>
                    <a:lnTo>
                      <a:pt x="401" y="2540"/>
                    </a:lnTo>
                    <a:lnTo>
                      <a:pt x="376" y="2523"/>
                    </a:lnTo>
                    <a:lnTo>
                      <a:pt x="351" y="2506"/>
                    </a:lnTo>
                    <a:lnTo>
                      <a:pt x="326" y="2490"/>
                    </a:lnTo>
                    <a:lnTo>
                      <a:pt x="301" y="2464"/>
                    </a:lnTo>
                    <a:lnTo>
                      <a:pt x="276" y="2448"/>
                    </a:lnTo>
                    <a:lnTo>
                      <a:pt x="259" y="2431"/>
                    </a:lnTo>
                    <a:lnTo>
                      <a:pt x="234" y="2406"/>
                    </a:lnTo>
                    <a:lnTo>
                      <a:pt x="217" y="2389"/>
                    </a:lnTo>
                    <a:lnTo>
                      <a:pt x="192" y="2364"/>
                    </a:lnTo>
                    <a:lnTo>
                      <a:pt x="176" y="2347"/>
                    </a:lnTo>
                    <a:lnTo>
                      <a:pt x="159" y="2322"/>
                    </a:lnTo>
                    <a:lnTo>
                      <a:pt x="142" y="2297"/>
                    </a:lnTo>
                    <a:lnTo>
                      <a:pt x="125" y="2281"/>
                    </a:lnTo>
                    <a:lnTo>
                      <a:pt x="109" y="2256"/>
                    </a:lnTo>
                    <a:lnTo>
                      <a:pt x="92" y="2231"/>
                    </a:lnTo>
                    <a:lnTo>
                      <a:pt x="84" y="2205"/>
                    </a:lnTo>
                    <a:lnTo>
                      <a:pt x="67" y="2189"/>
                    </a:lnTo>
                    <a:lnTo>
                      <a:pt x="59" y="2164"/>
                    </a:lnTo>
                    <a:lnTo>
                      <a:pt x="59" y="2164"/>
                    </a:lnTo>
                    <a:lnTo>
                      <a:pt x="50" y="2139"/>
                    </a:lnTo>
                    <a:lnTo>
                      <a:pt x="34" y="2114"/>
                    </a:lnTo>
                    <a:lnTo>
                      <a:pt x="25" y="2089"/>
                    </a:lnTo>
                    <a:lnTo>
                      <a:pt x="17" y="2063"/>
                    </a:lnTo>
                    <a:lnTo>
                      <a:pt x="17" y="2038"/>
                    </a:lnTo>
                    <a:lnTo>
                      <a:pt x="8" y="2013"/>
                    </a:lnTo>
                    <a:lnTo>
                      <a:pt x="0" y="1988"/>
                    </a:lnTo>
                    <a:lnTo>
                      <a:pt x="0" y="1963"/>
                    </a:lnTo>
                    <a:lnTo>
                      <a:pt x="0" y="1938"/>
                    </a:lnTo>
                    <a:lnTo>
                      <a:pt x="0" y="1913"/>
                    </a:lnTo>
                    <a:lnTo>
                      <a:pt x="0" y="1813"/>
                    </a:lnTo>
                    <a:lnTo>
                      <a:pt x="0" y="1788"/>
                    </a:lnTo>
                    <a:lnTo>
                      <a:pt x="0" y="1763"/>
                    </a:lnTo>
                    <a:lnTo>
                      <a:pt x="0" y="1738"/>
                    </a:lnTo>
                    <a:lnTo>
                      <a:pt x="0" y="1713"/>
                    </a:lnTo>
                    <a:lnTo>
                      <a:pt x="0" y="1688"/>
                    </a:lnTo>
                    <a:lnTo>
                      <a:pt x="8" y="1662"/>
                    </a:lnTo>
                    <a:lnTo>
                      <a:pt x="17" y="1637"/>
                    </a:lnTo>
                    <a:lnTo>
                      <a:pt x="17" y="1612"/>
                    </a:lnTo>
                    <a:lnTo>
                      <a:pt x="25" y="1587"/>
                    </a:lnTo>
                    <a:lnTo>
                      <a:pt x="34" y="1562"/>
                    </a:lnTo>
                    <a:lnTo>
                      <a:pt x="42" y="1546"/>
                    </a:lnTo>
                    <a:lnTo>
                      <a:pt x="50" y="1520"/>
                    </a:lnTo>
                    <a:lnTo>
                      <a:pt x="59" y="1495"/>
                    </a:lnTo>
                    <a:lnTo>
                      <a:pt x="75" y="1470"/>
                    </a:lnTo>
                    <a:lnTo>
                      <a:pt x="84" y="1454"/>
                    </a:lnTo>
                    <a:lnTo>
                      <a:pt x="92" y="1429"/>
                    </a:lnTo>
                    <a:lnTo>
                      <a:pt x="109" y="1403"/>
                    </a:lnTo>
                    <a:lnTo>
                      <a:pt x="117" y="1387"/>
                    </a:lnTo>
                    <a:lnTo>
                      <a:pt x="134" y="1362"/>
                    </a:lnTo>
                    <a:lnTo>
                      <a:pt x="142" y="1345"/>
                    </a:lnTo>
                    <a:lnTo>
                      <a:pt x="159" y="1320"/>
                    </a:lnTo>
                    <a:lnTo>
                      <a:pt x="176" y="1303"/>
                    </a:lnTo>
                    <a:lnTo>
                      <a:pt x="176" y="1295"/>
                    </a:lnTo>
                    <a:lnTo>
                      <a:pt x="184" y="1278"/>
                    </a:lnTo>
                    <a:lnTo>
                      <a:pt x="201" y="1261"/>
                    </a:lnTo>
                    <a:lnTo>
                      <a:pt x="209" y="1236"/>
                    </a:lnTo>
                    <a:lnTo>
                      <a:pt x="226" y="1220"/>
                    </a:lnTo>
                    <a:lnTo>
                      <a:pt x="242" y="1195"/>
                    </a:lnTo>
                    <a:lnTo>
                      <a:pt x="259" y="1178"/>
                    </a:lnTo>
                    <a:lnTo>
                      <a:pt x="276" y="1153"/>
                    </a:lnTo>
                    <a:lnTo>
                      <a:pt x="292" y="1136"/>
                    </a:lnTo>
                    <a:lnTo>
                      <a:pt x="309" y="1119"/>
                    </a:lnTo>
                    <a:lnTo>
                      <a:pt x="351" y="1078"/>
                    </a:lnTo>
                    <a:lnTo>
                      <a:pt x="384" y="1044"/>
                    </a:lnTo>
                    <a:lnTo>
                      <a:pt x="426" y="1002"/>
                    </a:lnTo>
                    <a:lnTo>
                      <a:pt x="460" y="969"/>
                    </a:lnTo>
                    <a:lnTo>
                      <a:pt x="501" y="936"/>
                    </a:lnTo>
                    <a:lnTo>
                      <a:pt x="543" y="894"/>
                    </a:lnTo>
                    <a:lnTo>
                      <a:pt x="585" y="860"/>
                    </a:lnTo>
                    <a:lnTo>
                      <a:pt x="627" y="827"/>
                    </a:lnTo>
                    <a:lnTo>
                      <a:pt x="668" y="794"/>
                    </a:lnTo>
                    <a:lnTo>
                      <a:pt x="710" y="760"/>
                    </a:lnTo>
                    <a:lnTo>
                      <a:pt x="752" y="727"/>
                    </a:lnTo>
                    <a:lnTo>
                      <a:pt x="794" y="693"/>
                    </a:lnTo>
                    <a:lnTo>
                      <a:pt x="844" y="668"/>
                    </a:lnTo>
                    <a:lnTo>
                      <a:pt x="886" y="635"/>
                    </a:lnTo>
                    <a:lnTo>
                      <a:pt x="927" y="610"/>
                    </a:lnTo>
                    <a:lnTo>
                      <a:pt x="978" y="576"/>
                    </a:lnTo>
                    <a:lnTo>
                      <a:pt x="1019" y="551"/>
                    </a:lnTo>
                    <a:lnTo>
                      <a:pt x="1069" y="518"/>
                    </a:lnTo>
                    <a:lnTo>
                      <a:pt x="1111" y="493"/>
                    </a:lnTo>
                    <a:lnTo>
                      <a:pt x="1153" y="468"/>
                    </a:lnTo>
                    <a:lnTo>
                      <a:pt x="1203" y="443"/>
                    </a:lnTo>
                    <a:lnTo>
                      <a:pt x="1245" y="418"/>
                    </a:lnTo>
                    <a:lnTo>
                      <a:pt x="1287" y="393"/>
                    </a:lnTo>
                    <a:lnTo>
                      <a:pt x="1287" y="393"/>
                    </a:lnTo>
                    <a:lnTo>
                      <a:pt x="1337" y="376"/>
                    </a:lnTo>
                    <a:lnTo>
                      <a:pt x="1379" y="351"/>
                    </a:lnTo>
                    <a:lnTo>
                      <a:pt x="1420" y="334"/>
                    </a:lnTo>
                    <a:lnTo>
                      <a:pt x="1479" y="309"/>
                    </a:lnTo>
                    <a:lnTo>
                      <a:pt x="1537" y="284"/>
                    </a:lnTo>
                    <a:lnTo>
                      <a:pt x="1596" y="259"/>
                    </a:lnTo>
                    <a:lnTo>
                      <a:pt x="1654" y="234"/>
                    </a:lnTo>
                    <a:lnTo>
                      <a:pt x="1713" y="217"/>
                    </a:lnTo>
                    <a:lnTo>
                      <a:pt x="1771" y="192"/>
                    </a:lnTo>
                    <a:lnTo>
                      <a:pt x="1830" y="175"/>
                    </a:lnTo>
                    <a:lnTo>
                      <a:pt x="1896" y="159"/>
                    </a:lnTo>
                    <a:lnTo>
                      <a:pt x="1955" y="142"/>
                    </a:lnTo>
                    <a:lnTo>
                      <a:pt x="1972" y="142"/>
                    </a:lnTo>
                    <a:lnTo>
                      <a:pt x="2013" y="125"/>
                    </a:lnTo>
                    <a:lnTo>
                      <a:pt x="2080" y="109"/>
                    </a:lnTo>
                    <a:lnTo>
                      <a:pt x="2139" y="100"/>
                    </a:lnTo>
                    <a:lnTo>
                      <a:pt x="2206" y="84"/>
                    </a:lnTo>
                    <a:lnTo>
                      <a:pt x="2264" y="75"/>
                    </a:lnTo>
                    <a:lnTo>
                      <a:pt x="2331" y="58"/>
                    </a:lnTo>
                    <a:lnTo>
                      <a:pt x="2389" y="50"/>
                    </a:lnTo>
                    <a:lnTo>
                      <a:pt x="2456" y="42"/>
                    </a:lnTo>
                    <a:lnTo>
                      <a:pt x="2515" y="33"/>
                    </a:lnTo>
                    <a:lnTo>
                      <a:pt x="2581" y="25"/>
                    </a:lnTo>
                    <a:lnTo>
                      <a:pt x="2640" y="17"/>
                    </a:lnTo>
                    <a:lnTo>
                      <a:pt x="2665" y="17"/>
                    </a:lnTo>
                    <a:lnTo>
                      <a:pt x="2707" y="17"/>
                    </a:lnTo>
                    <a:lnTo>
                      <a:pt x="2765" y="17"/>
                    </a:lnTo>
                    <a:lnTo>
                      <a:pt x="2832" y="17"/>
                    </a:lnTo>
                    <a:lnTo>
                      <a:pt x="2899" y="17"/>
                    </a:lnTo>
                    <a:lnTo>
                      <a:pt x="3083" y="1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25;p37">
                <a:extLst>
                  <a:ext uri="{FF2B5EF4-FFF2-40B4-BE49-F238E27FC236}">
                    <a16:creationId xmlns:a16="http://schemas.microsoft.com/office/drawing/2014/main" id="{546CDF3A-5146-2748-36FC-666E0351D5CE}"/>
                  </a:ext>
                </a:extLst>
              </p:cNvPr>
              <p:cNvSpPr/>
              <p:nvPr/>
            </p:nvSpPr>
            <p:spPr>
              <a:xfrm>
                <a:off x="4001763" y="8643121"/>
                <a:ext cx="573679" cy="405916"/>
              </a:xfrm>
              <a:custGeom>
                <a:avLst/>
                <a:gdLst/>
                <a:ahLst/>
                <a:cxnLst/>
                <a:rect l="l" t="t" r="r" b="b"/>
                <a:pathLst>
                  <a:path w="11630" h="8229" extrusionOk="0">
                    <a:moveTo>
                      <a:pt x="961" y="5255"/>
                    </a:moveTo>
                    <a:lnTo>
                      <a:pt x="1003" y="5255"/>
                    </a:lnTo>
                    <a:lnTo>
                      <a:pt x="1028" y="5255"/>
                    </a:lnTo>
                    <a:lnTo>
                      <a:pt x="1053" y="5255"/>
                    </a:lnTo>
                    <a:lnTo>
                      <a:pt x="1070" y="5255"/>
                    </a:lnTo>
                    <a:lnTo>
                      <a:pt x="1095" y="5255"/>
                    </a:lnTo>
                    <a:lnTo>
                      <a:pt x="1120" y="5255"/>
                    </a:lnTo>
                    <a:lnTo>
                      <a:pt x="1137" y="5255"/>
                    </a:lnTo>
                    <a:lnTo>
                      <a:pt x="1162" y="5255"/>
                    </a:lnTo>
                    <a:lnTo>
                      <a:pt x="1179" y="5255"/>
                    </a:lnTo>
                    <a:lnTo>
                      <a:pt x="1204" y="5255"/>
                    </a:lnTo>
                    <a:lnTo>
                      <a:pt x="1229" y="5255"/>
                    </a:lnTo>
                    <a:lnTo>
                      <a:pt x="1245" y="5255"/>
                    </a:lnTo>
                    <a:lnTo>
                      <a:pt x="1270" y="5246"/>
                    </a:lnTo>
                    <a:lnTo>
                      <a:pt x="1312" y="5230"/>
                    </a:lnTo>
                    <a:lnTo>
                      <a:pt x="1354" y="5221"/>
                    </a:lnTo>
                    <a:lnTo>
                      <a:pt x="1396" y="5205"/>
                    </a:lnTo>
                    <a:lnTo>
                      <a:pt x="1438" y="5196"/>
                    </a:lnTo>
                    <a:lnTo>
                      <a:pt x="1479" y="5180"/>
                    </a:lnTo>
                    <a:lnTo>
                      <a:pt x="1521" y="5163"/>
                    </a:lnTo>
                    <a:lnTo>
                      <a:pt x="1563" y="5146"/>
                    </a:lnTo>
                    <a:lnTo>
                      <a:pt x="1596" y="5129"/>
                    </a:lnTo>
                    <a:lnTo>
                      <a:pt x="1638" y="5113"/>
                    </a:lnTo>
                    <a:lnTo>
                      <a:pt x="1680" y="5096"/>
                    </a:lnTo>
                    <a:lnTo>
                      <a:pt x="1722" y="5071"/>
                    </a:lnTo>
                    <a:lnTo>
                      <a:pt x="1772" y="5054"/>
                    </a:lnTo>
                    <a:lnTo>
                      <a:pt x="1813" y="5029"/>
                    </a:lnTo>
                    <a:lnTo>
                      <a:pt x="1855" y="5012"/>
                    </a:lnTo>
                    <a:lnTo>
                      <a:pt x="1905" y="4987"/>
                    </a:lnTo>
                    <a:lnTo>
                      <a:pt x="1947" y="4962"/>
                    </a:lnTo>
                    <a:lnTo>
                      <a:pt x="1989" y="4946"/>
                    </a:lnTo>
                    <a:lnTo>
                      <a:pt x="2031" y="4921"/>
                    </a:lnTo>
                    <a:lnTo>
                      <a:pt x="2081" y="4895"/>
                    </a:lnTo>
                    <a:lnTo>
                      <a:pt x="2164" y="4854"/>
                    </a:lnTo>
                    <a:lnTo>
                      <a:pt x="2248" y="4804"/>
                    </a:lnTo>
                    <a:lnTo>
                      <a:pt x="2340" y="4753"/>
                    </a:lnTo>
                    <a:lnTo>
                      <a:pt x="2423" y="4712"/>
                    </a:lnTo>
                    <a:lnTo>
                      <a:pt x="2507" y="4662"/>
                    </a:lnTo>
                    <a:lnTo>
                      <a:pt x="2590" y="4603"/>
                    </a:lnTo>
                    <a:lnTo>
                      <a:pt x="2599" y="4603"/>
                    </a:lnTo>
                    <a:lnTo>
                      <a:pt x="2674" y="4561"/>
                    </a:lnTo>
                    <a:lnTo>
                      <a:pt x="2757" y="4511"/>
                    </a:lnTo>
                    <a:lnTo>
                      <a:pt x="2841" y="4453"/>
                    </a:lnTo>
                    <a:lnTo>
                      <a:pt x="2925" y="4403"/>
                    </a:lnTo>
                    <a:lnTo>
                      <a:pt x="3008" y="4344"/>
                    </a:lnTo>
                    <a:lnTo>
                      <a:pt x="3092" y="4294"/>
                    </a:lnTo>
                    <a:lnTo>
                      <a:pt x="3175" y="4235"/>
                    </a:lnTo>
                    <a:lnTo>
                      <a:pt x="3259" y="4177"/>
                    </a:lnTo>
                    <a:lnTo>
                      <a:pt x="3342" y="4127"/>
                    </a:lnTo>
                    <a:lnTo>
                      <a:pt x="3417" y="4068"/>
                    </a:lnTo>
                    <a:lnTo>
                      <a:pt x="3501" y="4010"/>
                    </a:lnTo>
                    <a:lnTo>
                      <a:pt x="3585" y="3951"/>
                    </a:lnTo>
                    <a:lnTo>
                      <a:pt x="3660" y="3893"/>
                    </a:lnTo>
                    <a:lnTo>
                      <a:pt x="3743" y="3835"/>
                    </a:lnTo>
                    <a:lnTo>
                      <a:pt x="3827" y="3776"/>
                    </a:lnTo>
                    <a:lnTo>
                      <a:pt x="3902" y="3718"/>
                    </a:lnTo>
                    <a:lnTo>
                      <a:pt x="3986" y="3651"/>
                    </a:lnTo>
                    <a:lnTo>
                      <a:pt x="4102" y="3567"/>
                    </a:lnTo>
                    <a:lnTo>
                      <a:pt x="4144" y="3534"/>
                    </a:lnTo>
                    <a:lnTo>
                      <a:pt x="4303" y="3417"/>
                    </a:lnTo>
                    <a:lnTo>
                      <a:pt x="4353" y="3375"/>
                    </a:lnTo>
                    <a:lnTo>
                      <a:pt x="4395" y="3342"/>
                    </a:lnTo>
                    <a:lnTo>
                      <a:pt x="4445" y="3300"/>
                    </a:lnTo>
                    <a:lnTo>
                      <a:pt x="4495" y="3266"/>
                    </a:lnTo>
                    <a:lnTo>
                      <a:pt x="4537" y="3233"/>
                    </a:lnTo>
                    <a:lnTo>
                      <a:pt x="4579" y="3191"/>
                    </a:lnTo>
                    <a:lnTo>
                      <a:pt x="4629" y="3158"/>
                    </a:lnTo>
                    <a:lnTo>
                      <a:pt x="4671" y="3116"/>
                    </a:lnTo>
                    <a:lnTo>
                      <a:pt x="4712" y="3074"/>
                    </a:lnTo>
                    <a:lnTo>
                      <a:pt x="4762" y="3041"/>
                    </a:lnTo>
                    <a:lnTo>
                      <a:pt x="4804" y="2999"/>
                    </a:lnTo>
                    <a:lnTo>
                      <a:pt x="4846" y="2957"/>
                    </a:lnTo>
                    <a:lnTo>
                      <a:pt x="4888" y="2924"/>
                    </a:lnTo>
                    <a:lnTo>
                      <a:pt x="4930" y="2882"/>
                    </a:lnTo>
                    <a:lnTo>
                      <a:pt x="4971" y="2840"/>
                    </a:lnTo>
                    <a:lnTo>
                      <a:pt x="5013" y="2799"/>
                    </a:lnTo>
                    <a:lnTo>
                      <a:pt x="5063" y="2757"/>
                    </a:lnTo>
                    <a:lnTo>
                      <a:pt x="5063" y="2748"/>
                    </a:lnTo>
                    <a:lnTo>
                      <a:pt x="5105" y="2707"/>
                    </a:lnTo>
                    <a:lnTo>
                      <a:pt x="5122" y="2690"/>
                    </a:lnTo>
                    <a:lnTo>
                      <a:pt x="5138" y="2673"/>
                    </a:lnTo>
                    <a:lnTo>
                      <a:pt x="5147" y="2665"/>
                    </a:lnTo>
                    <a:lnTo>
                      <a:pt x="5163" y="2648"/>
                    </a:lnTo>
                    <a:lnTo>
                      <a:pt x="5172" y="2632"/>
                    </a:lnTo>
                    <a:lnTo>
                      <a:pt x="5180" y="2623"/>
                    </a:lnTo>
                    <a:lnTo>
                      <a:pt x="5197" y="2606"/>
                    </a:lnTo>
                    <a:lnTo>
                      <a:pt x="5205" y="2590"/>
                    </a:lnTo>
                    <a:lnTo>
                      <a:pt x="5239" y="2540"/>
                    </a:lnTo>
                    <a:lnTo>
                      <a:pt x="5272" y="2490"/>
                    </a:lnTo>
                    <a:lnTo>
                      <a:pt x="5289" y="2464"/>
                    </a:lnTo>
                    <a:lnTo>
                      <a:pt x="5314" y="2423"/>
                    </a:lnTo>
                    <a:lnTo>
                      <a:pt x="5364" y="2356"/>
                    </a:lnTo>
                    <a:lnTo>
                      <a:pt x="5381" y="2322"/>
                    </a:lnTo>
                    <a:lnTo>
                      <a:pt x="5397" y="2297"/>
                    </a:lnTo>
                    <a:lnTo>
                      <a:pt x="5406" y="2281"/>
                    </a:lnTo>
                    <a:lnTo>
                      <a:pt x="5406" y="2281"/>
                    </a:lnTo>
                    <a:lnTo>
                      <a:pt x="5422" y="2264"/>
                    </a:lnTo>
                    <a:lnTo>
                      <a:pt x="5431" y="2256"/>
                    </a:lnTo>
                    <a:lnTo>
                      <a:pt x="5447" y="2247"/>
                    </a:lnTo>
                    <a:lnTo>
                      <a:pt x="5447" y="2247"/>
                    </a:lnTo>
                    <a:lnTo>
                      <a:pt x="5464" y="2239"/>
                    </a:lnTo>
                    <a:lnTo>
                      <a:pt x="5489" y="2239"/>
                    </a:lnTo>
                    <a:lnTo>
                      <a:pt x="5523" y="2239"/>
                    </a:lnTo>
                    <a:lnTo>
                      <a:pt x="5548" y="2239"/>
                    </a:lnTo>
                    <a:lnTo>
                      <a:pt x="5573" y="2247"/>
                    </a:lnTo>
                    <a:lnTo>
                      <a:pt x="5590" y="2256"/>
                    </a:lnTo>
                    <a:lnTo>
                      <a:pt x="5606" y="2272"/>
                    </a:lnTo>
                    <a:lnTo>
                      <a:pt x="5623" y="2289"/>
                    </a:lnTo>
                    <a:lnTo>
                      <a:pt x="5631" y="2306"/>
                    </a:lnTo>
                    <a:lnTo>
                      <a:pt x="5640" y="2331"/>
                    </a:lnTo>
                    <a:lnTo>
                      <a:pt x="5640" y="2347"/>
                    </a:lnTo>
                    <a:lnTo>
                      <a:pt x="5640" y="2389"/>
                    </a:lnTo>
                    <a:lnTo>
                      <a:pt x="5640" y="2406"/>
                    </a:lnTo>
                    <a:lnTo>
                      <a:pt x="5640" y="2423"/>
                    </a:lnTo>
                    <a:lnTo>
                      <a:pt x="5640" y="2431"/>
                    </a:lnTo>
                    <a:lnTo>
                      <a:pt x="5631" y="2448"/>
                    </a:lnTo>
                    <a:lnTo>
                      <a:pt x="5564" y="2565"/>
                    </a:lnTo>
                    <a:lnTo>
                      <a:pt x="5498" y="2682"/>
                    </a:lnTo>
                    <a:lnTo>
                      <a:pt x="5431" y="2807"/>
                    </a:lnTo>
                    <a:lnTo>
                      <a:pt x="5372" y="2924"/>
                    </a:lnTo>
                    <a:lnTo>
                      <a:pt x="5305" y="3049"/>
                    </a:lnTo>
                    <a:lnTo>
                      <a:pt x="5247" y="3175"/>
                    </a:lnTo>
                    <a:lnTo>
                      <a:pt x="5180" y="3291"/>
                    </a:lnTo>
                    <a:lnTo>
                      <a:pt x="5155" y="3358"/>
                    </a:lnTo>
                    <a:lnTo>
                      <a:pt x="5122" y="3417"/>
                    </a:lnTo>
                    <a:lnTo>
                      <a:pt x="5097" y="3475"/>
                    </a:lnTo>
                    <a:lnTo>
                      <a:pt x="5063" y="3542"/>
                    </a:lnTo>
                    <a:lnTo>
                      <a:pt x="5038" y="3601"/>
                    </a:lnTo>
                    <a:lnTo>
                      <a:pt x="5005" y="3667"/>
                    </a:lnTo>
                    <a:lnTo>
                      <a:pt x="4980" y="3726"/>
                    </a:lnTo>
                    <a:lnTo>
                      <a:pt x="4946" y="3793"/>
                    </a:lnTo>
                    <a:lnTo>
                      <a:pt x="4921" y="3851"/>
                    </a:lnTo>
                    <a:lnTo>
                      <a:pt x="4896" y="3918"/>
                    </a:lnTo>
                    <a:lnTo>
                      <a:pt x="4871" y="3977"/>
                    </a:lnTo>
                    <a:lnTo>
                      <a:pt x="4838" y="4043"/>
                    </a:lnTo>
                    <a:lnTo>
                      <a:pt x="4813" y="4102"/>
                    </a:lnTo>
                    <a:lnTo>
                      <a:pt x="4788" y="4169"/>
                    </a:lnTo>
                    <a:lnTo>
                      <a:pt x="4762" y="4227"/>
                    </a:lnTo>
                    <a:lnTo>
                      <a:pt x="4737" y="4294"/>
                    </a:lnTo>
                    <a:lnTo>
                      <a:pt x="4712" y="4352"/>
                    </a:lnTo>
                    <a:lnTo>
                      <a:pt x="4687" y="4419"/>
                    </a:lnTo>
                    <a:lnTo>
                      <a:pt x="4662" y="4486"/>
                    </a:lnTo>
                    <a:lnTo>
                      <a:pt x="4637" y="4545"/>
                    </a:lnTo>
                    <a:lnTo>
                      <a:pt x="4612" y="4611"/>
                    </a:lnTo>
                    <a:lnTo>
                      <a:pt x="4595" y="4670"/>
                    </a:lnTo>
                    <a:lnTo>
                      <a:pt x="4570" y="4737"/>
                    </a:lnTo>
                    <a:lnTo>
                      <a:pt x="4545" y="4804"/>
                    </a:lnTo>
                    <a:lnTo>
                      <a:pt x="4529" y="4862"/>
                    </a:lnTo>
                    <a:lnTo>
                      <a:pt x="4503" y="4929"/>
                    </a:lnTo>
                    <a:lnTo>
                      <a:pt x="4487" y="4996"/>
                    </a:lnTo>
                    <a:lnTo>
                      <a:pt x="4487" y="5012"/>
                    </a:lnTo>
                    <a:lnTo>
                      <a:pt x="4470" y="5063"/>
                    </a:lnTo>
                    <a:lnTo>
                      <a:pt x="4445" y="5121"/>
                    </a:lnTo>
                    <a:lnTo>
                      <a:pt x="4428" y="5188"/>
                    </a:lnTo>
                    <a:lnTo>
                      <a:pt x="4412" y="5255"/>
                    </a:lnTo>
                    <a:lnTo>
                      <a:pt x="4395" y="5322"/>
                    </a:lnTo>
                    <a:lnTo>
                      <a:pt x="4378" y="5380"/>
                    </a:lnTo>
                    <a:lnTo>
                      <a:pt x="4353" y="5447"/>
                    </a:lnTo>
                    <a:lnTo>
                      <a:pt x="4336" y="5514"/>
                    </a:lnTo>
                    <a:lnTo>
                      <a:pt x="4320" y="5581"/>
                    </a:lnTo>
                    <a:lnTo>
                      <a:pt x="4311" y="5647"/>
                    </a:lnTo>
                    <a:lnTo>
                      <a:pt x="4295" y="5714"/>
                    </a:lnTo>
                    <a:lnTo>
                      <a:pt x="4278" y="5781"/>
                    </a:lnTo>
                    <a:lnTo>
                      <a:pt x="4261" y="5848"/>
                    </a:lnTo>
                    <a:lnTo>
                      <a:pt x="4253" y="5915"/>
                    </a:lnTo>
                    <a:lnTo>
                      <a:pt x="4236" y="5981"/>
                    </a:lnTo>
                    <a:lnTo>
                      <a:pt x="4228" y="6048"/>
                    </a:lnTo>
                    <a:lnTo>
                      <a:pt x="4211" y="6115"/>
                    </a:lnTo>
                    <a:lnTo>
                      <a:pt x="4203" y="6182"/>
                    </a:lnTo>
                    <a:lnTo>
                      <a:pt x="4194" y="6249"/>
                    </a:lnTo>
                    <a:lnTo>
                      <a:pt x="4178" y="6316"/>
                    </a:lnTo>
                    <a:lnTo>
                      <a:pt x="4169" y="6382"/>
                    </a:lnTo>
                    <a:lnTo>
                      <a:pt x="4161" y="6449"/>
                    </a:lnTo>
                    <a:lnTo>
                      <a:pt x="4153" y="6516"/>
                    </a:lnTo>
                    <a:lnTo>
                      <a:pt x="4153" y="6550"/>
                    </a:lnTo>
                    <a:lnTo>
                      <a:pt x="4153" y="6583"/>
                    </a:lnTo>
                    <a:lnTo>
                      <a:pt x="4153" y="6625"/>
                    </a:lnTo>
                    <a:lnTo>
                      <a:pt x="4153" y="6675"/>
                    </a:lnTo>
                    <a:lnTo>
                      <a:pt x="4153" y="6725"/>
                    </a:lnTo>
                    <a:lnTo>
                      <a:pt x="4153" y="6775"/>
                    </a:lnTo>
                    <a:lnTo>
                      <a:pt x="4153" y="6825"/>
                    </a:lnTo>
                    <a:lnTo>
                      <a:pt x="4153" y="6875"/>
                    </a:lnTo>
                    <a:lnTo>
                      <a:pt x="4153" y="6934"/>
                    </a:lnTo>
                    <a:lnTo>
                      <a:pt x="4153" y="7201"/>
                    </a:lnTo>
                    <a:lnTo>
                      <a:pt x="4153" y="7235"/>
                    </a:lnTo>
                    <a:lnTo>
                      <a:pt x="4153" y="7260"/>
                    </a:lnTo>
                    <a:lnTo>
                      <a:pt x="4153" y="7293"/>
                    </a:lnTo>
                    <a:lnTo>
                      <a:pt x="4153" y="7326"/>
                    </a:lnTo>
                    <a:lnTo>
                      <a:pt x="4153" y="7352"/>
                    </a:lnTo>
                    <a:lnTo>
                      <a:pt x="4153" y="7385"/>
                    </a:lnTo>
                    <a:lnTo>
                      <a:pt x="4153" y="7410"/>
                    </a:lnTo>
                    <a:lnTo>
                      <a:pt x="4153" y="7443"/>
                    </a:lnTo>
                    <a:lnTo>
                      <a:pt x="4153" y="7469"/>
                    </a:lnTo>
                    <a:lnTo>
                      <a:pt x="4153" y="7502"/>
                    </a:lnTo>
                    <a:lnTo>
                      <a:pt x="4161" y="7527"/>
                    </a:lnTo>
                    <a:lnTo>
                      <a:pt x="4169" y="7552"/>
                    </a:lnTo>
                    <a:lnTo>
                      <a:pt x="4169" y="7577"/>
                    </a:lnTo>
                    <a:lnTo>
                      <a:pt x="4178" y="7602"/>
                    </a:lnTo>
                    <a:lnTo>
                      <a:pt x="4186" y="7627"/>
                    </a:lnTo>
                    <a:lnTo>
                      <a:pt x="4194" y="7652"/>
                    </a:lnTo>
                    <a:lnTo>
                      <a:pt x="4203" y="7677"/>
                    </a:lnTo>
                    <a:lnTo>
                      <a:pt x="4211" y="7702"/>
                    </a:lnTo>
                    <a:lnTo>
                      <a:pt x="4219" y="7727"/>
                    </a:lnTo>
                    <a:lnTo>
                      <a:pt x="4228" y="7744"/>
                    </a:lnTo>
                    <a:lnTo>
                      <a:pt x="4236" y="7769"/>
                    </a:lnTo>
                    <a:lnTo>
                      <a:pt x="4245" y="7786"/>
                    </a:lnTo>
                    <a:lnTo>
                      <a:pt x="4253" y="7803"/>
                    </a:lnTo>
                    <a:lnTo>
                      <a:pt x="4270" y="7828"/>
                    </a:lnTo>
                    <a:lnTo>
                      <a:pt x="4278" y="7844"/>
                    </a:lnTo>
                    <a:lnTo>
                      <a:pt x="4286" y="7861"/>
                    </a:lnTo>
                    <a:lnTo>
                      <a:pt x="4295" y="7861"/>
                    </a:lnTo>
                    <a:lnTo>
                      <a:pt x="4303" y="7870"/>
                    </a:lnTo>
                    <a:lnTo>
                      <a:pt x="4303" y="7878"/>
                    </a:lnTo>
                    <a:lnTo>
                      <a:pt x="4311" y="7886"/>
                    </a:lnTo>
                    <a:lnTo>
                      <a:pt x="4320" y="7895"/>
                    </a:lnTo>
                    <a:lnTo>
                      <a:pt x="4320" y="7895"/>
                    </a:lnTo>
                    <a:lnTo>
                      <a:pt x="4328" y="7903"/>
                    </a:lnTo>
                    <a:lnTo>
                      <a:pt x="4336" y="7911"/>
                    </a:lnTo>
                    <a:lnTo>
                      <a:pt x="4336" y="7911"/>
                    </a:lnTo>
                    <a:lnTo>
                      <a:pt x="4345" y="7911"/>
                    </a:lnTo>
                    <a:lnTo>
                      <a:pt x="4353" y="7911"/>
                    </a:lnTo>
                    <a:lnTo>
                      <a:pt x="4361" y="7911"/>
                    </a:lnTo>
                    <a:lnTo>
                      <a:pt x="4361" y="7911"/>
                    </a:lnTo>
                    <a:lnTo>
                      <a:pt x="4370" y="7911"/>
                    </a:lnTo>
                    <a:lnTo>
                      <a:pt x="4378" y="7911"/>
                    </a:lnTo>
                    <a:lnTo>
                      <a:pt x="4387" y="7911"/>
                    </a:lnTo>
                    <a:lnTo>
                      <a:pt x="4387" y="7911"/>
                    </a:lnTo>
                    <a:lnTo>
                      <a:pt x="4395" y="7911"/>
                    </a:lnTo>
                    <a:lnTo>
                      <a:pt x="4403" y="7911"/>
                    </a:lnTo>
                    <a:lnTo>
                      <a:pt x="4412" y="7911"/>
                    </a:lnTo>
                    <a:lnTo>
                      <a:pt x="4420" y="7911"/>
                    </a:lnTo>
                    <a:lnTo>
                      <a:pt x="4428" y="7911"/>
                    </a:lnTo>
                    <a:lnTo>
                      <a:pt x="4453" y="7920"/>
                    </a:lnTo>
                    <a:lnTo>
                      <a:pt x="4478" y="7928"/>
                    </a:lnTo>
                    <a:lnTo>
                      <a:pt x="4495" y="7936"/>
                    </a:lnTo>
                    <a:lnTo>
                      <a:pt x="4520" y="7936"/>
                    </a:lnTo>
                    <a:lnTo>
                      <a:pt x="4545" y="7936"/>
                    </a:lnTo>
                    <a:lnTo>
                      <a:pt x="4570" y="7936"/>
                    </a:lnTo>
                    <a:lnTo>
                      <a:pt x="4595" y="7936"/>
                    </a:lnTo>
                    <a:lnTo>
                      <a:pt x="4687" y="7936"/>
                    </a:lnTo>
                    <a:lnTo>
                      <a:pt x="4712" y="7936"/>
                    </a:lnTo>
                    <a:lnTo>
                      <a:pt x="4729" y="7936"/>
                    </a:lnTo>
                    <a:lnTo>
                      <a:pt x="4754" y="7936"/>
                    </a:lnTo>
                    <a:lnTo>
                      <a:pt x="4779" y="7936"/>
                    </a:lnTo>
                    <a:lnTo>
                      <a:pt x="4804" y="7936"/>
                    </a:lnTo>
                    <a:lnTo>
                      <a:pt x="4829" y="7928"/>
                    </a:lnTo>
                    <a:lnTo>
                      <a:pt x="4846" y="7920"/>
                    </a:lnTo>
                    <a:lnTo>
                      <a:pt x="4871" y="7911"/>
                    </a:lnTo>
                    <a:lnTo>
                      <a:pt x="4896" y="7903"/>
                    </a:lnTo>
                    <a:lnTo>
                      <a:pt x="4921" y="7895"/>
                    </a:lnTo>
                    <a:lnTo>
                      <a:pt x="4938" y="7886"/>
                    </a:lnTo>
                    <a:lnTo>
                      <a:pt x="4963" y="7878"/>
                    </a:lnTo>
                    <a:lnTo>
                      <a:pt x="4988" y="7870"/>
                    </a:lnTo>
                    <a:lnTo>
                      <a:pt x="5013" y="7853"/>
                    </a:lnTo>
                    <a:lnTo>
                      <a:pt x="5038" y="7844"/>
                    </a:lnTo>
                    <a:lnTo>
                      <a:pt x="5063" y="7828"/>
                    </a:lnTo>
                    <a:lnTo>
                      <a:pt x="5080" y="7819"/>
                    </a:lnTo>
                    <a:lnTo>
                      <a:pt x="5105" y="7803"/>
                    </a:lnTo>
                    <a:lnTo>
                      <a:pt x="5130" y="7786"/>
                    </a:lnTo>
                    <a:lnTo>
                      <a:pt x="5155" y="7769"/>
                    </a:lnTo>
                    <a:lnTo>
                      <a:pt x="5180" y="7753"/>
                    </a:lnTo>
                    <a:lnTo>
                      <a:pt x="5205" y="7736"/>
                    </a:lnTo>
                    <a:lnTo>
                      <a:pt x="5222" y="7719"/>
                    </a:lnTo>
                    <a:lnTo>
                      <a:pt x="5247" y="7702"/>
                    </a:lnTo>
                    <a:lnTo>
                      <a:pt x="5247" y="7702"/>
                    </a:lnTo>
                    <a:lnTo>
                      <a:pt x="5272" y="7686"/>
                    </a:lnTo>
                    <a:lnTo>
                      <a:pt x="5297" y="7661"/>
                    </a:lnTo>
                    <a:lnTo>
                      <a:pt x="5314" y="7644"/>
                    </a:lnTo>
                    <a:lnTo>
                      <a:pt x="5339" y="7619"/>
                    </a:lnTo>
                    <a:lnTo>
                      <a:pt x="5364" y="7602"/>
                    </a:lnTo>
                    <a:lnTo>
                      <a:pt x="5389" y="7577"/>
                    </a:lnTo>
                    <a:lnTo>
                      <a:pt x="5414" y="7552"/>
                    </a:lnTo>
                    <a:lnTo>
                      <a:pt x="5431" y="7535"/>
                    </a:lnTo>
                    <a:lnTo>
                      <a:pt x="5456" y="7510"/>
                    </a:lnTo>
                    <a:lnTo>
                      <a:pt x="5481" y="7485"/>
                    </a:lnTo>
                    <a:lnTo>
                      <a:pt x="5506" y="7460"/>
                    </a:lnTo>
                    <a:lnTo>
                      <a:pt x="5523" y="7435"/>
                    </a:lnTo>
                    <a:lnTo>
                      <a:pt x="5548" y="7410"/>
                    </a:lnTo>
                    <a:lnTo>
                      <a:pt x="5573" y="7385"/>
                    </a:lnTo>
                    <a:lnTo>
                      <a:pt x="5590" y="7360"/>
                    </a:lnTo>
                    <a:lnTo>
                      <a:pt x="5615" y="7326"/>
                    </a:lnTo>
                    <a:lnTo>
                      <a:pt x="5631" y="7301"/>
                    </a:lnTo>
                    <a:lnTo>
                      <a:pt x="5648" y="7276"/>
                    </a:lnTo>
                    <a:lnTo>
                      <a:pt x="5673" y="7243"/>
                    </a:lnTo>
                    <a:lnTo>
                      <a:pt x="5698" y="7218"/>
                    </a:lnTo>
                    <a:lnTo>
                      <a:pt x="5715" y="7193"/>
                    </a:lnTo>
                    <a:lnTo>
                      <a:pt x="5740" y="7159"/>
                    </a:lnTo>
                    <a:lnTo>
                      <a:pt x="5757" y="7134"/>
                    </a:lnTo>
                    <a:lnTo>
                      <a:pt x="5782" y="7101"/>
                    </a:lnTo>
                    <a:lnTo>
                      <a:pt x="5798" y="7068"/>
                    </a:lnTo>
                    <a:lnTo>
                      <a:pt x="5823" y="7042"/>
                    </a:lnTo>
                    <a:lnTo>
                      <a:pt x="5848" y="7009"/>
                    </a:lnTo>
                    <a:lnTo>
                      <a:pt x="5882" y="6951"/>
                    </a:lnTo>
                    <a:lnTo>
                      <a:pt x="5924" y="6884"/>
                    </a:lnTo>
                    <a:lnTo>
                      <a:pt x="5965" y="6817"/>
                    </a:lnTo>
                    <a:lnTo>
                      <a:pt x="6007" y="6758"/>
                    </a:lnTo>
                    <a:lnTo>
                      <a:pt x="6041" y="6692"/>
                    </a:lnTo>
                    <a:lnTo>
                      <a:pt x="6082" y="6625"/>
                    </a:lnTo>
                    <a:lnTo>
                      <a:pt x="6116" y="6558"/>
                    </a:lnTo>
                    <a:lnTo>
                      <a:pt x="6158" y="6491"/>
                    </a:lnTo>
                    <a:lnTo>
                      <a:pt x="6191" y="6424"/>
                    </a:lnTo>
                    <a:lnTo>
                      <a:pt x="6224" y="6357"/>
                    </a:lnTo>
                    <a:lnTo>
                      <a:pt x="6258" y="6291"/>
                    </a:lnTo>
                    <a:lnTo>
                      <a:pt x="6291" y="6224"/>
                    </a:lnTo>
                    <a:lnTo>
                      <a:pt x="6325" y="6157"/>
                    </a:lnTo>
                    <a:lnTo>
                      <a:pt x="6358" y="6090"/>
                    </a:lnTo>
                    <a:lnTo>
                      <a:pt x="6392" y="6023"/>
                    </a:lnTo>
                    <a:lnTo>
                      <a:pt x="6425" y="5956"/>
                    </a:lnTo>
                    <a:lnTo>
                      <a:pt x="6450" y="5898"/>
                    </a:lnTo>
                    <a:lnTo>
                      <a:pt x="6475" y="5831"/>
                    </a:lnTo>
                    <a:lnTo>
                      <a:pt x="6508" y="5764"/>
                    </a:lnTo>
                    <a:lnTo>
                      <a:pt x="6534" y="5706"/>
                    </a:lnTo>
                    <a:lnTo>
                      <a:pt x="6559" y="5647"/>
                    </a:lnTo>
                    <a:lnTo>
                      <a:pt x="6584" y="5589"/>
                    </a:lnTo>
                    <a:lnTo>
                      <a:pt x="6609" y="5530"/>
                    </a:lnTo>
                    <a:lnTo>
                      <a:pt x="6634" y="5472"/>
                    </a:lnTo>
                    <a:lnTo>
                      <a:pt x="6650" y="5422"/>
                    </a:lnTo>
                    <a:lnTo>
                      <a:pt x="6676" y="5363"/>
                    </a:lnTo>
                    <a:lnTo>
                      <a:pt x="6692" y="5313"/>
                    </a:lnTo>
                    <a:lnTo>
                      <a:pt x="6726" y="5213"/>
                    </a:lnTo>
                    <a:lnTo>
                      <a:pt x="6759" y="5129"/>
                    </a:lnTo>
                    <a:lnTo>
                      <a:pt x="6792" y="5054"/>
                    </a:lnTo>
                    <a:lnTo>
                      <a:pt x="6893" y="4762"/>
                    </a:lnTo>
                    <a:lnTo>
                      <a:pt x="7001" y="4478"/>
                    </a:lnTo>
                    <a:lnTo>
                      <a:pt x="7168" y="3993"/>
                    </a:lnTo>
                    <a:lnTo>
                      <a:pt x="7202" y="3901"/>
                    </a:lnTo>
                    <a:lnTo>
                      <a:pt x="7210" y="3868"/>
                    </a:lnTo>
                    <a:lnTo>
                      <a:pt x="7219" y="3826"/>
                    </a:lnTo>
                    <a:lnTo>
                      <a:pt x="7235" y="3776"/>
                    </a:lnTo>
                    <a:lnTo>
                      <a:pt x="7252" y="3726"/>
                    </a:lnTo>
                    <a:lnTo>
                      <a:pt x="7277" y="3626"/>
                    </a:lnTo>
                    <a:lnTo>
                      <a:pt x="7310" y="3517"/>
                    </a:lnTo>
                    <a:lnTo>
                      <a:pt x="7327" y="3475"/>
                    </a:lnTo>
                    <a:lnTo>
                      <a:pt x="7336" y="3425"/>
                    </a:lnTo>
                    <a:lnTo>
                      <a:pt x="7352" y="3392"/>
                    </a:lnTo>
                    <a:lnTo>
                      <a:pt x="7352" y="3375"/>
                    </a:lnTo>
                    <a:lnTo>
                      <a:pt x="7361" y="3358"/>
                    </a:lnTo>
                    <a:lnTo>
                      <a:pt x="7369" y="3333"/>
                    </a:lnTo>
                    <a:lnTo>
                      <a:pt x="7386" y="3308"/>
                    </a:lnTo>
                    <a:lnTo>
                      <a:pt x="7402" y="3283"/>
                    </a:lnTo>
                    <a:lnTo>
                      <a:pt x="7419" y="3275"/>
                    </a:lnTo>
                    <a:lnTo>
                      <a:pt x="7444" y="3258"/>
                    </a:lnTo>
                    <a:lnTo>
                      <a:pt x="7461" y="3250"/>
                    </a:lnTo>
                    <a:lnTo>
                      <a:pt x="7486" y="3241"/>
                    </a:lnTo>
                    <a:lnTo>
                      <a:pt x="7486" y="3241"/>
                    </a:lnTo>
                    <a:lnTo>
                      <a:pt x="7511" y="3241"/>
                    </a:lnTo>
                    <a:lnTo>
                      <a:pt x="7528" y="3241"/>
                    </a:lnTo>
                    <a:lnTo>
                      <a:pt x="7553" y="3241"/>
                    </a:lnTo>
                    <a:lnTo>
                      <a:pt x="7578" y="3250"/>
                    </a:lnTo>
                    <a:lnTo>
                      <a:pt x="7594" y="3258"/>
                    </a:lnTo>
                    <a:lnTo>
                      <a:pt x="7594" y="3258"/>
                    </a:lnTo>
                    <a:lnTo>
                      <a:pt x="7620" y="3275"/>
                    </a:lnTo>
                    <a:lnTo>
                      <a:pt x="7645" y="3300"/>
                    </a:lnTo>
                    <a:lnTo>
                      <a:pt x="7661" y="3317"/>
                    </a:lnTo>
                    <a:lnTo>
                      <a:pt x="7661" y="3317"/>
                    </a:lnTo>
                    <a:lnTo>
                      <a:pt x="7670" y="3333"/>
                    </a:lnTo>
                    <a:lnTo>
                      <a:pt x="7670" y="3358"/>
                    </a:lnTo>
                    <a:lnTo>
                      <a:pt x="7670" y="3367"/>
                    </a:lnTo>
                    <a:lnTo>
                      <a:pt x="7670" y="3400"/>
                    </a:lnTo>
                    <a:lnTo>
                      <a:pt x="7670" y="3442"/>
                    </a:lnTo>
                    <a:lnTo>
                      <a:pt x="7670" y="3500"/>
                    </a:lnTo>
                    <a:lnTo>
                      <a:pt x="7670" y="3559"/>
                    </a:lnTo>
                    <a:lnTo>
                      <a:pt x="7661" y="3617"/>
                    </a:lnTo>
                    <a:lnTo>
                      <a:pt x="7653" y="3676"/>
                    </a:lnTo>
                    <a:lnTo>
                      <a:pt x="7645" y="3743"/>
                    </a:lnTo>
                    <a:lnTo>
                      <a:pt x="7636" y="3809"/>
                    </a:lnTo>
                    <a:lnTo>
                      <a:pt x="7628" y="3876"/>
                    </a:lnTo>
                    <a:lnTo>
                      <a:pt x="7620" y="3943"/>
                    </a:lnTo>
                    <a:lnTo>
                      <a:pt x="7603" y="4018"/>
                    </a:lnTo>
                    <a:lnTo>
                      <a:pt x="7594" y="4085"/>
                    </a:lnTo>
                    <a:lnTo>
                      <a:pt x="7569" y="4227"/>
                    </a:lnTo>
                    <a:lnTo>
                      <a:pt x="7511" y="4528"/>
                    </a:lnTo>
                    <a:lnTo>
                      <a:pt x="7486" y="4687"/>
                    </a:lnTo>
                    <a:lnTo>
                      <a:pt x="7469" y="4762"/>
                    </a:lnTo>
                    <a:lnTo>
                      <a:pt x="7461" y="4845"/>
                    </a:lnTo>
                    <a:lnTo>
                      <a:pt x="7444" y="4921"/>
                    </a:lnTo>
                    <a:lnTo>
                      <a:pt x="7436" y="5004"/>
                    </a:lnTo>
                    <a:lnTo>
                      <a:pt x="7419" y="5088"/>
                    </a:lnTo>
                    <a:lnTo>
                      <a:pt x="7411" y="5163"/>
                    </a:lnTo>
                    <a:lnTo>
                      <a:pt x="7402" y="5246"/>
                    </a:lnTo>
                    <a:lnTo>
                      <a:pt x="7386" y="5322"/>
                    </a:lnTo>
                    <a:lnTo>
                      <a:pt x="7377" y="5405"/>
                    </a:lnTo>
                    <a:lnTo>
                      <a:pt x="7369" y="5489"/>
                    </a:lnTo>
                    <a:lnTo>
                      <a:pt x="7361" y="5564"/>
                    </a:lnTo>
                    <a:lnTo>
                      <a:pt x="7352" y="5647"/>
                    </a:lnTo>
                    <a:lnTo>
                      <a:pt x="7352" y="5731"/>
                    </a:lnTo>
                    <a:lnTo>
                      <a:pt x="7344" y="5806"/>
                    </a:lnTo>
                    <a:lnTo>
                      <a:pt x="7344" y="5848"/>
                    </a:lnTo>
                    <a:lnTo>
                      <a:pt x="7344" y="5881"/>
                    </a:lnTo>
                    <a:lnTo>
                      <a:pt x="7344" y="6299"/>
                    </a:lnTo>
                    <a:lnTo>
                      <a:pt x="7344" y="6341"/>
                    </a:lnTo>
                    <a:lnTo>
                      <a:pt x="7344" y="6374"/>
                    </a:lnTo>
                    <a:lnTo>
                      <a:pt x="7344" y="6416"/>
                    </a:lnTo>
                    <a:lnTo>
                      <a:pt x="7344" y="6449"/>
                    </a:lnTo>
                    <a:lnTo>
                      <a:pt x="7344" y="6483"/>
                    </a:lnTo>
                    <a:lnTo>
                      <a:pt x="7344" y="6516"/>
                    </a:lnTo>
                    <a:lnTo>
                      <a:pt x="7344" y="6558"/>
                    </a:lnTo>
                    <a:lnTo>
                      <a:pt x="7344" y="6591"/>
                    </a:lnTo>
                    <a:lnTo>
                      <a:pt x="7344" y="6625"/>
                    </a:lnTo>
                    <a:lnTo>
                      <a:pt x="7352" y="6658"/>
                    </a:lnTo>
                    <a:lnTo>
                      <a:pt x="7352" y="6692"/>
                    </a:lnTo>
                    <a:lnTo>
                      <a:pt x="7361" y="6725"/>
                    </a:lnTo>
                    <a:lnTo>
                      <a:pt x="7369" y="6758"/>
                    </a:lnTo>
                    <a:lnTo>
                      <a:pt x="7377" y="6792"/>
                    </a:lnTo>
                    <a:lnTo>
                      <a:pt x="7386" y="6825"/>
                    </a:lnTo>
                    <a:lnTo>
                      <a:pt x="7394" y="6859"/>
                    </a:lnTo>
                    <a:lnTo>
                      <a:pt x="7402" y="6892"/>
                    </a:lnTo>
                    <a:lnTo>
                      <a:pt x="7411" y="6926"/>
                    </a:lnTo>
                    <a:lnTo>
                      <a:pt x="7419" y="6951"/>
                    </a:lnTo>
                    <a:lnTo>
                      <a:pt x="7436" y="6984"/>
                    </a:lnTo>
                    <a:lnTo>
                      <a:pt x="7444" y="7017"/>
                    </a:lnTo>
                    <a:lnTo>
                      <a:pt x="7452" y="7042"/>
                    </a:lnTo>
                    <a:lnTo>
                      <a:pt x="7469" y="7076"/>
                    </a:lnTo>
                    <a:lnTo>
                      <a:pt x="7478" y="7101"/>
                    </a:lnTo>
                    <a:lnTo>
                      <a:pt x="7494" y="7134"/>
                    </a:lnTo>
                    <a:lnTo>
                      <a:pt x="7511" y="7159"/>
                    </a:lnTo>
                    <a:lnTo>
                      <a:pt x="7519" y="7184"/>
                    </a:lnTo>
                    <a:lnTo>
                      <a:pt x="7536" y="7210"/>
                    </a:lnTo>
                    <a:lnTo>
                      <a:pt x="7553" y="7243"/>
                    </a:lnTo>
                    <a:lnTo>
                      <a:pt x="7569" y="7268"/>
                    </a:lnTo>
                    <a:lnTo>
                      <a:pt x="7586" y="7293"/>
                    </a:lnTo>
                    <a:lnTo>
                      <a:pt x="7603" y="7318"/>
                    </a:lnTo>
                    <a:lnTo>
                      <a:pt x="7620" y="7343"/>
                    </a:lnTo>
                    <a:lnTo>
                      <a:pt x="7645" y="7368"/>
                    </a:lnTo>
                    <a:lnTo>
                      <a:pt x="7645" y="7368"/>
                    </a:lnTo>
                    <a:lnTo>
                      <a:pt x="7661" y="7393"/>
                    </a:lnTo>
                    <a:lnTo>
                      <a:pt x="7686" y="7418"/>
                    </a:lnTo>
                    <a:lnTo>
                      <a:pt x="7686" y="7418"/>
                    </a:lnTo>
                    <a:lnTo>
                      <a:pt x="7703" y="7443"/>
                    </a:lnTo>
                    <a:lnTo>
                      <a:pt x="7728" y="7469"/>
                    </a:lnTo>
                    <a:lnTo>
                      <a:pt x="7728" y="7469"/>
                    </a:lnTo>
                    <a:lnTo>
                      <a:pt x="7753" y="7494"/>
                    </a:lnTo>
                    <a:lnTo>
                      <a:pt x="7778" y="7519"/>
                    </a:lnTo>
                    <a:lnTo>
                      <a:pt x="7778" y="7519"/>
                    </a:lnTo>
                    <a:lnTo>
                      <a:pt x="7803" y="7535"/>
                    </a:lnTo>
                    <a:lnTo>
                      <a:pt x="7828" y="7560"/>
                    </a:lnTo>
                    <a:lnTo>
                      <a:pt x="7828" y="7560"/>
                    </a:lnTo>
                    <a:lnTo>
                      <a:pt x="7853" y="7577"/>
                    </a:lnTo>
                    <a:lnTo>
                      <a:pt x="7879" y="7602"/>
                    </a:lnTo>
                    <a:lnTo>
                      <a:pt x="7904" y="7619"/>
                    </a:lnTo>
                    <a:lnTo>
                      <a:pt x="7937" y="7636"/>
                    </a:lnTo>
                    <a:lnTo>
                      <a:pt x="7962" y="7652"/>
                    </a:lnTo>
                    <a:lnTo>
                      <a:pt x="7987" y="7669"/>
                    </a:lnTo>
                    <a:lnTo>
                      <a:pt x="8021" y="7686"/>
                    </a:lnTo>
                    <a:lnTo>
                      <a:pt x="8054" y="7702"/>
                    </a:lnTo>
                    <a:lnTo>
                      <a:pt x="8087" y="7719"/>
                    </a:lnTo>
                    <a:lnTo>
                      <a:pt x="8096" y="7719"/>
                    </a:lnTo>
                    <a:lnTo>
                      <a:pt x="8104" y="7719"/>
                    </a:lnTo>
                    <a:lnTo>
                      <a:pt x="8112" y="7719"/>
                    </a:lnTo>
                    <a:lnTo>
                      <a:pt x="8121" y="7719"/>
                    </a:lnTo>
                    <a:lnTo>
                      <a:pt x="8129" y="7719"/>
                    </a:lnTo>
                    <a:lnTo>
                      <a:pt x="8137" y="7719"/>
                    </a:lnTo>
                    <a:lnTo>
                      <a:pt x="8238" y="7719"/>
                    </a:lnTo>
                    <a:lnTo>
                      <a:pt x="8254" y="7719"/>
                    </a:lnTo>
                    <a:lnTo>
                      <a:pt x="8263" y="7719"/>
                    </a:lnTo>
                    <a:lnTo>
                      <a:pt x="8271" y="7719"/>
                    </a:lnTo>
                    <a:lnTo>
                      <a:pt x="8280" y="7719"/>
                    </a:lnTo>
                    <a:lnTo>
                      <a:pt x="8288" y="7719"/>
                    </a:lnTo>
                    <a:lnTo>
                      <a:pt x="8288" y="7719"/>
                    </a:lnTo>
                    <a:lnTo>
                      <a:pt x="8305" y="7719"/>
                    </a:lnTo>
                    <a:lnTo>
                      <a:pt x="8305" y="7719"/>
                    </a:lnTo>
                    <a:lnTo>
                      <a:pt x="8313" y="7719"/>
                    </a:lnTo>
                    <a:lnTo>
                      <a:pt x="8313" y="7719"/>
                    </a:lnTo>
                    <a:lnTo>
                      <a:pt x="8330" y="7719"/>
                    </a:lnTo>
                    <a:lnTo>
                      <a:pt x="8330" y="7719"/>
                    </a:lnTo>
                    <a:lnTo>
                      <a:pt x="8338" y="7711"/>
                    </a:lnTo>
                    <a:lnTo>
                      <a:pt x="8338" y="7711"/>
                    </a:lnTo>
                    <a:lnTo>
                      <a:pt x="8355" y="7702"/>
                    </a:lnTo>
                    <a:lnTo>
                      <a:pt x="8355" y="7702"/>
                    </a:lnTo>
                    <a:lnTo>
                      <a:pt x="8363" y="7702"/>
                    </a:lnTo>
                    <a:lnTo>
                      <a:pt x="8371" y="7694"/>
                    </a:lnTo>
                    <a:lnTo>
                      <a:pt x="8396" y="7677"/>
                    </a:lnTo>
                    <a:lnTo>
                      <a:pt x="8413" y="7669"/>
                    </a:lnTo>
                    <a:lnTo>
                      <a:pt x="8438" y="7652"/>
                    </a:lnTo>
                    <a:lnTo>
                      <a:pt x="8455" y="7644"/>
                    </a:lnTo>
                    <a:lnTo>
                      <a:pt x="8455" y="7644"/>
                    </a:lnTo>
                    <a:lnTo>
                      <a:pt x="8472" y="7627"/>
                    </a:lnTo>
                    <a:lnTo>
                      <a:pt x="8488" y="7611"/>
                    </a:lnTo>
                    <a:lnTo>
                      <a:pt x="8488" y="7611"/>
                    </a:lnTo>
                    <a:lnTo>
                      <a:pt x="8513" y="7594"/>
                    </a:lnTo>
                    <a:lnTo>
                      <a:pt x="8530" y="7577"/>
                    </a:lnTo>
                    <a:lnTo>
                      <a:pt x="8530" y="7577"/>
                    </a:lnTo>
                    <a:lnTo>
                      <a:pt x="8555" y="7560"/>
                    </a:lnTo>
                    <a:lnTo>
                      <a:pt x="8572" y="7544"/>
                    </a:lnTo>
                    <a:lnTo>
                      <a:pt x="8589" y="7527"/>
                    </a:lnTo>
                    <a:lnTo>
                      <a:pt x="8614" y="7502"/>
                    </a:lnTo>
                    <a:lnTo>
                      <a:pt x="8630" y="7485"/>
                    </a:lnTo>
                    <a:lnTo>
                      <a:pt x="8647" y="7469"/>
                    </a:lnTo>
                    <a:lnTo>
                      <a:pt x="8664" y="7452"/>
                    </a:lnTo>
                    <a:lnTo>
                      <a:pt x="8681" y="7427"/>
                    </a:lnTo>
                    <a:lnTo>
                      <a:pt x="8689" y="7410"/>
                    </a:lnTo>
                    <a:lnTo>
                      <a:pt x="8714" y="7385"/>
                    </a:lnTo>
                    <a:lnTo>
                      <a:pt x="8739" y="7360"/>
                    </a:lnTo>
                    <a:lnTo>
                      <a:pt x="8756" y="7326"/>
                    </a:lnTo>
                    <a:lnTo>
                      <a:pt x="8781" y="7301"/>
                    </a:lnTo>
                    <a:lnTo>
                      <a:pt x="8806" y="7268"/>
                    </a:lnTo>
                    <a:lnTo>
                      <a:pt x="8823" y="7243"/>
                    </a:lnTo>
                    <a:lnTo>
                      <a:pt x="8839" y="7210"/>
                    </a:lnTo>
                    <a:lnTo>
                      <a:pt x="8864" y="7184"/>
                    </a:lnTo>
                    <a:lnTo>
                      <a:pt x="8881" y="7151"/>
                    </a:lnTo>
                    <a:lnTo>
                      <a:pt x="8906" y="7118"/>
                    </a:lnTo>
                    <a:lnTo>
                      <a:pt x="8923" y="7093"/>
                    </a:lnTo>
                    <a:lnTo>
                      <a:pt x="8939" y="7059"/>
                    </a:lnTo>
                    <a:lnTo>
                      <a:pt x="8956" y="7026"/>
                    </a:lnTo>
                    <a:lnTo>
                      <a:pt x="8973" y="6992"/>
                    </a:lnTo>
                    <a:lnTo>
                      <a:pt x="8990" y="6959"/>
                    </a:lnTo>
                    <a:lnTo>
                      <a:pt x="9006" y="6934"/>
                    </a:lnTo>
                    <a:lnTo>
                      <a:pt x="9023" y="6900"/>
                    </a:lnTo>
                    <a:lnTo>
                      <a:pt x="9040" y="6867"/>
                    </a:lnTo>
                    <a:lnTo>
                      <a:pt x="9056" y="6834"/>
                    </a:lnTo>
                    <a:lnTo>
                      <a:pt x="9073" y="6800"/>
                    </a:lnTo>
                    <a:lnTo>
                      <a:pt x="9090" y="6767"/>
                    </a:lnTo>
                    <a:lnTo>
                      <a:pt x="9107" y="6733"/>
                    </a:lnTo>
                    <a:lnTo>
                      <a:pt x="9123" y="6692"/>
                    </a:lnTo>
                    <a:lnTo>
                      <a:pt x="9132" y="6658"/>
                    </a:lnTo>
                    <a:lnTo>
                      <a:pt x="9148" y="6625"/>
                    </a:lnTo>
                    <a:lnTo>
                      <a:pt x="9157" y="6591"/>
                    </a:lnTo>
                    <a:lnTo>
                      <a:pt x="9173" y="6558"/>
                    </a:lnTo>
                    <a:lnTo>
                      <a:pt x="9190" y="6525"/>
                    </a:lnTo>
                    <a:lnTo>
                      <a:pt x="9198" y="6483"/>
                    </a:lnTo>
                    <a:lnTo>
                      <a:pt x="9215" y="6449"/>
                    </a:lnTo>
                    <a:lnTo>
                      <a:pt x="9224" y="6416"/>
                    </a:lnTo>
                    <a:lnTo>
                      <a:pt x="9232" y="6382"/>
                    </a:lnTo>
                    <a:lnTo>
                      <a:pt x="9249" y="6341"/>
                    </a:lnTo>
                    <a:lnTo>
                      <a:pt x="9257" y="6307"/>
                    </a:lnTo>
                    <a:lnTo>
                      <a:pt x="9265" y="6274"/>
                    </a:lnTo>
                    <a:lnTo>
                      <a:pt x="9282" y="6240"/>
                    </a:lnTo>
                    <a:lnTo>
                      <a:pt x="9290" y="6199"/>
                    </a:lnTo>
                    <a:lnTo>
                      <a:pt x="9299" y="6165"/>
                    </a:lnTo>
                    <a:lnTo>
                      <a:pt x="9307" y="6124"/>
                    </a:lnTo>
                    <a:lnTo>
                      <a:pt x="9315" y="6090"/>
                    </a:lnTo>
                    <a:lnTo>
                      <a:pt x="9324" y="6057"/>
                    </a:lnTo>
                    <a:lnTo>
                      <a:pt x="9332" y="6015"/>
                    </a:lnTo>
                    <a:lnTo>
                      <a:pt x="9340" y="5981"/>
                    </a:lnTo>
                    <a:lnTo>
                      <a:pt x="9349" y="5940"/>
                    </a:lnTo>
                    <a:lnTo>
                      <a:pt x="9366" y="5873"/>
                    </a:lnTo>
                    <a:lnTo>
                      <a:pt x="9382" y="5798"/>
                    </a:lnTo>
                    <a:lnTo>
                      <a:pt x="9391" y="5723"/>
                    </a:lnTo>
                    <a:lnTo>
                      <a:pt x="9407" y="5647"/>
                    </a:lnTo>
                    <a:lnTo>
                      <a:pt x="9416" y="5572"/>
                    </a:lnTo>
                    <a:lnTo>
                      <a:pt x="9432" y="5497"/>
                    </a:lnTo>
                    <a:lnTo>
                      <a:pt x="9432" y="5464"/>
                    </a:lnTo>
                    <a:lnTo>
                      <a:pt x="9432" y="5422"/>
                    </a:lnTo>
                    <a:lnTo>
                      <a:pt x="9432" y="5347"/>
                    </a:lnTo>
                    <a:lnTo>
                      <a:pt x="9441" y="5280"/>
                    </a:lnTo>
                    <a:lnTo>
                      <a:pt x="9441" y="5205"/>
                    </a:lnTo>
                    <a:lnTo>
                      <a:pt x="9441" y="5138"/>
                    </a:lnTo>
                    <a:lnTo>
                      <a:pt x="9441" y="5029"/>
                    </a:lnTo>
                    <a:lnTo>
                      <a:pt x="9441" y="4904"/>
                    </a:lnTo>
                    <a:lnTo>
                      <a:pt x="9441" y="4904"/>
                    </a:lnTo>
                    <a:lnTo>
                      <a:pt x="9432" y="4870"/>
                    </a:lnTo>
                    <a:lnTo>
                      <a:pt x="9432" y="4837"/>
                    </a:lnTo>
                    <a:lnTo>
                      <a:pt x="9424" y="4812"/>
                    </a:lnTo>
                    <a:lnTo>
                      <a:pt x="9416" y="4779"/>
                    </a:lnTo>
                    <a:lnTo>
                      <a:pt x="9416" y="4753"/>
                    </a:lnTo>
                    <a:lnTo>
                      <a:pt x="9416" y="4720"/>
                    </a:lnTo>
                    <a:lnTo>
                      <a:pt x="9407" y="4662"/>
                    </a:lnTo>
                    <a:lnTo>
                      <a:pt x="9399" y="4595"/>
                    </a:lnTo>
                    <a:lnTo>
                      <a:pt x="9399" y="4536"/>
                    </a:lnTo>
                    <a:lnTo>
                      <a:pt x="9399" y="4478"/>
                    </a:lnTo>
                    <a:lnTo>
                      <a:pt x="9399" y="4428"/>
                    </a:lnTo>
                    <a:lnTo>
                      <a:pt x="9399" y="4411"/>
                    </a:lnTo>
                    <a:lnTo>
                      <a:pt x="9399" y="4352"/>
                    </a:lnTo>
                    <a:lnTo>
                      <a:pt x="9399" y="4110"/>
                    </a:lnTo>
                    <a:lnTo>
                      <a:pt x="9399" y="4043"/>
                    </a:lnTo>
                    <a:lnTo>
                      <a:pt x="9399" y="3985"/>
                    </a:lnTo>
                    <a:lnTo>
                      <a:pt x="9399" y="3960"/>
                    </a:lnTo>
                    <a:lnTo>
                      <a:pt x="9399" y="3926"/>
                    </a:lnTo>
                    <a:lnTo>
                      <a:pt x="9399" y="3901"/>
                    </a:lnTo>
                    <a:lnTo>
                      <a:pt x="9399" y="3868"/>
                    </a:lnTo>
                    <a:lnTo>
                      <a:pt x="9399" y="3843"/>
                    </a:lnTo>
                    <a:lnTo>
                      <a:pt x="9399" y="3809"/>
                    </a:lnTo>
                    <a:lnTo>
                      <a:pt x="9399" y="3784"/>
                    </a:lnTo>
                    <a:lnTo>
                      <a:pt x="9399" y="3751"/>
                    </a:lnTo>
                    <a:lnTo>
                      <a:pt x="9399" y="3734"/>
                    </a:lnTo>
                    <a:lnTo>
                      <a:pt x="9399" y="3718"/>
                    </a:lnTo>
                    <a:lnTo>
                      <a:pt x="9399" y="3692"/>
                    </a:lnTo>
                    <a:lnTo>
                      <a:pt x="9407" y="3684"/>
                    </a:lnTo>
                    <a:lnTo>
                      <a:pt x="9416" y="3667"/>
                    </a:lnTo>
                    <a:lnTo>
                      <a:pt x="9424" y="3659"/>
                    </a:lnTo>
                    <a:lnTo>
                      <a:pt x="9424" y="3659"/>
                    </a:lnTo>
                    <a:lnTo>
                      <a:pt x="9432" y="3651"/>
                    </a:lnTo>
                    <a:lnTo>
                      <a:pt x="9449" y="3634"/>
                    </a:lnTo>
                    <a:lnTo>
                      <a:pt x="9457" y="3626"/>
                    </a:lnTo>
                    <a:lnTo>
                      <a:pt x="9457" y="3626"/>
                    </a:lnTo>
                    <a:lnTo>
                      <a:pt x="9474" y="3626"/>
                    </a:lnTo>
                    <a:lnTo>
                      <a:pt x="9474" y="3626"/>
                    </a:lnTo>
                    <a:lnTo>
                      <a:pt x="9499" y="3626"/>
                    </a:lnTo>
                    <a:lnTo>
                      <a:pt x="9533" y="3626"/>
                    </a:lnTo>
                    <a:lnTo>
                      <a:pt x="9549" y="3626"/>
                    </a:lnTo>
                    <a:lnTo>
                      <a:pt x="9574" y="3634"/>
                    </a:lnTo>
                    <a:lnTo>
                      <a:pt x="9574" y="3634"/>
                    </a:lnTo>
                    <a:lnTo>
                      <a:pt x="9583" y="3642"/>
                    </a:lnTo>
                    <a:lnTo>
                      <a:pt x="9599" y="3651"/>
                    </a:lnTo>
                    <a:lnTo>
                      <a:pt x="9616" y="3667"/>
                    </a:lnTo>
                    <a:lnTo>
                      <a:pt x="9625" y="3676"/>
                    </a:lnTo>
                    <a:lnTo>
                      <a:pt x="9633" y="3701"/>
                    </a:lnTo>
                    <a:lnTo>
                      <a:pt x="9633" y="3718"/>
                    </a:lnTo>
                    <a:lnTo>
                      <a:pt x="9633" y="3734"/>
                    </a:lnTo>
                    <a:lnTo>
                      <a:pt x="9633" y="3751"/>
                    </a:lnTo>
                    <a:lnTo>
                      <a:pt x="9633" y="3751"/>
                    </a:lnTo>
                    <a:lnTo>
                      <a:pt x="9633" y="3784"/>
                    </a:lnTo>
                    <a:lnTo>
                      <a:pt x="9633" y="3826"/>
                    </a:lnTo>
                    <a:lnTo>
                      <a:pt x="9633" y="4352"/>
                    </a:lnTo>
                    <a:lnTo>
                      <a:pt x="9633" y="4403"/>
                    </a:lnTo>
                    <a:lnTo>
                      <a:pt x="9633" y="4469"/>
                    </a:lnTo>
                    <a:lnTo>
                      <a:pt x="9633" y="4561"/>
                    </a:lnTo>
                    <a:lnTo>
                      <a:pt x="9641" y="4603"/>
                    </a:lnTo>
                    <a:lnTo>
                      <a:pt x="9650" y="4662"/>
                    </a:lnTo>
                    <a:lnTo>
                      <a:pt x="9658" y="4687"/>
                    </a:lnTo>
                    <a:lnTo>
                      <a:pt x="9658" y="4712"/>
                    </a:lnTo>
                    <a:lnTo>
                      <a:pt x="9666" y="4737"/>
                    </a:lnTo>
                    <a:lnTo>
                      <a:pt x="9675" y="4770"/>
                    </a:lnTo>
                    <a:lnTo>
                      <a:pt x="9683" y="4795"/>
                    </a:lnTo>
                    <a:lnTo>
                      <a:pt x="9683" y="4820"/>
                    </a:lnTo>
                    <a:lnTo>
                      <a:pt x="9691" y="4845"/>
                    </a:lnTo>
                    <a:lnTo>
                      <a:pt x="9700" y="4879"/>
                    </a:lnTo>
                    <a:lnTo>
                      <a:pt x="9708" y="4904"/>
                    </a:lnTo>
                    <a:lnTo>
                      <a:pt x="9716" y="4929"/>
                    </a:lnTo>
                    <a:lnTo>
                      <a:pt x="9725" y="4954"/>
                    </a:lnTo>
                    <a:lnTo>
                      <a:pt x="9733" y="4987"/>
                    </a:lnTo>
                    <a:lnTo>
                      <a:pt x="9741" y="5012"/>
                    </a:lnTo>
                    <a:lnTo>
                      <a:pt x="9750" y="5037"/>
                    </a:lnTo>
                    <a:lnTo>
                      <a:pt x="9758" y="5063"/>
                    </a:lnTo>
                    <a:lnTo>
                      <a:pt x="9767" y="5088"/>
                    </a:lnTo>
                    <a:lnTo>
                      <a:pt x="9775" y="5113"/>
                    </a:lnTo>
                    <a:lnTo>
                      <a:pt x="9792" y="5138"/>
                    </a:lnTo>
                    <a:lnTo>
                      <a:pt x="9800" y="5163"/>
                    </a:lnTo>
                    <a:lnTo>
                      <a:pt x="9808" y="5188"/>
                    </a:lnTo>
                    <a:lnTo>
                      <a:pt x="9817" y="5213"/>
                    </a:lnTo>
                    <a:lnTo>
                      <a:pt x="9833" y="5238"/>
                    </a:lnTo>
                    <a:lnTo>
                      <a:pt x="9842" y="5263"/>
                    </a:lnTo>
                    <a:lnTo>
                      <a:pt x="9850" y="5288"/>
                    </a:lnTo>
                    <a:lnTo>
                      <a:pt x="9867" y="5313"/>
                    </a:lnTo>
                    <a:lnTo>
                      <a:pt x="9875" y="5338"/>
                    </a:lnTo>
                    <a:lnTo>
                      <a:pt x="9892" y="5363"/>
                    </a:lnTo>
                    <a:lnTo>
                      <a:pt x="9900" y="5388"/>
                    </a:lnTo>
                    <a:lnTo>
                      <a:pt x="9917" y="5413"/>
                    </a:lnTo>
                    <a:lnTo>
                      <a:pt x="9925" y="5438"/>
                    </a:lnTo>
                    <a:lnTo>
                      <a:pt x="9942" y="5464"/>
                    </a:lnTo>
                    <a:lnTo>
                      <a:pt x="9950" y="5480"/>
                    </a:lnTo>
                    <a:lnTo>
                      <a:pt x="9975" y="5514"/>
                    </a:lnTo>
                    <a:lnTo>
                      <a:pt x="9992" y="5547"/>
                    </a:lnTo>
                    <a:lnTo>
                      <a:pt x="10017" y="5581"/>
                    </a:lnTo>
                    <a:lnTo>
                      <a:pt x="10026" y="5589"/>
                    </a:lnTo>
                    <a:lnTo>
                      <a:pt x="10026" y="5589"/>
                    </a:lnTo>
                    <a:lnTo>
                      <a:pt x="10034" y="5606"/>
                    </a:lnTo>
                    <a:lnTo>
                      <a:pt x="10051" y="5622"/>
                    </a:lnTo>
                    <a:lnTo>
                      <a:pt x="10051" y="5622"/>
                    </a:lnTo>
                    <a:lnTo>
                      <a:pt x="10059" y="5639"/>
                    </a:lnTo>
                    <a:lnTo>
                      <a:pt x="10067" y="5647"/>
                    </a:lnTo>
                    <a:lnTo>
                      <a:pt x="10067" y="5647"/>
                    </a:lnTo>
                    <a:lnTo>
                      <a:pt x="10084" y="5664"/>
                    </a:lnTo>
                    <a:lnTo>
                      <a:pt x="10092" y="5672"/>
                    </a:lnTo>
                    <a:lnTo>
                      <a:pt x="10092" y="5672"/>
                    </a:lnTo>
                    <a:lnTo>
                      <a:pt x="10109" y="5689"/>
                    </a:lnTo>
                    <a:lnTo>
                      <a:pt x="10117" y="5697"/>
                    </a:lnTo>
                    <a:lnTo>
                      <a:pt x="10117" y="5697"/>
                    </a:lnTo>
                    <a:lnTo>
                      <a:pt x="10126" y="5714"/>
                    </a:lnTo>
                    <a:lnTo>
                      <a:pt x="10142" y="5723"/>
                    </a:lnTo>
                    <a:lnTo>
                      <a:pt x="10142" y="5723"/>
                    </a:lnTo>
                    <a:lnTo>
                      <a:pt x="10151" y="5739"/>
                    </a:lnTo>
                    <a:lnTo>
                      <a:pt x="10159" y="5748"/>
                    </a:lnTo>
                    <a:lnTo>
                      <a:pt x="10159" y="5748"/>
                    </a:lnTo>
                    <a:lnTo>
                      <a:pt x="10176" y="5756"/>
                    </a:lnTo>
                    <a:lnTo>
                      <a:pt x="10184" y="5773"/>
                    </a:lnTo>
                    <a:lnTo>
                      <a:pt x="10184" y="5773"/>
                    </a:lnTo>
                    <a:lnTo>
                      <a:pt x="10201" y="5781"/>
                    </a:lnTo>
                    <a:lnTo>
                      <a:pt x="10209" y="5789"/>
                    </a:lnTo>
                    <a:lnTo>
                      <a:pt x="10209" y="5789"/>
                    </a:lnTo>
                    <a:lnTo>
                      <a:pt x="10218" y="5798"/>
                    </a:lnTo>
                    <a:lnTo>
                      <a:pt x="10234" y="5806"/>
                    </a:lnTo>
                    <a:lnTo>
                      <a:pt x="10234" y="5806"/>
                    </a:lnTo>
                    <a:lnTo>
                      <a:pt x="10243" y="5814"/>
                    </a:lnTo>
                    <a:lnTo>
                      <a:pt x="10259" y="5823"/>
                    </a:lnTo>
                    <a:lnTo>
                      <a:pt x="10259" y="5823"/>
                    </a:lnTo>
                    <a:lnTo>
                      <a:pt x="10268" y="5831"/>
                    </a:lnTo>
                    <a:lnTo>
                      <a:pt x="10284" y="5839"/>
                    </a:lnTo>
                    <a:lnTo>
                      <a:pt x="10284" y="5839"/>
                    </a:lnTo>
                    <a:lnTo>
                      <a:pt x="10293" y="5848"/>
                    </a:lnTo>
                    <a:lnTo>
                      <a:pt x="10310" y="5856"/>
                    </a:lnTo>
                    <a:lnTo>
                      <a:pt x="10310" y="5856"/>
                    </a:lnTo>
                    <a:lnTo>
                      <a:pt x="10318" y="5865"/>
                    </a:lnTo>
                    <a:lnTo>
                      <a:pt x="10335" y="5873"/>
                    </a:lnTo>
                    <a:lnTo>
                      <a:pt x="10335" y="5873"/>
                    </a:lnTo>
                    <a:lnTo>
                      <a:pt x="10343" y="5881"/>
                    </a:lnTo>
                    <a:lnTo>
                      <a:pt x="10360" y="5890"/>
                    </a:lnTo>
                    <a:lnTo>
                      <a:pt x="10360" y="5890"/>
                    </a:lnTo>
                    <a:lnTo>
                      <a:pt x="10368" y="5890"/>
                    </a:lnTo>
                    <a:lnTo>
                      <a:pt x="10385" y="5898"/>
                    </a:lnTo>
                    <a:lnTo>
                      <a:pt x="10385" y="5898"/>
                    </a:lnTo>
                    <a:lnTo>
                      <a:pt x="10393" y="5906"/>
                    </a:lnTo>
                    <a:lnTo>
                      <a:pt x="10410" y="5906"/>
                    </a:lnTo>
                    <a:lnTo>
                      <a:pt x="10410" y="5906"/>
                    </a:lnTo>
                    <a:lnTo>
                      <a:pt x="10418" y="5906"/>
                    </a:lnTo>
                    <a:lnTo>
                      <a:pt x="10435" y="5906"/>
                    </a:lnTo>
                    <a:lnTo>
                      <a:pt x="10435" y="5906"/>
                    </a:lnTo>
                    <a:lnTo>
                      <a:pt x="10443" y="5906"/>
                    </a:lnTo>
                    <a:lnTo>
                      <a:pt x="10460" y="5906"/>
                    </a:lnTo>
                    <a:lnTo>
                      <a:pt x="10460" y="5906"/>
                    </a:lnTo>
                    <a:lnTo>
                      <a:pt x="10468" y="5906"/>
                    </a:lnTo>
                    <a:lnTo>
                      <a:pt x="10485" y="5906"/>
                    </a:lnTo>
                    <a:lnTo>
                      <a:pt x="10485" y="5906"/>
                    </a:lnTo>
                    <a:lnTo>
                      <a:pt x="10493" y="5906"/>
                    </a:lnTo>
                    <a:lnTo>
                      <a:pt x="10510" y="5906"/>
                    </a:lnTo>
                    <a:lnTo>
                      <a:pt x="10510" y="5906"/>
                    </a:lnTo>
                    <a:lnTo>
                      <a:pt x="10518" y="5906"/>
                    </a:lnTo>
                    <a:lnTo>
                      <a:pt x="10535" y="5906"/>
                    </a:lnTo>
                    <a:lnTo>
                      <a:pt x="10535" y="5906"/>
                    </a:lnTo>
                    <a:lnTo>
                      <a:pt x="10543" y="5906"/>
                    </a:lnTo>
                    <a:lnTo>
                      <a:pt x="10560" y="5906"/>
                    </a:lnTo>
                    <a:lnTo>
                      <a:pt x="10669" y="5906"/>
                    </a:lnTo>
                    <a:lnTo>
                      <a:pt x="10685" y="5906"/>
                    </a:lnTo>
                    <a:lnTo>
                      <a:pt x="10694" y="5906"/>
                    </a:lnTo>
                    <a:lnTo>
                      <a:pt x="10719" y="5906"/>
                    </a:lnTo>
                    <a:lnTo>
                      <a:pt x="10711" y="5906"/>
                    </a:lnTo>
                    <a:lnTo>
                      <a:pt x="10736" y="5906"/>
                    </a:lnTo>
                    <a:lnTo>
                      <a:pt x="10761" y="5906"/>
                    </a:lnTo>
                    <a:lnTo>
                      <a:pt x="10752" y="5906"/>
                    </a:lnTo>
                    <a:lnTo>
                      <a:pt x="10777" y="5906"/>
                    </a:lnTo>
                    <a:lnTo>
                      <a:pt x="10802" y="5898"/>
                    </a:lnTo>
                    <a:lnTo>
                      <a:pt x="10802" y="5898"/>
                    </a:lnTo>
                    <a:lnTo>
                      <a:pt x="10827" y="5890"/>
                    </a:lnTo>
                    <a:lnTo>
                      <a:pt x="10853" y="5881"/>
                    </a:lnTo>
                    <a:lnTo>
                      <a:pt x="10844" y="5881"/>
                    </a:lnTo>
                    <a:lnTo>
                      <a:pt x="10869" y="5873"/>
                    </a:lnTo>
                    <a:lnTo>
                      <a:pt x="10894" y="5865"/>
                    </a:lnTo>
                    <a:lnTo>
                      <a:pt x="10886" y="5865"/>
                    </a:lnTo>
                    <a:lnTo>
                      <a:pt x="10911" y="5856"/>
                    </a:lnTo>
                    <a:lnTo>
                      <a:pt x="10936" y="5839"/>
                    </a:lnTo>
                    <a:lnTo>
                      <a:pt x="10936" y="5839"/>
                    </a:lnTo>
                    <a:lnTo>
                      <a:pt x="10961" y="5831"/>
                    </a:lnTo>
                    <a:lnTo>
                      <a:pt x="10986" y="5814"/>
                    </a:lnTo>
                    <a:lnTo>
                      <a:pt x="10986" y="5814"/>
                    </a:lnTo>
                    <a:lnTo>
                      <a:pt x="11011" y="5806"/>
                    </a:lnTo>
                    <a:lnTo>
                      <a:pt x="11036" y="5789"/>
                    </a:lnTo>
                    <a:lnTo>
                      <a:pt x="11036" y="5789"/>
                    </a:lnTo>
                    <a:lnTo>
                      <a:pt x="11061" y="5773"/>
                    </a:lnTo>
                    <a:lnTo>
                      <a:pt x="11086" y="5756"/>
                    </a:lnTo>
                    <a:lnTo>
                      <a:pt x="11086" y="5756"/>
                    </a:lnTo>
                    <a:lnTo>
                      <a:pt x="11103" y="5731"/>
                    </a:lnTo>
                    <a:lnTo>
                      <a:pt x="11128" y="5714"/>
                    </a:lnTo>
                    <a:lnTo>
                      <a:pt x="11128" y="5714"/>
                    </a:lnTo>
                    <a:lnTo>
                      <a:pt x="11153" y="5697"/>
                    </a:lnTo>
                    <a:lnTo>
                      <a:pt x="11178" y="5672"/>
                    </a:lnTo>
                    <a:lnTo>
                      <a:pt x="11178" y="5672"/>
                    </a:lnTo>
                    <a:lnTo>
                      <a:pt x="11195" y="5647"/>
                    </a:lnTo>
                    <a:lnTo>
                      <a:pt x="11220" y="5631"/>
                    </a:lnTo>
                    <a:lnTo>
                      <a:pt x="11220" y="5631"/>
                    </a:lnTo>
                    <a:lnTo>
                      <a:pt x="11237" y="5606"/>
                    </a:lnTo>
                    <a:lnTo>
                      <a:pt x="11262" y="5581"/>
                    </a:lnTo>
                    <a:lnTo>
                      <a:pt x="11262" y="5581"/>
                    </a:lnTo>
                    <a:lnTo>
                      <a:pt x="11279" y="5555"/>
                    </a:lnTo>
                    <a:lnTo>
                      <a:pt x="11304" y="5530"/>
                    </a:lnTo>
                    <a:lnTo>
                      <a:pt x="11320" y="5505"/>
                    </a:lnTo>
                    <a:lnTo>
                      <a:pt x="11337" y="5472"/>
                    </a:lnTo>
                    <a:lnTo>
                      <a:pt x="11354" y="5447"/>
                    </a:lnTo>
                    <a:lnTo>
                      <a:pt x="11371" y="5413"/>
                    </a:lnTo>
                    <a:lnTo>
                      <a:pt x="11387" y="5388"/>
                    </a:lnTo>
                    <a:lnTo>
                      <a:pt x="11571" y="5322"/>
                    </a:lnTo>
                    <a:lnTo>
                      <a:pt x="11629" y="5514"/>
                    </a:lnTo>
                    <a:lnTo>
                      <a:pt x="11613" y="5547"/>
                    </a:lnTo>
                    <a:lnTo>
                      <a:pt x="11596" y="5581"/>
                    </a:lnTo>
                    <a:lnTo>
                      <a:pt x="11579" y="5622"/>
                    </a:lnTo>
                    <a:lnTo>
                      <a:pt x="11563" y="5656"/>
                    </a:lnTo>
                    <a:lnTo>
                      <a:pt x="11538" y="5689"/>
                    </a:lnTo>
                    <a:lnTo>
                      <a:pt x="11513" y="5723"/>
                    </a:lnTo>
                    <a:lnTo>
                      <a:pt x="11496" y="5756"/>
                    </a:lnTo>
                    <a:lnTo>
                      <a:pt x="11471" y="5781"/>
                    </a:lnTo>
                    <a:lnTo>
                      <a:pt x="11446" y="5814"/>
                    </a:lnTo>
                    <a:lnTo>
                      <a:pt x="11429" y="5848"/>
                    </a:lnTo>
                    <a:lnTo>
                      <a:pt x="11404" y="5873"/>
                    </a:lnTo>
                    <a:lnTo>
                      <a:pt x="11379" y="5898"/>
                    </a:lnTo>
                    <a:lnTo>
                      <a:pt x="11345" y="5931"/>
                    </a:lnTo>
                    <a:lnTo>
                      <a:pt x="11320" y="5956"/>
                    </a:lnTo>
                    <a:lnTo>
                      <a:pt x="11295" y="5981"/>
                    </a:lnTo>
                    <a:lnTo>
                      <a:pt x="11270" y="6007"/>
                    </a:lnTo>
                    <a:lnTo>
                      <a:pt x="11237" y="6023"/>
                    </a:lnTo>
                    <a:lnTo>
                      <a:pt x="11212" y="6048"/>
                    </a:lnTo>
                    <a:lnTo>
                      <a:pt x="11178" y="6065"/>
                    </a:lnTo>
                    <a:lnTo>
                      <a:pt x="11153" y="6090"/>
                    </a:lnTo>
                    <a:lnTo>
                      <a:pt x="11120" y="6107"/>
                    </a:lnTo>
                    <a:lnTo>
                      <a:pt x="11095" y="6124"/>
                    </a:lnTo>
                    <a:lnTo>
                      <a:pt x="11061" y="6140"/>
                    </a:lnTo>
                    <a:lnTo>
                      <a:pt x="11028" y="6157"/>
                    </a:lnTo>
                    <a:lnTo>
                      <a:pt x="10995" y="6174"/>
                    </a:lnTo>
                    <a:lnTo>
                      <a:pt x="10961" y="6182"/>
                    </a:lnTo>
                    <a:lnTo>
                      <a:pt x="10928" y="6199"/>
                    </a:lnTo>
                    <a:lnTo>
                      <a:pt x="10894" y="6207"/>
                    </a:lnTo>
                    <a:lnTo>
                      <a:pt x="10861" y="6215"/>
                    </a:lnTo>
                    <a:lnTo>
                      <a:pt x="10827" y="6224"/>
                    </a:lnTo>
                    <a:lnTo>
                      <a:pt x="10794" y="6232"/>
                    </a:lnTo>
                    <a:lnTo>
                      <a:pt x="10761" y="6232"/>
                    </a:lnTo>
                    <a:lnTo>
                      <a:pt x="10619" y="6232"/>
                    </a:lnTo>
                    <a:lnTo>
                      <a:pt x="10602" y="6232"/>
                    </a:lnTo>
                    <a:lnTo>
                      <a:pt x="10585" y="6232"/>
                    </a:lnTo>
                    <a:lnTo>
                      <a:pt x="10560" y="6232"/>
                    </a:lnTo>
                    <a:lnTo>
                      <a:pt x="10543" y="6232"/>
                    </a:lnTo>
                    <a:lnTo>
                      <a:pt x="10527" y="6232"/>
                    </a:lnTo>
                    <a:lnTo>
                      <a:pt x="10510" y="6232"/>
                    </a:lnTo>
                    <a:lnTo>
                      <a:pt x="10493" y="6232"/>
                    </a:lnTo>
                    <a:lnTo>
                      <a:pt x="10477" y="6232"/>
                    </a:lnTo>
                    <a:lnTo>
                      <a:pt x="10460" y="6232"/>
                    </a:lnTo>
                    <a:lnTo>
                      <a:pt x="10443" y="6232"/>
                    </a:lnTo>
                    <a:lnTo>
                      <a:pt x="10427" y="6224"/>
                    </a:lnTo>
                    <a:lnTo>
                      <a:pt x="10410" y="6215"/>
                    </a:lnTo>
                    <a:lnTo>
                      <a:pt x="10393" y="6215"/>
                    </a:lnTo>
                    <a:lnTo>
                      <a:pt x="10376" y="6207"/>
                    </a:lnTo>
                    <a:lnTo>
                      <a:pt x="10360" y="6199"/>
                    </a:lnTo>
                    <a:lnTo>
                      <a:pt x="10343" y="6190"/>
                    </a:lnTo>
                    <a:lnTo>
                      <a:pt x="10326" y="6182"/>
                    </a:lnTo>
                    <a:lnTo>
                      <a:pt x="10310" y="6174"/>
                    </a:lnTo>
                    <a:lnTo>
                      <a:pt x="10293" y="6165"/>
                    </a:lnTo>
                    <a:lnTo>
                      <a:pt x="10276" y="6157"/>
                    </a:lnTo>
                    <a:lnTo>
                      <a:pt x="10259" y="6149"/>
                    </a:lnTo>
                    <a:lnTo>
                      <a:pt x="10243" y="6140"/>
                    </a:lnTo>
                    <a:lnTo>
                      <a:pt x="10226" y="6132"/>
                    </a:lnTo>
                    <a:lnTo>
                      <a:pt x="10209" y="6124"/>
                    </a:lnTo>
                    <a:lnTo>
                      <a:pt x="10193" y="6115"/>
                    </a:lnTo>
                    <a:lnTo>
                      <a:pt x="10176" y="6098"/>
                    </a:lnTo>
                    <a:lnTo>
                      <a:pt x="10159" y="6090"/>
                    </a:lnTo>
                    <a:lnTo>
                      <a:pt x="10151" y="6082"/>
                    </a:lnTo>
                    <a:lnTo>
                      <a:pt x="10134" y="6065"/>
                    </a:lnTo>
                    <a:lnTo>
                      <a:pt x="10117" y="6057"/>
                    </a:lnTo>
                    <a:lnTo>
                      <a:pt x="10101" y="6040"/>
                    </a:lnTo>
                    <a:lnTo>
                      <a:pt x="10084" y="6032"/>
                    </a:lnTo>
                    <a:lnTo>
                      <a:pt x="10067" y="6015"/>
                    </a:lnTo>
                    <a:lnTo>
                      <a:pt x="10059" y="6007"/>
                    </a:lnTo>
                    <a:lnTo>
                      <a:pt x="10042" y="5990"/>
                    </a:lnTo>
                    <a:lnTo>
                      <a:pt x="10026" y="5981"/>
                    </a:lnTo>
                    <a:lnTo>
                      <a:pt x="10017" y="5965"/>
                    </a:lnTo>
                    <a:lnTo>
                      <a:pt x="10000" y="5948"/>
                    </a:lnTo>
                    <a:lnTo>
                      <a:pt x="9984" y="5931"/>
                    </a:lnTo>
                    <a:lnTo>
                      <a:pt x="9975" y="5923"/>
                    </a:lnTo>
                    <a:lnTo>
                      <a:pt x="9959" y="5906"/>
                    </a:lnTo>
                    <a:lnTo>
                      <a:pt x="9942" y="5890"/>
                    </a:lnTo>
                    <a:lnTo>
                      <a:pt x="9934" y="5873"/>
                    </a:lnTo>
                    <a:lnTo>
                      <a:pt x="9917" y="5856"/>
                    </a:lnTo>
                    <a:lnTo>
                      <a:pt x="9909" y="5839"/>
                    </a:lnTo>
                    <a:lnTo>
                      <a:pt x="9892" y="5823"/>
                    </a:lnTo>
                    <a:lnTo>
                      <a:pt x="9883" y="5806"/>
                    </a:lnTo>
                    <a:lnTo>
                      <a:pt x="9867" y="5789"/>
                    </a:lnTo>
                    <a:lnTo>
                      <a:pt x="9858" y="5764"/>
                    </a:lnTo>
                    <a:lnTo>
                      <a:pt x="9842" y="5748"/>
                    </a:lnTo>
                    <a:lnTo>
                      <a:pt x="9817" y="5714"/>
                    </a:lnTo>
                    <a:lnTo>
                      <a:pt x="9800" y="5672"/>
                    </a:lnTo>
                    <a:lnTo>
                      <a:pt x="9775" y="5631"/>
                    </a:lnTo>
                    <a:lnTo>
                      <a:pt x="9758" y="5606"/>
                    </a:lnTo>
                    <a:lnTo>
                      <a:pt x="9750" y="5581"/>
                    </a:lnTo>
                    <a:lnTo>
                      <a:pt x="9733" y="5547"/>
                    </a:lnTo>
                    <a:lnTo>
                      <a:pt x="9716" y="5522"/>
                    </a:lnTo>
                    <a:lnTo>
                      <a:pt x="9708" y="5497"/>
                    </a:lnTo>
                    <a:lnTo>
                      <a:pt x="9691" y="5472"/>
                    </a:lnTo>
                    <a:lnTo>
                      <a:pt x="9683" y="5438"/>
                    </a:lnTo>
                    <a:lnTo>
                      <a:pt x="9666" y="5413"/>
                    </a:lnTo>
                    <a:lnTo>
                      <a:pt x="9666" y="5405"/>
                    </a:lnTo>
                    <a:lnTo>
                      <a:pt x="9666" y="5438"/>
                    </a:lnTo>
                    <a:lnTo>
                      <a:pt x="9666" y="5472"/>
                    </a:lnTo>
                    <a:lnTo>
                      <a:pt x="9666" y="5514"/>
                    </a:lnTo>
                    <a:lnTo>
                      <a:pt x="9658" y="5589"/>
                    </a:lnTo>
                    <a:lnTo>
                      <a:pt x="9650" y="5664"/>
                    </a:lnTo>
                    <a:lnTo>
                      <a:pt x="9641" y="5739"/>
                    </a:lnTo>
                    <a:lnTo>
                      <a:pt x="9633" y="5814"/>
                    </a:lnTo>
                    <a:lnTo>
                      <a:pt x="9616" y="5898"/>
                    </a:lnTo>
                    <a:lnTo>
                      <a:pt x="9599" y="5973"/>
                    </a:lnTo>
                    <a:lnTo>
                      <a:pt x="9591" y="6007"/>
                    </a:lnTo>
                    <a:lnTo>
                      <a:pt x="9583" y="6048"/>
                    </a:lnTo>
                    <a:lnTo>
                      <a:pt x="9574" y="6090"/>
                    </a:lnTo>
                    <a:lnTo>
                      <a:pt x="9566" y="6124"/>
                    </a:lnTo>
                    <a:lnTo>
                      <a:pt x="9558" y="6165"/>
                    </a:lnTo>
                    <a:lnTo>
                      <a:pt x="9549" y="6207"/>
                    </a:lnTo>
                    <a:lnTo>
                      <a:pt x="9541" y="6240"/>
                    </a:lnTo>
                    <a:lnTo>
                      <a:pt x="9533" y="6282"/>
                    </a:lnTo>
                    <a:lnTo>
                      <a:pt x="9524" y="6316"/>
                    </a:lnTo>
                    <a:lnTo>
                      <a:pt x="9516" y="6357"/>
                    </a:lnTo>
                    <a:lnTo>
                      <a:pt x="9508" y="6399"/>
                    </a:lnTo>
                    <a:lnTo>
                      <a:pt x="9491" y="6433"/>
                    </a:lnTo>
                    <a:lnTo>
                      <a:pt x="9482" y="6474"/>
                    </a:lnTo>
                    <a:lnTo>
                      <a:pt x="9466" y="6508"/>
                    </a:lnTo>
                    <a:lnTo>
                      <a:pt x="9457" y="6550"/>
                    </a:lnTo>
                    <a:lnTo>
                      <a:pt x="9449" y="6583"/>
                    </a:lnTo>
                    <a:lnTo>
                      <a:pt x="9432" y="6625"/>
                    </a:lnTo>
                    <a:lnTo>
                      <a:pt x="9416" y="6658"/>
                    </a:lnTo>
                    <a:lnTo>
                      <a:pt x="9407" y="6700"/>
                    </a:lnTo>
                    <a:lnTo>
                      <a:pt x="9391" y="6733"/>
                    </a:lnTo>
                    <a:lnTo>
                      <a:pt x="9374" y="6767"/>
                    </a:lnTo>
                    <a:lnTo>
                      <a:pt x="9366" y="6809"/>
                    </a:lnTo>
                    <a:lnTo>
                      <a:pt x="9349" y="6842"/>
                    </a:lnTo>
                    <a:lnTo>
                      <a:pt x="9332" y="6884"/>
                    </a:lnTo>
                    <a:lnTo>
                      <a:pt x="9315" y="6917"/>
                    </a:lnTo>
                    <a:lnTo>
                      <a:pt x="9299" y="6951"/>
                    </a:lnTo>
                    <a:lnTo>
                      <a:pt x="9282" y="6984"/>
                    </a:lnTo>
                    <a:lnTo>
                      <a:pt x="9265" y="7026"/>
                    </a:lnTo>
                    <a:lnTo>
                      <a:pt x="9249" y="7059"/>
                    </a:lnTo>
                    <a:lnTo>
                      <a:pt x="9232" y="7093"/>
                    </a:lnTo>
                    <a:lnTo>
                      <a:pt x="9215" y="7126"/>
                    </a:lnTo>
                    <a:lnTo>
                      <a:pt x="9198" y="7159"/>
                    </a:lnTo>
                    <a:lnTo>
                      <a:pt x="9173" y="7201"/>
                    </a:lnTo>
                    <a:lnTo>
                      <a:pt x="9157" y="7235"/>
                    </a:lnTo>
                    <a:lnTo>
                      <a:pt x="9132" y="7268"/>
                    </a:lnTo>
                    <a:lnTo>
                      <a:pt x="9115" y="7301"/>
                    </a:lnTo>
                    <a:lnTo>
                      <a:pt x="9090" y="7335"/>
                    </a:lnTo>
                    <a:lnTo>
                      <a:pt x="9073" y="7368"/>
                    </a:lnTo>
                    <a:lnTo>
                      <a:pt x="9048" y="7402"/>
                    </a:lnTo>
                    <a:lnTo>
                      <a:pt x="9031" y="7435"/>
                    </a:lnTo>
                    <a:lnTo>
                      <a:pt x="9006" y="7460"/>
                    </a:lnTo>
                    <a:lnTo>
                      <a:pt x="8981" y="7494"/>
                    </a:lnTo>
                    <a:lnTo>
                      <a:pt x="8956" y="7527"/>
                    </a:lnTo>
                    <a:lnTo>
                      <a:pt x="8931" y="7560"/>
                    </a:lnTo>
                    <a:lnTo>
                      <a:pt x="8914" y="7577"/>
                    </a:lnTo>
                    <a:lnTo>
                      <a:pt x="8898" y="7602"/>
                    </a:lnTo>
                    <a:lnTo>
                      <a:pt x="8881" y="7619"/>
                    </a:lnTo>
                    <a:lnTo>
                      <a:pt x="8864" y="7644"/>
                    </a:lnTo>
                    <a:lnTo>
                      <a:pt x="8839" y="7661"/>
                    </a:lnTo>
                    <a:lnTo>
                      <a:pt x="8823" y="7686"/>
                    </a:lnTo>
                    <a:lnTo>
                      <a:pt x="8797" y="7711"/>
                    </a:lnTo>
                    <a:lnTo>
                      <a:pt x="8781" y="7727"/>
                    </a:lnTo>
                    <a:lnTo>
                      <a:pt x="8756" y="7753"/>
                    </a:lnTo>
                    <a:lnTo>
                      <a:pt x="8731" y="7778"/>
                    </a:lnTo>
                    <a:lnTo>
                      <a:pt x="8706" y="7794"/>
                    </a:lnTo>
                    <a:lnTo>
                      <a:pt x="8681" y="7819"/>
                    </a:lnTo>
                    <a:lnTo>
                      <a:pt x="8664" y="7828"/>
                    </a:lnTo>
                    <a:lnTo>
                      <a:pt x="8655" y="7836"/>
                    </a:lnTo>
                    <a:lnTo>
                      <a:pt x="8630" y="7853"/>
                    </a:lnTo>
                    <a:lnTo>
                      <a:pt x="8605" y="7878"/>
                    </a:lnTo>
                    <a:lnTo>
                      <a:pt x="8580" y="7895"/>
                    </a:lnTo>
                    <a:lnTo>
                      <a:pt x="8547" y="7911"/>
                    </a:lnTo>
                    <a:lnTo>
                      <a:pt x="8530" y="7920"/>
                    </a:lnTo>
                    <a:lnTo>
                      <a:pt x="8522" y="7928"/>
                    </a:lnTo>
                    <a:lnTo>
                      <a:pt x="8505" y="7936"/>
                    </a:lnTo>
                    <a:lnTo>
                      <a:pt x="8488" y="7945"/>
                    </a:lnTo>
                    <a:lnTo>
                      <a:pt x="8472" y="7945"/>
                    </a:lnTo>
                    <a:lnTo>
                      <a:pt x="8455" y="7953"/>
                    </a:lnTo>
                    <a:lnTo>
                      <a:pt x="8438" y="7961"/>
                    </a:lnTo>
                    <a:lnTo>
                      <a:pt x="8422" y="7970"/>
                    </a:lnTo>
                    <a:lnTo>
                      <a:pt x="8405" y="7970"/>
                    </a:lnTo>
                    <a:lnTo>
                      <a:pt x="8388" y="7970"/>
                    </a:lnTo>
                    <a:lnTo>
                      <a:pt x="8371" y="7970"/>
                    </a:lnTo>
                    <a:lnTo>
                      <a:pt x="8355" y="7970"/>
                    </a:lnTo>
                    <a:lnTo>
                      <a:pt x="8338" y="7970"/>
                    </a:lnTo>
                    <a:lnTo>
                      <a:pt x="8321" y="7970"/>
                    </a:lnTo>
                    <a:lnTo>
                      <a:pt x="8305" y="7970"/>
                    </a:lnTo>
                    <a:lnTo>
                      <a:pt x="8288" y="7970"/>
                    </a:lnTo>
                    <a:lnTo>
                      <a:pt x="8196" y="7970"/>
                    </a:lnTo>
                    <a:lnTo>
                      <a:pt x="8179" y="7970"/>
                    </a:lnTo>
                    <a:lnTo>
                      <a:pt x="8163" y="7970"/>
                    </a:lnTo>
                    <a:lnTo>
                      <a:pt x="8146" y="7970"/>
                    </a:lnTo>
                    <a:lnTo>
                      <a:pt x="8129" y="7970"/>
                    </a:lnTo>
                    <a:lnTo>
                      <a:pt x="8104" y="7970"/>
                    </a:lnTo>
                    <a:lnTo>
                      <a:pt x="8087" y="7970"/>
                    </a:lnTo>
                    <a:lnTo>
                      <a:pt x="8071" y="7961"/>
                    </a:lnTo>
                    <a:lnTo>
                      <a:pt x="8054" y="7953"/>
                    </a:lnTo>
                    <a:lnTo>
                      <a:pt x="8037" y="7945"/>
                    </a:lnTo>
                    <a:lnTo>
                      <a:pt x="7995" y="7928"/>
                    </a:lnTo>
                    <a:lnTo>
                      <a:pt x="7962" y="7911"/>
                    </a:lnTo>
                    <a:lnTo>
                      <a:pt x="7920" y="7886"/>
                    </a:lnTo>
                    <a:lnTo>
                      <a:pt x="7887" y="7870"/>
                    </a:lnTo>
                    <a:lnTo>
                      <a:pt x="7853" y="7844"/>
                    </a:lnTo>
                    <a:lnTo>
                      <a:pt x="7820" y="7828"/>
                    </a:lnTo>
                    <a:lnTo>
                      <a:pt x="7787" y="7803"/>
                    </a:lnTo>
                    <a:lnTo>
                      <a:pt x="7753" y="7778"/>
                    </a:lnTo>
                    <a:lnTo>
                      <a:pt x="7720" y="7753"/>
                    </a:lnTo>
                    <a:lnTo>
                      <a:pt x="7695" y="7727"/>
                    </a:lnTo>
                    <a:lnTo>
                      <a:pt x="7661" y="7702"/>
                    </a:lnTo>
                    <a:lnTo>
                      <a:pt x="7636" y="7677"/>
                    </a:lnTo>
                    <a:lnTo>
                      <a:pt x="7603" y="7652"/>
                    </a:lnTo>
                    <a:lnTo>
                      <a:pt x="7578" y="7627"/>
                    </a:lnTo>
                    <a:lnTo>
                      <a:pt x="7553" y="7602"/>
                    </a:lnTo>
                    <a:lnTo>
                      <a:pt x="7528" y="7569"/>
                    </a:lnTo>
                    <a:lnTo>
                      <a:pt x="7503" y="7544"/>
                    </a:lnTo>
                    <a:lnTo>
                      <a:pt x="7478" y="7510"/>
                    </a:lnTo>
                    <a:lnTo>
                      <a:pt x="7452" y="7485"/>
                    </a:lnTo>
                    <a:lnTo>
                      <a:pt x="7436" y="7452"/>
                    </a:lnTo>
                    <a:lnTo>
                      <a:pt x="7411" y="7418"/>
                    </a:lnTo>
                    <a:lnTo>
                      <a:pt x="7394" y="7385"/>
                    </a:lnTo>
                    <a:lnTo>
                      <a:pt x="7369" y="7360"/>
                    </a:lnTo>
                    <a:lnTo>
                      <a:pt x="7352" y="7326"/>
                    </a:lnTo>
                    <a:lnTo>
                      <a:pt x="7336" y="7293"/>
                    </a:lnTo>
                    <a:lnTo>
                      <a:pt x="7319" y="7260"/>
                    </a:lnTo>
                    <a:lnTo>
                      <a:pt x="7302" y="7226"/>
                    </a:lnTo>
                    <a:lnTo>
                      <a:pt x="7285" y="7193"/>
                    </a:lnTo>
                    <a:lnTo>
                      <a:pt x="7269" y="7151"/>
                    </a:lnTo>
                    <a:lnTo>
                      <a:pt x="7252" y="7118"/>
                    </a:lnTo>
                    <a:lnTo>
                      <a:pt x="7235" y="7084"/>
                    </a:lnTo>
                    <a:lnTo>
                      <a:pt x="7227" y="7051"/>
                    </a:lnTo>
                    <a:lnTo>
                      <a:pt x="7210" y="7009"/>
                    </a:lnTo>
                    <a:lnTo>
                      <a:pt x="7202" y="6976"/>
                    </a:lnTo>
                    <a:lnTo>
                      <a:pt x="7185" y="6942"/>
                    </a:lnTo>
                    <a:lnTo>
                      <a:pt x="7177" y="6900"/>
                    </a:lnTo>
                    <a:lnTo>
                      <a:pt x="7168" y="6867"/>
                    </a:lnTo>
                    <a:lnTo>
                      <a:pt x="7160" y="6825"/>
                    </a:lnTo>
                    <a:lnTo>
                      <a:pt x="7143" y="6792"/>
                    </a:lnTo>
                    <a:lnTo>
                      <a:pt x="7135" y="6750"/>
                    </a:lnTo>
                    <a:lnTo>
                      <a:pt x="7127" y="6708"/>
                    </a:lnTo>
                    <a:lnTo>
                      <a:pt x="7127" y="6675"/>
                    </a:lnTo>
                    <a:lnTo>
                      <a:pt x="7118" y="6633"/>
                    </a:lnTo>
                    <a:lnTo>
                      <a:pt x="7110" y="6600"/>
                    </a:lnTo>
                    <a:lnTo>
                      <a:pt x="7102" y="6558"/>
                    </a:lnTo>
                    <a:lnTo>
                      <a:pt x="7102" y="6516"/>
                    </a:lnTo>
                    <a:lnTo>
                      <a:pt x="7102" y="6474"/>
                    </a:lnTo>
                    <a:lnTo>
                      <a:pt x="7102" y="6441"/>
                    </a:lnTo>
                    <a:lnTo>
                      <a:pt x="7102" y="6399"/>
                    </a:lnTo>
                    <a:lnTo>
                      <a:pt x="7102" y="6357"/>
                    </a:lnTo>
                    <a:lnTo>
                      <a:pt x="7102" y="6316"/>
                    </a:lnTo>
                    <a:lnTo>
                      <a:pt x="7102" y="6274"/>
                    </a:lnTo>
                    <a:lnTo>
                      <a:pt x="7102" y="6240"/>
                    </a:lnTo>
                    <a:lnTo>
                      <a:pt x="7102" y="6199"/>
                    </a:lnTo>
                    <a:lnTo>
                      <a:pt x="7102" y="5906"/>
                    </a:lnTo>
                    <a:lnTo>
                      <a:pt x="7102" y="5865"/>
                    </a:lnTo>
                    <a:lnTo>
                      <a:pt x="7102" y="5823"/>
                    </a:lnTo>
                    <a:lnTo>
                      <a:pt x="7102" y="5781"/>
                    </a:lnTo>
                    <a:lnTo>
                      <a:pt x="7102" y="5697"/>
                    </a:lnTo>
                    <a:lnTo>
                      <a:pt x="7110" y="5614"/>
                    </a:lnTo>
                    <a:lnTo>
                      <a:pt x="7118" y="5530"/>
                    </a:lnTo>
                    <a:lnTo>
                      <a:pt x="7127" y="5447"/>
                    </a:lnTo>
                    <a:lnTo>
                      <a:pt x="7135" y="5363"/>
                    </a:lnTo>
                    <a:lnTo>
                      <a:pt x="7143" y="5280"/>
                    </a:lnTo>
                    <a:lnTo>
                      <a:pt x="7160" y="5196"/>
                    </a:lnTo>
                    <a:lnTo>
                      <a:pt x="7168" y="5129"/>
                    </a:lnTo>
                    <a:lnTo>
                      <a:pt x="7168" y="5146"/>
                    </a:lnTo>
                    <a:lnTo>
                      <a:pt x="7135" y="5221"/>
                    </a:lnTo>
                    <a:lnTo>
                      <a:pt x="7102" y="5313"/>
                    </a:lnTo>
                    <a:lnTo>
                      <a:pt x="7068" y="5413"/>
                    </a:lnTo>
                    <a:lnTo>
                      <a:pt x="7043" y="5464"/>
                    </a:lnTo>
                    <a:lnTo>
                      <a:pt x="7026" y="5522"/>
                    </a:lnTo>
                    <a:lnTo>
                      <a:pt x="7001" y="5581"/>
                    </a:lnTo>
                    <a:lnTo>
                      <a:pt x="6976" y="5639"/>
                    </a:lnTo>
                    <a:lnTo>
                      <a:pt x="6951" y="5697"/>
                    </a:lnTo>
                    <a:lnTo>
                      <a:pt x="6926" y="5756"/>
                    </a:lnTo>
                    <a:lnTo>
                      <a:pt x="6901" y="5814"/>
                    </a:lnTo>
                    <a:lnTo>
                      <a:pt x="6868" y="5881"/>
                    </a:lnTo>
                    <a:lnTo>
                      <a:pt x="6843" y="5948"/>
                    </a:lnTo>
                    <a:lnTo>
                      <a:pt x="6809" y="6007"/>
                    </a:lnTo>
                    <a:lnTo>
                      <a:pt x="6784" y="6073"/>
                    </a:lnTo>
                    <a:lnTo>
                      <a:pt x="6751" y="6140"/>
                    </a:lnTo>
                    <a:lnTo>
                      <a:pt x="6717" y="6207"/>
                    </a:lnTo>
                    <a:lnTo>
                      <a:pt x="6684" y="6274"/>
                    </a:lnTo>
                    <a:lnTo>
                      <a:pt x="6650" y="6349"/>
                    </a:lnTo>
                    <a:lnTo>
                      <a:pt x="6617" y="6416"/>
                    </a:lnTo>
                    <a:lnTo>
                      <a:pt x="6584" y="6483"/>
                    </a:lnTo>
                    <a:lnTo>
                      <a:pt x="6542" y="6550"/>
                    </a:lnTo>
                    <a:lnTo>
                      <a:pt x="6508" y="6625"/>
                    </a:lnTo>
                    <a:lnTo>
                      <a:pt x="6467" y="6692"/>
                    </a:lnTo>
                    <a:lnTo>
                      <a:pt x="6425" y="6758"/>
                    </a:lnTo>
                    <a:lnTo>
                      <a:pt x="6392" y="6825"/>
                    </a:lnTo>
                    <a:lnTo>
                      <a:pt x="6350" y="6892"/>
                    </a:lnTo>
                    <a:lnTo>
                      <a:pt x="6308" y="6967"/>
                    </a:lnTo>
                    <a:lnTo>
                      <a:pt x="6266" y="7034"/>
                    </a:lnTo>
                    <a:lnTo>
                      <a:pt x="6216" y="7101"/>
                    </a:lnTo>
                    <a:lnTo>
                      <a:pt x="6174" y="7159"/>
                    </a:lnTo>
                    <a:lnTo>
                      <a:pt x="6158" y="7193"/>
                    </a:lnTo>
                    <a:lnTo>
                      <a:pt x="6133" y="7226"/>
                    </a:lnTo>
                    <a:lnTo>
                      <a:pt x="6107" y="7260"/>
                    </a:lnTo>
                    <a:lnTo>
                      <a:pt x="6082" y="7293"/>
                    </a:lnTo>
                    <a:lnTo>
                      <a:pt x="6066" y="7318"/>
                    </a:lnTo>
                    <a:lnTo>
                      <a:pt x="6041" y="7352"/>
                    </a:lnTo>
                    <a:lnTo>
                      <a:pt x="6016" y="7385"/>
                    </a:lnTo>
                    <a:lnTo>
                      <a:pt x="5991" y="7410"/>
                    </a:lnTo>
                    <a:lnTo>
                      <a:pt x="5965" y="7443"/>
                    </a:lnTo>
                    <a:lnTo>
                      <a:pt x="5949" y="7477"/>
                    </a:lnTo>
                    <a:lnTo>
                      <a:pt x="5840" y="7510"/>
                    </a:lnTo>
                    <a:lnTo>
                      <a:pt x="5815" y="7544"/>
                    </a:lnTo>
                    <a:lnTo>
                      <a:pt x="5790" y="7569"/>
                    </a:lnTo>
                    <a:lnTo>
                      <a:pt x="5765" y="7594"/>
                    </a:lnTo>
                    <a:lnTo>
                      <a:pt x="5740" y="7627"/>
                    </a:lnTo>
                    <a:lnTo>
                      <a:pt x="5715" y="7652"/>
                    </a:lnTo>
                    <a:lnTo>
                      <a:pt x="5690" y="7677"/>
                    </a:lnTo>
                    <a:lnTo>
                      <a:pt x="5665" y="7702"/>
                    </a:lnTo>
                    <a:lnTo>
                      <a:pt x="5640" y="7727"/>
                    </a:lnTo>
                    <a:lnTo>
                      <a:pt x="5615" y="7753"/>
                    </a:lnTo>
                    <a:lnTo>
                      <a:pt x="5590" y="7778"/>
                    </a:lnTo>
                    <a:lnTo>
                      <a:pt x="5556" y="7803"/>
                    </a:lnTo>
                    <a:lnTo>
                      <a:pt x="5531" y="7828"/>
                    </a:lnTo>
                    <a:lnTo>
                      <a:pt x="5506" y="7853"/>
                    </a:lnTo>
                    <a:lnTo>
                      <a:pt x="5481" y="7878"/>
                    </a:lnTo>
                    <a:lnTo>
                      <a:pt x="5456" y="7903"/>
                    </a:lnTo>
                    <a:lnTo>
                      <a:pt x="5422" y="7928"/>
                    </a:lnTo>
                    <a:lnTo>
                      <a:pt x="5422" y="7928"/>
                    </a:lnTo>
                    <a:lnTo>
                      <a:pt x="5397" y="7953"/>
                    </a:lnTo>
                    <a:lnTo>
                      <a:pt x="5364" y="7970"/>
                    </a:lnTo>
                    <a:lnTo>
                      <a:pt x="5339" y="7986"/>
                    </a:lnTo>
                    <a:lnTo>
                      <a:pt x="5305" y="8012"/>
                    </a:lnTo>
                    <a:lnTo>
                      <a:pt x="5280" y="8028"/>
                    </a:lnTo>
                    <a:lnTo>
                      <a:pt x="5255" y="8045"/>
                    </a:lnTo>
                    <a:lnTo>
                      <a:pt x="5222" y="8062"/>
                    </a:lnTo>
                    <a:lnTo>
                      <a:pt x="5197" y="8078"/>
                    </a:lnTo>
                    <a:lnTo>
                      <a:pt x="5163" y="8095"/>
                    </a:lnTo>
                    <a:lnTo>
                      <a:pt x="5130" y="8112"/>
                    </a:lnTo>
                    <a:lnTo>
                      <a:pt x="5105" y="8128"/>
                    </a:lnTo>
                    <a:lnTo>
                      <a:pt x="5072" y="8137"/>
                    </a:lnTo>
                    <a:lnTo>
                      <a:pt x="5047" y="8154"/>
                    </a:lnTo>
                    <a:lnTo>
                      <a:pt x="5013" y="8170"/>
                    </a:lnTo>
                    <a:lnTo>
                      <a:pt x="4980" y="8179"/>
                    </a:lnTo>
                    <a:lnTo>
                      <a:pt x="4955" y="8187"/>
                    </a:lnTo>
                    <a:lnTo>
                      <a:pt x="4921" y="8195"/>
                    </a:lnTo>
                    <a:lnTo>
                      <a:pt x="4888" y="8204"/>
                    </a:lnTo>
                    <a:lnTo>
                      <a:pt x="4854" y="8212"/>
                    </a:lnTo>
                    <a:lnTo>
                      <a:pt x="4829" y="8220"/>
                    </a:lnTo>
                    <a:lnTo>
                      <a:pt x="4796" y="8229"/>
                    </a:lnTo>
                    <a:lnTo>
                      <a:pt x="4762" y="8229"/>
                    </a:lnTo>
                    <a:lnTo>
                      <a:pt x="4729" y="8229"/>
                    </a:lnTo>
                    <a:lnTo>
                      <a:pt x="4696" y="8229"/>
                    </a:lnTo>
                    <a:lnTo>
                      <a:pt x="4595" y="8229"/>
                    </a:lnTo>
                    <a:lnTo>
                      <a:pt x="4562" y="8229"/>
                    </a:lnTo>
                    <a:lnTo>
                      <a:pt x="4529" y="8229"/>
                    </a:lnTo>
                    <a:lnTo>
                      <a:pt x="4495" y="8229"/>
                    </a:lnTo>
                    <a:lnTo>
                      <a:pt x="4462" y="8220"/>
                    </a:lnTo>
                    <a:lnTo>
                      <a:pt x="4428" y="8212"/>
                    </a:lnTo>
                    <a:lnTo>
                      <a:pt x="4395" y="8204"/>
                    </a:lnTo>
                    <a:lnTo>
                      <a:pt x="4361" y="8195"/>
                    </a:lnTo>
                    <a:lnTo>
                      <a:pt x="4328" y="8187"/>
                    </a:lnTo>
                    <a:lnTo>
                      <a:pt x="4311" y="8179"/>
                    </a:lnTo>
                    <a:lnTo>
                      <a:pt x="4295" y="8179"/>
                    </a:lnTo>
                    <a:lnTo>
                      <a:pt x="4286" y="8170"/>
                    </a:lnTo>
                    <a:lnTo>
                      <a:pt x="4270" y="8162"/>
                    </a:lnTo>
                    <a:lnTo>
                      <a:pt x="4253" y="8154"/>
                    </a:lnTo>
                    <a:lnTo>
                      <a:pt x="4236" y="8145"/>
                    </a:lnTo>
                    <a:lnTo>
                      <a:pt x="4228" y="8137"/>
                    </a:lnTo>
                    <a:lnTo>
                      <a:pt x="4211" y="8128"/>
                    </a:lnTo>
                    <a:lnTo>
                      <a:pt x="4194" y="8120"/>
                    </a:lnTo>
                    <a:lnTo>
                      <a:pt x="4186" y="8112"/>
                    </a:lnTo>
                    <a:lnTo>
                      <a:pt x="4169" y="8103"/>
                    </a:lnTo>
                    <a:lnTo>
                      <a:pt x="4161" y="8095"/>
                    </a:lnTo>
                    <a:lnTo>
                      <a:pt x="4144" y="8078"/>
                    </a:lnTo>
                    <a:lnTo>
                      <a:pt x="4136" y="8070"/>
                    </a:lnTo>
                    <a:lnTo>
                      <a:pt x="4119" y="8062"/>
                    </a:lnTo>
                    <a:lnTo>
                      <a:pt x="4111" y="8045"/>
                    </a:lnTo>
                    <a:lnTo>
                      <a:pt x="4102" y="8037"/>
                    </a:lnTo>
                    <a:lnTo>
                      <a:pt x="4086" y="8028"/>
                    </a:lnTo>
                    <a:lnTo>
                      <a:pt x="4077" y="8012"/>
                    </a:lnTo>
                    <a:lnTo>
                      <a:pt x="4069" y="8003"/>
                    </a:lnTo>
                    <a:lnTo>
                      <a:pt x="4061" y="7986"/>
                    </a:lnTo>
                    <a:lnTo>
                      <a:pt x="4052" y="7978"/>
                    </a:lnTo>
                    <a:lnTo>
                      <a:pt x="4036" y="7953"/>
                    </a:lnTo>
                    <a:lnTo>
                      <a:pt x="4019" y="7920"/>
                    </a:lnTo>
                    <a:lnTo>
                      <a:pt x="4002" y="7895"/>
                    </a:lnTo>
                    <a:lnTo>
                      <a:pt x="3986" y="7870"/>
                    </a:lnTo>
                    <a:lnTo>
                      <a:pt x="3969" y="7844"/>
                    </a:lnTo>
                    <a:lnTo>
                      <a:pt x="3960" y="7811"/>
                    </a:lnTo>
                    <a:lnTo>
                      <a:pt x="3944" y="7786"/>
                    </a:lnTo>
                    <a:lnTo>
                      <a:pt x="3935" y="7753"/>
                    </a:lnTo>
                    <a:lnTo>
                      <a:pt x="3927" y="7719"/>
                    </a:lnTo>
                    <a:lnTo>
                      <a:pt x="3919" y="7694"/>
                    </a:lnTo>
                    <a:lnTo>
                      <a:pt x="3902" y="7661"/>
                    </a:lnTo>
                    <a:lnTo>
                      <a:pt x="3894" y="7627"/>
                    </a:lnTo>
                    <a:lnTo>
                      <a:pt x="3885" y="7602"/>
                    </a:lnTo>
                    <a:lnTo>
                      <a:pt x="3885" y="7569"/>
                    </a:lnTo>
                    <a:lnTo>
                      <a:pt x="3877" y="7535"/>
                    </a:lnTo>
                    <a:lnTo>
                      <a:pt x="3869" y="7502"/>
                    </a:lnTo>
                    <a:lnTo>
                      <a:pt x="3860" y="7469"/>
                    </a:lnTo>
                    <a:lnTo>
                      <a:pt x="3860" y="7435"/>
                    </a:lnTo>
                    <a:lnTo>
                      <a:pt x="3860" y="7402"/>
                    </a:lnTo>
                    <a:lnTo>
                      <a:pt x="3860" y="7368"/>
                    </a:lnTo>
                    <a:lnTo>
                      <a:pt x="3860" y="7335"/>
                    </a:lnTo>
                    <a:lnTo>
                      <a:pt x="3860" y="7301"/>
                    </a:lnTo>
                    <a:lnTo>
                      <a:pt x="3860" y="7268"/>
                    </a:lnTo>
                    <a:lnTo>
                      <a:pt x="3860" y="7235"/>
                    </a:lnTo>
                    <a:lnTo>
                      <a:pt x="3860" y="7201"/>
                    </a:lnTo>
                    <a:lnTo>
                      <a:pt x="3860" y="6875"/>
                    </a:lnTo>
                    <a:lnTo>
                      <a:pt x="3860" y="6817"/>
                    </a:lnTo>
                    <a:lnTo>
                      <a:pt x="3860" y="6758"/>
                    </a:lnTo>
                    <a:lnTo>
                      <a:pt x="3860" y="6700"/>
                    </a:lnTo>
                    <a:lnTo>
                      <a:pt x="3860" y="6650"/>
                    </a:lnTo>
                    <a:lnTo>
                      <a:pt x="3860" y="6600"/>
                    </a:lnTo>
                    <a:lnTo>
                      <a:pt x="3860" y="6550"/>
                    </a:lnTo>
                    <a:lnTo>
                      <a:pt x="3860" y="6508"/>
                    </a:lnTo>
                    <a:lnTo>
                      <a:pt x="3860" y="6466"/>
                    </a:lnTo>
                    <a:lnTo>
                      <a:pt x="3860" y="6433"/>
                    </a:lnTo>
                    <a:lnTo>
                      <a:pt x="3869" y="6366"/>
                    </a:lnTo>
                    <a:lnTo>
                      <a:pt x="3885" y="6291"/>
                    </a:lnTo>
                    <a:lnTo>
                      <a:pt x="3894" y="6224"/>
                    </a:lnTo>
                    <a:lnTo>
                      <a:pt x="3902" y="6157"/>
                    </a:lnTo>
                    <a:lnTo>
                      <a:pt x="3910" y="6090"/>
                    </a:lnTo>
                    <a:lnTo>
                      <a:pt x="3927" y="6015"/>
                    </a:lnTo>
                    <a:lnTo>
                      <a:pt x="3935" y="5948"/>
                    </a:lnTo>
                    <a:lnTo>
                      <a:pt x="3952" y="5881"/>
                    </a:lnTo>
                    <a:lnTo>
                      <a:pt x="3969" y="5814"/>
                    </a:lnTo>
                    <a:lnTo>
                      <a:pt x="3977" y="5739"/>
                    </a:lnTo>
                    <a:lnTo>
                      <a:pt x="3994" y="5672"/>
                    </a:lnTo>
                    <a:lnTo>
                      <a:pt x="4011" y="5606"/>
                    </a:lnTo>
                    <a:lnTo>
                      <a:pt x="4027" y="5539"/>
                    </a:lnTo>
                    <a:lnTo>
                      <a:pt x="4044" y="5472"/>
                    </a:lnTo>
                    <a:lnTo>
                      <a:pt x="4061" y="5405"/>
                    </a:lnTo>
                    <a:lnTo>
                      <a:pt x="4077" y="5338"/>
                    </a:lnTo>
                    <a:lnTo>
                      <a:pt x="4094" y="5263"/>
                    </a:lnTo>
                    <a:lnTo>
                      <a:pt x="4111" y="5196"/>
                    </a:lnTo>
                    <a:lnTo>
                      <a:pt x="4136" y="5129"/>
                    </a:lnTo>
                    <a:lnTo>
                      <a:pt x="4153" y="5063"/>
                    </a:lnTo>
                    <a:lnTo>
                      <a:pt x="4169" y="4996"/>
                    </a:lnTo>
                    <a:lnTo>
                      <a:pt x="4194" y="4929"/>
                    </a:lnTo>
                    <a:lnTo>
                      <a:pt x="4211" y="4879"/>
                    </a:lnTo>
                    <a:lnTo>
                      <a:pt x="4211" y="4870"/>
                    </a:lnTo>
                    <a:lnTo>
                      <a:pt x="4236" y="4804"/>
                    </a:lnTo>
                    <a:lnTo>
                      <a:pt x="4253" y="4737"/>
                    </a:lnTo>
                    <a:lnTo>
                      <a:pt x="4278" y="4670"/>
                    </a:lnTo>
                    <a:lnTo>
                      <a:pt x="4303" y="4603"/>
                    </a:lnTo>
                    <a:lnTo>
                      <a:pt x="4320" y="4536"/>
                    </a:lnTo>
                    <a:lnTo>
                      <a:pt x="4345" y="4469"/>
                    </a:lnTo>
                    <a:lnTo>
                      <a:pt x="4370" y="4411"/>
                    </a:lnTo>
                    <a:lnTo>
                      <a:pt x="4395" y="4344"/>
                    </a:lnTo>
                    <a:lnTo>
                      <a:pt x="4420" y="4277"/>
                    </a:lnTo>
                    <a:lnTo>
                      <a:pt x="4445" y="4210"/>
                    </a:lnTo>
                    <a:lnTo>
                      <a:pt x="4470" y="4152"/>
                    </a:lnTo>
                    <a:lnTo>
                      <a:pt x="4495" y="4085"/>
                    </a:lnTo>
                    <a:lnTo>
                      <a:pt x="4520" y="4018"/>
                    </a:lnTo>
                    <a:lnTo>
                      <a:pt x="4554" y="3951"/>
                    </a:lnTo>
                    <a:lnTo>
                      <a:pt x="4579" y="3893"/>
                    </a:lnTo>
                    <a:lnTo>
                      <a:pt x="4604" y="3826"/>
                    </a:lnTo>
                    <a:lnTo>
                      <a:pt x="4637" y="3759"/>
                    </a:lnTo>
                    <a:lnTo>
                      <a:pt x="4662" y="3701"/>
                    </a:lnTo>
                    <a:lnTo>
                      <a:pt x="4687" y="3634"/>
                    </a:lnTo>
                    <a:lnTo>
                      <a:pt x="4721" y="3576"/>
                    </a:lnTo>
                    <a:lnTo>
                      <a:pt x="4746" y="3509"/>
                    </a:lnTo>
                    <a:lnTo>
                      <a:pt x="4779" y="3442"/>
                    </a:lnTo>
                    <a:lnTo>
                      <a:pt x="4804" y="3383"/>
                    </a:lnTo>
                    <a:lnTo>
                      <a:pt x="4838" y="3317"/>
                    </a:lnTo>
                    <a:lnTo>
                      <a:pt x="4863" y="3266"/>
                    </a:lnTo>
                    <a:lnTo>
                      <a:pt x="4846" y="3283"/>
                    </a:lnTo>
                    <a:lnTo>
                      <a:pt x="4796" y="3325"/>
                    </a:lnTo>
                    <a:lnTo>
                      <a:pt x="4754" y="3358"/>
                    </a:lnTo>
                    <a:lnTo>
                      <a:pt x="4704" y="3400"/>
                    </a:lnTo>
                    <a:lnTo>
                      <a:pt x="4662" y="3442"/>
                    </a:lnTo>
                    <a:lnTo>
                      <a:pt x="4612" y="3475"/>
                    </a:lnTo>
                    <a:lnTo>
                      <a:pt x="4562" y="3517"/>
                    </a:lnTo>
                    <a:lnTo>
                      <a:pt x="4520" y="3559"/>
                    </a:lnTo>
                    <a:lnTo>
                      <a:pt x="4470" y="3592"/>
                    </a:lnTo>
                    <a:lnTo>
                      <a:pt x="4311" y="3718"/>
                    </a:lnTo>
                    <a:lnTo>
                      <a:pt x="4270" y="3751"/>
                    </a:lnTo>
                    <a:lnTo>
                      <a:pt x="4153" y="3843"/>
                    </a:lnTo>
                    <a:lnTo>
                      <a:pt x="4077" y="3910"/>
                    </a:lnTo>
                    <a:lnTo>
                      <a:pt x="3994" y="3968"/>
                    </a:lnTo>
                    <a:lnTo>
                      <a:pt x="3919" y="4027"/>
                    </a:lnTo>
                    <a:lnTo>
                      <a:pt x="3835" y="4093"/>
                    </a:lnTo>
                    <a:lnTo>
                      <a:pt x="3760" y="4152"/>
                    </a:lnTo>
                    <a:lnTo>
                      <a:pt x="3676" y="4210"/>
                    </a:lnTo>
                    <a:lnTo>
                      <a:pt x="3593" y="4277"/>
                    </a:lnTo>
                    <a:lnTo>
                      <a:pt x="3509" y="4336"/>
                    </a:lnTo>
                    <a:lnTo>
                      <a:pt x="3434" y="4394"/>
                    </a:lnTo>
                    <a:lnTo>
                      <a:pt x="3351" y="4453"/>
                    </a:lnTo>
                    <a:lnTo>
                      <a:pt x="3267" y="4511"/>
                    </a:lnTo>
                    <a:lnTo>
                      <a:pt x="3184" y="4570"/>
                    </a:lnTo>
                    <a:lnTo>
                      <a:pt x="3100" y="4628"/>
                    </a:lnTo>
                    <a:lnTo>
                      <a:pt x="3016" y="4687"/>
                    </a:lnTo>
                    <a:lnTo>
                      <a:pt x="2933" y="4745"/>
                    </a:lnTo>
                    <a:lnTo>
                      <a:pt x="2849" y="4795"/>
                    </a:lnTo>
                    <a:lnTo>
                      <a:pt x="2766" y="4845"/>
                    </a:lnTo>
                    <a:lnTo>
                      <a:pt x="2757" y="4854"/>
                    </a:lnTo>
                    <a:lnTo>
                      <a:pt x="2674" y="4912"/>
                    </a:lnTo>
                    <a:lnTo>
                      <a:pt x="2590" y="4962"/>
                    </a:lnTo>
                    <a:lnTo>
                      <a:pt x="2499" y="5012"/>
                    </a:lnTo>
                    <a:lnTo>
                      <a:pt x="2415" y="5071"/>
                    </a:lnTo>
                    <a:lnTo>
                      <a:pt x="2323" y="5121"/>
                    </a:lnTo>
                    <a:lnTo>
                      <a:pt x="2240" y="5171"/>
                    </a:lnTo>
                    <a:lnTo>
                      <a:pt x="2189" y="5196"/>
                    </a:lnTo>
                    <a:lnTo>
                      <a:pt x="2148" y="5221"/>
                    </a:lnTo>
                    <a:lnTo>
                      <a:pt x="2098" y="5246"/>
                    </a:lnTo>
                    <a:lnTo>
                      <a:pt x="2056" y="5263"/>
                    </a:lnTo>
                    <a:lnTo>
                      <a:pt x="2006" y="5288"/>
                    </a:lnTo>
                    <a:lnTo>
                      <a:pt x="1964" y="5313"/>
                    </a:lnTo>
                    <a:lnTo>
                      <a:pt x="1914" y="5338"/>
                    </a:lnTo>
                    <a:lnTo>
                      <a:pt x="1872" y="5363"/>
                    </a:lnTo>
                    <a:lnTo>
                      <a:pt x="1822" y="5380"/>
                    </a:lnTo>
                    <a:lnTo>
                      <a:pt x="1780" y="5405"/>
                    </a:lnTo>
                    <a:lnTo>
                      <a:pt x="1738" y="5430"/>
                    </a:lnTo>
                    <a:lnTo>
                      <a:pt x="1697" y="5447"/>
                    </a:lnTo>
                    <a:lnTo>
                      <a:pt x="1655" y="5464"/>
                    </a:lnTo>
                    <a:lnTo>
                      <a:pt x="1605" y="5480"/>
                    </a:lnTo>
                    <a:lnTo>
                      <a:pt x="1555" y="5505"/>
                    </a:lnTo>
                    <a:lnTo>
                      <a:pt x="1513" y="5522"/>
                    </a:lnTo>
                    <a:lnTo>
                      <a:pt x="1463" y="5539"/>
                    </a:lnTo>
                    <a:lnTo>
                      <a:pt x="1412" y="5555"/>
                    </a:lnTo>
                    <a:lnTo>
                      <a:pt x="1362" y="5572"/>
                    </a:lnTo>
                    <a:lnTo>
                      <a:pt x="1337" y="5572"/>
                    </a:lnTo>
                    <a:lnTo>
                      <a:pt x="1304" y="5581"/>
                    </a:lnTo>
                    <a:lnTo>
                      <a:pt x="1279" y="5589"/>
                    </a:lnTo>
                    <a:lnTo>
                      <a:pt x="1254" y="5597"/>
                    </a:lnTo>
                    <a:lnTo>
                      <a:pt x="1229" y="5606"/>
                    </a:lnTo>
                    <a:lnTo>
                      <a:pt x="1204" y="5606"/>
                    </a:lnTo>
                    <a:lnTo>
                      <a:pt x="1170" y="5614"/>
                    </a:lnTo>
                    <a:lnTo>
                      <a:pt x="1145" y="5614"/>
                    </a:lnTo>
                    <a:lnTo>
                      <a:pt x="1120" y="5614"/>
                    </a:lnTo>
                    <a:lnTo>
                      <a:pt x="1095" y="5614"/>
                    </a:lnTo>
                    <a:lnTo>
                      <a:pt x="1062" y="5614"/>
                    </a:lnTo>
                    <a:lnTo>
                      <a:pt x="1037" y="5614"/>
                    </a:lnTo>
                    <a:lnTo>
                      <a:pt x="1011" y="5614"/>
                    </a:lnTo>
                    <a:lnTo>
                      <a:pt x="978" y="5614"/>
                    </a:lnTo>
                    <a:lnTo>
                      <a:pt x="953" y="5614"/>
                    </a:lnTo>
                    <a:lnTo>
                      <a:pt x="786" y="5614"/>
                    </a:lnTo>
                    <a:lnTo>
                      <a:pt x="753" y="5614"/>
                    </a:lnTo>
                    <a:lnTo>
                      <a:pt x="727" y="5614"/>
                    </a:lnTo>
                    <a:lnTo>
                      <a:pt x="694" y="5614"/>
                    </a:lnTo>
                    <a:lnTo>
                      <a:pt x="669" y="5614"/>
                    </a:lnTo>
                    <a:lnTo>
                      <a:pt x="644" y="5606"/>
                    </a:lnTo>
                    <a:lnTo>
                      <a:pt x="611" y="5606"/>
                    </a:lnTo>
                    <a:lnTo>
                      <a:pt x="585" y="5597"/>
                    </a:lnTo>
                    <a:lnTo>
                      <a:pt x="552" y="5589"/>
                    </a:lnTo>
                    <a:lnTo>
                      <a:pt x="527" y="5581"/>
                    </a:lnTo>
                    <a:lnTo>
                      <a:pt x="502" y="5572"/>
                    </a:lnTo>
                    <a:lnTo>
                      <a:pt x="468" y="5555"/>
                    </a:lnTo>
                    <a:lnTo>
                      <a:pt x="443" y="5547"/>
                    </a:lnTo>
                    <a:lnTo>
                      <a:pt x="418" y="5530"/>
                    </a:lnTo>
                    <a:lnTo>
                      <a:pt x="418" y="5530"/>
                    </a:lnTo>
                    <a:lnTo>
                      <a:pt x="393" y="5522"/>
                    </a:lnTo>
                    <a:lnTo>
                      <a:pt x="360" y="5505"/>
                    </a:lnTo>
                    <a:lnTo>
                      <a:pt x="335" y="5489"/>
                    </a:lnTo>
                    <a:lnTo>
                      <a:pt x="310" y="5472"/>
                    </a:lnTo>
                    <a:lnTo>
                      <a:pt x="285" y="5455"/>
                    </a:lnTo>
                    <a:lnTo>
                      <a:pt x="260" y="5438"/>
                    </a:lnTo>
                    <a:lnTo>
                      <a:pt x="235" y="5413"/>
                    </a:lnTo>
                    <a:lnTo>
                      <a:pt x="210" y="5397"/>
                    </a:lnTo>
                    <a:lnTo>
                      <a:pt x="193" y="5372"/>
                    </a:lnTo>
                    <a:lnTo>
                      <a:pt x="168" y="5355"/>
                    </a:lnTo>
                    <a:lnTo>
                      <a:pt x="143" y="5330"/>
                    </a:lnTo>
                    <a:lnTo>
                      <a:pt x="126" y="5296"/>
                    </a:lnTo>
                    <a:lnTo>
                      <a:pt x="109" y="5280"/>
                    </a:lnTo>
                    <a:lnTo>
                      <a:pt x="93" y="5255"/>
                    </a:lnTo>
                    <a:lnTo>
                      <a:pt x="76" y="5230"/>
                    </a:lnTo>
                    <a:lnTo>
                      <a:pt x="59" y="5205"/>
                    </a:lnTo>
                    <a:lnTo>
                      <a:pt x="42" y="5171"/>
                    </a:lnTo>
                    <a:lnTo>
                      <a:pt x="34" y="5146"/>
                    </a:lnTo>
                    <a:lnTo>
                      <a:pt x="26" y="5121"/>
                    </a:lnTo>
                    <a:lnTo>
                      <a:pt x="17" y="5096"/>
                    </a:lnTo>
                    <a:lnTo>
                      <a:pt x="9" y="5071"/>
                    </a:lnTo>
                    <a:lnTo>
                      <a:pt x="1" y="5037"/>
                    </a:lnTo>
                    <a:lnTo>
                      <a:pt x="1" y="5012"/>
                    </a:lnTo>
                    <a:lnTo>
                      <a:pt x="1" y="4987"/>
                    </a:lnTo>
                    <a:lnTo>
                      <a:pt x="1" y="4962"/>
                    </a:lnTo>
                    <a:lnTo>
                      <a:pt x="1" y="4929"/>
                    </a:lnTo>
                    <a:lnTo>
                      <a:pt x="1" y="4829"/>
                    </a:lnTo>
                    <a:lnTo>
                      <a:pt x="1" y="4804"/>
                    </a:lnTo>
                    <a:lnTo>
                      <a:pt x="1" y="4779"/>
                    </a:lnTo>
                    <a:lnTo>
                      <a:pt x="1" y="4779"/>
                    </a:lnTo>
                    <a:lnTo>
                      <a:pt x="1" y="4753"/>
                    </a:lnTo>
                    <a:lnTo>
                      <a:pt x="1" y="4728"/>
                    </a:lnTo>
                    <a:lnTo>
                      <a:pt x="9" y="4695"/>
                    </a:lnTo>
                    <a:lnTo>
                      <a:pt x="9" y="4670"/>
                    </a:lnTo>
                    <a:lnTo>
                      <a:pt x="17" y="4645"/>
                    </a:lnTo>
                    <a:lnTo>
                      <a:pt x="26" y="4620"/>
                    </a:lnTo>
                    <a:lnTo>
                      <a:pt x="34" y="4595"/>
                    </a:lnTo>
                    <a:lnTo>
                      <a:pt x="42" y="4570"/>
                    </a:lnTo>
                    <a:lnTo>
                      <a:pt x="51" y="4545"/>
                    </a:lnTo>
                    <a:lnTo>
                      <a:pt x="59" y="4520"/>
                    </a:lnTo>
                    <a:lnTo>
                      <a:pt x="67" y="4494"/>
                    </a:lnTo>
                    <a:lnTo>
                      <a:pt x="76" y="4469"/>
                    </a:lnTo>
                    <a:lnTo>
                      <a:pt x="84" y="4453"/>
                    </a:lnTo>
                    <a:lnTo>
                      <a:pt x="93" y="4428"/>
                    </a:lnTo>
                    <a:lnTo>
                      <a:pt x="118" y="4378"/>
                    </a:lnTo>
                    <a:lnTo>
                      <a:pt x="134" y="4336"/>
                    </a:lnTo>
                    <a:lnTo>
                      <a:pt x="159" y="4286"/>
                    </a:lnTo>
                    <a:lnTo>
                      <a:pt x="176" y="4244"/>
                    </a:lnTo>
                    <a:lnTo>
                      <a:pt x="201" y="4202"/>
                    </a:lnTo>
                    <a:lnTo>
                      <a:pt x="226" y="4160"/>
                    </a:lnTo>
                    <a:lnTo>
                      <a:pt x="251" y="4119"/>
                    </a:lnTo>
                    <a:lnTo>
                      <a:pt x="276" y="4077"/>
                    </a:lnTo>
                    <a:lnTo>
                      <a:pt x="293" y="4035"/>
                    </a:lnTo>
                    <a:lnTo>
                      <a:pt x="318" y="4002"/>
                    </a:lnTo>
                    <a:lnTo>
                      <a:pt x="343" y="3968"/>
                    </a:lnTo>
                    <a:lnTo>
                      <a:pt x="377" y="3901"/>
                    </a:lnTo>
                    <a:lnTo>
                      <a:pt x="418" y="3843"/>
                    </a:lnTo>
                    <a:lnTo>
                      <a:pt x="494" y="3734"/>
                    </a:lnTo>
                    <a:lnTo>
                      <a:pt x="560" y="3617"/>
                    </a:lnTo>
                    <a:lnTo>
                      <a:pt x="636" y="3509"/>
                    </a:lnTo>
                    <a:lnTo>
                      <a:pt x="711" y="3392"/>
                    </a:lnTo>
                    <a:lnTo>
                      <a:pt x="786" y="3275"/>
                    </a:lnTo>
                    <a:lnTo>
                      <a:pt x="869" y="3166"/>
                    </a:lnTo>
                    <a:lnTo>
                      <a:pt x="945" y="3049"/>
                    </a:lnTo>
                    <a:lnTo>
                      <a:pt x="1020" y="2932"/>
                    </a:lnTo>
                    <a:lnTo>
                      <a:pt x="1103" y="2824"/>
                    </a:lnTo>
                    <a:lnTo>
                      <a:pt x="1179" y="2707"/>
                    </a:lnTo>
                    <a:lnTo>
                      <a:pt x="1262" y="2598"/>
                    </a:lnTo>
                    <a:lnTo>
                      <a:pt x="1304" y="2540"/>
                    </a:lnTo>
                    <a:lnTo>
                      <a:pt x="1346" y="2481"/>
                    </a:lnTo>
                    <a:lnTo>
                      <a:pt x="1387" y="2431"/>
                    </a:lnTo>
                    <a:lnTo>
                      <a:pt x="1429" y="2373"/>
                    </a:lnTo>
                    <a:lnTo>
                      <a:pt x="1471" y="2314"/>
                    </a:lnTo>
                    <a:lnTo>
                      <a:pt x="1513" y="2264"/>
                    </a:lnTo>
                    <a:lnTo>
                      <a:pt x="1563" y="2205"/>
                    </a:lnTo>
                    <a:lnTo>
                      <a:pt x="1605" y="2155"/>
                    </a:lnTo>
                    <a:lnTo>
                      <a:pt x="1646" y="2097"/>
                    </a:lnTo>
                    <a:lnTo>
                      <a:pt x="1688" y="2047"/>
                    </a:lnTo>
                    <a:lnTo>
                      <a:pt x="1730" y="1988"/>
                    </a:lnTo>
                    <a:lnTo>
                      <a:pt x="1780" y="1938"/>
                    </a:lnTo>
                    <a:lnTo>
                      <a:pt x="1822" y="1880"/>
                    </a:lnTo>
                    <a:lnTo>
                      <a:pt x="1830" y="1871"/>
                    </a:lnTo>
                    <a:lnTo>
                      <a:pt x="1864" y="1830"/>
                    </a:lnTo>
                    <a:lnTo>
                      <a:pt x="1914" y="1771"/>
                    </a:lnTo>
                    <a:lnTo>
                      <a:pt x="1956" y="1721"/>
                    </a:lnTo>
                    <a:lnTo>
                      <a:pt x="2006" y="1671"/>
                    </a:lnTo>
                    <a:lnTo>
                      <a:pt x="2056" y="1621"/>
                    </a:lnTo>
                    <a:lnTo>
                      <a:pt x="2098" y="1562"/>
                    </a:lnTo>
                    <a:lnTo>
                      <a:pt x="2148" y="1512"/>
                    </a:lnTo>
                    <a:lnTo>
                      <a:pt x="2198" y="1462"/>
                    </a:lnTo>
                    <a:lnTo>
                      <a:pt x="2240" y="1412"/>
                    </a:lnTo>
                    <a:lnTo>
                      <a:pt x="2290" y="1362"/>
                    </a:lnTo>
                    <a:lnTo>
                      <a:pt x="2340" y="1312"/>
                    </a:lnTo>
                    <a:lnTo>
                      <a:pt x="2390" y="1261"/>
                    </a:lnTo>
                    <a:lnTo>
                      <a:pt x="2440" y="1211"/>
                    </a:lnTo>
                    <a:lnTo>
                      <a:pt x="2490" y="1161"/>
                    </a:lnTo>
                    <a:lnTo>
                      <a:pt x="2540" y="1119"/>
                    </a:lnTo>
                    <a:lnTo>
                      <a:pt x="2590" y="1069"/>
                    </a:lnTo>
                    <a:lnTo>
                      <a:pt x="2641" y="1019"/>
                    </a:lnTo>
                    <a:lnTo>
                      <a:pt x="2691" y="977"/>
                    </a:lnTo>
                    <a:lnTo>
                      <a:pt x="2749" y="927"/>
                    </a:lnTo>
                    <a:lnTo>
                      <a:pt x="2799" y="877"/>
                    </a:lnTo>
                    <a:lnTo>
                      <a:pt x="2849" y="835"/>
                    </a:lnTo>
                    <a:lnTo>
                      <a:pt x="2908" y="794"/>
                    </a:lnTo>
                    <a:lnTo>
                      <a:pt x="2958" y="744"/>
                    </a:lnTo>
                    <a:lnTo>
                      <a:pt x="3016" y="702"/>
                    </a:lnTo>
                    <a:lnTo>
                      <a:pt x="3067" y="660"/>
                    </a:lnTo>
                    <a:lnTo>
                      <a:pt x="3125" y="618"/>
                    </a:lnTo>
                    <a:lnTo>
                      <a:pt x="3175" y="576"/>
                    </a:lnTo>
                    <a:lnTo>
                      <a:pt x="3234" y="535"/>
                    </a:lnTo>
                    <a:lnTo>
                      <a:pt x="3292" y="493"/>
                    </a:lnTo>
                    <a:lnTo>
                      <a:pt x="3326" y="468"/>
                    </a:lnTo>
                    <a:lnTo>
                      <a:pt x="3359" y="443"/>
                    </a:lnTo>
                    <a:lnTo>
                      <a:pt x="3401" y="418"/>
                    </a:lnTo>
                    <a:lnTo>
                      <a:pt x="3443" y="393"/>
                    </a:lnTo>
                    <a:lnTo>
                      <a:pt x="3484" y="359"/>
                    </a:lnTo>
                    <a:lnTo>
                      <a:pt x="3526" y="334"/>
                    </a:lnTo>
                    <a:lnTo>
                      <a:pt x="3576" y="309"/>
                    </a:lnTo>
                    <a:lnTo>
                      <a:pt x="3618" y="276"/>
                    </a:lnTo>
                    <a:lnTo>
                      <a:pt x="3668" y="251"/>
                    </a:lnTo>
                    <a:lnTo>
                      <a:pt x="3718" y="217"/>
                    </a:lnTo>
                    <a:lnTo>
                      <a:pt x="3768" y="192"/>
                    </a:lnTo>
                    <a:lnTo>
                      <a:pt x="3793" y="175"/>
                    </a:lnTo>
                    <a:lnTo>
                      <a:pt x="3827" y="167"/>
                    </a:lnTo>
                    <a:lnTo>
                      <a:pt x="3852" y="150"/>
                    </a:lnTo>
                    <a:lnTo>
                      <a:pt x="3877" y="142"/>
                    </a:lnTo>
                    <a:lnTo>
                      <a:pt x="3902" y="125"/>
                    </a:lnTo>
                    <a:lnTo>
                      <a:pt x="3927" y="117"/>
                    </a:lnTo>
                    <a:lnTo>
                      <a:pt x="3960" y="100"/>
                    </a:lnTo>
                    <a:lnTo>
                      <a:pt x="3986" y="92"/>
                    </a:lnTo>
                    <a:lnTo>
                      <a:pt x="4011" y="84"/>
                    </a:lnTo>
                    <a:lnTo>
                      <a:pt x="4036" y="67"/>
                    </a:lnTo>
                    <a:lnTo>
                      <a:pt x="4069" y="58"/>
                    </a:lnTo>
                    <a:lnTo>
                      <a:pt x="4094" y="50"/>
                    </a:lnTo>
                    <a:lnTo>
                      <a:pt x="4128" y="42"/>
                    </a:lnTo>
                    <a:lnTo>
                      <a:pt x="4153" y="25"/>
                    </a:lnTo>
                    <a:lnTo>
                      <a:pt x="4178" y="17"/>
                    </a:lnTo>
                    <a:lnTo>
                      <a:pt x="4211" y="8"/>
                    </a:lnTo>
                    <a:lnTo>
                      <a:pt x="4236" y="0"/>
                    </a:lnTo>
                    <a:lnTo>
                      <a:pt x="4270" y="0"/>
                    </a:lnTo>
                    <a:lnTo>
                      <a:pt x="4278" y="0"/>
                    </a:lnTo>
                    <a:lnTo>
                      <a:pt x="4295" y="0"/>
                    </a:lnTo>
                    <a:lnTo>
                      <a:pt x="4328" y="0"/>
                    </a:lnTo>
                    <a:lnTo>
                      <a:pt x="4353" y="0"/>
                    </a:lnTo>
                    <a:lnTo>
                      <a:pt x="4387" y="0"/>
                    </a:lnTo>
                    <a:lnTo>
                      <a:pt x="4412" y="0"/>
                    </a:lnTo>
                    <a:lnTo>
                      <a:pt x="4529" y="0"/>
                    </a:lnTo>
                    <a:lnTo>
                      <a:pt x="4562" y="0"/>
                    </a:lnTo>
                    <a:lnTo>
                      <a:pt x="4587" y="0"/>
                    </a:lnTo>
                    <a:lnTo>
                      <a:pt x="4620" y="0"/>
                    </a:lnTo>
                    <a:lnTo>
                      <a:pt x="4646" y="0"/>
                    </a:lnTo>
                    <a:lnTo>
                      <a:pt x="4679" y="8"/>
                    </a:lnTo>
                    <a:lnTo>
                      <a:pt x="4704" y="17"/>
                    </a:lnTo>
                    <a:lnTo>
                      <a:pt x="4737" y="25"/>
                    </a:lnTo>
                    <a:lnTo>
                      <a:pt x="4762" y="33"/>
                    </a:lnTo>
                    <a:lnTo>
                      <a:pt x="4796" y="50"/>
                    </a:lnTo>
                    <a:lnTo>
                      <a:pt x="4821" y="58"/>
                    </a:lnTo>
                    <a:lnTo>
                      <a:pt x="4846" y="75"/>
                    </a:lnTo>
                    <a:lnTo>
                      <a:pt x="4871" y="92"/>
                    </a:lnTo>
                    <a:lnTo>
                      <a:pt x="4879" y="109"/>
                    </a:lnTo>
                    <a:lnTo>
                      <a:pt x="4888" y="125"/>
                    </a:lnTo>
                    <a:lnTo>
                      <a:pt x="4896" y="142"/>
                    </a:lnTo>
                    <a:lnTo>
                      <a:pt x="4904" y="159"/>
                    </a:lnTo>
                    <a:lnTo>
                      <a:pt x="4904" y="175"/>
                    </a:lnTo>
                    <a:lnTo>
                      <a:pt x="4913" y="192"/>
                    </a:lnTo>
                    <a:lnTo>
                      <a:pt x="4930" y="284"/>
                    </a:lnTo>
                    <a:lnTo>
                      <a:pt x="4838" y="292"/>
                    </a:lnTo>
                    <a:lnTo>
                      <a:pt x="4796" y="292"/>
                    </a:lnTo>
                    <a:lnTo>
                      <a:pt x="4779" y="292"/>
                    </a:lnTo>
                    <a:lnTo>
                      <a:pt x="4779" y="292"/>
                    </a:lnTo>
                    <a:lnTo>
                      <a:pt x="4762" y="292"/>
                    </a:lnTo>
                    <a:lnTo>
                      <a:pt x="4762" y="292"/>
                    </a:lnTo>
                    <a:lnTo>
                      <a:pt x="4746" y="292"/>
                    </a:lnTo>
                    <a:lnTo>
                      <a:pt x="4746" y="292"/>
                    </a:lnTo>
                    <a:lnTo>
                      <a:pt x="4746" y="292"/>
                    </a:lnTo>
                    <a:lnTo>
                      <a:pt x="4721" y="284"/>
                    </a:lnTo>
                    <a:lnTo>
                      <a:pt x="4729" y="284"/>
                    </a:lnTo>
                    <a:lnTo>
                      <a:pt x="4704" y="276"/>
                    </a:lnTo>
                    <a:lnTo>
                      <a:pt x="4712" y="276"/>
                    </a:lnTo>
                    <a:lnTo>
                      <a:pt x="4687" y="267"/>
                    </a:lnTo>
                    <a:lnTo>
                      <a:pt x="4696" y="267"/>
                    </a:lnTo>
                    <a:lnTo>
                      <a:pt x="4671" y="259"/>
                    </a:lnTo>
                    <a:lnTo>
                      <a:pt x="4671" y="259"/>
                    </a:lnTo>
                    <a:lnTo>
                      <a:pt x="4654" y="251"/>
                    </a:lnTo>
                    <a:lnTo>
                      <a:pt x="4654" y="251"/>
                    </a:lnTo>
                    <a:lnTo>
                      <a:pt x="4629" y="251"/>
                    </a:lnTo>
                    <a:lnTo>
                      <a:pt x="4637" y="251"/>
                    </a:lnTo>
                    <a:lnTo>
                      <a:pt x="4612" y="251"/>
                    </a:lnTo>
                    <a:lnTo>
                      <a:pt x="4620" y="251"/>
                    </a:lnTo>
                    <a:lnTo>
                      <a:pt x="4595" y="251"/>
                    </a:lnTo>
                    <a:lnTo>
                      <a:pt x="4595" y="251"/>
                    </a:lnTo>
                    <a:lnTo>
                      <a:pt x="4579" y="251"/>
                    </a:lnTo>
                    <a:lnTo>
                      <a:pt x="4478" y="251"/>
                    </a:lnTo>
                    <a:lnTo>
                      <a:pt x="4453" y="251"/>
                    </a:lnTo>
                    <a:lnTo>
                      <a:pt x="4453" y="251"/>
                    </a:lnTo>
                    <a:lnTo>
                      <a:pt x="4428" y="251"/>
                    </a:lnTo>
                    <a:lnTo>
                      <a:pt x="4412" y="251"/>
                    </a:lnTo>
                    <a:lnTo>
                      <a:pt x="4412" y="251"/>
                    </a:lnTo>
                    <a:lnTo>
                      <a:pt x="4387" y="251"/>
                    </a:lnTo>
                    <a:lnTo>
                      <a:pt x="4361" y="251"/>
                    </a:lnTo>
                    <a:lnTo>
                      <a:pt x="4361" y="251"/>
                    </a:lnTo>
                    <a:lnTo>
                      <a:pt x="4336" y="251"/>
                    </a:lnTo>
                    <a:lnTo>
                      <a:pt x="4320" y="251"/>
                    </a:lnTo>
                    <a:lnTo>
                      <a:pt x="4320" y="251"/>
                    </a:lnTo>
                    <a:lnTo>
                      <a:pt x="4295" y="259"/>
                    </a:lnTo>
                    <a:lnTo>
                      <a:pt x="4270" y="267"/>
                    </a:lnTo>
                    <a:lnTo>
                      <a:pt x="4270" y="267"/>
                    </a:lnTo>
                    <a:lnTo>
                      <a:pt x="4270" y="309"/>
                    </a:lnTo>
                    <a:lnTo>
                      <a:pt x="4253" y="309"/>
                    </a:lnTo>
                    <a:lnTo>
                      <a:pt x="4228" y="317"/>
                    </a:lnTo>
                    <a:lnTo>
                      <a:pt x="4203" y="326"/>
                    </a:lnTo>
                    <a:lnTo>
                      <a:pt x="4178" y="334"/>
                    </a:lnTo>
                    <a:lnTo>
                      <a:pt x="4153" y="351"/>
                    </a:lnTo>
                    <a:lnTo>
                      <a:pt x="4128" y="359"/>
                    </a:lnTo>
                    <a:lnTo>
                      <a:pt x="4111" y="368"/>
                    </a:lnTo>
                    <a:lnTo>
                      <a:pt x="4086" y="376"/>
                    </a:lnTo>
                    <a:lnTo>
                      <a:pt x="4061" y="393"/>
                    </a:lnTo>
                    <a:lnTo>
                      <a:pt x="4036" y="401"/>
                    </a:lnTo>
                    <a:lnTo>
                      <a:pt x="4011" y="409"/>
                    </a:lnTo>
                    <a:lnTo>
                      <a:pt x="3994" y="426"/>
                    </a:lnTo>
                    <a:lnTo>
                      <a:pt x="3969" y="434"/>
                    </a:lnTo>
                    <a:lnTo>
                      <a:pt x="3944" y="451"/>
                    </a:lnTo>
                    <a:lnTo>
                      <a:pt x="3919" y="459"/>
                    </a:lnTo>
                    <a:lnTo>
                      <a:pt x="3877" y="485"/>
                    </a:lnTo>
                    <a:lnTo>
                      <a:pt x="3827" y="518"/>
                    </a:lnTo>
                    <a:lnTo>
                      <a:pt x="3785" y="543"/>
                    </a:lnTo>
                    <a:lnTo>
                      <a:pt x="3743" y="568"/>
                    </a:lnTo>
                    <a:lnTo>
                      <a:pt x="3701" y="593"/>
                    </a:lnTo>
                    <a:lnTo>
                      <a:pt x="3660" y="627"/>
                    </a:lnTo>
                    <a:lnTo>
                      <a:pt x="3626" y="652"/>
                    </a:lnTo>
                    <a:lnTo>
                      <a:pt x="3585" y="677"/>
                    </a:lnTo>
                    <a:lnTo>
                      <a:pt x="3551" y="702"/>
                    </a:lnTo>
                    <a:lnTo>
                      <a:pt x="3518" y="727"/>
                    </a:lnTo>
                    <a:lnTo>
                      <a:pt x="3484" y="752"/>
                    </a:lnTo>
                    <a:lnTo>
                      <a:pt x="3426" y="794"/>
                    </a:lnTo>
                    <a:lnTo>
                      <a:pt x="3376" y="835"/>
                    </a:lnTo>
                    <a:lnTo>
                      <a:pt x="3326" y="869"/>
                    </a:lnTo>
                    <a:lnTo>
                      <a:pt x="3275" y="911"/>
                    </a:lnTo>
                    <a:lnTo>
                      <a:pt x="3225" y="952"/>
                    </a:lnTo>
                    <a:lnTo>
                      <a:pt x="3175" y="1002"/>
                    </a:lnTo>
                    <a:lnTo>
                      <a:pt x="3125" y="1044"/>
                    </a:lnTo>
                    <a:lnTo>
                      <a:pt x="3075" y="1086"/>
                    </a:lnTo>
                    <a:lnTo>
                      <a:pt x="3025" y="1128"/>
                    </a:lnTo>
                    <a:lnTo>
                      <a:pt x="2975" y="1178"/>
                    </a:lnTo>
                    <a:lnTo>
                      <a:pt x="2925" y="1220"/>
                    </a:lnTo>
                    <a:lnTo>
                      <a:pt x="2874" y="1261"/>
                    </a:lnTo>
                    <a:lnTo>
                      <a:pt x="2824" y="1312"/>
                    </a:lnTo>
                    <a:lnTo>
                      <a:pt x="2783" y="1362"/>
                    </a:lnTo>
                    <a:lnTo>
                      <a:pt x="2732" y="1403"/>
                    </a:lnTo>
                    <a:lnTo>
                      <a:pt x="2682" y="1454"/>
                    </a:lnTo>
                    <a:lnTo>
                      <a:pt x="2641" y="1504"/>
                    </a:lnTo>
                    <a:lnTo>
                      <a:pt x="2590" y="1545"/>
                    </a:lnTo>
                    <a:lnTo>
                      <a:pt x="2549" y="1596"/>
                    </a:lnTo>
                    <a:lnTo>
                      <a:pt x="2499" y="1646"/>
                    </a:lnTo>
                    <a:lnTo>
                      <a:pt x="2457" y="1696"/>
                    </a:lnTo>
                    <a:lnTo>
                      <a:pt x="2407" y="1746"/>
                    </a:lnTo>
                    <a:lnTo>
                      <a:pt x="2365" y="1796"/>
                    </a:lnTo>
                    <a:lnTo>
                      <a:pt x="2323" y="1846"/>
                    </a:lnTo>
                    <a:lnTo>
                      <a:pt x="2273" y="1896"/>
                    </a:lnTo>
                    <a:lnTo>
                      <a:pt x="2231" y="1955"/>
                    </a:lnTo>
                    <a:lnTo>
                      <a:pt x="2189" y="2005"/>
                    </a:lnTo>
                    <a:lnTo>
                      <a:pt x="2148" y="2055"/>
                    </a:lnTo>
                    <a:lnTo>
                      <a:pt x="2114" y="2097"/>
                    </a:lnTo>
                    <a:lnTo>
                      <a:pt x="2106" y="2105"/>
                    </a:lnTo>
                    <a:lnTo>
                      <a:pt x="2064" y="2164"/>
                    </a:lnTo>
                    <a:lnTo>
                      <a:pt x="2014" y="2214"/>
                    </a:lnTo>
                    <a:lnTo>
                      <a:pt x="1972" y="2264"/>
                    </a:lnTo>
                    <a:lnTo>
                      <a:pt x="1930" y="2322"/>
                    </a:lnTo>
                    <a:lnTo>
                      <a:pt x="1889" y="2373"/>
                    </a:lnTo>
                    <a:lnTo>
                      <a:pt x="1855" y="2431"/>
                    </a:lnTo>
                    <a:lnTo>
                      <a:pt x="1813" y="2481"/>
                    </a:lnTo>
                    <a:lnTo>
                      <a:pt x="1772" y="2540"/>
                    </a:lnTo>
                    <a:lnTo>
                      <a:pt x="1730" y="2590"/>
                    </a:lnTo>
                    <a:lnTo>
                      <a:pt x="1688" y="2648"/>
                    </a:lnTo>
                    <a:lnTo>
                      <a:pt x="1646" y="2707"/>
                    </a:lnTo>
                    <a:lnTo>
                      <a:pt x="1613" y="2757"/>
                    </a:lnTo>
                    <a:lnTo>
                      <a:pt x="1571" y="2815"/>
                    </a:lnTo>
                    <a:lnTo>
                      <a:pt x="1496" y="2924"/>
                    </a:lnTo>
                    <a:lnTo>
                      <a:pt x="1412" y="3041"/>
                    </a:lnTo>
                    <a:lnTo>
                      <a:pt x="1337" y="3149"/>
                    </a:lnTo>
                    <a:lnTo>
                      <a:pt x="1262" y="3266"/>
                    </a:lnTo>
                    <a:lnTo>
                      <a:pt x="1187" y="3375"/>
                    </a:lnTo>
                    <a:lnTo>
                      <a:pt x="1112" y="3492"/>
                    </a:lnTo>
                    <a:lnTo>
                      <a:pt x="1045" y="3601"/>
                    </a:lnTo>
                    <a:lnTo>
                      <a:pt x="970" y="3718"/>
                    </a:lnTo>
                    <a:lnTo>
                      <a:pt x="895" y="3835"/>
                    </a:lnTo>
                    <a:lnTo>
                      <a:pt x="828" y="3943"/>
                    </a:lnTo>
                    <a:lnTo>
                      <a:pt x="753" y="4060"/>
                    </a:lnTo>
                    <a:lnTo>
                      <a:pt x="719" y="4119"/>
                    </a:lnTo>
                    <a:lnTo>
                      <a:pt x="686" y="4177"/>
                    </a:lnTo>
                    <a:lnTo>
                      <a:pt x="661" y="4210"/>
                    </a:lnTo>
                    <a:lnTo>
                      <a:pt x="644" y="4244"/>
                    </a:lnTo>
                    <a:lnTo>
                      <a:pt x="627" y="4277"/>
                    </a:lnTo>
                    <a:lnTo>
                      <a:pt x="602" y="4319"/>
                    </a:lnTo>
                    <a:lnTo>
                      <a:pt x="585" y="4352"/>
                    </a:lnTo>
                    <a:lnTo>
                      <a:pt x="560" y="4386"/>
                    </a:lnTo>
                    <a:lnTo>
                      <a:pt x="544" y="4428"/>
                    </a:lnTo>
                    <a:lnTo>
                      <a:pt x="527" y="4469"/>
                    </a:lnTo>
                    <a:lnTo>
                      <a:pt x="510" y="4503"/>
                    </a:lnTo>
                    <a:lnTo>
                      <a:pt x="494" y="4545"/>
                    </a:lnTo>
                    <a:lnTo>
                      <a:pt x="477" y="4578"/>
                    </a:lnTo>
                    <a:lnTo>
                      <a:pt x="468" y="4603"/>
                    </a:lnTo>
                    <a:lnTo>
                      <a:pt x="460" y="4620"/>
                    </a:lnTo>
                    <a:lnTo>
                      <a:pt x="452" y="4636"/>
                    </a:lnTo>
                    <a:lnTo>
                      <a:pt x="443" y="4653"/>
                    </a:lnTo>
                    <a:lnTo>
                      <a:pt x="443" y="4678"/>
                    </a:lnTo>
                    <a:lnTo>
                      <a:pt x="435" y="4695"/>
                    </a:lnTo>
                    <a:lnTo>
                      <a:pt x="435" y="4712"/>
                    </a:lnTo>
                    <a:lnTo>
                      <a:pt x="427" y="4728"/>
                    </a:lnTo>
                    <a:lnTo>
                      <a:pt x="427" y="4745"/>
                    </a:lnTo>
                    <a:lnTo>
                      <a:pt x="427" y="4770"/>
                    </a:lnTo>
                    <a:lnTo>
                      <a:pt x="427" y="4779"/>
                    </a:lnTo>
                    <a:lnTo>
                      <a:pt x="427" y="4804"/>
                    </a:lnTo>
                    <a:lnTo>
                      <a:pt x="427" y="4812"/>
                    </a:lnTo>
                    <a:lnTo>
                      <a:pt x="427" y="4837"/>
                    </a:lnTo>
                    <a:lnTo>
                      <a:pt x="427" y="4837"/>
                    </a:lnTo>
                    <a:lnTo>
                      <a:pt x="427" y="4845"/>
                    </a:lnTo>
                    <a:lnTo>
                      <a:pt x="427" y="4845"/>
                    </a:lnTo>
                    <a:lnTo>
                      <a:pt x="427" y="4862"/>
                    </a:lnTo>
                    <a:lnTo>
                      <a:pt x="427" y="4962"/>
                    </a:lnTo>
                    <a:lnTo>
                      <a:pt x="427" y="4971"/>
                    </a:lnTo>
                    <a:lnTo>
                      <a:pt x="427" y="4979"/>
                    </a:lnTo>
                    <a:lnTo>
                      <a:pt x="427" y="4996"/>
                    </a:lnTo>
                    <a:lnTo>
                      <a:pt x="427" y="5004"/>
                    </a:lnTo>
                    <a:lnTo>
                      <a:pt x="427" y="5012"/>
                    </a:lnTo>
                    <a:lnTo>
                      <a:pt x="427" y="5021"/>
                    </a:lnTo>
                    <a:lnTo>
                      <a:pt x="427" y="5029"/>
                    </a:lnTo>
                    <a:lnTo>
                      <a:pt x="427" y="5037"/>
                    </a:lnTo>
                    <a:lnTo>
                      <a:pt x="435" y="5046"/>
                    </a:lnTo>
                    <a:lnTo>
                      <a:pt x="443" y="5054"/>
                    </a:lnTo>
                    <a:lnTo>
                      <a:pt x="443" y="5063"/>
                    </a:lnTo>
                    <a:lnTo>
                      <a:pt x="460" y="5079"/>
                    </a:lnTo>
                    <a:lnTo>
                      <a:pt x="468" y="5096"/>
                    </a:lnTo>
                    <a:lnTo>
                      <a:pt x="485" y="5104"/>
                    </a:lnTo>
                    <a:lnTo>
                      <a:pt x="494" y="5121"/>
                    </a:lnTo>
                    <a:lnTo>
                      <a:pt x="510" y="5129"/>
                    </a:lnTo>
                    <a:lnTo>
                      <a:pt x="519" y="5138"/>
                    </a:lnTo>
                    <a:lnTo>
                      <a:pt x="535" y="5154"/>
                    </a:lnTo>
                    <a:lnTo>
                      <a:pt x="544" y="5163"/>
                    </a:lnTo>
                    <a:lnTo>
                      <a:pt x="560" y="5171"/>
                    </a:lnTo>
                    <a:lnTo>
                      <a:pt x="569" y="5180"/>
                    </a:lnTo>
                    <a:lnTo>
                      <a:pt x="585" y="5188"/>
                    </a:lnTo>
                    <a:lnTo>
                      <a:pt x="602" y="5196"/>
                    </a:lnTo>
                    <a:lnTo>
                      <a:pt x="619" y="5205"/>
                    </a:lnTo>
                    <a:lnTo>
                      <a:pt x="627" y="5205"/>
                    </a:lnTo>
                    <a:lnTo>
                      <a:pt x="644" y="5213"/>
                    </a:lnTo>
                    <a:lnTo>
                      <a:pt x="661" y="5213"/>
                    </a:lnTo>
                    <a:lnTo>
                      <a:pt x="677" y="5221"/>
                    </a:lnTo>
                    <a:lnTo>
                      <a:pt x="694" y="5221"/>
                    </a:lnTo>
                    <a:lnTo>
                      <a:pt x="711" y="5221"/>
                    </a:lnTo>
                    <a:lnTo>
                      <a:pt x="711" y="5221"/>
                    </a:lnTo>
                    <a:lnTo>
                      <a:pt x="727" y="5221"/>
                    </a:lnTo>
                    <a:lnTo>
                      <a:pt x="753" y="5221"/>
                    </a:lnTo>
                    <a:lnTo>
                      <a:pt x="744" y="5221"/>
                    </a:lnTo>
                    <a:lnTo>
                      <a:pt x="761" y="5221"/>
                    </a:lnTo>
                    <a:lnTo>
                      <a:pt x="786" y="5221"/>
                    </a:lnTo>
                    <a:lnTo>
                      <a:pt x="786" y="5221"/>
                    </a:lnTo>
                    <a:lnTo>
                      <a:pt x="803" y="5221"/>
                    </a:lnTo>
                    <a:lnTo>
                      <a:pt x="828" y="5221"/>
                    </a:lnTo>
                    <a:lnTo>
                      <a:pt x="970" y="5221"/>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126;p37">
                <a:extLst>
                  <a:ext uri="{FF2B5EF4-FFF2-40B4-BE49-F238E27FC236}">
                    <a16:creationId xmlns:a16="http://schemas.microsoft.com/office/drawing/2014/main" id="{21A0ADEC-0D68-8A59-61C2-15B166366021}"/>
                  </a:ext>
                </a:extLst>
              </p:cNvPr>
              <p:cNvSpPr/>
              <p:nvPr/>
            </p:nvSpPr>
            <p:spPr>
              <a:xfrm>
                <a:off x="4797909" y="8641444"/>
                <a:ext cx="208162" cy="177678"/>
              </a:xfrm>
              <a:custGeom>
                <a:avLst/>
                <a:gdLst/>
                <a:ahLst/>
                <a:cxnLst/>
                <a:rect l="l" t="t" r="r" b="b"/>
                <a:pathLst>
                  <a:path w="4220" h="3602" extrusionOk="0">
                    <a:moveTo>
                      <a:pt x="235" y="1295"/>
                    </a:moveTo>
                    <a:lnTo>
                      <a:pt x="293" y="1321"/>
                    </a:lnTo>
                    <a:lnTo>
                      <a:pt x="301" y="1321"/>
                    </a:lnTo>
                    <a:lnTo>
                      <a:pt x="318" y="1362"/>
                    </a:lnTo>
                    <a:lnTo>
                      <a:pt x="343" y="1404"/>
                    </a:lnTo>
                    <a:lnTo>
                      <a:pt x="360" y="1446"/>
                    </a:lnTo>
                    <a:lnTo>
                      <a:pt x="385" y="1488"/>
                    </a:lnTo>
                    <a:lnTo>
                      <a:pt x="402" y="1529"/>
                    </a:lnTo>
                    <a:lnTo>
                      <a:pt x="427" y="1571"/>
                    </a:lnTo>
                    <a:lnTo>
                      <a:pt x="452" y="1613"/>
                    </a:lnTo>
                    <a:lnTo>
                      <a:pt x="477" y="1655"/>
                    </a:lnTo>
                    <a:lnTo>
                      <a:pt x="502" y="1696"/>
                    </a:lnTo>
                    <a:lnTo>
                      <a:pt x="527" y="1738"/>
                    </a:lnTo>
                    <a:lnTo>
                      <a:pt x="552" y="1780"/>
                    </a:lnTo>
                    <a:lnTo>
                      <a:pt x="585" y="1822"/>
                    </a:lnTo>
                    <a:lnTo>
                      <a:pt x="611" y="1864"/>
                    </a:lnTo>
                    <a:lnTo>
                      <a:pt x="644" y="1905"/>
                    </a:lnTo>
                    <a:lnTo>
                      <a:pt x="652" y="1922"/>
                    </a:lnTo>
                    <a:lnTo>
                      <a:pt x="669" y="1939"/>
                    </a:lnTo>
                    <a:lnTo>
                      <a:pt x="702" y="1980"/>
                    </a:lnTo>
                    <a:lnTo>
                      <a:pt x="736" y="2022"/>
                    </a:lnTo>
                    <a:lnTo>
                      <a:pt x="769" y="2056"/>
                    </a:lnTo>
                    <a:lnTo>
                      <a:pt x="803" y="2097"/>
                    </a:lnTo>
                    <a:lnTo>
                      <a:pt x="836" y="2131"/>
                    </a:lnTo>
                    <a:lnTo>
                      <a:pt x="869" y="2173"/>
                    </a:lnTo>
                    <a:lnTo>
                      <a:pt x="903" y="2206"/>
                    </a:lnTo>
                    <a:lnTo>
                      <a:pt x="936" y="2248"/>
                    </a:lnTo>
                    <a:lnTo>
                      <a:pt x="978" y="2281"/>
                    </a:lnTo>
                    <a:lnTo>
                      <a:pt x="1012" y="2315"/>
                    </a:lnTo>
                    <a:lnTo>
                      <a:pt x="1053" y="2348"/>
                    </a:lnTo>
                    <a:lnTo>
                      <a:pt x="1087" y="2381"/>
                    </a:lnTo>
                    <a:lnTo>
                      <a:pt x="1128" y="2415"/>
                    </a:lnTo>
                    <a:lnTo>
                      <a:pt x="1162" y="2448"/>
                    </a:lnTo>
                    <a:lnTo>
                      <a:pt x="1204" y="2482"/>
                    </a:lnTo>
                    <a:lnTo>
                      <a:pt x="1245" y="2515"/>
                    </a:lnTo>
                    <a:lnTo>
                      <a:pt x="1287" y="2540"/>
                    </a:lnTo>
                    <a:lnTo>
                      <a:pt x="1329" y="2574"/>
                    </a:lnTo>
                    <a:lnTo>
                      <a:pt x="1371" y="2607"/>
                    </a:lnTo>
                    <a:lnTo>
                      <a:pt x="1371" y="2607"/>
                    </a:lnTo>
                    <a:lnTo>
                      <a:pt x="1413" y="2632"/>
                    </a:lnTo>
                    <a:lnTo>
                      <a:pt x="1454" y="2657"/>
                    </a:lnTo>
                    <a:lnTo>
                      <a:pt x="1496" y="2691"/>
                    </a:lnTo>
                    <a:lnTo>
                      <a:pt x="1538" y="2716"/>
                    </a:lnTo>
                    <a:lnTo>
                      <a:pt x="1580" y="2741"/>
                    </a:lnTo>
                    <a:lnTo>
                      <a:pt x="1621" y="2766"/>
                    </a:lnTo>
                    <a:lnTo>
                      <a:pt x="1663" y="2791"/>
                    </a:lnTo>
                    <a:lnTo>
                      <a:pt x="1705" y="2816"/>
                    </a:lnTo>
                    <a:lnTo>
                      <a:pt x="1747" y="2833"/>
                    </a:lnTo>
                    <a:lnTo>
                      <a:pt x="1797" y="2858"/>
                    </a:lnTo>
                    <a:lnTo>
                      <a:pt x="1839" y="2883"/>
                    </a:lnTo>
                    <a:lnTo>
                      <a:pt x="1880" y="2899"/>
                    </a:lnTo>
                    <a:lnTo>
                      <a:pt x="1922" y="2916"/>
                    </a:lnTo>
                    <a:lnTo>
                      <a:pt x="1972" y="2933"/>
                    </a:lnTo>
                    <a:lnTo>
                      <a:pt x="2014" y="2950"/>
                    </a:lnTo>
                    <a:lnTo>
                      <a:pt x="2056" y="2966"/>
                    </a:lnTo>
                    <a:lnTo>
                      <a:pt x="2106" y="2983"/>
                    </a:lnTo>
                    <a:lnTo>
                      <a:pt x="2148" y="3000"/>
                    </a:lnTo>
                    <a:lnTo>
                      <a:pt x="2189" y="3016"/>
                    </a:lnTo>
                    <a:lnTo>
                      <a:pt x="2240" y="3025"/>
                    </a:lnTo>
                    <a:lnTo>
                      <a:pt x="2281" y="3041"/>
                    </a:lnTo>
                    <a:lnTo>
                      <a:pt x="2323" y="3050"/>
                    </a:lnTo>
                    <a:lnTo>
                      <a:pt x="2331" y="3050"/>
                    </a:lnTo>
                    <a:lnTo>
                      <a:pt x="2373" y="3058"/>
                    </a:lnTo>
                    <a:lnTo>
                      <a:pt x="2415" y="3067"/>
                    </a:lnTo>
                    <a:lnTo>
                      <a:pt x="2457" y="3075"/>
                    </a:lnTo>
                    <a:lnTo>
                      <a:pt x="2482" y="3075"/>
                    </a:lnTo>
                    <a:lnTo>
                      <a:pt x="2507" y="3075"/>
                    </a:lnTo>
                    <a:lnTo>
                      <a:pt x="2524" y="3075"/>
                    </a:lnTo>
                    <a:lnTo>
                      <a:pt x="2549" y="3075"/>
                    </a:lnTo>
                    <a:lnTo>
                      <a:pt x="2574" y="3075"/>
                    </a:lnTo>
                    <a:lnTo>
                      <a:pt x="2590" y="3075"/>
                    </a:lnTo>
                    <a:lnTo>
                      <a:pt x="2624" y="3075"/>
                    </a:lnTo>
                    <a:lnTo>
                      <a:pt x="2649" y="3075"/>
                    </a:lnTo>
                    <a:lnTo>
                      <a:pt x="2858" y="3075"/>
                    </a:lnTo>
                    <a:lnTo>
                      <a:pt x="2883" y="3075"/>
                    </a:lnTo>
                    <a:lnTo>
                      <a:pt x="2908" y="3075"/>
                    </a:lnTo>
                    <a:lnTo>
                      <a:pt x="2933" y="3075"/>
                    </a:lnTo>
                    <a:lnTo>
                      <a:pt x="2958" y="3075"/>
                    </a:lnTo>
                    <a:lnTo>
                      <a:pt x="2975" y="3075"/>
                    </a:lnTo>
                    <a:lnTo>
                      <a:pt x="3000" y="3075"/>
                    </a:lnTo>
                    <a:lnTo>
                      <a:pt x="3025" y="3075"/>
                    </a:lnTo>
                    <a:lnTo>
                      <a:pt x="3042" y="3075"/>
                    </a:lnTo>
                    <a:lnTo>
                      <a:pt x="3067" y="3075"/>
                    </a:lnTo>
                    <a:lnTo>
                      <a:pt x="3083" y="3067"/>
                    </a:lnTo>
                    <a:lnTo>
                      <a:pt x="3100" y="3067"/>
                    </a:lnTo>
                    <a:lnTo>
                      <a:pt x="3125" y="3058"/>
                    </a:lnTo>
                    <a:lnTo>
                      <a:pt x="3142" y="3050"/>
                    </a:lnTo>
                    <a:lnTo>
                      <a:pt x="3158" y="3041"/>
                    </a:lnTo>
                    <a:lnTo>
                      <a:pt x="3184" y="3033"/>
                    </a:lnTo>
                    <a:lnTo>
                      <a:pt x="3200" y="3025"/>
                    </a:lnTo>
                    <a:lnTo>
                      <a:pt x="3217" y="3025"/>
                    </a:lnTo>
                    <a:lnTo>
                      <a:pt x="3225" y="3025"/>
                    </a:lnTo>
                    <a:lnTo>
                      <a:pt x="3234" y="3025"/>
                    </a:lnTo>
                    <a:lnTo>
                      <a:pt x="3250" y="3008"/>
                    </a:lnTo>
                    <a:lnTo>
                      <a:pt x="3250" y="3008"/>
                    </a:lnTo>
                    <a:lnTo>
                      <a:pt x="3267" y="3000"/>
                    </a:lnTo>
                    <a:lnTo>
                      <a:pt x="3284" y="2991"/>
                    </a:lnTo>
                    <a:lnTo>
                      <a:pt x="3284" y="2991"/>
                    </a:lnTo>
                    <a:lnTo>
                      <a:pt x="3309" y="2983"/>
                    </a:lnTo>
                    <a:lnTo>
                      <a:pt x="3326" y="2975"/>
                    </a:lnTo>
                    <a:lnTo>
                      <a:pt x="3326" y="2975"/>
                    </a:lnTo>
                    <a:lnTo>
                      <a:pt x="3342" y="2958"/>
                    </a:lnTo>
                    <a:lnTo>
                      <a:pt x="3359" y="2950"/>
                    </a:lnTo>
                    <a:lnTo>
                      <a:pt x="3359" y="2950"/>
                    </a:lnTo>
                    <a:lnTo>
                      <a:pt x="3376" y="2941"/>
                    </a:lnTo>
                    <a:lnTo>
                      <a:pt x="3392" y="2924"/>
                    </a:lnTo>
                    <a:lnTo>
                      <a:pt x="3392" y="2924"/>
                    </a:lnTo>
                    <a:lnTo>
                      <a:pt x="3409" y="2916"/>
                    </a:lnTo>
                    <a:lnTo>
                      <a:pt x="3426" y="2899"/>
                    </a:lnTo>
                    <a:lnTo>
                      <a:pt x="3426" y="2899"/>
                    </a:lnTo>
                    <a:lnTo>
                      <a:pt x="3443" y="2891"/>
                    </a:lnTo>
                    <a:lnTo>
                      <a:pt x="3459" y="2874"/>
                    </a:lnTo>
                    <a:lnTo>
                      <a:pt x="3459" y="2874"/>
                    </a:lnTo>
                    <a:lnTo>
                      <a:pt x="3476" y="2858"/>
                    </a:lnTo>
                    <a:lnTo>
                      <a:pt x="3493" y="2849"/>
                    </a:lnTo>
                    <a:lnTo>
                      <a:pt x="3493" y="2849"/>
                    </a:lnTo>
                    <a:lnTo>
                      <a:pt x="3501" y="2833"/>
                    </a:lnTo>
                    <a:lnTo>
                      <a:pt x="3518" y="2816"/>
                    </a:lnTo>
                    <a:lnTo>
                      <a:pt x="3518" y="2816"/>
                    </a:lnTo>
                    <a:lnTo>
                      <a:pt x="3534" y="2799"/>
                    </a:lnTo>
                    <a:lnTo>
                      <a:pt x="3543" y="2791"/>
                    </a:lnTo>
                    <a:lnTo>
                      <a:pt x="3543" y="2791"/>
                    </a:lnTo>
                    <a:lnTo>
                      <a:pt x="3559" y="2774"/>
                    </a:lnTo>
                    <a:lnTo>
                      <a:pt x="3576" y="2757"/>
                    </a:lnTo>
                    <a:lnTo>
                      <a:pt x="3576" y="2757"/>
                    </a:lnTo>
                    <a:lnTo>
                      <a:pt x="3585" y="2741"/>
                    </a:lnTo>
                    <a:lnTo>
                      <a:pt x="3585" y="2741"/>
                    </a:lnTo>
                    <a:lnTo>
                      <a:pt x="3593" y="2724"/>
                    </a:lnTo>
                    <a:lnTo>
                      <a:pt x="3593" y="2724"/>
                    </a:lnTo>
                    <a:lnTo>
                      <a:pt x="3610" y="2707"/>
                    </a:lnTo>
                    <a:lnTo>
                      <a:pt x="3618" y="2691"/>
                    </a:lnTo>
                    <a:lnTo>
                      <a:pt x="3618" y="2691"/>
                    </a:lnTo>
                    <a:lnTo>
                      <a:pt x="3635" y="2674"/>
                    </a:lnTo>
                    <a:lnTo>
                      <a:pt x="3643" y="2657"/>
                    </a:lnTo>
                    <a:lnTo>
                      <a:pt x="3643" y="2657"/>
                    </a:lnTo>
                    <a:lnTo>
                      <a:pt x="3660" y="2640"/>
                    </a:lnTo>
                    <a:lnTo>
                      <a:pt x="3668" y="2624"/>
                    </a:lnTo>
                    <a:lnTo>
                      <a:pt x="3668" y="2624"/>
                    </a:lnTo>
                    <a:lnTo>
                      <a:pt x="3676" y="2607"/>
                    </a:lnTo>
                    <a:lnTo>
                      <a:pt x="3693" y="2590"/>
                    </a:lnTo>
                    <a:lnTo>
                      <a:pt x="3693" y="2590"/>
                    </a:lnTo>
                    <a:lnTo>
                      <a:pt x="3702" y="2565"/>
                    </a:lnTo>
                    <a:lnTo>
                      <a:pt x="3710" y="2549"/>
                    </a:lnTo>
                    <a:lnTo>
                      <a:pt x="3710" y="2549"/>
                    </a:lnTo>
                    <a:lnTo>
                      <a:pt x="3718" y="2532"/>
                    </a:lnTo>
                    <a:lnTo>
                      <a:pt x="3727" y="2507"/>
                    </a:lnTo>
                    <a:lnTo>
                      <a:pt x="3727" y="2507"/>
                    </a:lnTo>
                    <a:lnTo>
                      <a:pt x="3735" y="2490"/>
                    </a:lnTo>
                    <a:lnTo>
                      <a:pt x="3743" y="2473"/>
                    </a:lnTo>
                    <a:lnTo>
                      <a:pt x="3752" y="2448"/>
                    </a:lnTo>
                    <a:lnTo>
                      <a:pt x="3760" y="2432"/>
                    </a:lnTo>
                    <a:lnTo>
                      <a:pt x="3768" y="2415"/>
                    </a:lnTo>
                    <a:lnTo>
                      <a:pt x="3768" y="2398"/>
                    </a:lnTo>
                    <a:lnTo>
                      <a:pt x="3777" y="2373"/>
                    </a:lnTo>
                    <a:lnTo>
                      <a:pt x="3785" y="2356"/>
                    </a:lnTo>
                    <a:lnTo>
                      <a:pt x="3793" y="2340"/>
                    </a:lnTo>
                    <a:lnTo>
                      <a:pt x="3793" y="2315"/>
                    </a:lnTo>
                    <a:lnTo>
                      <a:pt x="3802" y="2298"/>
                    </a:lnTo>
                    <a:lnTo>
                      <a:pt x="3802" y="2273"/>
                    </a:lnTo>
                    <a:lnTo>
                      <a:pt x="3802" y="2273"/>
                    </a:lnTo>
                    <a:lnTo>
                      <a:pt x="3802" y="2256"/>
                    </a:lnTo>
                    <a:lnTo>
                      <a:pt x="3802" y="2231"/>
                    </a:lnTo>
                    <a:lnTo>
                      <a:pt x="3802" y="2214"/>
                    </a:lnTo>
                    <a:lnTo>
                      <a:pt x="3802" y="2189"/>
                    </a:lnTo>
                    <a:lnTo>
                      <a:pt x="3802" y="2173"/>
                    </a:lnTo>
                    <a:lnTo>
                      <a:pt x="3802" y="2148"/>
                    </a:lnTo>
                    <a:lnTo>
                      <a:pt x="3802" y="2131"/>
                    </a:lnTo>
                    <a:lnTo>
                      <a:pt x="3802" y="2106"/>
                    </a:lnTo>
                    <a:lnTo>
                      <a:pt x="3802" y="2081"/>
                    </a:lnTo>
                    <a:lnTo>
                      <a:pt x="3802" y="2064"/>
                    </a:lnTo>
                    <a:lnTo>
                      <a:pt x="3802" y="2039"/>
                    </a:lnTo>
                    <a:lnTo>
                      <a:pt x="3802" y="1788"/>
                    </a:lnTo>
                    <a:lnTo>
                      <a:pt x="3802" y="1763"/>
                    </a:lnTo>
                    <a:lnTo>
                      <a:pt x="3802" y="1738"/>
                    </a:lnTo>
                    <a:lnTo>
                      <a:pt x="3802" y="1713"/>
                    </a:lnTo>
                    <a:lnTo>
                      <a:pt x="3802" y="1688"/>
                    </a:lnTo>
                    <a:lnTo>
                      <a:pt x="3802" y="1663"/>
                    </a:lnTo>
                    <a:lnTo>
                      <a:pt x="3802" y="1638"/>
                    </a:lnTo>
                    <a:lnTo>
                      <a:pt x="3802" y="1621"/>
                    </a:lnTo>
                    <a:lnTo>
                      <a:pt x="3802" y="1596"/>
                    </a:lnTo>
                    <a:lnTo>
                      <a:pt x="3802" y="1571"/>
                    </a:lnTo>
                    <a:lnTo>
                      <a:pt x="3802" y="1546"/>
                    </a:lnTo>
                    <a:lnTo>
                      <a:pt x="3802" y="1521"/>
                    </a:lnTo>
                    <a:lnTo>
                      <a:pt x="3793" y="1496"/>
                    </a:lnTo>
                    <a:lnTo>
                      <a:pt x="3793" y="1471"/>
                    </a:lnTo>
                    <a:lnTo>
                      <a:pt x="3785" y="1446"/>
                    </a:lnTo>
                    <a:lnTo>
                      <a:pt x="3777" y="1429"/>
                    </a:lnTo>
                    <a:lnTo>
                      <a:pt x="3768" y="1404"/>
                    </a:lnTo>
                    <a:lnTo>
                      <a:pt x="3760" y="1379"/>
                    </a:lnTo>
                    <a:lnTo>
                      <a:pt x="3760" y="1354"/>
                    </a:lnTo>
                    <a:lnTo>
                      <a:pt x="3752" y="1329"/>
                    </a:lnTo>
                    <a:lnTo>
                      <a:pt x="3743" y="1304"/>
                    </a:lnTo>
                    <a:lnTo>
                      <a:pt x="3735" y="1287"/>
                    </a:lnTo>
                    <a:lnTo>
                      <a:pt x="3727" y="1262"/>
                    </a:lnTo>
                    <a:lnTo>
                      <a:pt x="3718" y="1237"/>
                    </a:lnTo>
                    <a:lnTo>
                      <a:pt x="3710" y="1212"/>
                    </a:lnTo>
                    <a:lnTo>
                      <a:pt x="3702" y="1195"/>
                    </a:lnTo>
                    <a:lnTo>
                      <a:pt x="3702" y="1195"/>
                    </a:lnTo>
                    <a:lnTo>
                      <a:pt x="3685" y="1170"/>
                    </a:lnTo>
                    <a:lnTo>
                      <a:pt x="3676" y="1145"/>
                    </a:lnTo>
                    <a:lnTo>
                      <a:pt x="3668" y="1128"/>
                    </a:lnTo>
                    <a:lnTo>
                      <a:pt x="3660" y="1103"/>
                    </a:lnTo>
                    <a:lnTo>
                      <a:pt x="3643" y="1078"/>
                    </a:lnTo>
                    <a:lnTo>
                      <a:pt x="3635" y="1062"/>
                    </a:lnTo>
                    <a:lnTo>
                      <a:pt x="3618" y="1028"/>
                    </a:lnTo>
                    <a:lnTo>
                      <a:pt x="3601" y="995"/>
                    </a:lnTo>
                    <a:lnTo>
                      <a:pt x="3585" y="961"/>
                    </a:lnTo>
                    <a:lnTo>
                      <a:pt x="3568" y="928"/>
                    </a:lnTo>
                    <a:lnTo>
                      <a:pt x="3551" y="903"/>
                    </a:lnTo>
                    <a:lnTo>
                      <a:pt x="3526" y="869"/>
                    </a:lnTo>
                    <a:lnTo>
                      <a:pt x="3509" y="836"/>
                    </a:lnTo>
                    <a:lnTo>
                      <a:pt x="3493" y="811"/>
                    </a:lnTo>
                    <a:lnTo>
                      <a:pt x="3468" y="778"/>
                    </a:lnTo>
                    <a:lnTo>
                      <a:pt x="3451" y="752"/>
                    </a:lnTo>
                    <a:lnTo>
                      <a:pt x="3426" y="719"/>
                    </a:lnTo>
                    <a:lnTo>
                      <a:pt x="3409" y="694"/>
                    </a:lnTo>
                    <a:lnTo>
                      <a:pt x="3384" y="669"/>
                    </a:lnTo>
                    <a:lnTo>
                      <a:pt x="3359" y="635"/>
                    </a:lnTo>
                    <a:lnTo>
                      <a:pt x="3342" y="610"/>
                    </a:lnTo>
                    <a:lnTo>
                      <a:pt x="3317" y="585"/>
                    </a:lnTo>
                    <a:lnTo>
                      <a:pt x="3292" y="552"/>
                    </a:lnTo>
                    <a:lnTo>
                      <a:pt x="3275" y="527"/>
                    </a:lnTo>
                    <a:lnTo>
                      <a:pt x="3250" y="502"/>
                    </a:lnTo>
                    <a:lnTo>
                      <a:pt x="3225" y="477"/>
                    </a:lnTo>
                    <a:lnTo>
                      <a:pt x="3200" y="443"/>
                    </a:lnTo>
                    <a:lnTo>
                      <a:pt x="3175" y="418"/>
                    </a:lnTo>
                    <a:lnTo>
                      <a:pt x="3150" y="393"/>
                    </a:lnTo>
                    <a:lnTo>
                      <a:pt x="3125" y="368"/>
                    </a:lnTo>
                    <a:lnTo>
                      <a:pt x="3075" y="318"/>
                    </a:lnTo>
                    <a:lnTo>
                      <a:pt x="3016" y="260"/>
                    </a:lnTo>
                    <a:lnTo>
                      <a:pt x="2966" y="209"/>
                    </a:lnTo>
                    <a:lnTo>
                      <a:pt x="2908" y="151"/>
                    </a:lnTo>
                    <a:lnTo>
                      <a:pt x="2900" y="9"/>
                    </a:lnTo>
                    <a:lnTo>
                      <a:pt x="3042" y="1"/>
                    </a:lnTo>
                    <a:lnTo>
                      <a:pt x="3100" y="51"/>
                    </a:lnTo>
                    <a:lnTo>
                      <a:pt x="3167" y="101"/>
                    </a:lnTo>
                    <a:lnTo>
                      <a:pt x="3225" y="151"/>
                    </a:lnTo>
                    <a:lnTo>
                      <a:pt x="3284" y="201"/>
                    </a:lnTo>
                    <a:lnTo>
                      <a:pt x="3309" y="226"/>
                    </a:lnTo>
                    <a:lnTo>
                      <a:pt x="3342" y="251"/>
                    </a:lnTo>
                    <a:lnTo>
                      <a:pt x="3367" y="276"/>
                    </a:lnTo>
                    <a:lnTo>
                      <a:pt x="3401" y="301"/>
                    </a:lnTo>
                    <a:lnTo>
                      <a:pt x="3426" y="326"/>
                    </a:lnTo>
                    <a:lnTo>
                      <a:pt x="3451" y="351"/>
                    </a:lnTo>
                    <a:lnTo>
                      <a:pt x="3484" y="385"/>
                    </a:lnTo>
                    <a:lnTo>
                      <a:pt x="3509" y="410"/>
                    </a:lnTo>
                    <a:lnTo>
                      <a:pt x="3534" y="435"/>
                    </a:lnTo>
                    <a:lnTo>
                      <a:pt x="3559" y="468"/>
                    </a:lnTo>
                    <a:lnTo>
                      <a:pt x="3593" y="493"/>
                    </a:lnTo>
                    <a:lnTo>
                      <a:pt x="3618" y="519"/>
                    </a:lnTo>
                    <a:lnTo>
                      <a:pt x="3643" y="552"/>
                    </a:lnTo>
                    <a:lnTo>
                      <a:pt x="3668" y="577"/>
                    </a:lnTo>
                    <a:lnTo>
                      <a:pt x="3693" y="610"/>
                    </a:lnTo>
                    <a:lnTo>
                      <a:pt x="3718" y="644"/>
                    </a:lnTo>
                    <a:lnTo>
                      <a:pt x="3743" y="669"/>
                    </a:lnTo>
                    <a:lnTo>
                      <a:pt x="3768" y="702"/>
                    </a:lnTo>
                    <a:lnTo>
                      <a:pt x="3793" y="736"/>
                    </a:lnTo>
                    <a:lnTo>
                      <a:pt x="3818" y="769"/>
                    </a:lnTo>
                    <a:lnTo>
                      <a:pt x="3844" y="803"/>
                    </a:lnTo>
                    <a:lnTo>
                      <a:pt x="3860" y="836"/>
                    </a:lnTo>
                    <a:lnTo>
                      <a:pt x="3885" y="869"/>
                    </a:lnTo>
                    <a:lnTo>
                      <a:pt x="3910" y="903"/>
                    </a:lnTo>
                    <a:lnTo>
                      <a:pt x="3927" y="928"/>
                    </a:lnTo>
                    <a:lnTo>
                      <a:pt x="3944" y="953"/>
                    </a:lnTo>
                    <a:lnTo>
                      <a:pt x="3952" y="978"/>
                    </a:lnTo>
                    <a:lnTo>
                      <a:pt x="3969" y="1003"/>
                    </a:lnTo>
                    <a:lnTo>
                      <a:pt x="3986" y="1028"/>
                    </a:lnTo>
                    <a:lnTo>
                      <a:pt x="3994" y="1053"/>
                    </a:lnTo>
                    <a:lnTo>
                      <a:pt x="3994" y="1053"/>
                    </a:lnTo>
                    <a:lnTo>
                      <a:pt x="4011" y="1078"/>
                    </a:lnTo>
                    <a:lnTo>
                      <a:pt x="4019" y="1103"/>
                    </a:lnTo>
                    <a:lnTo>
                      <a:pt x="4036" y="1128"/>
                    </a:lnTo>
                    <a:lnTo>
                      <a:pt x="4044" y="1153"/>
                    </a:lnTo>
                    <a:lnTo>
                      <a:pt x="4061" y="1187"/>
                    </a:lnTo>
                    <a:lnTo>
                      <a:pt x="4069" y="1212"/>
                    </a:lnTo>
                    <a:lnTo>
                      <a:pt x="4086" y="1237"/>
                    </a:lnTo>
                    <a:lnTo>
                      <a:pt x="4094" y="1262"/>
                    </a:lnTo>
                    <a:lnTo>
                      <a:pt x="4103" y="1295"/>
                    </a:lnTo>
                    <a:lnTo>
                      <a:pt x="4111" y="1321"/>
                    </a:lnTo>
                    <a:lnTo>
                      <a:pt x="4128" y="1346"/>
                    </a:lnTo>
                    <a:lnTo>
                      <a:pt x="4136" y="1371"/>
                    </a:lnTo>
                    <a:lnTo>
                      <a:pt x="4144" y="1404"/>
                    </a:lnTo>
                    <a:lnTo>
                      <a:pt x="4153" y="1429"/>
                    </a:lnTo>
                    <a:lnTo>
                      <a:pt x="4161" y="1454"/>
                    </a:lnTo>
                    <a:lnTo>
                      <a:pt x="4169" y="1488"/>
                    </a:lnTo>
                    <a:lnTo>
                      <a:pt x="4178" y="1513"/>
                    </a:lnTo>
                    <a:lnTo>
                      <a:pt x="4186" y="1538"/>
                    </a:lnTo>
                    <a:lnTo>
                      <a:pt x="4194" y="1571"/>
                    </a:lnTo>
                    <a:lnTo>
                      <a:pt x="4194" y="1596"/>
                    </a:lnTo>
                    <a:lnTo>
                      <a:pt x="4203" y="1621"/>
                    </a:lnTo>
                    <a:lnTo>
                      <a:pt x="4211" y="1655"/>
                    </a:lnTo>
                    <a:lnTo>
                      <a:pt x="4219" y="1680"/>
                    </a:lnTo>
                    <a:lnTo>
                      <a:pt x="4219" y="1705"/>
                    </a:lnTo>
                    <a:lnTo>
                      <a:pt x="4219" y="1738"/>
                    </a:lnTo>
                    <a:lnTo>
                      <a:pt x="4219" y="1763"/>
                    </a:lnTo>
                    <a:lnTo>
                      <a:pt x="4219" y="1797"/>
                    </a:lnTo>
                    <a:lnTo>
                      <a:pt x="4219" y="1822"/>
                    </a:lnTo>
                    <a:lnTo>
                      <a:pt x="4219" y="1847"/>
                    </a:lnTo>
                    <a:lnTo>
                      <a:pt x="4219" y="1880"/>
                    </a:lnTo>
                    <a:lnTo>
                      <a:pt x="4219" y="1905"/>
                    </a:lnTo>
                    <a:lnTo>
                      <a:pt x="4219" y="1939"/>
                    </a:lnTo>
                    <a:lnTo>
                      <a:pt x="4219" y="1964"/>
                    </a:lnTo>
                    <a:lnTo>
                      <a:pt x="4219" y="2223"/>
                    </a:lnTo>
                    <a:lnTo>
                      <a:pt x="4219" y="2248"/>
                    </a:lnTo>
                    <a:lnTo>
                      <a:pt x="4219" y="2273"/>
                    </a:lnTo>
                    <a:lnTo>
                      <a:pt x="4219" y="2306"/>
                    </a:lnTo>
                    <a:lnTo>
                      <a:pt x="4219" y="2331"/>
                    </a:lnTo>
                    <a:lnTo>
                      <a:pt x="4219" y="2356"/>
                    </a:lnTo>
                    <a:lnTo>
                      <a:pt x="4219" y="2356"/>
                    </a:lnTo>
                    <a:lnTo>
                      <a:pt x="4219" y="2381"/>
                    </a:lnTo>
                    <a:lnTo>
                      <a:pt x="4219" y="2407"/>
                    </a:lnTo>
                    <a:lnTo>
                      <a:pt x="4219" y="2440"/>
                    </a:lnTo>
                    <a:lnTo>
                      <a:pt x="4211" y="2465"/>
                    </a:lnTo>
                    <a:lnTo>
                      <a:pt x="4203" y="2490"/>
                    </a:lnTo>
                    <a:lnTo>
                      <a:pt x="4194" y="2515"/>
                    </a:lnTo>
                    <a:lnTo>
                      <a:pt x="4194" y="2549"/>
                    </a:lnTo>
                    <a:lnTo>
                      <a:pt x="4186" y="2574"/>
                    </a:lnTo>
                    <a:lnTo>
                      <a:pt x="4178" y="2599"/>
                    </a:lnTo>
                    <a:lnTo>
                      <a:pt x="4169" y="2624"/>
                    </a:lnTo>
                    <a:lnTo>
                      <a:pt x="4161" y="2649"/>
                    </a:lnTo>
                    <a:lnTo>
                      <a:pt x="4111" y="2741"/>
                    </a:lnTo>
                    <a:lnTo>
                      <a:pt x="4103" y="2766"/>
                    </a:lnTo>
                    <a:lnTo>
                      <a:pt x="4086" y="2791"/>
                    </a:lnTo>
                    <a:lnTo>
                      <a:pt x="4077" y="2816"/>
                    </a:lnTo>
                    <a:lnTo>
                      <a:pt x="4069" y="2849"/>
                    </a:lnTo>
                    <a:lnTo>
                      <a:pt x="4052" y="2874"/>
                    </a:lnTo>
                    <a:lnTo>
                      <a:pt x="4044" y="2899"/>
                    </a:lnTo>
                    <a:lnTo>
                      <a:pt x="4027" y="2924"/>
                    </a:lnTo>
                    <a:lnTo>
                      <a:pt x="4019" y="2950"/>
                    </a:lnTo>
                    <a:lnTo>
                      <a:pt x="4002" y="2975"/>
                    </a:lnTo>
                    <a:lnTo>
                      <a:pt x="3986" y="2991"/>
                    </a:lnTo>
                    <a:lnTo>
                      <a:pt x="3977" y="3016"/>
                    </a:lnTo>
                    <a:lnTo>
                      <a:pt x="3960" y="3041"/>
                    </a:lnTo>
                    <a:lnTo>
                      <a:pt x="3944" y="3067"/>
                    </a:lnTo>
                    <a:lnTo>
                      <a:pt x="3944" y="3067"/>
                    </a:lnTo>
                    <a:lnTo>
                      <a:pt x="3927" y="3092"/>
                    </a:lnTo>
                    <a:lnTo>
                      <a:pt x="3910" y="3108"/>
                    </a:lnTo>
                    <a:lnTo>
                      <a:pt x="3894" y="3133"/>
                    </a:lnTo>
                    <a:lnTo>
                      <a:pt x="3877" y="3158"/>
                    </a:lnTo>
                    <a:lnTo>
                      <a:pt x="3860" y="3175"/>
                    </a:lnTo>
                    <a:lnTo>
                      <a:pt x="3835" y="3200"/>
                    </a:lnTo>
                    <a:lnTo>
                      <a:pt x="3818" y="3217"/>
                    </a:lnTo>
                    <a:lnTo>
                      <a:pt x="3793" y="3242"/>
                    </a:lnTo>
                    <a:lnTo>
                      <a:pt x="3777" y="3259"/>
                    </a:lnTo>
                    <a:lnTo>
                      <a:pt x="3752" y="3284"/>
                    </a:lnTo>
                    <a:lnTo>
                      <a:pt x="3735" y="3300"/>
                    </a:lnTo>
                    <a:lnTo>
                      <a:pt x="3710" y="3317"/>
                    </a:lnTo>
                    <a:lnTo>
                      <a:pt x="3685" y="3342"/>
                    </a:lnTo>
                    <a:lnTo>
                      <a:pt x="3660" y="3359"/>
                    </a:lnTo>
                    <a:lnTo>
                      <a:pt x="3643" y="3376"/>
                    </a:lnTo>
                    <a:lnTo>
                      <a:pt x="3618" y="3392"/>
                    </a:lnTo>
                    <a:lnTo>
                      <a:pt x="3593" y="3409"/>
                    </a:lnTo>
                    <a:lnTo>
                      <a:pt x="3568" y="3426"/>
                    </a:lnTo>
                    <a:lnTo>
                      <a:pt x="3543" y="3442"/>
                    </a:lnTo>
                    <a:lnTo>
                      <a:pt x="3509" y="3451"/>
                    </a:lnTo>
                    <a:lnTo>
                      <a:pt x="3484" y="3468"/>
                    </a:lnTo>
                    <a:lnTo>
                      <a:pt x="3459" y="3484"/>
                    </a:lnTo>
                    <a:lnTo>
                      <a:pt x="3451" y="3493"/>
                    </a:lnTo>
                    <a:lnTo>
                      <a:pt x="3434" y="3493"/>
                    </a:lnTo>
                    <a:lnTo>
                      <a:pt x="3401" y="3509"/>
                    </a:lnTo>
                    <a:lnTo>
                      <a:pt x="3376" y="3518"/>
                    </a:lnTo>
                    <a:lnTo>
                      <a:pt x="3342" y="3534"/>
                    </a:lnTo>
                    <a:lnTo>
                      <a:pt x="3317" y="3543"/>
                    </a:lnTo>
                    <a:lnTo>
                      <a:pt x="3284" y="3551"/>
                    </a:lnTo>
                    <a:lnTo>
                      <a:pt x="3259" y="3559"/>
                    </a:lnTo>
                    <a:lnTo>
                      <a:pt x="3225" y="3568"/>
                    </a:lnTo>
                    <a:lnTo>
                      <a:pt x="3192" y="3576"/>
                    </a:lnTo>
                    <a:lnTo>
                      <a:pt x="3167" y="3584"/>
                    </a:lnTo>
                    <a:lnTo>
                      <a:pt x="3133" y="3593"/>
                    </a:lnTo>
                    <a:lnTo>
                      <a:pt x="3100" y="3601"/>
                    </a:lnTo>
                    <a:lnTo>
                      <a:pt x="3067" y="3601"/>
                    </a:lnTo>
                    <a:lnTo>
                      <a:pt x="3033" y="3601"/>
                    </a:lnTo>
                    <a:lnTo>
                      <a:pt x="3000" y="3601"/>
                    </a:lnTo>
                    <a:lnTo>
                      <a:pt x="2966" y="3601"/>
                    </a:lnTo>
                    <a:lnTo>
                      <a:pt x="2933" y="3601"/>
                    </a:lnTo>
                    <a:lnTo>
                      <a:pt x="2900" y="3601"/>
                    </a:lnTo>
                    <a:lnTo>
                      <a:pt x="2866" y="3601"/>
                    </a:lnTo>
                    <a:lnTo>
                      <a:pt x="2691" y="3601"/>
                    </a:lnTo>
                    <a:lnTo>
                      <a:pt x="2649" y="3601"/>
                    </a:lnTo>
                    <a:lnTo>
                      <a:pt x="2615" y="3601"/>
                    </a:lnTo>
                    <a:lnTo>
                      <a:pt x="2574" y="3601"/>
                    </a:lnTo>
                    <a:lnTo>
                      <a:pt x="2540" y="3601"/>
                    </a:lnTo>
                    <a:lnTo>
                      <a:pt x="2507" y="3601"/>
                    </a:lnTo>
                    <a:lnTo>
                      <a:pt x="2482" y="3601"/>
                    </a:lnTo>
                    <a:lnTo>
                      <a:pt x="2457" y="3601"/>
                    </a:lnTo>
                    <a:lnTo>
                      <a:pt x="2432" y="3601"/>
                    </a:lnTo>
                    <a:lnTo>
                      <a:pt x="2398" y="3601"/>
                    </a:lnTo>
                    <a:lnTo>
                      <a:pt x="2373" y="3601"/>
                    </a:lnTo>
                    <a:lnTo>
                      <a:pt x="2315" y="3593"/>
                    </a:lnTo>
                    <a:lnTo>
                      <a:pt x="2265" y="3576"/>
                    </a:lnTo>
                    <a:lnTo>
                      <a:pt x="2214" y="3568"/>
                    </a:lnTo>
                    <a:lnTo>
                      <a:pt x="2206" y="3568"/>
                    </a:lnTo>
                    <a:lnTo>
                      <a:pt x="2156" y="3551"/>
                    </a:lnTo>
                    <a:lnTo>
                      <a:pt x="2098" y="3534"/>
                    </a:lnTo>
                    <a:lnTo>
                      <a:pt x="2047" y="3518"/>
                    </a:lnTo>
                    <a:lnTo>
                      <a:pt x="1989" y="3501"/>
                    </a:lnTo>
                    <a:lnTo>
                      <a:pt x="1939" y="3476"/>
                    </a:lnTo>
                    <a:lnTo>
                      <a:pt x="1889" y="3459"/>
                    </a:lnTo>
                    <a:lnTo>
                      <a:pt x="1830" y="3434"/>
                    </a:lnTo>
                    <a:lnTo>
                      <a:pt x="1780" y="3417"/>
                    </a:lnTo>
                    <a:lnTo>
                      <a:pt x="1730" y="3392"/>
                    </a:lnTo>
                    <a:lnTo>
                      <a:pt x="1680" y="3367"/>
                    </a:lnTo>
                    <a:lnTo>
                      <a:pt x="1630" y="3342"/>
                    </a:lnTo>
                    <a:lnTo>
                      <a:pt x="1580" y="3309"/>
                    </a:lnTo>
                    <a:lnTo>
                      <a:pt x="1529" y="3284"/>
                    </a:lnTo>
                    <a:lnTo>
                      <a:pt x="1479" y="3259"/>
                    </a:lnTo>
                    <a:lnTo>
                      <a:pt x="1429" y="3225"/>
                    </a:lnTo>
                    <a:lnTo>
                      <a:pt x="1379" y="3192"/>
                    </a:lnTo>
                    <a:lnTo>
                      <a:pt x="1329" y="3167"/>
                    </a:lnTo>
                    <a:lnTo>
                      <a:pt x="1279" y="3133"/>
                    </a:lnTo>
                    <a:lnTo>
                      <a:pt x="1237" y="3100"/>
                    </a:lnTo>
                    <a:lnTo>
                      <a:pt x="1187" y="3067"/>
                    </a:lnTo>
                    <a:lnTo>
                      <a:pt x="1137" y="3033"/>
                    </a:lnTo>
                    <a:lnTo>
                      <a:pt x="1095" y="3000"/>
                    </a:lnTo>
                    <a:lnTo>
                      <a:pt x="1095" y="3000"/>
                    </a:lnTo>
                    <a:lnTo>
                      <a:pt x="1053" y="2958"/>
                    </a:lnTo>
                    <a:lnTo>
                      <a:pt x="1003" y="2924"/>
                    </a:lnTo>
                    <a:lnTo>
                      <a:pt x="961" y="2883"/>
                    </a:lnTo>
                    <a:lnTo>
                      <a:pt x="920" y="2849"/>
                    </a:lnTo>
                    <a:lnTo>
                      <a:pt x="878" y="2808"/>
                    </a:lnTo>
                    <a:lnTo>
                      <a:pt x="836" y="2766"/>
                    </a:lnTo>
                    <a:lnTo>
                      <a:pt x="794" y="2724"/>
                    </a:lnTo>
                    <a:lnTo>
                      <a:pt x="753" y="2682"/>
                    </a:lnTo>
                    <a:lnTo>
                      <a:pt x="711" y="2640"/>
                    </a:lnTo>
                    <a:lnTo>
                      <a:pt x="677" y="2599"/>
                    </a:lnTo>
                    <a:lnTo>
                      <a:pt x="636" y="2557"/>
                    </a:lnTo>
                    <a:lnTo>
                      <a:pt x="602" y="2515"/>
                    </a:lnTo>
                    <a:lnTo>
                      <a:pt x="560" y="2473"/>
                    </a:lnTo>
                    <a:lnTo>
                      <a:pt x="527" y="2423"/>
                    </a:lnTo>
                    <a:lnTo>
                      <a:pt x="494" y="2381"/>
                    </a:lnTo>
                    <a:lnTo>
                      <a:pt x="452" y="2340"/>
                    </a:lnTo>
                    <a:lnTo>
                      <a:pt x="418" y="2290"/>
                    </a:lnTo>
                    <a:lnTo>
                      <a:pt x="385" y="2248"/>
                    </a:lnTo>
                    <a:lnTo>
                      <a:pt x="360" y="2198"/>
                    </a:lnTo>
                    <a:lnTo>
                      <a:pt x="335" y="2173"/>
                    </a:lnTo>
                    <a:lnTo>
                      <a:pt x="326" y="2148"/>
                    </a:lnTo>
                    <a:lnTo>
                      <a:pt x="293" y="2097"/>
                    </a:lnTo>
                    <a:lnTo>
                      <a:pt x="268" y="2056"/>
                    </a:lnTo>
                    <a:lnTo>
                      <a:pt x="235" y="2006"/>
                    </a:lnTo>
                    <a:lnTo>
                      <a:pt x="210" y="1955"/>
                    </a:lnTo>
                    <a:lnTo>
                      <a:pt x="184" y="1905"/>
                    </a:lnTo>
                    <a:lnTo>
                      <a:pt x="159" y="1855"/>
                    </a:lnTo>
                    <a:lnTo>
                      <a:pt x="134" y="1805"/>
                    </a:lnTo>
                    <a:lnTo>
                      <a:pt x="109" y="1755"/>
                    </a:lnTo>
                    <a:lnTo>
                      <a:pt x="93" y="1705"/>
                    </a:lnTo>
                    <a:lnTo>
                      <a:pt x="68" y="1655"/>
                    </a:lnTo>
                    <a:lnTo>
                      <a:pt x="51" y="1605"/>
                    </a:lnTo>
                    <a:lnTo>
                      <a:pt x="34" y="1554"/>
                    </a:lnTo>
                    <a:lnTo>
                      <a:pt x="9" y="1504"/>
                    </a:lnTo>
                    <a:lnTo>
                      <a:pt x="1" y="1454"/>
                    </a:lnTo>
                    <a:lnTo>
                      <a:pt x="1" y="1446"/>
                    </a:lnTo>
                    <a:lnTo>
                      <a:pt x="26" y="1379"/>
                    </a:lnTo>
                    <a:lnTo>
                      <a:pt x="51" y="1321"/>
                    </a:lnTo>
                    <a:lnTo>
                      <a:pt x="93" y="1237"/>
                    </a:lnTo>
                    <a:lnTo>
                      <a:pt x="176" y="1279"/>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127;p37">
                <a:extLst>
                  <a:ext uri="{FF2B5EF4-FFF2-40B4-BE49-F238E27FC236}">
                    <a16:creationId xmlns:a16="http://schemas.microsoft.com/office/drawing/2014/main" id="{F6BDD4B7-4AA9-9E05-D85C-BA2392080C5D}"/>
                  </a:ext>
                </a:extLst>
              </p:cNvPr>
              <p:cNvSpPr/>
              <p:nvPr/>
            </p:nvSpPr>
            <p:spPr>
              <a:xfrm>
                <a:off x="3551354" y="9095996"/>
                <a:ext cx="293055" cy="259216"/>
              </a:xfrm>
              <a:custGeom>
                <a:avLst/>
                <a:gdLst/>
                <a:ahLst/>
                <a:cxnLst/>
                <a:rect l="l" t="t" r="r" b="b"/>
                <a:pathLst>
                  <a:path w="5941" h="5255" extrusionOk="0">
                    <a:moveTo>
                      <a:pt x="2632" y="0"/>
                    </a:moveTo>
                    <a:lnTo>
                      <a:pt x="2716" y="0"/>
                    </a:lnTo>
                    <a:lnTo>
                      <a:pt x="2774" y="0"/>
                    </a:lnTo>
                    <a:lnTo>
                      <a:pt x="2833" y="0"/>
                    </a:lnTo>
                    <a:lnTo>
                      <a:pt x="2866" y="0"/>
                    </a:lnTo>
                    <a:lnTo>
                      <a:pt x="2916" y="0"/>
                    </a:lnTo>
                    <a:lnTo>
                      <a:pt x="2966" y="0"/>
                    </a:lnTo>
                    <a:lnTo>
                      <a:pt x="3025" y="0"/>
                    </a:lnTo>
                    <a:lnTo>
                      <a:pt x="3075" y="8"/>
                    </a:lnTo>
                    <a:lnTo>
                      <a:pt x="3125" y="8"/>
                    </a:lnTo>
                    <a:lnTo>
                      <a:pt x="3175" y="17"/>
                    </a:lnTo>
                    <a:lnTo>
                      <a:pt x="3225" y="25"/>
                    </a:lnTo>
                    <a:lnTo>
                      <a:pt x="3275" y="34"/>
                    </a:lnTo>
                    <a:lnTo>
                      <a:pt x="3334" y="42"/>
                    </a:lnTo>
                    <a:lnTo>
                      <a:pt x="3384" y="50"/>
                    </a:lnTo>
                    <a:lnTo>
                      <a:pt x="3434" y="59"/>
                    </a:lnTo>
                    <a:lnTo>
                      <a:pt x="3484" y="67"/>
                    </a:lnTo>
                    <a:lnTo>
                      <a:pt x="3534" y="75"/>
                    </a:lnTo>
                    <a:lnTo>
                      <a:pt x="3585" y="92"/>
                    </a:lnTo>
                    <a:lnTo>
                      <a:pt x="3635" y="100"/>
                    </a:lnTo>
                    <a:lnTo>
                      <a:pt x="3685" y="109"/>
                    </a:lnTo>
                    <a:lnTo>
                      <a:pt x="3727" y="125"/>
                    </a:lnTo>
                    <a:lnTo>
                      <a:pt x="3777" y="134"/>
                    </a:lnTo>
                    <a:lnTo>
                      <a:pt x="3827" y="150"/>
                    </a:lnTo>
                    <a:lnTo>
                      <a:pt x="3877" y="159"/>
                    </a:lnTo>
                    <a:lnTo>
                      <a:pt x="3927" y="176"/>
                    </a:lnTo>
                    <a:lnTo>
                      <a:pt x="3977" y="192"/>
                    </a:lnTo>
                    <a:lnTo>
                      <a:pt x="4002" y="201"/>
                    </a:lnTo>
                    <a:lnTo>
                      <a:pt x="4019" y="201"/>
                    </a:lnTo>
                    <a:lnTo>
                      <a:pt x="4069" y="217"/>
                    </a:lnTo>
                    <a:lnTo>
                      <a:pt x="4119" y="234"/>
                    </a:lnTo>
                    <a:lnTo>
                      <a:pt x="4161" y="251"/>
                    </a:lnTo>
                    <a:lnTo>
                      <a:pt x="4211" y="267"/>
                    </a:lnTo>
                    <a:lnTo>
                      <a:pt x="4253" y="292"/>
                    </a:lnTo>
                    <a:lnTo>
                      <a:pt x="4353" y="326"/>
                    </a:lnTo>
                    <a:lnTo>
                      <a:pt x="4445" y="368"/>
                    </a:lnTo>
                    <a:lnTo>
                      <a:pt x="4537" y="401"/>
                    </a:lnTo>
                    <a:lnTo>
                      <a:pt x="4629" y="443"/>
                    </a:lnTo>
                    <a:lnTo>
                      <a:pt x="4721" y="476"/>
                    </a:lnTo>
                    <a:lnTo>
                      <a:pt x="4813" y="518"/>
                    </a:lnTo>
                    <a:lnTo>
                      <a:pt x="4896" y="560"/>
                    </a:lnTo>
                    <a:lnTo>
                      <a:pt x="4988" y="602"/>
                    </a:lnTo>
                    <a:lnTo>
                      <a:pt x="5172" y="677"/>
                    </a:lnTo>
                    <a:lnTo>
                      <a:pt x="5356" y="760"/>
                    </a:lnTo>
                    <a:lnTo>
                      <a:pt x="5531" y="835"/>
                    </a:lnTo>
                    <a:lnTo>
                      <a:pt x="5623" y="877"/>
                    </a:lnTo>
                    <a:lnTo>
                      <a:pt x="5715" y="919"/>
                    </a:lnTo>
                    <a:lnTo>
                      <a:pt x="5807" y="952"/>
                    </a:lnTo>
                    <a:lnTo>
                      <a:pt x="5899" y="994"/>
                    </a:lnTo>
                    <a:lnTo>
                      <a:pt x="5940" y="1078"/>
                    </a:lnTo>
                    <a:lnTo>
                      <a:pt x="5849" y="1120"/>
                    </a:lnTo>
                    <a:lnTo>
                      <a:pt x="5757" y="1086"/>
                    </a:lnTo>
                    <a:lnTo>
                      <a:pt x="5665" y="1053"/>
                    </a:lnTo>
                    <a:lnTo>
                      <a:pt x="5564" y="1028"/>
                    </a:lnTo>
                    <a:lnTo>
                      <a:pt x="5473" y="994"/>
                    </a:lnTo>
                    <a:lnTo>
                      <a:pt x="5289" y="927"/>
                    </a:lnTo>
                    <a:lnTo>
                      <a:pt x="5097" y="869"/>
                    </a:lnTo>
                    <a:lnTo>
                      <a:pt x="4913" y="802"/>
                    </a:lnTo>
                    <a:lnTo>
                      <a:pt x="4813" y="777"/>
                    </a:lnTo>
                    <a:lnTo>
                      <a:pt x="4721" y="744"/>
                    </a:lnTo>
                    <a:lnTo>
                      <a:pt x="4629" y="735"/>
                    </a:lnTo>
                    <a:lnTo>
                      <a:pt x="4537" y="702"/>
                    </a:lnTo>
                    <a:lnTo>
                      <a:pt x="4445" y="677"/>
                    </a:lnTo>
                    <a:lnTo>
                      <a:pt x="4353" y="652"/>
                    </a:lnTo>
                    <a:lnTo>
                      <a:pt x="4253" y="627"/>
                    </a:lnTo>
                    <a:lnTo>
                      <a:pt x="4161" y="602"/>
                    </a:lnTo>
                    <a:lnTo>
                      <a:pt x="4111" y="585"/>
                    </a:lnTo>
                    <a:lnTo>
                      <a:pt x="4069" y="577"/>
                    </a:lnTo>
                    <a:lnTo>
                      <a:pt x="4019" y="568"/>
                    </a:lnTo>
                    <a:lnTo>
                      <a:pt x="3977" y="560"/>
                    </a:lnTo>
                    <a:lnTo>
                      <a:pt x="3927" y="543"/>
                    </a:lnTo>
                    <a:lnTo>
                      <a:pt x="3910" y="543"/>
                    </a:lnTo>
                    <a:lnTo>
                      <a:pt x="3877" y="535"/>
                    </a:lnTo>
                    <a:lnTo>
                      <a:pt x="3835" y="526"/>
                    </a:lnTo>
                    <a:lnTo>
                      <a:pt x="3785" y="510"/>
                    </a:lnTo>
                    <a:lnTo>
                      <a:pt x="3743" y="501"/>
                    </a:lnTo>
                    <a:lnTo>
                      <a:pt x="3693" y="493"/>
                    </a:lnTo>
                    <a:lnTo>
                      <a:pt x="3643" y="476"/>
                    </a:lnTo>
                    <a:lnTo>
                      <a:pt x="3601" y="468"/>
                    </a:lnTo>
                    <a:lnTo>
                      <a:pt x="3551" y="460"/>
                    </a:lnTo>
                    <a:lnTo>
                      <a:pt x="3509" y="451"/>
                    </a:lnTo>
                    <a:lnTo>
                      <a:pt x="3459" y="443"/>
                    </a:lnTo>
                    <a:lnTo>
                      <a:pt x="3409" y="435"/>
                    </a:lnTo>
                    <a:lnTo>
                      <a:pt x="3367" y="426"/>
                    </a:lnTo>
                    <a:lnTo>
                      <a:pt x="3317" y="418"/>
                    </a:lnTo>
                    <a:lnTo>
                      <a:pt x="3275" y="418"/>
                    </a:lnTo>
                    <a:lnTo>
                      <a:pt x="3225" y="409"/>
                    </a:lnTo>
                    <a:lnTo>
                      <a:pt x="3184" y="409"/>
                    </a:lnTo>
                    <a:lnTo>
                      <a:pt x="3133" y="401"/>
                    </a:lnTo>
                    <a:lnTo>
                      <a:pt x="3083" y="401"/>
                    </a:lnTo>
                    <a:lnTo>
                      <a:pt x="3033" y="401"/>
                    </a:lnTo>
                    <a:lnTo>
                      <a:pt x="2991" y="401"/>
                    </a:lnTo>
                    <a:lnTo>
                      <a:pt x="2941" y="401"/>
                    </a:lnTo>
                    <a:lnTo>
                      <a:pt x="2891" y="401"/>
                    </a:lnTo>
                    <a:lnTo>
                      <a:pt x="2841" y="401"/>
                    </a:lnTo>
                    <a:lnTo>
                      <a:pt x="2557" y="401"/>
                    </a:lnTo>
                    <a:lnTo>
                      <a:pt x="2515" y="401"/>
                    </a:lnTo>
                    <a:lnTo>
                      <a:pt x="2473" y="401"/>
                    </a:lnTo>
                    <a:lnTo>
                      <a:pt x="2432" y="401"/>
                    </a:lnTo>
                    <a:lnTo>
                      <a:pt x="2382" y="401"/>
                    </a:lnTo>
                    <a:lnTo>
                      <a:pt x="2340" y="401"/>
                    </a:lnTo>
                    <a:lnTo>
                      <a:pt x="2298" y="401"/>
                    </a:lnTo>
                    <a:lnTo>
                      <a:pt x="2256" y="409"/>
                    </a:lnTo>
                    <a:lnTo>
                      <a:pt x="2215" y="409"/>
                    </a:lnTo>
                    <a:lnTo>
                      <a:pt x="2189" y="409"/>
                    </a:lnTo>
                    <a:lnTo>
                      <a:pt x="2173" y="409"/>
                    </a:lnTo>
                    <a:lnTo>
                      <a:pt x="2156" y="409"/>
                    </a:lnTo>
                    <a:lnTo>
                      <a:pt x="2131" y="409"/>
                    </a:lnTo>
                    <a:lnTo>
                      <a:pt x="2114" y="409"/>
                    </a:lnTo>
                    <a:lnTo>
                      <a:pt x="2114" y="409"/>
                    </a:lnTo>
                    <a:lnTo>
                      <a:pt x="2098" y="409"/>
                    </a:lnTo>
                    <a:lnTo>
                      <a:pt x="2081" y="409"/>
                    </a:lnTo>
                    <a:lnTo>
                      <a:pt x="2081" y="409"/>
                    </a:lnTo>
                    <a:lnTo>
                      <a:pt x="2056" y="418"/>
                    </a:lnTo>
                    <a:lnTo>
                      <a:pt x="2047" y="418"/>
                    </a:lnTo>
                    <a:lnTo>
                      <a:pt x="2047" y="418"/>
                    </a:lnTo>
                    <a:lnTo>
                      <a:pt x="2031" y="418"/>
                    </a:lnTo>
                    <a:lnTo>
                      <a:pt x="2022" y="418"/>
                    </a:lnTo>
                    <a:lnTo>
                      <a:pt x="2006" y="418"/>
                    </a:lnTo>
                    <a:lnTo>
                      <a:pt x="1997" y="418"/>
                    </a:lnTo>
                    <a:lnTo>
                      <a:pt x="1981" y="418"/>
                    </a:lnTo>
                    <a:lnTo>
                      <a:pt x="1981" y="418"/>
                    </a:lnTo>
                    <a:lnTo>
                      <a:pt x="1972" y="418"/>
                    </a:lnTo>
                    <a:lnTo>
                      <a:pt x="1964" y="418"/>
                    </a:lnTo>
                    <a:lnTo>
                      <a:pt x="1964" y="535"/>
                    </a:lnTo>
                    <a:lnTo>
                      <a:pt x="1964" y="551"/>
                    </a:lnTo>
                    <a:lnTo>
                      <a:pt x="1964" y="568"/>
                    </a:lnTo>
                    <a:lnTo>
                      <a:pt x="1964" y="585"/>
                    </a:lnTo>
                    <a:lnTo>
                      <a:pt x="1964" y="602"/>
                    </a:lnTo>
                    <a:lnTo>
                      <a:pt x="1964" y="627"/>
                    </a:lnTo>
                    <a:lnTo>
                      <a:pt x="1964" y="635"/>
                    </a:lnTo>
                    <a:lnTo>
                      <a:pt x="1964" y="660"/>
                    </a:lnTo>
                    <a:lnTo>
                      <a:pt x="1964" y="677"/>
                    </a:lnTo>
                    <a:lnTo>
                      <a:pt x="1972" y="693"/>
                    </a:lnTo>
                    <a:lnTo>
                      <a:pt x="1972" y="710"/>
                    </a:lnTo>
                    <a:lnTo>
                      <a:pt x="1981" y="727"/>
                    </a:lnTo>
                    <a:lnTo>
                      <a:pt x="1989" y="744"/>
                    </a:lnTo>
                    <a:lnTo>
                      <a:pt x="1997" y="760"/>
                    </a:lnTo>
                    <a:lnTo>
                      <a:pt x="2006" y="769"/>
                    </a:lnTo>
                    <a:lnTo>
                      <a:pt x="2014" y="785"/>
                    </a:lnTo>
                    <a:lnTo>
                      <a:pt x="2022" y="802"/>
                    </a:lnTo>
                    <a:lnTo>
                      <a:pt x="2031" y="819"/>
                    </a:lnTo>
                    <a:lnTo>
                      <a:pt x="2039" y="835"/>
                    </a:lnTo>
                    <a:lnTo>
                      <a:pt x="2056" y="852"/>
                    </a:lnTo>
                    <a:lnTo>
                      <a:pt x="2064" y="869"/>
                    </a:lnTo>
                    <a:lnTo>
                      <a:pt x="2072" y="886"/>
                    </a:lnTo>
                    <a:lnTo>
                      <a:pt x="2081" y="902"/>
                    </a:lnTo>
                    <a:lnTo>
                      <a:pt x="2098" y="919"/>
                    </a:lnTo>
                    <a:lnTo>
                      <a:pt x="2106" y="936"/>
                    </a:lnTo>
                    <a:lnTo>
                      <a:pt x="2123" y="952"/>
                    </a:lnTo>
                    <a:lnTo>
                      <a:pt x="2139" y="969"/>
                    </a:lnTo>
                    <a:lnTo>
                      <a:pt x="2156" y="978"/>
                    </a:lnTo>
                    <a:lnTo>
                      <a:pt x="2164" y="994"/>
                    </a:lnTo>
                    <a:lnTo>
                      <a:pt x="2181" y="1011"/>
                    </a:lnTo>
                    <a:lnTo>
                      <a:pt x="2198" y="1028"/>
                    </a:lnTo>
                    <a:lnTo>
                      <a:pt x="2215" y="1044"/>
                    </a:lnTo>
                    <a:lnTo>
                      <a:pt x="2223" y="1061"/>
                    </a:lnTo>
                    <a:lnTo>
                      <a:pt x="2240" y="1069"/>
                    </a:lnTo>
                    <a:lnTo>
                      <a:pt x="2265" y="1086"/>
                    </a:lnTo>
                    <a:lnTo>
                      <a:pt x="2281" y="1103"/>
                    </a:lnTo>
                    <a:lnTo>
                      <a:pt x="2298" y="1120"/>
                    </a:lnTo>
                    <a:lnTo>
                      <a:pt x="2315" y="1128"/>
                    </a:lnTo>
                    <a:lnTo>
                      <a:pt x="2331" y="1145"/>
                    </a:lnTo>
                    <a:lnTo>
                      <a:pt x="2348" y="1161"/>
                    </a:lnTo>
                    <a:lnTo>
                      <a:pt x="2373" y="1170"/>
                    </a:lnTo>
                    <a:lnTo>
                      <a:pt x="2390" y="1186"/>
                    </a:lnTo>
                    <a:lnTo>
                      <a:pt x="2407" y="1203"/>
                    </a:lnTo>
                    <a:lnTo>
                      <a:pt x="2432" y="1211"/>
                    </a:lnTo>
                    <a:lnTo>
                      <a:pt x="2448" y="1228"/>
                    </a:lnTo>
                    <a:lnTo>
                      <a:pt x="2473" y="1236"/>
                    </a:lnTo>
                    <a:lnTo>
                      <a:pt x="2490" y="1253"/>
                    </a:lnTo>
                    <a:lnTo>
                      <a:pt x="2507" y="1270"/>
                    </a:lnTo>
                    <a:lnTo>
                      <a:pt x="2557" y="1295"/>
                    </a:lnTo>
                    <a:lnTo>
                      <a:pt x="2599" y="1320"/>
                    </a:lnTo>
                    <a:lnTo>
                      <a:pt x="2649" y="1345"/>
                    </a:lnTo>
                    <a:lnTo>
                      <a:pt x="2691" y="1370"/>
                    </a:lnTo>
                    <a:lnTo>
                      <a:pt x="2741" y="1387"/>
                    </a:lnTo>
                    <a:lnTo>
                      <a:pt x="2783" y="1412"/>
                    </a:lnTo>
                    <a:lnTo>
                      <a:pt x="2833" y="1437"/>
                    </a:lnTo>
                    <a:lnTo>
                      <a:pt x="2883" y="1462"/>
                    </a:lnTo>
                    <a:lnTo>
                      <a:pt x="2933" y="1479"/>
                    </a:lnTo>
                    <a:lnTo>
                      <a:pt x="2983" y="1504"/>
                    </a:lnTo>
                    <a:lnTo>
                      <a:pt x="3033" y="1521"/>
                    </a:lnTo>
                    <a:lnTo>
                      <a:pt x="3083" y="1546"/>
                    </a:lnTo>
                    <a:lnTo>
                      <a:pt x="3133" y="1562"/>
                    </a:lnTo>
                    <a:lnTo>
                      <a:pt x="3192" y="1579"/>
                    </a:lnTo>
                    <a:lnTo>
                      <a:pt x="3242" y="1604"/>
                    </a:lnTo>
                    <a:lnTo>
                      <a:pt x="3292" y="1621"/>
                    </a:lnTo>
                    <a:lnTo>
                      <a:pt x="3342" y="1637"/>
                    </a:lnTo>
                    <a:lnTo>
                      <a:pt x="3392" y="1654"/>
                    </a:lnTo>
                    <a:lnTo>
                      <a:pt x="3443" y="1671"/>
                    </a:lnTo>
                    <a:lnTo>
                      <a:pt x="3493" y="1688"/>
                    </a:lnTo>
                    <a:lnTo>
                      <a:pt x="3543" y="1704"/>
                    </a:lnTo>
                    <a:lnTo>
                      <a:pt x="3593" y="1721"/>
                    </a:lnTo>
                    <a:lnTo>
                      <a:pt x="3643" y="1729"/>
                    </a:lnTo>
                    <a:lnTo>
                      <a:pt x="3743" y="1763"/>
                    </a:lnTo>
                    <a:lnTo>
                      <a:pt x="3844" y="1788"/>
                    </a:lnTo>
                    <a:lnTo>
                      <a:pt x="3935" y="1813"/>
                    </a:lnTo>
                    <a:lnTo>
                      <a:pt x="4019" y="1838"/>
                    </a:lnTo>
                    <a:lnTo>
                      <a:pt x="4103" y="1855"/>
                    </a:lnTo>
                    <a:lnTo>
                      <a:pt x="4261" y="1896"/>
                    </a:lnTo>
                    <a:lnTo>
                      <a:pt x="4387" y="1930"/>
                    </a:lnTo>
                    <a:lnTo>
                      <a:pt x="4579" y="1980"/>
                    </a:lnTo>
                    <a:lnTo>
                      <a:pt x="4762" y="2022"/>
                    </a:lnTo>
                    <a:lnTo>
                      <a:pt x="4838" y="2038"/>
                    </a:lnTo>
                    <a:lnTo>
                      <a:pt x="4888" y="2055"/>
                    </a:lnTo>
                    <a:lnTo>
                      <a:pt x="4921" y="2055"/>
                    </a:lnTo>
                    <a:lnTo>
                      <a:pt x="4946" y="2064"/>
                    </a:lnTo>
                    <a:lnTo>
                      <a:pt x="4988" y="2072"/>
                    </a:lnTo>
                    <a:lnTo>
                      <a:pt x="5030" y="2080"/>
                    </a:lnTo>
                    <a:lnTo>
                      <a:pt x="5122" y="2089"/>
                    </a:lnTo>
                    <a:lnTo>
                      <a:pt x="5214" y="2105"/>
                    </a:lnTo>
                    <a:lnTo>
                      <a:pt x="5289" y="2114"/>
                    </a:lnTo>
                    <a:lnTo>
                      <a:pt x="5322" y="2122"/>
                    </a:lnTo>
                    <a:lnTo>
                      <a:pt x="5347" y="2130"/>
                    </a:lnTo>
                    <a:lnTo>
                      <a:pt x="5364" y="2130"/>
                    </a:lnTo>
                    <a:lnTo>
                      <a:pt x="5389" y="2139"/>
                    </a:lnTo>
                    <a:lnTo>
                      <a:pt x="5406" y="2147"/>
                    </a:lnTo>
                    <a:lnTo>
                      <a:pt x="5431" y="2155"/>
                    </a:lnTo>
                    <a:lnTo>
                      <a:pt x="5448" y="2172"/>
                    </a:lnTo>
                    <a:lnTo>
                      <a:pt x="5464" y="2197"/>
                    </a:lnTo>
                    <a:lnTo>
                      <a:pt x="5481" y="2214"/>
                    </a:lnTo>
                    <a:lnTo>
                      <a:pt x="5481" y="2214"/>
                    </a:lnTo>
                    <a:lnTo>
                      <a:pt x="5489" y="2239"/>
                    </a:lnTo>
                    <a:lnTo>
                      <a:pt x="5498" y="2272"/>
                    </a:lnTo>
                    <a:lnTo>
                      <a:pt x="5498" y="2297"/>
                    </a:lnTo>
                    <a:lnTo>
                      <a:pt x="5498" y="2323"/>
                    </a:lnTo>
                    <a:lnTo>
                      <a:pt x="5498" y="2348"/>
                    </a:lnTo>
                    <a:lnTo>
                      <a:pt x="5489" y="2373"/>
                    </a:lnTo>
                    <a:lnTo>
                      <a:pt x="5481" y="2398"/>
                    </a:lnTo>
                    <a:lnTo>
                      <a:pt x="5481" y="2398"/>
                    </a:lnTo>
                    <a:lnTo>
                      <a:pt x="5464" y="2423"/>
                    </a:lnTo>
                    <a:lnTo>
                      <a:pt x="5448" y="2439"/>
                    </a:lnTo>
                    <a:lnTo>
                      <a:pt x="5422" y="2456"/>
                    </a:lnTo>
                    <a:lnTo>
                      <a:pt x="5397" y="2465"/>
                    </a:lnTo>
                    <a:lnTo>
                      <a:pt x="5381" y="2473"/>
                    </a:lnTo>
                    <a:lnTo>
                      <a:pt x="5356" y="2481"/>
                    </a:lnTo>
                    <a:lnTo>
                      <a:pt x="5331" y="2481"/>
                    </a:lnTo>
                    <a:lnTo>
                      <a:pt x="5189" y="2481"/>
                    </a:lnTo>
                    <a:lnTo>
                      <a:pt x="5113" y="2481"/>
                    </a:lnTo>
                    <a:lnTo>
                      <a:pt x="5047" y="2481"/>
                    </a:lnTo>
                    <a:lnTo>
                      <a:pt x="4971" y="2481"/>
                    </a:lnTo>
                    <a:lnTo>
                      <a:pt x="4905" y="2481"/>
                    </a:lnTo>
                    <a:lnTo>
                      <a:pt x="4829" y="2481"/>
                    </a:lnTo>
                    <a:lnTo>
                      <a:pt x="4762" y="2481"/>
                    </a:lnTo>
                    <a:lnTo>
                      <a:pt x="4696" y="2490"/>
                    </a:lnTo>
                    <a:lnTo>
                      <a:pt x="4629" y="2498"/>
                    </a:lnTo>
                    <a:lnTo>
                      <a:pt x="4604" y="2498"/>
                    </a:lnTo>
                    <a:lnTo>
                      <a:pt x="4562" y="2498"/>
                    </a:lnTo>
                    <a:lnTo>
                      <a:pt x="4487" y="2506"/>
                    </a:lnTo>
                    <a:lnTo>
                      <a:pt x="4420" y="2615"/>
                    </a:lnTo>
                    <a:lnTo>
                      <a:pt x="4353" y="2623"/>
                    </a:lnTo>
                    <a:lnTo>
                      <a:pt x="4286" y="2632"/>
                    </a:lnTo>
                    <a:lnTo>
                      <a:pt x="4219" y="2640"/>
                    </a:lnTo>
                    <a:lnTo>
                      <a:pt x="4153" y="2648"/>
                    </a:lnTo>
                    <a:lnTo>
                      <a:pt x="4086" y="2657"/>
                    </a:lnTo>
                    <a:lnTo>
                      <a:pt x="4019" y="2673"/>
                    </a:lnTo>
                    <a:lnTo>
                      <a:pt x="3952" y="2682"/>
                    </a:lnTo>
                    <a:lnTo>
                      <a:pt x="3885" y="2698"/>
                    </a:lnTo>
                    <a:lnTo>
                      <a:pt x="3818" y="2707"/>
                    </a:lnTo>
                    <a:lnTo>
                      <a:pt x="3760" y="2724"/>
                    </a:lnTo>
                    <a:lnTo>
                      <a:pt x="3693" y="2740"/>
                    </a:lnTo>
                    <a:lnTo>
                      <a:pt x="3626" y="2757"/>
                    </a:lnTo>
                    <a:lnTo>
                      <a:pt x="3560" y="2774"/>
                    </a:lnTo>
                    <a:lnTo>
                      <a:pt x="3501" y="2790"/>
                    </a:lnTo>
                    <a:lnTo>
                      <a:pt x="3434" y="2807"/>
                    </a:lnTo>
                    <a:lnTo>
                      <a:pt x="3367" y="2824"/>
                    </a:lnTo>
                    <a:lnTo>
                      <a:pt x="3301" y="2840"/>
                    </a:lnTo>
                    <a:lnTo>
                      <a:pt x="3242" y="2857"/>
                    </a:lnTo>
                    <a:lnTo>
                      <a:pt x="3175" y="2874"/>
                    </a:lnTo>
                    <a:lnTo>
                      <a:pt x="3108" y="2891"/>
                    </a:lnTo>
                    <a:lnTo>
                      <a:pt x="3050" y="2916"/>
                    </a:lnTo>
                    <a:lnTo>
                      <a:pt x="2983" y="2932"/>
                    </a:lnTo>
                    <a:lnTo>
                      <a:pt x="2916" y="2957"/>
                    </a:lnTo>
                    <a:lnTo>
                      <a:pt x="2858" y="2982"/>
                    </a:lnTo>
                    <a:lnTo>
                      <a:pt x="2791" y="2999"/>
                    </a:lnTo>
                    <a:lnTo>
                      <a:pt x="2732" y="3024"/>
                    </a:lnTo>
                    <a:lnTo>
                      <a:pt x="2666" y="3049"/>
                    </a:lnTo>
                    <a:lnTo>
                      <a:pt x="2607" y="3074"/>
                    </a:lnTo>
                    <a:lnTo>
                      <a:pt x="2540" y="3091"/>
                    </a:lnTo>
                    <a:lnTo>
                      <a:pt x="2473" y="3116"/>
                    </a:lnTo>
                    <a:lnTo>
                      <a:pt x="2415" y="3141"/>
                    </a:lnTo>
                    <a:lnTo>
                      <a:pt x="2348" y="3175"/>
                    </a:lnTo>
                    <a:lnTo>
                      <a:pt x="2290" y="3200"/>
                    </a:lnTo>
                    <a:lnTo>
                      <a:pt x="2223" y="3225"/>
                    </a:lnTo>
                    <a:lnTo>
                      <a:pt x="2164" y="3250"/>
                    </a:lnTo>
                    <a:lnTo>
                      <a:pt x="2098" y="3275"/>
                    </a:lnTo>
                    <a:lnTo>
                      <a:pt x="2039" y="3308"/>
                    </a:lnTo>
                    <a:lnTo>
                      <a:pt x="1972" y="3333"/>
                    </a:lnTo>
                    <a:lnTo>
                      <a:pt x="1914" y="3367"/>
                    </a:lnTo>
                    <a:lnTo>
                      <a:pt x="1847" y="3392"/>
                    </a:lnTo>
                    <a:lnTo>
                      <a:pt x="1788" y="3425"/>
                    </a:lnTo>
                    <a:lnTo>
                      <a:pt x="1722" y="3450"/>
                    </a:lnTo>
                    <a:lnTo>
                      <a:pt x="1663" y="3484"/>
                    </a:lnTo>
                    <a:lnTo>
                      <a:pt x="1596" y="3517"/>
                    </a:lnTo>
                    <a:lnTo>
                      <a:pt x="1538" y="3551"/>
                    </a:lnTo>
                    <a:lnTo>
                      <a:pt x="1471" y="3576"/>
                    </a:lnTo>
                    <a:lnTo>
                      <a:pt x="1413" y="3609"/>
                    </a:lnTo>
                    <a:lnTo>
                      <a:pt x="1346" y="3642"/>
                    </a:lnTo>
                    <a:lnTo>
                      <a:pt x="1287" y="3676"/>
                    </a:lnTo>
                    <a:lnTo>
                      <a:pt x="1220" y="3718"/>
                    </a:lnTo>
                    <a:lnTo>
                      <a:pt x="1154" y="3751"/>
                    </a:lnTo>
                    <a:lnTo>
                      <a:pt x="1137" y="3759"/>
                    </a:lnTo>
                    <a:lnTo>
                      <a:pt x="1112" y="3776"/>
                    </a:lnTo>
                    <a:lnTo>
                      <a:pt x="1053" y="3801"/>
                    </a:lnTo>
                    <a:lnTo>
                      <a:pt x="936" y="3860"/>
                    </a:lnTo>
                    <a:lnTo>
                      <a:pt x="870" y="3885"/>
                    </a:lnTo>
                    <a:lnTo>
                      <a:pt x="803" y="3926"/>
                    </a:lnTo>
                    <a:lnTo>
                      <a:pt x="769" y="3935"/>
                    </a:lnTo>
                    <a:lnTo>
                      <a:pt x="736" y="3960"/>
                    </a:lnTo>
                    <a:lnTo>
                      <a:pt x="702" y="3977"/>
                    </a:lnTo>
                    <a:lnTo>
                      <a:pt x="677" y="3993"/>
                    </a:lnTo>
                    <a:lnTo>
                      <a:pt x="644" y="4010"/>
                    </a:lnTo>
                    <a:lnTo>
                      <a:pt x="611" y="4027"/>
                    </a:lnTo>
                    <a:lnTo>
                      <a:pt x="577" y="4052"/>
                    </a:lnTo>
                    <a:lnTo>
                      <a:pt x="552" y="4069"/>
                    </a:lnTo>
                    <a:lnTo>
                      <a:pt x="519" y="4085"/>
                    </a:lnTo>
                    <a:lnTo>
                      <a:pt x="494" y="4110"/>
                    </a:lnTo>
                    <a:lnTo>
                      <a:pt x="469" y="4127"/>
                    </a:lnTo>
                    <a:lnTo>
                      <a:pt x="452" y="4135"/>
                    </a:lnTo>
                    <a:lnTo>
                      <a:pt x="443" y="4152"/>
                    </a:lnTo>
                    <a:lnTo>
                      <a:pt x="435" y="4160"/>
                    </a:lnTo>
                    <a:lnTo>
                      <a:pt x="418" y="4169"/>
                    </a:lnTo>
                    <a:lnTo>
                      <a:pt x="410" y="4177"/>
                    </a:lnTo>
                    <a:lnTo>
                      <a:pt x="402" y="4185"/>
                    </a:lnTo>
                    <a:lnTo>
                      <a:pt x="393" y="4194"/>
                    </a:lnTo>
                    <a:lnTo>
                      <a:pt x="385" y="4202"/>
                    </a:lnTo>
                    <a:lnTo>
                      <a:pt x="377" y="4219"/>
                    </a:lnTo>
                    <a:lnTo>
                      <a:pt x="368" y="4227"/>
                    </a:lnTo>
                    <a:lnTo>
                      <a:pt x="360" y="4236"/>
                    </a:lnTo>
                    <a:lnTo>
                      <a:pt x="352" y="4244"/>
                    </a:lnTo>
                    <a:lnTo>
                      <a:pt x="343" y="4252"/>
                    </a:lnTo>
                    <a:lnTo>
                      <a:pt x="343" y="4252"/>
                    </a:lnTo>
                    <a:lnTo>
                      <a:pt x="343" y="4261"/>
                    </a:lnTo>
                    <a:lnTo>
                      <a:pt x="343" y="4269"/>
                    </a:lnTo>
                    <a:lnTo>
                      <a:pt x="343" y="4277"/>
                    </a:lnTo>
                    <a:lnTo>
                      <a:pt x="343" y="4286"/>
                    </a:lnTo>
                    <a:lnTo>
                      <a:pt x="343" y="4302"/>
                    </a:lnTo>
                    <a:lnTo>
                      <a:pt x="335" y="4311"/>
                    </a:lnTo>
                    <a:lnTo>
                      <a:pt x="335" y="4327"/>
                    </a:lnTo>
                    <a:lnTo>
                      <a:pt x="335" y="4344"/>
                    </a:lnTo>
                    <a:lnTo>
                      <a:pt x="335" y="4353"/>
                    </a:lnTo>
                    <a:lnTo>
                      <a:pt x="335" y="4369"/>
                    </a:lnTo>
                    <a:lnTo>
                      <a:pt x="335" y="4378"/>
                    </a:lnTo>
                    <a:lnTo>
                      <a:pt x="335" y="4453"/>
                    </a:lnTo>
                    <a:lnTo>
                      <a:pt x="335" y="4461"/>
                    </a:lnTo>
                    <a:lnTo>
                      <a:pt x="335" y="4470"/>
                    </a:lnTo>
                    <a:lnTo>
                      <a:pt x="335" y="4478"/>
                    </a:lnTo>
                    <a:lnTo>
                      <a:pt x="335" y="4495"/>
                    </a:lnTo>
                    <a:lnTo>
                      <a:pt x="335" y="4503"/>
                    </a:lnTo>
                    <a:lnTo>
                      <a:pt x="335" y="4511"/>
                    </a:lnTo>
                    <a:lnTo>
                      <a:pt x="335" y="4520"/>
                    </a:lnTo>
                    <a:lnTo>
                      <a:pt x="335" y="4528"/>
                    </a:lnTo>
                    <a:lnTo>
                      <a:pt x="335" y="4536"/>
                    </a:lnTo>
                    <a:lnTo>
                      <a:pt x="343" y="4545"/>
                    </a:lnTo>
                    <a:lnTo>
                      <a:pt x="343" y="4553"/>
                    </a:lnTo>
                    <a:lnTo>
                      <a:pt x="352" y="4561"/>
                    </a:lnTo>
                    <a:lnTo>
                      <a:pt x="360" y="4570"/>
                    </a:lnTo>
                    <a:lnTo>
                      <a:pt x="368" y="4586"/>
                    </a:lnTo>
                    <a:lnTo>
                      <a:pt x="377" y="4595"/>
                    </a:lnTo>
                    <a:lnTo>
                      <a:pt x="385" y="4603"/>
                    </a:lnTo>
                    <a:lnTo>
                      <a:pt x="393" y="4612"/>
                    </a:lnTo>
                    <a:lnTo>
                      <a:pt x="402" y="4620"/>
                    </a:lnTo>
                    <a:lnTo>
                      <a:pt x="410" y="4628"/>
                    </a:lnTo>
                    <a:lnTo>
                      <a:pt x="427" y="4637"/>
                    </a:lnTo>
                    <a:lnTo>
                      <a:pt x="435" y="4645"/>
                    </a:lnTo>
                    <a:lnTo>
                      <a:pt x="443" y="4653"/>
                    </a:lnTo>
                    <a:lnTo>
                      <a:pt x="460" y="4662"/>
                    </a:lnTo>
                    <a:lnTo>
                      <a:pt x="469" y="4670"/>
                    </a:lnTo>
                    <a:lnTo>
                      <a:pt x="485" y="4678"/>
                    </a:lnTo>
                    <a:lnTo>
                      <a:pt x="502" y="4695"/>
                    </a:lnTo>
                    <a:lnTo>
                      <a:pt x="510" y="4703"/>
                    </a:lnTo>
                    <a:lnTo>
                      <a:pt x="527" y="4712"/>
                    </a:lnTo>
                    <a:lnTo>
                      <a:pt x="544" y="4720"/>
                    </a:lnTo>
                    <a:lnTo>
                      <a:pt x="560" y="4728"/>
                    </a:lnTo>
                    <a:lnTo>
                      <a:pt x="569" y="4728"/>
                    </a:lnTo>
                    <a:lnTo>
                      <a:pt x="577" y="4728"/>
                    </a:lnTo>
                    <a:lnTo>
                      <a:pt x="594" y="4737"/>
                    </a:lnTo>
                    <a:lnTo>
                      <a:pt x="594" y="4737"/>
                    </a:lnTo>
                    <a:lnTo>
                      <a:pt x="611" y="4745"/>
                    </a:lnTo>
                    <a:lnTo>
                      <a:pt x="627" y="4754"/>
                    </a:lnTo>
                    <a:lnTo>
                      <a:pt x="644" y="4762"/>
                    </a:lnTo>
                    <a:lnTo>
                      <a:pt x="661" y="4770"/>
                    </a:lnTo>
                    <a:lnTo>
                      <a:pt x="661" y="4770"/>
                    </a:lnTo>
                    <a:lnTo>
                      <a:pt x="702" y="4787"/>
                    </a:lnTo>
                    <a:lnTo>
                      <a:pt x="744" y="4795"/>
                    </a:lnTo>
                    <a:lnTo>
                      <a:pt x="778" y="4812"/>
                    </a:lnTo>
                    <a:lnTo>
                      <a:pt x="819" y="4829"/>
                    </a:lnTo>
                    <a:lnTo>
                      <a:pt x="861" y="4837"/>
                    </a:lnTo>
                    <a:lnTo>
                      <a:pt x="903" y="4854"/>
                    </a:lnTo>
                    <a:lnTo>
                      <a:pt x="953" y="4862"/>
                    </a:lnTo>
                    <a:lnTo>
                      <a:pt x="995" y="4879"/>
                    </a:lnTo>
                    <a:lnTo>
                      <a:pt x="1037" y="4887"/>
                    </a:lnTo>
                    <a:lnTo>
                      <a:pt x="1087" y="4896"/>
                    </a:lnTo>
                    <a:lnTo>
                      <a:pt x="1128" y="4912"/>
                    </a:lnTo>
                    <a:lnTo>
                      <a:pt x="1179" y="4921"/>
                    </a:lnTo>
                    <a:lnTo>
                      <a:pt x="1220" y="4929"/>
                    </a:lnTo>
                    <a:lnTo>
                      <a:pt x="1271" y="4937"/>
                    </a:lnTo>
                    <a:lnTo>
                      <a:pt x="1312" y="4946"/>
                    </a:lnTo>
                    <a:lnTo>
                      <a:pt x="1362" y="4946"/>
                    </a:lnTo>
                    <a:lnTo>
                      <a:pt x="1404" y="4954"/>
                    </a:lnTo>
                    <a:lnTo>
                      <a:pt x="1454" y="4962"/>
                    </a:lnTo>
                    <a:lnTo>
                      <a:pt x="1496" y="4971"/>
                    </a:lnTo>
                    <a:lnTo>
                      <a:pt x="1546" y="4971"/>
                    </a:lnTo>
                    <a:lnTo>
                      <a:pt x="1588" y="4971"/>
                    </a:lnTo>
                    <a:lnTo>
                      <a:pt x="1630" y="4971"/>
                    </a:lnTo>
                    <a:lnTo>
                      <a:pt x="1671" y="4971"/>
                    </a:lnTo>
                    <a:lnTo>
                      <a:pt x="1713" y="4971"/>
                    </a:lnTo>
                    <a:lnTo>
                      <a:pt x="1755" y="4971"/>
                    </a:lnTo>
                    <a:lnTo>
                      <a:pt x="1797" y="4971"/>
                    </a:lnTo>
                    <a:lnTo>
                      <a:pt x="1839" y="4971"/>
                    </a:lnTo>
                    <a:lnTo>
                      <a:pt x="1872" y="4971"/>
                    </a:lnTo>
                    <a:lnTo>
                      <a:pt x="2189" y="4971"/>
                    </a:lnTo>
                    <a:lnTo>
                      <a:pt x="2340" y="4962"/>
                    </a:lnTo>
                    <a:lnTo>
                      <a:pt x="2398" y="4954"/>
                    </a:lnTo>
                    <a:lnTo>
                      <a:pt x="2465" y="4954"/>
                    </a:lnTo>
                    <a:lnTo>
                      <a:pt x="2582" y="4937"/>
                    </a:lnTo>
                    <a:lnTo>
                      <a:pt x="2682" y="4929"/>
                    </a:lnTo>
                    <a:lnTo>
                      <a:pt x="2774" y="4921"/>
                    </a:lnTo>
                    <a:lnTo>
                      <a:pt x="2858" y="4912"/>
                    </a:lnTo>
                    <a:lnTo>
                      <a:pt x="2933" y="4904"/>
                    </a:lnTo>
                    <a:lnTo>
                      <a:pt x="3008" y="4896"/>
                    </a:lnTo>
                    <a:lnTo>
                      <a:pt x="3067" y="4912"/>
                    </a:lnTo>
                    <a:lnTo>
                      <a:pt x="3142" y="4896"/>
                    </a:lnTo>
                    <a:lnTo>
                      <a:pt x="3225" y="4879"/>
                    </a:lnTo>
                    <a:lnTo>
                      <a:pt x="3317" y="4862"/>
                    </a:lnTo>
                    <a:lnTo>
                      <a:pt x="3526" y="4829"/>
                    </a:lnTo>
                    <a:lnTo>
                      <a:pt x="3802" y="4779"/>
                    </a:lnTo>
                    <a:lnTo>
                      <a:pt x="3927" y="4854"/>
                    </a:lnTo>
                    <a:lnTo>
                      <a:pt x="3844" y="4971"/>
                    </a:lnTo>
                    <a:lnTo>
                      <a:pt x="3568" y="5029"/>
                    </a:lnTo>
                    <a:lnTo>
                      <a:pt x="3359" y="5079"/>
                    </a:lnTo>
                    <a:lnTo>
                      <a:pt x="3267" y="5096"/>
                    </a:lnTo>
                    <a:lnTo>
                      <a:pt x="3184" y="5113"/>
                    </a:lnTo>
                    <a:lnTo>
                      <a:pt x="3108" y="5129"/>
                    </a:lnTo>
                    <a:lnTo>
                      <a:pt x="3033" y="5138"/>
                    </a:lnTo>
                    <a:lnTo>
                      <a:pt x="2950" y="5155"/>
                    </a:lnTo>
                    <a:lnTo>
                      <a:pt x="2874" y="5171"/>
                    </a:lnTo>
                    <a:lnTo>
                      <a:pt x="2791" y="5180"/>
                    </a:lnTo>
                    <a:lnTo>
                      <a:pt x="2691" y="5196"/>
                    </a:lnTo>
                    <a:lnTo>
                      <a:pt x="2590" y="5205"/>
                    </a:lnTo>
                    <a:lnTo>
                      <a:pt x="2473" y="5221"/>
                    </a:lnTo>
                    <a:lnTo>
                      <a:pt x="2407" y="5230"/>
                    </a:lnTo>
                    <a:lnTo>
                      <a:pt x="2340" y="5230"/>
                    </a:lnTo>
                    <a:lnTo>
                      <a:pt x="2198" y="5255"/>
                    </a:lnTo>
                    <a:lnTo>
                      <a:pt x="2173" y="5255"/>
                    </a:lnTo>
                    <a:lnTo>
                      <a:pt x="2148" y="5255"/>
                    </a:lnTo>
                    <a:lnTo>
                      <a:pt x="1730" y="5255"/>
                    </a:lnTo>
                    <a:lnTo>
                      <a:pt x="1688" y="5255"/>
                    </a:lnTo>
                    <a:lnTo>
                      <a:pt x="1646" y="5255"/>
                    </a:lnTo>
                    <a:lnTo>
                      <a:pt x="1596" y="5255"/>
                    </a:lnTo>
                    <a:lnTo>
                      <a:pt x="1555" y="5255"/>
                    </a:lnTo>
                    <a:lnTo>
                      <a:pt x="1504" y="5255"/>
                    </a:lnTo>
                    <a:lnTo>
                      <a:pt x="1454" y="5255"/>
                    </a:lnTo>
                    <a:lnTo>
                      <a:pt x="1413" y="5255"/>
                    </a:lnTo>
                    <a:lnTo>
                      <a:pt x="1362" y="5246"/>
                    </a:lnTo>
                    <a:lnTo>
                      <a:pt x="1312" y="5238"/>
                    </a:lnTo>
                    <a:lnTo>
                      <a:pt x="1262" y="5238"/>
                    </a:lnTo>
                    <a:lnTo>
                      <a:pt x="1212" y="5230"/>
                    </a:lnTo>
                    <a:lnTo>
                      <a:pt x="1162" y="5221"/>
                    </a:lnTo>
                    <a:lnTo>
                      <a:pt x="1112" y="5213"/>
                    </a:lnTo>
                    <a:lnTo>
                      <a:pt x="1062" y="5205"/>
                    </a:lnTo>
                    <a:lnTo>
                      <a:pt x="1012" y="5196"/>
                    </a:lnTo>
                    <a:lnTo>
                      <a:pt x="961" y="5180"/>
                    </a:lnTo>
                    <a:lnTo>
                      <a:pt x="911" y="5171"/>
                    </a:lnTo>
                    <a:lnTo>
                      <a:pt x="861" y="5163"/>
                    </a:lnTo>
                    <a:lnTo>
                      <a:pt x="819" y="5146"/>
                    </a:lnTo>
                    <a:lnTo>
                      <a:pt x="769" y="5138"/>
                    </a:lnTo>
                    <a:lnTo>
                      <a:pt x="719" y="5121"/>
                    </a:lnTo>
                    <a:lnTo>
                      <a:pt x="677" y="5113"/>
                    </a:lnTo>
                    <a:lnTo>
                      <a:pt x="627" y="5096"/>
                    </a:lnTo>
                    <a:lnTo>
                      <a:pt x="585" y="5079"/>
                    </a:lnTo>
                    <a:lnTo>
                      <a:pt x="544" y="5063"/>
                    </a:lnTo>
                    <a:lnTo>
                      <a:pt x="519" y="5054"/>
                    </a:lnTo>
                    <a:lnTo>
                      <a:pt x="494" y="5046"/>
                    </a:lnTo>
                    <a:lnTo>
                      <a:pt x="477" y="5029"/>
                    </a:lnTo>
                    <a:lnTo>
                      <a:pt x="452" y="5021"/>
                    </a:lnTo>
                    <a:lnTo>
                      <a:pt x="435" y="5013"/>
                    </a:lnTo>
                    <a:lnTo>
                      <a:pt x="427" y="5013"/>
                    </a:lnTo>
                    <a:lnTo>
                      <a:pt x="410" y="5004"/>
                    </a:lnTo>
                    <a:lnTo>
                      <a:pt x="393" y="4996"/>
                    </a:lnTo>
                    <a:lnTo>
                      <a:pt x="368" y="4987"/>
                    </a:lnTo>
                    <a:lnTo>
                      <a:pt x="352" y="4971"/>
                    </a:lnTo>
                    <a:lnTo>
                      <a:pt x="335" y="4962"/>
                    </a:lnTo>
                    <a:lnTo>
                      <a:pt x="310" y="4954"/>
                    </a:lnTo>
                    <a:lnTo>
                      <a:pt x="293" y="4937"/>
                    </a:lnTo>
                    <a:lnTo>
                      <a:pt x="276" y="4929"/>
                    </a:lnTo>
                    <a:lnTo>
                      <a:pt x="260" y="4912"/>
                    </a:lnTo>
                    <a:lnTo>
                      <a:pt x="243" y="4904"/>
                    </a:lnTo>
                    <a:lnTo>
                      <a:pt x="226" y="4887"/>
                    </a:lnTo>
                    <a:lnTo>
                      <a:pt x="201" y="4870"/>
                    </a:lnTo>
                    <a:lnTo>
                      <a:pt x="201" y="4870"/>
                    </a:lnTo>
                    <a:lnTo>
                      <a:pt x="184" y="4862"/>
                    </a:lnTo>
                    <a:lnTo>
                      <a:pt x="176" y="4845"/>
                    </a:lnTo>
                    <a:lnTo>
                      <a:pt x="159" y="4829"/>
                    </a:lnTo>
                    <a:lnTo>
                      <a:pt x="143" y="4812"/>
                    </a:lnTo>
                    <a:lnTo>
                      <a:pt x="126" y="4795"/>
                    </a:lnTo>
                    <a:lnTo>
                      <a:pt x="109" y="4779"/>
                    </a:lnTo>
                    <a:lnTo>
                      <a:pt x="101" y="4762"/>
                    </a:lnTo>
                    <a:lnTo>
                      <a:pt x="84" y="4745"/>
                    </a:lnTo>
                    <a:lnTo>
                      <a:pt x="76" y="4728"/>
                    </a:lnTo>
                    <a:lnTo>
                      <a:pt x="59" y="4703"/>
                    </a:lnTo>
                    <a:lnTo>
                      <a:pt x="51" y="4687"/>
                    </a:lnTo>
                    <a:lnTo>
                      <a:pt x="42" y="4670"/>
                    </a:lnTo>
                    <a:lnTo>
                      <a:pt x="34" y="4645"/>
                    </a:lnTo>
                    <a:lnTo>
                      <a:pt x="26" y="4628"/>
                    </a:lnTo>
                    <a:lnTo>
                      <a:pt x="17" y="4603"/>
                    </a:lnTo>
                    <a:lnTo>
                      <a:pt x="9" y="4586"/>
                    </a:lnTo>
                    <a:lnTo>
                      <a:pt x="1" y="4561"/>
                    </a:lnTo>
                    <a:lnTo>
                      <a:pt x="1" y="4536"/>
                    </a:lnTo>
                    <a:lnTo>
                      <a:pt x="1" y="4520"/>
                    </a:lnTo>
                    <a:lnTo>
                      <a:pt x="1" y="4495"/>
                    </a:lnTo>
                    <a:lnTo>
                      <a:pt x="1" y="4470"/>
                    </a:lnTo>
                    <a:lnTo>
                      <a:pt x="1" y="4403"/>
                    </a:lnTo>
                    <a:lnTo>
                      <a:pt x="1" y="4378"/>
                    </a:lnTo>
                    <a:lnTo>
                      <a:pt x="1" y="4353"/>
                    </a:lnTo>
                    <a:lnTo>
                      <a:pt x="1" y="4327"/>
                    </a:lnTo>
                    <a:lnTo>
                      <a:pt x="1" y="4302"/>
                    </a:lnTo>
                    <a:lnTo>
                      <a:pt x="9" y="4277"/>
                    </a:lnTo>
                    <a:lnTo>
                      <a:pt x="17" y="4252"/>
                    </a:lnTo>
                    <a:lnTo>
                      <a:pt x="26" y="4236"/>
                    </a:lnTo>
                    <a:lnTo>
                      <a:pt x="34" y="4211"/>
                    </a:lnTo>
                    <a:lnTo>
                      <a:pt x="42" y="4185"/>
                    </a:lnTo>
                    <a:lnTo>
                      <a:pt x="51" y="4169"/>
                    </a:lnTo>
                    <a:lnTo>
                      <a:pt x="59" y="4144"/>
                    </a:lnTo>
                    <a:lnTo>
                      <a:pt x="68" y="4127"/>
                    </a:lnTo>
                    <a:lnTo>
                      <a:pt x="76" y="4110"/>
                    </a:lnTo>
                    <a:lnTo>
                      <a:pt x="93" y="4094"/>
                    </a:lnTo>
                    <a:lnTo>
                      <a:pt x="101" y="4077"/>
                    </a:lnTo>
                    <a:lnTo>
                      <a:pt x="109" y="4060"/>
                    </a:lnTo>
                    <a:lnTo>
                      <a:pt x="126" y="4043"/>
                    </a:lnTo>
                    <a:lnTo>
                      <a:pt x="143" y="4027"/>
                    </a:lnTo>
                    <a:lnTo>
                      <a:pt x="151" y="4018"/>
                    </a:lnTo>
                    <a:lnTo>
                      <a:pt x="168" y="4002"/>
                    </a:lnTo>
                    <a:lnTo>
                      <a:pt x="176" y="3985"/>
                    </a:lnTo>
                    <a:lnTo>
                      <a:pt x="193" y="3968"/>
                    </a:lnTo>
                    <a:lnTo>
                      <a:pt x="210" y="3960"/>
                    </a:lnTo>
                    <a:lnTo>
                      <a:pt x="226" y="3943"/>
                    </a:lnTo>
                    <a:lnTo>
                      <a:pt x="243" y="3926"/>
                    </a:lnTo>
                    <a:lnTo>
                      <a:pt x="260" y="3918"/>
                    </a:lnTo>
                    <a:lnTo>
                      <a:pt x="268" y="3901"/>
                    </a:lnTo>
                    <a:lnTo>
                      <a:pt x="301" y="3876"/>
                    </a:lnTo>
                    <a:lnTo>
                      <a:pt x="335" y="3851"/>
                    </a:lnTo>
                    <a:lnTo>
                      <a:pt x="368" y="3826"/>
                    </a:lnTo>
                    <a:lnTo>
                      <a:pt x="402" y="3810"/>
                    </a:lnTo>
                    <a:lnTo>
                      <a:pt x="443" y="3784"/>
                    </a:lnTo>
                    <a:lnTo>
                      <a:pt x="477" y="3759"/>
                    </a:lnTo>
                    <a:lnTo>
                      <a:pt x="510" y="3743"/>
                    </a:lnTo>
                    <a:lnTo>
                      <a:pt x="544" y="3718"/>
                    </a:lnTo>
                    <a:lnTo>
                      <a:pt x="585" y="3701"/>
                    </a:lnTo>
                    <a:lnTo>
                      <a:pt x="619" y="3676"/>
                    </a:lnTo>
                    <a:lnTo>
                      <a:pt x="652" y="3659"/>
                    </a:lnTo>
                    <a:lnTo>
                      <a:pt x="719" y="3626"/>
                    </a:lnTo>
                    <a:lnTo>
                      <a:pt x="786" y="3592"/>
                    </a:lnTo>
                    <a:lnTo>
                      <a:pt x="903" y="3534"/>
                    </a:lnTo>
                    <a:lnTo>
                      <a:pt x="953" y="3509"/>
                    </a:lnTo>
                    <a:lnTo>
                      <a:pt x="978" y="3492"/>
                    </a:lnTo>
                    <a:lnTo>
                      <a:pt x="995" y="3484"/>
                    </a:lnTo>
                    <a:lnTo>
                      <a:pt x="1062" y="3450"/>
                    </a:lnTo>
                    <a:lnTo>
                      <a:pt x="1128" y="3417"/>
                    </a:lnTo>
                    <a:lnTo>
                      <a:pt x="1187" y="3383"/>
                    </a:lnTo>
                    <a:lnTo>
                      <a:pt x="1254" y="3342"/>
                    </a:lnTo>
                    <a:lnTo>
                      <a:pt x="1321" y="3308"/>
                    </a:lnTo>
                    <a:lnTo>
                      <a:pt x="1379" y="3275"/>
                    </a:lnTo>
                    <a:lnTo>
                      <a:pt x="1446" y="3241"/>
                    </a:lnTo>
                    <a:lnTo>
                      <a:pt x="1513" y="3208"/>
                    </a:lnTo>
                    <a:lnTo>
                      <a:pt x="1571" y="3183"/>
                    </a:lnTo>
                    <a:lnTo>
                      <a:pt x="1638" y="3150"/>
                    </a:lnTo>
                    <a:lnTo>
                      <a:pt x="1705" y="3116"/>
                    </a:lnTo>
                    <a:lnTo>
                      <a:pt x="1763" y="3083"/>
                    </a:lnTo>
                    <a:lnTo>
                      <a:pt x="1830" y="3058"/>
                    </a:lnTo>
                    <a:lnTo>
                      <a:pt x="1897" y="3024"/>
                    </a:lnTo>
                    <a:lnTo>
                      <a:pt x="1956" y="2999"/>
                    </a:lnTo>
                    <a:lnTo>
                      <a:pt x="2022" y="2966"/>
                    </a:lnTo>
                    <a:lnTo>
                      <a:pt x="2089" y="2941"/>
                    </a:lnTo>
                    <a:lnTo>
                      <a:pt x="2156" y="2907"/>
                    </a:lnTo>
                    <a:lnTo>
                      <a:pt x="2215" y="2882"/>
                    </a:lnTo>
                    <a:lnTo>
                      <a:pt x="2281" y="2857"/>
                    </a:lnTo>
                    <a:lnTo>
                      <a:pt x="2348" y="2832"/>
                    </a:lnTo>
                    <a:lnTo>
                      <a:pt x="2415" y="2799"/>
                    </a:lnTo>
                    <a:lnTo>
                      <a:pt x="2473" y="2774"/>
                    </a:lnTo>
                    <a:lnTo>
                      <a:pt x="2540" y="2749"/>
                    </a:lnTo>
                    <a:lnTo>
                      <a:pt x="2607" y="2724"/>
                    </a:lnTo>
                    <a:lnTo>
                      <a:pt x="2674" y="2707"/>
                    </a:lnTo>
                    <a:lnTo>
                      <a:pt x="2741" y="2682"/>
                    </a:lnTo>
                    <a:lnTo>
                      <a:pt x="2808" y="2657"/>
                    </a:lnTo>
                    <a:lnTo>
                      <a:pt x="2866" y="2632"/>
                    </a:lnTo>
                    <a:lnTo>
                      <a:pt x="2933" y="2615"/>
                    </a:lnTo>
                    <a:lnTo>
                      <a:pt x="3000" y="2590"/>
                    </a:lnTo>
                    <a:lnTo>
                      <a:pt x="3067" y="2565"/>
                    </a:lnTo>
                    <a:lnTo>
                      <a:pt x="3133" y="2548"/>
                    </a:lnTo>
                    <a:lnTo>
                      <a:pt x="3200" y="2531"/>
                    </a:lnTo>
                    <a:lnTo>
                      <a:pt x="3267" y="2506"/>
                    </a:lnTo>
                    <a:lnTo>
                      <a:pt x="3334" y="2490"/>
                    </a:lnTo>
                    <a:lnTo>
                      <a:pt x="3401" y="2473"/>
                    </a:lnTo>
                    <a:lnTo>
                      <a:pt x="3476" y="2456"/>
                    </a:lnTo>
                    <a:lnTo>
                      <a:pt x="3543" y="2439"/>
                    </a:lnTo>
                    <a:lnTo>
                      <a:pt x="3610" y="2423"/>
                    </a:lnTo>
                    <a:lnTo>
                      <a:pt x="3676" y="2406"/>
                    </a:lnTo>
                    <a:lnTo>
                      <a:pt x="3743" y="2389"/>
                    </a:lnTo>
                    <a:lnTo>
                      <a:pt x="3810" y="2373"/>
                    </a:lnTo>
                    <a:lnTo>
                      <a:pt x="3885" y="2364"/>
                    </a:lnTo>
                    <a:lnTo>
                      <a:pt x="3952" y="2348"/>
                    </a:lnTo>
                    <a:lnTo>
                      <a:pt x="4019" y="2331"/>
                    </a:lnTo>
                    <a:lnTo>
                      <a:pt x="4086" y="2323"/>
                    </a:lnTo>
                    <a:lnTo>
                      <a:pt x="4119" y="2323"/>
                    </a:lnTo>
                    <a:lnTo>
                      <a:pt x="4036" y="2306"/>
                    </a:lnTo>
                    <a:lnTo>
                      <a:pt x="3952" y="2281"/>
                    </a:lnTo>
                    <a:lnTo>
                      <a:pt x="3860" y="2256"/>
                    </a:lnTo>
                    <a:lnTo>
                      <a:pt x="3768" y="2231"/>
                    </a:lnTo>
                    <a:lnTo>
                      <a:pt x="3668" y="2206"/>
                    </a:lnTo>
                    <a:lnTo>
                      <a:pt x="3568" y="2180"/>
                    </a:lnTo>
                    <a:lnTo>
                      <a:pt x="3518" y="2164"/>
                    </a:lnTo>
                    <a:lnTo>
                      <a:pt x="3459" y="2147"/>
                    </a:lnTo>
                    <a:lnTo>
                      <a:pt x="3409" y="2130"/>
                    </a:lnTo>
                    <a:lnTo>
                      <a:pt x="3359" y="2114"/>
                    </a:lnTo>
                    <a:lnTo>
                      <a:pt x="3301" y="2097"/>
                    </a:lnTo>
                    <a:lnTo>
                      <a:pt x="3250" y="2080"/>
                    </a:lnTo>
                    <a:lnTo>
                      <a:pt x="3192" y="2064"/>
                    </a:lnTo>
                    <a:lnTo>
                      <a:pt x="3133" y="2047"/>
                    </a:lnTo>
                    <a:lnTo>
                      <a:pt x="3083" y="2022"/>
                    </a:lnTo>
                    <a:lnTo>
                      <a:pt x="3025" y="2005"/>
                    </a:lnTo>
                    <a:lnTo>
                      <a:pt x="2975" y="1980"/>
                    </a:lnTo>
                    <a:lnTo>
                      <a:pt x="2916" y="1963"/>
                    </a:lnTo>
                    <a:lnTo>
                      <a:pt x="2866" y="1938"/>
                    </a:lnTo>
                    <a:lnTo>
                      <a:pt x="2808" y="1922"/>
                    </a:lnTo>
                    <a:lnTo>
                      <a:pt x="2758" y="1896"/>
                    </a:lnTo>
                    <a:lnTo>
                      <a:pt x="2699" y="1871"/>
                    </a:lnTo>
                    <a:lnTo>
                      <a:pt x="2649" y="1846"/>
                    </a:lnTo>
                    <a:lnTo>
                      <a:pt x="2590" y="1821"/>
                    </a:lnTo>
                    <a:lnTo>
                      <a:pt x="2540" y="1796"/>
                    </a:lnTo>
                    <a:lnTo>
                      <a:pt x="2490" y="1771"/>
                    </a:lnTo>
                    <a:lnTo>
                      <a:pt x="2440" y="1738"/>
                    </a:lnTo>
                    <a:lnTo>
                      <a:pt x="2390" y="1713"/>
                    </a:lnTo>
                    <a:lnTo>
                      <a:pt x="2340" y="1679"/>
                    </a:lnTo>
                    <a:lnTo>
                      <a:pt x="2315" y="1671"/>
                    </a:lnTo>
                    <a:lnTo>
                      <a:pt x="2290" y="1654"/>
                    </a:lnTo>
                    <a:lnTo>
                      <a:pt x="2265" y="1637"/>
                    </a:lnTo>
                    <a:lnTo>
                      <a:pt x="2240" y="1621"/>
                    </a:lnTo>
                    <a:lnTo>
                      <a:pt x="2215" y="1604"/>
                    </a:lnTo>
                    <a:lnTo>
                      <a:pt x="2189" y="1587"/>
                    </a:lnTo>
                    <a:lnTo>
                      <a:pt x="2164" y="1571"/>
                    </a:lnTo>
                    <a:lnTo>
                      <a:pt x="2148" y="1554"/>
                    </a:lnTo>
                    <a:lnTo>
                      <a:pt x="2123" y="1537"/>
                    </a:lnTo>
                    <a:lnTo>
                      <a:pt x="2098" y="1521"/>
                    </a:lnTo>
                    <a:lnTo>
                      <a:pt x="2072" y="1504"/>
                    </a:lnTo>
                    <a:lnTo>
                      <a:pt x="2056" y="1487"/>
                    </a:lnTo>
                    <a:lnTo>
                      <a:pt x="2031" y="1470"/>
                    </a:lnTo>
                    <a:lnTo>
                      <a:pt x="2014" y="1454"/>
                    </a:lnTo>
                    <a:lnTo>
                      <a:pt x="1989" y="1429"/>
                    </a:lnTo>
                    <a:lnTo>
                      <a:pt x="1972" y="1412"/>
                    </a:lnTo>
                    <a:lnTo>
                      <a:pt x="1947" y="1395"/>
                    </a:lnTo>
                    <a:lnTo>
                      <a:pt x="1930" y="1370"/>
                    </a:lnTo>
                    <a:lnTo>
                      <a:pt x="1905" y="1353"/>
                    </a:lnTo>
                    <a:lnTo>
                      <a:pt x="1889" y="1328"/>
                    </a:lnTo>
                    <a:lnTo>
                      <a:pt x="1872" y="1312"/>
                    </a:lnTo>
                    <a:lnTo>
                      <a:pt x="1855" y="1287"/>
                    </a:lnTo>
                    <a:lnTo>
                      <a:pt x="1839" y="1270"/>
                    </a:lnTo>
                    <a:lnTo>
                      <a:pt x="1822" y="1245"/>
                    </a:lnTo>
                    <a:lnTo>
                      <a:pt x="1797" y="1228"/>
                    </a:lnTo>
                    <a:lnTo>
                      <a:pt x="1780" y="1203"/>
                    </a:lnTo>
                    <a:lnTo>
                      <a:pt x="1763" y="1178"/>
                    </a:lnTo>
                    <a:lnTo>
                      <a:pt x="1755" y="1161"/>
                    </a:lnTo>
                    <a:lnTo>
                      <a:pt x="1738" y="1136"/>
                    </a:lnTo>
                    <a:lnTo>
                      <a:pt x="1722" y="1111"/>
                    </a:lnTo>
                    <a:lnTo>
                      <a:pt x="1705" y="1086"/>
                    </a:lnTo>
                    <a:lnTo>
                      <a:pt x="1697" y="1061"/>
                    </a:lnTo>
                    <a:lnTo>
                      <a:pt x="1680" y="1036"/>
                    </a:lnTo>
                    <a:lnTo>
                      <a:pt x="1671" y="1011"/>
                    </a:lnTo>
                    <a:lnTo>
                      <a:pt x="1655" y="986"/>
                    </a:lnTo>
                    <a:lnTo>
                      <a:pt x="1646" y="961"/>
                    </a:lnTo>
                    <a:lnTo>
                      <a:pt x="1638" y="936"/>
                    </a:lnTo>
                    <a:lnTo>
                      <a:pt x="1630" y="911"/>
                    </a:lnTo>
                    <a:lnTo>
                      <a:pt x="1613" y="886"/>
                    </a:lnTo>
                    <a:lnTo>
                      <a:pt x="1613" y="852"/>
                    </a:lnTo>
                    <a:lnTo>
                      <a:pt x="1605" y="827"/>
                    </a:lnTo>
                    <a:lnTo>
                      <a:pt x="1596" y="802"/>
                    </a:lnTo>
                    <a:lnTo>
                      <a:pt x="1588" y="769"/>
                    </a:lnTo>
                    <a:lnTo>
                      <a:pt x="1580" y="744"/>
                    </a:lnTo>
                    <a:lnTo>
                      <a:pt x="1580" y="719"/>
                    </a:lnTo>
                    <a:lnTo>
                      <a:pt x="1580" y="685"/>
                    </a:lnTo>
                    <a:lnTo>
                      <a:pt x="1580" y="660"/>
                    </a:lnTo>
                    <a:lnTo>
                      <a:pt x="1580" y="627"/>
                    </a:lnTo>
                    <a:lnTo>
                      <a:pt x="1580" y="510"/>
                    </a:lnTo>
                    <a:lnTo>
                      <a:pt x="1580" y="476"/>
                    </a:lnTo>
                    <a:lnTo>
                      <a:pt x="1580" y="443"/>
                    </a:lnTo>
                    <a:lnTo>
                      <a:pt x="1580" y="426"/>
                    </a:lnTo>
                    <a:lnTo>
                      <a:pt x="1580" y="409"/>
                    </a:lnTo>
                    <a:lnTo>
                      <a:pt x="1580" y="401"/>
                    </a:lnTo>
                    <a:lnTo>
                      <a:pt x="1580" y="384"/>
                    </a:lnTo>
                    <a:lnTo>
                      <a:pt x="1580" y="368"/>
                    </a:lnTo>
                    <a:lnTo>
                      <a:pt x="1588" y="351"/>
                    </a:lnTo>
                    <a:lnTo>
                      <a:pt x="1596" y="334"/>
                    </a:lnTo>
                    <a:lnTo>
                      <a:pt x="1605" y="326"/>
                    </a:lnTo>
                    <a:lnTo>
                      <a:pt x="1613" y="309"/>
                    </a:lnTo>
                    <a:lnTo>
                      <a:pt x="1621" y="301"/>
                    </a:lnTo>
                    <a:lnTo>
                      <a:pt x="1630" y="284"/>
                    </a:lnTo>
                    <a:lnTo>
                      <a:pt x="1638" y="267"/>
                    </a:lnTo>
                    <a:lnTo>
                      <a:pt x="1655" y="251"/>
                    </a:lnTo>
                    <a:lnTo>
                      <a:pt x="1671" y="226"/>
                    </a:lnTo>
                    <a:lnTo>
                      <a:pt x="1697" y="209"/>
                    </a:lnTo>
                    <a:lnTo>
                      <a:pt x="1713" y="192"/>
                    </a:lnTo>
                    <a:lnTo>
                      <a:pt x="1738" y="176"/>
                    </a:lnTo>
                    <a:lnTo>
                      <a:pt x="1763" y="167"/>
                    </a:lnTo>
                    <a:lnTo>
                      <a:pt x="1780" y="150"/>
                    </a:lnTo>
                    <a:lnTo>
                      <a:pt x="1805" y="142"/>
                    </a:lnTo>
                    <a:lnTo>
                      <a:pt x="1830" y="134"/>
                    </a:lnTo>
                    <a:lnTo>
                      <a:pt x="1847" y="125"/>
                    </a:lnTo>
                    <a:lnTo>
                      <a:pt x="1872" y="109"/>
                    </a:lnTo>
                    <a:lnTo>
                      <a:pt x="1897" y="100"/>
                    </a:lnTo>
                    <a:lnTo>
                      <a:pt x="1922" y="100"/>
                    </a:lnTo>
                    <a:lnTo>
                      <a:pt x="1930" y="100"/>
                    </a:lnTo>
                    <a:lnTo>
                      <a:pt x="1947" y="92"/>
                    </a:lnTo>
                    <a:lnTo>
                      <a:pt x="1972" y="84"/>
                    </a:lnTo>
                    <a:lnTo>
                      <a:pt x="1989" y="75"/>
                    </a:lnTo>
                    <a:lnTo>
                      <a:pt x="2014" y="75"/>
                    </a:lnTo>
                    <a:lnTo>
                      <a:pt x="2039" y="75"/>
                    </a:lnTo>
                    <a:lnTo>
                      <a:pt x="2064" y="75"/>
                    </a:lnTo>
                    <a:lnTo>
                      <a:pt x="2089" y="75"/>
                    </a:lnTo>
                    <a:lnTo>
                      <a:pt x="2114" y="75"/>
                    </a:lnTo>
                    <a:lnTo>
                      <a:pt x="2139" y="75"/>
                    </a:lnTo>
                    <a:lnTo>
                      <a:pt x="2189" y="67"/>
                    </a:lnTo>
                    <a:lnTo>
                      <a:pt x="2240" y="67"/>
                    </a:lnTo>
                    <a:lnTo>
                      <a:pt x="2290" y="67"/>
                    </a:lnTo>
                    <a:lnTo>
                      <a:pt x="2348" y="67"/>
                    </a:lnTo>
                    <a:lnTo>
                      <a:pt x="2390" y="67"/>
                    </a:lnTo>
                    <a:lnTo>
                      <a:pt x="2440" y="67"/>
                    </a:lnTo>
                    <a:lnTo>
                      <a:pt x="2624" y="6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128;p37">
                <a:extLst>
                  <a:ext uri="{FF2B5EF4-FFF2-40B4-BE49-F238E27FC236}">
                    <a16:creationId xmlns:a16="http://schemas.microsoft.com/office/drawing/2014/main" id="{2F4C49B0-A10E-0A10-3DC9-88660984E23F}"/>
                  </a:ext>
                </a:extLst>
              </p:cNvPr>
              <p:cNvSpPr/>
              <p:nvPr/>
            </p:nvSpPr>
            <p:spPr>
              <a:xfrm>
                <a:off x="4050795" y="9080705"/>
                <a:ext cx="278207" cy="311996"/>
              </a:xfrm>
              <a:custGeom>
                <a:avLst/>
                <a:gdLst/>
                <a:ahLst/>
                <a:cxnLst/>
                <a:rect l="l" t="t" r="r" b="b"/>
                <a:pathLst>
                  <a:path w="5640" h="6325" extrusionOk="0">
                    <a:moveTo>
                      <a:pt x="1212" y="1162"/>
                    </a:moveTo>
                    <a:lnTo>
                      <a:pt x="1237" y="1162"/>
                    </a:lnTo>
                    <a:lnTo>
                      <a:pt x="1254" y="1162"/>
                    </a:lnTo>
                    <a:lnTo>
                      <a:pt x="1279" y="1162"/>
                    </a:lnTo>
                    <a:lnTo>
                      <a:pt x="1304" y="1162"/>
                    </a:lnTo>
                    <a:lnTo>
                      <a:pt x="1321" y="1162"/>
                    </a:lnTo>
                    <a:lnTo>
                      <a:pt x="1346" y="1162"/>
                    </a:lnTo>
                    <a:lnTo>
                      <a:pt x="1371" y="1162"/>
                    </a:lnTo>
                    <a:lnTo>
                      <a:pt x="1388" y="1171"/>
                    </a:lnTo>
                    <a:lnTo>
                      <a:pt x="1413" y="1179"/>
                    </a:lnTo>
                    <a:lnTo>
                      <a:pt x="1429" y="1179"/>
                    </a:lnTo>
                    <a:lnTo>
                      <a:pt x="1454" y="1187"/>
                    </a:lnTo>
                    <a:lnTo>
                      <a:pt x="1479" y="1196"/>
                    </a:lnTo>
                    <a:lnTo>
                      <a:pt x="1496" y="1204"/>
                    </a:lnTo>
                    <a:lnTo>
                      <a:pt x="1521" y="1212"/>
                    </a:lnTo>
                    <a:lnTo>
                      <a:pt x="1546" y="1221"/>
                    </a:lnTo>
                    <a:lnTo>
                      <a:pt x="1563" y="1237"/>
                    </a:lnTo>
                    <a:lnTo>
                      <a:pt x="1588" y="1246"/>
                    </a:lnTo>
                    <a:lnTo>
                      <a:pt x="1605" y="1254"/>
                    </a:lnTo>
                    <a:lnTo>
                      <a:pt x="1630" y="1271"/>
                    </a:lnTo>
                    <a:lnTo>
                      <a:pt x="1655" y="1279"/>
                    </a:lnTo>
                    <a:lnTo>
                      <a:pt x="1672" y="1296"/>
                    </a:lnTo>
                    <a:lnTo>
                      <a:pt x="1697" y="1304"/>
                    </a:lnTo>
                    <a:lnTo>
                      <a:pt x="1722" y="1321"/>
                    </a:lnTo>
                    <a:lnTo>
                      <a:pt x="1747" y="1338"/>
                    </a:lnTo>
                    <a:lnTo>
                      <a:pt x="1772" y="1354"/>
                    </a:lnTo>
                    <a:lnTo>
                      <a:pt x="1797" y="1371"/>
                    </a:lnTo>
                    <a:lnTo>
                      <a:pt x="1822" y="1396"/>
                    </a:lnTo>
                    <a:lnTo>
                      <a:pt x="1847" y="1413"/>
                    </a:lnTo>
                    <a:lnTo>
                      <a:pt x="1872" y="1430"/>
                    </a:lnTo>
                    <a:lnTo>
                      <a:pt x="1897" y="1455"/>
                    </a:lnTo>
                    <a:lnTo>
                      <a:pt x="1922" y="1471"/>
                    </a:lnTo>
                    <a:lnTo>
                      <a:pt x="1947" y="1488"/>
                    </a:lnTo>
                    <a:lnTo>
                      <a:pt x="1972" y="1513"/>
                    </a:lnTo>
                    <a:lnTo>
                      <a:pt x="1997" y="1530"/>
                    </a:lnTo>
                    <a:lnTo>
                      <a:pt x="2022" y="1555"/>
                    </a:lnTo>
                    <a:lnTo>
                      <a:pt x="2048" y="1572"/>
                    </a:lnTo>
                    <a:lnTo>
                      <a:pt x="2073" y="1597"/>
                    </a:lnTo>
                    <a:lnTo>
                      <a:pt x="2089" y="1622"/>
                    </a:lnTo>
                    <a:lnTo>
                      <a:pt x="2114" y="1638"/>
                    </a:lnTo>
                    <a:lnTo>
                      <a:pt x="2139" y="1663"/>
                    </a:lnTo>
                    <a:lnTo>
                      <a:pt x="2156" y="1680"/>
                    </a:lnTo>
                    <a:lnTo>
                      <a:pt x="2181" y="1705"/>
                    </a:lnTo>
                    <a:lnTo>
                      <a:pt x="2206" y="1730"/>
                    </a:lnTo>
                    <a:lnTo>
                      <a:pt x="2223" y="1755"/>
                    </a:lnTo>
                    <a:lnTo>
                      <a:pt x="2248" y="1772"/>
                    </a:lnTo>
                    <a:lnTo>
                      <a:pt x="2290" y="1822"/>
                    </a:lnTo>
                    <a:lnTo>
                      <a:pt x="2332" y="1872"/>
                    </a:lnTo>
                    <a:lnTo>
                      <a:pt x="2373" y="1922"/>
                    </a:lnTo>
                    <a:lnTo>
                      <a:pt x="2415" y="1964"/>
                    </a:lnTo>
                    <a:lnTo>
                      <a:pt x="2449" y="2014"/>
                    </a:lnTo>
                    <a:lnTo>
                      <a:pt x="2490" y="2073"/>
                    </a:lnTo>
                    <a:lnTo>
                      <a:pt x="2532" y="2123"/>
                    </a:lnTo>
                    <a:lnTo>
                      <a:pt x="2565" y="2173"/>
                    </a:lnTo>
                    <a:lnTo>
                      <a:pt x="2599" y="2223"/>
                    </a:lnTo>
                    <a:lnTo>
                      <a:pt x="2641" y="2273"/>
                    </a:lnTo>
                    <a:lnTo>
                      <a:pt x="2674" y="2332"/>
                    </a:lnTo>
                    <a:lnTo>
                      <a:pt x="2707" y="2382"/>
                    </a:lnTo>
                    <a:lnTo>
                      <a:pt x="2741" y="2440"/>
                    </a:lnTo>
                    <a:lnTo>
                      <a:pt x="2783" y="2490"/>
                    </a:lnTo>
                    <a:lnTo>
                      <a:pt x="2816" y="2549"/>
                    </a:lnTo>
                    <a:lnTo>
                      <a:pt x="2850" y="2599"/>
                    </a:lnTo>
                    <a:lnTo>
                      <a:pt x="2883" y="2658"/>
                    </a:lnTo>
                    <a:lnTo>
                      <a:pt x="2916" y="2716"/>
                    </a:lnTo>
                    <a:lnTo>
                      <a:pt x="2941" y="2766"/>
                    </a:lnTo>
                    <a:lnTo>
                      <a:pt x="2975" y="2816"/>
                    </a:lnTo>
                    <a:lnTo>
                      <a:pt x="2975" y="2808"/>
                    </a:lnTo>
                    <a:lnTo>
                      <a:pt x="2941" y="2733"/>
                    </a:lnTo>
                    <a:lnTo>
                      <a:pt x="2916" y="2649"/>
                    </a:lnTo>
                    <a:lnTo>
                      <a:pt x="2900" y="2574"/>
                    </a:lnTo>
                    <a:lnTo>
                      <a:pt x="2875" y="2499"/>
                    </a:lnTo>
                    <a:lnTo>
                      <a:pt x="2850" y="2415"/>
                    </a:lnTo>
                    <a:lnTo>
                      <a:pt x="2824" y="2340"/>
                    </a:lnTo>
                    <a:lnTo>
                      <a:pt x="2808" y="2257"/>
                    </a:lnTo>
                    <a:lnTo>
                      <a:pt x="2783" y="2181"/>
                    </a:lnTo>
                    <a:lnTo>
                      <a:pt x="2766" y="2098"/>
                    </a:lnTo>
                    <a:lnTo>
                      <a:pt x="2749" y="2023"/>
                    </a:lnTo>
                    <a:lnTo>
                      <a:pt x="2724" y="1939"/>
                    </a:lnTo>
                    <a:lnTo>
                      <a:pt x="2707" y="1864"/>
                    </a:lnTo>
                    <a:lnTo>
                      <a:pt x="2691" y="1780"/>
                    </a:lnTo>
                    <a:lnTo>
                      <a:pt x="2682" y="1697"/>
                    </a:lnTo>
                    <a:lnTo>
                      <a:pt x="2666" y="1622"/>
                    </a:lnTo>
                    <a:lnTo>
                      <a:pt x="2649" y="1538"/>
                    </a:lnTo>
                    <a:lnTo>
                      <a:pt x="2641" y="1455"/>
                    </a:lnTo>
                    <a:lnTo>
                      <a:pt x="2632" y="1371"/>
                    </a:lnTo>
                    <a:lnTo>
                      <a:pt x="2624" y="1329"/>
                    </a:lnTo>
                    <a:lnTo>
                      <a:pt x="2624" y="1288"/>
                    </a:lnTo>
                    <a:lnTo>
                      <a:pt x="2624" y="1254"/>
                    </a:lnTo>
                    <a:lnTo>
                      <a:pt x="2624" y="1212"/>
                    </a:lnTo>
                    <a:lnTo>
                      <a:pt x="2624" y="1171"/>
                    </a:lnTo>
                    <a:lnTo>
                      <a:pt x="2624" y="1129"/>
                    </a:lnTo>
                    <a:lnTo>
                      <a:pt x="2624" y="1087"/>
                    </a:lnTo>
                    <a:lnTo>
                      <a:pt x="2624" y="845"/>
                    </a:lnTo>
                    <a:lnTo>
                      <a:pt x="2624" y="803"/>
                    </a:lnTo>
                    <a:lnTo>
                      <a:pt x="2624" y="761"/>
                    </a:lnTo>
                    <a:lnTo>
                      <a:pt x="2624" y="711"/>
                    </a:lnTo>
                    <a:lnTo>
                      <a:pt x="2624" y="669"/>
                    </a:lnTo>
                    <a:lnTo>
                      <a:pt x="2632" y="619"/>
                    </a:lnTo>
                    <a:lnTo>
                      <a:pt x="2632" y="577"/>
                    </a:lnTo>
                    <a:lnTo>
                      <a:pt x="2632" y="552"/>
                    </a:lnTo>
                    <a:lnTo>
                      <a:pt x="2632" y="527"/>
                    </a:lnTo>
                    <a:lnTo>
                      <a:pt x="2632" y="502"/>
                    </a:lnTo>
                    <a:lnTo>
                      <a:pt x="2632" y="477"/>
                    </a:lnTo>
                    <a:lnTo>
                      <a:pt x="2641" y="452"/>
                    </a:lnTo>
                    <a:lnTo>
                      <a:pt x="2649" y="435"/>
                    </a:lnTo>
                    <a:lnTo>
                      <a:pt x="2649" y="410"/>
                    </a:lnTo>
                    <a:lnTo>
                      <a:pt x="2657" y="385"/>
                    </a:lnTo>
                    <a:lnTo>
                      <a:pt x="2666" y="360"/>
                    </a:lnTo>
                    <a:lnTo>
                      <a:pt x="2674" y="344"/>
                    </a:lnTo>
                    <a:lnTo>
                      <a:pt x="2682" y="318"/>
                    </a:lnTo>
                    <a:lnTo>
                      <a:pt x="2691" y="293"/>
                    </a:lnTo>
                    <a:lnTo>
                      <a:pt x="2699" y="277"/>
                    </a:lnTo>
                    <a:lnTo>
                      <a:pt x="2707" y="252"/>
                    </a:lnTo>
                    <a:lnTo>
                      <a:pt x="2716" y="227"/>
                    </a:lnTo>
                    <a:lnTo>
                      <a:pt x="2733" y="210"/>
                    </a:lnTo>
                    <a:lnTo>
                      <a:pt x="2741" y="185"/>
                    </a:lnTo>
                    <a:lnTo>
                      <a:pt x="2758" y="168"/>
                    </a:lnTo>
                    <a:lnTo>
                      <a:pt x="2766" y="143"/>
                    </a:lnTo>
                    <a:lnTo>
                      <a:pt x="2783" y="126"/>
                    </a:lnTo>
                    <a:lnTo>
                      <a:pt x="2799" y="110"/>
                    </a:lnTo>
                    <a:lnTo>
                      <a:pt x="2816" y="85"/>
                    </a:lnTo>
                    <a:lnTo>
                      <a:pt x="2833" y="68"/>
                    </a:lnTo>
                    <a:lnTo>
                      <a:pt x="2858" y="51"/>
                    </a:lnTo>
                    <a:lnTo>
                      <a:pt x="2875" y="34"/>
                    </a:lnTo>
                    <a:lnTo>
                      <a:pt x="2900" y="26"/>
                    </a:lnTo>
                    <a:lnTo>
                      <a:pt x="2925" y="9"/>
                    </a:lnTo>
                    <a:lnTo>
                      <a:pt x="2933" y="1"/>
                    </a:lnTo>
                    <a:lnTo>
                      <a:pt x="2950" y="1"/>
                    </a:lnTo>
                    <a:lnTo>
                      <a:pt x="2958" y="1"/>
                    </a:lnTo>
                    <a:lnTo>
                      <a:pt x="2975" y="1"/>
                    </a:lnTo>
                    <a:lnTo>
                      <a:pt x="2992" y="1"/>
                    </a:lnTo>
                    <a:lnTo>
                      <a:pt x="3000" y="1"/>
                    </a:lnTo>
                    <a:lnTo>
                      <a:pt x="3017" y="1"/>
                    </a:lnTo>
                    <a:lnTo>
                      <a:pt x="3033" y="1"/>
                    </a:lnTo>
                    <a:lnTo>
                      <a:pt x="3042" y="1"/>
                    </a:lnTo>
                    <a:lnTo>
                      <a:pt x="3150" y="1"/>
                    </a:lnTo>
                    <a:lnTo>
                      <a:pt x="3167" y="1"/>
                    </a:lnTo>
                    <a:lnTo>
                      <a:pt x="3184" y="1"/>
                    </a:lnTo>
                    <a:lnTo>
                      <a:pt x="3200" y="1"/>
                    </a:lnTo>
                    <a:lnTo>
                      <a:pt x="3217" y="1"/>
                    </a:lnTo>
                    <a:lnTo>
                      <a:pt x="3251" y="1"/>
                    </a:lnTo>
                    <a:lnTo>
                      <a:pt x="3276" y="9"/>
                    </a:lnTo>
                    <a:lnTo>
                      <a:pt x="3309" y="26"/>
                    </a:lnTo>
                    <a:lnTo>
                      <a:pt x="3342" y="34"/>
                    </a:lnTo>
                    <a:lnTo>
                      <a:pt x="3376" y="43"/>
                    </a:lnTo>
                    <a:lnTo>
                      <a:pt x="3401" y="59"/>
                    </a:lnTo>
                    <a:lnTo>
                      <a:pt x="3434" y="76"/>
                    </a:lnTo>
                    <a:lnTo>
                      <a:pt x="3459" y="93"/>
                    </a:lnTo>
                    <a:lnTo>
                      <a:pt x="3493" y="101"/>
                    </a:lnTo>
                    <a:lnTo>
                      <a:pt x="3518" y="118"/>
                    </a:lnTo>
                    <a:lnTo>
                      <a:pt x="3543" y="143"/>
                    </a:lnTo>
                    <a:lnTo>
                      <a:pt x="3576" y="160"/>
                    </a:lnTo>
                    <a:lnTo>
                      <a:pt x="3601" y="176"/>
                    </a:lnTo>
                    <a:lnTo>
                      <a:pt x="3626" y="201"/>
                    </a:lnTo>
                    <a:lnTo>
                      <a:pt x="3652" y="218"/>
                    </a:lnTo>
                    <a:lnTo>
                      <a:pt x="3677" y="243"/>
                    </a:lnTo>
                    <a:lnTo>
                      <a:pt x="3702" y="260"/>
                    </a:lnTo>
                    <a:lnTo>
                      <a:pt x="3727" y="285"/>
                    </a:lnTo>
                    <a:lnTo>
                      <a:pt x="3752" y="310"/>
                    </a:lnTo>
                    <a:lnTo>
                      <a:pt x="3777" y="327"/>
                    </a:lnTo>
                    <a:lnTo>
                      <a:pt x="3802" y="352"/>
                    </a:lnTo>
                    <a:lnTo>
                      <a:pt x="3827" y="377"/>
                    </a:lnTo>
                    <a:lnTo>
                      <a:pt x="3844" y="402"/>
                    </a:lnTo>
                    <a:lnTo>
                      <a:pt x="3869" y="427"/>
                    </a:lnTo>
                    <a:lnTo>
                      <a:pt x="3894" y="452"/>
                    </a:lnTo>
                    <a:lnTo>
                      <a:pt x="3910" y="486"/>
                    </a:lnTo>
                    <a:lnTo>
                      <a:pt x="3936" y="511"/>
                    </a:lnTo>
                    <a:lnTo>
                      <a:pt x="3952" y="536"/>
                    </a:lnTo>
                    <a:lnTo>
                      <a:pt x="3977" y="561"/>
                    </a:lnTo>
                    <a:lnTo>
                      <a:pt x="3994" y="586"/>
                    </a:lnTo>
                    <a:lnTo>
                      <a:pt x="4019" y="619"/>
                    </a:lnTo>
                    <a:lnTo>
                      <a:pt x="4036" y="644"/>
                    </a:lnTo>
                    <a:lnTo>
                      <a:pt x="4061" y="669"/>
                    </a:lnTo>
                    <a:lnTo>
                      <a:pt x="4078" y="694"/>
                    </a:lnTo>
                    <a:lnTo>
                      <a:pt x="4094" y="728"/>
                    </a:lnTo>
                    <a:lnTo>
                      <a:pt x="4119" y="753"/>
                    </a:lnTo>
                    <a:lnTo>
                      <a:pt x="4136" y="778"/>
                    </a:lnTo>
                    <a:lnTo>
                      <a:pt x="4169" y="836"/>
                    </a:lnTo>
                    <a:lnTo>
                      <a:pt x="4203" y="895"/>
                    </a:lnTo>
                    <a:lnTo>
                      <a:pt x="4236" y="945"/>
                    </a:lnTo>
                    <a:lnTo>
                      <a:pt x="4270" y="1003"/>
                    </a:lnTo>
                    <a:lnTo>
                      <a:pt x="4303" y="1054"/>
                    </a:lnTo>
                    <a:lnTo>
                      <a:pt x="4328" y="1104"/>
                    </a:lnTo>
                    <a:lnTo>
                      <a:pt x="4353" y="1162"/>
                    </a:lnTo>
                    <a:lnTo>
                      <a:pt x="4387" y="1204"/>
                    </a:lnTo>
                    <a:lnTo>
                      <a:pt x="4403" y="1254"/>
                    </a:lnTo>
                    <a:lnTo>
                      <a:pt x="4428" y="1296"/>
                    </a:lnTo>
                    <a:lnTo>
                      <a:pt x="4453" y="1346"/>
                    </a:lnTo>
                    <a:lnTo>
                      <a:pt x="4470" y="1379"/>
                    </a:lnTo>
                    <a:lnTo>
                      <a:pt x="4487" y="1421"/>
                    </a:lnTo>
                    <a:lnTo>
                      <a:pt x="4504" y="1455"/>
                    </a:lnTo>
                    <a:lnTo>
                      <a:pt x="4520" y="1496"/>
                    </a:lnTo>
                    <a:lnTo>
                      <a:pt x="4537" y="1530"/>
                    </a:lnTo>
                    <a:lnTo>
                      <a:pt x="4570" y="1605"/>
                    </a:lnTo>
                    <a:lnTo>
                      <a:pt x="4596" y="1680"/>
                    </a:lnTo>
                    <a:lnTo>
                      <a:pt x="4629" y="1764"/>
                    </a:lnTo>
                    <a:lnTo>
                      <a:pt x="4654" y="1839"/>
                    </a:lnTo>
                    <a:lnTo>
                      <a:pt x="4687" y="1914"/>
                    </a:lnTo>
                    <a:lnTo>
                      <a:pt x="4712" y="1989"/>
                    </a:lnTo>
                    <a:lnTo>
                      <a:pt x="4738" y="2064"/>
                    </a:lnTo>
                    <a:lnTo>
                      <a:pt x="4763" y="2140"/>
                    </a:lnTo>
                    <a:lnTo>
                      <a:pt x="4788" y="2215"/>
                    </a:lnTo>
                    <a:lnTo>
                      <a:pt x="4804" y="2298"/>
                    </a:lnTo>
                    <a:lnTo>
                      <a:pt x="4829" y="2374"/>
                    </a:lnTo>
                    <a:lnTo>
                      <a:pt x="4838" y="2399"/>
                    </a:lnTo>
                    <a:lnTo>
                      <a:pt x="4846" y="2449"/>
                    </a:lnTo>
                    <a:lnTo>
                      <a:pt x="4871" y="2524"/>
                    </a:lnTo>
                    <a:lnTo>
                      <a:pt x="4888" y="2599"/>
                    </a:lnTo>
                    <a:lnTo>
                      <a:pt x="4905" y="2683"/>
                    </a:lnTo>
                    <a:lnTo>
                      <a:pt x="4930" y="2758"/>
                    </a:lnTo>
                    <a:lnTo>
                      <a:pt x="4946" y="2833"/>
                    </a:lnTo>
                    <a:lnTo>
                      <a:pt x="4963" y="2908"/>
                    </a:lnTo>
                    <a:lnTo>
                      <a:pt x="4980" y="2992"/>
                    </a:lnTo>
                    <a:lnTo>
                      <a:pt x="4997" y="3067"/>
                    </a:lnTo>
                    <a:lnTo>
                      <a:pt x="5005" y="3142"/>
                    </a:lnTo>
                    <a:lnTo>
                      <a:pt x="5022" y="3217"/>
                    </a:lnTo>
                    <a:lnTo>
                      <a:pt x="5038" y="3301"/>
                    </a:lnTo>
                    <a:lnTo>
                      <a:pt x="5055" y="3376"/>
                    </a:lnTo>
                    <a:lnTo>
                      <a:pt x="5080" y="3526"/>
                    </a:lnTo>
                    <a:lnTo>
                      <a:pt x="5105" y="3685"/>
                    </a:lnTo>
                    <a:lnTo>
                      <a:pt x="5139" y="3835"/>
                    </a:lnTo>
                    <a:lnTo>
                      <a:pt x="5189" y="4136"/>
                    </a:lnTo>
                    <a:lnTo>
                      <a:pt x="5189" y="4136"/>
                    </a:lnTo>
                    <a:lnTo>
                      <a:pt x="5214" y="4295"/>
                    </a:lnTo>
                    <a:lnTo>
                      <a:pt x="5239" y="4445"/>
                    </a:lnTo>
                    <a:lnTo>
                      <a:pt x="5264" y="4596"/>
                    </a:lnTo>
                    <a:lnTo>
                      <a:pt x="5281" y="4671"/>
                    </a:lnTo>
                    <a:lnTo>
                      <a:pt x="5289" y="4746"/>
                    </a:lnTo>
                    <a:lnTo>
                      <a:pt x="5306" y="4821"/>
                    </a:lnTo>
                    <a:lnTo>
                      <a:pt x="5322" y="4896"/>
                    </a:lnTo>
                    <a:lnTo>
                      <a:pt x="5339" y="4972"/>
                    </a:lnTo>
                    <a:lnTo>
                      <a:pt x="5356" y="5047"/>
                    </a:lnTo>
                    <a:lnTo>
                      <a:pt x="5372" y="5122"/>
                    </a:lnTo>
                    <a:lnTo>
                      <a:pt x="5389" y="5197"/>
                    </a:lnTo>
                    <a:lnTo>
                      <a:pt x="5406" y="5272"/>
                    </a:lnTo>
                    <a:lnTo>
                      <a:pt x="5423" y="5348"/>
                    </a:lnTo>
                    <a:lnTo>
                      <a:pt x="5439" y="5423"/>
                    </a:lnTo>
                    <a:lnTo>
                      <a:pt x="5456" y="5498"/>
                    </a:lnTo>
                    <a:lnTo>
                      <a:pt x="5481" y="5565"/>
                    </a:lnTo>
                    <a:lnTo>
                      <a:pt x="5498" y="5640"/>
                    </a:lnTo>
                    <a:lnTo>
                      <a:pt x="5506" y="5673"/>
                    </a:lnTo>
                    <a:lnTo>
                      <a:pt x="5514" y="5715"/>
                    </a:lnTo>
                    <a:lnTo>
                      <a:pt x="5531" y="5790"/>
                    </a:lnTo>
                    <a:lnTo>
                      <a:pt x="5548" y="5866"/>
                    </a:lnTo>
                    <a:lnTo>
                      <a:pt x="5565" y="5941"/>
                    </a:lnTo>
                    <a:lnTo>
                      <a:pt x="5581" y="6016"/>
                    </a:lnTo>
                    <a:lnTo>
                      <a:pt x="5598" y="6091"/>
                    </a:lnTo>
                    <a:lnTo>
                      <a:pt x="5623" y="6166"/>
                    </a:lnTo>
                    <a:lnTo>
                      <a:pt x="5640" y="6233"/>
                    </a:lnTo>
                    <a:lnTo>
                      <a:pt x="5606" y="6325"/>
                    </a:lnTo>
                    <a:lnTo>
                      <a:pt x="5523" y="6283"/>
                    </a:lnTo>
                    <a:lnTo>
                      <a:pt x="5481" y="6216"/>
                    </a:lnTo>
                    <a:lnTo>
                      <a:pt x="5448" y="6141"/>
                    </a:lnTo>
                    <a:lnTo>
                      <a:pt x="5414" y="6074"/>
                    </a:lnTo>
                    <a:lnTo>
                      <a:pt x="5381" y="5999"/>
                    </a:lnTo>
                    <a:lnTo>
                      <a:pt x="5347" y="5932"/>
                    </a:lnTo>
                    <a:lnTo>
                      <a:pt x="5314" y="5857"/>
                    </a:lnTo>
                    <a:lnTo>
                      <a:pt x="5281" y="5782"/>
                    </a:lnTo>
                    <a:lnTo>
                      <a:pt x="5264" y="5740"/>
                    </a:lnTo>
                    <a:lnTo>
                      <a:pt x="5255" y="5715"/>
                    </a:lnTo>
                    <a:lnTo>
                      <a:pt x="5230" y="5640"/>
                    </a:lnTo>
                    <a:lnTo>
                      <a:pt x="5214" y="5565"/>
                    </a:lnTo>
                    <a:lnTo>
                      <a:pt x="5189" y="5490"/>
                    </a:lnTo>
                    <a:lnTo>
                      <a:pt x="5164" y="5406"/>
                    </a:lnTo>
                    <a:lnTo>
                      <a:pt x="5147" y="5331"/>
                    </a:lnTo>
                    <a:lnTo>
                      <a:pt x="5130" y="5256"/>
                    </a:lnTo>
                    <a:lnTo>
                      <a:pt x="5105" y="5180"/>
                    </a:lnTo>
                    <a:lnTo>
                      <a:pt x="5088" y="5105"/>
                    </a:lnTo>
                    <a:lnTo>
                      <a:pt x="5072" y="5030"/>
                    </a:lnTo>
                    <a:lnTo>
                      <a:pt x="5055" y="4955"/>
                    </a:lnTo>
                    <a:lnTo>
                      <a:pt x="5038" y="4880"/>
                    </a:lnTo>
                    <a:lnTo>
                      <a:pt x="5022" y="4796"/>
                    </a:lnTo>
                    <a:lnTo>
                      <a:pt x="5005" y="4721"/>
                    </a:lnTo>
                    <a:lnTo>
                      <a:pt x="4988" y="4646"/>
                    </a:lnTo>
                    <a:lnTo>
                      <a:pt x="4955" y="4495"/>
                    </a:lnTo>
                    <a:lnTo>
                      <a:pt x="4930" y="4345"/>
                    </a:lnTo>
                    <a:lnTo>
                      <a:pt x="4896" y="4186"/>
                    </a:lnTo>
                    <a:lnTo>
                      <a:pt x="4896" y="4186"/>
                    </a:lnTo>
                    <a:lnTo>
                      <a:pt x="4838" y="3886"/>
                    </a:lnTo>
                    <a:lnTo>
                      <a:pt x="4813" y="3735"/>
                    </a:lnTo>
                    <a:lnTo>
                      <a:pt x="4779" y="3577"/>
                    </a:lnTo>
                    <a:lnTo>
                      <a:pt x="4754" y="3426"/>
                    </a:lnTo>
                    <a:lnTo>
                      <a:pt x="4738" y="3351"/>
                    </a:lnTo>
                    <a:lnTo>
                      <a:pt x="4721" y="3276"/>
                    </a:lnTo>
                    <a:lnTo>
                      <a:pt x="4704" y="3201"/>
                    </a:lnTo>
                    <a:lnTo>
                      <a:pt x="4687" y="3125"/>
                    </a:lnTo>
                    <a:lnTo>
                      <a:pt x="4671" y="3050"/>
                    </a:lnTo>
                    <a:lnTo>
                      <a:pt x="4654" y="2975"/>
                    </a:lnTo>
                    <a:lnTo>
                      <a:pt x="4637" y="2900"/>
                    </a:lnTo>
                    <a:lnTo>
                      <a:pt x="4621" y="2825"/>
                    </a:lnTo>
                    <a:lnTo>
                      <a:pt x="4596" y="2749"/>
                    </a:lnTo>
                    <a:lnTo>
                      <a:pt x="4579" y="2674"/>
                    </a:lnTo>
                    <a:lnTo>
                      <a:pt x="4562" y="2599"/>
                    </a:lnTo>
                    <a:lnTo>
                      <a:pt x="4537" y="2532"/>
                    </a:lnTo>
                    <a:lnTo>
                      <a:pt x="4529" y="2482"/>
                    </a:lnTo>
                    <a:lnTo>
                      <a:pt x="4520" y="2457"/>
                    </a:lnTo>
                    <a:lnTo>
                      <a:pt x="4495" y="2382"/>
                    </a:lnTo>
                    <a:lnTo>
                      <a:pt x="4470" y="2307"/>
                    </a:lnTo>
                    <a:lnTo>
                      <a:pt x="4453" y="2240"/>
                    </a:lnTo>
                    <a:lnTo>
                      <a:pt x="4428" y="2165"/>
                    </a:lnTo>
                    <a:lnTo>
                      <a:pt x="4403" y="2090"/>
                    </a:lnTo>
                    <a:lnTo>
                      <a:pt x="4378" y="2014"/>
                    </a:lnTo>
                    <a:lnTo>
                      <a:pt x="4353" y="1947"/>
                    </a:lnTo>
                    <a:lnTo>
                      <a:pt x="4320" y="1872"/>
                    </a:lnTo>
                    <a:lnTo>
                      <a:pt x="4295" y="1797"/>
                    </a:lnTo>
                    <a:lnTo>
                      <a:pt x="4270" y="1730"/>
                    </a:lnTo>
                    <a:lnTo>
                      <a:pt x="4236" y="1655"/>
                    </a:lnTo>
                    <a:lnTo>
                      <a:pt x="4220" y="1622"/>
                    </a:lnTo>
                    <a:lnTo>
                      <a:pt x="4203" y="1588"/>
                    </a:lnTo>
                    <a:lnTo>
                      <a:pt x="4186" y="1555"/>
                    </a:lnTo>
                    <a:lnTo>
                      <a:pt x="4169" y="1513"/>
                    </a:lnTo>
                    <a:lnTo>
                      <a:pt x="4153" y="1480"/>
                    </a:lnTo>
                    <a:lnTo>
                      <a:pt x="4136" y="1438"/>
                    </a:lnTo>
                    <a:lnTo>
                      <a:pt x="4111" y="1396"/>
                    </a:lnTo>
                    <a:lnTo>
                      <a:pt x="4086" y="1354"/>
                    </a:lnTo>
                    <a:lnTo>
                      <a:pt x="4069" y="1304"/>
                    </a:lnTo>
                    <a:lnTo>
                      <a:pt x="4036" y="1262"/>
                    </a:lnTo>
                    <a:lnTo>
                      <a:pt x="4011" y="1212"/>
                    </a:lnTo>
                    <a:lnTo>
                      <a:pt x="3986" y="1162"/>
                    </a:lnTo>
                    <a:lnTo>
                      <a:pt x="3952" y="1112"/>
                    </a:lnTo>
                    <a:lnTo>
                      <a:pt x="3927" y="1062"/>
                    </a:lnTo>
                    <a:lnTo>
                      <a:pt x="3894" y="1003"/>
                    </a:lnTo>
                    <a:lnTo>
                      <a:pt x="3860" y="953"/>
                    </a:lnTo>
                    <a:lnTo>
                      <a:pt x="3844" y="928"/>
                    </a:lnTo>
                    <a:lnTo>
                      <a:pt x="3827" y="903"/>
                    </a:lnTo>
                    <a:lnTo>
                      <a:pt x="3810" y="878"/>
                    </a:lnTo>
                    <a:lnTo>
                      <a:pt x="3794" y="853"/>
                    </a:lnTo>
                    <a:lnTo>
                      <a:pt x="3768" y="828"/>
                    </a:lnTo>
                    <a:lnTo>
                      <a:pt x="3752" y="803"/>
                    </a:lnTo>
                    <a:lnTo>
                      <a:pt x="3735" y="778"/>
                    </a:lnTo>
                    <a:lnTo>
                      <a:pt x="3718" y="761"/>
                    </a:lnTo>
                    <a:lnTo>
                      <a:pt x="3702" y="736"/>
                    </a:lnTo>
                    <a:lnTo>
                      <a:pt x="3677" y="711"/>
                    </a:lnTo>
                    <a:lnTo>
                      <a:pt x="3660" y="686"/>
                    </a:lnTo>
                    <a:lnTo>
                      <a:pt x="3643" y="661"/>
                    </a:lnTo>
                    <a:lnTo>
                      <a:pt x="3618" y="644"/>
                    </a:lnTo>
                    <a:lnTo>
                      <a:pt x="3601" y="619"/>
                    </a:lnTo>
                    <a:lnTo>
                      <a:pt x="3585" y="602"/>
                    </a:lnTo>
                    <a:lnTo>
                      <a:pt x="3560" y="577"/>
                    </a:lnTo>
                    <a:lnTo>
                      <a:pt x="3543" y="561"/>
                    </a:lnTo>
                    <a:lnTo>
                      <a:pt x="3518" y="536"/>
                    </a:lnTo>
                    <a:lnTo>
                      <a:pt x="3501" y="519"/>
                    </a:lnTo>
                    <a:lnTo>
                      <a:pt x="3484" y="502"/>
                    </a:lnTo>
                    <a:lnTo>
                      <a:pt x="3459" y="486"/>
                    </a:lnTo>
                    <a:lnTo>
                      <a:pt x="3443" y="469"/>
                    </a:lnTo>
                    <a:lnTo>
                      <a:pt x="3426" y="452"/>
                    </a:lnTo>
                    <a:lnTo>
                      <a:pt x="3401" y="435"/>
                    </a:lnTo>
                    <a:lnTo>
                      <a:pt x="3384" y="427"/>
                    </a:lnTo>
                    <a:lnTo>
                      <a:pt x="3359" y="410"/>
                    </a:lnTo>
                    <a:lnTo>
                      <a:pt x="3342" y="394"/>
                    </a:lnTo>
                    <a:lnTo>
                      <a:pt x="3326" y="385"/>
                    </a:lnTo>
                    <a:lnTo>
                      <a:pt x="3301" y="369"/>
                    </a:lnTo>
                    <a:lnTo>
                      <a:pt x="3284" y="360"/>
                    </a:lnTo>
                    <a:lnTo>
                      <a:pt x="3267" y="352"/>
                    </a:lnTo>
                    <a:lnTo>
                      <a:pt x="3242" y="344"/>
                    </a:lnTo>
                    <a:lnTo>
                      <a:pt x="3225" y="335"/>
                    </a:lnTo>
                    <a:lnTo>
                      <a:pt x="3209" y="327"/>
                    </a:lnTo>
                    <a:lnTo>
                      <a:pt x="3184" y="327"/>
                    </a:lnTo>
                    <a:lnTo>
                      <a:pt x="3167" y="327"/>
                    </a:lnTo>
                    <a:lnTo>
                      <a:pt x="3150" y="327"/>
                    </a:lnTo>
                    <a:lnTo>
                      <a:pt x="3075" y="327"/>
                    </a:lnTo>
                    <a:lnTo>
                      <a:pt x="3075" y="327"/>
                    </a:lnTo>
                    <a:lnTo>
                      <a:pt x="3075" y="327"/>
                    </a:lnTo>
                    <a:lnTo>
                      <a:pt x="3075" y="327"/>
                    </a:lnTo>
                    <a:lnTo>
                      <a:pt x="3075" y="327"/>
                    </a:lnTo>
                    <a:lnTo>
                      <a:pt x="3075" y="327"/>
                    </a:lnTo>
                    <a:lnTo>
                      <a:pt x="3075" y="327"/>
                    </a:lnTo>
                    <a:lnTo>
                      <a:pt x="3075" y="335"/>
                    </a:lnTo>
                    <a:lnTo>
                      <a:pt x="3067" y="344"/>
                    </a:lnTo>
                    <a:lnTo>
                      <a:pt x="3058" y="352"/>
                    </a:lnTo>
                    <a:lnTo>
                      <a:pt x="3058" y="360"/>
                    </a:lnTo>
                    <a:lnTo>
                      <a:pt x="3050" y="369"/>
                    </a:lnTo>
                    <a:lnTo>
                      <a:pt x="3050" y="385"/>
                    </a:lnTo>
                    <a:lnTo>
                      <a:pt x="3042" y="394"/>
                    </a:lnTo>
                    <a:lnTo>
                      <a:pt x="3033" y="402"/>
                    </a:lnTo>
                    <a:lnTo>
                      <a:pt x="3033" y="419"/>
                    </a:lnTo>
                    <a:lnTo>
                      <a:pt x="3033" y="435"/>
                    </a:lnTo>
                    <a:lnTo>
                      <a:pt x="3025" y="452"/>
                    </a:lnTo>
                    <a:lnTo>
                      <a:pt x="3025" y="460"/>
                    </a:lnTo>
                    <a:lnTo>
                      <a:pt x="3025" y="477"/>
                    </a:lnTo>
                    <a:lnTo>
                      <a:pt x="3025" y="494"/>
                    </a:lnTo>
                    <a:lnTo>
                      <a:pt x="3025" y="519"/>
                    </a:lnTo>
                    <a:lnTo>
                      <a:pt x="3025" y="536"/>
                    </a:lnTo>
                    <a:lnTo>
                      <a:pt x="3025" y="552"/>
                    </a:lnTo>
                    <a:lnTo>
                      <a:pt x="3025" y="569"/>
                    </a:lnTo>
                    <a:lnTo>
                      <a:pt x="3025" y="586"/>
                    </a:lnTo>
                    <a:lnTo>
                      <a:pt x="3025" y="602"/>
                    </a:lnTo>
                    <a:lnTo>
                      <a:pt x="3025" y="628"/>
                    </a:lnTo>
                    <a:lnTo>
                      <a:pt x="3025" y="661"/>
                    </a:lnTo>
                    <a:lnTo>
                      <a:pt x="3025" y="703"/>
                    </a:lnTo>
                    <a:lnTo>
                      <a:pt x="3025" y="745"/>
                    </a:lnTo>
                    <a:lnTo>
                      <a:pt x="3025" y="778"/>
                    </a:lnTo>
                    <a:lnTo>
                      <a:pt x="3025" y="820"/>
                    </a:lnTo>
                    <a:lnTo>
                      <a:pt x="3025" y="1062"/>
                    </a:lnTo>
                    <a:lnTo>
                      <a:pt x="3025" y="1104"/>
                    </a:lnTo>
                    <a:lnTo>
                      <a:pt x="3025" y="1137"/>
                    </a:lnTo>
                    <a:lnTo>
                      <a:pt x="3025" y="1179"/>
                    </a:lnTo>
                    <a:lnTo>
                      <a:pt x="3025" y="1212"/>
                    </a:lnTo>
                    <a:lnTo>
                      <a:pt x="3025" y="1254"/>
                    </a:lnTo>
                    <a:lnTo>
                      <a:pt x="3025" y="1296"/>
                    </a:lnTo>
                    <a:lnTo>
                      <a:pt x="3025" y="1329"/>
                    </a:lnTo>
                    <a:lnTo>
                      <a:pt x="3033" y="1413"/>
                    </a:lnTo>
                    <a:lnTo>
                      <a:pt x="3050" y="1488"/>
                    </a:lnTo>
                    <a:lnTo>
                      <a:pt x="3058" y="1563"/>
                    </a:lnTo>
                    <a:lnTo>
                      <a:pt x="3075" y="1638"/>
                    </a:lnTo>
                    <a:lnTo>
                      <a:pt x="3092" y="1714"/>
                    </a:lnTo>
                    <a:lnTo>
                      <a:pt x="3100" y="1789"/>
                    </a:lnTo>
                    <a:lnTo>
                      <a:pt x="3117" y="1872"/>
                    </a:lnTo>
                    <a:lnTo>
                      <a:pt x="3142" y="1947"/>
                    </a:lnTo>
                    <a:lnTo>
                      <a:pt x="3159" y="2023"/>
                    </a:lnTo>
                    <a:lnTo>
                      <a:pt x="3175" y="2098"/>
                    </a:lnTo>
                    <a:lnTo>
                      <a:pt x="3192" y="2173"/>
                    </a:lnTo>
                    <a:lnTo>
                      <a:pt x="3217" y="2248"/>
                    </a:lnTo>
                    <a:lnTo>
                      <a:pt x="3242" y="2323"/>
                    </a:lnTo>
                    <a:lnTo>
                      <a:pt x="3259" y="2399"/>
                    </a:lnTo>
                    <a:lnTo>
                      <a:pt x="3284" y="2474"/>
                    </a:lnTo>
                    <a:lnTo>
                      <a:pt x="3309" y="2549"/>
                    </a:lnTo>
                    <a:lnTo>
                      <a:pt x="3334" y="2624"/>
                    </a:lnTo>
                    <a:lnTo>
                      <a:pt x="3359" y="2699"/>
                    </a:lnTo>
                    <a:lnTo>
                      <a:pt x="3384" y="2775"/>
                    </a:lnTo>
                    <a:lnTo>
                      <a:pt x="3409" y="2850"/>
                    </a:lnTo>
                    <a:lnTo>
                      <a:pt x="3434" y="2917"/>
                    </a:lnTo>
                    <a:lnTo>
                      <a:pt x="3459" y="2992"/>
                    </a:lnTo>
                    <a:lnTo>
                      <a:pt x="3493" y="3067"/>
                    </a:lnTo>
                    <a:lnTo>
                      <a:pt x="3518" y="3142"/>
                    </a:lnTo>
                    <a:lnTo>
                      <a:pt x="3551" y="3217"/>
                    </a:lnTo>
                    <a:lnTo>
                      <a:pt x="3576" y="3292"/>
                    </a:lnTo>
                    <a:lnTo>
                      <a:pt x="3610" y="3359"/>
                    </a:lnTo>
                    <a:lnTo>
                      <a:pt x="3635" y="3435"/>
                    </a:lnTo>
                    <a:lnTo>
                      <a:pt x="3668" y="3510"/>
                    </a:lnTo>
                    <a:lnTo>
                      <a:pt x="3685" y="3551"/>
                    </a:lnTo>
                    <a:lnTo>
                      <a:pt x="3702" y="3593"/>
                    </a:lnTo>
                    <a:lnTo>
                      <a:pt x="3718" y="3635"/>
                    </a:lnTo>
                    <a:lnTo>
                      <a:pt x="3743" y="3677"/>
                    </a:lnTo>
                    <a:lnTo>
                      <a:pt x="3760" y="3719"/>
                    </a:lnTo>
                    <a:lnTo>
                      <a:pt x="3777" y="3760"/>
                    </a:lnTo>
                    <a:lnTo>
                      <a:pt x="3802" y="3802"/>
                    </a:lnTo>
                    <a:lnTo>
                      <a:pt x="3819" y="3844"/>
                    </a:lnTo>
                    <a:lnTo>
                      <a:pt x="3860" y="3927"/>
                    </a:lnTo>
                    <a:lnTo>
                      <a:pt x="3910" y="4011"/>
                    </a:lnTo>
                    <a:lnTo>
                      <a:pt x="3994" y="4178"/>
                    </a:lnTo>
                    <a:lnTo>
                      <a:pt x="4011" y="4203"/>
                    </a:lnTo>
                    <a:lnTo>
                      <a:pt x="4019" y="4228"/>
                    </a:lnTo>
                    <a:lnTo>
                      <a:pt x="4061" y="4295"/>
                    </a:lnTo>
                    <a:lnTo>
                      <a:pt x="4103" y="4362"/>
                    </a:lnTo>
                    <a:lnTo>
                      <a:pt x="4119" y="4404"/>
                    </a:lnTo>
                    <a:lnTo>
                      <a:pt x="4136" y="4437"/>
                    </a:lnTo>
                    <a:lnTo>
                      <a:pt x="4153" y="4470"/>
                    </a:lnTo>
                    <a:lnTo>
                      <a:pt x="4169" y="4504"/>
                    </a:lnTo>
                    <a:lnTo>
                      <a:pt x="4186" y="4529"/>
                    </a:lnTo>
                    <a:lnTo>
                      <a:pt x="4195" y="4546"/>
                    </a:lnTo>
                    <a:lnTo>
                      <a:pt x="4203" y="4562"/>
                    </a:lnTo>
                    <a:lnTo>
                      <a:pt x="4203" y="4587"/>
                    </a:lnTo>
                    <a:lnTo>
                      <a:pt x="4211" y="4621"/>
                    </a:lnTo>
                    <a:lnTo>
                      <a:pt x="4211" y="4637"/>
                    </a:lnTo>
                    <a:lnTo>
                      <a:pt x="4211" y="4663"/>
                    </a:lnTo>
                    <a:lnTo>
                      <a:pt x="4211" y="4679"/>
                    </a:lnTo>
                    <a:lnTo>
                      <a:pt x="4211" y="4679"/>
                    </a:lnTo>
                    <a:lnTo>
                      <a:pt x="4203" y="4704"/>
                    </a:lnTo>
                    <a:lnTo>
                      <a:pt x="4195" y="4721"/>
                    </a:lnTo>
                    <a:lnTo>
                      <a:pt x="4178" y="4746"/>
                    </a:lnTo>
                    <a:lnTo>
                      <a:pt x="4178" y="4746"/>
                    </a:lnTo>
                    <a:lnTo>
                      <a:pt x="4161" y="4763"/>
                    </a:lnTo>
                    <a:lnTo>
                      <a:pt x="4144" y="4780"/>
                    </a:lnTo>
                    <a:lnTo>
                      <a:pt x="4128" y="4788"/>
                    </a:lnTo>
                    <a:lnTo>
                      <a:pt x="4103" y="4796"/>
                    </a:lnTo>
                    <a:lnTo>
                      <a:pt x="4103" y="4796"/>
                    </a:lnTo>
                    <a:lnTo>
                      <a:pt x="4078" y="4805"/>
                    </a:lnTo>
                    <a:lnTo>
                      <a:pt x="4053" y="4805"/>
                    </a:lnTo>
                    <a:lnTo>
                      <a:pt x="4027" y="4805"/>
                    </a:lnTo>
                    <a:lnTo>
                      <a:pt x="4002" y="4805"/>
                    </a:lnTo>
                    <a:lnTo>
                      <a:pt x="3977" y="4796"/>
                    </a:lnTo>
                    <a:lnTo>
                      <a:pt x="3961" y="4796"/>
                    </a:lnTo>
                    <a:lnTo>
                      <a:pt x="3927" y="4771"/>
                    </a:lnTo>
                    <a:lnTo>
                      <a:pt x="3910" y="4754"/>
                    </a:lnTo>
                    <a:lnTo>
                      <a:pt x="3894" y="4746"/>
                    </a:lnTo>
                    <a:lnTo>
                      <a:pt x="3869" y="4721"/>
                    </a:lnTo>
                    <a:lnTo>
                      <a:pt x="3852" y="4696"/>
                    </a:lnTo>
                    <a:lnTo>
                      <a:pt x="3810" y="4646"/>
                    </a:lnTo>
                    <a:lnTo>
                      <a:pt x="3768" y="4604"/>
                    </a:lnTo>
                    <a:lnTo>
                      <a:pt x="3727" y="4554"/>
                    </a:lnTo>
                    <a:lnTo>
                      <a:pt x="3685" y="4504"/>
                    </a:lnTo>
                    <a:lnTo>
                      <a:pt x="3643" y="4462"/>
                    </a:lnTo>
                    <a:lnTo>
                      <a:pt x="3643" y="4462"/>
                    </a:lnTo>
                    <a:lnTo>
                      <a:pt x="3610" y="4412"/>
                    </a:lnTo>
                    <a:lnTo>
                      <a:pt x="3568" y="4362"/>
                    </a:lnTo>
                    <a:lnTo>
                      <a:pt x="3535" y="4312"/>
                    </a:lnTo>
                    <a:lnTo>
                      <a:pt x="3493" y="4253"/>
                    </a:lnTo>
                    <a:lnTo>
                      <a:pt x="3459" y="4203"/>
                    </a:lnTo>
                    <a:lnTo>
                      <a:pt x="3426" y="4153"/>
                    </a:lnTo>
                    <a:lnTo>
                      <a:pt x="3393" y="4103"/>
                    </a:lnTo>
                    <a:lnTo>
                      <a:pt x="3351" y="4044"/>
                    </a:lnTo>
                    <a:lnTo>
                      <a:pt x="3317" y="3994"/>
                    </a:lnTo>
                    <a:lnTo>
                      <a:pt x="3284" y="3936"/>
                    </a:lnTo>
                    <a:lnTo>
                      <a:pt x="3251" y="3886"/>
                    </a:lnTo>
                    <a:lnTo>
                      <a:pt x="3217" y="3827"/>
                    </a:lnTo>
                    <a:lnTo>
                      <a:pt x="3184" y="3777"/>
                    </a:lnTo>
                    <a:lnTo>
                      <a:pt x="3150" y="3719"/>
                    </a:lnTo>
                    <a:lnTo>
                      <a:pt x="3092" y="3610"/>
                    </a:lnTo>
                    <a:lnTo>
                      <a:pt x="3025" y="3501"/>
                    </a:lnTo>
                    <a:lnTo>
                      <a:pt x="2958" y="3384"/>
                    </a:lnTo>
                    <a:lnTo>
                      <a:pt x="2900" y="3276"/>
                    </a:lnTo>
                    <a:lnTo>
                      <a:pt x="2833" y="3167"/>
                    </a:lnTo>
                    <a:lnTo>
                      <a:pt x="2774" y="3059"/>
                    </a:lnTo>
                    <a:lnTo>
                      <a:pt x="2707" y="2950"/>
                    </a:lnTo>
                    <a:lnTo>
                      <a:pt x="2674" y="2900"/>
                    </a:lnTo>
                    <a:lnTo>
                      <a:pt x="2649" y="2841"/>
                    </a:lnTo>
                    <a:lnTo>
                      <a:pt x="2616" y="2791"/>
                    </a:lnTo>
                    <a:lnTo>
                      <a:pt x="2582" y="2741"/>
                    </a:lnTo>
                    <a:lnTo>
                      <a:pt x="2549" y="2683"/>
                    </a:lnTo>
                    <a:lnTo>
                      <a:pt x="2515" y="2633"/>
                    </a:lnTo>
                    <a:lnTo>
                      <a:pt x="2482" y="2582"/>
                    </a:lnTo>
                    <a:lnTo>
                      <a:pt x="2449" y="2532"/>
                    </a:lnTo>
                    <a:lnTo>
                      <a:pt x="2415" y="2482"/>
                    </a:lnTo>
                    <a:lnTo>
                      <a:pt x="2382" y="2432"/>
                    </a:lnTo>
                    <a:lnTo>
                      <a:pt x="2348" y="2382"/>
                    </a:lnTo>
                    <a:lnTo>
                      <a:pt x="2315" y="2332"/>
                    </a:lnTo>
                    <a:lnTo>
                      <a:pt x="2273" y="2290"/>
                    </a:lnTo>
                    <a:lnTo>
                      <a:pt x="2240" y="2240"/>
                    </a:lnTo>
                    <a:lnTo>
                      <a:pt x="2206" y="2198"/>
                    </a:lnTo>
                    <a:lnTo>
                      <a:pt x="2173" y="2148"/>
                    </a:lnTo>
                    <a:lnTo>
                      <a:pt x="2131" y="2106"/>
                    </a:lnTo>
                    <a:lnTo>
                      <a:pt x="2022" y="2090"/>
                    </a:lnTo>
                    <a:lnTo>
                      <a:pt x="1989" y="2039"/>
                    </a:lnTo>
                    <a:lnTo>
                      <a:pt x="1964" y="2023"/>
                    </a:lnTo>
                    <a:lnTo>
                      <a:pt x="1947" y="1998"/>
                    </a:lnTo>
                    <a:lnTo>
                      <a:pt x="1931" y="1981"/>
                    </a:lnTo>
                    <a:lnTo>
                      <a:pt x="1906" y="1956"/>
                    </a:lnTo>
                    <a:lnTo>
                      <a:pt x="1889" y="1939"/>
                    </a:lnTo>
                    <a:lnTo>
                      <a:pt x="1864" y="1922"/>
                    </a:lnTo>
                    <a:lnTo>
                      <a:pt x="1847" y="1897"/>
                    </a:lnTo>
                    <a:lnTo>
                      <a:pt x="1830" y="1881"/>
                    </a:lnTo>
                    <a:lnTo>
                      <a:pt x="1805" y="1864"/>
                    </a:lnTo>
                    <a:lnTo>
                      <a:pt x="1789" y="1847"/>
                    </a:lnTo>
                    <a:lnTo>
                      <a:pt x="1763" y="1831"/>
                    </a:lnTo>
                    <a:lnTo>
                      <a:pt x="1747" y="1805"/>
                    </a:lnTo>
                    <a:lnTo>
                      <a:pt x="1722" y="1789"/>
                    </a:lnTo>
                    <a:lnTo>
                      <a:pt x="1713" y="1772"/>
                    </a:lnTo>
                    <a:lnTo>
                      <a:pt x="1688" y="1755"/>
                    </a:lnTo>
                    <a:lnTo>
                      <a:pt x="1672" y="1739"/>
                    </a:lnTo>
                    <a:lnTo>
                      <a:pt x="1647" y="1722"/>
                    </a:lnTo>
                    <a:lnTo>
                      <a:pt x="1621" y="1705"/>
                    </a:lnTo>
                    <a:lnTo>
                      <a:pt x="1605" y="1689"/>
                    </a:lnTo>
                    <a:lnTo>
                      <a:pt x="1580" y="1672"/>
                    </a:lnTo>
                    <a:lnTo>
                      <a:pt x="1555" y="1655"/>
                    </a:lnTo>
                    <a:lnTo>
                      <a:pt x="1538" y="1647"/>
                    </a:lnTo>
                    <a:lnTo>
                      <a:pt x="1521" y="1630"/>
                    </a:lnTo>
                    <a:lnTo>
                      <a:pt x="1505" y="1622"/>
                    </a:lnTo>
                    <a:lnTo>
                      <a:pt x="1488" y="1613"/>
                    </a:lnTo>
                    <a:lnTo>
                      <a:pt x="1471" y="1605"/>
                    </a:lnTo>
                    <a:lnTo>
                      <a:pt x="1454" y="1597"/>
                    </a:lnTo>
                    <a:lnTo>
                      <a:pt x="1438" y="1588"/>
                    </a:lnTo>
                    <a:lnTo>
                      <a:pt x="1421" y="1580"/>
                    </a:lnTo>
                    <a:lnTo>
                      <a:pt x="1404" y="1572"/>
                    </a:lnTo>
                    <a:lnTo>
                      <a:pt x="1388" y="1572"/>
                    </a:lnTo>
                    <a:lnTo>
                      <a:pt x="1379" y="1563"/>
                    </a:lnTo>
                    <a:lnTo>
                      <a:pt x="1362" y="1555"/>
                    </a:lnTo>
                    <a:lnTo>
                      <a:pt x="1346" y="1555"/>
                    </a:lnTo>
                    <a:lnTo>
                      <a:pt x="1329" y="1555"/>
                    </a:lnTo>
                    <a:lnTo>
                      <a:pt x="1321" y="1555"/>
                    </a:lnTo>
                    <a:lnTo>
                      <a:pt x="1304" y="1555"/>
                    </a:lnTo>
                    <a:lnTo>
                      <a:pt x="1287" y="1555"/>
                    </a:lnTo>
                    <a:lnTo>
                      <a:pt x="1279" y="1555"/>
                    </a:lnTo>
                    <a:lnTo>
                      <a:pt x="1262" y="1555"/>
                    </a:lnTo>
                    <a:lnTo>
                      <a:pt x="1246" y="1555"/>
                    </a:lnTo>
                    <a:lnTo>
                      <a:pt x="1237" y="1555"/>
                    </a:lnTo>
                    <a:lnTo>
                      <a:pt x="1220" y="1555"/>
                    </a:lnTo>
                    <a:lnTo>
                      <a:pt x="1095" y="1555"/>
                    </a:lnTo>
                    <a:lnTo>
                      <a:pt x="1087" y="1555"/>
                    </a:lnTo>
                    <a:lnTo>
                      <a:pt x="1070" y="1555"/>
                    </a:lnTo>
                    <a:lnTo>
                      <a:pt x="1062" y="1555"/>
                    </a:lnTo>
                    <a:lnTo>
                      <a:pt x="1045" y="1555"/>
                    </a:lnTo>
                    <a:lnTo>
                      <a:pt x="1037" y="1555"/>
                    </a:lnTo>
                    <a:lnTo>
                      <a:pt x="1028" y="1555"/>
                    </a:lnTo>
                    <a:lnTo>
                      <a:pt x="1012" y="1555"/>
                    </a:lnTo>
                    <a:lnTo>
                      <a:pt x="1003" y="1555"/>
                    </a:lnTo>
                    <a:lnTo>
                      <a:pt x="987" y="1555"/>
                    </a:lnTo>
                    <a:lnTo>
                      <a:pt x="978" y="1555"/>
                    </a:lnTo>
                    <a:lnTo>
                      <a:pt x="970" y="1555"/>
                    </a:lnTo>
                    <a:lnTo>
                      <a:pt x="953" y="1555"/>
                    </a:lnTo>
                    <a:lnTo>
                      <a:pt x="945" y="1563"/>
                    </a:lnTo>
                    <a:lnTo>
                      <a:pt x="936" y="1572"/>
                    </a:lnTo>
                    <a:lnTo>
                      <a:pt x="920" y="1572"/>
                    </a:lnTo>
                    <a:lnTo>
                      <a:pt x="911" y="1580"/>
                    </a:lnTo>
                    <a:lnTo>
                      <a:pt x="895" y="1588"/>
                    </a:lnTo>
                    <a:lnTo>
                      <a:pt x="886" y="1588"/>
                    </a:lnTo>
                    <a:lnTo>
                      <a:pt x="878" y="1597"/>
                    </a:lnTo>
                    <a:lnTo>
                      <a:pt x="861" y="1605"/>
                    </a:lnTo>
                    <a:lnTo>
                      <a:pt x="853" y="1613"/>
                    </a:lnTo>
                    <a:lnTo>
                      <a:pt x="836" y="1622"/>
                    </a:lnTo>
                    <a:lnTo>
                      <a:pt x="828" y="1630"/>
                    </a:lnTo>
                    <a:lnTo>
                      <a:pt x="819" y="1638"/>
                    </a:lnTo>
                    <a:lnTo>
                      <a:pt x="803" y="1647"/>
                    </a:lnTo>
                    <a:lnTo>
                      <a:pt x="794" y="1655"/>
                    </a:lnTo>
                    <a:lnTo>
                      <a:pt x="786" y="1663"/>
                    </a:lnTo>
                    <a:lnTo>
                      <a:pt x="778" y="1672"/>
                    </a:lnTo>
                    <a:lnTo>
                      <a:pt x="761" y="1689"/>
                    </a:lnTo>
                    <a:lnTo>
                      <a:pt x="744" y="1705"/>
                    </a:lnTo>
                    <a:lnTo>
                      <a:pt x="719" y="1730"/>
                    </a:lnTo>
                    <a:lnTo>
                      <a:pt x="703" y="1747"/>
                    </a:lnTo>
                    <a:lnTo>
                      <a:pt x="677" y="1772"/>
                    </a:lnTo>
                    <a:lnTo>
                      <a:pt x="661" y="1797"/>
                    </a:lnTo>
                    <a:lnTo>
                      <a:pt x="644" y="1822"/>
                    </a:lnTo>
                    <a:lnTo>
                      <a:pt x="619" y="1847"/>
                    </a:lnTo>
                    <a:lnTo>
                      <a:pt x="602" y="1872"/>
                    </a:lnTo>
                    <a:lnTo>
                      <a:pt x="586" y="1897"/>
                    </a:lnTo>
                    <a:lnTo>
                      <a:pt x="569" y="1922"/>
                    </a:lnTo>
                    <a:lnTo>
                      <a:pt x="552" y="1956"/>
                    </a:lnTo>
                    <a:lnTo>
                      <a:pt x="535" y="1981"/>
                    </a:lnTo>
                    <a:lnTo>
                      <a:pt x="519" y="2014"/>
                    </a:lnTo>
                    <a:lnTo>
                      <a:pt x="502" y="2039"/>
                    </a:lnTo>
                    <a:lnTo>
                      <a:pt x="485" y="2073"/>
                    </a:lnTo>
                    <a:lnTo>
                      <a:pt x="477" y="2106"/>
                    </a:lnTo>
                    <a:lnTo>
                      <a:pt x="460" y="2140"/>
                    </a:lnTo>
                    <a:lnTo>
                      <a:pt x="452" y="2165"/>
                    </a:lnTo>
                    <a:lnTo>
                      <a:pt x="435" y="2198"/>
                    </a:lnTo>
                    <a:lnTo>
                      <a:pt x="427" y="2232"/>
                    </a:lnTo>
                    <a:lnTo>
                      <a:pt x="418" y="2265"/>
                    </a:lnTo>
                    <a:lnTo>
                      <a:pt x="410" y="2298"/>
                    </a:lnTo>
                    <a:lnTo>
                      <a:pt x="402" y="2323"/>
                    </a:lnTo>
                    <a:lnTo>
                      <a:pt x="393" y="2357"/>
                    </a:lnTo>
                    <a:lnTo>
                      <a:pt x="385" y="2390"/>
                    </a:lnTo>
                    <a:lnTo>
                      <a:pt x="377" y="2424"/>
                    </a:lnTo>
                    <a:lnTo>
                      <a:pt x="368" y="2457"/>
                    </a:lnTo>
                    <a:lnTo>
                      <a:pt x="368" y="2490"/>
                    </a:lnTo>
                    <a:lnTo>
                      <a:pt x="368" y="2524"/>
                    </a:lnTo>
                    <a:lnTo>
                      <a:pt x="368" y="2549"/>
                    </a:lnTo>
                    <a:lnTo>
                      <a:pt x="368" y="2582"/>
                    </a:lnTo>
                    <a:lnTo>
                      <a:pt x="368" y="2616"/>
                    </a:lnTo>
                    <a:lnTo>
                      <a:pt x="368" y="2758"/>
                    </a:lnTo>
                    <a:lnTo>
                      <a:pt x="368" y="2808"/>
                    </a:lnTo>
                    <a:lnTo>
                      <a:pt x="368" y="2850"/>
                    </a:lnTo>
                    <a:lnTo>
                      <a:pt x="368" y="2891"/>
                    </a:lnTo>
                    <a:lnTo>
                      <a:pt x="368" y="2933"/>
                    </a:lnTo>
                    <a:lnTo>
                      <a:pt x="368" y="2975"/>
                    </a:lnTo>
                    <a:lnTo>
                      <a:pt x="377" y="3017"/>
                    </a:lnTo>
                    <a:lnTo>
                      <a:pt x="385" y="3059"/>
                    </a:lnTo>
                    <a:lnTo>
                      <a:pt x="393" y="3100"/>
                    </a:lnTo>
                    <a:lnTo>
                      <a:pt x="402" y="3150"/>
                    </a:lnTo>
                    <a:lnTo>
                      <a:pt x="410" y="3192"/>
                    </a:lnTo>
                    <a:lnTo>
                      <a:pt x="427" y="3234"/>
                    </a:lnTo>
                    <a:lnTo>
                      <a:pt x="435" y="3276"/>
                    </a:lnTo>
                    <a:lnTo>
                      <a:pt x="452" y="3318"/>
                    </a:lnTo>
                    <a:lnTo>
                      <a:pt x="460" y="3359"/>
                    </a:lnTo>
                    <a:lnTo>
                      <a:pt x="477" y="3401"/>
                    </a:lnTo>
                    <a:lnTo>
                      <a:pt x="494" y="3443"/>
                    </a:lnTo>
                    <a:lnTo>
                      <a:pt x="502" y="3493"/>
                    </a:lnTo>
                    <a:lnTo>
                      <a:pt x="519" y="3535"/>
                    </a:lnTo>
                    <a:lnTo>
                      <a:pt x="535" y="3577"/>
                    </a:lnTo>
                    <a:lnTo>
                      <a:pt x="552" y="3618"/>
                    </a:lnTo>
                    <a:lnTo>
                      <a:pt x="577" y="3660"/>
                    </a:lnTo>
                    <a:lnTo>
                      <a:pt x="594" y="3702"/>
                    </a:lnTo>
                    <a:lnTo>
                      <a:pt x="611" y="3744"/>
                    </a:lnTo>
                    <a:lnTo>
                      <a:pt x="627" y="3785"/>
                    </a:lnTo>
                    <a:lnTo>
                      <a:pt x="652" y="3835"/>
                    </a:lnTo>
                    <a:lnTo>
                      <a:pt x="669" y="3877"/>
                    </a:lnTo>
                    <a:lnTo>
                      <a:pt x="694" y="3919"/>
                    </a:lnTo>
                    <a:lnTo>
                      <a:pt x="711" y="3961"/>
                    </a:lnTo>
                    <a:lnTo>
                      <a:pt x="736" y="4003"/>
                    </a:lnTo>
                    <a:lnTo>
                      <a:pt x="753" y="4044"/>
                    </a:lnTo>
                    <a:lnTo>
                      <a:pt x="778" y="4086"/>
                    </a:lnTo>
                    <a:lnTo>
                      <a:pt x="803" y="4128"/>
                    </a:lnTo>
                    <a:lnTo>
                      <a:pt x="828" y="4170"/>
                    </a:lnTo>
                    <a:lnTo>
                      <a:pt x="845" y="4220"/>
                    </a:lnTo>
                    <a:lnTo>
                      <a:pt x="895" y="4303"/>
                    </a:lnTo>
                    <a:lnTo>
                      <a:pt x="945" y="4387"/>
                    </a:lnTo>
                    <a:lnTo>
                      <a:pt x="970" y="4429"/>
                    </a:lnTo>
                    <a:lnTo>
                      <a:pt x="995" y="4470"/>
                    </a:lnTo>
                    <a:lnTo>
                      <a:pt x="1037" y="4554"/>
                    </a:lnTo>
                    <a:lnTo>
                      <a:pt x="1129" y="4729"/>
                    </a:lnTo>
                    <a:lnTo>
                      <a:pt x="1220" y="4896"/>
                    </a:lnTo>
                    <a:lnTo>
                      <a:pt x="1271" y="4980"/>
                    </a:lnTo>
                    <a:lnTo>
                      <a:pt x="1312" y="5064"/>
                    </a:lnTo>
                    <a:lnTo>
                      <a:pt x="1362" y="5155"/>
                    </a:lnTo>
                    <a:lnTo>
                      <a:pt x="1404" y="5239"/>
                    </a:lnTo>
                    <a:lnTo>
                      <a:pt x="1446" y="5323"/>
                    </a:lnTo>
                    <a:lnTo>
                      <a:pt x="1471" y="5364"/>
                    </a:lnTo>
                    <a:lnTo>
                      <a:pt x="1488" y="5406"/>
                    </a:lnTo>
                    <a:lnTo>
                      <a:pt x="1429" y="5598"/>
                    </a:lnTo>
                    <a:lnTo>
                      <a:pt x="1246" y="5531"/>
                    </a:lnTo>
                    <a:lnTo>
                      <a:pt x="1220" y="5498"/>
                    </a:lnTo>
                    <a:lnTo>
                      <a:pt x="1195" y="5456"/>
                    </a:lnTo>
                    <a:lnTo>
                      <a:pt x="1154" y="5381"/>
                    </a:lnTo>
                    <a:lnTo>
                      <a:pt x="1104" y="5306"/>
                    </a:lnTo>
                    <a:lnTo>
                      <a:pt x="1053" y="5222"/>
                    </a:lnTo>
                    <a:lnTo>
                      <a:pt x="1003" y="5147"/>
                    </a:lnTo>
                    <a:lnTo>
                      <a:pt x="953" y="5064"/>
                    </a:lnTo>
                    <a:lnTo>
                      <a:pt x="845" y="4905"/>
                    </a:lnTo>
                    <a:lnTo>
                      <a:pt x="744" y="4738"/>
                    </a:lnTo>
                    <a:lnTo>
                      <a:pt x="686" y="4654"/>
                    </a:lnTo>
                    <a:lnTo>
                      <a:pt x="661" y="4612"/>
                    </a:lnTo>
                    <a:lnTo>
                      <a:pt x="636" y="4571"/>
                    </a:lnTo>
                    <a:lnTo>
                      <a:pt x="586" y="4479"/>
                    </a:lnTo>
                    <a:lnTo>
                      <a:pt x="535" y="4395"/>
                    </a:lnTo>
                    <a:lnTo>
                      <a:pt x="510" y="4353"/>
                    </a:lnTo>
                    <a:lnTo>
                      <a:pt x="485" y="4303"/>
                    </a:lnTo>
                    <a:lnTo>
                      <a:pt x="460" y="4262"/>
                    </a:lnTo>
                    <a:lnTo>
                      <a:pt x="435" y="4220"/>
                    </a:lnTo>
                    <a:lnTo>
                      <a:pt x="410" y="4170"/>
                    </a:lnTo>
                    <a:lnTo>
                      <a:pt x="393" y="4128"/>
                    </a:lnTo>
                    <a:lnTo>
                      <a:pt x="368" y="4086"/>
                    </a:lnTo>
                    <a:lnTo>
                      <a:pt x="343" y="4036"/>
                    </a:lnTo>
                    <a:lnTo>
                      <a:pt x="327" y="3994"/>
                    </a:lnTo>
                    <a:lnTo>
                      <a:pt x="302" y="3944"/>
                    </a:lnTo>
                    <a:lnTo>
                      <a:pt x="285" y="3902"/>
                    </a:lnTo>
                    <a:lnTo>
                      <a:pt x="260" y="3852"/>
                    </a:lnTo>
                    <a:lnTo>
                      <a:pt x="243" y="3810"/>
                    </a:lnTo>
                    <a:lnTo>
                      <a:pt x="218" y="3760"/>
                    </a:lnTo>
                    <a:lnTo>
                      <a:pt x="201" y="3710"/>
                    </a:lnTo>
                    <a:lnTo>
                      <a:pt x="185" y="3668"/>
                    </a:lnTo>
                    <a:lnTo>
                      <a:pt x="168" y="3618"/>
                    </a:lnTo>
                    <a:lnTo>
                      <a:pt x="151" y="3568"/>
                    </a:lnTo>
                    <a:lnTo>
                      <a:pt x="134" y="3526"/>
                    </a:lnTo>
                    <a:lnTo>
                      <a:pt x="118" y="3476"/>
                    </a:lnTo>
                    <a:lnTo>
                      <a:pt x="101" y="3426"/>
                    </a:lnTo>
                    <a:lnTo>
                      <a:pt x="93" y="3376"/>
                    </a:lnTo>
                    <a:lnTo>
                      <a:pt x="76" y="3334"/>
                    </a:lnTo>
                    <a:lnTo>
                      <a:pt x="59" y="3284"/>
                    </a:lnTo>
                    <a:lnTo>
                      <a:pt x="51" y="3234"/>
                    </a:lnTo>
                    <a:lnTo>
                      <a:pt x="43" y="3184"/>
                    </a:lnTo>
                    <a:lnTo>
                      <a:pt x="34" y="3134"/>
                    </a:lnTo>
                    <a:lnTo>
                      <a:pt x="26" y="3084"/>
                    </a:lnTo>
                    <a:lnTo>
                      <a:pt x="17" y="3034"/>
                    </a:lnTo>
                    <a:lnTo>
                      <a:pt x="9" y="2983"/>
                    </a:lnTo>
                    <a:lnTo>
                      <a:pt x="1" y="2933"/>
                    </a:lnTo>
                    <a:lnTo>
                      <a:pt x="1" y="2883"/>
                    </a:lnTo>
                    <a:lnTo>
                      <a:pt x="1" y="2833"/>
                    </a:lnTo>
                    <a:lnTo>
                      <a:pt x="1" y="2783"/>
                    </a:lnTo>
                    <a:lnTo>
                      <a:pt x="1" y="2641"/>
                    </a:lnTo>
                    <a:lnTo>
                      <a:pt x="1" y="2599"/>
                    </a:lnTo>
                    <a:lnTo>
                      <a:pt x="1" y="2557"/>
                    </a:lnTo>
                    <a:lnTo>
                      <a:pt x="1" y="2524"/>
                    </a:lnTo>
                    <a:lnTo>
                      <a:pt x="1" y="2482"/>
                    </a:lnTo>
                    <a:lnTo>
                      <a:pt x="9" y="2440"/>
                    </a:lnTo>
                    <a:lnTo>
                      <a:pt x="17" y="2399"/>
                    </a:lnTo>
                    <a:lnTo>
                      <a:pt x="26" y="2365"/>
                    </a:lnTo>
                    <a:lnTo>
                      <a:pt x="34" y="2323"/>
                    </a:lnTo>
                    <a:lnTo>
                      <a:pt x="43" y="2282"/>
                    </a:lnTo>
                    <a:lnTo>
                      <a:pt x="51" y="2240"/>
                    </a:lnTo>
                    <a:lnTo>
                      <a:pt x="59" y="2206"/>
                    </a:lnTo>
                    <a:lnTo>
                      <a:pt x="76" y="2165"/>
                    </a:lnTo>
                    <a:lnTo>
                      <a:pt x="84" y="2123"/>
                    </a:lnTo>
                    <a:lnTo>
                      <a:pt x="101" y="2081"/>
                    </a:lnTo>
                    <a:lnTo>
                      <a:pt x="118" y="2048"/>
                    </a:lnTo>
                    <a:lnTo>
                      <a:pt x="134" y="2006"/>
                    </a:lnTo>
                    <a:lnTo>
                      <a:pt x="151" y="1973"/>
                    </a:lnTo>
                    <a:lnTo>
                      <a:pt x="168" y="1931"/>
                    </a:lnTo>
                    <a:lnTo>
                      <a:pt x="185" y="1889"/>
                    </a:lnTo>
                    <a:lnTo>
                      <a:pt x="201" y="1856"/>
                    </a:lnTo>
                    <a:lnTo>
                      <a:pt x="218" y="1822"/>
                    </a:lnTo>
                    <a:lnTo>
                      <a:pt x="243" y="1780"/>
                    </a:lnTo>
                    <a:lnTo>
                      <a:pt x="260" y="1747"/>
                    </a:lnTo>
                    <a:lnTo>
                      <a:pt x="285" y="1714"/>
                    </a:lnTo>
                    <a:lnTo>
                      <a:pt x="310" y="1680"/>
                    </a:lnTo>
                    <a:lnTo>
                      <a:pt x="327" y="1647"/>
                    </a:lnTo>
                    <a:lnTo>
                      <a:pt x="352" y="1613"/>
                    </a:lnTo>
                    <a:lnTo>
                      <a:pt x="377" y="1580"/>
                    </a:lnTo>
                    <a:lnTo>
                      <a:pt x="402" y="1546"/>
                    </a:lnTo>
                    <a:lnTo>
                      <a:pt x="435" y="1513"/>
                    </a:lnTo>
                    <a:lnTo>
                      <a:pt x="460" y="1488"/>
                    </a:lnTo>
                    <a:lnTo>
                      <a:pt x="485" y="1455"/>
                    </a:lnTo>
                    <a:lnTo>
                      <a:pt x="519" y="1430"/>
                    </a:lnTo>
                    <a:lnTo>
                      <a:pt x="535" y="1413"/>
                    </a:lnTo>
                    <a:lnTo>
                      <a:pt x="552" y="1404"/>
                    </a:lnTo>
                    <a:lnTo>
                      <a:pt x="569" y="1388"/>
                    </a:lnTo>
                    <a:lnTo>
                      <a:pt x="577" y="1379"/>
                    </a:lnTo>
                    <a:lnTo>
                      <a:pt x="594" y="1363"/>
                    </a:lnTo>
                    <a:lnTo>
                      <a:pt x="611" y="1354"/>
                    </a:lnTo>
                    <a:lnTo>
                      <a:pt x="627" y="1338"/>
                    </a:lnTo>
                    <a:lnTo>
                      <a:pt x="644" y="1329"/>
                    </a:lnTo>
                    <a:lnTo>
                      <a:pt x="661" y="1313"/>
                    </a:lnTo>
                    <a:lnTo>
                      <a:pt x="677" y="1304"/>
                    </a:lnTo>
                    <a:lnTo>
                      <a:pt x="694" y="1296"/>
                    </a:lnTo>
                    <a:lnTo>
                      <a:pt x="711" y="1288"/>
                    </a:lnTo>
                    <a:lnTo>
                      <a:pt x="728" y="1271"/>
                    </a:lnTo>
                    <a:lnTo>
                      <a:pt x="753" y="1262"/>
                    </a:lnTo>
                    <a:lnTo>
                      <a:pt x="769" y="1254"/>
                    </a:lnTo>
                    <a:lnTo>
                      <a:pt x="786" y="1246"/>
                    </a:lnTo>
                    <a:lnTo>
                      <a:pt x="803" y="1237"/>
                    </a:lnTo>
                    <a:lnTo>
                      <a:pt x="819" y="1229"/>
                    </a:lnTo>
                    <a:lnTo>
                      <a:pt x="845" y="1221"/>
                    </a:lnTo>
                    <a:lnTo>
                      <a:pt x="861" y="1212"/>
                    </a:lnTo>
                    <a:lnTo>
                      <a:pt x="878" y="1204"/>
                    </a:lnTo>
                    <a:lnTo>
                      <a:pt x="903" y="1196"/>
                    </a:lnTo>
                    <a:lnTo>
                      <a:pt x="920" y="1196"/>
                    </a:lnTo>
                    <a:lnTo>
                      <a:pt x="936" y="1187"/>
                    </a:lnTo>
                    <a:lnTo>
                      <a:pt x="962" y="1179"/>
                    </a:lnTo>
                    <a:lnTo>
                      <a:pt x="978" y="1179"/>
                    </a:lnTo>
                    <a:lnTo>
                      <a:pt x="1003" y="1179"/>
                    </a:lnTo>
                    <a:lnTo>
                      <a:pt x="1020" y="1179"/>
                    </a:lnTo>
                    <a:lnTo>
                      <a:pt x="1020" y="1179"/>
                    </a:lnTo>
                    <a:lnTo>
                      <a:pt x="1045" y="1179"/>
                    </a:lnTo>
                    <a:lnTo>
                      <a:pt x="1062" y="1179"/>
                    </a:lnTo>
                    <a:lnTo>
                      <a:pt x="1062" y="1179"/>
                    </a:lnTo>
                    <a:lnTo>
                      <a:pt x="1087" y="1179"/>
                    </a:lnTo>
                    <a:lnTo>
                      <a:pt x="1104" y="1179"/>
                    </a:lnTo>
                    <a:lnTo>
                      <a:pt x="1212" y="1179"/>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129;p37">
                <a:extLst>
                  <a:ext uri="{FF2B5EF4-FFF2-40B4-BE49-F238E27FC236}">
                    <a16:creationId xmlns:a16="http://schemas.microsoft.com/office/drawing/2014/main" id="{9C70DF7D-EF88-AAFB-3841-1527210A5FCB}"/>
                  </a:ext>
                </a:extLst>
              </p:cNvPr>
              <p:cNvSpPr/>
              <p:nvPr/>
            </p:nvSpPr>
            <p:spPr>
              <a:xfrm>
                <a:off x="4324020" y="9395562"/>
                <a:ext cx="300848" cy="292216"/>
              </a:xfrm>
              <a:custGeom>
                <a:avLst/>
                <a:gdLst/>
                <a:ahLst/>
                <a:cxnLst/>
                <a:rect l="l" t="t" r="r" b="b"/>
                <a:pathLst>
                  <a:path w="6099" h="5924" extrusionOk="0">
                    <a:moveTo>
                      <a:pt x="3459" y="1671"/>
                    </a:moveTo>
                    <a:lnTo>
                      <a:pt x="3518" y="1671"/>
                    </a:lnTo>
                    <a:lnTo>
                      <a:pt x="3576" y="1671"/>
                    </a:lnTo>
                    <a:lnTo>
                      <a:pt x="3593" y="1671"/>
                    </a:lnTo>
                    <a:lnTo>
                      <a:pt x="3618" y="1671"/>
                    </a:lnTo>
                    <a:lnTo>
                      <a:pt x="3635" y="1671"/>
                    </a:lnTo>
                    <a:lnTo>
                      <a:pt x="3660" y="1680"/>
                    </a:lnTo>
                    <a:lnTo>
                      <a:pt x="3676" y="1688"/>
                    </a:lnTo>
                    <a:lnTo>
                      <a:pt x="3693" y="1696"/>
                    </a:lnTo>
                    <a:lnTo>
                      <a:pt x="3710" y="1713"/>
                    </a:lnTo>
                    <a:lnTo>
                      <a:pt x="3710" y="1713"/>
                    </a:lnTo>
                    <a:lnTo>
                      <a:pt x="3726" y="1730"/>
                    </a:lnTo>
                    <a:lnTo>
                      <a:pt x="3743" y="1746"/>
                    </a:lnTo>
                    <a:lnTo>
                      <a:pt x="3760" y="1772"/>
                    </a:lnTo>
                    <a:lnTo>
                      <a:pt x="3760" y="1772"/>
                    </a:lnTo>
                    <a:lnTo>
                      <a:pt x="3768" y="1797"/>
                    </a:lnTo>
                    <a:lnTo>
                      <a:pt x="3768" y="1822"/>
                    </a:lnTo>
                    <a:lnTo>
                      <a:pt x="3768" y="1863"/>
                    </a:lnTo>
                    <a:lnTo>
                      <a:pt x="3768" y="1888"/>
                    </a:lnTo>
                    <a:lnTo>
                      <a:pt x="3768" y="1888"/>
                    </a:lnTo>
                    <a:lnTo>
                      <a:pt x="3760" y="1914"/>
                    </a:lnTo>
                    <a:lnTo>
                      <a:pt x="3751" y="1930"/>
                    </a:lnTo>
                    <a:lnTo>
                      <a:pt x="3735" y="1955"/>
                    </a:lnTo>
                    <a:lnTo>
                      <a:pt x="3735" y="1955"/>
                    </a:lnTo>
                    <a:lnTo>
                      <a:pt x="3718" y="1972"/>
                    </a:lnTo>
                    <a:lnTo>
                      <a:pt x="3710" y="1980"/>
                    </a:lnTo>
                    <a:lnTo>
                      <a:pt x="3693" y="1989"/>
                    </a:lnTo>
                    <a:lnTo>
                      <a:pt x="3676" y="2005"/>
                    </a:lnTo>
                    <a:lnTo>
                      <a:pt x="3660" y="2005"/>
                    </a:lnTo>
                    <a:lnTo>
                      <a:pt x="3643" y="2014"/>
                    </a:lnTo>
                    <a:lnTo>
                      <a:pt x="3626" y="2022"/>
                    </a:lnTo>
                    <a:lnTo>
                      <a:pt x="3601" y="2031"/>
                    </a:lnTo>
                    <a:lnTo>
                      <a:pt x="3601" y="2031"/>
                    </a:lnTo>
                    <a:lnTo>
                      <a:pt x="3584" y="2031"/>
                    </a:lnTo>
                    <a:lnTo>
                      <a:pt x="3559" y="2039"/>
                    </a:lnTo>
                    <a:lnTo>
                      <a:pt x="3518" y="2047"/>
                    </a:lnTo>
                    <a:lnTo>
                      <a:pt x="3467" y="2056"/>
                    </a:lnTo>
                    <a:lnTo>
                      <a:pt x="3367" y="2081"/>
                    </a:lnTo>
                    <a:lnTo>
                      <a:pt x="3309" y="2097"/>
                    </a:lnTo>
                    <a:lnTo>
                      <a:pt x="3259" y="2106"/>
                    </a:lnTo>
                    <a:lnTo>
                      <a:pt x="3208" y="2122"/>
                    </a:lnTo>
                    <a:lnTo>
                      <a:pt x="3158" y="2131"/>
                    </a:lnTo>
                    <a:lnTo>
                      <a:pt x="3142" y="2139"/>
                    </a:lnTo>
                    <a:lnTo>
                      <a:pt x="3125" y="2147"/>
                    </a:lnTo>
                    <a:lnTo>
                      <a:pt x="3108" y="2147"/>
                    </a:lnTo>
                    <a:lnTo>
                      <a:pt x="3108" y="2147"/>
                    </a:lnTo>
                    <a:lnTo>
                      <a:pt x="3092" y="2156"/>
                    </a:lnTo>
                    <a:lnTo>
                      <a:pt x="3041" y="2173"/>
                    </a:lnTo>
                    <a:lnTo>
                      <a:pt x="2983" y="2189"/>
                    </a:lnTo>
                    <a:lnTo>
                      <a:pt x="2933" y="2214"/>
                    </a:lnTo>
                    <a:lnTo>
                      <a:pt x="2883" y="2231"/>
                    </a:lnTo>
                    <a:lnTo>
                      <a:pt x="2824" y="2256"/>
                    </a:lnTo>
                    <a:lnTo>
                      <a:pt x="2774" y="2273"/>
                    </a:lnTo>
                    <a:lnTo>
                      <a:pt x="2724" y="2289"/>
                    </a:lnTo>
                    <a:lnTo>
                      <a:pt x="2674" y="2315"/>
                    </a:lnTo>
                    <a:lnTo>
                      <a:pt x="2624" y="2340"/>
                    </a:lnTo>
                    <a:lnTo>
                      <a:pt x="2574" y="2356"/>
                    </a:lnTo>
                    <a:lnTo>
                      <a:pt x="2523" y="2381"/>
                    </a:lnTo>
                    <a:lnTo>
                      <a:pt x="2498" y="2390"/>
                    </a:lnTo>
                    <a:lnTo>
                      <a:pt x="2473" y="2406"/>
                    </a:lnTo>
                    <a:lnTo>
                      <a:pt x="2423" y="2432"/>
                    </a:lnTo>
                    <a:lnTo>
                      <a:pt x="2373" y="2457"/>
                    </a:lnTo>
                    <a:lnTo>
                      <a:pt x="2331" y="2490"/>
                    </a:lnTo>
                    <a:lnTo>
                      <a:pt x="2281" y="2515"/>
                    </a:lnTo>
                    <a:lnTo>
                      <a:pt x="2248" y="2540"/>
                    </a:lnTo>
                    <a:lnTo>
                      <a:pt x="2214" y="2557"/>
                    </a:lnTo>
                    <a:lnTo>
                      <a:pt x="2181" y="2574"/>
                    </a:lnTo>
                    <a:lnTo>
                      <a:pt x="2148" y="2599"/>
                    </a:lnTo>
                    <a:lnTo>
                      <a:pt x="2114" y="2615"/>
                    </a:lnTo>
                    <a:lnTo>
                      <a:pt x="2081" y="2632"/>
                    </a:lnTo>
                    <a:lnTo>
                      <a:pt x="2047" y="2657"/>
                    </a:lnTo>
                    <a:lnTo>
                      <a:pt x="2014" y="2682"/>
                    </a:lnTo>
                    <a:lnTo>
                      <a:pt x="1980" y="2699"/>
                    </a:lnTo>
                    <a:lnTo>
                      <a:pt x="1947" y="2724"/>
                    </a:lnTo>
                    <a:lnTo>
                      <a:pt x="1914" y="2749"/>
                    </a:lnTo>
                    <a:lnTo>
                      <a:pt x="1880" y="2766"/>
                    </a:lnTo>
                    <a:lnTo>
                      <a:pt x="1847" y="2791"/>
                    </a:lnTo>
                    <a:lnTo>
                      <a:pt x="1813" y="2816"/>
                    </a:lnTo>
                    <a:lnTo>
                      <a:pt x="1780" y="2841"/>
                    </a:lnTo>
                    <a:lnTo>
                      <a:pt x="1747" y="2866"/>
                    </a:lnTo>
                    <a:lnTo>
                      <a:pt x="1713" y="2891"/>
                    </a:lnTo>
                    <a:lnTo>
                      <a:pt x="1680" y="2916"/>
                    </a:lnTo>
                    <a:lnTo>
                      <a:pt x="1646" y="2941"/>
                    </a:lnTo>
                    <a:lnTo>
                      <a:pt x="1613" y="2966"/>
                    </a:lnTo>
                    <a:lnTo>
                      <a:pt x="1579" y="2991"/>
                    </a:lnTo>
                    <a:lnTo>
                      <a:pt x="1546" y="3016"/>
                    </a:lnTo>
                    <a:lnTo>
                      <a:pt x="1513" y="3041"/>
                    </a:lnTo>
                    <a:lnTo>
                      <a:pt x="1479" y="3066"/>
                    </a:lnTo>
                    <a:lnTo>
                      <a:pt x="1446" y="3100"/>
                    </a:lnTo>
                    <a:lnTo>
                      <a:pt x="1412" y="3125"/>
                    </a:lnTo>
                    <a:lnTo>
                      <a:pt x="1412" y="3125"/>
                    </a:lnTo>
                    <a:lnTo>
                      <a:pt x="1387" y="3150"/>
                    </a:lnTo>
                    <a:lnTo>
                      <a:pt x="1354" y="3175"/>
                    </a:lnTo>
                    <a:lnTo>
                      <a:pt x="1320" y="3208"/>
                    </a:lnTo>
                    <a:lnTo>
                      <a:pt x="1295" y="3233"/>
                    </a:lnTo>
                    <a:lnTo>
                      <a:pt x="1262" y="3267"/>
                    </a:lnTo>
                    <a:lnTo>
                      <a:pt x="1229" y="3292"/>
                    </a:lnTo>
                    <a:lnTo>
                      <a:pt x="1204" y="3325"/>
                    </a:lnTo>
                    <a:lnTo>
                      <a:pt x="1170" y="3359"/>
                    </a:lnTo>
                    <a:lnTo>
                      <a:pt x="1145" y="3384"/>
                    </a:lnTo>
                    <a:lnTo>
                      <a:pt x="1120" y="3417"/>
                    </a:lnTo>
                    <a:lnTo>
                      <a:pt x="1087" y="3442"/>
                    </a:lnTo>
                    <a:lnTo>
                      <a:pt x="1061" y="3476"/>
                    </a:lnTo>
                    <a:lnTo>
                      <a:pt x="1036" y="3509"/>
                    </a:lnTo>
                    <a:lnTo>
                      <a:pt x="1011" y="3543"/>
                    </a:lnTo>
                    <a:lnTo>
                      <a:pt x="986" y="3568"/>
                    </a:lnTo>
                    <a:lnTo>
                      <a:pt x="953" y="3601"/>
                    </a:lnTo>
                    <a:lnTo>
                      <a:pt x="928" y="3634"/>
                    </a:lnTo>
                    <a:lnTo>
                      <a:pt x="903" y="3668"/>
                    </a:lnTo>
                    <a:lnTo>
                      <a:pt x="886" y="3701"/>
                    </a:lnTo>
                    <a:lnTo>
                      <a:pt x="861" y="3726"/>
                    </a:lnTo>
                    <a:lnTo>
                      <a:pt x="836" y="3760"/>
                    </a:lnTo>
                    <a:lnTo>
                      <a:pt x="811" y="3793"/>
                    </a:lnTo>
                    <a:lnTo>
                      <a:pt x="794" y="3827"/>
                    </a:lnTo>
                    <a:lnTo>
                      <a:pt x="769" y="3860"/>
                    </a:lnTo>
                    <a:lnTo>
                      <a:pt x="752" y="3893"/>
                    </a:lnTo>
                    <a:lnTo>
                      <a:pt x="727" y="3927"/>
                    </a:lnTo>
                    <a:lnTo>
                      <a:pt x="711" y="3960"/>
                    </a:lnTo>
                    <a:lnTo>
                      <a:pt x="694" y="3994"/>
                    </a:lnTo>
                    <a:lnTo>
                      <a:pt x="677" y="4035"/>
                    </a:lnTo>
                    <a:lnTo>
                      <a:pt x="660" y="4069"/>
                    </a:lnTo>
                    <a:lnTo>
                      <a:pt x="652" y="4086"/>
                    </a:lnTo>
                    <a:lnTo>
                      <a:pt x="644" y="4102"/>
                    </a:lnTo>
                    <a:lnTo>
                      <a:pt x="627" y="4136"/>
                    </a:lnTo>
                    <a:lnTo>
                      <a:pt x="610" y="4169"/>
                    </a:lnTo>
                    <a:lnTo>
                      <a:pt x="594" y="4203"/>
                    </a:lnTo>
                    <a:lnTo>
                      <a:pt x="577" y="4236"/>
                    </a:lnTo>
                    <a:lnTo>
                      <a:pt x="560" y="4269"/>
                    </a:lnTo>
                    <a:lnTo>
                      <a:pt x="544" y="4303"/>
                    </a:lnTo>
                    <a:lnTo>
                      <a:pt x="535" y="4336"/>
                    </a:lnTo>
                    <a:lnTo>
                      <a:pt x="518" y="4370"/>
                    </a:lnTo>
                    <a:lnTo>
                      <a:pt x="510" y="4403"/>
                    </a:lnTo>
                    <a:lnTo>
                      <a:pt x="502" y="4445"/>
                    </a:lnTo>
                    <a:lnTo>
                      <a:pt x="493" y="4478"/>
                    </a:lnTo>
                    <a:lnTo>
                      <a:pt x="485" y="4512"/>
                    </a:lnTo>
                    <a:lnTo>
                      <a:pt x="477" y="4537"/>
                    </a:lnTo>
                    <a:lnTo>
                      <a:pt x="477" y="4570"/>
                    </a:lnTo>
                    <a:lnTo>
                      <a:pt x="477" y="4604"/>
                    </a:lnTo>
                    <a:lnTo>
                      <a:pt x="477" y="4629"/>
                    </a:lnTo>
                    <a:lnTo>
                      <a:pt x="477" y="4654"/>
                    </a:lnTo>
                    <a:lnTo>
                      <a:pt x="477" y="4687"/>
                    </a:lnTo>
                    <a:lnTo>
                      <a:pt x="477" y="4812"/>
                    </a:lnTo>
                    <a:lnTo>
                      <a:pt x="477" y="4837"/>
                    </a:lnTo>
                    <a:lnTo>
                      <a:pt x="477" y="4854"/>
                    </a:lnTo>
                    <a:lnTo>
                      <a:pt x="477" y="4879"/>
                    </a:lnTo>
                    <a:lnTo>
                      <a:pt x="477" y="4896"/>
                    </a:lnTo>
                    <a:lnTo>
                      <a:pt x="477" y="4913"/>
                    </a:lnTo>
                    <a:lnTo>
                      <a:pt x="477" y="4921"/>
                    </a:lnTo>
                    <a:lnTo>
                      <a:pt x="477" y="4946"/>
                    </a:lnTo>
                    <a:lnTo>
                      <a:pt x="477" y="4938"/>
                    </a:lnTo>
                    <a:lnTo>
                      <a:pt x="485" y="4963"/>
                    </a:lnTo>
                    <a:lnTo>
                      <a:pt x="493" y="4979"/>
                    </a:lnTo>
                    <a:lnTo>
                      <a:pt x="493" y="4971"/>
                    </a:lnTo>
                    <a:lnTo>
                      <a:pt x="502" y="4996"/>
                    </a:lnTo>
                    <a:lnTo>
                      <a:pt x="510" y="5013"/>
                    </a:lnTo>
                    <a:lnTo>
                      <a:pt x="510" y="5005"/>
                    </a:lnTo>
                    <a:lnTo>
                      <a:pt x="518" y="5030"/>
                    </a:lnTo>
                    <a:lnTo>
                      <a:pt x="527" y="5046"/>
                    </a:lnTo>
                    <a:lnTo>
                      <a:pt x="527" y="5046"/>
                    </a:lnTo>
                    <a:lnTo>
                      <a:pt x="544" y="5063"/>
                    </a:lnTo>
                    <a:lnTo>
                      <a:pt x="552" y="5080"/>
                    </a:lnTo>
                    <a:lnTo>
                      <a:pt x="552" y="5071"/>
                    </a:lnTo>
                    <a:lnTo>
                      <a:pt x="560" y="5096"/>
                    </a:lnTo>
                    <a:lnTo>
                      <a:pt x="577" y="5113"/>
                    </a:lnTo>
                    <a:lnTo>
                      <a:pt x="577" y="5105"/>
                    </a:lnTo>
                    <a:lnTo>
                      <a:pt x="585" y="5130"/>
                    </a:lnTo>
                    <a:lnTo>
                      <a:pt x="602" y="5147"/>
                    </a:lnTo>
                    <a:lnTo>
                      <a:pt x="602" y="5138"/>
                    </a:lnTo>
                    <a:lnTo>
                      <a:pt x="619" y="5155"/>
                    </a:lnTo>
                    <a:lnTo>
                      <a:pt x="635" y="5172"/>
                    </a:lnTo>
                    <a:lnTo>
                      <a:pt x="627" y="5172"/>
                    </a:lnTo>
                    <a:lnTo>
                      <a:pt x="644" y="5188"/>
                    </a:lnTo>
                    <a:lnTo>
                      <a:pt x="660" y="5205"/>
                    </a:lnTo>
                    <a:lnTo>
                      <a:pt x="660" y="5205"/>
                    </a:lnTo>
                    <a:lnTo>
                      <a:pt x="677" y="5222"/>
                    </a:lnTo>
                    <a:lnTo>
                      <a:pt x="694" y="5238"/>
                    </a:lnTo>
                    <a:lnTo>
                      <a:pt x="694" y="5238"/>
                    </a:lnTo>
                    <a:lnTo>
                      <a:pt x="719" y="5247"/>
                    </a:lnTo>
                    <a:lnTo>
                      <a:pt x="736" y="5264"/>
                    </a:lnTo>
                    <a:lnTo>
                      <a:pt x="736" y="5264"/>
                    </a:lnTo>
                    <a:lnTo>
                      <a:pt x="752" y="5280"/>
                    </a:lnTo>
                    <a:lnTo>
                      <a:pt x="777" y="5297"/>
                    </a:lnTo>
                    <a:lnTo>
                      <a:pt x="777" y="5297"/>
                    </a:lnTo>
                    <a:lnTo>
                      <a:pt x="794" y="5305"/>
                    </a:lnTo>
                    <a:lnTo>
                      <a:pt x="819" y="5322"/>
                    </a:lnTo>
                    <a:lnTo>
                      <a:pt x="819" y="5322"/>
                    </a:lnTo>
                    <a:lnTo>
                      <a:pt x="836" y="5339"/>
                    </a:lnTo>
                    <a:lnTo>
                      <a:pt x="861" y="5347"/>
                    </a:lnTo>
                    <a:lnTo>
                      <a:pt x="861" y="5347"/>
                    </a:lnTo>
                    <a:lnTo>
                      <a:pt x="886" y="5364"/>
                    </a:lnTo>
                    <a:lnTo>
                      <a:pt x="894" y="5364"/>
                    </a:lnTo>
                    <a:lnTo>
                      <a:pt x="911" y="5372"/>
                    </a:lnTo>
                    <a:lnTo>
                      <a:pt x="928" y="5380"/>
                    </a:lnTo>
                    <a:lnTo>
                      <a:pt x="953" y="5389"/>
                    </a:lnTo>
                    <a:lnTo>
                      <a:pt x="978" y="5406"/>
                    </a:lnTo>
                    <a:lnTo>
                      <a:pt x="1003" y="5414"/>
                    </a:lnTo>
                    <a:lnTo>
                      <a:pt x="1028" y="5422"/>
                    </a:lnTo>
                    <a:lnTo>
                      <a:pt x="1053" y="5431"/>
                    </a:lnTo>
                    <a:lnTo>
                      <a:pt x="1078" y="5439"/>
                    </a:lnTo>
                    <a:lnTo>
                      <a:pt x="1103" y="5447"/>
                    </a:lnTo>
                    <a:lnTo>
                      <a:pt x="1128" y="5456"/>
                    </a:lnTo>
                    <a:lnTo>
                      <a:pt x="1153" y="5464"/>
                    </a:lnTo>
                    <a:lnTo>
                      <a:pt x="1178" y="5472"/>
                    </a:lnTo>
                    <a:lnTo>
                      <a:pt x="1212" y="5481"/>
                    </a:lnTo>
                    <a:lnTo>
                      <a:pt x="1237" y="5489"/>
                    </a:lnTo>
                    <a:lnTo>
                      <a:pt x="1262" y="5497"/>
                    </a:lnTo>
                    <a:lnTo>
                      <a:pt x="1295" y="5506"/>
                    </a:lnTo>
                    <a:lnTo>
                      <a:pt x="1320" y="5514"/>
                    </a:lnTo>
                    <a:lnTo>
                      <a:pt x="1354" y="5523"/>
                    </a:lnTo>
                    <a:lnTo>
                      <a:pt x="1387" y="5523"/>
                    </a:lnTo>
                    <a:lnTo>
                      <a:pt x="1412" y="5531"/>
                    </a:lnTo>
                    <a:lnTo>
                      <a:pt x="1446" y="5539"/>
                    </a:lnTo>
                    <a:lnTo>
                      <a:pt x="1471" y="5539"/>
                    </a:lnTo>
                    <a:lnTo>
                      <a:pt x="1504" y="5539"/>
                    </a:lnTo>
                    <a:lnTo>
                      <a:pt x="1538" y="5539"/>
                    </a:lnTo>
                    <a:lnTo>
                      <a:pt x="1571" y="5539"/>
                    </a:lnTo>
                    <a:lnTo>
                      <a:pt x="1596" y="5539"/>
                    </a:lnTo>
                    <a:lnTo>
                      <a:pt x="1630" y="5539"/>
                    </a:lnTo>
                    <a:lnTo>
                      <a:pt x="1663" y="5539"/>
                    </a:lnTo>
                    <a:lnTo>
                      <a:pt x="1696" y="5539"/>
                    </a:lnTo>
                    <a:lnTo>
                      <a:pt x="1730" y="5539"/>
                    </a:lnTo>
                    <a:lnTo>
                      <a:pt x="1763" y="5539"/>
                    </a:lnTo>
                    <a:lnTo>
                      <a:pt x="1797" y="5539"/>
                    </a:lnTo>
                    <a:lnTo>
                      <a:pt x="2156" y="5539"/>
                    </a:lnTo>
                    <a:lnTo>
                      <a:pt x="2223" y="5539"/>
                    </a:lnTo>
                    <a:lnTo>
                      <a:pt x="2281" y="5539"/>
                    </a:lnTo>
                    <a:lnTo>
                      <a:pt x="2348" y="5539"/>
                    </a:lnTo>
                    <a:lnTo>
                      <a:pt x="2415" y="5539"/>
                    </a:lnTo>
                    <a:lnTo>
                      <a:pt x="2473" y="5531"/>
                    </a:lnTo>
                    <a:lnTo>
                      <a:pt x="2540" y="5523"/>
                    </a:lnTo>
                    <a:lnTo>
                      <a:pt x="2599" y="5514"/>
                    </a:lnTo>
                    <a:lnTo>
                      <a:pt x="2657" y="5506"/>
                    </a:lnTo>
                    <a:lnTo>
                      <a:pt x="2716" y="5497"/>
                    </a:lnTo>
                    <a:lnTo>
                      <a:pt x="2774" y="5489"/>
                    </a:lnTo>
                    <a:lnTo>
                      <a:pt x="2824" y="5481"/>
                    </a:lnTo>
                    <a:lnTo>
                      <a:pt x="2883" y="5472"/>
                    </a:lnTo>
                    <a:lnTo>
                      <a:pt x="2933" y="5464"/>
                    </a:lnTo>
                    <a:lnTo>
                      <a:pt x="2983" y="5447"/>
                    </a:lnTo>
                    <a:lnTo>
                      <a:pt x="3033" y="5439"/>
                    </a:lnTo>
                    <a:lnTo>
                      <a:pt x="3075" y="5422"/>
                    </a:lnTo>
                    <a:lnTo>
                      <a:pt x="3117" y="5414"/>
                    </a:lnTo>
                    <a:lnTo>
                      <a:pt x="3158" y="5397"/>
                    </a:lnTo>
                    <a:lnTo>
                      <a:pt x="3342" y="5489"/>
                    </a:lnTo>
                    <a:lnTo>
                      <a:pt x="3250" y="5665"/>
                    </a:lnTo>
                    <a:lnTo>
                      <a:pt x="3208" y="5681"/>
                    </a:lnTo>
                    <a:lnTo>
                      <a:pt x="3158" y="5698"/>
                    </a:lnTo>
                    <a:lnTo>
                      <a:pt x="3066" y="5731"/>
                    </a:lnTo>
                    <a:lnTo>
                      <a:pt x="3016" y="5740"/>
                    </a:lnTo>
                    <a:lnTo>
                      <a:pt x="2958" y="5756"/>
                    </a:lnTo>
                    <a:lnTo>
                      <a:pt x="2908" y="5773"/>
                    </a:lnTo>
                    <a:lnTo>
                      <a:pt x="2849" y="5790"/>
                    </a:lnTo>
                    <a:lnTo>
                      <a:pt x="2791" y="5807"/>
                    </a:lnTo>
                    <a:lnTo>
                      <a:pt x="2724" y="5815"/>
                    </a:lnTo>
                    <a:lnTo>
                      <a:pt x="2665" y="5832"/>
                    </a:lnTo>
                    <a:lnTo>
                      <a:pt x="2599" y="5840"/>
                    </a:lnTo>
                    <a:lnTo>
                      <a:pt x="2540" y="5857"/>
                    </a:lnTo>
                    <a:lnTo>
                      <a:pt x="2473" y="5865"/>
                    </a:lnTo>
                    <a:lnTo>
                      <a:pt x="2406" y="5882"/>
                    </a:lnTo>
                    <a:lnTo>
                      <a:pt x="2340" y="5890"/>
                    </a:lnTo>
                    <a:lnTo>
                      <a:pt x="2264" y="5898"/>
                    </a:lnTo>
                    <a:lnTo>
                      <a:pt x="2198" y="5907"/>
                    </a:lnTo>
                    <a:lnTo>
                      <a:pt x="2131" y="5915"/>
                    </a:lnTo>
                    <a:lnTo>
                      <a:pt x="2056" y="5915"/>
                    </a:lnTo>
                    <a:lnTo>
                      <a:pt x="1989" y="5923"/>
                    </a:lnTo>
                    <a:lnTo>
                      <a:pt x="1914" y="5923"/>
                    </a:lnTo>
                    <a:lnTo>
                      <a:pt x="1847" y="5923"/>
                    </a:lnTo>
                    <a:lnTo>
                      <a:pt x="1521" y="5923"/>
                    </a:lnTo>
                    <a:lnTo>
                      <a:pt x="1488" y="5923"/>
                    </a:lnTo>
                    <a:lnTo>
                      <a:pt x="1454" y="5923"/>
                    </a:lnTo>
                    <a:lnTo>
                      <a:pt x="1412" y="5923"/>
                    </a:lnTo>
                    <a:lnTo>
                      <a:pt x="1379" y="5923"/>
                    </a:lnTo>
                    <a:lnTo>
                      <a:pt x="1346" y="5923"/>
                    </a:lnTo>
                    <a:lnTo>
                      <a:pt x="1312" y="5923"/>
                    </a:lnTo>
                    <a:lnTo>
                      <a:pt x="1270" y="5923"/>
                    </a:lnTo>
                    <a:lnTo>
                      <a:pt x="1237" y="5923"/>
                    </a:lnTo>
                    <a:lnTo>
                      <a:pt x="1204" y="5923"/>
                    </a:lnTo>
                    <a:lnTo>
                      <a:pt x="1170" y="5915"/>
                    </a:lnTo>
                    <a:lnTo>
                      <a:pt x="1137" y="5915"/>
                    </a:lnTo>
                    <a:lnTo>
                      <a:pt x="1095" y="5907"/>
                    </a:lnTo>
                    <a:lnTo>
                      <a:pt x="1061" y="5898"/>
                    </a:lnTo>
                    <a:lnTo>
                      <a:pt x="1028" y="5890"/>
                    </a:lnTo>
                    <a:lnTo>
                      <a:pt x="995" y="5882"/>
                    </a:lnTo>
                    <a:lnTo>
                      <a:pt x="961" y="5873"/>
                    </a:lnTo>
                    <a:lnTo>
                      <a:pt x="928" y="5865"/>
                    </a:lnTo>
                    <a:lnTo>
                      <a:pt x="894" y="5857"/>
                    </a:lnTo>
                    <a:lnTo>
                      <a:pt x="861" y="5848"/>
                    </a:lnTo>
                    <a:lnTo>
                      <a:pt x="828" y="5840"/>
                    </a:lnTo>
                    <a:lnTo>
                      <a:pt x="794" y="5832"/>
                    </a:lnTo>
                    <a:lnTo>
                      <a:pt x="761" y="5815"/>
                    </a:lnTo>
                    <a:lnTo>
                      <a:pt x="736" y="5807"/>
                    </a:lnTo>
                    <a:lnTo>
                      <a:pt x="702" y="5790"/>
                    </a:lnTo>
                    <a:lnTo>
                      <a:pt x="669" y="5781"/>
                    </a:lnTo>
                    <a:lnTo>
                      <a:pt x="644" y="5765"/>
                    </a:lnTo>
                    <a:lnTo>
                      <a:pt x="644" y="5765"/>
                    </a:lnTo>
                    <a:lnTo>
                      <a:pt x="610" y="5756"/>
                    </a:lnTo>
                    <a:lnTo>
                      <a:pt x="577" y="5740"/>
                    </a:lnTo>
                    <a:lnTo>
                      <a:pt x="552" y="5723"/>
                    </a:lnTo>
                    <a:lnTo>
                      <a:pt x="518" y="5706"/>
                    </a:lnTo>
                    <a:lnTo>
                      <a:pt x="493" y="5690"/>
                    </a:lnTo>
                    <a:lnTo>
                      <a:pt x="460" y="5673"/>
                    </a:lnTo>
                    <a:lnTo>
                      <a:pt x="435" y="5648"/>
                    </a:lnTo>
                    <a:lnTo>
                      <a:pt x="410" y="5631"/>
                    </a:lnTo>
                    <a:lnTo>
                      <a:pt x="385" y="5606"/>
                    </a:lnTo>
                    <a:lnTo>
                      <a:pt x="360" y="5589"/>
                    </a:lnTo>
                    <a:lnTo>
                      <a:pt x="326" y="5564"/>
                    </a:lnTo>
                    <a:lnTo>
                      <a:pt x="310" y="5539"/>
                    </a:lnTo>
                    <a:lnTo>
                      <a:pt x="276" y="5523"/>
                    </a:lnTo>
                    <a:lnTo>
                      <a:pt x="259" y="5497"/>
                    </a:lnTo>
                    <a:lnTo>
                      <a:pt x="234" y="5472"/>
                    </a:lnTo>
                    <a:lnTo>
                      <a:pt x="209" y="5447"/>
                    </a:lnTo>
                    <a:lnTo>
                      <a:pt x="193" y="5414"/>
                    </a:lnTo>
                    <a:lnTo>
                      <a:pt x="168" y="5389"/>
                    </a:lnTo>
                    <a:lnTo>
                      <a:pt x="151" y="5364"/>
                    </a:lnTo>
                    <a:lnTo>
                      <a:pt x="134" y="5330"/>
                    </a:lnTo>
                    <a:lnTo>
                      <a:pt x="109" y="5297"/>
                    </a:lnTo>
                    <a:lnTo>
                      <a:pt x="92" y="5272"/>
                    </a:lnTo>
                    <a:lnTo>
                      <a:pt x="84" y="5238"/>
                    </a:lnTo>
                    <a:lnTo>
                      <a:pt x="67" y="5205"/>
                    </a:lnTo>
                    <a:lnTo>
                      <a:pt x="51" y="5172"/>
                    </a:lnTo>
                    <a:lnTo>
                      <a:pt x="42" y="5138"/>
                    </a:lnTo>
                    <a:lnTo>
                      <a:pt x="26" y="5105"/>
                    </a:lnTo>
                    <a:lnTo>
                      <a:pt x="17" y="5071"/>
                    </a:lnTo>
                    <a:lnTo>
                      <a:pt x="17" y="5055"/>
                    </a:lnTo>
                    <a:lnTo>
                      <a:pt x="9" y="5030"/>
                    </a:lnTo>
                    <a:lnTo>
                      <a:pt x="1" y="4996"/>
                    </a:lnTo>
                    <a:lnTo>
                      <a:pt x="1" y="4963"/>
                    </a:lnTo>
                    <a:lnTo>
                      <a:pt x="1" y="4921"/>
                    </a:lnTo>
                    <a:lnTo>
                      <a:pt x="1" y="4879"/>
                    </a:lnTo>
                    <a:lnTo>
                      <a:pt x="1" y="4846"/>
                    </a:lnTo>
                    <a:lnTo>
                      <a:pt x="1" y="4729"/>
                    </a:lnTo>
                    <a:lnTo>
                      <a:pt x="1" y="4687"/>
                    </a:lnTo>
                    <a:lnTo>
                      <a:pt x="1" y="4645"/>
                    </a:lnTo>
                    <a:lnTo>
                      <a:pt x="1" y="4604"/>
                    </a:lnTo>
                    <a:lnTo>
                      <a:pt x="1" y="4562"/>
                    </a:lnTo>
                    <a:lnTo>
                      <a:pt x="9" y="4520"/>
                    </a:lnTo>
                    <a:lnTo>
                      <a:pt x="17" y="4478"/>
                    </a:lnTo>
                    <a:lnTo>
                      <a:pt x="26" y="4436"/>
                    </a:lnTo>
                    <a:lnTo>
                      <a:pt x="42" y="4386"/>
                    </a:lnTo>
                    <a:lnTo>
                      <a:pt x="51" y="4345"/>
                    </a:lnTo>
                    <a:lnTo>
                      <a:pt x="67" y="4303"/>
                    </a:lnTo>
                    <a:lnTo>
                      <a:pt x="76" y="4261"/>
                    </a:lnTo>
                    <a:lnTo>
                      <a:pt x="92" y="4211"/>
                    </a:lnTo>
                    <a:lnTo>
                      <a:pt x="109" y="4169"/>
                    </a:lnTo>
                    <a:lnTo>
                      <a:pt x="126" y="4127"/>
                    </a:lnTo>
                    <a:lnTo>
                      <a:pt x="143" y="4086"/>
                    </a:lnTo>
                    <a:lnTo>
                      <a:pt x="159" y="4044"/>
                    </a:lnTo>
                    <a:lnTo>
                      <a:pt x="184" y="4002"/>
                    </a:lnTo>
                    <a:lnTo>
                      <a:pt x="201" y="3960"/>
                    </a:lnTo>
                    <a:lnTo>
                      <a:pt x="226" y="3919"/>
                    </a:lnTo>
                    <a:lnTo>
                      <a:pt x="234" y="3893"/>
                    </a:lnTo>
                    <a:lnTo>
                      <a:pt x="243" y="3877"/>
                    </a:lnTo>
                    <a:lnTo>
                      <a:pt x="268" y="3835"/>
                    </a:lnTo>
                    <a:lnTo>
                      <a:pt x="293" y="3793"/>
                    </a:lnTo>
                    <a:lnTo>
                      <a:pt x="318" y="3760"/>
                    </a:lnTo>
                    <a:lnTo>
                      <a:pt x="343" y="3718"/>
                    </a:lnTo>
                    <a:lnTo>
                      <a:pt x="368" y="3676"/>
                    </a:lnTo>
                    <a:lnTo>
                      <a:pt x="393" y="3643"/>
                    </a:lnTo>
                    <a:lnTo>
                      <a:pt x="418" y="3601"/>
                    </a:lnTo>
                    <a:lnTo>
                      <a:pt x="443" y="3568"/>
                    </a:lnTo>
                    <a:lnTo>
                      <a:pt x="468" y="3526"/>
                    </a:lnTo>
                    <a:lnTo>
                      <a:pt x="493" y="3492"/>
                    </a:lnTo>
                    <a:lnTo>
                      <a:pt x="527" y="3451"/>
                    </a:lnTo>
                    <a:lnTo>
                      <a:pt x="552" y="3417"/>
                    </a:lnTo>
                    <a:lnTo>
                      <a:pt x="585" y="3384"/>
                    </a:lnTo>
                    <a:lnTo>
                      <a:pt x="610" y="3342"/>
                    </a:lnTo>
                    <a:lnTo>
                      <a:pt x="644" y="3309"/>
                    </a:lnTo>
                    <a:lnTo>
                      <a:pt x="677" y="3275"/>
                    </a:lnTo>
                    <a:lnTo>
                      <a:pt x="702" y="3242"/>
                    </a:lnTo>
                    <a:lnTo>
                      <a:pt x="736" y="3208"/>
                    </a:lnTo>
                    <a:lnTo>
                      <a:pt x="769" y="3175"/>
                    </a:lnTo>
                    <a:lnTo>
                      <a:pt x="803" y="3142"/>
                    </a:lnTo>
                    <a:lnTo>
                      <a:pt x="836" y="3108"/>
                    </a:lnTo>
                    <a:lnTo>
                      <a:pt x="869" y="3075"/>
                    </a:lnTo>
                    <a:lnTo>
                      <a:pt x="903" y="3041"/>
                    </a:lnTo>
                    <a:lnTo>
                      <a:pt x="936" y="3008"/>
                    </a:lnTo>
                    <a:lnTo>
                      <a:pt x="970" y="2983"/>
                    </a:lnTo>
                    <a:lnTo>
                      <a:pt x="1003" y="2949"/>
                    </a:lnTo>
                    <a:lnTo>
                      <a:pt x="1036" y="2916"/>
                    </a:lnTo>
                    <a:lnTo>
                      <a:pt x="1070" y="2891"/>
                    </a:lnTo>
                    <a:lnTo>
                      <a:pt x="1112" y="2858"/>
                    </a:lnTo>
                    <a:lnTo>
                      <a:pt x="1145" y="2832"/>
                    </a:lnTo>
                    <a:lnTo>
                      <a:pt x="1145" y="2832"/>
                    </a:lnTo>
                    <a:lnTo>
                      <a:pt x="1178" y="2807"/>
                    </a:lnTo>
                    <a:lnTo>
                      <a:pt x="1212" y="2774"/>
                    </a:lnTo>
                    <a:lnTo>
                      <a:pt x="1254" y="2749"/>
                    </a:lnTo>
                    <a:lnTo>
                      <a:pt x="1287" y="2724"/>
                    </a:lnTo>
                    <a:lnTo>
                      <a:pt x="1320" y="2690"/>
                    </a:lnTo>
                    <a:lnTo>
                      <a:pt x="1362" y="2665"/>
                    </a:lnTo>
                    <a:lnTo>
                      <a:pt x="1396" y="2640"/>
                    </a:lnTo>
                    <a:lnTo>
                      <a:pt x="1437" y="2615"/>
                    </a:lnTo>
                    <a:lnTo>
                      <a:pt x="1471" y="2590"/>
                    </a:lnTo>
                    <a:lnTo>
                      <a:pt x="1513" y="2565"/>
                    </a:lnTo>
                    <a:lnTo>
                      <a:pt x="1546" y="2540"/>
                    </a:lnTo>
                    <a:lnTo>
                      <a:pt x="1588" y="2515"/>
                    </a:lnTo>
                    <a:lnTo>
                      <a:pt x="1621" y="2490"/>
                    </a:lnTo>
                    <a:lnTo>
                      <a:pt x="1663" y="2465"/>
                    </a:lnTo>
                    <a:lnTo>
                      <a:pt x="1696" y="2440"/>
                    </a:lnTo>
                    <a:lnTo>
                      <a:pt x="1738" y="2415"/>
                    </a:lnTo>
                    <a:lnTo>
                      <a:pt x="1772" y="2398"/>
                    </a:lnTo>
                    <a:lnTo>
                      <a:pt x="1813" y="2373"/>
                    </a:lnTo>
                    <a:lnTo>
                      <a:pt x="1847" y="2348"/>
                    </a:lnTo>
                    <a:lnTo>
                      <a:pt x="1889" y="2331"/>
                    </a:lnTo>
                    <a:lnTo>
                      <a:pt x="1922" y="2306"/>
                    </a:lnTo>
                    <a:lnTo>
                      <a:pt x="1964" y="2289"/>
                    </a:lnTo>
                    <a:lnTo>
                      <a:pt x="1997" y="2264"/>
                    </a:lnTo>
                    <a:lnTo>
                      <a:pt x="2031" y="2248"/>
                    </a:lnTo>
                    <a:lnTo>
                      <a:pt x="2072" y="2231"/>
                    </a:lnTo>
                    <a:lnTo>
                      <a:pt x="2106" y="2206"/>
                    </a:lnTo>
                    <a:lnTo>
                      <a:pt x="2164" y="2181"/>
                    </a:lnTo>
                    <a:lnTo>
                      <a:pt x="2214" y="2156"/>
                    </a:lnTo>
                    <a:lnTo>
                      <a:pt x="2273" y="2131"/>
                    </a:lnTo>
                    <a:lnTo>
                      <a:pt x="2323" y="2106"/>
                    </a:lnTo>
                    <a:lnTo>
                      <a:pt x="2356" y="2089"/>
                    </a:lnTo>
                    <a:lnTo>
                      <a:pt x="2381" y="2081"/>
                    </a:lnTo>
                    <a:lnTo>
                      <a:pt x="2406" y="2072"/>
                    </a:lnTo>
                    <a:lnTo>
                      <a:pt x="2081" y="2072"/>
                    </a:lnTo>
                    <a:lnTo>
                      <a:pt x="2022" y="2072"/>
                    </a:lnTo>
                    <a:lnTo>
                      <a:pt x="1964" y="2072"/>
                    </a:lnTo>
                    <a:lnTo>
                      <a:pt x="1914" y="2072"/>
                    </a:lnTo>
                    <a:lnTo>
                      <a:pt x="1855" y="2072"/>
                    </a:lnTo>
                    <a:lnTo>
                      <a:pt x="1805" y="2072"/>
                    </a:lnTo>
                    <a:lnTo>
                      <a:pt x="1755" y="2064"/>
                    </a:lnTo>
                    <a:lnTo>
                      <a:pt x="1705" y="2056"/>
                    </a:lnTo>
                    <a:lnTo>
                      <a:pt x="1646" y="2047"/>
                    </a:lnTo>
                    <a:lnTo>
                      <a:pt x="1596" y="2039"/>
                    </a:lnTo>
                    <a:lnTo>
                      <a:pt x="1571" y="2039"/>
                    </a:lnTo>
                    <a:lnTo>
                      <a:pt x="1546" y="2039"/>
                    </a:lnTo>
                    <a:lnTo>
                      <a:pt x="1488" y="2031"/>
                    </a:lnTo>
                    <a:lnTo>
                      <a:pt x="1437" y="2022"/>
                    </a:lnTo>
                    <a:lnTo>
                      <a:pt x="1387" y="2014"/>
                    </a:lnTo>
                    <a:lnTo>
                      <a:pt x="1329" y="1997"/>
                    </a:lnTo>
                    <a:lnTo>
                      <a:pt x="1279" y="1989"/>
                    </a:lnTo>
                    <a:lnTo>
                      <a:pt x="1237" y="1980"/>
                    </a:lnTo>
                    <a:lnTo>
                      <a:pt x="1145" y="1955"/>
                    </a:lnTo>
                    <a:lnTo>
                      <a:pt x="1070" y="1939"/>
                    </a:lnTo>
                    <a:lnTo>
                      <a:pt x="1028" y="1930"/>
                    </a:lnTo>
                    <a:lnTo>
                      <a:pt x="995" y="1922"/>
                    </a:lnTo>
                    <a:lnTo>
                      <a:pt x="961" y="1914"/>
                    </a:lnTo>
                    <a:lnTo>
                      <a:pt x="919" y="1905"/>
                    </a:lnTo>
                    <a:lnTo>
                      <a:pt x="886" y="1888"/>
                    </a:lnTo>
                    <a:lnTo>
                      <a:pt x="861" y="1880"/>
                    </a:lnTo>
                    <a:lnTo>
                      <a:pt x="828" y="1872"/>
                    </a:lnTo>
                    <a:lnTo>
                      <a:pt x="794" y="1855"/>
                    </a:lnTo>
                    <a:lnTo>
                      <a:pt x="761" y="1847"/>
                    </a:lnTo>
                    <a:lnTo>
                      <a:pt x="736" y="1830"/>
                    </a:lnTo>
                    <a:lnTo>
                      <a:pt x="702" y="1822"/>
                    </a:lnTo>
                    <a:lnTo>
                      <a:pt x="677" y="1805"/>
                    </a:lnTo>
                    <a:lnTo>
                      <a:pt x="644" y="1788"/>
                    </a:lnTo>
                    <a:lnTo>
                      <a:pt x="610" y="1772"/>
                    </a:lnTo>
                    <a:lnTo>
                      <a:pt x="585" y="1755"/>
                    </a:lnTo>
                    <a:lnTo>
                      <a:pt x="552" y="1738"/>
                    </a:lnTo>
                    <a:lnTo>
                      <a:pt x="518" y="1713"/>
                    </a:lnTo>
                    <a:lnTo>
                      <a:pt x="485" y="1696"/>
                    </a:lnTo>
                    <a:lnTo>
                      <a:pt x="452" y="1680"/>
                    </a:lnTo>
                    <a:lnTo>
                      <a:pt x="427" y="1655"/>
                    </a:lnTo>
                    <a:lnTo>
                      <a:pt x="393" y="1638"/>
                    </a:lnTo>
                    <a:lnTo>
                      <a:pt x="368" y="1621"/>
                    </a:lnTo>
                    <a:lnTo>
                      <a:pt x="343" y="1596"/>
                    </a:lnTo>
                    <a:lnTo>
                      <a:pt x="318" y="1579"/>
                    </a:lnTo>
                    <a:lnTo>
                      <a:pt x="293" y="1554"/>
                    </a:lnTo>
                    <a:lnTo>
                      <a:pt x="268" y="1538"/>
                    </a:lnTo>
                    <a:lnTo>
                      <a:pt x="243" y="1513"/>
                    </a:lnTo>
                    <a:lnTo>
                      <a:pt x="226" y="1496"/>
                    </a:lnTo>
                    <a:lnTo>
                      <a:pt x="209" y="1471"/>
                    </a:lnTo>
                    <a:lnTo>
                      <a:pt x="184" y="1446"/>
                    </a:lnTo>
                    <a:lnTo>
                      <a:pt x="168" y="1429"/>
                    </a:lnTo>
                    <a:lnTo>
                      <a:pt x="151" y="1404"/>
                    </a:lnTo>
                    <a:lnTo>
                      <a:pt x="143" y="1379"/>
                    </a:lnTo>
                    <a:lnTo>
                      <a:pt x="126" y="1354"/>
                    </a:lnTo>
                    <a:lnTo>
                      <a:pt x="109" y="1329"/>
                    </a:lnTo>
                    <a:lnTo>
                      <a:pt x="101" y="1304"/>
                    </a:lnTo>
                    <a:lnTo>
                      <a:pt x="92" y="1279"/>
                    </a:lnTo>
                    <a:lnTo>
                      <a:pt x="84" y="1254"/>
                    </a:lnTo>
                    <a:lnTo>
                      <a:pt x="76" y="1229"/>
                    </a:lnTo>
                    <a:lnTo>
                      <a:pt x="67" y="1203"/>
                    </a:lnTo>
                    <a:lnTo>
                      <a:pt x="67" y="1178"/>
                    </a:lnTo>
                    <a:lnTo>
                      <a:pt x="67" y="1153"/>
                    </a:lnTo>
                    <a:lnTo>
                      <a:pt x="67" y="1103"/>
                    </a:lnTo>
                    <a:lnTo>
                      <a:pt x="67" y="1070"/>
                    </a:lnTo>
                    <a:lnTo>
                      <a:pt x="67" y="1045"/>
                    </a:lnTo>
                    <a:lnTo>
                      <a:pt x="76" y="1020"/>
                    </a:lnTo>
                    <a:lnTo>
                      <a:pt x="84" y="995"/>
                    </a:lnTo>
                    <a:lnTo>
                      <a:pt x="92" y="978"/>
                    </a:lnTo>
                    <a:lnTo>
                      <a:pt x="101" y="953"/>
                    </a:lnTo>
                    <a:lnTo>
                      <a:pt x="109" y="928"/>
                    </a:lnTo>
                    <a:lnTo>
                      <a:pt x="117" y="903"/>
                    </a:lnTo>
                    <a:lnTo>
                      <a:pt x="134" y="886"/>
                    </a:lnTo>
                    <a:lnTo>
                      <a:pt x="143" y="861"/>
                    </a:lnTo>
                    <a:lnTo>
                      <a:pt x="159" y="844"/>
                    </a:lnTo>
                    <a:lnTo>
                      <a:pt x="176" y="819"/>
                    </a:lnTo>
                    <a:lnTo>
                      <a:pt x="184" y="802"/>
                    </a:lnTo>
                    <a:lnTo>
                      <a:pt x="201" y="786"/>
                    </a:lnTo>
                    <a:lnTo>
                      <a:pt x="218" y="761"/>
                    </a:lnTo>
                    <a:lnTo>
                      <a:pt x="234" y="744"/>
                    </a:lnTo>
                    <a:lnTo>
                      <a:pt x="251" y="727"/>
                    </a:lnTo>
                    <a:lnTo>
                      <a:pt x="276" y="711"/>
                    </a:lnTo>
                    <a:lnTo>
                      <a:pt x="293" y="694"/>
                    </a:lnTo>
                    <a:lnTo>
                      <a:pt x="310" y="677"/>
                    </a:lnTo>
                    <a:lnTo>
                      <a:pt x="335" y="660"/>
                    </a:lnTo>
                    <a:lnTo>
                      <a:pt x="351" y="644"/>
                    </a:lnTo>
                    <a:lnTo>
                      <a:pt x="376" y="627"/>
                    </a:lnTo>
                    <a:lnTo>
                      <a:pt x="393" y="610"/>
                    </a:lnTo>
                    <a:lnTo>
                      <a:pt x="418" y="594"/>
                    </a:lnTo>
                    <a:lnTo>
                      <a:pt x="435" y="577"/>
                    </a:lnTo>
                    <a:lnTo>
                      <a:pt x="460" y="569"/>
                    </a:lnTo>
                    <a:lnTo>
                      <a:pt x="485" y="552"/>
                    </a:lnTo>
                    <a:lnTo>
                      <a:pt x="510" y="535"/>
                    </a:lnTo>
                    <a:lnTo>
                      <a:pt x="535" y="518"/>
                    </a:lnTo>
                    <a:lnTo>
                      <a:pt x="552" y="510"/>
                    </a:lnTo>
                    <a:lnTo>
                      <a:pt x="577" y="493"/>
                    </a:lnTo>
                    <a:lnTo>
                      <a:pt x="602" y="477"/>
                    </a:lnTo>
                    <a:lnTo>
                      <a:pt x="627" y="468"/>
                    </a:lnTo>
                    <a:lnTo>
                      <a:pt x="660" y="452"/>
                    </a:lnTo>
                    <a:lnTo>
                      <a:pt x="686" y="443"/>
                    </a:lnTo>
                    <a:lnTo>
                      <a:pt x="711" y="427"/>
                    </a:lnTo>
                    <a:lnTo>
                      <a:pt x="736" y="418"/>
                    </a:lnTo>
                    <a:lnTo>
                      <a:pt x="786" y="393"/>
                    </a:lnTo>
                    <a:lnTo>
                      <a:pt x="844" y="368"/>
                    </a:lnTo>
                    <a:lnTo>
                      <a:pt x="903" y="343"/>
                    </a:lnTo>
                    <a:lnTo>
                      <a:pt x="961" y="318"/>
                    </a:lnTo>
                    <a:lnTo>
                      <a:pt x="1020" y="293"/>
                    </a:lnTo>
                    <a:lnTo>
                      <a:pt x="1078" y="276"/>
                    </a:lnTo>
                    <a:lnTo>
                      <a:pt x="1137" y="251"/>
                    </a:lnTo>
                    <a:lnTo>
                      <a:pt x="1195" y="234"/>
                    </a:lnTo>
                    <a:lnTo>
                      <a:pt x="1254" y="218"/>
                    </a:lnTo>
                    <a:lnTo>
                      <a:pt x="1312" y="193"/>
                    </a:lnTo>
                    <a:lnTo>
                      <a:pt x="1371" y="176"/>
                    </a:lnTo>
                    <a:lnTo>
                      <a:pt x="1429" y="159"/>
                    </a:lnTo>
                    <a:lnTo>
                      <a:pt x="1488" y="142"/>
                    </a:lnTo>
                    <a:lnTo>
                      <a:pt x="1546" y="126"/>
                    </a:lnTo>
                    <a:lnTo>
                      <a:pt x="1604" y="117"/>
                    </a:lnTo>
                    <a:lnTo>
                      <a:pt x="1663" y="101"/>
                    </a:lnTo>
                    <a:lnTo>
                      <a:pt x="1721" y="84"/>
                    </a:lnTo>
                    <a:lnTo>
                      <a:pt x="1780" y="76"/>
                    </a:lnTo>
                    <a:lnTo>
                      <a:pt x="1838" y="59"/>
                    </a:lnTo>
                    <a:lnTo>
                      <a:pt x="1889" y="51"/>
                    </a:lnTo>
                    <a:lnTo>
                      <a:pt x="1947" y="42"/>
                    </a:lnTo>
                    <a:lnTo>
                      <a:pt x="1997" y="34"/>
                    </a:lnTo>
                    <a:lnTo>
                      <a:pt x="2047" y="26"/>
                    </a:lnTo>
                    <a:lnTo>
                      <a:pt x="2097" y="17"/>
                    </a:lnTo>
                    <a:lnTo>
                      <a:pt x="2148" y="9"/>
                    </a:lnTo>
                    <a:lnTo>
                      <a:pt x="2189" y="0"/>
                    </a:lnTo>
                    <a:lnTo>
                      <a:pt x="2239" y="0"/>
                    </a:lnTo>
                    <a:lnTo>
                      <a:pt x="2281" y="0"/>
                    </a:lnTo>
                    <a:lnTo>
                      <a:pt x="2323" y="0"/>
                    </a:lnTo>
                    <a:lnTo>
                      <a:pt x="2356" y="0"/>
                    </a:lnTo>
                    <a:lnTo>
                      <a:pt x="2607" y="0"/>
                    </a:lnTo>
                    <a:lnTo>
                      <a:pt x="2640" y="0"/>
                    </a:lnTo>
                    <a:lnTo>
                      <a:pt x="2674" y="0"/>
                    </a:lnTo>
                    <a:lnTo>
                      <a:pt x="2707" y="0"/>
                    </a:lnTo>
                    <a:lnTo>
                      <a:pt x="2732" y="0"/>
                    </a:lnTo>
                    <a:lnTo>
                      <a:pt x="2766" y="0"/>
                    </a:lnTo>
                    <a:lnTo>
                      <a:pt x="2833" y="9"/>
                    </a:lnTo>
                    <a:lnTo>
                      <a:pt x="2891" y="17"/>
                    </a:lnTo>
                    <a:lnTo>
                      <a:pt x="2958" y="26"/>
                    </a:lnTo>
                    <a:lnTo>
                      <a:pt x="3016" y="34"/>
                    </a:lnTo>
                    <a:lnTo>
                      <a:pt x="3083" y="51"/>
                    </a:lnTo>
                    <a:lnTo>
                      <a:pt x="3142" y="59"/>
                    </a:lnTo>
                    <a:lnTo>
                      <a:pt x="3208" y="76"/>
                    </a:lnTo>
                    <a:lnTo>
                      <a:pt x="3275" y="92"/>
                    </a:lnTo>
                    <a:lnTo>
                      <a:pt x="3334" y="109"/>
                    </a:lnTo>
                    <a:lnTo>
                      <a:pt x="3401" y="126"/>
                    </a:lnTo>
                    <a:lnTo>
                      <a:pt x="3467" y="142"/>
                    </a:lnTo>
                    <a:lnTo>
                      <a:pt x="3526" y="159"/>
                    </a:lnTo>
                    <a:lnTo>
                      <a:pt x="3593" y="184"/>
                    </a:lnTo>
                    <a:lnTo>
                      <a:pt x="3651" y="201"/>
                    </a:lnTo>
                    <a:lnTo>
                      <a:pt x="3718" y="226"/>
                    </a:lnTo>
                    <a:lnTo>
                      <a:pt x="3785" y="243"/>
                    </a:lnTo>
                    <a:lnTo>
                      <a:pt x="3843" y="268"/>
                    </a:lnTo>
                    <a:lnTo>
                      <a:pt x="3910" y="293"/>
                    </a:lnTo>
                    <a:lnTo>
                      <a:pt x="3977" y="318"/>
                    </a:lnTo>
                    <a:lnTo>
                      <a:pt x="4036" y="343"/>
                    </a:lnTo>
                    <a:lnTo>
                      <a:pt x="4102" y="368"/>
                    </a:lnTo>
                    <a:lnTo>
                      <a:pt x="4161" y="401"/>
                    </a:lnTo>
                    <a:lnTo>
                      <a:pt x="4228" y="427"/>
                    </a:lnTo>
                    <a:lnTo>
                      <a:pt x="4286" y="452"/>
                    </a:lnTo>
                    <a:lnTo>
                      <a:pt x="4353" y="485"/>
                    </a:lnTo>
                    <a:lnTo>
                      <a:pt x="4411" y="510"/>
                    </a:lnTo>
                    <a:lnTo>
                      <a:pt x="4478" y="543"/>
                    </a:lnTo>
                    <a:lnTo>
                      <a:pt x="4537" y="569"/>
                    </a:lnTo>
                    <a:lnTo>
                      <a:pt x="4604" y="602"/>
                    </a:lnTo>
                    <a:lnTo>
                      <a:pt x="4662" y="635"/>
                    </a:lnTo>
                    <a:lnTo>
                      <a:pt x="4721" y="669"/>
                    </a:lnTo>
                    <a:lnTo>
                      <a:pt x="4754" y="686"/>
                    </a:lnTo>
                    <a:lnTo>
                      <a:pt x="4779" y="702"/>
                    </a:lnTo>
                    <a:lnTo>
                      <a:pt x="4838" y="736"/>
                    </a:lnTo>
                    <a:lnTo>
                      <a:pt x="4896" y="769"/>
                    </a:lnTo>
                    <a:lnTo>
                      <a:pt x="4954" y="802"/>
                    </a:lnTo>
                    <a:lnTo>
                      <a:pt x="5013" y="844"/>
                    </a:lnTo>
                    <a:lnTo>
                      <a:pt x="5071" y="878"/>
                    </a:lnTo>
                    <a:lnTo>
                      <a:pt x="5130" y="911"/>
                    </a:lnTo>
                    <a:lnTo>
                      <a:pt x="5188" y="953"/>
                    </a:lnTo>
                    <a:lnTo>
                      <a:pt x="5239" y="986"/>
                    </a:lnTo>
                    <a:lnTo>
                      <a:pt x="5297" y="1028"/>
                    </a:lnTo>
                    <a:lnTo>
                      <a:pt x="5347" y="1061"/>
                    </a:lnTo>
                    <a:lnTo>
                      <a:pt x="5406" y="1103"/>
                    </a:lnTo>
                    <a:lnTo>
                      <a:pt x="5456" y="1145"/>
                    </a:lnTo>
                    <a:lnTo>
                      <a:pt x="5514" y="1178"/>
                    </a:lnTo>
                    <a:lnTo>
                      <a:pt x="5564" y="1220"/>
                    </a:lnTo>
                    <a:lnTo>
                      <a:pt x="5614" y="1254"/>
                    </a:lnTo>
                    <a:lnTo>
                      <a:pt x="5665" y="1295"/>
                    </a:lnTo>
                    <a:lnTo>
                      <a:pt x="5715" y="1337"/>
                    </a:lnTo>
                    <a:lnTo>
                      <a:pt x="5765" y="1371"/>
                    </a:lnTo>
                    <a:lnTo>
                      <a:pt x="5815" y="1412"/>
                    </a:lnTo>
                    <a:lnTo>
                      <a:pt x="5857" y="1454"/>
                    </a:lnTo>
                    <a:lnTo>
                      <a:pt x="5882" y="1471"/>
                    </a:lnTo>
                    <a:lnTo>
                      <a:pt x="5907" y="1487"/>
                    </a:lnTo>
                    <a:lnTo>
                      <a:pt x="5949" y="1529"/>
                    </a:lnTo>
                    <a:lnTo>
                      <a:pt x="5990" y="1571"/>
                    </a:lnTo>
                    <a:lnTo>
                      <a:pt x="6032" y="1613"/>
                    </a:lnTo>
                    <a:lnTo>
                      <a:pt x="6074" y="1655"/>
                    </a:lnTo>
                    <a:lnTo>
                      <a:pt x="6091" y="1663"/>
                    </a:lnTo>
                    <a:lnTo>
                      <a:pt x="6091" y="1721"/>
                    </a:lnTo>
                    <a:lnTo>
                      <a:pt x="6099" y="1813"/>
                    </a:lnTo>
                    <a:lnTo>
                      <a:pt x="6007" y="1822"/>
                    </a:lnTo>
                    <a:lnTo>
                      <a:pt x="5949" y="1822"/>
                    </a:lnTo>
                    <a:lnTo>
                      <a:pt x="5940" y="1813"/>
                    </a:lnTo>
                    <a:lnTo>
                      <a:pt x="5890" y="1780"/>
                    </a:lnTo>
                    <a:lnTo>
                      <a:pt x="5848" y="1746"/>
                    </a:lnTo>
                    <a:lnTo>
                      <a:pt x="5798" y="1713"/>
                    </a:lnTo>
                    <a:lnTo>
                      <a:pt x="5748" y="1680"/>
                    </a:lnTo>
                    <a:lnTo>
                      <a:pt x="5731" y="1663"/>
                    </a:lnTo>
                    <a:lnTo>
                      <a:pt x="5706" y="1646"/>
                    </a:lnTo>
                    <a:lnTo>
                      <a:pt x="5656" y="1613"/>
                    </a:lnTo>
                    <a:lnTo>
                      <a:pt x="5606" y="1579"/>
                    </a:lnTo>
                    <a:lnTo>
                      <a:pt x="5556" y="1538"/>
                    </a:lnTo>
                    <a:lnTo>
                      <a:pt x="5506" y="1504"/>
                    </a:lnTo>
                    <a:lnTo>
                      <a:pt x="5456" y="1471"/>
                    </a:lnTo>
                    <a:lnTo>
                      <a:pt x="5406" y="1437"/>
                    </a:lnTo>
                    <a:lnTo>
                      <a:pt x="5355" y="1404"/>
                    </a:lnTo>
                    <a:lnTo>
                      <a:pt x="5297" y="1371"/>
                    </a:lnTo>
                    <a:lnTo>
                      <a:pt x="5247" y="1337"/>
                    </a:lnTo>
                    <a:lnTo>
                      <a:pt x="5188" y="1304"/>
                    </a:lnTo>
                    <a:lnTo>
                      <a:pt x="5138" y="1270"/>
                    </a:lnTo>
                    <a:lnTo>
                      <a:pt x="5080" y="1237"/>
                    </a:lnTo>
                    <a:lnTo>
                      <a:pt x="5030" y="1203"/>
                    </a:lnTo>
                    <a:lnTo>
                      <a:pt x="4971" y="1170"/>
                    </a:lnTo>
                    <a:lnTo>
                      <a:pt x="4913" y="1137"/>
                    </a:lnTo>
                    <a:lnTo>
                      <a:pt x="4854" y="1103"/>
                    </a:lnTo>
                    <a:lnTo>
                      <a:pt x="4796" y="1070"/>
                    </a:lnTo>
                    <a:lnTo>
                      <a:pt x="4746" y="1045"/>
                    </a:lnTo>
                    <a:lnTo>
                      <a:pt x="4687" y="1011"/>
                    </a:lnTo>
                    <a:lnTo>
                      <a:pt x="4629" y="986"/>
                    </a:lnTo>
                    <a:lnTo>
                      <a:pt x="4595" y="970"/>
                    </a:lnTo>
                    <a:lnTo>
                      <a:pt x="4570" y="953"/>
                    </a:lnTo>
                    <a:lnTo>
                      <a:pt x="4512" y="919"/>
                    </a:lnTo>
                    <a:lnTo>
                      <a:pt x="4453" y="894"/>
                    </a:lnTo>
                    <a:lnTo>
                      <a:pt x="4395" y="861"/>
                    </a:lnTo>
                    <a:lnTo>
                      <a:pt x="4328" y="828"/>
                    </a:lnTo>
                    <a:lnTo>
                      <a:pt x="4269" y="802"/>
                    </a:lnTo>
                    <a:lnTo>
                      <a:pt x="4211" y="777"/>
                    </a:lnTo>
                    <a:lnTo>
                      <a:pt x="4152" y="744"/>
                    </a:lnTo>
                    <a:lnTo>
                      <a:pt x="4094" y="719"/>
                    </a:lnTo>
                    <a:lnTo>
                      <a:pt x="4036" y="694"/>
                    </a:lnTo>
                    <a:lnTo>
                      <a:pt x="3977" y="669"/>
                    </a:lnTo>
                    <a:lnTo>
                      <a:pt x="3910" y="644"/>
                    </a:lnTo>
                    <a:lnTo>
                      <a:pt x="3852" y="619"/>
                    </a:lnTo>
                    <a:lnTo>
                      <a:pt x="3793" y="594"/>
                    </a:lnTo>
                    <a:lnTo>
                      <a:pt x="3735" y="577"/>
                    </a:lnTo>
                    <a:lnTo>
                      <a:pt x="3676" y="552"/>
                    </a:lnTo>
                    <a:lnTo>
                      <a:pt x="3609" y="527"/>
                    </a:lnTo>
                    <a:lnTo>
                      <a:pt x="3551" y="510"/>
                    </a:lnTo>
                    <a:lnTo>
                      <a:pt x="3493" y="493"/>
                    </a:lnTo>
                    <a:lnTo>
                      <a:pt x="3434" y="468"/>
                    </a:lnTo>
                    <a:lnTo>
                      <a:pt x="3376" y="452"/>
                    </a:lnTo>
                    <a:lnTo>
                      <a:pt x="3317" y="435"/>
                    </a:lnTo>
                    <a:lnTo>
                      <a:pt x="3250" y="418"/>
                    </a:lnTo>
                    <a:lnTo>
                      <a:pt x="3192" y="401"/>
                    </a:lnTo>
                    <a:lnTo>
                      <a:pt x="3133" y="393"/>
                    </a:lnTo>
                    <a:lnTo>
                      <a:pt x="3075" y="376"/>
                    </a:lnTo>
                    <a:lnTo>
                      <a:pt x="3016" y="368"/>
                    </a:lnTo>
                    <a:lnTo>
                      <a:pt x="2958" y="360"/>
                    </a:lnTo>
                    <a:lnTo>
                      <a:pt x="2899" y="343"/>
                    </a:lnTo>
                    <a:lnTo>
                      <a:pt x="2849" y="335"/>
                    </a:lnTo>
                    <a:lnTo>
                      <a:pt x="2791" y="326"/>
                    </a:lnTo>
                    <a:lnTo>
                      <a:pt x="2732" y="326"/>
                    </a:lnTo>
                    <a:lnTo>
                      <a:pt x="2707" y="326"/>
                    </a:lnTo>
                    <a:lnTo>
                      <a:pt x="2682" y="326"/>
                    </a:lnTo>
                    <a:lnTo>
                      <a:pt x="2649" y="326"/>
                    </a:lnTo>
                    <a:lnTo>
                      <a:pt x="2624" y="326"/>
                    </a:lnTo>
                    <a:lnTo>
                      <a:pt x="2599" y="326"/>
                    </a:lnTo>
                    <a:lnTo>
                      <a:pt x="2348" y="326"/>
                    </a:lnTo>
                    <a:lnTo>
                      <a:pt x="2315" y="326"/>
                    </a:lnTo>
                    <a:lnTo>
                      <a:pt x="2273" y="326"/>
                    </a:lnTo>
                    <a:lnTo>
                      <a:pt x="2239" y="326"/>
                    </a:lnTo>
                    <a:lnTo>
                      <a:pt x="2198" y="326"/>
                    </a:lnTo>
                    <a:lnTo>
                      <a:pt x="2148" y="335"/>
                    </a:lnTo>
                    <a:lnTo>
                      <a:pt x="2106" y="343"/>
                    </a:lnTo>
                    <a:lnTo>
                      <a:pt x="2056" y="351"/>
                    </a:lnTo>
                    <a:lnTo>
                      <a:pt x="2005" y="360"/>
                    </a:lnTo>
                    <a:lnTo>
                      <a:pt x="1955" y="368"/>
                    </a:lnTo>
                    <a:lnTo>
                      <a:pt x="1905" y="376"/>
                    </a:lnTo>
                    <a:lnTo>
                      <a:pt x="1855" y="393"/>
                    </a:lnTo>
                    <a:lnTo>
                      <a:pt x="1805" y="401"/>
                    </a:lnTo>
                    <a:lnTo>
                      <a:pt x="1747" y="410"/>
                    </a:lnTo>
                    <a:lnTo>
                      <a:pt x="1696" y="427"/>
                    </a:lnTo>
                    <a:lnTo>
                      <a:pt x="1638" y="443"/>
                    </a:lnTo>
                    <a:lnTo>
                      <a:pt x="1579" y="452"/>
                    </a:lnTo>
                    <a:lnTo>
                      <a:pt x="1529" y="468"/>
                    </a:lnTo>
                    <a:lnTo>
                      <a:pt x="1471" y="485"/>
                    </a:lnTo>
                    <a:lnTo>
                      <a:pt x="1412" y="502"/>
                    </a:lnTo>
                    <a:lnTo>
                      <a:pt x="1354" y="518"/>
                    </a:lnTo>
                    <a:lnTo>
                      <a:pt x="1304" y="535"/>
                    </a:lnTo>
                    <a:lnTo>
                      <a:pt x="1245" y="560"/>
                    </a:lnTo>
                    <a:lnTo>
                      <a:pt x="1195" y="577"/>
                    </a:lnTo>
                    <a:lnTo>
                      <a:pt x="1137" y="594"/>
                    </a:lnTo>
                    <a:lnTo>
                      <a:pt x="1087" y="619"/>
                    </a:lnTo>
                    <a:lnTo>
                      <a:pt x="1036" y="635"/>
                    </a:lnTo>
                    <a:lnTo>
                      <a:pt x="978" y="660"/>
                    </a:lnTo>
                    <a:lnTo>
                      <a:pt x="928" y="677"/>
                    </a:lnTo>
                    <a:lnTo>
                      <a:pt x="886" y="702"/>
                    </a:lnTo>
                    <a:lnTo>
                      <a:pt x="861" y="719"/>
                    </a:lnTo>
                    <a:lnTo>
                      <a:pt x="836" y="727"/>
                    </a:lnTo>
                    <a:lnTo>
                      <a:pt x="811" y="736"/>
                    </a:lnTo>
                    <a:lnTo>
                      <a:pt x="794" y="752"/>
                    </a:lnTo>
                    <a:lnTo>
                      <a:pt x="769" y="761"/>
                    </a:lnTo>
                    <a:lnTo>
                      <a:pt x="752" y="769"/>
                    </a:lnTo>
                    <a:lnTo>
                      <a:pt x="727" y="786"/>
                    </a:lnTo>
                    <a:lnTo>
                      <a:pt x="711" y="794"/>
                    </a:lnTo>
                    <a:lnTo>
                      <a:pt x="686" y="811"/>
                    </a:lnTo>
                    <a:lnTo>
                      <a:pt x="669" y="819"/>
                    </a:lnTo>
                    <a:lnTo>
                      <a:pt x="652" y="828"/>
                    </a:lnTo>
                    <a:lnTo>
                      <a:pt x="627" y="844"/>
                    </a:lnTo>
                    <a:lnTo>
                      <a:pt x="610" y="853"/>
                    </a:lnTo>
                    <a:lnTo>
                      <a:pt x="594" y="869"/>
                    </a:lnTo>
                    <a:lnTo>
                      <a:pt x="577" y="878"/>
                    </a:lnTo>
                    <a:lnTo>
                      <a:pt x="560" y="894"/>
                    </a:lnTo>
                    <a:lnTo>
                      <a:pt x="552" y="903"/>
                    </a:lnTo>
                    <a:lnTo>
                      <a:pt x="535" y="919"/>
                    </a:lnTo>
                    <a:lnTo>
                      <a:pt x="518" y="928"/>
                    </a:lnTo>
                    <a:lnTo>
                      <a:pt x="510" y="936"/>
                    </a:lnTo>
                    <a:lnTo>
                      <a:pt x="493" y="953"/>
                    </a:lnTo>
                    <a:lnTo>
                      <a:pt x="485" y="961"/>
                    </a:lnTo>
                    <a:lnTo>
                      <a:pt x="477" y="970"/>
                    </a:lnTo>
                    <a:lnTo>
                      <a:pt x="468" y="986"/>
                    </a:lnTo>
                    <a:lnTo>
                      <a:pt x="452" y="995"/>
                    </a:lnTo>
                    <a:lnTo>
                      <a:pt x="443" y="1003"/>
                    </a:lnTo>
                    <a:lnTo>
                      <a:pt x="443" y="1020"/>
                    </a:lnTo>
                    <a:lnTo>
                      <a:pt x="435" y="1028"/>
                    </a:lnTo>
                    <a:lnTo>
                      <a:pt x="427" y="1036"/>
                    </a:lnTo>
                    <a:lnTo>
                      <a:pt x="427" y="1045"/>
                    </a:lnTo>
                    <a:lnTo>
                      <a:pt x="427" y="1053"/>
                    </a:lnTo>
                    <a:lnTo>
                      <a:pt x="427" y="1061"/>
                    </a:lnTo>
                    <a:lnTo>
                      <a:pt x="427" y="1070"/>
                    </a:lnTo>
                    <a:lnTo>
                      <a:pt x="427" y="1078"/>
                    </a:lnTo>
                    <a:lnTo>
                      <a:pt x="427" y="1087"/>
                    </a:lnTo>
                    <a:lnTo>
                      <a:pt x="427" y="1137"/>
                    </a:lnTo>
                    <a:lnTo>
                      <a:pt x="427" y="1145"/>
                    </a:lnTo>
                    <a:lnTo>
                      <a:pt x="427" y="1153"/>
                    </a:lnTo>
                    <a:lnTo>
                      <a:pt x="427" y="1162"/>
                    </a:lnTo>
                    <a:lnTo>
                      <a:pt x="427" y="1170"/>
                    </a:lnTo>
                    <a:lnTo>
                      <a:pt x="427" y="1178"/>
                    </a:lnTo>
                    <a:lnTo>
                      <a:pt x="435" y="1195"/>
                    </a:lnTo>
                    <a:lnTo>
                      <a:pt x="443" y="1203"/>
                    </a:lnTo>
                    <a:lnTo>
                      <a:pt x="443" y="1212"/>
                    </a:lnTo>
                    <a:lnTo>
                      <a:pt x="460" y="1229"/>
                    </a:lnTo>
                    <a:lnTo>
                      <a:pt x="468" y="1237"/>
                    </a:lnTo>
                    <a:lnTo>
                      <a:pt x="477" y="1254"/>
                    </a:lnTo>
                    <a:lnTo>
                      <a:pt x="493" y="1262"/>
                    </a:lnTo>
                    <a:lnTo>
                      <a:pt x="502" y="1279"/>
                    </a:lnTo>
                    <a:lnTo>
                      <a:pt x="518" y="1287"/>
                    </a:lnTo>
                    <a:lnTo>
                      <a:pt x="535" y="1304"/>
                    </a:lnTo>
                    <a:lnTo>
                      <a:pt x="552" y="1320"/>
                    </a:lnTo>
                    <a:lnTo>
                      <a:pt x="577" y="1337"/>
                    </a:lnTo>
                    <a:lnTo>
                      <a:pt x="594" y="1354"/>
                    </a:lnTo>
                    <a:lnTo>
                      <a:pt x="619" y="1371"/>
                    </a:lnTo>
                    <a:lnTo>
                      <a:pt x="644" y="1379"/>
                    </a:lnTo>
                    <a:lnTo>
                      <a:pt x="669" y="1396"/>
                    </a:lnTo>
                    <a:lnTo>
                      <a:pt x="694" y="1412"/>
                    </a:lnTo>
                    <a:lnTo>
                      <a:pt x="719" y="1429"/>
                    </a:lnTo>
                    <a:lnTo>
                      <a:pt x="752" y="1446"/>
                    </a:lnTo>
                    <a:lnTo>
                      <a:pt x="777" y="1462"/>
                    </a:lnTo>
                    <a:lnTo>
                      <a:pt x="803" y="1479"/>
                    </a:lnTo>
                    <a:lnTo>
                      <a:pt x="828" y="1487"/>
                    </a:lnTo>
                    <a:lnTo>
                      <a:pt x="853" y="1504"/>
                    </a:lnTo>
                    <a:lnTo>
                      <a:pt x="878" y="1513"/>
                    </a:lnTo>
                    <a:lnTo>
                      <a:pt x="903" y="1521"/>
                    </a:lnTo>
                    <a:lnTo>
                      <a:pt x="919" y="1529"/>
                    </a:lnTo>
                    <a:lnTo>
                      <a:pt x="945" y="1538"/>
                    </a:lnTo>
                    <a:lnTo>
                      <a:pt x="970" y="1546"/>
                    </a:lnTo>
                    <a:lnTo>
                      <a:pt x="995" y="1554"/>
                    </a:lnTo>
                    <a:lnTo>
                      <a:pt x="1028" y="1563"/>
                    </a:lnTo>
                    <a:lnTo>
                      <a:pt x="1053" y="1571"/>
                    </a:lnTo>
                    <a:lnTo>
                      <a:pt x="1087" y="1579"/>
                    </a:lnTo>
                    <a:lnTo>
                      <a:pt x="1120" y="1596"/>
                    </a:lnTo>
                    <a:lnTo>
                      <a:pt x="1162" y="1604"/>
                    </a:lnTo>
                    <a:lnTo>
                      <a:pt x="1229" y="1621"/>
                    </a:lnTo>
                    <a:lnTo>
                      <a:pt x="1312" y="1638"/>
                    </a:lnTo>
                    <a:lnTo>
                      <a:pt x="1362" y="1646"/>
                    </a:lnTo>
                    <a:lnTo>
                      <a:pt x="1404" y="1663"/>
                    </a:lnTo>
                    <a:lnTo>
                      <a:pt x="1454" y="1671"/>
                    </a:lnTo>
                    <a:lnTo>
                      <a:pt x="1504" y="1680"/>
                    </a:lnTo>
                    <a:lnTo>
                      <a:pt x="1554" y="1688"/>
                    </a:lnTo>
                    <a:lnTo>
                      <a:pt x="1604" y="1696"/>
                    </a:lnTo>
                    <a:lnTo>
                      <a:pt x="1630" y="1696"/>
                    </a:lnTo>
                    <a:lnTo>
                      <a:pt x="1655" y="1696"/>
                    </a:lnTo>
                    <a:lnTo>
                      <a:pt x="1705" y="1705"/>
                    </a:lnTo>
                    <a:lnTo>
                      <a:pt x="1755" y="1713"/>
                    </a:lnTo>
                    <a:lnTo>
                      <a:pt x="1797" y="1721"/>
                    </a:lnTo>
                    <a:lnTo>
                      <a:pt x="1847" y="1721"/>
                    </a:lnTo>
                    <a:lnTo>
                      <a:pt x="1889" y="1721"/>
                    </a:lnTo>
                    <a:lnTo>
                      <a:pt x="1939" y="1721"/>
                    </a:lnTo>
                    <a:lnTo>
                      <a:pt x="1989" y="1721"/>
                    </a:lnTo>
                    <a:lnTo>
                      <a:pt x="2039" y="1721"/>
                    </a:lnTo>
                    <a:lnTo>
                      <a:pt x="2398" y="1721"/>
                    </a:lnTo>
                    <a:lnTo>
                      <a:pt x="2457" y="1721"/>
                    </a:lnTo>
                    <a:lnTo>
                      <a:pt x="2507" y="1721"/>
                    </a:lnTo>
                    <a:lnTo>
                      <a:pt x="2607" y="1721"/>
                    </a:lnTo>
                    <a:lnTo>
                      <a:pt x="2716" y="1713"/>
                    </a:lnTo>
                    <a:lnTo>
                      <a:pt x="2924" y="1705"/>
                    </a:lnTo>
                    <a:lnTo>
                      <a:pt x="3025" y="1705"/>
                    </a:lnTo>
                    <a:lnTo>
                      <a:pt x="3133" y="1705"/>
                    </a:lnTo>
                    <a:lnTo>
                      <a:pt x="3459" y="1705"/>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130;p37">
                <a:extLst>
                  <a:ext uri="{FF2B5EF4-FFF2-40B4-BE49-F238E27FC236}">
                    <a16:creationId xmlns:a16="http://schemas.microsoft.com/office/drawing/2014/main" id="{BEC04584-D0BF-9491-4F52-886FA9B79B92}"/>
                  </a:ext>
                </a:extLst>
              </p:cNvPr>
              <p:cNvSpPr/>
              <p:nvPr/>
            </p:nvSpPr>
            <p:spPr>
              <a:xfrm>
                <a:off x="4582397" y="9011893"/>
                <a:ext cx="204462" cy="210628"/>
              </a:xfrm>
              <a:custGeom>
                <a:avLst/>
                <a:gdLst/>
                <a:ahLst/>
                <a:cxnLst/>
                <a:rect l="l" t="t" r="r" b="b"/>
                <a:pathLst>
                  <a:path w="4145" h="4270" extrusionOk="0">
                    <a:moveTo>
                      <a:pt x="903" y="251"/>
                    </a:moveTo>
                    <a:lnTo>
                      <a:pt x="903" y="251"/>
                    </a:lnTo>
                    <a:lnTo>
                      <a:pt x="886" y="251"/>
                    </a:lnTo>
                    <a:lnTo>
                      <a:pt x="869" y="260"/>
                    </a:lnTo>
                    <a:lnTo>
                      <a:pt x="869" y="260"/>
                    </a:lnTo>
                    <a:lnTo>
                      <a:pt x="853" y="268"/>
                    </a:lnTo>
                    <a:lnTo>
                      <a:pt x="836" y="277"/>
                    </a:lnTo>
                    <a:lnTo>
                      <a:pt x="836" y="277"/>
                    </a:lnTo>
                    <a:lnTo>
                      <a:pt x="819" y="277"/>
                    </a:lnTo>
                    <a:lnTo>
                      <a:pt x="802" y="285"/>
                    </a:lnTo>
                    <a:lnTo>
                      <a:pt x="802" y="285"/>
                    </a:lnTo>
                    <a:lnTo>
                      <a:pt x="794" y="293"/>
                    </a:lnTo>
                    <a:lnTo>
                      <a:pt x="777" y="302"/>
                    </a:lnTo>
                    <a:lnTo>
                      <a:pt x="777" y="302"/>
                    </a:lnTo>
                    <a:lnTo>
                      <a:pt x="761" y="310"/>
                    </a:lnTo>
                    <a:lnTo>
                      <a:pt x="744" y="318"/>
                    </a:lnTo>
                    <a:lnTo>
                      <a:pt x="744" y="318"/>
                    </a:lnTo>
                    <a:lnTo>
                      <a:pt x="727" y="335"/>
                    </a:lnTo>
                    <a:lnTo>
                      <a:pt x="711" y="343"/>
                    </a:lnTo>
                    <a:lnTo>
                      <a:pt x="711" y="343"/>
                    </a:lnTo>
                    <a:lnTo>
                      <a:pt x="702" y="352"/>
                    </a:lnTo>
                    <a:lnTo>
                      <a:pt x="686" y="360"/>
                    </a:lnTo>
                    <a:lnTo>
                      <a:pt x="686" y="360"/>
                    </a:lnTo>
                    <a:lnTo>
                      <a:pt x="669" y="368"/>
                    </a:lnTo>
                    <a:lnTo>
                      <a:pt x="660" y="385"/>
                    </a:lnTo>
                    <a:lnTo>
                      <a:pt x="660" y="385"/>
                    </a:lnTo>
                    <a:lnTo>
                      <a:pt x="644" y="394"/>
                    </a:lnTo>
                    <a:lnTo>
                      <a:pt x="635" y="410"/>
                    </a:lnTo>
                    <a:lnTo>
                      <a:pt x="635" y="410"/>
                    </a:lnTo>
                    <a:lnTo>
                      <a:pt x="619" y="419"/>
                    </a:lnTo>
                    <a:lnTo>
                      <a:pt x="602" y="435"/>
                    </a:lnTo>
                    <a:lnTo>
                      <a:pt x="602" y="435"/>
                    </a:lnTo>
                    <a:lnTo>
                      <a:pt x="594" y="444"/>
                    </a:lnTo>
                    <a:lnTo>
                      <a:pt x="585" y="452"/>
                    </a:lnTo>
                    <a:lnTo>
                      <a:pt x="577" y="460"/>
                    </a:lnTo>
                    <a:lnTo>
                      <a:pt x="577" y="460"/>
                    </a:lnTo>
                    <a:lnTo>
                      <a:pt x="569" y="469"/>
                    </a:lnTo>
                    <a:lnTo>
                      <a:pt x="552" y="485"/>
                    </a:lnTo>
                    <a:lnTo>
                      <a:pt x="552" y="485"/>
                    </a:lnTo>
                    <a:lnTo>
                      <a:pt x="544" y="502"/>
                    </a:lnTo>
                    <a:lnTo>
                      <a:pt x="535" y="510"/>
                    </a:lnTo>
                    <a:lnTo>
                      <a:pt x="535" y="510"/>
                    </a:lnTo>
                    <a:lnTo>
                      <a:pt x="518" y="527"/>
                    </a:lnTo>
                    <a:lnTo>
                      <a:pt x="510" y="544"/>
                    </a:lnTo>
                    <a:lnTo>
                      <a:pt x="510" y="544"/>
                    </a:lnTo>
                    <a:lnTo>
                      <a:pt x="493" y="561"/>
                    </a:lnTo>
                    <a:lnTo>
                      <a:pt x="485" y="577"/>
                    </a:lnTo>
                    <a:lnTo>
                      <a:pt x="485" y="577"/>
                    </a:lnTo>
                    <a:lnTo>
                      <a:pt x="477" y="594"/>
                    </a:lnTo>
                    <a:lnTo>
                      <a:pt x="468" y="611"/>
                    </a:lnTo>
                    <a:lnTo>
                      <a:pt x="468" y="611"/>
                    </a:lnTo>
                    <a:lnTo>
                      <a:pt x="460" y="627"/>
                    </a:lnTo>
                    <a:lnTo>
                      <a:pt x="443" y="644"/>
                    </a:lnTo>
                    <a:lnTo>
                      <a:pt x="443" y="644"/>
                    </a:lnTo>
                    <a:lnTo>
                      <a:pt x="435" y="669"/>
                    </a:lnTo>
                    <a:lnTo>
                      <a:pt x="427" y="686"/>
                    </a:lnTo>
                    <a:lnTo>
                      <a:pt x="427" y="686"/>
                    </a:lnTo>
                    <a:lnTo>
                      <a:pt x="418" y="703"/>
                    </a:lnTo>
                    <a:lnTo>
                      <a:pt x="410" y="728"/>
                    </a:lnTo>
                    <a:lnTo>
                      <a:pt x="410" y="728"/>
                    </a:lnTo>
                    <a:lnTo>
                      <a:pt x="401" y="744"/>
                    </a:lnTo>
                    <a:lnTo>
                      <a:pt x="393" y="761"/>
                    </a:lnTo>
                    <a:lnTo>
                      <a:pt x="393" y="761"/>
                    </a:lnTo>
                    <a:lnTo>
                      <a:pt x="385" y="786"/>
                    </a:lnTo>
                    <a:lnTo>
                      <a:pt x="376" y="803"/>
                    </a:lnTo>
                    <a:lnTo>
                      <a:pt x="376" y="803"/>
                    </a:lnTo>
                    <a:lnTo>
                      <a:pt x="368" y="828"/>
                    </a:lnTo>
                    <a:lnTo>
                      <a:pt x="368" y="845"/>
                    </a:lnTo>
                    <a:lnTo>
                      <a:pt x="360" y="870"/>
                    </a:lnTo>
                    <a:lnTo>
                      <a:pt x="351" y="886"/>
                    </a:lnTo>
                    <a:lnTo>
                      <a:pt x="351" y="911"/>
                    </a:lnTo>
                    <a:lnTo>
                      <a:pt x="343" y="937"/>
                    </a:lnTo>
                    <a:lnTo>
                      <a:pt x="343" y="953"/>
                    </a:lnTo>
                    <a:lnTo>
                      <a:pt x="343" y="978"/>
                    </a:lnTo>
                    <a:lnTo>
                      <a:pt x="343" y="1003"/>
                    </a:lnTo>
                    <a:lnTo>
                      <a:pt x="343" y="1028"/>
                    </a:lnTo>
                    <a:lnTo>
                      <a:pt x="343" y="1053"/>
                    </a:lnTo>
                    <a:lnTo>
                      <a:pt x="343" y="1070"/>
                    </a:lnTo>
                    <a:lnTo>
                      <a:pt x="343" y="1095"/>
                    </a:lnTo>
                    <a:lnTo>
                      <a:pt x="343" y="1120"/>
                    </a:lnTo>
                    <a:lnTo>
                      <a:pt x="343" y="1145"/>
                    </a:lnTo>
                    <a:lnTo>
                      <a:pt x="343" y="1179"/>
                    </a:lnTo>
                    <a:lnTo>
                      <a:pt x="343" y="1396"/>
                    </a:lnTo>
                    <a:lnTo>
                      <a:pt x="343" y="1446"/>
                    </a:lnTo>
                    <a:lnTo>
                      <a:pt x="343" y="1496"/>
                    </a:lnTo>
                    <a:lnTo>
                      <a:pt x="343" y="1546"/>
                    </a:lnTo>
                    <a:lnTo>
                      <a:pt x="351" y="1596"/>
                    </a:lnTo>
                    <a:lnTo>
                      <a:pt x="351" y="1647"/>
                    </a:lnTo>
                    <a:lnTo>
                      <a:pt x="360" y="1697"/>
                    </a:lnTo>
                    <a:lnTo>
                      <a:pt x="368" y="1747"/>
                    </a:lnTo>
                    <a:lnTo>
                      <a:pt x="376" y="1797"/>
                    </a:lnTo>
                    <a:lnTo>
                      <a:pt x="385" y="1847"/>
                    </a:lnTo>
                    <a:lnTo>
                      <a:pt x="401" y="1889"/>
                    </a:lnTo>
                    <a:lnTo>
                      <a:pt x="401" y="1889"/>
                    </a:lnTo>
                    <a:lnTo>
                      <a:pt x="410" y="1931"/>
                    </a:lnTo>
                    <a:lnTo>
                      <a:pt x="418" y="1981"/>
                    </a:lnTo>
                    <a:lnTo>
                      <a:pt x="435" y="2031"/>
                    </a:lnTo>
                    <a:lnTo>
                      <a:pt x="443" y="2073"/>
                    </a:lnTo>
                    <a:lnTo>
                      <a:pt x="460" y="2123"/>
                    </a:lnTo>
                    <a:lnTo>
                      <a:pt x="468" y="2165"/>
                    </a:lnTo>
                    <a:lnTo>
                      <a:pt x="485" y="2206"/>
                    </a:lnTo>
                    <a:lnTo>
                      <a:pt x="502" y="2256"/>
                    </a:lnTo>
                    <a:lnTo>
                      <a:pt x="518" y="2298"/>
                    </a:lnTo>
                    <a:lnTo>
                      <a:pt x="535" y="2340"/>
                    </a:lnTo>
                    <a:lnTo>
                      <a:pt x="552" y="2382"/>
                    </a:lnTo>
                    <a:lnTo>
                      <a:pt x="569" y="2432"/>
                    </a:lnTo>
                    <a:lnTo>
                      <a:pt x="585" y="2474"/>
                    </a:lnTo>
                    <a:lnTo>
                      <a:pt x="610" y="2515"/>
                    </a:lnTo>
                    <a:lnTo>
                      <a:pt x="627" y="2549"/>
                    </a:lnTo>
                    <a:lnTo>
                      <a:pt x="627" y="2557"/>
                    </a:lnTo>
                    <a:lnTo>
                      <a:pt x="644" y="2599"/>
                    </a:lnTo>
                    <a:lnTo>
                      <a:pt x="669" y="2641"/>
                    </a:lnTo>
                    <a:lnTo>
                      <a:pt x="694" y="2683"/>
                    </a:lnTo>
                    <a:lnTo>
                      <a:pt x="711" y="2724"/>
                    </a:lnTo>
                    <a:lnTo>
                      <a:pt x="736" y="2766"/>
                    </a:lnTo>
                    <a:lnTo>
                      <a:pt x="761" y="2808"/>
                    </a:lnTo>
                    <a:lnTo>
                      <a:pt x="786" y="2841"/>
                    </a:lnTo>
                    <a:lnTo>
                      <a:pt x="811" y="2883"/>
                    </a:lnTo>
                    <a:lnTo>
                      <a:pt x="836" y="2925"/>
                    </a:lnTo>
                    <a:lnTo>
                      <a:pt x="861" y="2967"/>
                    </a:lnTo>
                    <a:lnTo>
                      <a:pt x="894" y="3000"/>
                    </a:lnTo>
                    <a:lnTo>
                      <a:pt x="919" y="3042"/>
                    </a:lnTo>
                    <a:lnTo>
                      <a:pt x="945" y="3075"/>
                    </a:lnTo>
                    <a:lnTo>
                      <a:pt x="978" y="3117"/>
                    </a:lnTo>
                    <a:lnTo>
                      <a:pt x="1011" y="3150"/>
                    </a:lnTo>
                    <a:lnTo>
                      <a:pt x="1036" y="3192"/>
                    </a:lnTo>
                    <a:lnTo>
                      <a:pt x="1070" y="3226"/>
                    </a:lnTo>
                    <a:lnTo>
                      <a:pt x="1103" y="3267"/>
                    </a:lnTo>
                    <a:lnTo>
                      <a:pt x="1103" y="3267"/>
                    </a:lnTo>
                    <a:lnTo>
                      <a:pt x="1128" y="3301"/>
                    </a:lnTo>
                    <a:lnTo>
                      <a:pt x="1162" y="3334"/>
                    </a:lnTo>
                    <a:lnTo>
                      <a:pt x="1195" y="3376"/>
                    </a:lnTo>
                    <a:lnTo>
                      <a:pt x="1229" y="3409"/>
                    </a:lnTo>
                    <a:lnTo>
                      <a:pt x="1262" y="3443"/>
                    </a:lnTo>
                    <a:lnTo>
                      <a:pt x="1304" y="3476"/>
                    </a:lnTo>
                    <a:lnTo>
                      <a:pt x="1337" y="3518"/>
                    </a:lnTo>
                    <a:lnTo>
                      <a:pt x="1371" y="3551"/>
                    </a:lnTo>
                    <a:lnTo>
                      <a:pt x="1404" y="3585"/>
                    </a:lnTo>
                    <a:lnTo>
                      <a:pt x="1446" y="3618"/>
                    </a:lnTo>
                    <a:lnTo>
                      <a:pt x="1479" y="3652"/>
                    </a:lnTo>
                    <a:lnTo>
                      <a:pt x="1521" y="3685"/>
                    </a:lnTo>
                    <a:lnTo>
                      <a:pt x="1554" y="3718"/>
                    </a:lnTo>
                    <a:lnTo>
                      <a:pt x="1596" y="3752"/>
                    </a:lnTo>
                    <a:lnTo>
                      <a:pt x="1638" y="3785"/>
                    </a:lnTo>
                    <a:lnTo>
                      <a:pt x="1671" y="3819"/>
                    </a:lnTo>
                    <a:lnTo>
                      <a:pt x="1713" y="3852"/>
                    </a:lnTo>
                    <a:lnTo>
                      <a:pt x="1755" y="3885"/>
                    </a:lnTo>
                    <a:lnTo>
                      <a:pt x="1797" y="3919"/>
                    </a:lnTo>
                    <a:lnTo>
                      <a:pt x="1838" y="3952"/>
                    </a:lnTo>
                    <a:lnTo>
                      <a:pt x="1880" y="3977"/>
                    </a:lnTo>
                    <a:lnTo>
                      <a:pt x="1905" y="4144"/>
                    </a:lnTo>
                    <a:lnTo>
                      <a:pt x="1746" y="4170"/>
                    </a:lnTo>
                    <a:lnTo>
                      <a:pt x="1696" y="4136"/>
                    </a:lnTo>
                    <a:lnTo>
                      <a:pt x="1655" y="4111"/>
                    </a:lnTo>
                    <a:lnTo>
                      <a:pt x="1613" y="4078"/>
                    </a:lnTo>
                    <a:lnTo>
                      <a:pt x="1571" y="4044"/>
                    </a:lnTo>
                    <a:lnTo>
                      <a:pt x="1521" y="4019"/>
                    </a:lnTo>
                    <a:lnTo>
                      <a:pt x="1479" y="3986"/>
                    </a:lnTo>
                    <a:lnTo>
                      <a:pt x="1437" y="3952"/>
                    </a:lnTo>
                    <a:lnTo>
                      <a:pt x="1396" y="3919"/>
                    </a:lnTo>
                    <a:lnTo>
                      <a:pt x="1354" y="3885"/>
                    </a:lnTo>
                    <a:lnTo>
                      <a:pt x="1312" y="3852"/>
                    </a:lnTo>
                    <a:lnTo>
                      <a:pt x="1270" y="3819"/>
                    </a:lnTo>
                    <a:lnTo>
                      <a:pt x="1229" y="3785"/>
                    </a:lnTo>
                    <a:lnTo>
                      <a:pt x="1187" y="3752"/>
                    </a:lnTo>
                    <a:lnTo>
                      <a:pt x="1145" y="3718"/>
                    </a:lnTo>
                    <a:lnTo>
                      <a:pt x="1112" y="3677"/>
                    </a:lnTo>
                    <a:lnTo>
                      <a:pt x="1070" y="3643"/>
                    </a:lnTo>
                    <a:lnTo>
                      <a:pt x="1028" y="3610"/>
                    </a:lnTo>
                    <a:lnTo>
                      <a:pt x="995" y="3576"/>
                    </a:lnTo>
                    <a:lnTo>
                      <a:pt x="953" y="3535"/>
                    </a:lnTo>
                    <a:lnTo>
                      <a:pt x="919" y="3501"/>
                    </a:lnTo>
                    <a:lnTo>
                      <a:pt x="886" y="3459"/>
                    </a:lnTo>
                    <a:lnTo>
                      <a:pt x="886" y="3459"/>
                    </a:lnTo>
                    <a:lnTo>
                      <a:pt x="844" y="3426"/>
                    </a:lnTo>
                    <a:lnTo>
                      <a:pt x="811" y="3384"/>
                    </a:lnTo>
                    <a:lnTo>
                      <a:pt x="777" y="3351"/>
                    </a:lnTo>
                    <a:lnTo>
                      <a:pt x="744" y="3309"/>
                    </a:lnTo>
                    <a:lnTo>
                      <a:pt x="711" y="3267"/>
                    </a:lnTo>
                    <a:lnTo>
                      <a:pt x="677" y="3226"/>
                    </a:lnTo>
                    <a:lnTo>
                      <a:pt x="644" y="3192"/>
                    </a:lnTo>
                    <a:lnTo>
                      <a:pt x="610" y="3150"/>
                    </a:lnTo>
                    <a:lnTo>
                      <a:pt x="577" y="3109"/>
                    </a:lnTo>
                    <a:lnTo>
                      <a:pt x="552" y="3067"/>
                    </a:lnTo>
                    <a:lnTo>
                      <a:pt x="518" y="3025"/>
                    </a:lnTo>
                    <a:lnTo>
                      <a:pt x="493" y="2975"/>
                    </a:lnTo>
                    <a:lnTo>
                      <a:pt x="460" y="2933"/>
                    </a:lnTo>
                    <a:lnTo>
                      <a:pt x="435" y="2891"/>
                    </a:lnTo>
                    <a:lnTo>
                      <a:pt x="410" y="2850"/>
                    </a:lnTo>
                    <a:lnTo>
                      <a:pt x="376" y="2799"/>
                    </a:lnTo>
                    <a:lnTo>
                      <a:pt x="351" y="2758"/>
                    </a:lnTo>
                    <a:lnTo>
                      <a:pt x="326" y="2708"/>
                    </a:lnTo>
                    <a:lnTo>
                      <a:pt x="326" y="2708"/>
                    </a:lnTo>
                    <a:lnTo>
                      <a:pt x="310" y="2666"/>
                    </a:lnTo>
                    <a:lnTo>
                      <a:pt x="285" y="2616"/>
                    </a:lnTo>
                    <a:lnTo>
                      <a:pt x="259" y="2574"/>
                    </a:lnTo>
                    <a:lnTo>
                      <a:pt x="243" y="2524"/>
                    </a:lnTo>
                    <a:lnTo>
                      <a:pt x="218" y="2474"/>
                    </a:lnTo>
                    <a:lnTo>
                      <a:pt x="201" y="2424"/>
                    </a:lnTo>
                    <a:lnTo>
                      <a:pt x="176" y="2373"/>
                    </a:lnTo>
                    <a:lnTo>
                      <a:pt x="159" y="2323"/>
                    </a:lnTo>
                    <a:lnTo>
                      <a:pt x="143" y="2273"/>
                    </a:lnTo>
                    <a:lnTo>
                      <a:pt x="126" y="2223"/>
                    </a:lnTo>
                    <a:lnTo>
                      <a:pt x="109" y="2173"/>
                    </a:lnTo>
                    <a:lnTo>
                      <a:pt x="92" y="2123"/>
                    </a:lnTo>
                    <a:lnTo>
                      <a:pt x="76" y="2073"/>
                    </a:lnTo>
                    <a:lnTo>
                      <a:pt x="67" y="2014"/>
                    </a:lnTo>
                    <a:lnTo>
                      <a:pt x="51" y="1964"/>
                    </a:lnTo>
                    <a:lnTo>
                      <a:pt x="51" y="1964"/>
                    </a:lnTo>
                    <a:lnTo>
                      <a:pt x="42" y="1914"/>
                    </a:lnTo>
                    <a:lnTo>
                      <a:pt x="34" y="1855"/>
                    </a:lnTo>
                    <a:lnTo>
                      <a:pt x="26" y="1805"/>
                    </a:lnTo>
                    <a:lnTo>
                      <a:pt x="17" y="1747"/>
                    </a:lnTo>
                    <a:lnTo>
                      <a:pt x="9" y="1688"/>
                    </a:lnTo>
                    <a:lnTo>
                      <a:pt x="1" y="1638"/>
                    </a:lnTo>
                    <a:lnTo>
                      <a:pt x="1" y="1580"/>
                    </a:lnTo>
                    <a:lnTo>
                      <a:pt x="1" y="1521"/>
                    </a:lnTo>
                    <a:lnTo>
                      <a:pt x="1" y="1463"/>
                    </a:lnTo>
                    <a:lnTo>
                      <a:pt x="1" y="1404"/>
                    </a:lnTo>
                    <a:lnTo>
                      <a:pt x="1" y="1212"/>
                    </a:lnTo>
                    <a:lnTo>
                      <a:pt x="1" y="1179"/>
                    </a:lnTo>
                    <a:lnTo>
                      <a:pt x="1" y="1145"/>
                    </a:lnTo>
                    <a:lnTo>
                      <a:pt x="1" y="1120"/>
                    </a:lnTo>
                    <a:lnTo>
                      <a:pt x="1" y="1087"/>
                    </a:lnTo>
                    <a:lnTo>
                      <a:pt x="1" y="1053"/>
                    </a:lnTo>
                    <a:lnTo>
                      <a:pt x="1" y="1028"/>
                    </a:lnTo>
                    <a:lnTo>
                      <a:pt x="1" y="995"/>
                    </a:lnTo>
                    <a:lnTo>
                      <a:pt x="9" y="970"/>
                    </a:lnTo>
                    <a:lnTo>
                      <a:pt x="17" y="945"/>
                    </a:lnTo>
                    <a:lnTo>
                      <a:pt x="17" y="911"/>
                    </a:lnTo>
                    <a:lnTo>
                      <a:pt x="26" y="886"/>
                    </a:lnTo>
                    <a:lnTo>
                      <a:pt x="34" y="861"/>
                    </a:lnTo>
                    <a:lnTo>
                      <a:pt x="42" y="828"/>
                    </a:lnTo>
                    <a:lnTo>
                      <a:pt x="51" y="803"/>
                    </a:lnTo>
                    <a:lnTo>
                      <a:pt x="59" y="778"/>
                    </a:lnTo>
                    <a:lnTo>
                      <a:pt x="67" y="753"/>
                    </a:lnTo>
                    <a:lnTo>
                      <a:pt x="76" y="728"/>
                    </a:lnTo>
                    <a:lnTo>
                      <a:pt x="84" y="703"/>
                    </a:lnTo>
                    <a:lnTo>
                      <a:pt x="92" y="678"/>
                    </a:lnTo>
                    <a:lnTo>
                      <a:pt x="101" y="652"/>
                    </a:lnTo>
                    <a:lnTo>
                      <a:pt x="109" y="627"/>
                    </a:lnTo>
                    <a:lnTo>
                      <a:pt x="126" y="602"/>
                    </a:lnTo>
                    <a:lnTo>
                      <a:pt x="134" y="577"/>
                    </a:lnTo>
                    <a:lnTo>
                      <a:pt x="143" y="552"/>
                    </a:lnTo>
                    <a:lnTo>
                      <a:pt x="159" y="536"/>
                    </a:lnTo>
                    <a:lnTo>
                      <a:pt x="168" y="510"/>
                    </a:lnTo>
                    <a:lnTo>
                      <a:pt x="184" y="485"/>
                    </a:lnTo>
                    <a:lnTo>
                      <a:pt x="193" y="469"/>
                    </a:lnTo>
                    <a:lnTo>
                      <a:pt x="209" y="444"/>
                    </a:lnTo>
                    <a:lnTo>
                      <a:pt x="226" y="427"/>
                    </a:lnTo>
                    <a:lnTo>
                      <a:pt x="234" y="402"/>
                    </a:lnTo>
                    <a:lnTo>
                      <a:pt x="251" y="385"/>
                    </a:lnTo>
                    <a:lnTo>
                      <a:pt x="268" y="360"/>
                    </a:lnTo>
                    <a:lnTo>
                      <a:pt x="276" y="343"/>
                    </a:lnTo>
                    <a:lnTo>
                      <a:pt x="293" y="327"/>
                    </a:lnTo>
                    <a:lnTo>
                      <a:pt x="310" y="310"/>
                    </a:lnTo>
                    <a:lnTo>
                      <a:pt x="326" y="293"/>
                    </a:lnTo>
                    <a:lnTo>
                      <a:pt x="343" y="268"/>
                    </a:lnTo>
                    <a:lnTo>
                      <a:pt x="351" y="268"/>
                    </a:lnTo>
                    <a:lnTo>
                      <a:pt x="360" y="251"/>
                    </a:lnTo>
                    <a:lnTo>
                      <a:pt x="376" y="235"/>
                    </a:lnTo>
                    <a:lnTo>
                      <a:pt x="393" y="226"/>
                    </a:lnTo>
                    <a:lnTo>
                      <a:pt x="410" y="210"/>
                    </a:lnTo>
                    <a:lnTo>
                      <a:pt x="435" y="193"/>
                    </a:lnTo>
                    <a:lnTo>
                      <a:pt x="452" y="176"/>
                    </a:lnTo>
                    <a:lnTo>
                      <a:pt x="468" y="160"/>
                    </a:lnTo>
                    <a:lnTo>
                      <a:pt x="485" y="151"/>
                    </a:lnTo>
                    <a:lnTo>
                      <a:pt x="502" y="135"/>
                    </a:lnTo>
                    <a:lnTo>
                      <a:pt x="527" y="126"/>
                    </a:lnTo>
                    <a:lnTo>
                      <a:pt x="544" y="109"/>
                    </a:lnTo>
                    <a:lnTo>
                      <a:pt x="569" y="101"/>
                    </a:lnTo>
                    <a:lnTo>
                      <a:pt x="585" y="84"/>
                    </a:lnTo>
                    <a:lnTo>
                      <a:pt x="602" y="76"/>
                    </a:lnTo>
                    <a:lnTo>
                      <a:pt x="627" y="68"/>
                    </a:lnTo>
                    <a:lnTo>
                      <a:pt x="644" y="59"/>
                    </a:lnTo>
                    <a:lnTo>
                      <a:pt x="669" y="51"/>
                    </a:lnTo>
                    <a:lnTo>
                      <a:pt x="686" y="43"/>
                    </a:lnTo>
                    <a:lnTo>
                      <a:pt x="711" y="34"/>
                    </a:lnTo>
                    <a:lnTo>
                      <a:pt x="727" y="26"/>
                    </a:lnTo>
                    <a:lnTo>
                      <a:pt x="752" y="18"/>
                    </a:lnTo>
                    <a:lnTo>
                      <a:pt x="777" y="9"/>
                    </a:lnTo>
                    <a:lnTo>
                      <a:pt x="794" y="1"/>
                    </a:lnTo>
                    <a:lnTo>
                      <a:pt x="819" y="1"/>
                    </a:lnTo>
                    <a:lnTo>
                      <a:pt x="844" y="1"/>
                    </a:lnTo>
                    <a:lnTo>
                      <a:pt x="861" y="1"/>
                    </a:lnTo>
                    <a:lnTo>
                      <a:pt x="886" y="1"/>
                    </a:lnTo>
                    <a:lnTo>
                      <a:pt x="911" y="1"/>
                    </a:lnTo>
                    <a:lnTo>
                      <a:pt x="928" y="1"/>
                    </a:lnTo>
                    <a:lnTo>
                      <a:pt x="953" y="1"/>
                    </a:lnTo>
                    <a:lnTo>
                      <a:pt x="978" y="1"/>
                    </a:lnTo>
                    <a:lnTo>
                      <a:pt x="1120" y="1"/>
                    </a:lnTo>
                    <a:lnTo>
                      <a:pt x="1145" y="1"/>
                    </a:lnTo>
                    <a:lnTo>
                      <a:pt x="1162" y="1"/>
                    </a:lnTo>
                    <a:lnTo>
                      <a:pt x="1187" y="1"/>
                    </a:lnTo>
                    <a:lnTo>
                      <a:pt x="1212" y="1"/>
                    </a:lnTo>
                    <a:lnTo>
                      <a:pt x="1237" y="1"/>
                    </a:lnTo>
                    <a:lnTo>
                      <a:pt x="1262" y="1"/>
                    </a:lnTo>
                    <a:lnTo>
                      <a:pt x="1287" y="1"/>
                    </a:lnTo>
                    <a:lnTo>
                      <a:pt x="1312" y="1"/>
                    </a:lnTo>
                    <a:lnTo>
                      <a:pt x="1337" y="9"/>
                    </a:lnTo>
                    <a:lnTo>
                      <a:pt x="1354" y="18"/>
                    </a:lnTo>
                    <a:lnTo>
                      <a:pt x="1379" y="26"/>
                    </a:lnTo>
                    <a:lnTo>
                      <a:pt x="1404" y="34"/>
                    </a:lnTo>
                    <a:lnTo>
                      <a:pt x="1429" y="43"/>
                    </a:lnTo>
                    <a:lnTo>
                      <a:pt x="1454" y="51"/>
                    </a:lnTo>
                    <a:lnTo>
                      <a:pt x="1479" y="59"/>
                    </a:lnTo>
                    <a:lnTo>
                      <a:pt x="1504" y="68"/>
                    </a:lnTo>
                    <a:lnTo>
                      <a:pt x="1529" y="76"/>
                    </a:lnTo>
                    <a:lnTo>
                      <a:pt x="1546" y="84"/>
                    </a:lnTo>
                    <a:lnTo>
                      <a:pt x="1571" y="93"/>
                    </a:lnTo>
                    <a:lnTo>
                      <a:pt x="1596" y="109"/>
                    </a:lnTo>
                    <a:lnTo>
                      <a:pt x="1621" y="118"/>
                    </a:lnTo>
                    <a:lnTo>
                      <a:pt x="1646" y="135"/>
                    </a:lnTo>
                    <a:lnTo>
                      <a:pt x="1671" y="143"/>
                    </a:lnTo>
                    <a:lnTo>
                      <a:pt x="1696" y="160"/>
                    </a:lnTo>
                    <a:lnTo>
                      <a:pt x="1721" y="168"/>
                    </a:lnTo>
                    <a:lnTo>
                      <a:pt x="1738" y="185"/>
                    </a:lnTo>
                    <a:lnTo>
                      <a:pt x="1763" y="201"/>
                    </a:lnTo>
                    <a:lnTo>
                      <a:pt x="1788" y="218"/>
                    </a:lnTo>
                    <a:lnTo>
                      <a:pt x="1813" y="235"/>
                    </a:lnTo>
                    <a:lnTo>
                      <a:pt x="1838" y="251"/>
                    </a:lnTo>
                    <a:lnTo>
                      <a:pt x="1863" y="268"/>
                    </a:lnTo>
                    <a:lnTo>
                      <a:pt x="1880" y="285"/>
                    </a:lnTo>
                    <a:lnTo>
                      <a:pt x="1905" y="302"/>
                    </a:lnTo>
                    <a:lnTo>
                      <a:pt x="1930" y="318"/>
                    </a:lnTo>
                    <a:lnTo>
                      <a:pt x="1955" y="335"/>
                    </a:lnTo>
                    <a:lnTo>
                      <a:pt x="1972" y="360"/>
                    </a:lnTo>
                    <a:lnTo>
                      <a:pt x="1997" y="377"/>
                    </a:lnTo>
                    <a:lnTo>
                      <a:pt x="2022" y="394"/>
                    </a:lnTo>
                    <a:lnTo>
                      <a:pt x="2047" y="419"/>
                    </a:lnTo>
                    <a:lnTo>
                      <a:pt x="2064" y="435"/>
                    </a:lnTo>
                    <a:lnTo>
                      <a:pt x="2089" y="460"/>
                    </a:lnTo>
                    <a:lnTo>
                      <a:pt x="2114" y="485"/>
                    </a:lnTo>
                    <a:lnTo>
                      <a:pt x="2131" y="502"/>
                    </a:lnTo>
                    <a:lnTo>
                      <a:pt x="2156" y="527"/>
                    </a:lnTo>
                    <a:lnTo>
                      <a:pt x="2173" y="552"/>
                    </a:lnTo>
                    <a:lnTo>
                      <a:pt x="2198" y="577"/>
                    </a:lnTo>
                    <a:lnTo>
                      <a:pt x="2223" y="602"/>
                    </a:lnTo>
                    <a:lnTo>
                      <a:pt x="2281" y="669"/>
                    </a:lnTo>
                    <a:lnTo>
                      <a:pt x="2331" y="728"/>
                    </a:lnTo>
                    <a:lnTo>
                      <a:pt x="2340" y="744"/>
                    </a:lnTo>
                    <a:lnTo>
                      <a:pt x="2398" y="820"/>
                    </a:lnTo>
                    <a:lnTo>
                      <a:pt x="2465" y="886"/>
                    </a:lnTo>
                    <a:lnTo>
                      <a:pt x="2523" y="962"/>
                    </a:lnTo>
                    <a:lnTo>
                      <a:pt x="2574" y="1037"/>
                    </a:lnTo>
                    <a:lnTo>
                      <a:pt x="2632" y="1112"/>
                    </a:lnTo>
                    <a:lnTo>
                      <a:pt x="2691" y="1187"/>
                    </a:lnTo>
                    <a:lnTo>
                      <a:pt x="2741" y="1254"/>
                    </a:lnTo>
                    <a:lnTo>
                      <a:pt x="2799" y="1329"/>
                    </a:lnTo>
                    <a:lnTo>
                      <a:pt x="2849" y="1413"/>
                    </a:lnTo>
                    <a:lnTo>
                      <a:pt x="2908" y="1488"/>
                    </a:lnTo>
                    <a:lnTo>
                      <a:pt x="2958" y="1563"/>
                    </a:lnTo>
                    <a:lnTo>
                      <a:pt x="3008" y="1638"/>
                    </a:lnTo>
                    <a:lnTo>
                      <a:pt x="3058" y="1722"/>
                    </a:lnTo>
                    <a:lnTo>
                      <a:pt x="3108" y="1797"/>
                    </a:lnTo>
                    <a:lnTo>
                      <a:pt x="3150" y="1872"/>
                    </a:lnTo>
                    <a:lnTo>
                      <a:pt x="3192" y="1947"/>
                    </a:lnTo>
                    <a:lnTo>
                      <a:pt x="3234" y="2014"/>
                    </a:lnTo>
                    <a:lnTo>
                      <a:pt x="3275" y="2089"/>
                    </a:lnTo>
                    <a:lnTo>
                      <a:pt x="3317" y="2156"/>
                    </a:lnTo>
                    <a:lnTo>
                      <a:pt x="3359" y="2231"/>
                    </a:lnTo>
                    <a:lnTo>
                      <a:pt x="3392" y="2307"/>
                    </a:lnTo>
                    <a:lnTo>
                      <a:pt x="3434" y="2382"/>
                    </a:lnTo>
                    <a:lnTo>
                      <a:pt x="3467" y="2449"/>
                    </a:lnTo>
                    <a:lnTo>
                      <a:pt x="3501" y="2524"/>
                    </a:lnTo>
                    <a:lnTo>
                      <a:pt x="3534" y="2599"/>
                    </a:lnTo>
                    <a:lnTo>
                      <a:pt x="3568" y="2674"/>
                    </a:lnTo>
                    <a:lnTo>
                      <a:pt x="3601" y="2749"/>
                    </a:lnTo>
                    <a:lnTo>
                      <a:pt x="3635" y="2816"/>
                    </a:lnTo>
                    <a:lnTo>
                      <a:pt x="3668" y="2891"/>
                    </a:lnTo>
                    <a:lnTo>
                      <a:pt x="3701" y="2967"/>
                    </a:lnTo>
                    <a:lnTo>
                      <a:pt x="3726" y="3042"/>
                    </a:lnTo>
                    <a:lnTo>
                      <a:pt x="3760" y="3117"/>
                    </a:lnTo>
                    <a:lnTo>
                      <a:pt x="3785" y="3192"/>
                    </a:lnTo>
                    <a:lnTo>
                      <a:pt x="3818" y="3267"/>
                    </a:lnTo>
                    <a:lnTo>
                      <a:pt x="3843" y="3342"/>
                    </a:lnTo>
                    <a:lnTo>
                      <a:pt x="3877" y="3418"/>
                    </a:lnTo>
                    <a:lnTo>
                      <a:pt x="3902" y="3493"/>
                    </a:lnTo>
                    <a:lnTo>
                      <a:pt x="3927" y="3568"/>
                    </a:lnTo>
                    <a:lnTo>
                      <a:pt x="3960" y="3652"/>
                    </a:lnTo>
                    <a:lnTo>
                      <a:pt x="3985" y="3727"/>
                    </a:lnTo>
                    <a:lnTo>
                      <a:pt x="4036" y="3877"/>
                    </a:lnTo>
                    <a:lnTo>
                      <a:pt x="4094" y="4036"/>
                    </a:lnTo>
                    <a:lnTo>
                      <a:pt x="4127" y="4136"/>
                    </a:lnTo>
                    <a:lnTo>
                      <a:pt x="4144" y="4186"/>
                    </a:lnTo>
                    <a:lnTo>
                      <a:pt x="4102" y="4270"/>
                    </a:lnTo>
                    <a:lnTo>
                      <a:pt x="4019" y="4228"/>
                    </a:lnTo>
                    <a:lnTo>
                      <a:pt x="4002" y="4186"/>
                    </a:lnTo>
                    <a:lnTo>
                      <a:pt x="3960" y="4078"/>
                    </a:lnTo>
                    <a:lnTo>
                      <a:pt x="3902" y="3927"/>
                    </a:lnTo>
                    <a:lnTo>
                      <a:pt x="3843" y="3777"/>
                    </a:lnTo>
                    <a:lnTo>
                      <a:pt x="3818" y="3702"/>
                    </a:lnTo>
                    <a:lnTo>
                      <a:pt x="3785" y="3627"/>
                    </a:lnTo>
                    <a:lnTo>
                      <a:pt x="3760" y="3551"/>
                    </a:lnTo>
                    <a:lnTo>
                      <a:pt x="3726" y="3476"/>
                    </a:lnTo>
                    <a:lnTo>
                      <a:pt x="3701" y="3401"/>
                    </a:lnTo>
                    <a:lnTo>
                      <a:pt x="3668" y="3326"/>
                    </a:lnTo>
                    <a:lnTo>
                      <a:pt x="3643" y="3251"/>
                    </a:lnTo>
                    <a:lnTo>
                      <a:pt x="3609" y="3184"/>
                    </a:lnTo>
                    <a:lnTo>
                      <a:pt x="3576" y="3109"/>
                    </a:lnTo>
                    <a:lnTo>
                      <a:pt x="3543" y="3033"/>
                    </a:lnTo>
                    <a:lnTo>
                      <a:pt x="3509" y="2967"/>
                    </a:lnTo>
                    <a:lnTo>
                      <a:pt x="3476" y="2891"/>
                    </a:lnTo>
                    <a:lnTo>
                      <a:pt x="3442" y="2816"/>
                    </a:lnTo>
                    <a:lnTo>
                      <a:pt x="3409" y="2749"/>
                    </a:lnTo>
                    <a:lnTo>
                      <a:pt x="3376" y="2674"/>
                    </a:lnTo>
                    <a:lnTo>
                      <a:pt x="3342" y="2607"/>
                    </a:lnTo>
                    <a:lnTo>
                      <a:pt x="3300" y="2532"/>
                    </a:lnTo>
                    <a:lnTo>
                      <a:pt x="3267" y="2465"/>
                    </a:lnTo>
                    <a:lnTo>
                      <a:pt x="3225" y="2390"/>
                    </a:lnTo>
                    <a:lnTo>
                      <a:pt x="3192" y="2323"/>
                    </a:lnTo>
                    <a:lnTo>
                      <a:pt x="3150" y="2256"/>
                    </a:lnTo>
                    <a:lnTo>
                      <a:pt x="3108" y="2190"/>
                    </a:lnTo>
                    <a:lnTo>
                      <a:pt x="3066" y="2114"/>
                    </a:lnTo>
                    <a:lnTo>
                      <a:pt x="3025" y="2048"/>
                    </a:lnTo>
                    <a:lnTo>
                      <a:pt x="2983" y="1981"/>
                    </a:lnTo>
                    <a:lnTo>
                      <a:pt x="2933" y="1914"/>
                    </a:lnTo>
                    <a:lnTo>
                      <a:pt x="2883" y="1839"/>
                    </a:lnTo>
                    <a:lnTo>
                      <a:pt x="2833" y="1764"/>
                    </a:lnTo>
                    <a:lnTo>
                      <a:pt x="2782" y="1688"/>
                    </a:lnTo>
                    <a:lnTo>
                      <a:pt x="2724" y="1613"/>
                    </a:lnTo>
                    <a:lnTo>
                      <a:pt x="2674" y="1538"/>
                    </a:lnTo>
                    <a:lnTo>
                      <a:pt x="2615" y="1471"/>
                    </a:lnTo>
                    <a:lnTo>
                      <a:pt x="2565" y="1396"/>
                    </a:lnTo>
                    <a:lnTo>
                      <a:pt x="2507" y="1329"/>
                    </a:lnTo>
                    <a:lnTo>
                      <a:pt x="2448" y="1254"/>
                    </a:lnTo>
                    <a:lnTo>
                      <a:pt x="2390" y="1187"/>
                    </a:lnTo>
                    <a:lnTo>
                      <a:pt x="2331" y="1112"/>
                    </a:lnTo>
                    <a:lnTo>
                      <a:pt x="2273" y="1045"/>
                    </a:lnTo>
                    <a:lnTo>
                      <a:pt x="2214" y="978"/>
                    </a:lnTo>
                    <a:lnTo>
                      <a:pt x="2156" y="911"/>
                    </a:lnTo>
                    <a:lnTo>
                      <a:pt x="2147" y="895"/>
                    </a:lnTo>
                    <a:lnTo>
                      <a:pt x="2097" y="845"/>
                    </a:lnTo>
                    <a:lnTo>
                      <a:pt x="2031" y="769"/>
                    </a:lnTo>
                    <a:lnTo>
                      <a:pt x="2014" y="753"/>
                    </a:lnTo>
                    <a:lnTo>
                      <a:pt x="1989" y="728"/>
                    </a:lnTo>
                    <a:lnTo>
                      <a:pt x="1972" y="711"/>
                    </a:lnTo>
                    <a:lnTo>
                      <a:pt x="1947" y="686"/>
                    </a:lnTo>
                    <a:lnTo>
                      <a:pt x="1930" y="669"/>
                    </a:lnTo>
                    <a:lnTo>
                      <a:pt x="1905" y="652"/>
                    </a:lnTo>
                    <a:lnTo>
                      <a:pt x="1889" y="636"/>
                    </a:lnTo>
                    <a:lnTo>
                      <a:pt x="1863" y="611"/>
                    </a:lnTo>
                    <a:lnTo>
                      <a:pt x="1847" y="594"/>
                    </a:lnTo>
                    <a:lnTo>
                      <a:pt x="1822" y="577"/>
                    </a:lnTo>
                    <a:lnTo>
                      <a:pt x="1805" y="561"/>
                    </a:lnTo>
                    <a:lnTo>
                      <a:pt x="1780" y="544"/>
                    </a:lnTo>
                    <a:lnTo>
                      <a:pt x="1763" y="527"/>
                    </a:lnTo>
                    <a:lnTo>
                      <a:pt x="1738" y="519"/>
                    </a:lnTo>
                    <a:lnTo>
                      <a:pt x="1721" y="502"/>
                    </a:lnTo>
                    <a:lnTo>
                      <a:pt x="1696" y="485"/>
                    </a:lnTo>
                    <a:lnTo>
                      <a:pt x="1680" y="477"/>
                    </a:lnTo>
                    <a:lnTo>
                      <a:pt x="1655" y="460"/>
                    </a:lnTo>
                    <a:lnTo>
                      <a:pt x="1638" y="444"/>
                    </a:lnTo>
                    <a:lnTo>
                      <a:pt x="1613" y="435"/>
                    </a:lnTo>
                    <a:lnTo>
                      <a:pt x="1596" y="427"/>
                    </a:lnTo>
                    <a:lnTo>
                      <a:pt x="1579" y="410"/>
                    </a:lnTo>
                    <a:lnTo>
                      <a:pt x="1554" y="402"/>
                    </a:lnTo>
                    <a:lnTo>
                      <a:pt x="1538" y="394"/>
                    </a:lnTo>
                    <a:lnTo>
                      <a:pt x="1513" y="377"/>
                    </a:lnTo>
                    <a:lnTo>
                      <a:pt x="1496" y="368"/>
                    </a:lnTo>
                    <a:lnTo>
                      <a:pt x="1479" y="360"/>
                    </a:lnTo>
                    <a:lnTo>
                      <a:pt x="1454" y="352"/>
                    </a:lnTo>
                    <a:lnTo>
                      <a:pt x="1437" y="343"/>
                    </a:lnTo>
                    <a:lnTo>
                      <a:pt x="1412" y="335"/>
                    </a:lnTo>
                    <a:lnTo>
                      <a:pt x="1412" y="335"/>
                    </a:lnTo>
                    <a:lnTo>
                      <a:pt x="1396" y="327"/>
                    </a:lnTo>
                    <a:lnTo>
                      <a:pt x="1371" y="318"/>
                    </a:lnTo>
                    <a:lnTo>
                      <a:pt x="1371" y="318"/>
                    </a:lnTo>
                    <a:lnTo>
                      <a:pt x="1354" y="318"/>
                    </a:lnTo>
                    <a:lnTo>
                      <a:pt x="1329" y="310"/>
                    </a:lnTo>
                    <a:lnTo>
                      <a:pt x="1329" y="310"/>
                    </a:lnTo>
                    <a:lnTo>
                      <a:pt x="1312" y="302"/>
                    </a:lnTo>
                    <a:lnTo>
                      <a:pt x="1295" y="293"/>
                    </a:lnTo>
                    <a:lnTo>
                      <a:pt x="1295" y="293"/>
                    </a:lnTo>
                    <a:lnTo>
                      <a:pt x="1270" y="293"/>
                    </a:lnTo>
                    <a:lnTo>
                      <a:pt x="1254" y="293"/>
                    </a:lnTo>
                    <a:lnTo>
                      <a:pt x="1254" y="293"/>
                    </a:lnTo>
                    <a:lnTo>
                      <a:pt x="1229" y="293"/>
                    </a:lnTo>
                    <a:lnTo>
                      <a:pt x="1212" y="293"/>
                    </a:lnTo>
                    <a:lnTo>
                      <a:pt x="1212" y="293"/>
                    </a:lnTo>
                    <a:lnTo>
                      <a:pt x="1195" y="293"/>
                    </a:lnTo>
                    <a:lnTo>
                      <a:pt x="1170" y="293"/>
                    </a:lnTo>
                    <a:lnTo>
                      <a:pt x="1170" y="293"/>
                    </a:lnTo>
                    <a:lnTo>
                      <a:pt x="1153" y="293"/>
                    </a:lnTo>
                    <a:lnTo>
                      <a:pt x="1137" y="293"/>
                    </a:lnTo>
                    <a:lnTo>
                      <a:pt x="1137" y="293"/>
                    </a:lnTo>
                    <a:lnTo>
                      <a:pt x="1112" y="293"/>
                    </a:lnTo>
                    <a:lnTo>
                      <a:pt x="978" y="293"/>
                    </a:lnTo>
                    <a:lnTo>
                      <a:pt x="961" y="293"/>
                    </a:lnTo>
                    <a:lnTo>
                      <a:pt x="961" y="293"/>
                    </a:lnTo>
                    <a:lnTo>
                      <a:pt x="945" y="293"/>
                    </a:lnTo>
                    <a:lnTo>
                      <a:pt x="919" y="293"/>
                    </a:lnTo>
                    <a:lnTo>
                      <a:pt x="919" y="293"/>
                    </a:lnTo>
                    <a:lnTo>
                      <a:pt x="903" y="293"/>
                    </a:lnTo>
                    <a:lnTo>
                      <a:pt x="886" y="293"/>
                    </a:lnTo>
                    <a:lnTo>
                      <a:pt x="886" y="293"/>
                    </a:lnTo>
                    <a:lnTo>
                      <a:pt x="869" y="293"/>
                    </a:lnTo>
                    <a:lnTo>
                      <a:pt x="853" y="293"/>
                    </a:lnTo>
                    <a:lnTo>
                      <a:pt x="853" y="293"/>
                    </a:lnTo>
                    <a:lnTo>
                      <a:pt x="836" y="293"/>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131;p37">
                <a:extLst>
                  <a:ext uri="{FF2B5EF4-FFF2-40B4-BE49-F238E27FC236}">
                    <a16:creationId xmlns:a16="http://schemas.microsoft.com/office/drawing/2014/main" id="{4D12594B-A99D-7229-C8C1-CD2D38B6C30E}"/>
                  </a:ext>
                </a:extLst>
              </p:cNvPr>
              <p:cNvSpPr/>
              <p:nvPr/>
            </p:nvSpPr>
            <p:spPr>
              <a:xfrm>
                <a:off x="5108623" y="8950924"/>
                <a:ext cx="300898" cy="251817"/>
              </a:xfrm>
              <a:custGeom>
                <a:avLst/>
                <a:gdLst/>
                <a:ahLst/>
                <a:cxnLst/>
                <a:rect l="l" t="t" r="r" b="b"/>
                <a:pathLst>
                  <a:path w="6100" h="5105" extrusionOk="0">
                    <a:moveTo>
                      <a:pt x="3626" y="4829"/>
                    </a:moveTo>
                    <a:lnTo>
                      <a:pt x="3610" y="4829"/>
                    </a:lnTo>
                    <a:lnTo>
                      <a:pt x="3568" y="4846"/>
                    </a:lnTo>
                    <a:lnTo>
                      <a:pt x="3468" y="4888"/>
                    </a:lnTo>
                    <a:lnTo>
                      <a:pt x="3401" y="4913"/>
                    </a:lnTo>
                    <a:lnTo>
                      <a:pt x="3326" y="4938"/>
                    </a:lnTo>
                    <a:lnTo>
                      <a:pt x="3242" y="4963"/>
                    </a:lnTo>
                    <a:lnTo>
                      <a:pt x="3167" y="4988"/>
                    </a:lnTo>
                    <a:lnTo>
                      <a:pt x="3125" y="5005"/>
                    </a:lnTo>
                    <a:lnTo>
                      <a:pt x="3083" y="5021"/>
                    </a:lnTo>
                    <a:lnTo>
                      <a:pt x="3041" y="5030"/>
                    </a:lnTo>
                    <a:lnTo>
                      <a:pt x="3000" y="5038"/>
                    </a:lnTo>
                    <a:lnTo>
                      <a:pt x="2958" y="5055"/>
                    </a:lnTo>
                    <a:lnTo>
                      <a:pt x="2916" y="5063"/>
                    </a:lnTo>
                    <a:lnTo>
                      <a:pt x="2883" y="5080"/>
                    </a:lnTo>
                    <a:lnTo>
                      <a:pt x="2841" y="5088"/>
                    </a:lnTo>
                    <a:lnTo>
                      <a:pt x="2808" y="5096"/>
                    </a:lnTo>
                    <a:lnTo>
                      <a:pt x="2774" y="5105"/>
                    </a:lnTo>
                    <a:lnTo>
                      <a:pt x="2741" y="5105"/>
                    </a:lnTo>
                    <a:lnTo>
                      <a:pt x="2724" y="5105"/>
                    </a:lnTo>
                    <a:lnTo>
                      <a:pt x="2716" y="5105"/>
                    </a:lnTo>
                    <a:lnTo>
                      <a:pt x="2699" y="5105"/>
                    </a:lnTo>
                    <a:lnTo>
                      <a:pt x="2682" y="5105"/>
                    </a:lnTo>
                    <a:lnTo>
                      <a:pt x="2666" y="5105"/>
                    </a:lnTo>
                    <a:lnTo>
                      <a:pt x="2657" y="5105"/>
                    </a:lnTo>
                    <a:lnTo>
                      <a:pt x="2615" y="5105"/>
                    </a:lnTo>
                    <a:lnTo>
                      <a:pt x="2599" y="5105"/>
                    </a:lnTo>
                    <a:lnTo>
                      <a:pt x="2582" y="5105"/>
                    </a:lnTo>
                    <a:lnTo>
                      <a:pt x="2565" y="5105"/>
                    </a:lnTo>
                    <a:lnTo>
                      <a:pt x="2549" y="5105"/>
                    </a:lnTo>
                    <a:lnTo>
                      <a:pt x="2532" y="5096"/>
                    </a:lnTo>
                    <a:lnTo>
                      <a:pt x="2515" y="5088"/>
                    </a:lnTo>
                    <a:lnTo>
                      <a:pt x="2498" y="5080"/>
                    </a:lnTo>
                    <a:lnTo>
                      <a:pt x="2482" y="5063"/>
                    </a:lnTo>
                    <a:lnTo>
                      <a:pt x="2465" y="5038"/>
                    </a:lnTo>
                    <a:lnTo>
                      <a:pt x="2448" y="5005"/>
                    </a:lnTo>
                    <a:lnTo>
                      <a:pt x="2448" y="4979"/>
                    </a:lnTo>
                    <a:lnTo>
                      <a:pt x="2448" y="4946"/>
                    </a:lnTo>
                    <a:lnTo>
                      <a:pt x="2448" y="4929"/>
                    </a:lnTo>
                    <a:lnTo>
                      <a:pt x="2448" y="4921"/>
                    </a:lnTo>
                    <a:lnTo>
                      <a:pt x="2457" y="4896"/>
                    </a:lnTo>
                    <a:lnTo>
                      <a:pt x="2465" y="4871"/>
                    </a:lnTo>
                    <a:lnTo>
                      <a:pt x="2482" y="4863"/>
                    </a:lnTo>
                    <a:lnTo>
                      <a:pt x="2490" y="4846"/>
                    </a:lnTo>
                    <a:lnTo>
                      <a:pt x="2507" y="4837"/>
                    </a:lnTo>
                    <a:lnTo>
                      <a:pt x="2515" y="4829"/>
                    </a:lnTo>
                    <a:lnTo>
                      <a:pt x="2532" y="4821"/>
                    </a:lnTo>
                    <a:lnTo>
                      <a:pt x="2540" y="4812"/>
                    </a:lnTo>
                    <a:lnTo>
                      <a:pt x="2549" y="4804"/>
                    </a:lnTo>
                    <a:lnTo>
                      <a:pt x="2574" y="4787"/>
                    </a:lnTo>
                    <a:lnTo>
                      <a:pt x="2599" y="4779"/>
                    </a:lnTo>
                    <a:lnTo>
                      <a:pt x="2624" y="4762"/>
                    </a:lnTo>
                    <a:lnTo>
                      <a:pt x="2649" y="4754"/>
                    </a:lnTo>
                    <a:lnTo>
                      <a:pt x="2674" y="4737"/>
                    </a:lnTo>
                    <a:lnTo>
                      <a:pt x="2707" y="4729"/>
                    </a:lnTo>
                    <a:lnTo>
                      <a:pt x="2732" y="4721"/>
                    </a:lnTo>
                    <a:lnTo>
                      <a:pt x="2766" y="4712"/>
                    </a:lnTo>
                    <a:lnTo>
                      <a:pt x="2824" y="4687"/>
                    </a:lnTo>
                    <a:lnTo>
                      <a:pt x="2941" y="4654"/>
                    </a:lnTo>
                    <a:lnTo>
                      <a:pt x="3000" y="4629"/>
                    </a:lnTo>
                    <a:lnTo>
                      <a:pt x="3025" y="4620"/>
                    </a:lnTo>
                    <a:lnTo>
                      <a:pt x="3050" y="4612"/>
                    </a:lnTo>
                    <a:lnTo>
                      <a:pt x="3075" y="4604"/>
                    </a:lnTo>
                    <a:lnTo>
                      <a:pt x="3092" y="4595"/>
                    </a:lnTo>
                    <a:lnTo>
                      <a:pt x="3108" y="4587"/>
                    </a:lnTo>
                    <a:lnTo>
                      <a:pt x="3125" y="4578"/>
                    </a:lnTo>
                    <a:lnTo>
                      <a:pt x="3309" y="4487"/>
                    </a:lnTo>
                    <a:lnTo>
                      <a:pt x="3484" y="4386"/>
                    </a:lnTo>
                    <a:lnTo>
                      <a:pt x="3576" y="4336"/>
                    </a:lnTo>
                    <a:lnTo>
                      <a:pt x="3668" y="4294"/>
                    </a:lnTo>
                    <a:lnTo>
                      <a:pt x="3760" y="4244"/>
                    </a:lnTo>
                    <a:lnTo>
                      <a:pt x="3852" y="4194"/>
                    </a:lnTo>
                    <a:lnTo>
                      <a:pt x="3919" y="4152"/>
                    </a:lnTo>
                    <a:lnTo>
                      <a:pt x="3994" y="4111"/>
                    </a:lnTo>
                    <a:lnTo>
                      <a:pt x="4069" y="4069"/>
                    </a:lnTo>
                    <a:lnTo>
                      <a:pt x="4153" y="4019"/>
                    </a:lnTo>
                    <a:lnTo>
                      <a:pt x="4244" y="3969"/>
                    </a:lnTo>
                    <a:lnTo>
                      <a:pt x="4286" y="3944"/>
                    </a:lnTo>
                    <a:lnTo>
                      <a:pt x="4328" y="3919"/>
                    </a:lnTo>
                    <a:lnTo>
                      <a:pt x="4361" y="3893"/>
                    </a:lnTo>
                    <a:lnTo>
                      <a:pt x="4370" y="3885"/>
                    </a:lnTo>
                    <a:lnTo>
                      <a:pt x="4420" y="3860"/>
                    </a:lnTo>
                    <a:lnTo>
                      <a:pt x="4462" y="3827"/>
                    </a:lnTo>
                    <a:lnTo>
                      <a:pt x="4512" y="3802"/>
                    </a:lnTo>
                    <a:lnTo>
                      <a:pt x="4562" y="3768"/>
                    </a:lnTo>
                    <a:lnTo>
                      <a:pt x="4604" y="3735"/>
                    </a:lnTo>
                    <a:lnTo>
                      <a:pt x="4654" y="3710"/>
                    </a:lnTo>
                    <a:lnTo>
                      <a:pt x="4696" y="3676"/>
                    </a:lnTo>
                    <a:lnTo>
                      <a:pt x="4746" y="3643"/>
                    </a:lnTo>
                    <a:lnTo>
                      <a:pt x="4796" y="3609"/>
                    </a:lnTo>
                    <a:lnTo>
                      <a:pt x="4838" y="3576"/>
                    </a:lnTo>
                    <a:lnTo>
                      <a:pt x="4888" y="3534"/>
                    </a:lnTo>
                    <a:lnTo>
                      <a:pt x="4930" y="3501"/>
                    </a:lnTo>
                    <a:lnTo>
                      <a:pt x="4980" y="3467"/>
                    </a:lnTo>
                    <a:lnTo>
                      <a:pt x="5021" y="3434"/>
                    </a:lnTo>
                    <a:lnTo>
                      <a:pt x="5072" y="3392"/>
                    </a:lnTo>
                    <a:lnTo>
                      <a:pt x="5113" y="3359"/>
                    </a:lnTo>
                    <a:lnTo>
                      <a:pt x="5155" y="3317"/>
                    </a:lnTo>
                    <a:lnTo>
                      <a:pt x="5205" y="3284"/>
                    </a:lnTo>
                    <a:lnTo>
                      <a:pt x="5247" y="3242"/>
                    </a:lnTo>
                    <a:lnTo>
                      <a:pt x="5289" y="3200"/>
                    </a:lnTo>
                    <a:lnTo>
                      <a:pt x="5330" y="3167"/>
                    </a:lnTo>
                    <a:lnTo>
                      <a:pt x="5364" y="3125"/>
                    </a:lnTo>
                    <a:lnTo>
                      <a:pt x="5406" y="3083"/>
                    </a:lnTo>
                    <a:lnTo>
                      <a:pt x="5439" y="3050"/>
                    </a:lnTo>
                    <a:lnTo>
                      <a:pt x="5447" y="3041"/>
                    </a:lnTo>
                    <a:lnTo>
                      <a:pt x="5481" y="3000"/>
                    </a:lnTo>
                    <a:lnTo>
                      <a:pt x="5498" y="2983"/>
                    </a:lnTo>
                    <a:lnTo>
                      <a:pt x="5514" y="2958"/>
                    </a:lnTo>
                    <a:lnTo>
                      <a:pt x="5539" y="2941"/>
                    </a:lnTo>
                    <a:lnTo>
                      <a:pt x="5556" y="2916"/>
                    </a:lnTo>
                    <a:lnTo>
                      <a:pt x="5573" y="2899"/>
                    </a:lnTo>
                    <a:lnTo>
                      <a:pt x="5589" y="2874"/>
                    </a:lnTo>
                    <a:lnTo>
                      <a:pt x="5598" y="2858"/>
                    </a:lnTo>
                    <a:lnTo>
                      <a:pt x="5615" y="2832"/>
                    </a:lnTo>
                    <a:lnTo>
                      <a:pt x="5631" y="2816"/>
                    </a:lnTo>
                    <a:lnTo>
                      <a:pt x="5648" y="2791"/>
                    </a:lnTo>
                    <a:lnTo>
                      <a:pt x="5665" y="2774"/>
                    </a:lnTo>
                    <a:lnTo>
                      <a:pt x="5681" y="2749"/>
                    </a:lnTo>
                    <a:lnTo>
                      <a:pt x="5690" y="2732"/>
                    </a:lnTo>
                    <a:lnTo>
                      <a:pt x="5706" y="2707"/>
                    </a:lnTo>
                    <a:lnTo>
                      <a:pt x="5715" y="2690"/>
                    </a:lnTo>
                    <a:lnTo>
                      <a:pt x="5731" y="2665"/>
                    </a:lnTo>
                    <a:lnTo>
                      <a:pt x="5740" y="2649"/>
                    </a:lnTo>
                    <a:lnTo>
                      <a:pt x="5757" y="2624"/>
                    </a:lnTo>
                    <a:lnTo>
                      <a:pt x="5765" y="2607"/>
                    </a:lnTo>
                    <a:lnTo>
                      <a:pt x="5773" y="2582"/>
                    </a:lnTo>
                    <a:lnTo>
                      <a:pt x="5790" y="2565"/>
                    </a:lnTo>
                    <a:lnTo>
                      <a:pt x="5798" y="2540"/>
                    </a:lnTo>
                    <a:lnTo>
                      <a:pt x="5807" y="2523"/>
                    </a:lnTo>
                    <a:lnTo>
                      <a:pt x="5815" y="2498"/>
                    </a:lnTo>
                    <a:lnTo>
                      <a:pt x="5823" y="2473"/>
                    </a:lnTo>
                    <a:lnTo>
                      <a:pt x="5832" y="2457"/>
                    </a:lnTo>
                    <a:lnTo>
                      <a:pt x="5840" y="2431"/>
                    </a:lnTo>
                    <a:lnTo>
                      <a:pt x="5848" y="2423"/>
                    </a:lnTo>
                    <a:lnTo>
                      <a:pt x="5857" y="2398"/>
                    </a:lnTo>
                    <a:lnTo>
                      <a:pt x="5865" y="2373"/>
                    </a:lnTo>
                    <a:lnTo>
                      <a:pt x="5865" y="2356"/>
                    </a:lnTo>
                    <a:lnTo>
                      <a:pt x="5874" y="2331"/>
                    </a:lnTo>
                    <a:lnTo>
                      <a:pt x="5874" y="2315"/>
                    </a:lnTo>
                    <a:lnTo>
                      <a:pt x="5874" y="2289"/>
                    </a:lnTo>
                    <a:lnTo>
                      <a:pt x="5874" y="2273"/>
                    </a:lnTo>
                    <a:lnTo>
                      <a:pt x="5874" y="2248"/>
                    </a:lnTo>
                    <a:lnTo>
                      <a:pt x="5874" y="2223"/>
                    </a:lnTo>
                    <a:lnTo>
                      <a:pt x="5874" y="2081"/>
                    </a:lnTo>
                    <a:lnTo>
                      <a:pt x="5874" y="2056"/>
                    </a:lnTo>
                    <a:lnTo>
                      <a:pt x="5874" y="2039"/>
                    </a:lnTo>
                    <a:lnTo>
                      <a:pt x="5874" y="2014"/>
                    </a:lnTo>
                    <a:lnTo>
                      <a:pt x="5874" y="1997"/>
                    </a:lnTo>
                    <a:lnTo>
                      <a:pt x="5874" y="1972"/>
                    </a:lnTo>
                    <a:lnTo>
                      <a:pt x="5874" y="1955"/>
                    </a:lnTo>
                    <a:lnTo>
                      <a:pt x="5865" y="1930"/>
                    </a:lnTo>
                    <a:lnTo>
                      <a:pt x="5865" y="1914"/>
                    </a:lnTo>
                    <a:lnTo>
                      <a:pt x="5865" y="1914"/>
                    </a:lnTo>
                    <a:lnTo>
                      <a:pt x="5848" y="1914"/>
                    </a:lnTo>
                    <a:lnTo>
                      <a:pt x="5840" y="1914"/>
                    </a:lnTo>
                    <a:lnTo>
                      <a:pt x="5832" y="1914"/>
                    </a:lnTo>
                    <a:lnTo>
                      <a:pt x="5823" y="1914"/>
                    </a:lnTo>
                    <a:lnTo>
                      <a:pt x="5815" y="1914"/>
                    </a:lnTo>
                    <a:lnTo>
                      <a:pt x="5807" y="1914"/>
                    </a:lnTo>
                    <a:lnTo>
                      <a:pt x="5798" y="1914"/>
                    </a:lnTo>
                    <a:lnTo>
                      <a:pt x="5782" y="1914"/>
                    </a:lnTo>
                    <a:lnTo>
                      <a:pt x="5773" y="1914"/>
                    </a:lnTo>
                    <a:lnTo>
                      <a:pt x="5640" y="1914"/>
                    </a:lnTo>
                    <a:lnTo>
                      <a:pt x="5623" y="1914"/>
                    </a:lnTo>
                    <a:lnTo>
                      <a:pt x="5623" y="1914"/>
                    </a:lnTo>
                    <a:lnTo>
                      <a:pt x="5598" y="1914"/>
                    </a:lnTo>
                    <a:lnTo>
                      <a:pt x="5581" y="1914"/>
                    </a:lnTo>
                    <a:lnTo>
                      <a:pt x="5556" y="1914"/>
                    </a:lnTo>
                    <a:lnTo>
                      <a:pt x="5539" y="1914"/>
                    </a:lnTo>
                    <a:lnTo>
                      <a:pt x="5514" y="1914"/>
                    </a:lnTo>
                    <a:lnTo>
                      <a:pt x="5489" y="1914"/>
                    </a:lnTo>
                    <a:lnTo>
                      <a:pt x="5447" y="1922"/>
                    </a:lnTo>
                    <a:lnTo>
                      <a:pt x="5406" y="1930"/>
                    </a:lnTo>
                    <a:lnTo>
                      <a:pt x="5364" y="1947"/>
                    </a:lnTo>
                    <a:lnTo>
                      <a:pt x="5314" y="1955"/>
                    </a:lnTo>
                    <a:lnTo>
                      <a:pt x="5272" y="1964"/>
                    </a:lnTo>
                    <a:lnTo>
                      <a:pt x="5230" y="1980"/>
                    </a:lnTo>
                    <a:lnTo>
                      <a:pt x="5205" y="1989"/>
                    </a:lnTo>
                    <a:lnTo>
                      <a:pt x="5188" y="1989"/>
                    </a:lnTo>
                    <a:lnTo>
                      <a:pt x="5147" y="1997"/>
                    </a:lnTo>
                    <a:lnTo>
                      <a:pt x="5113" y="2014"/>
                    </a:lnTo>
                    <a:lnTo>
                      <a:pt x="5072" y="2031"/>
                    </a:lnTo>
                    <a:lnTo>
                      <a:pt x="5038" y="2039"/>
                    </a:lnTo>
                    <a:lnTo>
                      <a:pt x="4980" y="2064"/>
                    </a:lnTo>
                    <a:lnTo>
                      <a:pt x="4938" y="2081"/>
                    </a:lnTo>
                    <a:lnTo>
                      <a:pt x="4904" y="2089"/>
                    </a:lnTo>
                    <a:lnTo>
                      <a:pt x="4863" y="2106"/>
                    </a:lnTo>
                    <a:lnTo>
                      <a:pt x="4821" y="2131"/>
                    </a:lnTo>
                    <a:lnTo>
                      <a:pt x="4779" y="2147"/>
                    </a:lnTo>
                    <a:lnTo>
                      <a:pt x="4737" y="2164"/>
                    </a:lnTo>
                    <a:lnTo>
                      <a:pt x="4696" y="2181"/>
                    </a:lnTo>
                    <a:lnTo>
                      <a:pt x="4654" y="2206"/>
                    </a:lnTo>
                    <a:lnTo>
                      <a:pt x="4612" y="2223"/>
                    </a:lnTo>
                    <a:lnTo>
                      <a:pt x="4579" y="2248"/>
                    </a:lnTo>
                    <a:lnTo>
                      <a:pt x="4537" y="2264"/>
                    </a:lnTo>
                    <a:lnTo>
                      <a:pt x="4495" y="2289"/>
                    </a:lnTo>
                    <a:lnTo>
                      <a:pt x="4462" y="2306"/>
                    </a:lnTo>
                    <a:lnTo>
                      <a:pt x="4420" y="2331"/>
                    </a:lnTo>
                    <a:lnTo>
                      <a:pt x="4378" y="2348"/>
                    </a:lnTo>
                    <a:lnTo>
                      <a:pt x="4345" y="2373"/>
                    </a:lnTo>
                    <a:lnTo>
                      <a:pt x="4303" y="2398"/>
                    </a:lnTo>
                    <a:lnTo>
                      <a:pt x="4270" y="2423"/>
                    </a:lnTo>
                    <a:lnTo>
                      <a:pt x="4228" y="2448"/>
                    </a:lnTo>
                    <a:lnTo>
                      <a:pt x="4194" y="2465"/>
                    </a:lnTo>
                    <a:lnTo>
                      <a:pt x="4153" y="2490"/>
                    </a:lnTo>
                    <a:lnTo>
                      <a:pt x="4119" y="2515"/>
                    </a:lnTo>
                    <a:lnTo>
                      <a:pt x="4077" y="2540"/>
                    </a:lnTo>
                    <a:lnTo>
                      <a:pt x="4044" y="2565"/>
                    </a:lnTo>
                    <a:lnTo>
                      <a:pt x="4011" y="2590"/>
                    </a:lnTo>
                    <a:lnTo>
                      <a:pt x="3969" y="2624"/>
                    </a:lnTo>
                    <a:lnTo>
                      <a:pt x="3935" y="2649"/>
                    </a:lnTo>
                    <a:lnTo>
                      <a:pt x="3910" y="2665"/>
                    </a:lnTo>
                    <a:lnTo>
                      <a:pt x="3902" y="2674"/>
                    </a:lnTo>
                    <a:lnTo>
                      <a:pt x="3860" y="2699"/>
                    </a:lnTo>
                    <a:lnTo>
                      <a:pt x="3827" y="2724"/>
                    </a:lnTo>
                    <a:lnTo>
                      <a:pt x="3793" y="2757"/>
                    </a:lnTo>
                    <a:lnTo>
                      <a:pt x="3760" y="2782"/>
                    </a:lnTo>
                    <a:lnTo>
                      <a:pt x="3685" y="2841"/>
                    </a:lnTo>
                    <a:lnTo>
                      <a:pt x="3618" y="2891"/>
                    </a:lnTo>
                    <a:lnTo>
                      <a:pt x="3551" y="2949"/>
                    </a:lnTo>
                    <a:lnTo>
                      <a:pt x="3476" y="3008"/>
                    </a:lnTo>
                    <a:lnTo>
                      <a:pt x="3409" y="3066"/>
                    </a:lnTo>
                    <a:lnTo>
                      <a:pt x="3342" y="3125"/>
                    </a:lnTo>
                    <a:lnTo>
                      <a:pt x="3275" y="3183"/>
                    </a:lnTo>
                    <a:lnTo>
                      <a:pt x="3209" y="3250"/>
                    </a:lnTo>
                    <a:lnTo>
                      <a:pt x="3142" y="3309"/>
                    </a:lnTo>
                    <a:lnTo>
                      <a:pt x="3075" y="3376"/>
                    </a:lnTo>
                    <a:lnTo>
                      <a:pt x="3008" y="3434"/>
                    </a:lnTo>
                    <a:lnTo>
                      <a:pt x="2941" y="3501"/>
                    </a:lnTo>
                    <a:lnTo>
                      <a:pt x="2874" y="3559"/>
                    </a:lnTo>
                    <a:lnTo>
                      <a:pt x="2749" y="3676"/>
                    </a:lnTo>
                    <a:lnTo>
                      <a:pt x="2741" y="3685"/>
                    </a:lnTo>
                    <a:lnTo>
                      <a:pt x="2615" y="3785"/>
                    </a:lnTo>
                    <a:lnTo>
                      <a:pt x="2590" y="3810"/>
                    </a:lnTo>
                    <a:lnTo>
                      <a:pt x="2557" y="3843"/>
                    </a:lnTo>
                    <a:lnTo>
                      <a:pt x="2465" y="3935"/>
                    </a:lnTo>
                    <a:lnTo>
                      <a:pt x="2407" y="3994"/>
                    </a:lnTo>
                    <a:lnTo>
                      <a:pt x="2348" y="4052"/>
                    </a:lnTo>
                    <a:lnTo>
                      <a:pt x="2281" y="4119"/>
                    </a:lnTo>
                    <a:lnTo>
                      <a:pt x="2248" y="4144"/>
                    </a:lnTo>
                    <a:lnTo>
                      <a:pt x="2214" y="4177"/>
                    </a:lnTo>
                    <a:lnTo>
                      <a:pt x="2181" y="4211"/>
                    </a:lnTo>
                    <a:lnTo>
                      <a:pt x="2148" y="4244"/>
                    </a:lnTo>
                    <a:lnTo>
                      <a:pt x="2114" y="4269"/>
                    </a:lnTo>
                    <a:lnTo>
                      <a:pt x="2081" y="4303"/>
                    </a:lnTo>
                    <a:lnTo>
                      <a:pt x="2047" y="4328"/>
                    </a:lnTo>
                    <a:lnTo>
                      <a:pt x="2014" y="4361"/>
                    </a:lnTo>
                    <a:lnTo>
                      <a:pt x="1981" y="4386"/>
                    </a:lnTo>
                    <a:lnTo>
                      <a:pt x="1947" y="4411"/>
                    </a:lnTo>
                    <a:lnTo>
                      <a:pt x="1914" y="4436"/>
                    </a:lnTo>
                    <a:lnTo>
                      <a:pt x="1880" y="4453"/>
                    </a:lnTo>
                    <a:lnTo>
                      <a:pt x="1864" y="4470"/>
                    </a:lnTo>
                    <a:lnTo>
                      <a:pt x="1847" y="4478"/>
                    </a:lnTo>
                    <a:lnTo>
                      <a:pt x="1830" y="4487"/>
                    </a:lnTo>
                    <a:lnTo>
                      <a:pt x="1813" y="4495"/>
                    </a:lnTo>
                    <a:lnTo>
                      <a:pt x="1797" y="4503"/>
                    </a:lnTo>
                    <a:lnTo>
                      <a:pt x="1780" y="4512"/>
                    </a:lnTo>
                    <a:lnTo>
                      <a:pt x="1763" y="4520"/>
                    </a:lnTo>
                    <a:lnTo>
                      <a:pt x="1738" y="4528"/>
                    </a:lnTo>
                    <a:lnTo>
                      <a:pt x="1722" y="4537"/>
                    </a:lnTo>
                    <a:lnTo>
                      <a:pt x="1696" y="4545"/>
                    </a:lnTo>
                    <a:lnTo>
                      <a:pt x="1671" y="4545"/>
                    </a:lnTo>
                    <a:lnTo>
                      <a:pt x="1646" y="4545"/>
                    </a:lnTo>
                    <a:lnTo>
                      <a:pt x="1621" y="4545"/>
                    </a:lnTo>
                    <a:lnTo>
                      <a:pt x="1596" y="4545"/>
                    </a:lnTo>
                    <a:lnTo>
                      <a:pt x="1580" y="4537"/>
                    </a:lnTo>
                    <a:lnTo>
                      <a:pt x="1554" y="4528"/>
                    </a:lnTo>
                    <a:lnTo>
                      <a:pt x="1529" y="4512"/>
                    </a:lnTo>
                    <a:lnTo>
                      <a:pt x="1496" y="4495"/>
                    </a:lnTo>
                    <a:lnTo>
                      <a:pt x="1471" y="4470"/>
                    </a:lnTo>
                    <a:lnTo>
                      <a:pt x="1454" y="4436"/>
                    </a:lnTo>
                    <a:lnTo>
                      <a:pt x="1438" y="4403"/>
                    </a:lnTo>
                    <a:lnTo>
                      <a:pt x="1438" y="4370"/>
                    </a:lnTo>
                    <a:lnTo>
                      <a:pt x="1438" y="4336"/>
                    </a:lnTo>
                    <a:lnTo>
                      <a:pt x="1438" y="4294"/>
                    </a:lnTo>
                    <a:lnTo>
                      <a:pt x="1446" y="4261"/>
                    </a:lnTo>
                    <a:lnTo>
                      <a:pt x="1446" y="4261"/>
                    </a:lnTo>
                    <a:lnTo>
                      <a:pt x="1454" y="4244"/>
                    </a:lnTo>
                    <a:lnTo>
                      <a:pt x="1463" y="4219"/>
                    </a:lnTo>
                    <a:lnTo>
                      <a:pt x="1479" y="4203"/>
                    </a:lnTo>
                    <a:lnTo>
                      <a:pt x="1488" y="4194"/>
                    </a:lnTo>
                    <a:lnTo>
                      <a:pt x="1496" y="4177"/>
                    </a:lnTo>
                    <a:lnTo>
                      <a:pt x="1504" y="4169"/>
                    </a:lnTo>
                    <a:lnTo>
                      <a:pt x="1529" y="4144"/>
                    </a:lnTo>
                    <a:lnTo>
                      <a:pt x="1546" y="4127"/>
                    </a:lnTo>
                    <a:lnTo>
                      <a:pt x="1563" y="4102"/>
                    </a:lnTo>
                    <a:lnTo>
                      <a:pt x="1605" y="4069"/>
                    </a:lnTo>
                    <a:lnTo>
                      <a:pt x="1621" y="4052"/>
                    </a:lnTo>
                    <a:lnTo>
                      <a:pt x="1630" y="4035"/>
                    </a:lnTo>
                    <a:lnTo>
                      <a:pt x="1638" y="4027"/>
                    </a:lnTo>
                    <a:lnTo>
                      <a:pt x="1638" y="4027"/>
                    </a:lnTo>
                    <a:lnTo>
                      <a:pt x="1638" y="4027"/>
                    </a:lnTo>
                    <a:lnTo>
                      <a:pt x="1705" y="3935"/>
                    </a:lnTo>
                    <a:lnTo>
                      <a:pt x="1763" y="3843"/>
                    </a:lnTo>
                    <a:lnTo>
                      <a:pt x="1830" y="3751"/>
                    </a:lnTo>
                    <a:lnTo>
                      <a:pt x="1864" y="3710"/>
                    </a:lnTo>
                    <a:lnTo>
                      <a:pt x="1889" y="3660"/>
                    </a:lnTo>
                    <a:lnTo>
                      <a:pt x="1922" y="3618"/>
                    </a:lnTo>
                    <a:lnTo>
                      <a:pt x="1947" y="3568"/>
                    </a:lnTo>
                    <a:lnTo>
                      <a:pt x="1981" y="3526"/>
                    </a:lnTo>
                    <a:lnTo>
                      <a:pt x="2006" y="3476"/>
                    </a:lnTo>
                    <a:lnTo>
                      <a:pt x="2039" y="3434"/>
                    </a:lnTo>
                    <a:lnTo>
                      <a:pt x="2064" y="3384"/>
                    </a:lnTo>
                    <a:lnTo>
                      <a:pt x="2097" y="3334"/>
                    </a:lnTo>
                    <a:lnTo>
                      <a:pt x="2123" y="3292"/>
                    </a:lnTo>
                    <a:lnTo>
                      <a:pt x="2164" y="3217"/>
                    </a:lnTo>
                    <a:lnTo>
                      <a:pt x="2206" y="3142"/>
                    </a:lnTo>
                    <a:lnTo>
                      <a:pt x="2298" y="2991"/>
                    </a:lnTo>
                    <a:lnTo>
                      <a:pt x="2340" y="2916"/>
                    </a:lnTo>
                    <a:lnTo>
                      <a:pt x="2382" y="2841"/>
                    </a:lnTo>
                    <a:lnTo>
                      <a:pt x="2398" y="2807"/>
                    </a:lnTo>
                    <a:lnTo>
                      <a:pt x="2423" y="2774"/>
                    </a:lnTo>
                    <a:lnTo>
                      <a:pt x="2440" y="2732"/>
                    </a:lnTo>
                    <a:lnTo>
                      <a:pt x="2465" y="2699"/>
                    </a:lnTo>
                    <a:lnTo>
                      <a:pt x="2482" y="2657"/>
                    </a:lnTo>
                    <a:lnTo>
                      <a:pt x="2507" y="2607"/>
                    </a:lnTo>
                    <a:lnTo>
                      <a:pt x="2532" y="2548"/>
                    </a:lnTo>
                    <a:lnTo>
                      <a:pt x="2565" y="2490"/>
                    </a:lnTo>
                    <a:lnTo>
                      <a:pt x="2599" y="2423"/>
                    </a:lnTo>
                    <a:lnTo>
                      <a:pt x="2632" y="2348"/>
                    </a:lnTo>
                    <a:lnTo>
                      <a:pt x="2666" y="2273"/>
                    </a:lnTo>
                    <a:lnTo>
                      <a:pt x="2682" y="2248"/>
                    </a:lnTo>
                    <a:lnTo>
                      <a:pt x="2707" y="2189"/>
                    </a:lnTo>
                    <a:lnTo>
                      <a:pt x="2724" y="2147"/>
                    </a:lnTo>
                    <a:lnTo>
                      <a:pt x="2741" y="2106"/>
                    </a:lnTo>
                    <a:lnTo>
                      <a:pt x="2757" y="2056"/>
                    </a:lnTo>
                    <a:lnTo>
                      <a:pt x="2783" y="2014"/>
                    </a:lnTo>
                    <a:lnTo>
                      <a:pt x="2799" y="1972"/>
                    </a:lnTo>
                    <a:lnTo>
                      <a:pt x="2816" y="1922"/>
                    </a:lnTo>
                    <a:lnTo>
                      <a:pt x="2833" y="1872"/>
                    </a:lnTo>
                    <a:lnTo>
                      <a:pt x="2858" y="1830"/>
                    </a:lnTo>
                    <a:lnTo>
                      <a:pt x="2874" y="1780"/>
                    </a:lnTo>
                    <a:lnTo>
                      <a:pt x="2891" y="1730"/>
                    </a:lnTo>
                    <a:lnTo>
                      <a:pt x="2908" y="1688"/>
                    </a:lnTo>
                    <a:lnTo>
                      <a:pt x="2925" y="1638"/>
                    </a:lnTo>
                    <a:lnTo>
                      <a:pt x="2941" y="1588"/>
                    </a:lnTo>
                    <a:lnTo>
                      <a:pt x="2958" y="1538"/>
                    </a:lnTo>
                    <a:lnTo>
                      <a:pt x="2975" y="1487"/>
                    </a:lnTo>
                    <a:lnTo>
                      <a:pt x="2991" y="1437"/>
                    </a:lnTo>
                    <a:lnTo>
                      <a:pt x="3000" y="1387"/>
                    </a:lnTo>
                    <a:lnTo>
                      <a:pt x="3016" y="1345"/>
                    </a:lnTo>
                    <a:lnTo>
                      <a:pt x="3025" y="1295"/>
                    </a:lnTo>
                    <a:lnTo>
                      <a:pt x="3041" y="1245"/>
                    </a:lnTo>
                    <a:lnTo>
                      <a:pt x="3050" y="1195"/>
                    </a:lnTo>
                    <a:lnTo>
                      <a:pt x="3058" y="1153"/>
                    </a:lnTo>
                    <a:lnTo>
                      <a:pt x="3067" y="1103"/>
                    </a:lnTo>
                    <a:lnTo>
                      <a:pt x="3075" y="1061"/>
                    </a:lnTo>
                    <a:lnTo>
                      <a:pt x="3083" y="1011"/>
                    </a:lnTo>
                    <a:lnTo>
                      <a:pt x="3083" y="970"/>
                    </a:lnTo>
                    <a:lnTo>
                      <a:pt x="3083" y="944"/>
                    </a:lnTo>
                    <a:lnTo>
                      <a:pt x="3083" y="928"/>
                    </a:lnTo>
                    <a:lnTo>
                      <a:pt x="3083" y="686"/>
                    </a:lnTo>
                    <a:lnTo>
                      <a:pt x="3083" y="669"/>
                    </a:lnTo>
                    <a:lnTo>
                      <a:pt x="3083" y="652"/>
                    </a:lnTo>
                    <a:lnTo>
                      <a:pt x="3083" y="635"/>
                    </a:lnTo>
                    <a:lnTo>
                      <a:pt x="3083" y="619"/>
                    </a:lnTo>
                    <a:lnTo>
                      <a:pt x="3083" y="602"/>
                    </a:lnTo>
                    <a:lnTo>
                      <a:pt x="3083" y="585"/>
                    </a:lnTo>
                    <a:lnTo>
                      <a:pt x="3083" y="577"/>
                    </a:lnTo>
                    <a:lnTo>
                      <a:pt x="3083" y="560"/>
                    </a:lnTo>
                    <a:lnTo>
                      <a:pt x="3083" y="543"/>
                    </a:lnTo>
                    <a:lnTo>
                      <a:pt x="3083" y="535"/>
                    </a:lnTo>
                    <a:lnTo>
                      <a:pt x="3083" y="518"/>
                    </a:lnTo>
                    <a:lnTo>
                      <a:pt x="3075" y="502"/>
                    </a:lnTo>
                    <a:lnTo>
                      <a:pt x="3075" y="493"/>
                    </a:lnTo>
                    <a:lnTo>
                      <a:pt x="3067" y="477"/>
                    </a:lnTo>
                    <a:lnTo>
                      <a:pt x="3058" y="468"/>
                    </a:lnTo>
                    <a:lnTo>
                      <a:pt x="3050" y="460"/>
                    </a:lnTo>
                    <a:lnTo>
                      <a:pt x="3033" y="435"/>
                    </a:lnTo>
                    <a:lnTo>
                      <a:pt x="3025" y="427"/>
                    </a:lnTo>
                    <a:lnTo>
                      <a:pt x="3016" y="418"/>
                    </a:lnTo>
                    <a:lnTo>
                      <a:pt x="3008" y="401"/>
                    </a:lnTo>
                    <a:lnTo>
                      <a:pt x="3000" y="393"/>
                    </a:lnTo>
                    <a:lnTo>
                      <a:pt x="2991" y="385"/>
                    </a:lnTo>
                    <a:lnTo>
                      <a:pt x="2983" y="376"/>
                    </a:lnTo>
                    <a:lnTo>
                      <a:pt x="2975" y="368"/>
                    </a:lnTo>
                    <a:lnTo>
                      <a:pt x="2966" y="360"/>
                    </a:lnTo>
                    <a:lnTo>
                      <a:pt x="2958" y="351"/>
                    </a:lnTo>
                    <a:lnTo>
                      <a:pt x="2950" y="343"/>
                    </a:lnTo>
                    <a:lnTo>
                      <a:pt x="2933" y="335"/>
                    </a:lnTo>
                    <a:lnTo>
                      <a:pt x="2925" y="335"/>
                    </a:lnTo>
                    <a:lnTo>
                      <a:pt x="2916" y="326"/>
                    </a:lnTo>
                    <a:lnTo>
                      <a:pt x="2908" y="326"/>
                    </a:lnTo>
                    <a:lnTo>
                      <a:pt x="2899" y="326"/>
                    </a:lnTo>
                    <a:lnTo>
                      <a:pt x="2899" y="326"/>
                    </a:lnTo>
                    <a:lnTo>
                      <a:pt x="2891" y="326"/>
                    </a:lnTo>
                    <a:lnTo>
                      <a:pt x="2883" y="326"/>
                    </a:lnTo>
                    <a:lnTo>
                      <a:pt x="2874" y="326"/>
                    </a:lnTo>
                    <a:lnTo>
                      <a:pt x="2874" y="326"/>
                    </a:lnTo>
                    <a:lnTo>
                      <a:pt x="2866" y="326"/>
                    </a:lnTo>
                    <a:lnTo>
                      <a:pt x="2732" y="326"/>
                    </a:lnTo>
                    <a:lnTo>
                      <a:pt x="2724" y="326"/>
                    </a:lnTo>
                    <a:lnTo>
                      <a:pt x="2716" y="326"/>
                    </a:lnTo>
                    <a:lnTo>
                      <a:pt x="2699" y="326"/>
                    </a:lnTo>
                    <a:lnTo>
                      <a:pt x="2682" y="326"/>
                    </a:lnTo>
                    <a:lnTo>
                      <a:pt x="2657" y="335"/>
                    </a:lnTo>
                    <a:lnTo>
                      <a:pt x="2632" y="343"/>
                    </a:lnTo>
                    <a:lnTo>
                      <a:pt x="2607" y="351"/>
                    </a:lnTo>
                    <a:lnTo>
                      <a:pt x="2582" y="360"/>
                    </a:lnTo>
                    <a:lnTo>
                      <a:pt x="2557" y="376"/>
                    </a:lnTo>
                    <a:lnTo>
                      <a:pt x="2549" y="376"/>
                    </a:lnTo>
                    <a:lnTo>
                      <a:pt x="2532" y="376"/>
                    </a:lnTo>
                    <a:lnTo>
                      <a:pt x="2507" y="393"/>
                    </a:lnTo>
                    <a:lnTo>
                      <a:pt x="2482" y="410"/>
                    </a:lnTo>
                    <a:lnTo>
                      <a:pt x="2448" y="418"/>
                    </a:lnTo>
                    <a:lnTo>
                      <a:pt x="2423" y="435"/>
                    </a:lnTo>
                    <a:lnTo>
                      <a:pt x="2398" y="452"/>
                    </a:lnTo>
                    <a:lnTo>
                      <a:pt x="2365" y="468"/>
                    </a:lnTo>
                    <a:lnTo>
                      <a:pt x="2340" y="485"/>
                    </a:lnTo>
                    <a:lnTo>
                      <a:pt x="2315" y="502"/>
                    </a:lnTo>
                    <a:lnTo>
                      <a:pt x="2281" y="518"/>
                    </a:lnTo>
                    <a:lnTo>
                      <a:pt x="2256" y="543"/>
                    </a:lnTo>
                    <a:lnTo>
                      <a:pt x="2223" y="560"/>
                    </a:lnTo>
                    <a:lnTo>
                      <a:pt x="2198" y="585"/>
                    </a:lnTo>
                    <a:lnTo>
                      <a:pt x="2173" y="602"/>
                    </a:lnTo>
                    <a:lnTo>
                      <a:pt x="2139" y="627"/>
                    </a:lnTo>
                    <a:lnTo>
                      <a:pt x="2114" y="644"/>
                    </a:lnTo>
                    <a:lnTo>
                      <a:pt x="2089" y="669"/>
                    </a:lnTo>
                    <a:lnTo>
                      <a:pt x="2056" y="686"/>
                    </a:lnTo>
                    <a:lnTo>
                      <a:pt x="2031" y="711"/>
                    </a:lnTo>
                    <a:lnTo>
                      <a:pt x="2006" y="736"/>
                    </a:lnTo>
                    <a:lnTo>
                      <a:pt x="1981" y="752"/>
                    </a:lnTo>
                    <a:lnTo>
                      <a:pt x="1930" y="802"/>
                    </a:lnTo>
                    <a:lnTo>
                      <a:pt x="1872" y="844"/>
                    </a:lnTo>
                    <a:lnTo>
                      <a:pt x="1822" y="886"/>
                    </a:lnTo>
                    <a:lnTo>
                      <a:pt x="1780" y="936"/>
                    </a:lnTo>
                    <a:lnTo>
                      <a:pt x="1730" y="978"/>
                    </a:lnTo>
                    <a:lnTo>
                      <a:pt x="1688" y="1020"/>
                    </a:lnTo>
                    <a:lnTo>
                      <a:pt x="1646" y="1053"/>
                    </a:lnTo>
                    <a:lnTo>
                      <a:pt x="1613" y="1095"/>
                    </a:lnTo>
                    <a:lnTo>
                      <a:pt x="1546" y="1162"/>
                    </a:lnTo>
                    <a:lnTo>
                      <a:pt x="1488" y="1220"/>
                    </a:lnTo>
                    <a:lnTo>
                      <a:pt x="1446" y="1262"/>
                    </a:lnTo>
                    <a:lnTo>
                      <a:pt x="1412" y="1304"/>
                    </a:lnTo>
                    <a:lnTo>
                      <a:pt x="1371" y="1345"/>
                    </a:lnTo>
                    <a:lnTo>
                      <a:pt x="1329" y="1387"/>
                    </a:lnTo>
                    <a:lnTo>
                      <a:pt x="1287" y="1429"/>
                    </a:lnTo>
                    <a:lnTo>
                      <a:pt x="1254" y="1479"/>
                    </a:lnTo>
                    <a:lnTo>
                      <a:pt x="1212" y="1529"/>
                    </a:lnTo>
                    <a:lnTo>
                      <a:pt x="1179" y="1571"/>
                    </a:lnTo>
                    <a:lnTo>
                      <a:pt x="1137" y="1621"/>
                    </a:lnTo>
                    <a:lnTo>
                      <a:pt x="1103" y="1671"/>
                    </a:lnTo>
                    <a:lnTo>
                      <a:pt x="1070" y="1721"/>
                    </a:lnTo>
                    <a:lnTo>
                      <a:pt x="1028" y="1772"/>
                    </a:lnTo>
                    <a:lnTo>
                      <a:pt x="995" y="1822"/>
                    </a:lnTo>
                    <a:lnTo>
                      <a:pt x="961" y="1872"/>
                    </a:lnTo>
                    <a:lnTo>
                      <a:pt x="928" y="1922"/>
                    </a:lnTo>
                    <a:lnTo>
                      <a:pt x="894" y="1972"/>
                    </a:lnTo>
                    <a:lnTo>
                      <a:pt x="861" y="2031"/>
                    </a:lnTo>
                    <a:lnTo>
                      <a:pt x="828" y="2081"/>
                    </a:lnTo>
                    <a:lnTo>
                      <a:pt x="803" y="2139"/>
                    </a:lnTo>
                    <a:lnTo>
                      <a:pt x="769" y="2189"/>
                    </a:lnTo>
                    <a:lnTo>
                      <a:pt x="736" y="2248"/>
                    </a:lnTo>
                    <a:lnTo>
                      <a:pt x="711" y="2298"/>
                    </a:lnTo>
                    <a:lnTo>
                      <a:pt x="677" y="2356"/>
                    </a:lnTo>
                    <a:lnTo>
                      <a:pt x="652" y="2415"/>
                    </a:lnTo>
                    <a:lnTo>
                      <a:pt x="627" y="2473"/>
                    </a:lnTo>
                    <a:lnTo>
                      <a:pt x="602" y="2532"/>
                    </a:lnTo>
                    <a:lnTo>
                      <a:pt x="569" y="2582"/>
                    </a:lnTo>
                    <a:lnTo>
                      <a:pt x="544" y="2640"/>
                    </a:lnTo>
                    <a:lnTo>
                      <a:pt x="527" y="2699"/>
                    </a:lnTo>
                    <a:lnTo>
                      <a:pt x="502" y="2757"/>
                    </a:lnTo>
                    <a:lnTo>
                      <a:pt x="477" y="2816"/>
                    </a:lnTo>
                    <a:lnTo>
                      <a:pt x="452" y="2874"/>
                    </a:lnTo>
                    <a:lnTo>
                      <a:pt x="435" y="2941"/>
                    </a:lnTo>
                    <a:lnTo>
                      <a:pt x="418" y="3000"/>
                    </a:lnTo>
                    <a:lnTo>
                      <a:pt x="393" y="3058"/>
                    </a:lnTo>
                    <a:lnTo>
                      <a:pt x="377" y="3117"/>
                    </a:lnTo>
                    <a:lnTo>
                      <a:pt x="360" y="3175"/>
                    </a:lnTo>
                    <a:lnTo>
                      <a:pt x="343" y="3233"/>
                    </a:lnTo>
                    <a:lnTo>
                      <a:pt x="326" y="3300"/>
                    </a:lnTo>
                    <a:lnTo>
                      <a:pt x="310" y="3359"/>
                    </a:lnTo>
                    <a:lnTo>
                      <a:pt x="301" y="3417"/>
                    </a:lnTo>
                    <a:lnTo>
                      <a:pt x="285" y="3476"/>
                    </a:lnTo>
                    <a:lnTo>
                      <a:pt x="276" y="3543"/>
                    </a:lnTo>
                    <a:lnTo>
                      <a:pt x="260" y="3601"/>
                    </a:lnTo>
                    <a:lnTo>
                      <a:pt x="251" y="3660"/>
                    </a:lnTo>
                    <a:lnTo>
                      <a:pt x="243" y="3718"/>
                    </a:lnTo>
                    <a:lnTo>
                      <a:pt x="235" y="3785"/>
                    </a:lnTo>
                    <a:lnTo>
                      <a:pt x="226" y="3843"/>
                    </a:lnTo>
                    <a:lnTo>
                      <a:pt x="226" y="3902"/>
                    </a:lnTo>
                    <a:lnTo>
                      <a:pt x="226" y="3960"/>
                    </a:lnTo>
                    <a:lnTo>
                      <a:pt x="226" y="3969"/>
                    </a:lnTo>
                    <a:lnTo>
                      <a:pt x="218" y="4027"/>
                    </a:lnTo>
                    <a:lnTo>
                      <a:pt x="218" y="4052"/>
                    </a:lnTo>
                    <a:lnTo>
                      <a:pt x="218" y="4086"/>
                    </a:lnTo>
                    <a:lnTo>
                      <a:pt x="218" y="4111"/>
                    </a:lnTo>
                    <a:lnTo>
                      <a:pt x="218" y="4144"/>
                    </a:lnTo>
                    <a:lnTo>
                      <a:pt x="218" y="4177"/>
                    </a:lnTo>
                    <a:lnTo>
                      <a:pt x="218" y="4203"/>
                    </a:lnTo>
                    <a:lnTo>
                      <a:pt x="218" y="4503"/>
                    </a:lnTo>
                    <a:lnTo>
                      <a:pt x="218" y="4537"/>
                    </a:lnTo>
                    <a:lnTo>
                      <a:pt x="218" y="4562"/>
                    </a:lnTo>
                    <a:lnTo>
                      <a:pt x="218" y="4595"/>
                    </a:lnTo>
                    <a:lnTo>
                      <a:pt x="218" y="4620"/>
                    </a:lnTo>
                    <a:lnTo>
                      <a:pt x="218" y="4654"/>
                    </a:lnTo>
                    <a:lnTo>
                      <a:pt x="218" y="4679"/>
                    </a:lnTo>
                    <a:lnTo>
                      <a:pt x="218" y="4712"/>
                    </a:lnTo>
                    <a:lnTo>
                      <a:pt x="218" y="4737"/>
                    </a:lnTo>
                    <a:lnTo>
                      <a:pt x="218" y="4771"/>
                    </a:lnTo>
                    <a:lnTo>
                      <a:pt x="218" y="4796"/>
                    </a:lnTo>
                    <a:lnTo>
                      <a:pt x="168" y="4879"/>
                    </a:lnTo>
                    <a:lnTo>
                      <a:pt x="84" y="4829"/>
                    </a:lnTo>
                    <a:lnTo>
                      <a:pt x="76" y="4796"/>
                    </a:lnTo>
                    <a:lnTo>
                      <a:pt x="67" y="4771"/>
                    </a:lnTo>
                    <a:lnTo>
                      <a:pt x="59" y="4737"/>
                    </a:lnTo>
                    <a:lnTo>
                      <a:pt x="51" y="4712"/>
                    </a:lnTo>
                    <a:lnTo>
                      <a:pt x="42" y="4679"/>
                    </a:lnTo>
                    <a:lnTo>
                      <a:pt x="34" y="4645"/>
                    </a:lnTo>
                    <a:lnTo>
                      <a:pt x="26" y="4620"/>
                    </a:lnTo>
                    <a:lnTo>
                      <a:pt x="17" y="4587"/>
                    </a:lnTo>
                    <a:lnTo>
                      <a:pt x="17" y="4553"/>
                    </a:lnTo>
                    <a:lnTo>
                      <a:pt x="9" y="4520"/>
                    </a:lnTo>
                    <a:lnTo>
                      <a:pt x="1" y="4495"/>
                    </a:lnTo>
                    <a:lnTo>
                      <a:pt x="1" y="4462"/>
                    </a:lnTo>
                    <a:lnTo>
                      <a:pt x="1" y="4428"/>
                    </a:lnTo>
                    <a:lnTo>
                      <a:pt x="1" y="4395"/>
                    </a:lnTo>
                    <a:lnTo>
                      <a:pt x="1" y="4370"/>
                    </a:lnTo>
                    <a:lnTo>
                      <a:pt x="1" y="4336"/>
                    </a:lnTo>
                    <a:lnTo>
                      <a:pt x="1" y="4303"/>
                    </a:lnTo>
                    <a:lnTo>
                      <a:pt x="1" y="4269"/>
                    </a:lnTo>
                    <a:lnTo>
                      <a:pt x="1" y="4244"/>
                    </a:lnTo>
                    <a:lnTo>
                      <a:pt x="1" y="4211"/>
                    </a:lnTo>
                    <a:lnTo>
                      <a:pt x="1" y="4177"/>
                    </a:lnTo>
                    <a:lnTo>
                      <a:pt x="1" y="4144"/>
                    </a:lnTo>
                    <a:lnTo>
                      <a:pt x="1" y="4111"/>
                    </a:lnTo>
                    <a:lnTo>
                      <a:pt x="1" y="4086"/>
                    </a:lnTo>
                    <a:lnTo>
                      <a:pt x="1" y="3952"/>
                    </a:lnTo>
                    <a:lnTo>
                      <a:pt x="1" y="3885"/>
                    </a:lnTo>
                    <a:lnTo>
                      <a:pt x="1" y="3827"/>
                    </a:lnTo>
                    <a:lnTo>
                      <a:pt x="9" y="3760"/>
                    </a:lnTo>
                    <a:lnTo>
                      <a:pt x="17" y="3693"/>
                    </a:lnTo>
                    <a:lnTo>
                      <a:pt x="26" y="3626"/>
                    </a:lnTo>
                    <a:lnTo>
                      <a:pt x="34" y="3568"/>
                    </a:lnTo>
                    <a:lnTo>
                      <a:pt x="42" y="3501"/>
                    </a:lnTo>
                    <a:lnTo>
                      <a:pt x="59" y="3434"/>
                    </a:lnTo>
                    <a:lnTo>
                      <a:pt x="67" y="3367"/>
                    </a:lnTo>
                    <a:lnTo>
                      <a:pt x="84" y="3309"/>
                    </a:lnTo>
                    <a:lnTo>
                      <a:pt x="101" y="3242"/>
                    </a:lnTo>
                    <a:lnTo>
                      <a:pt x="118" y="3175"/>
                    </a:lnTo>
                    <a:lnTo>
                      <a:pt x="126" y="3108"/>
                    </a:lnTo>
                    <a:lnTo>
                      <a:pt x="151" y="3050"/>
                    </a:lnTo>
                    <a:lnTo>
                      <a:pt x="168" y="2983"/>
                    </a:lnTo>
                    <a:lnTo>
                      <a:pt x="184" y="2924"/>
                    </a:lnTo>
                    <a:lnTo>
                      <a:pt x="209" y="2858"/>
                    </a:lnTo>
                    <a:lnTo>
                      <a:pt x="226" y="2791"/>
                    </a:lnTo>
                    <a:lnTo>
                      <a:pt x="251" y="2732"/>
                    </a:lnTo>
                    <a:lnTo>
                      <a:pt x="276" y="2665"/>
                    </a:lnTo>
                    <a:lnTo>
                      <a:pt x="301" y="2607"/>
                    </a:lnTo>
                    <a:lnTo>
                      <a:pt x="326" y="2540"/>
                    </a:lnTo>
                    <a:lnTo>
                      <a:pt x="351" y="2482"/>
                    </a:lnTo>
                    <a:lnTo>
                      <a:pt x="377" y="2423"/>
                    </a:lnTo>
                    <a:lnTo>
                      <a:pt x="402" y="2356"/>
                    </a:lnTo>
                    <a:lnTo>
                      <a:pt x="427" y="2298"/>
                    </a:lnTo>
                    <a:lnTo>
                      <a:pt x="460" y="2239"/>
                    </a:lnTo>
                    <a:lnTo>
                      <a:pt x="485" y="2181"/>
                    </a:lnTo>
                    <a:lnTo>
                      <a:pt x="519" y="2122"/>
                    </a:lnTo>
                    <a:lnTo>
                      <a:pt x="552" y="2064"/>
                    </a:lnTo>
                    <a:lnTo>
                      <a:pt x="577" y="2005"/>
                    </a:lnTo>
                    <a:lnTo>
                      <a:pt x="610" y="1947"/>
                    </a:lnTo>
                    <a:lnTo>
                      <a:pt x="644" y="1888"/>
                    </a:lnTo>
                    <a:lnTo>
                      <a:pt x="677" y="1830"/>
                    </a:lnTo>
                    <a:lnTo>
                      <a:pt x="711" y="1772"/>
                    </a:lnTo>
                    <a:lnTo>
                      <a:pt x="752" y="1721"/>
                    </a:lnTo>
                    <a:lnTo>
                      <a:pt x="786" y="1663"/>
                    </a:lnTo>
                    <a:lnTo>
                      <a:pt x="819" y="1613"/>
                    </a:lnTo>
                    <a:lnTo>
                      <a:pt x="861" y="1554"/>
                    </a:lnTo>
                    <a:lnTo>
                      <a:pt x="894" y="1504"/>
                    </a:lnTo>
                    <a:lnTo>
                      <a:pt x="936" y="1446"/>
                    </a:lnTo>
                    <a:lnTo>
                      <a:pt x="970" y="1396"/>
                    </a:lnTo>
                    <a:lnTo>
                      <a:pt x="1011" y="1345"/>
                    </a:lnTo>
                    <a:lnTo>
                      <a:pt x="1053" y="1295"/>
                    </a:lnTo>
                    <a:lnTo>
                      <a:pt x="1087" y="1245"/>
                    </a:lnTo>
                    <a:lnTo>
                      <a:pt x="1128" y="1195"/>
                    </a:lnTo>
                    <a:lnTo>
                      <a:pt x="1170" y="1145"/>
                    </a:lnTo>
                    <a:lnTo>
                      <a:pt x="1212" y="1103"/>
                    </a:lnTo>
                    <a:lnTo>
                      <a:pt x="1254" y="1053"/>
                    </a:lnTo>
                    <a:lnTo>
                      <a:pt x="1295" y="1011"/>
                    </a:lnTo>
                    <a:lnTo>
                      <a:pt x="1354" y="953"/>
                    </a:lnTo>
                    <a:lnTo>
                      <a:pt x="1421" y="886"/>
                    </a:lnTo>
                    <a:lnTo>
                      <a:pt x="1463" y="844"/>
                    </a:lnTo>
                    <a:lnTo>
                      <a:pt x="1504" y="802"/>
                    </a:lnTo>
                    <a:lnTo>
                      <a:pt x="1546" y="761"/>
                    </a:lnTo>
                    <a:lnTo>
                      <a:pt x="1588" y="711"/>
                    </a:lnTo>
                    <a:lnTo>
                      <a:pt x="1638" y="660"/>
                    </a:lnTo>
                    <a:lnTo>
                      <a:pt x="1688" y="619"/>
                    </a:lnTo>
                    <a:lnTo>
                      <a:pt x="1747" y="569"/>
                    </a:lnTo>
                    <a:lnTo>
                      <a:pt x="1797" y="518"/>
                    </a:lnTo>
                    <a:lnTo>
                      <a:pt x="1830" y="493"/>
                    </a:lnTo>
                    <a:lnTo>
                      <a:pt x="1855" y="468"/>
                    </a:lnTo>
                    <a:lnTo>
                      <a:pt x="1889" y="443"/>
                    </a:lnTo>
                    <a:lnTo>
                      <a:pt x="1914" y="418"/>
                    </a:lnTo>
                    <a:lnTo>
                      <a:pt x="1947" y="393"/>
                    </a:lnTo>
                    <a:lnTo>
                      <a:pt x="1972" y="376"/>
                    </a:lnTo>
                    <a:lnTo>
                      <a:pt x="2006" y="351"/>
                    </a:lnTo>
                    <a:lnTo>
                      <a:pt x="2039" y="326"/>
                    </a:lnTo>
                    <a:lnTo>
                      <a:pt x="2064" y="301"/>
                    </a:lnTo>
                    <a:lnTo>
                      <a:pt x="2097" y="276"/>
                    </a:lnTo>
                    <a:lnTo>
                      <a:pt x="2131" y="259"/>
                    </a:lnTo>
                    <a:lnTo>
                      <a:pt x="2164" y="234"/>
                    </a:lnTo>
                    <a:lnTo>
                      <a:pt x="2189" y="218"/>
                    </a:lnTo>
                    <a:lnTo>
                      <a:pt x="2223" y="193"/>
                    </a:lnTo>
                    <a:lnTo>
                      <a:pt x="2256" y="176"/>
                    </a:lnTo>
                    <a:lnTo>
                      <a:pt x="2290" y="151"/>
                    </a:lnTo>
                    <a:lnTo>
                      <a:pt x="2323" y="134"/>
                    </a:lnTo>
                    <a:lnTo>
                      <a:pt x="2356" y="117"/>
                    </a:lnTo>
                    <a:lnTo>
                      <a:pt x="2390" y="101"/>
                    </a:lnTo>
                    <a:lnTo>
                      <a:pt x="2423" y="84"/>
                    </a:lnTo>
                    <a:lnTo>
                      <a:pt x="2448" y="76"/>
                    </a:lnTo>
                    <a:lnTo>
                      <a:pt x="2457" y="76"/>
                    </a:lnTo>
                    <a:lnTo>
                      <a:pt x="2490" y="59"/>
                    </a:lnTo>
                    <a:lnTo>
                      <a:pt x="2524" y="42"/>
                    </a:lnTo>
                    <a:lnTo>
                      <a:pt x="2557" y="34"/>
                    </a:lnTo>
                    <a:lnTo>
                      <a:pt x="2590" y="17"/>
                    </a:lnTo>
                    <a:lnTo>
                      <a:pt x="2624" y="9"/>
                    </a:lnTo>
                    <a:lnTo>
                      <a:pt x="2657" y="0"/>
                    </a:lnTo>
                    <a:lnTo>
                      <a:pt x="2674" y="0"/>
                    </a:lnTo>
                    <a:lnTo>
                      <a:pt x="2699" y="0"/>
                    </a:lnTo>
                    <a:lnTo>
                      <a:pt x="2716" y="0"/>
                    </a:lnTo>
                    <a:lnTo>
                      <a:pt x="2732" y="0"/>
                    </a:lnTo>
                    <a:lnTo>
                      <a:pt x="2749" y="0"/>
                    </a:lnTo>
                    <a:lnTo>
                      <a:pt x="2766" y="0"/>
                    </a:lnTo>
                    <a:lnTo>
                      <a:pt x="2891" y="0"/>
                    </a:lnTo>
                    <a:lnTo>
                      <a:pt x="2908" y="0"/>
                    </a:lnTo>
                    <a:lnTo>
                      <a:pt x="2925" y="0"/>
                    </a:lnTo>
                    <a:lnTo>
                      <a:pt x="2941" y="0"/>
                    </a:lnTo>
                    <a:lnTo>
                      <a:pt x="2958" y="0"/>
                    </a:lnTo>
                    <a:lnTo>
                      <a:pt x="2983" y="0"/>
                    </a:lnTo>
                    <a:lnTo>
                      <a:pt x="3000" y="0"/>
                    </a:lnTo>
                    <a:lnTo>
                      <a:pt x="3016" y="9"/>
                    </a:lnTo>
                    <a:lnTo>
                      <a:pt x="3033" y="17"/>
                    </a:lnTo>
                    <a:lnTo>
                      <a:pt x="3050" y="17"/>
                    </a:lnTo>
                    <a:lnTo>
                      <a:pt x="3067" y="26"/>
                    </a:lnTo>
                    <a:lnTo>
                      <a:pt x="3083" y="34"/>
                    </a:lnTo>
                    <a:lnTo>
                      <a:pt x="3100" y="42"/>
                    </a:lnTo>
                    <a:lnTo>
                      <a:pt x="3117" y="51"/>
                    </a:lnTo>
                    <a:lnTo>
                      <a:pt x="3142" y="67"/>
                    </a:lnTo>
                    <a:lnTo>
                      <a:pt x="3158" y="84"/>
                    </a:lnTo>
                    <a:lnTo>
                      <a:pt x="3184" y="92"/>
                    </a:lnTo>
                    <a:lnTo>
                      <a:pt x="3200" y="109"/>
                    </a:lnTo>
                    <a:lnTo>
                      <a:pt x="3225" y="126"/>
                    </a:lnTo>
                    <a:lnTo>
                      <a:pt x="3242" y="142"/>
                    </a:lnTo>
                    <a:lnTo>
                      <a:pt x="3259" y="159"/>
                    </a:lnTo>
                    <a:lnTo>
                      <a:pt x="3275" y="176"/>
                    </a:lnTo>
                    <a:lnTo>
                      <a:pt x="3292" y="193"/>
                    </a:lnTo>
                    <a:lnTo>
                      <a:pt x="3309" y="218"/>
                    </a:lnTo>
                    <a:lnTo>
                      <a:pt x="3326" y="234"/>
                    </a:lnTo>
                    <a:lnTo>
                      <a:pt x="3342" y="251"/>
                    </a:lnTo>
                    <a:lnTo>
                      <a:pt x="3351" y="276"/>
                    </a:lnTo>
                    <a:lnTo>
                      <a:pt x="3367" y="293"/>
                    </a:lnTo>
                    <a:lnTo>
                      <a:pt x="3376" y="318"/>
                    </a:lnTo>
                    <a:lnTo>
                      <a:pt x="3392" y="335"/>
                    </a:lnTo>
                    <a:lnTo>
                      <a:pt x="3401" y="360"/>
                    </a:lnTo>
                    <a:lnTo>
                      <a:pt x="3409" y="385"/>
                    </a:lnTo>
                    <a:lnTo>
                      <a:pt x="3417" y="401"/>
                    </a:lnTo>
                    <a:lnTo>
                      <a:pt x="3426" y="427"/>
                    </a:lnTo>
                    <a:lnTo>
                      <a:pt x="3434" y="452"/>
                    </a:lnTo>
                    <a:lnTo>
                      <a:pt x="3442" y="477"/>
                    </a:lnTo>
                    <a:lnTo>
                      <a:pt x="3451" y="493"/>
                    </a:lnTo>
                    <a:lnTo>
                      <a:pt x="3459" y="518"/>
                    </a:lnTo>
                    <a:lnTo>
                      <a:pt x="3459" y="543"/>
                    </a:lnTo>
                    <a:lnTo>
                      <a:pt x="3459" y="569"/>
                    </a:lnTo>
                    <a:lnTo>
                      <a:pt x="3459" y="594"/>
                    </a:lnTo>
                    <a:lnTo>
                      <a:pt x="3459" y="619"/>
                    </a:lnTo>
                    <a:lnTo>
                      <a:pt x="3459" y="644"/>
                    </a:lnTo>
                    <a:lnTo>
                      <a:pt x="3459" y="669"/>
                    </a:lnTo>
                    <a:lnTo>
                      <a:pt x="3459" y="694"/>
                    </a:lnTo>
                    <a:lnTo>
                      <a:pt x="3459" y="719"/>
                    </a:lnTo>
                    <a:lnTo>
                      <a:pt x="3459" y="744"/>
                    </a:lnTo>
                    <a:lnTo>
                      <a:pt x="3459" y="970"/>
                    </a:lnTo>
                    <a:lnTo>
                      <a:pt x="3459" y="995"/>
                    </a:lnTo>
                    <a:lnTo>
                      <a:pt x="3459" y="1020"/>
                    </a:lnTo>
                    <a:lnTo>
                      <a:pt x="3459" y="1078"/>
                    </a:lnTo>
                    <a:lnTo>
                      <a:pt x="3451" y="1128"/>
                    </a:lnTo>
                    <a:lnTo>
                      <a:pt x="3442" y="1178"/>
                    </a:lnTo>
                    <a:lnTo>
                      <a:pt x="3434" y="1229"/>
                    </a:lnTo>
                    <a:lnTo>
                      <a:pt x="3426" y="1287"/>
                    </a:lnTo>
                    <a:lnTo>
                      <a:pt x="3409" y="1337"/>
                    </a:lnTo>
                    <a:lnTo>
                      <a:pt x="3401" y="1396"/>
                    </a:lnTo>
                    <a:lnTo>
                      <a:pt x="3384" y="1446"/>
                    </a:lnTo>
                    <a:lnTo>
                      <a:pt x="3376" y="1496"/>
                    </a:lnTo>
                    <a:lnTo>
                      <a:pt x="3359" y="1554"/>
                    </a:lnTo>
                    <a:lnTo>
                      <a:pt x="3342" y="1604"/>
                    </a:lnTo>
                    <a:lnTo>
                      <a:pt x="3326" y="1663"/>
                    </a:lnTo>
                    <a:lnTo>
                      <a:pt x="3309" y="1713"/>
                    </a:lnTo>
                    <a:lnTo>
                      <a:pt x="3292" y="1763"/>
                    </a:lnTo>
                    <a:lnTo>
                      <a:pt x="3275" y="1813"/>
                    </a:lnTo>
                    <a:lnTo>
                      <a:pt x="3259" y="1872"/>
                    </a:lnTo>
                    <a:lnTo>
                      <a:pt x="3242" y="1922"/>
                    </a:lnTo>
                    <a:lnTo>
                      <a:pt x="3217" y="1972"/>
                    </a:lnTo>
                    <a:lnTo>
                      <a:pt x="3200" y="2022"/>
                    </a:lnTo>
                    <a:lnTo>
                      <a:pt x="3184" y="2072"/>
                    </a:lnTo>
                    <a:lnTo>
                      <a:pt x="3167" y="2122"/>
                    </a:lnTo>
                    <a:lnTo>
                      <a:pt x="3142" y="2164"/>
                    </a:lnTo>
                    <a:lnTo>
                      <a:pt x="3125" y="2214"/>
                    </a:lnTo>
                    <a:lnTo>
                      <a:pt x="3100" y="2264"/>
                    </a:lnTo>
                    <a:lnTo>
                      <a:pt x="3083" y="2306"/>
                    </a:lnTo>
                    <a:lnTo>
                      <a:pt x="3067" y="2356"/>
                    </a:lnTo>
                    <a:lnTo>
                      <a:pt x="3041" y="2415"/>
                    </a:lnTo>
                    <a:lnTo>
                      <a:pt x="3025" y="2440"/>
                    </a:lnTo>
                    <a:lnTo>
                      <a:pt x="2991" y="2523"/>
                    </a:lnTo>
                    <a:lnTo>
                      <a:pt x="2950" y="2599"/>
                    </a:lnTo>
                    <a:lnTo>
                      <a:pt x="2916" y="2665"/>
                    </a:lnTo>
                    <a:lnTo>
                      <a:pt x="2891" y="2732"/>
                    </a:lnTo>
                    <a:lnTo>
                      <a:pt x="2858" y="2791"/>
                    </a:lnTo>
                    <a:lnTo>
                      <a:pt x="2833" y="2841"/>
                    </a:lnTo>
                    <a:lnTo>
                      <a:pt x="2808" y="2883"/>
                    </a:lnTo>
                    <a:lnTo>
                      <a:pt x="2791" y="2924"/>
                    </a:lnTo>
                    <a:lnTo>
                      <a:pt x="2766" y="2966"/>
                    </a:lnTo>
                    <a:lnTo>
                      <a:pt x="2749" y="3000"/>
                    </a:lnTo>
                    <a:lnTo>
                      <a:pt x="2724" y="3041"/>
                    </a:lnTo>
                    <a:lnTo>
                      <a:pt x="2682" y="3117"/>
                    </a:lnTo>
                    <a:lnTo>
                      <a:pt x="2640" y="3192"/>
                    </a:lnTo>
                    <a:lnTo>
                      <a:pt x="2549" y="3342"/>
                    </a:lnTo>
                    <a:lnTo>
                      <a:pt x="2507" y="3417"/>
                    </a:lnTo>
                    <a:lnTo>
                      <a:pt x="2482" y="3467"/>
                    </a:lnTo>
                    <a:lnTo>
                      <a:pt x="2524" y="3426"/>
                    </a:lnTo>
                    <a:lnTo>
                      <a:pt x="2532" y="3417"/>
                    </a:lnTo>
                    <a:lnTo>
                      <a:pt x="2657" y="3309"/>
                    </a:lnTo>
                    <a:lnTo>
                      <a:pt x="2732" y="3242"/>
                    </a:lnTo>
                    <a:lnTo>
                      <a:pt x="2799" y="3183"/>
                    </a:lnTo>
                    <a:lnTo>
                      <a:pt x="2866" y="3125"/>
                    </a:lnTo>
                    <a:lnTo>
                      <a:pt x="2941" y="3066"/>
                    </a:lnTo>
                    <a:lnTo>
                      <a:pt x="3008" y="3000"/>
                    </a:lnTo>
                    <a:lnTo>
                      <a:pt x="3083" y="2941"/>
                    </a:lnTo>
                    <a:lnTo>
                      <a:pt x="3150" y="2883"/>
                    </a:lnTo>
                    <a:lnTo>
                      <a:pt x="3225" y="2824"/>
                    </a:lnTo>
                    <a:lnTo>
                      <a:pt x="3300" y="2766"/>
                    </a:lnTo>
                    <a:lnTo>
                      <a:pt x="3367" y="2707"/>
                    </a:lnTo>
                    <a:lnTo>
                      <a:pt x="3442" y="2657"/>
                    </a:lnTo>
                    <a:lnTo>
                      <a:pt x="3518" y="2599"/>
                    </a:lnTo>
                    <a:lnTo>
                      <a:pt x="3593" y="2540"/>
                    </a:lnTo>
                    <a:lnTo>
                      <a:pt x="3635" y="2515"/>
                    </a:lnTo>
                    <a:lnTo>
                      <a:pt x="3668" y="2490"/>
                    </a:lnTo>
                    <a:lnTo>
                      <a:pt x="3710" y="2465"/>
                    </a:lnTo>
                    <a:lnTo>
                      <a:pt x="3743" y="2431"/>
                    </a:lnTo>
                    <a:lnTo>
                      <a:pt x="3752" y="2431"/>
                    </a:lnTo>
                    <a:lnTo>
                      <a:pt x="3785" y="2406"/>
                    </a:lnTo>
                    <a:lnTo>
                      <a:pt x="3827" y="2381"/>
                    </a:lnTo>
                    <a:lnTo>
                      <a:pt x="3860" y="2356"/>
                    </a:lnTo>
                    <a:lnTo>
                      <a:pt x="3902" y="2331"/>
                    </a:lnTo>
                    <a:lnTo>
                      <a:pt x="3944" y="2306"/>
                    </a:lnTo>
                    <a:lnTo>
                      <a:pt x="3977" y="2281"/>
                    </a:lnTo>
                    <a:lnTo>
                      <a:pt x="4019" y="2256"/>
                    </a:lnTo>
                    <a:lnTo>
                      <a:pt x="4061" y="2231"/>
                    </a:lnTo>
                    <a:lnTo>
                      <a:pt x="4102" y="2206"/>
                    </a:lnTo>
                    <a:lnTo>
                      <a:pt x="4144" y="2181"/>
                    </a:lnTo>
                    <a:lnTo>
                      <a:pt x="4178" y="2164"/>
                    </a:lnTo>
                    <a:lnTo>
                      <a:pt x="4219" y="2139"/>
                    </a:lnTo>
                    <a:lnTo>
                      <a:pt x="4261" y="2114"/>
                    </a:lnTo>
                    <a:lnTo>
                      <a:pt x="4303" y="2097"/>
                    </a:lnTo>
                    <a:lnTo>
                      <a:pt x="4345" y="2072"/>
                    </a:lnTo>
                    <a:lnTo>
                      <a:pt x="4386" y="2047"/>
                    </a:lnTo>
                    <a:lnTo>
                      <a:pt x="4428" y="2031"/>
                    </a:lnTo>
                    <a:lnTo>
                      <a:pt x="4478" y="2005"/>
                    </a:lnTo>
                    <a:lnTo>
                      <a:pt x="4520" y="1989"/>
                    </a:lnTo>
                    <a:lnTo>
                      <a:pt x="4562" y="1972"/>
                    </a:lnTo>
                    <a:lnTo>
                      <a:pt x="4604" y="1947"/>
                    </a:lnTo>
                    <a:lnTo>
                      <a:pt x="4645" y="1930"/>
                    </a:lnTo>
                    <a:lnTo>
                      <a:pt x="4696" y="1914"/>
                    </a:lnTo>
                    <a:lnTo>
                      <a:pt x="4737" y="1897"/>
                    </a:lnTo>
                    <a:lnTo>
                      <a:pt x="4779" y="1880"/>
                    </a:lnTo>
                    <a:lnTo>
                      <a:pt x="4829" y="1863"/>
                    </a:lnTo>
                    <a:lnTo>
                      <a:pt x="4863" y="1847"/>
                    </a:lnTo>
                    <a:lnTo>
                      <a:pt x="4913" y="1830"/>
                    </a:lnTo>
                    <a:lnTo>
                      <a:pt x="4971" y="1805"/>
                    </a:lnTo>
                    <a:lnTo>
                      <a:pt x="5013" y="1797"/>
                    </a:lnTo>
                    <a:lnTo>
                      <a:pt x="5046" y="1788"/>
                    </a:lnTo>
                    <a:lnTo>
                      <a:pt x="5088" y="1772"/>
                    </a:lnTo>
                    <a:lnTo>
                      <a:pt x="5130" y="1763"/>
                    </a:lnTo>
                    <a:lnTo>
                      <a:pt x="5147" y="1763"/>
                    </a:lnTo>
                    <a:lnTo>
                      <a:pt x="5180" y="1755"/>
                    </a:lnTo>
                    <a:lnTo>
                      <a:pt x="5222" y="1738"/>
                    </a:lnTo>
                    <a:lnTo>
                      <a:pt x="5272" y="1730"/>
                    </a:lnTo>
                    <a:lnTo>
                      <a:pt x="5322" y="1713"/>
                    </a:lnTo>
                    <a:lnTo>
                      <a:pt x="5364" y="1705"/>
                    </a:lnTo>
                    <a:lnTo>
                      <a:pt x="5414" y="1696"/>
                    </a:lnTo>
                    <a:lnTo>
                      <a:pt x="5464" y="1688"/>
                    </a:lnTo>
                    <a:lnTo>
                      <a:pt x="5489" y="1688"/>
                    </a:lnTo>
                    <a:lnTo>
                      <a:pt x="5514" y="1688"/>
                    </a:lnTo>
                    <a:lnTo>
                      <a:pt x="5539" y="1688"/>
                    </a:lnTo>
                    <a:lnTo>
                      <a:pt x="5564" y="1688"/>
                    </a:lnTo>
                    <a:lnTo>
                      <a:pt x="5589" y="1688"/>
                    </a:lnTo>
                    <a:lnTo>
                      <a:pt x="5615" y="1688"/>
                    </a:lnTo>
                    <a:lnTo>
                      <a:pt x="5640" y="1688"/>
                    </a:lnTo>
                    <a:lnTo>
                      <a:pt x="5782" y="1688"/>
                    </a:lnTo>
                    <a:lnTo>
                      <a:pt x="5798" y="1688"/>
                    </a:lnTo>
                    <a:lnTo>
                      <a:pt x="5823" y="1688"/>
                    </a:lnTo>
                    <a:lnTo>
                      <a:pt x="5848" y="1688"/>
                    </a:lnTo>
                    <a:lnTo>
                      <a:pt x="5865" y="1688"/>
                    </a:lnTo>
                    <a:lnTo>
                      <a:pt x="5890" y="1688"/>
                    </a:lnTo>
                    <a:lnTo>
                      <a:pt x="5907" y="1696"/>
                    </a:lnTo>
                    <a:lnTo>
                      <a:pt x="5932" y="1705"/>
                    </a:lnTo>
                    <a:lnTo>
                      <a:pt x="5949" y="1713"/>
                    </a:lnTo>
                    <a:lnTo>
                      <a:pt x="5974" y="1730"/>
                    </a:lnTo>
                    <a:lnTo>
                      <a:pt x="5982" y="1738"/>
                    </a:lnTo>
                    <a:lnTo>
                      <a:pt x="5990" y="1746"/>
                    </a:lnTo>
                    <a:lnTo>
                      <a:pt x="5999" y="1746"/>
                    </a:lnTo>
                    <a:lnTo>
                      <a:pt x="6007" y="1755"/>
                    </a:lnTo>
                    <a:lnTo>
                      <a:pt x="6016" y="1763"/>
                    </a:lnTo>
                    <a:lnTo>
                      <a:pt x="6024" y="1772"/>
                    </a:lnTo>
                    <a:lnTo>
                      <a:pt x="6032" y="1780"/>
                    </a:lnTo>
                    <a:lnTo>
                      <a:pt x="6041" y="1797"/>
                    </a:lnTo>
                    <a:lnTo>
                      <a:pt x="6049" y="1805"/>
                    </a:lnTo>
                    <a:lnTo>
                      <a:pt x="6057" y="1813"/>
                    </a:lnTo>
                    <a:lnTo>
                      <a:pt x="6066" y="1822"/>
                    </a:lnTo>
                    <a:lnTo>
                      <a:pt x="6066" y="1838"/>
                    </a:lnTo>
                    <a:lnTo>
                      <a:pt x="6074" y="1847"/>
                    </a:lnTo>
                    <a:lnTo>
                      <a:pt x="6074" y="1855"/>
                    </a:lnTo>
                    <a:lnTo>
                      <a:pt x="6074" y="1872"/>
                    </a:lnTo>
                    <a:lnTo>
                      <a:pt x="6074" y="1880"/>
                    </a:lnTo>
                    <a:lnTo>
                      <a:pt x="6082" y="1905"/>
                    </a:lnTo>
                    <a:lnTo>
                      <a:pt x="6091" y="1939"/>
                    </a:lnTo>
                    <a:lnTo>
                      <a:pt x="6091" y="1964"/>
                    </a:lnTo>
                    <a:lnTo>
                      <a:pt x="6099" y="1989"/>
                    </a:lnTo>
                    <a:lnTo>
                      <a:pt x="6099" y="2014"/>
                    </a:lnTo>
                    <a:lnTo>
                      <a:pt x="6099" y="2047"/>
                    </a:lnTo>
                    <a:lnTo>
                      <a:pt x="6099" y="2072"/>
                    </a:lnTo>
                    <a:lnTo>
                      <a:pt x="6099" y="2097"/>
                    </a:lnTo>
                    <a:lnTo>
                      <a:pt x="6099" y="2231"/>
                    </a:lnTo>
                    <a:lnTo>
                      <a:pt x="6099" y="2256"/>
                    </a:lnTo>
                    <a:lnTo>
                      <a:pt x="6099" y="2281"/>
                    </a:lnTo>
                    <a:lnTo>
                      <a:pt x="6099" y="2315"/>
                    </a:lnTo>
                    <a:lnTo>
                      <a:pt x="6099" y="2340"/>
                    </a:lnTo>
                    <a:lnTo>
                      <a:pt x="6099" y="2365"/>
                    </a:lnTo>
                    <a:lnTo>
                      <a:pt x="6099" y="2390"/>
                    </a:lnTo>
                    <a:lnTo>
                      <a:pt x="6091" y="2415"/>
                    </a:lnTo>
                    <a:lnTo>
                      <a:pt x="6091" y="2440"/>
                    </a:lnTo>
                    <a:lnTo>
                      <a:pt x="6082" y="2465"/>
                    </a:lnTo>
                    <a:lnTo>
                      <a:pt x="6074" y="2490"/>
                    </a:lnTo>
                    <a:lnTo>
                      <a:pt x="6066" y="2523"/>
                    </a:lnTo>
                    <a:lnTo>
                      <a:pt x="6057" y="2548"/>
                    </a:lnTo>
                    <a:lnTo>
                      <a:pt x="6049" y="2574"/>
                    </a:lnTo>
                    <a:lnTo>
                      <a:pt x="6041" y="2599"/>
                    </a:lnTo>
                    <a:lnTo>
                      <a:pt x="6032" y="2624"/>
                    </a:lnTo>
                    <a:lnTo>
                      <a:pt x="6016" y="2649"/>
                    </a:lnTo>
                    <a:lnTo>
                      <a:pt x="6007" y="2674"/>
                    </a:lnTo>
                    <a:lnTo>
                      <a:pt x="5999" y="2699"/>
                    </a:lnTo>
                    <a:lnTo>
                      <a:pt x="5982" y="2724"/>
                    </a:lnTo>
                    <a:lnTo>
                      <a:pt x="5974" y="2749"/>
                    </a:lnTo>
                    <a:lnTo>
                      <a:pt x="5957" y="2732"/>
                    </a:lnTo>
                    <a:lnTo>
                      <a:pt x="5940" y="2757"/>
                    </a:lnTo>
                    <a:lnTo>
                      <a:pt x="5932" y="2782"/>
                    </a:lnTo>
                    <a:lnTo>
                      <a:pt x="5915" y="2807"/>
                    </a:lnTo>
                    <a:lnTo>
                      <a:pt x="5899" y="2832"/>
                    </a:lnTo>
                    <a:lnTo>
                      <a:pt x="5882" y="2849"/>
                    </a:lnTo>
                    <a:lnTo>
                      <a:pt x="5874" y="2874"/>
                    </a:lnTo>
                    <a:lnTo>
                      <a:pt x="5857" y="2899"/>
                    </a:lnTo>
                    <a:lnTo>
                      <a:pt x="5840" y="2924"/>
                    </a:lnTo>
                    <a:lnTo>
                      <a:pt x="5823" y="2949"/>
                    </a:lnTo>
                    <a:lnTo>
                      <a:pt x="5807" y="2975"/>
                    </a:lnTo>
                    <a:lnTo>
                      <a:pt x="5790" y="2991"/>
                    </a:lnTo>
                    <a:lnTo>
                      <a:pt x="5773" y="3016"/>
                    </a:lnTo>
                    <a:lnTo>
                      <a:pt x="5748" y="3050"/>
                    </a:lnTo>
                    <a:lnTo>
                      <a:pt x="5731" y="3066"/>
                    </a:lnTo>
                    <a:lnTo>
                      <a:pt x="5706" y="3091"/>
                    </a:lnTo>
                    <a:lnTo>
                      <a:pt x="5690" y="3117"/>
                    </a:lnTo>
                    <a:lnTo>
                      <a:pt x="5673" y="3133"/>
                    </a:lnTo>
                    <a:lnTo>
                      <a:pt x="5656" y="3158"/>
                    </a:lnTo>
                    <a:lnTo>
                      <a:pt x="5615" y="3200"/>
                    </a:lnTo>
                    <a:lnTo>
                      <a:pt x="5606" y="3208"/>
                    </a:lnTo>
                    <a:lnTo>
                      <a:pt x="5573" y="3250"/>
                    </a:lnTo>
                    <a:lnTo>
                      <a:pt x="5531" y="3292"/>
                    </a:lnTo>
                    <a:lnTo>
                      <a:pt x="5489" y="3334"/>
                    </a:lnTo>
                    <a:lnTo>
                      <a:pt x="5447" y="3376"/>
                    </a:lnTo>
                    <a:lnTo>
                      <a:pt x="5406" y="3417"/>
                    </a:lnTo>
                    <a:lnTo>
                      <a:pt x="5364" y="3459"/>
                    </a:lnTo>
                    <a:lnTo>
                      <a:pt x="5314" y="3501"/>
                    </a:lnTo>
                    <a:lnTo>
                      <a:pt x="5272" y="3543"/>
                    </a:lnTo>
                    <a:lnTo>
                      <a:pt x="5222" y="3576"/>
                    </a:lnTo>
                    <a:lnTo>
                      <a:pt x="5180" y="3618"/>
                    </a:lnTo>
                    <a:lnTo>
                      <a:pt x="5130" y="3660"/>
                    </a:lnTo>
                    <a:lnTo>
                      <a:pt x="5080" y="3693"/>
                    </a:lnTo>
                    <a:lnTo>
                      <a:pt x="5038" y="3735"/>
                    </a:lnTo>
                    <a:lnTo>
                      <a:pt x="4988" y="3768"/>
                    </a:lnTo>
                    <a:lnTo>
                      <a:pt x="4938" y="3810"/>
                    </a:lnTo>
                    <a:lnTo>
                      <a:pt x="4888" y="3843"/>
                    </a:lnTo>
                    <a:lnTo>
                      <a:pt x="4846" y="3877"/>
                    </a:lnTo>
                    <a:lnTo>
                      <a:pt x="4796" y="3910"/>
                    </a:lnTo>
                    <a:lnTo>
                      <a:pt x="4746" y="3944"/>
                    </a:lnTo>
                    <a:lnTo>
                      <a:pt x="4696" y="3977"/>
                    </a:lnTo>
                    <a:lnTo>
                      <a:pt x="4654" y="4010"/>
                    </a:lnTo>
                    <a:lnTo>
                      <a:pt x="4604" y="4044"/>
                    </a:lnTo>
                    <a:lnTo>
                      <a:pt x="4554" y="4069"/>
                    </a:lnTo>
                    <a:lnTo>
                      <a:pt x="4512" y="4102"/>
                    </a:lnTo>
                    <a:lnTo>
                      <a:pt x="4495" y="4111"/>
                    </a:lnTo>
                    <a:lnTo>
                      <a:pt x="4462" y="4136"/>
                    </a:lnTo>
                    <a:lnTo>
                      <a:pt x="4420" y="4161"/>
                    </a:lnTo>
                    <a:lnTo>
                      <a:pt x="4378" y="4186"/>
                    </a:lnTo>
                    <a:lnTo>
                      <a:pt x="4286" y="4244"/>
                    </a:lnTo>
                    <a:lnTo>
                      <a:pt x="4203" y="4294"/>
                    </a:lnTo>
                    <a:lnTo>
                      <a:pt x="4128" y="4336"/>
                    </a:lnTo>
                    <a:lnTo>
                      <a:pt x="4052" y="4386"/>
                    </a:lnTo>
                    <a:lnTo>
                      <a:pt x="3977" y="4420"/>
                    </a:lnTo>
                    <a:lnTo>
                      <a:pt x="3894" y="4478"/>
                    </a:lnTo>
                    <a:lnTo>
                      <a:pt x="3802" y="4528"/>
                    </a:lnTo>
                    <a:lnTo>
                      <a:pt x="3710" y="4578"/>
                    </a:lnTo>
                    <a:lnTo>
                      <a:pt x="3618" y="4629"/>
                    </a:lnTo>
                    <a:lnTo>
                      <a:pt x="3434" y="4729"/>
                    </a:lnTo>
                    <a:lnTo>
                      <a:pt x="3334" y="4787"/>
                    </a:lnTo>
                    <a:lnTo>
                      <a:pt x="3351" y="4779"/>
                    </a:lnTo>
                    <a:lnTo>
                      <a:pt x="3417" y="4762"/>
                    </a:lnTo>
                    <a:lnTo>
                      <a:pt x="3526" y="4729"/>
                    </a:lnTo>
                    <a:lnTo>
                      <a:pt x="3568" y="4721"/>
                    </a:lnTo>
                    <a:lnTo>
                      <a:pt x="3593" y="4712"/>
                    </a:lnTo>
                    <a:lnTo>
                      <a:pt x="3668" y="4754"/>
                    </a:lnTo>
                    <a:close/>
                    <a:moveTo>
                      <a:pt x="2674" y="4904"/>
                    </a:moveTo>
                    <a:lnTo>
                      <a:pt x="2666" y="4904"/>
                    </a:lnTo>
                    <a:lnTo>
                      <a:pt x="2674" y="4913"/>
                    </a:lnTo>
                    <a:lnTo>
                      <a:pt x="2666" y="4913"/>
                    </a:lnTo>
                    <a:lnTo>
                      <a:pt x="2674" y="4913"/>
                    </a:lnTo>
                    <a:lnTo>
                      <a:pt x="2666" y="4913"/>
                    </a:lnTo>
                    <a:lnTo>
                      <a:pt x="2666" y="4913"/>
                    </a:lnTo>
                    <a:lnTo>
                      <a:pt x="2657" y="4913"/>
                    </a:lnTo>
                    <a:lnTo>
                      <a:pt x="2666" y="4913"/>
                    </a:lnTo>
                    <a:lnTo>
                      <a:pt x="2657" y="4913"/>
                    </a:lnTo>
                    <a:lnTo>
                      <a:pt x="2666" y="4913"/>
                    </a:lnTo>
                    <a:lnTo>
                      <a:pt x="2657" y="4913"/>
                    </a:lnTo>
                    <a:lnTo>
                      <a:pt x="2666" y="4913"/>
                    </a:lnTo>
                    <a:lnTo>
                      <a:pt x="2657" y="4913"/>
                    </a:lnTo>
                    <a:lnTo>
                      <a:pt x="2666" y="4913"/>
                    </a:lnTo>
                    <a:lnTo>
                      <a:pt x="2666" y="4913"/>
                    </a:lnTo>
                    <a:lnTo>
                      <a:pt x="2682" y="4913"/>
                    </a:lnTo>
                    <a:lnTo>
                      <a:pt x="2682" y="4913"/>
                    </a:lnTo>
                    <a:lnTo>
                      <a:pt x="2691" y="4913"/>
                    </a:lnTo>
                    <a:lnTo>
                      <a:pt x="2691" y="4913"/>
                    </a:lnTo>
                    <a:lnTo>
                      <a:pt x="2707" y="4913"/>
                    </a:lnTo>
                    <a:lnTo>
                      <a:pt x="2716" y="4913"/>
                    </a:lnTo>
                    <a:lnTo>
                      <a:pt x="2716" y="4904"/>
                    </a:lnTo>
                    <a:lnTo>
                      <a:pt x="2716" y="4929"/>
                    </a:lnTo>
                    <a:lnTo>
                      <a:pt x="2699" y="4913"/>
                    </a:lnTo>
                    <a:lnTo>
                      <a:pt x="2699" y="4913"/>
                    </a:lnTo>
                    <a:lnTo>
                      <a:pt x="2691" y="4904"/>
                    </a:lnTo>
                    <a:lnTo>
                      <a:pt x="2691" y="4904"/>
                    </a:lnTo>
                    <a:lnTo>
                      <a:pt x="2674" y="4896"/>
                    </a:lnTo>
                    <a:lnTo>
                      <a:pt x="2674" y="4904"/>
                    </a:lnTo>
                    <a:lnTo>
                      <a:pt x="2666" y="4896"/>
                    </a:lnTo>
                    <a:close/>
                    <a:moveTo>
                      <a:pt x="2707" y="4929"/>
                    </a:move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132;p37">
                <a:extLst>
                  <a:ext uri="{FF2B5EF4-FFF2-40B4-BE49-F238E27FC236}">
                    <a16:creationId xmlns:a16="http://schemas.microsoft.com/office/drawing/2014/main" id="{168E2F13-5C22-18AB-431D-DF424C531D66}"/>
                  </a:ext>
                </a:extLst>
              </p:cNvPr>
              <p:cNvSpPr/>
              <p:nvPr/>
            </p:nvSpPr>
            <p:spPr>
              <a:xfrm>
                <a:off x="5289112" y="9212163"/>
                <a:ext cx="397284" cy="310763"/>
              </a:xfrm>
              <a:custGeom>
                <a:avLst/>
                <a:gdLst/>
                <a:ahLst/>
                <a:cxnLst/>
                <a:rect l="l" t="t" r="r" b="b"/>
                <a:pathLst>
                  <a:path w="8054" h="6300" extrusionOk="0">
                    <a:moveTo>
                      <a:pt x="6575" y="3251"/>
                    </a:moveTo>
                    <a:lnTo>
                      <a:pt x="6651" y="3251"/>
                    </a:lnTo>
                    <a:lnTo>
                      <a:pt x="6717" y="3251"/>
                    </a:lnTo>
                    <a:lnTo>
                      <a:pt x="6793" y="3251"/>
                    </a:lnTo>
                    <a:lnTo>
                      <a:pt x="6859" y="3251"/>
                    </a:lnTo>
                    <a:lnTo>
                      <a:pt x="6935" y="3259"/>
                    </a:lnTo>
                    <a:lnTo>
                      <a:pt x="6976" y="3259"/>
                    </a:lnTo>
                    <a:lnTo>
                      <a:pt x="7010" y="3259"/>
                    </a:lnTo>
                    <a:lnTo>
                      <a:pt x="7051" y="3259"/>
                    </a:lnTo>
                    <a:lnTo>
                      <a:pt x="7077" y="3259"/>
                    </a:lnTo>
                    <a:lnTo>
                      <a:pt x="7085" y="3259"/>
                    </a:lnTo>
                    <a:lnTo>
                      <a:pt x="7127" y="3259"/>
                    </a:lnTo>
                    <a:lnTo>
                      <a:pt x="7160" y="3259"/>
                    </a:lnTo>
                    <a:lnTo>
                      <a:pt x="7202" y="3267"/>
                    </a:lnTo>
                    <a:lnTo>
                      <a:pt x="7235" y="3276"/>
                    </a:lnTo>
                    <a:lnTo>
                      <a:pt x="7269" y="3276"/>
                    </a:lnTo>
                    <a:lnTo>
                      <a:pt x="7310" y="3284"/>
                    </a:lnTo>
                    <a:lnTo>
                      <a:pt x="7344" y="3292"/>
                    </a:lnTo>
                    <a:lnTo>
                      <a:pt x="7386" y="3301"/>
                    </a:lnTo>
                    <a:lnTo>
                      <a:pt x="7419" y="3309"/>
                    </a:lnTo>
                    <a:lnTo>
                      <a:pt x="7452" y="3317"/>
                    </a:lnTo>
                    <a:lnTo>
                      <a:pt x="7486" y="3326"/>
                    </a:lnTo>
                    <a:lnTo>
                      <a:pt x="7519" y="3334"/>
                    </a:lnTo>
                    <a:lnTo>
                      <a:pt x="7553" y="3351"/>
                    </a:lnTo>
                    <a:lnTo>
                      <a:pt x="7586" y="3359"/>
                    </a:lnTo>
                    <a:lnTo>
                      <a:pt x="7620" y="3376"/>
                    </a:lnTo>
                    <a:lnTo>
                      <a:pt x="7653" y="3384"/>
                    </a:lnTo>
                    <a:lnTo>
                      <a:pt x="7686" y="3401"/>
                    </a:lnTo>
                    <a:lnTo>
                      <a:pt x="7720" y="3409"/>
                    </a:lnTo>
                    <a:lnTo>
                      <a:pt x="7753" y="3426"/>
                    </a:lnTo>
                    <a:lnTo>
                      <a:pt x="7778" y="3443"/>
                    </a:lnTo>
                    <a:lnTo>
                      <a:pt x="7812" y="3460"/>
                    </a:lnTo>
                    <a:lnTo>
                      <a:pt x="7828" y="3476"/>
                    </a:lnTo>
                    <a:lnTo>
                      <a:pt x="7845" y="3485"/>
                    </a:lnTo>
                    <a:lnTo>
                      <a:pt x="7853" y="3493"/>
                    </a:lnTo>
                    <a:lnTo>
                      <a:pt x="7870" y="3501"/>
                    </a:lnTo>
                    <a:lnTo>
                      <a:pt x="7887" y="3518"/>
                    </a:lnTo>
                    <a:lnTo>
                      <a:pt x="7895" y="3526"/>
                    </a:lnTo>
                    <a:lnTo>
                      <a:pt x="7912" y="3543"/>
                    </a:lnTo>
                    <a:lnTo>
                      <a:pt x="7920" y="3551"/>
                    </a:lnTo>
                    <a:lnTo>
                      <a:pt x="7937" y="3568"/>
                    </a:lnTo>
                    <a:lnTo>
                      <a:pt x="7945" y="3576"/>
                    </a:lnTo>
                    <a:lnTo>
                      <a:pt x="7962" y="3593"/>
                    </a:lnTo>
                    <a:lnTo>
                      <a:pt x="7970" y="3610"/>
                    </a:lnTo>
                    <a:lnTo>
                      <a:pt x="7979" y="3618"/>
                    </a:lnTo>
                    <a:lnTo>
                      <a:pt x="7996" y="3635"/>
                    </a:lnTo>
                    <a:lnTo>
                      <a:pt x="8004" y="3652"/>
                    </a:lnTo>
                    <a:lnTo>
                      <a:pt x="8012" y="3668"/>
                    </a:lnTo>
                    <a:lnTo>
                      <a:pt x="8021" y="3685"/>
                    </a:lnTo>
                    <a:lnTo>
                      <a:pt x="8029" y="3702"/>
                    </a:lnTo>
                    <a:lnTo>
                      <a:pt x="8037" y="3718"/>
                    </a:lnTo>
                    <a:lnTo>
                      <a:pt x="8046" y="3735"/>
                    </a:lnTo>
                    <a:lnTo>
                      <a:pt x="8054" y="3760"/>
                    </a:lnTo>
                    <a:lnTo>
                      <a:pt x="8054" y="3777"/>
                    </a:lnTo>
                    <a:lnTo>
                      <a:pt x="8054" y="3794"/>
                    </a:lnTo>
                    <a:lnTo>
                      <a:pt x="8054" y="3819"/>
                    </a:lnTo>
                    <a:lnTo>
                      <a:pt x="8054" y="3835"/>
                    </a:lnTo>
                    <a:lnTo>
                      <a:pt x="8054" y="3852"/>
                    </a:lnTo>
                    <a:lnTo>
                      <a:pt x="8054" y="3961"/>
                    </a:lnTo>
                    <a:lnTo>
                      <a:pt x="8054" y="3977"/>
                    </a:lnTo>
                    <a:lnTo>
                      <a:pt x="8054" y="4003"/>
                    </a:lnTo>
                    <a:lnTo>
                      <a:pt x="8054" y="4019"/>
                    </a:lnTo>
                    <a:lnTo>
                      <a:pt x="8054" y="4036"/>
                    </a:lnTo>
                    <a:lnTo>
                      <a:pt x="8054" y="4061"/>
                    </a:lnTo>
                    <a:lnTo>
                      <a:pt x="8046" y="4078"/>
                    </a:lnTo>
                    <a:lnTo>
                      <a:pt x="8037" y="4103"/>
                    </a:lnTo>
                    <a:lnTo>
                      <a:pt x="8029" y="4119"/>
                    </a:lnTo>
                    <a:lnTo>
                      <a:pt x="8029" y="4136"/>
                    </a:lnTo>
                    <a:lnTo>
                      <a:pt x="8021" y="4161"/>
                    </a:lnTo>
                    <a:lnTo>
                      <a:pt x="8004" y="4178"/>
                    </a:lnTo>
                    <a:lnTo>
                      <a:pt x="7996" y="4195"/>
                    </a:lnTo>
                    <a:lnTo>
                      <a:pt x="7987" y="4211"/>
                    </a:lnTo>
                    <a:lnTo>
                      <a:pt x="7979" y="4236"/>
                    </a:lnTo>
                    <a:lnTo>
                      <a:pt x="7962" y="4253"/>
                    </a:lnTo>
                    <a:lnTo>
                      <a:pt x="7954" y="4270"/>
                    </a:lnTo>
                    <a:lnTo>
                      <a:pt x="7937" y="4295"/>
                    </a:lnTo>
                    <a:lnTo>
                      <a:pt x="7929" y="4312"/>
                    </a:lnTo>
                    <a:lnTo>
                      <a:pt x="7912" y="4328"/>
                    </a:lnTo>
                    <a:lnTo>
                      <a:pt x="7904" y="4345"/>
                    </a:lnTo>
                    <a:lnTo>
                      <a:pt x="7887" y="4370"/>
                    </a:lnTo>
                    <a:lnTo>
                      <a:pt x="7870" y="4387"/>
                    </a:lnTo>
                    <a:lnTo>
                      <a:pt x="7853" y="4404"/>
                    </a:lnTo>
                    <a:lnTo>
                      <a:pt x="7837" y="4429"/>
                    </a:lnTo>
                    <a:lnTo>
                      <a:pt x="7820" y="4445"/>
                    </a:lnTo>
                    <a:lnTo>
                      <a:pt x="7803" y="4470"/>
                    </a:lnTo>
                    <a:lnTo>
                      <a:pt x="7787" y="4487"/>
                    </a:lnTo>
                    <a:lnTo>
                      <a:pt x="7762" y="4504"/>
                    </a:lnTo>
                    <a:lnTo>
                      <a:pt x="7745" y="4529"/>
                    </a:lnTo>
                    <a:lnTo>
                      <a:pt x="7720" y="4546"/>
                    </a:lnTo>
                    <a:lnTo>
                      <a:pt x="7703" y="4571"/>
                    </a:lnTo>
                    <a:lnTo>
                      <a:pt x="7670" y="4596"/>
                    </a:lnTo>
                    <a:lnTo>
                      <a:pt x="7620" y="4646"/>
                    </a:lnTo>
                    <a:lnTo>
                      <a:pt x="7561" y="4696"/>
                    </a:lnTo>
                    <a:lnTo>
                      <a:pt x="7494" y="4754"/>
                    </a:lnTo>
                    <a:lnTo>
                      <a:pt x="7461" y="4779"/>
                    </a:lnTo>
                    <a:lnTo>
                      <a:pt x="7427" y="4813"/>
                    </a:lnTo>
                    <a:lnTo>
                      <a:pt x="7394" y="4838"/>
                    </a:lnTo>
                    <a:lnTo>
                      <a:pt x="7361" y="4871"/>
                    </a:lnTo>
                    <a:lnTo>
                      <a:pt x="7327" y="4896"/>
                    </a:lnTo>
                    <a:lnTo>
                      <a:pt x="7302" y="4913"/>
                    </a:lnTo>
                    <a:lnTo>
                      <a:pt x="7269" y="4938"/>
                    </a:lnTo>
                    <a:lnTo>
                      <a:pt x="7252" y="4947"/>
                    </a:lnTo>
                    <a:lnTo>
                      <a:pt x="7244" y="4955"/>
                    </a:lnTo>
                    <a:lnTo>
                      <a:pt x="7152" y="5013"/>
                    </a:lnTo>
                    <a:lnTo>
                      <a:pt x="7060" y="5055"/>
                    </a:lnTo>
                    <a:lnTo>
                      <a:pt x="6985" y="5105"/>
                    </a:lnTo>
                    <a:lnTo>
                      <a:pt x="6909" y="5147"/>
                    </a:lnTo>
                    <a:lnTo>
                      <a:pt x="6834" y="5189"/>
                    </a:lnTo>
                    <a:lnTo>
                      <a:pt x="6759" y="5222"/>
                    </a:lnTo>
                    <a:lnTo>
                      <a:pt x="6692" y="5264"/>
                    </a:lnTo>
                    <a:lnTo>
                      <a:pt x="6625" y="5297"/>
                    </a:lnTo>
                    <a:lnTo>
                      <a:pt x="6559" y="5331"/>
                    </a:lnTo>
                    <a:lnTo>
                      <a:pt x="6492" y="5364"/>
                    </a:lnTo>
                    <a:lnTo>
                      <a:pt x="6425" y="5398"/>
                    </a:lnTo>
                    <a:lnTo>
                      <a:pt x="6350" y="5431"/>
                    </a:lnTo>
                    <a:lnTo>
                      <a:pt x="6199" y="5498"/>
                    </a:lnTo>
                    <a:lnTo>
                      <a:pt x="6032" y="5581"/>
                    </a:lnTo>
                    <a:lnTo>
                      <a:pt x="5840" y="5673"/>
                    </a:lnTo>
                    <a:lnTo>
                      <a:pt x="5656" y="5765"/>
                    </a:lnTo>
                    <a:lnTo>
                      <a:pt x="5556" y="5807"/>
                    </a:lnTo>
                    <a:lnTo>
                      <a:pt x="5464" y="5857"/>
                    </a:lnTo>
                    <a:lnTo>
                      <a:pt x="5372" y="5899"/>
                    </a:lnTo>
                    <a:lnTo>
                      <a:pt x="5280" y="5949"/>
                    </a:lnTo>
                    <a:lnTo>
                      <a:pt x="5189" y="5991"/>
                    </a:lnTo>
                    <a:lnTo>
                      <a:pt x="5088" y="6041"/>
                    </a:lnTo>
                    <a:lnTo>
                      <a:pt x="4996" y="6091"/>
                    </a:lnTo>
                    <a:lnTo>
                      <a:pt x="4905" y="6133"/>
                    </a:lnTo>
                    <a:lnTo>
                      <a:pt x="4896" y="6133"/>
                    </a:lnTo>
                    <a:lnTo>
                      <a:pt x="4813" y="6175"/>
                    </a:lnTo>
                    <a:lnTo>
                      <a:pt x="4712" y="6216"/>
                    </a:lnTo>
                    <a:lnTo>
                      <a:pt x="4620" y="6258"/>
                    </a:lnTo>
                    <a:lnTo>
                      <a:pt x="4520" y="6300"/>
                    </a:lnTo>
                    <a:lnTo>
                      <a:pt x="4345" y="6258"/>
                    </a:lnTo>
                    <a:lnTo>
                      <a:pt x="4395" y="6083"/>
                    </a:lnTo>
                    <a:lnTo>
                      <a:pt x="4487" y="6016"/>
                    </a:lnTo>
                    <a:lnTo>
                      <a:pt x="4570" y="5957"/>
                    </a:lnTo>
                    <a:lnTo>
                      <a:pt x="4662" y="5899"/>
                    </a:lnTo>
                    <a:lnTo>
                      <a:pt x="4737" y="5840"/>
                    </a:lnTo>
                    <a:lnTo>
                      <a:pt x="4746" y="5840"/>
                    </a:lnTo>
                    <a:lnTo>
                      <a:pt x="4838" y="5782"/>
                    </a:lnTo>
                    <a:lnTo>
                      <a:pt x="4930" y="5732"/>
                    </a:lnTo>
                    <a:lnTo>
                      <a:pt x="5030" y="5682"/>
                    </a:lnTo>
                    <a:lnTo>
                      <a:pt x="5122" y="5640"/>
                    </a:lnTo>
                    <a:lnTo>
                      <a:pt x="5214" y="5590"/>
                    </a:lnTo>
                    <a:lnTo>
                      <a:pt x="5306" y="5540"/>
                    </a:lnTo>
                    <a:lnTo>
                      <a:pt x="5397" y="5490"/>
                    </a:lnTo>
                    <a:lnTo>
                      <a:pt x="5498" y="5439"/>
                    </a:lnTo>
                    <a:lnTo>
                      <a:pt x="5681" y="5348"/>
                    </a:lnTo>
                    <a:lnTo>
                      <a:pt x="5874" y="5256"/>
                    </a:lnTo>
                    <a:lnTo>
                      <a:pt x="6041" y="5172"/>
                    </a:lnTo>
                    <a:lnTo>
                      <a:pt x="6183" y="5097"/>
                    </a:lnTo>
                    <a:lnTo>
                      <a:pt x="6258" y="5063"/>
                    </a:lnTo>
                    <a:lnTo>
                      <a:pt x="6325" y="5030"/>
                    </a:lnTo>
                    <a:lnTo>
                      <a:pt x="6383" y="4997"/>
                    </a:lnTo>
                    <a:lnTo>
                      <a:pt x="6450" y="4963"/>
                    </a:lnTo>
                    <a:lnTo>
                      <a:pt x="6517" y="4930"/>
                    </a:lnTo>
                    <a:lnTo>
                      <a:pt x="6584" y="4888"/>
                    </a:lnTo>
                    <a:lnTo>
                      <a:pt x="6651" y="4855"/>
                    </a:lnTo>
                    <a:lnTo>
                      <a:pt x="6717" y="4813"/>
                    </a:lnTo>
                    <a:lnTo>
                      <a:pt x="6793" y="4771"/>
                    </a:lnTo>
                    <a:lnTo>
                      <a:pt x="6868" y="4729"/>
                    </a:lnTo>
                    <a:lnTo>
                      <a:pt x="6951" y="4679"/>
                    </a:lnTo>
                    <a:lnTo>
                      <a:pt x="7035" y="4621"/>
                    </a:lnTo>
                    <a:lnTo>
                      <a:pt x="7043" y="4621"/>
                    </a:lnTo>
                    <a:lnTo>
                      <a:pt x="7043" y="4621"/>
                    </a:lnTo>
                    <a:lnTo>
                      <a:pt x="7060" y="4612"/>
                    </a:lnTo>
                    <a:lnTo>
                      <a:pt x="7085" y="4587"/>
                    </a:lnTo>
                    <a:lnTo>
                      <a:pt x="7110" y="4571"/>
                    </a:lnTo>
                    <a:lnTo>
                      <a:pt x="7143" y="4546"/>
                    </a:lnTo>
                    <a:lnTo>
                      <a:pt x="7168" y="4520"/>
                    </a:lnTo>
                    <a:lnTo>
                      <a:pt x="7202" y="4495"/>
                    </a:lnTo>
                    <a:lnTo>
                      <a:pt x="7227" y="4462"/>
                    </a:lnTo>
                    <a:lnTo>
                      <a:pt x="7294" y="4412"/>
                    </a:lnTo>
                    <a:lnTo>
                      <a:pt x="7344" y="4362"/>
                    </a:lnTo>
                    <a:lnTo>
                      <a:pt x="7386" y="4320"/>
                    </a:lnTo>
                    <a:lnTo>
                      <a:pt x="7419" y="4287"/>
                    </a:lnTo>
                    <a:lnTo>
                      <a:pt x="7436" y="4270"/>
                    </a:lnTo>
                    <a:lnTo>
                      <a:pt x="7452" y="4253"/>
                    </a:lnTo>
                    <a:lnTo>
                      <a:pt x="7469" y="4236"/>
                    </a:lnTo>
                    <a:lnTo>
                      <a:pt x="7478" y="4220"/>
                    </a:lnTo>
                    <a:lnTo>
                      <a:pt x="7494" y="4203"/>
                    </a:lnTo>
                    <a:lnTo>
                      <a:pt x="7511" y="4186"/>
                    </a:lnTo>
                    <a:lnTo>
                      <a:pt x="7519" y="4170"/>
                    </a:lnTo>
                    <a:lnTo>
                      <a:pt x="7536" y="4161"/>
                    </a:lnTo>
                    <a:lnTo>
                      <a:pt x="7544" y="4145"/>
                    </a:lnTo>
                    <a:lnTo>
                      <a:pt x="7544" y="4145"/>
                    </a:lnTo>
                    <a:lnTo>
                      <a:pt x="7561" y="4128"/>
                    </a:lnTo>
                    <a:lnTo>
                      <a:pt x="7569" y="4111"/>
                    </a:lnTo>
                    <a:lnTo>
                      <a:pt x="7569" y="4111"/>
                    </a:lnTo>
                    <a:lnTo>
                      <a:pt x="7578" y="4094"/>
                    </a:lnTo>
                    <a:lnTo>
                      <a:pt x="7595" y="4078"/>
                    </a:lnTo>
                    <a:lnTo>
                      <a:pt x="7595" y="4078"/>
                    </a:lnTo>
                    <a:lnTo>
                      <a:pt x="7603" y="4069"/>
                    </a:lnTo>
                    <a:lnTo>
                      <a:pt x="7611" y="4053"/>
                    </a:lnTo>
                    <a:lnTo>
                      <a:pt x="7611" y="4053"/>
                    </a:lnTo>
                    <a:lnTo>
                      <a:pt x="7620" y="4044"/>
                    </a:lnTo>
                    <a:lnTo>
                      <a:pt x="7628" y="4028"/>
                    </a:lnTo>
                    <a:lnTo>
                      <a:pt x="7628" y="4028"/>
                    </a:lnTo>
                    <a:lnTo>
                      <a:pt x="7636" y="4011"/>
                    </a:lnTo>
                    <a:lnTo>
                      <a:pt x="7636" y="4003"/>
                    </a:lnTo>
                    <a:lnTo>
                      <a:pt x="7636" y="4003"/>
                    </a:lnTo>
                    <a:lnTo>
                      <a:pt x="7636" y="3994"/>
                    </a:lnTo>
                    <a:lnTo>
                      <a:pt x="7636" y="3986"/>
                    </a:lnTo>
                    <a:lnTo>
                      <a:pt x="7636" y="3977"/>
                    </a:lnTo>
                    <a:lnTo>
                      <a:pt x="7636" y="3969"/>
                    </a:lnTo>
                    <a:lnTo>
                      <a:pt x="7636" y="3961"/>
                    </a:lnTo>
                    <a:lnTo>
                      <a:pt x="7636" y="3952"/>
                    </a:lnTo>
                    <a:lnTo>
                      <a:pt x="7636" y="3944"/>
                    </a:lnTo>
                    <a:lnTo>
                      <a:pt x="7636" y="3936"/>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28" y="3911"/>
                    </a:lnTo>
                    <a:lnTo>
                      <a:pt x="7620" y="3911"/>
                    </a:lnTo>
                    <a:lnTo>
                      <a:pt x="7620" y="3911"/>
                    </a:lnTo>
                    <a:lnTo>
                      <a:pt x="7611" y="3911"/>
                    </a:lnTo>
                    <a:lnTo>
                      <a:pt x="7595" y="3902"/>
                    </a:lnTo>
                    <a:lnTo>
                      <a:pt x="7578" y="3894"/>
                    </a:lnTo>
                    <a:lnTo>
                      <a:pt x="7561" y="3886"/>
                    </a:lnTo>
                    <a:lnTo>
                      <a:pt x="7536" y="3877"/>
                    </a:lnTo>
                    <a:lnTo>
                      <a:pt x="7519" y="3869"/>
                    </a:lnTo>
                    <a:lnTo>
                      <a:pt x="7494" y="3860"/>
                    </a:lnTo>
                    <a:lnTo>
                      <a:pt x="7469" y="3852"/>
                    </a:lnTo>
                    <a:lnTo>
                      <a:pt x="7469" y="3852"/>
                    </a:lnTo>
                    <a:lnTo>
                      <a:pt x="7444" y="3844"/>
                    </a:lnTo>
                    <a:lnTo>
                      <a:pt x="7419" y="3835"/>
                    </a:lnTo>
                    <a:lnTo>
                      <a:pt x="7394" y="3827"/>
                    </a:lnTo>
                    <a:lnTo>
                      <a:pt x="7361" y="3819"/>
                    </a:lnTo>
                    <a:lnTo>
                      <a:pt x="7336" y="3810"/>
                    </a:lnTo>
                    <a:lnTo>
                      <a:pt x="7302" y="3810"/>
                    </a:lnTo>
                    <a:lnTo>
                      <a:pt x="7277" y="3802"/>
                    </a:lnTo>
                    <a:lnTo>
                      <a:pt x="7244" y="3794"/>
                    </a:lnTo>
                    <a:lnTo>
                      <a:pt x="7219" y="3794"/>
                    </a:lnTo>
                    <a:lnTo>
                      <a:pt x="7185" y="3794"/>
                    </a:lnTo>
                    <a:lnTo>
                      <a:pt x="7152" y="3794"/>
                    </a:lnTo>
                    <a:lnTo>
                      <a:pt x="7118" y="3794"/>
                    </a:lnTo>
                    <a:lnTo>
                      <a:pt x="7085" y="3794"/>
                    </a:lnTo>
                    <a:lnTo>
                      <a:pt x="7051" y="3794"/>
                    </a:lnTo>
                    <a:lnTo>
                      <a:pt x="7043" y="3794"/>
                    </a:lnTo>
                    <a:lnTo>
                      <a:pt x="7018" y="3794"/>
                    </a:lnTo>
                    <a:lnTo>
                      <a:pt x="6985" y="3794"/>
                    </a:lnTo>
                    <a:lnTo>
                      <a:pt x="6951" y="3794"/>
                    </a:lnTo>
                    <a:lnTo>
                      <a:pt x="6918" y="3794"/>
                    </a:lnTo>
                    <a:lnTo>
                      <a:pt x="6851" y="3794"/>
                    </a:lnTo>
                    <a:lnTo>
                      <a:pt x="6784" y="3794"/>
                    </a:lnTo>
                    <a:lnTo>
                      <a:pt x="6717" y="3794"/>
                    </a:lnTo>
                    <a:lnTo>
                      <a:pt x="6366" y="3794"/>
                    </a:lnTo>
                    <a:lnTo>
                      <a:pt x="6300" y="3794"/>
                    </a:lnTo>
                    <a:lnTo>
                      <a:pt x="6241" y="3794"/>
                    </a:lnTo>
                    <a:lnTo>
                      <a:pt x="6174" y="3794"/>
                    </a:lnTo>
                    <a:lnTo>
                      <a:pt x="6107" y="3794"/>
                    </a:lnTo>
                    <a:lnTo>
                      <a:pt x="6041" y="3794"/>
                    </a:lnTo>
                    <a:lnTo>
                      <a:pt x="5982" y="3802"/>
                    </a:lnTo>
                    <a:lnTo>
                      <a:pt x="5915" y="3810"/>
                    </a:lnTo>
                    <a:lnTo>
                      <a:pt x="5857" y="3819"/>
                    </a:lnTo>
                    <a:lnTo>
                      <a:pt x="5790" y="3819"/>
                    </a:lnTo>
                    <a:lnTo>
                      <a:pt x="5723" y="3827"/>
                    </a:lnTo>
                    <a:lnTo>
                      <a:pt x="5665" y="3835"/>
                    </a:lnTo>
                    <a:lnTo>
                      <a:pt x="5598" y="3844"/>
                    </a:lnTo>
                    <a:lnTo>
                      <a:pt x="5539" y="3860"/>
                    </a:lnTo>
                    <a:lnTo>
                      <a:pt x="5473" y="3869"/>
                    </a:lnTo>
                    <a:lnTo>
                      <a:pt x="5414" y="3877"/>
                    </a:lnTo>
                    <a:lnTo>
                      <a:pt x="5347" y="3886"/>
                    </a:lnTo>
                    <a:lnTo>
                      <a:pt x="5289" y="3902"/>
                    </a:lnTo>
                    <a:lnTo>
                      <a:pt x="5230" y="3911"/>
                    </a:lnTo>
                    <a:lnTo>
                      <a:pt x="5163" y="3927"/>
                    </a:lnTo>
                    <a:lnTo>
                      <a:pt x="5105" y="3936"/>
                    </a:lnTo>
                    <a:lnTo>
                      <a:pt x="5047" y="3952"/>
                    </a:lnTo>
                    <a:lnTo>
                      <a:pt x="4980" y="3969"/>
                    </a:lnTo>
                    <a:lnTo>
                      <a:pt x="4921" y="3977"/>
                    </a:lnTo>
                    <a:lnTo>
                      <a:pt x="4863" y="3994"/>
                    </a:lnTo>
                    <a:lnTo>
                      <a:pt x="4796" y="4011"/>
                    </a:lnTo>
                    <a:lnTo>
                      <a:pt x="4737" y="4028"/>
                    </a:lnTo>
                    <a:lnTo>
                      <a:pt x="4679" y="4044"/>
                    </a:lnTo>
                    <a:lnTo>
                      <a:pt x="4620" y="4053"/>
                    </a:lnTo>
                    <a:lnTo>
                      <a:pt x="4554" y="4078"/>
                    </a:lnTo>
                    <a:lnTo>
                      <a:pt x="4495" y="4086"/>
                    </a:lnTo>
                    <a:lnTo>
                      <a:pt x="4370" y="4128"/>
                    </a:lnTo>
                    <a:lnTo>
                      <a:pt x="4253" y="4161"/>
                    </a:lnTo>
                    <a:lnTo>
                      <a:pt x="4128" y="4195"/>
                    </a:lnTo>
                    <a:lnTo>
                      <a:pt x="4002" y="4236"/>
                    </a:lnTo>
                    <a:lnTo>
                      <a:pt x="3885" y="4270"/>
                    </a:lnTo>
                    <a:lnTo>
                      <a:pt x="3635" y="4345"/>
                    </a:lnTo>
                    <a:lnTo>
                      <a:pt x="3384" y="4420"/>
                    </a:lnTo>
                    <a:lnTo>
                      <a:pt x="3259" y="4462"/>
                    </a:lnTo>
                    <a:lnTo>
                      <a:pt x="3125" y="4504"/>
                    </a:lnTo>
                    <a:lnTo>
                      <a:pt x="3000" y="4537"/>
                    </a:lnTo>
                    <a:lnTo>
                      <a:pt x="2866" y="4579"/>
                    </a:lnTo>
                    <a:lnTo>
                      <a:pt x="2741" y="4612"/>
                    </a:lnTo>
                    <a:lnTo>
                      <a:pt x="2607" y="4654"/>
                    </a:lnTo>
                    <a:lnTo>
                      <a:pt x="2582" y="4654"/>
                    </a:lnTo>
                    <a:lnTo>
                      <a:pt x="2549" y="4662"/>
                    </a:lnTo>
                    <a:lnTo>
                      <a:pt x="2524" y="4662"/>
                    </a:lnTo>
                    <a:lnTo>
                      <a:pt x="2473" y="4662"/>
                    </a:lnTo>
                    <a:lnTo>
                      <a:pt x="2432" y="4646"/>
                    </a:lnTo>
                    <a:lnTo>
                      <a:pt x="2398" y="4537"/>
                    </a:lnTo>
                    <a:lnTo>
                      <a:pt x="2365" y="4512"/>
                    </a:lnTo>
                    <a:lnTo>
                      <a:pt x="2365" y="4512"/>
                    </a:lnTo>
                    <a:lnTo>
                      <a:pt x="2331" y="4479"/>
                    </a:lnTo>
                    <a:lnTo>
                      <a:pt x="2306" y="4445"/>
                    </a:lnTo>
                    <a:lnTo>
                      <a:pt x="2290" y="4404"/>
                    </a:lnTo>
                    <a:lnTo>
                      <a:pt x="2281" y="4362"/>
                    </a:lnTo>
                    <a:lnTo>
                      <a:pt x="2281" y="4320"/>
                    </a:lnTo>
                    <a:lnTo>
                      <a:pt x="2281" y="4270"/>
                    </a:lnTo>
                    <a:lnTo>
                      <a:pt x="2290" y="4228"/>
                    </a:lnTo>
                    <a:lnTo>
                      <a:pt x="2290" y="4228"/>
                    </a:lnTo>
                    <a:lnTo>
                      <a:pt x="2306" y="4195"/>
                    </a:lnTo>
                    <a:lnTo>
                      <a:pt x="2323" y="4161"/>
                    </a:lnTo>
                    <a:lnTo>
                      <a:pt x="2348" y="4136"/>
                    </a:lnTo>
                    <a:lnTo>
                      <a:pt x="2373" y="4111"/>
                    </a:lnTo>
                    <a:lnTo>
                      <a:pt x="2390" y="4094"/>
                    </a:lnTo>
                    <a:lnTo>
                      <a:pt x="2432" y="4078"/>
                    </a:lnTo>
                    <a:lnTo>
                      <a:pt x="2448" y="4069"/>
                    </a:lnTo>
                    <a:lnTo>
                      <a:pt x="2465" y="4061"/>
                    </a:lnTo>
                    <a:lnTo>
                      <a:pt x="2499" y="4044"/>
                    </a:lnTo>
                    <a:lnTo>
                      <a:pt x="2582" y="4011"/>
                    </a:lnTo>
                    <a:lnTo>
                      <a:pt x="2616" y="3994"/>
                    </a:lnTo>
                    <a:lnTo>
                      <a:pt x="2624" y="3994"/>
                    </a:lnTo>
                    <a:lnTo>
                      <a:pt x="2624" y="3994"/>
                    </a:lnTo>
                    <a:lnTo>
                      <a:pt x="2624" y="3994"/>
                    </a:lnTo>
                    <a:lnTo>
                      <a:pt x="2632" y="3994"/>
                    </a:lnTo>
                    <a:lnTo>
                      <a:pt x="2824" y="3919"/>
                    </a:lnTo>
                    <a:lnTo>
                      <a:pt x="2925" y="3877"/>
                    </a:lnTo>
                    <a:lnTo>
                      <a:pt x="2966" y="3860"/>
                    </a:lnTo>
                    <a:lnTo>
                      <a:pt x="3016" y="3835"/>
                    </a:lnTo>
                    <a:lnTo>
                      <a:pt x="3092" y="3802"/>
                    </a:lnTo>
                    <a:lnTo>
                      <a:pt x="3167" y="3769"/>
                    </a:lnTo>
                    <a:lnTo>
                      <a:pt x="3242" y="3735"/>
                    </a:lnTo>
                    <a:lnTo>
                      <a:pt x="3317" y="3693"/>
                    </a:lnTo>
                    <a:lnTo>
                      <a:pt x="3392" y="3660"/>
                    </a:lnTo>
                    <a:lnTo>
                      <a:pt x="3451" y="3627"/>
                    </a:lnTo>
                    <a:lnTo>
                      <a:pt x="3459" y="3618"/>
                    </a:lnTo>
                    <a:lnTo>
                      <a:pt x="3534" y="3576"/>
                    </a:lnTo>
                    <a:lnTo>
                      <a:pt x="3601" y="3535"/>
                    </a:lnTo>
                    <a:lnTo>
                      <a:pt x="3668" y="3493"/>
                    </a:lnTo>
                    <a:lnTo>
                      <a:pt x="3735" y="3451"/>
                    </a:lnTo>
                    <a:lnTo>
                      <a:pt x="3810" y="3401"/>
                    </a:lnTo>
                    <a:lnTo>
                      <a:pt x="3877" y="3359"/>
                    </a:lnTo>
                    <a:lnTo>
                      <a:pt x="3944" y="3309"/>
                    </a:lnTo>
                    <a:lnTo>
                      <a:pt x="4011" y="3267"/>
                    </a:lnTo>
                    <a:lnTo>
                      <a:pt x="4077" y="3217"/>
                    </a:lnTo>
                    <a:lnTo>
                      <a:pt x="4144" y="3167"/>
                    </a:lnTo>
                    <a:lnTo>
                      <a:pt x="4169" y="3150"/>
                    </a:lnTo>
                    <a:lnTo>
                      <a:pt x="4194" y="3125"/>
                    </a:lnTo>
                    <a:lnTo>
                      <a:pt x="4219" y="3109"/>
                    </a:lnTo>
                    <a:lnTo>
                      <a:pt x="4245" y="3084"/>
                    </a:lnTo>
                    <a:lnTo>
                      <a:pt x="4278" y="3059"/>
                    </a:lnTo>
                    <a:lnTo>
                      <a:pt x="4311" y="3025"/>
                    </a:lnTo>
                    <a:lnTo>
                      <a:pt x="4345" y="3000"/>
                    </a:lnTo>
                    <a:lnTo>
                      <a:pt x="4378" y="2967"/>
                    </a:lnTo>
                    <a:lnTo>
                      <a:pt x="4412" y="2933"/>
                    </a:lnTo>
                    <a:lnTo>
                      <a:pt x="4453" y="2891"/>
                    </a:lnTo>
                    <a:lnTo>
                      <a:pt x="4495" y="2858"/>
                    </a:lnTo>
                    <a:lnTo>
                      <a:pt x="4529" y="2816"/>
                    </a:lnTo>
                    <a:lnTo>
                      <a:pt x="4570" y="2774"/>
                    </a:lnTo>
                    <a:lnTo>
                      <a:pt x="4612" y="2733"/>
                    </a:lnTo>
                    <a:lnTo>
                      <a:pt x="4654" y="2691"/>
                    </a:lnTo>
                    <a:lnTo>
                      <a:pt x="4696" y="2649"/>
                    </a:lnTo>
                    <a:lnTo>
                      <a:pt x="4746" y="2599"/>
                    </a:lnTo>
                    <a:lnTo>
                      <a:pt x="4788" y="2557"/>
                    </a:lnTo>
                    <a:lnTo>
                      <a:pt x="4829" y="2507"/>
                    </a:lnTo>
                    <a:lnTo>
                      <a:pt x="4871" y="2457"/>
                    </a:lnTo>
                    <a:lnTo>
                      <a:pt x="4921" y="2407"/>
                    </a:lnTo>
                    <a:lnTo>
                      <a:pt x="4963" y="2357"/>
                    </a:lnTo>
                    <a:lnTo>
                      <a:pt x="5005" y="2298"/>
                    </a:lnTo>
                    <a:lnTo>
                      <a:pt x="5047" y="2248"/>
                    </a:lnTo>
                    <a:lnTo>
                      <a:pt x="5088" y="2198"/>
                    </a:lnTo>
                    <a:lnTo>
                      <a:pt x="5130" y="2140"/>
                    </a:lnTo>
                    <a:lnTo>
                      <a:pt x="5172" y="2089"/>
                    </a:lnTo>
                    <a:lnTo>
                      <a:pt x="5214" y="2031"/>
                    </a:lnTo>
                    <a:lnTo>
                      <a:pt x="5255" y="1972"/>
                    </a:lnTo>
                    <a:lnTo>
                      <a:pt x="5289" y="1922"/>
                    </a:lnTo>
                    <a:lnTo>
                      <a:pt x="5306" y="1889"/>
                    </a:lnTo>
                    <a:lnTo>
                      <a:pt x="5331" y="1864"/>
                    </a:lnTo>
                    <a:lnTo>
                      <a:pt x="5347" y="1839"/>
                    </a:lnTo>
                    <a:lnTo>
                      <a:pt x="5364" y="1805"/>
                    </a:lnTo>
                    <a:lnTo>
                      <a:pt x="5381" y="1780"/>
                    </a:lnTo>
                    <a:lnTo>
                      <a:pt x="5397" y="1755"/>
                    </a:lnTo>
                    <a:lnTo>
                      <a:pt x="5414" y="1722"/>
                    </a:lnTo>
                    <a:lnTo>
                      <a:pt x="5431" y="1697"/>
                    </a:lnTo>
                    <a:lnTo>
                      <a:pt x="5448" y="1672"/>
                    </a:lnTo>
                    <a:lnTo>
                      <a:pt x="5464" y="1638"/>
                    </a:lnTo>
                    <a:lnTo>
                      <a:pt x="5481" y="1613"/>
                    </a:lnTo>
                    <a:lnTo>
                      <a:pt x="5489" y="1588"/>
                    </a:lnTo>
                    <a:lnTo>
                      <a:pt x="5506" y="1563"/>
                    </a:lnTo>
                    <a:lnTo>
                      <a:pt x="5523" y="1530"/>
                    </a:lnTo>
                    <a:lnTo>
                      <a:pt x="5531" y="1505"/>
                    </a:lnTo>
                    <a:lnTo>
                      <a:pt x="5548" y="1480"/>
                    </a:lnTo>
                    <a:lnTo>
                      <a:pt x="5556" y="1455"/>
                    </a:lnTo>
                    <a:lnTo>
                      <a:pt x="5573" y="1421"/>
                    </a:lnTo>
                    <a:lnTo>
                      <a:pt x="5581" y="1396"/>
                    </a:lnTo>
                    <a:lnTo>
                      <a:pt x="5590" y="1371"/>
                    </a:lnTo>
                    <a:lnTo>
                      <a:pt x="5606" y="1346"/>
                    </a:lnTo>
                    <a:lnTo>
                      <a:pt x="5615" y="1321"/>
                    </a:lnTo>
                    <a:lnTo>
                      <a:pt x="5623" y="1296"/>
                    </a:lnTo>
                    <a:lnTo>
                      <a:pt x="5631" y="1271"/>
                    </a:lnTo>
                    <a:lnTo>
                      <a:pt x="5640" y="1246"/>
                    </a:lnTo>
                    <a:lnTo>
                      <a:pt x="5648" y="1221"/>
                    </a:lnTo>
                    <a:lnTo>
                      <a:pt x="5656" y="1196"/>
                    </a:lnTo>
                    <a:lnTo>
                      <a:pt x="5656" y="1170"/>
                    </a:lnTo>
                    <a:lnTo>
                      <a:pt x="5665" y="1145"/>
                    </a:lnTo>
                    <a:lnTo>
                      <a:pt x="5665" y="1120"/>
                    </a:lnTo>
                    <a:lnTo>
                      <a:pt x="5665" y="1095"/>
                    </a:lnTo>
                    <a:lnTo>
                      <a:pt x="5665" y="1079"/>
                    </a:lnTo>
                    <a:lnTo>
                      <a:pt x="5665" y="1054"/>
                    </a:lnTo>
                    <a:lnTo>
                      <a:pt x="5665" y="1028"/>
                    </a:lnTo>
                    <a:lnTo>
                      <a:pt x="5665" y="1012"/>
                    </a:lnTo>
                    <a:lnTo>
                      <a:pt x="5665" y="903"/>
                    </a:lnTo>
                    <a:lnTo>
                      <a:pt x="5665" y="886"/>
                    </a:lnTo>
                    <a:lnTo>
                      <a:pt x="5665" y="870"/>
                    </a:lnTo>
                    <a:lnTo>
                      <a:pt x="5665" y="845"/>
                    </a:lnTo>
                    <a:lnTo>
                      <a:pt x="5665" y="828"/>
                    </a:lnTo>
                    <a:lnTo>
                      <a:pt x="5665" y="811"/>
                    </a:lnTo>
                    <a:lnTo>
                      <a:pt x="5665" y="795"/>
                    </a:lnTo>
                    <a:lnTo>
                      <a:pt x="5656" y="778"/>
                    </a:lnTo>
                    <a:lnTo>
                      <a:pt x="5656" y="761"/>
                    </a:lnTo>
                    <a:lnTo>
                      <a:pt x="5648" y="744"/>
                    </a:lnTo>
                    <a:lnTo>
                      <a:pt x="5640" y="728"/>
                    </a:lnTo>
                    <a:lnTo>
                      <a:pt x="5631" y="711"/>
                    </a:lnTo>
                    <a:lnTo>
                      <a:pt x="5623" y="703"/>
                    </a:lnTo>
                    <a:lnTo>
                      <a:pt x="5615" y="686"/>
                    </a:lnTo>
                    <a:lnTo>
                      <a:pt x="5606" y="669"/>
                    </a:lnTo>
                    <a:lnTo>
                      <a:pt x="5598" y="653"/>
                    </a:lnTo>
                    <a:lnTo>
                      <a:pt x="5581" y="636"/>
                    </a:lnTo>
                    <a:lnTo>
                      <a:pt x="5573" y="627"/>
                    </a:lnTo>
                    <a:lnTo>
                      <a:pt x="5556" y="611"/>
                    </a:lnTo>
                    <a:lnTo>
                      <a:pt x="5548" y="594"/>
                    </a:lnTo>
                    <a:lnTo>
                      <a:pt x="5531" y="586"/>
                    </a:lnTo>
                    <a:lnTo>
                      <a:pt x="5514" y="569"/>
                    </a:lnTo>
                    <a:lnTo>
                      <a:pt x="5498" y="552"/>
                    </a:lnTo>
                    <a:lnTo>
                      <a:pt x="5481" y="544"/>
                    </a:lnTo>
                    <a:lnTo>
                      <a:pt x="5456" y="527"/>
                    </a:lnTo>
                    <a:lnTo>
                      <a:pt x="5439" y="511"/>
                    </a:lnTo>
                    <a:lnTo>
                      <a:pt x="5414" y="502"/>
                    </a:lnTo>
                    <a:lnTo>
                      <a:pt x="5397" y="485"/>
                    </a:lnTo>
                    <a:lnTo>
                      <a:pt x="5372" y="477"/>
                    </a:lnTo>
                    <a:lnTo>
                      <a:pt x="5356" y="477"/>
                    </a:lnTo>
                    <a:lnTo>
                      <a:pt x="5347" y="469"/>
                    </a:lnTo>
                    <a:lnTo>
                      <a:pt x="5339" y="469"/>
                    </a:lnTo>
                    <a:lnTo>
                      <a:pt x="5322" y="460"/>
                    </a:lnTo>
                    <a:lnTo>
                      <a:pt x="5314" y="460"/>
                    </a:lnTo>
                    <a:lnTo>
                      <a:pt x="5297" y="460"/>
                    </a:lnTo>
                    <a:lnTo>
                      <a:pt x="5289" y="460"/>
                    </a:lnTo>
                    <a:lnTo>
                      <a:pt x="5280" y="460"/>
                    </a:lnTo>
                    <a:lnTo>
                      <a:pt x="5264" y="460"/>
                    </a:lnTo>
                    <a:lnTo>
                      <a:pt x="5255" y="460"/>
                    </a:lnTo>
                    <a:lnTo>
                      <a:pt x="5239" y="460"/>
                    </a:lnTo>
                    <a:lnTo>
                      <a:pt x="5222" y="460"/>
                    </a:lnTo>
                    <a:lnTo>
                      <a:pt x="5214" y="460"/>
                    </a:lnTo>
                    <a:lnTo>
                      <a:pt x="5197" y="460"/>
                    </a:lnTo>
                    <a:lnTo>
                      <a:pt x="5172" y="460"/>
                    </a:lnTo>
                    <a:lnTo>
                      <a:pt x="5147" y="460"/>
                    </a:lnTo>
                    <a:lnTo>
                      <a:pt x="5113" y="460"/>
                    </a:lnTo>
                    <a:lnTo>
                      <a:pt x="5088" y="460"/>
                    </a:lnTo>
                    <a:lnTo>
                      <a:pt x="5055" y="460"/>
                    </a:lnTo>
                    <a:lnTo>
                      <a:pt x="4896" y="460"/>
                    </a:lnTo>
                    <a:lnTo>
                      <a:pt x="4863" y="460"/>
                    </a:lnTo>
                    <a:lnTo>
                      <a:pt x="4829" y="460"/>
                    </a:lnTo>
                    <a:lnTo>
                      <a:pt x="4796" y="460"/>
                    </a:lnTo>
                    <a:lnTo>
                      <a:pt x="4762" y="460"/>
                    </a:lnTo>
                    <a:lnTo>
                      <a:pt x="4721" y="460"/>
                    </a:lnTo>
                    <a:lnTo>
                      <a:pt x="4687" y="469"/>
                    </a:lnTo>
                    <a:lnTo>
                      <a:pt x="4654" y="477"/>
                    </a:lnTo>
                    <a:lnTo>
                      <a:pt x="4620" y="485"/>
                    </a:lnTo>
                    <a:lnTo>
                      <a:pt x="4579" y="494"/>
                    </a:lnTo>
                    <a:lnTo>
                      <a:pt x="4545" y="502"/>
                    </a:lnTo>
                    <a:lnTo>
                      <a:pt x="4504" y="511"/>
                    </a:lnTo>
                    <a:lnTo>
                      <a:pt x="4470" y="519"/>
                    </a:lnTo>
                    <a:lnTo>
                      <a:pt x="4437" y="527"/>
                    </a:lnTo>
                    <a:lnTo>
                      <a:pt x="4395" y="544"/>
                    </a:lnTo>
                    <a:lnTo>
                      <a:pt x="4361" y="552"/>
                    </a:lnTo>
                    <a:lnTo>
                      <a:pt x="4328" y="569"/>
                    </a:lnTo>
                    <a:lnTo>
                      <a:pt x="4286" y="577"/>
                    </a:lnTo>
                    <a:lnTo>
                      <a:pt x="4253" y="594"/>
                    </a:lnTo>
                    <a:lnTo>
                      <a:pt x="4211" y="602"/>
                    </a:lnTo>
                    <a:lnTo>
                      <a:pt x="4178" y="569"/>
                    </a:lnTo>
                    <a:lnTo>
                      <a:pt x="4161" y="577"/>
                    </a:lnTo>
                    <a:lnTo>
                      <a:pt x="4136" y="586"/>
                    </a:lnTo>
                    <a:lnTo>
                      <a:pt x="4103" y="594"/>
                    </a:lnTo>
                    <a:lnTo>
                      <a:pt x="4069" y="611"/>
                    </a:lnTo>
                    <a:lnTo>
                      <a:pt x="4036" y="627"/>
                    </a:lnTo>
                    <a:lnTo>
                      <a:pt x="3994" y="644"/>
                    </a:lnTo>
                    <a:lnTo>
                      <a:pt x="3961" y="661"/>
                    </a:lnTo>
                    <a:lnTo>
                      <a:pt x="3927" y="678"/>
                    </a:lnTo>
                    <a:lnTo>
                      <a:pt x="3894" y="694"/>
                    </a:lnTo>
                    <a:lnTo>
                      <a:pt x="3860" y="711"/>
                    </a:lnTo>
                    <a:lnTo>
                      <a:pt x="3827" y="728"/>
                    </a:lnTo>
                    <a:lnTo>
                      <a:pt x="3793" y="744"/>
                    </a:lnTo>
                    <a:lnTo>
                      <a:pt x="3760" y="761"/>
                    </a:lnTo>
                    <a:lnTo>
                      <a:pt x="3727" y="778"/>
                    </a:lnTo>
                    <a:lnTo>
                      <a:pt x="3693" y="795"/>
                    </a:lnTo>
                    <a:lnTo>
                      <a:pt x="3668" y="811"/>
                    </a:lnTo>
                    <a:lnTo>
                      <a:pt x="3635" y="836"/>
                    </a:lnTo>
                    <a:lnTo>
                      <a:pt x="3601" y="853"/>
                    </a:lnTo>
                    <a:lnTo>
                      <a:pt x="3576" y="870"/>
                    </a:lnTo>
                    <a:lnTo>
                      <a:pt x="3551" y="886"/>
                    </a:lnTo>
                    <a:lnTo>
                      <a:pt x="3518" y="903"/>
                    </a:lnTo>
                    <a:lnTo>
                      <a:pt x="3493" y="920"/>
                    </a:lnTo>
                    <a:lnTo>
                      <a:pt x="3468" y="937"/>
                    </a:lnTo>
                    <a:lnTo>
                      <a:pt x="3443" y="953"/>
                    </a:lnTo>
                    <a:lnTo>
                      <a:pt x="3417" y="978"/>
                    </a:lnTo>
                    <a:lnTo>
                      <a:pt x="3392" y="995"/>
                    </a:lnTo>
                    <a:lnTo>
                      <a:pt x="3367" y="1012"/>
                    </a:lnTo>
                    <a:lnTo>
                      <a:pt x="3351" y="1028"/>
                    </a:lnTo>
                    <a:lnTo>
                      <a:pt x="3292" y="1070"/>
                    </a:lnTo>
                    <a:lnTo>
                      <a:pt x="3242" y="1112"/>
                    </a:lnTo>
                    <a:lnTo>
                      <a:pt x="3184" y="1154"/>
                    </a:lnTo>
                    <a:lnTo>
                      <a:pt x="3133" y="1196"/>
                    </a:lnTo>
                    <a:lnTo>
                      <a:pt x="3083" y="1237"/>
                    </a:lnTo>
                    <a:lnTo>
                      <a:pt x="3025" y="1287"/>
                    </a:lnTo>
                    <a:lnTo>
                      <a:pt x="2975" y="1329"/>
                    </a:lnTo>
                    <a:lnTo>
                      <a:pt x="2925" y="1379"/>
                    </a:lnTo>
                    <a:lnTo>
                      <a:pt x="2874" y="1429"/>
                    </a:lnTo>
                    <a:lnTo>
                      <a:pt x="2824" y="1471"/>
                    </a:lnTo>
                    <a:lnTo>
                      <a:pt x="2774" y="1521"/>
                    </a:lnTo>
                    <a:lnTo>
                      <a:pt x="2724" y="1571"/>
                    </a:lnTo>
                    <a:lnTo>
                      <a:pt x="2674" y="1613"/>
                    </a:lnTo>
                    <a:lnTo>
                      <a:pt x="2624" y="1663"/>
                    </a:lnTo>
                    <a:lnTo>
                      <a:pt x="2574" y="1714"/>
                    </a:lnTo>
                    <a:lnTo>
                      <a:pt x="2532" y="1764"/>
                    </a:lnTo>
                    <a:lnTo>
                      <a:pt x="2482" y="1814"/>
                    </a:lnTo>
                    <a:lnTo>
                      <a:pt x="2432" y="1864"/>
                    </a:lnTo>
                    <a:lnTo>
                      <a:pt x="2390" y="1914"/>
                    </a:lnTo>
                    <a:lnTo>
                      <a:pt x="2340" y="1972"/>
                    </a:lnTo>
                    <a:lnTo>
                      <a:pt x="2298" y="2023"/>
                    </a:lnTo>
                    <a:lnTo>
                      <a:pt x="2248" y="2073"/>
                    </a:lnTo>
                    <a:lnTo>
                      <a:pt x="2206" y="2123"/>
                    </a:lnTo>
                    <a:lnTo>
                      <a:pt x="2164" y="2181"/>
                    </a:lnTo>
                    <a:lnTo>
                      <a:pt x="2123" y="2231"/>
                    </a:lnTo>
                    <a:lnTo>
                      <a:pt x="2072" y="2290"/>
                    </a:lnTo>
                    <a:lnTo>
                      <a:pt x="2031" y="2340"/>
                    </a:lnTo>
                    <a:lnTo>
                      <a:pt x="1989" y="2399"/>
                    </a:lnTo>
                    <a:lnTo>
                      <a:pt x="1947" y="2449"/>
                    </a:lnTo>
                    <a:lnTo>
                      <a:pt x="1905" y="2507"/>
                    </a:lnTo>
                    <a:lnTo>
                      <a:pt x="1864" y="2566"/>
                    </a:lnTo>
                    <a:lnTo>
                      <a:pt x="1822" y="2616"/>
                    </a:lnTo>
                    <a:lnTo>
                      <a:pt x="1780" y="2674"/>
                    </a:lnTo>
                    <a:lnTo>
                      <a:pt x="1738" y="2733"/>
                    </a:lnTo>
                    <a:lnTo>
                      <a:pt x="1705" y="2791"/>
                    </a:lnTo>
                    <a:lnTo>
                      <a:pt x="1663" y="2841"/>
                    </a:lnTo>
                    <a:lnTo>
                      <a:pt x="1621" y="2900"/>
                    </a:lnTo>
                    <a:lnTo>
                      <a:pt x="1580" y="2958"/>
                    </a:lnTo>
                    <a:lnTo>
                      <a:pt x="1546" y="3017"/>
                    </a:lnTo>
                    <a:lnTo>
                      <a:pt x="1504" y="3075"/>
                    </a:lnTo>
                    <a:lnTo>
                      <a:pt x="1471" y="3134"/>
                    </a:lnTo>
                    <a:lnTo>
                      <a:pt x="1429" y="3192"/>
                    </a:lnTo>
                    <a:lnTo>
                      <a:pt x="1396" y="3251"/>
                    </a:lnTo>
                    <a:lnTo>
                      <a:pt x="1362" y="3317"/>
                    </a:lnTo>
                    <a:lnTo>
                      <a:pt x="1321" y="3376"/>
                    </a:lnTo>
                    <a:lnTo>
                      <a:pt x="1287" y="3434"/>
                    </a:lnTo>
                    <a:lnTo>
                      <a:pt x="1254" y="3493"/>
                    </a:lnTo>
                    <a:lnTo>
                      <a:pt x="1212" y="3560"/>
                    </a:lnTo>
                    <a:lnTo>
                      <a:pt x="1179" y="3618"/>
                    </a:lnTo>
                    <a:lnTo>
                      <a:pt x="1145" y="3677"/>
                    </a:lnTo>
                    <a:lnTo>
                      <a:pt x="1112" y="3735"/>
                    </a:lnTo>
                    <a:lnTo>
                      <a:pt x="1078" y="3802"/>
                    </a:lnTo>
                    <a:lnTo>
                      <a:pt x="1045" y="3860"/>
                    </a:lnTo>
                    <a:lnTo>
                      <a:pt x="1012" y="3927"/>
                    </a:lnTo>
                    <a:lnTo>
                      <a:pt x="978" y="3986"/>
                    </a:lnTo>
                    <a:lnTo>
                      <a:pt x="953" y="4044"/>
                    </a:lnTo>
                    <a:lnTo>
                      <a:pt x="920" y="4111"/>
                    </a:lnTo>
                    <a:lnTo>
                      <a:pt x="886" y="4170"/>
                    </a:lnTo>
                    <a:lnTo>
                      <a:pt x="853" y="4236"/>
                    </a:lnTo>
                    <a:lnTo>
                      <a:pt x="828" y="4295"/>
                    </a:lnTo>
                    <a:lnTo>
                      <a:pt x="794" y="4362"/>
                    </a:lnTo>
                    <a:lnTo>
                      <a:pt x="769" y="4429"/>
                    </a:lnTo>
                    <a:lnTo>
                      <a:pt x="736" y="4487"/>
                    </a:lnTo>
                    <a:lnTo>
                      <a:pt x="711" y="4554"/>
                    </a:lnTo>
                    <a:lnTo>
                      <a:pt x="669" y="4646"/>
                    </a:lnTo>
                    <a:lnTo>
                      <a:pt x="619" y="4746"/>
                    </a:lnTo>
                    <a:lnTo>
                      <a:pt x="577" y="4846"/>
                    </a:lnTo>
                    <a:lnTo>
                      <a:pt x="552" y="4896"/>
                    </a:lnTo>
                    <a:lnTo>
                      <a:pt x="527" y="4955"/>
                    </a:lnTo>
                    <a:lnTo>
                      <a:pt x="510" y="5005"/>
                    </a:lnTo>
                    <a:lnTo>
                      <a:pt x="502" y="5022"/>
                    </a:lnTo>
                    <a:lnTo>
                      <a:pt x="485" y="5055"/>
                    </a:lnTo>
                    <a:lnTo>
                      <a:pt x="460" y="5114"/>
                    </a:lnTo>
                    <a:lnTo>
                      <a:pt x="435" y="5164"/>
                    </a:lnTo>
                    <a:lnTo>
                      <a:pt x="410" y="5214"/>
                    </a:lnTo>
                    <a:lnTo>
                      <a:pt x="393" y="5272"/>
                    </a:lnTo>
                    <a:lnTo>
                      <a:pt x="368" y="5322"/>
                    </a:lnTo>
                    <a:lnTo>
                      <a:pt x="352" y="5381"/>
                    </a:lnTo>
                    <a:lnTo>
                      <a:pt x="326" y="5431"/>
                    </a:lnTo>
                    <a:lnTo>
                      <a:pt x="310" y="5490"/>
                    </a:lnTo>
                    <a:lnTo>
                      <a:pt x="293" y="5540"/>
                    </a:lnTo>
                    <a:lnTo>
                      <a:pt x="276" y="5598"/>
                    </a:lnTo>
                    <a:lnTo>
                      <a:pt x="268" y="5623"/>
                    </a:lnTo>
                    <a:lnTo>
                      <a:pt x="260" y="5648"/>
                    </a:lnTo>
                    <a:lnTo>
                      <a:pt x="251" y="5682"/>
                    </a:lnTo>
                    <a:lnTo>
                      <a:pt x="243" y="5707"/>
                    </a:lnTo>
                    <a:lnTo>
                      <a:pt x="235" y="5732"/>
                    </a:lnTo>
                    <a:lnTo>
                      <a:pt x="226" y="5757"/>
                    </a:lnTo>
                    <a:lnTo>
                      <a:pt x="226" y="5790"/>
                    </a:lnTo>
                    <a:lnTo>
                      <a:pt x="218" y="5815"/>
                    </a:lnTo>
                    <a:lnTo>
                      <a:pt x="218" y="5832"/>
                    </a:lnTo>
                    <a:lnTo>
                      <a:pt x="218" y="5840"/>
                    </a:lnTo>
                    <a:lnTo>
                      <a:pt x="210" y="5865"/>
                    </a:lnTo>
                    <a:lnTo>
                      <a:pt x="201" y="5891"/>
                    </a:lnTo>
                    <a:lnTo>
                      <a:pt x="193" y="5916"/>
                    </a:lnTo>
                    <a:lnTo>
                      <a:pt x="184" y="5941"/>
                    </a:lnTo>
                    <a:lnTo>
                      <a:pt x="176" y="5974"/>
                    </a:lnTo>
                    <a:lnTo>
                      <a:pt x="168" y="5999"/>
                    </a:lnTo>
                    <a:lnTo>
                      <a:pt x="159" y="6024"/>
                    </a:lnTo>
                    <a:lnTo>
                      <a:pt x="159" y="6049"/>
                    </a:lnTo>
                    <a:lnTo>
                      <a:pt x="159" y="6074"/>
                    </a:lnTo>
                    <a:lnTo>
                      <a:pt x="159" y="6099"/>
                    </a:lnTo>
                    <a:lnTo>
                      <a:pt x="159" y="6124"/>
                    </a:lnTo>
                    <a:lnTo>
                      <a:pt x="159" y="6150"/>
                    </a:lnTo>
                    <a:lnTo>
                      <a:pt x="159" y="6175"/>
                    </a:lnTo>
                    <a:lnTo>
                      <a:pt x="159" y="6175"/>
                    </a:lnTo>
                    <a:lnTo>
                      <a:pt x="159" y="6208"/>
                    </a:lnTo>
                    <a:lnTo>
                      <a:pt x="159" y="6233"/>
                    </a:lnTo>
                    <a:lnTo>
                      <a:pt x="93" y="6300"/>
                    </a:lnTo>
                    <a:lnTo>
                      <a:pt x="26" y="6241"/>
                    </a:lnTo>
                    <a:lnTo>
                      <a:pt x="17" y="6216"/>
                    </a:lnTo>
                    <a:lnTo>
                      <a:pt x="9" y="6191"/>
                    </a:lnTo>
                    <a:lnTo>
                      <a:pt x="9" y="6158"/>
                    </a:lnTo>
                    <a:lnTo>
                      <a:pt x="1" y="6133"/>
                    </a:lnTo>
                    <a:lnTo>
                      <a:pt x="1" y="6099"/>
                    </a:lnTo>
                    <a:lnTo>
                      <a:pt x="1" y="6074"/>
                    </a:lnTo>
                    <a:lnTo>
                      <a:pt x="1" y="6041"/>
                    </a:lnTo>
                    <a:lnTo>
                      <a:pt x="1" y="6016"/>
                    </a:lnTo>
                    <a:lnTo>
                      <a:pt x="1" y="5982"/>
                    </a:lnTo>
                    <a:lnTo>
                      <a:pt x="1" y="5957"/>
                    </a:lnTo>
                    <a:lnTo>
                      <a:pt x="1" y="5924"/>
                    </a:lnTo>
                    <a:lnTo>
                      <a:pt x="1" y="5899"/>
                    </a:lnTo>
                    <a:lnTo>
                      <a:pt x="1" y="5865"/>
                    </a:lnTo>
                    <a:lnTo>
                      <a:pt x="1" y="5832"/>
                    </a:lnTo>
                    <a:lnTo>
                      <a:pt x="1" y="5790"/>
                    </a:lnTo>
                    <a:lnTo>
                      <a:pt x="1" y="5765"/>
                    </a:lnTo>
                    <a:lnTo>
                      <a:pt x="1" y="5740"/>
                    </a:lnTo>
                    <a:lnTo>
                      <a:pt x="1" y="5707"/>
                    </a:lnTo>
                    <a:lnTo>
                      <a:pt x="1" y="5673"/>
                    </a:lnTo>
                    <a:lnTo>
                      <a:pt x="1" y="5648"/>
                    </a:lnTo>
                    <a:lnTo>
                      <a:pt x="9" y="5615"/>
                    </a:lnTo>
                    <a:lnTo>
                      <a:pt x="9" y="5590"/>
                    </a:lnTo>
                    <a:lnTo>
                      <a:pt x="17" y="5556"/>
                    </a:lnTo>
                    <a:lnTo>
                      <a:pt x="26" y="5523"/>
                    </a:lnTo>
                    <a:lnTo>
                      <a:pt x="34" y="5464"/>
                    </a:lnTo>
                    <a:lnTo>
                      <a:pt x="51" y="5406"/>
                    </a:lnTo>
                    <a:lnTo>
                      <a:pt x="68" y="5348"/>
                    </a:lnTo>
                    <a:lnTo>
                      <a:pt x="84" y="5281"/>
                    </a:lnTo>
                    <a:lnTo>
                      <a:pt x="101" y="5222"/>
                    </a:lnTo>
                    <a:lnTo>
                      <a:pt x="126" y="5164"/>
                    </a:lnTo>
                    <a:lnTo>
                      <a:pt x="143" y="5105"/>
                    </a:lnTo>
                    <a:lnTo>
                      <a:pt x="159" y="5047"/>
                    </a:lnTo>
                    <a:lnTo>
                      <a:pt x="184" y="4988"/>
                    </a:lnTo>
                    <a:lnTo>
                      <a:pt x="201" y="4930"/>
                    </a:lnTo>
                    <a:lnTo>
                      <a:pt x="218" y="4896"/>
                    </a:lnTo>
                    <a:lnTo>
                      <a:pt x="226" y="4871"/>
                    </a:lnTo>
                    <a:lnTo>
                      <a:pt x="243" y="4813"/>
                    </a:lnTo>
                    <a:lnTo>
                      <a:pt x="268" y="4763"/>
                    </a:lnTo>
                    <a:lnTo>
                      <a:pt x="293" y="4704"/>
                    </a:lnTo>
                    <a:lnTo>
                      <a:pt x="335" y="4604"/>
                    </a:lnTo>
                    <a:lnTo>
                      <a:pt x="385" y="4495"/>
                    </a:lnTo>
                    <a:lnTo>
                      <a:pt x="427" y="4404"/>
                    </a:lnTo>
                    <a:lnTo>
                      <a:pt x="452" y="4337"/>
                    </a:lnTo>
                    <a:lnTo>
                      <a:pt x="485" y="4270"/>
                    </a:lnTo>
                    <a:lnTo>
                      <a:pt x="519" y="4211"/>
                    </a:lnTo>
                    <a:lnTo>
                      <a:pt x="544" y="4145"/>
                    </a:lnTo>
                    <a:lnTo>
                      <a:pt x="577" y="4078"/>
                    </a:lnTo>
                    <a:lnTo>
                      <a:pt x="611" y="4011"/>
                    </a:lnTo>
                    <a:lnTo>
                      <a:pt x="636" y="3952"/>
                    </a:lnTo>
                    <a:lnTo>
                      <a:pt x="669" y="3886"/>
                    </a:lnTo>
                    <a:lnTo>
                      <a:pt x="702" y="3819"/>
                    </a:lnTo>
                    <a:lnTo>
                      <a:pt x="736" y="3760"/>
                    </a:lnTo>
                    <a:lnTo>
                      <a:pt x="769" y="3693"/>
                    </a:lnTo>
                    <a:lnTo>
                      <a:pt x="803" y="3627"/>
                    </a:lnTo>
                    <a:lnTo>
                      <a:pt x="836" y="3568"/>
                    </a:lnTo>
                    <a:lnTo>
                      <a:pt x="870" y="3501"/>
                    </a:lnTo>
                    <a:lnTo>
                      <a:pt x="911" y="3434"/>
                    </a:lnTo>
                    <a:lnTo>
                      <a:pt x="945" y="3376"/>
                    </a:lnTo>
                    <a:lnTo>
                      <a:pt x="978" y="3309"/>
                    </a:lnTo>
                    <a:lnTo>
                      <a:pt x="1012" y="3251"/>
                    </a:lnTo>
                    <a:lnTo>
                      <a:pt x="1053" y="3184"/>
                    </a:lnTo>
                    <a:lnTo>
                      <a:pt x="1087" y="3125"/>
                    </a:lnTo>
                    <a:lnTo>
                      <a:pt x="1128" y="3059"/>
                    </a:lnTo>
                    <a:lnTo>
                      <a:pt x="1162" y="3000"/>
                    </a:lnTo>
                    <a:lnTo>
                      <a:pt x="1204" y="2942"/>
                    </a:lnTo>
                    <a:lnTo>
                      <a:pt x="1245" y="2875"/>
                    </a:lnTo>
                    <a:lnTo>
                      <a:pt x="1279" y="2816"/>
                    </a:lnTo>
                    <a:lnTo>
                      <a:pt x="1321" y="2758"/>
                    </a:lnTo>
                    <a:lnTo>
                      <a:pt x="1362" y="2699"/>
                    </a:lnTo>
                    <a:lnTo>
                      <a:pt x="1396" y="2632"/>
                    </a:lnTo>
                    <a:lnTo>
                      <a:pt x="1438" y="2574"/>
                    </a:lnTo>
                    <a:lnTo>
                      <a:pt x="1479" y="2515"/>
                    </a:lnTo>
                    <a:lnTo>
                      <a:pt x="1521" y="2457"/>
                    </a:lnTo>
                    <a:lnTo>
                      <a:pt x="1563" y="2399"/>
                    </a:lnTo>
                    <a:lnTo>
                      <a:pt x="1605" y="2340"/>
                    </a:lnTo>
                    <a:lnTo>
                      <a:pt x="1646" y="2282"/>
                    </a:lnTo>
                    <a:lnTo>
                      <a:pt x="1697" y="2223"/>
                    </a:lnTo>
                    <a:lnTo>
                      <a:pt x="1738" y="2165"/>
                    </a:lnTo>
                    <a:lnTo>
                      <a:pt x="1780" y="2106"/>
                    </a:lnTo>
                    <a:lnTo>
                      <a:pt x="1830" y="2056"/>
                    </a:lnTo>
                    <a:lnTo>
                      <a:pt x="1872" y="1998"/>
                    </a:lnTo>
                    <a:lnTo>
                      <a:pt x="1922" y="1939"/>
                    </a:lnTo>
                    <a:lnTo>
                      <a:pt x="1964" y="1881"/>
                    </a:lnTo>
                    <a:lnTo>
                      <a:pt x="2014" y="1830"/>
                    </a:lnTo>
                    <a:lnTo>
                      <a:pt x="2056" y="1772"/>
                    </a:lnTo>
                    <a:lnTo>
                      <a:pt x="2106" y="1722"/>
                    </a:lnTo>
                    <a:lnTo>
                      <a:pt x="2156" y="1663"/>
                    </a:lnTo>
                    <a:lnTo>
                      <a:pt x="2198" y="1613"/>
                    </a:lnTo>
                    <a:lnTo>
                      <a:pt x="2248" y="1555"/>
                    </a:lnTo>
                    <a:lnTo>
                      <a:pt x="2298" y="1505"/>
                    </a:lnTo>
                    <a:lnTo>
                      <a:pt x="2348" y="1455"/>
                    </a:lnTo>
                    <a:lnTo>
                      <a:pt x="2398" y="1396"/>
                    </a:lnTo>
                    <a:lnTo>
                      <a:pt x="2448" y="1346"/>
                    </a:lnTo>
                    <a:lnTo>
                      <a:pt x="2507" y="1296"/>
                    </a:lnTo>
                    <a:lnTo>
                      <a:pt x="2557" y="1246"/>
                    </a:lnTo>
                    <a:lnTo>
                      <a:pt x="2607" y="1196"/>
                    </a:lnTo>
                    <a:lnTo>
                      <a:pt x="2657" y="1145"/>
                    </a:lnTo>
                    <a:lnTo>
                      <a:pt x="2716" y="1095"/>
                    </a:lnTo>
                    <a:lnTo>
                      <a:pt x="2766" y="1045"/>
                    </a:lnTo>
                    <a:lnTo>
                      <a:pt x="2824" y="995"/>
                    </a:lnTo>
                    <a:lnTo>
                      <a:pt x="2874" y="945"/>
                    </a:lnTo>
                    <a:lnTo>
                      <a:pt x="2933" y="903"/>
                    </a:lnTo>
                    <a:lnTo>
                      <a:pt x="2983" y="853"/>
                    </a:lnTo>
                    <a:lnTo>
                      <a:pt x="3042" y="811"/>
                    </a:lnTo>
                    <a:lnTo>
                      <a:pt x="3100" y="761"/>
                    </a:lnTo>
                    <a:lnTo>
                      <a:pt x="3159" y="719"/>
                    </a:lnTo>
                    <a:lnTo>
                      <a:pt x="3184" y="694"/>
                    </a:lnTo>
                    <a:lnTo>
                      <a:pt x="3209" y="678"/>
                    </a:lnTo>
                    <a:lnTo>
                      <a:pt x="3234" y="661"/>
                    </a:lnTo>
                    <a:lnTo>
                      <a:pt x="3267" y="636"/>
                    </a:lnTo>
                    <a:lnTo>
                      <a:pt x="3292" y="619"/>
                    </a:lnTo>
                    <a:lnTo>
                      <a:pt x="3326" y="594"/>
                    </a:lnTo>
                    <a:lnTo>
                      <a:pt x="3351" y="577"/>
                    </a:lnTo>
                    <a:lnTo>
                      <a:pt x="3384" y="552"/>
                    </a:lnTo>
                    <a:lnTo>
                      <a:pt x="3417" y="536"/>
                    </a:lnTo>
                    <a:lnTo>
                      <a:pt x="3451" y="519"/>
                    </a:lnTo>
                    <a:lnTo>
                      <a:pt x="3484" y="494"/>
                    </a:lnTo>
                    <a:lnTo>
                      <a:pt x="3518" y="477"/>
                    </a:lnTo>
                    <a:lnTo>
                      <a:pt x="3551" y="452"/>
                    </a:lnTo>
                    <a:lnTo>
                      <a:pt x="3585" y="435"/>
                    </a:lnTo>
                    <a:lnTo>
                      <a:pt x="3618" y="419"/>
                    </a:lnTo>
                    <a:lnTo>
                      <a:pt x="3660" y="394"/>
                    </a:lnTo>
                    <a:lnTo>
                      <a:pt x="3693" y="377"/>
                    </a:lnTo>
                    <a:lnTo>
                      <a:pt x="3727" y="360"/>
                    </a:lnTo>
                    <a:lnTo>
                      <a:pt x="3768" y="335"/>
                    </a:lnTo>
                    <a:lnTo>
                      <a:pt x="3802" y="318"/>
                    </a:lnTo>
                    <a:lnTo>
                      <a:pt x="3844" y="302"/>
                    </a:lnTo>
                    <a:lnTo>
                      <a:pt x="3877" y="285"/>
                    </a:lnTo>
                    <a:lnTo>
                      <a:pt x="3919" y="268"/>
                    </a:lnTo>
                    <a:lnTo>
                      <a:pt x="3961" y="252"/>
                    </a:lnTo>
                    <a:lnTo>
                      <a:pt x="4002" y="235"/>
                    </a:lnTo>
                    <a:lnTo>
                      <a:pt x="4036" y="218"/>
                    </a:lnTo>
                    <a:lnTo>
                      <a:pt x="4061" y="201"/>
                    </a:lnTo>
                    <a:lnTo>
                      <a:pt x="4077" y="201"/>
                    </a:lnTo>
                    <a:lnTo>
                      <a:pt x="4119" y="185"/>
                    </a:lnTo>
                    <a:lnTo>
                      <a:pt x="4161" y="168"/>
                    </a:lnTo>
                    <a:lnTo>
                      <a:pt x="4203" y="151"/>
                    </a:lnTo>
                    <a:lnTo>
                      <a:pt x="4245" y="135"/>
                    </a:lnTo>
                    <a:lnTo>
                      <a:pt x="4286" y="126"/>
                    </a:lnTo>
                    <a:lnTo>
                      <a:pt x="4328" y="110"/>
                    </a:lnTo>
                    <a:lnTo>
                      <a:pt x="4370" y="101"/>
                    </a:lnTo>
                    <a:lnTo>
                      <a:pt x="4412" y="84"/>
                    </a:lnTo>
                    <a:lnTo>
                      <a:pt x="4453" y="76"/>
                    </a:lnTo>
                    <a:lnTo>
                      <a:pt x="4495" y="59"/>
                    </a:lnTo>
                    <a:lnTo>
                      <a:pt x="4537" y="51"/>
                    </a:lnTo>
                    <a:lnTo>
                      <a:pt x="4579" y="43"/>
                    </a:lnTo>
                    <a:lnTo>
                      <a:pt x="4620" y="34"/>
                    </a:lnTo>
                    <a:lnTo>
                      <a:pt x="4662" y="26"/>
                    </a:lnTo>
                    <a:lnTo>
                      <a:pt x="4704" y="18"/>
                    </a:lnTo>
                    <a:lnTo>
                      <a:pt x="4746" y="9"/>
                    </a:lnTo>
                    <a:lnTo>
                      <a:pt x="4788" y="1"/>
                    </a:lnTo>
                    <a:lnTo>
                      <a:pt x="4829" y="1"/>
                    </a:lnTo>
                    <a:lnTo>
                      <a:pt x="4871" y="1"/>
                    </a:lnTo>
                    <a:lnTo>
                      <a:pt x="4913" y="1"/>
                    </a:lnTo>
                    <a:lnTo>
                      <a:pt x="4955" y="1"/>
                    </a:lnTo>
                    <a:lnTo>
                      <a:pt x="4996" y="1"/>
                    </a:lnTo>
                    <a:lnTo>
                      <a:pt x="5122" y="1"/>
                    </a:lnTo>
                    <a:lnTo>
                      <a:pt x="5163" y="1"/>
                    </a:lnTo>
                    <a:lnTo>
                      <a:pt x="5205" y="1"/>
                    </a:lnTo>
                    <a:lnTo>
                      <a:pt x="5247" y="1"/>
                    </a:lnTo>
                    <a:lnTo>
                      <a:pt x="5289" y="9"/>
                    </a:lnTo>
                    <a:lnTo>
                      <a:pt x="5322" y="9"/>
                    </a:lnTo>
                    <a:lnTo>
                      <a:pt x="5347" y="9"/>
                    </a:lnTo>
                    <a:lnTo>
                      <a:pt x="5364" y="9"/>
                    </a:lnTo>
                    <a:lnTo>
                      <a:pt x="5389" y="9"/>
                    </a:lnTo>
                    <a:lnTo>
                      <a:pt x="5406" y="9"/>
                    </a:lnTo>
                    <a:lnTo>
                      <a:pt x="5422" y="18"/>
                    </a:lnTo>
                    <a:lnTo>
                      <a:pt x="5448" y="26"/>
                    </a:lnTo>
                    <a:lnTo>
                      <a:pt x="5464" y="34"/>
                    </a:lnTo>
                    <a:lnTo>
                      <a:pt x="5489" y="34"/>
                    </a:lnTo>
                    <a:lnTo>
                      <a:pt x="5506" y="43"/>
                    </a:lnTo>
                    <a:lnTo>
                      <a:pt x="5523" y="51"/>
                    </a:lnTo>
                    <a:lnTo>
                      <a:pt x="5548" y="59"/>
                    </a:lnTo>
                    <a:lnTo>
                      <a:pt x="5564" y="68"/>
                    </a:lnTo>
                    <a:lnTo>
                      <a:pt x="5581" y="76"/>
                    </a:lnTo>
                    <a:lnTo>
                      <a:pt x="5598" y="84"/>
                    </a:lnTo>
                    <a:lnTo>
                      <a:pt x="5631" y="101"/>
                    </a:lnTo>
                    <a:lnTo>
                      <a:pt x="5665" y="126"/>
                    </a:lnTo>
                    <a:lnTo>
                      <a:pt x="5698" y="143"/>
                    </a:lnTo>
                    <a:lnTo>
                      <a:pt x="5732" y="168"/>
                    </a:lnTo>
                    <a:lnTo>
                      <a:pt x="5765" y="185"/>
                    </a:lnTo>
                    <a:lnTo>
                      <a:pt x="5790" y="210"/>
                    </a:lnTo>
                    <a:lnTo>
                      <a:pt x="5823" y="226"/>
                    </a:lnTo>
                    <a:lnTo>
                      <a:pt x="5849" y="252"/>
                    </a:lnTo>
                    <a:lnTo>
                      <a:pt x="5874" y="277"/>
                    </a:lnTo>
                    <a:lnTo>
                      <a:pt x="5899" y="302"/>
                    </a:lnTo>
                    <a:lnTo>
                      <a:pt x="5924" y="327"/>
                    </a:lnTo>
                    <a:lnTo>
                      <a:pt x="5949" y="352"/>
                    </a:lnTo>
                    <a:lnTo>
                      <a:pt x="5965" y="385"/>
                    </a:lnTo>
                    <a:lnTo>
                      <a:pt x="5991" y="410"/>
                    </a:lnTo>
                    <a:lnTo>
                      <a:pt x="6007" y="435"/>
                    </a:lnTo>
                    <a:lnTo>
                      <a:pt x="6024" y="469"/>
                    </a:lnTo>
                    <a:lnTo>
                      <a:pt x="6041" y="494"/>
                    </a:lnTo>
                    <a:lnTo>
                      <a:pt x="6057" y="527"/>
                    </a:lnTo>
                    <a:lnTo>
                      <a:pt x="6066" y="561"/>
                    </a:lnTo>
                    <a:lnTo>
                      <a:pt x="6082" y="586"/>
                    </a:lnTo>
                    <a:lnTo>
                      <a:pt x="6091" y="619"/>
                    </a:lnTo>
                    <a:lnTo>
                      <a:pt x="6107" y="653"/>
                    </a:lnTo>
                    <a:lnTo>
                      <a:pt x="6116" y="678"/>
                    </a:lnTo>
                    <a:lnTo>
                      <a:pt x="6124" y="711"/>
                    </a:lnTo>
                    <a:lnTo>
                      <a:pt x="6124" y="744"/>
                    </a:lnTo>
                    <a:lnTo>
                      <a:pt x="6133" y="778"/>
                    </a:lnTo>
                    <a:lnTo>
                      <a:pt x="6133" y="811"/>
                    </a:lnTo>
                    <a:lnTo>
                      <a:pt x="6133" y="845"/>
                    </a:lnTo>
                    <a:lnTo>
                      <a:pt x="6133" y="870"/>
                    </a:lnTo>
                    <a:lnTo>
                      <a:pt x="6133" y="987"/>
                    </a:lnTo>
                    <a:lnTo>
                      <a:pt x="6133" y="1020"/>
                    </a:lnTo>
                    <a:lnTo>
                      <a:pt x="6133" y="1054"/>
                    </a:lnTo>
                    <a:lnTo>
                      <a:pt x="6133" y="1087"/>
                    </a:lnTo>
                    <a:lnTo>
                      <a:pt x="6133" y="1112"/>
                    </a:lnTo>
                    <a:lnTo>
                      <a:pt x="6133" y="1145"/>
                    </a:lnTo>
                    <a:lnTo>
                      <a:pt x="6124" y="1179"/>
                    </a:lnTo>
                    <a:lnTo>
                      <a:pt x="6124" y="1212"/>
                    </a:lnTo>
                    <a:lnTo>
                      <a:pt x="6116" y="1246"/>
                    </a:lnTo>
                    <a:lnTo>
                      <a:pt x="6107" y="1279"/>
                    </a:lnTo>
                    <a:lnTo>
                      <a:pt x="6099" y="1313"/>
                    </a:lnTo>
                    <a:lnTo>
                      <a:pt x="6091" y="1346"/>
                    </a:lnTo>
                    <a:lnTo>
                      <a:pt x="6074" y="1371"/>
                    </a:lnTo>
                    <a:lnTo>
                      <a:pt x="6066" y="1404"/>
                    </a:lnTo>
                    <a:lnTo>
                      <a:pt x="6057" y="1438"/>
                    </a:lnTo>
                    <a:lnTo>
                      <a:pt x="6041" y="1471"/>
                    </a:lnTo>
                    <a:lnTo>
                      <a:pt x="6032" y="1505"/>
                    </a:lnTo>
                    <a:lnTo>
                      <a:pt x="6016" y="1538"/>
                    </a:lnTo>
                    <a:lnTo>
                      <a:pt x="6007" y="1571"/>
                    </a:lnTo>
                    <a:lnTo>
                      <a:pt x="5991" y="1597"/>
                    </a:lnTo>
                    <a:lnTo>
                      <a:pt x="5974" y="1630"/>
                    </a:lnTo>
                    <a:lnTo>
                      <a:pt x="5965" y="1663"/>
                    </a:lnTo>
                    <a:lnTo>
                      <a:pt x="5949" y="1697"/>
                    </a:lnTo>
                    <a:lnTo>
                      <a:pt x="5932" y="1730"/>
                    </a:lnTo>
                    <a:lnTo>
                      <a:pt x="5915" y="1755"/>
                    </a:lnTo>
                    <a:lnTo>
                      <a:pt x="5899" y="1789"/>
                    </a:lnTo>
                    <a:lnTo>
                      <a:pt x="5882" y="1822"/>
                    </a:lnTo>
                    <a:lnTo>
                      <a:pt x="5865" y="1856"/>
                    </a:lnTo>
                    <a:lnTo>
                      <a:pt x="5849" y="1881"/>
                    </a:lnTo>
                    <a:lnTo>
                      <a:pt x="5832" y="1914"/>
                    </a:lnTo>
                    <a:lnTo>
                      <a:pt x="5807" y="1947"/>
                    </a:lnTo>
                    <a:lnTo>
                      <a:pt x="5790" y="1981"/>
                    </a:lnTo>
                    <a:lnTo>
                      <a:pt x="5773" y="2006"/>
                    </a:lnTo>
                    <a:lnTo>
                      <a:pt x="5757" y="2039"/>
                    </a:lnTo>
                    <a:lnTo>
                      <a:pt x="5732" y="2073"/>
                    </a:lnTo>
                    <a:lnTo>
                      <a:pt x="5715" y="2106"/>
                    </a:lnTo>
                    <a:lnTo>
                      <a:pt x="5690" y="2131"/>
                    </a:lnTo>
                    <a:lnTo>
                      <a:pt x="5648" y="2198"/>
                    </a:lnTo>
                    <a:lnTo>
                      <a:pt x="5606" y="2257"/>
                    </a:lnTo>
                    <a:lnTo>
                      <a:pt x="5564" y="2315"/>
                    </a:lnTo>
                    <a:lnTo>
                      <a:pt x="5523" y="2373"/>
                    </a:lnTo>
                    <a:lnTo>
                      <a:pt x="5473" y="2432"/>
                    </a:lnTo>
                    <a:lnTo>
                      <a:pt x="5431" y="2490"/>
                    </a:lnTo>
                    <a:lnTo>
                      <a:pt x="5322" y="2557"/>
                    </a:lnTo>
                    <a:lnTo>
                      <a:pt x="5280" y="2607"/>
                    </a:lnTo>
                    <a:lnTo>
                      <a:pt x="5230" y="2666"/>
                    </a:lnTo>
                    <a:lnTo>
                      <a:pt x="5189" y="2716"/>
                    </a:lnTo>
                    <a:lnTo>
                      <a:pt x="5138" y="2774"/>
                    </a:lnTo>
                    <a:lnTo>
                      <a:pt x="5097" y="2825"/>
                    </a:lnTo>
                    <a:lnTo>
                      <a:pt x="5047" y="2875"/>
                    </a:lnTo>
                    <a:lnTo>
                      <a:pt x="5005" y="2925"/>
                    </a:lnTo>
                    <a:lnTo>
                      <a:pt x="4955" y="2975"/>
                    </a:lnTo>
                    <a:lnTo>
                      <a:pt x="4913" y="3017"/>
                    </a:lnTo>
                    <a:lnTo>
                      <a:pt x="4871" y="3067"/>
                    </a:lnTo>
                    <a:lnTo>
                      <a:pt x="4829" y="3109"/>
                    </a:lnTo>
                    <a:lnTo>
                      <a:pt x="4779" y="3150"/>
                    </a:lnTo>
                    <a:lnTo>
                      <a:pt x="4737" y="3192"/>
                    </a:lnTo>
                    <a:lnTo>
                      <a:pt x="4704" y="3234"/>
                    </a:lnTo>
                    <a:lnTo>
                      <a:pt x="4662" y="3267"/>
                    </a:lnTo>
                    <a:lnTo>
                      <a:pt x="4620" y="3301"/>
                    </a:lnTo>
                    <a:lnTo>
                      <a:pt x="4587" y="3334"/>
                    </a:lnTo>
                    <a:lnTo>
                      <a:pt x="4554" y="3368"/>
                    </a:lnTo>
                    <a:lnTo>
                      <a:pt x="4520" y="3401"/>
                    </a:lnTo>
                    <a:lnTo>
                      <a:pt x="4487" y="3426"/>
                    </a:lnTo>
                    <a:lnTo>
                      <a:pt x="4453" y="3451"/>
                    </a:lnTo>
                    <a:lnTo>
                      <a:pt x="4428" y="3476"/>
                    </a:lnTo>
                    <a:lnTo>
                      <a:pt x="4395" y="3493"/>
                    </a:lnTo>
                    <a:lnTo>
                      <a:pt x="4328" y="3551"/>
                    </a:lnTo>
                    <a:lnTo>
                      <a:pt x="4328" y="3551"/>
                    </a:lnTo>
                    <a:lnTo>
                      <a:pt x="4378" y="3535"/>
                    </a:lnTo>
                    <a:lnTo>
                      <a:pt x="4445" y="3518"/>
                    </a:lnTo>
                    <a:lnTo>
                      <a:pt x="4504" y="3501"/>
                    </a:lnTo>
                    <a:lnTo>
                      <a:pt x="4570" y="3493"/>
                    </a:lnTo>
                    <a:lnTo>
                      <a:pt x="4629" y="3476"/>
                    </a:lnTo>
                    <a:lnTo>
                      <a:pt x="4696" y="3460"/>
                    </a:lnTo>
                    <a:lnTo>
                      <a:pt x="4762" y="3443"/>
                    </a:lnTo>
                    <a:lnTo>
                      <a:pt x="4821" y="3434"/>
                    </a:lnTo>
                    <a:lnTo>
                      <a:pt x="4888" y="3418"/>
                    </a:lnTo>
                    <a:lnTo>
                      <a:pt x="4955" y="3401"/>
                    </a:lnTo>
                    <a:lnTo>
                      <a:pt x="5021" y="3393"/>
                    </a:lnTo>
                    <a:lnTo>
                      <a:pt x="5080" y="3376"/>
                    </a:lnTo>
                    <a:lnTo>
                      <a:pt x="5147" y="3368"/>
                    </a:lnTo>
                    <a:lnTo>
                      <a:pt x="5214" y="3351"/>
                    </a:lnTo>
                    <a:lnTo>
                      <a:pt x="5280" y="3343"/>
                    </a:lnTo>
                    <a:lnTo>
                      <a:pt x="5347" y="3334"/>
                    </a:lnTo>
                    <a:lnTo>
                      <a:pt x="5414" y="3326"/>
                    </a:lnTo>
                    <a:lnTo>
                      <a:pt x="5481" y="3309"/>
                    </a:lnTo>
                    <a:lnTo>
                      <a:pt x="5548" y="3301"/>
                    </a:lnTo>
                    <a:lnTo>
                      <a:pt x="5615" y="3292"/>
                    </a:lnTo>
                    <a:lnTo>
                      <a:pt x="5681" y="3284"/>
                    </a:lnTo>
                    <a:lnTo>
                      <a:pt x="5740" y="3284"/>
                    </a:lnTo>
                    <a:lnTo>
                      <a:pt x="5807" y="3276"/>
                    </a:lnTo>
                    <a:lnTo>
                      <a:pt x="5882" y="3276"/>
                    </a:lnTo>
                    <a:lnTo>
                      <a:pt x="5949" y="3267"/>
                    </a:lnTo>
                    <a:lnTo>
                      <a:pt x="6016" y="3267"/>
                    </a:lnTo>
                    <a:lnTo>
                      <a:pt x="6082" y="3267"/>
                    </a:lnTo>
                    <a:lnTo>
                      <a:pt x="6149" y="3267"/>
                    </a:lnTo>
                    <a:lnTo>
                      <a:pt x="6224" y="3267"/>
                    </a:lnTo>
                    <a:lnTo>
                      <a:pt x="6291" y="3267"/>
                    </a:lnTo>
                    <a:lnTo>
                      <a:pt x="6575" y="326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133;p37">
                <a:extLst>
                  <a:ext uri="{FF2B5EF4-FFF2-40B4-BE49-F238E27FC236}">
                    <a16:creationId xmlns:a16="http://schemas.microsoft.com/office/drawing/2014/main" id="{9134DDD7-712B-50EB-C37B-B5A732078683}"/>
                  </a:ext>
                </a:extLst>
              </p:cNvPr>
              <p:cNvSpPr/>
              <p:nvPr/>
            </p:nvSpPr>
            <p:spPr>
              <a:xfrm>
                <a:off x="5720975" y="9255028"/>
                <a:ext cx="129041" cy="137673"/>
              </a:xfrm>
              <a:custGeom>
                <a:avLst/>
                <a:gdLst/>
                <a:ahLst/>
                <a:cxnLst/>
                <a:rect l="l" t="t" r="r" b="b"/>
                <a:pathLst>
                  <a:path w="2616" h="2791" extrusionOk="0">
                    <a:moveTo>
                      <a:pt x="2365" y="661"/>
                    </a:moveTo>
                    <a:lnTo>
                      <a:pt x="2365" y="627"/>
                    </a:lnTo>
                    <a:lnTo>
                      <a:pt x="2365" y="627"/>
                    </a:lnTo>
                    <a:lnTo>
                      <a:pt x="2365" y="602"/>
                    </a:lnTo>
                    <a:lnTo>
                      <a:pt x="2365" y="577"/>
                    </a:lnTo>
                    <a:lnTo>
                      <a:pt x="2365" y="552"/>
                    </a:lnTo>
                    <a:lnTo>
                      <a:pt x="2365" y="527"/>
                    </a:lnTo>
                    <a:lnTo>
                      <a:pt x="2357" y="502"/>
                    </a:lnTo>
                    <a:lnTo>
                      <a:pt x="2348" y="477"/>
                    </a:lnTo>
                    <a:lnTo>
                      <a:pt x="2340" y="460"/>
                    </a:lnTo>
                    <a:lnTo>
                      <a:pt x="2331" y="435"/>
                    </a:lnTo>
                    <a:lnTo>
                      <a:pt x="2331" y="427"/>
                    </a:lnTo>
                    <a:lnTo>
                      <a:pt x="2331" y="427"/>
                    </a:lnTo>
                    <a:lnTo>
                      <a:pt x="2331" y="410"/>
                    </a:lnTo>
                    <a:lnTo>
                      <a:pt x="2331" y="410"/>
                    </a:lnTo>
                    <a:lnTo>
                      <a:pt x="2323" y="402"/>
                    </a:lnTo>
                    <a:lnTo>
                      <a:pt x="2323" y="402"/>
                    </a:lnTo>
                    <a:lnTo>
                      <a:pt x="2315" y="385"/>
                    </a:lnTo>
                    <a:lnTo>
                      <a:pt x="2315" y="385"/>
                    </a:lnTo>
                    <a:lnTo>
                      <a:pt x="2315" y="377"/>
                    </a:lnTo>
                    <a:lnTo>
                      <a:pt x="2315" y="377"/>
                    </a:lnTo>
                    <a:lnTo>
                      <a:pt x="2306" y="360"/>
                    </a:lnTo>
                    <a:lnTo>
                      <a:pt x="2306" y="360"/>
                    </a:lnTo>
                    <a:lnTo>
                      <a:pt x="2298" y="352"/>
                    </a:lnTo>
                    <a:lnTo>
                      <a:pt x="2298" y="352"/>
                    </a:lnTo>
                    <a:lnTo>
                      <a:pt x="2298" y="352"/>
                    </a:lnTo>
                    <a:lnTo>
                      <a:pt x="2290" y="343"/>
                    </a:lnTo>
                    <a:lnTo>
                      <a:pt x="2290" y="343"/>
                    </a:lnTo>
                    <a:lnTo>
                      <a:pt x="2281" y="327"/>
                    </a:lnTo>
                    <a:lnTo>
                      <a:pt x="2281" y="327"/>
                    </a:lnTo>
                    <a:lnTo>
                      <a:pt x="2273" y="318"/>
                    </a:lnTo>
                    <a:lnTo>
                      <a:pt x="2273" y="318"/>
                    </a:lnTo>
                    <a:lnTo>
                      <a:pt x="2273" y="310"/>
                    </a:lnTo>
                    <a:lnTo>
                      <a:pt x="2273" y="310"/>
                    </a:lnTo>
                    <a:lnTo>
                      <a:pt x="2265" y="293"/>
                    </a:lnTo>
                    <a:lnTo>
                      <a:pt x="2265" y="293"/>
                    </a:lnTo>
                    <a:lnTo>
                      <a:pt x="2256" y="285"/>
                    </a:lnTo>
                    <a:lnTo>
                      <a:pt x="2256" y="285"/>
                    </a:lnTo>
                    <a:lnTo>
                      <a:pt x="2248" y="276"/>
                    </a:lnTo>
                    <a:lnTo>
                      <a:pt x="2248" y="276"/>
                    </a:lnTo>
                    <a:lnTo>
                      <a:pt x="2231" y="268"/>
                    </a:lnTo>
                    <a:lnTo>
                      <a:pt x="2231" y="268"/>
                    </a:lnTo>
                    <a:lnTo>
                      <a:pt x="2223" y="260"/>
                    </a:lnTo>
                    <a:lnTo>
                      <a:pt x="2223" y="260"/>
                    </a:lnTo>
                    <a:lnTo>
                      <a:pt x="2215" y="251"/>
                    </a:lnTo>
                    <a:lnTo>
                      <a:pt x="2215" y="251"/>
                    </a:lnTo>
                    <a:lnTo>
                      <a:pt x="2206" y="243"/>
                    </a:lnTo>
                    <a:lnTo>
                      <a:pt x="2206" y="243"/>
                    </a:lnTo>
                    <a:lnTo>
                      <a:pt x="2198" y="235"/>
                    </a:lnTo>
                    <a:lnTo>
                      <a:pt x="2198" y="235"/>
                    </a:lnTo>
                    <a:lnTo>
                      <a:pt x="2189" y="226"/>
                    </a:lnTo>
                    <a:lnTo>
                      <a:pt x="2189" y="226"/>
                    </a:lnTo>
                    <a:lnTo>
                      <a:pt x="2181" y="218"/>
                    </a:lnTo>
                    <a:lnTo>
                      <a:pt x="2181" y="218"/>
                    </a:lnTo>
                    <a:lnTo>
                      <a:pt x="2164" y="210"/>
                    </a:lnTo>
                    <a:lnTo>
                      <a:pt x="2164" y="210"/>
                    </a:lnTo>
                    <a:lnTo>
                      <a:pt x="2156" y="201"/>
                    </a:lnTo>
                    <a:lnTo>
                      <a:pt x="2156" y="201"/>
                    </a:lnTo>
                    <a:lnTo>
                      <a:pt x="2148" y="193"/>
                    </a:lnTo>
                    <a:lnTo>
                      <a:pt x="2148" y="193"/>
                    </a:lnTo>
                    <a:lnTo>
                      <a:pt x="2131" y="185"/>
                    </a:lnTo>
                    <a:lnTo>
                      <a:pt x="2131" y="185"/>
                    </a:lnTo>
                    <a:lnTo>
                      <a:pt x="2123" y="176"/>
                    </a:lnTo>
                    <a:lnTo>
                      <a:pt x="2123" y="176"/>
                    </a:lnTo>
                    <a:lnTo>
                      <a:pt x="2106" y="176"/>
                    </a:lnTo>
                    <a:lnTo>
                      <a:pt x="2106" y="176"/>
                    </a:lnTo>
                    <a:lnTo>
                      <a:pt x="2098" y="168"/>
                    </a:lnTo>
                    <a:lnTo>
                      <a:pt x="2098" y="168"/>
                    </a:lnTo>
                    <a:lnTo>
                      <a:pt x="2081" y="159"/>
                    </a:lnTo>
                    <a:lnTo>
                      <a:pt x="2081" y="159"/>
                    </a:lnTo>
                    <a:lnTo>
                      <a:pt x="2073" y="159"/>
                    </a:lnTo>
                    <a:lnTo>
                      <a:pt x="2073" y="159"/>
                    </a:lnTo>
                    <a:lnTo>
                      <a:pt x="2056" y="159"/>
                    </a:lnTo>
                    <a:lnTo>
                      <a:pt x="2056" y="159"/>
                    </a:lnTo>
                    <a:lnTo>
                      <a:pt x="2047" y="159"/>
                    </a:lnTo>
                    <a:lnTo>
                      <a:pt x="2047" y="159"/>
                    </a:lnTo>
                    <a:lnTo>
                      <a:pt x="2031" y="159"/>
                    </a:lnTo>
                    <a:lnTo>
                      <a:pt x="2031" y="159"/>
                    </a:lnTo>
                    <a:lnTo>
                      <a:pt x="2014" y="159"/>
                    </a:lnTo>
                    <a:lnTo>
                      <a:pt x="2014" y="159"/>
                    </a:lnTo>
                    <a:lnTo>
                      <a:pt x="1997" y="159"/>
                    </a:lnTo>
                    <a:lnTo>
                      <a:pt x="1997" y="159"/>
                    </a:lnTo>
                    <a:lnTo>
                      <a:pt x="1989" y="159"/>
                    </a:lnTo>
                    <a:lnTo>
                      <a:pt x="1989" y="159"/>
                    </a:lnTo>
                    <a:lnTo>
                      <a:pt x="1972" y="159"/>
                    </a:lnTo>
                    <a:lnTo>
                      <a:pt x="1972" y="159"/>
                    </a:lnTo>
                    <a:lnTo>
                      <a:pt x="1956" y="159"/>
                    </a:lnTo>
                    <a:lnTo>
                      <a:pt x="1956" y="159"/>
                    </a:lnTo>
                    <a:lnTo>
                      <a:pt x="1939" y="159"/>
                    </a:lnTo>
                    <a:lnTo>
                      <a:pt x="1805" y="159"/>
                    </a:lnTo>
                    <a:lnTo>
                      <a:pt x="1788" y="159"/>
                    </a:lnTo>
                    <a:lnTo>
                      <a:pt x="1788" y="159"/>
                    </a:lnTo>
                    <a:lnTo>
                      <a:pt x="1772" y="159"/>
                    </a:lnTo>
                    <a:lnTo>
                      <a:pt x="1755" y="159"/>
                    </a:lnTo>
                    <a:lnTo>
                      <a:pt x="1755" y="159"/>
                    </a:lnTo>
                    <a:lnTo>
                      <a:pt x="1738" y="159"/>
                    </a:lnTo>
                    <a:lnTo>
                      <a:pt x="1788" y="226"/>
                    </a:lnTo>
                    <a:lnTo>
                      <a:pt x="1755" y="226"/>
                    </a:lnTo>
                    <a:lnTo>
                      <a:pt x="1755" y="226"/>
                    </a:lnTo>
                    <a:lnTo>
                      <a:pt x="1722" y="235"/>
                    </a:lnTo>
                    <a:lnTo>
                      <a:pt x="1688" y="251"/>
                    </a:lnTo>
                    <a:lnTo>
                      <a:pt x="1655" y="260"/>
                    </a:lnTo>
                    <a:lnTo>
                      <a:pt x="1621" y="268"/>
                    </a:lnTo>
                    <a:lnTo>
                      <a:pt x="1588" y="285"/>
                    </a:lnTo>
                    <a:lnTo>
                      <a:pt x="1555" y="293"/>
                    </a:lnTo>
                    <a:lnTo>
                      <a:pt x="1521" y="310"/>
                    </a:lnTo>
                    <a:lnTo>
                      <a:pt x="1488" y="327"/>
                    </a:lnTo>
                    <a:lnTo>
                      <a:pt x="1463" y="335"/>
                    </a:lnTo>
                    <a:lnTo>
                      <a:pt x="1454" y="335"/>
                    </a:lnTo>
                    <a:lnTo>
                      <a:pt x="1421" y="352"/>
                    </a:lnTo>
                    <a:lnTo>
                      <a:pt x="1387" y="368"/>
                    </a:lnTo>
                    <a:lnTo>
                      <a:pt x="1354" y="385"/>
                    </a:lnTo>
                    <a:lnTo>
                      <a:pt x="1321" y="410"/>
                    </a:lnTo>
                    <a:lnTo>
                      <a:pt x="1287" y="427"/>
                    </a:lnTo>
                    <a:lnTo>
                      <a:pt x="1254" y="452"/>
                    </a:lnTo>
                    <a:lnTo>
                      <a:pt x="1220" y="469"/>
                    </a:lnTo>
                    <a:lnTo>
                      <a:pt x="1187" y="494"/>
                    </a:lnTo>
                    <a:lnTo>
                      <a:pt x="1154" y="519"/>
                    </a:lnTo>
                    <a:lnTo>
                      <a:pt x="1120" y="544"/>
                    </a:lnTo>
                    <a:lnTo>
                      <a:pt x="1087" y="560"/>
                    </a:lnTo>
                    <a:lnTo>
                      <a:pt x="1053" y="586"/>
                    </a:lnTo>
                    <a:lnTo>
                      <a:pt x="1020" y="611"/>
                    </a:lnTo>
                    <a:lnTo>
                      <a:pt x="986" y="644"/>
                    </a:lnTo>
                    <a:lnTo>
                      <a:pt x="953" y="669"/>
                    </a:lnTo>
                    <a:lnTo>
                      <a:pt x="928" y="694"/>
                    </a:lnTo>
                    <a:lnTo>
                      <a:pt x="895" y="719"/>
                    </a:lnTo>
                    <a:lnTo>
                      <a:pt x="861" y="753"/>
                    </a:lnTo>
                    <a:lnTo>
                      <a:pt x="828" y="778"/>
                    </a:lnTo>
                    <a:lnTo>
                      <a:pt x="803" y="803"/>
                    </a:lnTo>
                    <a:lnTo>
                      <a:pt x="769" y="836"/>
                    </a:lnTo>
                    <a:lnTo>
                      <a:pt x="744" y="861"/>
                    </a:lnTo>
                    <a:lnTo>
                      <a:pt x="711" y="895"/>
                    </a:lnTo>
                    <a:lnTo>
                      <a:pt x="686" y="928"/>
                    </a:lnTo>
                    <a:lnTo>
                      <a:pt x="652" y="953"/>
                    </a:lnTo>
                    <a:lnTo>
                      <a:pt x="627" y="987"/>
                    </a:lnTo>
                    <a:lnTo>
                      <a:pt x="594" y="1012"/>
                    </a:lnTo>
                    <a:lnTo>
                      <a:pt x="569" y="1045"/>
                    </a:lnTo>
                    <a:lnTo>
                      <a:pt x="544" y="1078"/>
                    </a:lnTo>
                    <a:lnTo>
                      <a:pt x="519" y="1112"/>
                    </a:lnTo>
                    <a:lnTo>
                      <a:pt x="494" y="1137"/>
                    </a:lnTo>
                    <a:lnTo>
                      <a:pt x="469" y="1170"/>
                    </a:lnTo>
                    <a:lnTo>
                      <a:pt x="443" y="1204"/>
                    </a:lnTo>
                    <a:lnTo>
                      <a:pt x="418" y="1237"/>
                    </a:lnTo>
                    <a:lnTo>
                      <a:pt x="393" y="1262"/>
                    </a:lnTo>
                    <a:lnTo>
                      <a:pt x="368" y="1296"/>
                    </a:lnTo>
                    <a:lnTo>
                      <a:pt x="343" y="1329"/>
                    </a:lnTo>
                    <a:lnTo>
                      <a:pt x="327" y="1362"/>
                    </a:lnTo>
                    <a:lnTo>
                      <a:pt x="301" y="1388"/>
                    </a:lnTo>
                    <a:lnTo>
                      <a:pt x="285" y="1421"/>
                    </a:lnTo>
                    <a:lnTo>
                      <a:pt x="260" y="1454"/>
                    </a:lnTo>
                    <a:lnTo>
                      <a:pt x="243" y="1479"/>
                    </a:lnTo>
                    <a:lnTo>
                      <a:pt x="218" y="1513"/>
                    </a:lnTo>
                    <a:lnTo>
                      <a:pt x="201" y="1546"/>
                    </a:lnTo>
                    <a:lnTo>
                      <a:pt x="185" y="1571"/>
                    </a:lnTo>
                    <a:lnTo>
                      <a:pt x="168" y="1605"/>
                    </a:lnTo>
                    <a:lnTo>
                      <a:pt x="151" y="1630"/>
                    </a:lnTo>
                    <a:lnTo>
                      <a:pt x="134" y="1663"/>
                    </a:lnTo>
                    <a:lnTo>
                      <a:pt x="134" y="1663"/>
                    </a:lnTo>
                    <a:lnTo>
                      <a:pt x="126" y="1688"/>
                    </a:lnTo>
                    <a:lnTo>
                      <a:pt x="34" y="1713"/>
                    </a:lnTo>
                    <a:lnTo>
                      <a:pt x="1" y="1630"/>
                    </a:lnTo>
                    <a:lnTo>
                      <a:pt x="17" y="1605"/>
                    </a:lnTo>
                    <a:lnTo>
                      <a:pt x="17" y="1605"/>
                    </a:lnTo>
                    <a:lnTo>
                      <a:pt x="34" y="1571"/>
                    </a:lnTo>
                    <a:lnTo>
                      <a:pt x="51" y="1538"/>
                    </a:lnTo>
                    <a:lnTo>
                      <a:pt x="68" y="1504"/>
                    </a:lnTo>
                    <a:lnTo>
                      <a:pt x="84" y="1471"/>
                    </a:lnTo>
                    <a:lnTo>
                      <a:pt x="101" y="1446"/>
                    </a:lnTo>
                    <a:lnTo>
                      <a:pt x="118" y="1413"/>
                    </a:lnTo>
                    <a:lnTo>
                      <a:pt x="143" y="1379"/>
                    </a:lnTo>
                    <a:lnTo>
                      <a:pt x="159" y="1346"/>
                    </a:lnTo>
                    <a:lnTo>
                      <a:pt x="176" y="1312"/>
                    </a:lnTo>
                    <a:lnTo>
                      <a:pt x="201" y="1279"/>
                    </a:lnTo>
                    <a:lnTo>
                      <a:pt x="226" y="1246"/>
                    </a:lnTo>
                    <a:lnTo>
                      <a:pt x="243" y="1212"/>
                    </a:lnTo>
                    <a:lnTo>
                      <a:pt x="268" y="1179"/>
                    </a:lnTo>
                    <a:lnTo>
                      <a:pt x="293" y="1145"/>
                    </a:lnTo>
                    <a:lnTo>
                      <a:pt x="318" y="1112"/>
                    </a:lnTo>
                    <a:lnTo>
                      <a:pt x="343" y="1078"/>
                    </a:lnTo>
                    <a:lnTo>
                      <a:pt x="368" y="1045"/>
                    </a:lnTo>
                    <a:lnTo>
                      <a:pt x="393" y="1012"/>
                    </a:lnTo>
                    <a:lnTo>
                      <a:pt x="418" y="978"/>
                    </a:lnTo>
                    <a:lnTo>
                      <a:pt x="443" y="945"/>
                    </a:lnTo>
                    <a:lnTo>
                      <a:pt x="469" y="911"/>
                    </a:lnTo>
                    <a:lnTo>
                      <a:pt x="502" y="878"/>
                    </a:lnTo>
                    <a:lnTo>
                      <a:pt x="527" y="845"/>
                    </a:lnTo>
                    <a:lnTo>
                      <a:pt x="552" y="811"/>
                    </a:lnTo>
                    <a:lnTo>
                      <a:pt x="586" y="778"/>
                    </a:lnTo>
                    <a:lnTo>
                      <a:pt x="619" y="744"/>
                    </a:lnTo>
                    <a:lnTo>
                      <a:pt x="644" y="711"/>
                    </a:lnTo>
                    <a:lnTo>
                      <a:pt x="677" y="677"/>
                    </a:lnTo>
                    <a:lnTo>
                      <a:pt x="711" y="652"/>
                    </a:lnTo>
                    <a:lnTo>
                      <a:pt x="736" y="619"/>
                    </a:lnTo>
                    <a:lnTo>
                      <a:pt x="769" y="586"/>
                    </a:lnTo>
                    <a:lnTo>
                      <a:pt x="803" y="560"/>
                    </a:lnTo>
                    <a:lnTo>
                      <a:pt x="836" y="527"/>
                    </a:lnTo>
                    <a:lnTo>
                      <a:pt x="870" y="502"/>
                    </a:lnTo>
                    <a:lnTo>
                      <a:pt x="903" y="469"/>
                    </a:lnTo>
                    <a:lnTo>
                      <a:pt x="936" y="444"/>
                    </a:lnTo>
                    <a:lnTo>
                      <a:pt x="970" y="410"/>
                    </a:lnTo>
                    <a:lnTo>
                      <a:pt x="1003" y="385"/>
                    </a:lnTo>
                    <a:lnTo>
                      <a:pt x="1037" y="360"/>
                    </a:lnTo>
                    <a:lnTo>
                      <a:pt x="1070" y="335"/>
                    </a:lnTo>
                    <a:lnTo>
                      <a:pt x="1103" y="310"/>
                    </a:lnTo>
                    <a:lnTo>
                      <a:pt x="1137" y="285"/>
                    </a:lnTo>
                    <a:lnTo>
                      <a:pt x="1179" y="260"/>
                    </a:lnTo>
                    <a:lnTo>
                      <a:pt x="1212" y="235"/>
                    </a:lnTo>
                    <a:lnTo>
                      <a:pt x="1245" y="218"/>
                    </a:lnTo>
                    <a:lnTo>
                      <a:pt x="1287" y="193"/>
                    </a:lnTo>
                    <a:lnTo>
                      <a:pt x="1321" y="176"/>
                    </a:lnTo>
                    <a:lnTo>
                      <a:pt x="1354" y="151"/>
                    </a:lnTo>
                    <a:lnTo>
                      <a:pt x="1362" y="151"/>
                    </a:lnTo>
                    <a:lnTo>
                      <a:pt x="1396" y="134"/>
                    </a:lnTo>
                    <a:lnTo>
                      <a:pt x="1429" y="118"/>
                    </a:lnTo>
                    <a:lnTo>
                      <a:pt x="1471" y="101"/>
                    </a:lnTo>
                    <a:lnTo>
                      <a:pt x="1504" y="84"/>
                    </a:lnTo>
                    <a:lnTo>
                      <a:pt x="1546" y="68"/>
                    </a:lnTo>
                    <a:lnTo>
                      <a:pt x="1580" y="51"/>
                    </a:lnTo>
                    <a:lnTo>
                      <a:pt x="1621" y="43"/>
                    </a:lnTo>
                    <a:lnTo>
                      <a:pt x="1663" y="26"/>
                    </a:lnTo>
                    <a:lnTo>
                      <a:pt x="1697" y="17"/>
                    </a:lnTo>
                    <a:lnTo>
                      <a:pt x="1738" y="9"/>
                    </a:lnTo>
                    <a:lnTo>
                      <a:pt x="1780" y="1"/>
                    </a:lnTo>
                    <a:lnTo>
                      <a:pt x="1797" y="1"/>
                    </a:lnTo>
                    <a:lnTo>
                      <a:pt x="1814" y="1"/>
                    </a:lnTo>
                    <a:lnTo>
                      <a:pt x="1839" y="1"/>
                    </a:lnTo>
                    <a:lnTo>
                      <a:pt x="1855" y="1"/>
                    </a:lnTo>
                    <a:lnTo>
                      <a:pt x="1880" y="1"/>
                    </a:lnTo>
                    <a:lnTo>
                      <a:pt x="1897" y="1"/>
                    </a:lnTo>
                    <a:lnTo>
                      <a:pt x="1914" y="1"/>
                    </a:lnTo>
                    <a:lnTo>
                      <a:pt x="2056" y="1"/>
                    </a:lnTo>
                    <a:lnTo>
                      <a:pt x="2073" y="1"/>
                    </a:lnTo>
                    <a:lnTo>
                      <a:pt x="2089" y="1"/>
                    </a:lnTo>
                    <a:lnTo>
                      <a:pt x="2114" y="1"/>
                    </a:lnTo>
                    <a:lnTo>
                      <a:pt x="2131" y="1"/>
                    </a:lnTo>
                    <a:lnTo>
                      <a:pt x="2148" y="1"/>
                    </a:lnTo>
                    <a:lnTo>
                      <a:pt x="2164" y="1"/>
                    </a:lnTo>
                    <a:lnTo>
                      <a:pt x="2181" y="1"/>
                    </a:lnTo>
                    <a:lnTo>
                      <a:pt x="2198" y="1"/>
                    </a:lnTo>
                    <a:lnTo>
                      <a:pt x="2215" y="9"/>
                    </a:lnTo>
                    <a:lnTo>
                      <a:pt x="2231" y="17"/>
                    </a:lnTo>
                    <a:lnTo>
                      <a:pt x="2248" y="26"/>
                    </a:lnTo>
                    <a:lnTo>
                      <a:pt x="2265" y="34"/>
                    </a:lnTo>
                    <a:lnTo>
                      <a:pt x="2281" y="34"/>
                    </a:lnTo>
                    <a:lnTo>
                      <a:pt x="2290" y="43"/>
                    </a:lnTo>
                    <a:lnTo>
                      <a:pt x="2306" y="51"/>
                    </a:lnTo>
                    <a:lnTo>
                      <a:pt x="2323" y="68"/>
                    </a:lnTo>
                    <a:lnTo>
                      <a:pt x="2340" y="76"/>
                    </a:lnTo>
                    <a:lnTo>
                      <a:pt x="2348" y="84"/>
                    </a:lnTo>
                    <a:lnTo>
                      <a:pt x="2365" y="93"/>
                    </a:lnTo>
                    <a:lnTo>
                      <a:pt x="2373" y="101"/>
                    </a:lnTo>
                    <a:lnTo>
                      <a:pt x="2390" y="118"/>
                    </a:lnTo>
                    <a:lnTo>
                      <a:pt x="2398" y="126"/>
                    </a:lnTo>
                    <a:lnTo>
                      <a:pt x="2415" y="134"/>
                    </a:lnTo>
                    <a:lnTo>
                      <a:pt x="2423" y="151"/>
                    </a:lnTo>
                    <a:lnTo>
                      <a:pt x="2440" y="159"/>
                    </a:lnTo>
                    <a:lnTo>
                      <a:pt x="2448" y="176"/>
                    </a:lnTo>
                    <a:lnTo>
                      <a:pt x="2457" y="185"/>
                    </a:lnTo>
                    <a:lnTo>
                      <a:pt x="2465" y="201"/>
                    </a:lnTo>
                    <a:lnTo>
                      <a:pt x="2474" y="218"/>
                    </a:lnTo>
                    <a:lnTo>
                      <a:pt x="2482" y="226"/>
                    </a:lnTo>
                    <a:lnTo>
                      <a:pt x="2490" y="243"/>
                    </a:lnTo>
                    <a:lnTo>
                      <a:pt x="2507" y="251"/>
                    </a:lnTo>
                    <a:lnTo>
                      <a:pt x="2515" y="268"/>
                    </a:lnTo>
                    <a:lnTo>
                      <a:pt x="2515" y="285"/>
                    </a:lnTo>
                    <a:lnTo>
                      <a:pt x="2524" y="301"/>
                    </a:lnTo>
                    <a:lnTo>
                      <a:pt x="2532" y="310"/>
                    </a:lnTo>
                    <a:lnTo>
                      <a:pt x="2540" y="327"/>
                    </a:lnTo>
                    <a:lnTo>
                      <a:pt x="2549" y="343"/>
                    </a:lnTo>
                    <a:lnTo>
                      <a:pt x="2557" y="377"/>
                    </a:lnTo>
                    <a:lnTo>
                      <a:pt x="2574" y="402"/>
                    </a:lnTo>
                    <a:lnTo>
                      <a:pt x="2582" y="435"/>
                    </a:lnTo>
                    <a:lnTo>
                      <a:pt x="2590" y="469"/>
                    </a:lnTo>
                    <a:lnTo>
                      <a:pt x="2599" y="502"/>
                    </a:lnTo>
                    <a:lnTo>
                      <a:pt x="2607" y="535"/>
                    </a:lnTo>
                    <a:lnTo>
                      <a:pt x="2607" y="569"/>
                    </a:lnTo>
                    <a:lnTo>
                      <a:pt x="2616" y="602"/>
                    </a:lnTo>
                    <a:lnTo>
                      <a:pt x="2616" y="636"/>
                    </a:lnTo>
                    <a:lnTo>
                      <a:pt x="2616" y="669"/>
                    </a:lnTo>
                    <a:lnTo>
                      <a:pt x="2616" y="702"/>
                    </a:lnTo>
                    <a:lnTo>
                      <a:pt x="2616" y="736"/>
                    </a:lnTo>
                    <a:lnTo>
                      <a:pt x="2616" y="911"/>
                    </a:lnTo>
                    <a:lnTo>
                      <a:pt x="2616" y="945"/>
                    </a:lnTo>
                    <a:lnTo>
                      <a:pt x="2616" y="978"/>
                    </a:lnTo>
                    <a:lnTo>
                      <a:pt x="2616" y="1012"/>
                    </a:lnTo>
                    <a:lnTo>
                      <a:pt x="2616" y="1045"/>
                    </a:lnTo>
                    <a:lnTo>
                      <a:pt x="2616" y="1078"/>
                    </a:lnTo>
                    <a:lnTo>
                      <a:pt x="2616" y="1112"/>
                    </a:lnTo>
                    <a:lnTo>
                      <a:pt x="2616" y="1145"/>
                    </a:lnTo>
                    <a:lnTo>
                      <a:pt x="2607" y="1179"/>
                    </a:lnTo>
                    <a:lnTo>
                      <a:pt x="2607" y="1195"/>
                    </a:lnTo>
                    <a:lnTo>
                      <a:pt x="2607" y="1212"/>
                    </a:lnTo>
                    <a:lnTo>
                      <a:pt x="2599" y="1246"/>
                    </a:lnTo>
                    <a:lnTo>
                      <a:pt x="2599" y="1279"/>
                    </a:lnTo>
                    <a:lnTo>
                      <a:pt x="2590" y="1304"/>
                    </a:lnTo>
                    <a:lnTo>
                      <a:pt x="2582" y="1337"/>
                    </a:lnTo>
                    <a:lnTo>
                      <a:pt x="2574" y="1371"/>
                    </a:lnTo>
                    <a:lnTo>
                      <a:pt x="2565" y="1396"/>
                    </a:lnTo>
                    <a:lnTo>
                      <a:pt x="2557" y="1421"/>
                    </a:lnTo>
                    <a:lnTo>
                      <a:pt x="2549" y="1454"/>
                    </a:lnTo>
                    <a:lnTo>
                      <a:pt x="2524" y="1479"/>
                    </a:lnTo>
                    <a:lnTo>
                      <a:pt x="2515" y="1504"/>
                    </a:lnTo>
                    <a:lnTo>
                      <a:pt x="2507" y="1530"/>
                    </a:lnTo>
                    <a:lnTo>
                      <a:pt x="2490" y="1555"/>
                    </a:lnTo>
                    <a:lnTo>
                      <a:pt x="2482" y="1580"/>
                    </a:lnTo>
                    <a:lnTo>
                      <a:pt x="2474" y="1596"/>
                    </a:lnTo>
                    <a:lnTo>
                      <a:pt x="2465" y="1621"/>
                    </a:lnTo>
                    <a:lnTo>
                      <a:pt x="2457" y="1646"/>
                    </a:lnTo>
                    <a:lnTo>
                      <a:pt x="2440" y="1688"/>
                    </a:lnTo>
                    <a:lnTo>
                      <a:pt x="2415" y="1722"/>
                    </a:lnTo>
                    <a:lnTo>
                      <a:pt x="2415" y="1730"/>
                    </a:lnTo>
                    <a:lnTo>
                      <a:pt x="2398" y="1763"/>
                    </a:lnTo>
                    <a:lnTo>
                      <a:pt x="2373" y="1805"/>
                    </a:lnTo>
                    <a:lnTo>
                      <a:pt x="2357" y="1847"/>
                    </a:lnTo>
                    <a:lnTo>
                      <a:pt x="2331" y="1880"/>
                    </a:lnTo>
                    <a:lnTo>
                      <a:pt x="2306" y="1922"/>
                    </a:lnTo>
                    <a:lnTo>
                      <a:pt x="2281" y="1964"/>
                    </a:lnTo>
                    <a:lnTo>
                      <a:pt x="2265" y="1997"/>
                    </a:lnTo>
                    <a:lnTo>
                      <a:pt x="2240" y="2039"/>
                    </a:lnTo>
                    <a:lnTo>
                      <a:pt x="2215" y="2073"/>
                    </a:lnTo>
                    <a:lnTo>
                      <a:pt x="2189" y="2114"/>
                    </a:lnTo>
                    <a:lnTo>
                      <a:pt x="2156" y="2148"/>
                    </a:lnTo>
                    <a:lnTo>
                      <a:pt x="2131" y="2181"/>
                    </a:lnTo>
                    <a:lnTo>
                      <a:pt x="2106" y="2223"/>
                    </a:lnTo>
                    <a:lnTo>
                      <a:pt x="2081" y="2256"/>
                    </a:lnTo>
                    <a:lnTo>
                      <a:pt x="2081" y="2256"/>
                    </a:lnTo>
                    <a:lnTo>
                      <a:pt x="2056" y="2290"/>
                    </a:lnTo>
                    <a:lnTo>
                      <a:pt x="2022" y="2323"/>
                    </a:lnTo>
                    <a:lnTo>
                      <a:pt x="1997" y="2357"/>
                    </a:lnTo>
                    <a:lnTo>
                      <a:pt x="1964" y="2390"/>
                    </a:lnTo>
                    <a:lnTo>
                      <a:pt x="1939" y="2423"/>
                    </a:lnTo>
                    <a:lnTo>
                      <a:pt x="1905" y="2457"/>
                    </a:lnTo>
                    <a:lnTo>
                      <a:pt x="1880" y="2490"/>
                    </a:lnTo>
                    <a:lnTo>
                      <a:pt x="1847" y="2524"/>
                    </a:lnTo>
                    <a:lnTo>
                      <a:pt x="1822" y="2557"/>
                    </a:lnTo>
                    <a:lnTo>
                      <a:pt x="1788" y="2591"/>
                    </a:lnTo>
                    <a:lnTo>
                      <a:pt x="1755" y="2624"/>
                    </a:lnTo>
                    <a:lnTo>
                      <a:pt x="1730" y="2657"/>
                    </a:lnTo>
                    <a:lnTo>
                      <a:pt x="1672" y="2724"/>
                    </a:lnTo>
                    <a:lnTo>
                      <a:pt x="1605" y="2783"/>
                    </a:lnTo>
                    <a:lnTo>
                      <a:pt x="1471" y="2791"/>
                    </a:lnTo>
                    <a:lnTo>
                      <a:pt x="1471" y="2649"/>
                    </a:lnTo>
                    <a:lnTo>
                      <a:pt x="1530" y="2591"/>
                    </a:lnTo>
                    <a:lnTo>
                      <a:pt x="1580" y="2524"/>
                    </a:lnTo>
                    <a:lnTo>
                      <a:pt x="1613" y="2490"/>
                    </a:lnTo>
                    <a:lnTo>
                      <a:pt x="1638" y="2457"/>
                    </a:lnTo>
                    <a:lnTo>
                      <a:pt x="1663" y="2423"/>
                    </a:lnTo>
                    <a:lnTo>
                      <a:pt x="1688" y="2390"/>
                    </a:lnTo>
                    <a:lnTo>
                      <a:pt x="1713" y="2357"/>
                    </a:lnTo>
                    <a:lnTo>
                      <a:pt x="1747" y="2323"/>
                    </a:lnTo>
                    <a:lnTo>
                      <a:pt x="1772" y="2290"/>
                    </a:lnTo>
                    <a:lnTo>
                      <a:pt x="1797" y="2256"/>
                    </a:lnTo>
                    <a:lnTo>
                      <a:pt x="1822" y="2223"/>
                    </a:lnTo>
                    <a:lnTo>
                      <a:pt x="1847" y="2190"/>
                    </a:lnTo>
                    <a:lnTo>
                      <a:pt x="1872" y="2148"/>
                    </a:lnTo>
                    <a:lnTo>
                      <a:pt x="1897" y="2114"/>
                    </a:lnTo>
                    <a:lnTo>
                      <a:pt x="1897" y="2114"/>
                    </a:lnTo>
                    <a:lnTo>
                      <a:pt x="1922" y="2081"/>
                    </a:lnTo>
                    <a:lnTo>
                      <a:pt x="1939" y="2047"/>
                    </a:lnTo>
                    <a:lnTo>
                      <a:pt x="1964" y="2014"/>
                    </a:lnTo>
                    <a:lnTo>
                      <a:pt x="1989" y="1972"/>
                    </a:lnTo>
                    <a:lnTo>
                      <a:pt x="2014" y="1939"/>
                    </a:lnTo>
                    <a:lnTo>
                      <a:pt x="2031" y="1905"/>
                    </a:lnTo>
                    <a:lnTo>
                      <a:pt x="2056" y="1864"/>
                    </a:lnTo>
                    <a:lnTo>
                      <a:pt x="2073" y="1830"/>
                    </a:lnTo>
                    <a:lnTo>
                      <a:pt x="2098" y="1797"/>
                    </a:lnTo>
                    <a:lnTo>
                      <a:pt x="2114" y="1755"/>
                    </a:lnTo>
                    <a:lnTo>
                      <a:pt x="2139" y="1722"/>
                    </a:lnTo>
                    <a:lnTo>
                      <a:pt x="2156" y="1688"/>
                    </a:lnTo>
                    <a:lnTo>
                      <a:pt x="2173" y="1646"/>
                    </a:lnTo>
                    <a:lnTo>
                      <a:pt x="2189" y="1613"/>
                    </a:lnTo>
                    <a:lnTo>
                      <a:pt x="2189" y="1613"/>
                    </a:lnTo>
                    <a:lnTo>
                      <a:pt x="2206" y="1580"/>
                    </a:lnTo>
                    <a:lnTo>
                      <a:pt x="2223" y="1538"/>
                    </a:lnTo>
                    <a:lnTo>
                      <a:pt x="2223" y="1538"/>
                    </a:lnTo>
                    <a:lnTo>
                      <a:pt x="2231" y="1521"/>
                    </a:lnTo>
                    <a:lnTo>
                      <a:pt x="2240" y="1504"/>
                    </a:lnTo>
                    <a:lnTo>
                      <a:pt x="2240" y="1504"/>
                    </a:lnTo>
                    <a:lnTo>
                      <a:pt x="2248" y="1488"/>
                    </a:lnTo>
                    <a:lnTo>
                      <a:pt x="2256" y="1463"/>
                    </a:lnTo>
                    <a:lnTo>
                      <a:pt x="2265" y="1446"/>
                    </a:lnTo>
                    <a:lnTo>
                      <a:pt x="2273" y="1421"/>
                    </a:lnTo>
                    <a:lnTo>
                      <a:pt x="2281" y="1396"/>
                    </a:lnTo>
                    <a:lnTo>
                      <a:pt x="2281" y="1379"/>
                    </a:lnTo>
                    <a:lnTo>
                      <a:pt x="2290" y="1354"/>
                    </a:lnTo>
                    <a:lnTo>
                      <a:pt x="2298" y="1329"/>
                    </a:lnTo>
                    <a:lnTo>
                      <a:pt x="2306" y="1296"/>
                    </a:lnTo>
                    <a:lnTo>
                      <a:pt x="2315" y="1271"/>
                    </a:lnTo>
                    <a:lnTo>
                      <a:pt x="2315" y="1246"/>
                    </a:lnTo>
                    <a:lnTo>
                      <a:pt x="2323" y="1220"/>
                    </a:lnTo>
                    <a:lnTo>
                      <a:pt x="2331" y="1187"/>
                    </a:lnTo>
                    <a:lnTo>
                      <a:pt x="2331" y="1162"/>
                    </a:lnTo>
                    <a:lnTo>
                      <a:pt x="2331" y="1145"/>
                    </a:lnTo>
                    <a:lnTo>
                      <a:pt x="2331" y="1129"/>
                    </a:lnTo>
                    <a:lnTo>
                      <a:pt x="2340" y="1103"/>
                    </a:lnTo>
                    <a:lnTo>
                      <a:pt x="2340" y="1070"/>
                    </a:lnTo>
                    <a:lnTo>
                      <a:pt x="2340" y="1045"/>
                    </a:lnTo>
                    <a:lnTo>
                      <a:pt x="2340" y="1012"/>
                    </a:lnTo>
                    <a:lnTo>
                      <a:pt x="2340" y="987"/>
                    </a:lnTo>
                    <a:lnTo>
                      <a:pt x="2340" y="953"/>
                    </a:lnTo>
                    <a:lnTo>
                      <a:pt x="2340" y="928"/>
                    </a:lnTo>
                    <a:lnTo>
                      <a:pt x="2340" y="895"/>
                    </a:lnTo>
                    <a:lnTo>
                      <a:pt x="2340" y="861"/>
                    </a:lnTo>
                    <a:lnTo>
                      <a:pt x="2340" y="694"/>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134;p37">
                <a:extLst>
                  <a:ext uri="{FF2B5EF4-FFF2-40B4-BE49-F238E27FC236}">
                    <a16:creationId xmlns:a16="http://schemas.microsoft.com/office/drawing/2014/main" id="{12F0DA72-3751-7047-3E87-0F8FD690A72E}"/>
                  </a:ext>
                </a:extLst>
              </p:cNvPr>
              <p:cNvSpPr/>
              <p:nvPr/>
            </p:nvSpPr>
            <p:spPr>
              <a:xfrm>
                <a:off x="3378708" y="9182517"/>
                <a:ext cx="115032" cy="73399"/>
              </a:xfrm>
              <a:custGeom>
                <a:avLst/>
                <a:gdLst/>
                <a:ahLst/>
                <a:cxnLst/>
                <a:rect l="l" t="t" r="r" b="b"/>
                <a:pathLst>
                  <a:path w="2332" h="1488" extrusionOk="0">
                    <a:moveTo>
                      <a:pt x="535" y="602"/>
                    </a:moveTo>
                    <a:lnTo>
                      <a:pt x="535" y="602"/>
                    </a:lnTo>
                    <a:lnTo>
                      <a:pt x="518" y="619"/>
                    </a:lnTo>
                    <a:lnTo>
                      <a:pt x="510" y="627"/>
                    </a:lnTo>
                    <a:lnTo>
                      <a:pt x="510" y="627"/>
                    </a:lnTo>
                    <a:lnTo>
                      <a:pt x="502" y="635"/>
                    </a:lnTo>
                    <a:lnTo>
                      <a:pt x="485" y="652"/>
                    </a:lnTo>
                    <a:lnTo>
                      <a:pt x="485" y="652"/>
                    </a:lnTo>
                    <a:lnTo>
                      <a:pt x="477" y="660"/>
                    </a:lnTo>
                    <a:lnTo>
                      <a:pt x="468" y="669"/>
                    </a:lnTo>
                    <a:lnTo>
                      <a:pt x="468" y="669"/>
                    </a:lnTo>
                    <a:lnTo>
                      <a:pt x="460" y="677"/>
                    </a:lnTo>
                    <a:lnTo>
                      <a:pt x="451" y="694"/>
                    </a:lnTo>
                    <a:lnTo>
                      <a:pt x="451" y="694"/>
                    </a:lnTo>
                    <a:lnTo>
                      <a:pt x="443" y="702"/>
                    </a:lnTo>
                    <a:lnTo>
                      <a:pt x="443" y="702"/>
                    </a:lnTo>
                    <a:lnTo>
                      <a:pt x="426" y="711"/>
                    </a:lnTo>
                    <a:lnTo>
                      <a:pt x="426" y="711"/>
                    </a:lnTo>
                    <a:lnTo>
                      <a:pt x="418" y="727"/>
                    </a:lnTo>
                    <a:lnTo>
                      <a:pt x="418" y="727"/>
                    </a:lnTo>
                    <a:lnTo>
                      <a:pt x="410" y="736"/>
                    </a:lnTo>
                    <a:lnTo>
                      <a:pt x="410" y="736"/>
                    </a:lnTo>
                    <a:lnTo>
                      <a:pt x="410" y="744"/>
                    </a:lnTo>
                    <a:lnTo>
                      <a:pt x="410" y="744"/>
                    </a:lnTo>
                    <a:lnTo>
                      <a:pt x="401" y="752"/>
                    </a:lnTo>
                    <a:lnTo>
                      <a:pt x="401" y="752"/>
                    </a:lnTo>
                    <a:lnTo>
                      <a:pt x="393" y="761"/>
                    </a:lnTo>
                    <a:lnTo>
                      <a:pt x="393" y="752"/>
                    </a:lnTo>
                    <a:lnTo>
                      <a:pt x="385" y="769"/>
                    </a:lnTo>
                    <a:lnTo>
                      <a:pt x="385" y="761"/>
                    </a:lnTo>
                    <a:lnTo>
                      <a:pt x="385" y="769"/>
                    </a:lnTo>
                    <a:lnTo>
                      <a:pt x="385" y="769"/>
                    </a:lnTo>
                    <a:lnTo>
                      <a:pt x="385" y="777"/>
                    </a:lnTo>
                    <a:lnTo>
                      <a:pt x="385" y="769"/>
                    </a:lnTo>
                    <a:lnTo>
                      <a:pt x="385" y="777"/>
                    </a:lnTo>
                    <a:lnTo>
                      <a:pt x="385" y="769"/>
                    </a:lnTo>
                    <a:lnTo>
                      <a:pt x="385" y="786"/>
                    </a:lnTo>
                    <a:lnTo>
                      <a:pt x="385" y="777"/>
                    </a:lnTo>
                    <a:lnTo>
                      <a:pt x="385" y="786"/>
                    </a:lnTo>
                    <a:lnTo>
                      <a:pt x="385" y="777"/>
                    </a:lnTo>
                    <a:lnTo>
                      <a:pt x="385" y="786"/>
                    </a:lnTo>
                    <a:lnTo>
                      <a:pt x="385" y="777"/>
                    </a:lnTo>
                    <a:lnTo>
                      <a:pt x="385" y="794"/>
                    </a:lnTo>
                    <a:lnTo>
                      <a:pt x="385" y="786"/>
                    </a:lnTo>
                    <a:lnTo>
                      <a:pt x="385" y="794"/>
                    </a:lnTo>
                    <a:lnTo>
                      <a:pt x="385" y="786"/>
                    </a:lnTo>
                    <a:lnTo>
                      <a:pt x="385" y="794"/>
                    </a:lnTo>
                    <a:lnTo>
                      <a:pt x="385" y="786"/>
                    </a:lnTo>
                    <a:lnTo>
                      <a:pt x="385" y="786"/>
                    </a:lnTo>
                    <a:lnTo>
                      <a:pt x="385" y="786"/>
                    </a:lnTo>
                    <a:lnTo>
                      <a:pt x="385" y="794"/>
                    </a:lnTo>
                    <a:lnTo>
                      <a:pt x="385" y="794"/>
                    </a:lnTo>
                    <a:lnTo>
                      <a:pt x="385" y="794"/>
                    </a:lnTo>
                    <a:lnTo>
                      <a:pt x="385" y="794"/>
                    </a:lnTo>
                    <a:lnTo>
                      <a:pt x="385" y="794"/>
                    </a:lnTo>
                    <a:lnTo>
                      <a:pt x="385" y="794"/>
                    </a:lnTo>
                    <a:lnTo>
                      <a:pt x="385" y="794"/>
                    </a:lnTo>
                    <a:lnTo>
                      <a:pt x="385" y="794"/>
                    </a:lnTo>
                    <a:lnTo>
                      <a:pt x="385" y="794"/>
                    </a:lnTo>
                    <a:lnTo>
                      <a:pt x="385" y="794"/>
                    </a:lnTo>
                    <a:lnTo>
                      <a:pt x="385" y="794"/>
                    </a:lnTo>
                    <a:lnTo>
                      <a:pt x="393" y="802"/>
                    </a:lnTo>
                    <a:lnTo>
                      <a:pt x="410" y="811"/>
                    </a:lnTo>
                    <a:lnTo>
                      <a:pt x="426" y="827"/>
                    </a:lnTo>
                    <a:lnTo>
                      <a:pt x="435" y="836"/>
                    </a:lnTo>
                    <a:lnTo>
                      <a:pt x="451" y="844"/>
                    </a:lnTo>
                    <a:lnTo>
                      <a:pt x="468" y="853"/>
                    </a:lnTo>
                    <a:lnTo>
                      <a:pt x="493" y="869"/>
                    </a:lnTo>
                    <a:lnTo>
                      <a:pt x="510" y="878"/>
                    </a:lnTo>
                    <a:lnTo>
                      <a:pt x="535" y="886"/>
                    </a:lnTo>
                    <a:lnTo>
                      <a:pt x="560" y="894"/>
                    </a:lnTo>
                    <a:lnTo>
                      <a:pt x="560" y="894"/>
                    </a:lnTo>
                    <a:lnTo>
                      <a:pt x="585" y="911"/>
                    </a:lnTo>
                    <a:lnTo>
                      <a:pt x="610" y="919"/>
                    </a:lnTo>
                    <a:lnTo>
                      <a:pt x="635" y="928"/>
                    </a:lnTo>
                    <a:lnTo>
                      <a:pt x="635" y="928"/>
                    </a:lnTo>
                    <a:lnTo>
                      <a:pt x="669" y="936"/>
                    </a:lnTo>
                    <a:lnTo>
                      <a:pt x="694" y="944"/>
                    </a:lnTo>
                    <a:lnTo>
                      <a:pt x="719" y="953"/>
                    </a:lnTo>
                    <a:lnTo>
                      <a:pt x="752" y="961"/>
                    </a:lnTo>
                    <a:lnTo>
                      <a:pt x="786" y="970"/>
                    </a:lnTo>
                    <a:lnTo>
                      <a:pt x="811" y="978"/>
                    </a:lnTo>
                    <a:lnTo>
                      <a:pt x="844" y="986"/>
                    </a:lnTo>
                    <a:lnTo>
                      <a:pt x="878" y="995"/>
                    </a:lnTo>
                    <a:lnTo>
                      <a:pt x="911" y="1003"/>
                    </a:lnTo>
                    <a:lnTo>
                      <a:pt x="944" y="1011"/>
                    </a:lnTo>
                    <a:lnTo>
                      <a:pt x="978" y="1011"/>
                    </a:lnTo>
                    <a:lnTo>
                      <a:pt x="1011" y="1020"/>
                    </a:lnTo>
                    <a:lnTo>
                      <a:pt x="1045" y="1020"/>
                    </a:lnTo>
                    <a:lnTo>
                      <a:pt x="1078" y="1020"/>
                    </a:lnTo>
                    <a:lnTo>
                      <a:pt x="1120" y="1020"/>
                    </a:lnTo>
                    <a:lnTo>
                      <a:pt x="1153" y="1020"/>
                    </a:lnTo>
                    <a:lnTo>
                      <a:pt x="1187" y="1020"/>
                    </a:lnTo>
                    <a:lnTo>
                      <a:pt x="1228" y="1020"/>
                    </a:lnTo>
                    <a:lnTo>
                      <a:pt x="1287" y="1020"/>
                    </a:lnTo>
                    <a:lnTo>
                      <a:pt x="1387" y="1028"/>
                    </a:lnTo>
                    <a:lnTo>
                      <a:pt x="1487" y="1036"/>
                    </a:lnTo>
                    <a:lnTo>
                      <a:pt x="1596" y="1045"/>
                    </a:lnTo>
                    <a:lnTo>
                      <a:pt x="1796" y="1053"/>
                    </a:lnTo>
                    <a:lnTo>
                      <a:pt x="1897" y="1061"/>
                    </a:lnTo>
                    <a:lnTo>
                      <a:pt x="2005" y="1070"/>
                    </a:lnTo>
                    <a:lnTo>
                      <a:pt x="2189" y="1270"/>
                    </a:lnTo>
                    <a:lnTo>
                      <a:pt x="2055" y="1487"/>
                    </a:lnTo>
                    <a:lnTo>
                      <a:pt x="1237" y="1487"/>
                    </a:lnTo>
                    <a:lnTo>
                      <a:pt x="1195" y="1487"/>
                    </a:lnTo>
                    <a:lnTo>
                      <a:pt x="1153" y="1487"/>
                    </a:lnTo>
                    <a:lnTo>
                      <a:pt x="1111" y="1487"/>
                    </a:lnTo>
                    <a:lnTo>
                      <a:pt x="1070" y="1487"/>
                    </a:lnTo>
                    <a:lnTo>
                      <a:pt x="1028" y="1487"/>
                    </a:lnTo>
                    <a:lnTo>
                      <a:pt x="986" y="1479"/>
                    </a:lnTo>
                    <a:lnTo>
                      <a:pt x="944" y="1471"/>
                    </a:lnTo>
                    <a:lnTo>
                      <a:pt x="911" y="1471"/>
                    </a:lnTo>
                    <a:lnTo>
                      <a:pt x="869" y="1462"/>
                    </a:lnTo>
                    <a:lnTo>
                      <a:pt x="827" y="1454"/>
                    </a:lnTo>
                    <a:lnTo>
                      <a:pt x="786" y="1446"/>
                    </a:lnTo>
                    <a:lnTo>
                      <a:pt x="752" y="1437"/>
                    </a:lnTo>
                    <a:lnTo>
                      <a:pt x="710" y="1429"/>
                    </a:lnTo>
                    <a:lnTo>
                      <a:pt x="677" y="1412"/>
                    </a:lnTo>
                    <a:lnTo>
                      <a:pt x="635" y="1404"/>
                    </a:lnTo>
                    <a:lnTo>
                      <a:pt x="602" y="1396"/>
                    </a:lnTo>
                    <a:lnTo>
                      <a:pt x="560" y="1387"/>
                    </a:lnTo>
                    <a:lnTo>
                      <a:pt x="560" y="1387"/>
                    </a:lnTo>
                    <a:lnTo>
                      <a:pt x="535" y="1371"/>
                    </a:lnTo>
                    <a:lnTo>
                      <a:pt x="502" y="1354"/>
                    </a:lnTo>
                    <a:lnTo>
                      <a:pt x="468" y="1345"/>
                    </a:lnTo>
                    <a:lnTo>
                      <a:pt x="435" y="1329"/>
                    </a:lnTo>
                    <a:lnTo>
                      <a:pt x="401" y="1312"/>
                    </a:lnTo>
                    <a:lnTo>
                      <a:pt x="368" y="1295"/>
                    </a:lnTo>
                    <a:lnTo>
                      <a:pt x="335" y="1279"/>
                    </a:lnTo>
                    <a:lnTo>
                      <a:pt x="309" y="1262"/>
                    </a:lnTo>
                    <a:lnTo>
                      <a:pt x="276" y="1245"/>
                    </a:lnTo>
                    <a:lnTo>
                      <a:pt x="251" y="1220"/>
                    </a:lnTo>
                    <a:lnTo>
                      <a:pt x="218" y="1203"/>
                    </a:lnTo>
                    <a:lnTo>
                      <a:pt x="192" y="1178"/>
                    </a:lnTo>
                    <a:lnTo>
                      <a:pt x="167" y="1153"/>
                    </a:lnTo>
                    <a:lnTo>
                      <a:pt x="151" y="1145"/>
                    </a:lnTo>
                    <a:lnTo>
                      <a:pt x="142" y="1128"/>
                    </a:lnTo>
                    <a:lnTo>
                      <a:pt x="126" y="1120"/>
                    </a:lnTo>
                    <a:lnTo>
                      <a:pt x="117" y="1103"/>
                    </a:lnTo>
                    <a:lnTo>
                      <a:pt x="109" y="1095"/>
                    </a:lnTo>
                    <a:lnTo>
                      <a:pt x="92" y="1078"/>
                    </a:lnTo>
                    <a:lnTo>
                      <a:pt x="84" y="1070"/>
                    </a:lnTo>
                    <a:lnTo>
                      <a:pt x="76" y="1053"/>
                    </a:lnTo>
                    <a:lnTo>
                      <a:pt x="67" y="1036"/>
                    </a:lnTo>
                    <a:lnTo>
                      <a:pt x="59" y="1020"/>
                    </a:lnTo>
                    <a:lnTo>
                      <a:pt x="42" y="1003"/>
                    </a:lnTo>
                    <a:lnTo>
                      <a:pt x="34" y="986"/>
                    </a:lnTo>
                    <a:lnTo>
                      <a:pt x="25" y="970"/>
                    </a:lnTo>
                    <a:lnTo>
                      <a:pt x="25" y="953"/>
                    </a:lnTo>
                    <a:lnTo>
                      <a:pt x="17" y="936"/>
                    </a:lnTo>
                    <a:lnTo>
                      <a:pt x="9" y="919"/>
                    </a:lnTo>
                    <a:lnTo>
                      <a:pt x="0" y="903"/>
                    </a:lnTo>
                    <a:lnTo>
                      <a:pt x="0" y="886"/>
                    </a:lnTo>
                    <a:lnTo>
                      <a:pt x="0" y="861"/>
                    </a:lnTo>
                    <a:lnTo>
                      <a:pt x="0" y="844"/>
                    </a:lnTo>
                    <a:lnTo>
                      <a:pt x="0" y="827"/>
                    </a:lnTo>
                    <a:lnTo>
                      <a:pt x="0" y="761"/>
                    </a:lnTo>
                    <a:lnTo>
                      <a:pt x="0" y="744"/>
                    </a:lnTo>
                    <a:lnTo>
                      <a:pt x="0" y="727"/>
                    </a:lnTo>
                    <a:lnTo>
                      <a:pt x="0" y="702"/>
                    </a:lnTo>
                    <a:lnTo>
                      <a:pt x="0" y="685"/>
                    </a:lnTo>
                    <a:lnTo>
                      <a:pt x="9" y="669"/>
                    </a:lnTo>
                    <a:lnTo>
                      <a:pt x="17" y="644"/>
                    </a:lnTo>
                    <a:lnTo>
                      <a:pt x="25" y="627"/>
                    </a:lnTo>
                    <a:lnTo>
                      <a:pt x="34" y="610"/>
                    </a:lnTo>
                    <a:lnTo>
                      <a:pt x="42" y="594"/>
                    </a:lnTo>
                    <a:lnTo>
                      <a:pt x="50" y="577"/>
                    </a:lnTo>
                    <a:lnTo>
                      <a:pt x="59" y="560"/>
                    </a:lnTo>
                    <a:lnTo>
                      <a:pt x="67" y="543"/>
                    </a:lnTo>
                    <a:lnTo>
                      <a:pt x="76" y="527"/>
                    </a:lnTo>
                    <a:lnTo>
                      <a:pt x="92" y="510"/>
                    </a:lnTo>
                    <a:lnTo>
                      <a:pt x="101" y="493"/>
                    </a:lnTo>
                    <a:lnTo>
                      <a:pt x="117" y="477"/>
                    </a:lnTo>
                    <a:lnTo>
                      <a:pt x="126" y="468"/>
                    </a:lnTo>
                    <a:lnTo>
                      <a:pt x="142" y="452"/>
                    </a:lnTo>
                    <a:lnTo>
                      <a:pt x="151" y="435"/>
                    </a:lnTo>
                    <a:lnTo>
                      <a:pt x="167" y="418"/>
                    </a:lnTo>
                    <a:lnTo>
                      <a:pt x="184" y="410"/>
                    </a:lnTo>
                    <a:lnTo>
                      <a:pt x="184" y="410"/>
                    </a:lnTo>
                    <a:lnTo>
                      <a:pt x="201" y="393"/>
                    </a:lnTo>
                    <a:lnTo>
                      <a:pt x="218" y="376"/>
                    </a:lnTo>
                    <a:lnTo>
                      <a:pt x="234" y="368"/>
                    </a:lnTo>
                    <a:lnTo>
                      <a:pt x="251" y="351"/>
                    </a:lnTo>
                    <a:lnTo>
                      <a:pt x="268" y="343"/>
                    </a:lnTo>
                    <a:lnTo>
                      <a:pt x="284" y="326"/>
                    </a:lnTo>
                    <a:lnTo>
                      <a:pt x="301" y="318"/>
                    </a:lnTo>
                    <a:lnTo>
                      <a:pt x="318" y="301"/>
                    </a:lnTo>
                    <a:lnTo>
                      <a:pt x="335" y="293"/>
                    </a:lnTo>
                    <a:lnTo>
                      <a:pt x="360" y="276"/>
                    </a:lnTo>
                    <a:lnTo>
                      <a:pt x="376" y="268"/>
                    </a:lnTo>
                    <a:lnTo>
                      <a:pt x="401" y="251"/>
                    </a:lnTo>
                    <a:lnTo>
                      <a:pt x="418" y="243"/>
                    </a:lnTo>
                    <a:lnTo>
                      <a:pt x="443" y="226"/>
                    </a:lnTo>
                    <a:lnTo>
                      <a:pt x="468" y="218"/>
                    </a:lnTo>
                    <a:lnTo>
                      <a:pt x="485" y="201"/>
                    </a:lnTo>
                    <a:lnTo>
                      <a:pt x="485" y="201"/>
                    </a:lnTo>
                    <a:lnTo>
                      <a:pt x="510" y="193"/>
                    </a:lnTo>
                    <a:lnTo>
                      <a:pt x="560" y="176"/>
                    </a:lnTo>
                    <a:lnTo>
                      <a:pt x="610" y="126"/>
                    </a:lnTo>
                    <a:lnTo>
                      <a:pt x="669" y="101"/>
                    </a:lnTo>
                    <a:lnTo>
                      <a:pt x="694" y="92"/>
                    </a:lnTo>
                    <a:lnTo>
                      <a:pt x="719" y="84"/>
                    </a:lnTo>
                    <a:lnTo>
                      <a:pt x="744" y="76"/>
                    </a:lnTo>
                    <a:lnTo>
                      <a:pt x="769" y="67"/>
                    </a:lnTo>
                    <a:lnTo>
                      <a:pt x="794" y="59"/>
                    </a:lnTo>
                    <a:lnTo>
                      <a:pt x="827" y="51"/>
                    </a:lnTo>
                    <a:lnTo>
                      <a:pt x="852" y="42"/>
                    </a:lnTo>
                    <a:lnTo>
                      <a:pt x="878" y="34"/>
                    </a:lnTo>
                    <a:lnTo>
                      <a:pt x="903" y="26"/>
                    </a:lnTo>
                    <a:lnTo>
                      <a:pt x="928" y="26"/>
                    </a:lnTo>
                    <a:lnTo>
                      <a:pt x="953" y="17"/>
                    </a:lnTo>
                    <a:lnTo>
                      <a:pt x="978" y="9"/>
                    </a:lnTo>
                    <a:lnTo>
                      <a:pt x="1003" y="0"/>
                    </a:lnTo>
                    <a:lnTo>
                      <a:pt x="1028" y="0"/>
                    </a:lnTo>
                    <a:lnTo>
                      <a:pt x="1053" y="0"/>
                    </a:lnTo>
                    <a:lnTo>
                      <a:pt x="1078" y="0"/>
                    </a:lnTo>
                    <a:lnTo>
                      <a:pt x="1111" y="0"/>
                    </a:lnTo>
                    <a:lnTo>
                      <a:pt x="1136" y="0"/>
                    </a:lnTo>
                    <a:lnTo>
                      <a:pt x="1153" y="0"/>
                    </a:lnTo>
                    <a:lnTo>
                      <a:pt x="1162" y="0"/>
                    </a:lnTo>
                    <a:lnTo>
                      <a:pt x="1187" y="0"/>
                    </a:lnTo>
                    <a:lnTo>
                      <a:pt x="1212" y="0"/>
                    </a:lnTo>
                    <a:lnTo>
                      <a:pt x="1237" y="0"/>
                    </a:lnTo>
                    <a:lnTo>
                      <a:pt x="1287" y="0"/>
                    </a:lnTo>
                    <a:lnTo>
                      <a:pt x="1337" y="0"/>
                    </a:lnTo>
                    <a:lnTo>
                      <a:pt x="1537" y="0"/>
                    </a:lnTo>
                    <a:lnTo>
                      <a:pt x="1588" y="0"/>
                    </a:lnTo>
                    <a:lnTo>
                      <a:pt x="1638" y="0"/>
                    </a:lnTo>
                    <a:lnTo>
                      <a:pt x="1688" y="0"/>
                    </a:lnTo>
                    <a:lnTo>
                      <a:pt x="1738" y="0"/>
                    </a:lnTo>
                    <a:lnTo>
                      <a:pt x="1788" y="0"/>
                    </a:lnTo>
                    <a:lnTo>
                      <a:pt x="1830" y="9"/>
                    </a:lnTo>
                    <a:lnTo>
                      <a:pt x="1880" y="17"/>
                    </a:lnTo>
                    <a:lnTo>
                      <a:pt x="1930" y="26"/>
                    </a:lnTo>
                    <a:lnTo>
                      <a:pt x="1980" y="34"/>
                    </a:lnTo>
                    <a:lnTo>
                      <a:pt x="2030" y="42"/>
                    </a:lnTo>
                    <a:lnTo>
                      <a:pt x="2081" y="51"/>
                    </a:lnTo>
                    <a:lnTo>
                      <a:pt x="2131" y="59"/>
                    </a:lnTo>
                    <a:lnTo>
                      <a:pt x="2181" y="67"/>
                    </a:lnTo>
                    <a:lnTo>
                      <a:pt x="2231" y="84"/>
                    </a:lnTo>
                    <a:lnTo>
                      <a:pt x="2256" y="84"/>
                    </a:lnTo>
                    <a:lnTo>
                      <a:pt x="2273" y="84"/>
                    </a:lnTo>
                    <a:lnTo>
                      <a:pt x="2331" y="159"/>
                    </a:lnTo>
                    <a:lnTo>
                      <a:pt x="2256" y="218"/>
                    </a:lnTo>
                    <a:lnTo>
                      <a:pt x="2239" y="218"/>
                    </a:lnTo>
                    <a:lnTo>
                      <a:pt x="2206" y="218"/>
                    </a:lnTo>
                    <a:lnTo>
                      <a:pt x="2156" y="218"/>
                    </a:lnTo>
                    <a:lnTo>
                      <a:pt x="2106" y="218"/>
                    </a:lnTo>
                    <a:lnTo>
                      <a:pt x="2064" y="218"/>
                    </a:lnTo>
                    <a:lnTo>
                      <a:pt x="2014" y="218"/>
                    </a:lnTo>
                    <a:lnTo>
                      <a:pt x="1964" y="218"/>
                    </a:lnTo>
                    <a:lnTo>
                      <a:pt x="1913" y="218"/>
                    </a:lnTo>
                    <a:lnTo>
                      <a:pt x="1680" y="218"/>
                    </a:lnTo>
                    <a:lnTo>
                      <a:pt x="1629" y="218"/>
                    </a:lnTo>
                    <a:lnTo>
                      <a:pt x="1588" y="218"/>
                    </a:lnTo>
                    <a:lnTo>
                      <a:pt x="1537" y="218"/>
                    </a:lnTo>
                    <a:lnTo>
                      <a:pt x="1496" y="226"/>
                    </a:lnTo>
                    <a:lnTo>
                      <a:pt x="1454" y="226"/>
                    </a:lnTo>
                    <a:lnTo>
                      <a:pt x="1404" y="234"/>
                    </a:lnTo>
                    <a:lnTo>
                      <a:pt x="1362" y="243"/>
                    </a:lnTo>
                    <a:lnTo>
                      <a:pt x="1320" y="251"/>
                    </a:lnTo>
                    <a:lnTo>
                      <a:pt x="1279" y="268"/>
                    </a:lnTo>
                    <a:lnTo>
                      <a:pt x="1253" y="268"/>
                    </a:lnTo>
                    <a:lnTo>
                      <a:pt x="1228" y="276"/>
                    </a:lnTo>
                    <a:lnTo>
                      <a:pt x="1212" y="284"/>
                    </a:lnTo>
                    <a:lnTo>
                      <a:pt x="1212" y="284"/>
                    </a:lnTo>
                    <a:lnTo>
                      <a:pt x="1195" y="284"/>
                    </a:lnTo>
                    <a:lnTo>
                      <a:pt x="1170" y="284"/>
                    </a:lnTo>
                    <a:lnTo>
                      <a:pt x="1153" y="293"/>
                    </a:lnTo>
                    <a:lnTo>
                      <a:pt x="1128" y="301"/>
                    </a:lnTo>
                    <a:lnTo>
                      <a:pt x="1111" y="310"/>
                    </a:lnTo>
                    <a:lnTo>
                      <a:pt x="1086" y="318"/>
                    </a:lnTo>
                    <a:lnTo>
                      <a:pt x="1070" y="326"/>
                    </a:lnTo>
                    <a:lnTo>
                      <a:pt x="1045" y="335"/>
                    </a:lnTo>
                    <a:lnTo>
                      <a:pt x="1028" y="343"/>
                    </a:lnTo>
                    <a:lnTo>
                      <a:pt x="1003" y="351"/>
                    </a:lnTo>
                    <a:lnTo>
                      <a:pt x="986" y="360"/>
                    </a:lnTo>
                    <a:lnTo>
                      <a:pt x="961" y="368"/>
                    </a:lnTo>
                    <a:lnTo>
                      <a:pt x="944" y="376"/>
                    </a:lnTo>
                    <a:lnTo>
                      <a:pt x="919" y="385"/>
                    </a:lnTo>
                    <a:lnTo>
                      <a:pt x="903" y="393"/>
                    </a:lnTo>
                    <a:lnTo>
                      <a:pt x="878" y="401"/>
                    </a:lnTo>
                    <a:lnTo>
                      <a:pt x="861" y="418"/>
                    </a:lnTo>
                    <a:lnTo>
                      <a:pt x="836" y="426"/>
                    </a:lnTo>
                    <a:lnTo>
                      <a:pt x="819" y="435"/>
                    </a:lnTo>
                    <a:lnTo>
                      <a:pt x="769" y="468"/>
                    </a:lnTo>
                    <a:lnTo>
                      <a:pt x="727" y="493"/>
                    </a:lnTo>
                    <a:lnTo>
                      <a:pt x="694" y="518"/>
                    </a:lnTo>
                    <a:lnTo>
                      <a:pt x="677" y="527"/>
                    </a:lnTo>
                    <a:lnTo>
                      <a:pt x="677" y="527"/>
                    </a:lnTo>
                    <a:lnTo>
                      <a:pt x="660" y="535"/>
                    </a:lnTo>
                    <a:lnTo>
                      <a:pt x="644" y="552"/>
                    </a:lnTo>
                    <a:lnTo>
                      <a:pt x="627" y="560"/>
                    </a:lnTo>
                    <a:lnTo>
                      <a:pt x="610" y="569"/>
                    </a:lnTo>
                    <a:lnTo>
                      <a:pt x="593" y="585"/>
                    </a:lnTo>
                    <a:lnTo>
                      <a:pt x="585" y="594"/>
                    </a:lnTo>
                    <a:lnTo>
                      <a:pt x="568" y="602"/>
                    </a:lnTo>
                    <a:lnTo>
                      <a:pt x="568" y="602"/>
                    </a:lnTo>
                    <a:lnTo>
                      <a:pt x="552" y="619"/>
                    </a:lnTo>
                    <a:close/>
                    <a:moveTo>
                      <a:pt x="426" y="761"/>
                    </a:moveTo>
                    <a:lnTo>
                      <a:pt x="426" y="752"/>
                    </a:lnTo>
                    <a:lnTo>
                      <a:pt x="426" y="752"/>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135;p37">
                <a:extLst>
                  <a:ext uri="{FF2B5EF4-FFF2-40B4-BE49-F238E27FC236}">
                    <a16:creationId xmlns:a16="http://schemas.microsoft.com/office/drawing/2014/main" id="{5DC9646C-49BB-C6B6-0930-F0550997A827}"/>
                  </a:ext>
                </a:extLst>
              </p:cNvPr>
              <p:cNvSpPr/>
              <p:nvPr/>
            </p:nvSpPr>
            <p:spPr>
              <a:xfrm>
                <a:off x="3480470" y="8886207"/>
                <a:ext cx="342086" cy="236624"/>
              </a:xfrm>
              <a:custGeom>
                <a:avLst/>
                <a:gdLst/>
                <a:ahLst/>
                <a:cxnLst/>
                <a:rect l="l" t="t" r="r" b="b"/>
                <a:pathLst>
                  <a:path w="6935" h="4797" extrusionOk="0">
                    <a:moveTo>
                      <a:pt x="2332" y="4771"/>
                    </a:moveTo>
                    <a:cubicBezTo>
                      <a:pt x="6935" y="4562"/>
                      <a:pt x="6926" y="569"/>
                      <a:pt x="6717" y="477"/>
                    </a:cubicBezTo>
                    <a:cubicBezTo>
                      <a:pt x="6007" y="160"/>
                      <a:pt x="5331" y="1"/>
                      <a:pt x="4570" y="68"/>
                    </a:cubicBezTo>
                    <a:cubicBezTo>
                      <a:pt x="2507" y="260"/>
                      <a:pt x="569" y="2415"/>
                      <a:pt x="34" y="4345"/>
                    </a:cubicBezTo>
                    <a:cubicBezTo>
                      <a:pt x="1" y="4454"/>
                      <a:pt x="427" y="4487"/>
                      <a:pt x="485" y="4495"/>
                    </a:cubicBezTo>
                    <a:cubicBezTo>
                      <a:pt x="1095" y="4579"/>
                      <a:pt x="1722" y="4796"/>
                      <a:pt x="2332" y="477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136;p37">
                <a:extLst>
                  <a:ext uri="{FF2B5EF4-FFF2-40B4-BE49-F238E27FC236}">
                    <a16:creationId xmlns:a16="http://schemas.microsoft.com/office/drawing/2014/main" id="{AA053A07-7CB4-63F0-A705-593B0CC95C87}"/>
                  </a:ext>
                </a:extLst>
              </p:cNvPr>
              <p:cNvSpPr/>
              <p:nvPr/>
            </p:nvSpPr>
            <p:spPr>
              <a:xfrm>
                <a:off x="3447914" y="8617569"/>
                <a:ext cx="332615" cy="325562"/>
              </a:xfrm>
              <a:custGeom>
                <a:avLst/>
                <a:gdLst/>
                <a:ahLst/>
                <a:cxnLst/>
                <a:rect l="l" t="t" r="r" b="b"/>
                <a:pathLst>
                  <a:path w="6743" h="6600" extrusionOk="0">
                    <a:moveTo>
                      <a:pt x="853" y="2665"/>
                    </a:moveTo>
                    <a:cubicBezTo>
                      <a:pt x="3242" y="6600"/>
                      <a:pt x="6743" y="4678"/>
                      <a:pt x="6726" y="4453"/>
                    </a:cubicBezTo>
                    <a:cubicBezTo>
                      <a:pt x="6667" y="3684"/>
                      <a:pt x="6484" y="3008"/>
                      <a:pt x="6049" y="2373"/>
                    </a:cubicBezTo>
                    <a:cubicBezTo>
                      <a:pt x="4888" y="660"/>
                      <a:pt x="2064" y="0"/>
                      <a:pt x="118" y="451"/>
                    </a:cubicBezTo>
                    <a:cubicBezTo>
                      <a:pt x="1" y="476"/>
                      <a:pt x="176" y="869"/>
                      <a:pt x="201" y="919"/>
                    </a:cubicBezTo>
                    <a:cubicBezTo>
                      <a:pt x="419" y="1495"/>
                      <a:pt x="535" y="2147"/>
                      <a:pt x="853" y="2665"/>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137;p37">
                <a:extLst>
                  <a:ext uri="{FF2B5EF4-FFF2-40B4-BE49-F238E27FC236}">
                    <a16:creationId xmlns:a16="http://schemas.microsoft.com/office/drawing/2014/main" id="{F9B49939-1AD2-53E8-DE29-2F366A61603D}"/>
                  </a:ext>
                </a:extLst>
              </p:cNvPr>
              <p:cNvSpPr/>
              <p:nvPr/>
            </p:nvSpPr>
            <p:spPr>
              <a:xfrm>
                <a:off x="4435303" y="7982527"/>
                <a:ext cx="295916" cy="391118"/>
              </a:xfrm>
              <a:custGeom>
                <a:avLst/>
                <a:gdLst/>
                <a:ahLst/>
                <a:cxnLst/>
                <a:rect l="l" t="t" r="r" b="b"/>
                <a:pathLst>
                  <a:path w="5999" h="7929" extrusionOk="0">
                    <a:moveTo>
                      <a:pt x="2297" y="1797"/>
                    </a:moveTo>
                    <a:cubicBezTo>
                      <a:pt x="0" y="5781"/>
                      <a:pt x="3367" y="7928"/>
                      <a:pt x="3559" y="7803"/>
                    </a:cubicBezTo>
                    <a:cubicBezTo>
                      <a:pt x="4202" y="7377"/>
                      <a:pt x="4703" y="6893"/>
                      <a:pt x="5046" y="6216"/>
                    </a:cubicBezTo>
                    <a:cubicBezTo>
                      <a:pt x="5998" y="4370"/>
                      <a:pt x="5221" y="1579"/>
                      <a:pt x="3885" y="84"/>
                    </a:cubicBezTo>
                    <a:cubicBezTo>
                      <a:pt x="3810" y="0"/>
                      <a:pt x="3551" y="343"/>
                      <a:pt x="3509" y="385"/>
                    </a:cubicBezTo>
                    <a:cubicBezTo>
                      <a:pt x="3108" y="853"/>
                      <a:pt x="2598" y="1270"/>
                      <a:pt x="2297" y="1797"/>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138;p37">
                <a:extLst>
                  <a:ext uri="{FF2B5EF4-FFF2-40B4-BE49-F238E27FC236}">
                    <a16:creationId xmlns:a16="http://schemas.microsoft.com/office/drawing/2014/main" id="{473B4564-C567-2A54-6931-EA75531A5A2F}"/>
                  </a:ext>
                </a:extLst>
              </p:cNvPr>
              <p:cNvSpPr/>
              <p:nvPr/>
            </p:nvSpPr>
            <p:spPr>
              <a:xfrm>
                <a:off x="4750111" y="8367429"/>
                <a:ext cx="391956" cy="293005"/>
              </a:xfrm>
              <a:custGeom>
                <a:avLst/>
                <a:gdLst/>
                <a:ahLst/>
                <a:cxnLst/>
                <a:rect l="l" t="t" r="r" b="b"/>
                <a:pathLst>
                  <a:path w="7946" h="5940" extrusionOk="0">
                    <a:moveTo>
                      <a:pt x="6082" y="2130"/>
                    </a:moveTo>
                    <a:cubicBezTo>
                      <a:pt x="1997" y="0"/>
                      <a:pt x="1" y="3467"/>
                      <a:pt x="134" y="3651"/>
                    </a:cubicBezTo>
                    <a:cubicBezTo>
                      <a:pt x="585" y="4277"/>
                      <a:pt x="1095" y="4754"/>
                      <a:pt x="1788" y="5079"/>
                    </a:cubicBezTo>
                    <a:cubicBezTo>
                      <a:pt x="3668" y="5940"/>
                      <a:pt x="6425" y="5038"/>
                      <a:pt x="7853" y="3643"/>
                    </a:cubicBezTo>
                    <a:cubicBezTo>
                      <a:pt x="7945" y="3559"/>
                      <a:pt x="7586" y="3317"/>
                      <a:pt x="7544" y="3283"/>
                    </a:cubicBezTo>
                    <a:cubicBezTo>
                      <a:pt x="7060" y="2899"/>
                      <a:pt x="6625" y="2406"/>
                      <a:pt x="6082" y="2130"/>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139;p37">
                <a:extLst>
                  <a:ext uri="{FF2B5EF4-FFF2-40B4-BE49-F238E27FC236}">
                    <a16:creationId xmlns:a16="http://schemas.microsoft.com/office/drawing/2014/main" id="{EB6920DF-544B-ACBE-8B31-CBBE29D6B557}"/>
                  </a:ext>
                </a:extLst>
              </p:cNvPr>
              <p:cNvSpPr/>
              <p:nvPr/>
            </p:nvSpPr>
            <p:spPr>
              <a:xfrm>
                <a:off x="5031968" y="9103396"/>
                <a:ext cx="346230" cy="232875"/>
              </a:xfrm>
              <a:custGeom>
                <a:avLst/>
                <a:gdLst/>
                <a:ahLst/>
                <a:cxnLst/>
                <a:rect l="l" t="t" r="r" b="b"/>
                <a:pathLst>
                  <a:path w="7019" h="4721" extrusionOk="0">
                    <a:moveTo>
                      <a:pt x="2315" y="4704"/>
                    </a:moveTo>
                    <a:cubicBezTo>
                      <a:pt x="6926" y="4612"/>
                      <a:pt x="7018" y="610"/>
                      <a:pt x="6809" y="510"/>
                    </a:cubicBezTo>
                    <a:cubicBezTo>
                      <a:pt x="6108" y="184"/>
                      <a:pt x="5439" y="0"/>
                      <a:pt x="4671" y="59"/>
                    </a:cubicBezTo>
                    <a:cubicBezTo>
                      <a:pt x="2607" y="201"/>
                      <a:pt x="619" y="2315"/>
                      <a:pt x="34" y="4228"/>
                    </a:cubicBezTo>
                    <a:cubicBezTo>
                      <a:pt x="1" y="4336"/>
                      <a:pt x="427" y="4386"/>
                      <a:pt x="485" y="4395"/>
                    </a:cubicBezTo>
                    <a:cubicBezTo>
                      <a:pt x="1087" y="4495"/>
                      <a:pt x="1705" y="4720"/>
                      <a:pt x="2315" y="4704"/>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140;p37">
                <a:extLst>
                  <a:ext uri="{FF2B5EF4-FFF2-40B4-BE49-F238E27FC236}">
                    <a16:creationId xmlns:a16="http://schemas.microsoft.com/office/drawing/2014/main" id="{7E0A0312-5987-19EA-F0F4-72DE46005C0B}"/>
                  </a:ext>
                </a:extLst>
              </p:cNvPr>
              <p:cNvSpPr/>
              <p:nvPr/>
            </p:nvSpPr>
            <p:spPr>
              <a:xfrm>
                <a:off x="3310290" y="9292961"/>
                <a:ext cx="347019" cy="320629"/>
              </a:xfrm>
              <a:custGeom>
                <a:avLst/>
                <a:gdLst/>
                <a:ahLst/>
                <a:cxnLst/>
                <a:rect l="l" t="t" r="r" b="b"/>
                <a:pathLst>
                  <a:path w="7035" h="6500" extrusionOk="0">
                    <a:moveTo>
                      <a:pt x="6024" y="3751"/>
                    </a:moveTo>
                    <a:cubicBezTo>
                      <a:pt x="3351" y="0"/>
                      <a:pt x="1" y="2181"/>
                      <a:pt x="34" y="2415"/>
                    </a:cubicBezTo>
                    <a:cubicBezTo>
                      <a:pt x="151" y="3175"/>
                      <a:pt x="385" y="3826"/>
                      <a:pt x="869" y="4428"/>
                    </a:cubicBezTo>
                    <a:cubicBezTo>
                      <a:pt x="2156" y="6057"/>
                      <a:pt x="5021" y="6500"/>
                      <a:pt x="6926" y="5907"/>
                    </a:cubicBezTo>
                    <a:cubicBezTo>
                      <a:pt x="7035" y="5865"/>
                      <a:pt x="6834" y="5489"/>
                      <a:pt x="6809" y="5439"/>
                    </a:cubicBezTo>
                    <a:cubicBezTo>
                      <a:pt x="6542" y="4887"/>
                      <a:pt x="6383" y="4244"/>
                      <a:pt x="6024" y="375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141;p37">
                <a:extLst>
                  <a:ext uri="{FF2B5EF4-FFF2-40B4-BE49-F238E27FC236}">
                    <a16:creationId xmlns:a16="http://schemas.microsoft.com/office/drawing/2014/main" id="{9C19BAC3-CC15-4426-6D56-49C57F33CF1D}"/>
                  </a:ext>
                </a:extLst>
              </p:cNvPr>
              <p:cNvSpPr/>
              <p:nvPr/>
            </p:nvSpPr>
            <p:spPr>
              <a:xfrm>
                <a:off x="3799422" y="9310670"/>
                <a:ext cx="341692" cy="239880"/>
              </a:xfrm>
              <a:custGeom>
                <a:avLst/>
                <a:gdLst/>
                <a:ahLst/>
                <a:cxnLst/>
                <a:rect l="l" t="t" r="r" b="b"/>
                <a:pathLst>
                  <a:path w="6927" h="4863" extrusionOk="0">
                    <a:moveTo>
                      <a:pt x="2332" y="4821"/>
                    </a:moveTo>
                    <a:cubicBezTo>
                      <a:pt x="6926" y="4537"/>
                      <a:pt x="6859" y="544"/>
                      <a:pt x="6651" y="452"/>
                    </a:cubicBezTo>
                    <a:cubicBezTo>
                      <a:pt x="5941" y="151"/>
                      <a:pt x="5264" y="1"/>
                      <a:pt x="4495" y="84"/>
                    </a:cubicBezTo>
                    <a:cubicBezTo>
                      <a:pt x="2432" y="318"/>
                      <a:pt x="535" y="2507"/>
                      <a:pt x="34" y="4437"/>
                    </a:cubicBezTo>
                    <a:cubicBezTo>
                      <a:pt x="1" y="4553"/>
                      <a:pt x="435" y="4579"/>
                      <a:pt x="485" y="4587"/>
                    </a:cubicBezTo>
                    <a:cubicBezTo>
                      <a:pt x="1104" y="4662"/>
                      <a:pt x="1730" y="4863"/>
                      <a:pt x="2332" y="482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142;p37">
                <a:extLst>
                  <a:ext uri="{FF2B5EF4-FFF2-40B4-BE49-F238E27FC236}">
                    <a16:creationId xmlns:a16="http://schemas.microsoft.com/office/drawing/2014/main" id="{4BA0EDE6-8DA3-E6D2-FB8D-A2242057C013}"/>
                  </a:ext>
                </a:extLst>
              </p:cNvPr>
              <p:cNvSpPr/>
              <p:nvPr/>
            </p:nvSpPr>
            <p:spPr>
              <a:xfrm>
                <a:off x="3467300" y="9265732"/>
                <a:ext cx="656500" cy="658177"/>
              </a:xfrm>
              <a:custGeom>
                <a:avLst/>
                <a:gdLst/>
                <a:ahLst/>
                <a:cxnLst/>
                <a:rect l="l" t="t" r="r" b="b"/>
                <a:pathLst>
                  <a:path w="13309" h="13343" extrusionOk="0">
                    <a:moveTo>
                      <a:pt x="5773" y="2649"/>
                    </a:moveTo>
                    <a:cubicBezTo>
                      <a:pt x="5773" y="1989"/>
                      <a:pt x="5865" y="1354"/>
                      <a:pt x="6208" y="770"/>
                    </a:cubicBezTo>
                    <a:lnTo>
                      <a:pt x="6308" y="594"/>
                    </a:lnTo>
                    <a:cubicBezTo>
                      <a:pt x="6341" y="536"/>
                      <a:pt x="6366" y="511"/>
                      <a:pt x="6400" y="469"/>
                    </a:cubicBezTo>
                    <a:cubicBezTo>
                      <a:pt x="6433" y="427"/>
                      <a:pt x="6450" y="410"/>
                      <a:pt x="6466" y="385"/>
                    </a:cubicBezTo>
                    <a:cubicBezTo>
                      <a:pt x="6650" y="151"/>
                      <a:pt x="6934" y="9"/>
                      <a:pt x="7227" y="1"/>
                    </a:cubicBezTo>
                    <a:cubicBezTo>
                      <a:pt x="7444" y="1"/>
                      <a:pt x="7636" y="93"/>
                      <a:pt x="7770" y="260"/>
                    </a:cubicBezTo>
                    <a:cubicBezTo>
                      <a:pt x="7937" y="485"/>
                      <a:pt x="7937" y="786"/>
                      <a:pt x="7954" y="1054"/>
                    </a:cubicBezTo>
                    <a:cubicBezTo>
                      <a:pt x="8129" y="937"/>
                      <a:pt x="8321" y="828"/>
                      <a:pt x="8513" y="736"/>
                    </a:cubicBezTo>
                    <a:cubicBezTo>
                      <a:pt x="9223" y="419"/>
                      <a:pt x="10059" y="736"/>
                      <a:pt x="10376" y="1446"/>
                    </a:cubicBezTo>
                    <a:cubicBezTo>
                      <a:pt x="10827" y="2390"/>
                      <a:pt x="10426" y="3510"/>
                      <a:pt x="9758" y="4404"/>
                    </a:cubicBezTo>
                    <a:cubicBezTo>
                      <a:pt x="10142" y="4278"/>
                      <a:pt x="10543" y="4220"/>
                      <a:pt x="10953" y="4220"/>
                    </a:cubicBezTo>
                    <a:cubicBezTo>
                      <a:pt x="11905" y="4236"/>
                      <a:pt x="12907" y="4738"/>
                      <a:pt x="13083" y="5615"/>
                    </a:cubicBezTo>
                    <a:cubicBezTo>
                      <a:pt x="13308" y="6676"/>
                      <a:pt x="12398" y="7854"/>
                      <a:pt x="11262" y="7954"/>
                    </a:cubicBezTo>
                    <a:cubicBezTo>
                      <a:pt x="11370" y="8146"/>
                      <a:pt x="11462" y="8347"/>
                      <a:pt x="11529" y="8555"/>
                    </a:cubicBezTo>
                    <a:cubicBezTo>
                      <a:pt x="11638" y="9065"/>
                      <a:pt x="11295" y="9566"/>
                      <a:pt x="10769" y="9642"/>
                    </a:cubicBezTo>
                    <a:cubicBezTo>
                      <a:pt x="10234" y="9700"/>
                      <a:pt x="9716" y="9525"/>
                      <a:pt x="9207" y="9224"/>
                    </a:cubicBezTo>
                    <a:cubicBezTo>
                      <a:pt x="9683" y="10084"/>
                      <a:pt x="9883" y="11187"/>
                      <a:pt x="9349" y="12064"/>
                    </a:cubicBezTo>
                    <a:cubicBezTo>
                      <a:pt x="9332" y="12098"/>
                      <a:pt x="9307" y="12131"/>
                      <a:pt x="9282" y="12156"/>
                    </a:cubicBezTo>
                    <a:cubicBezTo>
                      <a:pt x="8872" y="12616"/>
                      <a:pt x="7970" y="12540"/>
                      <a:pt x="7477" y="12098"/>
                    </a:cubicBezTo>
                    <a:cubicBezTo>
                      <a:pt x="7310" y="11939"/>
                      <a:pt x="7060" y="11697"/>
                      <a:pt x="7060" y="11697"/>
                    </a:cubicBezTo>
                    <a:lnTo>
                      <a:pt x="7043" y="11763"/>
                    </a:lnTo>
                    <a:cubicBezTo>
                      <a:pt x="6851" y="12423"/>
                      <a:pt x="6458" y="13342"/>
                      <a:pt x="5539" y="12808"/>
                    </a:cubicBezTo>
                    <a:cubicBezTo>
                      <a:pt x="4913" y="12448"/>
                      <a:pt x="4787" y="11605"/>
                      <a:pt x="4796" y="10995"/>
                    </a:cubicBezTo>
                    <a:cubicBezTo>
                      <a:pt x="4796" y="10903"/>
                      <a:pt x="4796" y="10811"/>
                      <a:pt x="4804" y="10728"/>
                    </a:cubicBezTo>
                    <a:cubicBezTo>
                      <a:pt x="4746" y="10828"/>
                      <a:pt x="4679" y="10928"/>
                      <a:pt x="4612" y="11020"/>
                    </a:cubicBezTo>
                    <a:cubicBezTo>
                      <a:pt x="4228" y="11596"/>
                      <a:pt x="3576" y="12081"/>
                      <a:pt x="2891" y="11789"/>
                    </a:cubicBezTo>
                    <a:cubicBezTo>
                      <a:pt x="2690" y="11705"/>
                      <a:pt x="2523" y="11571"/>
                      <a:pt x="2381" y="11413"/>
                    </a:cubicBezTo>
                    <a:cubicBezTo>
                      <a:pt x="2273" y="11321"/>
                      <a:pt x="2181" y="11212"/>
                      <a:pt x="2106" y="11087"/>
                    </a:cubicBezTo>
                    <a:cubicBezTo>
                      <a:pt x="1805" y="10552"/>
                      <a:pt x="1880" y="9875"/>
                      <a:pt x="2147" y="9357"/>
                    </a:cubicBezTo>
                    <a:cubicBezTo>
                      <a:pt x="2147" y="9357"/>
                      <a:pt x="1437" y="9558"/>
                      <a:pt x="1070" y="9508"/>
                    </a:cubicBezTo>
                    <a:cubicBezTo>
                      <a:pt x="410" y="9408"/>
                      <a:pt x="0" y="8748"/>
                      <a:pt x="193" y="8121"/>
                    </a:cubicBezTo>
                    <a:cubicBezTo>
                      <a:pt x="502" y="7010"/>
                      <a:pt x="1705" y="6317"/>
                      <a:pt x="2782" y="6041"/>
                    </a:cubicBezTo>
                    <a:cubicBezTo>
                      <a:pt x="1905" y="5907"/>
                      <a:pt x="1112" y="5456"/>
                      <a:pt x="552" y="4763"/>
                    </a:cubicBezTo>
                    <a:cubicBezTo>
                      <a:pt x="193" y="4295"/>
                      <a:pt x="226" y="3510"/>
                      <a:pt x="786" y="3209"/>
                    </a:cubicBezTo>
                    <a:cubicBezTo>
                      <a:pt x="1137" y="3017"/>
                      <a:pt x="1571" y="3017"/>
                      <a:pt x="1980" y="3050"/>
                    </a:cubicBezTo>
                    <a:lnTo>
                      <a:pt x="2189" y="3075"/>
                    </a:lnTo>
                    <a:lnTo>
                      <a:pt x="2173" y="3008"/>
                    </a:lnTo>
                    <a:cubicBezTo>
                      <a:pt x="1914" y="2006"/>
                      <a:pt x="2081" y="870"/>
                      <a:pt x="2966" y="293"/>
                    </a:cubicBezTo>
                    <a:cubicBezTo>
                      <a:pt x="3125" y="193"/>
                      <a:pt x="3309" y="135"/>
                      <a:pt x="3492" y="126"/>
                    </a:cubicBezTo>
                    <a:cubicBezTo>
                      <a:pt x="4069" y="135"/>
                      <a:pt x="4520" y="619"/>
                      <a:pt x="4846" y="1029"/>
                    </a:cubicBezTo>
                    <a:cubicBezTo>
                      <a:pt x="5238" y="1521"/>
                      <a:pt x="5548" y="2064"/>
                      <a:pt x="5773" y="2649"/>
                    </a:cubicBezTo>
                    <a:close/>
                  </a:path>
                </a:pathLst>
              </a:custGeom>
              <a:solidFill>
                <a:srgbClr val="1498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143;p37">
                <a:extLst>
                  <a:ext uri="{FF2B5EF4-FFF2-40B4-BE49-F238E27FC236}">
                    <a16:creationId xmlns:a16="http://schemas.microsoft.com/office/drawing/2014/main" id="{A3D775BF-DCE9-E9E0-9103-447DECFFC0DF}"/>
                  </a:ext>
                </a:extLst>
              </p:cNvPr>
              <p:cNvSpPr/>
              <p:nvPr/>
            </p:nvSpPr>
            <p:spPr>
              <a:xfrm>
                <a:off x="3590076" y="9384858"/>
                <a:ext cx="384952" cy="434773"/>
              </a:xfrm>
              <a:custGeom>
                <a:avLst/>
                <a:gdLst/>
                <a:ahLst/>
                <a:cxnLst/>
                <a:rect l="l" t="t" r="r" b="b"/>
                <a:pathLst>
                  <a:path w="7804" h="8814" extrusionOk="0">
                    <a:moveTo>
                      <a:pt x="948" y="1768"/>
                    </a:moveTo>
                    <a:cubicBezTo>
                      <a:pt x="864" y="1768"/>
                      <a:pt x="761" y="1796"/>
                      <a:pt x="761" y="1796"/>
                    </a:cubicBezTo>
                    <a:lnTo>
                      <a:pt x="770" y="1881"/>
                    </a:lnTo>
                    <a:lnTo>
                      <a:pt x="770" y="1881"/>
                    </a:lnTo>
                    <a:lnTo>
                      <a:pt x="1037" y="1788"/>
                    </a:lnTo>
                    <a:cubicBezTo>
                      <a:pt x="1017" y="1773"/>
                      <a:pt x="984" y="1768"/>
                      <a:pt x="948" y="1768"/>
                    </a:cubicBezTo>
                    <a:close/>
                    <a:moveTo>
                      <a:pt x="770" y="1881"/>
                    </a:moveTo>
                    <a:lnTo>
                      <a:pt x="1" y="2147"/>
                    </a:lnTo>
                    <a:cubicBezTo>
                      <a:pt x="444" y="2465"/>
                      <a:pt x="920" y="2740"/>
                      <a:pt x="1396" y="3033"/>
                    </a:cubicBezTo>
                    <a:lnTo>
                      <a:pt x="1847" y="3334"/>
                    </a:lnTo>
                    <a:cubicBezTo>
                      <a:pt x="2009" y="3309"/>
                      <a:pt x="2173" y="3297"/>
                      <a:pt x="2336" y="3297"/>
                    </a:cubicBezTo>
                    <a:cubicBezTo>
                      <a:pt x="2432" y="3297"/>
                      <a:pt x="2528" y="3301"/>
                      <a:pt x="2624" y="3309"/>
                    </a:cubicBezTo>
                    <a:lnTo>
                      <a:pt x="2624" y="3309"/>
                    </a:lnTo>
                    <a:cubicBezTo>
                      <a:pt x="2501" y="3238"/>
                      <a:pt x="2376" y="3172"/>
                      <a:pt x="2248" y="3108"/>
                    </a:cubicBezTo>
                    <a:lnTo>
                      <a:pt x="1881" y="2882"/>
                    </a:lnTo>
                    <a:cubicBezTo>
                      <a:pt x="1747" y="2799"/>
                      <a:pt x="1622" y="2715"/>
                      <a:pt x="1505" y="2623"/>
                    </a:cubicBezTo>
                    <a:cubicBezTo>
                      <a:pt x="1196" y="2398"/>
                      <a:pt x="786" y="2039"/>
                      <a:pt x="786" y="2039"/>
                    </a:cubicBezTo>
                    <a:lnTo>
                      <a:pt x="770" y="1881"/>
                    </a:lnTo>
                    <a:close/>
                    <a:moveTo>
                      <a:pt x="4111" y="3400"/>
                    </a:moveTo>
                    <a:lnTo>
                      <a:pt x="4103" y="3425"/>
                    </a:lnTo>
                    <a:lnTo>
                      <a:pt x="4094" y="3450"/>
                    </a:lnTo>
                    <a:cubicBezTo>
                      <a:pt x="4098" y="3443"/>
                      <a:pt x="4101" y="3437"/>
                      <a:pt x="4104" y="3432"/>
                    </a:cubicBezTo>
                    <a:lnTo>
                      <a:pt x="4104" y="3432"/>
                    </a:lnTo>
                    <a:cubicBezTo>
                      <a:pt x="4104" y="3432"/>
                      <a:pt x="4104" y="3432"/>
                      <a:pt x="4104" y="3432"/>
                    </a:cubicBezTo>
                    <a:cubicBezTo>
                      <a:pt x="4106" y="3432"/>
                      <a:pt x="4113" y="3419"/>
                      <a:pt x="4112" y="3419"/>
                    </a:cubicBezTo>
                    <a:lnTo>
                      <a:pt x="4112" y="3419"/>
                    </a:lnTo>
                    <a:cubicBezTo>
                      <a:pt x="4111" y="3419"/>
                      <a:pt x="4109" y="3422"/>
                      <a:pt x="4104" y="3432"/>
                    </a:cubicBezTo>
                    <a:lnTo>
                      <a:pt x="4104" y="3432"/>
                    </a:lnTo>
                    <a:cubicBezTo>
                      <a:pt x="4103" y="3430"/>
                      <a:pt x="4105" y="3422"/>
                      <a:pt x="4111" y="3400"/>
                    </a:cubicBezTo>
                    <a:close/>
                    <a:moveTo>
                      <a:pt x="2624" y="3309"/>
                    </a:moveTo>
                    <a:cubicBezTo>
                      <a:pt x="2728" y="3369"/>
                      <a:pt x="2831" y="3432"/>
                      <a:pt x="2933" y="3501"/>
                    </a:cubicBezTo>
                    <a:cubicBezTo>
                      <a:pt x="3067" y="3601"/>
                      <a:pt x="3217" y="3676"/>
                      <a:pt x="3384" y="3726"/>
                    </a:cubicBezTo>
                    <a:cubicBezTo>
                      <a:pt x="3384" y="3726"/>
                      <a:pt x="3403" y="3749"/>
                      <a:pt x="3414" y="3749"/>
                    </a:cubicBezTo>
                    <a:cubicBezTo>
                      <a:pt x="3431" y="3749"/>
                      <a:pt x="3431" y="3698"/>
                      <a:pt x="3326" y="3442"/>
                    </a:cubicBezTo>
                    <a:cubicBezTo>
                      <a:pt x="3095" y="3374"/>
                      <a:pt x="2860" y="3330"/>
                      <a:pt x="2624" y="3309"/>
                    </a:cubicBezTo>
                    <a:close/>
                    <a:moveTo>
                      <a:pt x="6843" y="3450"/>
                    </a:moveTo>
                    <a:cubicBezTo>
                      <a:pt x="6676" y="3450"/>
                      <a:pt x="6517" y="3459"/>
                      <a:pt x="6358" y="3476"/>
                    </a:cubicBezTo>
                    <a:cubicBezTo>
                      <a:pt x="5857" y="3534"/>
                      <a:pt x="5047" y="3467"/>
                      <a:pt x="4963" y="4069"/>
                    </a:cubicBezTo>
                    <a:lnTo>
                      <a:pt x="4966" y="4070"/>
                    </a:lnTo>
                    <a:lnTo>
                      <a:pt x="4966" y="4070"/>
                    </a:lnTo>
                    <a:cubicBezTo>
                      <a:pt x="4996" y="4059"/>
                      <a:pt x="5065" y="4038"/>
                      <a:pt x="5197" y="3994"/>
                    </a:cubicBezTo>
                    <a:cubicBezTo>
                      <a:pt x="5548" y="3877"/>
                      <a:pt x="5899" y="3801"/>
                      <a:pt x="6267" y="3751"/>
                    </a:cubicBezTo>
                    <a:cubicBezTo>
                      <a:pt x="6601" y="3701"/>
                      <a:pt x="7804" y="3651"/>
                      <a:pt x="7804" y="3651"/>
                    </a:cubicBezTo>
                    <a:lnTo>
                      <a:pt x="7745" y="3567"/>
                    </a:lnTo>
                    <a:cubicBezTo>
                      <a:pt x="7444" y="3501"/>
                      <a:pt x="7144" y="3467"/>
                      <a:pt x="6843" y="3450"/>
                    </a:cubicBezTo>
                    <a:close/>
                    <a:moveTo>
                      <a:pt x="4955" y="4069"/>
                    </a:moveTo>
                    <a:cubicBezTo>
                      <a:pt x="4953" y="4069"/>
                      <a:pt x="4950" y="4070"/>
                      <a:pt x="4949" y="4071"/>
                    </a:cubicBezTo>
                    <a:lnTo>
                      <a:pt x="4949" y="4071"/>
                    </a:lnTo>
                    <a:lnTo>
                      <a:pt x="4955" y="4069"/>
                    </a:lnTo>
                    <a:close/>
                    <a:moveTo>
                      <a:pt x="4946" y="4080"/>
                    </a:moveTo>
                    <a:lnTo>
                      <a:pt x="4946" y="4080"/>
                    </a:lnTo>
                    <a:cubicBezTo>
                      <a:pt x="4946" y="4081"/>
                      <a:pt x="4948" y="4081"/>
                      <a:pt x="4951" y="4081"/>
                    </a:cubicBezTo>
                    <a:lnTo>
                      <a:pt x="4951" y="4081"/>
                    </a:lnTo>
                    <a:cubicBezTo>
                      <a:pt x="4949" y="4081"/>
                      <a:pt x="4947" y="4080"/>
                      <a:pt x="4946" y="4080"/>
                    </a:cubicBezTo>
                    <a:close/>
                    <a:moveTo>
                      <a:pt x="1313" y="4102"/>
                    </a:moveTo>
                    <a:cubicBezTo>
                      <a:pt x="1312" y="4102"/>
                      <a:pt x="1312" y="4102"/>
                      <a:pt x="1312" y="4102"/>
                    </a:cubicBezTo>
                    <a:lnTo>
                      <a:pt x="1312" y="4102"/>
                    </a:lnTo>
                    <a:cubicBezTo>
                      <a:pt x="1312" y="4102"/>
                      <a:pt x="1313" y="4102"/>
                      <a:pt x="1313" y="4102"/>
                    </a:cubicBezTo>
                    <a:close/>
                    <a:moveTo>
                      <a:pt x="4987" y="4083"/>
                    </a:moveTo>
                    <a:lnTo>
                      <a:pt x="4993" y="4086"/>
                    </a:lnTo>
                    <a:lnTo>
                      <a:pt x="4993" y="4086"/>
                    </a:lnTo>
                    <a:cubicBezTo>
                      <a:pt x="4982" y="4085"/>
                      <a:pt x="4971" y="4085"/>
                      <a:pt x="4963" y="4085"/>
                    </a:cubicBezTo>
                    <a:cubicBezTo>
                      <a:pt x="4960" y="4128"/>
                      <a:pt x="4975" y="4141"/>
                      <a:pt x="4993" y="4141"/>
                    </a:cubicBezTo>
                    <a:cubicBezTo>
                      <a:pt x="5017" y="4141"/>
                      <a:pt x="5047" y="4119"/>
                      <a:pt x="5047" y="4119"/>
                    </a:cubicBezTo>
                    <a:cubicBezTo>
                      <a:pt x="5047" y="4110"/>
                      <a:pt x="5043" y="4104"/>
                      <a:pt x="5037" y="4099"/>
                    </a:cubicBezTo>
                    <a:lnTo>
                      <a:pt x="5037" y="4099"/>
                    </a:lnTo>
                    <a:cubicBezTo>
                      <a:pt x="5026" y="4089"/>
                      <a:pt x="5006" y="4085"/>
                      <a:pt x="4987" y="4083"/>
                    </a:cubicBezTo>
                    <a:close/>
                    <a:moveTo>
                      <a:pt x="4963" y="4069"/>
                    </a:moveTo>
                    <a:lnTo>
                      <a:pt x="4940" y="4077"/>
                    </a:lnTo>
                    <a:lnTo>
                      <a:pt x="4940" y="4077"/>
                    </a:lnTo>
                    <a:cubicBezTo>
                      <a:pt x="4939" y="4075"/>
                      <a:pt x="4942" y="4073"/>
                      <a:pt x="4949" y="4071"/>
                    </a:cubicBezTo>
                    <a:lnTo>
                      <a:pt x="4949" y="4071"/>
                    </a:lnTo>
                    <a:lnTo>
                      <a:pt x="3967" y="4411"/>
                    </a:lnTo>
                    <a:lnTo>
                      <a:pt x="3967" y="4411"/>
                    </a:lnTo>
                    <a:cubicBezTo>
                      <a:pt x="3967" y="4411"/>
                      <a:pt x="3967" y="4411"/>
                      <a:pt x="3967" y="4411"/>
                    </a:cubicBezTo>
                    <a:lnTo>
                      <a:pt x="3967" y="4411"/>
                    </a:lnTo>
                    <a:lnTo>
                      <a:pt x="4940" y="4077"/>
                    </a:lnTo>
                    <a:lnTo>
                      <a:pt x="4940" y="4077"/>
                    </a:lnTo>
                    <a:cubicBezTo>
                      <a:pt x="4941" y="4078"/>
                      <a:pt x="4943" y="4079"/>
                      <a:pt x="4946" y="4080"/>
                    </a:cubicBezTo>
                    <a:lnTo>
                      <a:pt x="4946" y="4080"/>
                    </a:lnTo>
                    <a:cubicBezTo>
                      <a:pt x="4946" y="4078"/>
                      <a:pt x="4951" y="4076"/>
                      <a:pt x="4963" y="4071"/>
                    </a:cubicBezTo>
                    <a:lnTo>
                      <a:pt x="4963" y="4071"/>
                    </a:lnTo>
                    <a:lnTo>
                      <a:pt x="4963" y="4082"/>
                    </a:lnTo>
                    <a:lnTo>
                      <a:pt x="4963" y="4082"/>
                    </a:lnTo>
                    <a:cubicBezTo>
                      <a:pt x="4958" y="4082"/>
                      <a:pt x="4954" y="4082"/>
                      <a:pt x="4951" y="4081"/>
                    </a:cubicBezTo>
                    <a:lnTo>
                      <a:pt x="4951" y="4081"/>
                    </a:lnTo>
                    <a:cubicBezTo>
                      <a:pt x="4954" y="4082"/>
                      <a:pt x="4958" y="4084"/>
                      <a:pt x="4963" y="4085"/>
                    </a:cubicBezTo>
                    <a:lnTo>
                      <a:pt x="4963" y="4082"/>
                    </a:lnTo>
                    <a:lnTo>
                      <a:pt x="4963" y="4082"/>
                    </a:lnTo>
                    <a:cubicBezTo>
                      <a:pt x="4970" y="4082"/>
                      <a:pt x="4978" y="4082"/>
                      <a:pt x="4987" y="4083"/>
                    </a:cubicBezTo>
                    <a:lnTo>
                      <a:pt x="4987" y="4083"/>
                    </a:lnTo>
                    <a:lnTo>
                      <a:pt x="4966" y="4070"/>
                    </a:lnTo>
                    <a:lnTo>
                      <a:pt x="4966" y="4070"/>
                    </a:lnTo>
                    <a:cubicBezTo>
                      <a:pt x="4965" y="4071"/>
                      <a:pt x="4964" y="4071"/>
                      <a:pt x="4963" y="4071"/>
                    </a:cubicBezTo>
                    <a:lnTo>
                      <a:pt x="4963" y="4071"/>
                    </a:lnTo>
                    <a:lnTo>
                      <a:pt x="4963" y="4069"/>
                    </a:lnTo>
                    <a:close/>
                    <a:moveTo>
                      <a:pt x="5966" y="4169"/>
                    </a:moveTo>
                    <a:lnTo>
                      <a:pt x="5891" y="4177"/>
                    </a:lnTo>
                    <a:cubicBezTo>
                      <a:pt x="5849" y="4177"/>
                      <a:pt x="5515" y="4227"/>
                      <a:pt x="5197" y="4286"/>
                    </a:cubicBezTo>
                    <a:cubicBezTo>
                      <a:pt x="4997" y="4336"/>
                      <a:pt x="5172" y="4378"/>
                      <a:pt x="5172" y="4378"/>
                    </a:cubicBezTo>
                    <a:lnTo>
                      <a:pt x="5231" y="4378"/>
                    </a:lnTo>
                    <a:cubicBezTo>
                      <a:pt x="5598" y="4366"/>
                      <a:pt x="5769" y="4361"/>
                      <a:pt x="5851" y="4361"/>
                    </a:cubicBezTo>
                    <a:cubicBezTo>
                      <a:pt x="6008" y="4361"/>
                      <a:pt x="5839" y="4381"/>
                      <a:pt x="6091" y="4420"/>
                    </a:cubicBezTo>
                    <a:cubicBezTo>
                      <a:pt x="6325" y="4453"/>
                      <a:pt x="6697" y="4461"/>
                      <a:pt x="7010" y="4461"/>
                    </a:cubicBezTo>
                    <a:cubicBezTo>
                      <a:pt x="7323" y="4461"/>
                      <a:pt x="7578" y="4453"/>
                      <a:pt x="7578" y="4453"/>
                    </a:cubicBezTo>
                    <a:lnTo>
                      <a:pt x="7503" y="4361"/>
                    </a:lnTo>
                    <a:cubicBezTo>
                      <a:pt x="7185" y="4319"/>
                      <a:pt x="6876" y="4261"/>
                      <a:pt x="6559" y="4211"/>
                    </a:cubicBezTo>
                    <a:cubicBezTo>
                      <a:pt x="6367" y="4186"/>
                      <a:pt x="6166" y="4169"/>
                      <a:pt x="5966" y="4169"/>
                    </a:cubicBezTo>
                    <a:close/>
                    <a:moveTo>
                      <a:pt x="1730" y="0"/>
                    </a:moveTo>
                    <a:lnTo>
                      <a:pt x="1739" y="192"/>
                    </a:lnTo>
                    <a:cubicBezTo>
                      <a:pt x="2248" y="811"/>
                      <a:pt x="2683" y="1671"/>
                      <a:pt x="3117" y="2481"/>
                    </a:cubicBezTo>
                    <a:cubicBezTo>
                      <a:pt x="3660" y="3526"/>
                      <a:pt x="3368" y="2941"/>
                      <a:pt x="3510" y="3425"/>
                    </a:cubicBezTo>
                    <a:cubicBezTo>
                      <a:pt x="3510" y="3425"/>
                      <a:pt x="3544" y="3466"/>
                      <a:pt x="3585" y="3494"/>
                    </a:cubicBezTo>
                    <a:lnTo>
                      <a:pt x="3585" y="3494"/>
                    </a:lnTo>
                    <a:cubicBezTo>
                      <a:pt x="3548" y="3574"/>
                      <a:pt x="3511" y="3654"/>
                      <a:pt x="3476" y="3735"/>
                    </a:cubicBezTo>
                    <a:cubicBezTo>
                      <a:pt x="3475" y="3755"/>
                      <a:pt x="3474" y="3773"/>
                      <a:pt x="3473" y="3790"/>
                    </a:cubicBezTo>
                    <a:lnTo>
                      <a:pt x="3473" y="3790"/>
                    </a:lnTo>
                    <a:cubicBezTo>
                      <a:pt x="3273" y="3759"/>
                      <a:pt x="3160" y="3743"/>
                      <a:pt x="3033" y="3726"/>
                    </a:cubicBezTo>
                    <a:cubicBezTo>
                      <a:pt x="2983" y="3718"/>
                      <a:pt x="2933" y="3718"/>
                      <a:pt x="2883" y="3718"/>
                    </a:cubicBezTo>
                    <a:lnTo>
                      <a:pt x="2875" y="3718"/>
                    </a:lnTo>
                    <a:cubicBezTo>
                      <a:pt x="2321" y="3718"/>
                      <a:pt x="1317" y="4102"/>
                      <a:pt x="1312" y="4102"/>
                    </a:cubicBezTo>
                    <a:cubicBezTo>
                      <a:pt x="1312" y="4102"/>
                      <a:pt x="1312" y="4102"/>
                      <a:pt x="1312" y="4102"/>
                    </a:cubicBezTo>
                    <a:lnTo>
                      <a:pt x="1312" y="4102"/>
                    </a:lnTo>
                    <a:cubicBezTo>
                      <a:pt x="836" y="4361"/>
                      <a:pt x="327" y="4896"/>
                      <a:pt x="327" y="4896"/>
                    </a:cubicBezTo>
                    <a:lnTo>
                      <a:pt x="452" y="4912"/>
                    </a:lnTo>
                    <a:cubicBezTo>
                      <a:pt x="845" y="4695"/>
                      <a:pt x="1254" y="4520"/>
                      <a:pt x="1688" y="4386"/>
                    </a:cubicBezTo>
                    <a:cubicBezTo>
                      <a:pt x="2115" y="4278"/>
                      <a:pt x="2557" y="4194"/>
                      <a:pt x="3000" y="4152"/>
                    </a:cubicBezTo>
                    <a:cubicBezTo>
                      <a:pt x="3493" y="4136"/>
                      <a:pt x="4195" y="4069"/>
                      <a:pt x="4195" y="4069"/>
                    </a:cubicBezTo>
                    <a:lnTo>
                      <a:pt x="3869" y="3851"/>
                    </a:lnTo>
                    <a:cubicBezTo>
                      <a:pt x="3787" y="3839"/>
                      <a:pt x="3715" y="3828"/>
                      <a:pt x="3650" y="3817"/>
                    </a:cubicBezTo>
                    <a:lnTo>
                      <a:pt x="3650" y="3817"/>
                    </a:lnTo>
                    <a:cubicBezTo>
                      <a:pt x="3665" y="3797"/>
                      <a:pt x="3682" y="3772"/>
                      <a:pt x="3702" y="3743"/>
                    </a:cubicBezTo>
                    <a:lnTo>
                      <a:pt x="3744" y="3693"/>
                    </a:lnTo>
                    <a:lnTo>
                      <a:pt x="3744" y="3693"/>
                    </a:lnTo>
                    <a:cubicBezTo>
                      <a:pt x="3743" y="3694"/>
                      <a:pt x="3742" y="3695"/>
                      <a:pt x="3742" y="3695"/>
                    </a:cubicBezTo>
                    <a:cubicBezTo>
                      <a:pt x="3744" y="3695"/>
                      <a:pt x="3875" y="3518"/>
                      <a:pt x="3969" y="3392"/>
                    </a:cubicBezTo>
                    <a:cubicBezTo>
                      <a:pt x="4103" y="3200"/>
                      <a:pt x="4362" y="2774"/>
                      <a:pt x="4362" y="2774"/>
                    </a:cubicBezTo>
                    <a:cubicBezTo>
                      <a:pt x="4704" y="2114"/>
                      <a:pt x="4955" y="1412"/>
                      <a:pt x="5105" y="685"/>
                    </a:cubicBezTo>
                    <a:lnTo>
                      <a:pt x="5030" y="552"/>
                    </a:lnTo>
                    <a:lnTo>
                      <a:pt x="4871" y="710"/>
                    </a:lnTo>
                    <a:cubicBezTo>
                      <a:pt x="4729" y="1195"/>
                      <a:pt x="4537" y="1671"/>
                      <a:pt x="4303" y="2122"/>
                    </a:cubicBezTo>
                    <a:cubicBezTo>
                      <a:pt x="4002" y="2707"/>
                      <a:pt x="3975" y="2752"/>
                      <a:pt x="3973" y="2752"/>
                    </a:cubicBezTo>
                    <a:cubicBezTo>
                      <a:pt x="3973" y="2752"/>
                      <a:pt x="3973" y="2750"/>
                      <a:pt x="3973" y="2750"/>
                    </a:cubicBezTo>
                    <a:lnTo>
                      <a:pt x="3973" y="2750"/>
                    </a:lnTo>
                    <a:cubicBezTo>
                      <a:pt x="3973" y="2750"/>
                      <a:pt x="3971" y="2754"/>
                      <a:pt x="3961" y="2774"/>
                    </a:cubicBezTo>
                    <a:cubicBezTo>
                      <a:pt x="3896" y="2886"/>
                      <a:pt x="3834" y="2999"/>
                      <a:pt x="3774" y="3112"/>
                    </a:cubicBezTo>
                    <a:lnTo>
                      <a:pt x="3774" y="3112"/>
                    </a:lnTo>
                    <a:cubicBezTo>
                      <a:pt x="3781" y="3062"/>
                      <a:pt x="3785" y="3024"/>
                      <a:pt x="3785" y="3016"/>
                    </a:cubicBezTo>
                    <a:cubicBezTo>
                      <a:pt x="3710" y="2649"/>
                      <a:pt x="3577" y="2306"/>
                      <a:pt x="3384" y="1989"/>
                    </a:cubicBezTo>
                    <a:cubicBezTo>
                      <a:pt x="3084" y="1446"/>
                      <a:pt x="2474" y="510"/>
                      <a:pt x="2474" y="510"/>
                    </a:cubicBezTo>
                    <a:cubicBezTo>
                      <a:pt x="2265" y="284"/>
                      <a:pt x="2014" y="109"/>
                      <a:pt x="1730" y="0"/>
                    </a:cubicBezTo>
                    <a:close/>
                    <a:moveTo>
                      <a:pt x="3893" y="4257"/>
                    </a:moveTo>
                    <a:cubicBezTo>
                      <a:pt x="3866" y="4257"/>
                      <a:pt x="3820" y="4301"/>
                      <a:pt x="3668" y="4361"/>
                    </a:cubicBezTo>
                    <a:cubicBezTo>
                      <a:pt x="3668" y="4361"/>
                      <a:pt x="3384" y="4511"/>
                      <a:pt x="3192" y="4620"/>
                    </a:cubicBezTo>
                    <a:cubicBezTo>
                      <a:pt x="2699" y="4912"/>
                      <a:pt x="1655" y="6391"/>
                      <a:pt x="1655" y="6391"/>
                    </a:cubicBezTo>
                    <a:cubicBezTo>
                      <a:pt x="1580" y="6617"/>
                      <a:pt x="1572" y="6851"/>
                      <a:pt x="1622" y="7076"/>
                    </a:cubicBezTo>
                    <a:lnTo>
                      <a:pt x="1789" y="6984"/>
                    </a:lnTo>
                    <a:cubicBezTo>
                      <a:pt x="1847" y="6884"/>
                      <a:pt x="1922" y="6767"/>
                      <a:pt x="1989" y="6675"/>
                    </a:cubicBezTo>
                    <a:cubicBezTo>
                      <a:pt x="2374" y="6074"/>
                      <a:pt x="2825" y="5522"/>
                      <a:pt x="3343" y="5038"/>
                    </a:cubicBezTo>
                    <a:cubicBezTo>
                      <a:pt x="4110" y="4342"/>
                      <a:pt x="3959" y="4580"/>
                      <a:pt x="3967" y="4411"/>
                    </a:cubicBezTo>
                    <a:lnTo>
                      <a:pt x="3967" y="4411"/>
                    </a:lnTo>
                    <a:lnTo>
                      <a:pt x="3919" y="4428"/>
                    </a:lnTo>
                    <a:lnTo>
                      <a:pt x="3919" y="4428"/>
                    </a:lnTo>
                    <a:lnTo>
                      <a:pt x="3967" y="4411"/>
                    </a:lnTo>
                    <a:lnTo>
                      <a:pt x="3967" y="4411"/>
                    </a:lnTo>
                    <a:cubicBezTo>
                      <a:pt x="3967" y="4404"/>
                      <a:pt x="3968" y="4395"/>
                      <a:pt x="3969" y="4386"/>
                    </a:cubicBezTo>
                    <a:lnTo>
                      <a:pt x="3969" y="4361"/>
                    </a:lnTo>
                    <a:cubicBezTo>
                      <a:pt x="3924" y="4286"/>
                      <a:pt x="3915" y="4257"/>
                      <a:pt x="3893" y="4257"/>
                    </a:cubicBezTo>
                    <a:close/>
                    <a:moveTo>
                      <a:pt x="4571" y="4501"/>
                    </a:moveTo>
                    <a:cubicBezTo>
                      <a:pt x="4467" y="4501"/>
                      <a:pt x="4420" y="4879"/>
                      <a:pt x="4420" y="4879"/>
                    </a:cubicBezTo>
                    <a:cubicBezTo>
                      <a:pt x="4378" y="5781"/>
                      <a:pt x="4479" y="5998"/>
                      <a:pt x="4637" y="6692"/>
                    </a:cubicBezTo>
                    <a:cubicBezTo>
                      <a:pt x="4738" y="7151"/>
                      <a:pt x="5297" y="7870"/>
                      <a:pt x="5297" y="7870"/>
                    </a:cubicBezTo>
                    <a:lnTo>
                      <a:pt x="5331" y="7736"/>
                    </a:lnTo>
                    <a:cubicBezTo>
                      <a:pt x="4947" y="6951"/>
                      <a:pt x="4938" y="6140"/>
                      <a:pt x="4754" y="5439"/>
                    </a:cubicBezTo>
                    <a:lnTo>
                      <a:pt x="4612" y="4587"/>
                    </a:lnTo>
                    <a:cubicBezTo>
                      <a:pt x="4612" y="4587"/>
                      <a:pt x="4612" y="4587"/>
                      <a:pt x="4611" y="4587"/>
                    </a:cubicBezTo>
                    <a:cubicBezTo>
                      <a:pt x="4605" y="4587"/>
                      <a:pt x="4612" y="4520"/>
                      <a:pt x="4612" y="4520"/>
                    </a:cubicBezTo>
                    <a:cubicBezTo>
                      <a:pt x="4598" y="4507"/>
                      <a:pt x="4584" y="4501"/>
                      <a:pt x="4571" y="4501"/>
                    </a:cubicBezTo>
                    <a:close/>
                    <a:moveTo>
                      <a:pt x="4309" y="4302"/>
                    </a:moveTo>
                    <a:cubicBezTo>
                      <a:pt x="4215" y="4302"/>
                      <a:pt x="4053" y="4436"/>
                      <a:pt x="4053" y="4436"/>
                    </a:cubicBezTo>
                    <a:cubicBezTo>
                      <a:pt x="3401" y="5397"/>
                      <a:pt x="3426" y="6600"/>
                      <a:pt x="3652" y="7703"/>
                    </a:cubicBezTo>
                    <a:cubicBezTo>
                      <a:pt x="3660" y="7770"/>
                      <a:pt x="3777" y="8221"/>
                      <a:pt x="3877" y="8555"/>
                    </a:cubicBezTo>
                    <a:cubicBezTo>
                      <a:pt x="3911" y="8655"/>
                      <a:pt x="3977" y="8747"/>
                      <a:pt x="4069" y="8814"/>
                    </a:cubicBezTo>
                    <a:lnTo>
                      <a:pt x="4145" y="8680"/>
                    </a:lnTo>
                    <a:cubicBezTo>
                      <a:pt x="4120" y="8471"/>
                      <a:pt x="4094" y="8254"/>
                      <a:pt x="4078" y="8037"/>
                    </a:cubicBezTo>
                    <a:cubicBezTo>
                      <a:pt x="4036" y="7369"/>
                      <a:pt x="4069" y="8020"/>
                      <a:pt x="4036" y="7343"/>
                    </a:cubicBezTo>
                    <a:cubicBezTo>
                      <a:pt x="4003" y="6709"/>
                      <a:pt x="4178" y="5355"/>
                      <a:pt x="4178" y="5355"/>
                    </a:cubicBezTo>
                    <a:cubicBezTo>
                      <a:pt x="4287" y="4729"/>
                      <a:pt x="4370" y="4353"/>
                      <a:pt x="4370" y="4353"/>
                    </a:cubicBezTo>
                    <a:cubicBezTo>
                      <a:pt x="4362" y="4316"/>
                      <a:pt x="4339" y="4302"/>
                      <a:pt x="4309" y="430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144;p37">
                <a:extLst>
                  <a:ext uri="{FF2B5EF4-FFF2-40B4-BE49-F238E27FC236}">
                    <a16:creationId xmlns:a16="http://schemas.microsoft.com/office/drawing/2014/main" id="{A1F22EE1-0F86-26ED-7701-2F07DCD0BC20}"/>
                  </a:ext>
                </a:extLst>
              </p:cNvPr>
              <p:cNvSpPr/>
              <p:nvPr/>
            </p:nvSpPr>
            <p:spPr>
              <a:xfrm>
                <a:off x="3709596" y="9517549"/>
                <a:ext cx="159180" cy="135552"/>
              </a:xfrm>
              <a:custGeom>
                <a:avLst/>
                <a:gdLst/>
                <a:ahLst/>
                <a:cxnLst/>
                <a:rect l="l" t="t" r="r" b="b"/>
                <a:pathLst>
                  <a:path w="3227" h="2748" extrusionOk="0">
                    <a:moveTo>
                      <a:pt x="1872" y="0"/>
                    </a:moveTo>
                    <a:cubicBezTo>
                      <a:pt x="1496" y="0"/>
                      <a:pt x="1128" y="117"/>
                      <a:pt x="819" y="343"/>
                    </a:cubicBezTo>
                    <a:cubicBezTo>
                      <a:pt x="1" y="928"/>
                      <a:pt x="118" y="1980"/>
                      <a:pt x="953" y="2532"/>
                    </a:cubicBezTo>
                    <a:cubicBezTo>
                      <a:pt x="1176" y="2682"/>
                      <a:pt x="1414" y="2747"/>
                      <a:pt x="1649" y="2747"/>
                    </a:cubicBezTo>
                    <a:cubicBezTo>
                      <a:pt x="2458" y="2747"/>
                      <a:pt x="3226" y="1963"/>
                      <a:pt x="3200" y="1153"/>
                    </a:cubicBezTo>
                    <a:cubicBezTo>
                      <a:pt x="3184" y="460"/>
                      <a:pt x="2524" y="9"/>
                      <a:pt x="187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145;p37">
                <a:extLst>
                  <a:ext uri="{FF2B5EF4-FFF2-40B4-BE49-F238E27FC236}">
                    <a16:creationId xmlns:a16="http://schemas.microsoft.com/office/drawing/2014/main" id="{A421B975-F22E-B5A6-FF3A-864C90FB11C7}"/>
                  </a:ext>
                </a:extLst>
              </p:cNvPr>
              <p:cNvSpPr/>
              <p:nvPr/>
            </p:nvSpPr>
            <p:spPr>
              <a:xfrm>
                <a:off x="4603805" y="9023436"/>
                <a:ext cx="651567" cy="663504"/>
              </a:xfrm>
              <a:custGeom>
                <a:avLst/>
                <a:gdLst/>
                <a:ahLst/>
                <a:cxnLst/>
                <a:rect l="l" t="t" r="r" b="b"/>
                <a:pathLst>
                  <a:path w="13209" h="13451" extrusionOk="0">
                    <a:moveTo>
                      <a:pt x="10201" y="5155"/>
                    </a:moveTo>
                    <a:cubicBezTo>
                      <a:pt x="10836" y="4996"/>
                      <a:pt x="11479" y="4938"/>
                      <a:pt x="12131" y="5122"/>
                    </a:cubicBezTo>
                    <a:cubicBezTo>
                      <a:pt x="12198" y="5139"/>
                      <a:pt x="12265" y="5164"/>
                      <a:pt x="12323" y="5189"/>
                    </a:cubicBezTo>
                    <a:cubicBezTo>
                      <a:pt x="12390" y="5214"/>
                      <a:pt x="12423" y="5222"/>
                      <a:pt x="12473" y="5247"/>
                    </a:cubicBezTo>
                    <a:cubicBezTo>
                      <a:pt x="12515" y="5264"/>
                      <a:pt x="12540" y="5281"/>
                      <a:pt x="12565" y="5289"/>
                    </a:cubicBezTo>
                    <a:cubicBezTo>
                      <a:pt x="12841" y="5414"/>
                      <a:pt x="13042" y="5648"/>
                      <a:pt x="13125" y="5941"/>
                    </a:cubicBezTo>
                    <a:cubicBezTo>
                      <a:pt x="13175" y="6141"/>
                      <a:pt x="13133" y="6358"/>
                      <a:pt x="13000" y="6525"/>
                    </a:cubicBezTo>
                    <a:cubicBezTo>
                      <a:pt x="12824" y="6734"/>
                      <a:pt x="12540" y="6818"/>
                      <a:pt x="12281" y="6893"/>
                    </a:cubicBezTo>
                    <a:cubicBezTo>
                      <a:pt x="12440" y="7035"/>
                      <a:pt x="12590" y="7194"/>
                      <a:pt x="12724" y="7361"/>
                    </a:cubicBezTo>
                    <a:cubicBezTo>
                      <a:pt x="13209" y="7971"/>
                      <a:pt x="13108" y="8864"/>
                      <a:pt x="12490" y="9341"/>
                    </a:cubicBezTo>
                    <a:cubicBezTo>
                      <a:pt x="11680" y="10009"/>
                      <a:pt x="10502" y="9900"/>
                      <a:pt x="9466" y="9458"/>
                    </a:cubicBezTo>
                    <a:cubicBezTo>
                      <a:pt x="9675" y="9800"/>
                      <a:pt x="9834" y="10176"/>
                      <a:pt x="9934" y="10569"/>
                    </a:cubicBezTo>
                    <a:cubicBezTo>
                      <a:pt x="10143" y="11496"/>
                      <a:pt x="9900" y="12599"/>
                      <a:pt x="9098" y="12983"/>
                    </a:cubicBezTo>
                    <a:cubicBezTo>
                      <a:pt x="8121" y="13451"/>
                      <a:pt x="6759" y="12849"/>
                      <a:pt x="6383" y="11772"/>
                    </a:cubicBezTo>
                    <a:cubicBezTo>
                      <a:pt x="6233" y="11930"/>
                      <a:pt x="6058" y="12064"/>
                      <a:pt x="5865" y="12181"/>
                    </a:cubicBezTo>
                    <a:cubicBezTo>
                      <a:pt x="5398" y="12415"/>
                      <a:pt x="4830" y="12198"/>
                      <a:pt x="4637" y="11705"/>
                    </a:cubicBezTo>
                    <a:cubicBezTo>
                      <a:pt x="4445" y="11195"/>
                      <a:pt x="4495" y="10652"/>
                      <a:pt x="4662" y="10092"/>
                    </a:cubicBezTo>
                    <a:cubicBezTo>
                      <a:pt x="3936" y="10761"/>
                      <a:pt x="2916" y="11229"/>
                      <a:pt x="1939" y="10920"/>
                    </a:cubicBezTo>
                    <a:cubicBezTo>
                      <a:pt x="1897" y="10903"/>
                      <a:pt x="1864" y="10886"/>
                      <a:pt x="1830" y="10869"/>
                    </a:cubicBezTo>
                    <a:cubicBezTo>
                      <a:pt x="1287" y="10585"/>
                      <a:pt x="1145" y="9691"/>
                      <a:pt x="1455" y="9107"/>
                    </a:cubicBezTo>
                    <a:cubicBezTo>
                      <a:pt x="1563" y="8898"/>
                      <a:pt x="1739" y="8614"/>
                      <a:pt x="1739" y="8614"/>
                    </a:cubicBezTo>
                    <a:lnTo>
                      <a:pt x="1672" y="8614"/>
                    </a:lnTo>
                    <a:cubicBezTo>
                      <a:pt x="978" y="8580"/>
                      <a:pt x="1" y="8430"/>
                      <a:pt x="293" y="7411"/>
                    </a:cubicBezTo>
                    <a:cubicBezTo>
                      <a:pt x="494" y="6709"/>
                      <a:pt x="1279" y="6383"/>
                      <a:pt x="1881" y="6241"/>
                    </a:cubicBezTo>
                    <a:cubicBezTo>
                      <a:pt x="1964" y="6225"/>
                      <a:pt x="2048" y="6208"/>
                      <a:pt x="2140" y="6191"/>
                    </a:cubicBezTo>
                    <a:cubicBezTo>
                      <a:pt x="2023" y="6149"/>
                      <a:pt x="1914" y="6116"/>
                      <a:pt x="1805" y="6074"/>
                    </a:cubicBezTo>
                    <a:cubicBezTo>
                      <a:pt x="1154" y="5840"/>
                      <a:pt x="527" y="5331"/>
                      <a:pt x="644" y="4587"/>
                    </a:cubicBezTo>
                    <a:cubicBezTo>
                      <a:pt x="678" y="4378"/>
                      <a:pt x="761" y="4178"/>
                      <a:pt x="886" y="4002"/>
                    </a:cubicBezTo>
                    <a:cubicBezTo>
                      <a:pt x="945" y="3877"/>
                      <a:pt x="1028" y="3760"/>
                      <a:pt x="1137" y="3660"/>
                    </a:cubicBezTo>
                    <a:cubicBezTo>
                      <a:pt x="1580" y="3234"/>
                      <a:pt x="2257" y="3134"/>
                      <a:pt x="2825" y="3276"/>
                    </a:cubicBezTo>
                    <a:cubicBezTo>
                      <a:pt x="2825" y="3276"/>
                      <a:pt x="2449" y="2632"/>
                      <a:pt x="2415" y="2265"/>
                    </a:cubicBezTo>
                    <a:cubicBezTo>
                      <a:pt x="2348" y="1605"/>
                      <a:pt x="2891" y="1045"/>
                      <a:pt x="3551" y="1087"/>
                    </a:cubicBezTo>
                    <a:cubicBezTo>
                      <a:pt x="4713" y="1112"/>
                      <a:pt x="5665" y="2106"/>
                      <a:pt x="6191" y="3092"/>
                    </a:cubicBezTo>
                    <a:cubicBezTo>
                      <a:pt x="6108" y="2206"/>
                      <a:pt x="6358" y="1321"/>
                      <a:pt x="6893" y="619"/>
                    </a:cubicBezTo>
                    <a:cubicBezTo>
                      <a:pt x="7261" y="151"/>
                      <a:pt x="8029" y="1"/>
                      <a:pt x="8455" y="469"/>
                    </a:cubicBezTo>
                    <a:cubicBezTo>
                      <a:pt x="8723" y="761"/>
                      <a:pt x="8831" y="1179"/>
                      <a:pt x="8898" y="1588"/>
                    </a:cubicBezTo>
                    <a:lnTo>
                      <a:pt x="8931" y="1797"/>
                    </a:lnTo>
                    <a:lnTo>
                      <a:pt x="8982" y="1763"/>
                    </a:lnTo>
                    <a:cubicBezTo>
                      <a:pt x="9900" y="1271"/>
                      <a:pt x="11045" y="1162"/>
                      <a:pt x="11814" y="1880"/>
                    </a:cubicBezTo>
                    <a:cubicBezTo>
                      <a:pt x="11947" y="2006"/>
                      <a:pt x="12047" y="2173"/>
                      <a:pt x="12098" y="2348"/>
                    </a:cubicBezTo>
                    <a:cubicBezTo>
                      <a:pt x="12231" y="2908"/>
                      <a:pt x="11872" y="3468"/>
                      <a:pt x="11555" y="3885"/>
                    </a:cubicBezTo>
                    <a:cubicBezTo>
                      <a:pt x="11170" y="4378"/>
                      <a:pt x="10711" y="4804"/>
                      <a:pt x="10201" y="5155"/>
                    </a:cubicBezTo>
                    <a:close/>
                  </a:path>
                </a:pathLst>
              </a:custGeom>
              <a:solidFill>
                <a:srgbClr val="F7A9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146;p37">
                <a:extLst>
                  <a:ext uri="{FF2B5EF4-FFF2-40B4-BE49-F238E27FC236}">
                    <a16:creationId xmlns:a16="http://schemas.microsoft.com/office/drawing/2014/main" id="{4C811B46-239C-81C5-FBE0-792DAC9B061D}"/>
                  </a:ext>
                </a:extLst>
              </p:cNvPr>
              <p:cNvSpPr/>
              <p:nvPr/>
            </p:nvSpPr>
            <p:spPr>
              <a:xfrm>
                <a:off x="4705617" y="9175907"/>
                <a:ext cx="436450" cy="359006"/>
              </a:xfrm>
              <a:custGeom>
                <a:avLst/>
                <a:gdLst/>
                <a:ahLst/>
                <a:cxnLst/>
                <a:rect l="l" t="t" r="r" b="b"/>
                <a:pathLst>
                  <a:path w="8848" h="7278" extrusionOk="0">
                    <a:moveTo>
                      <a:pt x="6015" y="1"/>
                    </a:moveTo>
                    <a:lnTo>
                      <a:pt x="5781" y="84"/>
                    </a:lnTo>
                    <a:cubicBezTo>
                      <a:pt x="5781" y="84"/>
                      <a:pt x="5531" y="569"/>
                      <a:pt x="5389" y="920"/>
                    </a:cubicBezTo>
                    <a:cubicBezTo>
                      <a:pt x="5330" y="1062"/>
                      <a:pt x="5280" y="1204"/>
                      <a:pt x="5230" y="1354"/>
                    </a:cubicBezTo>
                    <a:cubicBezTo>
                      <a:pt x="5188" y="1488"/>
                      <a:pt x="5146" y="1621"/>
                      <a:pt x="5105" y="1763"/>
                    </a:cubicBezTo>
                    <a:cubicBezTo>
                      <a:pt x="5046" y="2014"/>
                      <a:pt x="4971" y="2273"/>
                      <a:pt x="4887" y="2524"/>
                    </a:cubicBezTo>
                    <a:cubicBezTo>
                      <a:pt x="4821" y="2674"/>
                      <a:pt x="4779" y="2841"/>
                      <a:pt x="4779" y="3017"/>
                    </a:cubicBezTo>
                    <a:cubicBezTo>
                      <a:pt x="4779" y="3017"/>
                      <a:pt x="4749" y="3058"/>
                      <a:pt x="4773" y="3058"/>
                    </a:cubicBezTo>
                    <a:cubicBezTo>
                      <a:pt x="4795" y="3058"/>
                      <a:pt x="4862" y="3023"/>
                      <a:pt x="5038" y="2891"/>
                    </a:cubicBezTo>
                    <a:cubicBezTo>
                      <a:pt x="5172" y="2716"/>
                      <a:pt x="5280" y="2540"/>
                      <a:pt x="5372" y="2348"/>
                    </a:cubicBezTo>
                    <a:lnTo>
                      <a:pt x="5564" y="1839"/>
                    </a:lnTo>
                    <a:cubicBezTo>
                      <a:pt x="5731" y="1312"/>
                      <a:pt x="5873" y="778"/>
                      <a:pt x="6082" y="268"/>
                    </a:cubicBezTo>
                    <a:cubicBezTo>
                      <a:pt x="6116" y="193"/>
                      <a:pt x="6015" y="1"/>
                      <a:pt x="6015" y="1"/>
                    </a:cubicBezTo>
                    <a:close/>
                    <a:moveTo>
                      <a:pt x="7987" y="502"/>
                    </a:moveTo>
                    <a:lnTo>
                      <a:pt x="7795" y="560"/>
                    </a:lnTo>
                    <a:cubicBezTo>
                      <a:pt x="7319" y="1204"/>
                      <a:pt x="6592" y="1839"/>
                      <a:pt x="5915" y="2449"/>
                    </a:cubicBezTo>
                    <a:cubicBezTo>
                      <a:pt x="5029" y="3225"/>
                      <a:pt x="5531" y="2808"/>
                      <a:pt x="5096" y="3058"/>
                    </a:cubicBezTo>
                    <a:cubicBezTo>
                      <a:pt x="5096" y="3058"/>
                      <a:pt x="4971" y="3234"/>
                      <a:pt x="5071" y="3259"/>
                    </a:cubicBezTo>
                    <a:cubicBezTo>
                      <a:pt x="5074" y="3260"/>
                      <a:pt x="5076" y="3261"/>
                      <a:pt x="5079" y="3261"/>
                    </a:cubicBezTo>
                    <a:cubicBezTo>
                      <a:pt x="5097" y="3261"/>
                      <a:pt x="5121" y="3242"/>
                      <a:pt x="5121" y="3242"/>
                    </a:cubicBezTo>
                    <a:lnTo>
                      <a:pt x="5172" y="3276"/>
                    </a:lnTo>
                    <a:cubicBezTo>
                      <a:pt x="5172" y="3276"/>
                      <a:pt x="5531" y="3242"/>
                      <a:pt x="5556" y="3234"/>
                    </a:cubicBezTo>
                    <a:cubicBezTo>
                      <a:pt x="5890" y="3067"/>
                      <a:pt x="6199" y="2850"/>
                      <a:pt x="6458" y="2591"/>
                    </a:cubicBezTo>
                    <a:cubicBezTo>
                      <a:pt x="6909" y="2164"/>
                      <a:pt x="7678" y="1346"/>
                      <a:pt x="7678" y="1346"/>
                    </a:cubicBezTo>
                    <a:cubicBezTo>
                      <a:pt x="7836" y="1095"/>
                      <a:pt x="7945" y="803"/>
                      <a:pt x="7987" y="502"/>
                    </a:cubicBezTo>
                    <a:close/>
                    <a:moveTo>
                      <a:pt x="5213" y="3635"/>
                    </a:moveTo>
                    <a:cubicBezTo>
                      <a:pt x="5220" y="3637"/>
                      <a:pt x="5225" y="3638"/>
                      <a:pt x="5229" y="3639"/>
                    </a:cubicBezTo>
                    <a:lnTo>
                      <a:pt x="5229" y="3639"/>
                    </a:lnTo>
                    <a:cubicBezTo>
                      <a:pt x="5229" y="3637"/>
                      <a:pt x="5237" y="3635"/>
                      <a:pt x="5263" y="3635"/>
                    </a:cubicBezTo>
                    <a:close/>
                    <a:moveTo>
                      <a:pt x="5229" y="3639"/>
                    </a:moveTo>
                    <a:cubicBezTo>
                      <a:pt x="5230" y="3642"/>
                      <a:pt x="5244" y="3646"/>
                      <a:pt x="5247" y="3646"/>
                    </a:cubicBezTo>
                    <a:cubicBezTo>
                      <a:pt x="5249" y="3646"/>
                      <a:pt x="5246" y="3644"/>
                      <a:pt x="5229" y="3639"/>
                    </a:cubicBezTo>
                    <a:close/>
                    <a:moveTo>
                      <a:pt x="1674" y="1961"/>
                    </a:moveTo>
                    <a:cubicBezTo>
                      <a:pt x="1472" y="1961"/>
                      <a:pt x="1277" y="2010"/>
                      <a:pt x="1095" y="2098"/>
                    </a:cubicBezTo>
                    <a:lnTo>
                      <a:pt x="1220" y="2240"/>
                    </a:lnTo>
                    <a:cubicBezTo>
                      <a:pt x="1345" y="2273"/>
                      <a:pt x="1462" y="2315"/>
                      <a:pt x="1571" y="2357"/>
                    </a:cubicBezTo>
                    <a:cubicBezTo>
                      <a:pt x="2248" y="2582"/>
                      <a:pt x="2891" y="2900"/>
                      <a:pt x="3492" y="3284"/>
                    </a:cubicBezTo>
                    <a:cubicBezTo>
                      <a:pt x="4094" y="3685"/>
                      <a:pt x="4142" y="3763"/>
                      <a:pt x="4172" y="3763"/>
                    </a:cubicBezTo>
                    <a:cubicBezTo>
                      <a:pt x="4187" y="3763"/>
                      <a:pt x="4197" y="3743"/>
                      <a:pt x="4269" y="3735"/>
                    </a:cubicBezTo>
                    <a:cubicBezTo>
                      <a:pt x="4286" y="3735"/>
                      <a:pt x="4294" y="3727"/>
                      <a:pt x="4303" y="3718"/>
                    </a:cubicBezTo>
                    <a:cubicBezTo>
                      <a:pt x="4436" y="3585"/>
                      <a:pt x="4395" y="3668"/>
                      <a:pt x="4228" y="3426"/>
                    </a:cubicBezTo>
                    <a:cubicBezTo>
                      <a:pt x="4228" y="3426"/>
                      <a:pt x="4010" y="3192"/>
                      <a:pt x="3860" y="3025"/>
                    </a:cubicBezTo>
                    <a:cubicBezTo>
                      <a:pt x="3459" y="2616"/>
                      <a:pt x="1763" y="1964"/>
                      <a:pt x="1763" y="1964"/>
                    </a:cubicBezTo>
                    <a:cubicBezTo>
                      <a:pt x="1733" y="1962"/>
                      <a:pt x="1704" y="1961"/>
                      <a:pt x="1674" y="1961"/>
                    </a:cubicBezTo>
                    <a:close/>
                    <a:moveTo>
                      <a:pt x="2899" y="318"/>
                    </a:moveTo>
                    <a:lnTo>
                      <a:pt x="2908" y="444"/>
                    </a:lnTo>
                    <a:cubicBezTo>
                      <a:pt x="3217" y="769"/>
                      <a:pt x="3484" y="1129"/>
                      <a:pt x="3718" y="1513"/>
                    </a:cubicBezTo>
                    <a:cubicBezTo>
                      <a:pt x="3935" y="1905"/>
                      <a:pt x="4111" y="2306"/>
                      <a:pt x="4261" y="2724"/>
                    </a:cubicBezTo>
                    <a:cubicBezTo>
                      <a:pt x="4403" y="3209"/>
                      <a:pt x="4629" y="3877"/>
                      <a:pt x="4629" y="3877"/>
                    </a:cubicBezTo>
                    <a:lnTo>
                      <a:pt x="4771" y="3501"/>
                    </a:lnTo>
                    <a:cubicBezTo>
                      <a:pt x="4729" y="3025"/>
                      <a:pt x="4712" y="2858"/>
                      <a:pt x="4679" y="2666"/>
                    </a:cubicBezTo>
                    <a:cubicBezTo>
                      <a:pt x="4679" y="2616"/>
                      <a:pt x="4662" y="2565"/>
                      <a:pt x="4654" y="2515"/>
                    </a:cubicBezTo>
                    <a:cubicBezTo>
                      <a:pt x="4520" y="1972"/>
                      <a:pt x="3893" y="1078"/>
                      <a:pt x="3893" y="1078"/>
                    </a:cubicBezTo>
                    <a:cubicBezTo>
                      <a:pt x="3534" y="686"/>
                      <a:pt x="2899" y="318"/>
                      <a:pt x="2899" y="318"/>
                    </a:cubicBezTo>
                    <a:close/>
                    <a:moveTo>
                      <a:pt x="4808" y="4629"/>
                    </a:moveTo>
                    <a:cubicBezTo>
                      <a:pt x="4809" y="4632"/>
                      <a:pt x="4809" y="4636"/>
                      <a:pt x="4810" y="4640"/>
                    </a:cubicBezTo>
                    <a:lnTo>
                      <a:pt x="4810" y="4640"/>
                    </a:lnTo>
                    <a:lnTo>
                      <a:pt x="4812" y="4629"/>
                    </a:lnTo>
                    <a:close/>
                    <a:moveTo>
                      <a:pt x="4804" y="4629"/>
                    </a:moveTo>
                    <a:cubicBezTo>
                      <a:pt x="4704" y="4646"/>
                      <a:pt x="4796" y="4721"/>
                      <a:pt x="4796" y="4721"/>
                    </a:cubicBezTo>
                    <a:cubicBezTo>
                      <a:pt x="4824" y="4711"/>
                      <a:pt x="4817" y="4668"/>
                      <a:pt x="4810" y="4640"/>
                    </a:cubicBezTo>
                    <a:lnTo>
                      <a:pt x="4810" y="4640"/>
                    </a:lnTo>
                    <a:lnTo>
                      <a:pt x="4809" y="4648"/>
                    </a:lnTo>
                    <a:lnTo>
                      <a:pt x="4809" y="4648"/>
                    </a:lnTo>
                    <a:cubicBezTo>
                      <a:pt x="4807" y="4641"/>
                      <a:pt x="4806" y="4634"/>
                      <a:pt x="4804" y="4629"/>
                    </a:cubicBezTo>
                    <a:close/>
                    <a:moveTo>
                      <a:pt x="5389" y="4027"/>
                    </a:moveTo>
                    <a:cubicBezTo>
                      <a:pt x="4963" y="4103"/>
                      <a:pt x="5263" y="4119"/>
                      <a:pt x="5263" y="4119"/>
                    </a:cubicBezTo>
                    <a:cubicBezTo>
                      <a:pt x="5263" y="4119"/>
                      <a:pt x="5121" y="4136"/>
                      <a:pt x="5430" y="4245"/>
                    </a:cubicBezTo>
                    <a:lnTo>
                      <a:pt x="5489" y="4270"/>
                    </a:lnTo>
                    <a:cubicBezTo>
                      <a:pt x="5488" y="4269"/>
                      <a:pt x="5487" y="4269"/>
                      <a:pt x="5487" y="4269"/>
                    </a:cubicBezTo>
                    <a:lnTo>
                      <a:pt x="5487" y="4269"/>
                    </a:lnTo>
                    <a:cubicBezTo>
                      <a:pt x="5482" y="4269"/>
                      <a:pt x="5688" y="4356"/>
                      <a:pt x="5840" y="4420"/>
                    </a:cubicBezTo>
                    <a:cubicBezTo>
                      <a:pt x="6057" y="4504"/>
                      <a:pt x="6533" y="4654"/>
                      <a:pt x="6533" y="4654"/>
                    </a:cubicBezTo>
                    <a:cubicBezTo>
                      <a:pt x="7169" y="4800"/>
                      <a:pt x="7811" y="4876"/>
                      <a:pt x="8459" y="4876"/>
                    </a:cubicBezTo>
                    <a:cubicBezTo>
                      <a:pt x="8552" y="4876"/>
                      <a:pt x="8645" y="4874"/>
                      <a:pt x="8739" y="4871"/>
                    </a:cubicBezTo>
                    <a:lnTo>
                      <a:pt x="8847" y="4763"/>
                    </a:lnTo>
                    <a:lnTo>
                      <a:pt x="8655" y="4646"/>
                    </a:lnTo>
                    <a:cubicBezTo>
                      <a:pt x="8146" y="4629"/>
                      <a:pt x="7644" y="4554"/>
                      <a:pt x="7151" y="4437"/>
                    </a:cubicBezTo>
                    <a:cubicBezTo>
                      <a:pt x="6199" y="4220"/>
                      <a:pt x="6550" y="4286"/>
                      <a:pt x="6433" y="4261"/>
                    </a:cubicBezTo>
                    <a:cubicBezTo>
                      <a:pt x="6082" y="4161"/>
                      <a:pt x="5740" y="4086"/>
                      <a:pt x="5389" y="4027"/>
                    </a:cubicBezTo>
                    <a:close/>
                    <a:moveTo>
                      <a:pt x="3182" y="3644"/>
                    </a:moveTo>
                    <a:cubicBezTo>
                      <a:pt x="2424" y="3644"/>
                      <a:pt x="1664" y="3895"/>
                      <a:pt x="969" y="4220"/>
                    </a:cubicBezTo>
                    <a:cubicBezTo>
                      <a:pt x="911" y="4253"/>
                      <a:pt x="502" y="4462"/>
                      <a:pt x="209" y="4654"/>
                    </a:cubicBezTo>
                    <a:cubicBezTo>
                      <a:pt x="117" y="4712"/>
                      <a:pt x="42" y="4796"/>
                      <a:pt x="0" y="4896"/>
                    </a:cubicBezTo>
                    <a:lnTo>
                      <a:pt x="142" y="4938"/>
                    </a:lnTo>
                    <a:cubicBezTo>
                      <a:pt x="343" y="4863"/>
                      <a:pt x="543" y="4788"/>
                      <a:pt x="752" y="4721"/>
                    </a:cubicBezTo>
                    <a:cubicBezTo>
                      <a:pt x="1395" y="4520"/>
                      <a:pt x="769" y="4712"/>
                      <a:pt x="1421" y="4512"/>
                    </a:cubicBezTo>
                    <a:cubicBezTo>
                      <a:pt x="2022" y="4328"/>
                      <a:pt x="3384" y="4169"/>
                      <a:pt x="3384" y="4169"/>
                    </a:cubicBezTo>
                    <a:cubicBezTo>
                      <a:pt x="4010" y="4128"/>
                      <a:pt x="4403" y="4111"/>
                      <a:pt x="4403" y="4111"/>
                    </a:cubicBezTo>
                    <a:cubicBezTo>
                      <a:pt x="4537" y="4052"/>
                      <a:pt x="4244" y="3835"/>
                      <a:pt x="4236" y="3827"/>
                    </a:cubicBezTo>
                    <a:cubicBezTo>
                      <a:pt x="3890" y="3699"/>
                      <a:pt x="3536" y="3644"/>
                      <a:pt x="3182" y="3644"/>
                    </a:cubicBezTo>
                    <a:close/>
                    <a:moveTo>
                      <a:pt x="4080" y="4276"/>
                    </a:moveTo>
                    <a:cubicBezTo>
                      <a:pt x="3987" y="4276"/>
                      <a:pt x="3902" y="4286"/>
                      <a:pt x="3902" y="4286"/>
                    </a:cubicBezTo>
                    <a:cubicBezTo>
                      <a:pt x="3016" y="4470"/>
                      <a:pt x="2832" y="4621"/>
                      <a:pt x="2197" y="4938"/>
                    </a:cubicBezTo>
                    <a:cubicBezTo>
                      <a:pt x="1771" y="5147"/>
                      <a:pt x="1220" y="5865"/>
                      <a:pt x="1220" y="5865"/>
                    </a:cubicBezTo>
                    <a:lnTo>
                      <a:pt x="1354" y="5865"/>
                    </a:lnTo>
                    <a:cubicBezTo>
                      <a:pt x="2022" y="5306"/>
                      <a:pt x="2799" y="5105"/>
                      <a:pt x="3442" y="4754"/>
                    </a:cubicBezTo>
                    <a:lnTo>
                      <a:pt x="4236" y="4412"/>
                    </a:lnTo>
                    <a:cubicBezTo>
                      <a:pt x="4219" y="4403"/>
                      <a:pt x="4303" y="4395"/>
                      <a:pt x="4294" y="4387"/>
                    </a:cubicBezTo>
                    <a:cubicBezTo>
                      <a:pt x="4342" y="4295"/>
                      <a:pt x="4205" y="4276"/>
                      <a:pt x="4080" y="4276"/>
                    </a:cubicBezTo>
                    <a:close/>
                    <a:moveTo>
                      <a:pt x="4611" y="4831"/>
                    </a:moveTo>
                    <a:cubicBezTo>
                      <a:pt x="4587" y="4831"/>
                      <a:pt x="4587" y="4913"/>
                      <a:pt x="4587" y="4913"/>
                    </a:cubicBezTo>
                    <a:cubicBezTo>
                      <a:pt x="4587" y="4913"/>
                      <a:pt x="4576" y="4887"/>
                      <a:pt x="4574" y="4887"/>
                    </a:cubicBezTo>
                    <a:lnTo>
                      <a:pt x="4574" y="4887"/>
                    </a:lnTo>
                    <a:cubicBezTo>
                      <a:pt x="4573" y="4887"/>
                      <a:pt x="4577" y="4904"/>
                      <a:pt x="4595" y="4963"/>
                    </a:cubicBezTo>
                    <a:cubicBezTo>
                      <a:pt x="4879" y="5999"/>
                      <a:pt x="4720" y="5423"/>
                      <a:pt x="4762" y="5807"/>
                    </a:cubicBezTo>
                    <a:cubicBezTo>
                      <a:pt x="4812" y="6283"/>
                      <a:pt x="5088" y="7260"/>
                      <a:pt x="5088" y="7260"/>
                    </a:cubicBezTo>
                    <a:lnTo>
                      <a:pt x="5155" y="7160"/>
                    </a:lnTo>
                    <a:cubicBezTo>
                      <a:pt x="5121" y="6843"/>
                      <a:pt x="5105" y="6525"/>
                      <a:pt x="5071" y="6216"/>
                    </a:cubicBezTo>
                    <a:cubicBezTo>
                      <a:pt x="5046" y="6016"/>
                      <a:pt x="5013" y="5815"/>
                      <a:pt x="4971" y="5623"/>
                    </a:cubicBezTo>
                    <a:cubicBezTo>
                      <a:pt x="4963" y="5598"/>
                      <a:pt x="4954" y="5581"/>
                      <a:pt x="4954" y="5556"/>
                    </a:cubicBezTo>
                    <a:cubicBezTo>
                      <a:pt x="4938" y="5514"/>
                      <a:pt x="4812" y="5205"/>
                      <a:pt x="4670" y="4913"/>
                    </a:cubicBezTo>
                    <a:cubicBezTo>
                      <a:pt x="4642" y="4852"/>
                      <a:pt x="4624" y="4831"/>
                      <a:pt x="4611" y="4831"/>
                    </a:cubicBezTo>
                    <a:close/>
                    <a:moveTo>
                      <a:pt x="4807" y="4609"/>
                    </a:moveTo>
                    <a:cubicBezTo>
                      <a:pt x="4804" y="4609"/>
                      <a:pt x="4804" y="4615"/>
                      <a:pt x="4804" y="4629"/>
                    </a:cubicBezTo>
                    <a:lnTo>
                      <a:pt x="4808" y="4629"/>
                    </a:lnTo>
                    <a:cubicBezTo>
                      <a:pt x="4806" y="4621"/>
                      <a:pt x="4805" y="4615"/>
                      <a:pt x="4807" y="4615"/>
                    </a:cubicBezTo>
                    <a:lnTo>
                      <a:pt x="4807" y="4615"/>
                    </a:lnTo>
                    <a:cubicBezTo>
                      <a:pt x="4812" y="4615"/>
                      <a:pt x="4844" y="4666"/>
                      <a:pt x="4954" y="4838"/>
                    </a:cubicBezTo>
                    <a:cubicBezTo>
                      <a:pt x="5146" y="5147"/>
                      <a:pt x="5305" y="5473"/>
                      <a:pt x="5439" y="5815"/>
                    </a:cubicBezTo>
                    <a:cubicBezTo>
                      <a:pt x="5573" y="6133"/>
                      <a:pt x="5915" y="7277"/>
                      <a:pt x="5915" y="7277"/>
                    </a:cubicBezTo>
                    <a:lnTo>
                      <a:pt x="5982" y="7202"/>
                    </a:lnTo>
                    <a:cubicBezTo>
                      <a:pt x="5974" y="6893"/>
                      <a:pt x="5940" y="6592"/>
                      <a:pt x="5882" y="6291"/>
                    </a:cubicBezTo>
                    <a:cubicBezTo>
                      <a:pt x="5840" y="6141"/>
                      <a:pt x="5790" y="5982"/>
                      <a:pt x="5731" y="5832"/>
                    </a:cubicBezTo>
                    <a:cubicBezTo>
                      <a:pt x="5554" y="5380"/>
                      <a:pt x="5431" y="4618"/>
                      <a:pt x="4882" y="4618"/>
                    </a:cubicBezTo>
                    <a:cubicBezTo>
                      <a:pt x="4862" y="4618"/>
                      <a:pt x="4842" y="4619"/>
                      <a:pt x="4821" y="4621"/>
                    </a:cubicBezTo>
                    <a:cubicBezTo>
                      <a:pt x="4813" y="4613"/>
                      <a:pt x="4809" y="4609"/>
                      <a:pt x="4807" y="460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147;p37">
                <a:extLst>
                  <a:ext uri="{FF2B5EF4-FFF2-40B4-BE49-F238E27FC236}">
                    <a16:creationId xmlns:a16="http://schemas.microsoft.com/office/drawing/2014/main" id="{6F5DC021-C324-E425-EF7C-34AC4A65F1BA}"/>
                  </a:ext>
                </a:extLst>
              </p:cNvPr>
              <p:cNvSpPr/>
              <p:nvPr/>
            </p:nvSpPr>
            <p:spPr>
              <a:xfrm>
                <a:off x="4850936" y="9292912"/>
                <a:ext cx="157601" cy="142606"/>
              </a:xfrm>
              <a:custGeom>
                <a:avLst/>
                <a:gdLst/>
                <a:ahLst/>
                <a:cxnLst/>
                <a:rect l="l" t="t" r="r" b="b"/>
                <a:pathLst>
                  <a:path w="3195" h="2891" extrusionOk="0">
                    <a:moveTo>
                      <a:pt x="1627" y="0"/>
                    </a:moveTo>
                    <a:cubicBezTo>
                      <a:pt x="1089" y="0"/>
                      <a:pt x="587" y="373"/>
                      <a:pt x="363" y="987"/>
                    </a:cubicBezTo>
                    <a:cubicBezTo>
                      <a:pt x="1" y="1984"/>
                      <a:pt x="965" y="2890"/>
                      <a:pt x="1891" y="2890"/>
                    </a:cubicBezTo>
                    <a:cubicBezTo>
                      <a:pt x="2013" y="2890"/>
                      <a:pt x="2134" y="2875"/>
                      <a:pt x="2251" y="2842"/>
                    </a:cubicBezTo>
                    <a:cubicBezTo>
                      <a:pt x="2927" y="2650"/>
                      <a:pt x="3195" y="1898"/>
                      <a:pt x="3053" y="1271"/>
                    </a:cubicBezTo>
                    <a:cubicBezTo>
                      <a:pt x="2961" y="904"/>
                      <a:pt x="2752" y="578"/>
                      <a:pt x="2468" y="327"/>
                    </a:cubicBezTo>
                    <a:cubicBezTo>
                      <a:pt x="2201" y="103"/>
                      <a:pt x="1909" y="0"/>
                      <a:pt x="16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148;p37">
                <a:extLst>
                  <a:ext uri="{FF2B5EF4-FFF2-40B4-BE49-F238E27FC236}">
                    <a16:creationId xmlns:a16="http://schemas.microsoft.com/office/drawing/2014/main" id="{19D5DFC8-FD93-1486-B05F-1381A3E6BDEC}"/>
                  </a:ext>
                </a:extLst>
              </p:cNvPr>
              <p:cNvSpPr/>
              <p:nvPr/>
            </p:nvSpPr>
            <p:spPr>
              <a:xfrm>
                <a:off x="3493246" y="8470425"/>
                <a:ext cx="713374" cy="680818"/>
              </a:xfrm>
              <a:custGeom>
                <a:avLst/>
                <a:gdLst/>
                <a:ahLst/>
                <a:cxnLst/>
                <a:rect l="l" t="t" r="r" b="b"/>
                <a:pathLst>
                  <a:path w="14462" h="13802" extrusionOk="0">
                    <a:moveTo>
                      <a:pt x="5172" y="12974"/>
                    </a:moveTo>
                    <a:cubicBezTo>
                      <a:pt x="4537" y="12941"/>
                      <a:pt x="4462" y="11989"/>
                      <a:pt x="4445" y="11471"/>
                    </a:cubicBezTo>
                    <a:cubicBezTo>
                      <a:pt x="4428" y="10811"/>
                      <a:pt x="4520" y="10151"/>
                      <a:pt x="4704" y="9524"/>
                    </a:cubicBezTo>
                    <a:cubicBezTo>
                      <a:pt x="3902" y="10410"/>
                      <a:pt x="2724" y="11354"/>
                      <a:pt x="2039" y="10986"/>
                    </a:cubicBezTo>
                    <a:cubicBezTo>
                      <a:pt x="1555" y="10719"/>
                      <a:pt x="1880" y="9975"/>
                      <a:pt x="2248" y="9466"/>
                    </a:cubicBezTo>
                    <a:cubicBezTo>
                      <a:pt x="2440" y="9215"/>
                      <a:pt x="2649" y="8973"/>
                      <a:pt x="2875" y="8747"/>
                    </a:cubicBezTo>
                    <a:cubicBezTo>
                      <a:pt x="3276" y="8355"/>
                      <a:pt x="3710" y="8004"/>
                      <a:pt x="4186" y="7695"/>
                    </a:cubicBezTo>
                    <a:cubicBezTo>
                      <a:pt x="3693" y="7845"/>
                      <a:pt x="3192" y="7962"/>
                      <a:pt x="2691" y="8046"/>
                    </a:cubicBezTo>
                    <a:cubicBezTo>
                      <a:pt x="1713" y="8196"/>
                      <a:pt x="1" y="8271"/>
                      <a:pt x="636" y="7035"/>
                    </a:cubicBezTo>
                    <a:cubicBezTo>
                      <a:pt x="961" y="6391"/>
                      <a:pt x="1797" y="6216"/>
                      <a:pt x="2499" y="6074"/>
                    </a:cubicBezTo>
                    <a:cubicBezTo>
                      <a:pt x="3200" y="5940"/>
                      <a:pt x="3919" y="5874"/>
                      <a:pt x="4637" y="5899"/>
                    </a:cubicBezTo>
                    <a:cubicBezTo>
                      <a:pt x="4637" y="5899"/>
                      <a:pt x="2290" y="4746"/>
                      <a:pt x="2591" y="3025"/>
                    </a:cubicBezTo>
                    <a:cubicBezTo>
                      <a:pt x="2624" y="2691"/>
                      <a:pt x="2858" y="2415"/>
                      <a:pt x="3167" y="2315"/>
                    </a:cubicBezTo>
                    <a:cubicBezTo>
                      <a:pt x="3877" y="2106"/>
                      <a:pt x="4554" y="2607"/>
                      <a:pt x="5022" y="3042"/>
                    </a:cubicBezTo>
                    <a:cubicBezTo>
                      <a:pt x="5431" y="3434"/>
                      <a:pt x="5790" y="3877"/>
                      <a:pt x="6091" y="4361"/>
                    </a:cubicBezTo>
                    <a:lnTo>
                      <a:pt x="6149" y="4445"/>
                    </a:lnTo>
                    <a:cubicBezTo>
                      <a:pt x="5949" y="3434"/>
                      <a:pt x="5623" y="2440"/>
                      <a:pt x="5673" y="1387"/>
                    </a:cubicBezTo>
                    <a:cubicBezTo>
                      <a:pt x="5673" y="1362"/>
                      <a:pt x="5673" y="1329"/>
                      <a:pt x="5682" y="1296"/>
                    </a:cubicBezTo>
                    <a:cubicBezTo>
                      <a:pt x="5715" y="970"/>
                      <a:pt x="5832" y="1"/>
                      <a:pt x="6910" y="1521"/>
                    </a:cubicBezTo>
                    <a:cubicBezTo>
                      <a:pt x="7118" y="1805"/>
                      <a:pt x="7294" y="2114"/>
                      <a:pt x="7436" y="2440"/>
                    </a:cubicBezTo>
                    <a:cubicBezTo>
                      <a:pt x="7712" y="3075"/>
                      <a:pt x="7870" y="3752"/>
                      <a:pt x="7904" y="4445"/>
                    </a:cubicBezTo>
                    <a:cubicBezTo>
                      <a:pt x="7904" y="4445"/>
                      <a:pt x="8054" y="3743"/>
                      <a:pt x="8129" y="3434"/>
                    </a:cubicBezTo>
                    <a:cubicBezTo>
                      <a:pt x="8380" y="2306"/>
                      <a:pt x="9123" y="744"/>
                      <a:pt x="10193" y="1312"/>
                    </a:cubicBezTo>
                    <a:cubicBezTo>
                      <a:pt x="10694" y="1580"/>
                      <a:pt x="10493" y="2490"/>
                      <a:pt x="10402" y="3175"/>
                    </a:cubicBezTo>
                    <a:cubicBezTo>
                      <a:pt x="10326" y="3835"/>
                      <a:pt x="10118" y="4470"/>
                      <a:pt x="9800" y="5046"/>
                    </a:cubicBezTo>
                    <a:cubicBezTo>
                      <a:pt x="9800" y="5046"/>
                      <a:pt x="10677" y="4712"/>
                      <a:pt x="11379" y="4512"/>
                    </a:cubicBezTo>
                    <a:cubicBezTo>
                      <a:pt x="12549" y="4186"/>
                      <a:pt x="14136" y="3693"/>
                      <a:pt x="14303" y="4512"/>
                    </a:cubicBezTo>
                    <a:cubicBezTo>
                      <a:pt x="14462" y="5314"/>
                      <a:pt x="13275" y="5982"/>
                      <a:pt x="12707" y="6350"/>
                    </a:cubicBezTo>
                    <a:cubicBezTo>
                      <a:pt x="11947" y="6818"/>
                      <a:pt x="11087" y="7085"/>
                      <a:pt x="10201" y="7143"/>
                    </a:cubicBezTo>
                    <a:cubicBezTo>
                      <a:pt x="10201" y="7143"/>
                      <a:pt x="10953" y="7402"/>
                      <a:pt x="11563" y="7586"/>
                    </a:cubicBezTo>
                    <a:cubicBezTo>
                      <a:pt x="11797" y="7653"/>
                      <a:pt x="12039" y="7728"/>
                      <a:pt x="12265" y="7828"/>
                    </a:cubicBezTo>
                    <a:cubicBezTo>
                      <a:pt x="12557" y="7945"/>
                      <a:pt x="12866" y="7887"/>
                      <a:pt x="13384" y="8513"/>
                    </a:cubicBezTo>
                    <a:cubicBezTo>
                      <a:pt x="13777" y="8990"/>
                      <a:pt x="13117" y="9858"/>
                      <a:pt x="12248" y="9817"/>
                    </a:cubicBezTo>
                    <a:cubicBezTo>
                      <a:pt x="11780" y="9792"/>
                      <a:pt x="11128" y="9533"/>
                      <a:pt x="11128" y="9533"/>
                    </a:cubicBezTo>
                    <a:cubicBezTo>
                      <a:pt x="11521" y="10084"/>
                      <a:pt x="12273" y="11103"/>
                      <a:pt x="11680" y="11947"/>
                    </a:cubicBezTo>
                    <a:cubicBezTo>
                      <a:pt x="11245" y="12565"/>
                      <a:pt x="10243" y="12716"/>
                      <a:pt x="9650" y="12189"/>
                    </a:cubicBezTo>
                    <a:cubicBezTo>
                      <a:pt x="9240" y="11838"/>
                      <a:pt x="8915" y="11170"/>
                      <a:pt x="8915" y="11170"/>
                    </a:cubicBezTo>
                    <a:cubicBezTo>
                      <a:pt x="8864" y="12273"/>
                      <a:pt x="8555" y="13802"/>
                      <a:pt x="7570" y="13509"/>
                    </a:cubicBezTo>
                    <a:cubicBezTo>
                      <a:pt x="6960" y="13325"/>
                      <a:pt x="6793" y="12640"/>
                      <a:pt x="6692" y="12147"/>
                    </a:cubicBezTo>
                    <a:cubicBezTo>
                      <a:pt x="6634" y="11872"/>
                      <a:pt x="6584" y="11446"/>
                      <a:pt x="6584" y="11446"/>
                    </a:cubicBezTo>
                    <a:cubicBezTo>
                      <a:pt x="6559" y="11513"/>
                      <a:pt x="6534" y="11571"/>
                      <a:pt x="6500" y="11629"/>
                    </a:cubicBezTo>
                    <a:lnTo>
                      <a:pt x="6417" y="11788"/>
                    </a:lnTo>
                    <a:cubicBezTo>
                      <a:pt x="6133" y="12331"/>
                      <a:pt x="5798" y="12941"/>
                      <a:pt x="5239" y="12983"/>
                    </a:cubicBezTo>
                    <a:close/>
                  </a:path>
                </a:pathLst>
              </a:custGeom>
              <a:solidFill>
                <a:srgbClr val="F7A9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149;p37">
                <a:extLst>
                  <a:ext uri="{FF2B5EF4-FFF2-40B4-BE49-F238E27FC236}">
                    <a16:creationId xmlns:a16="http://schemas.microsoft.com/office/drawing/2014/main" id="{93326A78-4E26-2A75-CB8E-292F8620D254}"/>
                  </a:ext>
                </a:extLst>
              </p:cNvPr>
              <p:cNvSpPr/>
              <p:nvPr/>
            </p:nvSpPr>
            <p:spPr>
              <a:xfrm>
                <a:off x="3627614" y="8580475"/>
                <a:ext cx="511822" cy="476010"/>
              </a:xfrm>
              <a:custGeom>
                <a:avLst/>
                <a:gdLst/>
                <a:ahLst/>
                <a:cxnLst/>
                <a:rect l="l" t="t" r="r" b="b"/>
                <a:pathLst>
                  <a:path w="10376" h="9650" extrusionOk="0">
                    <a:moveTo>
                      <a:pt x="1036" y="2699"/>
                    </a:moveTo>
                    <a:cubicBezTo>
                      <a:pt x="1136" y="2298"/>
                      <a:pt x="1838" y="2373"/>
                      <a:pt x="2222" y="2431"/>
                    </a:cubicBezTo>
                    <a:cubicBezTo>
                      <a:pt x="2699" y="2506"/>
                      <a:pt x="3158" y="2648"/>
                      <a:pt x="3601" y="2849"/>
                    </a:cubicBezTo>
                    <a:cubicBezTo>
                      <a:pt x="3066" y="2214"/>
                      <a:pt x="2531" y="1345"/>
                      <a:pt x="2891" y="953"/>
                    </a:cubicBezTo>
                    <a:cubicBezTo>
                      <a:pt x="3141" y="677"/>
                      <a:pt x="3643" y="978"/>
                      <a:pt x="3960" y="1287"/>
                    </a:cubicBezTo>
                    <a:cubicBezTo>
                      <a:pt x="4119" y="1437"/>
                      <a:pt x="4269" y="1604"/>
                      <a:pt x="4403" y="1780"/>
                    </a:cubicBezTo>
                    <a:cubicBezTo>
                      <a:pt x="4637" y="2080"/>
                      <a:pt x="4837" y="2415"/>
                      <a:pt x="5004" y="2757"/>
                    </a:cubicBezTo>
                    <a:cubicBezTo>
                      <a:pt x="4954" y="2423"/>
                      <a:pt x="4937" y="2089"/>
                      <a:pt x="4937" y="1755"/>
                    </a:cubicBezTo>
                    <a:cubicBezTo>
                      <a:pt x="4954" y="1111"/>
                      <a:pt x="5121" y="0"/>
                      <a:pt x="5940" y="568"/>
                    </a:cubicBezTo>
                    <a:cubicBezTo>
                      <a:pt x="6366" y="869"/>
                      <a:pt x="6383" y="1420"/>
                      <a:pt x="6391" y="1888"/>
                    </a:cubicBezTo>
                    <a:cubicBezTo>
                      <a:pt x="6399" y="2356"/>
                      <a:pt x="6358" y="2824"/>
                      <a:pt x="6249" y="3275"/>
                    </a:cubicBezTo>
                    <a:cubicBezTo>
                      <a:pt x="6249" y="3275"/>
                      <a:pt x="7385" y="1922"/>
                      <a:pt x="8605" y="2339"/>
                    </a:cubicBezTo>
                    <a:cubicBezTo>
                      <a:pt x="8822" y="2415"/>
                      <a:pt x="9023" y="2573"/>
                      <a:pt x="9039" y="2807"/>
                    </a:cubicBezTo>
                    <a:cubicBezTo>
                      <a:pt x="9098" y="3283"/>
                      <a:pt x="8647" y="3651"/>
                      <a:pt x="8271" y="3893"/>
                    </a:cubicBezTo>
                    <a:cubicBezTo>
                      <a:pt x="7928" y="4110"/>
                      <a:pt x="7561" y="4277"/>
                      <a:pt x="7176" y="4411"/>
                    </a:cubicBezTo>
                    <a:lnTo>
                      <a:pt x="7101" y="4436"/>
                    </a:lnTo>
                    <a:cubicBezTo>
                      <a:pt x="7861" y="4436"/>
                      <a:pt x="8630" y="4361"/>
                      <a:pt x="9390" y="4528"/>
                    </a:cubicBezTo>
                    <a:lnTo>
                      <a:pt x="9457" y="4545"/>
                    </a:lnTo>
                    <a:cubicBezTo>
                      <a:pt x="9683" y="4612"/>
                      <a:pt x="10376" y="4812"/>
                      <a:pt x="9131" y="5305"/>
                    </a:cubicBezTo>
                    <a:cubicBezTo>
                      <a:pt x="8889" y="5397"/>
                      <a:pt x="8647" y="5464"/>
                      <a:pt x="8396" y="5514"/>
                    </a:cubicBezTo>
                    <a:cubicBezTo>
                      <a:pt x="7895" y="5606"/>
                      <a:pt x="7385" y="5622"/>
                      <a:pt x="6884" y="5547"/>
                    </a:cubicBezTo>
                    <a:lnTo>
                      <a:pt x="7586" y="5823"/>
                    </a:lnTo>
                    <a:cubicBezTo>
                      <a:pt x="8371" y="6140"/>
                      <a:pt x="9407" y="6817"/>
                      <a:pt x="8855" y="7427"/>
                    </a:cubicBezTo>
                    <a:cubicBezTo>
                      <a:pt x="8596" y="7711"/>
                      <a:pt x="7962" y="7460"/>
                      <a:pt x="7469" y="7310"/>
                    </a:cubicBezTo>
                    <a:cubicBezTo>
                      <a:pt x="7009" y="7185"/>
                      <a:pt x="6583" y="6967"/>
                      <a:pt x="6199" y="6683"/>
                    </a:cubicBezTo>
                    <a:cubicBezTo>
                      <a:pt x="6199" y="6683"/>
                      <a:pt x="6324" y="7293"/>
                      <a:pt x="6374" y="7769"/>
                    </a:cubicBezTo>
                    <a:cubicBezTo>
                      <a:pt x="6458" y="8555"/>
                      <a:pt x="6608" y="9649"/>
                      <a:pt x="5990" y="9641"/>
                    </a:cubicBezTo>
                    <a:cubicBezTo>
                      <a:pt x="5389" y="9641"/>
                      <a:pt x="5063" y="8789"/>
                      <a:pt x="4862" y="8379"/>
                    </a:cubicBezTo>
                    <a:cubicBezTo>
                      <a:pt x="4628" y="7845"/>
                      <a:pt x="4536" y="7251"/>
                      <a:pt x="4620" y="6667"/>
                    </a:cubicBezTo>
                    <a:cubicBezTo>
                      <a:pt x="4620" y="6667"/>
                      <a:pt x="4328" y="7118"/>
                      <a:pt x="4119" y="7485"/>
                    </a:cubicBezTo>
                    <a:cubicBezTo>
                      <a:pt x="4035" y="7627"/>
                      <a:pt x="3943" y="7769"/>
                      <a:pt x="3851" y="7903"/>
                    </a:cubicBezTo>
                    <a:cubicBezTo>
                      <a:pt x="3726" y="8070"/>
                      <a:pt x="3726" y="8279"/>
                      <a:pt x="3208" y="8530"/>
                    </a:cubicBezTo>
                    <a:cubicBezTo>
                      <a:pt x="2807" y="8722"/>
                      <a:pt x="2264" y="8179"/>
                      <a:pt x="2406" y="7627"/>
                    </a:cubicBezTo>
                    <a:cubicBezTo>
                      <a:pt x="2490" y="7385"/>
                      <a:pt x="2607" y="7160"/>
                      <a:pt x="2757" y="6951"/>
                    </a:cubicBezTo>
                    <a:cubicBezTo>
                      <a:pt x="2306" y="7126"/>
                      <a:pt x="1471" y="7469"/>
                      <a:pt x="936" y="6984"/>
                    </a:cubicBezTo>
                    <a:cubicBezTo>
                      <a:pt x="535" y="6617"/>
                      <a:pt x="577" y="5973"/>
                      <a:pt x="1028" y="5656"/>
                    </a:cubicBezTo>
                    <a:cubicBezTo>
                      <a:pt x="1337" y="5447"/>
                      <a:pt x="1863" y="5322"/>
                      <a:pt x="1863" y="5322"/>
                    </a:cubicBezTo>
                    <a:cubicBezTo>
                      <a:pt x="1070" y="5138"/>
                      <a:pt x="0" y="4745"/>
                      <a:pt x="343" y="4152"/>
                    </a:cubicBezTo>
                    <a:cubicBezTo>
                      <a:pt x="552" y="3785"/>
                      <a:pt x="1070" y="3768"/>
                      <a:pt x="1445" y="3768"/>
                    </a:cubicBezTo>
                    <a:cubicBezTo>
                      <a:pt x="1654" y="3768"/>
                      <a:pt x="1963" y="3793"/>
                      <a:pt x="1963" y="3793"/>
                    </a:cubicBezTo>
                    <a:lnTo>
                      <a:pt x="1846" y="3709"/>
                    </a:lnTo>
                    <a:lnTo>
                      <a:pt x="1746" y="3634"/>
                    </a:lnTo>
                    <a:cubicBezTo>
                      <a:pt x="1387" y="3384"/>
                      <a:pt x="986" y="3091"/>
                      <a:pt x="1036" y="2724"/>
                    </a:cubicBezTo>
                    <a:cubicBezTo>
                      <a:pt x="1028" y="2724"/>
                      <a:pt x="1036" y="2707"/>
                      <a:pt x="1036" y="269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150;p37">
                <a:extLst>
                  <a:ext uri="{FF2B5EF4-FFF2-40B4-BE49-F238E27FC236}">
                    <a16:creationId xmlns:a16="http://schemas.microsoft.com/office/drawing/2014/main" id="{21BAF28B-57EE-5E59-BB41-967FD830016D}"/>
                  </a:ext>
                </a:extLst>
              </p:cNvPr>
              <p:cNvSpPr/>
              <p:nvPr/>
            </p:nvSpPr>
            <p:spPr>
              <a:xfrm>
                <a:off x="3716601" y="8694619"/>
                <a:ext cx="296360" cy="272830"/>
              </a:xfrm>
              <a:custGeom>
                <a:avLst/>
                <a:gdLst/>
                <a:ahLst/>
                <a:cxnLst/>
                <a:rect l="l" t="t" r="r" b="b"/>
                <a:pathLst>
                  <a:path w="6008" h="5531" extrusionOk="0">
                    <a:moveTo>
                      <a:pt x="4813" y="786"/>
                    </a:moveTo>
                    <a:cubicBezTo>
                      <a:pt x="5047" y="886"/>
                      <a:pt x="4930" y="1253"/>
                      <a:pt x="4846" y="1446"/>
                    </a:cubicBezTo>
                    <a:cubicBezTo>
                      <a:pt x="4746" y="1696"/>
                      <a:pt x="4612" y="1930"/>
                      <a:pt x="4445" y="2139"/>
                    </a:cubicBezTo>
                    <a:cubicBezTo>
                      <a:pt x="4888" y="1922"/>
                      <a:pt x="5473" y="1730"/>
                      <a:pt x="5673" y="1963"/>
                    </a:cubicBezTo>
                    <a:cubicBezTo>
                      <a:pt x="5807" y="2131"/>
                      <a:pt x="5573" y="2364"/>
                      <a:pt x="5347" y="2498"/>
                    </a:cubicBezTo>
                    <a:cubicBezTo>
                      <a:pt x="5239" y="2565"/>
                      <a:pt x="5122" y="2632"/>
                      <a:pt x="5005" y="2682"/>
                    </a:cubicBezTo>
                    <a:cubicBezTo>
                      <a:pt x="4788" y="2774"/>
                      <a:pt x="4570" y="2841"/>
                      <a:pt x="4345" y="2891"/>
                    </a:cubicBezTo>
                    <a:cubicBezTo>
                      <a:pt x="4554" y="2899"/>
                      <a:pt x="4754" y="2924"/>
                      <a:pt x="4963" y="2966"/>
                    </a:cubicBezTo>
                    <a:cubicBezTo>
                      <a:pt x="5347" y="3049"/>
                      <a:pt x="6007" y="3258"/>
                      <a:pt x="5564" y="3634"/>
                    </a:cubicBezTo>
                    <a:cubicBezTo>
                      <a:pt x="5339" y="3826"/>
                      <a:pt x="5005" y="3776"/>
                      <a:pt x="4721" y="3726"/>
                    </a:cubicBezTo>
                    <a:cubicBezTo>
                      <a:pt x="4437" y="3684"/>
                      <a:pt x="4161" y="3609"/>
                      <a:pt x="3894" y="3501"/>
                    </a:cubicBezTo>
                    <a:cubicBezTo>
                      <a:pt x="3894" y="3501"/>
                      <a:pt x="4587" y="4252"/>
                      <a:pt x="4211" y="4854"/>
                    </a:cubicBezTo>
                    <a:cubicBezTo>
                      <a:pt x="4144" y="4971"/>
                      <a:pt x="4011" y="5046"/>
                      <a:pt x="3877" y="5038"/>
                    </a:cubicBezTo>
                    <a:cubicBezTo>
                      <a:pt x="3585" y="5021"/>
                      <a:pt x="3409" y="4737"/>
                      <a:pt x="3301" y="4511"/>
                    </a:cubicBezTo>
                    <a:cubicBezTo>
                      <a:pt x="3209" y="4303"/>
                      <a:pt x="3142" y="4085"/>
                      <a:pt x="3108" y="3868"/>
                    </a:cubicBezTo>
                    <a:lnTo>
                      <a:pt x="3100" y="3826"/>
                    </a:lnTo>
                    <a:cubicBezTo>
                      <a:pt x="3016" y="4236"/>
                      <a:pt x="2983" y="4653"/>
                      <a:pt x="2791" y="5038"/>
                    </a:cubicBezTo>
                    <a:lnTo>
                      <a:pt x="2774" y="5071"/>
                    </a:lnTo>
                    <a:cubicBezTo>
                      <a:pt x="2716" y="5188"/>
                      <a:pt x="2515" y="5531"/>
                      <a:pt x="2348" y="4812"/>
                    </a:cubicBezTo>
                    <a:cubicBezTo>
                      <a:pt x="2323" y="4679"/>
                      <a:pt x="2306" y="4537"/>
                      <a:pt x="2306" y="4394"/>
                    </a:cubicBezTo>
                    <a:cubicBezTo>
                      <a:pt x="2298" y="4119"/>
                      <a:pt x="2348" y="3843"/>
                      <a:pt x="2448" y="3584"/>
                    </a:cubicBezTo>
                    <a:lnTo>
                      <a:pt x="2206" y="3927"/>
                    </a:lnTo>
                    <a:cubicBezTo>
                      <a:pt x="1930" y="4311"/>
                      <a:pt x="1404" y="4795"/>
                      <a:pt x="1095" y="4436"/>
                    </a:cubicBezTo>
                    <a:cubicBezTo>
                      <a:pt x="945" y="4261"/>
                      <a:pt x="1170" y="3943"/>
                      <a:pt x="1312" y="3701"/>
                    </a:cubicBezTo>
                    <a:cubicBezTo>
                      <a:pt x="1446" y="3467"/>
                      <a:pt x="1621" y="3258"/>
                      <a:pt x="1830" y="3091"/>
                    </a:cubicBezTo>
                    <a:cubicBezTo>
                      <a:pt x="1830" y="3091"/>
                      <a:pt x="1454" y="3091"/>
                      <a:pt x="1162" y="3066"/>
                    </a:cubicBezTo>
                    <a:cubicBezTo>
                      <a:pt x="669" y="3024"/>
                      <a:pt x="1" y="2991"/>
                      <a:pt x="67" y="2657"/>
                    </a:cubicBezTo>
                    <a:cubicBezTo>
                      <a:pt x="134" y="2323"/>
                      <a:pt x="686" y="2247"/>
                      <a:pt x="953" y="2189"/>
                    </a:cubicBezTo>
                    <a:cubicBezTo>
                      <a:pt x="1304" y="2122"/>
                      <a:pt x="1671" y="2139"/>
                      <a:pt x="2014" y="2247"/>
                    </a:cubicBezTo>
                    <a:cubicBezTo>
                      <a:pt x="2014" y="2247"/>
                      <a:pt x="1772" y="2039"/>
                      <a:pt x="1580" y="1888"/>
                    </a:cubicBezTo>
                    <a:cubicBezTo>
                      <a:pt x="1496" y="1830"/>
                      <a:pt x="1421" y="1771"/>
                      <a:pt x="1354" y="1704"/>
                    </a:cubicBezTo>
                    <a:cubicBezTo>
                      <a:pt x="1262" y="1613"/>
                      <a:pt x="1137" y="1596"/>
                      <a:pt x="1037" y="1287"/>
                    </a:cubicBezTo>
                    <a:cubicBezTo>
                      <a:pt x="970" y="1053"/>
                      <a:pt x="1354" y="819"/>
                      <a:pt x="1663" y="953"/>
                    </a:cubicBezTo>
                    <a:cubicBezTo>
                      <a:pt x="1805" y="1028"/>
                      <a:pt x="1930" y="1111"/>
                      <a:pt x="2039" y="1220"/>
                    </a:cubicBezTo>
                    <a:cubicBezTo>
                      <a:pt x="1981" y="953"/>
                      <a:pt x="1864" y="468"/>
                      <a:pt x="2214" y="234"/>
                    </a:cubicBezTo>
                    <a:cubicBezTo>
                      <a:pt x="2490" y="67"/>
                      <a:pt x="2849" y="151"/>
                      <a:pt x="3016" y="435"/>
                    </a:cubicBezTo>
                    <a:cubicBezTo>
                      <a:pt x="3083" y="593"/>
                      <a:pt x="3117" y="760"/>
                      <a:pt x="3133" y="936"/>
                    </a:cubicBezTo>
                    <a:cubicBezTo>
                      <a:pt x="3326" y="527"/>
                      <a:pt x="3685" y="0"/>
                      <a:pt x="4002" y="251"/>
                    </a:cubicBezTo>
                    <a:cubicBezTo>
                      <a:pt x="4203" y="401"/>
                      <a:pt x="4153" y="677"/>
                      <a:pt x="4119" y="877"/>
                    </a:cubicBezTo>
                    <a:cubicBezTo>
                      <a:pt x="4094" y="994"/>
                      <a:pt x="4044" y="1161"/>
                      <a:pt x="4044" y="1161"/>
                    </a:cubicBezTo>
                    <a:lnTo>
                      <a:pt x="4102" y="1103"/>
                    </a:lnTo>
                    <a:lnTo>
                      <a:pt x="4161" y="1053"/>
                    </a:lnTo>
                    <a:cubicBezTo>
                      <a:pt x="4353" y="886"/>
                      <a:pt x="4579" y="710"/>
                      <a:pt x="4788" y="777"/>
                    </a:cubicBezTo>
                    <a:close/>
                  </a:path>
                </a:pathLst>
              </a:custGeom>
              <a:solidFill>
                <a:srgbClr val="FFAA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151;p37">
                <a:extLst>
                  <a:ext uri="{FF2B5EF4-FFF2-40B4-BE49-F238E27FC236}">
                    <a16:creationId xmlns:a16="http://schemas.microsoft.com/office/drawing/2014/main" id="{4FE3420A-AB1E-5806-1F24-3101BD24BF50}"/>
                  </a:ext>
                </a:extLst>
              </p:cNvPr>
              <p:cNvSpPr/>
              <p:nvPr/>
            </p:nvSpPr>
            <p:spPr>
              <a:xfrm>
                <a:off x="4202033" y="8170021"/>
                <a:ext cx="739321" cy="733549"/>
              </a:xfrm>
              <a:custGeom>
                <a:avLst/>
                <a:gdLst/>
                <a:ahLst/>
                <a:cxnLst/>
                <a:rect l="l" t="t" r="r" b="b"/>
                <a:pathLst>
                  <a:path w="14988" h="14871" extrusionOk="0">
                    <a:moveTo>
                      <a:pt x="11805" y="12749"/>
                    </a:moveTo>
                    <a:lnTo>
                      <a:pt x="11805" y="12757"/>
                    </a:lnTo>
                    <a:cubicBezTo>
                      <a:pt x="11554" y="13100"/>
                      <a:pt x="10861" y="12816"/>
                      <a:pt x="10468" y="12607"/>
                    </a:cubicBezTo>
                    <a:cubicBezTo>
                      <a:pt x="9591" y="12147"/>
                      <a:pt x="9006" y="11262"/>
                      <a:pt x="8455" y="10376"/>
                    </a:cubicBezTo>
                    <a:cubicBezTo>
                      <a:pt x="8455" y="10376"/>
                      <a:pt x="8898" y="13843"/>
                      <a:pt x="8438" y="14236"/>
                    </a:cubicBezTo>
                    <a:cubicBezTo>
                      <a:pt x="8229" y="14403"/>
                      <a:pt x="7344" y="14278"/>
                      <a:pt x="7219" y="13250"/>
                    </a:cubicBezTo>
                    <a:cubicBezTo>
                      <a:pt x="7219" y="13250"/>
                      <a:pt x="5673" y="14871"/>
                      <a:pt x="6350" y="12022"/>
                    </a:cubicBezTo>
                    <a:cubicBezTo>
                      <a:pt x="6442" y="11646"/>
                      <a:pt x="6559" y="11279"/>
                      <a:pt x="6701" y="10928"/>
                    </a:cubicBezTo>
                    <a:cubicBezTo>
                      <a:pt x="6843" y="10577"/>
                      <a:pt x="7118" y="10092"/>
                      <a:pt x="7118" y="10092"/>
                    </a:cubicBezTo>
                    <a:lnTo>
                      <a:pt x="6584" y="10610"/>
                    </a:lnTo>
                    <a:cubicBezTo>
                      <a:pt x="6483" y="10702"/>
                      <a:pt x="6392" y="10794"/>
                      <a:pt x="6291" y="10886"/>
                    </a:cubicBezTo>
                    <a:cubicBezTo>
                      <a:pt x="6174" y="10986"/>
                      <a:pt x="6057" y="11103"/>
                      <a:pt x="5940" y="11203"/>
                    </a:cubicBezTo>
                    <a:cubicBezTo>
                      <a:pt x="5840" y="11295"/>
                      <a:pt x="5740" y="11379"/>
                      <a:pt x="5640" y="11462"/>
                    </a:cubicBezTo>
                    <a:cubicBezTo>
                      <a:pt x="4896" y="12064"/>
                      <a:pt x="3877" y="12757"/>
                      <a:pt x="3008" y="12323"/>
                    </a:cubicBezTo>
                    <a:cubicBezTo>
                      <a:pt x="2958" y="12298"/>
                      <a:pt x="2908" y="12264"/>
                      <a:pt x="2875" y="12231"/>
                    </a:cubicBezTo>
                    <a:cubicBezTo>
                      <a:pt x="2758" y="12114"/>
                      <a:pt x="2808" y="11964"/>
                      <a:pt x="2891" y="11813"/>
                    </a:cubicBezTo>
                    <a:lnTo>
                      <a:pt x="2966" y="11688"/>
                    </a:lnTo>
                    <a:cubicBezTo>
                      <a:pt x="2991" y="11654"/>
                      <a:pt x="3017" y="11621"/>
                      <a:pt x="3050" y="11588"/>
                    </a:cubicBezTo>
                    <a:cubicBezTo>
                      <a:pt x="3159" y="11454"/>
                      <a:pt x="3242" y="11362"/>
                      <a:pt x="3125" y="11379"/>
                    </a:cubicBezTo>
                    <a:cubicBezTo>
                      <a:pt x="2499" y="11462"/>
                      <a:pt x="1212" y="11120"/>
                      <a:pt x="3067" y="10167"/>
                    </a:cubicBezTo>
                    <a:cubicBezTo>
                      <a:pt x="3735" y="9825"/>
                      <a:pt x="4462" y="9624"/>
                      <a:pt x="5172" y="9399"/>
                    </a:cubicBezTo>
                    <a:cubicBezTo>
                      <a:pt x="5172" y="9399"/>
                      <a:pt x="2657" y="9482"/>
                      <a:pt x="1646" y="9215"/>
                    </a:cubicBezTo>
                    <a:cubicBezTo>
                      <a:pt x="1429" y="9157"/>
                      <a:pt x="1187" y="9115"/>
                      <a:pt x="1095" y="8889"/>
                    </a:cubicBezTo>
                    <a:cubicBezTo>
                      <a:pt x="803" y="8229"/>
                      <a:pt x="1747" y="8263"/>
                      <a:pt x="1488" y="8204"/>
                    </a:cubicBezTo>
                    <a:cubicBezTo>
                      <a:pt x="1304" y="8162"/>
                      <a:pt x="1062" y="8029"/>
                      <a:pt x="1179" y="7795"/>
                    </a:cubicBezTo>
                    <a:cubicBezTo>
                      <a:pt x="1220" y="7703"/>
                      <a:pt x="1396" y="7728"/>
                      <a:pt x="1446" y="7695"/>
                    </a:cubicBezTo>
                    <a:cubicBezTo>
                      <a:pt x="1404" y="7670"/>
                      <a:pt x="1354" y="7645"/>
                      <a:pt x="1304" y="7611"/>
                    </a:cubicBezTo>
                    <a:cubicBezTo>
                      <a:pt x="1304" y="7611"/>
                      <a:pt x="1" y="6609"/>
                      <a:pt x="1337" y="6233"/>
                    </a:cubicBezTo>
                    <a:cubicBezTo>
                      <a:pt x="1655" y="6141"/>
                      <a:pt x="1997" y="6216"/>
                      <a:pt x="2265" y="6316"/>
                    </a:cubicBezTo>
                    <a:cubicBezTo>
                      <a:pt x="2524" y="6375"/>
                      <a:pt x="2791" y="6467"/>
                      <a:pt x="3042" y="6567"/>
                    </a:cubicBezTo>
                    <a:cubicBezTo>
                      <a:pt x="3184" y="6625"/>
                      <a:pt x="3317" y="6675"/>
                      <a:pt x="3451" y="6734"/>
                    </a:cubicBezTo>
                    <a:cubicBezTo>
                      <a:pt x="3768" y="6792"/>
                      <a:pt x="4086" y="6876"/>
                      <a:pt x="4395" y="6968"/>
                    </a:cubicBezTo>
                    <a:cubicBezTo>
                      <a:pt x="4103" y="6792"/>
                      <a:pt x="3802" y="6625"/>
                      <a:pt x="3509" y="6442"/>
                    </a:cubicBezTo>
                    <a:cubicBezTo>
                      <a:pt x="3334" y="6341"/>
                      <a:pt x="3167" y="6241"/>
                      <a:pt x="3000" y="6141"/>
                    </a:cubicBezTo>
                    <a:cubicBezTo>
                      <a:pt x="2849" y="6041"/>
                      <a:pt x="2699" y="5949"/>
                      <a:pt x="2557" y="5848"/>
                    </a:cubicBezTo>
                    <a:cubicBezTo>
                      <a:pt x="2440" y="5765"/>
                      <a:pt x="2332" y="5690"/>
                      <a:pt x="2215" y="5606"/>
                    </a:cubicBezTo>
                    <a:cubicBezTo>
                      <a:pt x="2106" y="5523"/>
                      <a:pt x="2031" y="5456"/>
                      <a:pt x="1939" y="5381"/>
                    </a:cubicBezTo>
                    <a:cubicBezTo>
                      <a:pt x="1872" y="5330"/>
                      <a:pt x="1814" y="5280"/>
                      <a:pt x="1755" y="5230"/>
                    </a:cubicBezTo>
                    <a:cubicBezTo>
                      <a:pt x="1697" y="5180"/>
                      <a:pt x="1638" y="5122"/>
                      <a:pt x="1580" y="5071"/>
                    </a:cubicBezTo>
                    <a:cubicBezTo>
                      <a:pt x="1538" y="5030"/>
                      <a:pt x="1496" y="4988"/>
                      <a:pt x="1454" y="4946"/>
                    </a:cubicBezTo>
                    <a:cubicBezTo>
                      <a:pt x="1195" y="4696"/>
                      <a:pt x="669" y="4219"/>
                      <a:pt x="2064" y="4019"/>
                    </a:cubicBezTo>
                    <a:cubicBezTo>
                      <a:pt x="1847" y="3802"/>
                      <a:pt x="1847" y="3317"/>
                      <a:pt x="2390" y="3300"/>
                    </a:cubicBezTo>
                    <a:cubicBezTo>
                      <a:pt x="2382" y="3259"/>
                      <a:pt x="2382" y="3225"/>
                      <a:pt x="2382" y="3183"/>
                    </a:cubicBezTo>
                    <a:cubicBezTo>
                      <a:pt x="2448" y="2808"/>
                      <a:pt x="2950" y="3000"/>
                      <a:pt x="3259" y="3108"/>
                    </a:cubicBezTo>
                    <a:cubicBezTo>
                      <a:pt x="4044" y="3384"/>
                      <a:pt x="4704" y="3960"/>
                      <a:pt x="5289" y="4587"/>
                    </a:cubicBezTo>
                    <a:cubicBezTo>
                      <a:pt x="5197" y="4470"/>
                      <a:pt x="5113" y="4353"/>
                      <a:pt x="5030" y="4244"/>
                    </a:cubicBezTo>
                    <a:lnTo>
                      <a:pt x="5022" y="4244"/>
                    </a:lnTo>
                    <a:cubicBezTo>
                      <a:pt x="4871" y="4061"/>
                      <a:pt x="4737" y="3868"/>
                      <a:pt x="4629" y="3668"/>
                    </a:cubicBezTo>
                    <a:cubicBezTo>
                      <a:pt x="4570" y="3576"/>
                      <a:pt x="4512" y="3493"/>
                      <a:pt x="4462" y="3401"/>
                    </a:cubicBezTo>
                    <a:cubicBezTo>
                      <a:pt x="4395" y="3309"/>
                      <a:pt x="4228" y="3066"/>
                      <a:pt x="3827" y="2498"/>
                    </a:cubicBezTo>
                    <a:cubicBezTo>
                      <a:pt x="3184" y="1579"/>
                      <a:pt x="3977" y="869"/>
                      <a:pt x="4428" y="1003"/>
                    </a:cubicBezTo>
                    <a:cubicBezTo>
                      <a:pt x="4495" y="1028"/>
                      <a:pt x="4554" y="1062"/>
                      <a:pt x="4612" y="1112"/>
                    </a:cubicBezTo>
                    <a:cubicBezTo>
                      <a:pt x="4696" y="1170"/>
                      <a:pt x="4763" y="1229"/>
                      <a:pt x="4821" y="1279"/>
                    </a:cubicBezTo>
                    <a:cubicBezTo>
                      <a:pt x="4821" y="1229"/>
                      <a:pt x="4821" y="1178"/>
                      <a:pt x="4829" y="1120"/>
                    </a:cubicBezTo>
                    <a:cubicBezTo>
                      <a:pt x="4854" y="702"/>
                      <a:pt x="5297" y="460"/>
                      <a:pt x="5757" y="978"/>
                    </a:cubicBezTo>
                    <a:cubicBezTo>
                      <a:pt x="5782" y="1"/>
                      <a:pt x="6625" y="702"/>
                      <a:pt x="6793" y="953"/>
                    </a:cubicBezTo>
                    <a:cubicBezTo>
                      <a:pt x="6818" y="1003"/>
                      <a:pt x="6851" y="1053"/>
                      <a:pt x="6876" y="1103"/>
                    </a:cubicBezTo>
                    <a:cubicBezTo>
                      <a:pt x="6935" y="1229"/>
                      <a:pt x="6993" y="1362"/>
                      <a:pt x="7043" y="1496"/>
                    </a:cubicBezTo>
                    <a:cubicBezTo>
                      <a:pt x="7068" y="1546"/>
                      <a:pt x="7085" y="1605"/>
                      <a:pt x="7102" y="1655"/>
                    </a:cubicBezTo>
                    <a:cubicBezTo>
                      <a:pt x="7344" y="2156"/>
                      <a:pt x="7553" y="2666"/>
                      <a:pt x="7737" y="3192"/>
                    </a:cubicBezTo>
                    <a:cubicBezTo>
                      <a:pt x="7828" y="3426"/>
                      <a:pt x="7887" y="3668"/>
                      <a:pt x="7929" y="3919"/>
                    </a:cubicBezTo>
                    <a:cubicBezTo>
                      <a:pt x="8037" y="2799"/>
                      <a:pt x="8004" y="1630"/>
                      <a:pt x="8346" y="560"/>
                    </a:cubicBezTo>
                    <a:cubicBezTo>
                      <a:pt x="8405" y="376"/>
                      <a:pt x="8555" y="243"/>
                      <a:pt x="8739" y="201"/>
                    </a:cubicBezTo>
                    <a:cubicBezTo>
                      <a:pt x="8781" y="184"/>
                      <a:pt x="8823" y="176"/>
                      <a:pt x="8856" y="184"/>
                    </a:cubicBezTo>
                    <a:cubicBezTo>
                      <a:pt x="9157" y="151"/>
                      <a:pt x="9491" y="326"/>
                      <a:pt x="9616" y="819"/>
                    </a:cubicBezTo>
                    <a:cubicBezTo>
                      <a:pt x="9700" y="1162"/>
                      <a:pt x="9541" y="1730"/>
                      <a:pt x="9742" y="1354"/>
                    </a:cubicBezTo>
                    <a:cubicBezTo>
                      <a:pt x="10026" y="844"/>
                      <a:pt x="10544" y="811"/>
                      <a:pt x="10301" y="1980"/>
                    </a:cubicBezTo>
                    <a:cubicBezTo>
                      <a:pt x="10301" y="1980"/>
                      <a:pt x="11061" y="786"/>
                      <a:pt x="11538" y="1062"/>
                    </a:cubicBezTo>
                    <a:cubicBezTo>
                      <a:pt x="12031" y="1354"/>
                      <a:pt x="11788" y="2064"/>
                      <a:pt x="11663" y="2557"/>
                    </a:cubicBezTo>
                    <a:cubicBezTo>
                      <a:pt x="11362" y="3735"/>
                      <a:pt x="10552" y="4712"/>
                      <a:pt x="9758" y="5631"/>
                    </a:cubicBezTo>
                    <a:cubicBezTo>
                      <a:pt x="10017" y="5431"/>
                      <a:pt x="10268" y="5205"/>
                      <a:pt x="10502" y="4980"/>
                    </a:cubicBezTo>
                    <a:cubicBezTo>
                      <a:pt x="11162" y="4320"/>
                      <a:pt x="11763" y="3618"/>
                      <a:pt x="12315" y="2874"/>
                    </a:cubicBezTo>
                    <a:cubicBezTo>
                      <a:pt x="12732" y="2331"/>
                      <a:pt x="13910" y="1805"/>
                      <a:pt x="13484" y="3200"/>
                    </a:cubicBezTo>
                    <a:cubicBezTo>
                      <a:pt x="13484" y="3200"/>
                      <a:pt x="13927" y="2908"/>
                      <a:pt x="14144" y="3183"/>
                    </a:cubicBezTo>
                    <a:cubicBezTo>
                      <a:pt x="14395" y="3493"/>
                      <a:pt x="14119" y="3994"/>
                      <a:pt x="13785" y="4353"/>
                    </a:cubicBezTo>
                    <a:cubicBezTo>
                      <a:pt x="13977" y="4311"/>
                      <a:pt x="14228" y="4269"/>
                      <a:pt x="14320" y="4478"/>
                    </a:cubicBezTo>
                    <a:cubicBezTo>
                      <a:pt x="14553" y="5030"/>
                      <a:pt x="13802" y="5481"/>
                      <a:pt x="13208" y="6007"/>
                    </a:cubicBezTo>
                    <a:cubicBezTo>
                      <a:pt x="12640" y="6508"/>
                      <a:pt x="12022" y="6943"/>
                      <a:pt x="11362" y="7302"/>
                    </a:cubicBezTo>
                    <a:cubicBezTo>
                      <a:pt x="11989" y="7143"/>
                      <a:pt x="12624" y="7026"/>
                      <a:pt x="13267" y="6934"/>
                    </a:cubicBezTo>
                    <a:cubicBezTo>
                      <a:pt x="13593" y="6843"/>
                      <a:pt x="13927" y="6801"/>
                      <a:pt x="14261" y="6826"/>
                    </a:cubicBezTo>
                    <a:cubicBezTo>
                      <a:pt x="14604" y="6767"/>
                      <a:pt x="14988" y="7294"/>
                      <a:pt x="14746" y="7678"/>
                    </a:cubicBezTo>
                    <a:cubicBezTo>
                      <a:pt x="14595" y="7929"/>
                      <a:pt x="14470" y="7970"/>
                      <a:pt x="14044" y="8179"/>
                    </a:cubicBezTo>
                    <a:cubicBezTo>
                      <a:pt x="14152" y="8313"/>
                      <a:pt x="14946" y="8388"/>
                      <a:pt x="14478" y="8864"/>
                    </a:cubicBezTo>
                    <a:cubicBezTo>
                      <a:pt x="13910" y="9441"/>
                      <a:pt x="12599" y="9132"/>
                      <a:pt x="11747" y="8956"/>
                    </a:cubicBezTo>
                    <a:lnTo>
                      <a:pt x="11671" y="8939"/>
                    </a:lnTo>
                    <a:lnTo>
                      <a:pt x="11930" y="9056"/>
                    </a:lnTo>
                    <a:cubicBezTo>
                      <a:pt x="12482" y="9307"/>
                      <a:pt x="13743" y="9666"/>
                      <a:pt x="13618" y="10251"/>
                    </a:cubicBezTo>
                    <a:cubicBezTo>
                      <a:pt x="13493" y="10869"/>
                      <a:pt x="12724" y="10777"/>
                      <a:pt x="12173" y="10819"/>
                    </a:cubicBezTo>
                    <a:cubicBezTo>
                      <a:pt x="12173" y="10819"/>
                      <a:pt x="13208" y="11387"/>
                      <a:pt x="12348" y="11755"/>
                    </a:cubicBezTo>
                    <a:cubicBezTo>
                      <a:pt x="11872" y="11964"/>
                      <a:pt x="11061" y="11479"/>
                      <a:pt x="11462" y="11913"/>
                    </a:cubicBezTo>
                    <a:cubicBezTo>
                      <a:pt x="11613" y="12089"/>
                      <a:pt x="11788" y="12298"/>
                      <a:pt x="11838" y="12490"/>
                    </a:cubicBezTo>
                    <a:cubicBezTo>
                      <a:pt x="11922" y="12657"/>
                      <a:pt x="11880" y="12732"/>
                      <a:pt x="11805" y="12749"/>
                    </a:cubicBezTo>
                    <a:close/>
                    <a:moveTo>
                      <a:pt x="6108" y="711"/>
                    </a:moveTo>
                    <a:lnTo>
                      <a:pt x="6108" y="711"/>
                    </a:lnTo>
                    <a:cubicBezTo>
                      <a:pt x="6074" y="644"/>
                      <a:pt x="6041" y="619"/>
                      <a:pt x="6108" y="711"/>
                    </a:cubicBezTo>
                    <a:close/>
                    <a:moveTo>
                      <a:pt x="6108" y="2657"/>
                    </a:moveTo>
                    <a:close/>
                    <a:moveTo>
                      <a:pt x="13543" y="2741"/>
                    </a:moveTo>
                    <a:cubicBezTo>
                      <a:pt x="13584" y="2674"/>
                      <a:pt x="13576" y="2691"/>
                      <a:pt x="13526" y="2691"/>
                    </a:cubicBezTo>
                    <a:lnTo>
                      <a:pt x="13551" y="2741"/>
                    </a:lnTo>
                    <a:close/>
                    <a:moveTo>
                      <a:pt x="9608" y="3434"/>
                    </a:moveTo>
                    <a:lnTo>
                      <a:pt x="9608" y="3434"/>
                    </a:lnTo>
                    <a:lnTo>
                      <a:pt x="9591" y="3467"/>
                    </a:lnTo>
                    <a:close/>
                    <a:moveTo>
                      <a:pt x="13300" y="8463"/>
                    </a:moveTo>
                    <a:lnTo>
                      <a:pt x="13300" y="8463"/>
                    </a:lnTo>
                    <a:lnTo>
                      <a:pt x="13292" y="8463"/>
                    </a:lnTo>
                    <a:lnTo>
                      <a:pt x="13292" y="8463"/>
                    </a:lnTo>
                    <a:close/>
                    <a:moveTo>
                      <a:pt x="12390" y="9357"/>
                    </a:moveTo>
                    <a:lnTo>
                      <a:pt x="12365" y="9349"/>
                    </a:lnTo>
                    <a:lnTo>
                      <a:pt x="12398" y="9365"/>
                    </a:lnTo>
                    <a:close/>
                    <a:moveTo>
                      <a:pt x="2474" y="11028"/>
                    </a:moveTo>
                    <a:close/>
                    <a:moveTo>
                      <a:pt x="11763" y="12624"/>
                    </a:moveTo>
                    <a:close/>
                    <a:moveTo>
                      <a:pt x="6475" y="13509"/>
                    </a:moveTo>
                    <a:lnTo>
                      <a:pt x="6458" y="13492"/>
                    </a:lnTo>
                    <a:cubicBezTo>
                      <a:pt x="6458" y="13501"/>
                      <a:pt x="6467" y="13509"/>
                      <a:pt x="6475" y="1350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152;p37">
                <a:extLst>
                  <a:ext uri="{FF2B5EF4-FFF2-40B4-BE49-F238E27FC236}">
                    <a16:creationId xmlns:a16="http://schemas.microsoft.com/office/drawing/2014/main" id="{4A5DB066-2883-B9B6-F63B-79475301A463}"/>
                  </a:ext>
                </a:extLst>
              </p:cNvPr>
              <p:cNvSpPr/>
              <p:nvPr/>
            </p:nvSpPr>
            <p:spPr>
              <a:xfrm>
                <a:off x="4299701" y="8260093"/>
                <a:ext cx="540728" cy="524055"/>
              </a:xfrm>
              <a:custGeom>
                <a:avLst/>
                <a:gdLst/>
                <a:ahLst/>
                <a:cxnLst/>
                <a:rect l="l" t="t" r="r" b="b"/>
                <a:pathLst>
                  <a:path w="10962" h="10624" extrusionOk="0">
                    <a:moveTo>
                      <a:pt x="4352" y="1"/>
                    </a:moveTo>
                    <a:cubicBezTo>
                      <a:pt x="4274" y="1"/>
                      <a:pt x="4201" y="111"/>
                      <a:pt x="4178" y="464"/>
                    </a:cubicBezTo>
                    <a:cubicBezTo>
                      <a:pt x="4162" y="727"/>
                      <a:pt x="4264" y="1036"/>
                      <a:pt x="4218" y="1036"/>
                    </a:cubicBezTo>
                    <a:cubicBezTo>
                      <a:pt x="4188" y="1036"/>
                      <a:pt x="4096" y="906"/>
                      <a:pt x="3869" y="547"/>
                    </a:cubicBezTo>
                    <a:cubicBezTo>
                      <a:pt x="3729" y="323"/>
                      <a:pt x="3624" y="243"/>
                      <a:pt x="3547" y="243"/>
                    </a:cubicBezTo>
                    <a:cubicBezTo>
                      <a:pt x="3403" y="243"/>
                      <a:pt x="3359" y="525"/>
                      <a:pt x="3376" y="672"/>
                    </a:cubicBezTo>
                    <a:lnTo>
                      <a:pt x="3376" y="756"/>
                    </a:lnTo>
                    <a:cubicBezTo>
                      <a:pt x="3405" y="999"/>
                      <a:pt x="3407" y="1066"/>
                      <a:pt x="3400" y="1066"/>
                    </a:cubicBezTo>
                    <a:cubicBezTo>
                      <a:pt x="3391" y="1066"/>
                      <a:pt x="3367" y="956"/>
                      <a:pt x="3367" y="956"/>
                    </a:cubicBezTo>
                    <a:cubicBezTo>
                      <a:pt x="3142" y="610"/>
                      <a:pt x="2993" y="475"/>
                      <a:pt x="2904" y="475"/>
                    </a:cubicBezTo>
                    <a:cubicBezTo>
                      <a:pt x="2669" y="475"/>
                      <a:pt x="2854" y="1415"/>
                      <a:pt x="3175" y="1875"/>
                    </a:cubicBezTo>
                    <a:cubicBezTo>
                      <a:pt x="3526" y="2385"/>
                      <a:pt x="3902" y="2878"/>
                      <a:pt x="4295" y="3362"/>
                    </a:cubicBezTo>
                    <a:lnTo>
                      <a:pt x="4955" y="4064"/>
                    </a:lnTo>
                    <a:cubicBezTo>
                      <a:pt x="5182" y="4398"/>
                      <a:pt x="5521" y="4695"/>
                      <a:pt x="5666" y="4695"/>
                    </a:cubicBezTo>
                    <a:cubicBezTo>
                      <a:pt x="5749" y="4695"/>
                      <a:pt x="5769" y="4596"/>
                      <a:pt x="5665" y="4348"/>
                    </a:cubicBezTo>
                    <a:cubicBezTo>
                      <a:pt x="5339" y="3630"/>
                      <a:pt x="5180" y="2619"/>
                      <a:pt x="4963" y="1683"/>
                    </a:cubicBezTo>
                    <a:cubicBezTo>
                      <a:pt x="4871" y="1282"/>
                      <a:pt x="4930" y="1124"/>
                      <a:pt x="4570" y="230"/>
                    </a:cubicBezTo>
                    <a:cubicBezTo>
                      <a:pt x="4535" y="141"/>
                      <a:pt x="4441" y="1"/>
                      <a:pt x="4352" y="1"/>
                    </a:cubicBezTo>
                    <a:close/>
                    <a:moveTo>
                      <a:pt x="1946" y="2252"/>
                    </a:moveTo>
                    <a:cubicBezTo>
                      <a:pt x="1720" y="2252"/>
                      <a:pt x="1707" y="2543"/>
                      <a:pt x="1797" y="2702"/>
                    </a:cubicBezTo>
                    <a:cubicBezTo>
                      <a:pt x="1849" y="2782"/>
                      <a:pt x="1858" y="2811"/>
                      <a:pt x="1840" y="2811"/>
                    </a:cubicBezTo>
                    <a:cubicBezTo>
                      <a:pt x="1805" y="2811"/>
                      <a:pt x="1658" y="2689"/>
                      <a:pt x="1546" y="2627"/>
                    </a:cubicBezTo>
                    <a:lnTo>
                      <a:pt x="1546" y="2627"/>
                    </a:lnTo>
                    <a:cubicBezTo>
                      <a:pt x="1546" y="2627"/>
                      <a:pt x="1546" y="2627"/>
                      <a:pt x="1546" y="2627"/>
                    </a:cubicBezTo>
                    <a:cubicBezTo>
                      <a:pt x="1547" y="2627"/>
                      <a:pt x="1137" y="2415"/>
                      <a:pt x="951" y="2415"/>
                    </a:cubicBezTo>
                    <a:cubicBezTo>
                      <a:pt x="821" y="2415"/>
                      <a:pt x="800" y="2518"/>
                      <a:pt x="1103" y="2870"/>
                    </a:cubicBezTo>
                    <a:cubicBezTo>
                      <a:pt x="1436" y="3237"/>
                      <a:pt x="1491" y="3336"/>
                      <a:pt x="1454" y="3336"/>
                    </a:cubicBezTo>
                    <a:cubicBezTo>
                      <a:pt x="1411" y="3336"/>
                      <a:pt x="1245" y="3204"/>
                      <a:pt x="1245" y="3204"/>
                    </a:cubicBezTo>
                    <a:cubicBezTo>
                      <a:pt x="1226" y="3203"/>
                      <a:pt x="1207" y="3203"/>
                      <a:pt x="1189" y="3203"/>
                    </a:cubicBezTo>
                    <a:cubicBezTo>
                      <a:pt x="500" y="3203"/>
                      <a:pt x="1095" y="3663"/>
                      <a:pt x="1095" y="3663"/>
                    </a:cubicBezTo>
                    <a:lnTo>
                      <a:pt x="1112" y="3672"/>
                    </a:lnTo>
                    <a:lnTo>
                      <a:pt x="1120" y="3672"/>
                    </a:lnTo>
                    <a:cubicBezTo>
                      <a:pt x="1839" y="4131"/>
                      <a:pt x="3125" y="4549"/>
                      <a:pt x="3125" y="4549"/>
                    </a:cubicBezTo>
                    <a:cubicBezTo>
                      <a:pt x="3701" y="4741"/>
                      <a:pt x="4320" y="4983"/>
                      <a:pt x="4478" y="5050"/>
                    </a:cubicBezTo>
                    <a:cubicBezTo>
                      <a:pt x="4648" y="5130"/>
                      <a:pt x="4760" y="5163"/>
                      <a:pt x="4829" y="5163"/>
                    </a:cubicBezTo>
                    <a:cubicBezTo>
                      <a:pt x="5061" y="5163"/>
                      <a:pt x="4801" y="4791"/>
                      <a:pt x="4620" y="4624"/>
                    </a:cubicBezTo>
                    <a:cubicBezTo>
                      <a:pt x="3777" y="3830"/>
                      <a:pt x="3167" y="2744"/>
                      <a:pt x="2114" y="2293"/>
                    </a:cubicBezTo>
                    <a:cubicBezTo>
                      <a:pt x="2048" y="2264"/>
                      <a:pt x="1993" y="2252"/>
                      <a:pt x="1946" y="2252"/>
                    </a:cubicBezTo>
                    <a:close/>
                    <a:moveTo>
                      <a:pt x="6904" y="541"/>
                    </a:moveTo>
                    <a:cubicBezTo>
                      <a:pt x="6795" y="541"/>
                      <a:pt x="6665" y="697"/>
                      <a:pt x="6625" y="781"/>
                    </a:cubicBezTo>
                    <a:cubicBezTo>
                      <a:pt x="6417" y="1215"/>
                      <a:pt x="6208" y="3337"/>
                      <a:pt x="6208" y="3337"/>
                    </a:cubicBezTo>
                    <a:cubicBezTo>
                      <a:pt x="6208" y="3989"/>
                      <a:pt x="6141" y="4290"/>
                      <a:pt x="6166" y="4499"/>
                    </a:cubicBezTo>
                    <a:cubicBezTo>
                      <a:pt x="5999" y="5033"/>
                      <a:pt x="6224" y="5100"/>
                      <a:pt x="6224" y="5100"/>
                    </a:cubicBezTo>
                    <a:cubicBezTo>
                      <a:pt x="6324" y="5135"/>
                      <a:pt x="6353" y="5199"/>
                      <a:pt x="6385" y="5199"/>
                    </a:cubicBezTo>
                    <a:cubicBezTo>
                      <a:pt x="6422" y="5199"/>
                      <a:pt x="6463" y="5109"/>
                      <a:pt x="6625" y="4774"/>
                    </a:cubicBezTo>
                    <a:cubicBezTo>
                      <a:pt x="6650" y="4732"/>
                      <a:pt x="6659" y="4716"/>
                      <a:pt x="6676" y="4682"/>
                    </a:cubicBezTo>
                    <a:cubicBezTo>
                      <a:pt x="7210" y="3788"/>
                      <a:pt x="7887" y="3012"/>
                      <a:pt x="8363" y="2093"/>
                    </a:cubicBezTo>
                    <a:cubicBezTo>
                      <a:pt x="8380" y="2059"/>
                      <a:pt x="8396" y="2026"/>
                      <a:pt x="8413" y="1984"/>
                    </a:cubicBezTo>
                    <a:cubicBezTo>
                      <a:pt x="8413" y="1984"/>
                      <a:pt x="8413" y="1984"/>
                      <a:pt x="8413" y="1984"/>
                    </a:cubicBezTo>
                    <a:cubicBezTo>
                      <a:pt x="8419" y="1984"/>
                      <a:pt x="8721" y="1589"/>
                      <a:pt x="8614" y="1324"/>
                    </a:cubicBezTo>
                    <a:cubicBezTo>
                      <a:pt x="8566" y="1207"/>
                      <a:pt x="8494" y="1159"/>
                      <a:pt x="8408" y="1159"/>
                    </a:cubicBezTo>
                    <a:cubicBezTo>
                      <a:pt x="8152" y="1159"/>
                      <a:pt x="7768" y="1591"/>
                      <a:pt x="7511" y="1892"/>
                    </a:cubicBezTo>
                    <a:cubicBezTo>
                      <a:pt x="7490" y="1917"/>
                      <a:pt x="7446" y="2018"/>
                      <a:pt x="7437" y="2018"/>
                    </a:cubicBezTo>
                    <a:cubicBezTo>
                      <a:pt x="7428" y="2018"/>
                      <a:pt x="7458" y="1908"/>
                      <a:pt x="7594" y="1491"/>
                    </a:cubicBezTo>
                    <a:cubicBezTo>
                      <a:pt x="7691" y="1221"/>
                      <a:pt x="7709" y="653"/>
                      <a:pt x="7541" y="653"/>
                    </a:cubicBezTo>
                    <a:cubicBezTo>
                      <a:pt x="7475" y="653"/>
                      <a:pt x="7381" y="739"/>
                      <a:pt x="7252" y="965"/>
                    </a:cubicBezTo>
                    <a:cubicBezTo>
                      <a:pt x="7083" y="1261"/>
                      <a:pt x="7020" y="1358"/>
                      <a:pt x="7004" y="1358"/>
                    </a:cubicBezTo>
                    <a:cubicBezTo>
                      <a:pt x="6981" y="1358"/>
                      <a:pt x="7063" y="1146"/>
                      <a:pt x="7068" y="1057"/>
                    </a:cubicBezTo>
                    <a:cubicBezTo>
                      <a:pt x="7080" y="662"/>
                      <a:pt x="7000" y="541"/>
                      <a:pt x="6904" y="541"/>
                    </a:cubicBezTo>
                    <a:close/>
                    <a:moveTo>
                      <a:pt x="623" y="5354"/>
                    </a:moveTo>
                    <a:cubicBezTo>
                      <a:pt x="185" y="5354"/>
                      <a:pt x="384" y="5574"/>
                      <a:pt x="477" y="5651"/>
                    </a:cubicBezTo>
                    <a:cubicBezTo>
                      <a:pt x="619" y="5760"/>
                      <a:pt x="778" y="5852"/>
                      <a:pt x="953" y="5919"/>
                    </a:cubicBezTo>
                    <a:lnTo>
                      <a:pt x="1037" y="5952"/>
                    </a:lnTo>
                    <a:cubicBezTo>
                      <a:pt x="702" y="6044"/>
                      <a:pt x="1" y="6278"/>
                      <a:pt x="978" y="6487"/>
                    </a:cubicBezTo>
                    <a:cubicBezTo>
                      <a:pt x="1404" y="6579"/>
                      <a:pt x="661" y="6888"/>
                      <a:pt x="928" y="7005"/>
                    </a:cubicBezTo>
                    <a:cubicBezTo>
                      <a:pt x="1113" y="7090"/>
                      <a:pt x="1340" y="7126"/>
                      <a:pt x="1589" y="7126"/>
                    </a:cubicBezTo>
                    <a:cubicBezTo>
                      <a:pt x="2801" y="7126"/>
                      <a:pt x="4537" y="6286"/>
                      <a:pt x="4537" y="6286"/>
                    </a:cubicBezTo>
                    <a:cubicBezTo>
                      <a:pt x="5072" y="6144"/>
                      <a:pt x="4729" y="5902"/>
                      <a:pt x="4570" y="5869"/>
                    </a:cubicBezTo>
                    <a:cubicBezTo>
                      <a:pt x="3944" y="5760"/>
                      <a:pt x="3392" y="5676"/>
                      <a:pt x="2808" y="5585"/>
                    </a:cubicBezTo>
                    <a:cubicBezTo>
                      <a:pt x="2808" y="5585"/>
                      <a:pt x="2682" y="5484"/>
                      <a:pt x="744" y="5359"/>
                    </a:cubicBezTo>
                    <a:cubicBezTo>
                      <a:pt x="699" y="5356"/>
                      <a:pt x="659" y="5354"/>
                      <a:pt x="623" y="5354"/>
                    </a:cubicBezTo>
                    <a:close/>
                    <a:moveTo>
                      <a:pt x="5297" y="6716"/>
                    </a:moveTo>
                    <a:cubicBezTo>
                      <a:pt x="5256" y="6716"/>
                      <a:pt x="5192" y="6744"/>
                      <a:pt x="5097" y="6813"/>
                    </a:cubicBezTo>
                    <a:cubicBezTo>
                      <a:pt x="4236" y="7414"/>
                      <a:pt x="3476" y="7765"/>
                      <a:pt x="2707" y="8166"/>
                    </a:cubicBezTo>
                    <a:cubicBezTo>
                      <a:pt x="2206" y="8442"/>
                      <a:pt x="1772" y="8659"/>
                      <a:pt x="2214" y="8793"/>
                    </a:cubicBezTo>
                    <a:cubicBezTo>
                      <a:pt x="2457" y="8793"/>
                      <a:pt x="2699" y="8742"/>
                      <a:pt x="2925" y="8651"/>
                    </a:cubicBezTo>
                    <a:lnTo>
                      <a:pt x="3050" y="8600"/>
                    </a:lnTo>
                    <a:lnTo>
                      <a:pt x="3050" y="8600"/>
                    </a:lnTo>
                    <a:cubicBezTo>
                      <a:pt x="2192" y="9214"/>
                      <a:pt x="2234" y="9337"/>
                      <a:pt x="2410" y="9337"/>
                    </a:cubicBezTo>
                    <a:cubicBezTo>
                      <a:pt x="2492" y="9337"/>
                      <a:pt x="2604" y="9310"/>
                      <a:pt x="2666" y="9294"/>
                    </a:cubicBezTo>
                    <a:cubicBezTo>
                      <a:pt x="3735" y="9018"/>
                      <a:pt x="4503" y="8133"/>
                      <a:pt x="5163" y="7255"/>
                    </a:cubicBezTo>
                    <a:cubicBezTo>
                      <a:pt x="5275" y="7110"/>
                      <a:pt x="5450" y="6716"/>
                      <a:pt x="5297" y="6716"/>
                    </a:cubicBezTo>
                    <a:close/>
                    <a:moveTo>
                      <a:pt x="10036" y="2472"/>
                    </a:moveTo>
                    <a:cubicBezTo>
                      <a:pt x="9820" y="2472"/>
                      <a:pt x="9493" y="2612"/>
                      <a:pt x="9324" y="2778"/>
                    </a:cubicBezTo>
                    <a:cubicBezTo>
                      <a:pt x="8605" y="3496"/>
                      <a:pt x="7820" y="4181"/>
                      <a:pt x="7051" y="4883"/>
                    </a:cubicBezTo>
                    <a:cubicBezTo>
                      <a:pt x="7051" y="4883"/>
                      <a:pt x="7077" y="4941"/>
                      <a:pt x="6692" y="5234"/>
                    </a:cubicBezTo>
                    <a:cubicBezTo>
                      <a:pt x="6693" y="5233"/>
                      <a:pt x="6694" y="5232"/>
                      <a:pt x="6695" y="5232"/>
                    </a:cubicBezTo>
                    <a:cubicBezTo>
                      <a:pt x="6710" y="5232"/>
                      <a:pt x="6642" y="5376"/>
                      <a:pt x="6642" y="5376"/>
                    </a:cubicBezTo>
                    <a:cubicBezTo>
                      <a:pt x="6391" y="5476"/>
                      <a:pt x="6341" y="5610"/>
                      <a:pt x="6383" y="5727"/>
                    </a:cubicBezTo>
                    <a:cubicBezTo>
                      <a:pt x="6283" y="5768"/>
                      <a:pt x="6216" y="5827"/>
                      <a:pt x="6216" y="5885"/>
                    </a:cubicBezTo>
                    <a:cubicBezTo>
                      <a:pt x="6158" y="5910"/>
                      <a:pt x="6082" y="5961"/>
                      <a:pt x="5957" y="6027"/>
                    </a:cubicBezTo>
                    <a:lnTo>
                      <a:pt x="5932" y="5919"/>
                    </a:lnTo>
                    <a:cubicBezTo>
                      <a:pt x="5808" y="5881"/>
                      <a:pt x="5743" y="5801"/>
                      <a:pt x="5704" y="5801"/>
                    </a:cubicBezTo>
                    <a:cubicBezTo>
                      <a:pt x="5656" y="5801"/>
                      <a:pt x="5647" y="5920"/>
                      <a:pt x="5615" y="6378"/>
                    </a:cubicBezTo>
                    <a:cubicBezTo>
                      <a:pt x="5523" y="7707"/>
                      <a:pt x="5255" y="8475"/>
                      <a:pt x="5038" y="9461"/>
                    </a:cubicBezTo>
                    <a:cubicBezTo>
                      <a:pt x="4957" y="9816"/>
                      <a:pt x="4692" y="10623"/>
                      <a:pt x="4957" y="10623"/>
                    </a:cubicBezTo>
                    <a:cubicBezTo>
                      <a:pt x="4992" y="10623"/>
                      <a:pt x="5035" y="10610"/>
                      <a:pt x="5088" y="10580"/>
                    </a:cubicBezTo>
                    <a:cubicBezTo>
                      <a:pt x="5280" y="10472"/>
                      <a:pt x="5280" y="10221"/>
                      <a:pt x="5422" y="10154"/>
                    </a:cubicBezTo>
                    <a:cubicBezTo>
                      <a:pt x="5433" y="10149"/>
                      <a:pt x="5444" y="10147"/>
                      <a:pt x="5456" y="10147"/>
                    </a:cubicBezTo>
                    <a:cubicBezTo>
                      <a:pt x="5550" y="10147"/>
                      <a:pt x="5664" y="10299"/>
                      <a:pt x="5773" y="10299"/>
                    </a:cubicBezTo>
                    <a:cubicBezTo>
                      <a:pt x="5825" y="10299"/>
                      <a:pt x="5876" y="10265"/>
                      <a:pt x="5924" y="10163"/>
                    </a:cubicBezTo>
                    <a:cubicBezTo>
                      <a:pt x="6358" y="9219"/>
                      <a:pt x="6266" y="7940"/>
                      <a:pt x="6141" y="6779"/>
                    </a:cubicBezTo>
                    <a:lnTo>
                      <a:pt x="6141" y="6779"/>
                    </a:lnTo>
                    <a:cubicBezTo>
                      <a:pt x="6659" y="7698"/>
                      <a:pt x="7402" y="8625"/>
                      <a:pt x="8012" y="9336"/>
                    </a:cubicBezTo>
                    <a:cubicBezTo>
                      <a:pt x="8200" y="9555"/>
                      <a:pt x="8322" y="9636"/>
                      <a:pt x="8400" y="9636"/>
                    </a:cubicBezTo>
                    <a:cubicBezTo>
                      <a:pt x="8593" y="9636"/>
                      <a:pt x="8513" y="9141"/>
                      <a:pt x="8472" y="9010"/>
                    </a:cubicBezTo>
                    <a:cubicBezTo>
                      <a:pt x="8455" y="8968"/>
                      <a:pt x="8330" y="8509"/>
                      <a:pt x="8279" y="8408"/>
                    </a:cubicBezTo>
                    <a:lnTo>
                      <a:pt x="8279" y="8408"/>
                    </a:lnTo>
                    <a:cubicBezTo>
                      <a:pt x="8703" y="8783"/>
                      <a:pt x="9046" y="8832"/>
                      <a:pt x="9197" y="8832"/>
                    </a:cubicBezTo>
                    <a:cubicBezTo>
                      <a:pt x="9252" y="8832"/>
                      <a:pt x="9282" y="8826"/>
                      <a:pt x="9282" y="8826"/>
                    </a:cubicBezTo>
                    <a:cubicBezTo>
                      <a:pt x="9466" y="8534"/>
                      <a:pt x="9173" y="8291"/>
                      <a:pt x="8948" y="8057"/>
                    </a:cubicBezTo>
                    <a:cubicBezTo>
                      <a:pt x="8936" y="8045"/>
                      <a:pt x="8939" y="8040"/>
                      <a:pt x="8953" y="8040"/>
                    </a:cubicBezTo>
                    <a:cubicBezTo>
                      <a:pt x="9026" y="8040"/>
                      <a:pt x="9399" y="8174"/>
                      <a:pt x="9697" y="8174"/>
                    </a:cubicBezTo>
                    <a:cubicBezTo>
                      <a:pt x="9893" y="8174"/>
                      <a:pt x="10057" y="8116"/>
                      <a:pt x="10084" y="7924"/>
                    </a:cubicBezTo>
                    <a:cubicBezTo>
                      <a:pt x="10117" y="7590"/>
                      <a:pt x="8071" y="6946"/>
                      <a:pt x="7511" y="6637"/>
                    </a:cubicBezTo>
                    <a:lnTo>
                      <a:pt x="6926" y="6345"/>
                    </a:lnTo>
                    <a:cubicBezTo>
                      <a:pt x="6801" y="6261"/>
                      <a:pt x="6684" y="6169"/>
                      <a:pt x="6567" y="6069"/>
                    </a:cubicBezTo>
                    <a:lnTo>
                      <a:pt x="6592" y="6069"/>
                    </a:lnTo>
                    <a:lnTo>
                      <a:pt x="6784" y="6086"/>
                    </a:lnTo>
                    <a:cubicBezTo>
                      <a:pt x="8104" y="6270"/>
                      <a:pt x="9140" y="6754"/>
                      <a:pt x="10460" y="6796"/>
                    </a:cubicBezTo>
                    <a:cubicBezTo>
                      <a:pt x="10819" y="6796"/>
                      <a:pt x="10861" y="6437"/>
                      <a:pt x="10660" y="6328"/>
                    </a:cubicBezTo>
                    <a:cubicBezTo>
                      <a:pt x="10412" y="6188"/>
                      <a:pt x="10348" y="6151"/>
                      <a:pt x="10349" y="6151"/>
                    </a:cubicBezTo>
                    <a:lnTo>
                      <a:pt x="10349" y="6151"/>
                    </a:lnTo>
                    <a:cubicBezTo>
                      <a:pt x="10350" y="6151"/>
                      <a:pt x="10426" y="6194"/>
                      <a:pt x="10426" y="6194"/>
                    </a:cubicBezTo>
                    <a:cubicBezTo>
                      <a:pt x="10861" y="6027"/>
                      <a:pt x="10752" y="5860"/>
                      <a:pt x="10752" y="5860"/>
                    </a:cubicBezTo>
                    <a:cubicBezTo>
                      <a:pt x="10642" y="5699"/>
                      <a:pt x="10444" y="5650"/>
                      <a:pt x="10208" y="5650"/>
                    </a:cubicBezTo>
                    <a:cubicBezTo>
                      <a:pt x="9871" y="5650"/>
                      <a:pt x="9458" y="5750"/>
                      <a:pt x="9123" y="5760"/>
                    </a:cubicBezTo>
                    <a:cubicBezTo>
                      <a:pt x="8714" y="5768"/>
                      <a:pt x="8305" y="5802"/>
                      <a:pt x="7895" y="5810"/>
                    </a:cubicBezTo>
                    <a:lnTo>
                      <a:pt x="7469" y="5768"/>
                    </a:lnTo>
                    <a:cubicBezTo>
                      <a:pt x="8096" y="5560"/>
                      <a:pt x="8714" y="5217"/>
                      <a:pt x="9307" y="4908"/>
                    </a:cubicBezTo>
                    <a:cubicBezTo>
                      <a:pt x="9416" y="4858"/>
                      <a:pt x="9524" y="4791"/>
                      <a:pt x="9624" y="4716"/>
                    </a:cubicBezTo>
                    <a:cubicBezTo>
                      <a:pt x="10201" y="4357"/>
                      <a:pt x="10034" y="3989"/>
                      <a:pt x="10034" y="3989"/>
                    </a:cubicBezTo>
                    <a:cubicBezTo>
                      <a:pt x="10468" y="3680"/>
                      <a:pt x="10961" y="3454"/>
                      <a:pt x="10944" y="3095"/>
                    </a:cubicBezTo>
                    <a:cubicBezTo>
                      <a:pt x="10933" y="2895"/>
                      <a:pt x="10827" y="2828"/>
                      <a:pt x="10689" y="2828"/>
                    </a:cubicBezTo>
                    <a:cubicBezTo>
                      <a:pt x="10414" y="2828"/>
                      <a:pt x="10017" y="3095"/>
                      <a:pt x="10017" y="3095"/>
                    </a:cubicBezTo>
                    <a:cubicBezTo>
                      <a:pt x="10371" y="2633"/>
                      <a:pt x="10268" y="2472"/>
                      <a:pt x="10036" y="247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153;p37">
                <a:extLst>
                  <a:ext uri="{FF2B5EF4-FFF2-40B4-BE49-F238E27FC236}">
                    <a16:creationId xmlns:a16="http://schemas.microsoft.com/office/drawing/2014/main" id="{33FE7C2A-078E-9B9E-2CBA-595D22215E40}"/>
                  </a:ext>
                </a:extLst>
              </p:cNvPr>
              <p:cNvSpPr/>
              <p:nvPr/>
            </p:nvSpPr>
            <p:spPr>
              <a:xfrm>
                <a:off x="4518518" y="8460954"/>
                <a:ext cx="152915" cy="157453"/>
              </a:xfrm>
              <a:custGeom>
                <a:avLst/>
                <a:gdLst/>
                <a:ahLst/>
                <a:cxnLst/>
                <a:rect l="l" t="t" r="r" b="b"/>
                <a:pathLst>
                  <a:path w="3100" h="3192" extrusionOk="0">
                    <a:moveTo>
                      <a:pt x="168" y="1872"/>
                    </a:moveTo>
                    <a:cubicBezTo>
                      <a:pt x="1" y="1295"/>
                      <a:pt x="727" y="544"/>
                      <a:pt x="727" y="544"/>
                    </a:cubicBezTo>
                    <a:cubicBezTo>
                      <a:pt x="811" y="427"/>
                      <a:pt x="928" y="343"/>
                      <a:pt x="1062" y="285"/>
                    </a:cubicBezTo>
                    <a:cubicBezTo>
                      <a:pt x="1630" y="1"/>
                      <a:pt x="2348" y="351"/>
                      <a:pt x="2599" y="844"/>
                    </a:cubicBezTo>
                    <a:cubicBezTo>
                      <a:pt x="3100" y="1863"/>
                      <a:pt x="1730" y="3192"/>
                      <a:pt x="636" y="2473"/>
                    </a:cubicBezTo>
                    <a:cubicBezTo>
                      <a:pt x="393" y="2315"/>
                      <a:pt x="184" y="1930"/>
                      <a:pt x="184" y="1930"/>
                    </a:cubicBezTo>
                    <a:cubicBezTo>
                      <a:pt x="176" y="1905"/>
                      <a:pt x="176" y="1905"/>
                      <a:pt x="168" y="187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154;p37">
                <a:extLst>
                  <a:ext uri="{FF2B5EF4-FFF2-40B4-BE49-F238E27FC236}">
                    <a16:creationId xmlns:a16="http://schemas.microsoft.com/office/drawing/2014/main" id="{16787463-19EA-423D-F34B-D330B88E265D}"/>
                  </a:ext>
                </a:extLst>
              </p:cNvPr>
              <p:cNvSpPr/>
              <p:nvPr/>
            </p:nvSpPr>
            <p:spPr>
              <a:xfrm>
                <a:off x="2065412" y="8449412"/>
                <a:ext cx="508123" cy="1716400"/>
              </a:xfrm>
              <a:custGeom>
                <a:avLst/>
                <a:gdLst/>
                <a:ahLst/>
                <a:cxnLst/>
                <a:rect l="l" t="t" r="r" b="b"/>
                <a:pathLst>
                  <a:path w="10301" h="34796" extrusionOk="0">
                    <a:moveTo>
                      <a:pt x="4102" y="34361"/>
                    </a:moveTo>
                    <a:cubicBezTo>
                      <a:pt x="877" y="30284"/>
                      <a:pt x="3885" y="25873"/>
                      <a:pt x="3642" y="21571"/>
                    </a:cubicBezTo>
                    <a:cubicBezTo>
                      <a:pt x="3475" y="18555"/>
                      <a:pt x="1245" y="16341"/>
                      <a:pt x="510" y="13484"/>
                    </a:cubicBezTo>
                    <a:cubicBezTo>
                      <a:pt x="0" y="11529"/>
                      <a:pt x="551" y="9750"/>
                      <a:pt x="1136" y="7945"/>
                    </a:cubicBezTo>
                    <a:cubicBezTo>
                      <a:pt x="1796" y="5890"/>
                      <a:pt x="2623" y="3927"/>
                      <a:pt x="3350" y="1905"/>
                    </a:cubicBezTo>
                    <a:cubicBezTo>
                      <a:pt x="3517" y="1496"/>
                      <a:pt x="3659" y="1078"/>
                      <a:pt x="3776" y="652"/>
                    </a:cubicBezTo>
                    <a:cubicBezTo>
                      <a:pt x="3784" y="610"/>
                      <a:pt x="3918" y="1"/>
                      <a:pt x="3943" y="1"/>
                    </a:cubicBezTo>
                    <a:cubicBezTo>
                      <a:pt x="4728" y="151"/>
                      <a:pt x="5597" y="1880"/>
                      <a:pt x="5923" y="2448"/>
                    </a:cubicBezTo>
                    <a:cubicBezTo>
                      <a:pt x="7728" y="5531"/>
                      <a:pt x="7134" y="8831"/>
                      <a:pt x="6792" y="12064"/>
                    </a:cubicBezTo>
                    <a:cubicBezTo>
                      <a:pt x="6449" y="15263"/>
                      <a:pt x="10259" y="17235"/>
                      <a:pt x="10292" y="20485"/>
                    </a:cubicBezTo>
                    <a:cubicBezTo>
                      <a:pt x="10301" y="22206"/>
                      <a:pt x="9139" y="23601"/>
                      <a:pt x="8546" y="25130"/>
                    </a:cubicBezTo>
                    <a:cubicBezTo>
                      <a:pt x="8128" y="26191"/>
                      <a:pt x="8229" y="27377"/>
                      <a:pt x="7794" y="28429"/>
                    </a:cubicBezTo>
                    <a:cubicBezTo>
                      <a:pt x="7393" y="29398"/>
                      <a:pt x="6600" y="30125"/>
                      <a:pt x="6057" y="31011"/>
                    </a:cubicBezTo>
                    <a:cubicBezTo>
                      <a:pt x="5330" y="32197"/>
                      <a:pt x="4971" y="33509"/>
                      <a:pt x="4494" y="34795"/>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155;p37">
                <a:extLst>
                  <a:ext uri="{FF2B5EF4-FFF2-40B4-BE49-F238E27FC236}">
                    <a16:creationId xmlns:a16="http://schemas.microsoft.com/office/drawing/2014/main" id="{39B6A09C-9041-C6AD-27E4-8CBF8045F3FC}"/>
                  </a:ext>
                </a:extLst>
              </p:cNvPr>
              <p:cNvSpPr/>
              <p:nvPr/>
            </p:nvSpPr>
            <p:spPr>
              <a:xfrm>
                <a:off x="2209596" y="9010265"/>
                <a:ext cx="238252" cy="1145237"/>
              </a:xfrm>
              <a:custGeom>
                <a:avLst/>
                <a:gdLst/>
                <a:ahLst/>
                <a:cxnLst/>
                <a:rect l="l" t="t" r="r" b="b"/>
                <a:pathLst>
                  <a:path w="4830" h="23217" extrusionOk="0">
                    <a:moveTo>
                      <a:pt x="1438" y="23166"/>
                    </a:moveTo>
                    <a:cubicBezTo>
                      <a:pt x="1371" y="23191"/>
                      <a:pt x="1304" y="23208"/>
                      <a:pt x="1237" y="23216"/>
                    </a:cubicBezTo>
                    <a:lnTo>
                      <a:pt x="1204" y="23141"/>
                    </a:lnTo>
                    <a:cubicBezTo>
                      <a:pt x="1154" y="23049"/>
                      <a:pt x="1095" y="22916"/>
                      <a:pt x="1095" y="22916"/>
                    </a:cubicBezTo>
                    <a:cubicBezTo>
                      <a:pt x="1095" y="22916"/>
                      <a:pt x="1012" y="22907"/>
                      <a:pt x="970" y="22765"/>
                    </a:cubicBezTo>
                    <a:cubicBezTo>
                      <a:pt x="711" y="21846"/>
                      <a:pt x="469" y="20919"/>
                      <a:pt x="469" y="19958"/>
                    </a:cubicBezTo>
                    <a:lnTo>
                      <a:pt x="469" y="19942"/>
                    </a:lnTo>
                    <a:cubicBezTo>
                      <a:pt x="561" y="18680"/>
                      <a:pt x="953" y="17469"/>
                      <a:pt x="1346" y="16291"/>
                    </a:cubicBezTo>
                    <a:cubicBezTo>
                      <a:pt x="1346" y="16291"/>
                      <a:pt x="1463" y="15965"/>
                      <a:pt x="1563" y="15698"/>
                    </a:cubicBezTo>
                    <a:cubicBezTo>
                      <a:pt x="1605" y="15581"/>
                      <a:pt x="1647" y="15472"/>
                      <a:pt x="1688" y="15355"/>
                    </a:cubicBezTo>
                    <a:cubicBezTo>
                      <a:pt x="2357" y="13509"/>
                      <a:pt x="2800" y="11537"/>
                      <a:pt x="2399" y="9549"/>
                    </a:cubicBezTo>
                    <a:cubicBezTo>
                      <a:pt x="2148" y="8313"/>
                      <a:pt x="1563" y="7126"/>
                      <a:pt x="1054" y="5940"/>
                    </a:cubicBezTo>
                    <a:cubicBezTo>
                      <a:pt x="1054" y="5940"/>
                      <a:pt x="845" y="5439"/>
                      <a:pt x="694" y="5030"/>
                    </a:cubicBezTo>
                    <a:cubicBezTo>
                      <a:pt x="460" y="4428"/>
                      <a:pt x="285" y="3810"/>
                      <a:pt x="168" y="3175"/>
                    </a:cubicBezTo>
                    <a:cubicBezTo>
                      <a:pt x="26" y="2331"/>
                      <a:pt x="1" y="1471"/>
                      <a:pt x="110" y="619"/>
                    </a:cubicBezTo>
                    <a:lnTo>
                      <a:pt x="110" y="610"/>
                    </a:lnTo>
                    <a:cubicBezTo>
                      <a:pt x="135" y="368"/>
                      <a:pt x="143" y="0"/>
                      <a:pt x="410" y="134"/>
                    </a:cubicBezTo>
                    <a:cubicBezTo>
                      <a:pt x="552" y="209"/>
                      <a:pt x="636" y="468"/>
                      <a:pt x="719" y="652"/>
                    </a:cubicBezTo>
                    <a:cubicBezTo>
                      <a:pt x="1421" y="2173"/>
                      <a:pt x="1546" y="3852"/>
                      <a:pt x="2198" y="5414"/>
                    </a:cubicBezTo>
                    <a:cubicBezTo>
                      <a:pt x="2666" y="6550"/>
                      <a:pt x="3251" y="7644"/>
                      <a:pt x="3735" y="8772"/>
                    </a:cubicBezTo>
                    <a:cubicBezTo>
                      <a:pt x="4562" y="10719"/>
                      <a:pt x="4830" y="12949"/>
                      <a:pt x="4044" y="14929"/>
                    </a:cubicBezTo>
                    <a:cubicBezTo>
                      <a:pt x="3393" y="16575"/>
                      <a:pt x="2273" y="18020"/>
                      <a:pt x="1638" y="19666"/>
                    </a:cubicBezTo>
                    <a:cubicBezTo>
                      <a:pt x="1438" y="20159"/>
                      <a:pt x="1296" y="20668"/>
                      <a:pt x="1221" y="21186"/>
                    </a:cubicBezTo>
                    <a:lnTo>
                      <a:pt x="1221" y="21195"/>
                    </a:lnTo>
                    <a:cubicBezTo>
                      <a:pt x="1237" y="21846"/>
                      <a:pt x="1371" y="22481"/>
                      <a:pt x="1613" y="23074"/>
                    </a:cubicBezTo>
                    <a:lnTo>
                      <a:pt x="1505" y="23141"/>
                    </a:lnTo>
                    <a:close/>
                  </a:path>
                </a:pathLst>
              </a:custGeom>
              <a:solidFill>
                <a:srgbClr val="1472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156;p37">
                <a:extLst>
                  <a:ext uri="{FF2B5EF4-FFF2-40B4-BE49-F238E27FC236}">
                    <a16:creationId xmlns:a16="http://schemas.microsoft.com/office/drawing/2014/main" id="{9F349D5E-A2A0-24D2-F8BB-D555B8D8D9E1}"/>
                  </a:ext>
                </a:extLst>
              </p:cNvPr>
              <p:cNvSpPr/>
              <p:nvPr/>
            </p:nvSpPr>
            <p:spPr>
              <a:xfrm rot="-840273">
                <a:off x="1584965" y="8822828"/>
                <a:ext cx="719953" cy="1371930"/>
              </a:xfrm>
              <a:custGeom>
                <a:avLst/>
                <a:gdLst/>
                <a:ahLst/>
                <a:cxnLst/>
                <a:rect l="l" t="t" r="r" b="b"/>
                <a:pathLst>
                  <a:path w="14595" h="27812" extrusionOk="0">
                    <a:moveTo>
                      <a:pt x="4350" y="1"/>
                    </a:moveTo>
                    <a:cubicBezTo>
                      <a:pt x="4319" y="1"/>
                      <a:pt x="4285" y="87"/>
                      <a:pt x="4185" y="516"/>
                    </a:cubicBezTo>
                    <a:cubicBezTo>
                      <a:pt x="3659" y="2688"/>
                      <a:pt x="3584" y="5203"/>
                      <a:pt x="4202" y="7408"/>
                    </a:cubicBezTo>
                    <a:cubicBezTo>
                      <a:pt x="4386" y="8043"/>
                      <a:pt x="4570" y="8695"/>
                      <a:pt x="4904" y="9238"/>
                    </a:cubicBezTo>
                    <a:cubicBezTo>
                      <a:pt x="4979" y="9522"/>
                      <a:pt x="5054" y="9806"/>
                      <a:pt x="5129" y="10098"/>
                    </a:cubicBezTo>
                    <a:cubicBezTo>
                      <a:pt x="4269" y="8887"/>
                      <a:pt x="2807" y="8135"/>
                      <a:pt x="1362" y="7500"/>
                    </a:cubicBezTo>
                    <a:cubicBezTo>
                      <a:pt x="986" y="7316"/>
                      <a:pt x="601" y="7183"/>
                      <a:pt x="200" y="7082"/>
                    </a:cubicBezTo>
                    <a:cubicBezTo>
                      <a:pt x="185" y="7079"/>
                      <a:pt x="171" y="7077"/>
                      <a:pt x="159" y="7077"/>
                    </a:cubicBezTo>
                    <a:cubicBezTo>
                      <a:pt x="0" y="7077"/>
                      <a:pt x="108" y="7358"/>
                      <a:pt x="108" y="7358"/>
                    </a:cubicBezTo>
                    <a:cubicBezTo>
                      <a:pt x="292" y="7776"/>
                      <a:pt x="626" y="8102"/>
                      <a:pt x="969" y="8411"/>
                    </a:cubicBezTo>
                    <a:cubicBezTo>
                      <a:pt x="2289" y="9589"/>
                      <a:pt x="4260" y="9764"/>
                      <a:pt x="5405" y="11092"/>
                    </a:cubicBezTo>
                    <a:lnTo>
                      <a:pt x="5488" y="11393"/>
                    </a:lnTo>
                    <a:cubicBezTo>
                      <a:pt x="5476" y="11442"/>
                      <a:pt x="5473" y="11473"/>
                      <a:pt x="5479" y="11473"/>
                    </a:cubicBezTo>
                    <a:cubicBezTo>
                      <a:pt x="5481" y="11473"/>
                      <a:pt x="5484" y="11469"/>
                      <a:pt x="5488" y="11460"/>
                    </a:cubicBezTo>
                    <a:lnTo>
                      <a:pt x="5505" y="11460"/>
                    </a:lnTo>
                    <a:cubicBezTo>
                      <a:pt x="5714" y="12220"/>
                      <a:pt x="5931" y="12972"/>
                      <a:pt x="6132" y="13732"/>
                    </a:cubicBezTo>
                    <a:cubicBezTo>
                      <a:pt x="5580" y="12755"/>
                      <a:pt x="4661" y="12061"/>
                      <a:pt x="3667" y="11585"/>
                    </a:cubicBezTo>
                    <a:lnTo>
                      <a:pt x="3634" y="11569"/>
                    </a:lnTo>
                    <a:cubicBezTo>
                      <a:pt x="2782" y="11184"/>
                      <a:pt x="1846" y="10992"/>
                      <a:pt x="935" y="10775"/>
                    </a:cubicBezTo>
                    <a:cubicBezTo>
                      <a:pt x="861" y="10752"/>
                      <a:pt x="758" y="10697"/>
                      <a:pt x="688" y="10697"/>
                    </a:cubicBezTo>
                    <a:cubicBezTo>
                      <a:pt x="633" y="10697"/>
                      <a:pt x="600" y="10731"/>
                      <a:pt x="618" y="10842"/>
                    </a:cubicBezTo>
                    <a:cubicBezTo>
                      <a:pt x="610" y="10917"/>
                      <a:pt x="643" y="11000"/>
                      <a:pt x="693" y="11051"/>
                    </a:cubicBezTo>
                    <a:cubicBezTo>
                      <a:pt x="810" y="11226"/>
                      <a:pt x="952" y="11385"/>
                      <a:pt x="1111" y="11518"/>
                    </a:cubicBezTo>
                    <a:cubicBezTo>
                      <a:pt x="1996" y="12279"/>
                      <a:pt x="2957" y="12939"/>
                      <a:pt x="3985" y="13482"/>
                    </a:cubicBezTo>
                    <a:cubicBezTo>
                      <a:pt x="4854" y="13958"/>
                      <a:pt x="5839" y="14250"/>
                      <a:pt x="6483" y="15052"/>
                    </a:cubicBezTo>
                    <a:cubicBezTo>
                      <a:pt x="6666" y="15779"/>
                      <a:pt x="6842" y="16514"/>
                      <a:pt x="6984" y="17241"/>
                    </a:cubicBezTo>
                    <a:cubicBezTo>
                      <a:pt x="6817" y="16982"/>
                      <a:pt x="6625" y="16740"/>
                      <a:pt x="6407" y="16522"/>
                    </a:cubicBezTo>
                    <a:cubicBezTo>
                      <a:pt x="5605" y="15796"/>
                      <a:pt x="4536" y="15445"/>
                      <a:pt x="3542" y="15102"/>
                    </a:cubicBezTo>
                    <a:cubicBezTo>
                      <a:pt x="2982" y="14910"/>
                      <a:pt x="2414" y="14710"/>
                      <a:pt x="1846" y="14551"/>
                    </a:cubicBezTo>
                    <a:cubicBezTo>
                      <a:pt x="1738" y="14525"/>
                      <a:pt x="1613" y="14432"/>
                      <a:pt x="1526" y="14432"/>
                    </a:cubicBezTo>
                    <a:cubicBezTo>
                      <a:pt x="1472" y="14432"/>
                      <a:pt x="1433" y="14468"/>
                      <a:pt x="1420" y="14576"/>
                    </a:cubicBezTo>
                    <a:lnTo>
                      <a:pt x="1420" y="14693"/>
                    </a:lnTo>
                    <a:cubicBezTo>
                      <a:pt x="1646" y="15319"/>
                      <a:pt x="2255" y="15695"/>
                      <a:pt x="2849" y="16046"/>
                    </a:cubicBezTo>
                    <a:cubicBezTo>
                      <a:pt x="4010" y="16731"/>
                      <a:pt x="5330" y="17124"/>
                      <a:pt x="6458" y="17859"/>
                    </a:cubicBezTo>
                    <a:cubicBezTo>
                      <a:pt x="6758" y="18035"/>
                      <a:pt x="7017" y="18277"/>
                      <a:pt x="7226" y="18561"/>
                    </a:cubicBezTo>
                    <a:cubicBezTo>
                      <a:pt x="7376" y="19438"/>
                      <a:pt x="7468" y="20315"/>
                      <a:pt x="7527" y="21201"/>
                    </a:cubicBezTo>
                    <a:lnTo>
                      <a:pt x="7527" y="21242"/>
                    </a:lnTo>
                    <a:cubicBezTo>
                      <a:pt x="7176" y="20407"/>
                      <a:pt x="6382" y="19781"/>
                      <a:pt x="5614" y="19354"/>
                    </a:cubicBezTo>
                    <a:cubicBezTo>
                      <a:pt x="4578" y="18770"/>
                      <a:pt x="3475" y="18319"/>
                      <a:pt x="2414" y="17784"/>
                    </a:cubicBezTo>
                    <a:cubicBezTo>
                      <a:pt x="2314" y="17734"/>
                      <a:pt x="2189" y="17667"/>
                      <a:pt x="2189" y="17667"/>
                    </a:cubicBezTo>
                    <a:cubicBezTo>
                      <a:pt x="2055" y="17667"/>
                      <a:pt x="2097" y="17759"/>
                      <a:pt x="2130" y="17809"/>
                    </a:cubicBezTo>
                    <a:lnTo>
                      <a:pt x="2164" y="17884"/>
                    </a:lnTo>
                    <a:cubicBezTo>
                      <a:pt x="2539" y="18344"/>
                      <a:pt x="2957" y="18770"/>
                      <a:pt x="3400" y="19162"/>
                    </a:cubicBezTo>
                    <a:cubicBezTo>
                      <a:pt x="4336" y="19998"/>
                      <a:pt x="5355" y="20725"/>
                      <a:pt x="6449" y="21326"/>
                    </a:cubicBezTo>
                    <a:cubicBezTo>
                      <a:pt x="6850" y="21535"/>
                      <a:pt x="7243" y="21760"/>
                      <a:pt x="7560" y="22086"/>
                    </a:cubicBezTo>
                    <a:cubicBezTo>
                      <a:pt x="7594" y="23941"/>
                      <a:pt x="7310" y="25779"/>
                      <a:pt x="6725" y="27533"/>
                    </a:cubicBezTo>
                    <a:lnTo>
                      <a:pt x="6708" y="27608"/>
                    </a:lnTo>
                    <a:cubicBezTo>
                      <a:pt x="6701" y="27768"/>
                      <a:pt x="6706" y="27812"/>
                      <a:pt x="6715" y="27812"/>
                    </a:cubicBezTo>
                    <a:cubicBezTo>
                      <a:pt x="6726" y="27812"/>
                      <a:pt x="6742" y="27742"/>
                      <a:pt x="6742" y="27742"/>
                    </a:cubicBezTo>
                    <a:cubicBezTo>
                      <a:pt x="6792" y="27675"/>
                      <a:pt x="6833" y="27608"/>
                      <a:pt x="6833" y="27608"/>
                    </a:cubicBezTo>
                    <a:cubicBezTo>
                      <a:pt x="7477" y="25862"/>
                      <a:pt x="7719" y="24033"/>
                      <a:pt x="7719" y="22186"/>
                    </a:cubicBezTo>
                    <a:lnTo>
                      <a:pt x="7744" y="22186"/>
                    </a:lnTo>
                    <a:lnTo>
                      <a:pt x="7752" y="22078"/>
                    </a:lnTo>
                    <a:cubicBezTo>
                      <a:pt x="7736" y="22061"/>
                      <a:pt x="7727" y="22044"/>
                      <a:pt x="7711" y="22028"/>
                    </a:cubicBezTo>
                    <a:lnTo>
                      <a:pt x="7711" y="21669"/>
                    </a:lnTo>
                    <a:cubicBezTo>
                      <a:pt x="8287" y="21209"/>
                      <a:pt x="9022" y="21042"/>
                      <a:pt x="9682" y="20850"/>
                    </a:cubicBezTo>
                    <a:cubicBezTo>
                      <a:pt x="11169" y="20407"/>
                      <a:pt x="12690" y="19948"/>
                      <a:pt x="13959" y="18962"/>
                    </a:cubicBezTo>
                    <a:cubicBezTo>
                      <a:pt x="14093" y="18853"/>
                      <a:pt x="14285" y="18703"/>
                      <a:pt x="14285" y="18703"/>
                    </a:cubicBezTo>
                    <a:cubicBezTo>
                      <a:pt x="14452" y="18527"/>
                      <a:pt x="14594" y="18252"/>
                      <a:pt x="14427" y="18235"/>
                    </a:cubicBezTo>
                    <a:lnTo>
                      <a:pt x="14427" y="18235"/>
                    </a:lnTo>
                    <a:lnTo>
                      <a:pt x="14327" y="18268"/>
                    </a:lnTo>
                    <a:lnTo>
                      <a:pt x="14285" y="18285"/>
                    </a:lnTo>
                    <a:cubicBezTo>
                      <a:pt x="13183" y="18720"/>
                      <a:pt x="12063" y="18895"/>
                      <a:pt x="10919" y="19321"/>
                    </a:cubicBezTo>
                    <a:cubicBezTo>
                      <a:pt x="9891" y="19672"/>
                      <a:pt x="8947" y="20240"/>
                      <a:pt x="8153" y="20975"/>
                    </a:cubicBezTo>
                    <a:cubicBezTo>
                      <a:pt x="7986" y="21126"/>
                      <a:pt x="7844" y="21284"/>
                      <a:pt x="7702" y="21460"/>
                    </a:cubicBezTo>
                    <a:cubicBezTo>
                      <a:pt x="7669" y="20549"/>
                      <a:pt x="7577" y="19647"/>
                      <a:pt x="7443" y="18753"/>
                    </a:cubicBezTo>
                    <a:lnTo>
                      <a:pt x="7460" y="18745"/>
                    </a:lnTo>
                    <a:cubicBezTo>
                      <a:pt x="7485" y="18720"/>
                      <a:pt x="7502" y="18686"/>
                      <a:pt x="7510" y="18653"/>
                    </a:cubicBezTo>
                    <a:cubicBezTo>
                      <a:pt x="8178" y="17316"/>
                      <a:pt x="9490" y="16472"/>
                      <a:pt x="10526" y="15303"/>
                    </a:cubicBezTo>
                    <a:cubicBezTo>
                      <a:pt x="11228" y="14509"/>
                      <a:pt x="11921" y="13649"/>
                      <a:pt x="12372" y="12755"/>
                    </a:cubicBezTo>
                    <a:cubicBezTo>
                      <a:pt x="12439" y="12629"/>
                      <a:pt x="12506" y="12421"/>
                      <a:pt x="12506" y="12421"/>
                    </a:cubicBezTo>
                    <a:cubicBezTo>
                      <a:pt x="12506" y="12396"/>
                      <a:pt x="12514" y="12379"/>
                      <a:pt x="12514" y="12354"/>
                    </a:cubicBezTo>
                    <a:lnTo>
                      <a:pt x="12514" y="12312"/>
                    </a:lnTo>
                    <a:lnTo>
                      <a:pt x="12514" y="12279"/>
                    </a:lnTo>
                    <a:cubicBezTo>
                      <a:pt x="12509" y="12209"/>
                      <a:pt x="12486" y="12125"/>
                      <a:pt x="12429" y="12125"/>
                    </a:cubicBezTo>
                    <a:cubicBezTo>
                      <a:pt x="12397" y="12125"/>
                      <a:pt x="12354" y="12151"/>
                      <a:pt x="12297" y="12220"/>
                    </a:cubicBezTo>
                    <a:cubicBezTo>
                      <a:pt x="12188" y="12337"/>
                      <a:pt x="11838" y="12655"/>
                      <a:pt x="11545" y="12914"/>
                    </a:cubicBezTo>
                    <a:cubicBezTo>
                      <a:pt x="10802" y="13582"/>
                      <a:pt x="10025" y="14217"/>
                      <a:pt x="9340" y="14960"/>
                    </a:cubicBezTo>
                    <a:cubicBezTo>
                      <a:pt x="8529" y="15846"/>
                      <a:pt x="7686" y="16781"/>
                      <a:pt x="7385" y="17943"/>
                    </a:cubicBezTo>
                    <a:cubicBezTo>
                      <a:pt x="7368" y="18001"/>
                      <a:pt x="7360" y="18068"/>
                      <a:pt x="7343" y="18135"/>
                    </a:cubicBezTo>
                    <a:cubicBezTo>
                      <a:pt x="7209" y="17299"/>
                      <a:pt x="7034" y="16472"/>
                      <a:pt x="6842" y="15670"/>
                    </a:cubicBezTo>
                    <a:cubicBezTo>
                      <a:pt x="6792" y="15461"/>
                      <a:pt x="6742" y="15261"/>
                      <a:pt x="6691" y="15052"/>
                    </a:cubicBezTo>
                    <a:cubicBezTo>
                      <a:pt x="6692" y="15052"/>
                      <a:pt x="6692" y="15051"/>
                      <a:pt x="6693" y="15051"/>
                    </a:cubicBezTo>
                    <a:cubicBezTo>
                      <a:pt x="6693" y="15051"/>
                      <a:pt x="6693" y="15054"/>
                      <a:pt x="6693" y="15054"/>
                    </a:cubicBezTo>
                    <a:cubicBezTo>
                      <a:pt x="6693" y="15054"/>
                      <a:pt x="6702" y="15031"/>
                      <a:pt x="6783" y="14852"/>
                    </a:cubicBezTo>
                    <a:cubicBezTo>
                      <a:pt x="7293" y="13699"/>
                      <a:pt x="8128" y="12713"/>
                      <a:pt x="8855" y="11627"/>
                    </a:cubicBezTo>
                    <a:cubicBezTo>
                      <a:pt x="9365" y="10867"/>
                      <a:pt x="9858" y="10081"/>
                      <a:pt x="10342" y="9296"/>
                    </a:cubicBezTo>
                    <a:cubicBezTo>
                      <a:pt x="10743" y="8645"/>
                      <a:pt x="11144" y="7951"/>
                      <a:pt x="11228" y="7233"/>
                    </a:cubicBezTo>
                    <a:cubicBezTo>
                      <a:pt x="11228" y="7191"/>
                      <a:pt x="11219" y="7141"/>
                      <a:pt x="11203" y="7099"/>
                    </a:cubicBezTo>
                    <a:cubicBezTo>
                      <a:pt x="11163" y="7064"/>
                      <a:pt x="11156" y="7043"/>
                      <a:pt x="11143" y="7043"/>
                    </a:cubicBezTo>
                    <a:cubicBezTo>
                      <a:pt x="11132" y="7043"/>
                      <a:pt x="11116" y="7060"/>
                      <a:pt x="11069" y="7099"/>
                    </a:cubicBezTo>
                    <a:cubicBezTo>
                      <a:pt x="10902" y="7224"/>
                      <a:pt x="10785" y="7475"/>
                      <a:pt x="10609" y="7684"/>
                    </a:cubicBezTo>
                    <a:cubicBezTo>
                      <a:pt x="9398" y="9129"/>
                      <a:pt x="8128" y="10558"/>
                      <a:pt x="7268" y="12220"/>
                    </a:cubicBezTo>
                    <a:cubicBezTo>
                      <a:pt x="7017" y="12696"/>
                      <a:pt x="6817" y="13198"/>
                      <a:pt x="6675" y="13724"/>
                    </a:cubicBezTo>
                    <a:cubicBezTo>
                      <a:pt x="6608" y="14008"/>
                      <a:pt x="6574" y="14300"/>
                      <a:pt x="6574" y="14593"/>
                    </a:cubicBezTo>
                    <a:cubicBezTo>
                      <a:pt x="6282" y="13473"/>
                      <a:pt x="5981" y="12345"/>
                      <a:pt x="5681" y="11226"/>
                    </a:cubicBezTo>
                    <a:lnTo>
                      <a:pt x="5706" y="11151"/>
                    </a:lnTo>
                    <a:cubicBezTo>
                      <a:pt x="5714" y="10992"/>
                      <a:pt x="5747" y="11000"/>
                      <a:pt x="5764" y="10959"/>
                    </a:cubicBezTo>
                    <a:cubicBezTo>
                      <a:pt x="5831" y="10833"/>
                      <a:pt x="5940" y="10650"/>
                      <a:pt x="5940" y="10650"/>
                    </a:cubicBezTo>
                    <a:cubicBezTo>
                      <a:pt x="5956" y="10624"/>
                      <a:pt x="5965" y="10599"/>
                      <a:pt x="5981" y="10574"/>
                    </a:cubicBezTo>
                    <a:cubicBezTo>
                      <a:pt x="6407" y="9823"/>
                      <a:pt x="6967" y="9146"/>
                      <a:pt x="7418" y="8394"/>
                    </a:cubicBezTo>
                    <a:cubicBezTo>
                      <a:pt x="8003" y="7417"/>
                      <a:pt x="8429" y="6331"/>
                      <a:pt x="8805" y="5261"/>
                    </a:cubicBezTo>
                    <a:cubicBezTo>
                      <a:pt x="8864" y="5086"/>
                      <a:pt x="8922" y="4782"/>
                      <a:pt x="8807" y="4782"/>
                    </a:cubicBezTo>
                    <a:cubicBezTo>
                      <a:pt x="8790" y="4782"/>
                      <a:pt x="8770" y="4788"/>
                      <a:pt x="8747" y="4802"/>
                    </a:cubicBezTo>
                    <a:cubicBezTo>
                      <a:pt x="8655" y="4860"/>
                      <a:pt x="8613" y="5019"/>
                      <a:pt x="8596" y="5036"/>
                    </a:cubicBezTo>
                    <a:lnTo>
                      <a:pt x="8279" y="5512"/>
                    </a:lnTo>
                    <a:cubicBezTo>
                      <a:pt x="7460" y="6706"/>
                      <a:pt x="6558" y="7843"/>
                      <a:pt x="5998" y="9229"/>
                    </a:cubicBezTo>
                    <a:cubicBezTo>
                      <a:pt x="5789" y="9756"/>
                      <a:pt x="5656" y="10307"/>
                      <a:pt x="5597" y="10875"/>
                    </a:cubicBezTo>
                    <a:cubicBezTo>
                      <a:pt x="5371" y="10015"/>
                      <a:pt x="5146" y="9163"/>
                      <a:pt x="4937" y="8302"/>
                    </a:cubicBezTo>
                    <a:cubicBezTo>
                      <a:pt x="4870" y="8001"/>
                      <a:pt x="4795" y="7709"/>
                      <a:pt x="4728" y="7408"/>
                    </a:cubicBezTo>
                    <a:cubicBezTo>
                      <a:pt x="4703" y="6740"/>
                      <a:pt x="4753" y="6072"/>
                      <a:pt x="4778" y="5403"/>
                    </a:cubicBezTo>
                    <a:cubicBezTo>
                      <a:pt x="4837" y="3899"/>
                      <a:pt x="4879" y="2371"/>
                      <a:pt x="4686" y="959"/>
                    </a:cubicBezTo>
                    <a:cubicBezTo>
                      <a:pt x="4661" y="683"/>
                      <a:pt x="4603" y="408"/>
                      <a:pt x="4519" y="140"/>
                    </a:cubicBezTo>
                    <a:cubicBezTo>
                      <a:pt x="4494" y="98"/>
                      <a:pt x="4469" y="65"/>
                      <a:pt x="4427" y="40"/>
                    </a:cubicBezTo>
                    <a:cubicBezTo>
                      <a:pt x="4390" y="40"/>
                      <a:pt x="4371" y="1"/>
                      <a:pt x="43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157;p37">
                <a:extLst>
                  <a:ext uri="{FF2B5EF4-FFF2-40B4-BE49-F238E27FC236}">
                    <a16:creationId xmlns:a16="http://schemas.microsoft.com/office/drawing/2014/main" id="{CD602C55-4892-38BB-38B4-E3E689EF37F5}"/>
                  </a:ext>
                </a:extLst>
              </p:cNvPr>
              <p:cNvSpPr/>
              <p:nvPr/>
            </p:nvSpPr>
            <p:spPr>
              <a:xfrm>
                <a:off x="2192726" y="8227734"/>
                <a:ext cx="1406919" cy="2016755"/>
              </a:xfrm>
              <a:custGeom>
                <a:avLst/>
                <a:gdLst/>
                <a:ahLst/>
                <a:cxnLst/>
                <a:rect l="l" t="t" r="r" b="b"/>
                <a:pathLst>
                  <a:path w="28522" h="40885" extrusionOk="0">
                    <a:moveTo>
                      <a:pt x="21420" y="25664"/>
                    </a:moveTo>
                    <a:cubicBezTo>
                      <a:pt x="28521" y="30050"/>
                      <a:pt x="23450" y="40885"/>
                      <a:pt x="12715" y="39582"/>
                    </a:cubicBezTo>
                    <a:cubicBezTo>
                      <a:pt x="6349" y="38813"/>
                      <a:pt x="0" y="30050"/>
                      <a:pt x="7093" y="25664"/>
                    </a:cubicBezTo>
                    <a:cubicBezTo>
                      <a:pt x="14194" y="21278"/>
                      <a:pt x="1220" y="19473"/>
                      <a:pt x="7093" y="14277"/>
                    </a:cubicBezTo>
                    <a:cubicBezTo>
                      <a:pt x="12974" y="9089"/>
                      <a:pt x="10485" y="10735"/>
                      <a:pt x="10075" y="5330"/>
                    </a:cubicBezTo>
                    <a:cubicBezTo>
                      <a:pt x="9925" y="3450"/>
                      <a:pt x="10869" y="1078"/>
                      <a:pt x="13601" y="560"/>
                    </a:cubicBezTo>
                    <a:cubicBezTo>
                      <a:pt x="16525" y="0"/>
                      <a:pt x="18605" y="3258"/>
                      <a:pt x="18446" y="5330"/>
                    </a:cubicBezTo>
                    <a:cubicBezTo>
                      <a:pt x="18028" y="10735"/>
                      <a:pt x="15539" y="9089"/>
                      <a:pt x="21420" y="14277"/>
                    </a:cubicBezTo>
                    <a:cubicBezTo>
                      <a:pt x="27293" y="19465"/>
                      <a:pt x="14319" y="21278"/>
                      <a:pt x="21420" y="25664"/>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158;p37">
                <a:extLst>
                  <a:ext uri="{FF2B5EF4-FFF2-40B4-BE49-F238E27FC236}">
                    <a16:creationId xmlns:a16="http://schemas.microsoft.com/office/drawing/2014/main" id="{DC3F98D8-2D1D-F634-236D-68F75ACED523}"/>
                  </a:ext>
                </a:extLst>
              </p:cNvPr>
              <p:cNvSpPr/>
              <p:nvPr/>
            </p:nvSpPr>
            <p:spPr>
              <a:xfrm>
                <a:off x="2606880" y="8429237"/>
                <a:ext cx="602930" cy="2135881"/>
              </a:xfrm>
              <a:custGeom>
                <a:avLst/>
                <a:gdLst/>
                <a:ahLst/>
                <a:cxnLst/>
                <a:rect l="l" t="t" r="r" b="b"/>
                <a:pathLst>
                  <a:path w="12223" h="43300" extrusionOk="0">
                    <a:moveTo>
                      <a:pt x="5088" y="17469"/>
                    </a:moveTo>
                    <a:cubicBezTo>
                      <a:pt x="5088" y="17226"/>
                      <a:pt x="5079" y="16984"/>
                      <a:pt x="5079" y="16742"/>
                    </a:cubicBezTo>
                    <a:cubicBezTo>
                      <a:pt x="5038" y="14202"/>
                      <a:pt x="5054" y="11662"/>
                      <a:pt x="5163" y="9115"/>
                    </a:cubicBezTo>
                    <a:lnTo>
                      <a:pt x="5163" y="8947"/>
                    </a:lnTo>
                    <a:cubicBezTo>
                      <a:pt x="5222" y="8037"/>
                      <a:pt x="5305" y="6809"/>
                      <a:pt x="5305" y="6809"/>
                    </a:cubicBezTo>
                    <a:lnTo>
                      <a:pt x="5364" y="6057"/>
                    </a:lnTo>
                    <a:cubicBezTo>
                      <a:pt x="5506" y="4119"/>
                      <a:pt x="5673" y="2181"/>
                      <a:pt x="5689" y="234"/>
                    </a:cubicBezTo>
                    <a:lnTo>
                      <a:pt x="5856" y="0"/>
                    </a:lnTo>
                    <a:lnTo>
                      <a:pt x="6032" y="159"/>
                    </a:lnTo>
                    <a:cubicBezTo>
                      <a:pt x="6140" y="2131"/>
                      <a:pt x="6107" y="4102"/>
                      <a:pt x="6107" y="6082"/>
                    </a:cubicBezTo>
                    <a:lnTo>
                      <a:pt x="6107" y="6834"/>
                    </a:lnTo>
                    <a:lnTo>
                      <a:pt x="6082" y="8638"/>
                    </a:lnTo>
                    <a:lnTo>
                      <a:pt x="6082" y="8972"/>
                    </a:lnTo>
                    <a:cubicBezTo>
                      <a:pt x="6074" y="9357"/>
                      <a:pt x="6065" y="9733"/>
                      <a:pt x="6049" y="10117"/>
                    </a:cubicBezTo>
                    <a:cubicBezTo>
                      <a:pt x="5998" y="12172"/>
                      <a:pt x="5998" y="14219"/>
                      <a:pt x="6015" y="16249"/>
                    </a:cubicBezTo>
                    <a:cubicBezTo>
                      <a:pt x="6450" y="15781"/>
                      <a:pt x="6942" y="15347"/>
                      <a:pt x="7394" y="14896"/>
                    </a:cubicBezTo>
                    <a:cubicBezTo>
                      <a:pt x="8070" y="14244"/>
                      <a:pt x="8747" y="13592"/>
                      <a:pt x="9415" y="12941"/>
                    </a:cubicBezTo>
                    <a:cubicBezTo>
                      <a:pt x="9415" y="12941"/>
                      <a:pt x="10443" y="12005"/>
                      <a:pt x="11178" y="11295"/>
                    </a:cubicBezTo>
                    <a:cubicBezTo>
                      <a:pt x="11178" y="11295"/>
                      <a:pt x="11270" y="11203"/>
                      <a:pt x="11270" y="11370"/>
                    </a:cubicBezTo>
                    <a:cubicBezTo>
                      <a:pt x="9758" y="13007"/>
                      <a:pt x="8187" y="14536"/>
                      <a:pt x="6583" y="16132"/>
                    </a:cubicBezTo>
                    <a:cubicBezTo>
                      <a:pt x="6391" y="16332"/>
                      <a:pt x="6199" y="16533"/>
                      <a:pt x="6023" y="16750"/>
                    </a:cubicBezTo>
                    <a:cubicBezTo>
                      <a:pt x="6074" y="20952"/>
                      <a:pt x="6224" y="25129"/>
                      <a:pt x="6257" y="29373"/>
                    </a:cubicBezTo>
                    <a:lnTo>
                      <a:pt x="6257" y="29590"/>
                    </a:lnTo>
                    <a:cubicBezTo>
                      <a:pt x="6399" y="29448"/>
                      <a:pt x="6541" y="29298"/>
                      <a:pt x="6692" y="29156"/>
                    </a:cubicBezTo>
                    <a:lnTo>
                      <a:pt x="6725" y="29114"/>
                    </a:lnTo>
                    <a:cubicBezTo>
                      <a:pt x="8388" y="27669"/>
                      <a:pt x="10276" y="26491"/>
                      <a:pt x="11921" y="25029"/>
                    </a:cubicBezTo>
                    <a:lnTo>
                      <a:pt x="12222" y="25012"/>
                    </a:lnTo>
                    <a:cubicBezTo>
                      <a:pt x="12222" y="25012"/>
                      <a:pt x="12222" y="25179"/>
                      <a:pt x="12214" y="25263"/>
                    </a:cubicBezTo>
                    <a:cubicBezTo>
                      <a:pt x="10618" y="26750"/>
                      <a:pt x="8772" y="27953"/>
                      <a:pt x="7126" y="29415"/>
                    </a:cubicBezTo>
                    <a:cubicBezTo>
                      <a:pt x="7126" y="29415"/>
                      <a:pt x="6725" y="29741"/>
                      <a:pt x="6266" y="30158"/>
                    </a:cubicBezTo>
                    <a:cubicBezTo>
                      <a:pt x="6299" y="33801"/>
                      <a:pt x="6358" y="37451"/>
                      <a:pt x="6508" y="41094"/>
                    </a:cubicBezTo>
                    <a:lnTo>
                      <a:pt x="6458" y="42447"/>
                    </a:lnTo>
                    <a:cubicBezTo>
                      <a:pt x="6391" y="42673"/>
                      <a:pt x="6391" y="42673"/>
                      <a:pt x="6341" y="42898"/>
                    </a:cubicBezTo>
                    <a:lnTo>
                      <a:pt x="6023" y="43299"/>
                    </a:lnTo>
                    <a:lnTo>
                      <a:pt x="5673" y="42932"/>
                    </a:lnTo>
                    <a:cubicBezTo>
                      <a:pt x="5673" y="42932"/>
                      <a:pt x="5597" y="42706"/>
                      <a:pt x="5480" y="42405"/>
                    </a:cubicBezTo>
                    <a:cubicBezTo>
                      <a:pt x="5422" y="41904"/>
                      <a:pt x="5347" y="41227"/>
                      <a:pt x="5347" y="41227"/>
                    </a:cubicBezTo>
                    <a:cubicBezTo>
                      <a:pt x="5180" y="36942"/>
                      <a:pt x="5146" y="32631"/>
                      <a:pt x="5138" y="28329"/>
                    </a:cubicBezTo>
                    <a:cubicBezTo>
                      <a:pt x="4303" y="27911"/>
                      <a:pt x="3492" y="27443"/>
                      <a:pt x="2690" y="26959"/>
                    </a:cubicBezTo>
                    <a:lnTo>
                      <a:pt x="1796" y="26407"/>
                    </a:lnTo>
                    <a:lnTo>
                      <a:pt x="1278" y="26057"/>
                    </a:lnTo>
                    <a:lnTo>
                      <a:pt x="1028" y="25889"/>
                    </a:lnTo>
                    <a:lnTo>
                      <a:pt x="460" y="25505"/>
                    </a:lnTo>
                    <a:cubicBezTo>
                      <a:pt x="184" y="25321"/>
                      <a:pt x="50" y="25229"/>
                      <a:pt x="50" y="25229"/>
                    </a:cubicBezTo>
                    <a:lnTo>
                      <a:pt x="0" y="25046"/>
                    </a:lnTo>
                    <a:cubicBezTo>
                      <a:pt x="92" y="25012"/>
                      <a:pt x="192" y="25012"/>
                      <a:pt x="284" y="25046"/>
                    </a:cubicBezTo>
                    <a:cubicBezTo>
                      <a:pt x="819" y="25313"/>
                      <a:pt x="1529" y="25689"/>
                      <a:pt x="1529" y="25689"/>
                    </a:cubicBezTo>
                    <a:cubicBezTo>
                      <a:pt x="1788" y="25839"/>
                      <a:pt x="2080" y="26015"/>
                      <a:pt x="2080" y="26015"/>
                    </a:cubicBezTo>
                    <a:cubicBezTo>
                      <a:pt x="3100" y="26658"/>
                      <a:pt x="4094" y="27326"/>
                      <a:pt x="5138" y="27928"/>
                    </a:cubicBezTo>
                    <a:cubicBezTo>
                      <a:pt x="5130" y="24670"/>
                      <a:pt x="5130" y="21403"/>
                      <a:pt x="5096" y="18154"/>
                    </a:cubicBezTo>
                    <a:cubicBezTo>
                      <a:pt x="4110" y="16441"/>
                      <a:pt x="2991" y="14804"/>
                      <a:pt x="1746" y="13266"/>
                    </a:cubicBezTo>
                    <a:cubicBezTo>
                      <a:pt x="1746" y="13266"/>
                      <a:pt x="1145" y="12464"/>
                      <a:pt x="727" y="11938"/>
                    </a:cubicBezTo>
                    <a:cubicBezTo>
                      <a:pt x="727" y="11938"/>
                      <a:pt x="694" y="11721"/>
                      <a:pt x="919" y="11947"/>
                    </a:cubicBezTo>
                    <a:cubicBezTo>
                      <a:pt x="1370" y="12406"/>
                      <a:pt x="1980" y="13066"/>
                      <a:pt x="1980" y="13066"/>
                    </a:cubicBezTo>
                    <a:cubicBezTo>
                      <a:pt x="3125" y="14453"/>
                      <a:pt x="4169" y="15923"/>
                      <a:pt x="5088" y="17469"/>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1168" name="图片 17">
            <a:extLst>
              <a:ext uri="{FF2B5EF4-FFF2-40B4-BE49-F238E27FC236}">
                <a16:creationId xmlns:a16="http://schemas.microsoft.com/office/drawing/2014/main" id="{82511918-7756-AC9D-D114-15FF9486168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70569" y="624080"/>
            <a:ext cx="4570207" cy="4570207"/>
          </a:xfrm>
          <a:prstGeom prst="rect">
            <a:avLst/>
          </a:prstGeom>
        </p:spPr>
      </p:pic>
      <p:sp>
        <p:nvSpPr>
          <p:cNvPr id="1169" name="TextBox 1168">
            <a:extLst>
              <a:ext uri="{FF2B5EF4-FFF2-40B4-BE49-F238E27FC236}">
                <a16:creationId xmlns:a16="http://schemas.microsoft.com/office/drawing/2014/main" id="{96A80EA4-DB5A-BCBD-F8B4-32E8EFBD0C21}"/>
              </a:ext>
            </a:extLst>
          </p:cNvPr>
          <p:cNvSpPr txBox="1"/>
          <p:nvPr/>
        </p:nvSpPr>
        <p:spPr>
          <a:xfrm>
            <a:off x="5074027" y="2512015"/>
            <a:ext cx="3081902" cy="2062103"/>
          </a:xfrm>
          <a:prstGeom prst="rect">
            <a:avLst/>
          </a:prstGeom>
          <a:noFill/>
        </p:spPr>
        <p:txBody>
          <a:bodyPr wrap="square">
            <a:spAutoFit/>
          </a:bodyPr>
          <a:lstStyle/>
          <a:p>
            <a:pPr algn="ctr"/>
            <a:r>
              <a:rPr lang="vi-VN" sz="3200" dirty="0">
                <a:latin typeface="+mj-lt"/>
              </a:rPr>
              <a:t>HS đọc văn bản, chú ý giọng điệu tươi vui, hào hứng.</a:t>
            </a:r>
            <a:endParaRPr lang="en-SG" sz="3200" dirty="0">
              <a:latin typeface="+mj-lt"/>
            </a:endParaRPr>
          </a:p>
        </p:txBody>
      </p:sp>
      <p:sp>
        <p:nvSpPr>
          <p:cNvPr id="1170" name="TextBox 1169">
            <a:extLst>
              <a:ext uri="{FF2B5EF4-FFF2-40B4-BE49-F238E27FC236}">
                <a16:creationId xmlns:a16="http://schemas.microsoft.com/office/drawing/2014/main" id="{32768066-BB3C-250A-B6FD-C7C7FBAFBC9A}"/>
              </a:ext>
            </a:extLst>
          </p:cNvPr>
          <p:cNvSpPr txBox="1"/>
          <p:nvPr/>
        </p:nvSpPr>
        <p:spPr>
          <a:xfrm>
            <a:off x="5323140" y="1293166"/>
            <a:ext cx="2465063" cy="507831"/>
          </a:xfrm>
          <a:prstGeom prst="rect">
            <a:avLst/>
          </a:prstGeom>
          <a:noFill/>
        </p:spPr>
        <p:txBody>
          <a:bodyPr wrap="square">
            <a:spAutoFit/>
          </a:bodyPr>
          <a:lstStyle/>
          <a:p>
            <a:pPr algn="ctr" defTabSz="685800">
              <a:spcAft>
                <a:spcPts val="600"/>
              </a:spcAft>
              <a:buClrTx/>
              <a:defRPr/>
            </a:pPr>
            <a:r>
              <a:rPr lang="vi-VN" sz="2700" b="1" kern="1200" dirty="0">
                <a:solidFill>
                  <a:prstClr val="white"/>
                </a:solidFill>
                <a:latin typeface="Times New Roman" panose="02020603050405020304" pitchFamily="18" charset="0"/>
                <a:ea typeface="Calibri" panose="020F0502020204030204" pitchFamily="34" charset="0"/>
                <a:cs typeface="Times New Roman" panose="02020603050405020304" pitchFamily="18" charset="0"/>
              </a:rPr>
              <a:t>Nhiệm vụ</a:t>
            </a:r>
            <a:endParaRPr lang="en-US" sz="2100" b="1" kern="1200" dirty="0">
              <a:solidFill>
                <a:prstClr val="white"/>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3841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168"/>
                                        </p:tgtEl>
                                        <p:attrNameLst>
                                          <p:attrName>style.visibility</p:attrName>
                                        </p:attrNameLst>
                                      </p:cBhvr>
                                      <p:to>
                                        <p:strVal val="visible"/>
                                      </p:to>
                                    </p:set>
                                    <p:animEffect transition="in" filter="fade">
                                      <p:cBhvr>
                                        <p:cTn id="7" dur="2000"/>
                                        <p:tgtEl>
                                          <p:spTgt spid="1168"/>
                                        </p:tgtEl>
                                      </p:cBhvr>
                                    </p:animEffect>
                                    <p:anim calcmode="lin" valueType="num">
                                      <p:cBhvr>
                                        <p:cTn id="8" dur="2000" fill="hold"/>
                                        <p:tgtEl>
                                          <p:spTgt spid="1168"/>
                                        </p:tgtEl>
                                        <p:attrNameLst>
                                          <p:attrName>ppt_w</p:attrName>
                                        </p:attrNameLst>
                                      </p:cBhvr>
                                      <p:tavLst>
                                        <p:tav tm="0" fmla="#ppt_w*sin(2.5*pi*$)">
                                          <p:val>
                                            <p:fltVal val="0"/>
                                          </p:val>
                                        </p:tav>
                                        <p:tav tm="100000">
                                          <p:val>
                                            <p:fltVal val="1"/>
                                          </p:val>
                                        </p:tav>
                                      </p:tavLst>
                                    </p:anim>
                                    <p:anim calcmode="lin" valueType="num">
                                      <p:cBhvr>
                                        <p:cTn id="9" dur="2000" fill="hold"/>
                                        <p:tgtEl>
                                          <p:spTgt spid="1168"/>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1170"/>
                                        </p:tgtEl>
                                        <p:attrNameLst>
                                          <p:attrName>style.visibility</p:attrName>
                                        </p:attrNameLst>
                                      </p:cBhvr>
                                      <p:to>
                                        <p:strVal val="visible"/>
                                      </p:to>
                                    </p:set>
                                    <p:animEffect transition="in" filter="fade">
                                      <p:cBhvr>
                                        <p:cTn id="12" dur="2000"/>
                                        <p:tgtEl>
                                          <p:spTgt spid="1170"/>
                                        </p:tgtEl>
                                      </p:cBhvr>
                                    </p:animEffect>
                                    <p:anim calcmode="lin" valueType="num">
                                      <p:cBhvr>
                                        <p:cTn id="13" dur="2000" fill="hold"/>
                                        <p:tgtEl>
                                          <p:spTgt spid="1170"/>
                                        </p:tgtEl>
                                        <p:attrNameLst>
                                          <p:attrName>ppt_w</p:attrName>
                                        </p:attrNameLst>
                                      </p:cBhvr>
                                      <p:tavLst>
                                        <p:tav tm="0" fmla="#ppt_w*sin(2.5*pi*$)">
                                          <p:val>
                                            <p:fltVal val="0"/>
                                          </p:val>
                                        </p:tav>
                                        <p:tav tm="100000">
                                          <p:val>
                                            <p:fltVal val="1"/>
                                          </p:val>
                                        </p:tav>
                                      </p:tavLst>
                                    </p:anim>
                                    <p:anim calcmode="lin" valueType="num">
                                      <p:cBhvr>
                                        <p:cTn id="14" dur="2000" fill="hold"/>
                                        <p:tgtEl>
                                          <p:spTgt spid="1170"/>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69"/>
                                        </p:tgtEl>
                                        <p:attrNameLst>
                                          <p:attrName>style.visibility</p:attrName>
                                        </p:attrNameLst>
                                      </p:cBhvr>
                                      <p:to>
                                        <p:strVal val="visible"/>
                                      </p:to>
                                    </p:set>
                                    <p:anim calcmode="lin" valueType="num">
                                      <p:cBhvr additive="base">
                                        <p:cTn id="19" dur="500" fill="hold"/>
                                        <p:tgtEl>
                                          <p:spTgt spid="1169"/>
                                        </p:tgtEl>
                                        <p:attrNameLst>
                                          <p:attrName>ppt_x</p:attrName>
                                        </p:attrNameLst>
                                      </p:cBhvr>
                                      <p:tavLst>
                                        <p:tav tm="0">
                                          <p:val>
                                            <p:strVal val="#ppt_x"/>
                                          </p:val>
                                        </p:tav>
                                        <p:tav tm="100000">
                                          <p:val>
                                            <p:strVal val="#ppt_x"/>
                                          </p:val>
                                        </p:tav>
                                      </p:tavLst>
                                    </p:anim>
                                    <p:anim calcmode="lin" valueType="num">
                                      <p:cBhvr additive="base">
                                        <p:cTn id="20" dur="500" fill="hold"/>
                                        <p:tgtEl>
                                          <p:spTgt spid="11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9" grpId="0"/>
      <p:bldP spid="117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C2B5785-AF0F-94A7-AF74-872D785F8945}"/>
              </a:ext>
            </a:extLst>
          </p:cNvPr>
          <p:cNvSpPr txBox="1"/>
          <p:nvPr/>
        </p:nvSpPr>
        <p:spPr>
          <a:xfrm>
            <a:off x="4229100" y="171449"/>
            <a:ext cx="4988379" cy="1938992"/>
          </a:xfrm>
          <a:prstGeom prst="rect">
            <a:avLst/>
          </a:prstGeom>
          <a:noFill/>
        </p:spPr>
        <p:txBody>
          <a:bodyPr wrap="square">
            <a:spAutoFit/>
          </a:bodyPr>
          <a:lstStyle/>
          <a:p>
            <a:r>
              <a:rPr lang="en-US" sz="2400" dirty="0" err="1">
                <a:solidFill>
                  <a:srgbClr val="444444"/>
                </a:solidFill>
                <a:latin typeface="Times New Roman" panose="02020603050405020304" pitchFamily="18" charset="0"/>
                <a:cs typeface="Times New Roman" panose="02020603050405020304" pitchFamily="18" charset="0"/>
              </a:rPr>
              <a:t>Tác</a:t>
            </a:r>
            <a:r>
              <a:rPr lang="en-US" sz="2400" dirty="0">
                <a:solidFill>
                  <a:srgbClr val="444444"/>
                </a:solidFill>
                <a:latin typeface="Times New Roman" panose="02020603050405020304" pitchFamily="18" charset="0"/>
                <a:cs typeface="Times New Roman" panose="02020603050405020304" pitchFamily="18" charset="0"/>
              </a:rPr>
              <a:t> </a:t>
            </a:r>
            <a:r>
              <a:rPr lang="en-US" sz="2400" dirty="0" err="1">
                <a:solidFill>
                  <a:srgbClr val="444444"/>
                </a:solidFill>
                <a:latin typeface="Times New Roman" panose="02020603050405020304" pitchFamily="18" charset="0"/>
                <a:cs typeface="Times New Roman" panose="02020603050405020304" pitchFamily="18" charset="0"/>
              </a:rPr>
              <a:t>giả</a:t>
            </a:r>
            <a:r>
              <a:rPr lang="en-US" sz="2400" dirty="0">
                <a:solidFill>
                  <a:srgbClr val="444444"/>
                </a:solidFill>
                <a:latin typeface="Times New Roman" panose="02020603050405020304" pitchFamily="18" charset="0"/>
                <a:cs typeface="Times New Roman" panose="02020603050405020304" pitchFamily="18" charset="0"/>
              </a:rPr>
              <a:t> Lê </a:t>
            </a:r>
            <a:r>
              <a:rPr lang="en-US" sz="2400" dirty="0" err="1">
                <a:solidFill>
                  <a:srgbClr val="444444"/>
                </a:solidFill>
                <a:latin typeface="Times New Roman" panose="02020603050405020304" pitchFamily="18" charset="0"/>
                <a:cs typeface="Times New Roman" panose="02020603050405020304" pitchFamily="18" charset="0"/>
              </a:rPr>
              <a:t>Cảnh</a:t>
            </a:r>
            <a:r>
              <a:rPr lang="en-US" sz="2400" dirty="0">
                <a:solidFill>
                  <a:srgbClr val="444444"/>
                </a:solidFill>
                <a:latin typeface="Times New Roman" panose="02020603050405020304" pitchFamily="18" charset="0"/>
                <a:cs typeface="Times New Roman" panose="02020603050405020304" pitchFamily="18" charset="0"/>
              </a:rPr>
              <a:t> </a:t>
            </a:r>
            <a:r>
              <a:rPr lang="en-US" sz="2400" dirty="0" err="1">
                <a:solidFill>
                  <a:srgbClr val="444444"/>
                </a:solidFill>
                <a:latin typeface="Times New Roman" panose="02020603050405020304" pitchFamily="18" charset="0"/>
                <a:cs typeface="Times New Roman" panose="02020603050405020304" pitchFamily="18" charset="0"/>
              </a:rPr>
              <a:t>Nhạc</a:t>
            </a:r>
            <a:r>
              <a:rPr lang="en-US" sz="2400" dirty="0">
                <a:solidFill>
                  <a:srgbClr val="444444"/>
                </a:solidFill>
                <a:latin typeface="Times New Roman" panose="02020603050405020304" pitchFamily="18" charset="0"/>
                <a:cs typeface="Times New Roman" panose="02020603050405020304" pitchFamily="18" charset="0"/>
              </a:rPr>
              <a:t> </a:t>
            </a:r>
            <a:r>
              <a:rPr lang="en-US" sz="2400" b="0" i="0" dirty="0" err="1">
                <a:solidFill>
                  <a:srgbClr val="444444"/>
                </a:solidFill>
                <a:effectLst/>
                <a:latin typeface="Times New Roman" panose="02020603050405020304" pitchFamily="18" charset="0"/>
                <a:cs typeface="Times New Roman" panose="02020603050405020304" pitchFamily="18" charset="0"/>
              </a:rPr>
              <a:t>sinh</a:t>
            </a:r>
            <a:r>
              <a:rPr lang="en-US" sz="2400" dirty="0">
                <a:solidFill>
                  <a:srgbClr val="444444"/>
                </a:solidFill>
                <a:latin typeface="Times New Roman" panose="02020603050405020304" pitchFamily="18" charset="0"/>
                <a:cs typeface="Times New Roman" panose="02020603050405020304" pitchFamily="18" charset="0"/>
              </a:rPr>
              <a:t> </a:t>
            </a:r>
            <a:r>
              <a:rPr lang="en-US" sz="2400" dirty="0" err="1">
                <a:solidFill>
                  <a:srgbClr val="444444"/>
                </a:solidFill>
                <a:latin typeface="Times New Roman" panose="02020603050405020304" pitchFamily="18" charset="0"/>
                <a:cs typeface="Times New Roman" panose="02020603050405020304" pitchFamily="18" charset="0"/>
              </a:rPr>
              <a:t>năm</a:t>
            </a:r>
            <a:r>
              <a:rPr lang="en-US" sz="2400" b="0" i="0" dirty="0">
                <a:solidFill>
                  <a:srgbClr val="444444"/>
                </a:solidFill>
                <a:effectLst/>
                <a:latin typeface="Times New Roman" panose="02020603050405020304" pitchFamily="18" charset="0"/>
                <a:cs typeface="Times New Roman" panose="02020603050405020304" pitchFamily="18" charset="0"/>
              </a:rPr>
              <a:t> 1957</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400" b="0" i="0" dirty="0" err="1">
                <a:solidFill>
                  <a:srgbClr val="444444"/>
                </a:solidFill>
                <a:effectLst/>
                <a:latin typeface="Times New Roman" panose="02020603050405020304" pitchFamily="18" charset="0"/>
                <a:cs typeface="Times New Roman" panose="02020603050405020304" pitchFamily="18" charset="0"/>
              </a:rPr>
              <a:t>Quê</a:t>
            </a:r>
            <a:r>
              <a:rPr lang="en-US" sz="2400" b="0" i="0" dirty="0">
                <a:solidFill>
                  <a:srgbClr val="444444"/>
                </a:solidFill>
                <a:effectLst/>
                <a:latin typeface="Times New Roman" panose="02020603050405020304" pitchFamily="18" charset="0"/>
                <a:cs typeface="Times New Roman" panose="02020603050405020304" pitchFamily="18" charset="0"/>
              </a:rPr>
              <a:t> </a:t>
            </a:r>
            <a:r>
              <a:rPr lang="en-US" sz="2400" b="0" i="0" dirty="0" err="1">
                <a:solidFill>
                  <a:srgbClr val="444444"/>
                </a:solidFill>
                <a:effectLst/>
                <a:latin typeface="Times New Roman" panose="02020603050405020304" pitchFamily="18" charset="0"/>
                <a:cs typeface="Times New Roman" panose="02020603050405020304" pitchFamily="18" charset="0"/>
              </a:rPr>
              <a:t>quán</a:t>
            </a:r>
            <a:r>
              <a:rPr lang="en-US" sz="2400" b="0" i="0" dirty="0">
                <a:solidFill>
                  <a:srgbClr val="444444"/>
                </a:solidFill>
                <a:effectLst/>
                <a:latin typeface="Times New Roman" panose="02020603050405020304" pitchFamily="18" charset="0"/>
                <a:cs typeface="Times New Roman" panose="02020603050405020304" pitchFamily="18" charset="0"/>
              </a:rPr>
              <a:t> : </a:t>
            </a:r>
            <a:r>
              <a:rPr lang="en-US" sz="2400" b="0" i="0" dirty="0" err="1">
                <a:solidFill>
                  <a:srgbClr val="444444"/>
                </a:solidFill>
                <a:effectLst/>
                <a:latin typeface="Times New Roman" panose="02020603050405020304" pitchFamily="18" charset="0"/>
                <a:cs typeface="Times New Roman" panose="02020603050405020304" pitchFamily="18" charset="0"/>
              </a:rPr>
              <a:t>Xã</a:t>
            </a:r>
            <a:r>
              <a:rPr lang="en-US" sz="2400" b="0" i="0" dirty="0">
                <a:solidFill>
                  <a:srgbClr val="444444"/>
                </a:solidFill>
                <a:effectLst/>
                <a:latin typeface="Times New Roman" panose="02020603050405020304" pitchFamily="18" charset="0"/>
                <a:cs typeface="Times New Roman" panose="02020603050405020304" pitchFamily="18" charset="0"/>
              </a:rPr>
              <a:t> </a:t>
            </a:r>
            <a:r>
              <a:rPr lang="en-US" sz="2400" b="0" i="0" dirty="0" err="1">
                <a:solidFill>
                  <a:srgbClr val="444444"/>
                </a:solidFill>
                <a:effectLst/>
                <a:latin typeface="Times New Roman" panose="02020603050405020304" pitchFamily="18" charset="0"/>
                <a:cs typeface="Times New Roman" panose="02020603050405020304" pitchFamily="18" charset="0"/>
              </a:rPr>
              <a:t>Đức</a:t>
            </a:r>
            <a:r>
              <a:rPr lang="en-US" sz="2400" b="0" i="0" dirty="0">
                <a:solidFill>
                  <a:srgbClr val="444444"/>
                </a:solidFill>
                <a:effectLst/>
                <a:latin typeface="Times New Roman" panose="02020603050405020304" pitchFamily="18" charset="0"/>
                <a:cs typeface="Times New Roman" panose="02020603050405020304" pitchFamily="18" charset="0"/>
              </a:rPr>
              <a:t> </a:t>
            </a:r>
            <a:r>
              <a:rPr lang="en-US" sz="2400" b="0" i="0" dirty="0" err="1">
                <a:solidFill>
                  <a:srgbClr val="444444"/>
                </a:solidFill>
                <a:effectLst/>
                <a:latin typeface="Times New Roman" panose="02020603050405020304" pitchFamily="18" charset="0"/>
                <a:cs typeface="Times New Roman" panose="02020603050405020304" pitchFamily="18" charset="0"/>
              </a:rPr>
              <a:t>Bồng</a:t>
            </a:r>
            <a:r>
              <a:rPr lang="en-US" sz="2400" b="0" i="0" dirty="0">
                <a:solidFill>
                  <a:srgbClr val="444444"/>
                </a:solidFill>
                <a:effectLst/>
                <a:latin typeface="Times New Roman" panose="02020603050405020304" pitchFamily="18" charset="0"/>
                <a:cs typeface="Times New Roman" panose="02020603050405020304" pitchFamily="18" charset="0"/>
              </a:rPr>
              <a:t>, </a:t>
            </a:r>
            <a:r>
              <a:rPr lang="en-US" sz="2400" b="0" i="0" dirty="0" err="1">
                <a:solidFill>
                  <a:srgbClr val="444444"/>
                </a:solidFill>
                <a:effectLst/>
                <a:latin typeface="Times New Roman" panose="02020603050405020304" pitchFamily="18" charset="0"/>
                <a:cs typeface="Times New Roman" panose="02020603050405020304" pitchFamily="18" charset="0"/>
              </a:rPr>
              <a:t>huyện</a:t>
            </a:r>
            <a:r>
              <a:rPr lang="en-US" sz="2400" b="0" i="0" dirty="0">
                <a:solidFill>
                  <a:srgbClr val="444444"/>
                </a:solidFill>
                <a:effectLst/>
                <a:latin typeface="Times New Roman" panose="02020603050405020304" pitchFamily="18" charset="0"/>
                <a:cs typeface="Times New Roman" panose="02020603050405020304" pitchFamily="18" charset="0"/>
              </a:rPr>
              <a:t> Vũ Quang, </a:t>
            </a:r>
            <a:r>
              <a:rPr lang="en-US" sz="2400" b="0" i="0" dirty="0" err="1">
                <a:solidFill>
                  <a:srgbClr val="444444"/>
                </a:solidFill>
                <a:effectLst/>
                <a:latin typeface="Times New Roman" panose="02020603050405020304" pitchFamily="18" charset="0"/>
                <a:cs typeface="Times New Roman" panose="02020603050405020304" pitchFamily="18" charset="0"/>
              </a:rPr>
              <a:t>tỉnh</a:t>
            </a:r>
            <a:r>
              <a:rPr lang="en-US" sz="2400" b="0" i="0" dirty="0">
                <a:solidFill>
                  <a:srgbClr val="444444"/>
                </a:solidFill>
                <a:effectLst/>
                <a:latin typeface="Times New Roman" panose="02020603050405020304" pitchFamily="18" charset="0"/>
                <a:cs typeface="Times New Roman" panose="02020603050405020304" pitchFamily="18" charset="0"/>
              </a:rPr>
              <a:t> Hà </a:t>
            </a:r>
            <a:r>
              <a:rPr lang="en-US" sz="2400" b="0" i="0" dirty="0" err="1">
                <a:solidFill>
                  <a:srgbClr val="444444"/>
                </a:solidFill>
                <a:effectLst/>
                <a:latin typeface="Times New Roman" panose="02020603050405020304" pitchFamily="18" charset="0"/>
                <a:cs typeface="Times New Roman" panose="02020603050405020304" pitchFamily="18" charset="0"/>
              </a:rPr>
              <a:t>Tĩnh</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t>
            </a:r>
            <a:r>
              <a:rPr lang="en-US" sz="2400" b="0" i="0" dirty="0" err="1">
                <a:solidFill>
                  <a:srgbClr val="444444"/>
                </a:solidFill>
                <a:effectLst/>
                <a:latin typeface="Times New Roman" panose="02020603050405020304" pitchFamily="18" charset="0"/>
                <a:cs typeface="Times New Roman" panose="02020603050405020304" pitchFamily="18" charset="0"/>
              </a:rPr>
              <a:t>Công</a:t>
            </a:r>
            <a:r>
              <a:rPr lang="en-US" sz="2400" b="0" i="0" dirty="0">
                <a:solidFill>
                  <a:srgbClr val="444444"/>
                </a:solidFill>
                <a:effectLst/>
                <a:latin typeface="Times New Roman" panose="02020603050405020304" pitchFamily="18" charset="0"/>
                <a:cs typeface="Times New Roman" panose="02020603050405020304" pitchFamily="18" charset="0"/>
              </a:rPr>
              <a:t> </a:t>
            </a:r>
            <a:r>
              <a:rPr lang="en-US" sz="2400" b="0" i="0" dirty="0" err="1">
                <a:solidFill>
                  <a:srgbClr val="444444"/>
                </a:solidFill>
                <a:effectLst/>
                <a:latin typeface="Times New Roman" panose="02020603050405020304" pitchFamily="18" charset="0"/>
                <a:cs typeface="Times New Roman" panose="02020603050405020304" pitchFamily="18" charset="0"/>
              </a:rPr>
              <a:t>tác</a:t>
            </a:r>
            <a:r>
              <a:rPr lang="en-US" sz="2400" b="0" i="0" dirty="0">
                <a:solidFill>
                  <a:srgbClr val="444444"/>
                </a:solidFill>
                <a:effectLst/>
                <a:latin typeface="Times New Roman" panose="02020603050405020304" pitchFamily="18" charset="0"/>
                <a:cs typeface="Times New Roman" panose="02020603050405020304" pitchFamily="18" charset="0"/>
              </a:rPr>
              <a:t> </a:t>
            </a:r>
            <a:r>
              <a:rPr lang="en-US" sz="2400" b="0" i="0" dirty="0" err="1">
                <a:solidFill>
                  <a:srgbClr val="444444"/>
                </a:solidFill>
                <a:effectLst/>
                <a:latin typeface="Times New Roman" panose="02020603050405020304" pitchFamily="18" charset="0"/>
                <a:cs typeface="Times New Roman" panose="02020603050405020304" pitchFamily="18" charset="0"/>
              </a:rPr>
              <a:t>hiện</a:t>
            </a:r>
            <a:r>
              <a:rPr lang="en-US" sz="2400" b="0" i="0" dirty="0">
                <a:solidFill>
                  <a:srgbClr val="444444"/>
                </a:solidFill>
                <a:effectLst/>
                <a:latin typeface="Times New Roman" panose="02020603050405020304" pitchFamily="18" charset="0"/>
                <a:cs typeface="Times New Roman" panose="02020603050405020304" pitchFamily="18" charset="0"/>
              </a:rPr>
              <a:t> nay: </a:t>
            </a:r>
            <a:r>
              <a:rPr lang="en-US" sz="2400" b="0" i="0" dirty="0" err="1">
                <a:solidFill>
                  <a:srgbClr val="444444"/>
                </a:solidFill>
                <a:effectLst/>
                <a:latin typeface="Times New Roman" panose="02020603050405020304" pitchFamily="18" charset="0"/>
                <a:cs typeface="Times New Roman" panose="02020603050405020304" pitchFamily="18" charset="0"/>
              </a:rPr>
              <a:t>Tổng</a:t>
            </a:r>
            <a:r>
              <a:rPr lang="en-US" sz="2400" b="0" i="0" dirty="0">
                <a:solidFill>
                  <a:srgbClr val="444444"/>
                </a:solidFill>
                <a:effectLst/>
                <a:latin typeface="Times New Roman" panose="02020603050405020304" pitchFamily="18" charset="0"/>
                <a:cs typeface="Times New Roman" panose="02020603050405020304" pitchFamily="18" charset="0"/>
              </a:rPr>
              <a:t> </a:t>
            </a:r>
            <a:r>
              <a:rPr lang="en-US" sz="2400" b="0" i="0" dirty="0" err="1">
                <a:solidFill>
                  <a:srgbClr val="444444"/>
                </a:solidFill>
                <a:effectLst/>
                <a:latin typeface="Times New Roman" panose="02020603050405020304" pitchFamily="18" charset="0"/>
                <a:cs typeface="Times New Roman" panose="02020603050405020304" pitchFamily="18" charset="0"/>
              </a:rPr>
              <a:t>Biên</a:t>
            </a:r>
            <a:r>
              <a:rPr lang="en-US" sz="2400" b="0" i="0" dirty="0">
                <a:solidFill>
                  <a:srgbClr val="444444"/>
                </a:solidFill>
                <a:effectLst/>
                <a:latin typeface="Times New Roman" panose="02020603050405020304" pitchFamily="18" charset="0"/>
                <a:cs typeface="Times New Roman" panose="02020603050405020304" pitchFamily="18" charset="0"/>
              </a:rPr>
              <a:t> </a:t>
            </a:r>
            <a:r>
              <a:rPr lang="en-US" sz="2400" b="0" i="0" dirty="0" err="1">
                <a:solidFill>
                  <a:srgbClr val="444444"/>
                </a:solidFill>
                <a:effectLst/>
                <a:latin typeface="Times New Roman" panose="02020603050405020304" pitchFamily="18" charset="0"/>
                <a:cs typeface="Times New Roman" panose="02020603050405020304" pitchFamily="18" charset="0"/>
              </a:rPr>
              <a:t>tập</a:t>
            </a:r>
            <a:r>
              <a:rPr lang="en-US" sz="2400" b="0" i="0" dirty="0">
                <a:solidFill>
                  <a:srgbClr val="444444"/>
                </a:solidFill>
                <a:effectLst/>
                <a:latin typeface="Times New Roman" panose="02020603050405020304" pitchFamily="18" charset="0"/>
                <a:cs typeface="Times New Roman" panose="02020603050405020304" pitchFamily="18" charset="0"/>
              </a:rPr>
              <a:t> </a:t>
            </a:r>
            <a:r>
              <a:rPr lang="en-US" sz="2400" b="0" i="0" dirty="0" err="1">
                <a:solidFill>
                  <a:srgbClr val="444444"/>
                </a:solidFill>
                <a:effectLst/>
                <a:latin typeface="Times New Roman" panose="02020603050405020304" pitchFamily="18" charset="0"/>
                <a:cs typeface="Times New Roman" panose="02020603050405020304" pitchFamily="18" charset="0"/>
              </a:rPr>
              <a:t>Báo</a:t>
            </a:r>
            <a:r>
              <a:rPr lang="en-US" sz="2400" b="0" i="0" dirty="0">
                <a:solidFill>
                  <a:srgbClr val="444444"/>
                </a:solidFill>
                <a:effectLst/>
                <a:latin typeface="Times New Roman" panose="02020603050405020304" pitchFamily="18" charset="0"/>
                <a:cs typeface="Times New Roman" panose="02020603050405020304" pitchFamily="18" charset="0"/>
              </a:rPr>
              <a:t> Gia </a:t>
            </a:r>
            <a:r>
              <a:rPr lang="en-US" sz="2400" b="0" i="0" dirty="0" err="1">
                <a:solidFill>
                  <a:srgbClr val="444444"/>
                </a:solidFill>
                <a:effectLst/>
                <a:latin typeface="Times New Roman" panose="02020603050405020304" pitchFamily="18" charset="0"/>
                <a:cs typeface="Times New Roman" panose="02020603050405020304" pitchFamily="18" charset="0"/>
              </a:rPr>
              <a:t>đình</a:t>
            </a:r>
            <a:r>
              <a:rPr lang="en-US" sz="2400" b="0" i="0" dirty="0">
                <a:solidFill>
                  <a:srgbClr val="444444"/>
                </a:solidFill>
                <a:effectLst/>
                <a:latin typeface="Times New Roman" panose="02020603050405020304" pitchFamily="18" charset="0"/>
                <a:cs typeface="Times New Roman" panose="02020603050405020304" pitchFamily="18" charset="0"/>
              </a:rPr>
              <a:t> </a:t>
            </a:r>
            <a:r>
              <a:rPr lang="en-US" sz="2400" b="0" i="0" dirty="0" err="1">
                <a:solidFill>
                  <a:srgbClr val="444444"/>
                </a:solidFill>
                <a:effectLst/>
                <a:latin typeface="Times New Roman" panose="02020603050405020304" pitchFamily="18" charset="0"/>
                <a:cs typeface="Times New Roman" panose="02020603050405020304" pitchFamily="18" charset="0"/>
              </a:rPr>
              <a:t>và</a:t>
            </a:r>
            <a:r>
              <a:rPr lang="en-US" sz="2400" b="0" i="0" dirty="0">
                <a:solidFill>
                  <a:srgbClr val="444444"/>
                </a:solidFill>
                <a:effectLst/>
                <a:latin typeface="Times New Roman" panose="02020603050405020304" pitchFamily="18" charset="0"/>
                <a:cs typeface="Times New Roman" panose="02020603050405020304" pitchFamily="18" charset="0"/>
              </a:rPr>
              <a:t> </a:t>
            </a:r>
            <a:r>
              <a:rPr lang="en-US" sz="2400" b="0" i="0" dirty="0" err="1">
                <a:solidFill>
                  <a:srgbClr val="444444"/>
                </a:solidFill>
                <a:effectLst/>
                <a:latin typeface="Times New Roman" panose="02020603050405020304" pitchFamily="18" charset="0"/>
                <a:cs typeface="Times New Roman" panose="02020603050405020304" pitchFamily="18" charset="0"/>
              </a:rPr>
              <a:t>Xã</a:t>
            </a:r>
            <a:r>
              <a:rPr lang="en-US" sz="2400" b="0" i="0" dirty="0">
                <a:solidFill>
                  <a:srgbClr val="444444"/>
                </a:solidFill>
                <a:effectLst/>
                <a:latin typeface="Times New Roman" panose="02020603050405020304" pitchFamily="18" charset="0"/>
                <a:cs typeface="Times New Roman" panose="02020603050405020304" pitchFamily="18" charset="0"/>
              </a:rPr>
              <a:t> </a:t>
            </a:r>
            <a:r>
              <a:rPr lang="en-US" sz="2400" b="0" i="0" dirty="0" err="1">
                <a:solidFill>
                  <a:srgbClr val="444444"/>
                </a:solidFill>
                <a:effectLst/>
                <a:latin typeface="Times New Roman" panose="02020603050405020304" pitchFamily="18" charset="0"/>
                <a:cs typeface="Times New Roman" panose="02020603050405020304" pitchFamily="18" charset="0"/>
              </a:rPr>
              <a:t>hội</a:t>
            </a:r>
            <a:r>
              <a:rPr lang="en-US" sz="2400" dirty="0">
                <a:solidFill>
                  <a:srgbClr val="444444"/>
                </a:solidFill>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8BBCA66A-D0AD-34ED-97CB-D8A91A599918}"/>
              </a:ext>
            </a:extLst>
          </p:cNvPr>
          <p:cNvSpPr txBox="1"/>
          <p:nvPr/>
        </p:nvSpPr>
        <p:spPr>
          <a:xfrm>
            <a:off x="4229100" y="2273727"/>
            <a:ext cx="4794476" cy="2308324"/>
          </a:xfrm>
          <a:prstGeom prst="rect">
            <a:avLst/>
          </a:prstGeom>
          <a:noFill/>
        </p:spPr>
        <p:txBody>
          <a:bodyPr wrap="square">
            <a:spAutoFit/>
          </a:bodyPr>
          <a:lstStyle/>
          <a:p>
            <a:pPr algn="just" fontAlgn="base"/>
            <a:r>
              <a:rPr lang="en-US" sz="2400" i="0" dirty="0">
                <a:solidFill>
                  <a:srgbClr val="434343"/>
                </a:solidFill>
                <a:effectLst/>
                <a:latin typeface="Times New Roman" panose="02020603050405020304" pitchFamily="18" charset="0"/>
                <a:cs typeface="Times New Roman" panose="02020603050405020304" pitchFamily="18" charset="0"/>
              </a:rPr>
              <a:t>- </a:t>
            </a:r>
            <a:r>
              <a:rPr lang="en-US" sz="2400" dirty="0">
                <a:solidFill>
                  <a:srgbClr val="434343"/>
                </a:solidFill>
                <a:latin typeface="Times New Roman" panose="02020603050405020304" pitchFamily="18" charset="0"/>
                <a:cs typeface="Times New Roman" panose="02020603050405020304" pitchFamily="18" charset="0"/>
              </a:rPr>
              <a:t>H</a:t>
            </a:r>
            <a:r>
              <a:rPr lang="vi-VN" sz="2400" i="0" dirty="0">
                <a:solidFill>
                  <a:srgbClr val="434343"/>
                </a:solidFill>
                <a:effectLst/>
                <a:latin typeface="Times New Roman" panose="02020603050405020304" pitchFamily="18" charset="0"/>
                <a:cs typeface="Times New Roman" panose="02020603050405020304" pitchFamily="18" charset="0"/>
              </a:rPr>
              <a:t>iện là Phó chủ tịch Hội Nhà văn Hà Nội, đã xuất bản </a:t>
            </a:r>
            <a:r>
              <a:rPr lang="en-US" sz="2400" i="0" dirty="0" err="1">
                <a:solidFill>
                  <a:srgbClr val="434343"/>
                </a:solidFill>
                <a:effectLst/>
                <a:latin typeface="Times New Roman" panose="02020603050405020304" pitchFamily="18" charset="0"/>
                <a:cs typeface="Times New Roman" panose="02020603050405020304" pitchFamily="18" charset="0"/>
              </a:rPr>
              <a:t>nhiều</a:t>
            </a:r>
            <a:r>
              <a:rPr lang="vi-VN" sz="2400" i="0" dirty="0">
                <a:solidFill>
                  <a:srgbClr val="434343"/>
                </a:solidFill>
                <a:effectLst/>
                <a:latin typeface="Times New Roman" panose="02020603050405020304" pitchFamily="18" charset="0"/>
                <a:cs typeface="Times New Roman" panose="02020603050405020304" pitchFamily="18" charset="0"/>
              </a:rPr>
              <a:t> sách, bao gồm truyện ngắn, thơ, nhạc; tác giả 12 kịch bản văn học và sân khấu, chương trình nghệ thuật; đã đoạt 20 giải thưởng văn học, nghệ thuật.</a:t>
            </a:r>
          </a:p>
        </p:txBody>
      </p:sp>
      <p:sp>
        <p:nvSpPr>
          <p:cNvPr id="15" name="Rectangle 3">
            <a:extLst>
              <a:ext uri="{FF2B5EF4-FFF2-40B4-BE49-F238E27FC236}">
                <a16:creationId xmlns:a16="http://schemas.microsoft.com/office/drawing/2014/main" id="{F01E6124-71CF-60C1-06E6-11F6CB2CD540}"/>
              </a:ext>
            </a:extLst>
          </p:cNvPr>
          <p:cNvSpPr>
            <a:spLocks noChangeArrowheads="1"/>
          </p:cNvSpPr>
          <p:nvPr/>
        </p:nvSpPr>
        <p:spPr bwMode="auto">
          <a:xfrm>
            <a:off x="0" y="90100"/>
            <a:ext cx="409086"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404813"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1028" name="Picture 4">
            <a:extLst>
              <a:ext uri="{FF2B5EF4-FFF2-40B4-BE49-F238E27FC236}">
                <a16:creationId xmlns:a16="http://schemas.microsoft.com/office/drawing/2014/main" id="{0FF7B335-DF9A-4F91-DC41-4BB5195065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0100"/>
            <a:ext cx="4122964" cy="4581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6615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D4A1081-BC2E-EEA7-D205-E4AE11385A86}"/>
              </a:ext>
            </a:extLst>
          </p:cNvPr>
          <p:cNvSpPr/>
          <p:nvPr/>
        </p:nvSpPr>
        <p:spPr>
          <a:xfrm>
            <a:off x="17575" y="2092543"/>
            <a:ext cx="8958785" cy="3339376"/>
          </a:xfrm>
          <a:prstGeom prst="rect">
            <a:avLst/>
          </a:prstGeom>
        </p:spPr>
        <p:txBody>
          <a:bodyPr wrap="square">
            <a:spAutoFit/>
          </a:bodyPr>
          <a:lstStyle/>
          <a:p>
            <a:pPr defTabSz="914378">
              <a:defRPr/>
            </a:pPr>
            <a:r>
              <a:rPr lang="en-US" sz="2800" b="1" kern="1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endParaRPr lang="en-US" sz="3200" b="1" kern="100" dirty="0">
              <a:latin typeface="Times New Roman" panose="02020603050405020304" pitchFamily="18" charset="0"/>
              <a:ea typeface="Calibri" panose="020F0502020204030204" pitchFamily="34" charset="0"/>
              <a:cs typeface="Times New Roman" panose="02020603050405020304" pitchFamily="18" charset="0"/>
            </a:endParaRPr>
          </a:p>
          <a:p>
            <a:pPr algn="just" defTabSz="914378">
              <a:tabLst>
                <a:tab pos="90168" algn="l"/>
                <a:tab pos="180335" algn="l"/>
                <a:tab pos="270503" algn="l"/>
              </a:tabLst>
              <a:defRPr/>
            </a:pP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I.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Trải</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nghiệm</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cùng</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văn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bản</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a:t>
            </a:r>
            <a:endParaRPr lang="en-US" sz="3200" kern="100" dirty="0">
              <a:latin typeface="Times New Roman" panose="02020603050405020304" pitchFamily="18" charset="0"/>
              <a:ea typeface="Calibri" panose="020F0502020204030204" pitchFamily="34" charset="0"/>
              <a:cs typeface="Times New Roman" panose="02020603050405020304" pitchFamily="18" charset="0"/>
            </a:endParaRPr>
          </a:p>
          <a:p>
            <a:pPr algn="just" defTabSz="914378">
              <a:defRPr/>
            </a:pP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1.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Đọc</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a:t>
            </a:r>
            <a:endParaRPr lang="en-US" sz="3200" kern="100" dirty="0">
              <a:latin typeface="Times New Roman" panose="02020603050405020304" pitchFamily="18" charset="0"/>
              <a:ea typeface="Calibri" panose="020F0502020204030204" pitchFamily="34" charset="0"/>
              <a:cs typeface="Times New Roman" panose="02020603050405020304" pitchFamily="18" charset="0"/>
            </a:endParaRPr>
          </a:p>
          <a:p>
            <a:pPr algn="just" defTabSz="914378">
              <a:defRPr/>
            </a:pP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2.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Tác</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giả</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tác</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r>
              <a:rPr lang="en-US" sz="3200" b="1" kern="100" dirty="0" err="1">
                <a:latin typeface="Times New Roman" panose="02020603050405020304" pitchFamily="18" charset="0"/>
                <a:ea typeface="Calibri" panose="020F0502020204030204" pitchFamily="34" charset="0"/>
                <a:cs typeface="Times New Roman" panose="02020603050405020304" pitchFamily="18" charset="0"/>
              </a:rPr>
              <a:t>phẩm</a:t>
            </a:r>
            <a:r>
              <a:rPr lang="en-US" sz="3200" b="1" kern="100" dirty="0">
                <a:latin typeface="Times New Roman" panose="02020603050405020304" pitchFamily="18" charset="0"/>
                <a:ea typeface="Calibri" panose="020F0502020204030204" pitchFamily="34" charset="0"/>
                <a:cs typeface="Times New Roman" panose="02020603050405020304" pitchFamily="18" charset="0"/>
              </a:rPr>
              <a:t>: </a:t>
            </a:r>
            <a:endParaRPr lang="en-US" sz="3200" kern="100" dirty="0">
              <a:latin typeface="Times New Roman" panose="02020603050405020304" pitchFamily="18" charset="0"/>
              <a:ea typeface="Calibri" panose="020F0502020204030204" pitchFamily="34" charset="0"/>
              <a:cs typeface="Times New Roman" panose="02020603050405020304" pitchFamily="18" charset="0"/>
            </a:endParaRPr>
          </a:p>
          <a:p>
            <a:pPr algn="just" defTabSz="685800">
              <a:buClrTx/>
              <a:defRPr/>
            </a:pPr>
            <a:r>
              <a:rPr lang="en-US" sz="3200" dirty="0">
                <a:latin typeface="Times New Roman" panose="02020603050405020304" pitchFamily="18" charset="0"/>
                <a:ea typeface="+mn-ea"/>
                <a:cs typeface="Times New Roman" panose="02020603050405020304" pitchFamily="18" charset="0"/>
              </a:rPr>
              <a:t>    </a:t>
            </a:r>
            <a:r>
              <a:rPr lang="en-US" sz="3000" b="1" dirty="0" err="1">
                <a:latin typeface="Times New Roman" panose="02020603050405020304" pitchFamily="18" charset="0"/>
                <a:ea typeface="+mn-ea"/>
                <a:cs typeface="Times New Roman" panose="02020603050405020304" pitchFamily="18" charset="0"/>
              </a:rPr>
              <a:t>Tác</a:t>
            </a:r>
            <a:r>
              <a:rPr lang="en-US" sz="3000" b="1" dirty="0">
                <a:latin typeface="Times New Roman" panose="02020603050405020304" pitchFamily="18" charset="0"/>
                <a:ea typeface="+mn-ea"/>
                <a:cs typeface="Times New Roman" panose="02020603050405020304" pitchFamily="18" charset="0"/>
              </a:rPr>
              <a:t> </a:t>
            </a:r>
            <a:r>
              <a:rPr lang="en-US" sz="3000" b="1" dirty="0" err="1">
                <a:latin typeface="Times New Roman" panose="02020603050405020304" pitchFamily="18" charset="0"/>
                <a:ea typeface="+mn-ea"/>
                <a:cs typeface="Times New Roman" panose="02020603050405020304" pitchFamily="18" charset="0"/>
              </a:rPr>
              <a:t>giả</a:t>
            </a:r>
            <a:r>
              <a:rPr lang="en-US" sz="3000" b="1" dirty="0">
                <a:latin typeface="Times New Roman" panose="02020603050405020304" pitchFamily="18" charset="0"/>
                <a:ea typeface="+mn-ea"/>
                <a:cs typeface="Times New Roman" panose="02020603050405020304" pitchFamily="18" charset="0"/>
              </a:rPr>
              <a:t>: </a:t>
            </a:r>
            <a:r>
              <a:rPr lang="en-US" sz="3000" kern="1200" dirty="0">
                <a:latin typeface="Times New Roman" panose="02020603050405020304" pitchFamily="18" charset="0"/>
                <a:ea typeface="+mn-ea"/>
                <a:cs typeface="+mn-cs"/>
              </a:rPr>
              <a:t>Lê </a:t>
            </a:r>
            <a:r>
              <a:rPr lang="en-US" sz="3000" kern="1200" dirty="0" err="1">
                <a:latin typeface="Times New Roman" panose="02020603050405020304" pitchFamily="18" charset="0"/>
                <a:ea typeface="+mn-ea"/>
                <a:cs typeface="+mn-cs"/>
              </a:rPr>
              <a:t>Cảnh</a:t>
            </a:r>
            <a:r>
              <a:rPr lang="en-US" sz="3000" kern="1200" dirty="0">
                <a:latin typeface="Times New Roman" panose="02020603050405020304" pitchFamily="18" charset="0"/>
                <a:ea typeface="+mn-ea"/>
                <a:cs typeface="+mn-cs"/>
              </a:rPr>
              <a:t> </a:t>
            </a:r>
            <a:r>
              <a:rPr lang="en-US" sz="3000" kern="1200" dirty="0" err="1">
                <a:latin typeface="Times New Roman" panose="02020603050405020304" pitchFamily="18" charset="0"/>
                <a:ea typeface="+mn-ea"/>
                <a:cs typeface="+mn-cs"/>
              </a:rPr>
              <a:t>Nhạc</a:t>
            </a:r>
            <a:endParaRPr lang="en-SG" sz="3000" kern="1200" dirty="0">
              <a:ea typeface="+mn-ea"/>
              <a:cs typeface="+mn-cs"/>
            </a:endParaRPr>
          </a:p>
          <a:p>
            <a:pPr algn="just" defTabSz="914378"/>
            <a:endParaRPr lang="en-US" sz="3000" dirty="0">
              <a:latin typeface="Times New Roman" panose="02020603050405020304" pitchFamily="18" charset="0"/>
              <a:ea typeface="Times New Roman" panose="02020603050405020304" pitchFamily="18" charset="0"/>
              <a:cs typeface="Times New Roman" panose="02020603050405020304" pitchFamily="18" charset="0"/>
            </a:endParaRPr>
          </a:p>
          <a:p>
            <a:pPr algn="just" defTabSz="914378">
              <a:defRPr/>
            </a:pPr>
            <a:endParaRPr lang="pt-PT" sz="2500" dirty="0">
              <a:latin typeface="Calibri"/>
              <a:ea typeface="Mulish Black"/>
              <a:cs typeface="Mulish Black"/>
              <a:sym typeface="Mulish Black"/>
            </a:endParaRPr>
          </a:p>
        </p:txBody>
      </p:sp>
      <p:pic>
        <p:nvPicPr>
          <p:cNvPr id="5" name="Picture 20">
            <a:extLst>
              <a:ext uri="{FF2B5EF4-FFF2-40B4-BE49-F238E27FC236}">
                <a16:creationId xmlns:a16="http://schemas.microsoft.com/office/drawing/2014/main" id="{13427C2E-0349-624E-CCA8-56D8A289871C}"/>
              </a:ext>
            </a:extLst>
          </p:cNvPr>
          <p:cNvPicPr>
            <a:picLocks noChangeAspect="1"/>
          </p:cNvPicPr>
          <p:nvPr/>
        </p:nvPicPr>
        <p:blipFill>
          <a:blip r:embed="rId2"/>
          <a:stretch>
            <a:fillRect/>
          </a:stretch>
        </p:blipFill>
        <p:spPr>
          <a:xfrm rot="427896">
            <a:off x="8779697" y="2327790"/>
            <a:ext cx="171927" cy="1426176"/>
          </a:xfrm>
          <a:prstGeom prst="rect">
            <a:avLst/>
          </a:prstGeom>
          <a:noFill/>
          <a:ln w="9525">
            <a:noFill/>
          </a:ln>
        </p:spPr>
      </p:pic>
      <p:sp>
        <p:nvSpPr>
          <p:cNvPr id="2" name="Google Shape;1796;p43">
            <a:extLst>
              <a:ext uri="{FF2B5EF4-FFF2-40B4-BE49-F238E27FC236}">
                <a16:creationId xmlns:a16="http://schemas.microsoft.com/office/drawing/2014/main" id="{852608FC-7C7B-A49C-5451-3FA74D85C0BF}"/>
              </a:ext>
            </a:extLst>
          </p:cNvPr>
          <p:cNvSpPr txBox="1">
            <a:spLocks/>
          </p:cNvSpPr>
          <p:nvPr/>
        </p:nvSpPr>
        <p:spPr>
          <a:xfrm>
            <a:off x="469948" y="213360"/>
            <a:ext cx="8204105" cy="17763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91000"/>
              </a:lnSpc>
              <a:spcBef>
                <a:spcPts val="0"/>
              </a:spcBef>
              <a:spcAft>
                <a:spcPts val="0"/>
              </a:spcAft>
              <a:buClr>
                <a:schemeClr val="dk1"/>
              </a:buClr>
              <a:buSzPts val="5200"/>
              <a:buFont typeface="Dela Gothic One"/>
              <a:buNone/>
              <a:defRPr sz="7733" b="0" i="0" u="none" strike="noStrike" cap="none">
                <a:solidFill>
                  <a:schemeClr val="dk1"/>
                </a:solidFill>
                <a:latin typeface="Dela Gothic One"/>
                <a:ea typeface="Dela Gothic One"/>
                <a:cs typeface="Dela Gothic One"/>
                <a:sym typeface="Dela Gothic One"/>
              </a:defRPr>
            </a:lvl1pPr>
            <a:lvl2pPr marR="0" lvl="1" algn="ctr" rtl="0">
              <a:lnSpc>
                <a:spcPct val="100000"/>
              </a:lnSpc>
              <a:spcBef>
                <a:spcPts val="0"/>
              </a:spcBef>
              <a:spcAft>
                <a:spcPts val="0"/>
              </a:spcAft>
              <a:buClr>
                <a:schemeClr val="dk1"/>
              </a:buClr>
              <a:buSzPts val="5200"/>
              <a:buFont typeface="Dela Gothic One"/>
              <a:buNone/>
              <a:defRPr sz="6933" b="0" i="0" u="none" strike="noStrike" cap="none">
                <a:solidFill>
                  <a:schemeClr val="dk1"/>
                </a:solidFill>
                <a:latin typeface="Dela Gothic One"/>
                <a:ea typeface="Dela Gothic One"/>
                <a:cs typeface="Dela Gothic One"/>
                <a:sym typeface="Dela Gothic One"/>
              </a:defRPr>
            </a:lvl2pPr>
            <a:lvl3pPr marR="0" lvl="2" algn="ctr" rtl="0">
              <a:lnSpc>
                <a:spcPct val="100000"/>
              </a:lnSpc>
              <a:spcBef>
                <a:spcPts val="0"/>
              </a:spcBef>
              <a:spcAft>
                <a:spcPts val="0"/>
              </a:spcAft>
              <a:buClr>
                <a:schemeClr val="dk1"/>
              </a:buClr>
              <a:buSzPts val="5200"/>
              <a:buFont typeface="Dela Gothic One"/>
              <a:buNone/>
              <a:defRPr sz="6933" b="0" i="0" u="none" strike="noStrike" cap="none">
                <a:solidFill>
                  <a:schemeClr val="dk1"/>
                </a:solidFill>
                <a:latin typeface="Dela Gothic One"/>
                <a:ea typeface="Dela Gothic One"/>
                <a:cs typeface="Dela Gothic One"/>
                <a:sym typeface="Dela Gothic One"/>
              </a:defRPr>
            </a:lvl3pPr>
            <a:lvl4pPr marR="0" lvl="3" algn="ctr" rtl="0">
              <a:lnSpc>
                <a:spcPct val="100000"/>
              </a:lnSpc>
              <a:spcBef>
                <a:spcPts val="0"/>
              </a:spcBef>
              <a:spcAft>
                <a:spcPts val="0"/>
              </a:spcAft>
              <a:buClr>
                <a:schemeClr val="dk1"/>
              </a:buClr>
              <a:buSzPts val="5200"/>
              <a:buFont typeface="Dela Gothic One"/>
              <a:buNone/>
              <a:defRPr sz="6933" b="0" i="0" u="none" strike="noStrike" cap="none">
                <a:solidFill>
                  <a:schemeClr val="dk1"/>
                </a:solidFill>
                <a:latin typeface="Dela Gothic One"/>
                <a:ea typeface="Dela Gothic One"/>
                <a:cs typeface="Dela Gothic One"/>
                <a:sym typeface="Dela Gothic One"/>
              </a:defRPr>
            </a:lvl4pPr>
            <a:lvl5pPr marR="0" lvl="4" algn="ctr" rtl="0">
              <a:lnSpc>
                <a:spcPct val="100000"/>
              </a:lnSpc>
              <a:spcBef>
                <a:spcPts val="0"/>
              </a:spcBef>
              <a:spcAft>
                <a:spcPts val="0"/>
              </a:spcAft>
              <a:buClr>
                <a:schemeClr val="dk1"/>
              </a:buClr>
              <a:buSzPts val="5200"/>
              <a:buFont typeface="Dela Gothic One"/>
              <a:buNone/>
              <a:defRPr sz="6933" b="0" i="0" u="none" strike="noStrike" cap="none">
                <a:solidFill>
                  <a:schemeClr val="dk1"/>
                </a:solidFill>
                <a:latin typeface="Dela Gothic One"/>
                <a:ea typeface="Dela Gothic One"/>
                <a:cs typeface="Dela Gothic One"/>
                <a:sym typeface="Dela Gothic One"/>
              </a:defRPr>
            </a:lvl5pPr>
            <a:lvl6pPr marR="0" lvl="5" algn="ctr" rtl="0">
              <a:lnSpc>
                <a:spcPct val="100000"/>
              </a:lnSpc>
              <a:spcBef>
                <a:spcPts val="0"/>
              </a:spcBef>
              <a:spcAft>
                <a:spcPts val="0"/>
              </a:spcAft>
              <a:buClr>
                <a:schemeClr val="dk1"/>
              </a:buClr>
              <a:buSzPts val="5200"/>
              <a:buFont typeface="Dela Gothic One"/>
              <a:buNone/>
              <a:defRPr sz="6933" b="0" i="0" u="none" strike="noStrike" cap="none">
                <a:solidFill>
                  <a:schemeClr val="dk1"/>
                </a:solidFill>
                <a:latin typeface="Dela Gothic One"/>
                <a:ea typeface="Dela Gothic One"/>
                <a:cs typeface="Dela Gothic One"/>
                <a:sym typeface="Dela Gothic One"/>
              </a:defRPr>
            </a:lvl6pPr>
            <a:lvl7pPr marR="0" lvl="6" algn="ctr" rtl="0">
              <a:lnSpc>
                <a:spcPct val="100000"/>
              </a:lnSpc>
              <a:spcBef>
                <a:spcPts val="0"/>
              </a:spcBef>
              <a:spcAft>
                <a:spcPts val="0"/>
              </a:spcAft>
              <a:buClr>
                <a:schemeClr val="dk1"/>
              </a:buClr>
              <a:buSzPts val="5200"/>
              <a:buFont typeface="Dela Gothic One"/>
              <a:buNone/>
              <a:defRPr sz="6933" b="0" i="0" u="none" strike="noStrike" cap="none">
                <a:solidFill>
                  <a:schemeClr val="dk1"/>
                </a:solidFill>
                <a:latin typeface="Dela Gothic One"/>
                <a:ea typeface="Dela Gothic One"/>
                <a:cs typeface="Dela Gothic One"/>
                <a:sym typeface="Dela Gothic One"/>
              </a:defRPr>
            </a:lvl7pPr>
            <a:lvl8pPr marR="0" lvl="7" algn="ctr" rtl="0">
              <a:lnSpc>
                <a:spcPct val="100000"/>
              </a:lnSpc>
              <a:spcBef>
                <a:spcPts val="0"/>
              </a:spcBef>
              <a:spcAft>
                <a:spcPts val="0"/>
              </a:spcAft>
              <a:buClr>
                <a:schemeClr val="dk1"/>
              </a:buClr>
              <a:buSzPts val="5200"/>
              <a:buFont typeface="Dela Gothic One"/>
              <a:buNone/>
              <a:defRPr sz="6933" b="0" i="0" u="none" strike="noStrike" cap="none">
                <a:solidFill>
                  <a:schemeClr val="dk1"/>
                </a:solidFill>
                <a:latin typeface="Dela Gothic One"/>
                <a:ea typeface="Dela Gothic One"/>
                <a:cs typeface="Dela Gothic One"/>
                <a:sym typeface="Dela Gothic One"/>
              </a:defRPr>
            </a:lvl8pPr>
            <a:lvl9pPr marR="0" lvl="8" algn="ctr" rtl="0">
              <a:lnSpc>
                <a:spcPct val="100000"/>
              </a:lnSpc>
              <a:spcBef>
                <a:spcPts val="0"/>
              </a:spcBef>
              <a:spcAft>
                <a:spcPts val="0"/>
              </a:spcAft>
              <a:buClr>
                <a:schemeClr val="dk1"/>
              </a:buClr>
              <a:buSzPts val="5200"/>
              <a:buFont typeface="Dela Gothic One"/>
              <a:buNone/>
              <a:defRPr sz="6933" b="0" i="0" u="none" strike="noStrike" cap="none">
                <a:solidFill>
                  <a:schemeClr val="dk1"/>
                </a:solidFill>
                <a:latin typeface="Dela Gothic One"/>
                <a:ea typeface="Dela Gothic One"/>
                <a:cs typeface="Dela Gothic One"/>
                <a:sym typeface="Dela Gothic One"/>
              </a:defRPr>
            </a:lvl9pPr>
          </a:lstStyle>
          <a:p>
            <a:pPr algn="ctr" defTabSz="685800">
              <a:buClr>
                <a:prstClr val="black"/>
              </a:buClr>
            </a:pPr>
            <a:r>
              <a:rPr lang="en-US" sz="3000" b="1" dirty="0">
                <a:solidFill>
                  <a:prstClr val="black"/>
                </a:solidFill>
                <a:latin typeface="Times New Roman" panose="02020603050405020304" pitchFamily="18" charset="0"/>
                <a:cs typeface="Times New Roman" panose="02020603050405020304" pitchFamily="18" charset="0"/>
              </a:rPr>
              <a:t>   </a:t>
            </a:r>
            <a:r>
              <a:rPr lang="en-US" sz="3000" b="1" dirty="0" err="1">
                <a:solidFill>
                  <a:prstClr val="black"/>
                </a:solidFill>
                <a:latin typeface="Times New Roman" panose="02020603050405020304" pitchFamily="18" charset="0"/>
                <a:cs typeface="Times New Roman" panose="02020603050405020304" pitchFamily="18" charset="0"/>
              </a:rPr>
              <a:t>Tiết</a:t>
            </a:r>
            <a:r>
              <a:rPr lang="en-US" sz="3000" b="1" dirty="0">
                <a:solidFill>
                  <a:prstClr val="black"/>
                </a:solidFill>
                <a:latin typeface="Times New Roman" panose="02020603050405020304" pitchFamily="18" charset="0"/>
                <a:cs typeface="Times New Roman" panose="02020603050405020304" pitchFamily="18" charset="0"/>
              </a:rPr>
              <a:t> 89</a:t>
            </a:r>
            <a:br>
              <a:rPr lang="en-US" sz="3000" b="1" dirty="0">
                <a:solidFill>
                  <a:prstClr val="black"/>
                </a:solidFill>
                <a:latin typeface="Times New Roman" panose="02020603050405020304" pitchFamily="18" charset="0"/>
                <a:cs typeface="Times New Roman" panose="02020603050405020304" pitchFamily="18" charset="0"/>
              </a:rPr>
            </a:br>
            <a:r>
              <a:rPr lang="en-US" sz="4500" b="1" dirty="0" err="1">
                <a:solidFill>
                  <a:prstClr val="black"/>
                </a:solidFill>
                <a:latin typeface="Times New Roman" panose="02020603050405020304" pitchFamily="18" charset="0"/>
                <a:cs typeface="Times New Roman" panose="02020603050405020304" pitchFamily="18" charset="0"/>
              </a:rPr>
              <a:t>Đọc</a:t>
            </a:r>
            <a:r>
              <a:rPr lang="en-US" sz="4500" b="1" dirty="0">
                <a:solidFill>
                  <a:prstClr val="black"/>
                </a:solidFill>
                <a:latin typeface="Times New Roman" panose="02020603050405020304" pitchFamily="18" charset="0"/>
                <a:cs typeface="Times New Roman" panose="02020603050405020304" pitchFamily="18" charset="0"/>
              </a:rPr>
              <a:t> </a:t>
            </a:r>
            <a:r>
              <a:rPr lang="en-US" sz="4500" b="1" dirty="0" err="1">
                <a:solidFill>
                  <a:prstClr val="black"/>
                </a:solidFill>
                <a:latin typeface="Times New Roman" panose="02020603050405020304" pitchFamily="18" charset="0"/>
                <a:cs typeface="Times New Roman" panose="02020603050405020304" pitchFamily="18" charset="0"/>
              </a:rPr>
              <a:t>kết</a:t>
            </a:r>
            <a:r>
              <a:rPr lang="en-US" sz="4500" b="1" dirty="0">
                <a:solidFill>
                  <a:prstClr val="black"/>
                </a:solidFill>
                <a:latin typeface="Times New Roman" panose="02020603050405020304" pitchFamily="18" charset="0"/>
                <a:cs typeface="Times New Roman" panose="02020603050405020304" pitchFamily="18" charset="0"/>
              </a:rPr>
              <a:t> </a:t>
            </a:r>
            <a:r>
              <a:rPr lang="en-US" sz="4500" b="1" dirty="0" err="1">
                <a:solidFill>
                  <a:prstClr val="black"/>
                </a:solidFill>
                <a:latin typeface="Times New Roman" panose="02020603050405020304" pitchFamily="18" charset="0"/>
                <a:cs typeface="Times New Roman" panose="02020603050405020304" pitchFamily="18" charset="0"/>
              </a:rPr>
              <a:t>nối</a:t>
            </a:r>
            <a:r>
              <a:rPr lang="en-US" sz="4500" b="1" dirty="0">
                <a:solidFill>
                  <a:prstClr val="black"/>
                </a:solidFill>
                <a:latin typeface="Times New Roman" panose="02020603050405020304" pitchFamily="18" charset="0"/>
                <a:cs typeface="Times New Roman" panose="02020603050405020304" pitchFamily="18" charset="0"/>
              </a:rPr>
              <a:t> </a:t>
            </a:r>
            <a:r>
              <a:rPr lang="en-US" sz="4500" b="1" dirty="0" err="1">
                <a:solidFill>
                  <a:prstClr val="black"/>
                </a:solidFill>
                <a:latin typeface="Times New Roman" panose="02020603050405020304" pitchFamily="18" charset="0"/>
                <a:cs typeface="Times New Roman" panose="02020603050405020304" pitchFamily="18" charset="0"/>
              </a:rPr>
              <a:t>chủ</a:t>
            </a:r>
            <a:r>
              <a:rPr lang="en-US" sz="4500" b="1" dirty="0">
                <a:solidFill>
                  <a:prstClr val="black"/>
                </a:solidFill>
                <a:latin typeface="Times New Roman" panose="02020603050405020304" pitchFamily="18" charset="0"/>
                <a:cs typeface="Times New Roman" panose="02020603050405020304" pitchFamily="18" charset="0"/>
              </a:rPr>
              <a:t> </a:t>
            </a:r>
            <a:r>
              <a:rPr lang="en-US" sz="4500" b="1" dirty="0" err="1">
                <a:solidFill>
                  <a:prstClr val="black"/>
                </a:solidFill>
                <a:latin typeface="Times New Roman" panose="02020603050405020304" pitchFamily="18" charset="0"/>
                <a:cs typeface="Times New Roman" panose="02020603050405020304" pitchFamily="18" charset="0"/>
              </a:rPr>
              <a:t>điểm</a:t>
            </a:r>
            <a:r>
              <a:rPr lang="en-US" sz="4500" b="1" dirty="0">
                <a:solidFill>
                  <a:prstClr val="black"/>
                </a:solidFill>
                <a:latin typeface="Times New Roman" panose="02020603050405020304" pitchFamily="18" charset="0"/>
                <a:cs typeface="Times New Roman" panose="02020603050405020304" pitchFamily="18" charset="0"/>
              </a:rPr>
              <a:t>: </a:t>
            </a:r>
            <a:br>
              <a:rPr lang="en-US" sz="4500" b="1" dirty="0">
                <a:solidFill>
                  <a:prstClr val="black"/>
                </a:solidFill>
                <a:latin typeface="Times New Roman" panose="02020603050405020304" pitchFamily="18" charset="0"/>
                <a:cs typeface="Times New Roman" panose="02020603050405020304" pitchFamily="18" charset="0"/>
              </a:rPr>
            </a:br>
            <a:r>
              <a:rPr lang="en-US" sz="4500" b="1" dirty="0">
                <a:solidFill>
                  <a:srgbClr val="FF0000"/>
                </a:solidFill>
                <a:latin typeface="Times New Roman" panose="02020603050405020304" pitchFamily="18" charset="0"/>
                <a:cs typeface="Times New Roman" panose="02020603050405020304" pitchFamily="18" charset="0"/>
              </a:rPr>
              <a:t>ĐẢO SƠN CA</a:t>
            </a:r>
          </a:p>
        </p:txBody>
      </p:sp>
      <p:sp>
        <p:nvSpPr>
          <p:cNvPr id="3" name="Google Shape;1797;p43">
            <a:extLst>
              <a:ext uri="{FF2B5EF4-FFF2-40B4-BE49-F238E27FC236}">
                <a16:creationId xmlns:a16="http://schemas.microsoft.com/office/drawing/2014/main" id="{CB58283B-F57A-81EC-708C-A2FB8A265C03}"/>
              </a:ext>
            </a:extLst>
          </p:cNvPr>
          <p:cNvSpPr txBox="1">
            <a:spLocks/>
          </p:cNvSpPr>
          <p:nvPr/>
        </p:nvSpPr>
        <p:spPr>
          <a:xfrm>
            <a:off x="1062596" y="1872343"/>
            <a:ext cx="7018808" cy="44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2800"/>
              <a:buFont typeface="ABeeZee"/>
              <a:buNone/>
              <a:defRPr sz="2133" b="0" i="0" u="none" strike="noStrike" cap="none">
                <a:solidFill>
                  <a:schemeClr val="dk1"/>
                </a:solidFill>
                <a:latin typeface="ABeeZee"/>
                <a:ea typeface="ABeeZee"/>
                <a:cs typeface="ABeeZee"/>
                <a:sym typeface="ABeeZee"/>
              </a:defRPr>
            </a:lvl1pPr>
            <a:lvl2pPr marL="914400" marR="0" lvl="1" indent="-317500" algn="ctr" rtl="0">
              <a:lnSpc>
                <a:spcPct val="100000"/>
              </a:lnSpc>
              <a:spcBef>
                <a:spcPts val="0"/>
              </a:spcBef>
              <a:spcAft>
                <a:spcPts val="0"/>
              </a:spcAft>
              <a:buClr>
                <a:schemeClr val="dk1"/>
              </a:buClr>
              <a:buSzPts val="2800"/>
              <a:buFont typeface="ABeeZee"/>
              <a:buNone/>
              <a:defRPr sz="3733" b="0" i="0" u="none" strike="noStrike" cap="none">
                <a:solidFill>
                  <a:schemeClr val="dk1"/>
                </a:solidFill>
                <a:latin typeface="ABeeZee"/>
                <a:ea typeface="ABeeZee"/>
                <a:cs typeface="ABeeZee"/>
                <a:sym typeface="ABeeZee"/>
              </a:defRPr>
            </a:lvl2pPr>
            <a:lvl3pPr marL="1371600" marR="0" lvl="2" indent="-317500" algn="ctr" rtl="0">
              <a:lnSpc>
                <a:spcPct val="100000"/>
              </a:lnSpc>
              <a:spcBef>
                <a:spcPts val="0"/>
              </a:spcBef>
              <a:spcAft>
                <a:spcPts val="0"/>
              </a:spcAft>
              <a:buClr>
                <a:schemeClr val="dk1"/>
              </a:buClr>
              <a:buSzPts val="2800"/>
              <a:buFont typeface="ABeeZee"/>
              <a:buNone/>
              <a:defRPr sz="3733" b="0" i="0" u="none" strike="noStrike" cap="none">
                <a:solidFill>
                  <a:schemeClr val="dk1"/>
                </a:solidFill>
                <a:latin typeface="ABeeZee"/>
                <a:ea typeface="ABeeZee"/>
                <a:cs typeface="ABeeZee"/>
                <a:sym typeface="ABeeZee"/>
              </a:defRPr>
            </a:lvl3pPr>
            <a:lvl4pPr marL="1828800" marR="0" lvl="3" indent="-317500" algn="ctr" rtl="0">
              <a:lnSpc>
                <a:spcPct val="100000"/>
              </a:lnSpc>
              <a:spcBef>
                <a:spcPts val="0"/>
              </a:spcBef>
              <a:spcAft>
                <a:spcPts val="0"/>
              </a:spcAft>
              <a:buClr>
                <a:schemeClr val="dk1"/>
              </a:buClr>
              <a:buSzPts val="2800"/>
              <a:buFont typeface="ABeeZee"/>
              <a:buNone/>
              <a:defRPr sz="3733" b="0" i="0" u="none" strike="noStrike" cap="none">
                <a:solidFill>
                  <a:schemeClr val="dk1"/>
                </a:solidFill>
                <a:latin typeface="ABeeZee"/>
                <a:ea typeface="ABeeZee"/>
                <a:cs typeface="ABeeZee"/>
                <a:sym typeface="ABeeZee"/>
              </a:defRPr>
            </a:lvl4pPr>
            <a:lvl5pPr marL="2286000" marR="0" lvl="4" indent="-317500" algn="ctr" rtl="0">
              <a:lnSpc>
                <a:spcPct val="100000"/>
              </a:lnSpc>
              <a:spcBef>
                <a:spcPts val="0"/>
              </a:spcBef>
              <a:spcAft>
                <a:spcPts val="0"/>
              </a:spcAft>
              <a:buClr>
                <a:schemeClr val="dk1"/>
              </a:buClr>
              <a:buSzPts val="2800"/>
              <a:buFont typeface="ABeeZee"/>
              <a:buNone/>
              <a:defRPr sz="3733" b="0" i="0" u="none" strike="noStrike" cap="none">
                <a:solidFill>
                  <a:schemeClr val="dk1"/>
                </a:solidFill>
                <a:latin typeface="ABeeZee"/>
                <a:ea typeface="ABeeZee"/>
                <a:cs typeface="ABeeZee"/>
                <a:sym typeface="ABeeZee"/>
              </a:defRPr>
            </a:lvl5pPr>
            <a:lvl6pPr marL="2743200" marR="0" lvl="5" indent="-317500" algn="ctr" rtl="0">
              <a:lnSpc>
                <a:spcPct val="100000"/>
              </a:lnSpc>
              <a:spcBef>
                <a:spcPts val="0"/>
              </a:spcBef>
              <a:spcAft>
                <a:spcPts val="0"/>
              </a:spcAft>
              <a:buClr>
                <a:schemeClr val="dk1"/>
              </a:buClr>
              <a:buSzPts val="2800"/>
              <a:buFont typeface="ABeeZee"/>
              <a:buNone/>
              <a:defRPr sz="3733" b="0" i="0" u="none" strike="noStrike" cap="none">
                <a:solidFill>
                  <a:schemeClr val="dk1"/>
                </a:solidFill>
                <a:latin typeface="ABeeZee"/>
                <a:ea typeface="ABeeZee"/>
                <a:cs typeface="ABeeZee"/>
                <a:sym typeface="ABeeZee"/>
              </a:defRPr>
            </a:lvl6pPr>
            <a:lvl7pPr marL="3200400" marR="0" lvl="6" indent="-317500" algn="ctr" rtl="0">
              <a:lnSpc>
                <a:spcPct val="100000"/>
              </a:lnSpc>
              <a:spcBef>
                <a:spcPts val="0"/>
              </a:spcBef>
              <a:spcAft>
                <a:spcPts val="0"/>
              </a:spcAft>
              <a:buClr>
                <a:schemeClr val="dk1"/>
              </a:buClr>
              <a:buSzPts val="2800"/>
              <a:buFont typeface="ABeeZee"/>
              <a:buNone/>
              <a:defRPr sz="3733" b="0" i="0" u="none" strike="noStrike" cap="none">
                <a:solidFill>
                  <a:schemeClr val="dk1"/>
                </a:solidFill>
                <a:latin typeface="ABeeZee"/>
                <a:ea typeface="ABeeZee"/>
                <a:cs typeface="ABeeZee"/>
                <a:sym typeface="ABeeZee"/>
              </a:defRPr>
            </a:lvl7pPr>
            <a:lvl8pPr marL="3657600" marR="0" lvl="7" indent="-317500" algn="ctr" rtl="0">
              <a:lnSpc>
                <a:spcPct val="100000"/>
              </a:lnSpc>
              <a:spcBef>
                <a:spcPts val="0"/>
              </a:spcBef>
              <a:spcAft>
                <a:spcPts val="0"/>
              </a:spcAft>
              <a:buClr>
                <a:schemeClr val="dk1"/>
              </a:buClr>
              <a:buSzPts val="2800"/>
              <a:buFont typeface="ABeeZee"/>
              <a:buNone/>
              <a:defRPr sz="3733" b="0" i="0" u="none" strike="noStrike" cap="none">
                <a:solidFill>
                  <a:schemeClr val="dk1"/>
                </a:solidFill>
                <a:latin typeface="ABeeZee"/>
                <a:ea typeface="ABeeZee"/>
                <a:cs typeface="ABeeZee"/>
                <a:sym typeface="ABeeZee"/>
              </a:defRPr>
            </a:lvl8pPr>
            <a:lvl9pPr marL="4114800" marR="0" lvl="8" indent="-317500" algn="ctr" rtl="0">
              <a:lnSpc>
                <a:spcPct val="100000"/>
              </a:lnSpc>
              <a:spcBef>
                <a:spcPts val="0"/>
              </a:spcBef>
              <a:spcAft>
                <a:spcPts val="0"/>
              </a:spcAft>
              <a:buClr>
                <a:schemeClr val="dk1"/>
              </a:buClr>
              <a:buSzPts val="2800"/>
              <a:buFont typeface="ABeeZee"/>
              <a:buNone/>
              <a:defRPr sz="3733" b="0" i="0" u="none" strike="noStrike" cap="none">
                <a:solidFill>
                  <a:schemeClr val="dk1"/>
                </a:solidFill>
                <a:latin typeface="ABeeZee"/>
                <a:ea typeface="ABeeZee"/>
                <a:cs typeface="ABeeZee"/>
                <a:sym typeface="ABeeZee"/>
              </a:defRPr>
            </a:lvl9pPr>
          </a:lstStyle>
          <a:p>
            <a:pPr marL="0" indent="-257175" algn="ctr" defTabSz="685800">
              <a:buClr>
                <a:srgbClr val="000000"/>
              </a:buClr>
              <a:defRPr/>
            </a:pPr>
            <a:r>
              <a:rPr lang="en-US" sz="2400" b="1" i="1" kern="100" dirty="0">
                <a:solidFill>
                  <a:srgbClr val="C23B2F">
                    <a:lumMod val="75000"/>
                  </a:srgbClr>
                </a:solidFill>
                <a:latin typeface="Times New Roman" panose="02020603050405020304" pitchFamily="18" charset="0"/>
                <a:ea typeface="Arial" panose="020B0604020202020204" pitchFamily="34" charset="0"/>
                <a:cs typeface="Times New Roman" panose="02020603050405020304" pitchFamily="18" charset="0"/>
              </a:rPr>
              <a:t>- Lê </a:t>
            </a:r>
            <a:r>
              <a:rPr lang="en-US" sz="2400" b="1" i="1" kern="100" dirty="0" err="1">
                <a:solidFill>
                  <a:srgbClr val="C23B2F">
                    <a:lumMod val="75000"/>
                  </a:srgbClr>
                </a:solidFill>
                <a:latin typeface="Times New Roman" panose="02020603050405020304" pitchFamily="18" charset="0"/>
                <a:ea typeface="Arial" panose="020B0604020202020204" pitchFamily="34" charset="0"/>
                <a:cs typeface="Times New Roman" panose="02020603050405020304" pitchFamily="18" charset="0"/>
              </a:rPr>
              <a:t>Cảnh</a:t>
            </a:r>
            <a:r>
              <a:rPr lang="en-US" sz="2400" b="1" i="1" kern="100" dirty="0">
                <a:solidFill>
                  <a:srgbClr val="C23B2F">
                    <a:lumMod val="75000"/>
                  </a:srgbClr>
                </a:solidFill>
                <a:latin typeface="Times New Roman" panose="02020603050405020304" pitchFamily="18" charset="0"/>
                <a:ea typeface="Arial" panose="020B0604020202020204" pitchFamily="34" charset="0"/>
                <a:cs typeface="Times New Roman" panose="02020603050405020304" pitchFamily="18" charset="0"/>
              </a:rPr>
              <a:t> </a:t>
            </a:r>
            <a:r>
              <a:rPr lang="en-US" sz="2400" b="1" i="1" kern="100" dirty="0" err="1">
                <a:solidFill>
                  <a:srgbClr val="C23B2F">
                    <a:lumMod val="75000"/>
                  </a:srgbClr>
                </a:solidFill>
                <a:latin typeface="Times New Roman" panose="02020603050405020304" pitchFamily="18" charset="0"/>
                <a:ea typeface="Arial" panose="020B0604020202020204" pitchFamily="34" charset="0"/>
                <a:cs typeface="Times New Roman" panose="02020603050405020304" pitchFamily="18" charset="0"/>
              </a:rPr>
              <a:t>Nhạc</a:t>
            </a:r>
            <a:r>
              <a:rPr lang="en-US" sz="2400" b="1" i="1" kern="100" dirty="0">
                <a:solidFill>
                  <a:srgbClr val="C23B2F">
                    <a:lumMod val="75000"/>
                  </a:srgbClr>
                </a:solidFill>
                <a:latin typeface="Times New Roman" panose="02020603050405020304" pitchFamily="18" charset="0"/>
                <a:ea typeface="Arial" panose="020B0604020202020204" pitchFamily="34" charset="0"/>
                <a:cs typeface="Times New Roman" panose="02020603050405020304" pitchFamily="18" charset="0"/>
              </a:rPr>
              <a:t> - </a:t>
            </a:r>
            <a:endParaRPr lang="en-SG" sz="2400" i="1" kern="100" dirty="0">
              <a:solidFill>
                <a:srgbClr val="C23B2F">
                  <a:lumMod val="75000"/>
                </a:srgbClr>
              </a:solidFill>
              <a:latin typeface="Times New Roman" panose="02020603050405020304" pitchFamily="18" charset="0"/>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300226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02"/>
        <p:cNvGrpSpPr/>
        <p:nvPr/>
      </p:nvGrpSpPr>
      <p:grpSpPr>
        <a:xfrm>
          <a:off x="0" y="0"/>
          <a:ext cx="0" cy="0"/>
          <a:chOff x="0" y="0"/>
          <a:chExt cx="0" cy="0"/>
        </a:xfrm>
      </p:grpSpPr>
      <p:sp>
        <p:nvSpPr>
          <p:cNvPr id="2" name="Google Shape;1118;p59">
            <a:extLst>
              <a:ext uri="{FF2B5EF4-FFF2-40B4-BE49-F238E27FC236}">
                <a16:creationId xmlns:a16="http://schemas.microsoft.com/office/drawing/2014/main" id="{51044965-83D3-75D6-9C65-63360B18BE9E}"/>
              </a:ext>
            </a:extLst>
          </p:cNvPr>
          <p:cNvSpPr/>
          <p:nvPr/>
        </p:nvSpPr>
        <p:spPr>
          <a:xfrm>
            <a:off x="618157" y="68131"/>
            <a:ext cx="761251" cy="733247"/>
          </a:xfrm>
          <a:custGeom>
            <a:avLst/>
            <a:gdLst/>
            <a:ahLst/>
            <a:cxnLst/>
            <a:rect l="l" t="t" r="r" b="b"/>
            <a:pathLst>
              <a:path w="11451" h="11451" extrusionOk="0">
                <a:moveTo>
                  <a:pt x="5726" y="1"/>
                </a:moveTo>
                <a:cubicBezTo>
                  <a:pt x="2579" y="1"/>
                  <a:pt x="1" y="2579"/>
                  <a:pt x="1" y="5726"/>
                </a:cubicBezTo>
                <a:cubicBezTo>
                  <a:pt x="1" y="8911"/>
                  <a:pt x="2579" y="11451"/>
                  <a:pt x="5726" y="11451"/>
                </a:cubicBezTo>
                <a:cubicBezTo>
                  <a:pt x="8873" y="11451"/>
                  <a:pt x="11451" y="8911"/>
                  <a:pt x="11451" y="5726"/>
                </a:cubicBezTo>
                <a:cubicBezTo>
                  <a:pt x="11451" y="2579"/>
                  <a:pt x="8873" y="1"/>
                  <a:pt x="572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 name="Google Shape;1120;p59">
            <a:extLst>
              <a:ext uri="{FF2B5EF4-FFF2-40B4-BE49-F238E27FC236}">
                <a16:creationId xmlns:a16="http://schemas.microsoft.com/office/drawing/2014/main" id="{4777ECC2-066C-C4EF-E62D-EA9ACA57087F}"/>
              </a:ext>
            </a:extLst>
          </p:cNvPr>
          <p:cNvSpPr/>
          <p:nvPr/>
        </p:nvSpPr>
        <p:spPr>
          <a:xfrm>
            <a:off x="2065564" y="4518942"/>
            <a:ext cx="5609106" cy="678717"/>
          </a:xfrm>
          <a:custGeom>
            <a:avLst/>
            <a:gdLst/>
            <a:ahLst/>
            <a:cxnLst/>
            <a:rect l="l" t="t" r="r" b="b"/>
            <a:pathLst>
              <a:path w="142064" h="29060" extrusionOk="0">
                <a:moveTo>
                  <a:pt x="46379" y="1"/>
                </a:moveTo>
                <a:cubicBezTo>
                  <a:pt x="45730" y="1"/>
                  <a:pt x="45073" y="59"/>
                  <a:pt x="44416" y="179"/>
                </a:cubicBezTo>
                <a:cubicBezTo>
                  <a:pt x="39256" y="1126"/>
                  <a:pt x="35488" y="5636"/>
                  <a:pt x="35488" y="10907"/>
                </a:cubicBezTo>
                <a:cubicBezTo>
                  <a:pt x="35488" y="11297"/>
                  <a:pt x="35507" y="11687"/>
                  <a:pt x="35544" y="12095"/>
                </a:cubicBezTo>
                <a:lnTo>
                  <a:pt x="35172" y="12095"/>
                </a:lnTo>
                <a:cubicBezTo>
                  <a:pt x="34319" y="8513"/>
                  <a:pt x="31163" y="5970"/>
                  <a:pt x="27470" y="5896"/>
                </a:cubicBezTo>
                <a:cubicBezTo>
                  <a:pt x="27415" y="5895"/>
                  <a:pt x="27360" y="5894"/>
                  <a:pt x="27305" y="5894"/>
                </a:cubicBezTo>
                <a:cubicBezTo>
                  <a:pt x="23698" y="5894"/>
                  <a:pt x="20532" y="8288"/>
                  <a:pt x="19544" y="11780"/>
                </a:cubicBezTo>
                <a:cubicBezTo>
                  <a:pt x="17375" y="10562"/>
                  <a:pt x="15028" y="9987"/>
                  <a:pt x="12717" y="9987"/>
                </a:cubicBezTo>
                <a:cubicBezTo>
                  <a:pt x="7453" y="9987"/>
                  <a:pt x="2373" y="12968"/>
                  <a:pt x="0" y="18127"/>
                </a:cubicBezTo>
                <a:lnTo>
                  <a:pt x="0" y="29060"/>
                </a:lnTo>
                <a:lnTo>
                  <a:pt x="142063" y="29060"/>
                </a:lnTo>
                <a:lnTo>
                  <a:pt x="142063" y="13562"/>
                </a:lnTo>
                <a:cubicBezTo>
                  <a:pt x="141247" y="13376"/>
                  <a:pt x="140430" y="13283"/>
                  <a:pt x="139613" y="13283"/>
                </a:cubicBezTo>
                <a:cubicBezTo>
                  <a:pt x="135715" y="13283"/>
                  <a:pt x="132133" y="15362"/>
                  <a:pt x="130203" y="18740"/>
                </a:cubicBezTo>
                <a:cubicBezTo>
                  <a:pt x="128586" y="17510"/>
                  <a:pt x="126644" y="16876"/>
                  <a:pt x="124686" y="16876"/>
                </a:cubicBezTo>
                <a:cubicBezTo>
                  <a:pt x="123364" y="16876"/>
                  <a:pt x="122035" y="17165"/>
                  <a:pt x="120793" y="17756"/>
                </a:cubicBezTo>
                <a:cubicBezTo>
                  <a:pt x="118994" y="13551"/>
                  <a:pt x="114921" y="11117"/>
                  <a:pt x="110705" y="11117"/>
                </a:cubicBezTo>
                <a:cubicBezTo>
                  <a:pt x="108743" y="11117"/>
                  <a:pt x="106751" y="11644"/>
                  <a:pt x="104942" y="12763"/>
                </a:cubicBezTo>
                <a:cubicBezTo>
                  <a:pt x="106315" y="7455"/>
                  <a:pt x="102993" y="2054"/>
                  <a:pt x="97648" y="866"/>
                </a:cubicBezTo>
                <a:cubicBezTo>
                  <a:pt x="96939" y="709"/>
                  <a:pt x="96232" y="634"/>
                  <a:pt x="95536" y="634"/>
                </a:cubicBezTo>
                <a:cubicBezTo>
                  <a:pt x="90965" y="634"/>
                  <a:pt x="86880" y="3881"/>
                  <a:pt x="86010" y="8569"/>
                </a:cubicBezTo>
                <a:lnTo>
                  <a:pt x="85657" y="8569"/>
                </a:lnTo>
                <a:cubicBezTo>
                  <a:pt x="84228" y="8569"/>
                  <a:pt x="82799" y="8847"/>
                  <a:pt x="81481" y="9404"/>
                </a:cubicBezTo>
                <a:cubicBezTo>
                  <a:pt x="80980" y="5358"/>
                  <a:pt x="77843" y="2147"/>
                  <a:pt x="73816" y="1571"/>
                </a:cubicBezTo>
                <a:cubicBezTo>
                  <a:pt x="73385" y="1510"/>
                  <a:pt x="72955" y="1480"/>
                  <a:pt x="72529" y="1480"/>
                </a:cubicBezTo>
                <a:cubicBezTo>
                  <a:pt x="68961" y="1480"/>
                  <a:pt x="65681" y="3584"/>
                  <a:pt x="64238" y="6917"/>
                </a:cubicBezTo>
                <a:cubicBezTo>
                  <a:pt x="63056" y="6484"/>
                  <a:pt x="61819" y="6270"/>
                  <a:pt x="60583" y="6270"/>
                </a:cubicBezTo>
                <a:cubicBezTo>
                  <a:pt x="59220" y="6270"/>
                  <a:pt x="57858" y="6531"/>
                  <a:pt x="56573" y="7047"/>
                </a:cubicBezTo>
                <a:cubicBezTo>
                  <a:pt x="54953" y="2753"/>
                  <a:pt x="50843" y="1"/>
                  <a:pt x="46379"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09" name="Google Shape;1009;p56"/>
          <p:cNvSpPr txBox="1">
            <a:spLocks noGrp="1"/>
          </p:cNvSpPr>
          <p:nvPr>
            <p:ph type="title"/>
          </p:nvPr>
        </p:nvSpPr>
        <p:spPr>
          <a:xfrm>
            <a:off x="5249545" y="548606"/>
            <a:ext cx="2120477" cy="505543"/>
          </a:xfrm>
          <a:custGeom>
            <a:avLst/>
            <a:gdLst>
              <a:gd name="connsiteX0" fmla="*/ 0 w 2120477"/>
              <a:gd name="connsiteY0" fmla="*/ 0 h 505543"/>
              <a:gd name="connsiteX1" fmla="*/ 487710 w 2120477"/>
              <a:gd name="connsiteY1" fmla="*/ 0 h 505543"/>
              <a:gd name="connsiteX2" fmla="*/ 975419 w 2120477"/>
              <a:gd name="connsiteY2" fmla="*/ 0 h 505543"/>
              <a:gd name="connsiteX3" fmla="*/ 1505539 w 2120477"/>
              <a:gd name="connsiteY3" fmla="*/ 0 h 505543"/>
              <a:gd name="connsiteX4" fmla="*/ 2120477 w 2120477"/>
              <a:gd name="connsiteY4" fmla="*/ 0 h 505543"/>
              <a:gd name="connsiteX5" fmla="*/ 2120477 w 2120477"/>
              <a:gd name="connsiteY5" fmla="*/ 505543 h 505543"/>
              <a:gd name="connsiteX6" fmla="*/ 1547948 w 2120477"/>
              <a:gd name="connsiteY6" fmla="*/ 505543 h 505543"/>
              <a:gd name="connsiteX7" fmla="*/ 1081443 w 2120477"/>
              <a:gd name="connsiteY7" fmla="*/ 505543 h 505543"/>
              <a:gd name="connsiteX8" fmla="*/ 593734 w 2120477"/>
              <a:gd name="connsiteY8" fmla="*/ 505543 h 505543"/>
              <a:gd name="connsiteX9" fmla="*/ 0 w 2120477"/>
              <a:gd name="connsiteY9" fmla="*/ 505543 h 505543"/>
              <a:gd name="connsiteX10" fmla="*/ 0 w 2120477"/>
              <a:gd name="connsiteY10" fmla="*/ 0 h 505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20477" h="505543" fill="none" extrusionOk="0">
                <a:moveTo>
                  <a:pt x="0" y="0"/>
                </a:moveTo>
                <a:cubicBezTo>
                  <a:pt x="130818" y="-11548"/>
                  <a:pt x="287268" y="4941"/>
                  <a:pt x="487710" y="0"/>
                </a:cubicBezTo>
                <a:cubicBezTo>
                  <a:pt x="688152" y="-4941"/>
                  <a:pt x="848626" y="-3193"/>
                  <a:pt x="975419" y="0"/>
                </a:cubicBezTo>
                <a:cubicBezTo>
                  <a:pt x="1102212" y="3193"/>
                  <a:pt x="1258343" y="-21639"/>
                  <a:pt x="1505539" y="0"/>
                </a:cubicBezTo>
                <a:cubicBezTo>
                  <a:pt x="1752735" y="21639"/>
                  <a:pt x="1924040" y="20059"/>
                  <a:pt x="2120477" y="0"/>
                </a:cubicBezTo>
                <a:cubicBezTo>
                  <a:pt x="2134851" y="218404"/>
                  <a:pt x="2105606" y="287264"/>
                  <a:pt x="2120477" y="505543"/>
                </a:cubicBezTo>
                <a:cubicBezTo>
                  <a:pt x="1887399" y="492881"/>
                  <a:pt x="1702105" y="478688"/>
                  <a:pt x="1547948" y="505543"/>
                </a:cubicBezTo>
                <a:cubicBezTo>
                  <a:pt x="1393791" y="532398"/>
                  <a:pt x="1249217" y="517898"/>
                  <a:pt x="1081443" y="505543"/>
                </a:cubicBezTo>
                <a:cubicBezTo>
                  <a:pt x="913669" y="493188"/>
                  <a:pt x="806922" y="526020"/>
                  <a:pt x="593734" y="505543"/>
                </a:cubicBezTo>
                <a:cubicBezTo>
                  <a:pt x="380546" y="485066"/>
                  <a:pt x="259581" y="534602"/>
                  <a:pt x="0" y="505543"/>
                </a:cubicBezTo>
                <a:cubicBezTo>
                  <a:pt x="-10744" y="298224"/>
                  <a:pt x="-1221" y="227191"/>
                  <a:pt x="0" y="0"/>
                </a:cubicBezTo>
                <a:close/>
              </a:path>
              <a:path w="2120477" h="505543" stroke="0" extrusionOk="0">
                <a:moveTo>
                  <a:pt x="0" y="0"/>
                </a:moveTo>
                <a:cubicBezTo>
                  <a:pt x="131310" y="-19228"/>
                  <a:pt x="389205" y="18152"/>
                  <a:pt x="572529" y="0"/>
                </a:cubicBezTo>
                <a:cubicBezTo>
                  <a:pt x="755853" y="-18152"/>
                  <a:pt x="835134" y="12024"/>
                  <a:pt x="1081443" y="0"/>
                </a:cubicBezTo>
                <a:cubicBezTo>
                  <a:pt x="1327752" y="-12024"/>
                  <a:pt x="1439367" y="-12150"/>
                  <a:pt x="1547948" y="0"/>
                </a:cubicBezTo>
                <a:cubicBezTo>
                  <a:pt x="1656529" y="12150"/>
                  <a:pt x="1849235" y="-6307"/>
                  <a:pt x="2120477" y="0"/>
                </a:cubicBezTo>
                <a:cubicBezTo>
                  <a:pt x="2138433" y="144925"/>
                  <a:pt x="2097939" y="279427"/>
                  <a:pt x="2120477" y="505543"/>
                </a:cubicBezTo>
                <a:cubicBezTo>
                  <a:pt x="2010783" y="486980"/>
                  <a:pt x="1778136" y="508475"/>
                  <a:pt x="1653972" y="505543"/>
                </a:cubicBezTo>
                <a:cubicBezTo>
                  <a:pt x="1529809" y="502611"/>
                  <a:pt x="1295424" y="491522"/>
                  <a:pt x="1102648" y="505543"/>
                </a:cubicBezTo>
                <a:cubicBezTo>
                  <a:pt x="909872" y="519564"/>
                  <a:pt x="778377" y="520346"/>
                  <a:pt x="551324" y="505543"/>
                </a:cubicBezTo>
                <a:cubicBezTo>
                  <a:pt x="324271" y="490740"/>
                  <a:pt x="211234" y="486694"/>
                  <a:pt x="0" y="505543"/>
                </a:cubicBezTo>
                <a:cubicBezTo>
                  <a:pt x="24095" y="349928"/>
                  <a:pt x="-22256" y="232304"/>
                  <a:pt x="0" y="0"/>
                </a:cubicBezTo>
                <a:close/>
              </a:path>
            </a:pathLst>
          </a:custGeom>
          <a:ln w="19050">
            <a:solidFill>
              <a:schemeClr val="accent3">
                <a:lumMod val="75000"/>
              </a:schemeClr>
            </a:solidFill>
            <a:extLst>
              <a:ext uri="{C807C97D-BFC1-408E-A445-0C87EB9F89A2}">
                <ask:lineSketchStyleProps xmlns:ask="http://schemas.microsoft.com/office/drawing/2018/sketchyshapes" sd="4205546383">
                  <a:prstGeom prst="rect">
                    <a:avLst/>
                  </a:prstGeom>
                  <ask:type>
                    <ask:lineSketchFreehand/>
                  </ask:type>
                </ask:lineSketchStyleProps>
              </a:ext>
            </a:extLst>
          </a:ln>
        </p:spPr>
        <p:txBody>
          <a:bodyPr spcFirstLastPara="1" wrap="square" lIns="91425" tIns="91425" rIns="91425" bIns="91425" anchor="ctr" anchorCtr="0">
            <a:noAutofit/>
          </a:bodyPr>
          <a:lstStyle/>
          <a:p>
            <a:pPr marL="0" lvl="0" indent="0" algn="ctr" rtl="0">
              <a:spcBef>
                <a:spcPts val="0"/>
              </a:spcBef>
              <a:spcAft>
                <a:spcPts val="0"/>
              </a:spcAft>
              <a:buNone/>
            </a:pPr>
            <a:r>
              <a:rPr lang="vi-VN" b="1" dirty="0">
                <a:solidFill>
                  <a:srgbClr val="FF0000"/>
                </a:solidFill>
                <a:latin typeface="+mj-lt"/>
              </a:rPr>
              <a:t>1. Câu 1</a:t>
            </a:r>
            <a:endParaRPr b="1" dirty="0">
              <a:solidFill>
                <a:srgbClr val="FF0000"/>
              </a:solidFill>
              <a:latin typeface="+mj-lt"/>
            </a:endParaRPr>
          </a:p>
        </p:txBody>
      </p:sp>
      <p:grpSp>
        <p:nvGrpSpPr>
          <p:cNvPr id="1012" name="Google Shape;1012;p56"/>
          <p:cNvGrpSpPr/>
          <p:nvPr/>
        </p:nvGrpSpPr>
        <p:grpSpPr>
          <a:xfrm>
            <a:off x="359798" y="259047"/>
            <a:ext cx="706847" cy="371948"/>
            <a:chOff x="359798" y="259047"/>
            <a:chExt cx="706847" cy="371948"/>
          </a:xfrm>
        </p:grpSpPr>
        <p:sp>
          <p:nvSpPr>
            <p:cNvPr id="1013" name="Google Shape;1013;p56"/>
            <p:cNvSpPr/>
            <p:nvPr/>
          </p:nvSpPr>
          <p:spPr>
            <a:xfrm>
              <a:off x="359803" y="259047"/>
              <a:ext cx="706842" cy="337630"/>
            </a:xfrm>
            <a:custGeom>
              <a:avLst/>
              <a:gdLst/>
              <a:ahLst/>
              <a:cxnLst/>
              <a:rect l="l" t="t" r="r" b="b"/>
              <a:pathLst>
                <a:path w="13384" h="6393" extrusionOk="0">
                  <a:moveTo>
                    <a:pt x="7786" y="0"/>
                  </a:moveTo>
                  <a:cubicBezTo>
                    <a:pt x="7118" y="0"/>
                    <a:pt x="6449" y="396"/>
                    <a:pt x="6256" y="1236"/>
                  </a:cubicBezTo>
                  <a:cubicBezTo>
                    <a:pt x="6029" y="1047"/>
                    <a:pt x="5725" y="971"/>
                    <a:pt x="5422" y="971"/>
                  </a:cubicBezTo>
                  <a:cubicBezTo>
                    <a:pt x="4815" y="971"/>
                    <a:pt x="4247" y="1312"/>
                    <a:pt x="3981" y="1881"/>
                  </a:cubicBezTo>
                  <a:cubicBezTo>
                    <a:pt x="3784" y="1749"/>
                    <a:pt x="3529" y="1646"/>
                    <a:pt x="3267" y="1646"/>
                  </a:cubicBezTo>
                  <a:cubicBezTo>
                    <a:pt x="3227" y="1646"/>
                    <a:pt x="3187" y="1648"/>
                    <a:pt x="3147" y="1653"/>
                  </a:cubicBezTo>
                  <a:cubicBezTo>
                    <a:pt x="2275" y="1653"/>
                    <a:pt x="1593" y="2336"/>
                    <a:pt x="1593" y="3208"/>
                  </a:cubicBezTo>
                  <a:cubicBezTo>
                    <a:pt x="1593" y="3208"/>
                    <a:pt x="1593" y="3246"/>
                    <a:pt x="1593" y="3283"/>
                  </a:cubicBezTo>
                  <a:cubicBezTo>
                    <a:pt x="569" y="3435"/>
                    <a:pt x="0" y="4497"/>
                    <a:pt x="379" y="5407"/>
                  </a:cubicBezTo>
                  <a:cubicBezTo>
                    <a:pt x="629" y="6031"/>
                    <a:pt x="1209" y="6393"/>
                    <a:pt x="1813" y="6393"/>
                  </a:cubicBezTo>
                  <a:cubicBezTo>
                    <a:pt x="2126" y="6393"/>
                    <a:pt x="2446" y="6296"/>
                    <a:pt x="2730" y="6089"/>
                  </a:cubicBezTo>
                  <a:cubicBezTo>
                    <a:pt x="2961" y="6237"/>
                    <a:pt x="3220" y="6307"/>
                    <a:pt x="3484" y="6307"/>
                  </a:cubicBezTo>
                  <a:cubicBezTo>
                    <a:pt x="3826" y="6307"/>
                    <a:pt x="4174" y="6190"/>
                    <a:pt x="4474" y="5975"/>
                  </a:cubicBezTo>
                  <a:cubicBezTo>
                    <a:pt x="4753" y="6190"/>
                    <a:pt x="5092" y="6307"/>
                    <a:pt x="5430" y="6307"/>
                  </a:cubicBezTo>
                  <a:cubicBezTo>
                    <a:pt x="5690" y="6307"/>
                    <a:pt x="5949" y="6237"/>
                    <a:pt x="6180" y="6089"/>
                  </a:cubicBezTo>
                  <a:cubicBezTo>
                    <a:pt x="6428" y="6237"/>
                    <a:pt x="6696" y="6307"/>
                    <a:pt x="6962" y="6307"/>
                  </a:cubicBezTo>
                  <a:cubicBezTo>
                    <a:pt x="7307" y="6307"/>
                    <a:pt x="7646" y="6190"/>
                    <a:pt x="7924" y="5975"/>
                  </a:cubicBezTo>
                  <a:cubicBezTo>
                    <a:pt x="8203" y="6190"/>
                    <a:pt x="8554" y="6307"/>
                    <a:pt x="8903" y="6307"/>
                  </a:cubicBezTo>
                  <a:cubicBezTo>
                    <a:pt x="9171" y="6307"/>
                    <a:pt x="9438" y="6237"/>
                    <a:pt x="9668" y="6089"/>
                  </a:cubicBezTo>
                  <a:cubicBezTo>
                    <a:pt x="9896" y="6241"/>
                    <a:pt x="10161" y="6317"/>
                    <a:pt x="10465" y="6317"/>
                  </a:cubicBezTo>
                  <a:cubicBezTo>
                    <a:pt x="10692" y="6317"/>
                    <a:pt x="10920" y="6241"/>
                    <a:pt x="11147" y="6165"/>
                  </a:cubicBezTo>
                  <a:cubicBezTo>
                    <a:pt x="11337" y="6241"/>
                    <a:pt x="11602" y="6317"/>
                    <a:pt x="11829" y="6317"/>
                  </a:cubicBezTo>
                  <a:cubicBezTo>
                    <a:pt x="12701" y="6317"/>
                    <a:pt x="13384" y="5596"/>
                    <a:pt x="13384" y="4762"/>
                  </a:cubicBezTo>
                  <a:cubicBezTo>
                    <a:pt x="13384" y="3928"/>
                    <a:pt x="12739" y="3246"/>
                    <a:pt x="11943" y="3208"/>
                  </a:cubicBezTo>
                  <a:cubicBezTo>
                    <a:pt x="12298" y="2088"/>
                    <a:pt x="11394" y="1145"/>
                    <a:pt x="10435" y="1145"/>
                  </a:cubicBezTo>
                  <a:cubicBezTo>
                    <a:pt x="10063" y="1145"/>
                    <a:pt x="9683" y="1287"/>
                    <a:pt x="9365" y="1615"/>
                  </a:cubicBezTo>
                  <a:cubicBezTo>
                    <a:pt x="9365" y="1577"/>
                    <a:pt x="9365" y="1577"/>
                    <a:pt x="9365" y="1539"/>
                  </a:cubicBezTo>
                  <a:cubicBezTo>
                    <a:pt x="9345" y="539"/>
                    <a:pt x="8566" y="0"/>
                    <a:pt x="7786"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14" name="Google Shape;1014;p56"/>
            <p:cNvSpPr/>
            <p:nvPr/>
          </p:nvSpPr>
          <p:spPr>
            <a:xfrm>
              <a:off x="359798" y="432737"/>
              <a:ext cx="258359" cy="198258"/>
            </a:xfrm>
            <a:custGeom>
              <a:avLst/>
              <a:gdLst/>
              <a:ahLst/>
              <a:cxnLst/>
              <a:rect l="l" t="t" r="r" b="b"/>
              <a:pathLst>
                <a:path w="4892" h="3754" extrusionOk="0">
                  <a:moveTo>
                    <a:pt x="4891" y="0"/>
                  </a:moveTo>
                  <a:cubicBezTo>
                    <a:pt x="3905" y="455"/>
                    <a:pt x="3185" y="1403"/>
                    <a:pt x="3071" y="2502"/>
                  </a:cubicBezTo>
                  <a:cubicBezTo>
                    <a:pt x="2613" y="2246"/>
                    <a:pt x="2102" y="2113"/>
                    <a:pt x="1589" y="2113"/>
                  </a:cubicBezTo>
                  <a:cubicBezTo>
                    <a:pt x="1041" y="2113"/>
                    <a:pt x="490" y="2265"/>
                    <a:pt x="0" y="2578"/>
                  </a:cubicBezTo>
                  <a:cubicBezTo>
                    <a:pt x="0" y="2578"/>
                    <a:pt x="398" y="2467"/>
                    <a:pt x="963" y="2467"/>
                  </a:cubicBezTo>
                  <a:cubicBezTo>
                    <a:pt x="1762" y="2467"/>
                    <a:pt x="2895" y="2688"/>
                    <a:pt x="3716" y="3754"/>
                  </a:cubicBezTo>
                  <a:cubicBezTo>
                    <a:pt x="3071" y="1517"/>
                    <a:pt x="4891" y="0"/>
                    <a:pt x="489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015" name="Google Shape;1015;p56"/>
          <p:cNvGrpSpPr/>
          <p:nvPr/>
        </p:nvGrpSpPr>
        <p:grpSpPr>
          <a:xfrm>
            <a:off x="7963440" y="253150"/>
            <a:ext cx="934685" cy="572697"/>
            <a:chOff x="7963440" y="253150"/>
            <a:chExt cx="934685" cy="572697"/>
          </a:xfrm>
        </p:grpSpPr>
        <p:sp>
          <p:nvSpPr>
            <p:cNvPr id="1016" name="Google Shape;1016;p56"/>
            <p:cNvSpPr/>
            <p:nvPr/>
          </p:nvSpPr>
          <p:spPr>
            <a:xfrm>
              <a:off x="7963440" y="253150"/>
              <a:ext cx="934685" cy="447365"/>
            </a:xfrm>
            <a:custGeom>
              <a:avLst/>
              <a:gdLst/>
              <a:ahLst/>
              <a:cxnLst/>
              <a:rect l="l" t="t" r="r" b="b"/>
              <a:pathLst>
                <a:path w="16266" h="7785" extrusionOk="0">
                  <a:moveTo>
                    <a:pt x="6808" y="0"/>
                  </a:moveTo>
                  <a:cubicBezTo>
                    <a:pt x="5852" y="0"/>
                    <a:pt x="4891" y="665"/>
                    <a:pt x="4891" y="1893"/>
                  </a:cubicBezTo>
                  <a:cubicBezTo>
                    <a:pt x="4891" y="1931"/>
                    <a:pt x="4891" y="1931"/>
                    <a:pt x="4891" y="1968"/>
                  </a:cubicBezTo>
                  <a:cubicBezTo>
                    <a:pt x="4498" y="1564"/>
                    <a:pt x="4030" y="1390"/>
                    <a:pt x="3574" y="1390"/>
                  </a:cubicBezTo>
                  <a:cubicBezTo>
                    <a:pt x="2405" y="1390"/>
                    <a:pt x="1318" y="2538"/>
                    <a:pt x="1782" y="3902"/>
                  </a:cubicBezTo>
                  <a:cubicBezTo>
                    <a:pt x="758" y="3978"/>
                    <a:pt x="0" y="4812"/>
                    <a:pt x="0" y="5798"/>
                  </a:cubicBezTo>
                  <a:cubicBezTo>
                    <a:pt x="0" y="6821"/>
                    <a:pt x="834" y="7693"/>
                    <a:pt x="1896" y="7693"/>
                  </a:cubicBezTo>
                  <a:cubicBezTo>
                    <a:pt x="2199" y="7693"/>
                    <a:pt x="2464" y="7618"/>
                    <a:pt x="2730" y="7504"/>
                  </a:cubicBezTo>
                  <a:cubicBezTo>
                    <a:pt x="2995" y="7618"/>
                    <a:pt x="3261" y="7693"/>
                    <a:pt x="3564" y="7693"/>
                  </a:cubicBezTo>
                  <a:cubicBezTo>
                    <a:pt x="3905" y="7693"/>
                    <a:pt x="4209" y="7618"/>
                    <a:pt x="4512" y="7428"/>
                  </a:cubicBezTo>
                  <a:cubicBezTo>
                    <a:pt x="4816" y="7597"/>
                    <a:pt x="5150" y="7683"/>
                    <a:pt x="5481" y="7683"/>
                  </a:cubicBezTo>
                  <a:cubicBezTo>
                    <a:pt x="5892" y="7683"/>
                    <a:pt x="6299" y="7550"/>
                    <a:pt x="6635" y="7276"/>
                  </a:cubicBezTo>
                  <a:cubicBezTo>
                    <a:pt x="6971" y="7550"/>
                    <a:pt x="7378" y="7683"/>
                    <a:pt x="7789" y="7683"/>
                  </a:cubicBezTo>
                  <a:cubicBezTo>
                    <a:pt x="8120" y="7683"/>
                    <a:pt x="8454" y="7597"/>
                    <a:pt x="8758" y="7428"/>
                  </a:cubicBezTo>
                  <a:cubicBezTo>
                    <a:pt x="9045" y="7597"/>
                    <a:pt x="9370" y="7683"/>
                    <a:pt x="9696" y="7683"/>
                  </a:cubicBezTo>
                  <a:cubicBezTo>
                    <a:pt x="10101" y="7683"/>
                    <a:pt x="10507" y="7550"/>
                    <a:pt x="10843" y="7276"/>
                  </a:cubicBezTo>
                  <a:cubicBezTo>
                    <a:pt x="11180" y="7550"/>
                    <a:pt x="11586" y="7683"/>
                    <a:pt x="11998" y="7683"/>
                  </a:cubicBezTo>
                  <a:cubicBezTo>
                    <a:pt x="12328" y="7683"/>
                    <a:pt x="12663" y="7597"/>
                    <a:pt x="12967" y="7428"/>
                  </a:cubicBezTo>
                  <a:cubicBezTo>
                    <a:pt x="13299" y="7671"/>
                    <a:pt x="13680" y="7785"/>
                    <a:pt x="14055" y="7785"/>
                  </a:cubicBezTo>
                  <a:cubicBezTo>
                    <a:pt x="14791" y="7785"/>
                    <a:pt x="15509" y="7347"/>
                    <a:pt x="15810" y="6594"/>
                  </a:cubicBezTo>
                  <a:cubicBezTo>
                    <a:pt x="16265" y="5457"/>
                    <a:pt x="15545" y="4205"/>
                    <a:pt x="14332" y="4016"/>
                  </a:cubicBezTo>
                  <a:cubicBezTo>
                    <a:pt x="14369" y="3978"/>
                    <a:pt x="14369" y="3940"/>
                    <a:pt x="14332" y="3902"/>
                  </a:cubicBezTo>
                  <a:cubicBezTo>
                    <a:pt x="14332" y="2840"/>
                    <a:pt x="13497" y="2006"/>
                    <a:pt x="12436" y="2006"/>
                  </a:cubicBezTo>
                  <a:cubicBezTo>
                    <a:pt x="12095" y="2006"/>
                    <a:pt x="11715" y="2120"/>
                    <a:pt x="11412" y="2310"/>
                  </a:cubicBezTo>
                  <a:cubicBezTo>
                    <a:pt x="11109" y="1627"/>
                    <a:pt x="10426" y="1172"/>
                    <a:pt x="9706" y="1172"/>
                  </a:cubicBezTo>
                  <a:cubicBezTo>
                    <a:pt x="9327" y="1172"/>
                    <a:pt x="8948" y="1286"/>
                    <a:pt x="8644" y="1513"/>
                  </a:cubicBezTo>
                  <a:cubicBezTo>
                    <a:pt x="8435" y="484"/>
                    <a:pt x="7623" y="0"/>
                    <a:pt x="6808"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17" name="Google Shape;1017;p56"/>
            <p:cNvSpPr/>
            <p:nvPr/>
          </p:nvSpPr>
          <p:spPr>
            <a:xfrm>
              <a:off x="8105927" y="648396"/>
              <a:ext cx="264824" cy="177451"/>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018" name="Google Shape;1018;p56"/>
          <p:cNvGrpSpPr/>
          <p:nvPr/>
        </p:nvGrpSpPr>
        <p:grpSpPr>
          <a:xfrm>
            <a:off x="-151889" y="4710763"/>
            <a:ext cx="9470928" cy="636960"/>
            <a:chOff x="-163512" y="4483850"/>
            <a:chExt cx="9470928" cy="812055"/>
          </a:xfrm>
        </p:grpSpPr>
        <p:sp>
          <p:nvSpPr>
            <p:cNvPr id="1019" name="Google Shape;1019;p56"/>
            <p:cNvSpPr/>
            <p:nvPr/>
          </p:nvSpPr>
          <p:spPr>
            <a:xfrm flipH="1">
              <a:off x="-163512" y="4483850"/>
              <a:ext cx="9470914" cy="724988"/>
            </a:xfrm>
            <a:custGeom>
              <a:avLst/>
              <a:gdLst/>
              <a:ahLst/>
              <a:cxnLst/>
              <a:rect l="l" t="t" r="r" b="b"/>
              <a:pathLst>
                <a:path w="63393" h="13346" extrusionOk="0">
                  <a:moveTo>
                    <a:pt x="32303" y="0"/>
                  </a:moveTo>
                  <a:cubicBezTo>
                    <a:pt x="19678" y="0"/>
                    <a:pt x="8266" y="2351"/>
                    <a:pt x="1" y="6218"/>
                  </a:cubicBezTo>
                  <a:lnTo>
                    <a:pt x="1" y="12550"/>
                  </a:lnTo>
                  <a:cubicBezTo>
                    <a:pt x="3214" y="11867"/>
                    <a:pt x="6512" y="11526"/>
                    <a:pt x="9816" y="11526"/>
                  </a:cubicBezTo>
                  <a:cubicBezTo>
                    <a:pt x="10918" y="11526"/>
                    <a:pt x="12019" y="11564"/>
                    <a:pt x="13119" y="11640"/>
                  </a:cubicBezTo>
                  <a:cubicBezTo>
                    <a:pt x="19372" y="12108"/>
                    <a:pt x="25329" y="12576"/>
                    <a:pt x="29926" y="12576"/>
                  </a:cubicBezTo>
                  <a:cubicBezTo>
                    <a:pt x="30542" y="12576"/>
                    <a:pt x="31133" y="12568"/>
                    <a:pt x="31697" y="12550"/>
                  </a:cubicBezTo>
                  <a:cubicBezTo>
                    <a:pt x="35730" y="12454"/>
                    <a:pt x="41062" y="12006"/>
                    <a:pt x="45225" y="12006"/>
                  </a:cubicBezTo>
                  <a:cubicBezTo>
                    <a:pt x="45993" y="12006"/>
                    <a:pt x="46720" y="12022"/>
                    <a:pt x="47393" y="12057"/>
                  </a:cubicBezTo>
                  <a:cubicBezTo>
                    <a:pt x="51146" y="12284"/>
                    <a:pt x="58995" y="13194"/>
                    <a:pt x="63393" y="13346"/>
                  </a:cubicBezTo>
                  <a:lnTo>
                    <a:pt x="63393" y="5687"/>
                  </a:lnTo>
                  <a:cubicBezTo>
                    <a:pt x="55241" y="2161"/>
                    <a:pt x="44322" y="0"/>
                    <a:pt x="3230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0" name="Google Shape;1020;p56"/>
            <p:cNvSpPr/>
            <p:nvPr/>
          </p:nvSpPr>
          <p:spPr>
            <a:xfrm>
              <a:off x="-163498" y="4578250"/>
              <a:ext cx="9470914" cy="340922"/>
            </a:xfrm>
            <a:custGeom>
              <a:avLst/>
              <a:gdLst/>
              <a:ahLst/>
              <a:cxnLst/>
              <a:rect l="l" t="t" r="r" b="b"/>
              <a:pathLst>
                <a:path w="63393" h="4809" extrusionOk="0">
                  <a:moveTo>
                    <a:pt x="11264" y="1"/>
                  </a:moveTo>
                  <a:cubicBezTo>
                    <a:pt x="7442" y="1"/>
                    <a:pt x="3626" y="613"/>
                    <a:pt x="1" y="1768"/>
                  </a:cubicBezTo>
                  <a:lnTo>
                    <a:pt x="1" y="3209"/>
                  </a:lnTo>
                  <a:cubicBezTo>
                    <a:pt x="3291" y="2516"/>
                    <a:pt x="6626" y="2153"/>
                    <a:pt x="9971" y="2153"/>
                  </a:cubicBezTo>
                  <a:cubicBezTo>
                    <a:pt x="11020" y="2153"/>
                    <a:pt x="12069" y="2189"/>
                    <a:pt x="13119" y="2261"/>
                  </a:cubicBezTo>
                  <a:cubicBezTo>
                    <a:pt x="20006" y="2774"/>
                    <a:pt x="26716" y="4809"/>
                    <a:pt x="31471" y="4809"/>
                  </a:cubicBezTo>
                  <a:cubicBezTo>
                    <a:pt x="31637" y="4809"/>
                    <a:pt x="31801" y="4806"/>
                    <a:pt x="31962" y="4801"/>
                  </a:cubicBezTo>
                  <a:cubicBezTo>
                    <a:pt x="36472" y="4693"/>
                    <a:pt x="42459" y="2662"/>
                    <a:pt x="46752" y="2662"/>
                  </a:cubicBezTo>
                  <a:cubicBezTo>
                    <a:pt x="46970" y="2662"/>
                    <a:pt x="47184" y="2667"/>
                    <a:pt x="47393" y="2678"/>
                  </a:cubicBezTo>
                  <a:cubicBezTo>
                    <a:pt x="51146" y="2905"/>
                    <a:pt x="58995" y="3815"/>
                    <a:pt x="63393" y="3967"/>
                  </a:cubicBezTo>
                  <a:lnTo>
                    <a:pt x="63393" y="3171"/>
                  </a:lnTo>
                  <a:cubicBezTo>
                    <a:pt x="58995" y="3019"/>
                    <a:pt x="51601" y="1010"/>
                    <a:pt x="47886" y="820"/>
                  </a:cubicBezTo>
                  <a:cubicBezTo>
                    <a:pt x="47601" y="803"/>
                    <a:pt x="47305" y="795"/>
                    <a:pt x="46999" y="795"/>
                  </a:cubicBezTo>
                  <a:cubicBezTo>
                    <a:pt x="42615" y="795"/>
                    <a:pt x="36162" y="2460"/>
                    <a:pt x="31697" y="2602"/>
                  </a:cubicBezTo>
                  <a:cubicBezTo>
                    <a:pt x="31572" y="2605"/>
                    <a:pt x="31447" y="2607"/>
                    <a:pt x="31321" y="2607"/>
                  </a:cubicBezTo>
                  <a:cubicBezTo>
                    <a:pt x="26582" y="2607"/>
                    <a:pt x="20252" y="579"/>
                    <a:pt x="13346" y="62"/>
                  </a:cubicBezTo>
                  <a:cubicBezTo>
                    <a:pt x="12653" y="21"/>
                    <a:pt x="11958" y="1"/>
                    <a:pt x="11264"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1" name="Google Shape;1021;p56"/>
            <p:cNvSpPr/>
            <p:nvPr/>
          </p:nvSpPr>
          <p:spPr>
            <a:xfrm>
              <a:off x="-163498" y="4671945"/>
              <a:ext cx="9470914" cy="623960"/>
            </a:xfrm>
            <a:custGeom>
              <a:avLst/>
              <a:gdLst/>
              <a:ahLst/>
              <a:cxnLst/>
              <a:rect l="l" t="t" r="r" b="b"/>
              <a:pathLst>
                <a:path w="63393" h="6706" extrusionOk="0">
                  <a:moveTo>
                    <a:pt x="9966" y="1"/>
                  </a:moveTo>
                  <a:cubicBezTo>
                    <a:pt x="6612" y="1"/>
                    <a:pt x="3263" y="364"/>
                    <a:pt x="1" y="1057"/>
                  </a:cubicBezTo>
                  <a:lnTo>
                    <a:pt x="1" y="6706"/>
                  </a:lnTo>
                  <a:lnTo>
                    <a:pt x="63393" y="6706"/>
                  </a:lnTo>
                  <a:lnTo>
                    <a:pt x="63393" y="1815"/>
                  </a:lnTo>
                  <a:cubicBezTo>
                    <a:pt x="58995" y="1663"/>
                    <a:pt x="51146" y="753"/>
                    <a:pt x="47393" y="526"/>
                  </a:cubicBezTo>
                  <a:cubicBezTo>
                    <a:pt x="46723" y="491"/>
                    <a:pt x="45999" y="476"/>
                    <a:pt x="45236" y="476"/>
                  </a:cubicBezTo>
                  <a:cubicBezTo>
                    <a:pt x="41071" y="476"/>
                    <a:pt x="35734" y="929"/>
                    <a:pt x="31697" y="1057"/>
                  </a:cubicBezTo>
                  <a:cubicBezTo>
                    <a:pt x="31255" y="1067"/>
                    <a:pt x="30796" y="1072"/>
                    <a:pt x="30322" y="1072"/>
                  </a:cubicBezTo>
                  <a:cubicBezTo>
                    <a:pt x="25675" y="1072"/>
                    <a:pt x="19553" y="591"/>
                    <a:pt x="13119" y="109"/>
                  </a:cubicBezTo>
                  <a:cubicBezTo>
                    <a:pt x="12069" y="37"/>
                    <a:pt x="11018" y="1"/>
                    <a:pt x="996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022" name="Google Shape;1022;p56"/>
          <p:cNvGrpSpPr/>
          <p:nvPr/>
        </p:nvGrpSpPr>
        <p:grpSpPr>
          <a:xfrm>
            <a:off x="1379408" y="112019"/>
            <a:ext cx="547363" cy="977504"/>
            <a:chOff x="4135095" y="2070610"/>
            <a:chExt cx="873810" cy="1864396"/>
          </a:xfrm>
        </p:grpSpPr>
        <p:sp>
          <p:nvSpPr>
            <p:cNvPr id="1023" name="Google Shape;1023;p56"/>
            <p:cNvSpPr/>
            <p:nvPr/>
          </p:nvSpPr>
          <p:spPr>
            <a:xfrm flipH="1">
              <a:off x="4135095" y="2070610"/>
              <a:ext cx="264824" cy="177451"/>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4" name="Google Shape;1024;p56"/>
            <p:cNvSpPr/>
            <p:nvPr/>
          </p:nvSpPr>
          <p:spPr>
            <a:xfrm>
              <a:off x="4583575" y="2787891"/>
              <a:ext cx="425330" cy="284999"/>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5" name="Google Shape;1025;p56"/>
            <p:cNvSpPr/>
            <p:nvPr/>
          </p:nvSpPr>
          <p:spPr>
            <a:xfrm rot="-899991" flipH="1">
              <a:off x="4439590" y="3726310"/>
              <a:ext cx="264822" cy="177450"/>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 name="Google Shape;1109;p37">
            <a:extLst>
              <a:ext uri="{FF2B5EF4-FFF2-40B4-BE49-F238E27FC236}">
                <a16:creationId xmlns:a16="http://schemas.microsoft.com/office/drawing/2014/main" id="{AECF4A5F-C98A-A038-82DA-ECA9D725B055}"/>
              </a:ext>
            </a:extLst>
          </p:cNvPr>
          <p:cNvGrpSpPr/>
          <p:nvPr/>
        </p:nvGrpSpPr>
        <p:grpSpPr>
          <a:xfrm>
            <a:off x="7445829" y="3290207"/>
            <a:ext cx="1974409" cy="2188029"/>
            <a:chOff x="4216653" y="781084"/>
            <a:chExt cx="5041458" cy="5680615"/>
          </a:xfrm>
        </p:grpSpPr>
        <p:grpSp>
          <p:nvGrpSpPr>
            <p:cNvPr id="5" name="Google Shape;1110;p37">
              <a:extLst>
                <a:ext uri="{FF2B5EF4-FFF2-40B4-BE49-F238E27FC236}">
                  <a16:creationId xmlns:a16="http://schemas.microsoft.com/office/drawing/2014/main" id="{EAE793E2-FD3E-0B20-AD54-29FF50ADFB02}"/>
                </a:ext>
              </a:extLst>
            </p:cNvPr>
            <p:cNvGrpSpPr/>
            <p:nvPr/>
          </p:nvGrpSpPr>
          <p:grpSpPr>
            <a:xfrm>
              <a:off x="6029824" y="781084"/>
              <a:ext cx="3228287" cy="4699162"/>
              <a:chOff x="5925256" y="467618"/>
              <a:chExt cx="1701157" cy="2476241"/>
            </a:xfrm>
          </p:grpSpPr>
          <p:sp>
            <p:nvSpPr>
              <p:cNvPr id="45" name="Google Shape;1111;p37">
                <a:extLst>
                  <a:ext uri="{FF2B5EF4-FFF2-40B4-BE49-F238E27FC236}">
                    <a16:creationId xmlns:a16="http://schemas.microsoft.com/office/drawing/2014/main" id="{17C2FAF3-1F86-0822-F88C-38CDD3D2EC1A}"/>
                  </a:ext>
                </a:extLst>
              </p:cNvPr>
              <p:cNvSpPr/>
              <p:nvPr/>
            </p:nvSpPr>
            <p:spPr>
              <a:xfrm>
                <a:off x="6735855" y="1197418"/>
                <a:ext cx="488342" cy="1746440"/>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112;p37">
                <a:extLst>
                  <a:ext uri="{FF2B5EF4-FFF2-40B4-BE49-F238E27FC236}">
                    <a16:creationId xmlns:a16="http://schemas.microsoft.com/office/drawing/2014/main" id="{886E0317-7260-15E7-B2D5-389ABCFA0863}"/>
                  </a:ext>
                </a:extLst>
              </p:cNvPr>
              <p:cNvSpPr/>
              <p:nvPr/>
            </p:nvSpPr>
            <p:spPr>
              <a:xfrm>
                <a:off x="6083942" y="677063"/>
                <a:ext cx="630109" cy="536486"/>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113;p37">
                <a:extLst>
                  <a:ext uri="{FF2B5EF4-FFF2-40B4-BE49-F238E27FC236}">
                    <a16:creationId xmlns:a16="http://schemas.microsoft.com/office/drawing/2014/main" id="{35B8B012-8E18-B323-38C0-0050CC29745A}"/>
                  </a:ext>
                </a:extLst>
              </p:cNvPr>
              <p:cNvSpPr/>
              <p:nvPr/>
            </p:nvSpPr>
            <p:spPr>
              <a:xfrm>
                <a:off x="5925256" y="1152333"/>
                <a:ext cx="788796" cy="288665"/>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114;p37">
                <a:extLst>
                  <a:ext uri="{FF2B5EF4-FFF2-40B4-BE49-F238E27FC236}">
                    <a16:creationId xmlns:a16="http://schemas.microsoft.com/office/drawing/2014/main" id="{770A7246-3745-1616-1BF2-50138FFD914D}"/>
                  </a:ext>
                </a:extLst>
              </p:cNvPr>
              <p:cNvSpPr/>
              <p:nvPr/>
            </p:nvSpPr>
            <p:spPr>
              <a:xfrm>
                <a:off x="6733783" y="1099898"/>
                <a:ext cx="892630" cy="258673"/>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115;p37">
                <a:extLst>
                  <a:ext uri="{FF2B5EF4-FFF2-40B4-BE49-F238E27FC236}">
                    <a16:creationId xmlns:a16="http://schemas.microsoft.com/office/drawing/2014/main" id="{10E69BCA-73F4-13F7-249F-564CF448C760}"/>
                  </a:ext>
                </a:extLst>
              </p:cNvPr>
              <p:cNvSpPr/>
              <p:nvPr/>
            </p:nvSpPr>
            <p:spPr>
              <a:xfrm>
                <a:off x="6688846" y="467618"/>
                <a:ext cx="547733" cy="754563"/>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116;p37">
                <a:extLst>
                  <a:ext uri="{FF2B5EF4-FFF2-40B4-BE49-F238E27FC236}">
                    <a16:creationId xmlns:a16="http://schemas.microsoft.com/office/drawing/2014/main" id="{989D1CDF-B725-A3FF-BF09-58EA1C1695F2}"/>
                  </a:ext>
                </a:extLst>
              </p:cNvPr>
              <p:cNvSpPr/>
              <p:nvPr/>
            </p:nvSpPr>
            <p:spPr>
              <a:xfrm>
                <a:off x="6241346" y="1223365"/>
                <a:ext cx="485876" cy="781348"/>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117;p37">
                <a:extLst>
                  <a:ext uri="{FF2B5EF4-FFF2-40B4-BE49-F238E27FC236}">
                    <a16:creationId xmlns:a16="http://schemas.microsoft.com/office/drawing/2014/main" id="{5C31CA84-3401-E2B6-5827-4BE2BEA6C4A3}"/>
                  </a:ext>
                </a:extLst>
              </p:cNvPr>
              <p:cNvSpPr/>
              <p:nvPr/>
            </p:nvSpPr>
            <p:spPr>
              <a:xfrm>
                <a:off x="5925256" y="1144885"/>
                <a:ext cx="801966" cy="296113"/>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118;p37">
                <a:extLst>
                  <a:ext uri="{FF2B5EF4-FFF2-40B4-BE49-F238E27FC236}">
                    <a16:creationId xmlns:a16="http://schemas.microsoft.com/office/drawing/2014/main" id="{4BFC145F-00C2-52E3-5EE1-39CA9CB552A0}"/>
                  </a:ext>
                </a:extLst>
              </p:cNvPr>
              <p:cNvSpPr/>
              <p:nvPr/>
            </p:nvSpPr>
            <p:spPr>
              <a:xfrm>
                <a:off x="6083942" y="677359"/>
                <a:ext cx="643280" cy="546055"/>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119;p37">
                <a:extLst>
                  <a:ext uri="{FF2B5EF4-FFF2-40B4-BE49-F238E27FC236}">
                    <a16:creationId xmlns:a16="http://schemas.microsoft.com/office/drawing/2014/main" id="{A779E8CF-92D0-FA1C-C0DE-615132383C4D}"/>
                  </a:ext>
                </a:extLst>
              </p:cNvPr>
              <p:cNvSpPr/>
              <p:nvPr/>
            </p:nvSpPr>
            <p:spPr>
              <a:xfrm>
                <a:off x="6615939" y="468013"/>
                <a:ext cx="620639" cy="729455"/>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 name="Google Shape;1120;p37">
              <a:extLst>
                <a:ext uri="{FF2B5EF4-FFF2-40B4-BE49-F238E27FC236}">
                  <a16:creationId xmlns:a16="http://schemas.microsoft.com/office/drawing/2014/main" id="{F2082720-645C-9BCE-9177-65BBFA46BE41}"/>
                </a:ext>
              </a:extLst>
            </p:cNvPr>
            <p:cNvGrpSpPr/>
            <p:nvPr/>
          </p:nvGrpSpPr>
          <p:grpSpPr>
            <a:xfrm rot="240851">
              <a:off x="4301139" y="3713910"/>
              <a:ext cx="4813662" cy="2582470"/>
              <a:chOff x="1429662" y="7982527"/>
              <a:chExt cx="4813888" cy="2582591"/>
            </a:xfrm>
          </p:grpSpPr>
          <p:sp>
            <p:nvSpPr>
              <p:cNvPr id="7" name="Google Shape;1121;p37">
                <a:extLst>
                  <a:ext uri="{FF2B5EF4-FFF2-40B4-BE49-F238E27FC236}">
                    <a16:creationId xmlns:a16="http://schemas.microsoft.com/office/drawing/2014/main" id="{1B78113E-A5E2-03FA-4358-654B69E11968}"/>
                  </a:ext>
                </a:extLst>
              </p:cNvPr>
              <p:cNvSpPr/>
              <p:nvPr/>
            </p:nvSpPr>
            <p:spPr>
              <a:xfrm>
                <a:off x="4720021" y="8820305"/>
                <a:ext cx="262965" cy="380414"/>
              </a:xfrm>
              <a:custGeom>
                <a:avLst/>
                <a:gdLst/>
                <a:ahLst/>
                <a:cxnLst/>
                <a:rect l="l" t="t" r="r" b="b"/>
                <a:pathLst>
                  <a:path w="5331" h="7712" extrusionOk="0">
                    <a:moveTo>
                      <a:pt x="1045" y="2156"/>
                    </a:moveTo>
                    <a:cubicBezTo>
                      <a:pt x="1" y="6642"/>
                      <a:pt x="3844" y="7711"/>
                      <a:pt x="3994" y="7536"/>
                    </a:cubicBezTo>
                    <a:cubicBezTo>
                      <a:pt x="4487" y="6942"/>
                      <a:pt x="4829" y="6341"/>
                      <a:pt x="4963" y="5581"/>
                    </a:cubicBezTo>
                    <a:cubicBezTo>
                      <a:pt x="5331" y="3542"/>
                      <a:pt x="3777" y="1095"/>
                      <a:pt x="2073" y="59"/>
                    </a:cubicBezTo>
                    <a:cubicBezTo>
                      <a:pt x="1964" y="0"/>
                      <a:pt x="1822" y="401"/>
                      <a:pt x="1797" y="451"/>
                    </a:cubicBezTo>
                    <a:cubicBezTo>
                      <a:pt x="1555" y="1011"/>
                      <a:pt x="1179" y="1562"/>
                      <a:pt x="1045" y="2156"/>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122;p37">
                <a:extLst>
                  <a:ext uri="{FF2B5EF4-FFF2-40B4-BE49-F238E27FC236}">
                    <a16:creationId xmlns:a16="http://schemas.microsoft.com/office/drawing/2014/main" id="{A951E991-4E12-A494-85E8-F2912A8D697D}"/>
                  </a:ext>
                </a:extLst>
              </p:cNvPr>
              <p:cNvSpPr/>
              <p:nvPr/>
            </p:nvSpPr>
            <p:spPr>
              <a:xfrm>
                <a:off x="2892437" y="8029931"/>
                <a:ext cx="3351113" cy="2317159"/>
              </a:xfrm>
              <a:custGeom>
                <a:avLst/>
                <a:gdLst/>
                <a:ahLst/>
                <a:cxnLst/>
                <a:rect l="l" t="t" r="r" b="b"/>
                <a:pathLst>
                  <a:path w="67936" h="46975" extrusionOk="0">
                    <a:moveTo>
                      <a:pt x="10794" y="20743"/>
                    </a:moveTo>
                    <a:cubicBezTo>
                      <a:pt x="8948" y="5556"/>
                      <a:pt x="22874" y="0"/>
                      <a:pt x="30301" y="1111"/>
                    </a:cubicBezTo>
                    <a:cubicBezTo>
                      <a:pt x="40501" y="2632"/>
                      <a:pt x="48220" y="14336"/>
                      <a:pt x="48780" y="16190"/>
                    </a:cubicBezTo>
                    <a:cubicBezTo>
                      <a:pt x="49699" y="19281"/>
                      <a:pt x="54427" y="16800"/>
                      <a:pt x="59824" y="20618"/>
                    </a:cubicBezTo>
                    <a:cubicBezTo>
                      <a:pt x="67936" y="26366"/>
                      <a:pt x="64068" y="38178"/>
                      <a:pt x="59582" y="38070"/>
                    </a:cubicBezTo>
                    <a:cubicBezTo>
                      <a:pt x="50242" y="37844"/>
                      <a:pt x="7118" y="46975"/>
                      <a:pt x="4236" y="38746"/>
                    </a:cubicBezTo>
                    <a:cubicBezTo>
                      <a:pt x="1" y="26625"/>
                      <a:pt x="11370" y="25463"/>
                      <a:pt x="10794" y="20743"/>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123;p37">
                <a:extLst>
                  <a:ext uri="{FF2B5EF4-FFF2-40B4-BE49-F238E27FC236}">
                    <a16:creationId xmlns:a16="http://schemas.microsoft.com/office/drawing/2014/main" id="{C18FA477-96F4-4A65-CB1D-1A3DF5134B21}"/>
                  </a:ext>
                </a:extLst>
              </p:cNvPr>
              <p:cNvSpPr/>
              <p:nvPr/>
            </p:nvSpPr>
            <p:spPr>
              <a:xfrm>
                <a:off x="4014539" y="8183635"/>
                <a:ext cx="389885" cy="276530"/>
              </a:xfrm>
              <a:custGeom>
                <a:avLst/>
                <a:gdLst/>
                <a:ahLst/>
                <a:cxnLst/>
                <a:rect l="l" t="t" r="r" b="b"/>
                <a:pathLst>
                  <a:path w="7904" h="5606" extrusionOk="0">
                    <a:moveTo>
                      <a:pt x="2315" y="351"/>
                    </a:moveTo>
                    <a:lnTo>
                      <a:pt x="2198" y="351"/>
                    </a:lnTo>
                    <a:lnTo>
                      <a:pt x="2181" y="351"/>
                    </a:lnTo>
                    <a:lnTo>
                      <a:pt x="2173" y="351"/>
                    </a:lnTo>
                    <a:lnTo>
                      <a:pt x="2156" y="351"/>
                    </a:lnTo>
                    <a:lnTo>
                      <a:pt x="2148" y="351"/>
                    </a:lnTo>
                    <a:lnTo>
                      <a:pt x="2139" y="351"/>
                    </a:lnTo>
                    <a:lnTo>
                      <a:pt x="2123" y="351"/>
                    </a:lnTo>
                    <a:lnTo>
                      <a:pt x="2114" y="351"/>
                    </a:lnTo>
                    <a:lnTo>
                      <a:pt x="2106" y="351"/>
                    </a:lnTo>
                    <a:lnTo>
                      <a:pt x="2097" y="351"/>
                    </a:lnTo>
                    <a:lnTo>
                      <a:pt x="2089" y="351"/>
                    </a:lnTo>
                    <a:lnTo>
                      <a:pt x="2081" y="351"/>
                    </a:lnTo>
                    <a:lnTo>
                      <a:pt x="2072" y="351"/>
                    </a:lnTo>
                    <a:lnTo>
                      <a:pt x="2064" y="351"/>
                    </a:lnTo>
                    <a:lnTo>
                      <a:pt x="2056" y="351"/>
                    </a:lnTo>
                    <a:lnTo>
                      <a:pt x="2056" y="359"/>
                    </a:lnTo>
                    <a:lnTo>
                      <a:pt x="2047" y="368"/>
                    </a:lnTo>
                    <a:lnTo>
                      <a:pt x="2039" y="368"/>
                    </a:lnTo>
                    <a:lnTo>
                      <a:pt x="2031" y="376"/>
                    </a:lnTo>
                    <a:lnTo>
                      <a:pt x="2031" y="385"/>
                    </a:lnTo>
                    <a:lnTo>
                      <a:pt x="2022" y="393"/>
                    </a:lnTo>
                    <a:lnTo>
                      <a:pt x="2014" y="401"/>
                    </a:lnTo>
                    <a:lnTo>
                      <a:pt x="2014" y="410"/>
                    </a:lnTo>
                    <a:lnTo>
                      <a:pt x="2006" y="418"/>
                    </a:lnTo>
                    <a:lnTo>
                      <a:pt x="1997" y="426"/>
                    </a:lnTo>
                    <a:lnTo>
                      <a:pt x="1997" y="443"/>
                    </a:lnTo>
                    <a:lnTo>
                      <a:pt x="1989" y="451"/>
                    </a:lnTo>
                    <a:lnTo>
                      <a:pt x="1989" y="468"/>
                    </a:lnTo>
                    <a:lnTo>
                      <a:pt x="1981" y="485"/>
                    </a:lnTo>
                    <a:lnTo>
                      <a:pt x="1981" y="501"/>
                    </a:lnTo>
                    <a:lnTo>
                      <a:pt x="1981" y="518"/>
                    </a:lnTo>
                    <a:lnTo>
                      <a:pt x="1981" y="527"/>
                    </a:lnTo>
                    <a:lnTo>
                      <a:pt x="1981" y="543"/>
                    </a:lnTo>
                    <a:lnTo>
                      <a:pt x="1981" y="560"/>
                    </a:lnTo>
                    <a:lnTo>
                      <a:pt x="1981" y="577"/>
                    </a:lnTo>
                    <a:lnTo>
                      <a:pt x="1981" y="593"/>
                    </a:lnTo>
                    <a:lnTo>
                      <a:pt x="1981" y="610"/>
                    </a:lnTo>
                    <a:lnTo>
                      <a:pt x="1981" y="719"/>
                    </a:lnTo>
                    <a:lnTo>
                      <a:pt x="1981" y="735"/>
                    </a:lnTo>
                    <a:lnTo>
                      <a:pt x="1981" y="735"/>
                    </a:lnTo>
                    <a:lnTo>
                      <a:pt x="1981" y="760"/>
                    </a:lnTo>
                    <a:lnTo>
                      <a:pt x="1981" y="777"/>
                    </a:lnTo>
                    <a:lnTo>
                      <a:pt x="1981" y="777"/>
                    </a:lnTo>
                    <a:lnTo>
                      <a:pt x="1981" y="794"/>
                    </a:lnTo>
                    <a:lnTo>
                      <a:pt x="1981" y="811"/>
                    </a:lnTo>
                    <a:lnTo>
                      <a:pt x="1981" y="811"/>
                    </a:lnTo>
                    <a:lnTo>
                      <a:pt x="1981" y="836"/>
                    </a:lnTo>
                    <a:lnTo>
                      <a:pt x="1981" y="852"/>
                    </a:lnTo>
                    <a:lnTo>
                      <a:pt x="1981" y="852"/>
                    </a:lnTo>
                    <a:lnTo>
                      <a:pt x="1981" y="869"/>
                    </a:lnTo>
                    <a:lnTo>
                      <a:pt x="1989" y="886"/>
                    </a:lnTo>
                    <a:lnTo>
                      <a:pt x="1989" y="886"/>
                    </a:lnTo>
                    <a:lnTo>
                      <a:pt x="1997" y="911"/>
                    </a:lnTo>
                    <a:lnTo>
                      <a:pt x="2006" y="928"/>
                    </a:lnTo>
                    <a:lnTo>
                      <a:pt x="2006" y="928"/>
                    </a:lnTo>
                    <a:lnTo>
                      <a:pt x="2006" y="944"/>
                    </a:lnTo>
                    <a:lnTo>
                      <a:pt x="2014" y="961"/>
                    </a:lnTo>
                    <a:lnTo>
                      <a:pt x="2014" y="961"/>
                    </a:lnTo>
                    <a:lnTo>
                      <a:pt x="2022" y="986"/>
                    </a:lnTo>
                    <a:lnTo>
                      <a:pt x="2031" y="1003"/>
                    </a:lnTo>
                    <a:lnTo>
                      <a:pt x="2031" y="1003"/>
                    </a:lnTo>
                    <a:lnTo>
                      <a:pt x="2039" y="1019"/>
                    </a:lnTo>
                    <a:lnTo>
                      <a:pt x="2047" y="1045"/>
                    </a:lnTo>
                    <a:lnTo>
                      <a:pt x="2056" y="1061"/>
                    </a:lnTo>
                    <a:lnTo>
                      <a:pt x="2064" y="1078"/>
                    </a:lnTo>
                    <a:lnTo>
                      <a:pt x="2072" y="1095"/>
                    </a:lnTo>
                    <a:lnTo>
                      <a:pt x="2081" y="1111"/>
                    </a:lnTo>
                    <a:lnTo>
                      <a:pt x="2097" y="1128"/>
                    </a:lnTo>
                    <a:lnTo>
                      <a:pt x="2106" y="1145"/>
                    </a:lnTo>
                    <a:lnTo>
                      <a:pt x="2114" y="1161"/>
                    </a:lnTo>
                    <a:lnTo>
                      <a:pt x="2123" y="1187"/>
                    </a:lnTo>
                    <a:lnTo>
                      <a:pt x="2139" y="1203"/>
                    </a:lnTo>
                    <a:lnTo>
                      <a:pt x="2148" y="1220"/>
                    </a:lnTo>
                    <a:lnTo>
                      <a:pt x="2164" y="1237"/>
                    </a:lnTo>
                    <a:lnTo>
                      <a:pt x="2173" y="1253"/>
                    </a:lnTo>
                    <a:lnTo>
                      <a:pt x="2198" y="1295"/>
                    </a:lnTo>
                    <a:lnTo>
                      <a:pt x="2223" y="1329"/>
                    </a:lnTo>
                    <a:lnTo>
                      <a:pt x="2256" y="1370"/>
                    </a:lnTo>
                    <a:lnTo>
                      <a:pt x="2281" y="1404"/>
                    </a:lnTo>
                    <a:lnTo>
                      <a:pt x="2306" y="1437"/>
                    </a:lnTo>
                    <a:lnTo>
                      <a:pt x="2306" y="1437"/>
                    </a:lnTo>
                    <a:lnTo>
                      <a:pt x="2340" y="1471"/>
                    </a:lnTo>
                    <a:lnTo>
                      <a:pt x="2373" y="1504"/>
                    </a:lnTo>
                    <a:lnTo>
                      <a:pt x="2407" y="1546"/>
                    </a:lnTo>
                    <a:lnTo>
                      <a:pt x="2440" y="1579"/>
                    </a:lnTo>
                    <a:lnTo>
                      <a:pt x="2473" y="1613"/>
                    </a:lnTo>
                    <a:lnTo>
                      <a:pt x="2507" y="1646"/>
                    </a:lnTo>
                    <a:lnTo>
                      <a:pt x="2540" y="1679"/>
                    </a:lnTo>
                    <a:lnTo>
                      <a:pt x="2574" y="1721"/>
                    </a:lnTo>
                    <a:lnTo>
                      <a:pt x="2615" y="1755"/>
                    </a:lnTo>
                    <a:lnTo>
                      <a:pt x="2649" y="1788"/>
                    </a:lnTo>
                    <a:lnTo>
                      <a:pt x="2682" y="1821"/>
                    </a:lnTo>
                    <a:lnTo>
                      <a:pt x="2724" y="1855"/>
                    </a:lnTo>
                    <a:lnTo>
                      <a:pt x="2757" y="1880"/>
                    </a:lnTo>
                    <a:lnTo>
                      <a:pt x="2799" y="1913"/>
                    </a:lnTo>
                    <a:lnTo>
                      <a:pt x="2833" y="1947"/>
                    </a:lnTo>
                    <a:lnTo>
                      <a:pt x="2874" y="1980"/>
                    </a:lnTo>
                    <a:lnTo>
                      <a:pt x="2908" y="2005"/>
                    </a:lnTo>
                    <a:lnTo>
                      <a:pt x="2950" y="2039"/>
                    </a:lnTo>
                    <a:lnTo>
                      <a:pt x="2983" y="2064"/>
                    </a:lnTo>
                    <a:lnTo>
                      <a:pt x="3025" y="2097"/>
                    </a:lnTo>
                    <a:lnTo>
                      <a:pt x="3058" y="2122"/>
                    </a:lnTo>
                    <a:lnTo>
                      <a:pt x="3100" y="2147"/>
                    </a:lnTo>
                    <a:lnTo>
                      <a:pt x="3133" y="2181"/>
                    </a:lnTo>
                    <a:lnTo>
                      <a:pt x="3175" y="2206"/>
                    </a:lnTo>
                    <a:lnTo>
                      <a:pt x="3209" y="2231"/>
                    </a:lnTo>
                    <a:lnTo>
                      <a:pt x="3242" y="2256"/>
                    </a:lnTo>
                    <a:lnTo>
                      <a:pt x="3309" y="2298"/>
                    </a:lnTo>
                    <a:lnTo>
                      <a:pt x="3376" y="2348"/>
                    </a:lnTo>
                    <a:lnTo>
                      <a:pt x="3442" y="2381"/>
                    </a:lnTo>
                    <a:lnTo>
                      <a:pt x="3501" y="2423"/>
                    </a:lnTo>
                    <a:lnTo>
                      <a:pt x="3551" y="2456"/>
                    </a:lnTo>
                    <a:lnTo>
                      <a:pt x="3660" y="2515"/>
                    </a:lnTo>
                    <a:lnTo>
                      <a:pt x="3760" y="2582"/>
                    </a:lnTo>
                    <a:lnTo>
                      <a:pt x="3869" y="2640"/>
                    </a:lnTo>
                    <a:lnTo>
                      <a:pt x="3969" y="2699"/>
                    </a:lnTo>
                    <a:lnTo>
                      <a:pt x="3977" y="2699"/>
                    </a:lnTo>
                    <a:lnTo>
                      <a:pt x="4178" y="2824"/>
                    </a:lnTo>
                    <a:lnTo>
                      <a:pt x="4278" y="2882"/>
                    </a:lnTo>
                    <a:lnTo>
                      <a:pt x="4387" y="2949"/>
                    </a:lnTo>
                    <a:lnTo>
                      <a:pt x="4387" y="2949"/>
                    </a:lnTo>
                    <a:lnTo>
                      <a:pt x="4395" y="2958"/>
                    </a:lnTo>
                    <a:lnTo>
                      <a:pt x="4395" y="2958"/>
                    </a:lnTo>
                    <a:lnTo>
                      <a:pt x="4412" y="2966"/>
                    </a:lnTo>
                    <a:lnTo>
                      <a:pt x="4412" y="2966"/>
                    </a:lnTo>
                    <a:lnTo>
                      <a:pt x="4420" y="2974"/>
                    </a:lnTo>
                    <a:lnTo>
                      <a:pt x="4420" y="2974"/>
                    </a:lnTo>
                    <a:lnTo>
                      <a:pt x="4437" y="2983"/>
                    </a:lnTo>
                    <a:lnTo>
                      <a:pt x="4453" y="2983"/>
                    </a:lnTo>
                    <a:lnTo>
                      <a:pt x="4453" y="2983"/>
                    </a:lnTo>
                    <a:lnTo>
                      <a:pt x="4470" y="2991"/>
                    </a:lnTo>
                    <a:lnTo>
                      <a:pt x="4503" y="3008"/>
                    </a:lnTo>
                    <a:lnTo>
                      <a:pt x="4570" y="3033"/>
                    </a:lnTo>
                    <a:lnTo>
                      <a:pt x="4604" y="3041"/>
                    </a:lnTo>
                    <a:lnTo>
                      <a:pt x="4645" y="3058"/>
                    </a:lnTo>
                    <a:lnTo>
                      <a:pt x="4645" y="3058"/>
                    </a:lnTo>
                    <a:lnTo>
                      <a:pt x="4662" y="3066"/>
                    </a:lnTo>
                    <a:lnTo>
                      <a:pt x="4679" y="3075"/>
                    </a:lnTo>
                    <a:lnTo>
                      <a:pt x="4696" y="3083"/>
                    </a:lnTo>
                    <a:lnTo>
                      <a:pt x="4712" y="3091"/>
                    </a:lnTo>
                    <a:lnTo>
                      <a:pt x="4729" y="3100"/>
                    </a:lnTo>
                    <a:lnTo>
                      <a:pt x="4746" y="3108"/>
                    </a:lnTo>
                    <a:lnTo>
                      <a:pt x="4762" y="3125"/>
                    </a:lnTo>
                    <a:lnTo>
                      <a:pt x="4771" y="3133"/>
                    </a:lnTo>
                    <a:lnTo>
                      <a:pt x="4779" y="3141"/>
                    </a:lnTo>
                    <a:lnTo>
                      <a:pt x="4788" y="3150"/>
                    </a:lnTo>
                    <a:lnTo>
                      <a:pt x="4788" y="3158"/>
                    </a:lnTo>
                    <a:lnTo>
                      <a:pt x="4796" y="3166"/>
                    </a:lnTo>
                    <a:lnTo>
                      <a:pt x="4804" y="3183"/>
                    </a:lnTo>
                    <a:lnTo>
                      <a:pt x="4813" y="3191"/>
                    </a:lnTo>
                    <a:lnTo>
                      <a:pt x="4813" y="3208"/>
                    </a:lnTo>
                    <a:lnTo>
                      <a:pt x="4813" y="3225"/>
                    </a:lnTo>
                    <a:lnTo>
                      <a:pt x="4813" y="3258"/>
                    </a:lnTo>
                    <a:lnTo>
                      <a:pt x="4813" y="3275"/>
                    </a:lnTo>
                    <a:lnTo>
                      <a:pt x="4813" y="3283"/>
                    </a:lnTo>
                    <a:lnTo>
                      <a:pt x="4804" y="3300"/>
                    </a:lnTo>
                    <a:lnTo>
                      <a:pt x="4796" y="3308"/>
                    </a:lnTo>
                    <a:lnTo>
                      <a:pt x="4788" y="3325"/>
                    </a:lnTo>
                    <a:lnTo>
                      <a:pt x="4779" y="3334"/>
                    </a:lnTo>
                    <a:lnTo>
                      <a:pt x="4771" y="3342"/>
                    </a:lnTo>
                    <a:lnTo>
                      <a:pt x="4762" y="3359"/>
                    </a:lnTo>
                    <a:lnTo>
                      <a:pt x="4762" y="3359"/>
                    </a:lnTo>
                    <a:lnTo>
                      <a:pt x="4746" y="3367"/>
                    </a:lnTo>
                    <a:lnTo>
                      <a:pt x="4737" y="3375"/>
                    </a:lnTo>
                    <a:lnTo>
                      <a:pt x="4721" y="3384"/>
                    </a:lnTo>
                    <a:lnTo>
                      <a:pt x="4704" y="3400"/>
                    </a:lnTo>
                    <a:lnTo>
                      <a:pt x="4696" y="3409"/>
                    </a:lnTo>
                    <a:lnTo>
                      <a:pt x="4679" y="3417"/>
                    </a:lnTo>
                    <a:lnTo>
                      <a:pt x="4637" y="3459"/>
                    </a:lnTo>
                    <a:lnTo>
                      <a:pt x="4620" y="3467"/>
                    </a:lnTo>
                    <a:lnTo>
                      <a:pt x="4604" y="3476"/>
                    </a:lnTo>
                    <a:lnTo>
                      <a:pt x="4587" y="3484"/>
                    </a:lnTo>
                    <a:lnTo>
                      <a:pt x="4570" y="3484"/>
                    </a:lnTo>
                    <a:lnTo>
                      <a:pt x="4554" y="3492"/>
                    </a:lnTo>
                    <a:lnTo>
                      <a:pt x="4537" y="3501"/>
                    </a:lnTo>
                    <a:lnTo>
                      <a:pt x="4520" y="3509"/>
                    </a:lnTo>
                    <a:lnTo>
                      <a:pt x="4503" y="3509"/>
                    </a:lnTo>
                    <a:lnTo>
                      <a:pt x="4462" y="3517"/>
                    </a:lnTo>
                    <a:lnTo>
                      <a:pt x="4428" y="3534"/>
                    </a:lnTo>
                    <a:lnTo>
                      <a:pt x="4387" y="3542"/>
                    </a:lnTo>
                    <a:lnTo>
                      <a:pt x="4345" y="3551"/>
                    </a:lnTo>
                    <a:lnTo>
                      <a:pt x="4303" y="3551"/>
                    </a:lnTo>
                    <a:lnTo>
                      <a:pt x="4261" y="3559"/>
                    </a:lnTo>
                    <a:lnTo>
                      <a:pt x="4219" y="3567"/>
                    </a:lnTo>
                    <a:lnTo>
                      <a:pt x="4178" y="3576"/>
                    </a:lnTo>
                    <a:lnTo>
                      <a:pt x="4136" y="3576"/>
                    </a:lnTo>
                    <a:lnTo>
                      <a:pt x="4086" y="3584"/>
                    </a:lnTo>
                    <a:lnTo>
                      <a:pt x="4052" y="3584"/>
                    </a:lnTo>
                    <a:lnTo>
                      <a:pt x="4002" y="3584"/>
                    </a:lnTo>
                    <a:lnTo>
                      <a:pt x="3927" y="3592"/>
                    </a:lnTo>
                    <a:lnTo>
                      <a:pt x="3843" y="3601"/>
                    </a:lnTo>
                    <a:lnTo>
                      <a:pt x="3710" y="3609"/>
                    </a:lnTo>
                    <a:lnTo>
                      <a:pt x="3660" y="3609"/>
                    </a:lnTo>
                    <a:lnTo>
                      <a:pt x="3635" y="3609"/>
                    </a:lnTo>
                    <a:lnTo>
                      <a:pt x="3610" y="3609"/>
                    </a:lnTo>
                    <a:lnTo>
                      <a:pt x="3568" y="3609"/>
                    </a:lnTo>
                    <a:lnTo>
                      <a:pt x="3526" y="3609"/>
                    </a:lnTo>
                    <a:lnTo>
                      <a:pt x="3484" y="3609"/>
                    </a:lnTo>
                    <a:lnTo>
                      <a:pt x="3434" y="3609"/>
                    </a:lnTo>
                    <a:lnTo>
                      <a:pt x="3342" y="3618"/>
                    </a:lnTo>
                    <a:lnTo>
                      <a:pt x="3234" y="3626"/>
                    </a:lnTo>
                    <a:lnTo>
                      <a:pt x="3167" y="3634"/>
                    </a:lnTo>
                    <a:lnTo>
                      <a:pt x="3125" y="3634"/>
                    </a:lnTo>
                    <a:lnTo>
                      <a:pt x="3025" y="3643"/>
                    </a:lnTo>
                    <a:lnTo>
                      <a:pt x="2799" y="3659"/>
                    </a:lnTo>
                    <a:lnTo>
                      <a:pt x="2682" y="3668"/>
                    </a:lnTo>
                    <a:lnTo>
                      <a:pt x="2557" y="3676"/>
                    </a:lnTo>
                    <a:lnTo>
                      <a:pt x="2440" y="3693"/>
                    </a:lnTo>
                    <a:lnTo>
                      <a:pt x="2382" y="3693"/>
                    </a:lnTo>
                    <a:lnTo>
                      <a:pt x="2315" y="3701"/>
                    </a:lnTo>
                    <a:lnTo>
                      <a:pt x="2256" y="3709"/>
                    </a:lnTo>
                    <a:lnTo>
                      <a:pt x="2198" y="3718"/>
                    </a:lnTo>
                    <a:lnTo>
                      <a:pt x="2131" y="3726"/>
                    </a:lnTo>
                    <a:lnTo>
                      <a:pt x="2072" y="3735"/>
                    </a:lnTo>
                    <a:lnTo>
                      <a:pt x="2014" y="3743"/>
                    </a:lnTo>
                    <a:lnTo>
                      <a:pt x="1947" y="3751"/>
                    </a:lnTo>
                    <a:lnTo>
                      <a:pt x="1889" y="3760"/>
                    </a:lnTo>
                    <a:lnTo>
                      <a:pt x="1830" y="3768"/>
                    </a:lnTo>
                    <a:lnTo>
                      <a:pt x="1772" y="3785"/>
                    </a:lnTo>
                    <a:lnTo>
                      <a:pt x="1705" y="3793"/>
                    </a:lnTo>
                    <a:lnTo>
                      <a:pt x="1646" y="3801"/>
                    </a:lnTo>
                    <a:lnTo>
                      <a:pt x="1588" y="3818"/>
                    </a:lnTo>
                    <a:lnTo>
                      <a:pt x="1529" y="3826"/>
                    </a:lnTo>
                    <a:lnTo>
                      <a:pt x="1471" y="3843"/>
                    </a:lnTo>
                    <a:lnTo>
                      <a:pt x="1412" y="3860"/>
                    </a:lnTo>
                    <a:lnTo>
                      <a:pt x="1362" y="3868"/>
                    </a:lnTo>
                    <a:lnTo>
                      <a:pt x="1304" y="3885"/>
                    </a:lnTo>
                    <a:lnTo>
                      <a:pt x="1245" y="3902"/>
                    </a:lnTo>
                    <a:lnTo>
                      <a:pt x="1195" y="3918"/>
                    </a:lnTo>
                    <a:lnTo>
                      <a:pt x="1137" y="3935"/>
                    </a:lnTo>
                    <a:lnTo>
                      <a:pt x="1095" y="3952"/>
                    </a:lnTo>
                    <a:lnTo>
                      <a:pt x="1087" y="3952"/>
                    </a:lnTo>
                    <a:lnTo>
                      <a:pt x="1062" y="3960"/>
                    </a:lnTo>
                    <a:lnTo>
                      <a:pt x="1037" y="3968"/>
                    </a:lnTo>
                    <a:lnTo>
                      <a:pt x="1011" y="3977"/>
                    </a:lnTo>
                    <a:lnTo>
                      <a:pt x="986" y="3993"/>
                    </a:lnTo>
                    <a:lnTo>
                      <a:pt x="961" y="4002"/>
                    </a:lnTo>
                    <a:lnTo>
                      <a:pt x="936" y="4010"/>
                    </a:lnTo>
                    <a:lnTo>
                      <a:pt x="911" y="4019"/>
                    </a:lnTo>
                    <a:lnTo>
                      <a:pt x="895" y="4035"/>
                    </a:lnTo>
                    <a:lnTo>
                      <a:pt x="869" y="4044"/>
                    </a:lnTo>
                    <a:lnTo>
                      <a:pt x="844" y="4052"/>
                    </a:lnTo>
                    <a:lnTo>
                      <a:pt x="819" y="4069"/>
                    </a:lnTo>
                    <a:lnTo>
                      <a:pt x="803" y="4077"/>
                    </a:lnTo>
                    <a:lnTo>
                      <a:pt x="778" y="4085"/>
                    </a:lnTo>
                    <a:lnTo>
                      <a:pt x="761" y="4102"/>
                    </a:lnTo>
                    <a:lnTo>
                      <a:pt x="736" y="4110"/>
                    </a:lnTo>
                    <a:lnTo>
                      <a:pt x="719" y="4127"/>
                    </a:lnTo>
                    <a:lnTo>
                      <a:pt x="694" y="4135"/>
                    </a:lnTo>
                    <a:lnTo>
                      <a:pt x="669" y="4194"/>
                    </a:lnTo>
                    <a:lnTo>
                      <a:pt x="652" y="4202"/>
                    </a:lnTo>
                    <a:lnTo>
                      <a:pt x="636" y="4219"/>
                    </a:lnTo>
                    <a:lnTo>
                      <a:pt x="610" y="4227"/>
                    </a:lnTo>
                    <a:lnTo>
                      <a:pt x="594" y="4244"/>
                    </a:lnTo>
                    <a:lnTo>
                      <a:pt x="577" y="4252"/>
                    </a:lnTo>
                    <a:lnTo>
                      <a:pt x="560" y="4269"/>
                    </a:lnTo>
                    <a:lnTo>
                      <a:pt x="544" y="4286"/>
                    </a:lnTo>
                    <a:lnTo>
                      <a:pt x="544" y="4286"/>
                    </a:lnTo>
                    <a:lnTo>
                      <a:pt x="527" y="4303"/>
                    </a:lnTo>
                    <a:lnTo>
                      <a:pt x="510" y="4319"/>
                    </a:lnTo>
                    <a:lnTo>
                      <a:pt x="510" y="4319"/>
                    </a:lnTo>
                    <a:lnTo>
                      <a:pt x="494" y="4328"/>
                    </a:lnTo>
                    <a:lnTo>
                      <a:pt x="477" y="4344"/>
                    </a:lnTo>
                    <a:lnTo>
                      <a:pt x="477" y="4344"/>
                    </a:lnTo>
                    <a:lnTo>
                      <a:pt x="460" y="4361"/>
                    </a:lnTo>
                    <a:lnTo>
                      <a:pt x="443" y="4378"/>
                    </a:lnTo>
                    <a:lnTo>
                      <a:pt x="443" y="4378"/>
                    </a:lnTo>
                    <a:lnTo>
                      <a:pt x="427" y="4394"/>
                    </a:lnTo>
                    <a:lnTo>
                      <a:pt x="418" y="4411"/>
                    </a:lnTo>
                    <a:lnTo>
                      <a:pt x="418" y="4411"/>
                    </a:lnTo>
                    <a:lnTo>
                      <a:pt x="402" y="4428"/>
                    </a:lnTo>
                    <a:lnTo>
                      <a:pt x="385" y="4445"/>
                    </a:lnTo>
                    <a:lnTo>
                      <a:pt x="385" y="4445"/>
                    </a:lnTo>
                    <a:lnTo>
                      <a:pt x="368" y="4470"/>
                    </a:lnTo>
                    <a:lnTo>
                      <a:pt x="360" y="4486"/>
                    </a:lnTo>
                    <a:lnTo>
                      <a:pt x="360" y="4486"/>
                    </a:lnTo>
                    <a:lnTo>
                      <a:pt x="343" y="4503"/>
                    </a:lnTo>
                    <a:lnTo>
                      <a:pt x="343" y="4503"/>
                    </a:lnTo>
                    <a:lnTo>
                      <a:pt x="343" y="4511"/>
                    </a:lnTo>
                    <a:lnTo>
                      <a:pt x="360" y="4503"/>
                    </a:lnTo>
                    <a:lnTo>
                      <a:pt x="352" y="4511"/>
                    </a:lnTo>
                    <a:lnTo>
                      <a:pt x="352" y="4520"/>
                    </a:lnTo>
                    <a:lnTo>
                      <a:pt x="352" y="4528"/>
                    </a:lnTo>
                    <a:lnTo>
                      <a:pt x="352" y="4536"/>
                    </a:lnTo>
                    <a:lnTo>
                      <a:pt x="352" y="4545"/>
                    </a:lnTo>
                    <a:lnTo>
                      <a:pt x="352" y="4553"/>
                    </a:lnTo>
                    <a:lnTo>
                      <a:pt x="352" y="4612"/>
                    </a:lnTo>
                    <a:lnTo>
                      <a:pt x="352" y="4612"/>
                    </a:lnTo>
                    <a:lnTo>
                      <a:pt x="352" y="4620"/>
                    </a:lnTo>
                    <a:lnTo>
                      <a:pt x="352" y="4620"/>
                    </a:lnTo>
                    <a:lnTo>
                      <a:pt x="352" y="4628"/>
                    </a:lnTo>
                    <a:lnTo>
                      <a:pt x="352" y="4637"/>
                    </a:lnTo>
                    <a:lnTo>
                      <a:pt x="352" y="4645"/>
                    </a:lnTo>
                    <a:lnTo>
                      <a:pt x="352" y="4653"/>
                    </a:lnTo>
                    <a:lnTo>
                      <a:pt x="360" y="4662"/>
                    </a:lnTo>
                    <a:lnTo>
                      <a:pt x="360" y="4662"/>
                    </a:lnTo>
                    <a:lnTo>
                      <a:pt x="368" y="4679"/>
                    </a:lnTo>
                    <a:lnTo>
                      <a:pt x="368" y="4679"/>
                    </a:lnTo>
                    <a:lnTo>
                      <a:pt x="385" y="4687"/>
                    </a:lnTo>
                    <a:lnTo>
                      <a:pt x="385" y="4687"/>
                    </a:lnTo>
                    <a:lnTo>
                      <a:pt x="393" y="4704"/>
                    </a:lnTo>
                    <a:lnTo>
                      <a:pt x="393" y="4704"/>
                    </a:lnTo>
                    <a:lnTo>
                      <a:pt x="410" y="4712"/>
                    </a:lnTo>
                    <a:lnTo>
                      <a:pt x="410" y="4712"/>
                    </a:lnTo>
                    <a:lnTo>
                      <a:pt x="418" y="4729"/>
                    </a:lnTo>
                    <a:lnTo>
                      <a:pt x="418" y="4729"/>
                    </a:lnTo>
                    <a:lnTo>
                      <a:pt x="435" y="4737"/>
                    </a:lnTo>
                    <a:lnTo>
                      <a:pt x="443" y="4745"/>
                    </a:lnTo>
                    <a:lnTo>
                      <a:pt x="443" y="4745"/>
                    </a:lnTo>
                    <a:lnTo>
                      <a:pt x="460" y="4762"/>
                    </a:lnTo>
                    <a:lnTo>
                      <a:pt x="468" y="4770"/>
                    </a:lnTo>
                    <a:lnTo>
                      <a:pt x="468" y="4770"/>
                    </a:lnTo>
                    <a:lnTo>
                      <a:pt x="485" y="4779"/>
                    </a:lnTo>
                    <a:lnTo>
                      <a:pt x="502" y="4787"/>
                    </a:lnTo>
                    <a:lnTo>
                      <a:pt x="502" y="4787"/>
                    </a:lnTo>
                    <a:lnTo>
                      <a:pt x="510" y="4795"/>
                    </a:lnTo>
                    <a:lnTo>
                      <a:pt x="527" y="4812"/>
                    </a:lnTo>
                    <a:lnTo>
                      <a:pt x="527" y="4812"/>
                    </a:lnTo>
                    <a:lnTo>
                      <a:pt x="544" y="4821"/>
                    </a:lnTo>
                    <a:lnTo>
                      <a:pt x="560" y="4829"/>
                    </a:lnTo>
                    <a:lnTo>
                      <a:pt x="560" y="4829"/>
                    </a:lnTo>
                    <a:lnTo>
                      <a:pt x="577" y="4837"/>
                    </a:lnTo>
                    <a:lnTo>
                      <a:pt x="594" y="4846"/>
                    </a:lnTo>
                    <a:lnTo>
                      <a:pt x="610" y="4854"/>
                    </a:lnTo>
                    <a:lnTo>
                      <a:pt x="627" y="4862"/>
                    </a:lnTo>
                    <a:lnTo>
                      <a:pt x="644" y="4871"/>
                    </a:lnTo>
                    <a:lnTo>
                      <a:pt x="686" y="4887"/>
                    </a:lnTo>
                    <a:lnTo>
                      <a:pt x="727" y="4904"/>
                    </a:lnTo>
                    <a:lnTo>
                      <a:pt x="761" y="4921"/>
                    </a:lnTo>
                    <a:lnTo>
                      <a:pt x="803" y="4937"/>
                    </a:lnTo>
                    <a:lnTo>
                      <a:pt x="844" y="4954"/>
                    </a:lnTo>
                    <a:lnTo>
                      <a:pt x="895" y="4971"/>
                    </a:lnTo>
                    <a:lnTo>
                      <a:pt x="936" y="4988"/>
                    </a:lnTo>
                    <a:lnTo>
                      <a:pt x="986" y="4996"/>
                    </a:lnTo>
                    <a:lnTo>
                      <a:pt x="1028" y="5013"/>
                    </a:lnTo>
                    <a:lnTo>
                      <a:pt x="1028" y="5013"/>
                    </a:lnTo>
                    <a:lnTo>
                      <a:pt x="1070" y="5029"/>
                    </a:lnTo>
                    <a:lnTo>
                      <a:pt x="1120" y="5038"/>
                    </a:lnTo>
                    <a:lnTo>
                      <a:pt x="1170" y="5054"/>
                    </a:lnTo>
                    <a:lnTo>
                      <a:pt x="1220" y="5063"/>
                    </a:lnTo>
                    <a:lnTo>
                      <a:pt x="1262" y="5080"/>
                    </a:lnTo>
                    <a:lnTo>
                      <a:pt x="1312" y="5088"/>
                    </a:lnTo>
                    <a:lnTo>
                      <a:pt x="1362" y="5096"/>
                    </a:lnTo>
                    <a:lnTo>
                      <a:pt x="1412" y="5113"/>
                    </a:lnTo>
                    <a:lnTo>
                      <a:pt x="1463" y="5121"/>
                    </a:lnTo>
                    <a:lnTo>
                      <a:pt x="1504" y="5130"/>
                    </a:lnTo>
                    <a:lnTo>
                      <a:pt x="1554" y="5138"/>
                    </a:lnTo>
                    <a:lnTo>
                      <a:pt x="1605" y="5146"/>
                    </a:lnTo>
                    <a:lnTo>
                      <a:pt x="1646" y="5155"/>
                    </a:lnTo>
                    <a:lnTo>
                      <a:pt x="1697" y="5163"/>
                    </a:lnTo>
                    <a:lnTo>
                      <a:pt x="1738" y="5171"/>
                    </a:lnTo>
                    <a:lnTo>
                      <a:pt x="1780" y="5180"/>
                    </a:lnTo>
                    <a:lnTo>
                      <a:pt x="1864" y="5188"/>
                    </a:lnTo>
                    <a:lnTo>
                      <a:pt x="1947" y="5205"/>
                    </a:lnTo>
                    <a:lnTo>
                      <a:pt x="2014" y="5213"/>
                    </a:lnTo>
                    <a:lnTo>
                      <a:pt x="2081" y="5222"/>
                    </a:lnTo>
                    <a:lnTo>
                      <a:pt x="2131" y="5222"/>
                    </a:lnTo>
                    <a:lnTo>
                      <a:pt x="2181" y="5222"/>
                    </a:lnTo>
                    <a:lnTo>
                      <a:pt x="2214" y="5222"/>
                    </a:lnTo>
                    <a:lnTo>
                      <a:pt x="2398" y="5222"/>
                    </a:lnTo>
                    <a:lnTo>
                      <a:pt x="2457" y="5222"/>
                    </a:lnTo>
                    <a:lnTo>
                      <a:pt x="2515" y="5222"/>
                    </a:lnTo>
                    <a:lnTo>
                      <a:pt x="2565" y="5222"/>
                    </a:lnTo>
                    <a:lnTo>
                      <a:pt x="2624" y="5222"/>
                    </a:lnTo>
                    <a:lnTo>
                      <a:pt x="2682" y="5222"/>
                    </a:lnTo>
                    <a:lnTo>
                      <a:pt x="2732" y="5222"/>
                    </a:lnTo>
                    <a:lnTo>
                      <a:pt x="2732" y="5222"/>
                    </a:lnTo>
                    <a:lnTo>
                      <a:pt x="2791" y="5222"/>
                    </a:lnTo>
                    <a:lnTo>
                      <a:pt x="2841" y="5222"/>
                    </a:lnTo>
                    <a:lnTo>
                      <a:pt x="2899" y="5222"/>
                    </a:lnTo>
                    <a:lnTo>
                      <a:pt x="3016" y="5213"/>
                    </a:lnTo>
                    <a:lnTo>
                      <a:pt x="3125" y="5205"/>
                    </a:lnTo>
                    <a:lnTo>
                      <a:pt x="3242" y="5196"/>
                    </a:lnTo>
                    <a:lnTo>
                      <a:pt x="3351" y="5188"/>
                    </a:lnTo>
                    <a:lnTo>
                      <a:pt x="3468" y="5171"/>
                    </a:lnTo>
                    <a:lnTo>
                      <a:pt x="3585" y="5163"/>
                    </a:lnTo>
                    <a:lnTo>
                      <a:pt x="3810" y="5138"/>
                    </a:lnTo>
                    <a:lnTo>
                      <a:pt x="3927" y="5130"/>
                    </a:lnTo>
                    <a:lnTo>
                      <a:pt x="4044" y="5113"/>
                    </a:lnTo>
                    <a:lnTo>
                      <a:pt x="4194" y="5096"/>
                    </a:lnTo>
                    <a:lnTo>
                      <a:pt x="4328" y="5029"/>
                    </a:lnTo>
                    <a:lnTo>
                      <a:pt x="4478" y="5013"/>
                    </a:lnTo>
                    <a:lnTo>
                      <a:pt x="4637" y="5004"/>
                    </a:lnTo>
                    <a:lnTo>
                      <a:pt x="4788" y="4988"/>
                    </a:lnTo>
                    <a:lnTo>
                      <a:pt x="4813" y="4988"/>
                    </a:lnTo>
                    <a:lnTo>
                      <a:pt x="4938" y="4979"/>
                    </a:lnTo>
                    <a:lnTo>
                      <a:pt x="5097" y="4971"/>
                    </a:lnTo>
                    <a:lnTo>
                      <a:pt x="5247" y="4954"/>
                    </a:lnTo>
                    <a:lnTo>
                      <a:pt x="5556" y="4937"/>
                    </a:lnTo>
                    <a:lnTo>
                      <a:pt x="5857" y="4912"/>
                    </a:lnTo>
                    <a:lnTo>
                      <a:pt x="6166" y="4896"/>
                    </a:lnTo>
                    <a:lnTo>
                      <a:pt x="6467" y="4879"/>
                    </a:lnTo>
                    <a:lnTo>
                      <a:pt x="6676" y="5054"/>
                    </a:lnTo>
                    <a:lnTo>
                      <a:pt x="6492" y="5263"/>
                    </a:lnTo>
                    <a:lnTo>
                      <a:pt x="6191" y="5288"/>
                    </a:lnTo>
                    <a:lnTo>
                      <a:pt x="5882" y="5313"/>
                    </a:lnTo>
                    <a:lnTo>
                      <a:pt x="5581" y="5338"/>
                    </a:lnTo>
                    <a:lnTo>
                      <a:pt x="5272" y="5364"/>
                    </a:lnTo>
                    <a:lnTo>
                      <a:pt x="5122" y="5380"/>
                    </a:lnTo>
                    <a:lnTo>
                      <a:pt x="4971" y="5389"/>
                    </a:lnTo>
                    <a:lnTo>
                      <a:pt x="4838" y="5405"/>
                    </a:lnTo>
                    <a:lnTo>
                      <a:pt x="4821" y="5405"/>
                    </a:lnTo>
                    <a:lnTo>
                      <a:pt x="4662" y="5414"/>
                    </a:lnTo>
                    <a:lnTo>
                      <a:pt x="4512" y="5430"/>
                    </a:lnTo>
                    <a:lnTo>
                      <a:pt x="4361" y="5447"/>
                    </a:lnTo>
                    <a:lnTo>
                      <a:pt x="4211" y="5464"/>
                    </a:lnTo>
                    <a:lnTo>
                      <a:pt x="4061" y="5472"/>
                    </a:lnTo>
                    <a:lnTo>
                      <a:pt x="3944" y="5489"/>
                    </a:lnTo>
                    <a:lnTo>
                      <a:pt x="3835" y="5497"/>
                    </a:lnTo>
                    <a:lnTo>
                      <a:pt x="3601" y="5531"/>
                    </a:lnTo>
                    <a:lnTo>
                      <a:pt x="3493" y="5547"/>
                    </a:lnTo>
                    <a:lnTo>
                      <a:pt x="3376" y="5564"/>
                    </a:lnTo>
                    <a:lnTo>
                      <a:pt x="3259" y="5572"/>
                    </a:lnTo>
                    <a:lnTo>
                      <a:pt x="3142" y="5581"/>
                    </a:lnTo>
                    <a:lnTo>
                      <a:pt x="3025" y="5597"/>
                    </a:lnTo>
                    <a:lnTo>
                      <a:pt x="2916" y="5606"/>
                    </a:lnTo>
                    <a:lnTo>
                      <a:pt x="2849" y="5606"/>
                    </a:lnTo>
                    <a:lnTo>
                      <a:pt x="2791" y="5606"/>
                    </a:lnTo>
                    <a:lnTo>
                      <a:pt x="2732" y="5606"/>
                    </a:lnTo>
                    <a:lnTo>
                      <a:pt x="2732" y="5606"/>
                    </a:lnTo>
                    <a:lnTo>
                      <a:pt x="2682" y="5606"/>
                    </a:lnTo>
                    <a:lnTo>
                      <a:pt x="2624" y="5606"/>
                    </a:lnTo>
                    <a:lnTo>
                      <a:pt x="2164" y="5606"/>
                    </a:lnTo>
                    <a:lnTo>
                      <a:pt x="2123" y="5606"/>
                    </a:lnTo>
                    <a:lnTo>
                      <a:pt x="2064" y="5597"/>
                    </a:lnTo>
                    <a:lnTo>
                      <a:pt x="2006" y="5589"/>
                    </a:lnTo>
                    <a:lnTo>
                      <a:pt x="1939" y="5581"/>
                    </a:lnTo>
                    <a:lnTo>
                      <a:pt x="1855" y="5572"/>
                    </a:lnTo>
                    <a:lnTo>
                      <a:pt x="1780" y="5556"/>
                    </a:lnTo>
                    <a:lnTo>
                      <a:pt x="1688" y="5539"/>
                    </a:lnTo>
                    <a:lnTo>
                      <a:pt x="1646" y="5531"/>
                    </a:lnTo>
                    <a:lnTo>
                      <a:pt x="1596" y="5522"/>
                    </a:lnTo>
                    <a:lnTo>
                      <a:pt x="1546" y="5514"/>
                    </a:lnTo>
                    <a:lnTo>
                      <a:pt x="1504" y="5497"/>
                    </a:lnTo>
                    <a:lnTo>
                      <a:pt x="1454" y="5489"/>
                    </a:lnTo>
                    <a:lnTo>
                      <a:pt x="1404" y="5480"/>
                    </a:lnTo>
                    <a:lnTo>
                      <a:pt x="1346" y="5464"/>
                    </a:lnTo>
                    <a:lnTo>
                      <a:pt x="1296" y="5455"/>
                    </a:lnTo>
                    <a:lnTo>
                      <a:pt x="1245" y="5439"/>
                    </a:lnTo>
                    <a:lnTo>
                      <a:pt x="1195" y="5430"/>
                    </a:lnTo>
                    <a:lnTo>
                      <a:pt x="1145" y="5414"/>
                    </a:lnTo>
                    <a:lnTo>
                      <a:pt x="1087" y="5397"/>
                    </a:lnTo>
                    <a:lnTo>
                      <a:pt x="1037" y="5380"/>
                    </a:lnTo>
                    <a:lnTo>
                      <a:pt x="986" y="5372"/>
                    </a:lnTo>
                    <a:lnTo>
                      <a:pt x="936" y="5355"/>
                    </a:lnTo>
                    <a:lnTo>
                      <a:pt x="878" y="5338"/>
                    </a:lnTo>
                    <a:lnTo>
                      <a:pt x="878" y="5338"/>
                    </a:lnTo>
                    <a:lnTo>
                      <a:pt x="836" y="5322"/>
                    </a:lnTo>
                    <a:lnTo>
                      <a:pt x="786" y="5305"/>
                    </a:lnTo>
                    <a:lnTo>
                      <a:pt x="736" y="5288"/>
                    </a:lnTo>
                    <a:lnTo>
                      <a:pt x="686" y="5263"/>
                    </a:lnTo>
                    <a:lnTo>
                      <a:pt x="636" y="5247"/>
                    </a:lnTo>
                    <a:lnTo>
                      <a:pt x="594" y="5230"/>
                    </a:lnTo>
                    <a:lnTo>
                      <a:pt x="544" y="5205"/>
                    </a:lnTo>
                    <a:lnTo>
                      <a:pt x="502" y="5180"/>
                    </a:lnTo>
                    <a:lnTo>
                      <a:pt x="452" y="5163"/>
                    </a:lnTo>
                    <a:lnTo>
                      <a:pt x="435" y="5146"/>
                    </a:lnTo>
                    <a:lnTo>
                      <a:pt x="410" y="5138"/>
                    </a:lnTo>
                    <a:lnTo>
                      <a:pt x="393" y="5121"/>
                    </a:lnTo>
                    <a:lnTo>
                      <a:pt x="368" y="5113"/>
                    </a:lnTo>
                    <a:lnTo>
                      <a:pt x="352" y="5096"/>
                    </a:lnTo>
                    <a:lnTo>
                      <a:pt x="326" y="5088"/>
                    </a:lnTo>
                    <a:lnTo>
                      <a:pt x="310" y="5071"/>
                    </a:lnTo>
                    <a:lnTo>
                      <a:pt x="293" y="5054"/>
                    </a:lnTo>
                    <a:lnTo>
                      <a:pt x="268" y="5046"/>
                    </a:lnTo>
                    <a:lnTo>
                      <a:pt x="251" y="5029"/>
                    </a:lnTo>
                    <a:lnTo>
                      <a:pt x="235" y="5013"/>
                    </a:lnTo>
                    <a:lnTo>
                      <a:pt x="218" y="5004"/>
                    </a:lnTo>
                    <a:lnTo>
                      <a:pt x="201" y="4988"/>
                    </a:lnTo>
                    <a:lnTo>
                      <a:pt x="184" y="4971"/>
                    </a:lnTo>
                    <a:lnTo>
                      <a:pt x="168" y="4954"/>
                    </a:lnTo>
                    <a:lnTo>
                      <a:pt x="151" y="4937"/>
                    </a:lnTo>
                    <a:lnTo>
                      <a:pt x="134" y="4921"/>
                    </a:lnTo>
                    <a:lnTo>
                      <a:pt x="118" y="4904"/>
                    </a:lnTo>
                    <a:lnTo>
                      <a:pt x="101" y="4887"/>
                    </a:lnTo>
                    <a:lnTo>
                      <a:pt x="93" y="4871"/>
                    </a:lnTo>
                    <a:lnTo>
                      <a:pt x="76" y="4854"/>
                    </a:lnTo>
                    <a:lnTo>
                      <a:pt x="67" y="4837"/>
                    </a:lnTo>
                    <a:lnTo>
                      <a:pt x="51" y="4812"/>
                    </a:lnTo>
                    <a:lnTo>
                      <a:pt x="42" y="4795"/>
                    </a:lnTo>
                    <a:lnTo>
                      <a:pt x="34" y="4770"/>
                    </a:lnTo>
                    <a:lnTo>
                      <a:pt x="26" y="4754"/>
                    </a:lnTo>
                    <a:lnTo>
                      <a:pt x="17" y="4729"/>
                    </a:lnTo>
                    <a:lnTo>
                      <a:pt x="9" y="4712"/>
                    </a:lnTo>
                    <a:lnTo>
                      <a:pt x="1" y="4687"/>
                    </a:lnTo>
                    <a:lnTo>
                      <a:pt x="1" y="4662"/>
                    </a:lnTo>
                    <a:lnTo>
                      <a:pt x="1" y="4637"/>
                    </a:lnTo>
                    <a:lnTo>
                      <a:pt x="1" y="4612"/>
                    </a:lnTo>
                    <a:lnTo>
                      <a:pt x="1" y="4545"/>
                    </a:lnTo>
                    <a:lnTo>
                      <a:pt x="1" y="4520"/>
                    </a:lnTo>
                    <a:lnTo>
                      <a:pt x="1" y="4495"/>
                    </a:lnTo>
                    <a:lnTo>
                      <a:pt x="9" y="4470"/>
                    </a:lnTo>
                    <a:lnTo>
                      <a:pt x="17" y="4445"/>
                    </a:lnTo>
                    <a:lnTo>
                      <a:pt x="26" y="4420"/>
                    </a:lnTo>
                    <a:lnTo>
                      <a:pt x="34" y="4403"/>
                    </a:lnTo>
                    <a:lnTo>
                      <a:pt x="42" y="4378"/>
                    </a:lnTo>
                    <a:lnTo>
                      <a:pt x="51" y="4353"/>
                    </a:lnTo>
                    <a:lnTo>
                      <a:pt x="67" y="4336"/>
                    </a:lnTo>
                    <a:lnTo>
                      <a:pt x="76" y="4311"/>
                    </a:lnTo>
                    <a:lnTo>
                      <a:pt x="93" y="4286"/>
                    </a:lnTo>
                    <a:lnTo>
                      <a:pt x="109" y="4269"/>
                    </a:lnTo>
                    <a:lnTo>
                      <a:pt x="126" y="4244"/>
                    </a:lnTo>
                    <a:lnTo>
                      <a:pt x="143" y="4219"/>
                    </a:lnTo>
                    <a:lnTo>
                      <a:pt x="159" y="4202"/>
                    </a:lnTo>
                    <a:lnTo>
                      <a:pt x="184" y="4177"/>
                    </a:lnTo>
                    <a:lnTo>
                      <a:pt x="201" y="4161"/>
                    </a:lnTo>
                    <a:lnTo>
                      <a:pt x="218" y="4144"/>
                    </a:lnTo>
                    <a:lnTo>
                      <a:pt x="243" y="4119"/>
                    </a:lnTo>
                    <a:lnTo>
                      <a:pt x="260" y="4102"/>
                    </a:lnTo>
                    <a:lnTo>
                      <a:pt x="285" y="4085"/>
                    </a:lnTo>
                    <a:lnTo>
                      <a:pt x="301" y="4060"/>
                    </a:lnTo>
                    <a:lnTo>
                      <a:pt x="326" y="4044"/>
                    </a:lnTo>
                    <a:lnTo>
                      <a:pt x="343" y="4027"/>
                    </a:lnTo>
                    <a:lnTo>
                      <a:pt x="368" y="4010"/>
                    </a:lnTo>
                    <a:lnTo>
                      <a:pt x="393" y="3993"/>
                    </a:lnTo>
                    <a:lnTo>
                      <a:pt x="410" y="3977"/>
                    </a:lnTo>
                    <a:lnTo>
                      <a:pt x="435" y="3960"/>
                    </a:lnTo>
                    <a:lnTo>
                      <a:pt x="460" y="3943"/>
                    </a:lnTo>
                    <a:lnTo>
                      <a:pt x="485" y="3935"/>
                    </a:lnTo>
                    <a:lnTo>
                      <a:pt x="510" y="3918"/>
                    </a:lnTo>
                    <a:lnTo>
                      <a:pt x="535" y="3902"/>
                    </a:lnTo>
                    <a:lnTo>
                      <a:pt x="560" y="3885"/>
                    </a:lnTo>
                    <a:lnTo>
                      <a:pt x="585" y="3877"/>
                    </a:lnTo>
                    <a:lnTo>
                      <a:pt x="610" y="3860"/>
                    </a:lnTo>
                    <a:lnTo>
                      <a:pt x="636" y="3851"/>
                    </a:lnTo>
                    <a:lnTo>
                      <a:pt x="661" y="3835"/>
                    </a:lnTo>
                    <a:lnTo>
                      <a:pt x="686" y="3826"/>
                    </a:lnTo>
                    <a:lnTo>
                      <a:pt x="711" y="3810"/>
                    </a:lnTo>
                    <a:lnTo>
                      <a:pt x="744" y="3801"/>
                    </a:lnTo>
                    <a:lnTo>
                      <a:pt x="769" y="3785"/>
                    </a:lnTo>
                    <a:lnTo>
                      <a:pt x="794" y="3776"/>
                    </a:lnTo>
                    <a:lnTo>
                      <a:pt x="819" y="3768"/>
                    </a:lnTo>
                    <a:lnTo>
                      <a:pt x="853" y="3751"/>
                    </a:lnTo>
                    <a:lnTo>
                      <a:pt x="878" y="3743"/>
                    </a:lnTo>
                    <a:lnTo>
                      <a:pt x="903" y="3735"/>
                    </a:lnTo>
                    <a:lnTo>
                      <a:pt x="936" y="3726"/>
                    </a:lnTo>
                    <a:lnTo>
                      <a:pt x="961" y="3718"/>
                    </a:lnTo>
                    <a:lnTo>
                      <a:pt x="995" y="3701"/>
                    </a:lnTo>
                    <a:lnTo>
                      <a:pt x="1003" y="3701"/>
                    </a:lnTo>
                    <a:lnTo>
                      <a:pt x="1045" y="3693"/>
                    </a:lnTo>
                    <a:lnTo>
                      <a:pt x="1112" y="3676"/>
                    </a:lnTo>
                    <a:lnTo>
                      <a:pt x="1170" y="3659"/>
                    </a:lnTo>
                    <a:lnTo>
                      <a:pt x="1229" y="3643"/>
                    </a:lnTo>
                    <a:lnTo>
                      <a:pt x="1287" y="3626"/>
                    </a:lnTo>
                    <a:lnTo>
                      <a:pt x="1346" y="3609"/>
                    </a:lnTo>
                    <a:lnTo>
                      <a:pt x="1412" y="3601"/>
                    </a:lnTo>
                    <a:lnTo>
                      <a:pt x="1471" y="3584"/>
                    </a:lnTo>
                    <a:lnTo>
                      <a:pt x="1538" y="3576"/>
                    </a:lnTo>
                    <a:lnTo>
                      <a:pt x="1596" y="3567"/>
                    </a:lnTo>
                    <a:lnTo>
                      <a:pt x="1663" y="3559"/>
                    </a:lnTo>
                    <a:lnTo>
                      <a:pt x="1722" y="3542"/>
                    </a:lnTo>
                    <a:lnTo>
                      <a:pt x="1788" y="3534"/>
                    </a:lnTo>
                    <a:lnTo>
                      <a:pt x="1847" y="3526"/>
                    </a:lnTo>
                    <a:lnTo>
                      <a:pt x="1914" y="3526"/>
                    </a:lnTo>
                    <a:lnTo>
                      <a:pt x="1981" y="3517"/>
                    </a:lnTo>
                    <a:lnTo>
                      <a:pt x="2039" y="3509"/>
                    </a:lnTo>
                    <a:lnTo>
                      <a:pt x="2106" y="3501"/>
                    </a:lnTo>
                    <a:lnTo>
                      <a:pt x="2164" y="3492"/>
                    </a:lnTo>
                    <a:lnTo>
                      <a:pt x="2231" y="3492"/>
                    </a:lnTo>
                    <a:lnTo>
                      <a:pt x="2290" y="3484"/>
                    </a:lnTo>
                    <a:lnTo>
                      <a:pt x="2356" y="3484"/>
                    </a:lnTo>
                    <a:lnTo>
                      <a:pt x="2415" y="3484"/>
                    </a:lnTo>
                    <a:lnTo>
                      <a:pt x="2540" y="3476"/>
                    </a:lnTo>
                    <a:lnTo>
                      <a:pt x="2657" y="3459"/>
                    </a:lnTo>
                    <a:lnTo>
                      <a:pt x="2774" y="3450"/>
                    </a:lnTo>
                    <a:lnTo>
                      <a:pt x="3000" y="3442"/>
                    </a:lnTo>
                    <a:lnTo>
                      <a:pt x="3108" y="3434"/>
                    </a:lnTo>
                    <a:lnTo>
                      <a:pt x="3142" y="3434"/>
                    </a:lnTo>
                    <a:lnTo>
                      <a:pt x="3209" y="3434"/>
                    </a:lnTo>
                    <a:lnTo>
                      <a:pt x="3317" y="3434"/>
                    </a:lnTo>
                    <a:lnTo>
                      <a:pt x="3409" y="3425"/>
                    </a:lnTo>
                    <a:lnTo>
                      <a:pt x="3459" y="3425"/>
                    </a:lnTo>
                    <a:lnTo>
                      <a:pt x="3501" y="3425"/>
                    </a:lnTo>
                    <a:lnTo>
                      <a:pt x="3543" y="3425"/>
                    </a:lnTo>
                    <a:lnTo>
                      <a:pt x="3585" y="3425"/>
                    </a:lnTo>
                    <a:lnTo>
                      <a:pt x="3610" y="3425"/>
                    </a:lnTo>
                    <a:lnTo>
                      <a:pt x="3635" y="3425"/>
                    </a:lnTo>
                    <a:lnTo>
                      <a:pt x="3693" y="3425"/>
                    </a:lnTo>
                    <a:lnTo>
                      <a:pt x="3827" y="3417"/>
                    </a:lnTo>
                    <a:lnTo>
                      <a:pt x="3902" y="3417"/>
                    </a:lnTo>
                    <a:lnTo>
                      <a:pt x="3986" y="3409"/>
                    </a:lnTo>
                    <a:lnTo>
                      <a:pt x="4019" y="3409"/>
                    </a:lnTo>
                    <a:lnTo>
                      <a:pt x="4061" y="3409"/>
                    </a:lnTo>
                    <a:lnTo>
                      <a:pt x="4102" y="3409"/>
                    </a:lnTo>
                    <a:lnTo>
                      <a:pt x="4144" y="3409"/>
                    </a:lnTo>
                    <a:lnTo>
                      <a:pt x="4186" y="3409"/>
                    </a:lnTo>
                    <a:lnTo>
                      <a:pt x="4228" y="3409"/>
                    </a:lnTo>
                    <a:lnTo>
                      <a:pt x="4270" y="3409"/>
                    </a:lnTo>
                    <a:lnTo>
                      <a:pt x="4303" y="3400"/>
                    </a:lnTo>
                    <a:lnTo>
                      <a:pt x="4345" y="3392"/>
                    </a:lnTo>
                    <a:lnTo>
                      <a:pt x="4378" y="3384"/>
                    </a:lnTo>
                    <a:lnTo>
                      <a:pt x="4412" y="3384"/>
                    </a:lnTo>
                    <a:lnTo>
                      <a:pt x="4445" y="3375"/>
                    </a:lnTo>
                    <a:lnTo>
                      <a:pt x="4445" y="3375"/>
                    </a:lnTo>
                    <a:lnTo>
                      <a:pt x="4462" y="3375"/>
                    </a:lnTo>
                    <a:lnTo>
                      <a:pt x="4478" y="3375"/>
                    </a:lnTo>
                    <a:lnTo>
                      <a:pt x="4478" y="3375"/>
                    </a:lnTo>
                    <a:lnTo>
                      <a:pt x="4495" y="3375"/>
                    </a:lnTo>
                    <a:lnTo>
                      <a:pt x="4512" y="3375"/>
                    </a:lnTo>
                    <a:lnTo>
                      <a:pt x="4512" y="3375"/>
                    </a:lnTo>
                    <a:lnTo>
                      <a:pt x="4529" y="3375"/>
                    </a:lnTo>
                    <a:lnTo>
                      <a:pt x="4537" y="3367"/>
                    </a:lnTo>
                    <a:lnTo>
                      <a:pt x="4545" y="3367"/>
                    </a:lnTo>
                    <a:lnTo>
                      <a:pt x="4520" y="3359"/>
                    </a:lnTo>
                    <a:lnTo>
                      <a:pt x="4487" y="3350"/>
                    </a:lnTo>
                    <a:lnTo>
                      <a:pt x="4412" y="3325"/>
                    </a:lnTo>
                    <a:lnTo>
                      <a:pt x="4378" y="3317"/>
                    </a:lnTo>
                    <a:lnTo>
                      <a:pt x="4361" y="3308"/>
                    </a:lnTo>
                    <a:lnTo>
                      <a:pt x="4336" y="3300"/>
                    </a:lnTo>
                    <a:lnTo>
                      <a:pt x="4320" y="3292"/>
                    </a:lnTo>
                    <a:lnTo>
                      <a:pt x="4303" y="3292"/>
                    </a:lnTo>
                    <a:lnTo>
                      <a:pt x="4286" y="3283"/>
                    </a:lnTo>
                    <a:lnTo>
                      <a:pt x="4270" y="3275"/>
                    </a:lnTo>
                    <a:lnTo>
                      <a:pt x="4169" y="3217"/>
                    </a:lnTo>
                    <a:lnTo>
                      <a:pt x="4061" y="3166"/>
                    </a:lnTo>
                    <a:lnTo>
                      <a:pt x="3852" y="3058"/>
                    </a:lnTo>
                    <a:lnTo>
                      <a:pt x="3843" y="3058"/>
                    </a:lnTo>
                    <a:lnTo>
                      <a:pt x="3743" y="2999"/>
                    </a:lnTo>
                    <a:lnTo>
                      <a:pt x="3635" y="2941"/>
                    </a:lnTo>
                    <a:lnTo>
                      <a:pt x="3534" y="2882"/>
                    </a:lnTo>
                    <a:lnTo>
                      <a:pt x="3426" y="2824"/>
                    </a:lnTo>
                    <a:lnTo>
                      <a:pt x="3367" y="2790"/>
                    </a:lnTo>
                    <a:lnTo>
                      <a:pt x="3309" y="2749"/>
                    </a:lnTo>
                    <a:lnTo>
                      <a:pt x="3242" y="2707"/>
                    </a:lnTo>
                    <a:lnTo>
                      <a:pt x="3167" y="2665"/>
                    </a:lnTo>
                    <a:lnTo>
                      <a:pt x="3100" y="2623"/>
                    </a:lnTo>
                    <a:lnTo>
                      <a:pt x="3058" y="2598"/>
                    </a:lnTo>
                    <a:lnTo>
                      <a:pt x="3025" y="2573"/>
                    </a:lnTo>
                    <a:lnTo>
                      <a:pt x="2983" y="2540"/>
                    </a:lnTo>
                    <a:lnTo>
                      <a:pt x="2941" y="2515"/>
                    </a:lnTo>
                    <a:lnTo>
                      <a:pt x="2899" y="2490"/>
                    </a:lnTo>
                    <a:lnTo>
                      <a:pt x="2866" y="2465"/>
                    </a:lnTo>
                    <a:lnTo>
                      <a:pt x="2824" y="2431"/>
                    </a:lnTo>
                    <a:lnTo>
                      <a:pt x="2783" y="2406"/>
                    </a:lnTo>
                    <a:lnTo>
                      <a:pt x="2741" y="2373"/>
                    </a:lnTo>
                    <a:lnTo>
                      <a:pt x="2699" y="2339"/>
                    </a:lnTo>
                    <a:lnTo>
                      <a:pt x="2657" y="2314"/>
                    </a:lnTo>
                    <a:lnTo>
                      <a:pt x="2624" y="2281"/>
                    </a:lnTo>
                    <a:lnTo>
                      <a:pt x="2582" y="2247"/>
                    </a:lnTo>
                    <a:lnTo>
                      <a:pt x="2540" y="2214"/>
                    </a:lnTo>
                    <a:lnTo>
                      <a:pt x="2498" y="2181"/>
                    </a:lnTo>
                    <a:lnTo>
                      <a:pt x="2457" y="2147"/>
                    </a:lnTo>
                    <a:lnTo>
                      <a:pt x="2415" y="2105"/>
                    </a:lnTo>
                    <a:lnTo>
                      <a:pt x="2373" y="2072"/>
                    </a:lnTo>
                    <a:lnTo>
                      <a:pt x="2340" y="2039"/>
                    </a:lnTo>
                    <a:lnTo>
                      <a:pt x="2298" y="2005"/>
                    </a:lnTo>
                    <a:lnTo>
                      <a:pt x="2256" y="1963"/>
                    </a:lnTo>
                    <a:lnTo>
                      <a:pt x="2223" y="1930"/>
                    </a:lnTo>
                    <a:lnTo>
                      <a:pt x="2181" y="1888"/>
                    </a:lnTo>
                    <a:lnTo>
                      <a:pt x="2148" y="1846"/>
                    </a:lnTo>
                    <a:lnTo>
                      <a:pt x="2106" y="1813"/>
                    </a:lnTo>
                    <a:lnTo>
                      <a:pt x="2072" y="1771"/>
                    </a:lnTo>
                    <a:lnTo>
                      <a:pt x="2072" y="1771"/>
                    </a:lnTo>
                    <a:lnTo>
                      <a:pt x="2039" y="1738"/>
                    </a:lnTo>
                    <a:lnTo>
                      <a:pt x="2006" y="1696"/>
                    </a:lnTo>
                    <a:lnTo>
                      <a:pt x="1981" y="1654"/>
                    </a:lnTo>
                    <a:lnTo>
                      <a:pt x="1947" y="1613"/>
                    </a:lnTo>
                    <a:lnTo>
                      <a:pt x="1914" y="1571"/>
                    </a:lnTo>
                    <a:lnTo>
                      <a:pt x="1897" y="1546"/>
                    </a:lnTo>
                    <a:lnTo>
                      <a:pt x="1889" y="1521"/>
                    </a:lnTo>
                    <a:lnTo>
                      <a:pt x="1872" y="1504"/>
                    </a:lnTo>
                    <a:lnTo>
                      <a:pt x="1855" y="1479"/>
                    </a:lnTo>
                    <a:lnTo>
                      <a:pt x="1847" y="1462"/>
                    </a:lnTo>
                    <a:lnTo>
                      <a:pt x="1830" y="1437"/>
                    </a:lnTo>
                    <a:lnTo>
                      <a:pt x="1813" y="1412"/>
                    </a:lnTo>
                    <a:lnTo>
                      <a:pt x="1805" y="1395"/>
                    </a:lnTo>
                    <a:lnTo>
                      <a:pt x="1788" y="1370"/>
                    </a:lnTo>
                    <a:lnTo>
                      <a:pt x="1780" y="1345"/>
                    </a:lnTo>
                    <a:lnTo>
                      <a:pt x="1772" y="1329"/>
                    </a:lnTo>
                    <a:lnTo>
                      <a:pt x="1755" y="1303"/>
                    </a:lnTo>
                    <a:lnTo>
                      <a:pt x="1747" y="1278"/>
                    </a:lnTo>
                    <a:lnTo>
                      <a:pt x="1738" y="1253"/>
                    </a:lnTo>
                    <a:lnTo>
                      <a:pt x="1722" y="1237"/>
                    </a:lnTo>
                    <a:lnTo>
                      <a:pt x="1713" y="1212"/>
                    </a:lnTo>
                    <a:lnTo>
                      <a:pt x="1705" y="1187"/>
                    </a:lnTo>
                    <a:lnTo>
                      <a:pt x="1697" y="1161"/>
                    </a:lnTo>
                    <a:lnTo>
                      <a:pt x="1688" y="1136"/>
                    </a:lnTo>
                    <a:lnTo>
                      <a:pt x="1680" y="1120"/>
                    </a:lnTo>
                    <a:lnTo>
                      <a:pt x="1671" y="1095"/>
                    </a:lnTo>
                    <a:lnTo>
                      <a:pt x="1663" y="1070"/>
                    </a:lnTo>
                    <a:lnTo>
                      <a:pt x="1663" y="1045"/>
                    </a:lnTo>
                    <a:lnTo>
                      <a:pt x="1655" y="1019"/>
                    </a:lnTo>
                    <a:lnTo>
                      <a:pt x="1646" y="994"/>
                    </a:lnTo>
                    <a:lnTo>
                      <a:pt x="1646" y="969"/>
                    </a:lnTo>
                    <a:lnTo>
                      <a:pt x="1646" y="944"/>
                    </a:lnTo>
                    <a:lnTo>
                      <a:pt x="1646" y="919"/>
                    </a:lnTo>
                    <a:lnTo>
                      <a:pt x="1646" y="894"/>
                    </a:lnTo>
                    <a:lnTo>
                      <a:pt x="1646" y="869"/>
                    </a:lnTo>
                    <a:lnTo>
                      <a:pt x="1646" y="844"/>
                    </a:lnTo>
                    <a:lnTo>
                      <a:pt x="1646" y="719"/>
                    </a:lnTo>
                    <a:lnTo>
                      <a:pt x="1646" y="694"/>
                    </a:lnTo>
                    <a:lnTo>
                      <a:pt x="1646" y="669"/>
                    </a:lnTo>
                    <a:lnTo>
                      <a:pt x="1646" y="644"/>
                    </a:lnTo>
                    <a:lnTo>
                      <a:pt x="1646" y="618"/>
                    </a:lnTo>
                    <a:lnTo>
                      <a:pt x="1646" y="593"/>
                    </a:lnTo>
                    <a:lnTo>
                      <a:pt x="1655" y="568"/>
                    </a:lnTo>
                    <a:lnTo>
                      <a:pt x="1663" y="543"/>
                    </a:lnTo>
                    <a:lnTo>
                      <a:pt x="1671" y="518"/>
                    </a:lnTo>
                    <a:lnTo>
                      <a:pt x="1680" y="493"/>
                    </a:lnTo>
                    <a:lnTo>
                      <a:pt x="1688" y="468"/>
                    </a:lnTo>
                    <a:lnTo>
                      <a:pt x="1697" y="435"/>
                    </a:lnTo>
                    <a:lnTo>
                      <a:pt x="1705" y="410"/>
                    </a:lnTo>
                    <a:lnTo>
                      <a:pt x="1722" y="385"/>
                    </a:lnTo>
                    <a:lnTo>
                      <a:pt x="1730" y="368"/>
                    </a:lnTo>
                    <a:lnTo>
                      <a:pt x="1747" y="343"/>
                    </a:lnTo>
                    <a:lnTo>
                      <a:pt x="1763" y="318"/>
                    </a:lnTo>
                    <a:lnTo>
                      <a:pt x="1780" y="301"/>
                    </a:lnTo>
                    <a:lnTo>
                      <a:pt x="1797" y="276"/>
                    </a:lnTo>
                    <a:lnTo>
                      <a:pt x="1813" y="259"/>
                    </a:lnTo>
                    <a:lnTo>
                      <a:pt x="1830" y="234"/>
                    </a:lnTo>
                    <a:lnTo>
                      <a:pt x="1847" y="217"/>
                    </a:lnTo>
                    <a:lnTo>
                      <a:pt x="1872" y="201"/>
                    </a:lnTo>
                    <a:lnTo>
                      <a:pt x="1889" y="184"/>
                    </a:lnTo>
                    <a:lnTo>
                      <a:pt x="1905" y="176"/>
                    </a:lnTo>
                    <a:lnTo>
                      <a:pt x="1930" y="159"/>
                    </a:lnTo>
                    <a:lnTo>
                      <a:pt x="1947" y="151"/>
                    </a:lnTo>
                    <a:lnTo>
                      <a:pt x="1972" y="134"/>
                    </a:lnTo>
                    <a:lnTo>
                      <a:pt x="1997" y="126"/>
                    </a:lnTo>
                    <a:lnTo>
                      <a:pt x="2014" y="117"/>
                    </a:lnTo>
                    <a:lnTo>
                      <a:pt x="2039" y="109"/>
                    </a:lnTo>
                    <a:lnTo>
                      <a:pt x="2031" y="17"/>
                    </a:lnTo>
                    <a:lnTo>
                      <a:pt x="2056" y="9"/>
                    </a:lnTo>
                    <a:lnTo>
                      <a:pt x="2072" y="0"/>
                    </a:lnTo>
                    <a:lnTo>
                      <a:pt x="2097" y="0"/>
                    </a:lnTo>
                    <a:lnTo>
                      <a:pt x="2123" y="0"/>
                    </a:lnTo>
                    <a:lnTo>
                      <a:pt x="2139" y="0"/>
                    </a:lnTo>
                    <a:lnTo>
                      <a:pt x="2164" y="0"/>
                    </a:lnTo>
                    <a:lnTo>
                      <a:pt x="2189" y="0"/>
                    </a:lnTo>
                    <a:lnTo>
                      <a:pt x="2206" y="0"/>
                    </a:lnTo>
                    <a:lnTo>
                      <a:pt x="2365" y="0"/>
                    </a:lnTo>
                    <a:lnTo>
                      <a:pt x="2407" y="0"/>
                    </a:lnTo>
                    <a:lnTo>
                      <a:pt x="2448" y="0"/>
                    </a:lnTo>
                    <a:lnTo>
                      <a:pt x="2490" y="0"/>
                    </a:lnTo>
                    <a:lnTo>
                      <a:pt x="2532" y="9"/>
                    </a:lnTo>
                    <a:lnTo>
                      <a:pt x="2574" y="17"/>
                    </a:lnTo>
                    <a:lnTo>
                      <a:pt x="2615" y="17"/>
                    </a:lnTo>
                    <a:lnTo>
                      <a:pt x="2657" y="25"/>
                    </a:lnTo>
                    <a:lnTo>
                      <a:pt x="2691" y="34"/>
                    </a:lnTo>
                    <a:lnTo>
                      <a:pt x="2766" y="50"/>
                    </a:lnTo>
                    <a:lnTo>
                      <a:pt x="2833" y="67"/>
                    </a:lnTo>
                    <a:lnTo>
                      <a:pt x="2841" y="67"/>
                    </a:lnTo>
                    <a:lnTo>
                      <a:pt x="2891" y="75"/>
                    </a:lnTo>
                    <a:lnTo>
                      <a:pt x="2950" y="92"/>
                    </a:lnTo>
                    <a:lnTo>
                      <a:pt x="3000" y="109"/>
                    </a:lnTo>
                    <a:lnTo>
                      <a:pt x="3058" y="117"/>
                    </a:lnTo>
                    <a:lnTo>
                      <a:pt x="3108" y="134"/>
                    </a:lnTo>
                    <a:lnTo>
                      <a:pt x="3167" y="151"/>
                    </a:lnTo>
                    <a:lnTo>
                      <a:pt x="3217" y="159"/>
                    </a:lnTo>
                    <a:lnTo>
                      <a:pt x="3267" y="176"/>
                    </a:lnTo>
                    <a:lnTo>
                      <a:pt x="3326" y="192"/>
                    </a:lnTo>
                    <a:lnTo>
                      <a:pt x="3376" y="209"/>
                    </a:lnTo>
                    <a:lnTo>
                      <a:pt x="3426" y="226"/>
                    </a:lnTo>
                    <a:lnTo>
                      <a:pt x="3476" y="243"/>
                    </a:lnTo>
                    <a:lnTo>
                      <a:pt x="3526" y="259"/>
                    </a:lnTo>
                    <a:lnTo>
                      <a:pt x="3576" y="276"/>
                    </a:lnTo>
                    <a:lnTo>
                      <a:pt x="3626" y="293"/>
                    </a:lnTo>
                    <a:lnTo>
                      <a:pt x="3676" y="318"/>
                    </a:lnTo>
                    <a:lnTo>
                      <a:pt x="3727" y="334"/>
                    </a:lnTo>
                    <a:lnTo>
                      <a:pt x="3777" y="351"/>
                    </a:lnTo>
                    <a:lnTo>
                      <a:pt x="3827" y="368"/>
                    </a:lnTo>
                    <a:lnTo>
                      <a:pt x="3877" y="393"/>
                    </a:lnTo>
                    <a:lnTo>
                      <a:pt x="3927" y="410"/>
                    </a:lnTo>
                    <a:lnTo>
                      <a:pt x="3977" y="435"/>
                    </a:lnTo>
                    <a:lnTo>
                      <a:pt x="4019" y="451"/>
                    </a:lnTo>
                    <a:lnTo>
                      <a:pt x="4069" y="476"/>
                    </a:lnTo>
                    <a:lnTo>
                      <a:pt x="4119" y="493"/>
                    </a:lnTo>
                    <a:lnTo>
                      <a:pt x="4169" y="518"/>
                    </a:lnTo>
                    <a:lnTo>
                      <a:pt x="4211" y="543"/>
                    </a:lnTo>
                    <a:lnTo>
                      <a:pt x="4261" y="560"/>
                    </a:lnTo>
                    <a:lnTo>
                      <a:pt x="4303" y="585"/>
                    </a:lnTo>
                    <a:lnTo>
                      <a:pt x="4353" y="610"/>
                    </a:lnTo>
                    <a:lnTo>
                      <a:pt x="4395" y="635"/>
                    </a:lnTo>
                    <a:lnTo>
                      <a:pt x="4445" y="660"/>
                    </a:lnTo>
                    <a:lnTo>
                      <a:pt x="4478" y="677"/>
                    </a:lnTo>
                    <a:lnTo>
                      <a:pt x="4495" y="685"/>
                    </a:lnTo>
                    <a:lnTo>
                      <a:pt x="4537" y="710"/>
                    </a:lnTo>
                    <a:lnTo>
                      <a:pt x="4587" y="735"/>
                    </a:lnTo>
                    <a:lnTo>
                      <a:pt x="4629" y="760"/>
                    </a:lnTo>
                    <a:lnTo>
                      <a:pt x="4671" y="786"/>
                    </a:lnTo>
                    <a:lnTo>
                      <a:pt x="4721" y="811"/>
                    </a:lnTo>
                    <a:lnTo>
                      <a:pt x="4762" y="836"/>
                    </a:lnTo>
                    <a:lnTo>
                      <a:pt x="4804" y="861"/>
                    </a:lnTo>
                    <a:lnTo>
                      <a:pt x="4854" y="886"/>
                    </a:lnTo>
                    <a:lnTo>
                      <a:pt x="4896" y="919"/>
                    </a:lnTo>
                    <a:lnTo>
                      <a:pt x="4938" y="944"/>
                    </a:lnTo>
                    <a:lnTo>
                      <a:pt x="4988" y="969"/>
                    </a:lnTo>
                    <a:lnTo>
                      <a:pt x="5030" y="1003"/>
                    </a:lnTo>
                    <a:lnTo>
                      <a:pt x="5072" y="1028"/>
                    </a:lnTo>
                    <a:lnTo>
                      <a:pt x="5113" y="1053"/>
                    </a:lnTo>
                    <a:lnTo>
                      <a:pt x="5205" y="1111"/>
                    </a:lnTo>
                    <a:lnTo>
                      <a:pt x="5289" y="1178"/>
                    </a:lnTo>
                    <a:lnTo>
                      <a:pt x="5372" y="1237"/>
                    </a:lnTo>
                    <a:lnTo>
                      <a:pt x="5464" y="1295"/>
                    </a:lnTo>
                    <a:lnTo>
                      <a:pt x="5548" y="1362"/>
                    </a:lnTo>
                    <a:lnTo>
                      <a:pt x="5631" y="1420"/>
                    </a:lnTo>
                    <a:lnTo>
                      <a:pt x="5723" y="1487"/>
                    </a:lnTo>
                    <a:lnTo>
                      <a:pt x="5807" y="1554"/>
                    </a:lnTo>
                    <a:lnTo>
                      <a:pt x="5874" y="1604"/>
                    </a:lnTo>
                    <a:lnTo>
                      <a:pt x="5890" y="1621"/>
                    </a:lnTo>
                    <a:lnTo>
                      <a:pt x="5932" y="1646"/>
                    </a:lnTo>
                    <a:lnTo>
                      <a:pt x="5957" y="1679"/>
                    </a:lnTo>
                    <a:lnTo>
                      <a:pt x="5999" y="1704"/>
                    </a:lnTo>
                    <a:lnTo>
                      <a:pt x="6032" y="1738"/>
                    </a:lnTo>
                    <a:lnTo>
                      <a:pt x="6091" y="1796"/>
                    </a:lnTo>
                    <a:lnTo>
                      <a:pt x="6158" y="1855"/>
                    </a:lnTo>
                    <a:lnTo>
                      <a:pt x="6224" y="1913"/>
                    </a:lnTo>
                    <a:lnTo>
                      <a:pt x="6291" y="1972"/>
                    </a:lnTo>
                    <a:lnTo>
                      <a:pt x="6350" y="2030"/>
                    </a:lnTo>
                    <a:lnTo>
                      <a:pt x="6417" y="2089"/>
                    </a:lnTo>
                    <a:lnTo>
                      <a:pt x="6475" y="2156"/>
                    </a:lnTo>
                    <a:lnTo>
                      <a:pt x="6542" y="2214"/>
                    </a:lnTo>
                    <a:lnTo>
                      <a:pt x="6600" y="2273"/>
                    </a:lnTo>
                    <a:lnTo>
                      <a:pt x="6659" y="2339"/>
                    </a:lnTo>
                    <a:lnTo>
                      <a:pt x="6784" y="2456"/>
                    </a:lnTo>
                    <a:lnTo>
                      <a:pt x="6901" y="2582"/>
                    </a:lnTo>
                    <a:lnTo>
                      <a:pt x="7018" y="2707"/>
                    </a:lnTo>
                    <a:lnTo>
                      <a:pt x="7085" y="2765"/>
                    </a:lnTo>
                    <a:lnTo>
                      <a:pt x="7143" y="2824"/>
                    </a:lnTo>
                    <a:lnTo>
                      <a:pt x="7202" y="2891"/>
                    </a:lnTo>
                    <a:lnTo>
                      <a:pt x="7260" y="2949"/>
                    </a:lnTo>
                    <a:lnTo>
                      <a:pt x="7319" y="3008"/>
                    </a:lnTo>
                    <a:lnTo>
                      <a:pt x="7386" y="3066"/>
                    </a:lnTo>
                    <a:lnTo>
                      <a:pt x="7444" y="3125"/>
                    </a:lnTo>
                    <a:lnTo>
                      <a:pt x="7511" y="3183"/>
                    </a:lnTo>
                    <a:lnTo>
                      <a:pt x="7569" y="3242"/>
                    </a:lnTo>
                    <a:lnTo>
                      <a:pt x="7636" y="3300"/>
                    </a:lnTo>
                    <a:lnTo>
                      <a:pt x="7695" y="3350"/>
                    </a:lnTo>
                    <a:lnTo>
                      <a:pt x="7762" y="3409"/>
                    </a:lnTo>
                    <a:lnTo>
                      <a:pt x="7795" y="3434"/>
                    </a:lnTo>
                    <a:lnTo>
                      <a:pt x="7828" y="3459"/>
                    </a:lnTo>
                    <a:lnTo>
                      <a:pt x="7862" y="3484"/>
                    </a:lnTo>
                    <a:lnTo>
                      <a:pt x="7895" y="3517"/>
                    </a:lnTo>
                    <a:lnTo>
                      <a:pt x="7904" y="3609"/>
                    </a:lnTo>
                    <a:lnTo>
                      <a:pt x="7812" y="3618"/>
                    </a:lnTo>
                    <a:lnTo>
                      <a:pt x="7778" y="3592"/>
                    </a:lnTo>
                    <a:lnTo>
                      <a:pt x="7745" y="3567"/>
                    </a:lnTo>
                    <a:lnTo>
                      <a:pt x="7711" y="3542"/>
                    </a:lnTo>
                    <a:lnTo>
                      <a:pt x="7678" y="3517"/>
                    </a:lnTo>
                    <a:lnTo>
                      <a:pt x="7603" y="3467"/>
                    </a:lnTo>
                    <a:lnTo>
                      <a:pt x="7536" y="3417"/>
                    </a:lnTo>
                    <a:lnTo>
                      <a:pt x="7469" y="3359"/>
                    </a:lnTo>
                    <a:lnTo>
                      <a:pt x="7402" y="3308"/>
                    </a:lnTo>
                    <a:lnTo>
                      <a:pt x="7335" y="3250"/>
                    </a:lnTo>
                    <a:lnTo>
                      <a:pt x="7269" y="3200"/>
                    </a:lnTo>
                    <a:lnTo>
                      <a:pt x="7202" y="3141"/>
                    </a:lnTo>
                    <a:lnTo>
                      <a:pt x="7143" y="3083"/>
                    </a:lnTo>
                    <a:lnTo>
                      <a:pt x="7077" y="3024"/>
                    </a:lnTo>
                    <a:lnTo>
                      <a:pt x="7010" y="2966"/>
                    </a:lnTo>
                    <a:lnTo>
                      <a:pt x="6943" y="2916"/>
                    </a:lnTo>
                    <a:lnTo>
                      <a:pt x="6884" y="2857"/>
                    </a:lnTo>
                    <a:lnTo>
                      <a:pt x="6759" y="2740"/>
                    </a:lnTo>
                    <a:lnTo>
                      <a:pt x="6625" y="2615"/>
                    </a:lnTo>
                    <a:lnTo>
                      <a:pt x="6492" y="2498"/>
                    </a:lnTo>
                    <a:lnTo>
                      <a:pt x="6433" y="2440"/>
                    </a:lnTo>
                    <a:lnTo>
                      <a:pt x="6366" y="2390"/>
                    </a:lnTo>
                    <a:lnTo>
                      <a:pt x="6300" y="2331"/>
                    </a:lnTo>
                    <a:lnTo>
                      <a:pt x="6241" y="2273"/>
                    </a:lnTo>
                    <a:lnTo>
                      <a:pt x="6174" y="2222"/>
                    </a:lnTo>
                    <a:lnTo>
                      <a:pt x="6107" y="2164"/>
                    </a:lnTo>
                    <a:lnTo>
                      <a:pt x="6041" y="2114"/>
                    </a:lnTo>
                    <a:lnTo>
                      <a:pt x="5974" y="2064"/>
                    </a:lnTo>
                    <a:lnTo>
                      <a:pt x="5907" y="2014"/>
                    </a:lnTo>
                    <a:lnTo>
                      <a:pt x="5840" y="1963"/>
                    </a:lnTo>
                    <a:lnTo>
                      <a:pt x="5807" y="1938"/>
                    </a:lnTo>
                    <a:lnTo>
                      <a:pt x="5773" y="1913"/>
                    </a:lnTo>
                    <a:lnTo>
                      <a:pt x="5740" y="1888"/>
                    </a:lnTo>
                    <a:lnTo>
                      <a:pt x="5706" y="1863"/>
                    </a:lnTo>
                    <a:lnTo>
                      <a:pt x="5690" y="1846"/>
                    </a:lnTo>
                    <a:lnTo>
                      <a:pt x="5615" y="1796"/>
                    </a:lnTo>
                    <a:lnTo>
                      <a:pt x="5531" y="1738"/>
                    </a:lnTo>
                    <a:lnTo>
                      <a:pt x="5447" y="1671"/>
                    </a:lnTo>
                    <a:lnTo>
                      <a:pt x="5356" y="1613"/>
                    </a:lnTo>
                    <a:lnTo>
                      <a:pt x="5272" y="1554"/>
                    </a:lnTo>
                    <a:lnTo>
                      <a:pt x="5188" y="1496"/>
                    </a:lnTo>
                    <a:lnTo>
                      <a:pt x="5105" y="1445"/>
                    </a:lnTo>
                    <a:lnTo>
                      <a:pt x="5013" y="1387"/>
                    </a:lnTo>
                    <a:lnTo>
                      <a:pt x="4930" y="1329"/>
                    </a:lnTo>
                    <a:lnTo>
                      <a:pt x="4888" y="1303"/>
                    </a:lnTo>
                    <a:lnTo>
                      <a:pt x="4846" y="1278"/>
                    </a:lnTo>
                    <a:lnTo>
                      <a:pt x="4804" y="1253"/>
                    </a:lnTo>
                    <a:lnTo>
                      <a:pt x="4762" y="1228"/>
                    </a:lnTo>
                    <a:lnTo>
                      <a:pt x="4712" y="1203"/>
                    </a:lnTo>
                    <a:lnTo>
                      <a:pt x="4671" y="1178"/>
                    </a:lnTo>
                    <a:lnTo>
                      <a:pt x="4629" y="1153"/>
                    </a:lnTo>
                    <a:lnTo>
                      <a:pt x="4587" y="1128"/>
                    </a:lnTo>
                    <a:lnTo>
                      <a:pt x="4545" y="1103"/>
                    </a:lnTo>
                    <a:lnTo>
                      <a:pt x="4495" y="1078"/>
                    </a:lnTo>
                    <a:lnTo>
                      <a:pt x="4453" y="1053"/>
                    </a:lnTo>
                    <a:lnTo>
                      <a:pt x="4412" y="1036"/>
                    </a:lnTo>
                    <a:lnTo>
                      <a:pt x="4370" y="1011"/>
                    </a:lnTo>
                    <a:lnTo>
                      <a:pt x="4320" y="986"/>
                    </a:lnTo>
                    <a:lnTo>
                      <a:pt x="4311" y="986"/>
                    </a:lnTo>
                    <a:lnTo>
                      <a:pt x="4278" y="969"/>
                    </a:lnTo>
                    <a:lnTo>
                      <a:pt x="4236" y="944"/>
                    </a:lnTo>
                    <a:lnTo>
                      <a:pt x="4194" y="928"/>
                    </a:lnTo>
                    <a:lnTo>
                      <a:pt x="4144" y="902"/>
                    </a:lnTo>
                    <a:lnTo>
                      <a:pt x="4102" y="886"/>
                    </a:lnTo>
                    <a:lnTo>
                      <a:pt x="4061" y="861"/>
                    </a:lnTo>
                    <a:lnTo>
                      <a:pt x="4011" y="844"/>
                    </a:lnTo>
                    <a:lnTo>
                      <a:pt x="3969" y="819"/>
                    </a:lnTo>
                    <a:lnTo>
                      <a:pt x="3919" y="802"/>
                    </a:lnTo>
                    <a:lnTo>
                      <a:pt x="3877" y="786"/>
                    </a:lnTo>
                    <a:lnTo>
                      <a:pt x="3827" y="760"/>
                    </a:lnTo>
                    <a:lnTo>
                      <a:pt x="3785" y="744"/>
                    </a:lnTo>
                    <a:lnTo>
                      <a:pt x="3735" y="727"/>
                    </a:lnTo>
                    <a:lnTo>
                      <a:pt x="3693" y="710"/>
                    </a:lnTo>
                    <a:lnTo>
                      <a:pt x="3643" y="694"/>
                    </a:lnTo>
                    <a:lnTo>
                      <a:pt x="3601" y="677"/>
                    </a:lnTo>
                    <a:lnTo>
                      <a:pt x="3551" y="660"/>
                    </a:lnTo>
                    <a:lnTo>
                      <a:pt x="3501" y="644"/>
                    </a:lnTo>
                    <a:lnTo>
                      <a:pt x="3459" y="627"/>
                    </a:lnTo>
                    <a:lnTo>
                      <a:pt x="3409" y="610"/>
                    </a:lnTo>
                    <a:lnTo>
                      <a:pt x="3359" y="593"/>
                    </a:lnTo>
                    <a:lnTo>
                      <a:pt x="3309" y="577"/>
                    </a:lnTo>
                    <a:lnTo>
                      <a:pt x="3267" y="568"/>
                    </a:lnTo>
                    <a:lnTo>
                      <a:pt x="3217" y="552"/>
                    </a:lnTo>
                    <a:lnTo>
                      <a:pt x="3167" y="535"/>
                    </a:lnTo>
                    <a:lnTo>
                      <a:pt x="3117" y="527"/>
                    </a:lnTo>
                    <a:lnTo>
                      <a:pt x="3067" y="510"/>
                    </a:lnTo>
                    <a:lnTo>
                      <a:pt x="3016" y="501"/>
                    </a:lnTo>
                    <a:lnTo>
                      <a:pt x="2966" y="485"/>
                    </a:lnTo>
                    <a:lnTo>
                      <a:pt x="2916" y="476"/>
                    </a:lnTo>
                    <a:lnTo>
                      <a:pt x="2858" y="460"/>
                    </a:lnTo>
                    <a:lnTo>
                      <a:pt x="2808" y="451"/>
                    </a:lnTo>
                    <a:lnTo>
                      <a:pt x="2757" y="443"/>
                    </a:lnTo>
                    <a:lnTo>
                      <a:pt x="2749" y="443"/>
                    </a:lnTo>
                    <a:lnTo>
                      <a:pt x="2682" y="426"/>
                    </a:lnTo>
                    <a:lnTo>
                      <a:pt x="2615" y="410"/>
                    </a:lnTo>
                    <a:lnTo>
                      <a:pt x="2582" y="401"/>
                    </a:lnTo>
                    <a:lnTo>
                      <a:pt x="2540" y="393"/>
                    </a:lnTo>
                    <a:lnTo>
                      <a:pt x="2507" y="385"/>
                    </a:lnTo>
                    <a:lnTo>
                      <a:pt x="2473" y="376"/>
                    </a:lnTo>
                    <a:lnTo>
                      <a:pt x="2440" y="376"/>
                    </a:lnTo>
                    <a:lnTo>
                      <a:pt x="2407" y="376"/>
                    </a:lnTo>
                    <a:lnTo>
                      <a:pt x="2373" y="376"/>
                    </a:lnTo>
                    <a:lnTo>
                      <a:pt x="2340" y="376"/>
                    </a:lnTo>
                    <a:lnTo>
                      <a:pt x="2306" y="376"/>
                    </a:lnTo>
                    <a:close/>
                    <a:moveTo>
                      <a:pt x="4612" y="3250"/>
                    </a:moveTo>
                    <a:close/>
                    <a:moveTo>
                      <a:pt x="4612" y="3250"/>
                    </a:move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124;p37">
                <a:extLst>
                  <a:ext uri="{FF2B5EF4-FFF2-40B4-BE49-F238E27FC236}">
                    <a16:creationId xmlns:a16="http://schemas.microsoft.com/office/drawing/2014/main" id="{0D94F3F9-CD69-556D-EB5E-5CF0A90224DD}"/>
                  </a:ext>
                </a:extLst>
              </p:cNvPr>
              <p:cNvSpPr/>
              <p:nvPr/>
            </p:nvSpPr>
            <p:spPr>
              <a:xfrm>
                <a:off x="3764843" y="8271833"/>
                <a:ext cx="263360" cy="145072"/>
              </a:xfrm>
              <a:custGeom>
                <a:avLst/>
                <a:gdLst/>
                <a:ahLst/>
                <a:cxnLst/>
                <a:rect l="l" t="t" r="r" b="b"/>
                <a:pathLst>
                  <a:path w="5339" h="2941" extrusionOk="0">
                    <a:moveTo>
                      <a:pt x="3099" y="0"/>
                    </a:moveTo>
                    <a:lnTo>
                      <a:pt x="3158" y="0"/>
                    </a:lnTo>
                    <a:lnTo>
                      <a:pt x="3225" y="0"/>
                    </a:lnTo>
                    <a:lnTo>
                      <a:pt x="3292" y="0"/>
                    </a:lnTo>
                    <a:lnTo>
                      <a:pt x="3350" y="0"/>
                    </a:lnTo>
                    <a:lnTo>
                      <a:pt x="3409" y="0"/>
                    </a:lnTo>
                    <a:lnTo>
                      <a:pt x="3417" y="0"/>
                    </a:lnTo>
                    <a:lnTo>
                      <a:pt x="3475" y="8"/>
                    </a:lnTo>
                    <a:lnTo>
                      <a:pt x="3542" y="8"/>
                    </a:lnTo>
                    <a:lnTo>
                      <a:pt x="3609" y="17"/>
                    </a:lnTo>
                    <a:lnTo>
                      <a:pt x="3668" y="25"/>
                    </a:lnTo>
                    <a:lnTo>
                      <a:pt x="3734" y="33"/>
                    </a:lnTo>
                    <a:lnTo>
                      <a:pt x="3793" y="42"/>
                    </a:lnTo>
                    <a:lnTo>
                      <a:pt x="3860" y="58"/>
                    </a:lnTo>
                    <a:lnTo>
                      <a:pt x="3918" y="67"/>
                    </a:lnTo>
                    <a:lnTo>
                      <a:pt x="3985" y="75"/>
                    </a:lnTo>
                    <a:lnTo>
                      <a:pt x="4043" y="92"/>
                    </a:lnTo>
                    <a:lnTo>
                      <a:pt x="4110" y="100"/>
                    </a:lnTo>
                    <a:lnTo>
                      <a:pt x="4152" y="109"/>
                    </a:lnTo>
                    <a:lnTo>
                      <a:pt x="4169" y="109"/>
                    </a:lnTo>
                    <a:lnTo>
                      <a:pt x="4227" y="125"/>
                    </a:lnTo>
                    <a:lnTo>
                      <a:pt x="4294" y="142"/>
                    </a:lnTo>
                    <a:lnTo>
                      <a:pt x="4353" y="159"/>
                    </a:lnTo>
                    <a:lnTo>
                      <a:pt x="4411" y="175"/>
                    </a:lnTo>
                    <a:lnTo>
                      <a:pt x="4469" y="192"/>
                    </a:lnTo>
                    <a:lnTo>
                      <a:pt x="4528" y="209"/>
                    </a:lnTo>
                    <a:lnTo>
                      <a:pt x="4586" y="226"/>
                    </a:lnTo>
                    <a:lnTo>
                      <a:pt x="4653" y="242"/>
                    </a:lnTo>
                    <a:lnTo>
                      <a:pt x="4712" y="267"/>
                    </a:lnTo>
                    <a:lnTo>
                      <a:pt x="4770" y="284"/>
                    </a:lnTo>
                    <a:lnTo>
                      <a:pt x="4820" y="309"/>
                    </a:lnTo>
                    <a:lnTo>
                      <a:pt x="4879" y="326"/>
                    </a:lnTo>
                    <a:lnTo>
                      <a:pt x="4937" y="351"/>
                    </a:lnTo>
                    <a:lnTo>
                      <a:pt x="4996" y="376"/>
                    </a:lnTo>
                    <a:lnTo>
                      <a:pt x="5054" y="401"/>
                    </a:lnTo>
                    <a:lnTo>
                      <a:pt x="5104" y="418"/>
                    </a:lnTo>
                    <a:lnTo>
                      <a:pt x="5163" y="443"/>
                    </a:lnTo>
                    <a:lnTo>
                      <a:pt x="5221" y="468"/>
                    </a:lnTo>
                    <a:lnTo>
                      <a:pt x="5230" y="476"/>
                    </a:lnTo>
                    <a:lnTo>
                      <a:pt x="5263" y="518"/>
                    </a:lnTo>
                    <a:lnTo>
                      <a:pt x="5305" y="560"/>
                    </a:lnTo>
                    <a:lnTo>
                      <a:pt x="5338" y="652"/>
                    </a:lnTo>
                    <a:lnTo>
                      <a:pt x="5255" y="685"/>
                    </a:lnTo>
                    <a:lnTo>
                      <a:pt x="5188" y="685"/>
                    </a:lnTo>
                    <a:lnTo>
                      <a:pt x="5138" y="693"/>
                    </a:lnTo>
                    <a:lnTo>
                      <a:pt x="5129" y="693"/>
                    </a:lnTo>
                    <a:lnTo>
                      <a:pt x="5071" y="668"/>
                    </a:lnTo>
                    <a:lnTo>
                      <a:pt x="5021" y="652"/>
                    </a:lnTo>
                    <a:lnTo>
                      <a:pt x="4962" y="635"/>
                    </a:lnTo>
                    <a:lnTo>
                      <a:pt x="4904" y="618"/>
                    </a:lnTo>
                    <a:lnTo>
                      <a:pt x="4854" y="602"/>
                    </a:lnTo>
                    <a:lnTo>
                      <a:pt x="4795" y="585"/>
                    </a:lnTo>
                    <a:lnTo>
                      <a:pt x="4737" y="568"/>
                    </a:lnTo>
                    <a:lnTo>
                      <a:pt x="4687" y="560"/>
                    </a:lnTo>
                    <a:lnTo>
                      <a:pt x="4628" y="543"/>
                    </a:lnTo>
                    <a:lnTo>
                      <a:pt x="4570" y="535"/>
                    </a:lnTo>
                    <a:lnTo>
                      <a:pt x="4511" y="518"/>
                    </a:lnTo>
                    <a:lnTo>
                      <a:pt x="4453" y="510"/>
                    </a:lnTo>
                    <a:lnTo>
                      <a:pt x="4394" y="493"/>
                    </a:lnTo>
                    <a:lnTo>
                      <a:pt x="4336" y="485"/>
                    </a:lnTo>
                    <a:lnTo>
                      <a:pt x="4277" y="476"/>
                    </a:lnTo>
                    <a:lnTo>
                      <a:pt x="4219" y="468"/>
                    </a:lnTo>
                    <a:lnTo>
                      <a:pt x="4160" y="459"/>
                    </a:lnTo>
                    <a:lnTo>
                      <a:pt x="4102" y="451"/>
                    </a:lnTo>
                    <a:lnTo>
                      <a:pt x="4094" y="451"/>
                    </a:lnTo>
                    <a:lnTo>
                      <a:pt x="4043" y="443"/>
                    </a:lnTo>
                    <a:lnTo>
                      <a:pt x="3985" y="434"/>
                    </a:lnTo>
                    <a:lnTo>
                      <a:pt x="3926" y="434"/>
                    </a:lnTo>
                    <a:lnTo>
                      <a:pt x="3868" y="426"/>
                    </a:lnTo>
                    <a:lnTo>
                      <a:pt x="3810" y="426"/>
                    </a:lnTo>
                    <a:lnTo>
                      <a:pt x="3751" y="426"/>
                    </a:lnTo>
                    <a:lnTo>
                      <a:pt x="3693" y="426"/>
                    </a:lnTo>
                    <a:lnTo>
                      <a:pt x="3634" y="426"/>
                    </a:lnTo>
                    <a:lnTo>
                      <a:pt x="3576" y="426"/>
                    </a:lnTo>
                    <a:lnTo>
                      <a:pt x="3225" y="426"/>
                    </a:lnTo>
                    <a:lnTo>
                      <a:pt x="3166" y="426"/>
                    </a:lnTo>
                    <a:lnTo>
                      <a:pt x="3108" y="426"/>
                    </a:lnTo>
                    <a:lnTo>
                      <a:pt x="3049" y="426"/>
                    </a:lnTo>
                    <a:lnTo>
                      <a:pt x="2991" y="426"/>
                    </a:lnTo>
                    <a:lnTo>
                      <a:pt x="2932" y="426"/>
                    </a:lnTo>
                    <a:lnTo>
                      <a:pt x="2874" y="434"/>
                    </a:lnTo>
                    <a:lnTo>
                      <a:pt x="2824" y="443"/>
                    </a:lnTo>
                    <a:lnTo>
                      <a:pt x="2765" y="443"/>
                    </a:lnTo>
                    <a:lnTo>
                      <a:pt x="2732" y="443"/>
                    </a:lnTo>
                    <a:lnTo>
                      <a:pt x="2707" y="443"/>
                    </a:lnTo>
                    <a:lnTo>
                      <a:pt x="2648" y="451"/>
                    </a:lnTo>
                    <a:lnTo>
                      <a:pt x="2598" y="459"/>
                    </a:lnTo>
                    <a:lnTo>
                      <a:pt x="2540" y="476"/>
                    </a:lnTo>
                    <a:lnTo>
                      <a:pt x="2481" y="485"/>
                    </a:lnTo>
                    <a:lnTo>
                      <a:pt x="2431" y="493"/>
                    </a:lnTo>
                    <a:lnTo>
                      <a:pt x="2373" y="510"/>
                    </a:lnTo>
                    <a:lnTo>
                      <a:pt x="2314" y="518"/>
                    </a:lnTo>
                    <a:lnTo>
                      <a:pt x="2264" y="535"/>
                    </a:lnTo>
                    <a:lnTo>
                      <a:pt x="2206" y="543"/>
                    </a:lnTo>
                    <a:lnTo>
                      <a:pt x="2155" y="560"/>
                    </a:lnTo>
                    <a:lnTo>
                      <a:pt x="2114" y="576"/>
                    </a:lnTo>
                    <a:lnTo>
                      <a:pt x="2105" y="576"/>
                    </a:lnTo>
                    <a:lnTo>
                      <a:pt x="2047" y="585"/>
                    </a:lnTo>
                    <a:lnTo>
                      <a:pt x="1997" y="602"/>
                    </a:lnTo>
                    <a:lnTo>
                      <a:pt x="1947" y="627"/>
                    </a:lnTo>
                    <a:lnTo>
                      <a:pt x="1888" y="643"/>
                    </a:lnTo>
                    <a:lnTo>
                      <a:pt x="1838" y="660"/>
                    </a:lnTo>
                    <a:lnTo>
                      <a:pt x="1788" y="685"/>
                    </a:lnTo>
                    <a:lnTo>
                      <a:pt x="1738" y="702"/>
                    </a:lnTo>
                    <a:lnTo>
                      <a:pt x="1688" y="727"/>
                    </a:lnTo>
                    <a:lnTo>
                      <a:pt x="1637" y="744"/>
                    </a:lnTo>
                    <a:lnTo>
                      <a:pt x="1596" y="760"/>
                    </a:lnTo>
                    <a:lnTo>
                      <a:pt x="1562" y="785"/>
                    </a:lnTo>
                    <a:lnTo>
                      <a:pt x="1521" y="802"/>
                    </a:lnTo>
                    <a:lnTo>
                      <a:pt x="1521" y="802"/>
                    </a:lnTo>
                    <a:lnTo>
                      <a:pt x="1487" y="819"/>
                    </a:lnTo>
                    <a:lnTo>
                      <a:pt x="1445" y="844"/>
                    </a:lnTo>
                    <a:lnTo>
                      <a:pt x="1404" y="860"/>
                    </a:lnTo>
                    <a:lnTo>
                      <a:pt x="1362" y="886"/>
                    </a:lnTo>
                    <a:lnTo>
                      <a:pt x="1320" y="911"/>
                    </a:lnTo>
                    <a:lnTo>
                      <a:pt x="1278" y="936"/>
                    </a:lnTo>
                    <a:lnTo>
                      <a:pt x="1245" y="961"/>
                    </a:lnTo>
                    <a:lnTo>
                      <a:pt x="1203" y="986"/>
                    </a:lnTo>
                    <a:lnTo>
                      <a:pt x="1161" y="1011"/>
                    </a:lnTo>
                    <a:lnTo>
                      <a:pt x="1120" y="1036"/>
                    </a:lnTo>
                    <a:lnTo>
                      <a:pt x="1078" y="1061"/>
                    </a:lnTo>
                    <a:lnTo>
                      <a:pt x="1044" y="1086"/>
                    </a:lnTo>
                    <a:lnTo>
                      <a:pt x="1003" y="1111"/>
                    </a:lnTo>
                    <a:lnTo>
                      <a:pt x="969" y="1145"/>
                    </a:lnTo>
                    <a:lnTo>
                      <a:pt x="927" y="1170"/>
                    </a:lnTo>
                    <a:lnTo>
                      <a:pt x="894" y="1195"/>
                    </a:lnTo>
                    <a:lnTo>
                      <a:pt x="852" y="1228"/>
                    </a:lnTo>
                    <a:lnTo>
                      <a:pt x="819" y="1253"/>
                    </a:lnTo>
                    <a:lnTo>
                      <a:pt x="785" y="1287"/>
                    </a:lnTo>
                    <a:lnTo>
                      <a:pt x="752" y="1312"/>
                    </a:lnTo>
                    <a:lnTo>
                      <a:pt x="727" y="1345"/>
                    </a:lnTo>
                    <a:lnTo>
                      <a:pt x="693" y="1370"/>
                    </a:lnTo>
                    <a:lnTo>
                      <a:pt x="668" y="1403"/>
                    </a:lnTo>
                    <a:lnTo>
                      <a:pt x="652" y="1420"/>
                    </a:lnTo>
                    <a:lnTo>
                      <a:pt x="635" y="1429"/>
                    </a:lnTo>
                    <a:lnTo>
                      <a:pt x="627" y="1445"/>
                    </a:lnTo>
                    <a:lnTo>
                      <a:pt x="610" y="1462"/>
                    </a:lnTo>
                    <a:lnTo>
                      <a:pt x="602" y="1479"/>
                    </a:lnTo>
                    <a:lnTo>
                      <a:pt x="585" y="1495"/>
                    </a:lnTo>
                    <a:lnTo>
                      <a:pt x="577" y="1504"/>
                    </a:lnTo>
                    <a:lnTo>
                      <a:pt x="568" y="1520"/>
                    </a:lnTo>
                    <a:lnTo>
                      <a:pt x="560" y="1529"/>
                    </a:lnTo>
                    <a:lnTo>
                      <a:pt x="560" y="1529"/>
                    </a:lnTo>
                    <a:lnTo>
                      <a:pt x="560" y="1529"/>
                    </a:lnTo>
                    <a:lnTo>
                      <a:pt x="543" y="1546"/>
                    </a:lnTo>
                    <a:lnTo>
                      <a:pt x="535" y="1562"/>
                    </a:lnTo>
                    <a:lnTo>
                      <a:pt x="535" y="1562"/>
                    </a:lnTo>
                    <a:lnTo>
                      <a:pt x="518" y="1579"/>
                    </a:lnTo>
                    <a:lnTo>
                      <a:pt x="510" y="1596"/>
                    </a:lnTo>
                    <a:lnTo>
                      <a:pt x="510" y="1596"/>
                    </a:lnTo>
                    <a:lnTo>
                      <a:pt x="501" y="1612"/>
                    </a:lnTo>
                    <a:lnTo>
                      <a:pt x="493" y="1629"/>
                    </a:lnTo>
                    <a:lnTo>
                      <a:pt x="493" y="1629"/>
                    </a:lnTo>
                    <a:lnTo>
                      <a:pt x="485" y="1646"/>
                    </a:lnTo>
                    <a:lnTo>
                      <a:pt x="476" y="1654"/>
                    </a:lnTo>
                    <a:lnTo>
                      <a:pt x="476" y="1654"/>
                    </a:lnTo>
                    <a:lnTo>
                      <a:pt x="468" y="1671"/>
                    </a:lnTo>
                    <a:lnTo>
                      <a:pt x="460" y="1688"/>
                    </a:lnTo>
                    <a:lnTo>
                      <a:pt x="460" y="1688"/>
                    </a:lnTo>
                    <a:lnTo>
                      <a:pt x="451" y="1704"/>
                    </a:lnTo>
                    <a:lnTo>
                      <a:pt x="443" y="1721"/>
                    </a:lnTo>
                    <a:lnTo>
                      <a:pt x="443" y="1721"/>
                    </a:lnTo>
                    <a:lnTo>
                      <a:pt x="434" y="1738"/>
                    </a:lnTo>
                    <a:lnTo>
                      <a:pt x="434" y="1754"/>
                    </a:lnTo>
                    <a:lnTo>
                      <a:pt x="434" y="1746"/>
                    </a:lnTo>
                    <a:lnTo>
                      <a:pt x="426" y="1763"/>
                    </a:lnTo>
                    <a:lnTo>
                      <a:pt x="426" y="1779"/>
                    </a:lnTo>
                    <a:lnTo>
                      <a:pt x="426" y="1771"/>
                    </a:lnTo>
                    <a:lnTo>
                      <a:pt x="418" y="1788"/>
                    </a:lnTo>
                    <a:lnTo>
                      <a:pt x="418" y="1779"/>
                    </a:lnTo>
                    <a:lnTo>
                      <a:pt x="418" y="1796"/>
                    </a:lnTo>
                    <a:lnTo>
                      <a:pt x="418" y="1788"/>
                    </a:lnTo>
                    <a:lnTo>
                      <a:pt x="418" y="1804"/>
                    </a:lnTo>
                    <a:lnTo>
                      <a:pt x="418" y="1796"/>
                    </a:lnTo>
                    <a:lnTo>
                      <a:pt x="418" y="1813"/>
                    </a:lnTo>
                    <a:lnTo>
                      <a:pt x="418" y="1813"/>
                    </a:lnTo>
                    <a:lnTo>
                      <a:pt x="418" y="1830"/>
                    </a:lnTo>
                    <a:lnTo>
                      <a:pt x="418" y="1821"/>
                    </a:lnTo>
                    <a:lnTo>
                      <a:pt x="418" y="1838"/>
                    </a:lnTo>
                    <a:lnTo>
                      <a:pt x="418" y="1830"/>
                    </a:lnTo>
                    <a:lnTo>
                      <a:pt x="418" y="1846"/>
                    </a:lnTo>
                    <a:lnTo>
                      <a:pt x="418" y="1896"/>
                    </a:lnTo>
                    <a:lnTo>
                      <a:pt x="418" y="1913"/>
                    </a:lnTo>
                    <a:lnTo>
                      <a:pt x="418" y="1905"/>
                    </a:lnTo>
                    <a:lnTo>
                      <a:pt x="418" y="1921"/>
                    </a:lnTo>
                    <a:lnTo>
                      <a:pt x="418" y="1913"/>
                    </a:lnTo>
                    <a:lnTo>
                      <a:pt x="418" y="1930"/>
                    </a:lnTo>
                    <a:lnTo>
                      <a:pt x="418" y="1921"/>
                    </a:lnTo>
                    <a:lnTo>
                      <a:pt x="418" y="1947"/>
                    </a:lnTo>
                    <a:lnTo>
                      <a:pt x="418" y="1938"/>
                    </a:lnTo>
                    <a:lnTo>
                      <a:pt x="418" y="1955"/>
                    </a:lnTo>
                    <a:lnTo>
                      <a:pt x="418" y="1947"/>
                    </a:lnTo>
                    <a:lnTo>
                      <a:pt x="426" y="1963"/>
                    </a:lnTo>
                    <a:lnTo>
                      <a:pt x="426" y="1955"/>
                    </a:lnTo>
                    <a:lnTo>
                      <a:pt x="434" y="1972"/>
                    </a:lnTo>
                    <a:lnTo>
                      <a:pt x="434" y="1963"/>
                    </a:lnTo>
                    <a:lnTo>
                      <a:pt x="443" y="1988"/>
                    </a:lnTo>
                    <a:lnTo>
                      <a:pt x="443" y="1980"/>
                    </a:lnTo>
                    <a:lnTo>
                      <a:pt x="443" y="1997"/>
                    </a:lnTo>
                    <a:lnTo>
                      <a:pt x="443" y="1988"/>
                    </a:lnTo>
                    <a:lnTo>
                      <a:pt x="451" y="2005"/>
                    </a:lnTo>
                    <a:lnTo>
                      <a:pt x="451" y="2005"/>
                    </a:lnTo>
                    <a:lnTo>
                      <a:pt x="468" y="2022"/>
                    </a:lnTo>
                    <a:lnTo>
                      <a:pt x="468" y="2013"/>
                    </a:lnTo>
                    <a:lnTo>
                      <a:pt x="476" y="2030"/>
                    </a:lnTo>
                    <a:lnTo>
                      <a:pt x="476" y="2030"/>
                    </a:lnTo>
                    <a:lnTo>
                      <a:pt x="485" y="2047"/>
                    </a:lnTo>
                    <a:lnTo>
                      <a:pt x="485" y="2038"/>
                    </a:lnTo>
                    <a:lnTo>
                      <a:pt x="493" y="2055"/>
                    </a:lnTo>
                    <a:lnTo>
                      <a:pt x="501" y="2072"/>
                    </a:lnTo>
                    <a:lnTo>
                      <a:pt x="501" y="2072"/>
                    </a:lnTo>
                    <a:lnTo>
                      <a:pt x="518" y="2089"/>
                    </a:lnTo>
                    <a:lnTo>
                      <a:pt x="526" y="2105"/>
                    </a:lnTo>
                    <a:lnTo>
                      <a:pt x="526" y="2105"/>
                    </a:lnTo>
                    <a:lnTo>
                      <a:pt x="543" y="2114"/>
                    </a:lnTo>
                    <a:lnTo>
                      <a:pt x="551" y="2130"/>
                    </a:lnTo>
                    <a:lnTo>
                      <a:pt x="551" y="2130"/>
                    </a:lnTo>
                    <a:lnTo>
                      <a:pt x="568" y="2147"/>
                    </a:lnTo>
                    <a:lnTo>
                      <a:pt x="585" y="2164"/>
                    </a:lnTo>
                    <a:lnTo>
                      <a:pt x="585" y="2164"/>
                    </a:lnTo>
                    <a:lnTo>
                      <a:pt x="602" y="2180"/>
                    </a:lnTo>
                    <a:lnTo>
                      <a:pt x="618" y="2197"/>
                    </a:lnTo>
                    <a:lnTo>
                      <a:pt x="618" y="2197"/>
                    </a:lnTo>
                    <a:lnTo>
                      <a:pt x="635" y="2214"/>
                    </a:lnTo>
                    <a:lnTo>
                      <a:pt x="652" y="2231"/>
                    </a:lnTo>
                    <a:lnTo>
                      <a:pt x="652" y="2231"/>
                    </a:lnTo>
                    <a:lnTo>
                      <a:pt x="668" y="2247"/>
                    </a:lnTo>
                    <a:lnTo>
                      <a:pt x="693" y="2264"/>
                    </a:lnTo>
                    <a:lnTo>
                      <a:pt x="693" y="2264"/>
                    </a:lnTo>
                    <a:lnTo>
                      <a:pt x="719" y="2281"/>
                    </a:lnTo>
                    <a:lnTo>
                      <a:pt x="735" y="2297"/>
                    </a:lnTo>
                    <a:lnTo>
                      <a:pt x="760" y="2314"/>
                    </a:lnTo>
                    <a:lnTo>
                      <a:pt x="777" y="2322"/>
                    </a:lnTo>
                    <a:lnTo>
                      <a:pt x="802" y="2339"/>
                    </a:lnTo>
                    <a:lnTo>
                      <a:pt x="827" y="2356"/>
                    </a:lnTo>
                    <a:lnTo>
                      <a:pt x="852" y="2373"/>
                    </a:lnTo>
                    <a:lnTo>
                      <a:pt x="886" y="2389"/>
                    </a:lnTo>
                    <a:lnTo>
                      <a:pt x="911" y="2406"/>
                    </a:lnTo>
                    <a:lnTo>
                      <a:pt x="944" y="2423"/>
                    </a:lnTo>
                    <a:lnTo>
                      <a:pt x="961" y="2431"/>
                    </a:lnTo>
                    <a:lnTo>
                      <a:pt x="969" y="2431"/>
                    </a:lnTo>
                    <a:lnTo>
                      <a:pt x="1003" y="2448"/>
                    </a:lnTo>
                    <a:lnTo>
                      <a:pt x="1028" y="2456"/>
                    </a:lnTo>
                    <a:lnTo>
                      <a:pt x="1044" y="2464"/>
                    </a:lnTo>
                    <a:lnTo>
                      <a:pt x="1069" y="2481"/>
                    </a:lnTo>
                    <a:lnTo>
                      <a:pt x="1094" y="2490"/>
                    </a:lnTo>
                    <a:lnTo>
                      <a:pt x="1120" y="2498"/>
                    </a:lnTo>
                    <a:lnTo>
                      <a:pt x="1136" y="2506"/>
                    </a:lnTo>
                    <a:lnTo>
                      <a:pt x="1161" y="2515"/>
                    </a:lnTo>
                    <a:lnTo>
                      <a:pt x="1186" y="2523"/>
                    </a:lnTo>
                    <a:lnTo>
                      <a:pt x="1211" y="2531"/>
                    </a:lnTo>
                    <a:lnTo>
                      <a:pt x="1236" y="2540"/>
                    </a:lnTo>
                    <a:lnTo>
                      <a:pt x="1278" y="2556"/>
                    </a:lnTo>
                    <a:lnTo>
                      <a:pt x="1328" y="2573"/>
                    </a:lnTo>
                    <a:lnTo>
                      <a:pt x="1379" y="2581"/>
                    </a:lnTo>
                    <a:lnTo>
                      <a:pt x="1429" y="2598"/>
                    </a:lnTo>
                    <a:lnTo>
                      <a:pt x="1479" y="2615"/>
                    </a:lnTo>
                    <a:lnTo>
                      <a:pt x="1529" y="2623"/>
                    </a:lnTo>
                    <a:lnTo>
                      <a:pt x="1579" y="2640"/>
                    </a:lnTo>
                    <a:lnTo>
                      <a:pt x="1629" y="2648"/>
                    </a:lnTo>
                    <a:lnTo>
                      <a:pt x="1688" y="2657"/>
                    </a:lnTo>
                    <a:lnTo>
                      <a:pt x="1788" y="2682"/>
                    </a:lnTo>
                    <a:lnTo>
                      <a:pt x="1905" y="2840"/>
                    </a:lnTo>
                    <a:lnTo>
                      <a:pt x="1746" y="2941"/>
                    </a:lnTo>
                    <a:lnTo>
                      <a:pt x="1637" y="2932"/>
                    </a:lnTo>
                    <a:lnTo>
                      <a:pt x="1587" y="2924"/>
                    </a:lnTo>
                    <a:lnTo>
                      <a:pt x="1529" y="2916"/>
                    </a:lnTo>
                    <a:lnTo>
                      <a:pt x="1479" y="2907"/>
                    </a:lnTo>
                    <a:lnTo>
                      <a:pt x="1420" y="2899"/>
                    </a:lnTo>
                    <a:lnTo>
                      <a:pt x="1370" y="2891"/>
                    </a:lnTo>
                    <a:lnTo>
                      <a:pt x="1312" y="2874"/>
                    </a:lnTo>
                    <a:lnTo>
                      <a:pt x="1253" y="2865"/>
                    </a:lnTo>
                    <a:lnTo>
                      <a:pt x="1203" y="2857"/>
                    </a:lnTo>
                    <a:lnTo>
                      <a:pt x="1145" y="2840"/>
                    </a:lnTo>
                    <a:lnTo>
                      <a:pt x="1120" y="2832"/>
                    </a:lnTo>
                    <a:lnTo>
                      <a:pt x="1036" y="2824"/>
                    </a:lnTo>
                    <a:lnTo>
                      <a:pt x="1011" y="2815"/>
                    </a:lnTo>
                    <a:lnTo>
                      <a:pt x="978" y="2807"/>
                    </a:lnTo>
                    <a:lnTo>
                      <a:pt x="952" y="2799"/>
                    </a:lnTo>
                    <a:lnTo>
                      <a:pt x="927" y="2790"/>
                    </a:lnTo>
                    <a:lnTo>
                      <a:pt x="894" y="2774"/>
                    </a:lnTo>
                    <a:lnTo>
                      <a:pt x="869" y="2765"/>
                    </a:lnTo>
                    <a:lnTo>
                      <a:pt x="844" y="2757"/>
                    </a:lnTo>
                    <a:lnTo>
                      <a:pt x="810" y="2748"/>
                    </a:lnTo>
                    <a:lnTo>
                      <a:pt x="777" y="2732"/>
                    </a:lnTo>
                    <a:lnTo>
                      <a:pt x="760" y="2732"/>
                    </a:lnTo>
                    <a:lnTo>
                      <a:pt x="735" y="2723"/>
                    </a:lnTo>
                    <a:lnTo>
                      <a:pt x="702" y="2707"/>
                    </a:lnTo>
                    <a:lnTo>
                      <a:pt x="668" y="2690"/>
                    </a:lnTo>
                    <a:lnTo>
                      <a:pt x="635" y="2673"/>
                    </a:lnTo>
                    <a:lnTo>
                      <a:pt x="602" y="2657"/>
                    </a:lnTo>
                    <a:lnTo>
                      <a:pt x="568" y="2640"/>
                    </a:lnTo>
                    <a:lnTo>
                      <a:pt x="543" y="2623"/>
                    </a:lnTo>
                    <a:lnTo>
                      <a:pt x="510" y="2615"/>
                    </a:lnTo>
                    <a:lnTo>
                      <a:pt x="485" y="2598"/>
                    </a:lnTo>
                    <a:lnTo>
                      <a:pt x="451" y="2573"/>
                    </a:lnTo>
                    <a:lnTo>
                      <a:pt x="426" y="2556"/>
                    </a:lnTo>
                    <a:lnTo>
                      <a:pt x="401" y="2540"/>
                    </a:lnTo>
                    <a:lnTo>
                      <a:pt x="376" y="2523"/>
                    </a:lnTo>
                    <a:lnTo>
                      <a:pt x="351" y="2506"/>
                    </a:lnTo>
                    <a:lnTo>
                      <a:pt x="326" y="2490"/>
                    </a:lnTo>
                    <a:lnTo>
                      <a:pt x="301" y="2464"/>
                    </a:lnTo>
                    <a:lnTo>
                      <a:pt x="276" y="2448"/>
                    </a:lnTo>
                    <a:lnTo>
                      <a:pt x="259" y="2431"/>
                    </a:lnTo>
                    <a:lnTo>
                      <a:pt x="234" y="2406"/>
                    </a:lnTo>
                    <a:lnTo>
                      <a:pt x="217" y="2389"/>
                    </a:lnTo>
                    <a:lnTo>
                      <a:pt x="192" y="2364"/>
                    </a:lnTo>
                    <a:lnTo>
                      <a:pt x="176" y="2347"/>
                    </a:lnTo>
                    <a:lnTo>
                      <a:pt x="159" y="2322"/>
                    </a:lnTo>
                    <a:lnTo>
                      <a:pt x="142" y="2297"/>
                    </a:lnTo>
                    <a:lnTo>
                      <a:pt x="125" y="2281"/>
                    </a:lnTo>
                    <a:lnTo>
                      <a:pt x="109" y="2256"/>
                    </a:lnTo>
                    <a:lnTo>
                      <a:pt x="92" y="2231"/>
                    </a:lnTo>
                    <a:lnTo>
                      <a:pt x="84" y="2205"/>
                    </a:lnTo>
                    <a:lnTo>
                      <a:pt x="67" y="2189"/>
                    </a:lnTo>
                    <a:lnTo>
                      <a:pt x="59" y="2164"/>
                    </a:lnTo>
                    <a:lnTo>
                      <a:pt x="59" y="2164"/>
                    </a:lnTo>
                    <a:lnTo>
                      <a:pt x="50" y="2139"/>
                    </a:lnTo>
                    <a:lnTo>
                      <a:pt x="34" y="2114"/>
                    </a:lnTo>
                    <a:lnTo>
                      <a:pt x="25" y="2089"/>
                    </a:lnTo>
                    <a:lnTo>
                      <a:pt x="17" y="2063"/>
                    </a:lnTo>
                    <a:lnTo>
                      <a:pt x="17" y="2038"/>
                    </a:lnTo>
                    <a:lnTo>
                      <a:pt x="8" y="2013"/>
                    </a:lnTo>
                    <a:lnTo>
                      <a:pt x="0" y="1988"/>
                    </a:lnTo>
                    <a:lnTo>
                      <a:pt x="0" y="1963"/>
                    </a:lnTo>
                    <a:lnTo>
                      <a:pt x="0" y="1938"/>
                    </a:lnTo>
                    <a:lnTo>
                      <a:pt x="0" y="1913"/>
                    </a:lnTo>
                    <a:lnTo>
                      <a:pt x="0" y="1813"/>
                    </a:lnTo>
                    <a:lnTo>
                      <a:pt x="0" y="1788"/>
                    </a:lnTo>
                    <a:lnTo>
                      <a:pt x="0" y="1763"/>
                    </a:lnTo>
                    <a:lnTo>
                      <a:pt x="0" y="1738"/>
                    </a:lnTo>
                    <a:lnTo>
                      <a:pt x="0" y="1713"/>
                    </a:lnTo>
                    <a:lnTo>
                      <a:pt x="0" y="1688"/>
                    </a:lnTo>
                    <a:lnTo>
                      <a:pt x="8" y="1662"/>
                    </a:lnTo>
                    <a:lnTo>
                      <a:pt x="17" y="1637"/>
                    </a:lnTo>
                    <a:lnTo>
                      <a:pt x="17" y="1612"/>
                    </a:lnTo>
                    <a:lnTo>
                      <a:pt x="25" y="1587"/>
                    </a:lnTo>
                    <a:lnTo>
                      <a:pt x="34" y="1562"/>
                    </a:lnTo>
                    <a:lnTo>
                      <a:pt x="42" y="1546"/>
                    </a:lnTo>
                    <a:lnTo>
                      <a:pt x="50" y="1520"/>
                    </a:lnTo>
                    <a:lnTo>
                      <a:pt x="59" y="1495"/>
                    </a:lnTo>
                    <a:lnTo>
                      <a:pt x="75" y="1470"/>
                    </a:lnTo>
                    <a:lnTo>
                      <a:pt x="84" y="1454"/>
                    </a:lnTo>
                    <a:lnTo>
                      <a:pt x="92" y="1429"/>
                    </a:lnTo>
                    <a:lnTo>
                      <a:pt x="109" y="1403"/>
                    </a:lnTo>
                    <a:lnTo>
                      <a:pt x="117" y="1387"/>
                    </a:lnTo>
                    <a:lnTo>
                      <a:pt x="134" y="1362"/>
                    </a:lnTo>
                    <a:lnTo>
                      <a:pt x="142" y="1345"/>
                    </a:lnTo>
                    <a:lnTo>
                      <a:pt x="159" y="1320"/>
                    </a:lnTo>
                    <a:lnTo>
                      <a:pt x="176" y="1303"/>
                    </a:lnTo>
                    <a:lnTo>
                      <a:pt x="176" y="1295"/>
                    </a:lnTo>
                    <a:lnTo>
                      <a:pt x="184" y="1278"/>
                    </a:lnTo>
                    <a:lnTo>
                      <a:pt x="201" y="1261"/>
                    </a:lnTo>
                    <a:lnTo>
                      <a:pt x="209" y="1236"/>
                    </a:lnTo>
                    <a:lnTo>
                      <a:pt x="226" y="1220"/>
                    </a:lnTo>
                    <a:lnTo>
                      <a:pt x="242" y="1195"/>
                    </a:lnTo>
                    <a:lnTo>
                      <a:pt x="259" y="1178"/>
                    </a:lnTo>
                    <a:lnTo>
                      <a:pt x="276" y="1153"/>
                    </a:lnTo>
                    <a:lnTo>
                      <a:pt x="292" y="1136"/>
                    </a:lnTo>
                    <a:lnTo>
                      <a:pt x="309" y="1119"/>
                    </a:lnTo>
                    <a:lnTo>
                      <a:pt x="351" y="1078"/>
                    </a:lnTo>
                    <a:lnTo>
                      <a:pt x="384" y="1044"/>
                    </a:lnTo>
                    <a:lnTo>
                      <a:pt x="426" y="1002"/>
                    </a:lnTo>
                    <a:lnTo>
                      <a:pt x="460" y="969"/>
                    </a:lnTo>
                    <a:lnTo>
                      <a:pt x="501" y="936"/>
                    </a:lnTo>
                    <a:lnTo>
                      <a:pt x="543" y="894"/>
                    </a:lnTo>
                    <a:lnTo>
                      <a:pt x="585" y="860"/>
                    </a:lnTo>
                    <a:lnTo>
                      <a:pt x="627" y="827"/>
                    </a:lnTo>
                    <a:lnTo>
                      <a:pt x="668" y="794"/>
                    </a:lnTo>
                    <a:lnTo>
                      <a:pt x="710" y="760"/>
                    </a:lnTo>
                    <a:lnTo>
                      <a:pt x="752" y="727"/>
                    </a:lnTo>
                    <a:lnTo>
                      <a:pt x="794" y="693"/>
                    </a:lnTo>
                    <a:lnTo>
                      <a:pt x="844" y="668"/>
                    </a:lnTo>
                    <a:lnTo>
                      <a:pt x="886" y="635"/>
                    </a:lnTo>
                    <a:lnTo>
                      <a:pt x="927" y="610"/>
                    </a:lnTo>
                    <a:lnTo>
                      <a:pt x="978" y="576"/>
                    </a:lnTo>
                    <a:lnTo>
                      <a:pt x="1019" y="551"/>
                    </a:lnTo>
                    <a:lnTo>
                      <a:pt x="1069" y="518"/>
                    </a:lnTo>
                    <a:lnTo>
                      <a:pt x="1111" y="493"/>
                    </a:lnTo>
                    <a:lnTo>
                      <a:pt x="1153" y="468"/>
                    </a:lnTo>
                    <a:lnTo>
                      <a:pt x="1203" y="443"/>
                    </a:lnTo>
                    <a:lnTo>
                      <a:pt x="1245" y="418"/>
                    </a:lnTo>
                    <a:lnTo>
                      <a:pt x="1287" y="393"/>
                    </a:lnTo>
                    <a:lnTo>
                      <a:pt x="1287" y="393"/>
                    </a:lnTo>
                    <a:lnTo>
                      <a:pt x="1337" y="376"/>
                    </a:lnTo>
                    <a:lnTo>
                      <a:pt x="1379" y="351"/>
                    </a:lnTo>
                    <a:lnTo>
                      <a:pt x="1420" y="334"/>
                    </a:lnTo>
                    <a:lnTo>
                      <a:pt x="1479" y="309"/>
                    </a:lnTo>
                    <a:lnTo>
                      <a:pt x="1537" y="284"/>
                    </a:lnTo>
                    <a:lnTo>
                      <a:pt x="1596" y="259"/>
                    </a:lnTo>
                    <a:lnTo>
                      <a:pt x="1654" y="234"/>
                    </a:lnTo>
                    <a:lnTo>
                      <a:pt x="1713" y="217"/>
                    </a:lnTo>
                    <a:lnTo>
                      <a:pt x="1771" y="192"/>
                    </a:lnTo>
                    <a:lnTo>
                      <a:pt x="1830" y="175"/>
                    </a:lnTo>
                    <a:lnTo>
                      <a:pt x="1896" y="159"/>
                    </a:lnTo>
                    <a:lnTo>
                      <a:pt x="1955" y="142"/>
                    </a:lnTo>
                    <a:lnTo>
                      <a:pt x="1972" y="142"/>
                    </a:lnTo>
                    <a:lnTo>
                      <a:pt x="2013" y="125"/>
                    </a:lnTo>
                    <a:lnTo>
                      <a:pt x="2080" y="109"/>
                    </a:lnTo>
                    <a:lnTo>
                      <a:pt x="2139" y="100"/>
                    </a:lnTo>
                    <a:lnTo>
                      <a:pt x="2206" y="84"/>
                    </a:lnTo>
                    <a:lnTo>
                      <a:pt x="2264" y="75"/>
                    </a:lnTo>
                    <a:lnTo>
                      <a:pt x="2331" y="58"/>
                    </a:lnTo>
                    <a:lnTo>
                      <a:pt x="2389" y="50"/>
                    </a:lnTo>
                    <a:lnTo>
                      <a:pt x="2456" y="42"/>
                    </a:lnTo>
                    <a:lnTo>
                      <a:pt x="2515" y="33"/>
                    </a:lnTo>
                    <a:lnTo>
                      <a:pt x="2581" y="25"/>
                    </a:lnTo>
                    <a:lnTo>
                      <a:pt x="2640" y="17"/>
                    </a:lnTo>
                    <a:lnTo>
                      <a:pt x="2665" y="17"/>
                    </a:lnTo>
                    <a:lnTo>
                      <a:pt x="2707" y="17"/>
                    </a:lnTo>
                    <a:lnTo>
                      <a:pt x="2765" y="17"/>
                    </a:lnTo>
                    <a:lnTo>
                      <a:pt x="2832" y="17"/>
                    </a:lnTo>
                    <a:lnTo>
                      <a:pt x="2899" y="17"/>
                    </a:lnTo>
                    <a:lnTo>
                      <a:pt x="3083" y="1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25;p37">
                <a:extLst>
                  <a:ext uri="{FF2B5EF4-FFF2-40B4-BE49-F238E27FC236}">
                    <a16:creationId xmlns:a16="http://schemas.microsoft.com/office/drawing/2014/main" id="{546CDF3A-5146-2748-36FC-666E0351D5CE}"/>
                  </a:ext>
                </a:extLst>
              </p:cNvPr>
              <p:cNvSpPr/>
              <p:nvPr/>
            </p:nvSpPr>
            <p:spPr>
              <a:xfrm>
                <a:off x="4001763" y="8643121"/>
                <a:ext cx="573679" cy="405916"/>
              </a:xfrm>
              <a:custGeom>
                <a:avLst/>
                <a:gdLst/>
                <a:ahLst/>
                <a:cxnLst/>
                <a:rect l="l" t="t" r="r" b="b"/>
                <a:pathLst>
                  <a:path w="11630" h="8229" extrusionOk="0">
                    <a:moveTo>
                      <a:pt x="961" y="5255"/>
                    </a:moveTo>
                    <a:lnTo>
                      <a:pt x="1003" y="5255"/>
                    </a:lnTo>
                    <a:lnTo>
                      <a:pt x="1028" y="5255"/>
                    </a:lnTo>
                    <a:lnTo>
                      <a:pt x="1053" y="5255"/>
                    </a:lnTo>
                    <a:lnTo>
                      <a:pt x="1070" y="5255"/>
                    </a:lnTo>
                    <a:lnTo>
                      <a:pt x="1095" y="5255"/>
                    </a:lnTo>
                    <a:lnTo>
                      <a:pt x="1120" y="5255"/>
                    </a:lnTo>
                    <a:lnTo>
                      <a:pt x="1137" y="5255"/>
                    </a:lnTo>
                    <a:lnTo>
                      <a:pt x="1162" y="5255"/>
                    </a:lnTo>
                    <a:lnTo>
                      <a:pt x="1179" y="5255"/>
                    </a:lnTo>
                    <a:lnTo>
                      <a:pt x="1204" y="5255"/>
                    </a:lnTo>
                    <a:lnTo>
                      <a:pt x="1229" y="5255"/>
                    </a:lnTo>
                    <a:lnTo>
                      <a:pt x="1245" y="5255"/>
                    </a:lnTo>
                    <a:lnTo>
                      <a:pt x="1270" y="5246"/>
                    </a:lnTo>
                    <a:lnTo>
                      <a:pt x="1312" y="5230"/>
                    </a:lnTo>
                    <a:lnTo>
                      <a:pt x="1354" y="5221"/>
                    </a:lnTo>
                    <a:lnTo>
                      <a:pt x="1396" y="5205"/>
                    </a:lnTo>
                    <a:lnTo>
                      <a:pt x="1438" y="5196"/>
                    </a:lnTo>
                    <a:lnTo>
                      <a:pt x="1479" y="5180"/>
                    </a:lnTo>
                    <a:lnTo>
                      <a:pt x="1521" y="5163"/>
                    </a:lnTo>
                    <a:lnTo>
                      <a:pt x="1563" y="5146"/>
                    </a:lnTo>
                    <a:lnTo>
                      <a:pt x="1596" y="5129"/>
                    </a:lnTo>
                    <a:lnTo>
                      <a:pt x="1638" y="5113"/>
                    </a:lnTo>
                    <a:lnTo>
                      <a:pt x="1680" y="5096"/>
                    </a:lnTo>
                    <a:lnTo>
                      <a:pt x="1722" y="5071"/>
                    </a:lnTo>
                    <a:lnTo>
                      <a:pt x="1772" y="5054"/>
                    </a:lnTo>
                    <a:lnTo>
                      <a:pt x="1813" y="5029"/>
                    </a:lnTo>
                    <a:lnTo>
                      <a:pt x="1855" y="5012"/>
                    </a:lnTo>
                    <a:lnTo>
                      <a:pt x="1905" y="4987"/>
                    </a:lnTo>
                    <a:lnTo>
                      <a:pt x="1947" y="4962"/>
                    </a:lnTo>
                    <a:lnTo>
                      <a:pt x="1989" y="4946"/>
                    </a:lnTo>
                    <a:lnTo>
                      <a:pt x="2031" y="4921"/>
                    </a:lnTo>
                    <a:lnTo>
                      <a:pt x="2081" y="4895"/>
                    </a:lnTo>
                    <a:lnTo>
                      <a:pt x="2164" y="4854"/>
                    </a:lnTo>
                    <a:lnTo>
                      <a:pt x="2248" y="4804"/>
                    </a:lnTo>
                    <a:lnTo>
                      <a:pt x="2340" y="4753"/>
                    </a:lnTo>
                    <a:lnTo>
                      <a:pt x="2423" y="4712"/>
                    </a:lnTo>
                    <a:lnTo>
                      <a:pt x="2507" y="4662"/>
                    </a:lnTo>
                    <a:lnTo>
                      <a:pt x="2590" y="4603"/>
                    </a:lnTo>
                    <a:lnTo>
                      <a:pt x="2599" y="4603"/>
                    </a:lnTo>
                    <a:lnTo>
                      <a:pt x="2674" y="4561"/>
                    </a:lnTo>
                    <a:lnTo>
                      <a:pt x="2757" y="4511"/>
                    </a:lnTo>
                    <a:lnTo>
                      <a:pt x="2841" y="4453"/>
                    </a:lnTo>
                    <a:lnTo>
                      <a:pt x="2925" y="4403"/>
                    </a:lnTo>
                    <a:lnTo>
                      <a:pt x="3008" y="4344"/>
                    </a:lnTo>
                    <a:lnTo>
                      <a:pt x="3092" y="4294"/>
                    </a:lnTo>
                    <a:lnTo>
                      <a:pt x="3175" y="4235"/>
                    </a:lnTo>
                    <a:lnTo>
                      <a:pt x="3259" y="4177"/>
                    </a:lnTo>
                    <a:lnTo>
                      <a:pt x="3342" y="4127"/>
                    </a:lnTo>
                    <a:lnTo>
                      <a:pt x="3417" y="4068"/>
                    </a:lnTo>
                    <a:lnTo>
                      <a:pt x="3501" y="4010"/>
                    </a:lnTo>
                    <a:lnTo>
                      <a:pt x="3585" y="3951"/>
                    </a:lnTo>
                    <a:lnTo>
                      <a:pt x="3660" y="3893"/>
                    </a:lnTo>
                    <a:lnTo>
                      <a:pt x="3743" y="3835"/>
                    </a:lnTo>
                    <a:lnTo>
                      <a:pt x="3827" y="3776"/>
                    </a:lnTo>
                    <a:lnTo>
                      <a:pt x="3902" y="3718"/>
                    </a:lnTo>
                    <a:lnTo>
                      <a:pt x="3986" y="3651"/>
                    </a:lnTo>
                    <a:lnTo>
                      <a:pt x="4102" y="3567"/>
                    </a:lnTo>
                    <a:lnTo>
                      <a:pt x="4144" y="3534"/>
                    </a:lnTo>
                    <a:lnTo>
                      <a:pt x="4303" y="3417"/>
                    </a:lnTo>
                    <a:lnTo>
                      <a:pt x="4353" y="3375"/>
                    </a:lnTo>
                    <a:lnTo>
                      <a:pt x="4395" y="3342"/>
                    </a:lnTo>
                    <a:lnTo>
                      <a:pt x="4445" y="3300"/>
                    </a:lnTo>
                    <a:lnTo>
                      <a:pt x="4495" y="3266"/>
                    </a:lnTo>
                    <a:lnTo>
                      <a:pt x="4537" y="3233"/>
                    </a:lnTo>
                    <a:lnTo>
                      <a:pt x="4579" y="3191"/>
                    </a:lnTo>
                    <a:lnTo>
                      <a:pt x="4629" y="3158"/>
                    </a:lnTo>
                    <a:lnTo>
                      <a:pt x="4671" y="3116"/>
                    </a:lnTo>
                    <a:lnTo>
                      <a:pt x="4712" y="3074"/>
                    </a:lnTo>
                    <a:lnTo>
                      <a:pt x="4762" y="3041"/>
                    </a:lnTo>
                    <a:lnTo>
                      <a:pt x="4804" y="2999"/>
                    </a:lnTo>
                    <a:lnTo>
                      <a:pt x="4846" y="2957"/>
                    </a:lnTo>
                    <a:lnTo>
                      <a:pt x="4888" y="2924"/>
                    </a:lnTo>
                    <a:lnTo>
                      <a:pt x="4930" y="2882"/>
                    </a:lnTo>
                    <a:lnTo>
                      <a:pt x="4971" y="2840"/>
                    </a:lnTo>
                    <a:lnTo>
                      <a:pt x="5013" y="2799"/>
                    </a:lnTo>
                    <a:lnTo>
                      <a:pt x="5063" y="2757"/>
                    </a:lnTo>
                    <a:lnTo>
                      <a:pt x="5063" y="2748"/>
                    </a:lnTo>
                    <a:lnTo>
                      <a:pt x="5105" y="2707"/>
                    </a:lnTo>
                    <a:lnTo>
                      <a:pt x="5122" y="2690"/>
                    </a:lnTo>
                    <a:lnTo>
                      <a:pt x="5138" y="2673"/>
                    </a:lnTo>
                    <a:lnTo>
                      <a:pt x="5147" y="2665"/>
                    </a:lnTo>
                    <a:lnTo>
                      <a:pt x="5163" y="2648"/>
                    </a:lnTo>
                    <a:lnTo>
                      <a:pt x="5172" y="2632"/>
                    </a:lnTo>
                    <a:lnTo>
                      <a:pt x="5180" y="2623"/>
                    </a:lnTo>
                    <a:lnTo>
                      <a:pt x="5197" y="2606"/>
                    </a:lnTo>
                    <a:lnTo>
                      <a:pt x="5205" y="2590"/>
                    </a:lnTo>
                    <a:lnTo>
                      <a:pt x="5239" y="2540"/>
                    </a:lnTo>
                    <a:lnTo>
                      <a:pt x="5272" y="2490"/>
                    </a:lnTo>
                    <a:lnTo>
                      <a:pt x="5289" y="2464"/>
                    </a:lnTo>
                    <a:lnTo>
                      <a:pt x="5314" y="2423"/>
                    </a:lnTo>
                    <a:lnTo>
                      <a:pt x="5364" y="2356"/>
                    </a:lnTo>
                    <a:lnTo>
                      <a:pt x="5381" y="2322"/>
                    </a:lnTo>
                    <a:lnTo>
                      <a:pt x="5397" y="2297"/>
                    </a:lnTo>
                    <a:lnTo>
                      <a:pt x="5406" y="2281"/>
                    </a:lnTo>
                    <a:lnTo>
                      <a:pt x="5406" y="2281"/>
                    </a:lnTo>
                    <a:lnTo>
                      <a:pt x="5422" y="2264"/>
                    </a:lnTo>
                    <a:lnTo>
                      <a:pt x="5431" y="2256"/>
                    </a:lnTo>
                    <a:lnTo>
                      <a:pt x="5447" y="2247"/>
                    </a:lnTo>
                    <a:lnTo>
                      <a:pt x="5447" y="2247"/>
                    </a:lnTo>
                    <a:lnTo>
                      <a:pt x="5464" y="2239"/>
                    </a:lnTo>
                    <a:lnTo>
                      <a:pt x="5489" y="2239"/>
                    </a:lnTo>
                    <a:lnTo>
                      <a:pt x="5523" y="2239"/>
                    </a:lnTo>
                    <a:lnTo>
                      <a:pt x="5548" y="2239"/>
                    </a:lnTo>
                    <a:lnTo>
                      <a:pt x="5573" y="2247"/>
                    </a:lnTo>
                    <a:lnTo>
                      <a:pt x="5590" y="2256"/>
                    </a:lnTo>
                    <a:lnTo>
                      <a:pt x="5606" y="2272"/>
                    </a:lnTo>
                    <a:lnTo>
                      <a:pt x="5623" y="2289"/>
                    </a:lnTo>
                    <a:lnTo>
                      <a:pt x="5631" y="2306"/>
                    </a:lnTo>
                    <a:lnTo>
                      <a:pt x="5640" y="2331"/>
                    </a:lnTo>
                    <a:lnTo>
                      <a:pt x="5640" y="2347"/>
                    </a:lnTo>
                    <a:lnTo>
                      <a:pt x="5640" y="2389"/>
                    </a:lnTo>
                    <a:lnTo>
                      <a:pt x="5640" y="2406"/>
                    </a:lnTo>
                    <a:lnTo>
                      <a:pt x="5640" y="2423"/>
                    </a:lnTo>
                    <a:lnTo>
                      <a:pt x="5640" y="2431"/>
                    </a:lnTo>
                    <a:lnTo>
                      <a:pt x="5631" y="2448"/>
                    </a:lnTo>
                    <a:lnTo>
                      <a:pt x="5564" y="2565"/>
                    </a:lnTo>
                    <a:lnTo>
                      <a:pt x="5498" y="2682"/>
                    </a:lnTo>
                    <a:lnTo>
                      <a:pt x="5431" y="2807"/>
                    </a:lnTo>
                    <a:lnTo>
                      <a:pt x="5372" y="2924"/>
                    </a:lnTo>
                    <a:lnTo>
                      <a:pt x="5305" y="3049"/>
                    </a:lnTo>
                    <a:lnTo>
                      <a:pt x="5247" y="3175"/>
                    </a:lnTo>
                    <a:lnTo>
                      <a:pt x="5180" y="3291"/>
                    </a:lnTo>
                    <a:lnTo>
                      <a:pt x="5155" y="3358"/>
                    </a:lnTo>
                    <a:lnTo>
                      <a:pt x="5122" y="3417"/>
                    </a:lnTo>
                    <a:lnTo>
                      <a:pt x="5097" y="3475"/>
                    </a:lnTo>
                    <a:lnTo>
                      <a:pt x="5063" y="3542"/>
                    </a:lnTo>
                    <a:lnTo>
                      <a:pt x="5038" y="3601"/>
                    </a:lnTo>
                    <a:lnTo>
                      <a:pt x="5005" y="3667"/>
                    </a:lnTo>
                    <a:lnTo>
                      <a:pt x="4980" y="3726"/>
                    </a:lnTo>
                    <a:lnTo>
                      <a:pt x="4946" y="3793"/>
                    </a:lnTo>
                    <a:lnTo>
                      <a:pt x="4921" y="3851"/>
                    </a:lnTo>
                    <a:lnTo>
                      <a:pt x="4896" y="3918"/>
                    </a:lnTo>
                    <a:lnTo>
                      <a:pt x="4871" y="3977"/>
                    </a:lnTo>
                    <a:lnTo>
                      <a:pt x="4838" y="4043"/>
                    </a:lnTo>
                    <a:lnTo>
                      <a:pt x="4813" y="4102"/>
                    </a:lnTo>
                    <a:lnTo>
                      <a:pt x="4788" y="4169"/>
                    </a:lnTo>
                    <a:lnTo>
                      <a:pt x="4762" y="4227"/>
                    </a:lnTo>
                    <a:lnTo>
                      <a:pt x="4737" y="4294"/>
                    </a:lnTo>
                    <a:lnTo>
                      <a:pt x="4712" y="4352"/>
                    </a:lnTo>
                    <a:lnTo>
                      <a:pt x="4687" y="4419"/>
                    </a:lnTo>
                    <a:lnTo>
                      <a:pt x="4662" y="4486"/>
                    </a:lnTo>
                    <a:lnTo>
                      <a:pt x="4637" y="4545"/>
                    </a:lnTo>
                    <a:lnTo>
                      <a:pt x="4612" y="4611"/>
                    </a:lnTo>
                    <a:lnTo>
                      <a:pt x="4595" y="4670"/>
                    </a:lnTo>
                    <a:lnTo>
                      <a:pt x="4570" y="4737"/>
                    </a:lnTo>
                    <a:lnTo>
                      <a:pt x="4545" y="4804"/>
                    </a:lnTo>
                    <a:lnTo>
                      <a:pt x="4529" y="4862"/>
                    </a:lnTo>
                    <a:lnTo>
                      <a:pt x="4503" y="4929"/>
                    </a:lnTo>
                    <a:lnTo>
                      <a:pt x="4487" y="4996"/>
                    </a:lnTo>
                    <a:lnTo>
                      <a:pt x="4487" y="5012"/>
                    </a:lnTo>
                    <a:lnTo>
                      <a:pt x="4470" y="5063"/>
                    </a:lnTo>
                    <a:lnTo>
                      <a:pt x="4445" y="5121"/>
                    </a:lnTo>
                    <a:lnTo>
                      <a:pt x="4428" y="5188"/>
                    </a:lnTo>
                    <a:lnTo>
                      <a:pt x="4412" y="5255"/>
                    </a:lnTo>
                    <a:lnTo>
                      <a:pt x="4395" y="5322"/>
                    </a:lnTo>
                    <a:lnTo>
                      <a:pt x="4378" y="5380"/>
                    </a:lnTo>
                    <a:lnTo>
                      <a:pt x="4353" y="5447"/>
                    </a:lnTo>
                    <a:lnTo>
                      <a:pt x="4336" y="5514"/>
                    </a:lnTo>
                    <a:lnTo>
                      <a:pt x="4320" y="5581"/>
                    </a:lnTo>
                    <a:lnTo>
                      <a:pt x="4311" y="5647"/>
                    </a:lnTo>
                    <a:lnTo>
                      <a:pt x="4295" y="5714"/>
                    </a:lnTo>
                    <a:lnTo>
                      <a:pt x="4278" y="5781"/>
                    </a:lnTo>
                    <a:lnTo>
                      <a:pt x="4261" y="5848"/>
                    </a:lnTo>
                    <a:lnTo>
                      <a:pt x="4253" y="5915"/>
                    </a:lnTo>
                    <a:lnTo>
                      <a:pt x="4236" y="5981"/>
                    </a:lnTo>
                    <a:lnTo>
                      <a:pt x="4228" y="6048"/>
                    </a:lnTo>
                    <a:lnTo>
                      <a:pt x="4211" y="6115"/>
                    </a:lnTo>
                    <a:lnTo>
                      <a:pt x="4203" y="6182"/>
                    </a:lnTo>
                    <a:lnTo>
                      <a:pt x="4194" y="6249"/>
                    </a:lnTo>
                    <a:lnTo>
                      <a:pt x="4178" y="6316"/>
                    </a:lnTo>
                    <a:lnTo>
                      <a:pt x="4169" y="6382"/>
                    </a:lnTo>
                    <a:lnTo>
                      <a:pt x="4161" y="6449"/>
                    </a:lnTo>
                    <a:lnTo>
                      <a:pt x="4153" y="6516"/>
                    </a:lnTo>
                    <a:lnTo>
                      <a:pt x="4153" y="6550"/>
                    </a:lnTo>
                    <a:lnTo>
                      <a:pt x="4153" y="6583"/>
                    </a:lnTo>
                    <a:lnTo>
                      <a:pt x="4153" y="6625"/>
                    </a:lnTo>
                    <a:lnTo>
                      <a:pt x="4153" y="6675"/>
                    </a:lnTo>
                    <a:lnTo>
                      <a:pt x="4153" y="6725"/>
                    </a:lnTo>
                    <a:lnTo>
                      <a:pt x="4153" y="6775"/>
                    </a:lnTo>
                    <a:lnTo>
                      <a:pt x="4153" y="6825"/>
                    </a:lnTo>
                    <a:lnTo>
                      <a:pt x="4153" y="6875"/>
                    </a:lnTo>
                    <a:lnTo>
                      <a:pt x="4153" y="6934"/>
                    </a:lnTo>
                    <a:lnTo>
                      <a:pt x="4153" y="7201"/>
                    </a:lnTo>
                    <a:lnTo>
                      <a:pt x="4153" y="7235"/>
                    </a:lnTo>
                    <a:lnTo>
                      <a:pt x="4153" y="7260"/>
                    </a:lnTo>
                    <a:lnTo>
                      <a:pt x="4153" y="7293"/>
                    </a:lnTo>
                    <a:lnTo>
                      <a:pt x="4153" y="7326"/>
                    </a:lnTo>
                    <a:lnTo>
                      <a:pt x="4153" y="7352"/>
                    </a:lnTo>
                    <a:lnTo>
                      <a:pt x="4153" y="7385"/>
                    </a:lnTo>
                    <a:lnTo>
                      <a:pt x="4153" y="7410"/>
                    </a:lnTo>
                    <a:lnTo>
                      <a:pt x="4153" y="7443"/>
                    </a:lnTo>
                    <a:lnTo>
                      <a:pt x="4153" y="7469"/>
                    </a:lnTo>
                    <a:lnTo>
                      <a:pt x="4153" y="7502"/>
                    </a:lnTo>
                    <a:lnTo>
                      <a:pt x="4161" y="7527"/>
                    </a:lnTo>
                    <a:lnTo>
                      <a:pt x="4169" y="7552"/>
                    </a:lnTo>
                    <a:lnTo>
                      <a:pt x="4169" y="7577"/>
                    </a:lnTo>
                    <a:lnTo>
                      <a:pt x="4178" y="7602"/>
                    </a:lnTo>
                    <a:lnTo>
                      <a:pt x="4186" y="7627"/>
                    </a:lnTo>
                    <a:lnTo>
                      <a:pt x="4194" y="7652"/>
                    </a:lnTo>
                    <a:lnTo>
                      <a:pt x="4203" y="7677"/>
                    </a:lnTo>
                    <a:lnTo>
                      <a:pt x="4211" y="7702"/>
                    </a:lnTo>
                    <a:lnTo>
                      <a:pt x="4219" y="7727"/>
                    </a:lnTo>
                    <a:lnTo>
                      <a:pt x="4228" y="7744"/>
                    </a:lnTo>
                    <a:lnTo>
                      <a:pt x="4236" y="7769"/>
                    </a:lnTo>
                    <a:lnTo>
                      <a:pt x="4245" y="7786"/>
                    </a:lnTo>
                    <a:lnTo>
                      <a:pt x="4253" y="7803"/>
                    </a:lnTo>
                    <a:lnTo>
                      <a:pt x="4270" y="7828"/>
                    </a:lnTo>
                    <a:lnTo>
                      <a:pt x="4278" y="7844"/>
                    </a:lnTo>
                    <a:lnTo>
                      <a:pt x="4286" y="7861"/>
                    </a:lnTo>
                    <a:lnTo>
                      <a:pt x="4295" y="7861"/>
                    </a:lnTo>
                    <a:lnTo>
                      <a:pt x="4303" y="7870"/>
                    </a:lnTo>
                    <a:lnTo>
                      <a:pt x="4303" y="7878"/>
                    </a:lnTo>
                    <a:lnTo>
                      <a:pt x="4311" y="7886"/>
                    </a:lnTo>
                    <a:lnTo>
                      <a:pt x="4320" y="7895"/>
                    </a:lnTo>
                    <a:lnTo>
                      <a:pt x="4320" y="7895"/>
                    </a:lnTo>
                    <a:lnTo>
                      <a:pt x="4328" y="7903"/>
                    </a:lnTo>
                    <a:lnTo>
                      <a:pt x="4336" y="7911"/>
                    </a:lnTo>
                    <a:lnTo>
                      <a:pt x="4336" y="7911"/>
                    </a:lnTo>
                    <a:lnTo>
                      <a:pt x="4345" y="7911"/>
                    </a:lnTo>
                    <a:lnTo>
                      <a:pt x="4353" y="7911"/>
                    </a:lnTo>
                    <a:lnTo>
                      <a:pt x="4361" y="7911"/>
                    </a:lnTo>
                    <a:lnTo>
                      <a:pt x="4361" y="7911"/>
                    </a:lnTo>
                    <a:lnTo>
                      <a:pt x="4370" y="7911"/>
                    </a:lnTo>
                    <a:lnTo>
                      <a:pt x="4378" y="7911"/>
                    </a:lnTo>
                    <a:lnTo>
                      <a:pt x="4387" y="7911"/>
                    </a:lnTo>
                    <a:lnTo>
                      <a:pt x="4387" y="7911"/>
                    </a:lnTo>
                    <a:lnTo>
                      <a:pt x="4395" y="7911"/>
                    </a:lnTo>
                    <a:lnTo>
                      <a:pt x="4403" y="7911"/>
                    </a:lnTo>
                    <a:lnTo>
                      <a:pt x="4412" y="7911"/>
                    </a:lnTo>
                    <a:lnTo>
                      <a:pt x="4420" y="7911"/>
                    </a:lnTo>
                    <a:lnTo>
                      <a:pt x="4428" y="7911"/>
                    </a:lnTo>
                    <a:lnTo>
                      <a:pt x="4453" y="7920"/>
                    </a:lnTo>
                    <a:lnTo>
                      <a:pt x="4478" y="7928"/>
                    </a:lnTo>
                    <a:lnTo>
                      <a:pt x="4495" y="7936"/>
                    </a:lnTo>
                    <a:lnTo>
                      <a:pt x="4520" y="7936"/>
                    </a:lnTo>
                    <a:lnTo>
                      <a:pt x="4545" y="7936"/>
                    </a:lnTo>
                    <a:lnTo>
                      <a:pt x="4570" y="7936"/>
                    </a:lnTo>
                    <a:lnTo>
                      <a:pt x="4595" y="7936"/>
                    </a:lnTo>
                    <a:lnTo>
                      <a:pt x="4687" y="7936"/>
                    </a:lnTo>
                    <a:lnTo>
                      <a:pt x="4712" y="7936"/>
                    </a:lnTo>
                    <a:lnTo>
                      <a:pt x="4729" y="7936"/>
                    </a:lnTo>
                    <a:lnTo>
                      <a:pt x="4754" y="7936"/>
                    </a:lnTo>
                    <a:lnTo>
                      <a:pt x="4779" y="7936"/>
                    </a:lnTo>
                    <a:lnTo>
                      <a:pt x="4804" y="7936"/>
                    </a:lnTo>
                    <a:lnTo>
                      <a:pt x="4829" y="7928"/>
                    </a:lnTo>
                    <a:lnTo>
                      <a:pt x="4846" y="7920"/>
                    </a:lnTo>
                    <a:lnTo>
                      <a:pt x="4871" y="7911"/>
                    </a:lnTo>
                    <a:lnTo>
                      <a:pt x="4896" y="7903"/>
                    </a:lnTo>
                    <a:lnTo>
                      <a:pt x="4921" y="7895"/>
                    </a:lnTo>
                    <a:lnTo>
                      <a:pt x="4938" y="7886"/>
                    </a:lnTo>
                    <a:lnTo>
                      <a:pt x="4963" y="7878"/>
                    </a:lnTo>
                    <a:lnTo>
                      <a:pt x="4988" y="7870"/>
                    </a:lnTo>
                    <a:lnTo>
                      <a:pt x="5013" y="7853"/>
                    </a:lnTo>
                    <a:lnTo>
                      <a:pt x="5038" y="7844"/>
                    </a:lnTo>
                    <a:lnTo>
                      <a:pt x="5063" y="7828"/>
                    </a:lnTo>
                    <a:lnTo>
                      <a:pt x="5080" y="7819"/>
                    </a:lnTo>
                    <a:lnTo>
                      <a:pt x="5105" y="7803"/>
                    </a:lnTo>
                    <a:lnTo>
                      <a:pt x="5130" y="7786"/>
                    </a:lnTo>
                    <a:lnTo>
                      <a:pt x="5155" y="7769"/>
                    </a:lnTo>
                    <a:lnTo>
                      <a:pt x="5180" y="7753"/>
                    </a:lnTo>
                    <a:lnTo>
                      <a:pt x="5205" y="7736"/>
                    </a:lnTo>
                    <a:lnTo>
                      <a:pt x="5222" y="7719"/>
                    </a:lnTo>
                    <a:lnTo>
                      <a:pt x="5247" y="7702"/>
                    </a:lnTo>
                    <a:lnTo>
                      <a:pt x="5247" y="7702"/>
                    </a:lnTo>
                    <a:lnTo>
                      <a:pt x="5272" y="7686"/>
                    </a:lnTo>
                    <a:lnTo>
                      <a:pt x="5297" y="7661"/>
                    </a:lnTo>
                    <a:lnTo>
                      <a:pt x="5314" y="7644"/>
                    </a:lnTo>
                    <a:lnTo>
                      <a:pt x="5339" y="7619"/>
                    </a:lnTo>
                    <a:lnTo>
                      <a:pt x="5364" y="7602"/>
                    </a:lnTo>
                    <a:lnTo>
                      <a:pt x="5389" y="7577"/>
                    </a:lnTo>
                    <a:lnTo>
                      <a:pt x="5414" y="7552"/>
                    </a:lnTo>
                    <a:lnTo>
                      <a:pt x="5431" y="7535"/>
                    </a:lnTo>
                    <a:lnTo>
                      <a:pt x="5456" y="7510"/>
                    </a:lnTo>
                    <a:lnTo>
                      <a:pt x="5481" y="7485"/>
                    </a:lnTo>
                    <a:lnTo>
                      <a:pt x="5506" y="7460"/>
                    </a:lnTo>
                    <a:lnTo>
                      <a:pt x="5523" y="7435"/>
                    </a:lnTo>
                    <a:lnTo>
                      <a:pt x="5548" y="7410"/>
                    </a:lnTo>
                    <a:lnTo>
                      <a:pt x="5573" y="7385"/>
                    </a:lnTo>
                    <a:lnTo>
                      <a:pt x="5590" y="7360"/>
                    </a:lnTo>
                    <a:lnTo>
                      <a:pt x="5615" y="7326"/>
                    </a:lnTo>
                    <a:lnTo>
                      <a:pt x="5631" y="7301"/>
                    </a:lnTo>
                    <a:lnTo>
                      <a:pt x="5648" y="7276"/>
                    </a:lnTo>
                    <a:lnTo>
                      <a:pt x="5673" y="7243"/>
                    </a:lnTo>
                    <a:lnTo>
                      <a:pt x="5698" y="7218"/>
                    </a:lnTo>
                    <a:lnTo>
                      <a:pt x="5715" y="7193"/>
                    </a:lnTo>
                    <a:lnTo>
                      <a:pt x="5740" y="7159"/>
                    </a:lnTo>
                    <a:lnTo>
                      <a:pt x="5757" y="7134"/>
                    </a:lnTo>
                    <a:lnTo>
                      <a:pt x="5782" y="7101"/>
                    </a:lnTo>
                    <a:lnTo>
                      <a:pt x="5798" y="7068"/>
                    </a:lnTo>
                    <a:lnTo>
                      <a:pt x="5823" y="7042"/>
                    </a:lnTo>
                    <a:lnTo>
                      <a:pt x="5848" y="7009"/>
                    </a:lnTo>
                    <a:lnTo>
                      <a:pt x="5882" y="6951"/>
                    </a:lnTo>
                    <a:lnTo>
                      <a:pt x="5924" y="6884"/>
                    </a:lnTo>
                    <a:lnTo>
                      <a:pt x="5965" y="6817"/>
                    </a:lnTo>
                    <a:lnTo>
                      <a:pt x="6007" y="6758"/>
                    </a:lnTo>
                    <a:lnTo>
                      <a:pt x="6041" y="6692"/>
                    </a:lnTo>
                    <a:lnTo>
                      <a:pt x="6082" y="6625"/>
                    </a:lnTo>
                    <a:lnTo>
                      <a:pt x="6116" y="6558"/>
                    </a:lnTo>
                    <a:lnTo>
                      <a:pt x="6158" y="6491"/>
                    </a:lnTo>
                    <a:lnTo>
                      <a:pt x="6191" y="6424"/>
                    </a:lnTo>
                    <a:lnTo>
                      <a:pt x="6224" y="6357"/>
                    </a:lnTo>
                    <a:lnTo>
                      <a:pt x="6258" y="6291"/>
                    </a:lnTo>
                    <a:lnTo>
                      <a:pt x="6291" y="6224"/>
                    </a:lnTo>
                    <a:lnTo>
                      <a:pt x="6325" y="6157"/>
                    </a:lnTo>
                    <a:lnTo>
                      <a:pt x="6358" y="6090"/>
                    </a:lnTo>
                    <a:lnTo>
                      <a:pt x="6392" y="6023"/>
                    </a:lnTo>
                    <a:lnTo>
                      <a:pt x="6425" y="5956"/>
                    </a:lnTo>
                    <a:lnTo>
                      <a:pt x="6450" y="5898"/>
                    </a:lnTo>
                    <a:lnTo>
                      <a:pt x="6475" y="5831"/>
                    </a:lnTo>
                    <a:lnTo>
                      <a:pt x="6508" y="5764"/>
                    </a:lnTo>
                    <a:lnTo>
                      <a:pt x="6534" y="5706"/>
                    </a:lnTo>
                    <a:lnTo>
                      <a:pt x="6559" y="5647"/>
                    </a:lnTo>
                    <a:lnTo>
                      <a:pt x="6584" y="5589"/>
                    </a:lnTo>
                    <a:lnTo>
                      <a:pt x="6609" y="5530"/>
                    </a:lnTo>
                    <a:lnTo>
                      <a:pt x="6634" y="5472"/>
                    </a:lnTo>
                    <a:lnTo>
                      <a:pt x="6650" y="5422"/>
                    </a:lnTo>
                    <a:lnTo>
                      <a:pt x="6676" y="5363"/>
                    </a:lnTo>
                    <a:lnTo>
                      <a:pt x="6692" y="5313"/>
                    </a:lnTo>
                    <a:lnTo>
                      <a:pt x="6726" y="5213"/>
                    </a:lnTo>
                    <a:lnTo>
                      <a:pt x="6759" y="5129"/>
                    </a:lnTo>
                    <a:lnTo>
                      <a:pt x="6792" y="5054"/>
                    </a:lnTo>
                    <a:lnTo>
                      <a:pt x="6893" y="4762"/>
                    </a:lnTo>
                    <a:lnTo>
                      <a:pt x="7001" y="4478"/>
                    </a:lnTo>
                    <a:lnTo>
                      <a:pt x="7168" y="3993"/>
                    </a:lnTo>
                    <a:lnTo>
                      <a:pt x="7202" y="3901"/>
                    </a:lnTo>
                    <a:lnTo>
                      <a:pt x="7210" y="3868"/>
                    </a:lnTo>
                    <a:lnTo>
                      <a:pt x="7219" y="3826"/>
                    </a:lnTo>
                    <a:lnTo>
                      <a:pt x="7235" y="3776"/>
                    </a:lnTo>
                    <a:lnTo>
                      <a:pt x="7252" y="3726"/>
                    </a:lnTo>
                    <a:lnTo>
                      <a:pt x="7277" y="3626"/>
                    </a:lnTo>
                    <a:lnTo>
                      <a:pt x="7310" y="3517"/>
                    </a:lnTo>
                    <a:lnTo>
                      <a:pt x="7327" y="3475"/>
                    </a:lnTo>
                    <a:lnTo>
                      <a:pt x="7336" y="3425"/>
                    </a:lnTo>
                    <a:lnTo>
                      <a:pt x="7352" y="3392"/>
                    </a:lnTo>
                    <a:lnTo>
                      <a:pt x="7352" y="3375"/>
                    </a:lnTo>
                    <a:lnTo>
                      <a:pt x="7361" y="3358"/>
                    </a:lnTo>
                    <a:lnTo>
                      <a:pt x="7369" y="3333"/>
                    </a:lnTo>
                    <a:lnTo>
                      <a:pt x="7386" y="3308"/>
                    </a:lnTo>
                    <a:lnTo>
                      <a:pt x="7402" y="3283"/>
                    </a:lnTo>
                    <a:lnTo>
                      <a:pt x="7419" y="3275"/>
                    </a:lnTo>
                    <a:lnTo>
                      <a:pt x="7444" y="3258"/>
                    </a:lnTo>
                    <a:lnTo>
                      <a:pt x="7461" y="3250"/>
                    </a:lnTo>
                    <a:lnTo>
                      <a:pt x="7486" y="3241"/>
                    </a:lnTo>
                    <a:lnTo>
                      <a:pt x="7486" y="3241"/>
                    </a:lnTo>
                    <a:lnTo>
                      <a:pt x="7511" y="3241"/>
                    </a:lnTo>
                    <a:lnTo>
                      <a:pt x="7528" y="3241"/>
                    </a:lnTo>
                    <a:lnTo>
                      <a:pt x="7553" y="3241"/>
                    </a:lnTo>
                    <a:lnTo>
                      <a:pt x="7578" y="3250"/>
                    </a:lnTo>
                    <a:lnTo>
                      <a:pt x="7594" y="3258"/>
                    </a:lnTo>
                    <a:lnTo>
                      <a:pt x="7594" y="3258"/>
                    </a:lnTo>
                    <a:lnTo>
                      <a:pt x="7620" y="3275"/>
                    </a:lnTo>
                    <a:lnTo>
                      <a:pt x="7645" y="3300"/>
                    </a:lnTo>
                    <a:lnTo>
                      <a:pt x="7661" y="3317"/>
                    </a:lnTo>
                    <a:lnTo>
                      <a:pt x="7661" y="3317"/>
                    </a:lnTo>
                    <a:lnTo>
                      <a:pt x="7670" y="3333"/>
                    </a:lnTo>
                    <a:lnTo>
                      <a:pt x="7670" y="3358"/>
                    </a:lnTo>
                    <a:lnTo>
                      <a:pt x="7670" y="3367"/>
                    </a:lnTo>
                    <a:lnTo>
                      <a:pt x="7670" y="3400"/>
                    </a:lnTo>
                    <a:lnTo>
                      <a:pt x="7670" y="3442"/>
                    </a:lnTo>
                    <a:lnTo>
                      <a:pt x="7670" y="3500"/>
                    </a:lnTo>
                    <a:lnTo>
                      <a:pt x="7670" y="3559"/>
                    </a:lnTo>
                    <a:lnTo>
                      <a:pt x="7661" y="3617"/>
                    </a:lnTo>
                    <a:lnTo>
                      <a:pt x="7653" y="3676"/>
                    </a:lnTo>
                    <a:lnTo>
                      <a:pt x="7645" y="3743"/>
                    </a:lnTo>
                    <a:lnTo>
                      <a:pt x="7636" y="3809"/>
                    </a:lnTo>
                    <a:lnTo>
                      <a:pt x="7628" y="3876"/>
                    </a:lnTo>
                    <a:lnTo>
                      <a:pt x="7620" y="3943"/>
                    </a:lnTo>
                    <a:lnTo>
                      <a:pt x="7603" y="4018"/>
                    </a:lnTo>
                    <a:lnTo>
                      <a:pt x="7594" y="4085"/>
                    </a:lnTo>
                    <a:lnTo>
                      <a:pt x="7569" y="4227"/>
                    </a:lnTo>
                    <a:lnTo>
                      <a:pt x="7511" y="4528"/>
                    </a:lnTo>
                    <a:lnTo>
                      <a:pt x="7486" y="4687"/>
                    </a:lnTo>
                    <a:lnTo>
                      <a:pt x="7469" y="4762"/>
                    </a:lnTo>
                    <a:lnTo>
                      <a:pt x="7461" y="4845"/>
                    </a:lnTo>
                    <a:lnTo>
                      <a:pt x="7444" y="4921"/>
                    </a:lnTo>
                    <a:lnTo>
                      <a:pt x="7436" y="5004"/>
                    </a:lnTo>
                    <a:lnTo>
                      <a:pt x="7419" y="5088"/>
                    </a:lnTo>
                    <a:lnTo>
                      <a:pt x="7411" y="5163"/>
                    </a:lnTo>
                    <a:lnTo>
                      <a:pt x="7402" y="5246"/>
                    </a:lnTo>
                    <a:lnTo>
                      <a:pt x="7386" y="5322"/>
                    </a:lnTo>
                    <a:lnTo>
                      <a:pt x="7377" y="5405"/>
                    </a:lnTo>
                    <a:lnTo>
                      <a:pt x="7369" y="5489"/>
                    </a:lnTo>
                    <a:lnTo>
                      <a:pt x="7361" y="5564"/>
                    </a:lnTo>
                    <a:lnTo>
                      <a:pt x="7352" y="5647"/>
                    </a:lnTo>
                    <a:lnTo>
                      <a:pt x="7352" y="5731"/>
                    </a:lnTo>
                    <a:lnTo>
                      <a:pt x="7344" y="5806"/>
                    </a:lnTo>
                    <a:lnTo>
                      <a:pt x="7344" y="5848"/>
                    </a:lnTo>
                    <a:lnTo>
                      <a:pt x="7344" y="5881"/>
                    </a:lnTo>
                    <a:lnTo>
                      <a:pt x="7344" y="6299"/>
                    </a:lnTo>
                    <a:lnTo>
                      <a:pt x="7344" y="6341"/>
                    </a:lnTo>
                    <a:lnTo>
                      <a:pt x="7344" y="6374"/>
                    </a:lnTo>
                    <a:lnTo>
                      <a:pt x="7344" y="6416"/>
                    </a:lnTo>
                    <a:lnTo>
                      <a:pt x="7344" y="6449"/>
                    </a:lnTo>
                    <a:lnTo>
                      <a:pt x="7344" y="6483"/>
                    </a:lnTo>
                    <a:lnTo>
                      <a:pt x="7344" y="6516"/>
                    </a:lnTo>
                    <a:lnTo>
                      <a:pt x="7344" y="6558"/>
                    </a:lnTo>
                    <a:lnTo>
                      <a:pt x="7344" y="6591"/>
                    </a:lnTo>
                    <a:lnTo>
                      <a:pt x="7344" y="6625"/>
                    </a:lnTo>
                    <a:lnTo>
                      <a:pt x="7352" y="6658"/>
                    </a:lnTo>
                    <a:lnTo>
                      <a:pt x="7352" y="6692"/>
                    </a:lnTo>
                    <a:lnTo>
                      <a:pt x="7361" y="6725"/>
                    </a:lnTo>
                    <a:lnTo>
                      <a:pt x="7369" y="6758"/>
                    </a:lnTo>
                    <a:lnTo>
                      <a:pt x="7377" y="6792"/>
                    </a:lnTo>
                    <a:lnTo>
                      <a:pt x="7386" y="6825"/>
                    </a:lnTo>
                    <a:lnTo>
                      <a:pt x="7394" y="6859"/>
                    </a:lnTo>
                    <a:lnTo>
                      <a:pt x="7402" y="6892"/>
                    </a:lnTo>
                    <a:lnTo>
                      <a:pt x="7411" y="6926"/>
                    </a:lnTo>
                    <a:lnTo>
                      <a:pt x="7419" y="6951"/>
                    </a:lnTo>
                    <a:lnTo>
                      <a:pt x="7436" y="6984"/>
                    </a:lnTo>
                    <a:lnTo>
                      <a:pt x="7444" y="7017"/>
                    </a:lnTo>
                    <a:lnTo>
                      <a:pt x="7452" y="7042"/>
                    </a:lnTo>
                    <a:lnTo>
                      <a:pt x="7469" y="7076"/>
                    </a:lnTo>
                    <a:lnTo>
                      <a:pt x="7478" y="7101"/>
                    </a:lnTo>
                    <a:lnTo>
                      <a:pt x="7494" y="7134"/>
                    </a:lnTo>
                    <a:lnTo>
                      <a:pt x="7511" y="7159"/>
                    </a:lnTo>
                    <a:lnTo>
                      <a:pt x="7519" y="7184"/>
                    </a:lnTo>
                    <a:lnTo>
                      <a:pt x="7536" y="7210"/>
                    </a:lnTo>
                    <a:lnTo>
                      <a:pt x="7553" y="7243"/>
                    </a:lnTo>
                    <a:lnTo>
                      <a:pt x="7569" y="7268"/>
                    </a:lnTo>
                    <a:lnTo>
                      <a:pt x="7586" y="7293"/>
                    </a:lnTo>
                    <a:lnTo>
                      <a:pt x="7603" y="7318"/>
                    </a:lnTo>
                    <a:lnTo>
                      <a:pt x="7620" y="7343"/>
                    </a:lnTo>
                    <a:lnTo>
                      <a:pt x="7645" y="7368"/>
                    </a:lnTo>
                    <a:lnTo>
                      <a:pt x="7645" y="7368"/>
                    </a:lnTo>
                    <a:lnTo>
                      <a:pt x="7661" y="7393"/>
                    </a:lnTo>
                    <a:lnTo>
                      <a:pt x="7686" y="7418"/>
                    </a:lnTo>
                    <a:lnTo>
                      <a:pt x="7686" y="7418"/>
                    </a:lnTo>
                    <a:lnTo>
                      <a:pt x="7703" y="7443"/>
                    </a:lnTo>
                    <a:lnTo>
                      <a:pt x="7728" y="7469"/>
                    </a:lnTo>
                    <a:lnTo>
                      <a:pt x="7728" y="7469"/>
                    </a:lnTo>
                    <a:lnTo>
                      <a:pt x="7753" y="7494"/>
                    </a:lnTo>
                    <a:lnTo>
                      <a:pt x="7778" y="7519"/>
                    </a:lnTo>
                    <a:lnTo>
                      <a:pt x="7778" y="7519"/>
                    </a:lnTo>
                    <a:lnTo>
                      <a:pt x="7803" y="7535"/>
                    </a:lnTo>
                    <a:lnTo>
                      <a:pt x="7828" y="7560"/>
                    </a:lnTo>
                    <a:lnTo>
                      <a:pt x="7828" y="7560"/>
                    </a:lnTo>
                    <a:lnTo>
                      <a:pt x="7853" y="7577"/>
                    </a:lnTo>
                    <a:lnTo>
                      <a:pt x="7879" y="7602"/>
                    </a:lnTo>
                    <a:lnTo>
                      <a:pt x="7904" y="7619"/>
                    </a:lnTo>
                    <a:lnTo>
                      <a:pt x="7937" y="7636"/>
                    </a:lnTo>
                    <a:lnTo>
                      <a:pt x="7962" y="7652"/>
                    </a:lnTo>
                    <a:lnTo>
                      <a:pt x="7987" y="7669"/>
                    </a:lnTo>
                    <a:lnTo>
                      <a:pt x="8021" y="7686"/>
                    </a:lnTo>
                    <a:lnTo>
                      <a:pt x="8054" y="7702"/>
                    </a:lnTo>
                    <a:lnTo>
                      <a:pt x="8087" y="7719"/>
                    </a:lnTo>
                    <a:lnTo>
                      <a:pt x="8096" y="7719"/>
                    </a:lnTo>
                    <a:lnTo>
                      <a:pt x="8104" y="7719"/>
                    </a:lnTo>
                    <a:lnTo>
                      <a:pt x="8112" y="7719"/>
                    </a:lnTo>
                    <a:lnTo>
                      <a:pt x="8121" y="7719"/>
                    </a:lnTo>
                    <a:lnTo>
                      <a:pt x="8129" y="7719"/>
                    </a:lnTo>
                    <a:lnTo>
                      <a:pt x="8137" y="7719"/>
                    </a:lnTo>
                    <a:lnTo>
                      <a:pt x="8238" y="7719"/>
                    </a:lnTo>
                    <a:lnTo>
                      <a:pt x="8254" y="7719"/>
                    </a:lnTo>
                    <a:lnTo>
                      <a:pt x="8263" y="7719"/>
                    </a:lnTo>
                    <a:lnTo>
                      <a:pt x="8271" y="7719"/>
                    </a:lnTo>
                    <a:lnTo>
                      <a:pt x="8280" y="7719"/>
                    </a:lnTo>
                    <a:lnTo>
                      <a:pt x="8288" y="7719"/>
                    </a:lnTo>
                    <a:lnTo>
                      <a:pt x="8288" y="7719"/>
                    </a:lnTo>
                    <a:lnTo>
                      <a:pt x="8305" y="7719"/>
                    </a:lnTo>
                    <a:lnTo>
                      <a:pt x="8305" y="7719"/>
                    </a:lnTo>
                    <a:lnTo>
                      <a:pt x="8313" y="7719"/>
                    </a:lnTo>
                    <a:lnTo>
                      <a:pt x="8313" y="7719"/>
                    </a:lnTo>
                    <a:lnTo>
                      <a:pt x="8330" y="7719"/>
                    </a:lnTo>
                    <a:lnTo>
                      <a:pt x="8330" y="7719"/>
                    </a:lnTo>
                    <a:lnTo>
                      <a:pt x="8338" y="7711"/>
                    </a:lnTo>
                    <a:lnTo>
                      <a:pt x="8338" y="7711"/>
                    </a:lnTo>
                    <a:lnTo>
                      <a:pt x="8355" y="7702"/>
                    </a:lnTo>
                    <a:lnTo>
                      <a:pt x="8355" y="7702"/>
                    </a:lnTo>
                    <a:lnTo>
                      <a:pt x="8363" y="7702"/>
                    </a:lnTo>
                    <a:lnTo>
                      <a:pt x="8371" y="7694"/>
                    </a:lnTo>
                    <a:lnTo>
                      <a:pt x="8396" y="7677"/>
                    </a:lnTo>
                    <a:lnTo>
                      <a:pt x="8413" y="7669"/>
                    </a:lnTo>
                    <a:lnTo>
                      <a:pt x="8438" y="7652"/>
                    </a:lnTo>
                    <a:lnTo>
                      <a:pt x="8455" y="7644"/>
                    </a:lnTo>
                    <a:lnTo>
                      <a:pt x="8455" y="7644"/>
                    </a:lnTo>
                    <a:lnTo>
                      <a:pt x="8472" y="7627"/>
                    </a:lnTo>
                    <a:lnTo>
                      <a:pt x="8488" y="7611"/>
                    </a:lnTo>
                    <a:lnTo>
                      <a:pt x="8488" y="7611"/>
                    </a:lnTo>
                    <a:lnTo>
                      <a:pt x="8513" y="7594"/>
                    </a:lnTo>
                    <a:lnTo>
                      <a:pt x="8530" y="7577"/>
                    </a:lnTo>
                    <a:lnTo>
                      <a:pt x="8530" y="7577"/>
                    </a:lnTo>
                    <a:lnTo>
                      <a:pt x="8555" y="7560"/>
                    </a:lnTo>
                    <a:lnTo>
                      <a:pt x="8572" y="7544"/>
                    </a:lnTo>
                    <a:lnTo>
                      <a:pt x="8589" y="7527"/>
                    </a:lnTo>
                    <a:lnTo>
                      <a:pt x="8614" y="7502"/>
                    </a:lnTo>
                    <a:lnTo>
                      <a:pt x="8630" y="7485"/>
                    </a:lnTo>
                    <a:lnTo>
                      <a:pt x="8647" y="7469"/>
                    </a:lnTo>
                    <a:lnTo>
                      <a:pt x="8664" y="7452"/>
                    </a:lnTo>
                    <a:lnTo>
                      <a:pt x="8681" y="7427"/>
                    </a:lnTo>
                    <a:lnTo>
                      <a:pt x="8689" y="7410"/>
                    </a:lnTo>
                    <a:lnTo>
                      <a:pt x="8714" y="7385"/>
                    </a:lnTo>
                    <a:lnTo>
                      <a:pt x="8739" y="7360"/>
                    </a:lnTo>
                    <a:lnTo>
                      <a:pt x="8756" y="7326"/>
                    </a:lnTo>
                    <a:lnTo>
                      <a:pt x="8781" y="7301"/>
                    </a:lnTo>
                    <a:lnTo>
                      <a:pt x="8806" y="7268"/>
                    </a:lnTo>
                    <a:lnTo>
                      <a:pt x="8823" y="7243"/>
                    </a:lnTo>
                    <a:lnTo>
                      <a:pt x="8839" y="7210"/>
                    </a:lnTo>
                    <a:lnTo>
                      <a:pt x="8864" y="7184"/>
                    </a:lnTo>
                    <a:lnTo>
                      <a:pt x="8881" y="7151"/>
                    </a:lnTo>
                    <a:lnTo>
                      <a:pt x="8906" y="7118"/>
                    </a:lnTo>
                    <a:lnTo>
                      <a:pt x="8923" y="7093"/>
                    </a:lnTo>
                    <a:lnTo>
                      <a:pt x="8939" y="7059"/>
                    </a:lnTo>
                    <a:lnTo>
                      <a:pt x="8956" y="7026"/>
                    </a:lnTo>
                    <a:lnTo>
                      <a:pt x="8973" y="6992"/>
                    </a:lnTo>
                    <a:lnTo>
                      <a:pt x="8990" y="6959"/>
                    </a:lnTo>
                    <a:lnTo>
                      <a:pt x="9006" y="6934"/>
                    </a:lnTo>
                    <a:lnTo>
                      <a:pt x="9023" y="6900"/>
                    </a:lnTo>
                    <a:lnTo>
                      <a:pt x="9040" y="6867"/>
                    </a:lnTo>
                    <a:lnTo>
                      <a:pt x="9056" y="6834"/>
                    </a:lnTo>
                    <a:lnTo>
                      <a:pt x="9073" y="6800"/>
                    </a:lnTo>
                    <a:lnTo>
                      <a:pt x="9090" y="6767"/>
                    </a:lnTo>
                    <a:lnTo>
                      <a:pt x="9107" y="6733"/>
                    </a:lnTo>
                    <a:lnTo>
                      <a:pt x="9123" y="6692"/>
                    </a:lnTo>
                    <a:lnTo>
                      <a:pt x="9132" y="6658"/>
                    </a:lnTo>
                    <a:lnTo>
                      <a:pt x="9148" y="6625"/>
                    </a:lnTo>
                    <a:lnTo>
                      <a:pt x="9157" y="6591"/>
                    </a:lnTo>
                    <a:lnTo>
                      <a:pt x="9173" y="6558"/>
                    </a:lnTo>
                    <a:lnTo>
                      <a:pt x="9190" y="6525"/>
                    </a:lnTo>
                    <a:lnTo>
                      <a:pt x="9198" y="6483"/>
                    </a:lnTo>
                    <a:lnTo>
                      <a:pt x="9215" y="6449"/>
                    </a:lnTo>
                    <a:lnTo>
                      <a:pt x="9224" y="6416"/>
                    </a:lnTo>
                    <a:lnTo>
                      <a:pt x="9232" y="6382"/>
                    </a:lnTo>
                    <a:lnTo>
                      <a:pt x="9249" y="6341"/>
                    </a:lnTo>
                    <a:lnTo>
                      <a:pt x="9257" y="6307"/>
                    </a:lnTo>
                    <a:lnTo>
                      <a:pt x="9265" y="6274"/>
                    </a:lnTo>
                    <a:lnTo>
                      <a:pt x="9282" y="6240"/>
                    </a:lnTo>
                    <a:lnTo>
                      <a:pt x="9290" y="6199"/>
                    </a:lnTo>
                    <a:lnTo>
                      <a:pt x="9299" y="6165"/>
                    </a:lnTo>
                    <a:lnTo>
                      <a:pt x="9307" y="6124"/>
                    </a:lnTo>
                    <a:lnTo>
                      <a:pt x="9315" y="6090"/>
                    </a:lnTo>
                    <a:lnTo>
                      <a:pt x="9324" y="6057"/>
                    </a:lnTo>
                    <a:lnTo>
                      <a:pt x="9332" y="6015"/>
                    </a:lnTo>
                    <a:lnTo>
                      <a:pt x="9340" y="5981"/>
                    </a:lnTo>
                    <a:lnTo>
                      <a:pt x="9349" y="5940"/>
                    </a:lnTo>
                    <a:lnTo>
                      <a:pt x="9366" y="5873"/>
                    </a:lnTo>
                    <a:lnTo>
                      <a:pt x="9382" y="5798"/>
                    </a:lnTo>
                    <a:lnTo>
                      <a:pt x="9391" y="5723"/>
                    </a:lnTo>
                    <a:lnTo>
                      <a:pt x="9407" y="5647"/>
                    </a:lnTo>
                    <a:lnTo>
                      <a:pt x="9416" y="5572"/>
                    </a:lnTo>
                    <a:lnTo>
                      <a:pt x="9432" y="5497"/>
                    </a:lnTo>
                    <a:lnTo>
                      <a:pt x="9432" y="5464"/>
                    </a:lnTo>
                    <a:lnTo>
                      <a:pt x="9432" y="5422"/>
                    </a:lnTo>
                    <a:lnTo>
                      <a:pt x="9432" y="5347"/>
                    </a:lnTo>
                    <a:lnTo>
                      <a:pt x="9441" y="5280"/>
                    </a:lnTo>
                    <a:lnTo>
                      <a:pt x="9441" y="5205"/>
                    </a:lnTo>
                    <a:lnTo>
                      <a:pt x="9441" y="5138"/>
                    </a:lnTo>
                    <a:lnTo>
                      <a:pt x="9441" y="5029"/>
                    </a:lnTo>
                    <a:lnTo>
                      <a:pt x="9441" y="4904"/>
                    </a:lnTo>
                    <a:lnTo>
                      <a:pt x="9441" y="4904"/>
                    </a:lnTo>
                    <a:lnTo>
                      <a:pt x="9432" y="4870"/>
                    </a:lnTo>
                    <a:lnTo>
                      <a:pt x="9432" y="4837"/>
                    </a:lnTo>
                    <a:lnTo>
                      <a:pt x="9424" y="4812"/>
                    </a:lnTo>
                    <a:lnTo>
                      <a:pt x="9416" y="4779"/>
                    </a:lnTo>
                    <a:lnTo>
                      <a:pt x="9416" y="4753"/>
                    </a:lnTo>
                    <a:lnTo>
                      <a:pt x="9416" y="4720"/>
                    </a:lnTo>
                    <a:lnTo>
                      <a:pt x="9407" y="4662"/>
                    </a:lnTo>
                    <a:lnTo>
                      <a:pt x="9399" y="4595"/>
                    </a:lnTo>
                    <a:lnTo>
                      <a:pt x="9399" y="4536"/>
                    </a:lnTo>
                    <a:lnTo>
                      <a:pt x="9399" y="4478"/>
                    </a:lnTo>
                    <a:lnTo>
                      <a:pt x="9399" y="4428"/>
                    </a:lnTo>
                    <a:lnTo>
                      <a:pt x="9399" y="4411"/>
                    </a:lnTo>
                    <a:lnTo>
                      <a:pt x="9399" y="4352"/>
                    </a:lnTo>
                    <a:lnTo>
                      <a:pt x="9399" y="4110"/>
                    </a:lnTo>
                    <a:lnTo>
                      <a:pt x="9399" y="4043"/>
                    </a:lnTo>
                    <a:lnTo>
                      <a:pt x="9399" y="3985"/>
                    </a:lnTo>
                    <a:lnTo>
                      <a:pt x="9399" y="3960"/>
                    </a:lnTo>
                    <a:lnTo>
                      <a:pt x="9399" y="3926"/>
                    </a:lnTo>
                    <a:lnTo>
                      <a:pt x="9399" y="3901"/>
                    </a:lnTo>
                    <a:lnTo>
                      <a:pt x="9399" y="3868"/>
                    </a:lnTo>
                    <a:lnTo>
                      <a:pt x="9399" y="3843"/>
                    </a:lnTo>
                    <a:lnTo>
                      <a:pt x="9399" y="3809"/>
                    </a:lnTo>
                    <a:lnTo>
                      <a:pt x="9399" y="3784"/>
                    </a:lnTo>
                    <a:lnTo>
                      <a:pt x="9399" y="3751"/>
                    </a:lnTo>
                    <a:lnTo>
                      <a:pt x="9399" y="3734"/>
                    </a:lnTo>
                    <a:lnTo>
                      <a:pt x="9399" y="3718"/>
                    </a:lnTo>
                    <a:lnTo>
                      <a:pt x="9399" y="3692"/>
                    </a:lnTo>
                    <a:lnTo>
                      <a:pt x="9407" y="3684"/>
                    </a:lnTo>
                    <a:lnTo>
                      <a:pt x="9416" y="3667"/>
                    </a:lnTo>
                    <a:lnTo>
                      <a:pt x="9424" y="3659"/>
                    </a:lnTo>
                    <a:lnTo>
                      <a:pt x="9424" y="3659"/>
                    </a:lnTo>
                    <a:lnTo>
                      <a:pt x="9432" y="3651"/>
                    </a:lnTo>
                    <a:lnTo>
                      <a:pt x="9449" y="3634"/>
                    </a:lnTo>
                    <a:lnTo>
                      <a:pt x="9457" y="3626"/>
                    </a:lnTo>
                    <a:lnTo>
                      <a:pt x="9457" y="3626"/>
                    </a:lnTo>
                    <a:lnTo>
                      <a:pt x="9474" y="3626"/>
                    </a:lnTo>
                    <a:lnTo>
                      <a:pt x="9474" y="3626"/>
                    </a:lnTo>
                    <a:lnTo>
                      <a:pt x="9499" y="3626"/>
                    </a:lnTo>
                    <a:lnTo>
                      <a:pt x="9533" y="3626"/>
                    </a:lnTo>
                    <a:lnTo>
                      <a:pt x="9549" y="3626"/>
                    </a:lnTo>
                    <a:lnTo>
                      <a:pt x="9574" y="3634"/>
                    </a:lnTo>
                    <a:lnTo>
                      <a:pt x="9574" y="3634"/>
                    </a:lnTo>
                    <a:lnTo>
                      <a:pt x="9583" y="3642"/>
                    </a:lnTo>
                    <a:lnTo>
                      <a:pt x="9599" y="3651"/>
                    </a:lnTo>
                    <a:lnTo>
                      <a:pt x="9616" y="3667"/>
                    </a:lnTo>
                    <a:lnTo>
                      <a:pt x="9625" y="3676"/>
                    </a:lnTo>
                    <a:lnTo>
                      <a:pt x="9633" y="3701"/>
                    </a:lnTo>
                    <a:lnTo>
                      <a:pt x="9633" y="3718"/>
                    </a:lnTo>
                    <a:lnTo>
                      <a:pt x="9633" y="3734"/>
                    </a:lnTo>
                    <a:lnTo>
                      <a:pt x="9633" y="3751"/>
                    </a:lnTo>
                    <a:lnTo>
                      <a:pt x="9633" y="3751"/>
                    </a:lnTo>
                    <a:lnTo>
                      <a:pt x="9633" y="3784"/>
                    </a:lnTo>
                    <a:lnTo>
                      <a:pt x="9633" y="3826"/>
                    </a:lnTo>
                    <a:lnTo>
                      <a:pt x="9633" y="4352"/>
                    </a:lnTo>
                    <a:lnTo>
                      <a:pt x="9633" y="4403"/>
                    </a:lnTo>
                    <a:lnTo>
                      <a:pt x="9633" y="4469"/>
                    </a:lnTo>
                    <a:lnTo>
                      <a:pt x="9633" y="4561"/>
                    </a:lnTo>
                    <a:lnTo>
                      <a:pt x="9641" y="4603"/>
                    </a:lnTo>
                    <a:lnTo>
                      <a:pt x="9650" y="4662"/>
                    </a:lnTo>
                    <a:lnTo>
                      <a:pt x="9658" y="4687"/>
                    </a:lnTo>
                    <a:lnTo>
                      <a:pt x="9658" y="4712"/>
                    </a:lnTo>
                    <a:lnTo>
                      <a:pt x="9666" y="4737"/>
                    </a:lnTo>
                    <a:lnTo>
                      <a:pt x="9675" y="4770"/>
                    </a:lnTo>
                    <a:lnTo>
                      <a:pt x="9683" y="4795"/>
                    </a:lnTo>
                    <a:lnTo>
                      <a:pt x="9683" y="4820"/>
                    </a:lnTo>
                    <a:lnTo>
                      <a:pt x="9691" y="4845"/>
                    </a:lnTo>
                    <a:lnTo>
                      <a:pt x="9700" y="4879"/>
                    </a:lnTo>
                    <a:lnTo>
                      <a:pt x="9708" y="4904"/>
                    </a:lnTo>
                    <a:lnTo>
                      <a:pt x="9716" y="4929"/>
                    </a:lnTo>
                    <a:lnTo>
                      <a:pt x="9725" y="4954"/>
                    </a:lnTo>
                    <a:lnTo>
                      <a:pt x="9733" y="4987"/>
                    </a:lnTo>
                    <a:lnTo>
                      <a:pt x="9741" y="5012"/>
                    </a:lnTo>
                    <a:lnTo>
                      <a:pt x="9750" y="5037"/>
                    </a:lnTo>
                    <a:lnTo>
                      <a:pt x="9758" y="5063"/>
                    </a:lnTo>
                    <a:lnTo>
                      <a:pt x="9767" y="5088"/>
                    </a:lnTo>
                    <a:lnTo>
                      <a:pt x="9775" y="5113"/>
                    </a:lnTo>
                    <a:lnTo>
                      <a:pt x="9792" y="5138"/>
                    </a:lnTo>
                    <a:lnTo>
                      <a:pt x="9800" y="5163"/>
                    </a:lnTo>
                    <a:lnTo>
                      <a:pt x="9808" y="5188"/>
                    </a:lnTo>
                    <a:lnTo>
                      <a:pt x="9817" y="5213"/>
                    </a:lnTo>
                    <a:lnTo>
                      <a:pt x="9833" y="5238"/>
                    </a:lnTo>
                    <a:lnTo>
                      <a:pt x="9842" y="5263"/>
                    </a:lnTo>
                    <a:lnTo>
                      <a:pt x="9850" y="5288"/>
                    </a:lnTo>
                    <a:lnTo>
                      <a:pt x="9867" y="5313"/>
                    </a:lnTo>
                    <a:lnTo>
                      <a:pt x="9875" y="5338"/>
                    </a:lnTo>
                    <a:lnTo>
                      <a:pt x="9892" y="5363"/>
                    </a:lnTo>
                    <a:lnTo>
                      <a:pt x="9900" y="5388"/>
                    </a:lnTo>
                    <a:lnTo>
                      <a:pt x="9917" y="5413"/>
                    </a:lnTo>
                    <a:lnTo>
                      <a:pt x="9925" y="5438"/>
                    </a:lnTo>
                    <a:lnTo>
                      <a:pt x="9942" y="5464"/>
                    </a:lnTo>
                    <a:lnTo>
                      <a:pt x="9950" y="5480"/>
                    </a:lnTo>
                    <a:lnTo>
                      <a:pt x="9975" y="5514"/>
                    </a:lnTo>
                    <a:lnTo>
                      <a:pt x="9992" y="5547"/>
                    </a:lnTo>
                    <a:lnTo>
                      <a:pt x="10017" y="5581"/>
                    </a:lnTo>
                    <a:lnTo>
                      <a:pt x="10026" y="5589"/>
                    </a:lnTo>
                    <a:lnTo>
                      <a:pt x="10026" y="5589"/>
                    </a:lnTo>
                    <a:lnTo>
                      <a:pt x="10034" y="5606"/>
                    </a:lnTo>
                    <a:lnTo>
                      <a:pt x="10051" y="5622"/>
                    </a:lnTo>
                    <a:lnTo>
                      <a:pt x="10051" y="5622"/>
                    </a:lnTo>
                    <a:lnTo>
                      <a:pt x="10059" y="5639"/>
                    </a:lnTo>
                    <a:lnTo>
                      <a:pt x="10067" y="5647"/>
                    </a:lnTo>
                    <a:lnTo>
                      <a:pt x="10067" y="5647"/>
                    </a:lnTo>
                    <a:lnTo>
                      <a:pt x="10084" y="5664"/>
                    </a:lnTo>
                    <a:lnTo>
                      <a:pt x="10092" y="5672"/>
                    </a:lnTo>
                    <a:lnTo>
                      <a:pt x="10092" y="5672"/>
                    </a:lnTo>
                    <a:lnTo>
                      <a:pt x="10109" y="5689"/>
                    </a:lnTo>
                    <a:lnTo>
                      <a:pt x="10117" y="5697"/>
                    </a:lnTo>
                    <a:lnTo>
                      <a:pt x="10117" y="5697"/>
                    </a:lnTo>
                    <a:lnTo>
                      <a:pt x="10126" y="5714"/>
                    </a:lnTo>
                    <a:lnTo>
                      <a:pt x="10142" y="5723"/>
                    </a:lnTo>
                    <a:lnTo>
                      <a:pt x="10142" y="5723"/>
                    </a:lnTo>
                    <a:lnTo>
                      <a:pt x="10151" y="5739"/>
                    </a:lnTo>
                    <a:lnTo>
                      <a:pt x="10159" y="5748"/>
                    </a:lnTo>
                    <a:lnTo>
                      <a:pt x="10159" y="5748"/>
                    </a:lnTo>
                    <a:lnTo>
                      <a:pt x="10176" y="5756"/>
                    </a:lnTo>
                    <a:lnTo>
                      <a:pt x="10184" y="5773"/>
                    </a:lnTo>
                    <a:lnTo>
                      <a:pt x="10184" y="5773"/>
                    </a:lnTo>
                    <a:lnTo>
                      <a:pt x="10201" y="5781"/>
                    </a:lnTo>
                    <a:lnTo>
                      <a:pt x="10209" y="5789"/>
                    </a:lnTo>
                    <a:lnTo>
                      <a:pt x="10209" y="5789"/>
                    </a:lnTo>
                    <a:lnTo>
                      <a:pt x="10218" y="5798"/>
                    </a:lnTo>
                    <a:lnTo>
                      <a:pt x="10234" y="5806"/>
                    </a:lnTo>
                    <a:lnTo>
                      <a:pt x="10234" y="5806"/>
                    </a:lnTo>
                    <a:lnTo>
                      <a:pt x="10243" y="5814"/>
                    </a:lnTo>
                    <a:lnTo>
                      <a:pt x="10259" y="5823"/>
                    </a:lnTo>
                    <a:lnTo>
                      <a:pt x="10259" y="5823"/>
                    </a:lnTo>
                    <a:lnTo>
                      <a:pt x="10268" y="5831"/>
                    </a:lnTo>
                    <a:lnTo>
                      <a:pt x="10284" y="5839"/>
                    </a:lnTo>
                    <a:lnTo>
                      <a:pt x="10284" y="5839"/>
                    </a:lnTo>
                    <a:lnTo>
                      <a:pt x="10293" y="5848"/>
                    </a:lnTo>
                    <a:lnTo>
                      <a:pt x="10310" y="5856"/>
                    </a:lnTo>
                    <a:lnTo>
                      <a:pt x="10310" y="5856"/>
                    </a:lnTo>
                    <a:lnTo>
                      <a:pt x="10318" y="5865"/>
                    </a:lnTo>
                    <a:lnTo>
                      <a:pt x="10335" y="5873"/>
                    </a:lnTo>
                    <a:lnTo>
                      <a:pt x="10335" y="5873"/>
                    </a:lnTo>
                    <a:lnTo>
                      <a:pt x="10343" y="5881"/>
                    </a:lnTo>
                    <a:lnTo>
                      <a:pt x="10360" y="5890"/>
                    </a:lnTo>
                    <a:lnTo>
                      <a:pt x="10360" y="5890"/>
                    </a:lnTo>
                    <a:lnTo>
                      <a:pt x="10368" y="5890"/>
                    </a:lnTo>
                    <a:lnTo>
                      <a:pt x="10385" y="5898"/>
                    </a:lnTo>
                    <a:lnTo>
                      <a:pt x="10385" y="5898"/>
                    </a:lnTo>
                    <a:lnTo>
                      <a:pt x="10393" y="5906"/>
                    </a:lnTo>
                    <a:lnTo>
                      <a:pt x="10410" y="5906"/>
                    </a:lnTo>
                    <a:lnTo>
                      <a:pt x="10410" y="5906"/>
                    </a:lnTo>
                    <a:lnTo>
                      <a:pt x="10418" y="5906"/>
                    </a:lnTo>
                    <a:lnTo>
                      <a:pt x="10435" y="5906"/>
                    </a:lnTo>
                    <a:lnTo>
                      <a:pt x="10435" y="5906"/>
                    </a:lnTo>
                    <a:lnTo>
                      <a:pt x="10443" y="5906"/>
                    </a:lnTo>
                    <a:lnTo>
                      <a:pt x="10460" y="5906"/>
                    </a:lnTo>
                    <a:lnTo>
                      <a:pt x="10460" y="5906"/>
                    </a:lnTo>
                    <a:lnTo>
                      <a:pt x="10468" y="5906"/>
                    </a:lnTo>
                    <a:lnTo>
                      <a:pt x="10485" y="5906"/>
                    </a:lnTo>
                    <a:lnTo>
                      <a:pt x="10485" y="5906"/>
                    </a:lnTo>
                    <a:lnTo>
                      <a:pt x="10493" y="5906"/>
                    </a:lnTo>
                    <a:lnTo>
                      <a:pt x="10510" y="5906"/>
                    </a:lnTo>
                    <a:lnTo>
                      <a:pt x="10510" y="5906"/>
                    </a:lnTo>
                    <a:lnTo>
                      <a:pt x="10518" y="5906"/>
                    </a:lnTo>
                    <a:lnTo>
                      <a:pt x="10535" y="5906"/>
                    </a:lnTo>
                    <a:lnTo>
                      <a:pt x="10535" y="5906"/>
                    </a:lnTo>
                    <a:lnTo>
                      <a:pt x="10543" y="5906"/>
                    </a:lnTo>
                    <a:lnTo>
                      <a:pt x="10560" y="5906"/>
                    </a:lnTo>
                    <a:lnTo>
                      <a:pt x="10669" y="5906"/>
                    </a:lnTo>
                    <a:lnTo>
                      <a:pt x="10685" y="5906"/>
                    </a:lnTo>
                    <a:lnTo>
                      <a:pt x="10694" y="5906"/>
                    </a:lnTo>
                    <a:lnTo>
                      <a:pt x="10719" y="5906"/>
                    </a:lnTo>
                    <a:lnTo>
                      <a:pt x="10711" y="5906"/>
                    </a:lnTo>
                    <a:lnTo>
                      <a:pt x="10736" y="5906"/>
                    </a:lnTo>
                    <a:lnTo>
                      <a:pt x="10761" y="5906"/>
                    </a:lnTo>
                    <a:lnTo>
                      <a:pt x="10752" y="5906"/>
                    </a:lnTo>
                    <a:lnTo>
                      <a:pt x="10777" y="5906"/>
                    </a:lnTo>
                    <a:lnTo>
                      <a:pt x="10802" y="5898"/>
                    </a:lnTo>
                    <a:lnTo>
                      <a:pt x="10802" y="5898"/>
                    </a:lnTo>
                    <a:lnTo>
                      <a:pt x="10827" y="5890"/>
                    </a:lnTo>
                    <a:lnTo>
                      <a:pt x="10853" y="5881"/>
                    </a:lnTo>
                    <a:lnTo>
                      <a:pt x="10844" y="5881"/>
                    </a:lnTo>
                    <a:lnTo>
                      <a:pt x="10869" y="5873"/>
                    </a:lnTo>
                    <a:lnTo>
                      <a:pt x="10894" y="5865"/>
                    </a:lnTo>
                    <a:lnTo>
                      <a:pt x="10886" y="5865"/>
                    </a:lnTo>
                    <a:lnTo>
                      <a:pt x="10911" y="5856"/>
                    </a:lnTo>
                    <a:lnTo>
                      <a:pt x="10936" y="5839"/>
                    </a:lnTo>
                    <a:lnTo>
                      <a:pt x="10936" y="5839"/>
                    </a:lnTo>
                    <a:lnTo>
                      <a:pt x="10961" y="5831"/>
                    </a:lnTo>
                    <a:lnTo>
                      <a:pt x="10986" y="5814"/>
                    </a:lnTo>
                    <a:lnTo>
                      <a:pt x="10986" y="5814"/>
                    </a:lnTo>
                    <a:lnTo>
                      <a:pt x="11011" y="5806"/>
                    </a:lnTo>
                    <a:lnTo>
                      <a:pt x="11036" y="5789"/>
                    </a:lnTo>
                    <a:lnTo>
                      <a:pt x="11036" y="5789"/>
                    </a:lnTo>
                    <a:lnTo>
                      <a:pt x="11061" y="5773"/>
                    </a:lnTo>
                    <a:lnTo>
                      <a:pt x="11086" y="5756"/>
                    </a:lnTo>
                    <a:lnTo>
                      <a:pt x="11086" y="5756"/>
                    </a:lnTo>
                    <a:lnTo>
                      <a:pt x="11103" y="5731"/>
                    </a:lnTo>
                    <a:lnTo>
                      <a:pt x="11128" y="5714"/>
                    </a:lnTo>
                    <a:lnTo>
                      <a:pt x="11128" y="5714"/>
                    </a:lnTo>
                    <a:lnTo>
                      <a:pt x="11153" y="5697"/>
                    </a:lnTo>
                    <a:lnTo>
                      <a:pt x="11178" y="5672"/>
                    </a:lnTo>
                    <a:lnTo>
                      <a:pt x="11178" y="5672"/>
                    </a:lnTo>
                    <a:lnTo>
                      <a:pt x="11195" y="5647"/>
                    </a:lnTo>
                    <a:lnTo>
                      <a:pt x="11220" y="5631"/>
                    </a:lnTo>
                    <a:lnTo>
                      <a:pt x="11220" y="5631"/>
                    </a:lnTo>
                    <a:lnTo>
                      <a:pt x="11237" y="5606"/>
                    </a:lnTo>
                    <a:lnTo>
                      <a:pt x="11262" y="5581"/>
                    </a:lnTo>
                    <a:lnTo>
                      <a:pt x="11262" y="5581"/>
                    </a:lnTo>
                    <a:lnTo>
                      <a:pt x="11279" y="5555"/>
                    </a:lnTo>
                    <a:lnTo>
                      <a:pt x="11304" y="5530"/>
                    </a:lnTo>
                    <a:lnTo>
                      <a:pt x="11320" y="5505"/>
                    </a:lnTo>
                    <a:lnTo>
                      <a:pt x="11337" y="5472"/>
                    </a:lnTo>
                    <a:lnTo>
                      <a:pt x="11354" y="5447"/>
                    </a:lnTo>
                    <a:lnTo>
                      <a:pt x="11371" y="5413"/>
                    </a:lnTo>
                    <a:lnTo>
                      <a:pt x="11387" y="5388"/>
                    </a:lnTo>
                    <a:lnTo>
                      <a:pt x="11571" y="5322"/>
                    </a:lnTo>
                    <a:lnTo>
                      <a:pt x="11629" y="5514"/>
                    </a:lnTo>
                    <a:lnTo>
                      <a:pt x="11613" y="5547"/>
                    </a:lnTo>
                    <a:lnTo>
                      <a:pt x="11596" y="5581"/>
                    </a:lnTo>
                    <a:lnTo>
                      <a:pt x="11579" y="5622"/>
                    </a:lnTo>
                    <a:lnTo>
                      <a:pt x="11563" y="5656"/>
                    </a:lnTo>
                    <a:lnTo>
                      <a:pt x="11538" y="5689"/>
                    </a:lnTo>
                    <a:lnTo>
                      <a:pt x="11513" y="5723"/>
                    </a:lnTo>
                    <a:lnTo>
                      <a:pt x="11496" y="5756"/>
                    </a:lnTo>
                    <a:lnTo>
                      <a:pt x="11471" y="5781"/>
                    </a:lnTo>
                    <a:lnTo>
                      <a:pt x="11446" y="5814"/>
                    </a:lnTo>
                    <a:lnTo>
                      <a:pt x="11429" y="5848"/>
                    </a:lnTo>
                    <a:lnTo>
                      <a:pt x="11404" y="5873"/>
                    </a:lnTo>
                    <a:lnTo>
                      <a:pt x="11379" y="5898"/>
                    </a:lnTo>
                    <a:lnTo>
                      <a:pt x="11345" y="5931"/>
                    </a:lnTo>
                    <a:lnTo>
                      <a:pt x="11320" y="5956"/>
                    </a:lnTo>
                    <a:lnTo>
                      <a:pt x="11295" y="5981"/>
                    </a:lnTo>
                    <a:lnTo>
                      <a:pt x="11270" y="6007"/>
                    </a:lnTo>
                    <a:lnTo>
                      <a:pt x="11237" y="6023"/>
                    </a:lnTo>
                    <a:lnTo>
                      <a:pt x="11212" y="6048"/>
                    </a:lnTo>
                    <a:lnTo>
                      <a:pt x="11178" y="6065"/>
                    </a:lnTo>
                    <a:lnTo>
                      <a:pt x="11153" y="6090"/>
                    </a:lnTo>
                    <a:lnTo>
                      <a:pt x="11120" y="6107"/>
                    </a:lnTo>
                    <a:lnTo>
                      <a:pt x="11095" y="6124"/>
                    </a:lnTo>
                    <a:lnTo>
                      <a:pt x="11061" y="6140"/>
                    </a:lnTo>
                    <a:lnTo>
                      <a:pt x="11028" y="6157"/>
                    </a:lnTo>
                    <a:lnTo>
                      <a:pt x="10995" y="6174"/>
                    </a:lnTo>
                    <a:lnTo>
                      <a:pt x="10961" y="6182"/>
                    </a:lnTo>
                    <a:lnTo>
                      <a:pt x="10928" y="6199"/>
                    </a:lnTo>
                    <a:lnTo>
                      <a:pt x="10894" y="6207"/>
                    </a:lnTo>
                    <a:lnTo>
                      <a:pt x="10861" y="6215"/>
                    </a:lnTo>
                    <a:lnTo>
                      <a:pt x="10827" y="6224"/>
                    </a:lnTo>
                    <a:lnTo>
                      <a:pt x="10794" y="6232"/>
                    </a:lnTo>
                    <a:lnTo>
                      <a:pt x="10761" y="6232"/>
                    </a:lnTo>
                    <a:lnTo>
                      <a:pt x="10619" y="6232"/>
                    </a:lnTo>
                    <a:lnTo>
                      <a:pt x="10602" y="6232"/>
                    </a:lnTo>
                    <a:lnTo>
                      <a:pt x="10585" y="6232"/>
                    </a:lnTo>
                    <a:lnTo>
                      <a:pt x="10560" y="6232"/>
                    </a:lnTo>
                    <a:lnTo>
                      <a:pt x="10543" y="6232"/>
                    </a:lnTo>
                    <a:lnTo>
                      <a:pt x="10527" y="6232"/>
                    </a:lnTo>
                    <a:lnTo>
                      <a:pt x="10510" y="6232"/>
                    </a:lnTo>
                    <a:lnTo>
                      <a:pt x="10493" y="6232"/>
                    </a:lnTo>
                    <a:lnTo>
                      <a:pt x="10477" y="6232"/>
                    </a:lnTo>
                    <a:lnTo>
                      <a:pt x="10460" y="6232"/>
                    </a:lnTo>
                    <a:lnTo>
                      <a:pt x="10443" y="6232"/>
                    </a:lnTo>
                    <a:lnTo>
                      <a:pt x="10427" y="6224"/>
                    </a:lnTo>
                    <a:lnTo>
                      <a:pt x="10410" y="6215"/>
                    </a:lnTo>
                    <a:lnTo>
                      <a:pt x="10393" y="6215"/>
                    </a:lnTo>
                    <a:lnTo>
                      <a:pt x="10376" y="6207"/>
                    </a:lnTo>
                    <a:lnTo>
                      <a:pt x="10360" y="6199"/>
                    </a:lnTo>
                    <a:lnTo>
                      <a:pt x="10343" y="6190"/>
                    </a:lnTo>
                    <a:lnTo>
                      <a:pt x="10326" y="6182"/>
                    </a:lnTo>
                    <a:lnTo>
                      <a:pt x="10310" y="6174"/>
                    </a:lnTo>
                    <a:lnTo>
                      <a:pt x="10293" y="6165"/>
                    </a:lnTo>
                    <a:lnTo>
                      <a:pt x="10276" y="6157"/>
                    </a:lnTo>
                    <a:lnTo>
                      <a:pt x="10259" y="6149"/>
                    </a:lnTo>
                    <a:lnTo>
                      <a:pt x="10243" y="6140"/>
                    </a:lnTo>
                    <a:lnTo>
                      <a:pt x="10226" y="6132"/>
                    </a:lnTo>
                    <a:lnTo>
                      <a:pt x="10209" y="6124"/>
                    </a:lnTo>
                    <a:lnTo>
                      <a:pt x="10193" y="6115"/>
                    </a:lnTo>
                    <a:lnTo>
                      <a:pt x="10176" y="6098"/>
                    </a:lnTo>
                    <a:lnTo>
                      <a:pt x="10159" y="6090"/>
                    </a:lnTo>
                    <a:lnTo>
                      <a:pt x="10151" y="6082"/>
                    </a:lnTo>
                    <a:lnTo>
                      <a:pt x="10134" y="6065"/>
                    </a:lnTo>
                    <a:lnTo>
                      <a:pt x="10117" y="6057"/>
                    </a:lnTo>
                    <a:lnTo>
                      <a:pt x="10101" y="6040"/>
                    </a:lnTo>
                    <a:lnTo>
                      <a:pt x="10084" y="6032"/>
                    </a:lnTo>
                    <a:lnTo>
                      <a:pt x="10067" y="6015"/>
                    </a:lnTo>
                    <a:lnTo>
                      <a:pt x="10059" y="6007"/>
                    </a:lnTo>
                    <a:lnTo>
                      <a:pt x="10042" y="5990"/>
                    </a:lnTo>
                    <a:lnTo>
                      <a:pt x="10026" y="5981"/>
                    </a:lnTo>
                    <a:lnTo>
                      <a:pt x="10017" y="5965"/>
                    </a:lnTo>
                    <a:lnTo>
                      <a:pt x="10000" y="5948"/>
                    </a:lnTo>
                    <a:lnTo>
                      <a:pt x="9984" y="5931"/>
                    </a:lnTo>
                    <a:lnTo>
                      <a:pt x="9975" y="5923"/>
                    </a:lnTo>
                    <a:lnTo>
                      <a:pt x="9959" y="5906"/>
                    </a:lnTo>
                    <a:lnTo>
                      <a:pt x="9942" y="5890"/>
                    </a:lnTo>
                    <a:lnTo>
                      <a:pt x="9934" y="5873"/>
                    </a:lnTo>
                    <a:lnTo>
                      <a:pt x="9917" y="5856"/>
                    </a:lnTo>
                    <a:lnTo>
                      <a:pt x="9909" y="5839"/>
                    </a:lnTo>
                    <a:lnTo>
                      <a:pt x="9892" y="5823"/>
                    </a:lnTo>
                    <a:lnTo>
                      <a:pt x="9883" y="5806"/>
                    </a:lnTo>
                    <a:lnTo>
                      <a:pt x="9867" y="5789"/>
                    </a:lnTo>
                    <a:lnTo>
                      <a:pt x="9858" y="5764"/>
                    </a:lnTo>
                    <a:lnTo>
                      <a:pt x="9842" y="5748"/>
                    </a:lnTo>
                    <a:lnTo>
                      <a:pt x="9817" y="5714"/>
                    </a:lnTo>
                    <a:lnTo>
                      <a:pt x="9800" y="5672"/>
                    </a:lnTo>
                    <a:lnTo>
                      <a:pt x="9775" y="5631"/>
                    </a:lnTo>
                    <a:lnTo>
                      <a:pt x="9758" y="5606"/>
                    </a:lnTo>
                    <a:lnTo>
                      <a:pt x="9750" y="5581"/>
                    </a:lnTo>
                    <a:lnTo>
                      <a:pt x="9733" y="5547"/>
                    </a:lnTo>
                    <a:lnTo>
                      <a:pt x="9716" y="5522"/>
                    </a:lnTo>
                    <a:lnTo>
                      <a:pt x="9708" y="5497"/>
                    </a:lnTo>
                    <a:lnTo>
                      <a:pt x="9691" y="5472"/>
                    </a:lnTo>
                    <a:lnTo>
                      <a:pt x="9683" y="5438"/>
                    </a:lnTo>
                    <a:lnTo>
                      <a:pt x="9666" y="5413"/>
                    </a:lnTo>
                    <a:lnTo>
                      <a:pt x="9666" y="5405"/>
                    </a:lnTo>
                    <a:lnTo>
                      <a:pt x="9666" y="5438"/>
                    </a:lnTo>
                    <a:lnTo>
                      <a:pt x="9666" y="5472"/>
                    </a:lnTo>
                    <a:lnTo>
                      <a:pt x="9666" y="5514"/>
                    </a:lnTo>
                    <a:lnTo>
                      <a:pt x="9658" y="5589"/>
                    </a:lnTo>
                    <a:lnTo>
                      <a:pt x="9650" y="5664"/>
                    </a:lnTo>
                    <a:lnTo>
                      <a:pt x="9641" y="5739"/>
                    </a:lnTo>
                    <a:lnTo>
                      <a:pt x="9633" y="5814"/>
                    </a:lnTo>
                    <a:lnTo>
                      <a:pt x="9616" y="5898"/>
                    </a:lnTo>
                    <a:lnTo>
                      <a:pt x="9599" y="5973"/>
                    </a:lnTo>
                    <a:lnTo>
                      <a:pt x="9591" y="6007"/>
                    </a:lnTo>
                    <a:lnTo>
                      <a:pt x="9583" y="6048"/>
                    </a:lnTo>
                    <a:lnTo>
                      <a:pt x="9574" y="6090"/>
                    </a:lnTo>
                    <a:lnTo>
                      <a:pt x="9566" y="6124"/>
                    </a:lnTo>
                    <a:lnTo>
                      <a:pt x="9558" y="6165"/>
                    </a:lnTo>
                    <a:lnTo>
                      <a:pt x="9549" y="6207"/>
                    </a:lnTo>
                    <a:lnTo>
                      <a:pt x="9541" y="6240"/>
                    </a:lnTo>
                    <a:lnTo>
                      <a:pt x="9533" y="6282"/>
                    </a:lnTo>
                    <a:lnTo>
                      <a:pt x="9524" y="6316"/>
                    </a:lnTo>
                    <a:lnTo>
                      <a:pt x="9516" y="6357"/>
                    </a:lnTo>
                    <a:lnTo>
                      <a:pt x="9508" y="6399"/>
                    </a:lnTo>
                    <a:lnTo>
                      <a:pt x="9491" y="6433"/>
                    </a:lnTo>
                    <a:lnTo>
                      <a:pt x="9482" y="6474"/>
                    </a:lnTo>
                    <a:lnTo>
                      <a:pt x="9466" y="6508"/>
                    </a:lnTo>
                    <a:lnTo>
                      <a:pt x="9457" y="6550"/>
                    </a:lnTo>
                    <a:lnTo>
                      <a:pt x="9449" y="6583"/>
                    </a:lnTo>
                    <a:lnTo>
                      <a:pt x="9432" y="6625"/>
                    </a:lnTo>
                    <a:lnTo>
                      <a:pt x="9416" y="6658"/>
                    </a:lnTo>
                    <a:lnTo>
                      <a:pt x="9407" y="6700"/>
                    </a:lnTo>
                    <a:lnTo>
                      <a:pt x="9391" y="6733"/>
                    </a:lnTo>
                    <a:lnTo>
                      <a:pt x="9374" y="6767"/>
                    </a:lnTo>
                    <a:lnTo>
                      <a:pt x="9366" y="6809"/>
                    </a:lnTo>
                    <a:lnTo>
                      <a:pt x="9349" y="6842"/>
                    </a:lnTo>
                    <a:lnTo>
                      <a:pt x="9332" y="6884"/>
                    </a:lnTo>
                    <a:lnTo>
                      <a:pt x="9315" y="6917"/>
                    </a:lnTo>
                    <a:lnTo>
                      <a:pt x="9299" y="6951"/>
                    </a:lnTo>
                    <a:lnTo>
                      <a:pt x="9282" y="6984"/>
                    </a:lnTo>
                    <a:lnTo>
                      <a:pt x="9265" y="7026"/>
                    </a:lnTo>
                    <a:lnTo>
                      <a:pt x="9249" y="7059"/>
                    </a:lnTo>
                    <a:lnTo>
                      <a:pt x="9232" y="7093"/>
                    </a:lnTo>
                    <a:lnTo>
                      <a:pt x="9215" y="7126"/>
                    </a:lnTo>
                    <a:lnTo>
                      <a:pt x="9198" y="7159"/>
                    </a:lnTo>
                    <a:lnTo>
                      <a:pt x="9173" y="7201"/>
                    </a:lnTo>
                    <a:lnTo>
                      <a:pt x="9157" y="7235"/>
                    </a:lnTo>
                    <a:lnTo>
                      <a:pt x="9132" y="7268"/>
                    </a:lnTo>
                    <a:lnTo>
                      <a:pt x="9115" y="7301"/>
                    </a:lnTo>
                    <a:lnTo>
                      <a:pt x="9090" y="7335"/>
                    </a:lnTo>
                    <a:lnTo>
                      <a:pt x="9073" y="7368"/>
                    </a:lnTo>
                    <a:lnTo>
                      <a:pt x="9048" y="7402"/>
                    </a:lnTo>
                    <a:lnTo>
                      <a:pt x="9031" y="7435"/>
                    </a:lnTo>
                    <a:lnTo>
                      <a:pt x="9006" y="7460"/>
                    </a:lnTo>
                    <a:lnTo>
                      <a:pt x="8981" y="7494"/>
                    </a:lnTo>
                    <a:lnTo>
                      <a:pt x="8956" y="7527"/>
                    </a:lnTo>
                    <a:lnTo>
                      <a:pt x="8931" y="7560"/>
                    </a:lnTo>
                    <a:lnTo>
                      <a:pt x="8914" y="7577"/>
                    </a:lnTo>
                    <a:lnTo>
                      <a:pt x="8898" y="7602"/>
                    </a:lnTo>
                    <a:lnTo>
                      <a:pt x="8881" y="7619"/>
                    </a:lnTo>
                    <a:lnTo>
                      <a:pt x="8864" y="7644"/>
                    </a:lnTo>
                    <a:lnTo>
                      <a:pt x="8839" y="7661"/>
                    </a:lnTo>
                    <a:lnTo>
                      <a:pt x="8823" y="7686"/>
                    </a:lnTo>
                    <a:lnTo>
                      <a:pt x="8797" y="7711"/>
                    </a:lnTo>
                    <a:lnTo>
                      <a:pt x="8781" y="7727"/>
                    </a:lnTo>
                    <a:lnTo>
                      <a:pt x="8756" y="7753"/>
                    </a:lnTo>
                    <a:lnTo>
                      <a:pt x="8731" y="7778"/>
                    </a:lnTo>
                    <a:lnTo>
                      <a:pt x="8706" y="7794"/>
                    </a:lnTo>
                    <a:lnTo>
                      <a:pt x="8681" y="7819"/>
                    </a:lnTo>
                    <a:lnTo>
                      <a:pt x="8664" y="7828"/>
                    </a:lnTo>
                    <a:lnTo>
                      <a:pt x="8655" y="7836"/>
                    </a:lnTo>
                    <a:lnTo>
                      <a:pt x="8630" y="7853"/>
                    </a:lnTo>
                    <a:lnTo>
                      <a:pt x="8605" y="7878"/>
                    </a:lnTo>
                    <a:lnTo>
                      <a:pt x="8580" y="7895"/>
                    </a:lnTo>
                    <a:lnTo>
                      <a:pt x="8547" y="7911"/>
                    </a:lnTo>
                    <a:lnTo>
                      <a:pt x="8530" y="7920"/>
                    </a:lnTo>
                    <a:lnTo>
                      <a:pt x="8522" y="7928"/>
                    </a:lnTo>
                    <a:lnTo>
                      <a:pt x="8505" y="7936"/>
                    </a:lnTo>
                    <a:lnTo>
                      <a:pt x="8488" y="7945"/>
                    </a:lnTo>
                    <a:lnTo>
                      <a:pt x="8472" y="7945"/>
                    </a:lnTo>
                    <a:lnTo>
                      <a:pt x="8455" y="7953"/>
                    </a:lnTo>
                    <a:lnTo>
                      <a:pt x="8438" y="7961"/>
                    </a:lnTo>
                    <a:lnTo>
                      <a:pt x="8422" y="7970"/>
                    </a:lnTo>
                    <a:lnTo>
                      <a:pt x="8405" y="7970"/>
                    </a:lnTo>
                    <a:lnTo>
                      <a:pt x="8388" y="7970"/>
                    </a:lnTo>
                    <a:lnTo>
                      <a:pt x="8371" y="7970"/>
                    </a:lnTo>
                    <a:lnTo>
                      <a:pt x="8355" y="7970"/>
                    </a:lnTo>
                    <a:lnTo>
                      <a:pt x="8338" y="7970"/>
                    </a:lnTo>
                    <a:lnTo>
                      <a:pt x="8321" y="7970"/>
                    </a:lnTo>
                    <a:lnTo>
                      <a:pt x="8305" y="7970"/>
                    </a:lnTo>
                    <a:lnTo>
                      <a:pt x="8288" y="7970"/>
                    </a:lnTo>
                    <a:lnTo>
                      <a:pt x="8196" y="7970"/>
                    </a:lnTo>
                    <a:lnTo>
                      <a:pt x="8179" y="7970"/>
                    </a:lnTo>
                    <a:lnTo>
                      <a:pt x="8163" y="7970"/>
                    </a:lnTo>
                    <a:lnTo>
                      <a:pt x="8146" y="7970"/>
                    </a:lnTo>
                    <a:lnTo>
                      <a:pt x="8129" y="7970"/>
                    </a:lnTo>
                    <a:lnTo>
                      <a:pt x="8104" y="7970"/>
                    </a:lnTo>
                    <a:lnTo>
                      <a:pt x="8087" y="7970"/>
                    </a:lnTo>
                    <a:lnTo>
                      <a:pt x="8071" y="7961"/>
                    </a:lnTo>
                    <a:lnTo>
                      <a:pt x="8054" y="7953"/>
                    </a:lnTo>
                    <a:lnTo>
                      <a:pt x="8037" y="7945"/>
                    </a:lnTo>
                    <a:lnTo>
                      <a:pt x="7995" y="7928"/>
                    </a:lnTo>
                    <a:lnTo>
                      <a:pt x="7962" y="7911"/>
                    </a:lnTo>
                    <a:lnTo>
                      <a:pt x="7920" y="7886"/>
                    </a:lnTo>
                    <a:lnTo>
                      <a:pt x="7887" y="7870"/>
                    </a:lnTo>
                    <a:lnTo>
                      <a:pt x="7853" y="7844"/>
                    </a:lnTo>
                    <a:lnTo>
                      <a:pt x="7820" y="7828"/>
                    </a:lnTo>
                    <a:lnTo>
                      <a:pt x="7787" y="7803"/>
                    </a:lnTo>
                    <a:lnTo>
                      <a:pt x="7753" y="7778"/>
                    </a:lnTo>
                    <a:lnTo>
                      <a:pt x="7720" y="7753"/>
                    </a:lnTo>
                    <a:lnTo>
                      <a:pt x="7695" y="7727"/>
                    </a:lnTo>
                    <a:lnTo>
                      <a:pt x="7661" y="7702"/>
                    </a:lnTo>
                    <a:lnTo>
                      <a:pt x="7636" y="7677"/>
                    </a:lnTo>
                    <a:lnTo>
                      <a:pt x="7603" y="7652"/>
                    </a:lnTo>
                    <a:lnTo>
                      <a:pt x="7578" y="7627"/>
                    </a:lnTo>
                    <a:lnTo>
                      <a:pt x="7553" y="7602"/>
                    </a:lnTo>
                    <a:lnTo>
                      <a:pt x="7528" y="7569"/>
                    </a:lnTo>
                    <a:lnTo>
                      <a:pt x="7503" y="7544"/>
                    </a:lnTo>
                    <a:lnTo>
                      <a:pt x="7478" y="7510"/>
                    </a:lnTo>
                    <a:lnTo>
                      <a:pt x="7452" y="7485"/>
                    </a:lnTo>
                    <a:lnTo>
                      <a:pt x="7436" y="7452"/>
                    </a:lnTo>
                    <a:lnTo>
                      <a:pt x="7411" y="7418"/>
                    </a:lnTo>
                    <a:lnTo>
                      <a:pt x="7394" y="7385"/>
                    </a:lnTo>
                    <a:lnTo>
                      <a:pt x="7369" y="7360"/>
                    </a:lnTo>
                    <a:lnTo>
                      <a:pt x="7352" y="7326"/>
                    </a:lnTo>
                    <a:lnTo>
                      <a:pt x="7336" y="7293"/>
                    </a:lnTo>
                    <a:lnTo>
                      <a:pt x="7319" y="7260"/>
                    </a:lnTo>
                    <a:lnTo>
                      <a:pt x="7302" y="7226"/>
                    </a:lnTo>
                    <a:lnTo>
                      <a:pt x="7285" y="7193"/>
                    </a:lnTo>
                    <a:lnTo>
                      <a:pt x="7269" y="7151"/>
                    </a:lnTo>
                    <a:lnTo>
                      <a:pt x="7252" y="7118"/>
                    </a:lnTo>
                    <a:lnTo>
                      <a:pt x="7235" y="7084"/>
                    </a:lnTo>
                    <a:lnTo>
                      <a:pt x="7227" y="7051"/>
                    </a:lnTo>
                    <a:lnTo>
                      <a:pt x="7210" y="7009"/>
                    </a:lnTo>
                    <a:lnTo>
                      <a:pt x="7202" y="6976"/>
                    </a:lnTo>
                    <a:lnTo>
                      <a:pt x="7185" y="6942"/>
                    </a:lnTo>
                    <a:lnTo>
                      <a:pt x="7177" y="6900"/>
                    </a:lnTo>
                    <a:lnTo>
                      <a:pt x="7168" y="6867"/>
                    </a:lnTo>
                    <a:lnTo>
                      <a:pt x="7160" y="6825"/>
                    </a:lnTo>
                    <a:lnTo>
                      <a:pt x="7143" y="6792"/>
                    </a:lnTo>
                    <a:lnTo>
                      <a:pt x="7135" y="6750"/>
                    </a:lnTo>
                    <a:lnTo>
                      <a:pt x="7127" y="6708"/>
                    </a:lnTo>
                    <a:lnTo>
                      <a:pt x="7127" y="6675"/>
                    </a:lnTo>
                    <a:lnTo>
                      <a:pt x="7118" y="6633"/>
                    </a:lnTo>
                    <a:lnTo>
                      <a:pt x="7110" y="6600"/>
                    </a:lnTo>
                    <a:lnTo>
                      <a:pt x="7102" y="6558"/>
                    </a:lnTo>
                    <a:lnTo>
                      <a:pt x="7102" y="6516"/>
                    </a:lnTo>
                    <a:lnTo>
                      <a:pt x="7102" y="6474"/>
                    </a:lnTo>
                    <a:lnTo>
                      <a:pt x="7102" y="6441"/>
                    </a:lnTo>
                    <a:lnTo>
                      <a:pt x="7102" y="6399"/>
                    </a:lnTo>
                    <a:lnTo>
                      <a:pt x="7102" y="6357"/>
                    </a:lnTo>
                    <a:lnTo>
                      <a:pt x="7102" y="6316"/>
                    </a:lnTo>
                    <a:lnTo>
                      <a:pt x="7102" y="6274"/>
                    </a:lnTo>
                    <a:lnTo>
                      <a:pt x="7102" y="6240"/>
                    </a:lnTo>
                    <a:lnTo>
                      <a:pt x="7102" y="6199"/>
                    </a:lnTo>
                    <a:lnTo>
                      <a:pt x="7102" y="5906"/>
                    </a:lnTo>
                    <a:lnTo>
                      <a:pt x="7102" y="5865"/>
                    </a:lnTo>
                    <a:lnTo>
                      <a:pt x="7102" y="5823"/>
                    </a:lnTo>
                    <a:lnTo>
                      <a:pt x="7102" y="5781"/>
                    </a:lnTo>
                    <a:lnTo>
                      <a:pt x="7102" y="5697"/>
                    </a:lnTo>
                    <a:lnTo>
                      <a:pt x="7110" y="5614"/>
                    </a:lnTo>
                    <a:lnTo>
                      <a:pt x="7118" y="5530"/>
                    </a:lnTo>
                    <a:lnTo>
                      <a:pt x="7127" y="5447"/>
                    </a:lnTo>
                    <a:lnTo>
                      <a:pt x="7135" y="5363"/>
                    </a:lnTo>
                    <a:lnTo>
                      <a:pt x="7143" y="5280"/>
                    </a:lnTo>
                    <a:lnTo>
                      <a:pt x="7160" y="5196"/>
                    </a:lnTo>
                    <a:lnTo>
                      <a:pt x="7168" y="5129"/>
                    </a:lnTo>
                    <a:lnTo>
                      <a:pt x="7168" y="5146"/>
                    </a:lnTo>
                    <a:lnTo>
                      <a:pt x="7135" y="5221"/>
                    </a:lnTo>
                    <a:lnTo>
                      <a:pt x="7102" y="5313"/>
                    </a:lnTo>
                    <a:lnTo>
                      <a:pt x="7068" y="5413"/>
                    </a:lnTo>
                    <a:lnTo>
                      <a:pt x="7043" y="5464"/>
                    </a:lnTo>
                    <a:lnTo>
                      <a:pt x="7026" y="5522"/>
                    </a:lnTo>
                    <a:lnTo>
                      <a:pt x="7001" y="5581"/>
                    </a:lnTo>
                    <a:lnTo>
                      <a:pt x="6976" y="5639"/>
                    </a:lnTo>
                    <a:lnTo>
                      <a:pt x="6951" y="5697"/>
                    </a:lnTo>
                    <a:lnTo>
                      <a:pt x="6926" y="5756"/>
                    </a:lnTo>
                    <a:lnTo>
                      <a:pt x="6901" y="5814"/>
                    </a:lnTo>
                    <a:lnTo>
                      <a:pt x="6868" y="5881"/>
                    </a:lnTo>
                    <a:lnTo>
                      <a:pt x="6843" y="5948"/>
                    </a:lnTo>
                    <a:lnTo>
                      <a:pt x="6809" y="6007"/>
                    </a:lnTo>
                    <a:lnTo>
                      <a:pt x="6784" y="6073"/>
                    </a:lnTo>
                    <a:lnTo>
                      <a:pt x="6751" y="6140"/>
                    </a:lnTo>
                    <a:lnTo>
                      <a:pt x="6717" y="6207"/>
                    </a:lnTo>
                    <a:lnTo>
                      <a:pt x="6684" y="6274"/>
                    </a:lnTo>
                    <a:lnTo>
                      <a:pt x="6650" y="6349"/>
                    </a:lnTo>
                    <a:lnTo>
                      <a:pt x="6617" y="6416"/>
                    </a:lnTo>
                    <a:lnTo>
                      <a:pt x="6584" y="6483"/>
                    </a:lnTo>
                    <a:lnTo>
                      <a:pt x="6542" y="6550"/>
                    </a:lnTo>
                    <a:lnTo>
                      <a:pt x="6508" y="6625"/>
                    </a:lnTo>
                    <a:lnTo>
                      <a:pt x="6467" y="6692"/>
                    </a:lnTo>
                    <a:lnTo>
                      <a:pt x="6425" y="6758"/>
                    </a:lnTo>
                    <a:lnTo>
                      <a:pt x="6392" y="6825"/>
                    </a:lnTo>
                    <a:lnTo>
                      <a:pt x="6350" y="6892"/>
                    </a:lnTo>
                    <a:lnTo>
                      <a:pt x="6308" y="6967"/>
                    </a:lnTo>
                    <a:lnTo>
                      <a:pt x="6266" y="7034"/>
                    </a:lnTo>
                    <a:lnTo>
                      <a:pt x="6216" y="7101"/>
                    </a:lnTo>
                    <a:lnTo>
                      <a:pt x="6174" y="7159"/>
                    </a:lnTo>
                    <a:lnTo>
                      <a:pt x="6158" y="7193"/>
                    </a:lnTo>
                    <a:lnTo>
                      <a:pt x="6133" y="7226"/>
                    </a:lnTo>
                    <a:lnTo>
                      <a:pt x="6107" y="7260"/>
                    </a:lnTo>
                    <a:lnTo>
                      <a:pt x="6082" y="7293"/>
                    </a:lnTo>
                    <a:lnTo>
                      <a:pt x="6066" y="7318"/>
                    </a:lnTo>
                    <a:lnTo>
                      <a:pt x="6041" y="7352"/>
                    </a:lnTo>
                    <a:lnTo>
                      <a:pt x="6016" y="7385"/>
                    </a:lnTo>
                    <a:lnTo>
                      <a:pt x="5991" y="7410"/>
                    </a:lnTo>
                    <a:lnTo>
                      <a:pt x="5965" y="7443"/>
                    </a:lnTo>
                    <a:lnTo>
                      <a:pt x="5949" y="7477"/>
                    </a:lnTo>
                    <a:lnTo>
                      <a:pt x="5840" y="7510"/>
                    </a:lnTo>
                    <a:lnTo>
                      <a:pt x="5815" y="7544"/>
                    </a:lnTo>
                    <a:lnTo>
                      <a:pt x="5790" y="7569"/>
                    </a:lnTo>
                    <a:lnTo>
                      <a:pt x="5765" y="7594"/>
                    </a:lnTo>
                    <a:lnTo>
                      <a:pt x="5740" y="7627"/>
                    </a:lnTo>
                    <a:lnTo>
                      <a:pt x="5715" y="7652"/>
                    </a:lnTo>
                    <a:lnTo>
                      <a:pt x="5690" y="7677"/>
                    </a:lnTo>
                    <a:lnTo>
                      <a:pt x="5665" y="7702"/>
                    </a:lnTo>
                    <a:lnTo>
                      <a:pt x="5640" y="7727"/>
                    </a:lnTo>
                    <a:lnTo>
                      <a:pt x="5615" y="7753"/>
                    </a:lnTo>
                    <a:lnTo>
                      <a:pt x="5590" y="7778"/>
                    </a:lnTo>
                    <a:lnTo>
                      <a:pt x="5556" y="7803"/>
                    </a:lnTo>
                    <a:lnTo>
                      <a:pt x="5531" y="7828"/>
                    </a:lnTo>
                    <a:lnTo>
                      <a:pt x="5506" y="7853"/>
                    </a:lnTo>
                    <a:lnTo>
                      <a:pt x="5481" y="7878"/>
                    </a:lnTo>
                    <a:lnTo>
                      <a:pt x="5456" y="7903"/>
                    </a:lnTo>
                    <a:lnTo>
                      <a:pt x="5422" y="7928"/>
                    </a:lnTo>
                    <a:lnTo>
                      <a:pt x="5422" y="7928"/>
                    </a:lnTo>
                    <a:lnTo>
                      <a:pt x="5397" y="7953"/>
                    </a:lnTo>
                    <a:lnTo>
                      <a:pt x="5364" y="7970"/>
                    </a:lnTo>
                    <a:lnTo>
                      <a:pt x="5339" y="7986"/>
                    </a:lnTo>
                    <a:lnTo>
                      <a:pt x="5305" y="8012"/>
                    </a:lnTo>
                    <a:lnTo>
                      <a:pt x="5280" y="8028"/>
                    </a:lnTo>
                    <a:lnTo>
                      <a:pt x="5255" y="8045"/>
                    </a:lnTo>
                    <a:lnTo>
                      <a:pt x="5222" y="8062"/>
                    </a:lnTo>
                    <a:lnTo>
                      <a:pt x="5197" y="8078"/>
                    </a:lnTo>
                    <a:lnTo>
                      <a:pt x="5163" y="8095"/>
                    </a:lnTo>
                    <a:lnTo>
                      <a:pt x="5130" y="8112"/>
                    </a:lnTo>
                    <a:lnTo>
                      <a:pt x="5105" y="8128"/>
                    </a:lnTo>
                    <a:lnTo>
                      <a:pt x="5072" y="8137"/>
                    </a:lnTo>
                    <a:lnTo>
                      <a:pt x="5047" y="8154"/>
                    </a:lnTo>
                    <a:lnTo>
                      <a:pt x="5013" y="8170"/>
                    </a:lnTo>
                    <a:lnTo>
                      <a:pt x="4980" y="8179"/>
                    </a:lnTo>
                    <a:lnTo>
                      <a:pt x="4955" y="8187"/>
                    </a:lnTo>
                    <a:lnTo>
                      <a:pt x="4921" y="8195"/>
                    </a:lnTo>
                    <a:lnTo>
                      <a:pt x="4888" y="8204"/>
                    </a:lnTo>
                    <a:lnTo>
                      <a:pt x="4854" y="8212"/>
                    </a:lnTo>
                    <a:lnTo>
                      <a:pt x="4829" y="8220"/>
                    </a:lnTo>
                    <a:lnTo>
                      <a:pt x="4796" y="8229"/>
                    </a:lnTo>
                    <a:lnTo>
                      <a:pt x="4762" y="8229"/>
                    </a:lnTo>
                    <a:lnTo>
                      <a:pt x="4729" y="8229"/>
                    </a:lnTo>
                    <a:lnTo>
                      <a:pt x="4696" y="8229"/>
                    </a:lnTo>
                    <a:lnTo>
                      <a:pt x="4595" y="8229"/>
                    </a:lnTo>
                    <a:lnTo>
                      <a:pt x="4562" y="8229"/>
                    </a:lnTo>
                    <a:lnTo>
                      <a:pt x="4529" y="8229"/>
                    </a:lnTo>
                    <a:lnTo>
                      <a:pt x="4495" y="8229"/>
                    </a:lnTo>
                    <a:lnTo>
                      <a:pt x="4462" y="8220"/>
                    </a:lnTo>
                    <a:lnTo>
                      <a:pt x="4428" y="8212"/>
                    </a:lnTo>
                    <a:lnTo>
                      <a:pt x="4395" y="8204"/>
                    </a:lnTo>
                    <a:lnTo>
                      <a:pt x="4361" y="8195"/>
                    </a:lnTo>
                    <a:lnTo>
                      <a:pt x="4328" y="8187"/>
                    </a:lnTo>
                    <a:lnTo>
                      <a:pt x="4311" y="8179"/>
                    </a:lnTo>
                    <a:lnTo>
                      <a:pt x="4295" y="8179"/>
                    </a:lnTo>
                    <a:lnTo>
                      <a:pt x="4286" y="8170"/>
                    </a:lnTo>
                    <a:lnTo>
                      <a:pt x="4270" y="8162"/>
                    </a:lnTo>
                    <a:lnTo>
                      <a:pt x="4253" y="8154"/>
                    </a:lnTo>
                    <a:lnTo>
                      <a:pt x="4236" y="8145"/>
                    </a:lnTo>
                    <a:lnTo>
                      <a:pt x="4228" y="8137"/>
                    </a:lnTo>
                    <a:lnTo>
                      <a:pt x="4211" y="8128"/>
                    </a:lnTo>
                    <a:lnTo>
                      <a:pt x="4194" y="8120"/>
                    </a:lnTo>
                    <a:lnTo>
                      <a:pt x="4186" y="8112"/>
                    </a:lnTo>
                    <a:lnTo>
                      <a:pt x="4169" y="8103"/>
                    </a:lnTo>
                    <a:lnTo>
                      <a:pt x="4161" y="8095"/>
                    </a:lnTo>
                    <a:lnTo>
                      <a:pt x="4144" y="8078"/>
                    </a:lnTo>
                    <a:lnTo>
                      <a:pt x="4136" y="8070"/>
                    </a:lnTo>
                    <a:lnTo>
                      <a:pt x="4119" y="8062"/>
                    </a:lnTo>
                    <a:lnTo>
                      <a:pt x="4111" y="8045"/>
                    </a:lnTo>
                    <a:lnTo>
                      <a:pt x="4102" y="8037"/>
                    </a:lnTo>
                    <a:lnTo>
                      <a:pt x="4086" y="8028"/>
                    </a:lnTo>
                    <a:lnTo>
                      <a:pt x="4077" y="8012"/>
                    </a:lnTo>
                    <a:lnTo>
                      <a:pt x="4069" y="8003"/>
                    </a:lnTo>
                    <a:lnTo>
                      <a:pt x="4061" y="7986"/>
                    </a:lnTo>
                    <a:lnTo>
                      <a:pt x="4052" y="7978"/>
                    </a:lnTo>
                    <a:lnTo>
                      <a:pt x="4036" y="7953"/>
                    </a:lnTo>
                    <a:lnTo>
                      <a:pt x="4019" y="7920"/>
                    </a:lnTo>
                    <a:lnTo>
                      <a:pt x="4002" y="7895"/>
                    </a:lnTo>
                    <a:lnTo>
                      <a:pt x="3986" y="7870"/>
                    </a:lnTo>
                    <a:lnTo>
                      <a:pt x="3969" y="7844"/>
                    </a:lnTo>
                    <a:lnTo>
                      <a:pt x="3960" y="7811"/>
                    </a:lnTo>
                    <a:lnTo>
                      <a:pt x="3944" y="7786"/>
                    </a:lnTo>
                    <a:lnTo>
                      <a:pt x="3935" y="7753"/>
                    </a:lnTo>
                    <a:lnTo>
                      <a:pt x="3927" y="7719"/>
                    </a:lnTo>
                    <a:lnTo>
                      <a:pt x="3919" y="7694"/>
                    </a:lnTo>
                    <a:lnTo>
                      <a:pt x="3902" y="7661"/>
                    </a:lnTo>
                    <a:lnTo>
                      <a:pt x="3894" y="7627"/>
                    </a:lnTo>
                    <a:lnTo>
                      <a:pt x="3885" y="7602"/>
                    </a:lnTo>
                    <a:lnTo>
                      <a:pt x="3885" y="7569"/>
                    </a:lnTo>
                    <a:lnTo>
                      <a:pt x="3877" y="7535"/>
                    </a:lnTo>
                    <a:lnTo>
                      <a:pt x="3869" y="7502"/>
                    </a:lnTo>
                    <a:lnTo>
                      <a:pt x="3860" y="7469"/>
                    </a:lnTo>
                    <a:lnTo>
                      <a:pt x="3860" y="7435"/>
                    </a:lnTo>
                    <a:lnTo>
                      <a:pt x="3860" y="7402"/>
                    </a:lnTo>
                    <a:lnTo>
                      <a:pt x="3860" y="7368"/>
                    </a:lnTo>
                    <a:lnTo>
                      <a:pt x="3860" y="7335"/>
                    </a:lnTo>
                    <a:lnTo>
                      <a:pt x="3860" y="7301"/>
                    </a:lnTo>
                    <a:lnTo>
                      <a:pt x="3860" y="7268"/>
                    </a:lnTo>
                    <a:lnTo>
                      <a:pt x="3860" y="7235"/>
                    </a:lnTo>
                    <a:lnTo>
                      <a:pt x="3860" y="7201"/>
                    </a:lnTo>
                    <a:lnTo>
                      <a:pt x="3860" y="6875"/>
                    </a:lnTo>
                    <a:lnTo>
                      <a:pt x="3860" y="6817"/>
                    </a:lnTo>
                    <a:lnTo>
                      <a:pt x="3860" y="6758"/>
                    </a:lnTo>
                    <a:lnTo>
                      <a:pt x="3860" y="6700"/>
                    </a:lnTo>
                    <a:lnTo>
                      <a:pt x="3860" y="6650"/>
                    </a:lnTo>
                    <a:lnTo>
                      <a:pt x="3860" y="6600"/>
                    </a:lnTo>
                    <a:lnTo>
                      <a:pt x="3860" y="6550"/>
                    </a:lnTo>
                    <a:lnTo>
                      <a:pt x="3860" y="6508"/>
                    </a:lnTo>
                    <a:lnTo>
                      <a:pt x="3860" y="6466"/>
                    </a:lnTo>
                    <a:lnTo>
                      <a:pt x="3860" y="6433"/>
                    </a:lnTo>
                    <a:lnTo>
                      <a:pt x="3869" y="6366"/>
                    </a:lnTo>
                    <a:lnTo>
                      <a:pt x="3885" y="6291"/>
                    </a:lnTo>
                    <a:lnTo>
                      <a:pt x="3894" y="6224"/>
                    </a:lnTo>
                    <a:lnTo>
                      <a:pt x="3902" y="6157"/>
                    </a:lnTo>
                    <a:lnTo>
                      <a:pt x="3910" y="6090"/>
                    </a:lnTo>
                    <a:lnTo>
                      <a:pt x="3927" y="6015"/>
                    </a:lnTo>
                    <a:lnTo>
                      <a:pt x="3935" y="5948"/>
                    </a:lnTo>
                    <a:lnTo>
                      <a:pt x="3952" y="5881"/>
                    </a:lnTo>
                    <a:lnTo>
                      <a:pt x="3969" y="5814"/>
                    </a:lnTo>
                    <a:lnTo>
                      <a:pt x="3977" y="5739"/>
                    </a:lnTo>
                    <a:lnTo>
                      <a:pt x="3994" y="5672"/>
                    </a:lnTo>
                    <a:lnTo>
                      <a:pt x="4011" y="5606"/>
                    </a:lnTo>
                    <a:lnTo>
                      <a:pt x="4027" y="5539"/>
                    </a:lnTo>
                    <a:lnTo>
                      <a:pt x="4044" y="5472"/>
                    </a:lnTo>
                    <a:lnTo>
                      <a:pt x="4061" y="5405"/>
                    </a:lnTo>
                    <a:lnTo>
                      <a:pt x="4077" y="5338"/>
                    </a:lnTo>
                    <a:lnTo>
                      <a:pt x="4094" y="5263"/>
                    </a:lnTo>
                    <a:lnTo>
                      <a:pt x="4111" y="5196"/>
                    </a:lnTo>
                    <a:lnTo>
                      <a:pt x="4136" y="5129"/>
                    </a:lnTo>
                    <a:lnTo>
                      <a:pt x="4153" y="5063"/>
                    </a:lnTo>
                    <a:lnTo>
                      <a:pt x="4169" y="4996"/>
                    </a:lnTo>
                    <a:lnTo>
                      <a:pt x="4194" y="4929"/>
                    </a:lnTo>
                    <a:lnTo>
                      <a:pt x="4211" y="4879"/>
                    </a:lnTo>
                    <a:lnTo>
                      <a:pt x="4211" y="4870"/>
                    </a:lnTo>
                    <a:lnTo>
                      <a:pt x="4236" y="4804"/>
                    </a:lnTo>
                    <a:lnTo>
                      <a:pt x="4253" y="4737"/>
                    </a:lnTo>
                    <a:lnTo>
                      <a:pt x="4278" y="4670"/>
                    </a:lnTo>
                    <a:lnTo>
                      <a:pt x="4303" y="4603"/>
                    </a:lnTo>
                    <a:lnTo>
                      <a:pt x="4320" y="4536"/>
                    </a:lnTo>
                    <a:lnTo>
                      <a:pt x="4345" y="4469"/>
                    </a:lnTo>
                    <a:lnTo>
                      <a:pt x="4370" y="4411"/>
                    </a:lnTo>
                    <a:lnTo>
                      <a:pt x="4395" y="4344"/>
                    </a:lnTo>
                    <a:lnTo>
                      <a:pt x="4420" y="4277"/>
                    </a:lnTo>
                    <a:lnTo>
                      <a:pt x="4445" y="4210"/>
                    </a:lnTo>
                    <a:lnTo>
                      <a:pt x="4470" y="4152"/>
                    </a:lnTo>
                    <a:lnTo>
                      <a:pt x="4495" y="4085"/>
                    </a:lnTo>
                    <a:lnTo>
                      <a:pt x="4520" y="4018"/>
                    </a:lnTo>
                    <a:lnTo>
                      <a:pt x="4554" y="3951"/>
                    </a:lnTo>
                    <a:lnTo>
                      <a:pt x="4579" y="3893"/>
                    </a:lnTo>
                    <a:lnTo>
                      <a:pt x="4604" y="3826"/>
                    </a:lnTo>
                    <a:lnTo>
                      <a:pt x="4637" y="3759"/>
                    </a:lnTo>
                    <a:lnTo>
                      <a:pt x="4662" y="3701"/>
                    </a:lnTo>
                    <a:lnTo>
                      <a:pt x="4687" y="3634"/>
                    </a:lnTo>
                    <a:lnTo>
                      <a:pt x="4721" y="3576"/>
                    </a:lnTo>
                    <a:lnTo>
                      <a:pt x="4746" y="3509"/>
                    </a:lnTo>
                    <a:lnTo>
                      <a:pt x="4779" y="3442"/>
                    </a:lnTo>
                    <a:lnTo>
                      <a:pt x="4804" y="3383"/>
                    </a:lnTo>
                    <a:lnTo>
                      <a:pt x="4838" y="3317"/>
                    </a:lnTo>
                    <a:lnTo>
                      <a:pt x="4863" y="3266"/>
                    </a:lnTo>
                    <a:lnTo>
                      <a:pt x="4846" y="3283"/>
                    </a:lnTo>
                    <a:lnTo>
                      <a:pt x="4796" y="3325"/>
                    </a:lnTo>
                    <a:lnTo>
                      <a:pt x="4754" y="3358"/>
                    </a:lnTo>
                    <a:lnTo>
                      <a:pt x="4704" y="3400"/>
                    </a:lnTo>
                    <a:lnTo>
                      <a:pt x="4662" y="3442"/>
                    </a:lnTo>
                    <a:lnTo>
                      <a:pt x="4612" y="3475"/>
                    </a:lnTo>
                    <a:lnTo>
                      <a:pt x="4562" y="3517"/>
                    </a:lnTo>
                    <a:lnTo>
                      <a:pt x="4520" y="3559"/>
                    </a:lnTo>
                    <a:lnTo>
                      <a:pt x="4470" y="3592"/>
                    </a:lnTo>
                    <a:lnTo>
                      <a:pt x="4311" y="3718"/>
                    </a:lnTo>
                    <a:lnTo>
                      <a:pt x="4270" y="3751"/>
                    </a:lnTo>
                    <a:lnTo>
                      <a:pt x="4153" y="3843"/>
                    </a:lnTo>
                    <a:lnTo>
                      <a:pt x="4077" y="3910"/>
                    </a:lnTo>
                    <a:lnTo>
                      <a:pt x="3994" y="3968"/>
                    </a:lnTo>
                    <a:lnTo>
                      <a:pt x="3919" y="4027"/>
                    </a:lnTo>
                    <a:lnTo>
                      <a:pt x="3835" y="4093"/>
                    </a:lnTo>
                    <a:lnTo>
                      <a:pt x="3760" y="4152"/>
                    </a:lnTo>
                    <a:lnTo>
                      <a:pt x="3676" y="4210"/>
                    </a:lnTo>
                    <a:lnTo>
                      <a:pt x="3593" y="4277"/>
                    </a:lnTo>
                    <a:lnTo>
                      <a:pt x="3509" y="4336"/>
                    </a:lnTo>
                    <a:lnTo>
                      <a:pt x="3434" y="4394"/>
                    </a:lnTo>
                    <a:lnTo>
                      <a:pt x="3351" y="4453"/>
                    </a:lnTo>
                    <a:lnTo>
                      <a:pt x="3267" y="4511"/>
                    </a:lnTo>
                    <a:lnTo>
                      <a:pt x="3184" y="4570"/>
                    </a:lnTo>
                    <a:lnTo>
                      <a:pt x="3100" y="4628"/>
                    </a:lnTo>
                    <a:lnTo>
                      <a:pt x="3016" y="4687"/>
                    </a:lnTo>
                    <a:lnTo>
                      <a:pt x="2933" y="4745"/>
                    </a:lnTo>
                    <a:lnTo>
                      <a:pt x="2849" y="4795"/>
                    </a:lnTo>
                    <a:lnTo>
                      <a:pt x="2766" y="4845"/>
                    </a:lnTo>
                    <a:lnTo>
                      <a:pt x="2757" y="4854"/>
                    </a:lnTo>
                    <a:lnTo>
                      <a:pt x="2674" y="4912"/>
                    </a:lnTo>
                    <a:lnTo>
                      <a:pt x="2590" y="4962"/>
                    </a:lnTo>
                    <a:lnTo>
                      <a:pt x="2499" y="5012"/>
                    </a:lnTo>
                    <a:lnTo>
                      <a:pt x="2415" y="5071"/>
                    </a:lnTo>
                    <a:lnTo>
                      <a:pt x="2323" y="5121"/>
                    </a:lnTo>
                    <a:lnTo>
                      <a:pt x="2240" y="5171"/>
                    </a:lnTo>
                    <a:lnTo>
                      <a:pt x="2189" y="5196"/>
                    </a:lnTo>
                    <a:lnTo>
                      <a:pt x="2148" y="5221"/>
                    </a:lnTo>
                    <a:lnTo>
                      <a:pt x="2098" y="5246"/>
                    </a:lnTo>
                    <a:lnTo>
                      <a:pt x="2056" y="5263"/>
                    </a:lnTo>
                    <a:lnTo>
                      <a:pt x="2006" y="5288"/>
                    </a:lnTo>
                    <a:lnTo>
                      <a:pt x="1964" y="5313"/>
                    </a:lnTo>
                    <a:lnTo>
                      <a:pt x="1914" y="5338"/>
                    </a:lnTo>
                    <a:lnTo>
                      <a:pt x="1872" y="5363"/>
                    </a:lnTo>
                    <a:lnTo>
                      <a:pt x="1822" y="5380"/>
                    </a:lnTo>
                    <a:lnTo>
                      <a:pt x="1780" y="5405"/>
                    </a:lnTo>
                    <a:lnTo>
                      <a:pt x="1738" y="5430"/>
                    </a:lnTo>
                    <a:lnTo>
                      <a:pt x="1697" y="5447"/>
                    </a:lnTo>
                    <a:lnTo>
                      <a:pt x="1655" y="5464"/>
                    </a:lnTo>
                    <a:lnTo>
                      <a:pt x="1605" y="5480"/>
                    </a:lnTo>
                    <a:lnTo>
                      <a:pt x="1555" y="5505"/>
                    </a:lnTo>
                    <a:lnTo>
                      <a:pt x="1513" y="5522"/>
                    </a:lnTo>
                    <a:lnTo>
                      <a:pt x="1463" y="5539"/>
                    </a:lnTo>
                    <a:lnTo>
                      <a:pt x="1412" y="5555"/>
                    </a:lnTo>
                    <a:lnTo>
                      <a:pt x="1362" y="5572"/>
                    </a:lnTo>
                    <a:lnTo>
                      <a:pt x="1337" y="5572"/>
                    </a:lnTo>
                    <a:lnTo>
                      <a:pt x="1304" y="5581"/>
                    </a:lnTo>
                    <a:lnTo>
                      <a:pt x="1279" y="5589"/>
                    </a:lnTo>
                    <a:lnTo>
                      <a:pt x="1254" y="5597"/>
                    </a:lnTo>
                    <a:lnTo>
                      <a:pt x="1229" y="5606"/>
                    </a:lnTo>
                    <a:lnTo>
                      <a:pt x="1204" y="5606"/>
                    </a:lnTo>
                    <a:lnTo>
                      <a:pt x="1170" y="5614"/>
                    </a:lnTo>
                    <a:lnTo>
                      <a:pt x="1145" y="5614"/>
                    </a:lnTo>
                    <a:lnTo>
                      <a:pt x="1120" y="5614"/>
                    </a:lnTo>
                    <a:lnTo>
                      <a:pt x="1095" y="5614"/>
                    </a:lnTo>
                    <a:lnTo>
                      <a:pt x="1062" y="5614"/>
                    </a:lnTo>
                    <a:lnTo>
                      <a:pt x="1037" y="5614"/>
                    </a:lnTo>
                    <a:lnTo>
                      <a:pt x="1011" y="5614"/>
                    </a:lnTo>
                    <a:lnTo>
                      <a:pt x="978" y="5614"/>
                    </a:lnTo>
                    <a:lnTo>
                      <a:pt x="953" y="5614"/>
                    </a:lnTo>
                    <a:lnTo>
                      <a:pt x="786" y="5614"/>
                    </a:lnTo>
                    <a:lnTo>
                      <a:pt x="753" y="5614"/>
                    </a:lnTo>
                    <a:lnTo>
                      <a:pt x="727" y="5614"/>
                    </a:lnTo>
                    <a:lnTo>
                      <a:pt x="694" y="5614"/>
                    </a:lnTo>
                    <a:lnTo>
                      <a:pt x="669" y="5614"/>
                    </a:lnTo>
                    <a:lnTo>
                      <a:pt x="644" y="5606"/>
                    </a:lnTo>
                    <a:lnTo>
                      <a:pt x="611" y="5606"/>
                    </a:lnTo>
                    <a:lnTo>
                      <a:pt x="585" y="5597"/>
                    </a:lnTo>
                    <a:lnTo>
                      <a:pt x="552" y="5589"/>
                    </a:lnTo>
                    <a:lnTo>
                      <a:pt x="527" y="5581"/>
                    </a:lnTo>
                    <a:lnTo>
                      <a:pt x="502" y="5572"/>
                    </a:lnTo>
                    <a:lnTo>
                      <a:pt x="468" y="5555"/>
                    </a:lnTo>
                    <a:lnTo>
                      <a:pt x="443" y="5547"/>
                    </a:lnTo>
                    <a:lnTo>
                      <a:pt x="418" y="5530"/>
                    </a:lnTo>
                    <a:lnTo>
                      <a:pt x="418" y="5530"/>
                    </a:lnTo>
                    <a:lnTo>
                      <a:pt x="393" y="5522"/>
                    </a:lnTo>
                    <a:lnTo>
                      <a:pt x="360" y="5505"/>
                    </a:lnTo>
                    <a:lnTo>
                      <a:pt x="335" y="5489"/>
                    </a:lnTo>
                    <a:lnTo>
                      <a:pt x="310" y="5472"/>
                    </a:lnTo>
                    <a:lnTo>
                      <a:pt x="285" y="5455"/>
                    </a:lnTo>
                    <a:lnTo>
                      <a:pt x="260" y="5438"/>
                    </a:lnTo>
                    <a:lnTo>
                      <a:pt x="235" y="5413"/>
                    </a:lnTo>
                    <a:lnTo>
                      <a:pt x="210" y="5397"/>
                    </a:lnTo>
                    <a:lnTo>
                      <a:pt x="193" y="5372"/>
                    </a:lnTo>
                    <a:lnTo>
                      <a:pt x="168" y="5355"/>
                    </a:lnTo>
                    <a:lnTo>
                      <a:pt x="143" y="5330"/>
                    </a:lnTo>
                    <a:lnTo>
                      <a:pt x="126" y="5296"/>
                    </a:lnTo>
                    <a:lnTo>
                      <a:pt x="109" y="5280"/>
                    </a:lnTo>
                    <a:lnTo>
                      <a:pt x="93" y="5255"/>
                    </a:lnTo>
                    <a:lnTo>
                      <a:pt x="76" y="5230"/>
                    </a:lnTo>
                    <a:lnTo>
                      <a:pt x="59" y="5205"/>
                    </a:lnTo>
                    <a:lnTo>
                      <a:pt x="42" y="5171"/>
                    </a:lnTo>
                    <a:lnTo>
                      <a:pt x="34" y="5146"/>
                    </a:lnTo>
                    <a:lnTo>
                      <a:pt x="26" y="5121"/>
                    </a:lnTo>
                    <a:lnTo>
                      <a:pt x="17" y="5096"/>
                    </a:lnTo>
                    <a:lnTo>
                      <a:pt x="9" y="5071"/>
                    </a:lnTo>
                    <a:lnTo>
                      <a:pt x="1" y="5037"/>
                    </a:lnTo>
                    <a:lnTo>
                      <a:pt x="1" y="5012"/>
                    </a:lnTo>
                    <a:lnTo>
                      <a:pt x="1" y="4987"/>
                    </a:lnTo>
                    <a:lnTo>
                      <a:pt x="1" y="4962"/>
                    </a:lnTo>
                    <a:lnTo>
                      <a:pt x="1" y="4929"/>
                    </a:lnTo>
                    <a:lnTo>
                      <a:pt x="1" y="4829"/>
                    </a:lnTo>
                    <a:lnTo>
                      <a:pt x="1" y="4804"/>
                    </a:lnTo>
                    <a:lnTo>
                      <a:pt x="1" y="4779"/>
                    </a:lnTo>
                    <a:lnTo>
                      <a:pt x="1" y="4779"/>
                    </a:lnTo>
                    <a:lnTo>
                      <a:pt x="1" y="4753"/>
                    </a:lnTo>
                    <a:lnTo>
                      <a:pt x="1" y="4728"/>
                    </a:lnTo>
                    <a:lnTo>
                      <a:pt x="9" y="4695"/>
                    </a:lnTo>
                    <a:lnTo>
                      <a:pt x="9" y="4670"/>
                    </a:lnTo>
                    <a:lnTo>
                      <a:pt x="17" y="4645"/>
                    </a:lnTo>
                    <a:lnTo>
                      <a:pt x="26" y="4620"/>
                    </a:lnTo>
                    <a:lnTo>
                      <a:pt x="34" y="4595"/>
                    </a:lnTo>
                    <a:lnTo>
                      <a:pt x="42" y="4570"/>
                    </a:lnTo>
                    <a:lnTo>
                      <a:pt x="51" y="4545"/>
                    </a:lnTo>
                    <a:lnTo>
                      <a:pt x="59" y="4520"/>
                    </a:lnTo>
                    <a:lnTo>
                      <a:pt x="67" y="4494"/>
                    </a:lnTo>
                    <a:lnTo>
                      <a:pt x="76" y="4469"/>
                    </a:lnTo>
                    <a:lnTo>
                      <a:pt x="84" y="4453"/>
                    </a:lnTo>
                    <a:lnTo>
                      <a:pt x="93" y="4428"/>
                    </a:lnTo>
                    <a:lnTo>
                      <a:pt x="118" y="4378"/>
                    </a:lnTo>
                    <a:lnTo>
                      <a:pt x="134" y="4336"/>
                    </a:lnTo>
                    <a:lnTo>
                      <a:pt x="159" y="4286"/>
                    </a:lnTo>
                    <a:lnTo>
                      <a:pt x="176" y="4244"/>
                    </a:lnTo>
                    <a:lnTo>
                      <a:pt x="201" y="4202"/>
                    </a:lnTo>
                    <a:lnTo>
                      <a:pt x="226" y="4160"/>
                    </a:lnTo>
                    <a:lnTo>
                      <a:pt x="251" y="4119"/>
                    </a:lnTo>
                    <a:lnTo>
                      <a:pt x="276" y="4077"/>
                    </a:lnTo>
                    <a:lnTo>
                      <a:pt x="293" y="4035"/>
                    </a:lnTo>
                    <a:lnTo>
                      <a:pt x="318" y="4002"/>
                    </a:lnTo>
                    <a:lnTo>
                      <a:pt x="343" y="3968"/>
                    </a:lnTo>
                    <a:lnTo>
                      <a:pt x="377" y="3901"/>
                    </a:lnTo>
                    <a:lnTo>
                      <a:pt x="418" y="3843"/>
                    </a:lnTo>
                    <a:lnTo>
                      <a:pt x="494" y="3734"/>
                    </a:lnTo>
                    <a:lnTo>
                      <a:pt x="560" y="3617"/>
                    </a:lnTo>
                    <a:lnTo>
                      <a:pt x="636" y="3509"/>
                    </a:lnTo>
                    <a:lnTo>
                      <a:pt x="711" y="3392"/>
                    </a:lnTo>
                    <a:lnTo>
                      <a:pt x="786" y="3275"/>
                    </a:lnTo>
                    <a:lnTo>
                      <a:pt x="869" y="3166"/>
                    </a:lnTo>
                    <a:lnTo>
                      <a:pt x="945" y="3049"/>
                    </a:lnTo>
                    <a:lnTo>
                      <a:pt x="1020" y="2932"/>
                    </a:lnTo>
                    <a:lnTo>
                      <a:pt x="1103" y="2824"/>
                    </a:lnTo>
                    <a:lnTo>
                      <a:pt x="1179" y="2707"/>
                    </a:lnTo>
                    <a:lnTo>
                      <a:pt x="1262" y="2598"/>
                    </a:lnTo>
                    <a:lnTo>
                      <a:pt x="1304" y="2540"/>
                    </a:lnTo>
                    <a:lnTo>
                      <a:pt x="1346" y="2481"/>
                    </a:lnTo>
                    <a:lnTo>
                      <a:pt x="1387" y="2431"/>
                    </a:lnTo>
                    <a:lnTo>
                      <a:pt x="1429" y="2373"/>
                    </a:lnTo>
                    <a:lnTo>
                      <a:pt x="1471" y="2314"/>
                    </a:lnTo>
                    <a:lnTo>
                      <a:pt x="1513" y="2264"/>
                    </a:lnTo>
                    <a:lnTo>
                      <a:pt x="1563" y="2205"/>
                    </a:lnTo>
                    <a:lnTo>
                      <a:pt x="1605" y="2155"/>
                    </a:lnTo>
                    <a:lnTo>
                      <a:pt x="1646" y="2097"/>
                    </a:lnTo>
                    <a:lnTo>
                      <a:pt x="1688" y="2047"/>
                    </a:lnTo>
                    <a:lnTo>
                      <a:pt x="1730" y="1988"/>
                    </a:lnTo>
                    <a:lnTo>
                      <a:pt x="1780" y="1938"/>
                    </a:lnTo>
                    <a:lnTo>
                      <a:pt x="1822" y="1880"/>
                    </a:lnTo>
                    <a:lnTo>
                      <a:pt x="1830" y="1871"/>
                    </a:lnTo>
                    <a:lnTo>
                      <a:pt x="1864" y="1830"/>
                    </a:lnTo>
                    <a:lnTo>
                      <a:pt x="1914" y="1771"/>
                    </a:lnTo>
                    <a:lnTo>
                      <a:pt x="1956" y="1721"/>
                    </a:lnTo>
                    <a:lnTo>
                      <a:pt x="2006" y="1671"/>
                    </a:lnTo>
                    <a:lnTo>
                      <a:pt x="2056" y="1621"/>
                    </a:lnTo>
                    <a:lnTo>
                      <a:pt x="2098" y="1562"/>
                    </a:lnTo>
                    <a:lnTo>
                      <a:pt x="2148" y="1512"/>
                    </a:lnTo>
                    <a:lnTo>
                      <a:pt x="2198" y="1462"/>
                    </a:lnTo>
                    <a:lnTo>
                      <a:pt x="2240" y="1412"/>
                    </a:lnTo>
                    <a:lnTo>
                      <a:pt x="2290" y="1362"/>
                    </a:lnTo>
                    <a:lnTo>
                      <a:pt x="2340" y="1312"/>
                    </a:lnTo>
                    <a:lnTo>
                      <a:pt x="2390" y="1261"/>
                    </a:lnTo>
                    <a:lnTo>
                      <a:pt x="2440" y="1211"/>
                    </a:lnTo>
                    <a:lnTo>
                      <a:pt x="2490" y="1161"/>
                    </a:lnTo>
                    <a:lnTo>
                      <a:pt x="2540" y="1119"/>
                    </a:lnTo>
                    <a:lnTo>
                      <a:pt x="2590" y="1069"/>
                    </a:lnTo>
                    <a:lnTo>
                      <a:pt x="2641" y="1019"/>
                    </a:lnTo>
                    <a:lnTo>
                      <a:pt x="2691" y="977"/>
                    </a:lnTo>
                    <a:lnTo>
                      <a:pt x="2749" y="927"/>
                    </a:lnTo>
                    <a:lnTo>
                      <a:pt x="2799" y="877"/>
                    </a:lnTo>
                    <a:lnTo>
                      <a:pt x="2849" y="835"/>
                    </a:lnTo>
                    <a:lnTo>
                      <a:pt x="2908" y="794"/>
                    </a:lnTo>
                    <a:lnTo>
                      <a:pt x="2958" y="744"/>
                    </a:lnTo>
                    <a:lnTo>
                      <a:pt x="3016" y="702"/>
                    </a:lnTo>
                    <a:lnTo>
                      <a:pt x="3067" y="660"/>
                    </a:lnTo>
                    <a:lnTo>
                      <a:pt x="3125" y="618"/>
                    </a:lnTo>
                    <a:lnTo>
                      <a:pt x="3175" y="576"/>
                    </a:lnTo>
                    <a:lnTo>
                      <a:pt x="3234" y="535"/>
                    </a:lnTo>
                    <a:lnTo>
                      <a:pt x="3292" y="493"/>
                    </a:lnTo>
                    <a:lnTo>
                      <a:pt x="3326" y="468"/>
                    </a:lnTo>
                    <a:lnTo>
                      <a:pt x="3359" y="443"/>
                    </a:lnTo>
                    <a:lnTo>
                      <a:pt x="3401" y="418"/>
                    </a:lnTo>
                    <a:lnTo>
                      <a:pt x="3443" y="393"/>
                    </a:lnTo>
                    <a:lnTo>
                      <a:pt x="3484" y="359"/>
                    </a:lnTo>
                    <a:lnTo>
                      <a:pt x="3526" y="334"/>
                    </a:lnTo>
                    <a:lnTo>
                      <a:pt x="3576" y="309"/>
                    </a:lnTo>
                    <a:lnTo>
                      <a:pt x="3618" y="276"/>
                    </a:lnTo>
                    <a:lnTo>
                      <a:pt x="3668" y="251"/>
                    </a:lnTo>
                    <a:lnTo>
                      <a:pt x="3718" y="217"/>
                    </a:lnTo>
                    <a:lnTo>
                      <a:pt x="3768" y="192"/>
                    </a:lnTo>
                    <a:lnTo>
                      <a:pt x="3793" y="175"/>
                    </a:lnTo>
                    <a:lnTo>
                      <a:pt x="3827" y="167"/>
                    </a:lnTo>
                    <a:lnTo>
                      <a:pt x="3852" y="150"/>
                    </a:lnTo>
                    <a:lnTo>
                      <a:pt x="3877" y="142"/>
                    </a:lnTo>
                    <a:lnTo>
                      <a:pt x="3902" y="125"/>
                    </a:lnTo>
                    <a:lnTo>
                      <a:pt x="3927" y="117"/>
                    </a:lnTo>
                    <a:lnTo>
                      <a:pt x="3960" y="100"/>
                    </a:lnTo>
                    <a:lnTo>
                      <a:pt x="3986" y="92"/>
                    </a:lnTo>
                    <a:lnTo>
                      <a:pt x="4011" y="84"/>
                    </a:lnTo>
                    <a:lnTo>
                      <a:pt x="4036" y="67"/>
                    </a:lnTo>
                    <a:lnTo>
                      <a:pt x="4069" y="58"/>
                    </a:lnTo>
                    <a:lnTo>
                      <a:pt x="4094" y="50"/>
                    </a:lnTo>
                    <a:lnTo>
                      <a:pt x="4128" y="42"/>
                    </a:lnTo>
                    <a:lnTo>
                      <a:pt x="4153" y="25"/>
                    </a:lnTo>
                    <a:lnTo>
                      <a:pt x="4178" y="17"/>
                    </a:lnTo>
                    <a:lnTo>
                      <a:pt x="4211" y="8"/>
                    </a:lnTo>
                    <a:lnTo>
                      <a:pt x="4236" y="0"/>
                    </a:lnTo>
                    <a:lnTo>
                      <a:pt x="4270" y="0"/>
                    </a:lnTo>
                    <a:lnTo>
                      <a:pt x="4278" y="0"/>
                    </a:lnTo>
                    <a:lnTo>
                      <a:pt x="4295" y="0"/>
                    </a:lnTo>
                    <a:lnTo>
                      <a:pt x="4328" y="0"/>
                    </a:lnTo>
                    <a:lnTo>
                      <a:pt x="4353" y="0"/>
                    </a:lnTo>
                    <a:lnTo>
                      <a:pt x="4387" y="0"/>
                    </a:lnTo>
                    <a:lnTo>
                      <a:pt x="4412" y="0"/>
                    </a:lnTo>
                    <a:lnTo>
                      <a:pt x="4529" y="0"/>
                    </a:lnTo>
                    <a:lnTo>
                      <a:pt x="4562" y="0"/>
                    </a:lnTo>
                    <a:lnTo>
                      <a:pt x="4587" y="0"/>
                    </a:lnTo>
                    <a:lnTo>
                      <a:pt x="4620" y="0"/>
                    </a:lnTo>
                    <a:lnTo>
                      <a:pt x="4646" y="0"/>
                    </a:lnTo>
                    <a:lnTo>
                      <a:pt x="4679" y="8"/>
                    </a:lnTo>
                    <a:lnTo>
                      <a:pt x="4704" y="17"/>
                    </a:lnTo>
                    <a:lnTo>
                      <a:pt x="4737" y="25"/>
                    </a:lnTo>
                    <a:lnTo>
                      <a:pt x="4762" y="33"/>
                    </a:lnTo>
                    <a:lnTo>
                      <a:pt x="4796" y="50"/>
                    </a:lnTo>
                    <a:lnTo>
                      <a:pt x="4821" y="58"/>
                    </a:lnTo>
                    <a:lnTo>
                      <a:pt x="4846" y="75"/>
                    </a:lnTo>
                    <a:lnTo>
                      <a:pt x="4871" y="92"/>
                    </a:lnTo>
                    <a:lnTo>
                      <a:pt x="4879" y="109"/>
                    </a:lnTo>
                    <a:lnTo>
                      <a:pt x="4888" y="125"/>
                    </a:lnTo>
                    <a:lnTo>
                      <a:pt x="4896" y="142"/>
                    </a:lnTo>
                    <a:lnTo>
                      <a:pt x="4904" y="159"/>
                    </a:lnTo>
                    <a:lnTo>
                      <a:pt x="4904" y="175"/>
                    </a:lnTo>
                    <a:lnTo>
                      <a:pt x="4913" y="192"/>
                    </a:lnTo>
                    <a:lnTo>
                      <a:pt x="4930" y="284"/>
                    </a:lnTo>
                    <a:lnTo>
                      <a:pt x="4838" y="292"/>
                    </a:lnTo>
                    <a:lnTo>
                      <a:pt x="4796" y="292"/>
                    </a:lnTo>
                    <a:lnTo>
                      <a:pt x="4779" y="292"/>
                    </a:lnTo>
                    <a:lnTo>
                      <a:pt x="4779" y="292"/>
                    </a:lnTo>
                    <a:lnTo>
                      <a:pt x="4762" y="292"/>
                    </a:lnTo>
                    <a:lnTo>
                      <a:pt x="4762" y="292"/>
                    </a:lnTo>
                    <a:lnTo>
                      <a:pt x="4746" y="292"/>
                    </a:lnTo>
                    <a:lnTo>
                      <a:pt x="4746" y="292"/>
                    </a:lnTo>
                    <a:lnTo>
                      <a:pt x="4746" y="292"/>
                    </a:lnTo>
                    <a:lnTo>
                      <a:pt x="4721" y="284"/>
                    </a:lnTo>
                    <a:lnTo>
                      <a:pt x="4729" y="284"/>
                    </a:lnTo>
                    <a:lnTo>
                      <a:pt x="4704" y="276"/>
                    </a:lnTo>
                    <a:lnTo>
                      <a:pt x="4712" y="276"/>
                    </a:lnTo>
                    <a:lnTo>
                      <a:pt x="4687" y="267"/>
                    </a:lnTo>
                    <a:lnTo>
                      <a:pt x="4696" y="267"/>
                    </a:lnTo>
                    <a:lnTo>
                      <a:pt x="4671" y="259"/>
                    </a:lnTo>
                    <a:lnTo>
                      <a:pt x="4671" y="259"/>
                    </a:lnTo>
                    <a:lnTo>
                      <a:pt x="4654" y="251"/>
                    </a:lnTo>
                    <a:lnTo>
                      <a:pt x="4654" y="251"/>
                    </a:lnTo>
                    <a:lnTo>
                      <a:pt x="4629" y="251"/>
                    </a:lnTo>
                    <a:lnTo>
                      <a:pt x="4637" y="251"/>
                    </a:lnTo>
                    <a:lnTo>
                      <a:pt x="4612" y="251"/>
                    </a:lnTo>
                    <a:lnTo>
                      <a:pt x="4620" y="251"/>
                    </a:lnTo>
                    <a:lnTo>
                      <a:pt x="4595" y="251"/>
                    </a:lnTo>
                    <a:lnTo>
                      <a:pt x="4595" y="251"/>
                    </a:lnTo>
                    <a:lnTo>
                      <a:pt x="4579" y="251"/>
                    </a:lnTo>
                    <a:lnTo>
                      <a:pt x="4478" y="251"/>
                    </a:lnTo>
                    <a:lnTo>
                      <a:pt x="4453" y="251"/>
                    </a:lnTo>
                    <a:lnTo>
                      <a:pt x="4453" y="251"/>
                    </a:lnTo>
                    <a:lnTo>
                      <a:pt x="4428" y="251"/>
                    </a:lnTo>
                    <a:lnTo>
                      <a:pt x="4412" y="251"/>
                    </a:lnTo>
                    <a:lnTo>
                      <a:pt x="4412" y="251"/>
                    </a:lnTo>
                    <a:lnTo>
                      <a:pt x="4387" y="251"/>
                    </a:lnTo>
                    <a:lnTo>
                      <a:pt x="4361" y="251"/>
                    </a:lnTo>
                    <a:lnTo>
                      <a:pt x="4361" y="251"/>
                    </a:lnTo>
                    <a:lnTo>
                      <a:pt x="4336" y="251"/>
                    </a:lnTo>
                    <a:lnTo>
                      <a:pt x="4320" y="251"/>
                    </a:lnTo>
                    <a:lnTo>
                      <a:pt x="4320" y="251"/>
                    </a:lnTo>
                    <a:lnTo>
                      <a:pt x="4295" y="259"/>
                    </a:lnTo>
                    <a:lnTo>
                      <a:pt x="4270" y="267"/>
                    </a:lnTo>
                    <a:lnTo>
                      <a:pt x="4270" y="267"/>
                    </a:lnTo>
                    <a:lnTo>
                      <a:pt x="4270" y="309"/>
                    </a:lnTo>
                    <a:lnTo>
                      <a:pt x="4253" y="309"/>
                    </a:lnTo>
                    <a:lnTo>
                      <a:pt x="4228" y="317"/>
                    </a:lnTo>
                    <a:lnTo>
                      <a:pt x="4203" y="326"/>
                    </a:lnTo>
                    <a:lnTo>
                      <a:pt x="4178" y="334"/>
                    </a:lnTo>
                    <a:lnTo>
                      <a:pt x="4153" y="351"/>
                    </a:lnTo>
                    <a:lnTo>
                      <a:pt x="4128" y="359"/>
                    </a:lnTo>
                    <a:lnTo>
                      <a:pt x="4111" y="368"/>
                    </a:lnTo>
                    <a:lnTo>
                      <a:pt x="4086" y="376"/>
                    </a:lnTo>
                    <a:lnTo>
                      <a:pt x="4061" y="393"/>
                    </a:lnTo>
                    <a:lnTo>
                      <a:pt x="4036" y="401"/>
                    </a:lnTo>
                    <a:lnTo>
                      <a:pt x="4011" y="409"/>
                    </a:lnTo>
                    <a:lnTo>
                      <a:pt x="3994" y="426"/>
                    </a:lnTo>
                    <a:lnTo>
                      <a:pt x="3969" y="434"/>
                    </a:lnTo>
                    <a:lnTo>
                      <a:pt x="3944" y="451"/>
                    </a:lnTo>
                    <a:lnTo>
                      <a:pt x="3919" y="459"/>
                    </a:lnTo>
                    <a:lnTo>
                      <a:pt x="3877" y="485"/>
                    </a:lnTo>
                    <a:lnTo>
                      <a:pt x="3827" y="518"/>
                    </a:lnTo>
                    <a:lnTo>
                      <a:pt x="3785" y="543"/>
                    </a:lnTo>
                    <a:lnTo>
                      <a:pt x="3743" y="568"/>
                    </a:lnTo>
                    <a:lnTo>
                      <a:pt x="3701" y="593"/>
                    </a:lnTo>
                    <a:lnTo>
                      <a:pt x="3660" y="627"/>
                    </a:lnTo>
                    <a:lnTo>
                      <a:pt x="3626" y="652"/>
                    </a:lnTo>
                    <a:lnTo>
                      <a:pt x="3585" y="677"/>
                    </a:lnTo>
                    <a:lnTo>
                      <a:pt x="3551" y="702"/>
                    </a:lnTo>
                    <a:lnTo>
                      <a:pt x="3518" y="727"/>
                    </a:lnTo>
                    <a:lnTo>
                      <a:pt x="3484" y="752"/>
                    </a:lnTo>
                    <a:lnTo>
                      <a:pt x="3426" y="794"/>
                    </a:lnTo>
                    <a:lnTo>
                      <a:pt x="3376" y="835"/>
                    </a:lnTo>
                    <a:lnTo>
                      <a:pt x="3326" y="869"/>
                    </a:lnTo>
                    <a:lnTo>
                      <a:pt x="3275" y="911"/>
                    </a:lnTo>
                    <a:lnTo>
                      <a:pt x="3225" y="952"/>
                    </a:lnTo>
                    <a:lnTo>
                      <a:pt x="3175" y="1002"/>
                    </a:lnTo>
                    <a:lnTo>
                      <a:pt x="3125" y="1044"/>
                    </a:lnTo>
                    <a:lnTo>
                      <a:pt x="3075" y="1086"/>
                    </a:lnTo>
                    <a:lnTo>
                      <a:pt x="3025" y="1128"/>
                    </a:lnTo>
                    <a:lnTo>
                      <a:pt x="2975" y="1178"/>
                    </a:lnTo>
                    <a:lnTo>
                      <a:pt x="2925" y="1220"/>
                    </a:lnTo>
                    <a:lnTo>
                      <a:pt x="2874" y="1261"/>
                    </a:lnTo>
                    <a:lnTo>
                      <a:pt x="2824" y="1312"/>
                    </a:lnTo>
                    <a:lnTo>
                      <a:pt x="2783" y="1362"/>
                    </a:lnTo>
                    <a:lnTo>
                      <a:pt x="2732" y="1403"/>
                    </a:lnTo>
                    <a:lnTo>
                      <a:pt x="2682" y="1454"/>
                    </a:lnTo>
                    <a:lnTo>
                      <a:pt x="2641" y="1504"/>
                    </a:lnTo>
                    <a:lnTo>
                      <a:pt x="2590" y="1545"/>
                    </a:lnTo>
                    <a:lnTo>
                      <a:pt x="2549" y="1596"/>
                    </a:lnTo>
                    <a:lnTo>
                      <a:pt x="2499" y="1646"/>
                    </a:lnTo>
                    <a:lnTo>
                      <a:pt x="2457" y="1696"/>
                    </a:lnTo>
                    <a:lnTo>
                      <a:pt x="2407" y="1746"/>
                    </a:lnTo>
                    <a:lnTo>
                      <a:pt x="2365" y="1796"/>
                    </a:lnTo>
                    <a:lnTo>
                      <a:pt x="2323" y="1846"/>
                    </a:lnTo>
                    <a:lnTo>
                      <a:pt x="2273" y="1896"/>
                    </a:lnTo>
                    <a:lnTo>
                      <a:pt x="2231" y="1955"/>
                    </a:lnTo>
                    <a:lnTo>
                      <a:pt x="2189" y="2005"/>
                    </a:lnTo>
                    <a:lnTo>
                      <a:pt x="2148" y="2055"/>
                    </a:lnTo>
                    <a:lnTo>
                      <a:pt x="2114" y="2097"/>
                    </a:lnTo>
                    <a:lnTo>
                      <a:pt x="2106" y="2105"/>
                    </a:lnTo>
                    <a:lnTo>
                      <a:pt x="2064" y="2164"/>
                    </a:lnTo>
                    <a:lnTo>
                      <a:pt x="2014" y="2214"/>
                    </a:lnTo>
                    <a:lnTo>
                      <a:pt x="1972" y="2264"/>
                    </a:lnTo>
                    <a:lnTo>
                      <a:pt x="1930" y="2322"/>
                    </a:lnTo>
                    <a:lnTo>
                      <a:pt x="1889" y="2373"/>
                    </a:lnTo>
                    <a:lnTo>
                      <a:pt x="1855" y="2431"/>
                    </a:lnTo>
                    <a:lnTo>
                      <a:pt x="1813" y="2481"/>
                    </a:lnTo>
                    <a:lnTo>
                      <a:pt x="1772" y="2540"/>
                    </a:lnTo>
                    <a:lnTo>
                      <a:pt x="1730" y="2590"/>
                    </a:lnTo>
                    <a:lnTo>
                      <a:pt x="1688" y="2648"/>
                    </a:lnTo>
                    <a:lnTo>
                      <a:pt x="1646" y="2707"/>
                    </a:lnTo>
                    <a:lnTo>
                      <a:pt x="1613" y="2757"/>
                    </a:lnTo>
                    <a:lnTo>
                      <a:pt x="1571" y="2815"/>
                    </a:lnTo>
                    <a:lnTo>
                      <a:pt x="1496" y="2924"/>
                    </a:lnTo>
                    <a:lnTo>
                      <a:pt x="1412" y="3041"/>
                    </a:lnTo>
                    <a:lnTo>
                      <a:pt x="1337" y="3149"/>
                    </a:lnTo>
                    <a:lnTo>
                      <a:pt x="1262" y="3266"/>
                    </a:lnTo>
                    <a:lnTo>
                      <a:pt x="1187" y="3375"/>
                    </a:lnTo>
                    <a:lnTo>
                      <a:pt x="1112" y="3492"/>
                    </a:lnTo>
                    <a:lnTo>
                      <a:pt x="1045" y="3601"/>
                    </a:lnTo>
                    <a:lnTo>
                      <a:pt x="970" y="3718"/>
                    </a:lnTo>
                    <a:lnTo>
                      <a:pt x="895" y="3835"/>
                    </a:lnTo>
                    <a:lnTo>
                      <a:pt x="828" y="3943"/>
                    </a:lnTo>
                    <a:lnTo>
                      <a:pt x="753" y="4060"/>
                    </a:lnTo>
                    <a:lnTo>
                      <a:pt x="719" y="4119"/>
                    </a:lnTo>
                    <a:lnTo>
                      <a:pt x="686" y="4177"/>
                    </a:lnTo>
                    <a:lnTo>
                      <a:pt x="661" y="4210"/>
                    </a:lnTo>
                    <a:lnTo>
                      <a:pt x="644" y="4244"/>
                    </a:lnTo>
                    <a:lnTo>
                      <a:pt x="627" y="4277"/>
                    </a:lnTo>
                    <a:lnTo>
                      <a:pt x="602" y="4319"/>
                    </a:lnTo>
                    <a:lnTo>
                      <a:pt x="585" y="4352"/>
                    </a:lnTo>
                    <a:lnTo>
                      <a:pt x="560" y="4386"/>
                    </a:lnTo>
                    <a:lnTo>
                      <a:pt x="544" y="4428"/>
                    </a:lnTo>
                    <a:lnTo>
                      <a:pt x="527" y="4469"/>
                    </a:lnTo>
                    <a:lnTo>
                      <a:pt x="510" y="4503"/>
                    </a:lnTo>
                    <a:lnTo>
                      <a:pt x="494" y="4545"/>
                    </a:lnTo>
                    <a:lnTo>
                      <a:pt x="477" y="4578"/>
                    </a:lnTo>
                    <a:lnTo>
                      <a:pt x="468" y="4603"/>
                    </a:lnTo>
                    <a:lnTo>
                      <a:pt x="460" y="4620"/>
                    </a:lnTo>
                    <a:lnTo>
                      <a:pt x="452" y="4636"/>
                    </a:lnTo>
                    <a:lnTo>
                      <a:pt x="443" y="4653"/>
                    </a:lnTo>
                    <a:lnTo>
                      <a:pt x="443" y="4678"/>
                    </a:lnTo>
                    <a:lnTo>
                      <a:pt x="435" y="4695"/>
                    </a:lnTo>
                    <a:lnTo>
                      <a:pt x="435" y="4712"/>
                    </a:lnTo>
                    <a:lnTo>
                      <a:pt x="427" y="4728"/>
                    </a:lnTo>
                    <a:lnTo>
                      <a:pt x="427" y="4745"/>
                    </a:lnTo>
                    <a:lnTo>
                      <a:pt x="427" y="4770"/>
                    </a:lnTo>
                    <a:lnTo>
                      <a:pt x="427" y="4779"/>
                    </a:lnTo>
                    <a:lnTo>
                      <a:pt x="427" y="4804"/>
                    </a:lnTo>
                    <a:lnTo>
                      <a:pt x="427" y="4812"/>
                    </a:lnTo>
                    <a:lnTo>
                      <a:pt x="427" y="4837"/>
                    </a:lnTo>
                    <a:lnTo>
                      <a:pt x="427" y="4837"/>
                    </a:lnTo>
                    <a:lnTo>
                      <a:pt x="427" y="4845"/>
                    </a:lnTo>
                    <a:lnTo>
                      <a:pt x="427" y="4845"/>
                    </a:lnTo>
                    <a:lnTo>
                      <a:pt x="427" y="4862"/>
                    </a:lnTo>
                    <a:lnTo>
                      <a:pt x="427" y="4962"/>
                    </a:lnTo>
                    <a:lnTo>
                      <a:pt x="427" y="4971"/>
                    </a:lnTo>
                    <a:lnTo>
                      <a:pt x="427" y="4979"/>
                    </a:lnTo>
                    <a:lnTo>
                      <a:pt x="427" y="4996"/>
                    </a:lnTo>
                    <a:lnTo>
                      <a:pt x="427" y="5004"/>
                    </a:lnTo>
                    <a:lnTo>
                      <a:pt x="427" y="5012"/>
                    </a:lnTo>
                    <a:lnTo>
                      <a:pt x="427" y="5021"/>
                    </a:lnTo>
                    <a:lnTo>
                      <a:pt x="427" y="5029"/>
                    </a:lnTo>
                    <a:lnTo>
                      <a:pt x="427" y="5037"/>
                    </a:lnTo>
                    <a:lnTo>
                      <a:pt x="435" y="5046"/>
                    </a:lnTo>
                    <a:lnTo>
                      <a:pt x="443" y="5054"/>
                    </a:lnTo>
                    <a:lnTo>
                      <a:pt x="443" y="5063"/>
                    </a:lnTo>
                    <a:lnTo>
                      <a:pt x="460" y="5079"/>
                    </a:lnTo>
                    <a:lnTo>
                      <a:pt x="468" y="5096"/>
                    </a:lnTo>
                    <a:lnTo>
                      <a:pt x="485" y="5104"/>
                    </a:lnTo>
                    <a:lnTo>
                      <a:pt x="494" y="5121"/>
                    </a:lnTo>
                    <a:lnTo>
                      <a:pt x="510" y="5129"/>
                    </a:lnTo>
                    <a:lnTo>
                      <a:pt x="519" y="5138"/>
                    </a:lnTo>
                    <a:lnTo>
                      <a:pt x="535" y="5154"/>
                    </a:lnTo>
                    <a:lnTo>
                      <a:pt x="544" y="5163"/>
                    </a:lnTo>
                    <a:lnTo>
                      <a:pt x="560" y="5171"/>
                    </a:lnTo>
                    <a:lnTo>
                      <a:pt x="569" y="5180"/>
                    </a:lnTo>
                    <a:lnTo>
                      <a:pt x="585" y="5188"/>
                    </a:lnTo>
                    <a:lnTo>
                      <a:pt x="602" y="5196"/>
                    </a:lnTo>
                    <a:lnTo>
                      <a:pt x="619" y="5205"/>
                    </a:lnTo>
                    <a:lnTo>
                      <a:pt x="627" y="5205"/>
                    </a:lnTo>
                    <a:lnTo>
                      <a:pt x="644" y="5213"/>
                    </a:lnTo>
                    <a:lnTo>
                      <a:pt x="661" y="5213"/>
                    </a:lnTo>
                    <a:lnTo>
                      <a:pt x="677" y="5221"/>
                    </a:lnTo>
                    <a:lnTo>
                      <a:pt x="694" y="5221"/>
                    </a:lnTo>
                    <a:lnTo>
                      <a:pt x="711" y="5221"/>
                    </a:lnTo>
                    <a:lnTo>
                      <a:pt x="711" y="5221"/>
                    </a:lnTo>
                    <a:lnTo>
                      <a:pt x="727" y="5221"/>
                    </a:lnTo>
                    <a:lnTo>
                      <a:pt x="753" y="5221"/>
                    </a:lnTo>
                    <a:lnTo>
                      <a:pt x="744" y="5221"/>
                    </a:lnTo>
                    <a:lnTo>
                      <a:pt x="761" y="5221"/>
                    </a:lnTo>
                    <a:lnTo>
                      <a:pt x="786" y="5221"/>
                    </a:lnTo>
                    <a:lnTo>
                      <a:pt x="786" y="5221"/>
                    </a:lnTo>
                    <a:lnTo>
                      <a:pt x="803" y="5221"/>
                    </a:lnTo>
                    <a:lnTo>
                      <a:pt x="828" y="5221"/>
                    </a:lnTo>
                    <a:lnTo>
                      <a:pt x="970" y="5221"/>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126;p37">
                <a:extLst>
                  <a:ext uri="{FF2B5EF4-FFF2-40B4-BE49-F238E27FC236}">
                    <a16:creationId xmlns:a16="http://schemas.microsoft.com/office/drawing/2014/main" id="{21A0ADEC-0D68-8A59-61C2-15B166366021}"/>
                  </a:ext>
                </a:extLst>
              </p:cNvPr>
              <p:cNvSpPr/>
              <p:nvPr/>
            </p:nvSpPr>
            <p:spPr>
              <a:xfrm>
                <a:off x="4797909" y="8641444"/>
                <a:ext cx="208162" cy="177678"/>
              </a:xfrm>
              <a:custGeom>
                <a:avLst/>
                <a:gdLst/>
                <a:ahLst/>
                <a:cxnLst/>
                <a:rect l="l" t="t" r="r" b="b"/>
                <a:pathLst>
                  <a:path w="4220" h="3602" extrusionOk="0">
                    <a:moveTo>
                      <a:pt x="235" y="1295"/>
                    </a:moveTo>
                    <a:lnTo>
                      <a:pt x="293" y="1321"/>
                    </a:lnTo>
                    <a:lnTo>
                      <a:pt x="301" y="1321"/>
                    </a:lnTo>
                    <a:lnTo>
                      <a:pt x="318" y="1362"/>
                    </a:lnTo>
                    <a:lnTo>
                      <a:pt x="343" y="1404"/>
                    </a:lnTo>
                    <a:lnTo>
                      <a:pt x="360" y="1446"/>
                    </a:lnTo>
                    <a:lnTo>
                      <a:pt x="385" y="1488"/>
                    </a:lnTo>
                    <a:lnTo>
                      <a:pt x="402" y="1529"/>
                    </a:lnTo>
                    <a:lnTo>
                      <a:pt x="427" y="1571"/>
                    </a:lnTo>
                    <a:lnTo>
                      <a:pt x="452" y="1613"/>
                    </a:lnTo>
                    <a:lnTo>
                      <a:pt x="477" y="1655"/>
                    </a:lnTo>
                    <a:lnTo>
                      <a:pt x="502" y="1696"/>
                    </a:lnTo>
                    <a:lnTo>
                      <a:pt x="527" y="1738"/>
                    </a:lnTo>
                    <a:lnTo>
                      <a:pt x="552" y="1780"/>
                    </a:lnTo>
                    <a:lnTo>
                      <a:pt x="585" y="1822"/>
                    </a:lnTo>
                    <a:lnTo>
                      <a:pt x="611" y="1864"/>
                    </a:lnTo>
                    <a:lnTo>
                      <a:pt x="644" y="1905"/>
                    </a:lnTo>
                    <a:lnTo>
                      <a:pt x="652" y="1922"/>
                    </a:lnTo>
                    <a:lnTo>
                      <a:pt x="669" y="1939"/>
                    </a:lnTo>
                    <a:lnTo>
                      <a:pt x="702" y="1980"/>
                    </a:lnTo>
                    <a:lnTo>
                      <a:pt x="736" y="2022"/>
                    </a:lnTo>
                    <a:lnTo>
                      <a:pt x="769" y="2056"/>
                    </a:lnTo>
                    <a:lnTo>
                      <a:pt x="803" y="2097"/>
                    </a:lnTo>
                    <a:lnTo>
                      <a:pt x="836" y="2131"/>
                    </a:lnTo>
                    <a:lnTo>
                      <a:pt x="869" y="2173"/>
                    </a:lnTo>
                    <a:lnTo>
                      <a:pt x="903" y="2206"/>
                    </a:lnTo>
                    <a:lnTo>
                      <a:pt x="936" y="2248"/>
                    </a:lnTo>
                    <a:lnTo>
                      <a:pt x="978" y="2281"/>
                    </a:lnTo>
                    <a:lnTo>
                      <a:pt x="1012" y="2315"/>
                    </a:lnTo>
                    <a:lnTo>
                      <a:pt x="1053" y="2348"/>
                    </a:lnTo>
                    <a:lnTo>
                      <a:pt x="1087" y="2381"/>
                    </a:lnTo>
                    <a:lnTo>
                      <a:pt x="1128" y="2415"/>
                    </a:lnTo>
                    <a:lnTo>
                      <a:pt x="1162" y="2448"/>
                    </a:lnTo>
                    <a:lnTo>
                      <a:pt x="1204" y="2482"/>
                    </a:lnTo>
                    <a:lnTo>
                      <a:pt x="1245" y="2515"/>
                    </a:lnTo>
                    <a:lnTo>
                      <a:pt x="1287" y="2540"/>
                    </a:lnTo>
                    <a:lnTo>
                      <a:pt x="1329" y="2574"/>
                    </a:lnTo>
                    <a:lnTo>
                      <a:pt x="1371" y="2607"/>
                    </a:lnTo>
                    <a:lnTo>
                      <a:pt x="1371" y="2607"/>
                    </a:lnTo>
                    <a:lnTo>
                      <a:pt x="1413" y="2632"/>
                    </a:lnTo>
                    <a:lnTo>
                      <a:pt x="1454" y="2657"/>
                    </a:lnTo>
                    <a:lnTo>
                      <a:pt x="1496" y="2691"/>
                    </a:lnTo>
                    <a:lnTo>
                      <a:pt x="1538" y="2716"/>
                    </a:lnTo>
                    <a:lnTo>
                      <a:pt x="1580" y="2741"/>
                    </a:lnTo>
                    <a:lnTo>
                      <a:pt x="1621" y="2766"/>
                    </a:lnTo>
                    <a:lnTo>
                      <a:pt x="1663" y="2791"/>
                    </a:lnTo>
                    <a:lnTo>
                      <a:pt x="1705" y="2816"/>
                    </a:lnTo>
                    <a:lnTo>
                      <a:pt x="1747" y="2833"/>
                    </a:lnTo>
                    <a:lnTo>
                      <a:pt x="1797" y="2858"/>
                    </a:lnTo>
                    <a:lnTo>
                      <a:pt x="1839" y="2883"/>
                    </a:lnTo>
                    <a:lnTo>
                      <a:pt x="1880" y="2899"/>
                    </a:lnTo>
                    <a:lnTo>
                      <a:pt x="1922" y="2916"/>
                    </a:lnTo>
                    <a:lnTo>
                      <a:pt x="1972" y="2933"/>
                    </a:lnTo>
                    <a:lnTo>
                      <a:pt x="2014" y="2950"/>
                    </a:lnTo>
                    <a:lnTo>
                      <a:pt x="2056" y="2966"/>
                    </a:lnTo>
                    <a:lnTo>
                      <a:pt x="2106" y="2983"/>
                    </a:lnTo>
                    <a:lnTo>
                      <a:pt x="2148" y="3000"/>
                    </a:lnTo>
                    <a:lnTo>
                      <a:pt x="2189" y="3016"/>
                    </a:lnTo>
                    <a:lnTo>
                      <a:pt x="2240" y="3025"/>
                    </a:lnTo>
                    <a:lnTo>
                      <a:pt x="2281" y="3041"/>
                    </a:lnTo>
                    <a:lnTo>
                      <a:pt x="2323" y="3050"/>
                    </a:lnTo>
                    <a:lnTo>
                      <a:pt x="2331" y="3050"/>
                    </a:lnTo>
                    <a:lnTo>
                      <a:pt x="2373" y="3058"/>
                    </a:lnTo>
                    <a:lnTo>
                      <a:pt x="2415" y="3067"/>
                    </a:lnTo>
                    <a:lnTo>
                      <a:pt x="2457" y="3075"/>
                    </a:lnTo>
                    <a:lnTo>
                      <a:pt x="2482" y="3075"/>
                    </a:lnTo>
                    <a:lnTo>
                      <a:pt x="2507" y="3075"/>
                    </a:lnTo>
                    <a:lnTo>
                      <a:pt x="2524" y="3075"/>
                    </a:lnTo>
                    <a:lnTo>
                      <a:pt x="2549" y="3075"/>
                    </a:lnTo>
                    <a:lnTo>
                      <a:pt x="2574" y="3075"/>
                    </a:lnTo>
                    <a:lnTo>
                      <a:pt x="2590" y="3075"/>
                    </a:lnTo>
                    <a:lnTo>
                      <a:pt x="2624" y="3075"/>
                    </a:lnTo>
                    <a:lnTo>
                      <a:pt x="2649" y="3075"/>
                    </a:lnTo>
                    <a:lnTo>
                      <a:pt x="2858" y="3075"/>
                    </a:lnTo>
                    <a:lnTo>
                      <a:pt x="2883" y="3075"/>
                    </a:lnTo>
                    <a:lnTo>
                      <a:pt x="2908" y="3075"/>
                    </a:lnTo>
                    <a:lnTo>
                      <a:pt x="2933" y="3075"/>
                    </a:lnTo>
                    <a:lnTo>
                      <a:pt x="2958" y="3075"/>
                    </a:lnTo>
                    <a:lnTo>
                      <a:pt x="2975" y="3075"/>
                    </a:lnTo>
                    <a:lnTo>
                      <a:pt x="3000" y="3075"/>
                    </a:lnTo>
                    <a:lnTo>
                      <a:pt x="3025" y="3075"/>
                    </a:lnTo>
                    <a:lnTo>
                      <a:pt x="3042" y="3075"/>
                    </a:lnTo>
                    <a:lnTo>
                      <a:pt x="3067" y="3075"/>
                    </a:lnTo>
                    <a:lnTo>
                      <a:pt x="3083" y="3067"/>
                    </a:lnTo>
                    <a:lnTo>
                      <a:pt x="3100" y="3067"/>
                    </a:lnTo>
                    <a:lnTo>
                      <a:pt x="3125" y="3058"/>
                    </a:lnTo>
                    <a:lnTo>
                      <a:pt x="3142" y="3050"/>
                    </a:lnTo>
                    <a:lnTo>
                      <a:pt x="3158" y="3041"/>
                    </a:lnTo>
                    <a:lnTo>
                      <a:pt x="3184" y="3033"/>
                    </a:lnTo>
                    <a:lnTo>
                      <a:pt x="3200" y="3025"/>
                    </a:lnTo>
                    <a:lnTo>
                      <a:pt x="3217" y="3025"/>
                    </a:lnTo>
                    <a:lnTo>
                      <a:pt x="3225" y="3025"/>
                    </a:lnTo>
                    <a:lnTo>
                      <a:pt x="3234" y="3025"/>
                    </a:lnTo>
                    <a:lnTo>
                      <a:pt x="3250" y="3008"/>
                    </a:lnTo>
                    <a:lnTo>
                      <a:pt x="3250" y="3008"/>
                    </a:lnTo>
                    <a:lnTo>
                      <a:pt x="3267" y="3000"/>
                    </a:lnTo>
                    <a:lnTo>
                      <a:pt x="3284" y="2991"/>
                    </a:lnTo>
                    <a:lnTo>
                      <a:pt x="3284" y="2991"/>
                    </a:lnTo>
                    <a:lnTo>
                      <a:pt x="3309" y="2983"/>
                    </a:lnTo>
                    <a:lnTo>
                      <a:pt x="3326" y="2975"/>
                    </a:lnTo>
                    <a:lnTo>
                      <a:pt x="3326" y="2975"/>
                    </a:lnTo>
                    <a:lnTo>
                      <a:pt x="3342" y="2958"/>
                    </a:lnTo>
                    <a:lnTo>
                      <a:pt x="3359" y="2950"/>
                    </a:lnTo>
                    <a:lnTo>
                      <a:pt x="3359" y="2950"/>
                    </a:lnTo>
                    <a:lnTo>
                      <a:pt x="3376" y="2941"/>
                    </a:lnTo>
                    <a:lnTo>
                      <a:pt x="3392" y="2924"/>
                    </a:lnTo>
                    <a:lnTo>
                      <a:pt x="3392" y="2924"/>
                    </a:lnTo>
                    <a:lnTo>
                      <a:pt x="3409" y="2916"/>
                    </a:lnTo>
                    <a:lnTo>
                      <a:pt x="3426" y="2899"/>
                    </a:lnTo>
                    <a:lnTo>
                      <a:pt x="3426" y="2899"/>
                    </a:lnTo>
                    <a:lnTo>
                      <a:pt x="3443" y="2891"/>
                    </a:lnTo>
                    <a:lnTo>
                      <a:pt x="3459" y="2874"/>
                    </a:lnTo>
                    <a:lnTo>
                      <a:pt x="3459" y="2874"/>
                    </a:lnTo>
                    <a:lnTo>
                      <a:pt x="3476" y="2858"/>
                    </a:lnTo>
                    <a:lnTo>
                      <a:pt x="3493" y="2849"/>
                    </a:lnTo>
                    <a:lnTo>
                      <a:pt x="3493" y="2849"/>
                    </a:lnTo>
                    <a:lnTo>
                      <a:pt x="3501" y="2833"/>
                    </a:lnTo>
                    <a:lnTo>
                      <a:pt x="3518" y="2816"/>
                    </a:lnTo>
                    <a:lnTo>
                      <a:pt x="3518" y="2816"/>
                    </a:lnTo>
                    <a:lnTo>
                      <a:pt x="3534" y="2799"/>
                    </a:lnTo>
                    <a:lnTo>
                      <a:pt x="3543" y="2791"/>
                    </a:lnTo>
                    <a:lnTo>
                      <a:pt x="3543" y="2791"/>
                    </a:lnTo>
                    <a:lnTo>
                      <a:pt x="3559" y="2774"/>
                    </a:lnTo>
                    <a:lnTo>
                      <a:pt x="3576" y="2757"/>
                    </a:lnTo>
                    <a:lnTo>
                      <a:pt x="3576" y="2757"/>
                    </a:lnTo>
                    <a:lnTo>
                      <a:pt x="3585" y="2741"/>
                    </a:lnTo>
                    <a:lnTo>
                      <a:pt x="3585" y="2741"/>
                    </a:lnTo>
                    <a:lnTo>
                      <a:pt x="3593" y="2724"/>
                    </a:lnTo>
                    <a:lnTo>
                      <a:pt x="3593" y="2724"/>
                    </a:lnTo>
                    <a:lnTo>
                      <a:pt x="3610" y="2707"/>
                    </a:lnTo>
                    <a:lnTo>
                      <a:pt x="3618" y="2691"/>
                    </a:lnTo>
                    <a:lnTo>
                      <a:pt x="3618" y="2691"/>
                    </a:lnTo>
                    <a:lnTo>
                      <a:pt x="3635" y="2674"/>
                    </a:lnTo>
                    <a:lnTo>
                      <a:pt x="3643" y="2657"/>
                    </a:lnTo>
                    <a:lnTo>
                      <a:pt x="3643" y="2657"/>
                    </a:lnTo>
                    <a:lnTo>
                      <a:pt x="3660" y="2640"/>
                    </a:lnTo>
                    <a:lnTo>
                      <a:pt x="3668" y="2624"/>
                    </a:lnTo>
                    <a:lnTo>
                      <a:pt x="3668" y="2624"/>
                    </a:lnTo>
                    <a:lnTo>
                      <a:pt x="3676" y="2607"/>
                    </a:lnTo>
                    <a:lnTo>
                      <a:pt x="3693" y="2590"/>
                    </a:lnTo>
                    <a:lnTo>
                      <a:pt x="3693" y="2590"/>
                    </a:lnTo>
                    <a:lnTo>
                      <a:pt x="3702" y="2565"/>
                    </a:lnTo>
                    <a:lnTo>
                      <a:pt x="3710" y="2549"/>
                    </a:lnTo>
                    <a:lnTo>
                      <a:pt x="3710" y="2549"/>
                    </a:lnTo>
                    <a:lnTo>
                      <a:pt x="3718" y="2532"/>
                    </a:lnTo>
                    <a:lnTo>
                      <a:pt x="3727" y="2507"/>
                    </a:lnTo>
                    <a:lnTo>
                      <a:pt x="3727" y="2507"/>
                    </a:lnTo>
                    <a:lnTo>
                      <a:pt x="3735" y="2490"/>
                    </a:lnTo>
                    <a:lnTo>
                      <a:pt x="3743" y="2473"/>
                    </a:lnTo>
                    <a:lnTo>
                      <a:pt x="3752" y="2448"/>
                    </a:lnTo>
                    <a:lnTo>
                      <a:pt x="3760" y="2432"/>
                    </a:lnTo>
                    <a:lnTo>
                      <a:pt x="3768" y="2415"/>
                    </a:lnTo>
                    <a:lnTo>
                      <a:pt x="3768" y="2398"/>
                    </a:lnTo>
                    <a:lnTo>
                      <a:pt x="3777" y="2373"/>
                    </a:lnTo>
                    <a:lnTo>
                      <a:pt x="3785" y="2356"/>
                    </a:lnTo>
                    <a:lnTo>
                      <a:pt x="3793" y="2340"/>
                    </a:lnTo>
                    <a:lnTo>
                      <a:pt x="3793" y="2315"/>
                    </a:lnTo>
                    <a:lnTo>
                      <a:pt x="3802" y="2298"/>
                    </a:lnTo>
                    <a:lnTo>
                      <a:pt x="3802" y="2273"/>
                    </a:lnTo>
                    <a:lnTo>
                      <a:pt x="3802" y="2273"/>
                    </a:lnTo>
                    <a:lnTo>
                      <a:pt x="3802" y="2256"/>
                    </a:lnTo>
                    <a:lnTo>
                      <a:pt x="3802" y="2231"/>
                    </a:lnTo>
                    <a:lnTo>
                      <a:pt x="3802" y="2214"/>
                    </a:lnTo>
                    <a:lnTo>
                      <a:pt x="3802" y="2189"/>
                    </a:lnTo>
                    <a:lnTo>
                      <a:pt x="3802" y="2173"/>
                    </a:lnTo>
                    <a:lnTo>
                      <a:pt x="3802" y="2148"/>
                    </a:lnTo>
                    <a:lnTo>
                      <a:pt x="3802" y="2131"/>
                    </a:lnTo>
                    <a:lnTo>
                      <a:pt x="3802" y="2106"/>
                    </a:lnTo>
                    <a:lnTo>
                      <a:pt x="3802" y="2081"/>
                    </a:lnTo>
                    <a:lnTo>
                      <a:pt x="3802" y="2064"/>
                    </a:lnTo>
                    <a:lnTo>
                      <a:pt x="3802" y="2039"/>
                    </a:lnTo>
                    <a:lnTo>
                      <a:pt x="3802" y="1788"/>
                    </a:lnTo>
                    <a:lnTo>
                      <a:pt x="3802" y="1763"/>
                    </a:lnTo>
                    <a:lnTo>
                      <a:pt x="3802" y="1738"/>
                    </a:lnTo>
                    <a:lnTo>
                      <a:pt x="3802" y="1713"/>
                    </a:lnTo>
                    <a:lnTo>
                      <a:pt x="3802" y="1688"/>
                    </a:lnTo>
                    <a:lnTo>
                      <a:pt x="3802" y="1663"/>
                    </a:lnTo>
                    <a:lnTo>
                      <a:pt x="3802" y="1638"/>
                    </a:lnTo>
                    <a:lnTo>
                      <a:pt x="3802" y="1621"/>
                    </a:lnTo>
                    <a:lnTo>
                      <a:pt x="3802" y="1596"/>
                    </a:lnTo>
                    <a:lnTo>
                      <a:pt x="3802" y="1571"/>
                    </a:lnTo>
                    <a:lnTo>
                      <a:pt x="3802" y="1546"/>
                    </a:lnTo>
                    <a:lnTo>
                      <a:pt x="3802" y="1521"/>
                    </a:lnTo>
                    <a:lnTo>
                      <a:pt x="3793" y="1496"/>
                    </a:lnTo>
                    <a:lnTo>
                      <a:pt x="3793" y="1471"/>
                    </a:lnTo>
                    <a:lnTo>
                      <a:pt x="3785" y="1446"/>
                    </a:lnTo>
                    <a:lnTo>
                      <a:pt x="3777" y="1429"/>
                    </a:lnTo>
                    <a:lnTo>
                      <a:pt x="3768" y="1404"/>
                    </a:lnTo>
                    <a:lnTo>
                      <a:pt x="3760" y="1379"/>
                    </a:lnTo>
                    <a:lnTo>
                      <a:pt x="3760" y="1354"/>
                    </a:lnTo>
                    <a:lnTo>
                      <a:pt x="3752" y="1329"/>
                    </a:lnTo>
                    <a:lnTo>
                      <a:pt x="3743" y="1304"/>
                    </a:lnTo>
                    <a:lnTo>
                      <a:pt x="3735" y="1287"/>
                    </a:lnTo>
                    <a:lnTo>
                      <a:pt x="3727" y="1262"/>
                    </a:lnTo>
                    <a:lnTo>
                      <a:pt x="3718" y="1237"/>
                    </a:lnTo>
                    <a:lnTo>
                      <a:pt x="3710" y="1212"/>
                    </a:lnTo>
                    <a:lnTo>
                      <a:pt x="3702" y="1195"/>
                    </a:lnTo>
                    <a:lnTo>
                      <a:pt x="3702" y="1195"/>
                    </a:lnTo>
                    <a:lnTo>
                      <a:pt x="3685" y="1170"/>
                    </a:lnTo>
                    <a:lnTo>
                      <a:pt x="3676" y="1145"/>
                    </a:lnTo>
                    <a:lnTo>
                      <a:pt x="3668" y="1128"/>
                    </a:lnTo>
                    <a:lnTo>
                      <a:pt x="3660" y="1103"/>
                    </a:lnTo>
                    <a:lnTo>
                      <a:pt x="3643" y="1078"/>
                    </a:lnTo>
                    <a:lnTo>
                      <a:pt x="3635" y="1062"/>
                    </a:lnTo>
                    <a:lnTo>
                      <a:pt x="3618" y="1028"/>
                    </a:lnTo>
                    <a:lnTo>
                      <a:pt x="3601" y="995"/>
                    </a:lnTo>
                    <a:lnTo>
                      <a:pt x="3585" y="961"/>
                    </a:lnTo>
                    <a:lnTo>
                      <a:pt x="3568" y="928"/>
                    </a:lnTo>
                    <a:lnTo>
                      <a:pt x="3551" y="903"/>
                    </a:lnTo>
                    <a:lnTo>
                      <a:pt x="3526" y="869"/>
                    </a:lnTo>
                    <a:lnTo>
                      <a:pt x="3509" y="836"/>
                    </a:lnTo>
                    <a:lnTo>
                      <a:pt x="3493" y="811"/>
                    </a:lnTo>
                    <a:lnTo>
                      <a:pt x="3468" y="778"/>
                    </a:lnTo>
                    <a:lnTo>
                      <a:pt x="3451" y="752"/>
                    </a:lnTo>
                    <a:lnTo>
                      <a:pt x="3426" y="719"/>
                    </a:lnTo>
                    <a:lnTo>
                      <a:pt x="3409" y="694"/>
                    </a:lnTo>
                    <a:lnTo>
                      <a:pt x="3384" y="669"/>
                    </a:lnTo>
                    <a:lnTo>
                      <a:pt x="3359" y="635"/>
                    </a:lnTo>
                    <a:lnTo>
                      <a:pt x="3342" y="610"/>
                    </a:lnTo>
                    <a:lnTo>
                      <a:pt x="3317" y="585"/>
                    </a:lnTo>
                    <a:lnTo>
                      <a:pt x="3292" y="552"/>
                    </a:lnTo>
                    <a:lnTo>
                      <a:pt x="3275" y="527"/>
                    </a:lnTo>
                    <a:lnTo>
                      <a:pt x="3250" y="502"/>
                    </a:lnTo>
                    <a:lnTo>
                      <a:pt x="3225" y="477"/>
                    </a:lnTo>
                    <a:lnTo>
                      <a:pt x="3200" y="443"/>
                    </a:lnTo>
                    <a:lnTo>
                      <a:pt x="3175" y="418"/>
                    </a:lnTo>
                    <a:lnTo>
                      <a:pt x="3150" y="393"/>
                    </a:lnTo>
                    <a:lnTo>
                      <a:pt x="3125" y="368"/>
                    </a:lnTo>
                    <a:lnTo>
                      <a:pt x="3075" y="318"/>
                    </a:lnTo>
                    <a:lnTo>
                      <a:pt x="3016" y="260"/>
                    </a:lnTo>
                    <a:lnTo>
                      <a:pt x="2966" y="209"/>
                    </a:lnTo>
                    <a:lnTo>
                      <a:pt x="2908" y="151"/>
                    </a:lnTo>
                    <a:lnTo>
                      <a:pt x="2900" y="9"/>
                    </a:lnTo>
                    <a:lnTo>
                      <a:pt x="3042" y="1"/>
                    </a:lnTo>
                    <a:lnTo>
                      <a:pt x="3100" y="51"/>
                    </a:lnTo>
                    <a:lnTo>
                      <a:pt x="3167" y="101"/>
                    </a:lnTo>
                    <a:lnTo>
                      <a:pt x="3225" y="151"/>
                    </a:lnTo>
                    <a:lnTo>
                      <a:pt x="3284" y="201"/>
                    </a:lnTo>
                    <a:lnTo>
                      <a:pt x="3309" y="226"/>
                    </a:lnTo>
                    <a:lnTo>
                      <a:pt x="3342" y="251"/>
                    </a:lnTo>
                    <a:lnTo>
                      <a:pt x="3367" y="276"/>
                    </a:lnTo>
                    <a:lnTo>
                      <a:pt x="3401" y="301"/>
                    </a:lnTo>
                    <a:lnTo>
                      <a:pt x="3426" y="326"/>
                    </a:lnTo>
                    <a:lnTo>
                      <a:pt x="3451" y="351"/>
                    </a:lnTo>
                    <a:lnTo>
                      <a:pt x="3484" y="385"/>
                    </a:lnTo>
                    <a:lnTo>
                      <a:pt x="3509" y="410"/>
                    </a:lnTo>
                    <a:lnTo>
                      <a:pt x="3534" y="435"/>
                    </a:lnTo>
                    <a:lnTo>
                      <a:pt x="3559" y="468"/>
                    </a:lnTo>
                    <a:lnTo>
                      <a:pt x="3593" y="493"/>
                    </a:lnTo>
                    <a:lnTo>
                      <a:pt x="3618" y="519"/>
                    </a:lnTo>
                    <a:lnTo>
                      <a:pt x="3643" y="552"/>
                    </a:lnTo>
                    <a:lnTo>
                      <a:pt x="3668" y="577"/>
                    </a:lnTo>
                    <a:lnTo>
                      <a:pt x="3693" y="610"/>
                    </a:lnTo>
                    <a:lnTo>
                      <a:pt x="3718" y="644"/>
                    </a:lnTo>
                    <a:lnTo>
                      <a:pt x="3743" y="669"/>
                    </a:lnTo>
                    <a:lnTo>
                      <a:pt x="3768" y="702"/>
                    </a:lnTo>
                    <a:lnTo>
                      <a:pt x="3793" y="736"/>
                    </a:lnTo>
                    <a:lnTo>
                      <a:pt x="3818" y="769"/>
                    </a:lnTo>
                    <a:lnTo>
                      <a:pt x="3844" y="803"/>
                    </a:lnTo>
                    <a:lnTo>
                      <a:pt x="3860" y="836"/>
                    </a:lnTo>
                    <a:lnTo>
                      <a:pt x="3885" y="869"/>
                    </a:lnTo>
                    <a:lnTo>
                      <a:pt x="3910" y="903"/>
                    </a:lnTo>
                    <a:lnTo>
                      <a:pt x="3927" y="928"/>
                    </a:lnTo>
                    <a:lnTo>
                      <a:pt x="3944" y="953"/>
                    </a:lnTo>
                    <a:lnTo>
                      <a:pt x="3952" y="978"/>
                    </a:lnTo>
                    <a:lnTo>
                      <a:pt x="3969" y="1003"/>
                    </a:lnTo>
                    <a:lnTo>
                      <a:pt x="3986" y="1028"/>
                    </a:lnTo>
                    <a:lnTo>
                      <a:pt x="3994" y="1053"/>
                    </a:lnTo>
                    <a:lnTo>
                      <a:pt x="3994" y="1053"/>
                    </a:lnTo>
                    <a:lnTo>
                      <a:pt x="4011" y="1078"/>
                    </a:lnTo>
                    <a:lnTo>
                      <a:pt x="4019" y="1103"/>
                    </a:lnTo>
                    <a:lnTo>
                      <a:pt x="4036" y="1128"/>
                    </a:lnTo>
                    <a:lnTo>
                      <a:pt x="4044" y="1153"/>
                    </a:lnTo>
                    <a:lnTo>
                      <a:pt x="4061" y="1187"/>
                    </a:lnTo>
                    <a:lnTo>
                      <a:pt x="4069" y="1212"/>
                    </a:lnTo>
                    <a:lnTo>
                      <a:pt x="4086" y="1237"/>
                    </a:lnTo>
                    <a:lnTo>
                      <a:pt x="4094" y="1262"/>
                    </a:lnTo>
                    <a:lnTo>
                      <a:pt x="4103" y="1295"/>
                    </a:lnTo>
                    <a:lnTo>
                      <a:pt x="4111" y="1321"/>
                    </a:lnTo>
                    <a:lnTo>
                      <a:pt x="4128" y="1346"/>
                    </a:lnTo>
                    <a:lnTo>
                      <a:pt x="4136" y="1371"/>
                    </a:lnTo>
                    <a:lnTo>
                      <a:pt x="4144" y="1404"/>
                    </a:lnTo>
                    <a:lnTo>
                      <a:pt x="4153" y="1429"/>
                    </a:lnTo>
                    <a:lnTo>
                      <a:pt x="4161" y="1454"/>
                    </a:lnTo>
                    <a:lnTo>
                      <a:pt x="4169" y="1488"/>
                    </a:lnTo>
                    <a:lnTo>
                      <a:pt x="4178" y="1513"/>
                    </a:lnTo>
                    <a:lnTo>
                      <a:pt x="4186" y="1538"/>
                    </a:lnTo>
                    <a:lnTo>
                      <a:pt x="4194" y="1571"/>
                    </a:lnTo>
                    <a:lnTo>
                      <a:pt x="4194" y="1596"/>
                    </a:lnTo>
                    <a:lnTo>
                      <a:pt x="4203" y="1621"/>
                    </a:lnTo>
                    <a:lnTo>
                      <a:pt x="4211" y="1655"/>
                    </a:lnTo>
                    <a:lnTo>
                      <a:pt x="4219" y="1680"/>
                    </a:lnTo>
                    <a:lnTo>
                      <a:pt x="4219" y="1705"/>
                    </a:lnTo>
                    <a:lnTo>
                      <a:pt x="4219" y="1738"/>
                    </a:lnTo>
                    <a:lnTo>
                      <a:pt x="4219" y="1763"/>
                    </a:lnTo>
                    <a:lnTo>
                      <a:pt x="4219" y="1797"/>
                    </a:lnTo>
                    <a:lnTo>
                      <a:pt x="4219" y="1822"/>
                    </a:lnTo>
                    <a:lnTo>
                      <a:pt x="4219" y="1847"/>
                    </a:lnTo>
                    <a:lnTo>
                      <a:pt x="4219" y="1880"/>
                    </a:lnTo>
                    <a:lnTo>
                      <a:pt x="4219" y="1905"/>
                    </a:lnTo>
                    <a:lnTo>
                      <a:pt x="4219" y="1939"/>
                    </a:lnTo>
                    <a:lnTo>
                      <a:pt x="4219" y="1964"/>
                    </a:lnTo>
                    <a:lnTo>
                      <a:pt x="4219" y="2223"/>
                    </a:lnTo>
                    <a:lnTo>
                      <a:pt x="4219" y="2248"/>
                    </a:lnTo>
                    <a:lnTo>
                      <a:pt x="4219" y="2273"/>
                    </a:lnTo>
                    <a:lnTo>
                      <a:pt x="4219" y="2306"/>
                    </a:lnTo>
                    <a:lnTo>
                      <a:pt x="4219" y="2331"/>
                    </a:lnTo>
                    <a:lnTo>
                      <a:pt x="4219" y="2356"/>
                    </a:lnTo>
                    <a:lnTo>
                      <a:pt x="4219" y="2356"/>
                    </a:lnTo>
                    <a:lnTo>
                      <a:pt x="4219" y="2381"/>
                    </a:lnTo>
                    <a:lnTo>
                      <a:pt x="4219" y="2407"/>
                    </a:lnTo>
                    <a:lnTo>
                      <a:pt x="4219" y="2440"/>
                    </a:lnTo>
                    <a:lnTo>
                      <a:pt x="4211" y="2465"/>
                    </a:lnTo>
                    <a:lnTo>
                      <a:pt x="4203" y="2490"/>
                    </a:lnTo>
                    <a:lnTo>
                      <a:pt x="4194" y="2515"/>
                    </a:lnTo>
                    <a:lnTo>
                      <a:pt x="4194" y="2549"/>
                    </a:lnTo>
                    <a:lnTo>
                      <a:pt x="4186" y="2574"/>
                    </a:lnTo>
                    <a:lnTo>
                      <a:pt x="4178" y="2599"/>
                    </a:lnTo>
                    <a:lnTo>
                      <a:pt x="4169" y="2624"/>
                    </a:lnTo>
                    <a:lnTo>
                      <a:pt x="4161" y="2649"/>
                    </a:lnTo>
                    <a:lnTo>
                      <a:pt x="4111" y="2741"/>
                    </a:lnTo>
                    <a:lnTo>
                      <a:pt x="4103" y="2766"/>
                    </a:lnTo>
                    <a:lnTo>
                      <a:pt x="4086" y="2791"/>
                    </a:lnTo>
                    <a:lnTo>
                      <a:pt x="4077" y="2816"/>
                    </a:lnTo>
                    <a:lnTo>
                      <a:pt x="4069" y="2849"/>
                    </a:lnTo>
                    <a:lnTo>
                      <a:pt x="4052" y="2874"/>
                    </a:lnTo>
                    <a:lnTo>
                      <a:pt x="4044" y="2899"/>
                    </a:lnTo>
                    <a:lnTo>
                      <a:pt x="4027" y="2924"/>
                    </a:lnTo>
                    <a:lnTo>
                      <a:pt x="4019" y="2950"/>
                    </a:lnTo>
                    <a:lnTo>
                      <a:pt x="4002" y="2975"/>
                    </a:lnTo>
                    <a:lnTo>
                      <a:pt x="3986" y="2991"/>
                    </a:lnTo>
                    <a:lnTo>
                      <a:pt x="3977" y="3016"/>
                    </a:lnTo>
                    <a:lnTo>
                      <a:pt x="3960" y="3041"/>
                    </a:lnTo>
                    <a:lnTo>
                      <a:pt x="3944" y="3067"/>
                    </a:lnTo>
                    <a:lnTo>
                      <a:pt x="3944" y="3067"/>
                    </a:lnTo>
                    <a:lnTo>
                      <a:pt x="3927" y="3092"/>
                    </a:lnTo>
                    <a:lnTo>
                      <a:pt x="3910" y="3108"/>
                    </a:lnTo>
                    <a:lnTo>
                      <a:pt x="3894" y="3133"/>
                    </a:lnTo>
                    <a:lnTo>
                      <a:pt x="3877" y="3158"/>
                    </a:lnTo>
                    <a:lnTo>
                      <a:pt x="3860" y="3175"/>
                    </a:lnTo>
                    <a:lnTo>
                      <a:pt x="3835" y="3200"/>
                    </a:lnTo>
                    <a:lnTo>
                      <a:pt x="3818" y="3217"/>
                    </a:lnTo>
                    <a:lnTo>
                      <a:pt x="3793" y="3242"/>
                    </a:lnTo>
                    <a:lnTo>
                      <a:pt x="3777" y="3259"/>
                    </a:lnTo>
                    <a:lnTo>
                      <a:pt x="3752" y="3284"/>
                    </a:lnTo>
                    <a:lnTo>
                      <a:pt x="3735" y="3300"/>
                    </a:lnTo>
                    <a:lnTo>
                      <a:pt x="3710" y="3317"/>
                    </a:lnTo>
                    <a:lnTo>
                      <a:pt x="3685" y="3342"/>
                    </a:lnTo>
                    <a:lnTo>
                      <a:pt x="3660" y="3359"/>
                    </a:lnTo>
                    <a:lnTo>
                      <a:pt x="3643" y="3376"/>
                    </a:lnTo>
                    <a:lnTo>
                      <a:pt x="3618" y="3392"/>
                    </a:lnTo>
                    <a:lnTo>
                      <a:pt x="3593" y="3409"/>
                    </a:lnTo>
                    <a:lnTo>
                      <a:pt x="3568" y="3426"/>
                    </a:lnTo>
                    <a:lnTo>
                      <a:pt x="3543" y="3442"/>
                    </a:lnTo>
                    <a:lnTo>
                      <a:pt x="3509" y="3451"/>
                    </a:lnTo>
                    <a:lnTo>
                      <a:pt x="3484" y="3468"/>
                    </a:lnTo>
                    <a:lnTo>
                      <a:pt x="3459" y="3484"/>
                    </a:lnTo>
                    <a:lnTo>
                      <a:pt x="3451" y="3493"/>
                    </a:lnTo>
                    <a:lnTo>
                      <a:pt x="3434" y="3493"/>
                    </a:lnTo>
                    <a:lnTo>
                      <a:pt x="3401" y="3509"/>
                    </a:lnTo>
                    <a:lnTo>
                      <a:pt x="3376" y="3518"/>
                    </a:lnTo>
                    <a:lnTo>
                      <a:pt x="3342" y="3534"/>
                    </a:lnTo>
                    <a:lnTo>
                      <a:pt x="3317" y="3543"/>
                    </a:lnTo>
                    <a:lnTo>
                      <a:pt x="3284" y="3551"/>
                    </a:lnTo>
                    <a:lnTo>
                      <a:pt x="3259" y="3559"/>
                    </a:lnTo>
                    <a:lnTo>
                      <a:pt x="3225" y="3568"/>
                    </a:lnTo>
                    <a:lnTo>
                      <a:pt x="3192" y="3576"/>
                    </a:lnTo>
                    <a:lnTo>
                      <a:pt x="3167" y="3584"/>
                    </a:lnTo>
                    <a:lnTo>
                      <a:pt x="3133" y="3593"/>
                    </a:lnTo>
                    <a:lnTo>
                      <a:pt x="3100" y="3601"/>
                    </a:lnTo>
                    <a:lnTo>
                      <a:pt x="3067" y="3601"/>
                    </a:lnTo>
                    <a:lnTo>
                      <a:pt x="3033" y="3601"/>
                    </a:lnTo>
                    <a:lnTo>
                      <a:pt x="3000" y="3601"/>
                    </a:lnTo>
                    <a:lnTo>
                      <a:pt x="2966" y="3601"/>
                    </a:lnTo>
                    <a:lnTo>
                      <a:pt x="2933" y="3601"/>
                    </a:lnTo>
                    <a:lnTo>
                      <a:pt x="2900" y="3601"/>
                    </a:lnTo>
                    <a:lnTo>
                      <a:pt x="2866" y="3601"/>
                    </a:lnTo>
                    <a:lnTo>
                      <a:pt x="2691" y="3601"/>
                    </a:lnTo>
                    <a:lnTo>
                      <a:pt x="2649" y="3601"/>
                    </a:lnTo>
                    <a:lnTo>
                      <a:pt x="2615" y="3601"/>
                    </a:lnTo>
                    <a:lnTo>
                      <a:pt x="2574" y="3601"/>
                    </a:lnTo>
                    <a:lnTo>
                      <a:pt x="2540" y="3601"/>
                    </a:lnTo>
                    <a:lnTo>
                      <a:pt x="2507" y="3601"/>
                    </a:lnTo>
                    <a:lnTo>
                      <a:pt x="2482" y="3601"/>
                    </a:lnTo>
                    <a:lnTo>
                      <a:pt x="2457" y="3601"/>
                    </a:lnTo>
                    <a:lnTo>
                      <a:pt x="2432" y="3601"/>
                    </a:lnTo>
                    <a:lnTo>
                      <a:pt x="2398" y="3601"/>
                    </a:lnTo>
                    <a:lnTo>
                      <a:pt x="2373" y="3601"/>
                    </a:lnTo>
                    <a:lnTo>
                      <a:pt x="2315" y="3593"/>
                    </a:lnTo>
                    <a:lnTo>
                      <a:pt x="2265" y="3576"/>
                    </a:lnTo>
                    <a:lnTo>
                      <a:pt x="2214" y="3568"/>
                    </a:lnTo>
                    <a:lnTo>
                      <a:pt x="2206" y="3568"/>
                    </a:lnTo>
                    <a:lnTo>
                      <a:pt x="2156" y="3551"/>
                    </a:lnTo>
                    <a:lnTo>
                      <a:pt x="2098" y="3534"/>
                    </a:lnTo>
                    <a:lnTo>
                      <a:pt x="2047" y="3518"/>
                    </a:lnTo>
                    <a:lnTo>
                      <a:pt x="1989" y="3501"/>
                    </a:lnTo>
                    <a:lnTo>
                      <a:pt x="1939" y="3476"/>
                    </a:lnTo>
                    <a:lnTo>
                      <a:pt x="1889" y="3459"/>
                    </a:lnTo>
                    <a:lnTo>
                      <a:pt x="1830" y="3434"/>
                    </a:lnTo>
                    <a:lnTo>
                      <a:pt x="1780" y="3417"/>
                    </a:lnTo>
                    <a:lnTo>
                      <a:pt x="1730" y="3392"/>
                    </a:lnTo>
                    <a:lnTo>
                      <a:pt x="1680" y="3367"/>
                    </a:lnTo>
                    <a:lnTo>
                      <a:pt x="1630" y="3342"/>
                    </a:lnTo>
                    <a:lnTo>
                      <a:pt x="1580" y="3309"/>
                    </a:lnTo>
                    <a:lnTo>
                      <a:pt x="1529" y="3284"/>
                    </a:lnTo>
                    <a:lnTo>
                      <a:pt x="1479" y="3259"/>
                    </a:lnTo>
                    <a:lnTo>
                      <a:pt x="1429" y="3225"/>
                    </a:lnTo>
                    <a:lnTo>
                      <a:pt x="1379" y="3192"/>
                    </a:lnTo>
                    <a:lnTo>
                      <a:pt x="1329" y="3167"/>
                    </a:lnTo>
                    <a:lnTo>
                      <a:pt x="1279" y="3133"/>
                    </a:lnTo>
                    <a:lnTo>
                      <a:pt x="1237" y="3100"/>
                    </a:lnTo>
                    <a:lnTo>
                      <a:pt x="1187" y="3067"/>
                    </a:lnTo>
                    <a:lnTo>
                      <a:pt x="1137" y="3033"/>
                    </a:lnTo>
                    <a:lnTo>
                      <a:pt x="1095" y="3000"/>
                    </a:lnTo>
                    <a:lnTo>
                      <a:pt x="1095" y="3000"/>
                    </a:lnTo>
                    <a:lnTo>
                      <a:pt x="1053" y="2958"/>
                    </a:lnTo>
                    <a:lnTo>
                      <a:pt x="1003" y="2924"/>
                    </a:lnTo>
                    <a:lnTo>
                      <a:pt x="961" y="2883"/>
                    </a:lnTo>
                    <a:lnTo>
                      <a:pt x="920" y="2849"/>
                    </a:lnTo>
                    <a:lnTo>
                      <a:pt x="878" y="2808"/>
                    </a:lnTo>
                    <a:lnTo>
                      <a:pt x="836" y="2766"/>
                    </a:lnTo>
                    <a:lnTo>
                      <a:pt x="794" y="2724"/>
                    </a:lnTo>
                    <a:lnTo>
                      <a:pt x="753" y="2682"/>
                    </a:lnTo>
                    <a:lnTo>
                      <a:pt x="711" y="2640"/>
                    </a:lnTo>
                    <a:lnTo>
                      <a:pt x="677" y="2599"/>
                    </a:lnTo>
                    <a:lnTo>
                      <a:pt x="636" y="2557"/>
                    </a:lnTo>
                    <a:lnTo>
                      <a:pt x="602" y="2515"/>
                    </a:lnTo>
                    <a:lnTo>
                      <a:pt x="560" y="2473"/>
                    </a:lnTo>
                    <a:lnTo>
                      <a:pt x="527" y="2423"/>
                    </a:lnTo>
                    <a:lnTo>
                      <a:pt x="494" y="2381"/>
                    </a:lnTo>
                    <a:lnTo>
                      <a:pt x="452" y="2340"/>
                    </a:lnTo>
                    <a:lnTo>
                      <a:pt x="418" y="2290"/>
                    </a:lnTo>
                    <a:lnTo>
                      <a:pt x="385" y="2248"/>
                    </a:lnTo>
                    <a:lnTo>
                      <a:pt x="360" y="2198"/>
                    </a:lnTo>
                    <a:lnTo>
                      <a:pt x="335" y="2173"/>
                    </a:lnTo>
                    <a:lnTo>
                      <a:pt x="326" y="2148"/>
                    </a:lnTo>
                    <a:lnTo>
                      <a:pt x="293" y="2097"/>
                    </a:lnTo>
                    <a:lnTo>
                      <a:pt x="268" y="2056"/>
                    </a:lnTo>
                    <a:lnTo>
                      <a:pt x="235" y="2006"/>
                    </a:lnTo>
                    <a:lnTo>
                      <a:pt x="210" y="1955"/>
                    </a:lnTo>
                    <a:lnTo>
                      <a:pt x="184" y="1905"/>
                    </a:lnTo>
                    <a:lnTo>
                      <a:pt x="159" y="1855"/>
                    </a:lnTo>
                    <a:lnTo>
                      <a:pt x="134" y="1805"/>
                    </a:lnTo>
                    <a:lnTo>
                      <a:pt x="109" y="1755"/>
                    </a:lnTo>
                    <a:lnTo>
                      <a:pt x="93" y="1705"/>
                    </a:lnTo>
                    <a:lnTo>
                      <a:pt x="68" y="1655"/>
                    </a:lnTo>
                    <a:lnTo>
                      <a:pt x="51" y="1605"/>
                    </a:lnTo>
                    <a:lnTo>
                      <a:pt x="34" y="1554"/>
                    </a:lnTo>
                    <a:lnTo>
                      <a:pt x="9" y="1504"/>
                    </a:lnTo>
                    <a:lnTo>
                      <a:pt x="1" y="1454"/>
                    </a:lnTo>
                    <a:lnTo>
                      <a:pt x="1" y="1446"/>
                    </a:lnTo>
                    <a:lnTo>
                      <a:pt x="26" y="1379"/>
                    </a:lnTo>
                    <a:lnTo>
                      <a:pt x="51" y="1321"/>
                    </a:lnTo>
                    <a:lnTo>
                      <a:pt x="93" y="1237"/>
                    </a:lnTo>
                    <a:lnTo>
                      <a:pt x="176" y="1279"/>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127;p37">
                <a:extLst>
                  <a:ext uri="{FF2B5EF4-FFF2-40B4-BE49-F238E27FC236}">
                    <a16:creationId xmlns:a16="http://schemas.microsoft.com/office/drawing/2014/main" id="{F6BDD4B7-4AA9-9E05-D85C-BA2392080C5D}"/>
                  </a:ext>
                </a:extLst>
              </p:cNvPr>
              <p:cNvSpPr/>
              <p:nvPr/>
            </p:nvSpPr>
            <p:spPr>
              <a:xfrm>
                <a:off x="3551354" y="9095996"/>
                <a:ext cx="293055" cy="259216"/>
              </a:xfrm>
              <a:custGeom>
                <a:avLst/>
                <a:gdLst/>
                <a:ahLst/>
                <a:cxnLst/>
                <a:rect l="l" t="t" r="r" b="b"/>
                <a:pathLst>
                  <a:path w="5941" h="5255" extrusionOk="0">
                    <a:moveTo>
                      <a:pt x="2632" y="0"/>
                    </a:moveTo>
                    <a:lnTo>
                      <a:pt x="2716" y="0"/>
                    </a:lnTo>
                    <a:lnTo>
                      <a:pt x="2774" y="0"/>
                    </a:lnTo>
                    <a:lnTo>
                      <a:pt x="2833" y="0"/>
                    </a:lnTo>
                    <a:lnTo>
                      <a:pt x="2866" y="0"/>
                    </a:lnTo>
                    <a:lnTo>
                      <a:pt x="2916" y="0"/>
                    </a:lnTo>
                    <a:lnTo>
                      <a:pt x="2966" y="0"/>
                    </a:lnTo>
                    <a:lnTo>
                      <a:pt x="3025" y="0"/>
                    </a:lnTo>
                    <a:lnTo>
                      <a:pt x="3075" y="8"/>
                    </a:lnTo>
                    <a:lnTo>
                      <a:pt x="3125" y="8"/>
                    </a:lnTo>
                    <a:lnTo>
                      <a:pt x="3175" y="17"/>
                    </a:lnTo>
                    <a:lnTo>
                      <a:pt x="3225" y="25"/>
                    </a:lnTo>
                    <a:lnTo>
                      <a:pt x="3275" y="34"/>
                    </a:lnTo>
                    <a:lnTo>
                      <a:pt x="3334" y="42"/>
                    </a:lnTo>
                    <a:lnTo>
                      <a:pt x="3384" y="50"/>
                    </a:lnTo>
                    <a:lnTo>
                      <a:pt x="3434" y="59"/>
                    </a:lnTo>
                    <a:lnTo>
                      <a:pt x="3484" y="67"/>
                    </a:lnTo>
                    <a:lnTo>
                      <a:pt x="3534" y="75"/>
                    </a:lnTo>
                    <a:lnTo>
                      <a:pt x="3585" y="92"/>
                    </a:lnTo>
                    <a:lnTo>
                      <a:pt x="3635" y="100"/>
                    </a:lnTo>
                    <a:lnTo>
                      <a:pt x="3685" y="109"/>
                    </a:lnTo>
                    <a:lnTo>
                      <a:pt x="3727" y="125"/>
                    </a:lnTo>
                    <a:lnTo>
                      <a:pt x="3777" y="134"/>
                    </a:lnTo>
                    <a:lnTo>
                      <a:pt x="3827" y="150"/>
                    </a:lnTo>
                    <a:lnTo>
                      <a:pt x="3877" y="159"/>
                    </a:lnTo>
                    <a:lnTo>
                      <a:pt x="3927" y="176"/>
                    </a:lnTo>
                    <a:lnTo>
                      <a:pt x="3977" y="192"/>
                    </a:lnTo>
                    <a:lnTo>
                      <a:pt x="4002" y="201"/>
                    </a:lnTo>
                    <a:lnTo>
                      <a:pt x="4019" y="201"/>
                    </a:lnTo>
                    <a:lnTo>
                      <a:pt x="4069" y="217"/>
                    </a:lnTo>
                    <a:lnTo>
                      <a:pt x="4119" y="234"/>
                    </a:lnTo>
                    <a:lnTo>
                      <a:pt x="4161" y="251"/>
                    </a:lnTo>
                    <a:lnTo>
                      <a:pt x="4211" y="267"/>
                    </a:lnTo>
                    <a:lnTo>
                      <a:pt x="4253" y="292"/>
                    </a:lnTo>
                    <a:lnTo>
                      <a:pt x="4353" y="326"/>
                    </a:lnTo>
                    <a:lnTo>
                      <a:pt x="4445" y="368"/>
                    </a:lnTo>
                    <a:lnTo>
                      <a:pt x="4537" y="401"/>
                    </a:lnTo>
                    <a:lnTo>
                      <a:pt x="4629" y="443"/>
                    </a:lnTo>
                    <a:lnTo>
                      <a:pt x="4721" y="476"/>
                    </a:lnTo>
                    <a:lnTo>
                      <a:pt x="4813" y="518"/>
                    </a:lnTo>
                    <a:lnTo>
                      <a:pt x="4896" y="560"/>
                    </a:lnTo>
                    <a:lnTo>
                      <a:pt x="4988" y="602"/>
                    </a:lnTo>
                    <a:lnTo>
                      <a:pt x="5172" y="677"/>
                    </a:lnTo>
                    <a:lnTo>
                      <a:pt x="5356" y="760"/>
                    </a:lnTo>
                    <a:lnTo>
                      <a:pt x="5531" y="835"/>
                    </a:lnTo>
                    <a:lnTo>
                      <a:pt x="5623" y="877"/>
                    </a:lnTo>
                    <a:lnTo>
                      <a:pt x="5715" y="919"/>
                    </a:lnTo>
                    <a:lnTo>
                      <a:pt x="5807" y="952"/>
                    </a:lnTo>
                    <a:lnTo>
                      <a:pt x="5899" y="994"/>
                    </a:lnTo>
                    <a:lnTo>
                      <a:pt x="5940" y="1078"/>
                    </a:lnTo>
                    <a:lnTo>
                      <a:pt x="5849" y="1120"/>
                    </a:lnTo>
                    <a:lnTo>
                      <a:pt x="5757" y="1086"/>
                    </a:lnTo>
                    <a:lnTo>
                      <a:pt x="5665" y="1053"/>
                    </a:lnTo>
                    <a:lnTo>
                      <a:pt x="5564" y="1028"/>
                    </a:lnTo>
                    <a:lnTo>
                      <a:pt x="5473" y="994"/>
                    </a:lnTo>
                    <a:lnTo>
                      <a:pt x="5289" y="927"/>
                    </a:lnTo>
                    <a:lnTo>
                      <a:pt x="5097" y="869"/>
                    </a:lnTo>
                    <a:lnTo>
                      <a:pt x="4913" y="802"/>
                    </a:lnTo>
                    <a:lnTo>
                      <a:pt x="4813" y="777"/>
                    </a:lnTo>
                    <a:lnTo>
                      <a:pt x="4721" y="744"/>
                    </a:lnTo>
                    <a:lnTo>
                      <a:pt x="4629" y="735"/>
                    </a:lnTo>
                    <a:lnTo>
                      <a:pt x="4537" y="702"/>
                    </a:lnTo>
                    <a:lnTo>
                      <a:pt x="4445" y="677"/>
                    </a:lnTo>
                    <a:lnTo>
                      <a:pt x="4353" y="652"/>
                    </a:lnTo>
                    <a:lnTo>
                      <a:pt x="4253" y="627"/>
                    </a:lnTo>
                    <a:lnTo>
                      <a:pt x="4161" y="602"/>
                    </a:lnTo>
                    <a:lnTo>
                      <a:pt x="4111" y="585"/>
                    </a:lnTo>
                    <a:lnTo>
                      <a:pt x="4069" y="577"/>
                    </a:lnTo>
                    <a:lnTo>
                      <a:pt x="4019" y="568"/>
                    </a:lnTo>
                    <a:lnTo>
                      <a:pt x="3977" y="560"/>
                    </a:lnTo>
                    <a:lnTo>
                      <a:pt x="3927" y="543"/>
                    </a:lnTo>
                    <a:lnTo>
                      <a:pt x="3910" y="543"/>
                    </a:lnTo>
                    <a:lnTo>
                      <a:pt x="3877" y="535"/>
                    </a:lnTo>
                    <a:lnTo>
                      <a:pt x="3835" y="526"/>
                    </a:lnTo>
                    <a:lnTo>
                      <a:pt x="3785" y="510"/>
                    </a:lnTo>
                    <a:lnTo>
                      <a:pt x="3743" y="501"/>
                    </a:lnTo>
                    <a:lnTo>
                      <a:pt x="3693" y="493"/>
                    </a:lnTo>
                    <a:lnTo>
                      <a:pt x="3643" y="476"/>
                    </a:lnTo>
                    <a:lnTo>
                      <a:pt x="3601" y="468"/>
                    </a:lnTo>
                    <a:lnTo>
                      <a:pt x="3551" y="460"/>
                    </a:lnTo>
                    <a:lnTo>
                      <a:pt x="3509" y="451"/>
                    </a:lnTo>
                    <a:lnTo>
                      <a:pt x="3459" y="443"/>
                    </a:lnTo>
                    <a:lnTo>
                      <a:pt x="3409" y="435"/>
                    </a:lnTo>
                    <a:lnTo>
                      <a:pt x="3367" y="426"/>
                    </a:lnTo>
                    <a:lnTo>
                      <a:pt x="3317" y="418"/>
                    </a:lnTo>
                    <a:lnTo>
                      <a:pt x="3275" y="418"/>
                    </a:lnTo>
                    <a:lnTo>
                      <a:pt x="3225" y="409"/>
                    </a:lnTo>
                    <a:lnTo>
                      <a:pt x="3184" y="409"/>
                    </a:lnTo>
                    <a:lnTo>
                      <a:pt x="3133" y="401"/>
                    </a:lnTo>
                    <a:lnTo>
                      <a:pt x="3083" y="401"/>
                    </a:lnTo>
                    <a:lnTo>
                      <a:pt x="3033" y="401"/>
                    </a:lnTo>
                    <a:lnTo>
                      <a:pt x="2991" y="401"/>
                    </a:lnTo>
                    <a:lnTo>
                      <a:pt x="2941" y="401"/>
                    </a:lnTo>
                    <a:lnTo>
                      <a:pt x="2891" y="401"/>
                    </a:lnTo>
                    <a:lnTo>
                      <a:pt x="2841" y="401"/>
                    </a:lnTo>
                    <a:lnTo>
                      <a:pt x="2557" y="401"/>
                    </a:lnTo>
                    <a:lnTo>
                      <a:pt x="2515" y="401"/>
                    </a:lnTo>
                    <a:lnTo>
                      <a:pt x="2473" y="401"/>
                    </a:lnTo>
                    <a:lnTo>
                      <a:pt x="2432" y="401"/>
                    </a:lnTo>
                    <a:lnTo>
                      <a:pt x="2382" y="401"/>
                    </a:lnTo>
                    <a:lnTo>
                      <a:pt x="2340" y="401"/>
                    </a:lnTo>
                    <a:lnTo>
                      <a:pt x="2298" y="401"/>
                    </a:lnTo>
                    <a:lnTo>
                      <a:pt x="2256" y="409"/>
                    </a:lnTo>
                    <a:lnTo>
                      <a:pt x="2215" y="409"/>
                    </a:lnTo>
                    <a:lnTo>
                      <a:pt x="2189" y="409"/>
                    </a:lnTo>
                    <a:lnTo>
                      <a:pt x="2173" y="409"/>
                    </a:lnTo>
                    <a:lnTo>
                      <a:pt x="2156" y="409"/>
                    </a:lnTo>
                    <a:lnTo>
                      <a:pt x="2131" y="409"/>
                    </a:lnTo>
                    <a:lnTo>
                      <a:pt x="2114" y="409"/>
                    </a:lnTo>
                    <a:lnTo>
                      <a:pt x="2114" y="409"/>
                    </a:lnTo>
                    <a:lnTo>
                      <a:pt x="2098" y="409"/>
                    </a:lnTo>
                    <a:lnTo>
                      <a:pt x="2081" y="409"/>
                    </a:lnTo>
                    <a:lnTo>
                      <a:pt x="2081" y="409"/>
                    </a:lnTo>
                    <a:lnTo>
                      <a:pt x="2056" y="418"/>
                    </a:lnTo>
                    <a:lnTo>
                      <a:pt x="2047" y="418"/>
                    </a:lnTo>
                    <a:lnTo>
                      <a:pt x="2047" y="418"/>
                    </a:lnTo>
                    <a:lnTo>
                      <a:pt x="2031" y="418"/>
                    </a:lnTo>
                    <a:lnTo>
                      <a:pt x="2022" y="418"/>
                    </a:lnTo>
                    <a:lnTo>
                      <a:pt x="2006" y="418"/>
                    </a:lnTo>
                    <a:lnTo>
                      <a:pt x="1997" y="418"/>
                    </a:lnTo>
                    <a:lnTo>
                      <a:pt x="1981" y="418"/>
                    </a:lnTo>
                    <a:lnTo>
                      <a:pt x="1981" y="418"/>
                    </a:lnTo>
                    <a:lnTo>
                      <a:pt x="1972" y="418"/>
                    </a:lnTo>
                    <a:lnTo>
                      <a:pt x="1964" y="418"/>
                    </a:lnTo>
                    <a:lnTo>
                      <a:pt x="1964" y="535"/>
                    </a:lnTo>
                    <a:lnTo>
                      <a:pt x="1964" y="551"/>
                    </a:lnTo>
                    <a:lnTo>
                      <a:pt x="1964" y="568"/>
                    </a:lnTo>
                    <a:lnTo>
                      <a:pt x="1964" y="585"/>
                    </a:lnTo>
                    <a:lnTo>
                      <a:pt x="1964" y="602"/>
                    </a:lnTo>
                    <a:lnTo>
                      <a:pt x="1964" y="627"/>
                    </a:lnTo>
                    <a:lnTo>
                      <a:pt x="1964" y="635"/>
                    </a:lnTo>
                    <a:lnTo>
                      <a:pt x="1964" y="660"/>
                    </a:lnTo>
                    <a:lnTo>
                      <a:pt x="1964" y="677"/>
                    </a:lnTo>
                    <a:lnTo>
                      <a:pt x="1972" y="693"/>
                    </a:lnTo>
                    <a:lnTo>
                      <a:pt x="1972" y="710"/>
                    </a:lnTo>
                    <a:lnTo>
                      <a:pt x="1981" y="727"/>
                    </a:lnTo>
                    <a:lnTo>
                      <a:pt x="1989" y="744"/>
                    </a:lnTo>
                    <a:lnTo>
                      <a:pt x="1997" y="760"/>
                    </a:lnTo>
                    <a:lnTo>
                      <a:pt x="2006" y="769"/>
                    </a:lnTo>
                    <a:lnTo>
                      <a:pt x="2014" y="785"/>
                    </a:lnTo>
                    <a:lnTo>
                      <a:pt x="2022" y="802"/>
                    </a:lnTo>
                    <a:lnTo>
                      <a:pt x="2031" y="819"/>
                    </a:lnTo>
                    <a:lnTo>
                      <a:pt x="2039" y="835"/>
                    </a:lnTo>
                    <a:lnTo>
                      <a:pt x="2056" y="852"/>
                    </a:lnTo>
                    <a:lnTo>
                      <a:pt x="2064" y="869"/>
                    </a:lnTo>
                    <a:lnTo>
                      <a:pt x="2072" y="886"/>
                    </a:lnTo>
                    <a:lnTo>
                      <a:pt x="2081" y="902"/>
                    </a:lnTo>
                    <a:lnTo>
                      <a:pt x="2098" y="919"/>
                    </a:lnTo>
                    <a:lnTo>
                      <a:pt x="2106" y="936"/>
                    </a:lnTo>
                    <a:lnTo>
                      <a:pt x="2123" y="952"/>
                    </a:lnTo>
                    <a:lnTo>
                      <a:pt x="2139" y="969"/>
                    </a:lnTo>
                    <a:lnTo>
                      <a:pt x="2156" y="978"/>
                    </a:lnTo>
                    <a:lnTo>
                      <a:pt x="2164" y="994"/>
                    </a:lnTo>
                    <a:lnTo>
                      <a:pt x="2181" y="1011"/>
                    </a:lnTo>
                    <a:lnTo>
                      <a:pt x="2198" y="1028"/>
                    </a:lnTo>
                    <a:lnTo>
                      <a:pt x="2215" y="1044"/>
                    </a:lnTo>
                    <a:lnTo>
                      <a:pt x="2223" y="1061"/>
                    </a:lnTo>
                    <a:lnTo>
                      <a:pt x="2240" y="1069"/>
                    </a:lnTo>
                    <a:lnTo>
                      <a:pt x="2265" y="1086"/>
                    </a:lnTo>
                    <a:lnTo>
                      <a:pt x="2281" y="1103"/>
                    </a:lnTo>
                    <a:lnTo>
                      <a:pt x="2298" y="1120"/>
                    </a:lnTo>
                    <a:lnTo>
                      <a:pt x="2315" y="1128"/>
                    </a:lnTo>
                    <a:lnTo>
                      <a:pt x="2331" y="1145"/>
                    </a:lnTo>
                    <a:lnTo>
                      <a:pt x="2348" y="1161"/>
                    </a:lnTo>
                    <a:lnTo>
                      <a:pt x="2373" y="1170"/>
                    </a:lnTo>
                    <a:lnTo>
                      <a:pt x="2390" y="1186"/>
                    </a:lnTo>
                    <a:lnTo>
                      <a:pt x="2407" y="1203"/>
                    </a:lnTo>
                    <a:lnTo>
                      <a:pt x="2432" y="1211"/>
                    </a:lnTo>
                    <a:lnTo>
                      <a:pt x="2448" y="1228"/>
                    </a:lnTo>
                    <a:lnTo>
                      <a:pt x="2473" y="1236"/>
                    </a:lnTo>
                    <a:lnTo>
                      <a:pt x="2490" y="1253"/>
                    </a:lnTo>
                    <a:lnTo>
                      <a:pt x="2507" y="1270"/>
                    </a:lnTo>
                    <a:lnTo>
                      <a:pt x="2557" y="1295"/>
                    </a:lnTo>
                    <a:lnTo>
                      <a:pt x="2599" y="1320"/>
                    </a:lnTo>
                    <a:lnTo>
                      <a:pt x="2649" y="1345"/>
                    </a:lnTo>
                    <a:lnTo>
                      <a:pt x="2691" y="1370"/>
                    </a:lnTo>
                    <a:lnTo>
                      <a:pt x="2741" y="1387"/>
                    </a:lnTo>
                    <a:lnTo>
                      <a:pt x="2783" y="1412"/>
                    </a:lnTo>
                    <a:lnTo>
                      <a:pt x="2833" y="1437"/>
                    </a:lnTo>
                    <a:lnTo>
                      <a:pt x="2883" y="1462"/>
                    </a:lnTo>
                    <a:lnTo>
                      <a:pt x="2933" y="1479"/>
                    </a:lnTo>
                    <a:lnTo>
                      <a:pt x="2983" y="1504"/>
                    </a:lnTo>
                    <a:lnTo>
                      <a:pt x="3033" y="1521"/>
                    </a:lnTo>
                    <a:lnTo>
                      <a:pt x="3083" y="1546"/>
                    </a:lnTo>
                    <a:lnTo>
                      <a:pt x="3133" y="1562"/>
                    </a:lnTo>
                    <a:lnTo>
                      <a:pt x="3192" y="1579"/>
                    </a:lnTo>
                    <a:lnTo>
                      <a:pt x="3242" y="1604"/>
                    </a:lnTo>
                    <a:lnTo>
                      <a:pt x="3292" y="1621"/>
                    </a:lnTo>
                    <a:lnTo>
                      <a:pt x="3342" y="1637"/>
                    </a:lnTo>
                    <a:lnTo>
                      <a:pt x="3392" y="1654"/>
                    </a:lnTo>
                    <a:lnTo>
                      <a:pt x="3443" y="1671"/>
                    </a:lnTo>
                    <a:lnTo>
                      <a:pt x="3493" y="1688"/>
                    </a:lnTo>
                    <a:lnTo>
                      <a:pt x="3543" y="1704"/>
                    </a:lnTo>
                    <a:lnTo>
                      <a:pt x="3593" y="1721"/>
                    </a:lnTo>
                    <a:lnTo>
                      <a:pt x="3643" y="1729"/>
                    </a:lnTo>
                    <a:lnTo>
                      <a:pt x="3743" y="1763"/>
                    </a:lnTo>
                    <a:lnTo>
                      <a:pt x="3844" y="1788"/>
                    </a:lnTo>
                    <a:lnTo>
                      <a:pt x="3935" y="1813"/>
                    </a:lnTo>
                    <a:lnTo>
                      <a:pt x="4019" y="1838"/>
                    </a:lnTo>
                    <a:lnTo>
                      <a:pt x="4103" y="1855"/>
                    </a:lnTo>
                    <a:lnTo>
                      <a:pt x="4261" y="1896"/>
                    </a:lnTo>
                    <a:lnTo>
                      <a:pt x="4387" y="1930"/>
                    </a:lnTo>
                    <a:lnTo>
                      <a:pt x="4579" y="1980"/>
                    </a:lnTo>
                    <a:lnTo>
                      <a:pt x="4762" y="2022"/>
                    </a:lnTo>
                    <a:lnTo>
                      <a:pt x="4838" y="2038"/>
                    </a:lnTo>
                    <a:lnTo>
                      <a:pt x="4888" y="2055"/>
                    </a:lnTo>
                    <a:lnTo>
                      <a:pt x="4921" y="2055"/>
                    </a:lnTo>
                    <a:lnTo>
                      <a:pt x="4946" y="2064"/>
                    </a:lnTo>
                    <a:lnTo>
                      <a:pt x="4988" y="2072"/>
                    </a:lnTo>
                    <a:lnTo>
                      <a:pt x="5030" y="2080"/>
                    </a:lnTo>
                    <a:lnTo>
                      <a:pt x="5122" y="2089"/>
                    </a:lnTo>
                    <a:lnTo>
                      <a:pt x="5214" y="2105"/>
                    </a:lnTo>
                    <a:lnTo>
                      <a:pt x="5289" y="2114"/>
                    </a:lnTo>
                    <a:lnTo>
                      <a:pt x="5322" y="2122"/>
                    </a:lnTo>
                    <a:lnTo>
                      <a:pt x="5347" y="2130"/>
                    </a:lnTo>
                    <a:lnTo>
                      <a:pt x="5364" y="2130"/>
                    </a:lnTo>
                    <a:lnTo>
                      <a:pt x="5389" y="2139"/>
                    </a:lnTo>
                    <a:lnTo>
                      <a:pt x="5406" y="2147"/>
                    </a:lnTo>
                    <a:lnTo>
                      <a:pt x="5431" y="2155"/>
                    </a:lnTo>
                    <a:lnTo>
                      <a:pt x="5448" y="2172"/>
                    </a:lnTo>
                    <a:lnTo>
                      <a:pt x="5464" y="2197"/>
                    </a:lnTo>
                    <a:lnTo>
                      <a:pt x="5481" y="2214"/>
                    </a:lnTo>
                    <a:lnTo>
                      <a:pt x="5481" y="2214"/>
                    </a:lnTo>
                    <a:lnTo>
                      <a:pt x="5489" y="2239"/>
                    </a:lnTo>
                    <a:lnTo>
                      <a:pt x="5498" y="2272"/>
                    </a:lnTo>
                    <a:lnTo>
                      <a:pt x="5498" y="2297"/>
                    </a:lnTo>
                    <a:lnTo>
                      <a:pt x="5498" y="2323"/>
                    </a:lnTo>
                    <a:lnTo>
                      <a:pt x="5498" y="2348"/>
                    </a:lnTo>
                    <a:lnTo>
                      <a:pt x="5489" y="2373"/>
                    </a:lnTo>
                    <a:lnTo>
                      <a:pt x="5481" y="2398"/>
                    </a:lnTo>
                    <a:lnTo>
                      <a:pt x="5481" y="2398"/>
                    </a:lnTo>
                    <a:lnTo>
                      <a:pt x="5464" y="2423"/>
                    </a:lnTo>
                    <a:lnTo>
                      <a:pt x="5448" y="2439"/>
                    </a:lnTo>
                    <a:lnTo>
                      <a:pt x="5422" y="2456"/>
                    </a:lnTo>
                    <a:lnTo>
                      <a:pt x="5397" y="2465"/>
                    </a:lnTo>
                    <a:lnTo>
                      <a:pt x="5381" y="2473"/>
                    </a:lnTo>
                    <a:lnTo>
                      <a:pt x="5356" y="2481"/>
                    </a:lnTo>
                    <a:lnTo>
                      <a:pt x="5331" y="2481"/>
                    </a:lnTo>
                    <a:lnTo>
                      <a:pt x="5189" y="2481"/>
                    </a:lnTo>
                    <a:lnTo>
                      <a:pt x="5113" y="2481"/>
                    </a:lnTo>
                    <a:lnTo>
                      <a:pt x="5047" y="2481"/>
                    </a:lnTo>
                    <a:lnTo>
                      <a:pt x="4971" y="2481"/>
                    </a:lnTo>
                    <a:lnTo>
                      <a:pt x="4905" y="2481"/>
                    </a:lnTo>
                    <a:lnTo>
                      <a:pt x="4829" y="2481"/>
                    </a:lnTo>
                    <a:lnTo>
                      <a:pt x="4762" y="2481"/>
                    </a:lnTo>
                    <a:lnTo>
                      <a:pt x="4696" y="2490"/>
                    </a:lnTo>
                    <a:lnTo>
                      <a:pt x="4629" y="2498"/>
                    </a:lnTo>
                    <a:lnTo>
                      <a:pt x="4604" y="2498"/>
                    </a:lnTo>
                    <a:lnTo>
                      <a:pt x="4562" y="2498"/>
                    </a:lnTo>
                    <a:lnTo>
                      <a:pt x="4487" y="2506"/>
                    </a:lnTo>
                    <a:lnTo>
                      <a:pt x="4420" y="2615"/>
                    </a:lnTo>
                    <a:lnTo>
                      <a:pt x="4353" y="2623"/>
                    </a:lnTo>
                    <a:lnTo>
                      <a:pt x="4286" y="2632"/>
                    </a:lnTo>
                    <a:lnTo>
                      <a:pt x="4219" y="2640"/>
                    </a:lnTo>
                    <a:lnTo>
                      <a:pt x="4153" y="2648"/>
                    </a:lnTo>
                    <a:lnTo>
                      <a:pt x="4086" y="2657"/>
                    </a:lnTo>
                    <a:lnTo>
                      <a:pt x="4019" y="2673"/>
                    </a:lnTo>
                    <a:lnTo>
                      <a:pt x="3952" y="2682"/>
                    </a:lnTo>
                    <a:lnTo>
                      <a:pt x="3885" y="2698"/>
                    </a:lnTo>
                    <a:lnTo>
                      <a:pt x="3818" y="2707"/>
                    </a:lnTo>
                    <a:lnTo>
                      <a:pt x="3760" y="2724"/>
                    </a:lnTo>
                    <a:lnTo>
                      <a:pt x="3693" y="2740"/>
                    </a:lnTo>
                    <a:lnTo>
                      <a:pt x="3626" y="2757"/>
                    </a:lnTo>
                    <a:lnTo>
                      <a:pt x="3560" y="2774"/>
                    </a:lnTo>
                    <a:lnTo>
                      <a:pt x="3501" y="2790"/>
                    </a:lnTo>
                    <a:lnTo>
                      <a:pt x="3434" y="2807"/>
                    </a:lnTo>
                    <a:lnTo>
                      <a:pt x="3367" y="2824"/>
                    </a:lnTo>
                    <a:lnTo>
                      <a:pt x="3301" y="2840"/>
                    </a:lnTo>
                    <a:lnTo>
                      <a:pt x="3242" y="2857"/>
                    </a:lnTo>
                    <a:lnTo>
                      <a:pt x="3175" y="2874"/>
                    </a:lnTo>
                    <a:lnTo>
                      <a:pt x="3108" y="2891"/>
                    </a:lnTo>
                    <a:lnTo>
                      <a:pt x="3050" y="2916"/>
                    </a:lnTo>
                    <a:lnTo>
                      <a:pt x="2983" y="2932"/>
                    </a:lnTo>
                    <a:lnTo>
                      <a:pt x="2916" y="2957"/>
                    </a:lnTo>
                    <a:lnTo>
                      <a:pt x="2858" y="2982"/>
                    </a:lnTo>
                    <a:lnTo>
                      <a:pt x="2791" y="2999"/>
                    </a:lnTo>
                    <a:lnTo>
                      <a:pt x="2732" y="3024"/>
                    </a:lnTo>
                    <a:lnTo>
                      <a:pt x="2666" y="3049"/>
                    </a:lnTo>
                    <a:lnTo>
                      <a:pt x="2607" y="3074"/>
                    </a:lnTo>
                    <a:lnTo>
                      <a:pt x="2540" y="3091"/>
                    </a:lnTo>
                    <a:lnTo>
                      <a:pt x="2473" y="3116"/>
                    </a:lnTo>
                    <a:lnTo>
                      <a:pt x="2415" y="3141"/>
                    </a:lnTo>
                    <a:lnTo>
                      <a:pt x="2348" y="3175"/>
                    </a:lnTo>
                    <a:lnTo>
                      <a:pt x="2290" y="3200"/>
                    </a:lnTo>
                    <a:lnTo>
                      <a:pt x="2223" y="3225"/>
                    </a:lnTo>
                    <a:lnTo>
                      <a:pt x="2164" y="3250"/>
                    </a:lnTo>
                    <a:lnTo>
                      <a:pt x="2098" y="3275"/>
                    </a:lnTo>
                    <a:lnTo>
                      <a:pt x="2039" y="3308"/>
                    </a:lnTo>
                    <a:lnTo>
                      <a:pt x="1972" y="3333"/>
                    </a:lnTo>
                    <a:lnTo>
                      <a:pt x="1914" y="3367"/>
                    </a:lnTo>
                    <a:lnTo>
                      <a:pt x="1847" y="3392"/>
                    </a:lnTo>
                    <a:lnTo>
                      <a:pt x="1788" y="3425"/>
                    </a:lnTo>
                    <a:lnTo>
                      <a:pt x="1722" y="3450"/>
                    </a:lnTo>
                    <a:lnTo>
                      <a:pt x="1663" y="3484"/>
                    </a:lnTo>
                    <a:lnTo>
                      <a:pt x="1596" y="3517"/>
                    </a:lnTo>
                    <a:lnTo>
                      <a:pt x="1538" y="3551"/>
                    </a:lnTo>
                    <a:lnTo>
                      <a:pt x="1471" y="3576"/>
                    </a:lnTo>
                    <a:lnTo>
                      <a:pt x="1413" y="3609"/>
                    </a:lnTo>
                    <a:lnTo>
                      <a:pt x="1346" y="3642"/>
                    </a:lnTo>
                    <a:lnTo>
                      <a:pt x="1287" y="3676"/>
                    </a:lnTo>
                    <a:lnTo>
                      <a:pt x="1220" y="3718"/>
                    </a:lnTo>
                    <a:lnTo>
                      <a:pt x="1154" y="3751"/>
                    </a:lnTo>
                    <a:lnTo>
                      <a:pt x="1137" y="3759"/>
                    </a:lnTo>
                    <a:lnTo>
                      <a:pt x="1112" y="3776"/>
                    </a:lnTo>
                    <a:lnTo>
                      <a:pt x="1053" y="3801"/>
                    </a:lnTo>
                    <a:lnTo>
                      <a:pt x="936" y="3860"/>
                    </a:lnTo>
                    <a:lnTo>
                      <a:pt x="870" y="3885"/>
                    </a:lnTo>
                    <a:lnTo>
                      <a:pt x="803" y="3926"/>
                    </a:lnTo>
                    <a:lnTo>
                      <a:pt x="769" y="3935"/>
                    </a:lnTo>
                    <a:lnTo>
                      <a:pt x="736" y="3960"/>
                    </a:lnTo>
                    <a:lnTo>
                      <a:pt x="702" y="3977"/>
                    </a:lnTo>
                    <a:lnTo>
                      <a:pt x="677" y="3993"/>
                    </a:lnTo>
                    <a:lnTo>
                      <a:pt x="644" y="4010"/>
                    </a:lnTo>
                    <a:lnTo>
                      <a:pt x="611" y="4027"/>
                    </a:lnTo>
                    <a:lnTo>
                      <a:pt x="577" y="4052"/>
                    </a:lnTo>
                    <a:lnTo>
                      <a:pt x="552" y="4069"/>
                    </a:lnTo>
                    <a:lnTo>
                      <a:pt x="519" y="4085"/>
                    </a:lnTo>
                    <a:lnTo>
                      <a:pt x="494" y="4110"/>
                    </a:lnTo>
                    <a:lnTo>
                      <a:pt x="469" y="4127"/>
                    </a:lnTo>
                    <a:lnTo>
                      <a:pt x="452" y="4135"/>
                    </a:lnTo>
                    <a:lnTo>
                      <a:pt x="443" y="4152"/>
                    </a:lnTo>
                    <a:lnTo>
                      <a:pt x="435" y="4160"/>
                    </a:lnTo>
                    <a:lnTo>
                      <a:pt x="418" y="4169"/>
                    </a:lnTo>
                    <a:lnTo>
                      <a:pt x="410" y="4177"/>
                    </a:lnTo>
                    <a:lnTo>
                      <a:pt x="402" y="4185"/>
                    </a:lnTo>
                    <a:lnTo>
                      <a:pt x="393" y="4194"/>
                    </a:lnTo>
                    <a:lnTo>
                      <a:pt x="385" y="4202"/>
                    </a:lnTo>
                    <a:lnTo>
                      <a:pt x="377" y="4219"/>
                    </a:lnTo>
                    <a:lnTo>
                      <a:pt x="368" y="4227"/>
                    </a:lnTo>
                    <a:lnTo>
                      <a:pt x="360" y="4236"/>
                    </a:lnTo>
                    <a:lnTo>
                      <a:pt x="352" y="4244"/>
                    </a:lnTo>
                    <a:lnTo>
                      <a:pt x="343" y="4252"/>
                    </a:lnTo>
                    <a:lnTo>
                      <a:pt x="343" y="4252"/>
                    </a:lnTo>
                    <a:lnTo>
                      <a:pt x="343" y="4261"/>
                    </a:lnTo>
                    <a:lnTo>
                      <a:pt x="343" y="4269"/>
                    </a:lnTo>
                    <a:lnTo>
                      <a:pt x="343" y="4277"/>
                    </a:lnTo>
                    <a:lnTo>
                      <a:pt x="343" y="4286"/>
                    </a:lnTo>
                    <a:lnTo>
                      <a:pt x="343" y="4302"/>
                    </a:lnTo>
                    <a:lnTo>
                      <a:pt x="335" y="4311"/>
                    </a:lnTo>
                    <a:lnTo>
                      <a:pt x="335" y="4327"/>
                    </a:lnTo>
                    <a:lnTo>
                      <a:pt x="335" y="4344"/>
                    </a:lnTo>
                    <a:lnTo>
                      <a:pt x="335" y="4353"/>
                    </a:lnTo>
                    <a:lnTo>
                      <a:pt x="335" y="4369"/>
                    </a:lnTo>
                    <a:lnTo>
                      <a:pt x="335" y="4378"/>
                    </a:lnTo>
                    <a:lnTo>
                      <a:pt x="335" y="4453"/>
                    </a:lnTo>
                    <a:lnTo>
                      <a:pt x="335" y="4461"/>
                    </a:lnTo>
                    <a:lnTo>
                      <a:pt x="335" y="4470"/>
                    </a:lnTo>
                    <a:lnTo>
                      <a:pt x="335" y="4478"/>
                    </a:lnTo>
                    <a:lnTo>
                      <a:pt x="335" y="4495"/>
                    </a:lnTo>
                    <a:lnTo>
                      <a:pt x="335" y="4503"/>
                    </a:lnTo>
                    <a:lnTo>
                      <a:pt x="335" y="4511"/>
                    </a:lnTo>
                    <a:lnTo>
                      <a:pt x="335" y="4520"/>
                    </a:lnTo>
                    <a:lnTo>
                      <a:pt x="335" y="4528"/>
                    </a:lnTo>
                    <a:lnTo>
                      <a:pt x="335" y="4536"/>
                    </a:lnTo>
                    <a:lnTo>
                      <a:pt x="343" y="4545"/>
                    </a:lnTo>
                    <a:lnTo>
                      <a:pt x="343" y="4553"/>
                    </a:lnTo>
                    <a:lnTo>
                      <a:pt x="352" y="4561"/>
                    </a:lnTo>
                    <a:lnTo>
                      <a:pt x="360" y="4570"/>
                    </a:lnTo>
                    <a:lnTo>
                      <a:pt x="368" y="4586"/>
                    </a:lnTo>
                    <a:lnTo>
                      <a:pt x="377" y="4595"/>
                    </a:lnTo>
                    <a:lnTo>
                      <a:pt x="385" y="4603"/>
                    </a:lnTo>
                    <a:lnTo>
                      <a:pt x="393" y="4612"/>
                    </a:lnTo>
                    <a:lnTo>
                      <a:pt x="402" y="4620"/>
                    </a:lnTo>
                    <a:lnTo>
                      <a:pt x="410" y="4628"/>
                    </a:lnTo>
                    <a:lnTo>
                      <a:pt x="427" y="4637"/>
                    </a:lnTo>
                    <a:lnTo>
                      <a:pt x="435" y="4645"/>
                    </a:lnTo>
                    <a:lnTo>
                      <a:pt x="443" y="4653"/>
                    </a:lnTo>
                    <a:lnTo>
                      <a:pt x="460" y="4662"/>
                    </a:lnTo>
                    <a:lnTo>
                      <a:pt x="469" y="4670"/>
                    </a:lnTo>
                    <a:lnTo>
                      <a:pt x="485" y="4678"/>
                    </a:lnTo>
                    <a:lnTo>
                      <a:pt x="502" y="4695"/>
                    </a:lnTo>
                    <a:lnTo>
                      <a:pt x="510" y="4703"/>
                    </a:lnTo>
                    <a:lnTo>
                      <a:pt x="527" y="4712"/>
                    </a:lnTo>
                    <a:lnTo>
                      <a:pt x="544" y="4720"/>
                    </a:lnTo>
                    <a:lnTo>
                      <a:pt x="560" y="4728"/>
                    </a:lnTo>
                    <a:lnTo>
                      <a:pt x="569" y="4728"/>
                    </a:lnTo>
                    <a:lnTo>
                      <a:pt x="577" y="4728"/>
                    </a:lnTo>
                    <a:lnTo>
                      <a:pt x="594" y="4737"/>
                    </a:lnTo>
                    <a:lnTo>
                      <a:pt x="594" y="4737"/>
                    </a:lnTo>
                    <a:lnTo>
                      <a:pt x="611" y="4745"/>
                    </a:lnTo>
                    <a:lnTo>
                      <a:pt x="627" y="4754"/>
                    </a:lnTo>
                    <a:lnTo>
                      <a:pt x="644" y="4762"/>
                    </a:lnTo>
                    <a:lnTo>
                      <a:pt x="661" y="4770"/>
                    </a:lnTo>
                    <a:lnTo>
                      <a:pt x="661" y="4770"/>
                    </a:lnTo>
                    <a:lnTo>
                      <a:pt x="702" y="4787"/>
                    </a:lnTo>
                    <a:lnTo>
                      <a:pt x="744" y="4795"/>
                    </a:lnTo>
                    <a:lnTo>
                      <a:pt x="778" y="4812"/>
                    </a:lnTo>
                    <a:lnTo>
                      <a:pt x="819" y="4829"/>
                    </a:lnTo>
                    <a:lnTo>
                      <a:pt x="861" y="4837"/>
                    </a:lnTo>
                    <a:lnTo>
                      <a:pt x="903" y="4854"/>
                    </a:lnTo>
                    <a:lnTo>
                      <a:pt x="953" y="4862"/>
                    </a:lnTo>
                    <a:lnTo>
                      <a:pt x="995" y="4879"/>
                    </a:lnTo>
                    <a:lnTo>
                      <a:pt x="1037" y="4887"/>
                    </a:lnTo>
                    <a:lnTo>
                      <a:pt x="1087" y="4896"/>
                    </a:lnTo>
                    <a:lnTo>
                      <a:pt x="1128" y="4912"/>
                    </a:lnTo>
                    <a:lnTo>
                      <a:pt x="1179" y="4921"/>
                    </a:lnTo>
                    <a:lnTo>
                      <a:pt x="1220" y="4929"/>
                    </a:lnTo>
                    <a:lnTo>
                      <a:pt x="1271" y="4937"/>
                    </a:lnTo>
                    <a:lnTo>
                      <a:pt x="1312" y="4946"/>
                    </a:lnTo>
                    <a:lnTo>
                      <a:pt x="1362" y="4946"/>
                    </a:lnTo>
                    <a:lnTo>
                      <a:pt x="1404" y="4954"/>
                    </a:lnTo>
                    <a:lnTo>
                      <a:pt x="1454" y="4962"/>
                    </a:lnTo>
                    <a:lnTo>
                      <a:pt x="1496" y="4971"/>
                    </a:lnTo>
                    <a:lnTo>
                      <a:pt x="1546" y="4971"/>
                    </a:lnTo>
                    <a:lnTo>
                      <a:pt x="1588" y="4971"/>
                    </a:lnTo>
                    <a:lnTo>
                      <a:pt x="1630" y="4971"/>
                    </a:lnTo>
                    <a:lnTo>
                      <a:pt x="1671" y="4971"/>
                    </a:lnTo>
                    <a:lnTo>
                      <a:pt x="1713" y="4971"/>
                    </a:lnTo>
                    <a:lnTo>
                      <a:pt x="1755" y="4971"/>
                    </a:lnTo>
                    <a:lnTo>
                      <a:pt x="1797" y="4971"/>
                    </a:lnTo>
                    <a:lnTo>
                      <a:pt x="1839" y="4971"/>
                    </a:lnTo>
                    <a:lnTo>
                      <a:pt x="1872" y="4971"/>
                    </a:lnTo>
                    <a:lnTo>
                      <a:pt x="2189" y="4971"/>
                    </a:lnTo>
                    <a:lnTo>
                      <a:pt x="2340" y="4962"/>
                    </a:lnTo>
                    <a:lnTo>
                      <a:pt x="2398" y="4954"/>
                    </a:lnTo>
                    <a:lnTo>
                      <a:pt x="2465" y="4954"/>
                    </a:lnTo>
                    <a:lnTo>
                      <a:pt x="2582" y="4937"/>
                    </a:lnTo>
                    <a:lnTo>
                      <a:pt x="2682" y="4929"/>
                    </a:lnTo>
                    <a:lnTo>
                      <a:pt x="2774" y="4921"/>
                    </a:lnTo>
                    <a:lnTo>
                      <a:pt x="2858" y="4912"/>
                    </a:lnTo>
                    <a:lnTo>
                      <a:pt x="2933" y="4904"/>
                    </a:lnTo>
                    <a:lnTo>
                      <a:pt x="3008" y="4896"/>
                    </a:lnTo>
                    <a:lnTo>
                      <a:pt x="3067" y="4912"/>
                    </a:lnTo>
                    <a:lnTo>
                      <a:pt x="3142" y="4896"/>
                    </a:lnTo>
                    <a:lnTo>
                      <a:pt x="3225" y="4879"/>
                    </a:lnTo>
                    <a:lnTo>
                      <a:pt x="3317" y="4862"/>
                    </a:lnTo>
                    <a:lnTo>
                      <a:pt x="3526" y="4829"/>
                    </a:lnTo>
                    <a:lnTo>
                      <a:pt x="3802" y="4779"/>
                    </a:lnTo>
                    <a:lnTo>
                      <a:pt x="3927" y="4854"/>
                    </a:lnTo>
                    <a:lnTo>
                      <a:pt x="3844" y="4971"/>
                    </a:lnTo>
                    <a:lnTo>
                      <a:pt x="3568" y="5029"/>
                    </a:lnTo>
                    <a:lnTo>
                      <a:pt x="3359" y="5079"/>
                    </a:lnTo>
                    <a:lnTo>
                      <a:pt x="3267" y="5096"/>
                    </a:lnTo>
                    <a:lnTo>
                      <a:pt x="3184" y="5113"/>
                    </a:lnTo>
                    <a:lnTo>
                      <a:pt x="3108" y="5129"/>
                    </a:lnTo>
                    <a:lnTo>
                      <a:pt x="3033" y="5138"/>
                    </a:lnTo>
                    <a:lnTo>
                      <a:pt x="2950" y="5155"/>
                    </a:lnTo>
                    <a:lnTo>
                      <a:pt x="2874" y="5171"/>
                    </a:lnTo>
                    <a:lnTo>
                      <a:pt x="2791" y="5180"/>
                    </a:lnTo>
                    <a:lnTo>
                      <a:pt x="2691" y="5196"/>
                    </a:lnTo>
                    <a:lnTo>
                      <a:pt x="2590" y="5205"/>
                    </a:lnTo>
                    <a:lnTo>
                      <a:pt x="2473" y="5221"/>
                    </a:lnTo>
                    <a:lnTo>
                      <a:pt x="2407" y="5230"/>
                    </a:lnTo>
                    <a:lnTo>
                      <a:pt x="2340" y="5230"/>
                    </a:lnTo>
                    <a:lnTo>
                      <a:pt x="2198" y="5255"/>
                    </a:lnTo>
                    <a:lnTo>
                      <a:pt x="2173" y="5255"/>
                    </a:lnTo>
                    <a:lnTo>
                      <a:pt x="2148" y="5255"/>
                    </a:lnTo>
                    <a:lnTo>
                      <a:pt x="1730" y="5255"/>
                    </a:lnTo>
                    <a:lnTo>
                      <a:pt x="1688" y="5255"/>
                    </a:lnTo>
                    <a:lnTo>
                      <a:pt x="1646" y="5255"/>
                    </a:lnTo>
                    <a:lnTo>
                      <a:pt x="1596" y="5255"/>
                    </a:lnTo>
                    <a:lnTo>
                      <a:pt x="1555" y="5255"/>
                    </a:lnTo>
                    <a:lnTo>
                      <a:pt x="1504" y="5255"/>
                    </a:lnTo>
                    <a:lnTo>
                      <a:pt x="1454" y="5255"/>
                    </a:lnTo>
                    <a:lnTo>
                      <a:pt x="1413" y="5255"/>
                    </a:lnTo>
                    <a:lnTo>
                      <a:pt x="1362" y="5246"/>
                    </a:lnTo>
                    <a:lnTo>
                      <a:pt x="1312" y="5238"/>
                    </a:lnTo>
                    <a:lnTo>
                      <a:pt x="1262" y="5238"/>
                    </a:lnTo>
                    <a:lnTo>
                      <a:pt x="1212" y="5230"/>
                    </a:lnTo>
                    <a:lnTo>
                      <a:pt x="1162" y="5221"/>
                    </a:lnTo>
                    <a:lnTo>
                      <a:pt x="1112" y="5213"/>
                    </a:lnTo>
                    <a:lnTo>
                      <a:pt x="1062" y="5205"/>
                    </a:lnTo>
                    <a:lnTo>
                      <a:pt x="1012" y="5196"/>
                    </a:lnTo>
                    <a:lnTo>
                      <a:pt x="961" y="5180"/>
                    </a:lnTo>
                    <a:lnTo>
                      <a:pt x="911" y="5171"/>
                    </a:lnTo>
                    <a:lnTo>
                      <a:pt x="861" y="5163"/>
                    </a:lnTo>
                    <a:lnTo>
                      <a:pt x="819" y="5146"/>
                    </a:lnTo>
                    <a:lnTo>
                      <a:pt x="769" y="5138"/>
                    </a:lnTo>
                    <a:lnTo>
                      <a:pt x="719" y="5121"/>
                    </a:lnTo>
                    <a:lnTo>
                      <a:pt x="677" y="5113"/>
                    </a:lnTo>
                    <a:lnTo>
                      <a:pt x="627" y="5096"/>
                    </a:lnTo>
                    <a:lnTo>
                      <a:pt x="585" y="5079"/>
                    </a:lnTo>
                    <a:lnTo>
                      <a:pt x="544" y="5063"/>
                    </a:lnTo>
                    <a:lnTo>
                      <a:pt x="519" y="5054"/>
                    </a:lnTo>
                    <a:lnTo>
                      <a:pt x="494" y="5046"/>
                    </a:lnTo>
                    <a:lnTo>
                      <a:pt x="477" y="5029"/>
                    </a:lnTo>
                    <a:lnTo>
                      <a:pt x="452" y="5021"/>
                    </a:lnTo>
                    <a:lnTo>
                      <a:pt x="435" y="5013"/>
                    </a:lnTo>
                    <a:lnTo>
                      <a:pt x="427" y="5013"/>
                    </a:lnTo>
                    <a:lnTo>
                      <a:pt x="410" y="5004"/>
                    </a:lnTo>
                    <a:lnTo>
                      <a:pt x="393" y="4996"/>
                    </a:lnTo>
                    <a:lnTo>
                      <a:pt x="368" y="4987"/>
                    </a:lnTo>
                    <a:lnTo>
                      <a:pt x="352" y="4971"/>
                    </a:lnTo>
                    <a:lnTo>
                      <a:pt x="335" y="4962"/>
                    </a:lnTo>
                    <a:lnTo>
                      <a:pt x="310" y="4954"/>
                    </a:lnTo>
                    <a:lnTo>
                      <a:pt x="293" y="4937"/>
                    </a:lnTo>
                    <a:lnTo>
                      <a:pt x="276" y="4929"/>
                    </a:lnTo>
                    <a:lnTo>
                      <a:pt x="260" y="4912"/>
                    </a:lnTo>
                    <a:lnTo>
                      <a:pt x="243" y="4904"/>
                    </a:lnTo>
                    <a:lnTo>
                      <a:pt x="226" y="4887"/>
                    </a:lnTo>
                    <a:lnTo>
                      <a:pt x="201" y="4870"/>
                    </a:lnTo>
                    <a:lnTo>
                      <a:pt x="201" y="4870"/>
                    </a:lnTo>
                    <a:lnTo>
                      <a:pt x="184" y="4862"/>
                    </a:lnTo>
                    <a:lnTo>
                      <a:pt x="176" y="4845"/>
                    </a:lnTo>
                    <a:lnTo>
                      <a:pt x="159" y="4829"/>
                    </a:lnTo>
                    <a:lnTo>
                      <a:pt x="143" y="4812"/>
                    </a:lnTo>
                    <a:lnTo>
                      <a:pt x="126" y="4795"/>
                    </a:lnTo>
                    <a:lnTo>
                      <a:pt x="109" y="4779"/>
                    </a:lnTo>
                    <a:lnTo>
                      <a:pt x="101" y="4762"/>
                    </a:lnTo>
                    <a:lnTo>
                      <a:pt x="84" y="4745"/>
                    </a:lnTo>
                    <a:lnTo>
                      <a:pt x="76" y="4728"/>
                    </a:lnTo>
                    <a:lnTo>
                      <a:pt x="59" y="4703"/>
                    </a:lnTo>
                    <a:lnTo>
                      <a:pt x="51" y="4687"/>
                    </a:lnTo>
                    <a:lnTo>
                      <a:pt x="42" y="4670"/>
                    </a:lnTo>
                    <a:lnTo>
                      <a:pt x="34" y="4645"/>
                    </a:lnTo>
                    <a:lnTo>
                      <a:pt x="26" y="4628"/>
                    </a:lnTo>
                    <a:lnTo>
                      <a:pt x="17" y="4603"/>
                    </a:lnTo>
                    <a:lnTo>
                      <a:pt x="9" y="4586"/>
                    </a:lnTo>
                    <a:lnTo>
                      <a:pt x="1" y="4561"/>
                    </a:lnTo>
                    <a:lnTo>
                      <a:pt x="1" y="4536"/>
                    </a:lnTo>
                    <a:lnTo>
                      <a:pt x="1" y="4520"/>
                    </a:lnTo>
                    <a:lnTo>
                      <a:pt x="1" y="4495"/>
                    </a:lnTo>
                    <a:lnTo>
                      <a:pt x="1" y="4470"/>
                    </a:lnTo>
                    <a:lnTo>
                      <a:pt x="1" y="4403"/>
                    </a:lnTo>
                    <a:lnTo>
                      <a:pt x="1" y="4378"/>
                    </a:lnTo>
                    <a:lnTo>
                      <a:pt x="1" y="4353"/>
                    </a:lnTo>
                    <a:lnTo>
                      <a:pt x="1" y="4327"/>
                    </a:lnTo>
                    <a:lnTo>
                      <a:pt x="1" y="4302"/>
                    </a:lnTo>
                    <a:lnTo>
                      <a:pt x="9" y="4277"/>
                    </a:lnTo>
                    <a:lnTo>
                      <a:pt x="17" y="4252"/>
                    </a:lnTo>
                    <a:lnTo>
                      <a:pt x="26" y="4236"/>
                    </a:lnTo>
                    <a:lnTo>
                      <a:pt x="34" y="4211"/>
                    </a:lnTo>
                    <a:lnTo>
                      <a:pt x="42" y="4185"/>
                    </a:lnTo>
                    <a:lnTo>
                      <a:pt x="51" y="4169"/>
                    </a:lnTo>
                    <a:lnTo>
                      <a:pt x="59" y="4144"/>
                    </a:lnTo>
                    <a:lnTo>
                      <a:pt x="68" y="4127"/>
                    </a:lnTo>
                    <a:lnTo>
                      <a:pt x="76" y="4110"/>
                    </a:lnTo>
                    <a:lnTo>
                      <a:pt x="93" y="4094"/>
                    </a:lnTo>
                    <a:lnTo>
                      <a:pt x="101" y="4077"/>
                    </a:lnTo>
                    <a:lnTo>
                      <a:pt x="109" y="4060"/>
                    </a:lnTo>
                    <a:lnTo>
                      <a:pt x="126" y="4043"/>
                    </a:lnTo>
                    <a:lnTo>
                      <a:pt x="143" y="4027"/>
                    </a:lnTo>
                    <a:lnTo>
                      <a:pt x="151" y="4018"/>
                    </a:lnTo>
                    <a:lnTo>
                      <a:pt x="168" y="4002"/>
                    </a:lnTo>
                    <a:lnTo>
                      <a:pt x="176" y="3985"/>
                    </a:lnTo>
                    <a:lnTo>
                      <a:pt x="193" y="3968"/>
                    </a:lnTo>
                    <a:lnTo>
                      <a:pt x="210" y="3960"/>
                    </a:lnTo>
                    <a:lnTo>
                      <a:pt x="226" y="3943"/>
                    </a:lnTo>
                    <a:lnTo>
                      <a:pt x="243" y="3926"/>
                    </a:lnTo>
                    <a:lnTo>
                      <a:pt x="260" y="3918"/>
                    </a:lnTo>
                    <a:lnTo>
                      <a:pt x="268" y="3901"/>
                    </a:lnTo>
                    <a:lnTo>
                      <a:pt x="301" y="3876"/>
                    </a:lnTo>
                    <a:lnTo>
                      <a:pt x="335" y="3851"/>
                    </a:lnTo>
                    <a:lnTo>
                      <a:pt x="368" y="3826"/>
                    </a:lnTo>
                    <a:lnTo>
                      <a:pt x="402" y="3810"/>
                    </a:lnTo>
                    <a:lnTo>
                      <a:pt x="443" y="3784"/>
                    </a:lnTo>
                    <a:lnTo>
                      <a:pt x="477" y="3759"/>
                    </a:lnTo>
                    <a:lnTo>
                      <a:pt x="510" y="3743"/>
                    </a:lnTo>
                    <a:lnTo>
                      <a:pt x="544" y="3718"/>
                    </a:lnTo>
                    <a:lnTo>
                      <a:pt x="585" y="3701"/>
                    </a:lnTo>
                    <a:lnTo>
                      <a:pt x="619" y="3676"/>
                    </a:lnTo>
                    <a:lnTo>
                      <a:pt x="652" y="3659"/>
                    </a:lnTo>
                    <a:lnTo>
                      <a:pt x="719" y="3626"/>
                    </a:lnTo>
                    <a:lnTo>
                      <a:pt x="786" y="3592"/>
                    </a:lnTo>
                    <a:lnTo>
                      <a:pt x="903" y="3534"/>
                    </a:lnTo>
                    <a:lnTo>
                      <a:pt x="953" y="3509"/>
                    </a:lnTo>
                    <a:lnTo>
                      <a:pt x="978" y="3492"/>
                    </a:lnTo>
                    <a:lnTo>
                      <a:pt x="995" y="3484"/>
                    </a:lnTo>
                    <a:lnTo>
                      <a:pt x="1062" y="3450"/>
                    </a:lnTo>
                    <a:lnTo>
                      <a:pt x="1128" y="3417"/>
                    </a:lnTo>
                    <a:lnTo>
                      <a:pt x="1187" y="3383"/>
                    </a:lnTo>
                    <a:lnTo>
                      <a:pt x="1254" y="3342"/>
                    </a:lnTo>
                    <a:lnTo>
                      <a:pt x="1321" y="3308"/>
                    </a:lnTo>
                    <a:lnTo>
                      <a:pt x="1379" y="3275"/>
                    </a:lnTo>
                    <a:lnTo>
                      <a:pt x="1446" y="3241"/>
                    </a:lnTo>
                    <a:lnTo>
                      <a:pt x="1513" y="3208"/>
                    </a:lnTo>
                    <a:lnTo>
                      <a:pt x="1571" y="3183"/>
                    </a:lnTo>
                    <a:lnTo>
                      <a:pt x="1638" y="3150"/>
                    </a:lnTo>
                    <a:lnTo>
                      <a:pt x="1705" y="3116"/>
                    </a:lnTo>
                    <a:lnTo>
                      <a:pt x="1763" y="3083"/>
                    </a:lnTo>
                    <a:lnTo>
                      <a:pt x="1830" y="3058"/>
                    </a:lnTo>
                    <a:lnTo>
                      <a:pt x="1897" y="3024"/>
                    </a:lnTo>
                    <a:lnTo>
                      <a:pt x="1956" y="2999"/>
                    </a:lnTo>
                    <a:lnTo>
                      <a:pt x="2022" y="2966"/>
                    </a:lnTo>
                    <a:lnTo>
                      <a:pt x="2089" y="2941"/>
                    </a:lnTo>
                    <a:lnTo>
                      <a:pt x="2156" y="2907"/>
                    </a:lnTo>
                    <a:lnTo>
                      <a:pt x="2215" y="2882"/>
                    </a:lnTo>
                    <a:lnTo>
                      <a:pt x="2281" y="2857"/>
                    </a:lnTo>
                    <a:lnTo>
                      <a:pt x="2348" y="2832"/>
                    </a:lnTo>
                    <a:lnTo>
                      <a:pt x="2415" y="2799"/>
                    </a:lnTo>
                    <a:lnTo>
                      <a:pt x="2473" y="2774"/>
                    </a:lnTo>
                    <a:lnTo>
                      <a:pt x="2540" y="2749"/>
                    </a:lnTo>
                    <a:lnTo>
                      <a:pt x="2607" y="2724"/>
                    </a:lnTo>
                    <a:lnTo>
                      <a:pt x="2674" y="2707"/>
                    </a:lnTo>
                    <a:lnTo>
                      <a:pt x="2741" y="2682"/>
                    </a:lnTo>
                    <a:lnTo>
                      <a:pt x="2808" y="2657"/>
                    </a:lnTo>
                    <a:lnTo>
                      <a:pt x="2866" y="2632"/>
                    </a:lnTo>
                    <a:lnTo>
                      <a:pt x="2933" y="2615"/>
                    </a:lnTo>
                    <a:lnTo>
                      <a:pt x="3000" y="2590"/>
                    </a:lnTo>
                    <a:lnTo>
                      <a:pt x="3067" y="2565"/>
                    </a:lnTo>
                    <a:lnTo>
                      <a:pt x="3133" y="2548"/>
                    </a:lnTo>
                    <a:lnTo>
                      <a:pt x="3200" y="2531"/>
                    </a:lnTo>
                    <a:lnTo>
                      <a:pt x="3267" y="2506"/>
                    </a:lnTo>
                    <a:lnTo>
                      <a:pt x="3334" y="2490"/>
                    </a:lnTo>
                    <a:lnTo>
                      <a:pt x="3401" y="2473"/>
                    </a:lnTo>
                    <a:lnTo>
                      <a:pt x="3476" y="2456"/>
                    </a:lnTo>
                    <a:lnTo>
                      <a:pt x="3543" y="2439"/>
                    </a:lnTo>
                    <a:lnTo>
                      <a:pt x="3610" y="2423"/>
                    </a:lnTo>
                    <a:lnTo>
                      <a:pt x="3676" y="2406"/>
                    </a:lnTo>
                    <a:lnTo>
                      <a:pt x="3743" y="2389"/>
                    </a:lnTo>
                    <a:lnTo>
                      <a:pt x="3810" y="2373"/>
                    </a:lnTo>
                    <a:lnTo>
                      <a:pt x="3885" y="2364"/>
                    </a:lnTo>
                    <a:lnTo>
                      <a:pt x="3952" y="2348"/>
                    </a:lnTo>
                    <a:lnTo>
                      <a:pt x="4019" y="2331"/>
                    </a:lnTo>
                    <a:lnTo>
                      <a:pt x="4086" y="2323"/>
                    </a:lnTo>
                    <a:lnTo>
                      <a:pt x="4119" y="2323"/>
                    </a:lnTo>
                    <a:lnTo>
                      <a:pt x="4036" y="2306"/>
                    </a:lnTo>
                    <a:lnTo>
                      <a:pt x="3952" y="2281"/>
                    </a:lnTo>
                    <a:lnTo>
                      <a:pt x="3860" y="2256"/>
                    </a:lnTo>
                    <a:lnTo>
                      <a:pt x="3768" y="2231"/>
                    </a:lnTo>
                    <a:lnTo>
                      <a:pt x="3668" y="2206"/>
                    </a:lnTo>
                    <a:lnTo>
                      <a:pt x="3568" y="2180"/>
                    </a:lnTo>
                    <a:lnTo>
                      <a:pt x="3518" y="2164"/>
                    </a:lnTo>
                    <a:lnTo>
                      <a:pt x="3459" y="2147"/>
                    </a:lnTo>
                    <a:lnTo>
                      <a:pt x="3409" y="2130"/>
                    </a:lnTo>
                    <a:lnTo>
                      <a:pt x="3359" y="2114"/>
                    </a:lnTo>
                    <a:lnTo>
                      <a:pt x="3301" y="2097"/>
                    </a:lnTo>
                    <a:lnTo>
                      <a:pt x="3250" y="2080"/>
                    </a:lnTo>
                    <a:lnTo>
                      <a:pt x="3192" y="2064"/>
                    </a:lnTo>
                    <a:lnTo>
                      <a:pt x="3133" y="2047"/>
                    </a:lnTo>
                    <a:lnTo>
                      <a:pt x="3083" y="2022"/>
                    </a:lnTo>
                    <a:lnTo>
                      <a:pt x="3025" y="2005"/>
                    </a:lnTo>
                    <a:lnTo>
                      <a:pt x="2975" y="1980"/>
                    </a:lnTo>
                    <a:lnTo>
                      <a:pt x="2916" y="1963"/>
                    </a:lnTo>
                    <a:lnTo>
                      <a:pt x="2866" y="1938"/>
                    </a:lnTo>
                    <a:lnTo>
                      <a:pt x="2808" y="1922"/>
                    </a:lnTo>
                    <a:lnTo>
                      <a:pt x="2758" y="1896"/>
                    </a:lnTo>
                    <a:lnTo>
                      <a:pt x="2699" y="1871"/>
                    </a:lnTo>
                    <a:lnTo>
                      <a:pt x="2649" y="1846"/>
                    </a:lnTo>
                    <a:lnTo>
                      <a:pt x="2590" y="1821"/>
                    </a:lnTo>
                    <a:lnTo>
                      <a:pt x="2540" y="1796"/>
                    </a:lnTo>
                    <a:lnTo>
                      <a:pt x="2490" y="1771"/>
                    </a:lnTo>
                    <a:lnTo>
                      <a:pt x="2440" y="1738"/>
                    </a:lnTo>
                    <a:lnTo>
                      <a:pt x="2390" y="1713"/>
                    </a:lnTo>
                    <a:lnTo>
                      <a:pt x="2340" y="1679"/>
                    </a:lnTo>
                    <a:lnTo>
                      <a:pt x="2315" y="1671"/>
                    </a:lnTo>
                    <a:lnTo>
                      <a:pt x="2290" y="1654"/>
                    </a:lnTo>
                    <a:lnTo>
                      <a:pt x="2265" y="1637"/>
                    </a:lnTo>
                    <a:lnTo>
                      <a:pt x="2240" y="1621"/>
                    </a:lnTo>
                    <a:lnTo>
                      <a:pt x="2215" y="1604"/>
                    </a:lnTo>
                    <a:lnTo>
                      <a:pt x="2189" y="1587"/>
                    </a:lnTo>
                    <a:lnTo>
                      <a:pt x="2164" y="1571"/>
                    </a:lnTo>
                    <a:lnTo>
                      <a:pt x="2148" y="1554"/>
                    </a:lnTo>
                    <a:lnTo>
                      <a:pt x="2123" y="1537"/>
                    </a:lnTo>
                    <a:lnTo>
                      <a:pt x="2098" y="1521"/>
                    </a:lnTo>
                    <a:lnTo>
                      <a:pt x="2072" y="1504"/>
                    </a:lnTo>
                    <a:lnTo>
                      <a:pt x="2056" y="1487"/>
                    </a:lnTo>
                    <a:lnTo>
                      <a:pt x="2031" y="1470"/>
                    </a:lnTo>
                    <a:lnTo>
                      <a:pt x="2014" y="1454"/>
                    </a:lnTo>
                    <a:lnTo>
                      <a:pt x="1989" y="1429"/>
                    </a:lnTo>
                    <a:lnTo>
                      <a:pt x="1972" y="1412"/>
                    </a:lnTo>
                    <a:lnTo>
                      <a:pt x="1947" y="1395"/>
                    </a:lnTo>
                    <a:lnTo>
                      <a:pt x="1930" y="1370"/>
                    </a:lnTo>
                    <a:lnTo>
                      <a:pt x="1905" y="1353"/>
                    </a:lnTo>
                    <a:lnTo>
                      <a:pt x="1889" y="1328"/>
                    </a:lnTo>
                    <a:lnTo>
                      <a:pt x="1872" y="1312"/>
                    </a:lnTo>
                    <a:lnTo>
                      <a:pt x="1855" y="1287"/>
                    </a:lnTo>
                    <a:lnTo>
                      <a:pt x="1839" y="1270"/>
                    </a:lnTo>
                    <a:lnTo>
                      <a:pt x="1822" y="1245"/>
                    </a:lnTo>
                    <a:lnTo>
                      <a:pt x="1797" y="1228"/>
                    </a:lnTo>
                    <a:lnTo>
                      <a:pt x="1780" y="1203"/>
                    </a:lnTo>
                    <a:lnTo>
                      <a:pt x="1763" y="1178"/>
                    </a:lnTo>
                    <a:lnTo>
                      <a:pt x="1755" y="1161"/>
                    </a:lnTo>
                    <a:lnTo>
                      <a:pt x="1738" y="1136"/>
                    </a:lnTo>
                    <a:lnTo>
                      <a:pt x="1722" y="1111"/>
                    </a:lnTo>
                    <a:lnTo>
                      <a:pt x="1705" y="1086"/>
                    </a:lnTo>
                    <a:lnTo>
                      <a:pt x="1697" y="1061"/>
                    </a:lnTo>
                    <a:lnTo>
                      <a:pt x="1680" y="1036"/>
                    </a:lnTo>
                    <a:lnTo>
                      <a:pt x="1671" y="1011"/>
                    </a:lnTo>
                    <a:lnTo>
                      <a:pt x="1655" y="986"/>
                    </a:lnTo>
                    <a:lnTo>
                      <a:pt x="1646" y="961"/>
                    </a:lnTo>
                    <a:lnTo>
                      <a:pt x="1638" y="936"/>
                    </a:lnTo>
                    <a:lnTo>
                      <a:pt x="1630" y="911"/>
                    </a:lnTo>
                    <a:lnTo>
                      <a:pt x="1613" y="886"/>
                    </a:lnTo>
                    <a:lnTo>
                      <a:pt x="1613" y="852"/>
                    </a:lnTo>
                    <a:lnTo>
                      <a:pt x="1605" y="827"/>
                    </a:lnTo>
                    <a:lnTo>
                      <a:pt x="1596" y="802"/>
                    </a:lnTo>
                    <a:lnTo>
                      <a:pt x="1588" y="769"/>
                    </a:lnTo>
                    <a:lnTo>
                      <a:pt x="1580" y="744"/>
                    </a:lnTo>
                    <a:lnTo>
                      <a:pt x="1580" y="719"/>
                    </a:lnTo>
                    <a:lnTo>
                      <a:pt x="1580" y="685"/>
                    </a:lnTo>
                    <a:lnTo>
                      <a:pt x="1580" y="660"/>
                    </a:lnTo>
                    <a:lnTo>
                      <a:pt x="1580" y="627"/>
                    </a:lnTo>
                    <a:lnTo>
                      <a:pt x="1580" y="510"/>
                    </a:lnTo>
                    <a:lnTo>
                      <a:pt x="1580" y="476"/>
                    </a:lnTo>
                    <a:lnTo>
                      <a:pt x="1580" y="443"/>
                    </a:lnTo>
                    <a:lnTo>
                      <a:pt x="1580" y="426"/>
                    </a:lnTo>
                    <a:lnTo>
                      <a:pt x="1580" y="409"/>
                    </a:lnTo>
                    <a:lnTo>
                      <a:pt x="1580" y="401"/>
                    </a:lnTo>
                    <a:lnTo>
                      <a:pt x="1580" y="384"/>
                    </a:lnTo>
                    <a:lnTo>
                      <a:pt x="1580" y="368"/>
                    </a:lnTo>
                    <a:lnTo>
                      <a:pt x="1588" y="351"/>
                    </a:lnTo>
                    <a:lnTo>
                      <a:pt x="1596" y="334"/>
                    </a:lnTo>
                    <a:lnTo>
                      <a:pt x="1605" y="326"/>
                    </a:lnTo>
                    <a:lnTo>
                      <a:pt x="1613" y="309"/>
                    </a:lnTo>
                    <a:lnTo>
                      <a:pt x="1621" y="301"/>
                    </a:lnTo>
                    <a:lnTo>
                      <a:pt x="1630" y="284"/>
                    </a:lnTo>
                    <a:lnTo>
                      <a:pt x="1638" y="267"/>
                    </a:lnTo>
                    <a:lnTo>
                      <a:pt x="1655" y="251"/>
                    </a:lnTo>
                    <a:lnTo>
                      <a:pt x="1671" y="226"/>
                    </a:lnTo>
                    <a:lnTo>
                      <a:pt x="1697" y="209"/>
                    </a:lnTo>
                    <a:lnTo>
                      <a:pt x="1713" y="192"/>
                    </a:lnTo>
                    <a:lnTo>
                      <a:pt x="1738" y="176"/>
                    </a:lnTo>
                    <a:lnTo>
                      <a:pt x="1763" y="167"/>
                    </a:lnTo>
                    <a:lnTo>
                      <a:pt x="1780" y="150"/>
                    </a:lnTo>
                    <a:lnTo>
                      <a:pt x="1805" y="142"/>
                    </a:lnTo>
                    <a:lnTo>
                      <a:pt x="1830" y="134"/>
                    </a:lnTo>
                    <a:lnTo>
                      <a:pt x="1847" y="125"/>
                    </a:lnTo>
                    <a:lnTo>
                      <a:pt x="1872" y="109"/>
                    </a:lnTo>
                    <a:lnTo>
                      <a:pt x="1897" y="100"/>
                    </a:lnTo>
                    <a:lnTo>
                      <a:pt x="1922" y="100"/>
                    </a:lnTo>
                    <a:lnTo>
                      <a:pt x="1930" y="100"/>
                    </a:lnTo>
                    <a:lnTo>
                      <a:pt x="1947" y="92"/>
                    </a:lnTo>
                    <a:lnTo>
                      <a:pt x="1972" y="84"/>
                    </a:lnTo>
                    <a:lnTo>
                      <a:pt x="1989" y="75"/>
                    </a:lnTo>
                    <a:lnTo>
                      <a:pt x="2014" y="75"/>
                    </a:lnTo>
                    <a:lnTo>
                      <a:pt x="2039" y="75"/>
                    </a:lnTo>
                    <a:lnTo>
                      <a:pt x="2064" y="75"/>
                    </a:lnTo>
                    <a:lnTo>
                      <a:pt x="2089" y="75"/>
                    </a:lnTo>
                    <a:lnTo>
                      <a:pt x="2114" y="75"/>
                    </a:lnTo>
                    <a:lnTo>
                      <a:pt x="2139" y="75"/>
                    </a:lnTo>
                    <a:lnTo>
                      <a:pt x="2189" y="67"/>
                    </a:lnTo>
                    <a:lnTo>
                      <a:pt x="2240" y="67"/>
                    </a:lnTo>
                    <a:lnTo>
                      <a:pt x="2290" y="67"/>
                    </a:lnTo>
                    <a:lnTo>
                      <a:pt x="2348" y="67"/>
                    </a:lnTo>
                    <a:lnTo>
                      <a:pt x="2390" y="67"/>
                    </a:lnTo>
                    <a:lnTo>
                      <a:pt x="2440" y="67"/>
                    </a:lnTo>
                    <a:lnTo>
                      <a:pt x="2624" y="6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128;p37">
                <a:extLst>
                  <a:ext uri="{FF2B5EF4-FFF2-40B4-BE49-F238E27FC236}">
                    <a16:creationId xmlns:a16="http://schemas.microsoft.com/office/drawing/2014/main" id="{2F4C49B0-A10E-0A10-3DC9-88660984E23F}"/>
                  </a:ext>
                </a:extLst>
              </p:cNvPr>
              <p:cNvSpPr/>
              <p:nvPr/>
            </p:nvSpPr>
            <p:spPr>
              <a:xfrm>
                <a:off x="4050795" y="9080705"/>
                <a:ext cx="278207" cy="311996"/>
              </a:xfrm>
              <a:custGeom>
                <a:avLst/>
                <a:gdLst/>
                <a:ahLst/>
                <a:cxnLst/>
                <a:rect l="l" t="t" r="r" b="b"/>
                <a:pathLst>
                  <a:path w="5640" h="6325" extrusionOk="0">
                    <a:moveTo>
                      <a:pt x="1212" y="1162"/>
                    </a:moveTo>
                    <a:lnTo>
                      <a:pt x="1237" y="1162"/>
                    </a:lnTo>
                    <a:lnTo>
                      <a:pt x="1254" y="1162"/>
                    </a:lnTo>
                    <a:lnTo>
                      <a:pt x="1279" y="1162"/>
                    </a:lnTo>
                    <a:lnTo>
                      <a:pt x="1304" y="1162"/>
                    </a:lnTo>
                    <a:lnTo>
                      <a:pt x="1321" y="1162"/>
                    </a:lnTo>
                    <a:lnTo>
                      <a:pt x="1346" y="1162"/>
                    </a:lnTo>
                    <a:lnTo>
                      <a:pt x="1371" y="1162"/>
                    </a:lnTo>
                    <a:lnTo>
                      <a:pt x="1388" y="1171"/>
                    </a:lnTo>
                    <a:lnTo>
                      <a:pt x="1413" y="1179"/>
                    </a:lnTo>
                    <a:lnTo>
                      <a:pt x="1429" y="1179"/>
                    </a:lnTo>
                    <a:lnTo>
                      <a:pt x="1454" y="1187"/>
                    </a:lnTo>
                    <a:lnTo>
                      <a:pt x="1479" y="1196"/>
                    </a:lnTo>
                    <a:lnTo>
                      <a:pt x="1496" y="1204"/>
                    </a:lnTo>
                    <a:lnTo>
                      <a:pt x="1521" y="1212"/>
                    </a:lnTo>
                    <a:lnTo>
                      <a:pt x="1546" y="1221"/>
                    </a:lnTo>
                    <a:lnTo>
                      <a:pt x="1563" y="1237"/>
                    </a:lnTo>
                    <a:lnTo>
                      <a:pt x="1588" y="1246"/>
                    </a:lnTo>
                    <a:lnTo>
                      <a:pt x="1605" y="1254"/>
                    </a:lnTo>
                    <a:lnTo>
                      <a:pt x="1630" y="1271"/>
                    </a:lnTo>
                    <a:lnTo>
                      <a:pt x="1655" y="1279"/>
                    </a:lnTo>
                    <a:lnTo>
                      <a:pt x="1672" y="1296"/>
                    </a:lnTo>
                    <a:lnTo>
                      <a:pt x="1697" y="1304"/>
                    </a:lnTo>
                    <a:lnTo>
                      <a:pt x="1722" y="1321"/>
                    </a:lnTo>
                    <a:lnTo>
                      <a:pt x="1747" y="1338"/>
                    </a:lnTo>
                    <a:lnTo>
                      <a:pt x="1772" y="1354"/>
                    </a:lnTo>
                    <a:lnTo>
                      <a:pt x="1797" y="1371"/>
                    </a:lnTo>
                    <a:lnTo>
                      <a:pt x="1822" y="1396"/>
                    </a:lnTo>
                    <a:lnTo>
                      <a:pt x="1847" y="1413"/>
                    </a:lnTo>
                    <a:lnTo>
                      <a:pt x="1872" y="1430"/>
                    </a:lnTo>
                    <a:lnTo>
                      <a:pt x="1897" y="1455"/>
                    </a:lnTo>
                    <a:lnTo>
                      <a:pt x="1922" y="1471"/>
                    </a:lnTo>
                    <a:lnTo>
                      <a:pt x="1947" y="1488"/>
                    </a:lnTo>
                    <a:lnTo>
                      <a:pt x="1972" y="1513"/>
                    </a:lnTo>
                    <a:lnTo>
                      <a:pt x="1997" y="1530"/>
                    </a:lnTo>
                    <a:lnTo>
                      <a:pt x="2022" y="1555"/>
                    </a:lnTo>
                    <a:lnTo>
                      <a:pt x="2048" y="1572"/>
                    </a:lnTo>
                    <a:lnTo>
                      <a:pt x="2073" y="1597"/>
                    </a:lnTo>
                    <a:lnTo>
                      <a:pt x="2089" y="1622"/>
                    </a:lnTo>
                    <a:lnTo>
                      <a:pt x="2114" y="1638"/>
                    </a:lnTo>
                    <a:lnTo>
                      <a:pt x="2139" y="1663"/>
                    </a:lnTo>
                    <a:lnTo>
                      <a:pt x="2156" y="1680"/>
                    </a:lnTo>
                    <a:lnTo>
                      <a:pt x="2181" y="1705"/>
                    </a:lnTo>
                    <a:lnTo>
                      <a:pt x="2206" y="1730"/>
                    </a:lnTo>
                    <a:lnTo>
                      <a:pt x="2223" y="1755"/>
                    </a:lnTo>
                    <a:lnTo>
                      <a:pt x="2248" y="1772"/>
                    </a:lnTo>
                    <a:lnTo>
                      <a:pt x="2290" y="1822"/>
                    </a:lnTo>
                    <a:lnTo>
                      <a:pt x="2332" y="1872"/>
                    </a:lnTo>
                    <a:lnTo>
                      <a:pt x="2373" y="1922"/>
                    </a:lnTo>
                    <a:lnTo>
                      <a:pt x="2415" y="1964"/>
                    </a:lnTo>
                    <a:lnTo>
                      <a:pt x="2449" y="2014"/>
                    </a:lnTo>
                    <a:lnTo>
                      <a:pt x="2490" y="2073"/>
                    </a:lnTo>
                    <a:lnTo>
                      <a:pt x="2532" y="2123"/>
                    </a:lnTo>
                    <a:lnTo>
                      <a:pt x="2565" y="2173"/>
                    </a:lnTo>
                    <a:lnTo>
                      <a:pt x="2599" y="2223"/>
                    </a:lnTo>
                    <a:lnTo>
                      <a:pt x="2641" y="2273"/>
                    </a:lnTo>
                    <a:lnTo>
                      <a:pt x="2674" y="2332"/>
                    </a:lnTo>
                    <a:lnTo>
                      <a:pt x="2707" y="2382"/>
                    </a:lnTo>
                    <a:lnTo>
                      <a:pt x="2741" y="2440"/>
                    </a:lnTo>
                    <a:lnTo>
                      <a:pt x="2783" y="2490"/>
                    </a:lnTo>
                    <a:lnTo>
                      <a:pt x="2816" y="2549"/>
                    </a:lnTo>
                    <a:lnTo>
                      <a:pt x="2850" y="2599"/>
                    </a:lnTo>
                    <a:lnTo>
                      <a:pt x="2883" y="2658"/>
                    </a:lnTo>
                    <a:lnTo>
                      <a:pt x="2916" y="2716"/>
                    </a:lnTo>
                    <a:lnTo>
                      <a:pt x="2941" y="2766"/>
                    </a:lnTo>
                    <a:lnTo>
                      <a:pt x="2975" y="2816"/>
                    </a:lnTo>
                    <a:lnTo>
                      <a:pt x="2975" y="2808"/>
                    </a:lnTo>
                    <a:lnTo>
                      <a:pt x="2941" y="2733"/>
                    </a:lnTo>
                    <a:lnTo>
                      <a:pt x="2916" y="2649"/>
                    </a:lnTo>
                    <a:lnTo>
                      <a:pt x="2900" y="2574"/>
                    </a:lnTo>
                    <a:lnTo>
                      <a:pt x="2875" y="2499"/>
                    </a:lnTo>
                    <a:lnTo>
                      <a:pt x="2850" y="2415"/>
                    </a:lnTo>
                    <a:lnTo>
                      <a:pt x="2824" y="2340"/>
                    </a:lnTo>
                    <a:lnTo>
                      <a:pt x="2808" y="2257"/>
                    </a:lnTo>
                    <a:lnTo>
                      <a:pt x="2783" y="2181"/>
                    </a:lnTo>
                    <a:lnTo>
                      <a:pt x="2766" y="2098"/>
                    </a:lnTo>
                    <a:lnTo>
                      <a:pt x="2749" y="2023"/>
                    </a:lnTo>
                    <a:lnTo>
                      <a:pt x="2724" y="1939"/>
                    </a:lnTo>
                    <a:lnTo>
                      <a:pt x="2707" y="1864"/>
                    </a:lnTo>
                    <a:lnTo>
                      <a:pt x="2691" y="1780"/>
                    </a:lnTo>
                    <a:lnTo>
                      <a:pt x="2682" y="1697"/>
                    </a:lnTo>
                    <a:lnTo>
                      <a:pt x="2666" y="1622"/>
                    </a:lnTo>
                    <a:lnTo>
                      <a:pt x="2649" y="1538"/>
                    </a:lnTo>
                    <a:lnTo>
                      <a:pt x="2641" y="1455"/>
                    </a:lnTo>
                    <a:lnTo>
                      <a:pt x="2632" y="1371"/>
                    </a:lnTo>
                    <a:lnTo>
                      <a:pt x="2624" y="1329"/>
                    </a:lnTo>
                    <a:lnTo>
                      <a:pt x="2624" y="1288"/>
                    </a:lnTo>
                    <a:lnTo>
                      <a:pt x="2624" y="1254"/>
                    </a:lnTo>
                    <a:lnTo>
                      <a:pt x="2624" y="1212"/>
                    </a:lnTo>
                    <a:lnTo>
                      <a:pt x="2624" y="1171"/>
                    </a:lnTo>
                    <a:lnTo>
                      <a:pt x="2624" y="1129"/>
                    </a:lnTo>
                    <a:lnTo>
                      <a:pt x="2624" y="1087"/>
                    </a:lnTo>
                    <a:lnTo>
                      <a:pt x="2624" y="845"/>
                    </a:lnTo>
                    <a:lnTo>
                      <a:pt x="2624" y="803"/>
                    </a:lnTo>
                    <a:lnTo>
                      <a:pt x="2624" y="761"/>
                    </a:lnTo>
                    <a:lnTo>
                      <a:pt x="2624" y="711"/>
                    </a:lnTo>
                    <a:lnTo>
                      <a:pt x="2624" y="669"/>
                    </a:lnTo>
                    <a:lnTo>
                      <a:pt x="2632" y="619"/>
                    </a:lnTo>
                    <a:lnTo>
                      <a:pt x="2632" y="577"/>
                    </a:lnTo>
                    <a:lnTo>
                      <a:pt x="2632" y="552"/>
                    </a:lnTo>
                    <a:lnTo>
                      <a:pt x="2632" y="527"/>
                    </a:lnTo>
                    <a:lnTo>
                      <a:pt x="2632" y="502"/>
                    </a:lnTo>
                    <a:lnTo>
                      <a:pt x="2632" y="477"/>
                    </a:lnTo>
                    <a:lnTo>
                      <a:pt x="2641" y="452"/>
                    </a:lnTo>
                    <a:lnTo>
                      <a:pt x="2649" y="435"/>
                    </a:lnTo>
                    <a:lnTo>
                      <a:pt x="2649" y="410"/>
                    </a:lnTo>
                    <a:lnTo>
                      <a:pt x="2657" y="385"/>
                    </a:lnTo>
                    <a:lnTo>
                      <a:pt x="2666" y="360"/>
                    </a:lnTo>
                    <a:lnTo>
                      <a:pt x="2674" y="344"/>
                    </a:lnTo>
                    <a:lnTo>
                      <a:pt x="2682" y="318"/>
                    </a:lnTo>
                    <a:lnTo>
                      <a:pt x="2691" y="293"/>
                    </a:lnTo>
                    <a:lnTo>
                      <a:pt x="2699" y="277"/>
                    </a:lnTo>
                    <a:lnTo>
                      <a:pt x="2707" y="252"/>
                    </a:lnTo>
                    <a:lnTo>
                      <a:pt x="2716" y="227"/>
                    </a:lnTo>
                    <a:lnTo>
                      <a:pt x="2733" y="210"/>
                    </a:lnTo>
                    <a:lnTo>
                      <a:pt x="2741" y="185"/>
                    </a:lnTo>
                    <a:lnTo>
                      <a:pt x="2758" y="168"/>
                    </a:lnTo>
                    <a:lnTo>
                      <a:pt x="2766" y="143"/>
                    </a:lnTo>
                    <a:lnTo>
                      <a:pt x="2783" y="126"/>
                    </a:lnTo>
                    <a:lnTo>
                      <a:pt x="2799" y="110"/>
                    </a:lnTo>
                    <a:lnTo>
                      <a:pt x="2816" y="85"/>
                    </a:lnTo>
                    <a:lnTo>
                      <a:pt x="2833" y="68"/>
                    </a:lnTo>
                    <a:lnTo>
                      <a:pt x="2858" y="51"/>
                    </a:lnTo>
                    <a:lnTo>
                      <a:pt x="2875" y="34"/>
                    </a:lnTo>
                    <a:lnTo>
                      <a:pt x="2900" y="26"/>
                    </a:lnTo>
                    <a:lnTo>
                      <a:pt x="2925" y="9"/>
                    </a:lnTo>
                    <a:lnTo>
                      <a:pt x="2933" y="1"/>
                    </a:lnTo>
                    <a:lnTo>
                      <a:pt x="2950" y="1"/>
                    </a:lnTo>
                    <a:lnTo>
                      <a:pt x="2958" y="1"/>
                    </a:lnTo>
                    <a:lnTo>
                      <a:pt x="2975" y="1"/>
                    </a:lnTo>
                    <a:lnTo>
                      <a:pt x="2992" y="1"/>
                    </a:lnTo>
                    <a:lnTo>
                      <a:pt x="3000" y="1"/>
                    </a:lnTo>
                    <a:lnTo>
                      <a:pt x="3017" y="1"/>
                    </a:lnTo>
                    <a:lnTo>
                      <a:pt x="3033" y="1"/>
                    </a:lnTo>
                    <a:lnTo>
                      <a:pt x="3042" y="1"/>
                    </a:lnTo>
                    <a:lnTo>
                      <a:pt x="3150" y="1"/>
                    </a:lnTo>
                    <a:lnTo>
                      <a:pt x="3167" y="1"/>
                    </a:lnTo>
                    <a:lnTo>
                      <a:pt x="3184" y="1"/>
                    </a:lnTo>
                    <a:lnTo>
                      <a:pt x="3200" y="1"/>
                    </a:lnTo>
                    <a:lnTo>
                      <a:pt x="3217" y="1"/>
                    </a:lnTo>
                    <a:lnTo>
                      <a:pt x="3251" y="1"/>
                    </a:lnTo>
                    <a:lnTo>
                      <a:pt x="3276" y="9"/>
                    </a:lnTo>
                    <a:lnTo>
                      <a:pt x="3309" y="26"/>
                    </a:lnTo>
                    <a:lnTo>
                      <a:pt x="3342" y="34"/>
                    </a:lnTo>
                    <a:lnTo>
                      <a:pt x="3376" y="43"/>
                    </a:lnTo>
                    <a:lnTo>
                      <a:pt x="3401" y="59"/>
                    </a:lnTo>
                    <a:lnTo>
                      <a:pt x="3434" y="76"/>
                    </a:lnTo>
                    <a:lnTo>
                      <a:pt x="3459" y="93"/>
                    </a:lnTo>
                    <a:lnTo>
                      <a:pt x="3493" y="101"/>
                    </a:lnTo>
                    <a:lnTo>
                      <a:pt x="3518" y="118"/>
                    </a:lnTo>
                    <a:lnTo>
                      <a:pt x="3543" y="143"/>
                    </a:lnTo>
                    <a:lnTo>
                      <a:pt x="3576" y="160"/>
                    </a:lnTo>
                    <a:lnTo>
                      <a:pt x="3601" y="176"/>
                    </a:lnTo>
                    <a:lnTo>
                      <a:pt x="3626" y="201"/>
                    </a:lnTo>
                    <a:lnTo>
                      <a:pt x="3652" y="218"/>
                    </a:lnTo>
                    <a:lnTo>
                      <a:pt x="3677" y="243"/>
                    </a:lnTo>
                    <a:lnTo>
                      <a:pt x="3702" y="260"/>
                    </a:lnTo>
                    <a:lnTo>
                      <a:pt x="3727" y="285"/>
                    </a:lnTo>
                    <a:lnTo>
                      <a:pt x="3752" y="310"/>
                    </a:lnTo>
                    <a:lnTo>
                      <a:pt x="3777" y="327"/>
                    </a:lnTo>
                    <a:lnTo>
                      <a:pt x="3802" y="352"/>
                    </a:lnTo>
                    <a:lnTo>
                      <a:pt x="3827" y="377"/>
                    </a:lnTo>
                    <a:lnTo>
                      <a:pt x="3844" y="402"/>
                    </a:lnTo>
                    <a:lnTo>
                      <a:pt x="3869" y="427"/>
                    </a:lnTo>
                    <a:lnTo>
                      <a:pt x="3894" y="452"/>
                    </a:lnTo>
                    <a:lnTo>
                      <a:pt x="3910" y="486"/>
                    </a:lnTo>
                    <a:lnTo>
                      <a:pt x="3936" y="511"/>
                    </a:lnTo>
                    <a:lnTo>
                      <a:pt x="3952" y="536"/>
                    </a:lnTo>
                    <a:lnTo>
                      <a:pt x="3977" y="561"/>
                    </a:lnTo>
                    <a:lnTo>
                      <a:pt x="3994" y="586"/>
                    </a:lnTo>
                    <a:lnTo>
                      <a:pt x="4019" y="619"/>
                    </a:lnTo>
                    <a:lnTo>
                      <a:pt x="4036" y="644"/>
                    </a:lnTo>
                    <a:lnTo>
                      <a:pt x="4061" y="669"/>
                    </a:lnTo>
                    <a:lnTo>
                      <a:pt x="4078" y="694"/>
                    </a:lnTo>
                    <a:lnTo>
                      <a:pt x="4094" y="728"/>
                    </a:lnTo>
                    <a:lnTo>
                      <a:pt x="4119" y="753"/>
                    </a:lnTo>
                    <a:lnTo>
                      <a:pt x="4136" y="778"/>
                    </a:lnTo>
                    <a:lnTo>
                      <a:pt x="4169" y="836"/>
                    </a:lnTo>
                    <a:lnTo>
                      <a:pt x="4203" y="895"/>
                    </a:lnTo>
                    <a:lnTo>
                      <a:pt x="4236" y="945"/>
                    </a:lnTo>
                    <a:lnTo>
                      <a:pt x="4270" y="1003"/>
                    </a:lnTo>
                    <a:lnTo>
                      <a:pt x="4303" y="1054"/>
                    </a:lnTo>
                    <a:lnTo>
                      <a:pt x="4328" y="1104"/>
                    </a:lnTo>
                    <a:lnTo>
                      <a:pt x="4353" y="1162"/>
                    </a:lnTo>
                    <a:lnTo>
                      <a:pt x="4387" y="1204"/>
                    </a:lnTo>
                    <a:lnTo>
                      <a:pt x="4403" y="1254"/>
                    </a:lnTo>
                    <a:lnTo>
                      <a:pt x="4428" y="1296"/>
                    </a:lnTo>
                    <a:lnTo>
                      <a:pt x="4453" y="1346"/>
                    </a:lnTo>
                    <a:lnTo>
                      <a:pt x="4470" y="1379"/>
                    </a:lnTo>
                    <a:lnTo>
                      <a:pt x="4487" y="1421"/>
                    </a:lnTo>
                    <a:lnTo>
                      <a:pt x="4504" y="1455"/>
                    </a:lnTo>
                    <a:lnTo>
                      <a:pt x="4520" y="1496"/>
                    </a:lnTo>
                    <a:lnTo>
                      <a:pt x="4537" y="1530"/>
                    </a:lnTo>
                    <a:lnTo>
                      <a:pt x="4570" y="1605"/>
                    </a:lnTo>
                    <a:lnTo>
                      <a:pt x="4596" y="1680"/>
                    </a:lnTo>
                    <a:lnTo>
                      <a:pt x="4629" y="1764"/>
                    </a:lnTo>
                    <a:lnTo>
                      <a:pt x="4654" y="1839"/>
                    </a:lnTo>
                    <a:lnTo>
                      <a:pt x="4687" y="1914"/>
                    </a:lnTo>
                    <a:lnTo>
                      <a:pt x="4712" y="1989"/>
                    </a:lnTo>
                    <a:lnTo>
                      <a:pt x="4738" y="2064"/>
                    </a:lnTo>
                    <a:lnTo>
                      <a:pt x="4763" y="2140"/>
                    </a:lnTo>
                    <a:lnTo>
                      <a:pt x="4788" y="2215"/>
                    </a:lnTo>
                    <a:lnTo>
                      <a:pt x="4804" y="2298"/>
                    </a:lnTo>
                    <a:lnTo>
                      <a:pt x="4829" y="2374"/>
                    </a:lnTo>
                    <a:lnTo>
                      <a:pt x="4838" y="2399"/>
                    </a:lnTo>
                    <a:lnTo>
                      <a:pt x="4846" y="2449"/>
                    </a:lnTo>
                    <a:lnTo>
                      <a:pt x="4871" y="2524"/>
                    </a:lnTo>
                    <a:lnTo>
                      <a:pt x="4888" y="2599"/>
                    </a:lnTo>
                    <a:lnTo>
                      <a:pt x="4905" y="2683"/>
                    </a:lnTo>
                    <a:lnTo>
                      <a:pt x="4930" y="2758"/>
                    </a:lnTo>
                    <a:lnTo>
                      <a:pt x="4946" y="2833"/>
                    </a:lnTo>
                    <a:lnTo>
                      <a:pt x="4963" y="2908"/>
                    </a:lnTo>
                    <a:lnTo>
                      <a:pt x="4980" y="2992"/>
                    </a:lnTo>
                    <a:lnTo>
                      <a:pt x="4997" y="3067"/>
                    </a:lnTo>
                    <a:lnTo>
                      <a:pt x="5005" y="3142"/>
                    </a:lnTo>
                    <a:lnTo>
                      <a:pt x="5022" y="3217"/>
                    </a:lnTo>
                    <a:lnTo>
                      <a:pt x="5038" y="3301"/>
                    </a:lnTo>
                    <a:lnTo>
                      <a:pt x="5055" y="3376"/>
                    </a:lnTo>
                    <a:lnTo>
                      <a:pt x="5080" y="3526"/>
                    </a:lnTo>
                    <a:lnTo>
                      <a:pt x="5105" y="3685"/>
                    </a:lnTo>
                    <a:lnTo>
                      <a:pt x="5139" y="3835"/>
                    </a:lnTo>
                    <a:lnTo>
                      <a:pt x="5189" y="4136"/>
                    </a:lnTo>
                    <a:lnTo>
                      <a:pt x="5189" y="4136"/>
                    </a:lnTo>
                    <a:lnTo>
                      <a:pt x="5214" y="4295"/>
                    </a:lnTo>
                    <a:lnTo>
                      <a:pt x="5239" y="4445"/>
                    </a:lnTo>
                    <a:lnTo>
                      <a:pt x="5264" y="4596"/>
                    </a:lnTo>
                    <a:lnTo>
                      <a:pt x="5281" y="4671"/>
                    </a:lnTo>
                    <a:lnTo>
                      <a:pt x="5289" y="4746"/>
                    </a:lnTo>
                    <a:lnTo>
                      <a:pt x="5306" y="4821"/>
                    </a:lnTo>
                    <a:lnTo>
                      <a:pt x="5322" y="4896"/>
                    </a:lnTo>
                    <a:lnTo>
                      <a:pt x="5339" y="4972"/>
                    </a:lnTo>
                    <a:lnTo>
                      <a:pt x="5356" y="5047"/>
                    </a:lnTo>
                    <a:lnTo>
                      <a:pt x="5372" y="5122"/>
                    </a:lnTo>
                    <a:lnTo>
                      <a:pt x="5389" y="5197"/>
                    </a:lnTo>
                    <a:lnTo>
                      <a:pt x="5406" y="5272"/>
                    </a:lnTo>
                    <a:lnTo>
                      <a:pt x="5423" y="5348"/>
                    </a:lnTo>
                    <a:lnTo>
                      <a:pt x="5439" y="5423"/>
                    </a:lnTo>
                    <a:lnTo>
                      <a:pt x="5456" y="5498"/>
                    </a:lnTo>
                    <a:lnTo>
                      <a:pt x="5481" y="5565"/>
                    </a:lnTo>
                    <a:lnTo>
                      <a:pt x="5498" y="5640"/>
                    </a:lnTo>
                    <a:lnTo>
                      <a:pt x="5506" y="5673"/>
                    </a:lnTo>
                    <a:lnTo>
                      <a:pt x="5514" y="5715"/>
                    </a:lnTo>
                    <a:lnTo>
                      <a:pt x="5531" y="5790"/>
                    </a:lnTo>
                    <a:lnTo>
                      <a:pt x="5548" y="5866"/>
                    </a:lnTo>
                    <a:lnTo>
                      <a:pt x="5565" y="5941"/>
                    </a:lnTo>
                    <a:lnTo>
                      <a:pt x="5581" y="6016"/>
                    </a:lnTo>
                    <a:lnTo>
                      <a:pt x="5598" y="6091"/>
                    </a:lnTo>
                    <a:lnTo>
                      <a:pt x="5623" y="6166"/>
                    </a:lnTo>
                    <a:lnTo>
                      <a:pt x="5640" y="6233"/>
                    </a:lnTo>
                    <a:lnTo>
                      <a:pt x="5606" y="6325"/>
                    </a:lnTo>
                    <a:lnTo>
                      <a:pt x="5523" y="6283"/>
                    </a:lnTo>
                    <a:lnTo>
                      <a:pt x="5481" y="6216"/>
                    </a:lnTo>
                    <a:lnTo>
                      <a:pt x="5448" y="6141"/>
                    </a:lnTo>
                    <a:lnTo>
                      <a:pt x="5414" y="6074"/>
                    </a:lnTo>
                    <a:lnTo>
                      <a:pt x="5381" y="5999"/>
                    </a:lnTo>
                    <a:lnTo>
                      <a:pt x="5347" y="5932"/>
                    </a:lnTo>
                    <a:lnTo>
                      <a:pt x="5314" y="5857"/>
                    </a:lnTo>
                    <a:lnTo>
                      <a:pt x="5281" y="5782"/>
                    </a:lnTo>
                    <a:lnTo>
                      <a:pt x="5264" y="5740"/>
                    </a:lnTo>
                    <a:lnTo>
                      <a:pt x="5255" y="5715"/>
                    </a:lnTo>
                    <a:lnTo>
                      <a:pt x="5230" y="5640"/>
                    </a:lnTo>
                    <a:lnTo>
                      <a:pt x="5214" y="5565"/>
                    </a:lnTo>
                    <a:lnTo>
                      <a:pt x="5189" y="5490"/>
                    </a:lnTo>
                    <a:lnTo>
                      <a:pt x="5164" y="5406"/>
                    </a:lnTo>
                    <a:lnTo>
                      <a:pt x="5147" y="5331"/>
                    </a:lnTo>
                    <a:lnTo>
                      <a:pt x="5130" y="5256"/>
                    </a:lnTo>
                    <a:lnTo>
                      <a:pt x="5105" y="5180"/>
                    </a:lnTo>
                    <a:lnTo>
                      <a:pt x="5088" y="5105"/>
                    </a:lnTo>
                    <a:lnTo>
                      <a:pt x="5072" y="5030"/>
                    </a:lnTo>
                    <a:lnTo>
                      <a:pt x="5055" y="4955"/>
                    </a:lnTo>
                    <a:lnTo>
                      <a:pt x="5038" y="4880"/>
                    </a:lnTo>
                    <a:lnTo>
                      <a:pt x="5022" y="4796"/>
                    </a:lnTo>
                    <a:lnTo>
                      <a:pt x="5005" y="4721"/>
                    </a:lnTo>
                    <a:lnTo>
                      <a:pt x="4988" y="4646"/>
                    </a:lnTo>
                    <a:lnTo>
                      <a:pt x="4955" y="4495"/>
                    </a:lnTo>
                    <a:lnTo>
                      <a:pt x="4930" y="4345"/>
                    </a:lnTo>
                    <a:lnTo>
                      <a:pt x="4896" y="4186"/>
                    </a:lnTo>
                    <a:lnTo>
                      <a:pt x="4896" y="4186"/>
                    </a:lnTo>
                    <a:lnTo>
                      <a:pt x="4838" y="3886"/>
                    </a:lnTo>
                    <a:lnTo>
                      <a:pt x="4813" y="3735"/>
                    </a:lnTo>
                    <a:lnTo>
                      <a:pt x="4779" y="3577"/>
                    </a:lnTo>
                    <a:lnTo>
                      <a:pt x="4754" y="3426"/>
                    </a:lnTo>
                    <a:lnTo>
                      <a:pt x="4738" y="3351"/>
                    </a:lnTo>
                    <a:lnTo>
                      <a:pt x="4721" y="3276"/>
                    </a:lnTo>
                    <a:lnTo>
                      <a:pt x="4704" y="3201"/>
                    </a:lnTo>
                    <a:lnTo>
                      <a:pt x="4687" y="3125"/>
                    </a:lnTo>
                    <a:lnTo>
                      <a:pt x="4671" y="3050"/>
                    </a:lnTo>
                    <a:lnTo>
                      <a:pt x="4654" y="2975"/>
                    </a:lnTo>
                    <a:lnTo>
                      <a:pt x="4637" y="2900"/>
                    </a:lnTo>
                    <a:lnTo>
                      <a:pt x="4621" y="2825"/>
                    </a:lnTo>
                    <a:lnTo>
                      <a:pt x="4596" y="2749"/>
                    </a:lnTo>
                    <a:lnTo>
                      <a:pt x="4579" y="2674"/>
                    </a:lnTo>
                    <a:lnTo>
                      <a:pt x="4562" y="2599"/>
                    </a:lnTo>
                    <a:lnTo>
                      <a:pt x="4537" y="2532"/>
                    </a:lnTo>
                    <a:lnTo>
                      <a:pt x="4529" y="2482"/>
                    </a:lnTo>
                    <a:lnTo>
                      <a:pt x="4520" y="2457"/>
                    </a:lnTo>
                    <a:lnTo>
                      <a:pt x="4495" y="2382"/>
                    </a:lnTo>
                    <a:lnTo>
                      <a:pt x="4470" y="2307"/>
                    </a:lnTo>
                    <a:lnTo>
                      <a:pt x="4453" y="2240"/>
                    </a:lnTo>
                    <a:lnTo>
                      <a:pt x="4428" y="2165"/>
                    </a:lnTo>
                    <a:lnTo>
                      <a:pt x="4403" y="2090"/>
                    </a:lnTo>
                    <a:lnTo>
                      <a:pt x="4378" y="2014"/>
                    </a:lnTo>
                    <a:lnTo>
                      <a:pt x="4353" y="1947"/>
                    </a:lnTo>
                    <a:lnTo>
                      <a:pt x="4320" y="1872"/>
                    </a:lnTo>
                    <a:lnTo>
                      <a:pt x="4295" y="1797"/>
                    </a:lnTo>
                    <a:lnTo>
                      <a:pt x="4270" y="1730"/>
                    </a:lnTo>
                    <a:lnTo>
                      <a:pt x="4236" y="1655"/>
                    </a:lnTo>
                    <a:lnTo>
                      <a:pt x="4220" y="1622"/>
                    </a:lnTo>
                    <a:lnTo>
                      <a:pt x="4203" y="1588"/>
                    </a:lnTo>
                    <a:lnTo>
                      <a:pt x="4186" y="1555"/>
                    </a:lnTo>
                    <a:lnTo>
                      <a:pt x="4169" y="1513"/>
                    </a:lnTo>
                    <a:lnTo>
                      <a:pt x="4153" y="1480"/>
                    </a:lnTo>
                    <a:lnTo>
                      <a:pt x="4136" y="1438"/>
                    </a:lnTo>
                    <a:lnTo>
                      <a:pt x="4111" y="1396"/>
                    </a:lnTo>
                    <a:lnTo>
                      <a:pt x="4086" y="1354"/>
                    </a:lnTo>
                    <a:lnTo>
                      <a:pt x="4069" y="1304"/>
                    </a:lnTo>
                    <a:lnTo>
                      <a:pt x="4036" y="1262"/>
                    </a:lnTo>
                    <a:lnTo>
                      <a:pt x="4011" y="1212"/>
                    </a:lnTo>
                    <a:lnTo>
                      <a:pt x="3986" y="1162"/>
                    </a:lnTo>
                    <a:lnTo>
                      <a:pt x="3952" y="1112"/>
                    </a:lnTo>
                    <a:lnTo>
                      <a:pt x="3927" y="1062"/>
                    </a:lnTo>
                    <a:lnTo>
                      <a:pt x="3894" y="1003"/>
                    </a:lnTo>
                    <a:lnTo>
                      <a:pt x="3860" y="953"/>
                    </a:lnTo>
                    <a:lnTo>
                      <a:pt x="3844" y="928"/>
                    </a:lnTo>
                    <a:lnTo>
                      <a:pt x="3827" y="903"/>
                    </a:lnTo>
                    <a:lnTo>
                      <a:pt x="3810" y="878"/>
                    </a:lnTo>
                    <a:lnTo>
                      <a:pt x="3794" y="853"/>
                    </a:lnTo>
                    <a:lnTo>
                      <a:pt x="3768" y="828"/>
                    </a:lnTo>
                    <a:lnTo>
                      <a:pt x="3752" y="803"/>
                    </a:lnTo>
                    <a:lnTo>
                      <a:pt x="3735" y="778"/>
                    </a:lnTo>
                    <a:lnTo>
                      <a:pt x="3718" y="761"/>
                    </a:lnTo>
                    <a:lnTo>
                      <a:pt x="3702" y="736"/>
                    </a:lnTo>
                    <a:lnTo>
                      <a:pt x="3677" y="711"/>
                    </a:lnTo>
                    <a:lnTo>
                      <a:pt x="3660" y="686"/>
                    </a:lnTo>
                    <a:lnTo>
                      <a:pt x="3643" y="661"/>
                    </a:lnTo>
                    <a:lnTo>
                      <a:pt x="3618" y="644"/>
                    </a:lnTo>
                    <a:lnTo>
                      <a:pt x="3601" y="619"/>
                    </a:lnTo>
                    <a:lnTo>
                      <a:pt x="3585" y="602"/>
                    </a:lnTo>
                    <a:lnTo>
                      <a:pt x="3560" y="577"/>
                    </a:lnTo>
                    <a:lnTo>
                      <a:pt x="3543" y="561"/>
                    </a:lnTo>
                    <a:lnTo>
                      <a:pt x="3518" y="536"/>
                    </a:lnTo>
                    <a:lnTo>
                      <a:pt x="3501" y="519"/>
                    </a:lnTo>
                    <a:lnTo>
                      <a:pt x="3484" y="502"/>
                    </a:lnTo>
                    <a:lnTo>
                      <a:pt x="3459" y="486"/>
                    </a:lnTo>
                    <a:lnTo>
                      <a:pt x="3443" y="469"/>
                    </a:lnTo>
                    <a:lnTo>
                      <a:pt x="3426" y="452"/>
                    </a:lnTo>
                    <a:lnTo>
                      <a:pt x="3401" y="435"/>
                    </a:lnTo>
                    <a:lnTo>
                      <a:pt x="3384" y="427"/>
                    </a:lnTo>
                    <a:lnTo>
                      <a:pt x="3359" y="410"/>
                    </a:lnTo>
                    <a:lnTo>
                      <a:pt x="3342" y="394"/>
                    </a:lnTo>
                    <a:lnTo>
                      <a:pt x="3326" y="385"/>
                    </a:lnTo>
                    <a:lnTo>
                      <a:pt x="3301" y="369"/>
                    </a:lnTo>
                    <a:lnTo>
                      <a:pt x="3284" y="360"/>
                    </a:lnTo>
                    <a:lnTo>
                      <a:pt x="3267" y="352"/>
                    </a:lnTo>
                    <a:lnTo>
                      <a:pt x="3242" y="344"/>
                    </a:lnTo>
                    <a:lnTo>
                      <a:pt x="3225" y="335"/>
                    </a:lnTo>
                    <a:lnTo>
                      <a:pt x="3209" y="327"/>
                    </a:lnTo>
                    <a:lnTo>
                      <a:pt x="3184" y="327"/>
                    </a:lnTo>
                    <a:lnTo>
                      <a:pt x="3167" y="327"/>
                    </a:lnTo>
                    <a:lnTo>
                      <a:pt x="3150" y="327"/>
                    </a:lnTo>
                    <a:lnTo>
                      <a:pt x="3075" y="327"/>
                    </a:lnTo>
                    <a:lnTo>
                      <a:pt x="3075" y="327"/>
                    </a:lnTo>
                    <a:lnTo>
                      <a:pt x="3075" y="327"/>
                    </a:lnTo>
                    <a:lnTo>
                      <a:pt x="3075" y="327"/>
                    </a:lnTo>
                    <a:lnTo>
                      <a:pt x="3075" y="327"/>
                    </a:lnTo>
                    <a:lnTo>
                      <a:pt x="3075" y="327"/>
                    </a:lnTo>
                    <a:lnTo>
                      <a:pt x="3075" y="327"/>
                    </a:lnTo>
                    <a:lnTo>
                      <a:pt x="3075" y="335"/>
                    </a:lnTo>
                    <a:lnTo>
                      <a:pt x="3067" y="344"/>
                    </a:lnTo>
                    <a:lnTo>
                      <a:pt x="3058" y="352"/>
                    </a:lnTo>
                    <a:lnTo>
                      <a:pt x="3058" y="360"/>
                    </a:lnTo>
                    <a:lnTo>
                      <a:pt x="3050" y="369"/>
                    </a:lnTo>
                    <a:lnTo>
                      <a:pt x="3050" y="385"/>
                    </a:lnTo>
                    <a:lnTo>
                      <a:pt x="3042" y="394"/>
                    </a:lnTo>
                    <a:lnTo>
                      <a:pt x="3033" y="402"/>
                    </a:lnTo>
                    <a:lnTo>
                      <a:pt x="3033" y="419"/>
                    </a:lnTo>
                    <a:lnTo>
                      <a:pt x="3033" y="435"/>
                    </a:lnTo>
                    <a:lnTo>
                      <a:pt x="3025" y="452"/>
                    </a:lnTo>
                    <a:lnTo>
                      <a:pt x="3025" y="460"/>
                    </a:lnTo>
                    <a:lnTo>
                      <a:pt x="3025" y="477"/>
                    </a:lnTo>
                    <a:lnTo>
                      <a:pt x="3025" y="494"/>
                    </a:lnTo>
                    <a:lnTo>
                      <a:pt x="3025" y="519"/>
                    </a:lnTo>
                    <a:lnTo>
                      <a:pt x="3025" y="536"/>
                    </a:lnTo>
                    <a:lnTo>
                      <a:pt x="3025" y="552"/>
                    </a:lnTo>
                    <a:lnTo>
                      <a:pt x="3025" y="569"/>
                    </a:lnTo>
                    <a:lnTo>
                      <a:pt x="3025" y="586"/>
                    </a:lnTo>
                    <a:lnTo>
                      <a:pt x="3025" y="602"/>
                    </a:lnTo>
                    <a:lnTo>
                      <a:pt x="3025" y="628"/>
                    </a:lnTo>
                    <a:lnTo>
                      <a:pt x="3025" y="661"/>
                    </a:lnTo>
                    <a:lnTo>
                      <a:pt x="3025" y="703"/>
                    </a:lnTo>
                    <a:lnTo>
                      <a:pt x="3025" y="745"/>
                    </a:lnTo>
                    <a:lnTo>
                      <a:pt x="3025" y="778"/>
                    </a:lnTo>
                    <a:lnTo>
                      <a:pt x="3025" y="820"/>
                    </a:lnTo>
                    <a:lnTo>
                      <a:pt x="3025" y="1062"/>
                    </a:lnTo>
                    <a:lnTo>
                      <a:pt x="3025" y="1104"/>
                    </a:lnTo>
                    <a:lnTo>
                      <a:pt x="3025" y="1137"/>
                    </a:lnTo>
                    <a:lnTo>
                      <a:pt x="3025" y="1179"/>
                    </a:lnTo>
                    <a:lnTo>
                      <a:pt x="3025" y="1212"/>
                    </a:lnTo>
                    <a:lnTo>
                      <a:pt x="3025" y="1254"/>
                    </a:lnTo>
                    <a:lnTo>
                      <a:pt x="3025" y="1296"/>
                    </a:lnTo>
                    <a:lnTo>
                      <a:pt x="3025" y="1329"/>
                    </a:lnTo>
                    <a:lnTo>
                      <a:pt x="3033" y="1413"/>
                    </a:lnTo>
                    <a:lnTo>
                      <a:pt x="3050" y="1488"/>
                    </a:lnTo>
                    <a:lnTo>
                      <a:pt x="3058" y="1563"/>
                    </a:lnTo>
                    <a:lnTo>
                      <a:pt x="3075" y="1638"/>
                    </a:lnTo>
                    <a:lnTo>
                      <a:pt x="3092" y="1714"/>
                    </a:lnTo>
                    <a:lnTo>
                      <a:pt x="3100" y="1789"/>
                    </a:lnTo>
                    <a:lnTo>
                      <a:pt x="3117" y="1872"/>
                    </a:lnTo>
                    <a:lnTo>
                      <a:pt x="3142" y="1947"/>
                    </a:lnTo>
                    <a:lnTo>
                      <a:pt x="3159" y="2023"/>
                    </a:lnTo>
                    <a:lnTo>
                      <a:pt x="3175" y="2098"/>
                    </a:lnTo>
                    <a:lnTo>
                      <a:pt x="3192" y="2173"/>
                    </a:lnTo>
                    <a:lnTo>
                      <a:pt x="3217" y="2248"/>
                    </a:lnTo>
                    <a:lnTo>
                      <a:pt x="3242" y="2323"/>
                    </a:lnTo>
                    <a:lnTo>
                      <a:pt x="3259" y="2399"/>
                    </a:lnTo>
                    <a:lnTo>
                      <a:pt x="3284" y="2474"/>
                    </a:lnTo>
                    <a:lnTo>
                      <a:pt x="3309" y="2549"/>
                    </a:lnTo>
                    <a:lnTo>
                      <a:pt x="3334" y="2624"/>
                    </a:lnTo>
                    <a:lnTo>
                      <a:pt x="3359" y="2699"/>
                    </a:lnTo>
                    <a:lnTo>
                      <a:pt x="3384" y="2775"/>
                    </a:lnTo>
                    <a:lnTo>
                      <a:pt x="3409" y="2850"/>
                    </a:lnTo>
                    <a:lnTo>
                      <a:pt x="3434" y="2917"/>
                    </a:lnTo>
                    <a:lnTo>
                      <a:pt x="3459" y="2992"/>
                    </a:lnTo>
                    <a:lnTo>
                      <a:pt x="3493" y="3067"/>
                    </a:lnTo>
                    <a:lnTo>
                      <a:pt x="3518" y="3142"/>
                    </a:lnTo>
                    <a:lnTo>
                      <a:pt x="3551" y="3217"/>
                    </a:lnTo>
                    <a:lnTo>
                      <a:pt x="3576" y="3292"/>
                    </a:lnTo>
                    <a:lnTo>
                      <a:pt x="3610" y="3359"/>
                    </a:lnTo>
                    <a:lnTo>
                      <a:pt x="3635" y="3435"/>
                    </a:lnTo>
                    <a:lnTo>
                      <a:pt x="3668" y="3510"/>
                    </a:lnTo>
                    <a:lnTo>
                      <a:pt x="3685" y="3551"/>
                    </a:lnTo>
                    <a:lnTo>
                      <a:pt x="3702" y="3593"/>
                    </a:lnTo>
                    <a:lnTo>
                      <a:pt x="3718" y="3635"/>
                    </a:lnTo>
                    <a:lnTo>
                      <a:pt x="3743" y="3677"/>
                    </a:lnTo>
                    <a:lnTo>
                      <a:pt x="3760" y="3719"/>
                    </a:lnTo>
                    <a:lnTo>
                      <a:pt x="3777" y="3760"/>
                    </a:lnTo>
                    <a:lnTo>
                      <a:pt x="3802" y="3802"/>
                    </a:lnTo>
                    <a:lnTo>
                      <a:pt x="3819" y="3844"/>
                    </a:lnTo>
                    <a:lnTo>
                      <a:pt x="3860" y="3927"/>
                    </a:lnTo>
                    <a:lnTo>
                      <a:pt x="3910" y="4011"/>
                    </a:lnTo>
                    <a:lnTo>
                      <a:pt x="3994" y="4178"/>
                    </a:lnTo>
                    <a:lnTo>
                      <a:pt x="4011" y="4203"/>
                    </a:lnTo>
                    <a:lnTo>
                      <a:pt x="4019" y="4228"/>
                    </a:lnTo>
                    <a:lnTo>
                      <a:pt x="4061" y="4295"/>
                    </a:lnTo>
                    <a:lnTo>
                      <a:pt x="4103" y="4362"/>
                    </a:lnTo>
                    <a:lnTo>
                      <a:pt x="4119" y="4404"/>
                    </a:lnTo>
                    <a:lnTo>
                      <a:pt x="4136" y="4437"/>
                    </a:lnTo>
                    <a:lnTo>
                      <a:pt x="4153" y="4470"/>
                    </a:lnTo>
                    <a:lnTo>
                      <a:pt x="4169" y="4504"/>
                    </a:lnTo>
                    <a:lnTo>
                      <a:pt x="4186" y="4529"/>
                    </a:lnTo>
                    <a:lnTo>
                      <a:pt x="4195" y="4546"/>
                    </a:lnTo>
                    <a:lnTo>
                      <a:pt x="4203" y="4562"/>
                    </a:lnTo>
                    <a:lnTo>
                      <a:pt x="4203" y="4587"/>
                    </a:lnTo>
                    <a:lnTo>
                      <a:pt x="4211" y="4621"/>
                    </a:lnTo>
                    <a:lnTo>
                      <a:pt x="4211" y="4637"/>
                    </a:lnTo>
                    <a:lnTo>
                      <a:pt x="4211" y="4663"/>
                    </a:lnTo>
                    <a:lnTo>
                      <a:pt x="4211" y="4679"/>
                    </a:lnTo>
                    <a:lnTo>
                      <a:pt x="4211" y="4679"/>
                    </a:lnTo>
                    <a:lnTo>
                      <a:pt x="4203" y="4704"/>
                    </a:lnTo>
                    <a:lnTo>
                      <a:pt x="4195" y="4721"/>
                    </a:lnTo>
                    <a:lnTo>
                      <a:pt x="4178" y="4746"/>
                    </a:lnTo>
                    <a:lnTo>
                      <a:pt x="4178" y="4746"/>
                    </a:lnTo>
                    <a:lnTo>
                      <a:pt x="4161" y="4763"/>
                    </a:lnTo>
                    <a:lnTo>
                      <a:pt x="4144" y="4780"/>
                    </a:lnTo>
                    <a:lnTo>
                      <a:pt x="4128" y="4788"/>
                    </a:lnTo>
                    <a:lnTo>
                      <a:pt x="4103" y="4796"/>
                    </a:lnTo>
                    <a:lnTo>
                      <a:pt x="4103" y="4796"/>
                    </a:lnTo>
                    <a:lnTo>
                      <a:pt x="4078" y="4805"/>
                    </a:lnTo>
                    <a:lnTo>
                      <a:pt x="4053" y="4805"/>
                    </a:lnTo>
                    <a:lnTo>
                      <a:pt x="4027" y="4805"/>
                    </a:lnTo>
                    <a:lnTo>
                      <a:pt x="4002" y="4805"/>
                    </a:lnTo>
                    <a:lnTo>
                      <a:pt x="3977" y="4796"/>
                    </a:lnTo>
                    <a:lnTo>
                      <a:pt x="3961" y="4796"/>
                    </a:lnTo>
                    <a:lnTo>
                      <a:pt x="3927" y="4771"/>
                    </a:lnTo>
                    <a:lnTo>
                      <a:pt x="3910" y="4754"/>
                    </a:lnTo>
                    <a:lnTo>
                      <a:pt x="3894" y="4746"/>
                    </a:lnTo>
                    <a:lnTo>
                      <a:pt x="3869" y="4721"/>
                    </a:lnTo>
                    <a:lnTo>
                      <a:pt x="3852" y="4696"/>
                    </a:lnTo>
                    <a:lnTo>
                      <a:pt x="3810" y="4646"/>
                    </a:lnTo>
                    <a:lnTo>
                      <a:pt x="3768" y="4604"/>
                    </a:lnTo>
                    <a:lnTo>
                      <a:pt x="3727" y="4554"/>
                    </a:lnTo>
                    <a:lnTo>
                      <a:pt x="3685" y="4504"/>
                    </a:lnTo>
                    <a:lnTo>
                      <a:pt x="3643" y="4462"/>
                    </a:lnTo>
                    <a:lnTo>
                      <a:pt x="3643" y="4462"/>
                    </a:lnTo>
                    <a:lnTo>
                      <a:pt x="3610" y="4412"/>
                    </a:lnTo>
                    <a:lnTo>
                      <a:pt x="3568" y="4362"/>
                    </a:lnTo>
                    <a:lnTo>
                      <a:pt x="3535" y="4312"/>
                    </a:lnTo>
                    <a:lnTo>
                      <a:pt x="3493" y="4253"/>
                    </a:lnTo>
                    <a:lnTo>
                      <a:pt x="3459" y="4203"/>
                    </a:lnTo>
                    <a:lnTo>
                      <a:pt x="3426" y="4153"/>
                    </a:lnTo>
                    <a:lnTo>
                      <a:pt x="3393" y="4103"/>
                    </a:lnTo>
                    <a:lnTo>
                      <a:pt x="3351" y="4044"/>
                    </a:lnTo>
                    <a:lnTo>
                      <a:pt x="3317" y="3994"/>
                    </a:lnTo>
                    <a:lnTo>
                      <a:pt x="3284" y="3936"/>
                    </a:lnTo>
                    <a:lnTo>
                      <a:pt x="3251" y="3886"/>
                    </a:lnTo>
                    <a:lnTo>
                      <a:pt x="3217" y="3827"/>
                    </a:lnTo>
                    <a:lnTo>
                      <a:pt x="3184" y="3777"/>
                    </a:lnTo>
                    <a:lnTo>
                      <a:pt x="3150" y="3719"/>
                    </a:lnTo>
                    <a:lnTo>
                      <a:pt x="3092" y="3610"/>
                    </a:lnTo>
                    <a:lnTo>
                      <a:pt x="3025" y="3501"/>
                    </a:lnTo>
                    <a:lnTo>
                      <a:pt x="2958" y="3384"/>
                    </a:lnTo>
                    <a:lnTo>
                      <a:pt x="2900" y="3276"/>
                    </a:lnTo>
                    <a:lnTo>
                      <a:pt x="2833" y="3167"/>
                    </a:lnTo>
                    <a:lnTo>
                      <a:pt x="2774" y="3059"/>
                    </a:lnTo>
                    <a:lnTo>
                      <a:pt x="2707" y="2950"/>
                    </a:lnTo>
                    <a:lnTo>
                      <a:pt x="2674" y="2900"/>
                    </a:lnTo>
                    <a:lnTo>
                      <a:pt x="2649" y="2841"/>
                    </a:lnTo>
                    <a:lnTo>
                      <a:pt x="2616" y="2791"/>
                    </a:lnTo>
                    <a:lnTo>
                      <a:pt x="2582" y="2741"/>
                    </a:lnTo>
                    <a:lnTo>
                      <a:pt x="2549" y="2683"/>
                    </a:lnTo>
                    <a:lnTo>
                      <a:pt x="2515" y="2633"/>
                    </a:lnTo>
                    <a:lnTo>
                      <a:pt x="2482" y="2582"/>
                    </a:lnTo>
                    <a:lnTo>
                      <a:pt x="2449" y="2532"/>
                    </a:lnTo>
                    <a:lnTo>
                      <a:pt x="2415" y="2482"/>
                    </a:lnTo>
                    <a:lnTo>
                      <a:pt x="2382" y="2432"/>
                    </a:lnTo>
                    <a:lnTo>
                      <a:pt x="2348" y="2382"/>
                    </a:lnTo>
                    <a:lnTo>
                      <a:pt x="2315" y="2332"/>
                    </a:lnTo>
                    <a:lnTo>
                      <a:pt x="2273" y="2290"/>
                    </a:lnTo>
                    <a:lnTo>
                      <a:pt x="2240" y="2240"/>
                    </a:lnTo>
                    <a:lnTo>
                      <a:pt x="2206" y="2198"/>
                    </a:lnTo>
                    <a:lnTo>
                      <a:pt x="2173" y="2148"/>
                    </a:lnTo>
                    <a:lnTo>
                      <a:pt x="2131" y="2106"/>
                    </a:lnTo>
                    <a:lnTo>
                      <a:pt x="2022" y="2090"/>
                    </a:lnTo>
                    <a:lnTo>
                      <a:pt x="1989" y="2039"/>
                    </a:lnTo>
                    <a:lnTo>
                      <a:pt x="1964" y="2023"/>
                    </a:lnTo>
                    <a:lnTo>
                      <a:pt x="1947" y="1998"/>
                    </a:lnTo>
                    <a:lnTo>
                      <a:pt x="1931" y="1981"/>
                    </a:lnTo>
                    <a:lnTo>
                      <a:pt x="1906" y="1956"/>
                    </a:lnTo>
                    <a:lnTo>
                      <a:pt x="1889" y="1939"/>
                    </a:lnTo>
                    <a:lnTo>
                      <a:pt x="1864" y="1922"/>
                    </a:lnTo>
                    <a:lnTo>
                      <a:pt x="1847" y="1897"/>
                    </a:lnTo>
                    <a:lnTo>
                      <a:pt x="1830" y="1881"/>
                    </a:lnTo>
                    <a:lnTo>
                      <a:pt x="1805" y="1864"/>
                    </a:lnTo>
                    <a:lnTo>
                      <a:pt x="1789" y="1847"/>
                    </a:lnTo>
                    <a:lnTo>
                      <a:pt x="1763" y="1831"/>
                    </a:lnTo>
                    <a:lnTo>
                      <a:pt x="1747" y="1805"/>
                    </a:lnTo>
                    <a:lnTo>
                      <a:pt x="1722" y="1789"/>
                    </a:lnTo>
                    <a:lnTo>
                      <a:pt x="1713" y="1772"/>
                    </a:lnTo>
                    <a:lnTo>
                      <a:pt x="1688" y="1755"/>
                    </a:lnTo>
                    <a:lnTo>
                      <a:pt x="1672" y="1739"/>
                    </a:lnTo>
                    <a:lnTo>
                      <a:pt x="1647" y="1722"/>
                    </a:lnTo>
                    <a:lnTo>
                      <a:pt x="1621" y="1705"/>
                    </a:lnTo>
                    <a:lnTo>
                      <a:pt x="1605" y="1689"/>
                    </a:lnTo>
                    <a:lnTo>
                      <a:pt x="1580" y="1672"/>
                    </a:lnTo>
                    <a:lnTo>
                      <a:pt x="1555" y="1655"/>
                    </a:lnTo>
                    <a:lnTo>
                      <a:pt x="1538" y="1647"/>
                    </a:lnTo>
                    <a:lnTo>
                      <a:pt x="1521" y="1630"/>
                    </a:lnTo>
                    <a:lnTo>
                      <a:pt x="1505" y="1622"/>
                    </a:lnTo>
                    <a:lnTo>
                      <a:pt x="1488" y="1613"/>
                    </a:lnTo>
                    <a:lnTo>
                      <a:pt x="1471" y="1605"/>
                    </a:lnTo>
                    <a:lnTo>
                      <a:pt x="1454" y="1597"/>
                    </a:lnTo>
                    <a:lnTo>
                      <a:pt x="1438" y="1588"/>
                    </a:lnTo>
                    <a:lnTo>
                      <a:pt x="1421" y="1580"/>
                    </a:lnTo>
                    <a:lnTo>
                      <a:pt x="1404" y="1572"/>
                    </a:lnTo>
                    <a:lnTo>
                      <a:pt x="1388" y="1572"/>
                    </a:lnTo>
                    <a:lnTo>
                      <a:pt x="1379" y="1563"/>
                    </a:lnTo>
                    <a:lnTo>
                      <a:pt x="1362" y="1555"/>
                    </a:lnTo>
                    <a:lnTo>
                      <a:pt x="1346" y="1555"/>
                    </a:lnTo>
                    <a:lnTo>
                      <a:pt x="1329" y="1555"/>
                    </a:lnTo>
                    <a:lnTo>
                      <a:pt x="1321" y="1555"/>
                    </a:lnTo>
                    <a:lnTo>
                      <a:pt x="1304" y="1555"/>
                    </a:lnTo>
                    <a:lnTo>
                      <a:pt x="1287" y="1555"/>
                    </a:lnTo>
                    <a:lnTo>
                      <a:pt x="1279" y="1555"/>
                    </a:lnTo>
                    <a:lnTo>
                      <a:pt x="1262" y="1555"/>
                    </a:lnTo>
                    <a:lnTo>
                      <a:pt x="1246" y="1555"/>
                    </a:lnTo>
                    <a:lnTo>
                      <a:pt x="1237" y="1555"/>
                    </a:lnTo>
                    <a:lnTo>
                      <a:pt x="1220" y="1555"/>
                    </a:lnTo>
                    <a:lnTo>
                      <a:pt x="1095" y="1555"/>
                    </a:lnTo>
                    <a:lnTo>
                      <a:pt x="1087" y="1555"/>
                    </a:lnTo>
                    <a:lnTo>
                      <a:pt x="1070" y="1555"/>
                    </a:lnTo>
                    <a:lnTo>
                      <a:pt x="1062" y="1555"/>
                    </a:lnTo>
                    <a:lnTo>
                      <a:pt x="1045" y="1555"/>
                    </a:lnTo>
                    <a:lnTo>
                      <a:pt x="1037" y="1555"/>
                    </a:lnTo>
                    <a:lnTo>
                      <a:pt x="1028" y="1555"/>
                    </a:lnTo>
                    <a:lnTo>
                      <a:pt x="1012" y="1555"/>
                    </a:lnTo>
                    <a:lnTo>
                      <a:pt x="1003" y="1555"/>
                    </a:lnTo>
                    <a:lnTo>
                      <a:pt x="987" y="1555"/>
                    </a:lnTo>
                    <a:lnTo>
                      <a:pt x="978" y="1555"/>
                    </a:lnTo>
                    <a:lnTo>
                      <a:pt x="970" y="1555"/>
                    </a:lnTo>
                    <a:lnTo>
                      <a:pt x="953" y="1555"/>
                    </a:lnTo>
                    <a:lnTo>
                      <a:pt x="945" y="1563"/>
                    </a:lnTo>
                    <a:lnTo>
                      <a:pt x="936" y="1572"/>
                    </a:lnTo>
                    <a:lnTo>
                      <a:pt x="920" y="1572"/>
                    </a:lnTo>
                    <a:lnTo>
                      <a:pt x="911" y="1580"/>
                    </a:lnTo>
                    <a:lnTo>
                      <a:pt x="895" y="1588"/>
                    </a:lnTo>
                    <a:lnTo>
                      <a:pt x="886" y="1588"/>
                    </a:lnTo>
                    <a:lnTo>
                      <a:pt x="878" y="1597"/>
                    </a:lnTo>
                    <a:lnTo>
                      <a:pt x="861" y="1605"/>
                    </a:lnTo>
                    <a:lnTo>
                      <a:pt x="853" y="1613"/>
                    </a:lnTo>
                    <a:lnTo>
                      <a:pt x="836" y="1622"/>
                    </a:lnTo>
                    <a:lnTo>
                      <a:pt x="828" y="1630"/>
                    </a:lnTo>
                    <a:lnTo>
                      <a:pt x="819" y="1638"/>
                    </a:lnTo>
                    <a:lnTo>
                      <a:pt x="803" y="1647"/>
                    </a:lnTo>
                    <a:lnTo>
                      <a:pt x="794" y="1655"/>
                    </a:lnTo>
                    <a:lnTo>
                      <a:pt x="786" y="1663"/>
                    </a:lnTo>
                    <a:lnTo>
                      <a:pt x="778" y="1672"/>
                    </a:lnTo>
                    <a:lnTo>
                      <a:pt x="761" y="1689"/>
                    </a:lnTo>
                    <a:lnTo>
                      <a:pt x="744" y="1705"/>
                    </a:lnTo>
                    <a:lnTo>
                      <a:pt x="719" y="1730"/>
                    </a:lnTo>
                    <a:lnTo>
                      <a:pt x="703" y="1747"/>
                    </a:lnTo>
                    <a:lnTo>
                      <a:pt x="677" y="1772"/>
                    </a:lnTo>
                    <a:lnTo>
                      <a:pt x="661" y="1797"/>
                    </a:lnTo>
                    <a:lnTo>
                      <a:pt x="644" y="1822"/>
                    </a:lnTo>
                    <a:lnTo>
                      <a:pt x="619" y="1847"/>
                    </a:lnTo>
                    <a:lnTo>
                      <a:pt x="602" y="1872"/>
                    </a:lnTo>
                    <a:lnTo>
                      <a:pt x="586" y="1897"/>
                    </a:lnTo>
                    <a:lnTo>
                      <a:pt x="569" y="1922"/>
                    </a:lnTo>
                    <a:lnTo>
                      <a:pt x="552" y="1956"/>
                    </a:lnTo>
                    <a:lnTo>
                      <a:pt x="535" y="1981"/>
                    </a:lnTo>
                    <a:lnTo>
                      <a:pt x="519" y="2014"/>
                    </a:lnTo>
                    <a:lnTo>
                      <a:pt x="502" y="2039"/>
                    </a:lnTo>
                    <a:lnTo>
                      <a:pt x="485" y="2073"/>
                    </a:lnTo>
                    <a:lnTo>
                      <a:pt x="477" y="2106"/>
                    </a:lnTo>
                    <a:lnTo>
                      <a:pt x="460" y="2140"/>
                    </a:lnTo>
                    <a:lnTo>
                      <a:pt x="452" y="2165"/>
                    </a:lnTo>
                    <a:lnTo>
                      <a:pt x="435" y="2198"/>
                    </a:lnTo>
                    <a:lnTo>
                      <a:pt x="427" y="2232"/>
                    </a:lnTo>
                    <a:lnTo>
                      <a:pt x="418" y="2265"/>
                    </a:lnTo>
                    <a:lnTo>
                      <a:pt x="410" y="2298"/>
                    </a:lnTo>
                    <a:lnTo>
                      <a:pt x="402" y="2323"/>
                    </a:lnTo>
                    <a:lnTo>
                      <a:pt x="393" y="2357"/>
                    </a:lnTo>
                    <a:lnTo>
                      <a:pt x="385" y="2390"/>
                    </a:lnTo>
                    <a:lnTo>
                      <a:pt x="377" y="2424"/>
                    </a:lnTo>
                    <a:lnTo>
                      <a:pt x="368" y="2457"/>
                    </a:lnTo>
                    <a:lnTo>
                      <a:pt x="368" y="2490"/>
                    </a:lnTo>
                    <a:lnTo>
                      <a:pt x="368" y="2524"/>
                    </a:lnTo>
                    <a:lnTo>
                      <a:pt x="368" y="2549"/>
                    </a:lnTo>
                    <a:lnTo>
                      <a:pt x="368" y="2582"/>
                    </a:lnTo>
                    <a:lnTo>
                      <a:pt x="368" y="2616"/>
                    </a:lnTo>
                    <a:lnTo>
                      <a:pt x="368" y="2758"/>
                    </a:lnTo>
                    <a:lnTo>
                      <a:pt x="368" y="2808"/>
                    </a:lnTo>
                    <a:lnTo>
                      <a:pt x="368" y="2850"/>
                    </a:lnTo>
                    <a:lnTo>
                      <a:pt x="368" y="2891"/>
                    </a:lnTo>
                    <a:lnTo>
                      <a:pt x="368" y="2933"/>
                    </a:lnTo>
                    <a:lnTo>
                      <a:pt x="368" y="2975"/>
                    </a:lnTo>
                    <a:lnTo>
                      <a:pt x="377" y="3017"/>
                    </a:lnTo>
                    <a:lnTo>
                      <a:pt x="385" y="3059"/>
                    </a:lnTo>
                    <a:lnTo>
                      <a:pt x="393" y="3100"/>
                    </a:lnTo>
                    <a:lnTo>
                      <a:pt x="402" y="3150"/>
                    </a:lnTo>
                    <a:lnTo>
                      <a:pt x="410" y="3192"/>
                    </a:lnTo>
                    <a:lnTo>
                      <a:pt x="427" y="3234"/>
                    </a:lnTo>
                    <a:lnTo>
                      <a:pt x="435" y="3276"/>
                    </a:lnTo>
                    <a:lnTo>
                      <a:pt x="452" y="3318"/>
                    </a:lnTo>
                    <a:lnTo>
                      <a:pt x="460" y="3359"/>
                    </a:lnTo>
                    <a:lnTo>
                      <a:pt x="477" y="3401"/>
                    </a:lnTo>
                    <a:lnTo>
                      <a:pt x="494" y="3443"/>
                    </a:lnTo>
                    <a:lnTo>
                      <a:pt x="502" y="3493"/>
                    </a:lnTo>
                    <a:lnTo>
                      <a:pt x="519" y="3535"/>
                    </a:lnTo>
                    <a:lnTo>
                      <a:pt x="535" y="3577"/>
                    </a:lnTo>
                    <a:lnTo>
                      <a:pt x="552" y="3618"/>
                    </a:lnTo>
                    <a:lnTo>
                      <a:pt x="577" y="3660"/>
                    </a:lnTo>
                    <a:lnTo>
                      <a:pt x="594" y="3702"/>
                    </a:lnTo>
                    <a:lnTo>
                      <a:pt x="611" y="3744"/>
                    </a:lnTo>
                    <a:lnTo>
                      <a:pt x="627" y="3785"/>
                    </a:lnTo>
                    <a:lnTo>
                      <a:pt x="652" y="3835"/>
                    </a:lnTo>
                    <a:lnTo>
                      <a:pt x="669" y="3877"/>
                    </a:lnTo>
                    <a:lnTo>
                      <a:pt x="694" y="3919"/>
                    </a:lnTo>
                    <a:lnTo>
                      <a:pt x="711" y="3961"/>
                    </a:lnTo>
                    <a:lnTo>
                      <a:pt x="736" y="4003"/>
                    </a:lnTo>
                    <a:lnTo>
                      <a:pt x="753" y="4044"/>
                    </a:lnTo>
                    <a:lnTo>
                      <a:pt x="778" y="4086"/>
                    </a:lnTo>
                    <a:lnTo>
                      <a:pt x="803" y="4128"/>
                    </a:lnTo>
                    <a:lnTo>
                      <a:pt x="828" y="4170"/>
                    </a:lnTo>
                    <a:lnTo>
                      <a:pt x="845" y="4220"/>
                    </a:lnTo>
                    <a:lnTo>
                      <a:pt x="895" y="4303"/>
                    </a:lnTo>
                    <a:lnTo>
                      <a:pt x="945" y="4387"/>
                    </a:lnTo>
                    <a:lnTo>
                      <a:pt x="970" y="4429"/>
                    </a:lnTo>
                    <a:lnTo>
                      <a:pt x="995" y="4470"/>
                    </a:lnTo>
                    <a:lnTo>
                      <a:pt x="1037" y="4554"/>
                    </a:lnTo>
                    <a:lnTo>
                      <a:pt x="1129" y="4729"/>
                    </a:lnTo>
                    <a:lnTo>
                      <a:pt x="1220" y="4896"/>
                    </a:lnTo>
                    <a:lnTo>
                      <a:pt x="1271" y="4980"/>
                    </a:lnTo>
                    <a:lnTo>
                      <a:pt x="1312" y="5064"/>
                    </a:lnTo>
                    <a:lnTo>
                      <a:pt x="1362" y="5155"/>
                    </a:lnTo>
                    <a:lnTo>
                      <a:pt x="1404" y="5239"/>
                    </a:lnTo>
                    <a:lnTo>
                      <a:pt x="1446" y="5323"/>
                    </a:lnTo>
                    <a:lnTo>
                      <a:pt x="1471" y="5364"/>
                    </a:lnTo>
                    <a:lnTo>
                      <a:pt x="1488" y="5406"/>
                    </a:lnTo>
                    <a:lnTo>
                      <a:pt x="1429" y="5598"/>
                    </a:lnTo>
                    <a:lnTo>
                      <a:pt x="1246" y="5531"/>
                    </a:lnTo>
                    <a:lnTo>
                      <a:pt x="1220" y="5498"/>
                    </a:lnTo>
                    <a:lnTo>
                      <a:pt x="1195" y="5456"/>
                    </a:lnTo>
                    <a:lnTo>
                      <a:pt x="1154" y="5381"/>
                    </a:lnTo>
                    <a:lnTo>
                      <a:pt x="1104" y="5306"/>
                    </a:lnTo>
                    <a:lnTo>
                      <a:pt x="1053" y="5222"/>
                    </a:lnTo>
                    <a:lnTo>
                      <a:pt x="1003" y="5147"/>
                    </a:lnTo>
                    <a:lnTo>
                      <a:pt x="953" y="5064"/>
                    </a:lnTo>
                    <a:lnTo>
                      <a:pt x="845" y="4905"/>
                    </a:lnTo>
                    <a:lnTo>
                      <a:pt x="744" y="4738"/>
                    </a:lnTo>
                    <a:lnTo>
                      <a:pt x="686" y="4654"/>
                    </a:lnTo>
                    <a:lnTo>
                      <a:pt x="661" y="4612"/>
                    </a:lnTo>
                    <a:lnTo>
                      <a:pt x="636" y="4571"/>
                    </a:lnTo>
                    <a:lnTo>
                      <a:pt x="586" y="4479"/>
                    </a:lnTo>
                    <a:lnTo>
                      <a:pt x="535" y="4395"/>
                    </a:lnTo>
                    <a:lnTo>
                      <a:pt x="510" y="4353"/>
                    </a:lnTo>
                    <a:lnTo>
                      <a:pt x="485" y="4303"/>
                    </a:lnTo>
                    <a:lnTo>
                      <a:pt x="460" y="4262"/>
                    </a:lnTo>
                    <a:lnTo>
                      <a:pt x="435" y="4220"/>
                    </a:lnTo>
                    <a:lnTo>
                      <a:pt x="410" y="4170"/>
                    </a:lnTo>
                    <a:lnTo>
                      <a:pt x="393" y="4128"/>
                    </a:lnTo>
                    <a:lnTo>
                      <a:pt x="368" y="4086"/>
                    </a:lnTo>
                    <a:lnTo>
                      <a:pt x="343" y="4036"/>
                    </a:lnTo>
                    <a:lnTo>
                      <a:pt x="327" y="3994"/>
                    </a:lnTo>
                    <a:lnTo>
                      <a:pt x="302" y="3944"/>
                    </a:lnTo>
                    <a:lnTo>
                      <a:pt x="285" y="3902"/>
                    </a:lnTo>
                    <a:lnTo>
                      <a:pt x="260" y="3852"/>
                    </a:lnTo>
                    <a:lnTo>
                      <a:pt x="243" y="3810"/>
                    </a:lnTo>
                    <a:lnTo>
                      <a:pt x="218" y="3760"/>
                    </a:lnTo>
                    <a:lnTo>
                      <a:pt x="201" y="3710"/>
                    </a:lnTo>
                    <a:lnTo>
                      <a:pt x="185" y="3668"/>
                    </a:lnTo>
                    <a:lnTo>
                      <a:pt x="168" y="3618"/>
                    </a:lnTo>
                    <a:lnTo>
                      <a:pt x="151" y="3568"/>
                    </a:lnTo>
                    <a:lnTo>
                      <a:pt x="134" y="3526"/>
                    </a:lnTo>
                    <a:lnTo>
                      <a:pt x="118" y="3476"/>
                    </a:lnTo>
                    <a:lnTo>
                      <a:pt x="101" y="3426"/>
                    </a:lnTo>
                    <a:lnTo>
                      <a:pt x="93" y="3376"/>
                    </a:lnTo>
                    <a:lnTo>
                      <a:pt x="76" y="3334"/>
                    </a:lnTo>
                    <a:lnTo>
                      <a:pt x="59" y="3284"/>
                    </a:lnTo>
                    <a:lnTo>
                      <a:pt x="51" y="3234"/>
                    </a:lnTo>
                    <a:lnTo>
                      <a:pt x="43" y="3184"/>
                    </a:lnTo>
                    <a:lnTo>
                      <a:pt x="34" y="3134"/>
                    </a:lnTo>
                    <a:lnTo>
                      <a:pt x="26" y="3084"/>
                    </a:lnTo>
                    <a:lnTo>
                      <a:pt x="17" y="3034"/>
                    </a:lnTo>
                    <a:lnTo>
                      <a:pt x="9" y="2983"/>
                    </a:lnTo>
                    <a:lnTo>
                      <a:pt x="1" y="2933"/>
                    </a:lnTo>
                    <a:lnTo>
                      <a:pt x="1" y="2883"/>
                    </a:lnTo>
                    <a:lnTo>
                      <a:pt x="1" y="2833"/>
                    </a:lnTo>
                    <a:lnTo>
                      <a:pt x="1" y="2783"/>
                    </a:lnTo>
                    <a:lnTo>
                      <a:pt x="1" y="2641"/>
                    </a:lnTo>
                    <a:lnTo>
                      <a:pt x="1" y="2599"/>
                    </a:lnTo>
                    <a:lnTo>
                      <a:pt x="1" y="2557"/>
                    </a:lnTo>
                    <a:lnTo>
                      <a:pt x="1" y="2524"/>
                    </a:lnTo>
                    <a:lnTo>
                      <a:pt x="1" y="2482"/>
                    </a:lnTo>
                    <a:lnTo>
                      <a:pt x="9" y="2440"/>
                    </a:lnTo>
                    <a:lnTo>
                      <a:pt x="17" y="2399"/>
                    </a:lnTo>
                    <a:lnTo>
                      <a:pt x="26" y="2365"/>
                    </a:lnTo>
                    <a:lnTo>
                      <a:pt x="34" y="2323"/>
                    </a:lnTo>
                    <a:lnTo>
                      <a:pt x="43" y="2282"/>
                    </a:lnTo>
                    <a:lnTo>
                      <a:pt x="51" y="2240"/>
                    </a:lnTo>
                    <a:lnTo>
                      <a:pt x="59" y="2206"/>
                    </a:lnTo>
                    <a:lnTo>
                      <a:pt x="76" y="2165"/>
                    </a:lnTo>
                    <a:lnTo>
                      <a:pt x="84" y="2123"/>
                    </a:lnTo>
                    <a:lnTo>
                      <a:pt x="101" y="2081"/>
                    </a:lnTo>
                    <a:lnTo>
                      <a:pt x="118" y="2048"/>
                    </a:lnTo>
                    <a:lnTo>
                      <a:pt x="134" y="2006"/>
                    </a:lnTo>
                    <a:lnTo>
                      <a:pt x="151" y="1973"/>
                    </a:lnTo>
                    <a:lnTo>
                      <a:pt x="168" y="1931"/>
                    </a:lnTo>
                    <a:lnTo>
                      <a:pt x="185" y="1889"/>
                    </a:lnTo>
                    <a:lnTo>
                      <a:pt x="201" y="1856"/>
                    </a:lnTo>
                    <a:lnTo>
                      <a:pt x="218" y="1822"/>
                    </a:lnTo>
                    <a:lnTo>
                      <a:pt x="243" y="1780"/>
                    </a:lnTo>
                    <a:lnTo>
                      <a:pt x="260" y="1747"/>
                    </a:lnTo>
                    <a:lnTo>
                      <a:pt x="285" y="1714"/>
                    </a:lnTo>
                    <a:lnTo>
                      <a:pt x="310" y="1680"/>
                    </a:lnTo>
                    <a:lnTo>
                      <a:pt x="327" y="1647"/>
                    </a:lnTo>
                    <a:lnTo>
                      <a:pt x="352" y="1613"/>
                    </a:lnTo>
                    <a:lnTo>
                      <a:pt x="377" y="1580"/>
                    </a:lnTo>
                    <a:lnTo>
                      <a:pt x="402" y="1546"/>
                    </a:lnTo>
                    <a:lnTo>
                      <a:pt x="435" y="1513"/>
                    </a:lnTo>
                    <a:lnTo>
                      <a:pt x="460" y="1488"/>
                    </a:lnTo>
                    <a:lnTo>
                      <a:pt x="485" y="1455"/>
                    </a:lnTo>
                    <a:lnTo>
                      <a:pt x="519" y="1430"/>
                    </a:lnTo>
                    <a:lnTo>
                      <a:pt x="535" y="1413"/>
                    </a:lnTo>
                    <a:lnTo>
                      <a:pt x="552" y="1404"/>
                    </a:lnTo>
                    <a:lnTo>
                      <a:pt x="569" y="1388"/>
                    </a:lnTo>
                    <a:lnTo>
                      <a:pt x="577" y="1379"/>
                    </a:lnTo>
                    <a:lnTo>
                      <a:pt x="594" y="1363"/>
                    </a:lnTo>
                    <a:lnTo>
                      <a:pt x="611" y="1354"/>
                    </a:lnTo>
                    <a:lnTo>
                      <a:pt x="627" y="1338"/>
                    </a:lnTo>
                    <a:lnTo>
                      <a:pt x="644" y="1329"/>
                    </a:lnTo>
                    <a:lnTo>
                      <a:pt x="661" y="1313"/>
                    </a:lnTo>
                    <a:lnTo>
                      <a:pt x="677" y="1304"/>
                    </a:lnTo>
                    <a:lnTo>
                      <a:pt x="694" y="1296"/>
                    </a:lnTo>
                    <a:lnTo>
                      <a:pt x="711" y="1288"/>
                    </a:lnTo>
                    <a:lnTo>
                      <a:pt x="728" y="1271"/>
                    </a:lnTo>
                    <a:lnTo>
                      <a:pt x="753" y="1262"/>
                    </a:lnTo>
                    <a:lnTo>
                      <a:pt x="769" y="1254"/>
                    </a:lnTo>
                    <a:lnTo>
                      <a:pt x="786" y="1246"/>
                    </a:lnTo>
                    <a:lnTo>
                      <a:pt x="803" y="1237"/>
                    </a:lnTo>
                    <a:lnTo>
                      <a:pt x="819" y="1229"/>
                    </a:lnTo>
                    <a:lnTo>
                      <a:pt x="845" y="1221"/>
                    </a:lnTo>
                    <a:lnTo>
                      <a:pt x="861" y="1212"/>
                    </a:lnTo>
                    <a:lnTo>
                      <a:pt x="878" y="1204"/>
                    </a:lnTo>
                    <a:lnTo>
                      <a:pt x="903" y="1196"/>
                    </a:lnTo>
                    <a:lnTo>
                      <a:pt x="920" y="1196"/>
                    </a:lnTo>
                    <a:lnTo>
                      <a:pt x="936" y="1187"/>
                    </a:lnTo>
                    <a:lnTo>
                      <a:pt x="962" y="1179"/>
                    </a:lnTo>
                    <a:lnTo>
                      <a:pt x="978" y="1179"/>
                    </a:lnTo>
                    <a:lnTo>
                      <a:pt x="1003" y="1179"/>
                    </a:lnTo>
                    <a:lnTo>
                      <a:pt x="1020" y="1179"/>
                    </a:lnTo>
                    <a:lnTo>
                      <a:pt x="1020" y="1179"/>
                    </a:lnTo>
                    <a:lnTo>
                      <a:pt x="1045" y="1179"/>
                    </a:lnTo>
                    <a:lnTo>
                      <a:pt x="1062" y="1179"/>
                    </a:lnTo>
                    <a:lnTo>
                      <a:pt x="1062" y="1179"/>
                    </a:lnTo>
                    <a:lnTo>
                      <a:pt x="1087" y="1179"/>
                    </a:lnTo>
                    <a:lnTo>
                      <a:pt x="1104" y="1179"/>
                    </a:lnTo>
                    <a:lnTo>
                      <a:pt x="1212" y="1179"/>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129;p37">
                <a:extLst>
                  <a:ext uri="{FF2B5EF4-FFF2-40B4-BE49-F238E27FC236}">
                    <a16:creationId xmlns:a16="http://schemas.microsoft.com/office/drawing/2014/main" id="{9C70DF7D-EF88-AAFB-3841-1527210A5FCB}"/>
                  </a:ext>
                </a:extLst>
              </p:cNvPr>
              <p:cNvSpPr/>
              <p:nvPr/>
            </p:nvSpPr>
            <p:spPr>
              <a:xfrm>
                <a:off x="4324020" y="9395562"/>
                <a:ext cx="300848" cy="292216"/>
              </a:xfrm>
              <a:custGeom>
                <a:avLst/>
                <a:gdLst/>
                <a:ahLst/>
                <a:cxnLst/>
                <a:rect l="l" t="t" r="r" b="b"/>
                <a:pathLst>
                  <a:path w="6099" h="5924" extrusionOk="0">
                    <a:moveTo>
                      <a:pt x="3459" y="1671"/>
                    </a:moveTo>
                    <a:lnTo>
                      <a:pt x="3518" y="1671"/>
                    </a:lnTo>
                    <a:lnTo>
                      <a:pt x="3576" y="1671"/>
                    </a:lnTo>
                    <a:lnTo>
                      <a:pt x="3593" y="1671"/>
                    </a:lnTo>
                    <a:lnTo>
                      <a:pt x="3618" y="1671"/>
                    </a:lnTo>
                    <a:lnTo>
                      <a:pt x="3635" y="1671"/>
                    </a:lnTo>
                    <a:lnTo>
                      <a:pt x="3660" y="1680"/>
                    </a:lnTo>
                    <a:lnTo>
                      <a:pt x="3676" y="1688"/>
                    </a:lnTo>
                    <a:lnTo>
                      <a:pt x="3693" y="1696"/>
                    </a:lnTo>
                    <a:lnTo>
                      <a:pt x="3710" y="1713"/>
                    </a:lnTo>
                    <a:lnTo>
                      <a:pt x="3710" y="1713"/>
                    </a:lnTo>
                    <a:lnTo>
                      <a:pt x="3726" y="1730"/>
                    </a:lnTo>
                    <a:lnTo>
                      <a:pt x="3743" y="1746"/>
                    </a:lnTo>
                    <a:lnTo>
                      <a:pt x="3760" y="1772"/>
                    </a:lnTo>
                    <a:lnTo>
                      <a:pt x="3760" y="1772"/>
                    </a:lnTo>
                    <a:lnTo>
                      <a:pt x="3768" y="1797"/>
                    </a:lnTo>
                    <a:lnTo>
                      <a:pt x="3768" y="1822"/>
                    </a:lnTo>
                    <a:lnTo>
                      <a:pt x="3768" y="1863"/>
                    </a:lnTo>
                    <a:lnTo>
                      <a:pt x="3768" y="1888"/>
                    </a:lnTo>
                    <a:lnTo>
                      <a:pt x="3768" y="1888"/>
                    </a:lnTo>
                    <a:lnTo>
                      <a:pt x="3760" y="1914"/>
                    </a:lnTo>
                    <a:lnTo>
                      <a:pt x="3751" y="1930"/>
                    </a:lnTo>
                    <a:lnTo>
                      <a:pt x="3735" y="1955"/>
                    </a:lnTo>
                    <a:lnTo>
                      <a:pt x="3735" y="1955"/>
                    </a:lnTo>
                    <a:lnTo>
                      <a:pt x="3718" y="1972"/>
                    </a:lnTo>
                    <a:lnTo>
                      <a:pt x="3710" y="1980"/>
                    </a:lnTo>
                    <a:lnTo>
                      <a:pt x="3693" y="1989"/>
                    </a:lnTo>
                    <a:lnTo>
                      <a:pt x="3676" y="2005"/>
                    </a:lnTo>
                    <a:lnTo>
                      <a:pt x="3660" y="2005"/>
                    </a:lnTo>
                    <a:lnTo>
                      <a:pt x="3643" y="2014"/>
                    </a:lnTo>
                    <a:lnTo>
                      <a:pt x="3626" y="2022"/>
                    </a:lnTo>
                    <a:lnTo>
                      <a:pt x="3601" y="2031"/>
                    </a:lnTo>
                    <a:lnTo>
                      <a:pt x="3601" y="2031"/>
                    </a:lnTo>
                    <a:lnTo>
                      <a:pt x="3584" y="2031"/>
                    </a:lnTo>
                    <a:lnTo>
                      <a:pt x="3559" y="2039"/>
                    </a:lnTo>
                    <a:lnTo>
                      <a:pt x="3518" y="2047"/>
                    </a:lnTo>
                    <a:lnTo>
                      <a:pt x="3467" y="2056"/>
                    </a:lnTo>
                    <a:lnTo>
                      <a:pt x="3367" y="2081"/>
                    </a:lnTo>
                    <a:lnTo>
                      <a:pt x="3309" y="2097"/>
                    </a:lnTo>
                    <a:lnTo>
                      <a:pt x="3259" y="2106"/>
                    </a:lnTo>
                    <a:lnTo>
                      <a:pt x="3208" y="2122"/>
                    </a:lnTo>
                    <a:lnTo>
                      <a:pt x="3158" y="2131"/>
                    </a:lnTo>
                    <a:lnTo>
                      <a:pt x="3142" y="2139"/>
                    </a:lnTo>
                    <a:lnTo>
                      <a:pt x="3125" y="2147"/>
                    </a:lnTo>
                    <a:lnTo>
                      <a:pt x="3108" y="2147"/>
                    </a:lnTo>
                    <a:lnTo>
                      <a:pt x="3108" y="2147"/>
                    </a:lnTo>
                    <a:lnTo>
                      <a:pt x="3092" y="2156"/>
                    </a:lnTo>
                    <a:lnTo>
                      <a:pt x="3041" y="2173"/>
                    </a:lnTo>
                    <a:lnTo>
                      <a:pt x="2983" y="2189"/>
                    </a:lnTo>
                    <a:lnTo>
                      <a:pt x="2933" y="2214"/>
                    </a:lnTo>
                    <a:lnTo>
                      <a:pt x="2883" y="2231"/>
                    </a:lnTo>
                    <a:lnTo>
                      <a:pt x="2824" y="2256"/>
                    </a:lnTo>
                    <a:lnTo>
                      <a:pt x="2774" y="2273"/>
                    </a:lnTo>
                    <a:lnTo>
                      <a:pt x="2724" y="2289"/>
                    </a:lnTo>
                    <a:lnTo>
                      <a:pt x="2674" y="2315"/>
                    </a:lnTo>
                    <a:lnTo>
                      <a:pt x="2624" y="2340"/>
                    </a:lnTo>
                    <a:lnTo>
                      <a:pt x="2574" y="2356"/>
                    </a:lnTo>
                    <a:lnTo>
                      <a:pt x="2523" y="2381"/>
                    </a:lnTo>
                    <a:lnTo>
                      <a:pt x="2498" y="2390"/>
                    </a:lnTo>
                    <a:lnTo>
                      <a:pt x="2473" y="2406"/>
                    </a:lnTo>
                    <a:lnTo>
                      <a:pt x="2423" y="2432"/>
                    </a:lnTo>
                    <a:lnTo>
                      <a:pt x="2373" y="2457"/>
                    </a:lnTo>
                    <a:lnTo>
                      <a:pt x="2331" y="2490"/>
                    </a:lnTo>
                    <a:lnTo>
                      <a:pt x="2281" y="2515"/>
                    </a:lnTo>
                    <a:lnTo>
                      <a:pt x="2248" y="2540"/>
                    </a:lnTo>
                    <a:lnTo>
                      <a:pt x="2214" y="2557"/>
                    </a:lnTo>
                    <a:lnTo>
                      <a:pt x="2181" y="2574"/>
                    </a:lnTo>
                    <a:lnTo>
                      <a:pt x="2148" y="2599"/>
                    </a:lnTo>
                    <a:lnTo>
                      <a:pt x="2114" y="2615"/>
                    </a:lnTo>
                    <a:lnTo>
                      <a:pt x="2081" y="2632"/>
                    </a:lnTo>
                    <a:lnTo>
                      <a:pt x="2047" y="2657"/>
                    </a:lnTo>
                    <a:lnTo>
                      <a:pt x="2014" y="2682"/>
                    </a:lnTo>
                    <a:lnTo>
                      <a:pt x="1980" y="2699"/>
                    </a:lnTo>
                    <a:lnTo>
                      <a:pt x="1947" y="2724"/>
                    </a:lnTo>
                    <a:lnTo>
                      <a:pt x="1914" y="2749"/>
                    </a:lnTo>
                    <a:lnTo>
                      <a:pt x="1880" y="2766"/>
                    </a:lnTo>
                    <a:lnTo>
                      <a:pt x="1847" y="2791"/>
                    </a:lnTo>
                    <a:lnTo>
                      <a:pt x="1813" y="2816"/>
                    </a:lnTo>
                    <a:lnTo>
                      <a:pt x="1780" y="2841"/>
                    </a:lnTo>
                    <a:lnTo>
                      <a:pt x="1747" y="2866"/>
                    </a:lnTo>
                    <a:lnTo>
                      <a:pt x="1713" y="2891"/>
                    </a:lnTo>
                    <a:lnTo>
                      <a:pt x="1680" y="2916"/>
                    </a:lnTo>
                    <a:lnTo>
                      <a:pt x="1646" y="2941"/>
                    </a:lnTo>
                    <a:lnTo>
                      <a:pt x="1613" y="2966"/>
                    </a:lnTo>
                    <a:lnTo>
                      <a:pt x="1579" y="2991"/>
                    </a:lnTo>
                    <a:lnTo>
                      <a:pt x="1546" y="3016"/>
                    </a:lnTo>
                    <a:lnTo>
                      <a:pt x="1513" y="3041"/>
                    </a:lnTo>
                    <a:lnTo>
                      <a:pt x="1479" y="3066"/>
                    </a:lnTo>
                    <a:lnTo>
                      <a:pt x="1446" y="3100"/>
                    </a:lnTo>
                    <a:lnTo>
                      <a:pt x="1412" y="3125"/>
                    </a:lnTo>
                    <a:lnTo>
                      <a:pt x="1412" y="3125"/>
                    </a:lnTo>
                    <a:lnTo>
                      <a:pt x="1387" y="3150"/>
                    </a:lnTo>
                    <a:lnTo>
                      <a:pt x="1354" y="3175"/>
                    </a:lnTo>
                    <a:lnTo>
                      <a:pt x="1320" y="3208"/>
                    </a:lnTo>
                    <a:lnTo>
                      <a:pt x="1295" y="3233"/>
                    </a:lnTo>
                    <a:lnTo>
                      <a:pt x="1262" y="3267"/>
                    </a:lnTo>
                    <a:lnTo>
                      <a:pt x="1229" y="3292"/>
                    </a:lnTo>
                    <a:lnTo>
                      <a:pt x="1204" y="3325"/>
                    </a:lnTo>
                    <a:lnTo>
                      <a:pt x="1170" y="3359"/>
                    </a:lnTo>
                    <a:lnTo>
                      <a:pt x="1145" y="3384"/>
                    </a:lnTo>
                    <a:lnTo>
                      <a:pt x="1120" y="3417"/>
                    </a:lnTo>
                    <a:lnTo>
                      <a:pt x="1087" y="3442"/>
                    </a:lnTo>
                    <a:lnTo>
                      <a:pt x="1061" y="3476"/>
                    </a:lnTo>
                    <a:lnTo>
                      <a:pt x="1036" y="3509"/>
                    </a:lnTo>
                    <a:lnTo>
                      <a:pt x="1011" y="3543"/>
                    </a:lnTo>
                    <a:lnTo>
                      <a:pt x="986" y="3568"/>
                    </a:lnTo>
                    <a:lnTo>
                      <a:pt x="953" y="3601"/>
                    </a:lnTo>
                    <a:lnTo>
                      <a:pt x="928" y="3634"/>
                    </a:lnTo>
                    <a:lnTo>
                      <a:pt x="903" y="3668"/>
                    </a:lnTo>
                    <a:lnTo>
                      <a:pt x="886" y="3701"/>
                    </a:lnTo>
                    <a:lnTo>
                      <a:pt x="861" y="3726"/>
                    </a:lnTo>
                    <a:lnTo>
                      <a:pt x="836" y="3760"/>
                    </a:lnTo>
                    <a:lnTo>
                      <a:pt x="811" y="3793"/>
                    </a:lnTo>
                    <a:lnTo>
                      <a:pt x="794" y="3827"/>
                    </a:lnTo>
                    <a:lnTo>
                      <a:pt x="769" y="3860"/>
                    </a:lnTo>
                    <a:lnTo>
                      <a:pt x="752" y="3893"/>
                    </a:lnTo>
                    <a:lnTo>
                      <a:pt x="727" y="3927"/>
                    </a:lnTo>
                    <a:lnTo>
                      <a:pt x="711" y="3960"/>
                    </a:lnTo>
                    <a:lnTo>
                      <a:pt x="694" y="3994"/>
                    </a:lnTo>
                    <a:lnTo>
                      <a:pt x="677" y="4035"/>
                    </a:lnTo>
                    <a:lnTo>
                      <a:pt x="660" y="4069"/>
                    </a:lnTo>
                    <a:lnTo>
                      <a:pt x="652" y="4086"/>
                    </a:lnTo>
                    <a:lnTo>
                      <a:pt x="644" y="4102"/>
                    </a:lnTo>
                    <a:lnTo>
                      <a:pt x="627" y="4136"/>
                    </a:lnTo>
                    <a:lnTo>
                      <a:pt x="610" y="4169"/>
                    </a:lnTo>
                    <a:lnTo>
                      <a:pt x="594" y="4203"/>
                    </a:lnTo>
                    <a:lnTo>
                      <a:pt x="577" y="4236"/>
                    </a:lnTo>
                    <a:lnTo>
                      <a:pt x="560" y="4269"/>
                    </a:lnTo>
                    <a:lnTo>
                      <a:pt x="544" y="4303"/>
                    </a:lnTo>
                    <a:lnTo>
                      <a:pt x="535" y="4336"/>
                    </a:lnTo>
                    <a:lnTo>
                      <a:pt x="518" y="4370"/>
                    </a:lnTo>
                    <a:lnTo>
                      <a:pt x="510" y="4403"/>
                    </a:lnTo>
                    <a:lnTo>
                      <a:pt x="502" y="4445"/>
                    </a:lnTo>
                    <a:lnTo>
                      <a:pt x="493" y="4478"/>
                    </a:lnTo>
                    <a:lnTo>
                      <a:pt x="485" y="4512"/>
                    </a:lnTo>
                    <a:lnTo>
                      <a:pt x="477" y="4537"/>
                    </a:lnTo>
                    <a:lnTo>
                      <a:pt x="477" y="4570"/>
                    </a:lnTo>
                    <a:lnTo>
                      <a:pt x="477" y="4604"/>
                    </a:lnTo>
                    <a:lnTo>
                      <a:pt x="477" y="4629"/>
                    </a:lnTo>
                    <a:lnTo>
                      <a:pt x="477" y="4654"/>
                    </a:lnTo>
                    <a:lnTo>
                      <a:pt x="477" y="4687"/>
                    </a:lnTo>
                    <a:lnTo>
                      <a:pt x="477" y="4812"/>
                    </a:lnTo>
                    <a:lnTo>
                      <a:pt x="477" y="4837"/>
                    </a:lnTo>
                    <a:lnTo>
                      <a:pt x="477" y="4854"/>
                    </a:lnTo>
                    <a:lnTo>
                      <a:pt x="477" y="4879"/>
                    </a:lnTo>
                    <a:lnTo>
                      <a:pt x="477" y="4896"/>
                    </a:lnTo>
                    <a:lnTo>
                      <a:pt x="477" y="4913"/>
                    </a:lnTo>
                    <a:lnTo>
                      <a:pt x="477" y="4921"/>
                    </a:lnTo>
                    <a:lnTo>
                      <a:pt x="477" y="4946"/>
                    </a:lnTo>
                    <a:lnTo>
                      <a:pt x="477" y="4938"/>
                    </a:lnTo>
                    <a:lnTo>
                      <a:pt x="485" y="4963"/>
                    </a:lnTo>
                    <a:lnTo>
                      <a:pt x="493" y="4979"/>
                    </a:lnTo>
                    <a:lnTo>
                      <a:pt x="493" y="4971"/>
                    </a:lnTo>
                    <a:lnTo>
                      <a:pt x="502" y="4996"/>
                    </a:lnTo>
                    <a:lnTo>
                      <a:pt x="510" y="5013"/>
                    </a:lnTo>
                    <a:lnTo>
                      <a:pt x="510" y="5005"/>
                    </a:lnTo>
                    <a:lnTo>
                      <a:pt x="518" y="5030"/>
                    </a:lnTo>
                    <a:lnTo>
                      <a:pt x="527" y="5046"/>
                    </a:lnTo>
                    <a:lnTo>
                      <a:pt x="527" y="5046"/>
                    </a:lnTo>
                    <a:lnTo>
                      <a:pt x="544" y="5063"/>
                    </a:lnTo>
                    <a:lnTo>
                      <a:pt x="552" y="5080"/>
                    </a:lnTo>
                    <a:lnTo>
                      <a:pt x="552" y="5071"/>
                    </a:lnTo>
                    <a:lnTo>
                      <a:pt x="560" y="5096"/>
                    </a:lnTo>
                    <a:lnTo>
                      <a:pt x="577" y="5113"/>
                    </a:lnTo>
                    <a:lnTo>
                      <a:pt x="577" y="5105"/>
                    </a:lnTo>
                    <a:lnTo>
                      <a:pt x="585" y="5130"/>
                    </a:lnTo>
                    <a:lnTo>
                      <a:pt x="602" y="5147"/>
                    </a:lnTo>
                    <a:lnTo>
                      <a:pt x="602" y="5138"/>
                    </a:lnTo>
                    <a:lnTo>
                      <a:pt x="619" y="5155"/>
                    </a:lnTo>
                    <a:lnTo>
                      <a:pt x="635" y="5172"/>
                    </a:lnTo>
                    <a:lnTo>
                      <a:pt x="627" y="5172"/>
                    </a:lnTo>
                    <a:lnTo>
                      <a:pt x="644" y="5188"/>
                    </a:lnTo>
                    <a:lnTo>
                      <a:pt x="660" y="5205"/>
                    </a:lnTo>
                    <a:lnTo>
                      <a:pt x="660" y="5205"/>
                    </a:lnTo>
                    <a:lnTo>
                      <a:pt x="677" y="5222"/>
                    </a:lnTo>
                    <a:lnTo>
                      <a:pt x="694" y="5238"/>
                    </a:lnTo>
                    <a:lnTo>
                      <a:pt x="694" y="5238"/>
                    </a:lnTo>
                    <a:lnTo>
                      <a:pt x="719" y="5247"/>
                    </a:lnTo>
                    <a:lnTo>
                      <a:pt x="736" y="5264"/>
                    </a:lnTo>
                    <a:lnTo>
                      <a:pt x="736" y="5264"/>
                    </a:lnTo>
                    <a:lnTo>
                      <a:pt x="752" y="5280"/>
                    </a:lnTo>
                    <a:lnTo>
                      <a:pt x="777" y="5297"/>
                    </a:lnTo>
                    <a:lnTo>
                      <a:pt x="777" y="5297"/>
                    </a:lnTo>
                    <a:lnTo>
                      <a:pt x="794" y="5305"/>
                    </a:lnTo>
                    <a:lnTo>
                      <a:pt x="819" y="5322"/>
                    </a:lnTo>
                    <a:lnTo>
                      <a:pt x="819" y="5322"/>
                    </a:lnTo>
                    <a:lnTo>
                      <a:pt x="836" y="5339"/>
                    </a:lnTo>
                    <a:lnTo>
                      <a:pt x="861" y="5347"/>
                    </a:lnTo>
                    <a:lnTo>
                      <a:pt x="861" y="5347"/>
                    </a:lnTo>
                    <a:lnTo>
                      <a:pt x="886" y="5364"/>
                    </a:lnTo>
                    <a:lnTo>
                      <a:pt x="894" y="5364"/>
                    </a:lnTo>
                    <a:lnTo>
                      <a:pt x="911" y="5372"/>
                    </a:lnTo>
                    <a:lnTo>
                      <a:pt x="928" y="5380"/>
                    </a:lnTo>
                    <a:lnTo>
                      <a:pt x="953" y="5389"/>
                    </a:lnTo>
                    <a:lnTo>
                      <a:pt x="978" y="5406"/>
                    </a:lnTo>
                    <a:lnTo>
                      <a:pt x="1003" y="5414"/>
                    </a:lnTo>
                    <a:lnTo>
                      <a:pt x="1028" y="5422"/>
                    </a:lnTo>
                    <a:lnTo>
                      <a:pt x="1053" y="5431"/>
                    </a:lnTo>
                    <a:lnTo>
                      <a:pt x="1078" y="5439"/>
                    </a:lnTo>
                    <a:lnTo>
                      <a:pt x="1103" y="5447"/>
                    </a:lnTo>
                    <a:lnTo>
                      <a:pt x="1128" y="5456"/>
                    </a:lnTo>
                    <a:lnTo>
                      <a:pt x="1153" y="5464"/>
                    </a:lnTo>
                    <a:lnTo>
                      <a:pt x="1178" y="5472"/>
                    </a:lnTo>
                    <a:lnTo>
                      <a:pt x="1212" y="5481"/>
                    </a:lnTo>
                    <a:lnTo>
                      <a:pt x="1237" y="5489"/>
                    </a:lnTo>
                    <a:lnTo>
                      <a:pt x="1262" y="5497"/>
                    </a:lnTo>
                    <a:lnTo>
                      <a:pt x="1295" y="5506"/>
                    </a:lnTo>
                    <a:lnTo>
                      <a:pt x="1320" y="5514"/>
                    </a:lnTo>
                    <a:lnTo>
                      <a:pt x="1354" y="5523"/>
                    </a:lnTo>
                    <a:lnTo>
                      <a:pt x="1387" y="5523"/>
                    </a:lnTo>
                    <a:lnTo>
                      <a:pt x="1412" y="5531"/>
                    </a:lnTo>
                    <a:lnTo>
                      <a:pt x="1446" y="5539"/>
                    </a:lnTo>
                    <a:lnTo>
                      <a:pt x="1471" y="5539"/>
                    </a:lnTo>
                    <a:lnTo>
                      <a:pt x="1504" y="5539"/>
                    </a:lnTo>
                    <a:lnTo>
                      <a:pt x="1538" y="5539"/>
                    </a:lnTo>
                    <a:lnTo>
                      <a:pt x="1571" y="5539"/>
                    </a:lnTo>
                    <a:lnTo>
                      <a:pt x="1596" y="5539"/>
                    </a:lnTo>
                    <a:lnTo>
                      <a:pt x="1630" y="5539"/>
                    </a:lnTo>
                    <a:lnTo>
                      <a:pt x="1663" y="5539"/>
                    </a:lnTo>
                    <a:lnTo>
                      <a:pt x="1696" y="5539"/>
                    </a:lnTo>
                    <a:lnTo>
                      <a:pt x="1730" y="5539"/>
                    </a:lnTo>
                    <a:lnTo>
                      <a:pt x="1763" y="5539"/>
                    </a:lnTo>
                    <a:lnTo>
                      <a:pt x="1797" y="5539"/>
                    </a:lnTo>
                    <a:lnTo>
                      <a:pt x="2156" y="5539"/>
                    </a:lnTo>
                    <a:lnTo>
                      <a:pt x="2223" y="5539"/>
                    </a:lnTo>
                    <a:lnTo>
                      <a:pt x="2281" y="5539"/>
                    </a:lnTo>
                    <a:lnTo>
                      <a:pt x="2348" y="5539"/>
                    </a:lnTo>
                    <a:lnTo>
                      <a:pt x="2415" y="5539"/>
                    </a:lnTo>
                    <a:lnTo>
                      <a:pt x="2473" y="5531"/>
                    </a:lnTo>
                    <a:lnTo>
                      <a:pt x="2540" y="5523"/>
                    </a:lnTo>
                    <a:lnTo>
                      <a:pt x="2599" y="5514"/>
                    </a:lnTo>
                    <a:lnTo>
                      <a:pt x="2657" y="5506"/>
                    </a:lnTo>
                    <a:lnTo>
                      <a:pt x="2716" y="5497"/>
                    </a:lnTo>
                    <a:lnTo>
                      <a:pt x="2774" y="5489"/>
                    </a:lnTo>
                    <a:lnTo>
                      <a:pt x="2824" y="5481"/>
                    </a:lnTo>
                    <a:lnTo>
                      <a:pt x="2883" y="5472"/>
                    </a:lnTo>
                    <a:lnTo>
                      <a:pt x="2933" y="5464"/>
                    </a:lnTo>
                    <a:lnTo>
                      <a:pt x="2983" y="5447"/>
                    </a:lnTo>
                    <a:lnTo>
                      <a:pt x="3033" y="5439"/>
                    </a:lnTo>
                    <a:lnTo>
                      <a:pt x="3075" y="5422"/>
                    </a:lnTo>
                    <a:lnTo>
                      <a:pt x="3117" y="5414"/>
                    </a:lnTo>
                    <a:lnTo>
                      <a:pt x="3158" y="5397"/>
                    </a:lnTo>
                    <a:lnTo>
                      <a:pt x="3342" y="5489"/>
                    </a:lnTo>
                    <a:lnTo>
                      <a:pt x="3250" y="5665"/>
                    </a:lnTo>
                    <a:lnTo>
                      <a:pt x="3208" y="5681"/>
                    </a:lnTo>
                    <a:lnTo>
                      <a:pt x="3158" y="5698"/>
                    </a:lnTo>
                    <a:lnTo>
                      <a:pt x="3066" y="5731"/>
                    </a:lnTo>
                    <a:lnTo>
                      <a:pt x="3016" y="5740"/>
                    </a:lnTo>
                    <a:lnTo>
                      <a:pt x="2958" y="5756"/>
                    </a:lnTo>
                    <a:lnTo>
                      <a:pt x="2908" y="5773"/>
                    </a:lnTo>
                    <a:lnTo>
                      <a:pt x="2849" y="5790"/>
                    </a:lnTo>
                    <a:lnTo>
                      <a:pt x="2791" y="5807"/>
                    </a:lnTo>
                    <a:lnTo>
                      <a:pt x="2724" y="5815"/>
                    </a:lnTo>
                    <a:lnTo>
                      <a:pt x="2665" y="5832"/>
                    </a:lnTo>
                    <a:lnTo>
                      <a:pt x="2599" y="5840"/>
                    </a:lnTo>
                    <a:lnTo>
                      <a:pt x="2540" y="5857"/>
                    </a:lnTo>
                    <a:lnTo>
                      <a:pt x="2473" y="5865"/>
                    </a:lnTo>
                    <a:lnTo>
                      <a:pt x="2406" y="5882"/>
                    </a:lnTo>
                    <a:lnTo>
                      <a:pt x="2340" y="5890"/>
                    </a:lnTo>
                    <a:lnTo>
                      <a:pt x="2264" y="5898"/>
                    </a:lnTo>
                    <a:lnTo>
                      <a:pt x="2198" y="5907"/>
                    </a:lnTo>
                    <a:lnTo>
                      <a:pt x="2131" y="5915"/>
                    </a:lnTo>
                    <a:lnTo>
                      <a:pt x="2056" y="5915"/>
                    </a:lnTo>
                    <a:lnTo>
                      <a:pt x="1989" y="5923"/>
                    </a:lnTo>
                    <a:lnTo>
                      <a:pt x="1914" y="5923"/>
                    </a:lnTo>
                    <a:lnTo>
                      <a:pt x="1847" y="5923"/>
                    </a:lnTo>
                    <a:lnTo>
                      <a:pt x="1521" y="5923"/>
                    </a:lnTo>
                    <a:lnTo>
                      <a:pt x="1488" y="5923"/>
                    </a:lnTo>
                    <a:lnTo>
                      <a:pt x="1454" y="5923"/>
                    </a:lnTo>
                    <a:lnTo>
                      <a:pt x="1412" y="5923"/>
                    </a:lnTo>
                    <a:lnTo>
                      <a:pt x="1379" y="5923"/>
                    </a:lnTo>
                    <a:lnTo>
                      <a:pt x="1346" y="5923"/>
                    </a:lnTo>
                    <a:lnTo>
                      <a:pt x="1312" y="5923"/>
                    </a:lnTo>
                    <a:lnTo>
                      <a:pt x="1270" y="5923"/>
                    </a:lnTo>
                    <a:lnTo>
                      <a:pt x="1237" y="5923"/>
                    </a:lnTo>
                    <a:lnTo>
                      <a:pt x="1204" y="5923"/>
                    </a:lnTo>
                    <a:lnTo>
                      <a:pt x="1170" y="5915"/>
                    </a:lnTo>
                    <a:lnTo>
                      <a:pt x="1137" y="5915"/>
                    </a:lnTo>
                    <a:lnTo>
                      <a:pt x="1095" y="5907"/>
                    </a:lnTo>
                    <a:lnTo>
                      <a:pt x="1061" y="5898"/>
                    </a:lnTo>
                    <a:lnTo>
                      <a:pt x="1028" y="5890"/>
                    </a:lnTo>
                    <a:lnTo>
                      <a:pt x="995" y="5882"/>
                    </a:lnTo>
                    <a:lnTo>
                      <a:pt x="961" y="5873"/>
                    </a:lnTo>
                    <a:lnTo>
                      <a:pt x="928" y="5865"/>
                    </a:lnTo>
                    <a:lnTo>
                      <a:pt x="894" y="5857"/>
                    </a:lnTo>
                    <a:lnTo>
                      <a:pt x="861" y="5848"/>
                    </a:lnTo>
                    <a:lnTo>
                      <a:pt x="828" y="5840"/>
                    </a:lnTo>
                    <a:lnTo>
                      <a:pt x="794" y="5832"/>
                    </a:lnTo>
                    <a:lnTo>
                      <a:pt x="761" y="5815"/>
                    </a:lnTo>
                    <a:lnTo>
                      <a:pt x="736" y="5807"/>
                    </a:lnTo>
                    <a:lnTo>
                      <a:pt x="702" y="5790"/>
                    </a:lnTo>
                    <a:lnTo>
                      <a:pt x="669" y="5781"/>
                    </a:lnTo>
                    <a:lnTo>
                      <a:pt x="644" y="5765"/>
                    </a:lnTo>
                    <a:lnTo>
                      <a:pt x="644" y="5765"/>
                    </a:lnTo>
                    <a:lnTo>
                      <a:pt x="610" y="5756"/>
                    </a:lnTo>
                    <a:lnTo>
                      <a:pt x="577" y="5740"/>
                    </a:lnTo>
                    <a:lnTo>
                      <a:pt x="552" y="5723"/>
                    </a:lnTo>
                    <a:lnTo>
                      <a:pt x="518" y="5706"/>
                    </a:lnTo>
                    <a:lnTo>
                      <a:pt x="493" y="5690"/>
                    </a:lnTo>
                    <a:lnTo>
                      <a:pt x="460" y="5673"/>
                    </a:lnTo>
                    <a:lnTo>
                      <a:pt x="435" y="5648"/>
                    </a:lnTo>
                    <a:lnTo>
                      <a:pt x="410" y="5631"/>
                    </a:lnTo>
                    <a:lnTo>
                      <a:pt x="385" y="5606"/>
                    </a:lnTo>
                    <a:lnTo>
                      <a:pt x="360" y="5589"/>
                    </a:lnTo>
                    <a:lnTo>
                      <a:pt x="326" y="5564"/>
                    </a:lnTo>
                    <a:lnTo>
                      <a:pt x="310" y="5539"/>
                    </a:lnTo>
                    <a:lnTo>
                      <a:pt x="276" y="5523"/>
                    </a:lnTo>
                    <a:lnTo>
                      <a:pt x="259" y="5497"/>
                    </a:lnTo>
                    <a:lnTo>
                      <a:pt x="234" y="5472"/>
                    </a:lnTo>
                    <a:lnTo>
                      <a:pt x="209" y="5447"/>
                    </a:lnTo>
                    <a:lnTo>
                      <a:pt x="193" y="5414"/>
                    </a:lnTo>
                    <a:lnTo>
                      <a:pt x="168" y="5389"/>
                    </a:lnTo>
                    <a:lnTo>
                      <a:pt x="151" y="5364"/>
                    </a:lnTo>
                    <a:lnTo>
                      <a:pt x="134" y="5330"/>
                    </a:lnTo>
                    <a:lnTo>
                      <a:pt x="109" y="5297"/>
                    </a:lnTo>
                    <a:lnTo>
                      <a:pt x="92" y="5272"/>
                    </a:lnTo>
                    <a:lnTo>
                      <a:pt x="84" y="5238"/>
                    </a:lnTo>
                    <a:lnTo>
                      <a:pt x="67" y="5205"/>
                    </a:lnTo>
                    <a:lnTo>
                      <a:pt x="51" y="5172"/>
                    </a:lnTo>
                    <a:lnTo>
                      <a:pt x="42" y="5138"/>
                    </a:lnTo>
                    <a:lnTo>
                      <a:pt x="26" y="5105"/>
                    </a:lnTo>
                    <a:lnTo>
                      <a:pt x="17" y="5071"/>
                    </a:lnTo>
                    <a:lnTo>
                      <a:pt x="17" y="5055"/>
                    </a:lnTo>
                    <a:lnTo>
                      <a:pt x="9" y="5030"/>
                    </a:lnTo>
                    <a:lnTo>
                      <a:pt x="1" y="4996"/>
                    </a:lnTo>
                    <a:lnTo>
                      <a:pt x="1" y="4963"/>
                    </a:lnTo>
                    <a:lnTo>
                      <a:pt x="1" y="4921"/>
                    </a:lnTo>
                    <a:lnTo>
                      <a:pt x="1" y="4879"/>
                    </a:lnTo>
                    <a:lnTo>
                      <a:pt x="1" y="4846"/>
                    </a:lnTo>
                    <a:lnTo>
                      <a:pt x="1" y="4729"/>
                    </a:lnTo>
                    <a:lnTo>
                      <a:pt x="1" y="4687"/>
                    </a:lnTo>
                    <a:lnTo>
                      <a:pt x="1" y="4645"/>
                    </a:lnTo>
                    <a:lnTo>
                      <a:pt x="1" y="4604"/>
                    </a:lnTo>
                    <a:lnTo>
                      <a:pt x="1" y="4562"/>
                    </a:lnTo>
                    <a:lnTo>
                      <a:pt x="9" y="4520"/>
                    </a:lnTo>
                    <a:lnTo>
                      <a:pt x="17" y="4478"/>
                    </a:lnTo>
                    <a:lnTo>
                      <a:pt x="26" y="4436"/>
                    </a:lnTo>
                    <a:lnTo>
                      <a:pt x="42" y="4386"/>
                    </a:lnTo>
                    <a:lnTo>
                      <a:pt x="51" y="4345"/>
                    </a:lnTo>
                    <a:lnTo>
                      <a:pt x="67" y="4303"/>
                    </a:lnTo>
                    <a:lnTo>
                      <a:pt x="76" y="4261"/>
                    </a:lnTo>
                    <a:lnTo>
                      <a:pt x="92" y="4211"/>
                    </a:lnTo>
                    <a:lnTo>
                      <a:pt x="109" y="4169"/>
                    </a:lnTo>
                    <a:lnTo>
                      <a:pt x="126" y="4127"/>
                    </a:lnTo>
                    <a:lnTo>
                      <a:pt x="143" y="4086"/>
                    </a:lnTo>
                    <a:lnTo>
                      <a:pt x="159" y="4044"/>
                    </a:lnTo>
                    <a:lnTo>
                      <a:pt x="184" y="4002"/>
                    </a:lnTo>
                    <a:lnTo>
                      <a:pt x="201" y="3960"/>
                    </a:lnTo>
                    <a:lnTo>
                      <a:pt x="226" y="3919"/>
                    </a:lnTo>
                    <a:lnTo>
                      <a:pt x="234" y="3893"/>
                    </a:lnTo>
                    <a:lnTo>
                      <a:pt x="243" y="3877"/>
                    </a:lnTo>
                    <a:lnTo>
                      <a:pt x="268" y="3835"/>
                    </a:lnTo>
                    <a:lnTo>
                      <a:pt x="293" y="3793"/>
                    </a:lnTo>
                    <a:lnTo>
                      <a:pt x="318" y="3760"/>
                    </a:lnTo>
                    <a:lnTo>
                      <a:pt x="343" y="3718"/>
                    </a:lnTo>
                    <a:lnTo>
                      <a:pt x="368" y="3676"/>
                    </a:lnTo>
                    <a:lnTo>
                      <a:pt x="393" y="3643"/>
                    </a:lnTo>
                    <a:lnTo>
                      <a:pt x="418" y="3601"/>
                    </a:lnTo>
                    <a:lnTo>
                      <a:pt x="443" y="3568"/>
                    </a:lnTo>
                    <a:lnTo>
                      <a:pt x="468" y="3526"/>
                    </a:lnTo>
                    <a:lnTo>
                      <a:pt x="493" y="3492"/>
                    </a:lnTo>
                    <a:lnTo>
                      <a:pt x="527" y="3451"/>
                    </a:lnTo>
                    <a:lnTo>
                      <a:pt x="552" y="3417"/>
                    </a:lnTo>
                    <a:lnTo>
                      <a:pt x="585" y="3384"/>
                    </a:lnTo>
                    <a:lnTo>
                      <a:pt x="610" y="3342"/>
                    </a:lnTo>
                    <a:lnTo>
                      <a:pt x="644" y="3309"/>
                    </a:lnTo>
                    <a:lnTo>
                      <a:pt x="677" y="3275"/>
                    </a:lnTo>
                    <a:lnTo>
                      <a:pt x="702" y="3242"/>
                    </a:lnTo>
                    <a:lnTo>
                      <a:pt x="736" y="3208"/>
                    </a:lnTo>
                    <a:lnTo>
                      <a:pt x="769" y="3175"/>
                    </a:lnTo>
                    <a:lnTo>
                      <a:pt x="803" y="3142"/>
                    </a:lnTo>
                    <a:lnTo>
                      <a:pt x="836" y="3108"/>
                    </a:lnTo>
                    <a:lnTo>
                      <a:pt x="869" y="3075"/>
                    </a:lnTo>
                    <a:lnTo>
                      <a:pt x="903" y="3041"/>
                    </a:lnTo>
                    <a:lnTo>
                      <a:pt x="936" y="3008"/>
                    </a:lnTo>
                    <a:lnTo>
                      <a:pt x="970" y="2983"/>
                    </a:lnTo>
                    <a:lnTo>
                      <a:pt x="1003" y="2949"/>
                    </a:lnTo>
                    <a:lnTo>
                      <a:pt x="1036" y="2916"/>
                    </a:lnTo>
                    <a:lnTo>
                      <a:pt x="1070" y="2891"/>
                    </a:lnTo>
                    <a:lnTo>
                      <a:pt x="1112" y="2858"/>
                    </a:lnTo>
                    <a:lnTo>
                      <a:pt x="1145" y="2832"/>
                    </a:lnTo>
                    <a:lnTo>
                      <a:pt x="1145" y="2832"/>
                    </a:lnTo>
                    <a:lnTo>
                      <a:pt x="1178" y="2807"/>
                    </a:lnTo>
                    <a:lnTo>
                      <a:pt x="1212" y="2774"/>
                    </a:lnTo>
                    <a:lnTo>
                      <a:pt x="1254" y="2749"/>
                    </a:lnTo>
                    <a:lnTo>
                      <a:pt x="1287" y="2724"/>
                    </a:lnTo>
                    <a:lnTo>
                      <a:pt x="1320" y="2690"/>
                    </a:lnTo>
                    <a:lnTo>
                      <a:pt x="1362" y="2665"/>
                    </a:lnTo>
                    <a:lnTo>
                      <a:pt x="1396" y="2640"/>
                    </a:lnTo>
                    <a:lnTo>
                      <a:pt x="1437" y="2615"/>
                    </a:lnTo>
                    <a:lnTo>
                      <a:pt x="1471" y="2590"/>
                    </a:lnTo>
                    <a:lnTo>
                      <a:pt x="1513" y="2565"/>
                    </a:lnTo>
                    <a:lnTo>
                      <a:pt x="1546" y="2540"/>
                    </a:lnTo>
                    <a:lnTo>
                      <a:pt x="1588" y="2515"/>
                    </a:lnTo>
                    <a:lnTo>
                      <a:pt x="1621" y="2490"/>
                    </a:lnTo>
                    <a:lnTo>
                      <a:pt x="1663" y="2465"/>
                    </a:lnTo>
                    <a:lnTo>
                      <a:pt x="1696" y="2440"/>
                    </a:lnTo>
                    <a:lnTo>
                      <a:pt x="1738" y="2415"/>
                    </a:lnTo>
                    <a:lnTo>
                      <a:pt x="1772" y="2398"/>
                    </a:lnTo>
                    <a:lnTo>
                      <a:pt x="1813" y="2373"/>
                    </a:lnTo>
                    <a:lnTo>
                      <a:pt x="1847" y="2348"/>
                    </a:lnTo>
                    <a:lnTo>
                      <a:pt x="1889" y="2331"/>
                    </a:lnTo>
                    <a:lnTo>
                      <a:pt x="1922" y="2306"/>
                    </a:lnTo>
                    <a:lnTo>
                      <a:pt x="1964" y="2289"/>
                    </a:lnTo>
                    <a:lnTo>
                      <a:pt x="1997" y="2264"/>
                    </a:lnTo>
                    <a:lnTo>
                      <a:pt x="2031" y="2248"/>
                    </a:lnTo>
                    <a:lnTo>
                      <a:pt x="2072" y="2231"/>
                    </a:lnTo>
                    <a:lnTo>
                      <a:pt x="2106" y="2206"/>
                    </a:lnTo>
                    <a:lnTo>
                      <a:pt x="2164" y="2181"/>
                    </a:lnTo>
                    <a:lnTo>
                      <a:pt x="2214" y="2156"/>
                    </a:lnTo>
                    <a:lnTo>
                      <a:pt x="2273" y="2131"/>
                    </a:lnTo>
                    <a:lnTo>
                      <a:pt x="2323" y="2106"/>
                    </a:lnTo>
                    <a:lnTo>
                      <a:pt x="2356" y="2089"/>
                    </a:lnTo>
                    <a:lnTo>
                      <a:pt x="2381" y="2081"/>
                    </a:lnTo>
                    <a:lnTo>
                      <a:pt x="2406" y="2072"/>
                    </a:lnTo>
                    <a:lnTo>
                      <a:pt x="2081" y="2072"/>
                    </a:lnTo>
                    <a:lnTo>
                      <a:pt x="2022" y="2072"/>
                    </a:lnTo>
                    <a:lnTo>
                      <a:pt x="1964" y="2072"/>
                    </a:lnTo>
                    <a:lnTo>
                      <a:pt x="1914" y="2072"/>
                    </a:lnTo>
                    <a:lnTo>
                      <a:pt x="1855" y="2072"/>
                    </a:lnTo>
                    <a:lnTo>
                      <a:pt x="1805" y="2072"/>
                    </a:lnTo>
                    <a:lnTo>
                      <a:pt x="1755" y="2064"/>
                    </a:lnTo>
                    <a:lnTo>
                      <a:pt x="1705" y="2056"/>
                    </a:lnTo>
                    <a:lnTo>
                      <a:pt x="1646" y="2047"/>
                    </a:lnTo>
                    <a:lnTo>
                      <a:pt x="1596" y="2039"/>
                    </a:lnTo>
                    <a:lnTo>
                      <a:pt x="1571" y="2039"/>
                    </a:lnTo>
                    <a:lnTo>
                      <a:pt x="1546" y="2039"/>
                    </a:lnTo>
                    <a:lnTo>
                      <a:pt x="1488" y="2031"/>
                    </a:lnTo>
                    <a:lnTo>
                      <a:pt x="1437" y="2022"/>
                    </a:lnTo>
                    <a:lnTo>
                      <a:pt x="1387" y="2014"/>
                    </a:lnTo>
                    <a:lnTo>
                      <a:pt x="1329" y="1997"/>
                    </a:lnTo>
                    <a:lnTo>
                      <a:pt x="1279" y="1989"/>
                    </a:lnTo>
                    <a:lnTo>
                      <a:pt x="1237" y="1980"/>
                    </a:lnTo>
                    <a:lnTo>
                      <a:pt x="1145" y="1955"/>
                    </a:lnTo>
                    <a:lnTo>
                      <a:pt x="1070" y="1939"/>
                    </a:lnTo>
                    <a:lnTo>
                      <a:pt x="1028" y="1930"/>
                    </a:lnTo>
                    <a:lnTo>
                      <a:pt x="995" y="1922"/>
                    </a:lnTo>
                    <a:lnTo>
                      <a:pt x="961" y="1914"/>
                    </a:lnTo>
                    <a:lnTo>
                      <a:pt x="919" y="1905"/>
                    </a:lnTo>
                    <a:lnTo>
                      <a:pt x="886" y="1888"/>
                    </a:lnTo>
                    <a:lnTo>
                      <a:pt x="861" y="1880"/>
                    </a:lnTo>
                    <a:lnTo>
                      <a:pt x="828" y="1872"/>
                    </a:lnTo>
                    <a:lnTo>
                      <a:pt x="794" y="1855"/>
                    </a:lnTo>
                    <a:lnTo>
                      <a:pt x="761" y="1847"/>
                    </a:lnTo>
                    <a:lnTo>
                      <a:pt x="736" y="1830"/>
                    </a:lnTo>
                    <a:lnTo>
                      <a:pt x="702" y="1822"/>
                    </a:lnTo>
                    <a:lnTo>
                      <a:pt x="677" y="1805"/>
                    </a:lnTo>
                    <a:lnTo>
                      <a:pt x="644" y="1788"/>
                    </a:lnTo>
                    <a:lnTo>
                      <a:pt x="610" y="1772"/>
                    </a:lnTo>
                    <a:lnTo>
                      <a:pt x="585" y="1755"/>
                    </a:lnTo>
                    <a:lnTo>
                      <a:pt x="552" y="1738"/>
                    </a:lnTo>
                    <a:lnTo>
                      <a:pt x="518" y="1713"/>
                    </a:lnTo>
                    <a:lnTo>
                      <a:pt x="485" y="1696"/>
                    </a:lnTo>
                    <a:lnTo>
                      <a:pt x="452" y="1680"/>
                    </a:lnTo>
                    <a:lnTo>
                      <a:pt x="427" y="1655"/>
                    </a:lnTo>
                    <a:lnTo>
                      <a:pt x="393" y="1638"/>
                    </a:lnTo>
                    <a:lnTo>
                      <a:pt x="368" y="1621"/>
                    </a:lnTo>
                    <a:lnTo>
                      <a:pt x="343" y="1596"/>
                    </a:lnTo>
                    <a:lnTo>
                      <a:pt x="318" y="1579"/>
                    </a:lnTo>
                    <a:lnTo>
                      <a:pt x="293" y="1554"/>
                    </a:lnTo>
                    <a:lnTo>
                      <a:pt x="268" y="1538"/>
                    </a:lnTo>
                    <a:lnTo>
                      <a:pt x="243" y="1513"/>
                    </a:lnTo>
                    <a:lnTo>
                      <a:pt x="226" y="1496"/>
                    </a:lnTo>
                    <a:lnTo>
                      <a:pt x="209" y="1471"/>
                    </a:lnTo>
                    <a:lnTo>
                      <a:pt x="184" y="1446"/>
                    </a:lnTo>
                    <a:lnTo>
                      <a:pt x="168" y="1429"/>
                    </a:lnTo>
                    <a:lnTo>
                      <a:pt x="151" y="1404"/>
                    </a:lnTo>
                    <a:lnTo>
                      <a:pt x="143" y="1379"/>
                    </a:lnTo>
                    <a:lnTo>
                      <a:pt x="126" y="1354"/>
                    </a:lnTo>
                    <a:lnTo>
                      <a:pt x="109" y="1329"/>
                    </a:lnTo>
                    <a:lnTo>
                      <a:pt x="101" y="1304"/>
                    </a:lnTo>
                    <a:lnTo>
                      <a:pt x="92" y="1279"/>
                    </a:lnTo>
                    <a:lnTo>
                      <a:pt x="84" y="1254"/>
                    </a:lnTo>
                    <a:lnTo>
                      <a:pt x="76" y="1229"/>
                    </a:lnTo>
                    <a:lnTo>
                      <a:pt x="67" y="1203"/>
                    </a:lnTo>
                    <a:lnTo>
                      <a:pt x="67" y="1178"/>
                    </a:lnTo>
                    <a:lnTo>
                      <a:pt x="67" y="1153"/>
                    </a:lnTo>
                    <a:lnTo>
                      <a:pt x="67" y="1103"/>
                    </a:lnTo>
                    <a:lnTo>
                      <a:pt x="67" y="1070"/>
                    </a:lnTo>
                    <a:lnTo>
                      <a:pt x="67" y="1045"/>
                    </a:lnTo>
                    <a:lnTo>
                      <a:pt x="76" y="1020"/>
                    </a:lnTo>
                    <a:lnTo>
                      <a:pt x="84" y="995"/>
                    </a:lnTo>
                    <a:lnTo>
                      <a:pt x="92" y="978"/>
                    </a:lnTo>
                    <a:lnTo>
                      <a:pt x="101" y="953"/>
                    </a:lnTo>
                    <a:lnTo>
                      <a:pt x="109" y="928"/>
                    </a:lnTo>
                    <a:lnTo>
                      <a:pt x="117" y="903"/>
                    </a:lnTo>
                    <a:lnTo>
                      <a:pt x="134" y="886"/>
                    </a:lnTo>
                    <a:lnTo>
                      <a:pt x="143" y="861"/>
                    </a:lnTo>
                    <a:lnTo>
                      <a:pt x="159" y="844"/>
                    </a:lnTo>
                    <a:lnTo>
                      <a:pt x="176" y="819"/>
                    </a:lnTo>
                    <a:lnTo>
                      <a:pt x="184" y="802"/>
                    </a:lnTo>
                    <a:lnTo>
                      <a:pt x="201" y="786"/>
                    </a:lnTo>
                    <a:lnTo>
                      <a:pt x="218" y="761"/>
                    </a:lnTo>
                    <a:lnTo>
                      <a:pt x="234" y="744"/>
                    </a:lnTo>
                    <a:lnTo>
                      <a:pt x="251" y="727"/>
                    </a:lnTo>
                    <a:lnTo>
                      <a:pt x="276" y="711"/>
                    </a:lnTo>
                    <a:lnTo>
                      <a:pt x="293" y="694"/>
                    </a:lnTo>
                    <a:lnTo>
                      <a:pt x="310" y="677"/>
                    </a:lnTo>
                    <a:lnTo>
                      <a:pt x="335" y="660"/>
                    </a:lnTo>
                    <a:lnTo>
                      <a:pt x="351" y="644"/>
                    </a:lnTo>
                    <a:lnTo>
                      <a:pt x="376" y="627"/>
                    </a:lnTo>
                    <a:lnTo>
                      <a:pt x="393" y="610"/>
                    </a:lnTo>
                    <a:lnTo>
                      <a:pt x="418" y="594"/>
                    </a:lnTo>
                    <a:lnTo>
                      <a:pt x="435" y="577"/>
                    </a:lnTo>
                    <a:lnTo>
                      <a:pt x="460" y="569"/>
                    </a:lnTo>
                    <a:lnTo>
                      <a:pt x="485" y="552"/>
                    </a:lnTo>
                    <a:lnTo>
                      <a:pt x="510" y="535"/>
                    </a:lnTo>
                    <a:lnTo>
                      <a:pt x="535" y="518"/>
                    </a:lnTo>
                    <a:lnTo>
                      <a:pt x="552" y="510"/>
                    </a:lnTo>
                    <a:lnTo>
                      <a:pt x="577" y="493"/>
                    </a:lnTo>
                    <a:lnTo>
                      <a:pt x="602" y="477"/>
                    </a:lnTo>
                    <a:lnTo>
                      <a:pt x="627" y="468"/>
                    </a:lnTo>
                    <a:lnTo>
                      <a:pt x="660" y="452"/>
                    </a:lnTo>
                    <a:lnTo>
                      <a:pt x="686" y="443"/>
                    </a:lnTo>
                    <a:lnTo>
                      <a:pt x="711" y="427"/>
                    </a:lnTo>
                    <a:lnTo>
                      <a:pt x="736" y="418"/>
                    </a:lnTo>
                    <a:lnTo>
                      <a:pt x="786" y="393"/>
                    </a:lnTo>
                    <a:lnTo>
                      <a:pt x="844" y="368"/>
                    </a:lnTo>
                    <a:lnTo>
                      <a:pt x="903" y="343"/>
                    </a:lnTo>
                    <a:lnTo>
                      <a:pt x="961" y="318"/>
                    </a:lnTo>
                    <a:lnTo>
                      <a:pt x="1020" y="293"/>
                    </a:lnTo>
                    <a:lnTo>
                      <a:pt x="1078" y="276"/>
                    </a:lnTo>
                    <a:lnTo>
                      <a:pt x="1137" y="251"/>
                    </a:lnTo>
                    <a:lnTo>
                      <a:pt x="1195" y="234"/>
                    </a:lnTo>
                    <a:lnTo>
                      <a:pt x="1254" y="218"/>
                    </a:lnTo>
                    <a:lnTo>
                      <a:pt x="1312" y="193"/>
                    </a:lnTo>
                    <a:lnTo>
                      <a:pt x="1371" y="176"/>
                    </a:lnTo>
                    <a:lnTo>
                      <a:pt x="1429" y="159"/>
                    </a:lnTo>
                    <a:lnTo>
                      <a:pt x="1488" y="142"/>
                    </a:lnTo>
                    <a:lnTo>
                      <a:pt x="1546" y="126"/>
                    </a:lnTo>
                    <a:lnTo>
                      <a:pt x="1604" y="117"/>
                    </a:lnTo>
                    <a:lnTo>
                      <a:pt x="1663" y="101"/>
                    </a:lnTo>
                    <a:lnTo>
                      <a:pt x="1721" y="84"/>
                    </a:lnTo>
                    <a:lnTo>
                      <a:pt x="1780" y="76"/>
                    </a:lnTo>
                    <a:lnTo>
                      <a:pt x="1838" y="59"/>
                    </a:lnTo>
                    <a:lnTo>
                      <a:pt x="1889" y="51"/>
                    </a:lnTo>
                    <a:lnTo>
                      <a:pt x="1947" y="42"/>
                    </a:lnTo>
                    <a:lnTo>
                      <a:pt x="1997" y="34"/>
                    </a:lnTo>
                    <a:lnTo>
                      <a:pt x="2047" y="26"/>
                    </a:lnTo>
                    <a:lnTo>
                      <a:pt x="2097" y="17"/>
                    </a:lnTo>
                    <a:lnTo>
                      <a:pt x="2148" y="9"/>
                    </a:lnTo>
                    <a:lnTo>
                      <a:pt x="2189" y="0"/>
                    </a:lnTo>
                    <a:lnTo>
                      <a:pt x="2239" y="0"/>
                    </a:lnTo>
                    <a:lnTo>
                      <a:pt x="2281" y="0"/>
                    </a:lnTo>
                    <a:lnTo>
                      <a:pt x="2323" y="0"/>
                    </a:lnTo>
                    <a:lnTo>
                      <a:pt x="2356" y="0"/>
                    </a:lnTo>
                    <a:lnTo>
                      <a:pt x="2607" y="0"/>
                    </a:lnTo>
                    <a:lnTo>
                      <a:pt x="2640" y="0"/>
                    </a:lnTo>
                    <a:lnTo>
                      <a:pt x="2674" y="0"/>
                    </a:lnTo>
                    <a:lnTo>
                      <a:pt x="2707" y="0"/>
                    </a:lnTo>
                    <a:lnTo>
                      <a:pt x="2732" y="0"/>
                    </a:lnTo>
                    <a:lnTo>
                      <a:pt x="2766" y="0"/>
                    </a:lnTo>
                    <a:lnTo>
                      <a:pt x="2833" y="9"/>
                    </a:lnTo>
                    <a:lnTo>
                      <a:pt x="2891" y="17"/>
                    </a:lnTo>
                    <a:lnTo>
                      <a:pt x="2958" y="26"/>
                    </a:lnTo>
                    <a:lnTo>
                      <a:pt x="3016" y="34"/>
                    </a:lnTo>
                    <a:lnTo>
                      <a:pt x="3083" y="51"/>
                    </a:lnTo>
                    <a:lnTo>
                      <a:pt x="3142" y="59"/>
                    </a:lnTo>
                    <a:lnTo>
                      <a:pt x="3208" y="76"/>
                    </a:lnTo>
                    <a:lnTo>
                      <a:pt x="3275" y="92"/>
                    </a:lnTo>
                    <a:lnTo>
                      <a:pt x="3334" y="109"/>
                    </a:lnTo>
                    <a:lnTo>
                      <a:pt x="3401" y="126"/>
                    </a:lnTo>
                    <a:lnTo>
                      <a:pt x="3467" y="142"/>
                    </a:lnTo>
                    <a:lnTo>
                      <a:pt x="3526" y="159"/>
                    </a:lnTo>
                    <a:lnTo>
                      <a:pt x="3593" y="184"/>
                    </a:lnTo>
                    <a:lnTo>
                      <a:pt x="3651" y="201"/>
                    </a:lnTo>
                    <a:lnTo>
                      <a:pt x="3718" y="226"/>
                    </a:lnTo>
                    <a:lnTo>
                      <a:pt x="3785" y="243"/>
                    </a:lnTo>
                    <a:lnTo>
                      <a:pt x="3843" y="268"/>
                    </a:lnTo>
                    <a:lnTo>
                      <a:pt x="3910" y="293"/>
                    </a:lnTo>
                    <a:lnTo>
                      <a:pt x="3977" y="318"/>
                    </a:lnTo>
                    <a:lnTo>
                      <a:pt x="4036" y="343"/>
                    </a:lnTo>
                    <a:lnTo>
                      <a:pt x="4102" y="368"/>
                    </a:lnTo>
                    <a:lnTo>
                      <a:pt x="4161" y="401"/>
                    </a:lnTo>
                    <a:lnTo>
                      <a:pt x="4228" y="427"/>
                    </a:lnTo>
                    <a:lnTo>
                      <a:pt x="4286" y="452"/>
                    </a:lnTo>
                    <a:lnTo>
                      <a:pt x="4353" y="485"/>
                    </a:lnTo>
                    <a:lnTo>
                      <a:pt x="4411" y="510"/>
                    </a:lnTo>
                    <a:lnTo>
                      <a:pt x="4478" y="543"/>
                    </a:lnTo>
                    <a:lnTo>
                      <a:pt x="4537" y="569"/>
                    </a:lnTo>
                    <a:lnTo>
                      <a:pt x="4604" y="602"/>
                    </a:lnTo>
                    <a:lnTo>
                      <a:pt x="4662" y="635"/>
                    </a:lnTo>
                    <a:lnTo>
                      <a:pt x="4721" y="669"/>
                    </a:lnTo>
                    <a:lnTo>
                      <a:pt x="4754" y="686"/>
                    </a:lnTo>
                    <a:lnTo>
                      <a:pt x="4779" y="702"/>
                    </a:lnTo>
                    <a:lnTo>
                      <a:pt x="4838" y="736"/>
                    </a:lnTo>
                    <a:lnTo>
                      <a:pt x="4896" y="769"/>
                    </a:lnTo>
                    <a:lnTo>
                      <a:pt x="4954" y="802"/>
                    </a:lnTo>
                    <a:lnTo>
                      <a:pt x="5013" y="844"/>
                    </a:lnTo>
                    <a:lnTo>
                      <a:pt x="5071" y="878"/>
                    </a:lnTo>
                    <a:lnTo>
                      <a:pt x="5130" y="911"/>
                    </a:lnTo>
                    <a:lnTo>
                      <a:pt x="5188" y="953"/>
                    </a:lnTo>
                    <a:lnTo>
                      <a:pt x="5239" y="986"/>
                    </a:lnTo>
                    <a:lnTo>
                      <a:pt x="5297" y="1028"/>
                    </a:lnTo>
                    <a:lnTo>
                      <a:pt x="5347" y="1061"/>
                    </a:lnTo>
                    <a:lnTo>
                      <a:pt x="5406" y="1103"/>
                    </a:lnTo>
                    <a:lnTo>
                      <a:pt x="5456" y="1145"/>
                    </a:lnTo>
                    <a:lnTo>
                      <a:pt x="5514" y="1178"/>
                    </a:lnTo>
                    <a:lnTo>
                      <a:pt x="5564" y="1220"/>
                    </a:lnTo>
                    <a:lnTo>
                      <a:pt x="5614" y="1254"/>
                    </a:lnTo>
                    <a:lnTo>
                      <a:pt x="5665" y="1295"/>
                    </a:lnTo>
                    <a:lnTo>
                      <a:pt x="5715" y="1337"/>
                    </a:lnTo>
                    <a:lnTo>
                      <a:pt x="5765" y="1371"/>
                    </a:lnTo>
                    <a:lnTo>
                      <a:pt x="5815" y="1412"/>
                    </a:lnTo>
                    <a:lnTo>
                      <a:pt x="5857" y="1454"/>
                    </a:lnTo>
                    <a:lnTo>
                      <a:pt x="5882" y="1471"/>
                    </a:lnTo>
                    <a:lnTo>
                      <a:pt x="5907" y="1487"/>
                    </a:lnTo>
                    <a:lnTo>
                      <a:pt x="5949" y="1529"/>
                    </a:lnTo>
                    <a:lnTo>
                      <a:pt x="5990" y="1571"/>
                    </a:lnTo>
                    <a:lnTo>
                      <a:pt x="6032" y="1613"/>
                    </a:lnTo>
                    <a:lnTo>
                      <a:pt x="6074" y="1655"/>
                    </a:lnTo>
                    <a:lnTo>
                      <a:pt x="6091" y="1663"/>
                    </a:lnTo>
                    <a:lnTo>
                      <a:pt x="6091" y="1721"/>
                    </a:lnTo>
                    <a:lnTo>
                      <a:pt x="6099" y="1813"/>
                    </a:lnTo>
                    <a:lnTo>
                      <a:pt x="6007" y="1822"/>
                    </a:lnTo>
                    <a:lnTo>
                      <a:pt x="5949" y="1822"/>
                    </a:lnTo>
                    <a:lnTo>
                      <a:pt x="5940" y="1813"/>
                    </a:lnTo>
                    <a:lnTo>
                      <a:pt x="5890" y="1780"/>
                    </a:lnTo>
                    <a:lnTo>
                      <a:pt x="5848" y="1746"/>
                    </a:lnTo>
                    <a:lnTo>
                      <a:pt x="5798" y="1713"/>
                    </a:lnTo>
                    <a:lnTo>
                      <a:pt x="5748" y="1680"/>
                    </a:lnTo>
                    <a:lnTo>
                      <a:pt x="5731" y="1663"/>
                    </a:lnTo>
                    <a:lnTo>
                      <a:pt x="5706" y="1646"/>
                    </a:lnTo>
                    <a:lnTo>
                      <a:pt x="5656" y="1613"/>
                    </a:lnTo>
                    <a:lnTo>
                      <a:pt x="5606" y="1579"/>
                    </a:lnTo>
                    <a:lnTo>
                      <a:pt x="5556" y="1538"/>
                    </a:lnTo>
                    <a:lnTo>
                      <a:pt x="5506" y="1504"/>
                    </a:lnTo>
                    <a:lnTo>
                      <a:pt x="5456" y="1471"/>
                    </a:lnTo>
                    <a:lnTo>
                      <a:pt x="5406" y="1437"/>
                    </a:lnTo>
                    <a:lnTo>
                      <a:pt x="5355" y="1404"/>
                    </a:lnTo>
                    <a:lnTo>
                      <a:pt x="5297" y="1371"/>
                    </a:lnTo>
                    <a:lnTo>
                      <a:pt x="5247" y="1337"/>
                    </a:lnTo>
                    <a:lnTo>
                      <a:pt x="5188" y="1304"/>
                    </a:lnTo>
                    <a:lnTo>
                      <a:pt x="5138" y="1270"/>
                    </a:lnTo>
                    <a:lnTo>
                      <a:pt x="5080" y="1237"/>
                    </a:lnTo>
                    <a:lnTo>
                      <a:pt x="5030" y="1203"/>
                    </a:lnTo>
                    <a:lnTo>
                      <a:pt x="4971" y="1170"/>
                    </a:lnTo>
                    <a:lnTo>
                      <a:pt x="4913" y="1137"/>
                    </a:lnTo>
                    <a:lnTo>
                      <a:pt x="4854" y="1103"/>
                    </a:lnTo>
                    <a:lnTo>
                      <a:pt x="4796" y="1070"/>
                    </a:lnTo>
                    <a:lnTo>
                      <a:pt x="4746" y="1045"/>
                    </a:lnTo>
                    <a:lnTo>
                      <a:pt x="4687" y="1011"/>
                    </a:lnTo>
                    <a:lnTo>
                      <a:pt x="4629" y="986"/>
                    </a:lnTo>
                    <a:lnTo>
                      <a:pt x="4595" y="970"/>
                    </a:lnTo>
                    <a:lnTo>
                      <a:pt x="4570" y="953"/>
                    </a:lnTo>
                    <a:lnTo>
                      <a:pt x="4512" y="919"/>
                    </a:lnTo>
                    <a:lnTo>
                      <a:pt x="4453" y="894"/>
                    </a:lnTo>
                    <a:lnTo>
                      <a:pt x="4395" y="861"/>
                    </a:lnTo>
                    <a:lnTo>
                      <a:pt x="4328" y="828"/>
                    </a:lnTo>
                    <a:lnTo>
                      <a:pt x="4269" y="802"/>
                    </a:lnTo>
                    <a:lnTo>
                      <a:pt x="4211" y="777"/>
                    </a:lnTo>
                    <a:lnTo>
                      <a:pt x="4152" y="744"/>
                    </a:lnTo>
                    <a:lnTo>
                      <a:pt x="4094" y="719"/>
                    </a:lnTo>
                    <a:lnTo>
                      <a:pt x="4036" y="694"/>
                    </a:lnTo>
                    <a:lnTo>
                      <a:pt x="3977" y="669"/>
                    </a:lnTo>
                    <a:lnTo>
                      <a:pt x="3910" y="644"/>
                    </a:lnTo>
                    <a:lnTo>
                      <a:pt x="3852" y="619"/>
                    </a:lnTo>
                    <a:lnTo>
                      <a:pt x="3793" y="594"/>
                    </a:lnTo>
                    <a:lnTo>
                      <a:pt x="3735" y="577"/>
                    </a:lnTo>
                    <a:lnTo>
                      <a:pt x="3676" y="552"/>
                    </a:lnTo>
                    <a:lnTo>
                      <a:pt x="3609" y="527"/>
                    </a:lnTo>
                    <a:lnTo>
                      <a:pt x="3551" y="510"/>
                    </a:lnTo>
                    <a:lnTo>
                      <a:pt x="3493" y="493"/>
                    </a:lnTo>
                    <a:lnTo>
                      <a:pt x="3434" y="468"/>
                    </a:lnTo>
                    <a:lnTo>
                      <a:pt x="3376" y="452"/>
                    </a:lnTo>
                    <a:lnTo>
                      <a:pt x="3317" y="435"/>
                    </a:lnTo>
                    <a:lnTo>
                      <a:pt x="3250" y="418"/>
                    </a:lnTo>
                    <a:lnTo>
                      <a:pt x="3192" y="401"/>
                    </a:lnTo>
                    <a:lnTo>
                      <a:pt x="3133" y="393"/>
                    </a:lnTo>
                    <a:lnTo>
                      <a:pt x="3075" y="376"/>
                    </a:lnTo>
                    <a:lnTo>
                      <a:pt x="3016" y="368"/>
                    </a:lnTo>
                    <a:lnTo>
                      <a:pt x="2958" y="360"/>
                    </a:lnTo>
                    <a:lnTo>
                      <a:pt x="2899" y="343"/>
                    </a:lnTo>
                    <a:lnTo>
                      <a:pt x="2849" y="335"/>
                    </a:lnTo>
                    <a:lnTo>
                      <a:pt x="2791" y="326"/>
                    </a:lnTo>
                    <a:lnTo>
                      <a:pt x="2732" y="326"/>
                    </a:lnTo>
                    <a:lnTo>
                      <a:pt x="2707" y="326"/>
                    </a:lnTo>
                    <a:lnTo>
                      <a:pt x="2682" y="326"/>
                    </a:lnTo>
                    <a:lnTo>
                      <a:pt x="2649" y="326"/>
                    </a:lnTo>
                    <a:lnTo>
                      <a:pt x="2624" y="326"/>
                    </a:lnTo>
                    <a:lnTo>
                      <a:pt x="2599" y="326"/>
                    </a:lnTo>
                    <a:lnTo>
                      <a:pt x="2348" y="326"/>
                    </a:lnTo>
                    <a:lnTo>
                      <a:pt x="2315" y="326"/>
                    </a:lnTo>
                    <a:lnTo>
                      <a:pt x="2273" y="326"/>
                    </a:lnTo>
                    <a:lnTo>
                      <a:pt x="2239" y="326"/>
                    </a:lnTo>
                    <a:lnTo>
                      <a:pt x="2198" y="326"/>
                    </a:lnTo>
                    <a:lnTo>
                      <a:pt x="2148" y="335"/>
                    </a:lnTo>
                    <a:lnTo>
                      <a:pt x="2106" y="343"/>
                    </a:lnTo>
                    <a:lnTo>
                      <a:pt x="2056" y="351"/>
                    </a:lnTo>
                    <a:lnTo>
                      <a:pt x="2005" y="360"/>
                    </a:lnTo>
                    <a:lnTo>
                      <a:pt x="1955" y="368"/>
                    </a:lnTo>
                    <a:lnTo>
                      <a:pt x="1905" y="376"/>
                    </a:lnTo>
                    <a:lnTo>
                      <a:pt x="1855" y="393"/>
                    </a:lnTo>
                    <a:lnTo>
                      <a:pt x="1805" y="401"/>
                    </a:lnTo>
                    <a:lnTo>
                      <a:pt x="1747" y="410"/>
                    </a:lnTo>
                    <a:lnTo>
                      <a:pt x="1696" y="427"/>
                    </a:lnTo>
                    <a:lnTo>
                      <a:pt x="1638" y="443"/>
                    </a:lnTo>
                    <a:lnTo>
                      <a:pt x="1579" y="452"/>
                    </a:lnTo>
                    <a:lnTo>
                      <a:pt x="1529" y="468"/>
                    </a:lnTo>
                    <a:lnTo>
                      <a:pt x="1471" y="485"/>
                    </a:lnTo>
                    <a:lnTo>
                      <a:pt x="1412" y="502"/>
                    </a:lnTo>
                    <a:lnTo>
                      <a:pt x="1354" y="518"/>
                    </a:lnTo>
                    <a:lnTo>
                      <a:pt x="1304" y="535"/>
                    </a:lnTo>
                    <a:lnTo>
                      <a:pt x="1245" y="560"/>
                    </a:lnTo>
                    <a:lnTo>
                      <a:pt x="1195" y="577"/>
                    </a:lnTo>
                    <a:lnTo>
                      <a:pt x="1137" y="594"/>
                    </a:lnTo>
                    <a:lnTo>
                      <a:pt x="1087" y="619"/>
                    </a:lnTo>
                    <a:lnTo>
                      <a:pt x="1036" y="635"/>
                    </a:lnTo>
                    <a:lnTo>
                      <a:pt x="978" y="660"/>
                    </a:lnTo>
                    <a:lnTo>
                      <a:pt x="928" y="677"/>
                    </a:lnTo>
                    <a:lnTo>
                      <a:pt x="886" y="702"/>
                    </a:lnTo>
                    <a:lnTo>
                      <a:pt x="861" y="719"/>
                    </a:lnTo>
                    <a:lnTo>
                      <a:pt x="836" y="727"/>
                    </a:lnTo>
                    <a:lnTo>
                      <a:pt x="811" y="736"/>
                    </a:lnTo>
                    <a:lnTo>
                      <a:pt x="794" y="752"/>
                    </a:lnTo>
                    <a:lnTo>
                      <a:pt x="769" y="761"/>
                    </a:lnTo>
                    <a:lnTo>
                      <a:pt x="752" y="769"/>
                    </a:lnTo>
                    <a:lnTo>
                      <a:pt x="727" y="786"/>
                    </a:lnTo>
                    <a:lnTo>
                      <a:pt x="711" y="794"/>
                    </a:lnTo>
                    <a:lnTo>
                      <a:pt x="686" y="811"/>
                    </a:lnTo>
                    <a:lnTo>
                      <a:pt x="669" y="819"/>
                    </a:lnTo>
                    <a:lnTo>
                      <a:pt x="652" y="828"/>
                    </a:lnTo>
                    <a:lnTo>
                      <a:pt x="627" y="844"/>
                    </a:lnTo>
                    <a:lnTo>
                      <a:pt x="610" y="853"/>
                    </a:lnTo>
                    <a:lnTo>
                      <a:pt x="594" y="869"/>
                    </a:lnTo>
                    <a:lnTo>
                      <a:pt x="577" y="878"/>
                    </a:lnTo>
                    <a:lnTo>
                      <a:pt x="560" y="894"/>
                    </a:lnTo>
                    <a:lnTo>
                      <a:pt x="552" y="903"/>
                    </a:lnTo>
                    <a:lnTo>
                      <a:pt x="535" y="919"/>
                    </a:lnTo>
                    <a:lnTo>
                      <a:pt x="518" y="928"/>
                    </a:lnTo>
                    <a:lnTo>
                      <a:pt x="510" y="936"/>
                    </a:lnTo>
                    <a:lnTo>
                      <a:pt x="493" y="953"/>
                    </a:lnTo>
                    <a:lnTo>
                      <a:pt x="485" y="961"/>
                    </a:lnTo>
                    <a:lnTo>
                      <a:pt x="477" y="970"/>
                    </a:lnTo>
                    <a:lnTo>
                      <a:pt x="468" y="986"/>
                    </a:lnTo>
                    <a:lnTo>
                      <a:pt x="452" y="995"/>
                    </a:lnTo>
                    <a:lnTo>
                      <a:pt x="443" y="1003"/>
                    </a:lnTo>
                    <a:lnTo>
                      <a:pt x="443" y="1020"/>
                    </a:lnTo>
                    <a:lnTo>
                      <a:pt x="435" y="1028"/>
                    </a:lnTo>
                    <a:lnTo>
                      <a:pt x="427" y="1036"/>
                    </a:lnTo>
                    <a:lnTo>
                      <a:pt x="427" y="1045"/>
                    </a:lnTo>
                    <a:lnTo>
                      <a:pt x="427" y="1053"/>
                    </a:lnTo>
                    <a:lnTo>
                      <a:pt x="427" y="1061"/>
                    </a:lnTo>
                    <a:lnTo>
                      <a:pt x="427" y="1070"/>
                    </a:lnTo>
                    <a:lnTo>
                      <a:pt x="427" y="1078"/>
                    </a:lnTo>
                    <a:lnTo>
                      <a:pt x="427" y="1087"/>
                    </a:lnTo>
                    <a:lnTo>
                      <a:pt x="427" y="1137"/>
                    </a:lnTo>
                    <a:lnTo>
                      <a:pt x="427" y="1145"/>
                    </a:lnTo>
                    <a:lnTo>
                      <a:pt x="427" y="1153"/>
                    </a:lnTo>
                    <a:lnTo>
                      <a:pt x="427" y="1162"/>
                    </a:lnTo>
                    <a:lnTo>
                      <a:pt x="427" y="1170"/>
                    </a:lnTo>
                    <a:lnTo>
                      <a:pt x="427" y="1178"/>
                    </a:lnTo>
                    <a:lnTo>
                      <a:pt x="435" y="1195"/>
                    </a:lnTo>
                    <a:lnTo>
                      <a:pt x="443" y="1203"/>
                    </a:lnTo>
                    <a:lnTo>
                      <a:pt x="443" y="1212"/>
                    </a:lnTo>
                    <a:lnTo>
                      <a:pt x="460" y="1229"/>
                    </a:lnTo>
                    <a:lnTo>
                      <a:pt x="468" y="1237"/>
                    </a:lnTo>
                    <a:lnTo>
                      <a:pt x="477" y="1254"/>
                    </a:lnTo>
                    <a:lnTo>
                      <a:pt x="493" y="1262"/>
                    </a:lnTo>
                    <a:lnTo>
                      <a:pt x="502" y="1279"/>
                    </a:lnTo>
                    <a:lnTo>
                      <a:pt x="518" y="1287"/>
                    </a:lnTo>
                    <a:lnTo>
                      <a:pt x="535" y="1304"/>
                    </a:lnTo>
                    <a:lnTo>
                      <a:pt x="552" y="1320"/>
                    </a:lnTo>
                    <a:lnTo>
                      <a:pt x="577" y="1337"/>
                    </a:lnTo>
                    <a:lnTo>
                      <a:pt x="594" y="1354"/>
                    </a:lnTo>
                    <a:lnTo>
                      <a:pt x="619" y="1371"/>
                    </a:lnTo>
                    <a:lnTo>
                      <a:pt x="644" y="1379"/>
                    </a:lnTo>
                    <a:lnTo>
                      <a:pt x="669" y="1396"/>
                    </a:lnTo>
                    <a:lnTo>
                      <a:pt x="694" y="1412"/>
                    </a:lnTo>
                    <a:lnTo>
                      <a:pt x="719" y="1429"/>
                    </a:lnTo>
                    <a:lnTo>
                      <a:pt x="752" y="1446"/>
                    </a:lnTo>
                    <a:lnTo>
                      <a:pt x="777" y="1462"/>
                    </a:lnTo>
                    <a:lnTo>
                      <a:pt x="803" y="1479"/>
                    </a:lnTo>
                    <a:lnTo>
                      <a:pt x="828" y="1487"/>
                    </a:lnTo>
                    <a:lnTo>
                      <a:pt x="853" y="1504"/>
                    </a:lnTo>
                    <a:lnTo>
                      <a:pt x="878" y="1513"/>
                    </a:lnTo>
                    <a:lnTo>
                      <a:pt x="903" y="1521"/>
                    </a:lnTo>
                    <a:lnTo>
                      <a:pt x="919" y="1529"/>
                    </a:lnTo>
                    <a:lnTo>
                      <a:pt x="945" y="1538"/>
                    </a:lnTo>
                    <a:lnTo>
                      <a:pt x="970" y="1546"/>
                    </a:lnTo>
                    <a:lnTo>
                      <a:pt x="995" y="1554"/>
                    </a:lnTo>
                    <a:lnTo>
                      <a:pt x="1028" y="1563"/>
                    </a:lnTo>
                    <a:lnTo>
                      <a:pt x="1053" y="1571"/>
                    </a:lnTo>
                    <a:lnTo>
                      <a:pt x="1087" y="1579"/>
                    </a:lnTo>
                    <a:lnTo>
                      <a:pt x="1120" y="1596"/>
                    </a:lnTo>
                    <a:lnTo>
                      <a:pt x="1162" y="1604"/>
                    </a:lnTo>
                    <a:lnTo>
                      <a:pt x="1229" y="1621"/>
                    </a:lnTo>
                    <a:lnTo>
                      <a:pt x="1312" y="1638"/>
                    </a:lnTo>
                    <a:lnTo>
                      <a:pt x="1362" y="1646"/>
                    </a:lnTo>
                    <a:lnTo>
                      <a:pt x="1404" y="1663"/>
                    </a:lnTo>
                    <a:lnTo>
                      <a:pt x="1454" y="1671"/>
                    </a:lnTo>
                    <a:lnTo>
                      <a:pt x="1504" y="1680"/>
                    </a:lnTo>
                    <a:lnTo>
                      <a:pt x="1554" y="1688"/>
                    </a:lnTo>
                    <a:lnTo>
                      <a:pt x="1604" y="1696"/>
                    </a:lnTo>
                    <a:lnTo>
                      <a:pt x="1630" y="1696"/>
                    </a:lnTo>
                    <a:lnTo>
                      <a:pt x="1655" y="1696"/>
                    </a:lnTo>
                    <a:lnTo>
                      <a:pt x="1705" y="1705"/>
                    </a:lnTo>
                    <a:lnTo>
                      <a:pt x="1755" y="1713"/>
                    </a:lnTo>
                    <a:lnTo>
                      <a:pt x="1797" y="1721"/>
                    </a:lnTo>
                    <a:lnTo>
                      <a:pt x="1847" y="1721"/>
                    </a:lnTo>
                    <a:lnTo>
                      <a:pt x="1889" y="1721"/>
                    </a:lnTo>
                    <a:lnTo>
                      <a:pt x="1939" y="1721"/>
                    </a:lnTo>
                    <a:lnTo>
                      <a:pt x="1989" y="1721"/>
                    </a:lnTo>
                    <a:lnTo>
                      <a:pt x="2039" y="1721"/>
                    </a:lnTo>
                    <a:lnTo>
                      <a:pt x="2398" y="1721"/>
                    </a:lnTo>
                    <a:lnTo>
                      <a:pt x="2457" y="1721"/>
                    </a:lnTo>
                    <a:lnTo>
                      <a:pt x="2507" y="1721"/>
                    </a:lnTo>
                    <a:lnTo>
                      <a:pt x="2607" y="1721"/>
                    </a:lnTo>
                    <a:lnTo>
                      <a:pt x="2716" y="1713"/>
                    </a:lnTo>
                    <a:lnTo>
                      <a:pt x="2924" y="1705"/>
                    </a:lnTo>
                    <a:lnTo>
                      <a:pt x="3025" y="1705"/>
                    </a:lnTo>
                    <a:lnTo>
                      <a:pt x="3133" y="1705"/>
                    </a:lnTo>
                    <a:lnTo>
                      <a:pt x="3459" y="1705"/>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130;p37">
                <a:extLst>
                  <a:ext uri="{FF2B5EF4-FFF2-40B4-BE49-F238E27FC236}">
                    <a16:creationId xmlns:a16="http://schemas.microsoft.com/office/drawing/2014/main" id="{BEC04584-D0BF-9491-4F52-886FA9B79B92}"/>
                  </a:ext>
                </a:extLst>
              </p:cNvPr>
              <p:cNvSpPr/>
              <p:nvPr/>
            </p:nvSpPr>
            <p:spPr>
              <a:xfrm>
                <a:off x="4582397" y="9011893"/>
                <a:ext cx="204462" cy="210628"/>
              </a:xfrm>
              <a:custGeom>
                <a:avLst/>
                <a:gdLst/>
                <a:ahLst/>
                <a:cxnLst/>
                <a:rect l="l" t="t" r="r" b="b"/>
                <a:pathLst>
                  <a:path w="4145" h="4270" extrusionOk="0">
                    <a:moveTo>
                      <a:pt x="903" y="251"/>
                    </a:moveTo>
                    <a:lnTo>
                      <a:pt x="903" y="251"/>
                    </a:lnTo>
                    <a:lnTo>
                      <a:pt x="886" y="251"/>
                    </a:lnTo>
                    <a:lnTo>
                      <a:pt x="869" y="260"/>
                    </a:lnTo>
                    <a:lnTo>
                      <a:pt x="869" y="260"/>
                    </a:lnTo>
                    <a:lnTo>
                      <a:pt x="853" y="268"/>
                    </a:lnTo>
                    <a:lnTo>
                      <a:pt x="836" y="277"/>
                    </a:lnTo>
                    <a:lnTo>
                      <a:pt x="836" y="277"/>
                    </a:lnTo>
                    <a:lnTo>
                      <a:pt x="819" y="277"/>
                    </a:lnTo>
                    <a:lnTo>
                      <a:pt x="802" y="285"/>
                    </a:lnTo>
                    <a:lnTo>
                      <a:pt x="802" y="285"/>
                    </a:lnTo>
                    <a:lnTo>
                      <a:pt x="794" y="293"/>
                    </a:lnTo>
                    <a:lnTo>
                      <a:pt x="777" y="302"/>
                    </a:lnTo>
                    <a:lnTo>
                      <a:pt x="777" y="302"/>
                    </a:lnTo>
                    <a:lnTo>
                      <a:pt x="761" y="310"/>
                    </a:lnTo>
                    <a:lnTo>
                      <a:pt x="744" y="318"/>
                    </a:lnTo>
                    <a:lnTo>
                      <a:pt x="744" y="318"/>
                    </a:lnTo>
                    <a:lnTo>
                      <a:pt x="727" y="335"/>
                    </a:lnTo>
                    <a:lnTo>
                      <a:pt x="711" y="343"/>
                    </a:lnTo>
                    <a:lnTo>
                      <a:pt x="711" y="343"/>
                    </a:lnTo>
                    <a:lnTo>
                      <a:pt x="702" y="352"/>
                    </a:lnTo>
                    <a:lnTo>
                      <a:pt x="686" y="360"/>
                    </a:lnTo>
                    <a:lnTo>
                      <a:pt x="686" y="360"/>
                    </a:lnTo>
                    <a:lnTo>
                      <a:pt x="669" y="368"/>
                    </a:lnTo>
                    <a:lnTo>
                      <a:pt x="660" y="385"/>
                    </a:lnTo>
                    <a:lnTo>
                      <a:pt x="660" y="385"/>
                    </a:lnTo>
                    <a:lnTo>
                      <a:pt x="644" y="394"/>
                    </a:lnTo>
                    <a:lnTo>
                      <a:pt x="635" y="410"/>
                    </a:lnTo>
                    <a:lnTo>
                      <a:pt x="635" y="410"/>
                    </a:lnTo>
                    <a:lnTo>
                      <a:pt x="619" y="419"/>
                    </a:lnTo>
                    <a:lnTo>
                      <a:pt x="602" y="435"/>
                    </a:lnTo>
                    <a:lnTo>
                      <a:pt x="602" y="435"/>
                    </a:lnTo>
                    <a:lnTo>
                      <a:pt x="594" y="444"/>
                    </a:lnTo>
                    <a:lnTo>
                      <a:pt x="585" y="452"/>
                    </a:lnTo>
                    <a:lnTo>
                      <a:pt x="577" y="460"/>
                    </a:lnTo>
                    <a:lnTo>
                      <a:pt x="577" y="460"/>
                    </a:lnTo>
                    <a:lnTo>
                      <a:pt x="569" y="469"/>
                    </a:lnTo>
                    <a:lnTo>
                      <a:pt x="552" y="485"/>
                    </a:lnTo>
                    <a:lnTo>
                      <a:pt x="552" y="485"/>
                    </a:lnTo>
                    <a:lnTo>
                      <a:pt x="544" y="502"/>
                    </a:lnTo>
                    <a:lnTo>
                      <a:pt x="535" y="510"/>
                    </a:lnTo>
                    <a:lnTo>
                      <a:pt x="535" y="510"/>
                    </a:lnTo>
                    <a:lnTo>
                      <a:pt x="518" y="527"/>
                    </a:lnTo>
                    <a:lnTo>
                      <a:pt x="510" y="544"/>
                    </a:lnTo>
                    <a:lnTo>
                      <a:pt x="510" y="544"/>
                    </a:lnTo>
                    <a:lnTo>
                      <a:pt x="493" y="561"/>
                    </a:lnTo>
                    <a:lnTo>
                      <a:pt x="485" y="577"/>
                    </a:lnTo>
                    <a:lnTo>
                      <a:pt x="485" y="577"/>
                    </a:lnTo>
                    <a:lnTo>
                      <a:pt x="477" y="594"/>
                    </a:lnTo>
                    <a:lnTo>
                      <a:pt x="468" y="611"/>
                    </a:lnTo>
                    <a:lnTo>
                      <a:pt x="468" y="611"/>
                    </a:lnTo>
                    <a:lnTo>
                      <a:pt x="460" y="627"/>
                    </a:lnTo>
                    <a:lnTo>
                      <a:pt x="443" y="644"/>
                    </a:lnTo>
                    <a:lnTo>
                      <a:pt x="443" y="644"/>
                    </a:lnTo>
                    <a:lnTo>
                      <a:pt x="435" y="669"/>
                    </a:lnTo>
                    <a:lnTo>
                      <a:pt x="427" y="686"/>
                    </a:lnTo>
                    <a:lnTo>
                      <a:pt x="427" y="686"/>
                    </a:lnTo>
                    <a:lnTo>
                      <a:pt x="418" y="703"/>
                    </a:lnTo>
                    <a:lnTo>
                      <a:pt x="410" y="728"/>
                    </a:lnTo>
                    <a:lnTo>
                      <a:pt x="410" y="728"/>
                    </a:lnTo>
                    <a:lnTo>
                      <a:pt x="401" y="744"/>
                    </a:lnTo>
                    <a:lnTo>
                      <a:pt x="393" y="761"/>
                    </a:lnTo>
                    <a:lnTo>
                      <a:pt x="393" y="761"/>
                    </a:lnTo>
                    <a:lnTo>
                      <a:pt x="385" y="786"/>
                    </a:lnTo>
                    <a:lnTo>
                      <a:pt x="376" y="803"/>
                    </a:lnTo>
                    <a:lnTo>
                      <a:pt x="376" y="803"/>
                    </a:lnTo>
                    <a:lnTo>
                      <a:pt x="368" y="828"/>
                    </a:lnTo>
                    <a:lnTo>
                      <a:pt x="368" y="845"/>
                    </a:lnTo>
                    <a:lnTo>
                      <a:pt x="360" y="870"/>
                    </a:lnTo>
                    <a:lnTo>
                      <a:pt x="351" y="886"/>
                    </a:lnTo>
                    <a:lnTo>
                      <a:pt x="351" y="911"/>
                    </a:lnTo>
                    <a:lnTo>
                      <a:pt x="343" y="937"/>
                    </a:lnTo>
                    <a:lnTo>
                      <a:pt x="343" y="953"/>
                    </a:lnTo>
                    <a:lnTo>
                      <a:pt x="343" y="978"/>
                    </a:lnTo>
                    <a:lnTo>
                      <a:pt x="343" y="1003"/>
                    </a:lnTo>
                    <a:lnTo>
                      <a:pt x="343" y="1028"/>
                    </a:lnTo>
                    <a:lnTo>
                      <a:pt x="343" y="1053"/>
                    </a:lnTo>
                    <a:lnTo>
                      <a:pt x="343" y="1070"/>
                    </a:lnTo>
                    <a:lnTo>
                      <a:pt x="343" y="1095"/>
                    </a:lnTo>
                    <a:lnTo>
                      <a:pt x="343" y="1120"/>
                    </a:lnTo>
                    <a:lnTo>
                      <a:pt x="343" y="1145"/>
                    </a:lnTo>
                    <a:lnTo>
                      <a:pt x="343" y="1179"/>
                    </a:lnTo>
                    <a:lnTo>
                      <a:pt x="343" y="1396"/>
                    </a:lnTo>
                    <a:lnTo>
                      <a:pt x="343" y="1446"/>
                    </a:lnTo>
                    <a:lnTo>
                      <a:pt x="343" y="1496"/>
                    </a:lnTo>
                    <a:lnTo>
                      <a:pt x="343" y="1546"/>
                    </a:lnTo>
                    <a:lnTo>
                      <a:pt x="351" y="1596"/>
                    </a:lnTo>
                    <a:lnTo>
                      <a:pt x="351" y="1647"/>
                    </a:lnTo>
                    <a:lnTo>
                      <a:pt x="360" y="1697"/>
                    </a:lnTo>
                    <a:lnTo>
                      <a:pt x="368" y="1747"/>
                    </a:lnTo>
                    <a:lnTo>
                      <a:pt x="376" y="1797"/>
                    </a:lnTo>
                    <a:lnTo>
                      <a:pt x="385" y="1847"/>
                    </a:lnTo>
                    <a:lnTo>
                      <a:pt x="401" y="1889"/>
                    </a:lnTo>
                    <a:lnTo>
                      <a:pt x="401" y="1889"/>
                    </a:lnTo>
                    <a:lnTo>
                      <a:pt x="410" y="1931"/>
                    </a:lnTo>
                    <a:lnTo>
                      <a:pt x="418" y="1981"/>
                    </a:lnTo>
                    <a:lnTo>
                      <a:pt x="435" y="2031"/>
                    </a:lnTo>
                    <a:lnTo>
                      <a:pt x="443" y="2073"/>
                    </a:lnTo>
                    <a:lnTo>
                      <a:pt x="460" y="2123"/>
                    </a:lnTo>
                    <a:lnTo>
                      <a:pt x="468" y="2165"/>
                    </a:lnTo>
                    <a:lnTo>
                      <a:pt x="485" y="2206"/>
                    </a:lnTo>
                    <a:lnTo>
                      <a:pt x="502" y="2256"/>
                    </a:lnTo>
                    <a:lnTo>
                      <a:pt x="518" y="2298"/>
                    </a:lnTo>
                    <a:lnTo>
                      <a:pt x="535" y="2340"/>
                    </a:lnTo>
                    <a:lnTo>
                      <a:pt x="552" y="2382"/>
                    </a:lnTo>
                    <a:lnTo>
                      <a:pt x="569" y="2432"/>
                    </a:lnTo>
                    <a:lnTo>
                      <a:pt x="585" y="2474"/>
                    </a:lnTo>
                    <a:lnTo>
                      <a:pt x="610" y="2515"/>
                    </a:lnTo>
                    <a:lnTo>
                      <a:pt x="627" y="2549"/>
                    </a:lnTo>
                    <a:lnTo>
                      <a:pt x="627" y="2557"/>
                    </a:lnTo>
                    <a:lnTo>
                      <a:pt x="644" y="2599"/>
                    </a:lnTo>
                    <a:lnTo>
                      <a:pt x="669" y="2641"/>
                    </a:lnTo>
                    <a:lnTo>
                      <a:pt x="694" y="2683"/>
                    </a:lnTo>
                    <a:lnTo>
                      <a:pt x="711" y="2724"/>
                    </a:lnTo>
                    <a:lnTo>
                      <a:pt x="736" y="2766"/>
                    </a:lnTo>
                    <a:lnTo>
                      <a:pt x="761" y="2808"/>
                    </a:lnTo>
                    <a:lnTo>
                      <a:pt x="786" y="2841"/>
                    </a:lnTo>
                    <a:lnTo>
                      <a:pt x="811" y="2883"/>
                    </a:lnTo>
                    <a:lnTo>
                      <a:pt x="836" y="2925"/>
                    </a:lnTo>
                    <a:lnTo>
                      <a:pt x="861" y="2967"/>
                    </a:lnTo>
                    <a:lnTo>
                      <a:pt x="894" y="3000"/>
                    </a:lnTo>
                    <a:lnTo>
                      <a:pt x="919" y="3042"/>
                    </a:lnTo>
                    <a:lnTo>
                      <a:pt x="945" y="3075"/>
                    </a:lnTo>
                    <a:lnTo>
                      <a:pt x="978" y="3117"/>
                    </a:lnTo>
                    <a:lnTo>
                      <a:pt x="1011" y="3150"/>
                    </a:lnTo>
                    <a:lnTo>
                      <a:pt x="1036" y="3192"/>
                    </a:lnTo>
                    <a:lnTo>
                      <a:pt x="1070" y="3226"/>
                    </a:lnTo>
                    <a:lnTo>
                      <a:pt x="1103" y="3267"/>
                    </a:lnTo>
                    <a:lnTo>
                      <a:pt x="1103" y="3267"/>
                    </a:lnTo>
                    <a:lnTo>
                      <a:pt x="1128" y="3301"/>
                    </a:lnTo>
                    <a:lnTo>
                      <a:pt x="1162" y="3334"/>
                    </a:lnTo>
                    <a:lnTo>
                      <a:pt x="1195" y="3376"/>
                    </a:lnTo>
                    <a:lnTo>
                      <a:pt x="1229" y="3409"/>
                    </a:lnTo>
                    <a:lnTo>
                      <a:pt x="1262" y="3443"/>
                    </a:lnTo>
                    <a:lnTo>
                      <a:pt x="1304" y="3476"/>
                    </a:lnTo>
                    <a:lnTo>
                      <a:pt x="1337" y="3518"/>
                    </a:lnTo>
                    <a:lnTo>
                      <a:pt x="1371" y="3551"/>
                    </a:lnTo>
                    <a:lnTo>
                      <a:pt x="1404" y="3585"/>
                    </a:lnTo>
                    <a:lnTo>
                      <a:pt x="1446" y="3618"/>
                    </a:lnTo>
                    <a:lnTo>
                      <a:pt x="1479" y="3652"/>
                    </a:lnTo>
                    <a:lnTo>
                      <a:pt x="1521" y="3685"/>
                    </a:lnTo>
                    <a:lnTo>
                      <a:pt x="1554" y="3718"/>
                    </a:lnTo>
                    <a:lnTo>
                      <a:pt x="1596" y="3752"/>
                    </a:lnTo>
                    <a:lnTo>
                      <a:pt x="1638" y="3785"/>
                    </a:lnTo>
                    <a:lnTo>
                      <a:pt x="1671" y="3819"/>
                    </a:lnTo>
                    <a:lnTo>
                      <a:pt x="1713" y="3852"/>
                    </a:lnTo>
                    <a:lnTo>
                      <a:pt x="1755" y="3885"/>
                    </a:lnTo>
                    <a:lnTo>
                      <a:pt x="1797" y="3919"/>
                    </a:lnTo>
                    <a:lnTo>
                      <a:pt x="1838" y="3952"/>
                    </a:lnTo>
                    <a:lnTo>
                      <a:pt x="1880" y="3977"/>
                    </a:lnTo>
                    <a:lnTo>
                      <a:pt x="1905" y="4144"/>
                    </a:lnTo>
                    <a:lnTo>
                      <a:pt x="1746" y="4170"/>
                    </a:lnTo>
                    <a:lnTo>
                      <a:pt x="1696" y="4136"/>
                    </a:lnTo>
                    <a:lnTo>
                      <a:pt x="1655" y="4111"/>
                    </a:lnTo>
                    <a:lnTo>
                      <a:pt x="1613" y="4078"/>
                    </a:lnTo>
                    <a:lnTo>
                      <a:pt x="1571" y="4044"/>
                    </a:lnTo>
                    <a:lnTo>
                      <a:pt x="1521" y="4019"/>
                    </a:lnTo>
                    <a:lnTo>
                      <a:pt x="1479" y="3986"/>
                    </a:lnTo>
                    <a:lnTo>
                      <a:pt x="1437" y="3952"/>
                    </a:lnTo>
                    <a:lnTo>
                      <a:pt x="1396" y="3919"/>
                    </a:lnTo>
                    <a:lnTo>
                      <a:pt x="1354" y="3885"/>
                    </a:lnTo>
                    <a:lnTo>
                      <a:pt x="1312" y="3852"/>
                    </a:lnTo>
                    <a:lnTo>
                      <a:pt x="1270" y="3819"/>
                    </a:lnTo>
                    <a:lnTo>
                      <a:pt x="1229" y="3785"/>
                    </a:lnTo>
                    <a:lnTo>
                      <a:pt x="1187" y="3752"/>
                    </a:lnTo>
                    <a:lnTo>
                      <a:pt x="1145" y="3718"/>
                    </a:lnTo>
                    <a:lnTo>
                      <a:pt x="1112" y="3677"/>
                    </a:lnTo>
                    <a:lnTo>
                      <a:pt x="1070" y="3643"/>
                    </a:lnTo>
                    <a:lnTo>
                      <a:pt x="1028" y="3610"/>
                    </a:lnTo>
                    <a:lnTo>
                      <a:pt x="995" y="3576"/>
                    </a:lnTo>
                    <a:lnTo>
                      <a:pt x="953" y="3535"/>
                    </a:lnTo>
                    <a:lnTo>
                      <a:pt x="919" y="3501"/>
                    </a:lnTo>
                    <a:lnTo>
                      <a:pt x="886" y="3459"/>
                    </a:lnTo>
                    <a:lnTo>
                      <a:pt x="886" y="3459"/>
                    </a:lnTo>
                    <a:lnTo>
                      <a:pt x="844" y="3426"/>
                    </a:lnTo>
                    <a:lnTo>
                      <a:pt x="811" y="3384"/>
                    </a:lnTo>
                    <a:lnTo>
                      <a:pt x="777" y="3351"/>
                    </a:lnTo>
                    <a:lnTo>
                      <a:pt x="744" y="3309"/>
                    </a:lnTo>
                    <a:lnTo>
                      <a:pt x="711" y="3267"/>
                    </a:lnTo>
                    <a:lnTo>
                      <a:pt x="677" y="3226"/>
                    </a:lnTo>
                    <a:lnTo>
                      <a:pt x="644" y="3192"/>
                    </a:lnTo>
                    <a:lnTo>
                      <a:pt x="610" y="3150"/>
                    </a:lnTo>
                    <a:lnTo>
                      <a:pt x="577" y="3109"/>
                    </a:lnTo>
                    <a:lnTo>
                      <a:pt x="552" y="3067"/>
                    </a:lnTo>
                    <a:lnTo>
                      <a:pt x="518" y="3025"/>
                    </a:lnTo>
                    <a:lnTo>
                      <a:pt x="493" y="2975"/>
                    </a:lnTo>
                    <a:lnTo>
                      <a:pt x="460" y="2933"/>
                    </a:lnTo>
                    <a:lnTo>
                      <a:pt x="435" y="2891"/>
                    </a:lnTo>
                    <a:lnTo>
                      <a:pt x="410" y="2850"/>
                    </a:lnTo>
                    <a:lnTo>
                      <a:pt x="376" y="2799"/>
                    </a:lnTo>
                    <a:lnTo>
                      <a:pt x="351" y="2758"/>
                    </a:lnTo>
                    <a:lnTo>
                      <a:pt x="326" y="2708"/>
                    </a:lnTo>
                    <a:lnTo>
                      <a:pt x="326" y="2708"/>
                    </a:lnTo>
                    <a:lnTo>
                      <a:pt x="310" y="2666"/>
                    </a:lnTo>
                    <a:lnTo>
                      <a:pt x="285" y="2616"/>
                    </a:lnTo>
                    <a:lnTo>
                      <a:pt x="259" y="2574"/>
                    </a:lnTo>
                    <a:lnTo>
                      <a:pt x="243" y="2524"/>
                    </a:lnTo>
                    <a:lnTo>
                      <a:pt x="218" y="2474"/>
                    </a:lnTo>
                    <a:lnTo>
                      <a:pt x="201" y="2424"/>
                    </a:lnTo>
                    <a:lnTo>
                      <a:pt x="176" y="2373"/>
                    </a:lnTo>
                    <a:lnTo>
                      <a:pt x="159" y="2323"/>
                    </a:lnTo>
                    <a:lnTo>
                      <a:pt x="143" y="2273"/>
                    </a:lnTo>
                    <a:lnTo>
                      <a:pt x="126" y="2223"/>
                    </a:lnTo>
                    <a:lnTo>
                      <a:pt x="109" y="2173"/>
                    </a:lnTo>
                    <a:lnTo>
                      <a:pt x="92" y="2123"/>
                    </a:lnTo>
                    <a:lnTo>
                      <a:pt x="76" y="2073"/>
                    </a:lnTo>
                    <a:lnTo>
                      <a:pt x="67" y="2014"/>
                    </a:lnTo>
                    <a:lnTo>
                      <a:pt x="51" y="1964"/>
                    </a:lnTo>
                    <a:lnTo>
                      <a:pt x="51" y="1964"/>
                    </a:lnTo>
                    <a:lnTo>
                      <a:pt x="42" y="1914"/>
                    </a:lnTo>
                    <a:lnTo>
                      <a:pt x="34" y="1855"/>
                    </a:lnTo>
                    <a:lnTo>
                      <a:pt x="26" y="1805"/>
                    </a:lnTo>
                    <a:lnTo>
                      <a:pt x="17" y="1747"/>
                    </a:lnTo>
                    <a:lnTo>
                      <a:pt x="9" y="1688"/>
                    </a:lnTo>
                    <a:lnTo>
                      <a:pt x="1" y="1638"/>
                    </a:lnTo>
                    <a:lnTo>
                      <a:pt x="1" y="1580"/>
                    </a:lnTo>
                    <a:lnTo>
                      <a:pt x="1" y="1521"/>
                    </a:lnTo>
                    <a:lnTo>
                      <a:pt x="1" y="1463"/>
                    </a:lnTo>
                    <a:lnTo>
                      <a:pt x="1" y="1404"/>
                    </a:lnTo>
                    <a:lnTo>
                      <a:pt x="1" y="1212"/>
                    </a:lnTo>
                    <a:lnTo>
                      <a:pt x="1" y="1179"/>
                    </a:lnTo>
                    <a:lnTo>
                      <a:pt x="1" y="1145"/>
                    </a:lnTo>
                    <a:lnTo>
                      <a:pt x="1" y="1120"/>
                    </a:lnTo>
                    <a:lnTo>
                      <a:pt x="1" y="1087"/>
                    </a:lnTo>
                    <a:lnTo>
                      <a:pt x="1" y="1053"/>
                    </a:lnTo>
                    <a:lnTo>
                      <a:pt x="1" y="1028"/>
                    </a:lnTo>
                    <a:lnTo>
                      <a:pt x="1" y="995"/>
                    </a:lnTo>
                    <a:lnTo>
                      <a:pt x="9" y="970"/>
                    </a:lnTo>
                    <a:lnTo>
                      <a:pt x="17" y="945"/>
                    </a:lnTo>
                    <a:lnTo>
                      <a:pt x="17" y="911"/>
                    </a:lnTo>
                    <a:lnTo>
                      <a:pt x="26" y="886"/>
                    </a:lnTo>
                    <a:lnTo>
                      <a:pt x="34" y="861"/>
                    </a:lnTo>
                    <a:lnTo>
                      <a:pt x="42" y="828"/>
                    </a:lnTo>
                    <a:lnTo>
                      <a:pt x="51" y="803"/>
                    </a:lnTo>
                    <a:lnTo>
                      <a:pt x="59" y="778"/>
                    </a:lnTo>
                    <a:lnTo>
                      <a:pt x="67" y="753"/>
                    </a:lnTo>
                    <a:lnTo>
                      <a:pt x="76" y="728"/>
                    </a:lnTo>
                    <a:lnTo>
                      <a:pt x="84" y="703"/>
                    </a:lnTo>
                    <a:lnTo>
                      <a:pt x="92" y="678"/>
                    </a:lnTo>
                    <a:lnTo>
                      <a:pt x="101" y="652"/>
                    </a:lnTo>
                    <a:lnTo>
                      <a:pt x="109" y="627"/>
                    </a:lnTo>
                    <a:lnTo>
                      <a:pt x="126" y="602"/>
                    </a:lnTo>
                    <a:lnTo>
                      <a:pt x="134" y="577"/>
                    </a:lnTo>
                    <a:lnTo>
                      <a:pt x="143" y="552"/>
                    </a:lnTo>
                    <a:lnTo>
                      <a:pt x="159" y="536"/>
                    </a:lnTo>
                    <a:lnTo>
                      <a:pt x="168" y="510"/>
                    </a:lnTo>
                    <a:lnTo>
                      <a:pt x="184" y="485"/>
                    </a:lnTo>
                    <a:lnTo>
                      <a:pt x="193" y="469"/>
                    </a:lnTo>
                    <a:lnTo>
                      <a:pt x="209" y="444"/>
                    </a:lnTo>
                    <a:lnTo>
                      <a:pt x="226" y="427"/>
                    </a:lnTo>
                    <a:lnTo>
                      <a:pt x="234" y="402"/>
                    </a:lnTo>
                    <a:lnTo>
                      <a:pt x="251" y="385"/>
                    </a:lnTo>
                    <a:lnTo>
                      <a:pt x="268" y="360"/>
                    </a:lnTo>
                    <a:lnTo>
                      <a:pt x="276" y="343"/>
                    </a:lnTo>
                    <a:lnTo>
                      <a:pt x="293" y="327"/>
                    </a:lnTo>
                    <a:lnTo>
                      <a:pt x="310" y="310"/>
                    </a:lnTo>
                    <a:lnTo>
                      <a:pt x="326" y="293"/>
                    </a:lnTo>
                    <a:lnTo>
                      <a:pt x="343" y="268"/>
                    </a:lnTo>
                    <a:lnTo>
                      <a:pt x="351" y="268"/>
                    </a:lnTo>
                    <a:lnTo>
                      <a:pt x="360" y="251"/>
                    </a:lnTo>
                    <a:lnTo>
                      <a:pt x="376" y="235"/>
                    </a:lnTo>
                    <a:lnTo>
                      <a:pt x="393" y="226"/>
                    </a:lnTo>
                    <a:lnTo>
                      <a:pt x="410" y="210"/>
                    </a:lnTo>
                    <a:lnTo>
                      <a:pt x="435" y="193"/>
                    </a:lnTo>
                    <a:lnTo>
                      <a:pt x="452" y="176"/>
                    </a:lnTo>
                    <a:lnTo>
                      <a:pt x="468" y="160"/>
                    </a:lnTo>
                    <a:lnTo>
                      <a:pt x="485" y="151"/>
                    </a:lnTo>
                    <a:lnTo>
                      <a:pt x="502" y="135"/>
                    </a:lnTo>
                    <a:lnTo>
                      <a:pt x="527" y="126"/>
                    </a:lnTo>
                    <a:lnTo>
                      <a:pt x="544" y="109"/>
                    </a:lnTo>
                    <a:lnTo>
                      <a:pt x="569" y="101"/>
                    </a:lnTo>
                    <a:lnTo>
                      <a:pt x="585" y="84"/>
                    </a:lnTo>
                    <a:lnTo>
                      <a:pt x="602" y="76"/>
                    </a:lnTo>
                    <a:lnTo>
                      <a:pt x="627" y="68"/>
                    </a:lnTo>
                    <a:lnTo>
                      <a:pt x="644" y="59"/>
                    </a:lnTo>
                    <a:lnTo>
                      <a:pt x="669" y="51"/>
                    </a:lnTo>
                    <a:lnTo>
                      <a:pt x="686" y="43"/>
                    </a:lnTo>
                    <a:lnTo>
                      <a:pt x="711" y="34"/>
                    </a:lnTo>
                    <a:lnTo>
                      <a:pt x="727" y="26"/>
                    </a:lnTo>
                    <a:lnTo>
                      <a:pt x="752" y="18"/>
                    </a:lnTo>
                    <a:lnTo>
                      <a:pt x="777" y="9"/>
                    </a:lnTo>
                    <a:lnTo>
                      <a:pt x="794" y="1"/>
                    </a:lnTo>
                    <a:lnTo>
                      <a:pt x="819" y="1"/>
                    </a:lnTo>
                    <a:lnTo>
                      <a:pt x="844" y="1"/>
                    </a:lnTo>
                    <a:lnTo>
                      <a:pt x="861" y="1"/>
                    </a:lnTo>
                    <a:lnTo>
                      <a:pt x="886" y="1"/>
                    </a:lnTo>
                    <a:lnTo>
                      <a:pt x="911" y="1"/>
                    </a:lnTo>
                    <a:lnTo>
                      <a:pt x="928" y="1"/>
                    </a:lnTo>
                    <a:lnTo>
                      <a:pt x="953" y="1"/>
                    </a:lnTo>
                    <a:lnTo>
                      <a:pt x="978" y="1"/>
                    </a:lnTo>
                    <a:lnTo>
                      <a:pt x="1120" y="1"/>
                    </a:lnTo>
                    <a:lnTo>
                      <a:pt x="1145" y="1"/>
                    </a:lnTo>
                    <a:lnTo>
                      <a:pt x="1162" y="1"/>
                    </a:lnTo>
                    <a:lnTo>
                      <a:pt x="1187" y="1"/>
                    </a:lnTo>
                    <a:lnTo>
                      <a:pt x="1212" y="1"/>
                    </a:lnTo>
                    <a:lnTo>
                      <a:pt x="1237" y="1"/>
                    </a:lnTo>
                    <a:lnTo>
                      <a:pt x="1262" y="1"/>
                    </a:lnTo>
                    <a:lnTo>
                      <a:pt x="1287" y="1"/>
                    </a:lnTo>
                    <a:lnTo>
                      <a:pt x="1312" y="1"/>
                    </a:lnTo>
                    <a:lnTo>
                      <a:pt x="1337" y="9"/>
                    </a:lnTo>
                    <a:lnTo>
                      <a:pt x="1354" y="18"/>
                    </a:lnTo>
                    <a:lnTo>
                      <a:pt x="1379" y="26"/>
                    </a:lnTo>
                    <a:lnTo>
                      <a:pt x="1404" y="34"/>
                    </a:lnTo>
                    <a:lnTo>
                      <a:pt x="1429" y="43"/>
                    </a:lnTo>
                    <a:lnTo>
                      <a:pt x="1454" y="51"/>
                    </a:lnTo>
                    <a:lnTo>
                      <a:pt x="1479" y="59"/>
                    </a:lnTo>
                    <a:lnTo>
                      <a:pt x="1504" y="68"/>
                    </a:lnTo>
                    <a:lnTo>
                      <a:pt x="1529" y="76"/>
                    </a:lnTo>
                    <a:lnTo>
                      <a:pt x="1546" y="84"/>
                    </a:lnTo>
                    <a:lnTo>
                      <a:pt x="1571" y="93"/>
                    </a:lnTo>
                    <a:lnTo>
                      <a:pt x="1596" y="109"/>
                    </a:lnTo>
                    <a:lnTo>
                      <a:pt x="1621" y="118"/>
                    </a:lnTo>
                    <a:lnTo>
                      <a:pt x="1646" y="135"/>
                    </a:lnTo>
                    <a:lnTo>
                      <a:pt x="1671" y="143"/>
                    </a:lnTo>
                    <a:lnTo>
                      <a:pt x="1696" y="160"/>
                    </a:lnTo>
                    <a:lnTo>
                      <a:pt x="1721" y="168"/>
                    </a:lnTo>
                    <a:lnTo>
                      <a:pt x="1738" y="185"/>
                    </a:lnTo>
                    <a:lnTo>
                      <a:pt x="1763" y="201"/>
                    </a:lnTo>
                    <a:lnTo>
                      <a:pt x="1788" y="218"/>
                    </a:lnTo>
                    <a:lnTo>
                      <a:pt x="1813" y="235"/>
                    </a:lnTo>
                    <a:lnTo>
                      <a:pt x="1838" y="251"/>
                    </a:lnTo>
                    <a:lnTo>
                      <a:pt x="1863" y="268"/>
                    </a:lnTo>
                    <a:lnTo>
                      <a:pt x="1880" y="285"/>
                    </a:lnTo>
                    <a:lnTo>
                      <a:pt x="1905" y="302"/>
                    </a:lnTo>
                    <a:lnTo>
                      <a:pt x="1930" y="318"/>
                    </a:lnTo>
                    <a:lnTo>
                      <a:pt x="1955" y="335"/>
                    </a:lnTo>
                    <a:lnTo>
                      <a:pt x="1972" y="360"/>
                    </a:lnTo>
                    <a:lnTo>
                      <a:pt x="1997" y="377"/>
                    </a:lnTo>
                    <a:lnTo>
                      <a:pt x="2022" y="394"/>
                    </a:lnTo>
                    <a:lnTo>
                      <a:pt x="2047" y="419"/>
                    </a:lnTo>
                    <a:lnTo>
                      <a:pt x="2064" y="435"/>
                    </a:lnTo>
                    <a:lnTo>
                      <a:pt x="2089" y="460"/>
                    </a:lnTo>
                    <a:lnTo>
                      <a:pt x="2114" y="485"/>
                    </a:lnTo>
                    <a:lnTo>
                      <a:pt x="2131" y="502"/>
                    </a:lnTo>
                    <a:lnTo>
                      <a:pt x="2156" y="527"/>
                    </a:lnTo>
                    <a:lnTo>
                      <a:pt x="2173" y="552"/>
                    </a:lnTo>
                    <a:lnTo>
                      <a:pt x="2198" y="577"/>
                    </a:lnTo>
                    <a:lnTo>
                      <a:pt x="2223" y="602"/>
                    </a:lnTo>
                    <a:lnTo>
                      <a:pt x="2281" y="669"/>
                    </a:lnTo>
                    <a:lnTo>
                      <a:pt x="2331" y="728"/>
                    </a:lnTo>
                    <a:lnTo>
                      <a:pt x="2340" y="744"/>
                    </a:lnTo>
                    <a:lnTo>
                      <a:pt x="2398" y="820"/>
                    </a:lnTo>
                    <a:lnTo>
                      <a:pt x="2465" y="886"/>
                    </a:lnTo>
                    <a:lnTo>
                      <a:pt x="2523" y="962"/>
                    </a:lnTo>
                    <a:lnTo>
                      <a:pt x="2574" y="1037"/>
                    </a:lnTo>
                    <a:lnTo>
                      <a:pt x="2632" y="1112"/>
                    </a:lnTo>
                    <a:lnTo>
                      <a:pt x="2691" y="1187"/>
                    </a:lnTo>
                    <a:lnTo>
                      <a:pt x="2741" y="1254"/>
                    </a:lnTo>
                    <a:lnTo>
                      <a:pt x="2799" y="1329"/>
                    </a:lnTo>
                    <a:lnTo>
                      <a:pt x="2849" y="1413"/>
                    </a:lnTo>
                    <a:lnTo>
                      <a:pt x="2908" y="1488"/>
                    </a:lnTo>
                    <a:lnTo>
                      <a:pt x="2958" y="1563"/>
                    </a:lnTo>
                    <a:lnTo>
                      <a:pt x="3008" y="1638"/>
                    </a:lnTo>
                    <a:lnTo>
                      <a:pt x="3058" y="1722"/>
                    </a:lnTo>
                    <a:lnTo>
                      <a:pt x="3108" y="1797"/>
                    </a:lnTo>
                    <a:lnTo>
                      <a:pt x="3150" y="1872"/>
                    </a:lnTo>
                    <a:lnTo>
                      <a:pt x="3192" y="1947"/>
                    </a:lnTo>
                    <a:lnTo>
                      <a:pt x="3234" y="2014"/>
                    </a:lnTo>
                    <a:lnTo>
                      <a:pt x="3275" y="2089"/>
                    </a:lnTo>
                    <a:lnTo>
                      <a:pt x="3317" y="2156"/>
                    </a:lnTo>
                    <a:lnTo>
                      <a:pt x="3359" y="2231"/>
                    </a:lnTo>
                    <a:lnTo>
                      <a:pt x="3392" y="2307"/>
                    </a:lnTo>
                    <a:lnTo>
                      <a:pt x="3434" y="2382"/>
                    </a:lnTo>
                    <a:lnTo>
                      <a:pt x="3467" y="2449"/>
                    </a:lnTo>
                    <a:lnTo>
                      <a:pt x="3501" y="2524"/>
                    </a:lnTo>
                    <a:lnTo>
                      <a:pt x="3534" y="2599"/>
                    </a:lnTo>
                    <a:lnTo>
                      <a:pt x="3568" y="2674"/>
                    </a:lnTo>
                    <a:lnTo>
                      <a:pt x="3601" y="2749"/>
                    </a:lnTo>
                    <a:lnTo>
                      <a:pt x="3635" y="2816"/>
                    </a:lnTo>
                    <a:lnTo>
                      <a:pt x="3668" y="2891"/>
                    </a:lnTo>
                    <a:lnTo>
                      <a:pt x="3701" y="2967"/>
                    </a:lnTo>
                    <a:lnTo>
                      <a:pt x="3726" y="3042"/>
                    </a:lnTo>
                    <a:lnTo>
                      <a:pt x="3760" y="3117"/>
                    </a:lnTo>
                    <a:lnTo>
                      <a:pt x="3785" y="3192"/>
                    </a:lnTo>
                    <a:lnTo>
                      <a:pt x="3818" y="3267"/>
                    </a:lnTo>
                    <a:lnTo>
                      <a:pt x="3843" y="3342"/>
                    </a:lnTo>
                    <a:lnTo>
                      <a:pt x="3877" y="3418"/>
                    </a:lnTo>
                    <a:lnTo>
                      <a:pt x="3902" y="3493"/>
                    </a:lnTo>
                    <a:lnTo>
                      <a:pt x="3927" y="3568"/>
                    </a:lnTo>
                    <a:lnTo>
                      <a:pt x="3960" y="3652"/>
                    </a:lnTo>
                    <a:lnTo>
                      <a:pt x="3985" y="3727"/>
                    </a:lnTo>
                    <a:lnTo>
                      <a:pt x="4036" y="3877"/>
                    </a:lnTo>
                    <a:lnTo>
                      <a:pt x="4094" y="4036"/>
                    </a:lnTo>
                    <a:lnTo>
                      <a:pt x="4127" y="4136"/>
                    </a:lnTo>
                    <a:lnTo>
                      <a:pt x="4144" y="4186"/>
                    </a:lnTo>
                    <a:lnTo>
                      <a:pt x="4102" y="4270"/>
                    </a:lnTo>
                    <a:lnTo>
                      <a:pt x="4019" y="4228"/>
                    </a:lnTo>
                    <a:lnTo>
                      <a:pt x="4002" y="4186"/>
                    </a:lnTo>
                    <a:lnTo>
                      <a:pt x="3960" y="4078"/>
                    </a:lnTo>
                    <a:lnTo>
                      <a:pt x="3902" y="3927"/>
                    </a:lnTo>
                    <a:lnTo>
                      <a:pt x="3843" y="3777"/>
                    </a:lnTo>
                    <a:lnTo>
                      <a:pt x="3818" y="3702"/>
                    </a:lnTo>
                    <a:lnTo>
                      <a:pt x="3785" y="3627"/>
                    </a:lnTo>
                    <a:lnTo>
                      <a:pt x="3760" y="3551"/>
                    </a:lnTo>
                    <a:lnTo>
                      <a:pt x="3726" y="3476"/>
                    </a:lnTo>
                    <a:lnTo>
                      <a:pt x="3701" y="3401"/>
                    </a:lnTo>
                    <a:lnTo>
                      <a:pt x="3668" y="3326"/>
                    </a:lnTo>
                    <a:lnTo>
                      <a:pt x="3643" y="3251"/>
                    </a:lnTo>
                    <a:lnTo>
                      <a:pt x="3609" y="3184"/>
                    </a:lnTo>
                    <a:lnTo>
                      <a:pt x="3576" y="3109"/>
                    </a:lnTo>
                    <a:lnTo>
                      <a:pt x="3543" y="3033"/>
                    </a:lnTo>
                    <a:lnTo>
                      <a:pt x="3509" y="2967"/>
                    </a:lnTo>
                    <a:lnTo>
                      <a:pt x="3476" y="2891"/>
                    </a:lnTo>
                    <a:lnTo>
                      <a:pt x="3442" y="2816"/>
                    </a:lnTo>
                    <a:lnTo>
                      <a:pt x="3409" y="2749"/>
                    </a:lnTo>
                    <a:lnTo>
                      <a:pt x="3376" y="2674"/>
                    </a:lnTo>
                    <a:lnTo>
                      <a:pt x="3342" y="2607"/>
                    </a:lnTo>
                    <a:lnTo>
                      <a:pt x="3300" y="2532"/>
                    </a:lnTo>
                    <a:lnTo>
                      <a:pt x="3267" y="2465"/>
                    </a:lnTo>
                    <a:lnTo>
                      <a:pt x="3225" y="2390"/>
                    </a:lnTo>
                    <a:lnTo>
                      <a:pt x="3192" y="2323"/>
                    </a:lnTo>
                    <a:lnTo>
                      <a:pt x="3150" y="2256"/>
                    </a:lnTo>
                    <a:lnTo>
                      <a:pt x="3108" y="2190"/>
                    </a:lnTo>
                    <a:lnTo>
                      <a:pt x="3066" y="2114"/>
                    </a:lnTo>
                    <a:lnTo>
                      <a:pt x="3025" y="2048"/>
                    </a:lnTo>
                    <a:lnTo>
                      <a:pt x="2983" y="1981"/>
                    </a:lnTo>
                    <a:lnTo>
                      <a:pt x="2933" y="1914"/>
                    </a:lnTo>
                    <a:lnTo>
                      <a:pt x="2883" y="1839"/>
                    </a:lnTo>
                    <a:lnTo>
                      <a:pt x="2833" y="1764"/>
                    </a:lnTo>
                    <a:lnTo>
                      <a:pt x="2782" y="1688"/>
                    </a:lnTo>
                    <a:lnTo>
                      <a:pt x="2724" y="1613"/>
                    </a:lnTo>
                    <a:lnTo>
                      <a:pt x="2674" y="1538"/>
                    </a:lnTo>
                    <a:lnTo>
                      <a:pt x="2615" y="1471"/>
                    </a:lnTo>
                    <a:lnTo>
                      <a:pt x="2565" y="1396"/>
                    </a:lnTo>
                    <a:lnTo>
                      <a:pt x="2507" y="1329"/>
                    </a:lnTo>
                    <a:lnTo>
                      <a:pt x="2448" y="1254"/>
                    </a:lnTo>
                    <a:lnTo>
                      <a:pt x="2390" y="1187"/>
                    </a:lnTo>
                    <a:lnTo>
                      <a:pt x="2331" y="1112"/>
                    </a:lnTo>
                    <a:lnTo>
                      <a:pt x="2273" y="1045"/>
                    </a:lnTo>
                    <a:lnTo>
                      <a:pt x="2214" y="978"/>
                    </a:lnTo>
                    <a:lnTo>
                      <a:pt x="2156" y="911"/>
                    </a:lnTo>
                    <a:lnTo>
                      <a:pt x="2147" y="895"/>
                    </a:lnTo>
                    <a:lnTo>
                      <a:pt x="2097" y="845"/>
                    </a:lnTo>
                    <a:lnTo>
                      <a:pt x="2031" y="769"/>
                    </a:lnTo>
                    <a:lnTo>
                      <a:pt x="2014" y="753"/>
                    </a:lnTo>
                    <a:lnTo>
                      <a:pt x="1989" y="728"/>
                    </a:lnTo>
                    <a:lnTo>
                      <a:pt x="1972" y="711"/>
                    </a:lnTo>
                    <a:lnTo>
                      <a:pt x="1947" y="686"/>
                    </a:lnTo>
                    <a:lnTo>
                      <a:pt x="1930" y="669"/>
                    </a:lnTo>
                    <a:lnTo>
                      <a:pt x="1905" y="652"/>
                    </a:lnTo>
                    <a:lnTo>
                      <a:pt x="1889" y="636"/>
                    </a:lnTo>
                    <a:lnTo>
                      <a:pt x="1863" y="611"/>
                    </a:lnTo>
                    <a:lnTo>
                      <a:pt x="1847" y="594"/>
                    </a:lnTo>
                    <a:lnTo>
                      <a:pt x="1822" y="577"/>
                    </a:lnTo>
                    <a:lnTo>
                      <a:pt x="1805" y="561"/>
                    </a:lnTo>
                    <a:lnTo>
                      <a:pt x="1780" y="544"/>
                    </a:lnTo>
                    <a:lnTo>
                      <a:pt x="1763" y="527"/>
                    </a:lnTo>
                    <a:lnTo>
                      <a:pt x="1738" y="519"/>
                    </a:lnTo>
                    <a:lnTo>
                      <a:pt x="1721" y="502"/>
                    </a:lnTo>
                    <a:lnTo>
                      <a:pt x="1696" y="485"/>
                    </a:lnTo>
                    <a:lnTo>
                      <a:pt x="1680" y="477"/>
                    </a:lnTo>
                    <a:lnTo>
                      <a:pt x="1655" y="460"/>
                    </a:lnTo>
                    <a:lnTo>
                      <a:pt x="1638" y="444"/>
                    </a:lnTo>
                    <a:lnTo>
                      <a:pt x="1613" y="435"/>
                    </a:lnTo>
                    <a:lnTo>
                      <a:pt x="1596" y="427"/>
                    </a:lnTo>
                    <a:lnTo>
                      <a:pt x="1579" y="410"/>
                    </a:lnTo>
                    <a:lnTo>
                      <a:pt x="1554" y="402"/>
                    </a:lnTo>
                    <a:lnTo>
                      <a:pt x="1538" y="394"/>
                    </a:lnTo>
                    <a:lnTo>
                      <a:pt x="1513" y="377"/>
                    </a:lnTo>
                    <a:lnTo>
                      <a:pt x="1496" y="368"/>
                    </a:lnTo>
                    <a:lnTo>
                      <a:pt x="1479" y="360"/>
                    </a:lnTo>
                    <a:lnTo>
                      <a:pt x="1454" y="352"/>
                    </a:lnTo>
                    <a:lnTo>
                      <a:pt x="1437" y="343"/>
                    </a:lnTo>
                    <a:lnTo>
                      <a:pt x="1412" y="335"/>
                    </a:lnTo>
                    <a:lnTo>
                      <a:pt x="1412" y="335"/>
                    </a:lnTo>
                    <a:lnTo>
                      <a:pt x="1396" y="327"/>
                    </a:lnTo>
                    <a:lnTo>
                      <a:pt x="1371" y="318"/>
                    </a:lnTo>
                    <a:lnTo>
                      <a:pt x="1371" y="318"/>
                    </a:lnTo>
                    <a:lnTo>
                      <a:pt x="1354" y="318"/>
                    </a:lnTo>
                    <a:lnTo>
                      <a:pt x="1329" y="310"/>
                    </a:lnTo>
                    <a:lnTo>
                      <a:pt x="1329" y="310"/>
                    </a:lnTo>
                    <a:lnTo>
                      <a:pt x="1312" y="302"/>
                    </a:lnTo>
                    <a:lnTo>
                      <a:pt x="1295" y="293"/>
                    </a:lnTo>
                    <a:lnTo>
                      <a:pt x="1295" y="293"/>
                    </a:lnTo>
                    <a:lnTo>
                      <a:pt x="1270" y="293"/>
                    </a:lnTo>
                    <a:lnTo>
                      <a:pt x="1254" y="293"/>
                    </a:lnTo>
                    <a:lnTo>
                      <a:pt x="1254" y="293"/>
                    </a:lnTo>
                    <a:lnTo>
                      <a:pt x="1229" y="293"/>
                    </a:lnTo>
                    <a:lnTo>
                      <a:pt x="1212" y="293"/>
                    </a:lnTo>
                    <a:lnTo>
                      <a:pt x="1212" y="293"/>
                    </a:lnTo>
                    <a:lnTo>
                      <a:pt x="1195" y="293"/>
                    </a:lnTo>
                    <a:lnTo>
                      <a:pt x="1170" y="293"/>
                    </a:lnTo>
                    <a:lnTo>
                      <a:pt x="1170" y="293"/>
                    </a:lnTo>
                    <a:lnTo>
                      <a:pt x="1153" y="293"/>
                    </a:lnTo>
                    <a:lnTo>
                      <a:pt x="1137" y="293"/>
                    </a:lnTo>
                    <a:lnTo>
                      <a:pt x="1137" y="293"/>
                    </a:lnTo>
                    <a:lnTo>
                      <a:pt x="1112" y="293"/>
                    </a:lnTo>
                    <a:lnTo>
                      <a:pt x="978" y="293"/>
                    </a:lnTo>
                    <a:lnTo>
                      <a:pt x="961" y="293"/>
                    </a:lnTo>
                    <a:lnTo>
                      <a:pt x="961" y="293"/>
                    </a:lnTo>
                    <a:lnTo>
                      <a:pt x="945" y="293"/>
                    </a:lnTo>
                    <a:lnTo>
                      <a:pt x="919" y="293"/>
                    </a:lnTo>
                    <a:lnTo>
                      <a:pt x="919" y="293"/>
                    </a:lnTo>
                    <a:lnTo>
                      <a:pt x="903" y="293"/>
                    </a:lnTo>
                    <a:lnTo>
                      <a:pt x="886" y="293"/>
                    </a:lnTo>
                    <a:lnTo>
                      <a:pt x="886" y="293"/>
                    </a:lnTo>
                    <a:lnTo>
                      <a:pt x="869" y="293"/>
                    </a:lnTo>
                    <a:lnTo>
                      <a:pt x="853" y="293"/>
                    </a:lnTo>
                    <a:lnTo>
                      <a:pt x="853" y="293"/>
                    </a:lnTo>
                    <a:lnTo>
                      <a:pt x="836" y="293"/>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131;p37">
                <a:extLst>
                  <a:ext uri="{FF2B5EF4-FFF2-40B4-BE49-F238E27FC236}">
                    <a16:creationId xmlns:a16="http://schemas.microsoft.com/office/drawing/2014/main" id="{4D12594B-A99D-7229-C8C1-CD2D38B6C30E}"/>
                  </a:ext>
                </a:extLst>
              </p:cNvPr>
              <p:cNvSpPr/>
              <p:nvPr/>
            </p:nvSpPr>
            <p:spPr>
              <a:xfrm>
                <a:off x="5108623" y="8950924"/>
                <a:ext cx="300898" cy="251817"/>
              </a:xfrm>
              <a:custGeom>
                <a:avLst/>
                <a:gdLst/>
                <a:ahLst/>
                <a:cxnLst/>
                <a:rect l="l" t="t" r="r" b="b"/>
                <a:pathLst>
                  <a:path w="6100" h="5105" extrusionOk="0">
                    <a:moveTo>
                      <a:pt x="3626" y="4829"/>
                    </a:moveTo>
                    <a:lnTo>
                      <a:pt x="3610" y="4829"/>
                    </a:lnTo>
                    <a:lnTo>
                      <a:pt x="3568" y="4846"/>
                    </a:lnTo>
                    <a:lnTo>
                      <a:pt x="3468" y="4888"/>
                    </a:lnTo>
                    <a:lnTo>
                      <a:pt x="3401" y="4913"/>
                    </a:lnTo>
                    <a:lnTo>
                      <a:pt x="3326" y="4938"/>
                    </a:lnTo>
                    <a:lnTo>
                      <a:pt x="3242" y="4963"/>
                    </a:lnTo>
                    <a:lnTo>
                      <a:pt x="3167" y="4988"/>
                    </a:lnTo>
                    <a:lnTo>
                      <a:pt x="3125" y="5005"/>
                    </a:lnTo>
                    <a:lnTo>
                      <a:pt x="3083" y="5021"/>
                    </a:lnTo>
                    <a:lnTo>
                      <a:pt x="3041" y="5030"/>
                    </a:lnTo>
                    <a:lnTo>
                      <a:pt x="3000" y="5038"/>
                    </a:lnTo>
                    <a:lnTo>
                      <a:pt x="2958" y="5055"/>
                    </a:lnTo>
                    <a:lnTo>
                      <a:pt x="2916" y="5063"/>
                    </a:lnTo>
                    <a:lnTo>
                      <a:pt x="2883" y="5080"/>
                    </a:lnTo>
                    <a:lnTo>
                      <a:pt x="2841" y="5088"/>
                    </a:lnTo>
                    <a:lnTo>
                      <a:pt x="2808" y="5096"/>
                    </a:lnTo>
                    <a:lnTo>
                      <a:pt x="2774" y="5105"/>
                    </a:lnTo>
                    <a:lnTo>
                      <a:pt x="2741" y="5105"/>
                    </a:lnTo>
                    <a:lnTo>
                      <a:pt x="2724" y="5105"/>
                    </a:lnTo>
                    <a:lnTo>
                      <a:pt x="2716" y="5105"/>
                    </a:lnTo>
                    <a:lnTo>
                      <a:pt x="2699" y="5105"/>
                    </a:lnTo>
                    <a:lnTo>
                      <a:pt x="2682" y="5105"/>
                    </a:lnTo>
                    <a:lnTo>
                      <a:pt x="2666" y="5105"/>
                    </a:lnTo>
                    <a:lnTo>
                      <a:pt x="2657" y="5105"/>
                    </a:lnTo>
                    <a:lnTo>
                      <a:pt x="2615" y="5105"/>
                    </a:lnTo>
                    <a:lnTo>
                      <a:pt x="2599" y="5105"/>
                    </a:lnTo>
                    <a:lnTo>
                      <a:pt x="2582" y="5105"/>
                    </a:lnTo>
                    <a:lnTo>
                      <a:pt x="2565" y="5105"/>
                    </a:lnTo>
                    <a:lnTo>
                      <a:pt x="2549" y="5105"/>
                    </a:lnTo>
                    <a:lnTo>
                      <a:pt x="2532" y="5096"/>
                    </a:lnTo>
                    <a:lnTo>
                      <a:pt x="2515" y="5088"/>
                    </a:lnTo>
                    <a:lnTo>
                      <a:pt x="2498" y="5080"/>
                    </a:lnTo>
                    <a:lnTo>
                      <a:pt x="2482" y="5063"/>
                    </a:lnTo>
                    <a:lnTo>
                      <a:pt x="2465" y="5038"/>
                    </a:lnTo>
                    <a:lnTo>
                      <a:pt x="2448" y="5005"/>
                    </a:lnTo>
                    <a:lnTo>
                      <a:pt x="2448" y="4979"/>
                    </a:lnTo>
                    <a:lnTo>
                      <a:pt x="2448" y="4946"/>
                    </a:lnTo>
                    <a:lnTo>
                      <a:pt x="2448" y="4929"/>
                    </a:lnTo>
                    <a:lnTo>
                      <a:pt x="2448" y="4921"/>
                    </a:lnTo>
                    <a:lnTo>
                      <a:pt x="2457" y="4896"/>
                    </a:lnTo>
                    <a:lnTo>
                      <a:pt x="2465" y="4871"/>
                    </a:lnTo>
                    <a:lnTo>
                      <a:pt x="2482" y="4863"/>
                    </a:lnTo>
                    <a:lnTo>
                      <a:pt x="2490" y="4846"/>
                    </a:lnTo>
                    <a:lnTo>
                      <a:pt x="2507" y="4837"/>
                    </a:lnTo>
                    <a:lnTo>
                      <a:pt x="2515" y="4829"/>
                    </a:lnTo>
                    <a:lnTo>
                      <a:pt x="2532" y="4821"/>
                    </a:lnTo>
                    <a:lnTo>
                      <a:pt x="2540" y="4812"/>
                    </a:lnTo>
                    <a:lnTo>
                      <a:pt x="2549" y="4804"/>
                    </a:lnTo>
                    <a:lnTo>
                      <a:pt x="2574" y="4787"/>
                    </a:lnTo>
                    <a:lnTo>
                      <a:pt x="2599" y="4779"/>
                    </a:lnTo>
                    <a:lnTo>
                      <a:pt x="2624" y="4762"/>
                    </a:lnTo>
                    <a:lnTo>
                      <a:pt x="2649" y="4754"/>
                    </a:lnTo>
                    <a:lnTo>
                      <a:pt x="2674" y="4737"/>
                    </a:lnTo>
                    <a:lnTo>
                      <a:pt x="2707" y="4729"/>
                    </a:lnTo>
                    <a:lnTo>
                      <a:pt x="2732" y="4721"/>
                    </a:lnTo>
                    <a:lnTo>
                      <a:pt x="2766" y="4712"/>
                    </a:lnTo>
                    <a:lnTo>
                      <a:pt x="2824" y="4687"/>
                    </a:lnTo>
                    <a:lnTo>
                      <a:pt x="2941" y="4654"/>
                    </a:lnTo>
                    <a:lnTo>
                      <a:pt x="3000" y="4629"/>
                    </a:lnTo>
                    <a:lnTo>
                      <a:pt x="3025" y="4620"/>
                    </a:lnTo>
                    <a:lnTo>
                      <a:pt x="3050" y="4612"/>
                    </a:lnTo>
                    <a:lnTo>
                      <a:pt x="3075" y="4604"/>
                    </a:lnTo>
                    <a:lnTo>
                      <a:pt x="3092" y="4595"/>
                    </a:lnTo>
                    <a:lnTo>
                      <a:pt x="3108" y="4587"/>
                    </a:lnTo>
                    <a:lnTo>
                      <a:pt x="3125" y="4578"/>
                    </a:lnTo>
                    <a:lnTo>
                      <a:pt x="3309" y="4487"/>
                    </a:lnTo>
                    <a:lnTo>
                      <a:pt x="3484" y="4386"/>
                    </a:lnTo>
                    <a:lnTo>
                      <a:pt x="3576" y="4336"/>
                    </a:lnTo>
                    <a:lnTo>
                      <a:pt x="3668" y="4294"/>
                    </a:lnTo>
                    <a:lnTo>
                      <a:pt x="3760" y="4244"/>
                    </a:lnTo>
                    <a:lnTo>
                      <a:pt x="3852" y="4194"/>
                    </a:lnTo>
                    <a:lnTo>
                      <a:pt x="3919" y="4152"/>
                    </a:lnTo>
                    <a:lnTo>
                      <a:pt x="3994" y="4111"/>
                    </a:lnTo>
                    <a:lnTo>
                      <a:pt x="4069" y="4069"/>
                    </a:lnTo>
                    <a:lnTo>
                      <a:pt x="4153" y="4019"/>
                    </a:lnTo>
                    <a:lnTo>
                      <a:pt x="4244" y="3969"/>
                    </a:lnTo>
                    <a:lnTo>
                      <a:pt x="4286" y="3944"/>
                    </a:lnTo>
                    <a:lnTo>
                      <a:pt x="4328" y="3919"/>
                    </a:lnTo>
                    <a:lnTo>
                      <a:pt x="4361" y="3893"/>
                    </a:lnTo>
                    <a:lnTo>
                      <a:pt x="4370" y="3885"/>
                    </a:lnTo>
                    <a:lnTo>
                      <a:pt x="4420" y="3860"/>
                    </a:lnTo>
                    <a:lnTo>
                      <a:pt x="4462" y="3827"/>
                    </a:lnTo>
                    <a:lnTo>
                      <a:pt x="4512" y="3802"/>
                    </a:lnTo>
                    <a:lnTo>
                      <a:pt x="4562" y="3768"/>
                    </a:lnTo>
                    <a:lnTo>
                      <a:pt x="4604" y="3735"/>
                    </a:lnTo>
                    <a:lnTo>
                      <a:pt x="4654" y="3710"/>
                    </a:lnTo>
                    <a:lnTo>
                      <a:pt x="4696" y="3676"/>
                    </a:lnTo>
                    <a:lnTo>
                      <a:pt x="4746" y="3643"/>
                    </a:lnTo>
                    <a:lnTo>
                      <a:pt x="4796" y="3609"/>
                    </a:lnTo>
                    <a:lnTo>
                      <a:pt x="4838" y="3576"/>
                    </a:lnTo>
                    <a:lnTo>
                      <a:pt x="4888" y="3534"/>
                    </a:lnTo>
                    <a:lnTo>
                      <a:pt x="4930" y="3501"/>
                    </a:lnTo>
                    <a:lnTo>
                      <a:pt x="4980" y="3467"/>
                    </a:lnTo>
                    <a:lnTo>
                      <a:pt x="5021" y="3434"/>
                    </a:lnTo>
                    <a:lnTo>
                      <a:pt x="5072" y="3392"/>
                    </a:lnTo>
                    <a:lnTo>
                      <a:pt x="5113" y="3359"/>
                    </a:lnTo>
                    <a:lnTo>
                      <a:pt x="5155" y="3317"/>
                    </a:lnTo>
                    <a:lnTo>
                      <a:pt x="5205" y="3284"/>
                    </a:lnTo>
                    <a:lnTo>
                      <a:pt x="5247" y="3242"/>
                    </a:lnTo>
                    <a:lnTo>
                      <a:pt x="5289" y="3200"/>
                    </a:lnTo>
                    <a:lnTo>
                      <a:pt x="5330" y="3167"/>
                    </a:lnTo>
                    <a:lnTo>
                      <a:pt x="5364" y="3125"/>
                    </a:lnTo>
                    <a:lnTo>
                      <a:pt x="5406" y="3083"/>
                    </a:lnTo>
                    <a:lnTo>
                      <a:pt x="5439" y="3050"/>
                    </a:lnTo>
                    <a:lnTo>
                      <a:pt x="5447" y="3041"/>
                    </a:lnTo>
                    <a:lnTo>
                      <a:pt x="5481" y="3000"/>
                    </a:lnTo>
                    <a:lnTo>
                      <a:pt x="5498" y="2983"/>
                    </a:lnTo>
                    <a:lnTo>
                      <a:pt x="5514" y="2958"/>
                    </a:lnTo>
                    <a:lnTo>
                      <a:pt x="5539" y="2941"/>
                    </a:lnTo>
                    <a:lnTo>
                      <a:pt x="5556" y="2916"/>
                    </a:lnTo>
                    <a:lnTo>
                      <a:pt x="5573" y="2899"/>
                    </a:lnTo>
                    <a:lnTo>
                      <a:pt x="5589" y="2874"/>
                    </a:lnTo>
                    <a:lnTo>
                      <a:pt x="5598" y="2858"/>
                    </a:lnTo>
                    <a:lnTo>
                      <a:pt x="5615" y="2832"/>
                    </a:lnTo>
                    <a:lnTo>
                      <a:pt x="5631" y="2816"/>
                    </a:lnTo>
                    <a:lnTo>
                      <a:pt x="5648" y="2791"/>
                    </a:lnTo>
                    <a:lnTo>
                      <a:pt x="5665" y="2774"/>
                    </a:lnTo>
                    <a:lnTo>
                      <a:pt x="5681" y="2749"/>
                    </a:lnTo>
                    <a:lnTo>
                      <a:pt x="5690" y="2732"/>
                    </a:lnTo>
                    <a:lnTo>
                      <a:pt x="5706" y="2707"/>
                    </a:lnTo>
                    <a:lnTo>
                      <a:pt x="5715" y="2690"/>
                    </a:lnTo>
                    <a:lnTo>
                      <a:pt x="5731" y="2665"/>
                    </a:lnTo>
                    <a:lnTo>
                      <a:pt x="5740" y="2649"/>
                    </a:lnTo>
                    <a:lnTo>
                      <a:pt x="5757" y="2624"/>
                    </a:lnTo>
                    <a:lnTo>
                      <a:pt x="5765" y="2607"/>
                    </a:lnTo>
                    <a:lnTo>
                      <a:pt x="5773" y="2582"/>
                    </a:lnTo>
                    <a:lnTo>
                      <a:pt x="5790" y="2565"/>
                    </a:lnTo>
                    <a:lnTo>
                      <a:pt x="5798" y="2540"/>
                    </a:lnTo>
                    <a:lnTo>
                      <a:pt x="5807" y="2523"/>
                    </a:lnTo>
                    <a:lnTo>
                      <a:pt x="5815" y="2498"/>
                    </a:lnTo>
                    <a:lnTo>
                      <a:pt x="5823" y="2473"/>
                    </a:lnTo>
                    <a:lnTo>
                      <a:pt x="5832" y="2457"/>
                    </a:lnTo>
                    <a:lnTo>
                      <a:pt x="5840" y="2431"/>
                    </a:lnTo>
                    <a:lnTo>
                      <a:pt x="5848" y="2423"/>
                    </a:lnTo>
                    <a:lnTo>
                      <a:pt x="5857" y="2398"/>
                    </a:lnTo>
                    <a:lnTo>
                      <a:pt x="5865" y="2373"/>
                    </a:lnTo>
                    <a:lnTo>
                      <a:pt x="5865" y="2356"/>
                    </a:lnTo>
                    <a:lnTo>
                      <a:pt x="5874" y="2331"/>
                    </a:lnTo>
                    <a:lnTo>
                      <a:pt x="5874" y="2315"/>
                    </a:lnTo>
                    <a:lnTo>
                      <a:pt x="5874" y="2289"/>
                    </a:lnTo>
                    <a:lnTo>
                      <a:pt x="5874" y="2273"/>
                    </a:lnTo>
                    <a:lnTo>
                      <a:pt x="5874" y="2248"/>
                    </a:lnTo>
                    <a:lnTo>
                      <a:pt x="5874" y="2223"/>
                    </a:lnTo>
                    <a:lnTo>
                      <a:pt x="5874" y="2081"/>
                    </a:lnTo>
                    <a:lnTo>
                      <a:pt x="5874" y="2056"/>
                    </a:lnTo>
                    <a:lnTo>
                      <a:pt x="5874" y="2039"/>
                    </a:lnTo>
                    <a:lnTo>
                      <a:pt x="5874" y="2014"/>
                    </a:lnTo>
                    <a:lnTo>
                      <a:pt x="5874" y="1997"/>
                    </a:lnTo>
                    <a:lnTo>
                      <a:pt x="5874" y="1972"/>
                    </a:lnTo>
                    <a:lnTo>
                      <a:pt x="5874" y="1955"/>
                    </a:lnTo>
                    <a:lnTo>
                      <a:pt x="5865" y="1930"/>
                    </a:lnTo>
                    <a:lnTo>
                      <a:pt x="5865" y="1914"/>
                    </a:lnTo>
                    <a:lnTo>
                      <a:pt x="5865" y="1914"/>
                    </a:lnTo>
                    <a:lnTo>
                      <a:pt x="5848" y="1914"/>
                    </a:lnTo>
                    <a:lnTo>
                      <a:pt x="5840" y="1914"/>
                    </a:lnTo>
                    <a:lnTo>
                      <a:pt x="5832" y="1914"/>
                    </a:lnTo>
                    <a:lnTo>
                      <a:pt x="5823" y="1914"/>
                    </a:lnTo>
                    <a:lnTo>
                      <a:pt x="5815" y="1914"/>
                    </a:lnTo>
                    <a:lnTo>
                      <a:pt x="5807" y="1914"/>
                    </a:lnTo>
                    <a:lnTo>
                      <a:pt x="5798" y="1914"/>
                    </a:lnTo>
                    <a:lnTo>
                      <a:pt x="5782" y="1914"/>
                    </a:lnTo>
                    <a:lnTo>
                      <a:pt x="5773" y="1914"/>
                    </a:lnTo>
                    <a:lnTo>
                      <a:pt x="5640" y="1914"/>
                    </a:lnTo>
                    <a:lnTo>
                      <a:pt x="5623" y="1914"/>
                    </a:lnTo>
                    <a:lnTo>
                      <a:pt x="5623" y="1914"/>
                    </a:lnTo>
                    <a:lnTo>
                      <a:pt x="5598" y="1914"/>
                    </a:lnTo>
                    <a:lnTo>
                      <a:pt x="5581" y="1914"/>
                    </a:lnTo>
                    <a:lnTo>
                      <a:pt x="5556" y="1914"/>
                    </a:lnTo>
                    <a:lnTo>
                      <a:pt x="5539" y="1914"/>
                    </a:lnTo>
                    <a:lnTo>
                      <a:pt x="5514" y="1914"/>
                    </a:lnTo>
                    <a:lnTo>
                      <a:pt x="5489" y="1914"/>
                    </a:lnTo>
                    <a:lnTo>
                      <a:pt x="5447" y="1922"/>
                    </a:lnTo>
                    <a:lnTo>
                      <a:pt x="5406" y="1930"/>
                    </a:lnTo>
                    <a:lnTo>
                      <a:pt x="5364" y="1947"/>
                    </a:lnTo>
                    <a:lnTo>
                      <a:pt x="5314" y="1955"/>
                    </a:lnTo>
                    <a:lnTo>
                      <a:pt x="5272" y="1964"/>
                    </a:lnTo>
                    <a:lnTo>
                      <a:pt x="5230" y="1980"/>
                    </a:lnTo>
                    <a:lnTo>
                      <a:pt x="5205" y="1989"/>
                    </a:lnTo>
                    <a:lnTo>
                      <a:pt x="5188" y="1989"/>
                    </a:lnTo>
                    <a:lnTo>
                      <a:pt x="5147" y="1997"/>
                    </a:lnTo>
                    <a:lnTo>
                      <a:pt x="5113" y="2014"/>
                    </a:lnTo>
                    <a:lnTo>
                      <a:pt x="5072" y="2031"/>
                    </a:lnTo>
                    <a:lnTo>
                      <a:pt x="5038" y="2039"/>
                    </a:lnTo>
                    <a:lnTo>
                      <a:pt x="4980" y="2064"/>
                    </a:lnTo>
                    <a:lnTo>
                      <a:pt x="4938" y="2081"/>
                    </a:lnTo>
                    <a:lnTo>
                      <a:pt x="4904" y="2089"/>
                    </a:lnTo>
                    <a:lnTo>
                      <a:pt x="4863" y="2106"/>
                    </a:lnTo>
                    <a:lnTo>
                      <a:pt x="4821" y="2131"/>
                    </a:lnTo>
                    <a:lnTo>
                      <a:pt x="4779" y="2147"/>
                    </a:lnTo>
                    <a:lnTo>
                      <a:pt x="4737" y="2164"/>
                    </a:lnTo>
                    <a:lnTo>
                      <a:pt x="4696" y="2181"/>
                    </a:lnTo>
                    <a:lnTo>
                      <a:pt x="4654" y="2206"/>
                    </a:lnTo>
                    <a:lnTo>
                      <a:pt x="4612" y="2223"/>
                    </a:lnTo>
                    <a:lnTo>
                      <a:pt x="4579" y="2248"/>
                    </a:lnTo>
                    <a:lnTo>
                      <a:pt x="4537" y="2264"/>
                    </a:lnTo>
                    <a:lnTo>
                      <a:pt x="4495" y="2289"/>
                    </a:lnTo>
                    <a:lnTo>
                      <a:pt x="4462" y="2306"/>
                    </a:lnTo>
                    <a:lnTo>
                      <a:pt x="4420" y="2331"/>
                    </a:lnTo>
                    <a:lnTo>
                      <a:pt x="4378" y="2348"/>
                    </a:lnTo>
                    <a:lnTo>
                      <a:pt x="4345" y="2373"/>
                    </a:lnTo>
                    <a:lnTo>
                      <a:pt x="4303" y="2398"/>
                    </a:lnTo>
                    <a:lnTo>
                      <a:pt x="4270" y="2423"/>
                    </a:lnTo>
                    <a:lnTo>
                      <a:pt x="4228" y="2448"/>
                    </a:lnTo>
                    <a:lnTo>
                      <a:pt x="4194" y="2465"/>
                    </a:lnTo>
                    <a:lnTo>
                      <a:pt x="4153" y="2490"/>
                    </a:lnTo>
                    <a:lnTo>
                      <a:pt x="4119" y="2515"/>
                    </a:lnTo>
                    <a:lnTo>
                      <a:pt x="4077" y="2540"/>
                    </a:lnTo>
                    <a:lnTo>
                      <a:pt x="4044" y="2565"/>
                    </a:lnTo>
                    <a:lnTo>
                      <a:pt x="4011" y="2590"/>
                    </a:lnTo>
                    <a:lnTo>
                      <a:pt x="3969" y="2624"/>
                    </a:lnTo>
                    <a:lnTo>
                      <a:pt x="3935" y="2649"/>
                    </a:lnTo>
                    <a:lnTo>
                      <a:pt x="3910" y="2665"/>
                    </a:lnTo>
                    <a:lnTo>
                      <a:pt x="3902" y="2674"/>
                    </a:lnTo>
                    <a:lnTo>
                      <a:pt x="3860" y="2699"/>
                    </a:lnTo>
                    <a:lnTo>
                      <a:pt x="3827" y="2724"/>
                    </a:lnTo>
                    <a:lnTo>
                      <a:pt x="3793" y="2757"/>
                    </a:lnTo>
                    <a:lnTo>
                      <a:pt x="3760" y="2782"/>
                    </a:lnTo>
                    <a:lnTo>
                      <a:pt x="3685" y="2841"/>
                    </a:lnTo>
                    <a:lnTo>
                      <a:pt x="3618" y="2891"/>
                    </a:lnTo>
                    <a:lnTo>
                      <a:pt x="3551" y="2949"/>
                    </a:lnTo>
                    <a:lnTo>
                      <a:pt x="3476" y="3008"/>
                    </a:lnTo>
                    <a:lnTo>
                      <a:pt x="3409" y="3066"/>
                    </a:lnTo>
                    <a:lnTo>
                      <a:pt x="3342" y="3125"/>
                    </a:lnTo>
                    <a:lnTo>
                      <a:pt x="3275" y="3183"/>
                    </a:lnTo>
                    <a:lnTo>
                      <a:pt x="3209" y="3250"/>
                    </a:lnTo>
                    <a:lnTo>
                      <a:pt x="3142" y="3309"/>
                    </a:lnTo>
                    <a:lnTo>
                      <a:pt x="3075" y="3376"/>
                    </a:lnTo>
                    <a:lnTo>
                      <a:pt x="3008" y="3434"/>
                    </a:lnTo>
                    <a:lnTo>
                      <a:pt x="2941" y="3501"/>
                    </a:lnTo>
                    <a:lnTo>
                      <a:pt x="2874" y="3559"/>
                    </a:lnTo>
                    <a:lnTo>
                      <a:pt x="2749" y="3676"/>
                    </a:lnTo>
                    <a:lnTo>
                      <a:pt x="2741" y="3685"/>
                    </a:lnTo>
                    <a:lnTo>
                      <a:pt x="2615" y="3785"/>
                    </a:lnTo>
                    <a:lnTo>
                      <a:pt x="2590" y="3810"/>
                    </a:lnTo>
                    <a:lnTo>
                      <a:pt x="2557" y="3843"/>
                    </a:lnTo>
                    <a:lnTo>
                      <a:pt x="2465" y="3935"/>
                    </a:lnTo>
                    <a:lnTo>
                      <a:pt x="2407" y="3994"/>
                    </a:lnTo>
                    <a:lnTo>
                      <a:pt x="2348" y="4052"/>
                    </a:lnTo>
                    <a:lnTo>
                      <a:pt x="2281" y="4119"/>
                    </a:lnTo>
                    <a:lnTo>
                      <a:pt x="2248" y="4144"/>
                    </a:lnTo>
                    <a:lnTo>
                      <a:pt x="2214" y="4177"/>
                    </a:lnTo>
                    <a:lnTo>
                      <a:pt x="2181" y="4211"/>
                    </a:lnTo>
                    <a:lnTo>
                      <a:pt x="2148" y="4244"/>
                    </a:lnTo>
                    <a:lnTo>
                      <a:pt x="2114" y="4269"/>
                    </a:lnTo>
                    <a:lnTo>
                      <a:pt x="2081" y="4303"/>
                    </a:lnTo>
                    <a:lnTo>
                      <a:pt x="2047" y="4328"/>
                    </a:lnTo>
                    <a:lnTo>
                      <a:pt x="2014" y="4361"/>
                    </a:lnTo>
                    <a:lnTo>
                      <a:pt x="1981" y="4386"/>
                    </a:lnTo>
                    <a:lnTo>
                      <a:pt x="1947" y="4411"/>
                    </a:lnTo>
                    <a:lnTo>
                      <a:pt x="1914" y="4436"/>
                    </a:lnTo>
                    <a:lnTo>
                      <a:pt x="1880" y="4453"/>
                    </a:lnTo>
                    <a:lnTo>
                      <a:pt x="1864" y="4470"/>
                    </a:lnTo>
                    <a:lnTo>
                      <a:pt x="1847" y="4478"/>
                    </a:lnTo>
                    <a:lnTo>
                      <a:pt x="1830" y="4487"/>
                    </a:lnTo>
                    <a:lnTo>
                      <a:pt x="1813" y="4495"/>
                    </a:lnTo>
                    <a:lnTo>
                      <a:pt x="1797" y="4503"/>
                    </a:lnTo>
                    <a:lnTo>
                      <a:pt x="1780" y="4512"/>
                    </a:lnTo>
                    <a:lnTo>
                      <a:pt x="1763" y="4520"/>
                    </a:lnTo>
                    <a:lnTo>
                      <a:pt x="1738" y="4528"/>
                    </a:lnTo>
                    <a:lnTo>
                      <a:pt x="1722" y="4537"/>
                    </a:lnTo>
                    <a:lnTo>
                      <a:pt x="1696" y="4545"/>
                    </a:lnTo>
                    <a:lnTo>
                      <a:pt x="1671" y="4545"/>
                    </a:lnTo>
                    <a:lnTo>
                      <a:pt x="1646" y="4545"/>
                    </a:lnTo>
                    <a:lnTo>
                      <a:pt x="1621" y="4545"/>
                    </a:lnTo>
                    <a:lnTo>
                      <a:pt x="1596" y="4545"/>
                    </a:lnTo>
                    <a:lnTo>
                      <a:pt x="1580" y="4537"/>
                    </a:lnTo>
                    <a:lnTo>
                      <a:pt x="1554" y="4528"/>
                    </a:lnTo>
                    <a:lnTo>
                      <a:pt x="1529" y="4512"/>
                    </a:lnTo>
                    <a:lnTo>
                      <a:pt x="1496" y="4495"/>
                    </a:lnTo>
                    <a:lnTo>
                      <a:pt x="1471" y="4470"/>
                    </a:lnTo>
                    <a:lnTo>
                      <a:pt x="1454" y="4436"/>
                    </a:lnTo>
                    <a:lnTo>
                      <a:pt x="1438" y="4403"/>
                    </a:lnTo>
                    <a:lnTo>
                      <a:pt x="1438" y="4370"/>
                    </a:lnTo>
                    <a:lnTo>
                      <a:pt x="1438" y="4336"/>
                    </a:lnTo>
                    <a:lnTo>
                      <a:pt x="1438" y="4294"/>
                    </a:lnTo>
                    <a:lnTo>
                      <a:pt x="1446" y="4261"/>
                    </a:lnTo>
                    <a:lnTo>
                      <a:pt x="1446" y="4261"/>
                    </a:lnTo>
                    <a:lnTo>
                      <a:pt x="1454" y="4244"/>
                    </a:lnTo>
                    <a:lnTo>
                      <a:pt x="1463" y="4219"/>
                    </a:lnTo>
                    <a:lnTo>
                      <a:pt x="1479" y="4203"/>
                    </a:lnTo>
                    <a:lnTo>
                      <a:pt x="1488" y="4194"/>
                    </a:lnTo>
                    <a:lnTo>
                      <a:pt x="1496" y="4177"/>
                    </a:lnTo>
                    <a:lnTo>
                      <a:pt x="1504" y="4169"/>
                    </a:lnTo>
                    <a:lnTo>
                      <a:pt x="1529" y="4144"/>
                    </a:lnTo>
                    <a:lnTo>
                      <a:pt x="1546" y="4127"/>
                    </a:lnTo>
                    <a:lnTo>
                      <a:pt x="1563" y="4102"/>
                    </a:lnTo>
                    <a:lnTo>
                      <a:pt x="1605" y="4069"/>
                    </a:lnTo>
                    <a:lnTo>
                      <a:pt x="1621" y="4052"/>
                    </a:lnTo>
                    <a:lnTo>
                      <a:pt x="1630" y="4035"/>
                    </a:lnTo>
                    <a:lnTo>
                      <a:pt x="1638" y="4027"/>
                    </a:lnTo>
                    <a:lnTo>
                      <a:pt x="1638" y="4027"/>
                    </a:lnTo>
                    <a:lnTo>
                      <a:pt x="1638" y="4027"/>
                    </a:lnTo>
                    <a:lnTo>
                      <a:pt x="1705" y="3935"/>
                    </a:lnTo>
                    <a:lnTo>
                      <a:pt x="1763" y="3843"/>
                    </a:lnTo>
                    <a:lnTo>
                      <a:pt x="1830" y="3751"/>
                    </a:lnTo>
                    <a:lnTo>
                      <a:pt x="1864" y="3710"/>
                    </a:lnTo>
                    <a:lnTo>
                      <a:pt x="1889" y="3660"/>
                    </a:lnTo>
                    <a:lnTo>
                      <a:pt x="1922" y="3618"/>
                    </a:lnTo>
                    <a:lnTo>
                      <a:pt x="1947" y="3568"/>
                    </a:lnTo>
                    <a:lnTo>
                      <a:pt x="1981" y="3526"/>
                    </a:lnTo>
                    <a:lnTo>
                      <a:pt x="2006" y="3476"/>
                    </a:lnTo>
                    <a:lnTo>
                      <a:pt x="2039" y="3434"/>
                    </a:lnTo>
                    <a:lnTo>
                      <a:pt x="2064" y="3384"/>
                    </a:lnTo>
                    <a:lnTo>
                      <a:pt x="2097" y="3334"/>
                    </a:lnTo>
                    <a:lnTo>
                      <a:pt x="2123" y="3292"/>
                    </a:lnTo>
                    <a:lnTo>
                      <a:pt x="2164" y="3217"/>
                    </a:lnTo>
                    <a:lnTo>
                      <a:pt x="2206" y="3142"/>
                    </a:lnTo>
                    <a:lnTo>
                      <a:pt x="2298" y="2991"/>
                    </a:lnTo>
                    <a:lnTo>
                      <a:pt x="2340" y="2916"/>
                    </a:lnTo>
                    <a:lnTo>
                      <a:pt x="2382" y="2841"/>
                    </a:lnTo>
                    <a:lnTo>
                      <a:pt x="2398" y="2807"/>
                    </a:lnTo>
                    <a:lnTo>
                      <a:pt x="2423" y="2774"/>
                    </a:lnTo>
                    <a:lnTo>
                      <a:pt x="2440" y="2732"/>
                    </a:lnTo>
                    <a:lnTo>
                      <a:pt x="2465" y="2699"/>
                    </a:lnTo>
                    <a:lnTo>
                      <a:pt x="2482" y="2657"/>
                    </a:lnTo>
                    <a:lnTo>
                      <a:pt x="2507" y="2607"/>
                    </a:lnTo>
                    <a:lnTo>
                      <a:pt x="2532" y="2548"/>
                    </a:lnTo>
                    <a:lnTo>
                      <a:pt x="2565" y="2490"/>
                    </a:lnTo>
                    <a:lnTo>
                      <a:pt x="2599" y="2423"/>
                    </a:lnTo>
                    <a:lnTo>
                      <a:pt x="2632" y="2348"/>
                    </a:lnTo>
                    <a:lnTo>
                      <a:pt x="2666" y="2273"/>
                    </a:lnTo>
                    <a:lnTo>
                      <a:pt x="2682" y="2248"/>
                    </a:lnTo>
                    <a:lnTo>
                      <a:pt x="2707" y="2189"/>
                    </a:lnTo>
                    <a:lnTo>
                      <a:pt x="2724" y="2147"/>
                    </a:lnTo>
                    <a:lnTo>
                      <a:pt x="2741" y="2106"/>
                    </a:lnTo>
                    <a:lnTo>
                      <a:pt x="2757" y="2056"/>
                    </a:lnTo>
                    <a:lnTo>
                      <a:pt x="2783" y="2014"/>
                    </a:lnTo>
                    <a:lnTo>
                      <a:pt x="2799" y="1972"/>
                    </a:lnTo>
                    <a:lnTo>
                      <a:pt x="2816" y="1922"/>
                    </a:lnTo>
                    <a:lnTo>
                      <a:pt x="2833" y="1872"/>
                    </a:lnTo>
                    <a:lnTo>
                      <a:pt x="2858" y="1830"/>
                    </a:lnTo>
                    <a:lnTo>
                      <a:pt x="2874" y="1780"/>
                    </a:lnTo>
                    <a:lnTo>
                      <a:pt x="2891" y="1730"/>
                    </a:lnTo>
                    <a:lnTo>
                      <a:pt x="2908" y="1688"/>
                    </a:lnTo>
                    <a:lnTo>
                      <a:pt x="2925" y="1638"/>
                    </a:lnTo>
                    <a:lnTo>
                      <a:pt x="2941" y="1588"/>
                    </a:lnTo>
                    <a:lnTo>
                      <a:pt x="2958" y="1538"/>
                    </a:lnTo>
                    <a:lnTo>
                      <a:pt x="2975" y="1487"/>
                    </a:lnTo>
                    <a:lnTo>
                      <a:pt x="2991" y="1437"/>
                    </a:lnTo>
                    <a:lnTo>
                      <a:pt x="3000" y="1387"/>
                    </a:lnTo>
                    <a:lnTo>
                      <a:pt x="3016" y="1345"/>
                    </a:lnTo>
                    <a:lnTo>
                      <a:pt x="3025" y="1295"/>
                    </a:lnTo>
                    <a:lnTo>
                      <a:pt x="3041" y="1245"/>
                    </a:lnTo>
                    <a:lnTo>
                      <a:pt x="3050" y="1195"/>
                    </a:lnTo>
                    <a:lnTo>
                      <a:pt x="3058" y="1153"/>
                    </a:lnTo>
                    <a:lnTo>
                      <a:pt x="3067" y="1103"/>
                    </a:lnTo>
                    <a:lnTo>
                      <a:pt x="3075" y="1061"/>
                    </a:lnTo>
                    <a:lnTo>
                      <a:pt x="3083" y="1011"/>
                    </a:lnTo>
                    <a:lnTo>
                      <a:pt x="3083" y="970"/>
                    </a:lnTo>
                    <a:lnTo>
                      <a:pt x="3083" y="944"/>
                    </a:lnTo>
                    <a:lnTo>
                      <a:pt x="3083" y="928"/>
                    </a:lnTo>
                    <a:lnTo>
                      <a:pt x="3083" y="686"/>
                    </a:lnTo>
                    <a:lnTo>
                      <a:pt x="3083" y="669"/>
                    </a:lnTo>
                    <a:lnTo>
                      <a:pt x="3083" y="652"/>
                    </a:lnTo>
                    <a:lnTo>
                      <a:pt x="3083" y="635"/>
                    </a:lnTo>
                    <a:lnTo>
                      <a:pt x="3083" y="619"/>
                    </a:lnTo>
                    <a:lnTo>
                      <a:pt x="3083" y="602"/>
                    </a:lnTo>
                    <a:lnTo>
                      <a:pt x="3083" y="585"/>
                    </a:lnTo>
                    <a:lnTo>
                      <a:pt x="3083" y="577"/>
                    </a:lnTo>
                    <a:lnTo>
                      <a:pt x="3083" y="560"/>
                    </a:lnTo>
                    <a:lnTo>
                      <a:pt x="3083" y="543"/>
                    </a:lnTo>
                    <a:lnTo>
                      <a:pt x="3083" y="535"/>
                    </a:lnTo>
                    <a:lnTo>
                      <a:pt x="3083" y="518"/>
                    </a:lnTo>
                    <a:lnTo>
                      <a:pt x="3075" y="502"/>
                    </a:lnTo>
                    <a:lnTo>
                      <a:pt x="3075" y="493"/>
                    </a:lnTo>
                    <a:lnTo>
                      <a:pt x="3067" y="477"/>
                    </a:lnTo>
                    <a:lnTo>
                      <a:pt x="3058" y="468"/>
                    </a:lnTo>
                    <a:lnTo>
                      <a:pt x="3050" y="460"/>
                    </a:lnTo>
                    <a:lnTo>
                      <a:pt x="3033" y="435"/>
                    </a:lnTo>
                    <a:lnTo>
                      <a:pt x="3025" y="427"/>
                    </a:lnTo>
                    <a:lnTo>
                      <a:pt x="3016" y="418"/>
                    </a:lnTo>
                    <a:lnTo>
                      <a:pt x="3008" y="401"/>
                    </a:lnTo>
                    <a:lnTo>
                      <a:pt x="3000" y="393"/>
                    </a:lnTo>
                    <a:lnTo>
                      <a:pt x="2991" y="385"/>
                    </a:lnTo>
                    <a:lnTo>
                      <a:pt x="2983" y="376"/>
                    </a:lnTo>
                    <a:lnTo>
                      <a:pt x="2975" y="368"/>
                    </a:lnTo>
                    <a:lnTo>
                      <a:pt x="2966" y="360"/>
                    </a:lnTo>
                    <a:lnTo>
                      <a:pt x="2958" y="351"/>
                    </a:lnTo>
                    <a:lnTo>
                      <a:pt x="2950" y="343"/>
                    </a:lnTo>
                    <a:lnTo>
                      <a:pt x="2933" y="335"/>
                    </a:lnTo>
                    <a:lnTo>
                      <a:pt x="2925" y="335"/>
                    </a:lnTo>
                    <a:lnTo>
                      <a:pt x="2916" y="326"/>
                    </a:lnTo>
                    <a:lnTo>
                      <a:pt x="2908" y="326"/>
                    </a:lnTo>
                    <a:lnTo>
                      <a:pt x="2899" y="326"/>
                    </a:lnTo>
                    <a:lnTo>
                      <a:pt x="2899" y="326"/>
                    </a:lnTo>
                    <a:lnTo>
                      <a:pt x="2891" y="326"/>
                    </a:lnTo>
                    <a:lnTo>
                      <a:pt x="2883" y="326"/>
                    </a:lnTo>
                    <a:lnTo>
                      <a:pt x="2874" y="326"/>
                    </a:lnTo>
                    <a:lnTo>
                      <a:pt x="2874" y="326"/>
                    </a:lnTo>
                    <a:lnTo>
                      <a:pt x="2866" y="326"/>
                    </a:lnTo>
                    <a:lnTo>
                      <a:pt x="2732" y="326"/>
                    </a:lnTo>
                    <a:lnTo>
                      <a:pt x="2724" y="326"/>
                    </a:lnTo>
                    <a:lnTo>
                      <a:pt x="2716" y="326"/>
                    </a:lnTo>
                    <a:lnTo>
                      <a:pt x="2699" y="326"/>
                    </a:lnTo>
                    <a:lnTo>
                      <a:pt x="2682" y="326"/>
                    </a:lnTo>
                    <a:lnTo>
                      <a:pt x="2657" y="335"/>
                    </a:lnTo>
                    <a:lnTo>
                      <a:pt x="2632" y="343"/>
                    </a:lnTo>
                    <a:lnTo>
                      <a:pt x="2607" y="351"/>
                    </a:lnTo>
                    <a:lnTo>
                      <a:pt x="2582" y="360"/>
                    </a:lnTo>
                    <a:lnTo>
                      <a:pt x="2557" y="376"/>
                    </a:lnTo>
                    <a:lnTo>
                      <a:pt x="2549" y="376"/>
                    </a:lnTo>
                    <a:lnTo>
                      <a:pt x="2532" y="376"/>
                    </a:lnTo>
                    <a:lnTo>
                      <a:pt x="2507" y="393"/>
                    </a:lnTo>
                    <a:lnTo>
                      <a:pt x="2482" y="410"/>
                    </a:lnTo>
                    <a:lnTo>
                      <a:pt x="2448" y="418"/>
                    </a:lnTo>
                    <a:lnTo>
                      <a:pt x="2423" y="435"/>
                    </a:lnTo>
                    <a:lnTo>
                      <a:pt x="2398" y="452"/>
                    </a:lnTo>
                    <a:lnTo>
                      <a:pt x="2365" y="468"/>
                    </a:lnTo>
                    <a:lnTo>
                      <a:pt x="2340" y="485"/>
                    </a:lnTo>
                    <a:lnTo>
                      <a:pt x="2315" y="502"/>
                    </a:lnTo>
                    <a:lnTo>
                      <a:pt x="2281" y="518"/>
                    </a:lnTo>
                    <a:lnTo>
                      <a:pt x="2256" y="543"/>
                    </a:lnTo>
                    <a:lnTo>
                      <a:pt x="2223" y="560"/>
                    </a:lnTo>
                    <a:lnTo>
                      <a:pt x="2198" y="585"/>
                    </a:lnTo>
                    <a:lnTo>
                      <a:pt x="2173" y="602"/>
                    </a:lnTo>
                    <a:lnTo>
                      <a:pt x="2139" y="627"/>
                    </a:lnTo>
                    <a:lnTo>
                      <a:pt x="2114" y="644"/>
                    </a:lnTo>
                    <a:lnTo>
                      <a:pt x="2089" y="669"/>
                    </a:lnTo>
                    <a:lnTo>
                      <a:pt x="2056" y="686"/>
                    </a:lnTo>
                    <a:lnTo>
                      <a:pt x="2031" y="711"/>
                    </a:lnTo>
                    <a:lnTo>
                      <a:pt x="2006" y="736"/>
                    </a:lnTo>
                    <a:lnTo>
                      <a:pt x="1981" y="752"/>
                    </a:lnTo>
                    <a:lnTo>
                      <a:pt x="1930" y="802"/>
                    </a:lnTo>
                    <a:lnTo>
                      <a:pt x="1872" y="844"/>
                    </a:lnTo>
                    <a:lnTo>
                      <a:pt x="1822" y="886"/>
                    </a:lnTo>
                    <a:lnTo>
                      <a:pt x="1780" y="936"/>
                    </a:lnTo>
                    <a:lnTo>
                      <a:pt x="1730" y="978"/>
                    </a:lnTo>
                    <a:lnTo>
                      <a:pt x="1688" y="1020"/>
                    </a:lnTo>
                    <a:lnTo>
                      <a:pt x="1646" y="1053"/>
                    </a:lnTo>
                    <a:lnTo>
                      <a:pt x="1613" y="1095"/>
                    </a:lnTo>
                    <a:lnTo>
                      <a:pt x="1546" y="1162"/>
                    </a:lnTo>
                    <a:lnTo>
                      <a:pt x="1488" y="1220"/>
                    </a:lnTo>
                    <a:lnTo>
                      <a:pt x="1446" y="1262"/>
                    </a:lnTo>
                    <a:lnTo>
                      <a:pt x="1412" y="1304"/>
                    </a:lnTo>
                    <a:lnTo>
                      <a:pt x="1371" y="1345"/>
                    </a:lnTo>
                    <a:lnTo>
                      <a:pt x="1329" y="1387"/>
                    </a:lnTo>
                    <a:lnTo>
                      <a:pt x="1287" y="1429"/>
                    </a:lnTo>
                    <a:lnTo>
                      <a:pt x="1254" y="1479"/>
                    </a:lnTo>
                    <a:lnTo>
                      <a:pt x="1212" y="1529"/>
                    </a:lnTo>
                    <a:lnTo>
                      <a:pt x="1179" y="1571"/>
                    </a:lnTo>
                    <a:lnTo>
                      <a:pt x="1137" y="1621"/>
                    </a:lnTo>
                    <a:lnTo>
                      <a:pt x="1103" y="1671"/>
                    </a:lnTo>
                    <a:lnTo>
                      <a:pt x="1070" y="1721"/>
                    </a:lnTo>
                    <a:lnTo>
                      <a:pt x="1028" y="1772"/>
                    </a:lnTo>
                    <a:lnTo>
                      <a:pt x="995" y="1822"/>
                    </a:lnTo>
                    <a:lnTo>
                      <a:pt x="961" y="1872"/>
                    </a:lnTo>
                    <a:lnTo>
                      <a:pt x="928" y="1922"/>
                    </a:lnTo>
                    <a:lnTo>
                      <a:pt x="894" y="1972"/>
                    </a:lnTo>
                    <a:lnTo>
                      <a:pt x="861" y="2031"/>
                    </a:lnTo>
                    <a:lnTo>
                      <a:pt x="828" y="2081"/>
                    </a:lnTo>
                    <a:lnTo>
                      <a:pt x="803" y="2139"/>
                    </a:lnTo>
                    <a:lnTo>
                      <a:pt x="769" y="2189"/>
                    </a:lnTo>
                    <a:lnTo>
                      <a:pt x="736" y="2248"/>
                    </a:lnTo>
                    <a:lnTo>
                      <a:pt x="711" y="2298"/>
                    </a:lnTo>
                    <a:lnTo>
                      <a:pt x="677" y="2356"/>
                    </a:lnTo>
                    <a:lnTo>
                      <a:pt x="652" y="2415"/>
                    </a:lnTo>
                    <a:lnTo>
                      <a:pt x="627" y="2473"/>
                    </a:lnTo>
                    <a:lnTo>
                      <a:pt x="602" y="2532"/>
                    </a:lnTo>
                    <a:lnTo>
                      <a:pt x="569" y="2582"/>
                    </a:lnTo>
                    <a:lnTo>
                      <a:pt x="544" y="2640"/>
                    </a:lnTo>
                    <a:lnTo>
                      <a:pt x="527" y="2699"/>
                    </a:lnTo>
                    <a:lnTo>
                      <a:pt x="502" y="2757"/>
                    </a:lnTo>
                    <a:lnTo>
                      <a:pt x="477" y="2816"/>
                    </a:lnTo>
                    <a:lnTo>
                      <a:pt x="452" y="2874"/>
                    </a:lnTo>
                    <a:lnTo>
                      <a:pt x="435" y="2941"/>
                    </a:lnTo>
                    <a:lnTo>
                      <a:pt x="418" y="3000"/>
                    </a:lnTo>
                    <a:lnTo>
                      <a:pt x="393" y="3058"/>
                    </a:lnTo>
                    <a:lnTo>
                      <a:pt x="377" y="3117"/>
                    </a:lnTo>
                    <a:lnTo>
                      <a:pt x="360" y="3175"/>
                    </a:lnTo>
                    <a:lnTo>
                      <a:pt x="343" y="3233"/>
                    </a:lnTo>
                    <a:lnTo>
                      <a:pt x="326" y="3300"/>
                    </a:lnTo>
                    <a:lnTo>
                      <a:pt x="310" y="3359"/>
                    </a:lnTo>
                    <a:lnTo>
                      <a:pt x="301" y="3417"/>
                    </a:lnTo>
                    <a:lnTo>
                      <a:pt x="285" y="3476"/>
                    </a:lnTo>
                    <a:lnTo>
                      <a:pt x="276" y="3543"/>
                    </a:lnTo>
                    <a:lnTo>
                      <a:pt x="260" y="3601"/>
                    </a:lnTo>
                    <a:lnTo>
                      <a:pt x="251" y="3660"/>
                    </a:lnTo>
                    <a:lnTo>
                      <a:pt x="243" y="3718"/>
                    </a:lnTo>
                    <a:lnTo>
                      <a:pt x="235" y="3785"/>
                    </a:lnTo>
                    <a:lnTo>
                      <a:pt x="226" y="3843"/>
                    </a:lnTo>
                    <a:lnTo>
                      <a:pt x="226" y="3902"/>
                    </a:lnTo>
                    <a:lnTo>
                      <a:pt x="226" y="3960"/>
                    </a:lnTo>
                    <a:lnTo>
                      <a:pt x="226" y="3969"/>
                    </a:lnTo>
                    <a:lnTo>
                      <a:pt x="218" y="4027"/>
                    </a:lnTo>
                    <a:lnTo>
                      <a:pt x="218" y="4052"/>
                    </a:lnTo>
                    <a:lnTo>
                      <a:pt x="218" y="4086"/>
                    </a:lnTo>
                    <a:lnTo>
                      <a:pt x="218" y="4111"/>
                    </a:lnTo>
                    <a:lnTo>
                      <a:pt x="218" y="4144"/>
                    </a:lnTo>
                    <a:lnTo>
                      <a:pt x="218" y="4177"/>
                    </a:lnTo>
                    <a:lnTo>
                      <a:pt x="218" y="4203"/>
                    </a:lnTo>
                    <a:lnTo>
                      <a:pt x="218" y="4503"/>
                    </a:lnTo>
                    <a:lnTo>
                      <a:pt x="218" y="4537"/>
                    </a:lnTo>
                    <a:lnTo>
                      <a:pt x="218" y="4562"/>
                    </a:lnTo>
                    <a:lnTo>
                      <a:pt x="218" y="4595"/>
                    </a:lnTo>
                    <a:lnTo>
                      <a:pt x="218" y="4620"/>
                    </a:lnTo>
                    <a:lnTo>
                      <a:pt x="218" y="4654"/>
                    </a:lnTo>
                    <a:lnTo>
                      <a:pt x="218" y="4679"/>
                    </a:lnTo>
                    <a:lnTo>
                      <a:pt x="218" y="4712"/>
                    </a:lnTo>
                    <a:lnTo>
                      <a:pt x="218" y="4737"/>
                    </a:lnTo>
                    <a:lnTo>
                      <a:pt x="218" y="4771"/>
                    </a:lnTo>
                    <a:lnTo>
                      <a:pt x="218" y="4796"/>
                    </a:lnTo>
                    <a:lnTo>
                      <a:pt x="168" y="4879"/>
                    </a:lnTo>
                    <a:lnTo>
                      <a:pt x="84" y="4829"/>
                    </a:lnTo>
                    <a:lnTo>
                      <a:pt x="76" y="4796"/>
                    </a:lnTo>
                    <a:lnTo>
                      <a:pt x="67" y="4771"/>
                    </a:lnTo>
                    <a:lnTo>
                      <a:pt x="59" y="4737"/>
                    </a:lnTo>
                    <a:lnTo>
                      <a:pt x="51" y="4712"/>
                    </a:lnTo>
                    <a:lnTo>
                      <a:pt x="42" y="4679"/>
                    </a:lnTo>
                    <a:lnTo>
                      <a:pt x="34" y="4645"/>
                    </a:lnTo>
                    <a:lnTo>
                      <a:pt x="26" y="4620"/>
                    </a:lnTo>
                    <a:lnTo>
                      <a:pt x="17" y="4587"/>
                    </a:lnTo>
                    <a:lnTo>
                      <a:pt x="17" y="4553"/>
                    </a:lnTo>
                    <a:lnTo>
                      <a:pt x="9" y="4520"/>
                    </a:lnTo>
                    <a:lnTo>
                      <a:pt x="1" y="4495"/>
                    </a:lnTo>
                    <a:lnTo>
                      <a:pt x="1" y="4462"/>
                    </a:lnTo>
                    <a:lnTo>
                      <a:pt x="1" y="4428"/>
                    </a:lnTo>
                    <a:lnTo>
                      <a:pt x="1" y="4395"/>
                    </a:lnTo>
                    <a:lnTo>
                      <a:pt x="1" y="4370"/>
                    </a:lnTo>
                    <a:lnTo>
                      <a:pt x="1" y="4336"/>
                    </a:lnTo>
                    <a:lnTo>
                      <a:pt x="1" y="4303"/>
                    </a:lnTo>
                    <a:lnTo>
                      <a:pt x="1" y="4269"/>
                    </a:lnTo>
                    <a:lnTo>
                      <a:pt x="1" y="4244"/>
                    </a:lnTo>
                    <a:lnTo>
                      <a:pt x="1" y="4211"/>
                    </a:lnTo>
                    <a:lnTo>
                      <a:pt x="1" y="4177"/>
                    </a:lnTo>
                    <a:lnTo>
                      <a:pt x="1" y="4144"/>
                    </a:lnTo>
                    <a:lnTo>
                      <a:pt x="1" y="4111"/>
                    </a:lnTo>
                    <a:lnTo>
                      <a:pt x="1" y="4086"/>
                    </a:lnTo>
                    <a:lnTo>
                      <a:pt x="1" y="3952"/>
                    </a:lnTo>
                    <a:lnTo>
                      <a:pt x="1" y="3885"/>
                    </a:lnTo>
                    <a:lnTo>
                      <a:pt x="1" y="3827"/>
                    </a:lnTo>
                    <a:lnTo>
                      <a:pt x="9" y="3760"/>
                    </a:lnTo>
                    <a:lnTo>
                      <a:pt x="17" y="3693"/>
                    </a:lnTo>
                    <a:lnTo>
                      <a:pt x="26" y="3626"/>
                    </a:lnTo>
                    <a:lnTo>
                      <a:pt x="34" y="3568"/>
                    </a:lnTo>
                    <a:lnTo>
                      <a:pt x="42" y="3501"/>
                    </a:lnTo>
                    <a:lnTo>
                      <a:pt x="59" y="3434"/>
                    </a:lnTo>
                    <a:lnTo>
                      <a:pt x="67" y="3367"/>
                    </a:lnTo>
                    <a:lnTo>
                      <a:pt x="84" y="3309"/>
                    </a:lnTo>
                    <a:lnTo>
                      <a:pt x="101" y="3242"/>
                    </a:lnTo>
                    <a:lnTo>
                      <a:pt x="118" y="3175"/>
                    </a:lnTo>
                    <a:lnTo>
                      <a:pt x="126" y="3108"/>
                    </a:lnTo>
                    <a:lnTo>
                      <a:pt x="151" y="3050"/>
                    </a:lnTo>
                    <a:lnTo>
                      <a:pt x="168" y="2983"/>
                    </a:lnTo>
                    <a:lnTo>
                      <a:pt x="184" y="2924"/>
                    </a:lnTo>
                    <a:lnTo>
                      <a:pt x="209" y="2858"/>
                    </a:lnTo>
                    <a:lnTo>
                      <a:pt x="226" y="2791"/>
                    </a:lnTo>
                    <a:lnTo>
                      <a:pt x="251" y="2732"/>
                    </a:lnTo>
                    <a:lnTo>
                      <a:pt x="276" y="2665"/>
                    </a:lnTo>
                    <a:lnTo>
                      <a:pt x="301" y="2607"/>
                    </a:lnTo>
                    <a:lnTo>
                      <a:pt x="326" y="2540"/>
                    </a:lnTo>
                    <a:lnTo>
                      <a:pt x="351" y="2482"/>
                    </a:lnTo>
                    <a:lnTo>
                      <a:pt x="377" y="2423"/>
                    </a:lnTo>
                    <a:lnTo>
                      <a:pt x="402" y="2356"/>
                    </a:lnTo>
                    <a:lnTo>
                      <a:pt x="427" y="2298"/>
                    </a:lnTo>
                    <a:lnTo>
                      <a:pt x="460" y="2239"/>
                    </a:lnTo>
                    <a:lnTo>
                      <a:pt x="485" y="2181"/>
                    </a:lnTo>
                    <a:lnTo>
                      <a:pt x="519" y="2122"/>
                    </a:lnTo>
                    <a:lnTo>
                      <a:pt x="552" y="2064"/>
                    </a:lnTo>
                    <a:lnTo>
                      <a:pt x="577" y="2005"/>
                    </a:lnTo>
                    <a:lnTo>
                      <a:pt x="610" y="1947"/>
                    </a:lnTo>
                    <a:lnTo>
                      <a:pt x="644" y="1888"/>
                    </a:lnTo>
                    <a:lnTo>
                      <a:pt x="677" y="1830"/>
                    </a:lnTo>
                    <a:lnTo>
                      <a:pt x="711" y="1772"/>
                    </a:lnTo>
                    <a:lnTo>
                      <a:pt x="752" y="1721"/>
                    </a:lnTo>
                    <a:lnTo>
                      <a:pt x="786" y="1663"/>
                    </a:lnTo>
                    <a:lnTo>
                      <a:pt x="819" y="1613"/>
                    </a:lnTo>
                    <a:lnTo>
                      <a:pt x="861" y="1554"/>
                    </a:lnTo>
                    <a:lnTo>
                      <a:pt x="894" y="1504"/>
                    </a:lnTo>
                    <a:lnTo>
                      <a:pt x="936" y="1446"/>
                    </a:lnTo>
                    <a:lnTo>
                      <a:pt x="970" y="1396"/>
                    </a:lnTo>
                    <a:lnTo>
                      <a:pt x="1011" y="1345"/>
                    </a:lnTo>
                    <a:lnTo>
                      <a:pt x="1053" y="1295"/>
                    </a:lnTo>
                    <a:lnTo>
                      <a:pt x="1087" y="1245"/>
                    </a:lnTo>
                    <a:lnTo>
                      <a:pt x="1128" y="1195"/>
                    </a:lnTo>
                    <a:lnTo>
                      <a:pt x="1170" y="1145"/>
                    </a:lnTo>
                    <a:lnTo>
                      <a:pt x="1212" y="1103"/>
                    </a:lnTo>
                    <a:lnTo>
                      <a:pt x="1254" y="1053"/>
                    </a:lnTo>
                    <a:lnTo>
                      <a:pt x="1295" y="1011"/>
                    </a:lnTo>
                    <a:lnTo>
                      <a:pt x="1354" y="953"/>
                    </a:lnTo>
                    <a:lnTo>
                      <a:pt x="1421" y="886"/>
                    </a:lnTo>
                    <a:lnTo>
                      <a:pt x="1463" y="844"/>
                    </a:lnTo>
                    <a:lnTo>
                      <a:pt x="1504" y="802"/>
                    </a:lnTo>
                    <a:lnTo>
                      <a:pt x="1546" y="761"/>
                    </a:lnTo>
                    <a:lnTo>
                      <a:pt x="1588" y="711"/>
                    </a:lnTo>
                    <a:lnTo>
                      <a:pt x="1638" y="660"/>
                    </a:lnTo>
                    <a:lnTo>
                      <a:pt x="1688" y="619"/>
                    </a:lnTo>
                    <a:lnTo>
                      <a:pt x="1747" y="569"/>
                    </a:lnTo>
                    <a:lnTo>
                      <a:pt x="1797" y="518"/>
                    </a:lnTo>
                    <a:lnTo>
                      <a:pt x="1830" y="493"/>
                    </a:lnTo>
                    <a:lnTo>
                      <a:pt x="1855" y="468"/>
                    </a:lnTo>
                    <a:lnTo>
                      <a:pt x="1889" y="443"/>
                    </a:lnTo>
                    <a:lnTo>
                      <a:pt x="1914" y="418"/>
                    </a:lnTo>
                    <a:lnTo>
                      <a:pt x="1947" y="393"/>
                    </a:lnTo>
                    <a:lnTo>
                      <a:pt x="1972" y="376"/>
                    </a:lnTo>
                    <a:lnTo>
                      <a:pt x="2006" y="351"/>
                    </a:lnTo>
                    <a:lnTo>
                      <a:pt x="2039" y="326"/>
                    </a:lnTo>
                    <a:lnTo>
                      <a:pt x="2064" y="301"/>
                    </a:lnTo>
                    <a:lnTo>
                      <a:pt x="2097" y="276"/>
                    </a:lnTo>
                    <a:lnTo>
                      <a:pt x="2131" y="259"/>
                    </a:lnTo>
                    <a:lnTo>
                      <a:pt x="2164" y="234"/>
                    </a:lnTo>
                    <a:lnTo>
                      <a:pt x="2189" y="218"/>
                    </a:lnTo>
                    <a:lnTo>
                      <a:pt x="2223" y="193"/>
                    </a:lnTo>
                    <a:lnTo>
                      <a:pt x="2256" y="176"/>
                    </a:lnTo>
                    <a:lnTo>
                      <a:pt x="2290" y="151"/>
                    </a:lnTo>
                    <a:lnTo>
                      <a:pt x="2323" y="134"/>
                    </a:lnTo>
                    <a:lnTo>
                      <a:pt x="2356" y="117"/>
                    </a:lnTo>
                    <a:lnTo>
                      <a:pt x="2390" y="101"/>
                    </a:lnTo>
                    <a:lnTo>
                      <a:pt x="2423" y="84"/>
                    </a:lnTo>
                    <a:lnTo>
                      <a:pt x="2448" y="76"/>
                    </a:lnTo>
                    <a:lnTo>
                      <a:pt x="2457" y="76"/>
                    </a:lnTo>
                    <a:lnTo>
                      <a:pt x="2490" y="59"/>
                    </a:lnTo>
                    <a:lnTo>
                      <a:pt x="2524" y="42"/>
                    </a:lnTo>
                    <a:lnTo>
                      <a:pt x="2557" y="34"/>
                    </a:lnTo>
                    <a:lnTo>
                      <a:pt x="2590" y="17"/>
                    </a:lnTo>
                    <a:lnTo>
                      <a:pt x="2624" y="9"/>
                    </a:lnTo>
                    <a:lnTo>
                      <a:pt x="2657" y="0"/>
                    </a:lnTo>
                    <a:lnTo>
                      <a:pt x="2674" y="0"/>
                    </a:lnTo>
                    <a:lnTo>
                      <a:pt x="2699" y="0"/>
                    </a:lnTo>
                    <a:lnTo>
                      <a:pt x="2716" y="0"/>
                    </a:lnTo>
                    <a:lnTo>
                      <a:pt x="2732" y="0"/>
                    </a:lnTo>
                    <a:lnTo>
                      <a:pt x="2749" y="0"/>
                    </a:lnTo>
                    <a:lnTo>
                      <a:pt x="2766" y="0"/>
                    </a:lnTo>
                    <a:lnTo>
                      <a:pt x="2891" y="0"/>
                    </a:lnTo>
                    <a:lnTo>
                      <a:pt x="2908" y="0"/>
                    </a:lnTo>
                    <a:lnTo>
                      <a:pt x="2925" y="0"/>
                    </a:lnTo>
                    <a:lnTo>
                      <a:pt x="2941" y="0"/>
                    </a:lnTo>
                    <a:lnTo>
                      <a:pt x="2958" y="0"/>
                    </a:lnTo>
                    <a:lnTo>
                      <a:pt x="2983" y="0"/>
                    </a:lnTo>
                    <a:lnTo>
                      <a:pt x="3000" y="0"/>
                    </a:lnTo>
                    <a:lnTo>
                      <a:pt x="3016" y="9"/>
                    </a:lnTo>
                    <a:lnTo>
                      <a:pt x="3033" y="17"/>
                    </a:lnTo>
                    <a:lnTo>
                      <a:pt x="3050" y="17"/>
                    </a:lnTo>
                    <a:lnTo>
                      <a:pt x="3067" y="26"/>
                    </a:lnTo>
                    <a:lnTo>
                      <a:pt x="3083" y="34"/>
                    </a:lnTo>
                    <a:lnTo>
                      <a:pt x="3100" y="42"/>
                    </a:lnTo>
                    <a:lnTo>
                      <a:pt x="3117" y="51"/>
                    </a:lnTo>
                    <a:lnTo>
                      <a:pt x="3142" y="67"/>
                    </a:lnTo>
                    <a:lnTo>
                      <a:pt x="3158" y="84"/>
                    </a:lnTo>
                    <a:lnTo>
                      <a:pt x="3184" y="92"/>
                    </a:lnTo>
                    <a:lnTo>
                      <a:pt x="3200" y="109"/>
                    </a:lnTo>
                    <a:lnTo>
                      <a:pt x="3225" y="126"/>
                    </a:lnTo>
                    <a:lnTo>
                      <a:pt x="3242" y="142"/>
                    </a:lnTo>
                    <a:lnTo>
                      <a:pt x="3259" y="159"/>
                    </a:lnTo>
                    <a:lnTo>
                      <a:pt x="3275" y="176"/>
                    </a:lnTo>
                    <a:lnTo>
                      <a:pt x="3292" y="193"/>
                    </a:lnTo>
                    <a:lnTo>
                      <a:pt x="3309" y="218"/>
                    </a:lnTo>
                    <a:lnTo>
                      <a:pt x="3326" y="234"/>
                    </a:lnTo>
                    <a:lnTo>
                      <a:pt x="3342" y="251"/>
                    </a:lnTo>
                    <a:lnTo>
                      <a:pt x="3351" y="276"/>
                    </a:lnTo>
                    <a:lnTo>
                      <a:pt x="3367" y="293"/>
                    </a:lnTo>
                    <a:lnTo>
                      <a:pt x="3376" y="318"/>
                    </a:lnTo>
                    <a:lnTo>
                      <a:pt x="3392" y="335"/>
                    </a:lnTo>
                    <a:lnTo>
                      <a:pt x="3401" y="360"/>
                    </a:lnTo>
                    <a:lnTo>
                      <a:pt x="3409" y="385"/>
                    </a:lnTo>
                    <a:lnTo>
                      <a:pt x="3417" y="401"/>
                    </a:lnTo>
                    <a:lnTo>
                      <a:pt x="3426" y="427"/>
                    </a:lnTo>
                    <a:lnTo>
                      <a:pt x="3434" y="452"/>
                    </a:lnTo>
                    <a:lnTo>
                      <a:pt x="3442" y="477"/>
                    </a:lnTo>
                    <a:lnTo>
                      <a:pt x="3451" y="493"/>
                    </a:lnTo>
                    <a:lnTo>
                      <a:pt x="3459" y="518"/>
                    </a:lnTo>
                    <a:lnTo>
                      <a:pt x="3459" y="543"/>
                    </a:lnTo>
                    <a:lnTo>
                      <a:pt x="3459" y="569"/>
                    </a:lnTo>
                    <a:lnTo>
                      <a:pt x="3459" y="594"/>
                    </a:lnTo>
                    <a:lnTo>
                      <a:pt x="3459" y="619"/>
                    </a:lnTo>
                    <a:lnTo>
                      <a:pt x="3459" y="644"/>
                    </a:lnTo>
                    <a:lnTo>
                      <a:pt x="3459" y="669"/>
                    </a:lnTo>
                    <a:lnTo>
                      <a:pt x="3459" y="694"/>
                    </a:lnTo>
                    <a:lnTo>
                      <a:pt x="3459" y="719"/>
                    </a:lnTo>
                    <a:lnTo>
                      <a:pt x="3459" y="744"/>
                    </a:lnTo>
                    <a:lnTo>
                      <a:pt x="3459" y="970"/>
                    </a:lnTo>
                    <a:lnTo>
                      <a:pt x="3459" y="995"/>
                    </a:lnTo>
                    <a:lnTo>
                      <a:pt x="3459" y="1020"/>
                    </a:lnTo>
                    <a:lnTo>
                      <a:pt x="3459" y="1078"/>
                    </a:lnTo>
                    <a:lnTo>
                      <a:pt x="3451" y="1128"/>
                    </a:lnTo>
                    <a:lnTo>
                      <a:pt x="3442" y="1178"/>
                    </a:lnTo>
                    <a:lnTo>
                      <a:pt x="3434" y="1229"/>
                    </a:lnTo>
                    <a:lnTo>
                      <a:pt x="3426" y="1287"/>
                    </a:lnTo>
                    <a:lnTo>
                      <a:pt x="3409" y="1337"/>
                    </a:lnTo>
                    <a:lnTo>
                      <a:pt x="3401" y="1396"/>
                    </a:lnTo>
                    <a:lnTo>
                      <a:pt x="3384" y="1446"/>
                    </a:lnTo>
                    <a:lnTo>
                      <a:pt x="3376" y="1496"/>
                    </a:lnTo>
                    <a:lnTo>
                      <a:pt x="3359" y="1554"/>
                    </a:lnTo>
                    <a:lnTo>
                      <a:pt x="3342" y="1604"/>
                    </a:lnTo>
                    <a:lnTo>
                      <a:pt x="3326" y="1663"/>
                    </a:lnTo>
                    <a:lnTo>
                      <a:pt x="3309" y="1713"/>
                    </a:lnTo>
                    <a:lnTo>
                      <a:pt x="3292" y="1763"/>
                    </a:lnTo>
                    <a:lnTo>
                      <a:pt x="3275" y="1813"/>
                    </a:lnTo>
                    <a:lnTo>
                      <a:pt x="3259" y="1872"/>
                    </a:lnTo>
                    <a:lnTo>
                      <a:pt x="3242" y="1922"/>
                    </a:lnTo>
                    <a:lnTo>
                      <a:pt x="3217" y="1972"/>
                    </a:lnTo>
                    <a:lnTo>
                      <a:pt x="3200" y="2022"/>
                    </a:lnTo>
                    <a:lnTo>
                      <a:pt x="3184" y="2072"/>
                    </a:lnTo>
                    <a:lnTo>
                      <a:pt x="3167" y="2122"/>
                    </a:lnTo>
                    <a:lnTo>
                      <a:pt x="3142" y="2164"/>
                    </a:lnTo>
                    <a:lnTo>
                      <a:pt x="3125" y="2214"/>
                    </a:lnTo>
                    <a:lnTo>
                      <a:pt x="3100" y="2264"/>
                    </a:lnTo>
                    <a:lnTo>
                      <a:pt x="3083" y="2306"/>
                    </a:lnTo>
                    <a:lnTo>
                      <a:pt x="3067" y="2356"/>
                    </a:lnTo>
                    <a:lnTo>
                      <a:pt x="3041" y="2415"/>
                    </a:lnTo>
                    <a:lnTo>
                      <a:pt x="3025" y="2440"/>
                    </a:lnTo>
                    <a:lnTo>
                      <a:pt x="2991" y="2523"/>
                    </a:lnTo>
                    <a:lnTo>
                      <a:pt x="2950" y="2599"/>
                    </a:lnTo>
                    <a:lnTo>
                      <a:pt x="2916" y="2665"/>
                    </a:lnTo>
                    <a:lnTo>
                      <a:pt x="2891" y="2732"/>
                    </a:lnTo>
                    <a:lnTo>
                      <a:pt x="2858" y="2791"/>
                    </a:lnTo>
                    <a:lnTo>
                      <a:pt x="2833" y="2841"/>
                    </a:lnTo>
                    <a:lnTo>
                      <a:pt x="2808" y="2883"/>
                    </a:lnTo>
                    <a:lnTo>
                      <a:pt x="2791" y="2924"/>
                    </a:lnTo>
                    <a:lnTo>
                      <a:pt x="2766" y="2966"/>
                    </a:lnTo>
                    <a:lnTo>
                      <a:pt x="2749" y="3000"/>
                    </a:lnTo>
                    <a:lnTo>
                      <a:pt x="2724" y="3041"/>
                    </a:lnTo>
                    <a:lnTo>
                      <a:pt x="2682" y="3117"/>
                    </a:lnTo>
                    <a:lnTo>
                      <a:pt x="2640" y="3192"/>
                    </a:lnTo>
                    <a:lnTo>
                      <a:pt x="2549" y="3342"/>
                    </a:lnTo>
                    <a:lnTo>
                      <a:pt x="2507" y="3417"/>
                    </a:lnTo>
                    <a:lnTo>
                      <a:pt x="2482" y="3467"/>
                    </a:lnTo>
                    <a:lnTo>
                      <a:pt x="2524" y="3426"/>
                    </a:lnTo>
                    <a:lnTo>
                      <a:pt x="2532" y="3417"/>
                    </a:lnTo>
                    <a:lnTo>
                      <a:pt x="2657" y="3309"/>
                    </a:lnTo>
                    <a:lnTo>
                      <a:pt x="2732" y="3242"/>
                    </a:lnTo>
                    <a:lnTo>
                      <a:pt x="2799" y="3183"/>
                    </a:lnTo>
                    <a:lnTo>
                      <a:pt x="2866" y="3125"/>
                    </a:lnTo>
                    <a:lnTo>
                      <a:pt x="2941" y="3066"/>
                    </a:lnTo>
                    <a:lnTo>
                      <a:pt x="3008" y="3000"/>
                    </a:lnTo>
                    <a:lnTo>
                      <a:pt x="3083" y="2941"/>
                    </a:lnTo>
                    <a:lnTo>
                      <a:pt x="3150" y="2883"/>
                    </a:lnTo>
                    <a:lnTo>
                      <a:pt x="3225" y="2824"/>
                    </a:lnTo>
                    <a:lnTo>
                      <a:pt x="3300" y="2766"/>
                    </a:lnTo>
                    <a:lnTo>
                      <a:pt x="3367" y="2707"/>
                    </a:lnTo>
                    <a:lnTo>
                      <a:pt x="3442" y="2657"/>
                    </a:lnTo>
                    <a:lnTo>
                      <a:pt x="3518" y="2599"/>
                    </a:lnTo>
                    <a:lnTo>
                      <a:pt x="3593" y="2540"/>
                    </a:lnTo>
                    <a:lnTo>
                      <a:pt x="3635" y="2515"/>
                    </a:lnTo>
                    <a:lnTo>
                      <a:pt x="3668" y="2490"/>
                    </a:lnTo>
                    <a:lnTo>
                      <a:pt x="3710" y="2465"/>
                    </a:lnTo>
                    <a:lnTo>
                      <a:pt x="3743" y="2431"/>
                    </a:lnTo>
                    <a:lnTo>
                      <a:pt x="3752" y="2431"/>
                    </a:lnTo>
                    <a:lnTo>
                      <a:pt x="3785" y="2406"/>
                    </a:lnTo>
                    <a:lnTo>
                      <a:pt x="3827" y="2381"/>
                    </a:lnTo>
                    <a:lnTo>
                      <a:pt x="3860" y="2356"/>
                    </a:lnTo>
                    <a:lnTo>
                      <a:pt x="3902" y="2331"/>
                    </a:lnTo>
                    <a:lnTo>
                      <a:pt x="3944" y="2306"/>
                    </a:lnTo>
                    <a:lnTo>
                      <a:pt x="3977" y="2281"/>
                    </a:lnTo>
                    <a:lnTo>
                      <a:pt x="4019" y="2256"/>
                    </a:lnTo>
                    <a:lnTo>
                      <a:pt x="4061" y="2231"/>
                    </a:lnTo>
                    <a:lnTo>
                      <a:pt x="4102" y="2206"/>
                    </a:lnTo>
                    <a:lnTo>
                      <a:pt x="4144" y="2181"/>
                    </a:lnTo>
                    <a:lnTo>
                      <a:pt x="4178" y="2164"/>
                    </a:lnTo>
                    <a:lnTo>
                      <a:pt x="4219" y="2139"/>
                    </a:lnTo>
                    <a:lnTo>
                      <a:pt x="4261" y="2114"/>
                    </a:lnTo>
                    <a:lnTo>
                      <a:pt x="4303" y="2097"/>
                    </a:lnTo>
                    <a:lnTo>
                      <a:pt x="4345" y="2072"/>
                    </a:lnTo>
                    <a:lnTo>
                      <a:pt x="4386" y="2047"/>
                    </a:lnTo>
                    <a:lnTo>
                      <a:pt x="4428" y="2031"/>
                    </a:lnTo>
                    <a:lnTo>
                      <a:pt x="4478" y="2005"/>
                    </a:lnTo>
                    <a:lnTo>
                      <a:pt x="4520" y="1989"/>
                    </a:lnTo>
                    <a:lnTo>
                      <a:pt x="4562" y="1972"/>
                    </a:lnTo>
                    <a:lnTo>
                      <a:pt x="4604" y="1947"/>
                    </a:lnTo>
                    <a:lnTo>
                      <a:pt x="4645" y="1930"/>
                    </a:lnTo>
                    <a:lnTo>
                      <a:pt x="4696" y="1914"/>
                    </a:lnTo>
                    <a:lnTo>
                      <a:pt x="4737" y="1897"/>
                    </a:lnTo>
                    <a:lnTo>
                      <a:pt x="4779" y="1880"/>
                    </a:lnTo>
                    <a:lnTo>
                      <a:pt x="4829" y="1863"/>
                    </a:lnTo>
                    <a:lnTo>
                      <a:pt x="4863" y="1847"/>
                    </a:lnTo>
                    <a:lnTo>
                      <a:pt x="4913" y="1830"/>
                    </a:lnTo>
                    <a:lnTo>
                      <a:pt x="4971" y="1805"/>
                    </a:lnTo>
                    <a:lnTo>
                      <a:pt x="5013" y="1797"/>
                    </a:lnTo>
                    <a:lnTo>
                      <a:pt x="5046" y="1788"/>
                    </a:lnTo>
                    <a:lnTo>
                      <a:pt x="5088" y="1772"/>
                    </a:lnTo>
                    <a:lnTo>
                      <a:pt x="5130" y="1763"/>
                    </a:lnTo>
                    <a:lnTo>
                      <a:pt x="5147" y="1763"/>
                    </a:lnTo>
                    <a:lnTo>
                      <a:pt x="5180" y="1755"/>
                    </a:lnTo>
                    <a:lnTo>
                      <a:pt x="5222" y="1738"/>
                    </a:lnTo>
                    <a:lnTo>
                      <a:pt x="5272" y="1730"/>
                    </a:lnTo>
                    <a:lnTo>
                      <a:pt x="5322" y="1713"/>
                    </a:lnTo>
                    <a:lnTo>
                      <a:pt x="5364" y="1705"/>
                    </a:lnTo>
                    <a:lnTo>
                      <a:pt x="5414" y="1696"/>
                    </a:lnTo>
                    <a:lnTo>
                      <a:pt x="5464" y="1688"/>
                    </a:lnTo>
                    <a:lnTo>
                      <a:pt x="5489" y="1688"/>
                    </a:lnTo>
                    <a:lnTo>
                      <a:pt x="5514" y="1688"/>
                    </a:lnTo>
                    <a:lnTo>
                      <a:pt x="5539" y="1688"/>
                    </a:lnTo>
                    <a:lnTo>
                      <a:pt x="5564" y="1688"/>
                    </a:lnTo>
                    <a:lnTo>
                      <a:pt x="5589" y="1688"/>
                    </a:lnTo>
                    <a:lnTo>
                      <a:pt x="5615" y="1688"/>
                    </a:lnTo>
                    <a:lnTo>
                      <a:pt x="5640" y="1688"/>
                    </a:lnTo>
                    <a:lnTo>
                      <a:pt x="5782" y="1688"/>
                    </a:lnTo>
                    <a:lnTo>
                      <a:pt x="5798" y="1688"/>
                    </a:lnTo>
                    <a:lnTo>
                      <a:pt x="5823" y="1688"/>
                    </a:lnTo>
                    <a:lnTo>
                      <a:pt x="5848" y="1688"/>
                    </a:lnTo>
                    <a:lnTo>
                      <a:pt x="5865" y="1688"/>
                    </a:lnTo>
                    <a:lnTo>
                      <a:pt x="5890" y="1688"/>
                    </a:lnTo>
                    <a:lnTo>
                      <a:pt x="5907" y="1696"/>
                    </a:lnTo>
                    <a:lnTo>
                      <a:pt x="5932" y="1705"/>
                    </a:lnTo>
                    <a:lnTo>
                      <a:pt x="5949" y="1713"/>
                    </a:lnTo>
                    <a:lnTo>
                      <a:pt x="5974" y="1730"/>
                    </a:lnTo>
                    <a:lnTo>
                      <a:pt x="5982" y="1738"/>
                    </a:lnTo>
                    <a:lnTo>
                      <a:pt x="5990" y="1746"/>
                    </a:lnTo>
                    <a:lnTo>
                      <a:pt x="5999" y="1746"/>
                    </a:lnTo>
                    <a:lnTo>
                      <a:pt x="6007" y="1755"/>
                    </a:lnTo>
                    <a:lnTo>
                      <a:pt x="6016" y="1763"/>
                    </a:lnTo>
                    <a:lnTo>
                      <a:pt x="6024" y="1772"/>
                    </a:lnTo>
                    <a:lnTo>
                      <a:pt x="6032" y="1780"/>
                    </a:lnTo>
                    <a:lnTo>
                      <a:pt x="6041" y="1797"/>
                    </a:lnTo>
                    <a:lnTo>
                      <a:pt x="6049" y="1805"/>
                    </a:lnTo>
                    <a:lnTo>
                      <a:pt x="6057" y="1813"/>
                    </a:lnTo>
                    <a:lnTo>
                      <a:pt x="6066" y="1822"/>
                    </a:lnTo>
                    <a:lnTo>
                      <a:pt x="6066" y="1838"/>
                    </a:lnTo>
                    <a:lnTo>
                      <a:pt x="6074" y="1847"/>
                    </a:lnTo>
                    <a:lnTo>
                      <a:pt x="6074" y="1855"/>
                    </a:lnTo>
                    <a:lnTo>
                      <a:pt x="6074" y="1872"/>
                    </a:lnTo>
                    <a:lnTo>
                      <a:pt x="6074" y="1880"/>
                    </a:lnTo>
                    <a:lnTo>
                      <a:pt x="6082" y="1905"/>
                    </a:lnTo>
                    <a:lnTo>
                      <a:pt x="6091" y="1939"/>
                    </a:lnTo>
                    <a:lnTo>
                      <a:pt x="6091" y="1964"/>
                    </a:lnTo>
                    <a:lnTo>
                      <a:pt x="6099" y="1989"/>
                    </a:lnTo>
                    <a:lnTo>
                      <a:pt x="6099" y="2014"/>
                    </a:lnTo>
                    <a:lnTo>
                      <a:pt x="6099" y="2047"/>
                    </a:lnTo>
                    <a:lnTo>
                      <a:pt x="6099" y="2072"/>
                    </a:lnTo>
                    <a:lnTo>
                      <a:pt x="6099" y="2097"/>
                    </a:lnTo>
                    <a:lnTo>
                      <a:pt x="6099" y="2231"/>
                    </a:lnTo>
                    <a:lnTo>
                      <a:pt x="6099" y="2256"/>
                    </a:lnTo>
                    <a:lnTo>
                      <a:pt x="6099" y="2281"/>
                    </a:lnTo>
                    <a:lnTo>
                      <a:pt x="6099" y="2315"/>
                    </a:lnTo>
                    <a:lnTo>
                      <a:pt x="6099" y="2340"/>
                    </a:lnTo>
                    <a:lnTo>
                      <a:pt x="6099" y="2365"/>
                    </a:lnTo>
                    <a:lnTo>
                      <a:pt x="6099" y="2390"/>
                    </a:lnTo>
                    <a:lnTo>
                      <a:pt x="6091" y="2415"/>
                    </a:lnTo>
                    <a:lnTo>
                      <a:pt x="6091" y="2440"/>
                    </a:lnTo>
                    <a:lnTo>
                      <a:pt x="6082" y="2465"/>
                    </a:lnTo>
                    <a:lnTo>
                      <a:pt x="6074" y="2490"/>
                    </a:lnTo>
                    <a:lnTo>
                      <a:pt x="6066" y="2523"/>
                    </a:lnTo>
                    <a:lnTo>
                      <a:pt x="6057" y="2548"/>
                    </a:lnTo>
                    <a:lnTo>
                      <a:pt x="6049" y="2574"/>
                    </a:lnTo>
                    <a:lnTo>
                      <a:pt x="6041" y="2599"/>
                    </a:lnTo>
                    <a:lnTo>
                      <a:pt x="6032" y="2624"/>
                    </a:lnTo>
                    <a:lnTo>
                      <a:pt x="6016" y="2649"/>
                    </a:lnTo>
                    <a:lnTo>
                      <a:pt x="6007" y="2674"/>
                    </a:lnTo>
                    <a:lnTo>
                      <a:pt x="5999" y="2699"/>
                    </a:lnTo>
                    <a:lnTo>
                      <a:pt x="5982" y="2724"/>
                    </a:lnTo>
                    <a:lnTo>
                      <a:pt x="5974" y="2749"/>
                    </a:lnTo>
                    <a:lnTo>
                      <a:pt x="5957" y="2732"/>
                    </a:lnTo>
                    <a:lnTo>
                      <a:pt x="5940" y="2757"/>
                    </a:lnTo>
                    <a:lnTo>
                      <a:pt x="5932" y="2782"/>
                    </a:lnTo>
                    <a:lnTo>
                      <a:pt x="5915" y="2807"/>
                    </a:lnTo>
                    <a:lnTo>
                      <a:pt x="5899" y="2832"/>
                    </a:lnTo>
                    <a:lnTo>
                      <a:pt x="5882" y="2849"/>
                    </a:lnTo>
                    <a:lnTo>
                      <a:pt x="5874" y="2874"/>
                    </a:lnTo>
                    <a:lnTo>
                      <a:pt x="5857" y="2899"/>
                    </a:lnTo>
                    <a:lnTo>
                      <a:pt x="5840" y="2924"/>
                    </a:lnTo>
                    <a:lnTo>
                      <a:pt x="5823" y="2949"/>
                    </a:lnTo>
                    <a:lnTo>
                      <a:pt x="5807" y="2975"/>
                    </a:lnTo>
                    <a:lnTo>
                      <a:pt x="5790" y="2991"/>
                    </a:lnTo>
                    <a:lnTo>
                      <a:pt x="5773" y="3016"/>
                    </a:lnTo>
                    <a:lnTo>
                      <a:pt x="5748" y="3050"/>
                    </a:lnTo>
                    <a:lnTo>
                      <a:pt x="5731" y="3066"/>
                    </a:lnTo>
                    <a:lnTo>
                      <a:pt x="5706" y="3091"/>
                    </a:lnTo>
                    <a:lnTo>
                      <a:pt x="5690" y="3117"/>
                    </a:lnTo>
                    <a:lnTo>
                      <a:pt x="5673" y="3133"/>
                    </a:lnTo>
                    <a:lnTo>
                      <a:pt x="5656" y="3158"/>
                    </a:lnTo>
                    <a:lnTo>
                      <a:pt x="5615" y="3200"/>
                    </a:lnTo>
                    <a:lnTo>
                      <a:pt x="5606" y="3208"/>
                    </a:lnTo>
                    <a:lnTo>
                      <a:pt x="5573" y="3250"/>
                    </a:lnTo>
                    <a:lnTo>
                      <a:pt x="5531" y="3292"/>
                    </a:lnTo>
                    <a:lnTo>
                      <a:pt x="5489" y="3334"/>
                    </a:lnTo>
                    <a:lnTo>
                      <a:pt x="5447" y="3376"/>
                    </a:lnTo>
                    <a:lnTo>
                      <a:pt x="5406" y="3417"/>
                    </a:lnTo>
                    <a:lnTo>
                      <a:pt x="5364" y="3459"/>
                    </a:lnTo>
                    <a:lnTo>
                      <a:pt x="5314" y="3501"/>
                    </a:lnTo>
                    <a:lnTo>
                      <a:pt x="5272" y="3543"/>
                    </a:lnTo>
                    <a:lnTo>
                      <a:pt x="5222" y="3576"/>
                    </a:lnTo>
                    <a:lnTo>
                      <a:pt x="5180" y="3618"/>
                    </a:lnTo>
                    <a:lnTo>
                      <a:pt x="5130" y="3660"/>
                    </a:lnTo>
                    <a:lnTo>
                      <a:pt x="5080" y="3693"/>
                    </a:lnTo>
                    <a:lnTo>
                      <a:pt x="5038" y="3735"/>
                    </a:lnTo>
                    <a:lnTo>
                      <a:pt x="4988" y="3768"/>
                    </a:lnTo>
                    <a:lnTo>
                      <a:pt x="4938" y="3810"/>
                    </a:lnTo>
                    <a:lnTo>
                      <a:pt x="4888" y="3843"/>
                    </a:lnTo>
                    <a:lnTo>
                      <a:pt x="4846" y="3877"/>
                    </a:lnTo>
                    <a:lnTo>
                      <a:pt x="4796" y="3910"/>
                    </a:lnTo>
                    <a:lnTo>
                      <a:pt x="4746" y="3944"/>
                    </a:lnTo>
                    <a:lnTo>
                      <a:pt x="4696" y="3977"/>
                    </a:lnTo>
                    <a:lnTo>
                      <a:pt x="4654" y="4010"/>
                    </a:lnTo>
                    <a:lnTo>
                      <a:pt x="4604" y="4044"/>
                    </a:lnTo>
                    <a:lnTo>
                      <a:pt x="4554" y="4069"/>
                    </a:lnTo>
                    <a:lnTo>
                      <a:pt x="4512" y="4102"/>
                    </a:lnTo>
                    <a:lnTo>
                      <a:pt x="4495" y="4111"/>
                    </a:lnTo>
                    <a:lnTo>
                      <a:pt x="4462" y="4136"/>
                    </a:lnTo>
                    <a:lnTo>
                      <a:pt x="4420" y="4161"/>
                    </a:lnTo>
                    <a:lnTo>
                      <a:pt x="4378" y="4186"/>
                    </a:lnTo>
                    <a:lnTo>
                      <a:pt x="4286" y="4244"/>
                    </a:lnTo>
                    <a:lnTo>
                      <a:pt x="4203" y="4294"/>
                    </a:lnTo>
                    <a:lnTo>
                      <a:pt x="4128" y="4336"/>
                    </a:lnTo>
                    <a:lnTo>
                      <a:pt x="4052" y="4386"/>
                    </a:lnTo>
                    <a:lnTo>
                      <a:pt x="3977" y="4420"/>
                    </a:lnTo>
                    <a:lnTo>
                      <a:pt x="3894" y="4478"/>
                    </a:lnTo>
                    <a:lnTo>
                      <a:pt x="3802" y="4528"/>
                    </a:lnTo>
                    <a:lnTo>
                      <a:pt x="3710" y="4578"/>
                    </a:lnTo>
                    <a:lnTo>
                      <a:pt x="3618" y="4629"/>
                    </a:lnTo>
                    <a:lnTo>
                      <a:pt x="3434" y="4729"/>
                    </a:lnTo>
                    <a:lnTo>
                      <a:pt x="3334" y="4787"/>
                    </a:lnTo>
                    <a:lnTo>
                      <a:pt x="3351" y="4779"/>
                    </a:lnTo>
                    <a:lnTo>
                      <a:pt x="3417" y="4762"/>
                    </a:lnTo>
                    <a:lnTo>
                      <a:pt x="3526" y="4729"/>
                    </a:lnTo>
                    <a:lnTo>
                      <a:pt x="3568" y="4721"/>
                    </a:lnTo>
                    <a:lnTo>
                      <a:pt x="3593" y="4712"/>
                    </a:lnTo>
                    <a:lnTo>
                      <a:pt x="3668" y="4754"/>
                    </a:lnTo>
                    <a:close/>
                    <a:moveTo>
                      <a:pt x="2674" y="4904"/>
                    </a:moveTo>
                    <a:lnTo>
                      <a:pt x="2666" y="4904"/>
                    </a:lnTo>
                    <a:lnTo>
                      <a:pt x="2674" y="4913"/>
                    </a:lnTo>
                    <a:lnTo>
                      <a:pt x="2666" y="4913"/>
                    </a:lnTo>
                    <a:lnTo>
                      <a:pt x="2674" y="4913"/>
                    </a:lnTo>
                    <a:lnTo>
                      <a:pt x="2666" y="4913"/>
                    </a:lnTo>
                    <a:lnTo>
                      <a:pt x="2666" y="4913"/>
                    </a:lnTo>
                    <a:lnTo>
                      <a:pt x="2657" y="4913"/>
                    </a:lnTo>
                    <a:lnTo>
                      <a:pt x="2666" y="4913"/>
                    </a:lnTo>
                    <a:lnTo>
                      <a:pt x="2657" y="4913"/>
                    </a:lnTo>
                    <a:lnTo>
                      <a:pt x="2666" y="4913"/>
                    </a:lnTo>
                    <a:lnTo>
                      <a:pt x="2657" y="4913"/>
                    </a:lnTo>
                    <a:lnTo>
                      <a:pt x="2666" y="4913"/>
                    </a:lnTo>
                    <a:lnTo>
                      <a:pt x="2657" y="4913"/>
                    </a:lnTo>
                    <a:lnTo>
                      <a:pt x="2666" y="4913"/>
                    </a:lnTo>
                    <a:lnTo>
                      <a:pt x="2666" y="4913"/>
                    </a:lnTo>
                    <a:lnTo>
                      <a:pt x="2682" y="4913"/>
                    </a:lnTo>
                    <a:lnTo>
                      <a:pt x="2682" y="4913"/>
                    </a:lnTo>
                    <a:lnTo>
                      <a:pt x="2691" y="4913"/>
                    </a:lnTo>
                    <a:lnTo>
                      <a:pt x="2691" y="4913"/>
                    </a:lnTo>
                    <a:lnTo>
                      <a:pt x="2707" y="4913"/>
                    </a:lnTo>
                    <a:lnTo>
                      <a:pt x="2716" y="4913"/>
                    </a:lnTo>
                    <a:lnTo>
                      <a:pt x="2716" y="4904"/>
                    </a:lnTo>
                    <a:lnTo>
                      <a:pt x="2716" y="4929"/>
                    </a:lnTo>
                    <a:lnTo>
                      <a:pt x="2699" y="4913"/>
                    </a:lnTo>
                    <a:lnTo>
                      <a:pt x="2699" y="4913"/>
                    </a:lnTo>
                    <a:lnTo>
                      <a:pt x="2691" y="4904"/>
                    </a:lnTo>
                    <a:lnTo>
                      <a:pt x="2691" y="4904"/>
                    </a:lnTo>
                    <a:lnTo>
                      <a:pt x="2674" y="4896"/>
                    </a:lnTo>
                    <a:lnTo>
                      <a:pt x="2674" y="4904"/>
                    </a:lnTo>
                    <a:lnTo>
                      <a:pt x="2666" y="4896"/>
                    </a:lnTo>
                    <a:close/>
                    <a:moveTo>
                      <a:pt x="2707" y="4929"/>
                    </a:move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132;p37">
                <a:extLst>
                  <a:ext uri="{FF2B5EF4-FFF2-40B4-BE49-F238E27FC236}">
                    <a16:creationId xmlns:a16="http://schemas.microsoft.com/office/drawing/2014/main" id="{168E2F13-5C22-18AB-431D-DF424C531D66}"/>
                  </a:ext>
                </a:extLst>
              </p:cNvPr>
              <p:cNvSpPr/>
              <p:nvPr/>
            </p:nvSpPr>
            <p:spPr>
              <a:xfrm>
                <a:off x="5289112" y="9212163"/>
                <a:ext cx="397284" cy="310763"/>
              </a:xfrm>
              <a:custGeom>
                <a:avLst/>
                <a:gdLst/>
                <a:ahLst/>
                <a:cxnLst/>
                <a:rect l="l" t="t" r="r" b="b"/>
                <a:pathLst>
                  <a:path w="8054" h="6300" extrusionOk="0">
                    <a:moveTo>
                      <a:pt x="6575" y="3251"/>
                    </a:moveTo>
                    <a:lnTo>
                      <a:pt x="6651" y="3251"/>
                    </a:lnTo>
                    <a:lnTo>
                      <a:pt x="6717" y="3251"/>
                    </a:lnTo>
                    <a:lnTo>
                      <a:pt x="6793" y="3251"/>
                    </a:lnTo>
                    <a:lnTo>
                      <a:pt x="6859" y="3251"/>
                    </a:lnTo>
                    <a:lnTo>
                      <a:pt x="6935" y="3259"/>
                    </a:lnTo>
                    <a:lnTo>
                      <a:pt x="6976" y="3259"/>
                    </a:lnTo>
                    <a:lnTo>
                      <a:pt x="7010" y="3259"/>
                    </a:lnTo>
                    <a:lnTo>
                      <a:pt x="7051" y="3259"/>
                    </a:lnTo>
                    <a:lnTo>
                      <a:pt x="7077" y="3259"/>
                    </a:lnTo>
                    <a:lnTo>
                      <a:pt x="7085" y="3259"/>
                    </a:lnTo>
                    <a:lnTo>
                      <a:pt x="7127" y="3259"/>
                    </a:lnTo>
                    <a:lnTo>
                      <a:pt x="7160" y="3259"/>
                    </a:lnTo>
                    <a:lnTo>
                      <a:pt x="7202" y="3267"/>
                    </a:lnTo>
                    <a:lnTo>
                      <a:pt x="7235" y="3276"/>
                    </a:lnTo>
                    <a:lnTo>
                      <a:pt x="7269" y="3276"/>
                    </a:lnTo>
                    <a:lnTo>
                      <a:pt x="7310" y="3284"/>
                    </a:lnTo>
                    <a:lnTo>
                      <a:pt x="7344" y="3292"/>
                    </a:lnTo>
                    <a:lnTo>
                      <a:pt x="7386" y="3301"/>
                    </a:lnTo>
                    <a:lnTo>
                      <a:pt x="7419" y="3309"/>
                    </a:lnTo>
                    <a:lnTo>
                      <a:pt x="7452" y="3317"/>
                    </a:lnTo>
                    <a:lnTo>
                      <a:pt x="7486" y="3326"/>
                    </a:lnTo>
                    <a:lnTo>
                      <a:pt x="7519" y="3334"/>
                    </a:lnTo>
                    <a:lnTo>
                      <a:pt x="7553" y="3351"/>
                    </a:lnTo>
                    <a:lnTo>
                      <a:pt x="7586" y="3359"/>
                    </a:lnTo>
                    <a:lnTo>
                      <a:pt x="7620" y="3376"/>
                    </a:lnTo>
                    <a:lnTo>
                      <a:pt x="7653" y="3384"/>
                    </a:lnTo>
                    <a:lnTo>
                      <a:pt x="7686" y="3401"/>
                    </a:lnTo>
                    <a:lnTo>
                      <a:pt x="7720" y="3409"/>
                    </a:lnTo>
                    <a:lnTo>
                      <a:pt x="7753" y="3426"/>
                    </a:lnTo>
                    <a:lnTo>
                      <a:pt x="7778" y="3443"/>
                    </a:lnTo>
                    <a:lnTo>
                      <a:pt x="7812" y="3460"/>
                    </a:lnTo>
                    <a:lnTo>
                      <a:pt x="7828" y="3476"/>
                    </a:lnTo>
                    <a:lnTo>
                      <a:pt x="7845" y="3485"/>
                    </a:lnTo>
                    <a:lnTo>
                      <a:pt x="7853" y="3493"/>
                    </a:lnTo>
                    <a:lnTo>
                      <a:pt x="7870" y="3501"/>
                    </a:lnTo>
                    <a:lnTo>
                      <a:pt x="7887" y="3518"/>
                    </a:lnTo>
                    <a:lnTo>
                      <a:pt x="7895" y="3526"/>
                    </a:lnTo>
                    <a:lnTo>
                      <a:pt x="7912" y="3543"/>
                    </a:lnTo>
                    <a:lnTo>
                      <a:pt x="7920" y="3551"/>
                    </a:lnTo>
                    <a:lnTo>
                      <a:pt x="7937" y="3568"/>
                    </a:lnTo>
                    <a:lnTo>
                      <a:pt x="7945" y="3576"/>
                    </a:lnTo>
                    <a:lnTo>
                      <a:pt x="7962" y="3593"/>
                    </a:lnTo>
                    <a:lnTo>
                      <a:pt x="7970" y="3610"/>
                    </a:lnTo>
                    <a:lnTo>
                      <a:pt x="7979" y="3618"/>
                    </a:lnTo>
                    <a:lnTo>
                      <a:pt x="7996" y="3635"/>
                    </a:lnTo>
                    <a:lnTo>
                      <a:pt x="8004" y="3652"/>
                    </a:lnTo>
                    <a:lnTo>
                      <a:pt x="8012" y="3668"/>
                    </a:lnTo>
                    <a:lnTo>
                      <a:pt x="8021" y="3685"/>
                    </a:lnTo>
                    <a:lnTo>
                      <a:pt x="8029" y="3702"/>
                    </a:lnTo>
                    <a:lnTo>
                      <a:pt x="8037" y="3718"/>
                    </a:lnTo>
                    <a:lnTo>
                      <a:pt x="8046" y="3735"/>
                    </a:lnTo>
                    <a:lnTo>
                      <a:pt x="8054" y="3760"/>
                    </a:lnTo>
                    <a:lnTo>
                      <a:pt x="8054" y="3777"/>
                    </a:lnTo>
                    <a:lnTo>
                      <a:pt x="8054" y="3794"/>
                    </a:lnTo>
                    <a:lnTo>
                      <a:pt x="8054" y="3819"/>
                    </a:lnTo>
                    <a:lnTo>
                      <a:pt x="8054" y="3835"/>
                    </a:lnTo>
                    <a:lnTo>
                      <a:pt x="8054" y="3852"/>
                    </a:lnTo>
                    <a:lnTo>
                      <a:pt x="8054" y="3961"/>
                    </a:lnTo>
                    <a:lnTo>
                      <a:pt x="8054" y="3977"/>
                    </a:lnTo>
                    <a:lnTo>
                      <a:pt x="8054" y="4003"/>
                    </a:lnTo>
                    <a:lnTo>
                      <a:pt x="8054" y="4019"/>
                    </a:lnTo>
                    <a:lnTo>
                      <a:pt x="8054" y="4036"/>
                    </a:lnTo>
                    <a:lnTo>
                      <a:pt x="8054" y="4061"/>
                    </a:lnTo>
                    <a:lnTo>
                      <a:pt x="8046" y="4078"/>
                    </a:lnTo>
                    <a:lnTo>
                      <a:pt x="8037" y="4103"/>
                    </a:lnTo>
                    <a:lnTo>
                      <a:pt x="8029" y="4119"/>
                    </a:lnTo>
                    <a:lnTo>
                      <a:pt x="8029" y="4136"/>
                    </a:lnTo>
                    <a:lnTo>
                      <a:pt x="8021" y="4161"/>
                    </a:lnTo>
                    <a:lnTo>
                      <a:pt x="8004" y="4178"/>
                    </a:lnTo>
                    <a:lnTo>
                      <a:pt x="7996" y="4195"/>
                    </a:lnTo>
                    <a:lnTo>
                      <a:pt x="7987" y="4211"/>
                    </a:lnTo>
                    <a:lnTo>
                      <a:pt x="7979" y="4236"/>
                    </a:lnTo>
                    <a:lnTo>
                      <a:pt x="7962" y="4253"/>
                    </a:lnTo>
                    <a:lnTo>
                      <a:pt x="7954" y="4270"/>
                    </a:lnTo>
                    <a:lnTo>
                      <a:pt x="7937" y="4295"/>
                    </a:lnTo>
                    <a:lnTo>
                      <a:pt x="7929" y="4312"/>
                    </a:lnTo>
                    <a:lnTo>
                      <a:pt x="7912" y="4328"/>
                    </a:lnTo>
                    <a:lnTo>
                      <a:pt x="7904" y="4345"/>
                    </a:lnTo>
                    <a:lnTo>
                      <a:pt x="7887" y="4370"/>
                    </a:lnTo>
                    <a:lnTo>
                      <a:pt x="7870" y="4387"/>
                    </a:lnTo>
                    <a:lnTo>
                      <a:pt x="7853" y="4404"/>
                    </a:lnTo>
                    <a:lnTo>
                      <a:pt x="7837" y="4429"/>
                    </a:lnTo>
                    <a:lnTo>
                      <a:pt x="7820" y="4445"/>
                    </a:lnTo>
                    <a:lnTo>
                      <a:pt x="7803" y="4470"/>
                    </a:lnTo>
                    <a:lnTo>
                      <a:pt x="7787" y="4487"/>
                    </a:lnTo>
                    <a:lnTo>
                      <a:pt x="7762" y="4504"/>
                    </a:lnTo>
                    <a:lnTo>
                      <a:pt x="7745" y="4529"/>
                    </a:lnTo>
                    <a:lnTo>
                      <a:pt x="7720" y="4546"/>
                    </a:lnTo>
                    <a:lnTo>
                      <a:pt x="7703" y="4571"/>
                    </a:lnTo>
                    <a:lnTo>
                      <a:pt x="7670" y="4596"/>
                    </a:lnTo>
                    <a:lnTo>
                      <a:pt x="7620" y="4646"/>
                    </a:lnTo>
                    <a:lnTo>
                      <a:pt x="7561" y="4696"/>
                    </a:lnTo>
                    <a:lnTo>
                      <a:pt x="7494" y="4754"/>
                    </a:lnTo>
                    <a:lnTo>
                      <a:pt x="7461" y="4779"/>
                    </a:lnTo>
                    <a:lnTo>
                      <a:pt x="7427" y="4813"/>
                    </a:lnTo>
                    <a:lnTo>
                      <a:pt x="7394" y="4838"/>
                    </a:lnTo>
                    <a:lnTo>
                      <a:pt x="7361" y="4871"/>
                    </a:lnTo>
                    <a:lnTo>
                      <a:pt x="7327" y="4896"/>
                    </a:lnTo>
                    <a:lnTo>
                      <a:pt x="7302" y="4913"/>
                    </a:lnTo>
                    <a:lnTo>
                      <a:pt x="7269" y="4938"/>
                    </a:lnTo>
                    <a:lnTo>
                      <a:pt x="7252" y="4947"/>
                    </a:lnTo>
                    <a:lnTo>
                      <a:pt x="7244" y="4955"/>
                    </a:lnTo>
                    <a:lnTo>
                      <a:pt x="7152" y="5013"/>
                    </a:lnTo>
                    <a:lnTo>
                      <a:pt x="7060" y="5055"/>
                    </a:lnTo>
                    <a:lnTo>
                      <a:pt x="6985" y="5105"/>
                    </a:lnTo>
                    <a:lnTo>
                      <a:pt x="6909" y="5147"/>
                    </a:lnTo>
                    <a:lnTo>
                      <a:pt x="6834" y="5189"/>
                    </a:lnTo>
                    <a:lnTo>
                      <a:pt x="6759" y="5222"/>
                    </a:lnTo>
                    <a:lnTo>
                      <a:pt x="6692" y="5264"/>
                    </a:lnTo>
                    <a:lnTo>
                      <a:pt x="6625" y="5297"/>
                    </a:lnTo>
                    <a:lnTo>
                      <a:pt x="6559" y="5331"/>
                    </a:lnTo>
                    <a:lnTo>
                      <a:pt x="6492" y="5364"/>
                    </a:lnTo>
                    <a:lnTo>
                      <a:pt x="6425" y="5398"/>
                    </a:lnTo>
                    <a:lnTo>
                      <a:pt x="6350" y="5431"/>
                    </a:lnTo>
                    <a:lnTo>
                      <a:pt x="6199" y="5498"/>
                    </a:lnTo>
                    <a:lnTo>
                      <a:pt x="6032" y="5581"/>
                    </a:lnTo>
                    <a:lnTo>
                      <a:pt x="5840" y="5673"/>
                    </a:lnTo>
                    <a:lnTo>
                      <a:pt x="5656" y="5765"/>
                    </a:lnTo>
                    <a:lnTo>
                      <a:pt x="5556" y="5807"/>
                    </a:lnTo>
                    <a:lnTo>
                      <a:pt x="5464" y="5857"/>
                    </a:lnTo>
                    <a:lnTo>
                      <a:pt x="5372" y="5899"/>
                    </a:lnTo>
                    <a:lnTo>
                      <a:pt x="5280" y="5949"/>
                    </a:lnTo>
                    <a:lnTo>
                      <a:pt x="5189" y="5991"/>
                    </a:lnTo>
                    <a:lnTo>
                      <a:pt x="5088" y="6041"/>
                    </a:lnTo>
                    <a:lnTo>
                      <a:pt x="4996" y="6091"/>
                    </a:lnTo>
                    <a:lnTo>
                      <a:pt x="4905" y="6133"/>
                    </a:lnTo>
                    <a:lnTo>
                      <a:pt x="4896" y="6133"/>
                    </a:lnTo>
                    <a:lnTo>
                      <a:pt x="4813" y="6175"/>
                    </a:lnTo>
                    <a:lnTo>
                      <a:pt x="4712" y="6216"/>
                    </a:lnTo>
                    <a:lnTo>
                      <a:pt x="4620" y="6258"/>
                    </a:lnTo>
                    <a:lnTo>
                      <a:pt x="4520" y="6300"/>
                    </a:lnTo>
                    <a:lnTo>
                      <a:pt x="4345" y="6258"/>
                    </a:lnTo>
                    <a:lnTo>
                      <a:pt x="4395" y="6083"/>
                    </a:lnTo>
                    <a:lnTo>
                      <a:pt x="4487" y="6016"/>
                    </a:lnTo>
                    <a:lnTo>
                      <a:pt x="4570" y="5957"/>
                    </a:lnTo>
                    <a:lnTo>
                      <a:pt x="4662" y="5899"/>
                    </a:lnTo>
                    <a:lnTo>
                      <a:pt x="4737" y="5840"/>
                    </a:lnTo>
                    <a:lnTo>
                      <a:pt x="4746" y="5840"/>
                    </a:lnTo>
                    <a:lnTo>
                      <a:pt x="4838" y="5782"/>
                    </a:lnTo>
                    <a:lnTo>
                      <a:pt x="4930" y="5732"/>
                    </a:lnTo>
                    <a:lnTo>
                      <a:pt x="5030" y="5682"/>
                    </a:lnTo>
                    <a:lnTo>
                      <a:pt x="5122" y="5640"/>
                    </a:lnTo>
                    <a:lnTo>
                      <a:pt x="5214" y="5590"/>
                    </a:lnTo>
                    <a:lnTo>
                      <a:pt x="5306" y="5540"/>
                    </a:lnTo>
                    <a:lnTo>
                      <a:pt x="5397" y="5490"/>
                    </a:lnTo>
                    <a:lnTo>
                      <a:pt x="5498" y="5439"/>
                    </a:lnTo>
                    <a:lnTo>
                      <a:pt x="5681" y="5348"/>
                    </a:lnTo>
                    <a:lnTo>
                      <a:pt x="5874" y="5256"/>
                    </a:lnTo>
                    <a:lnTo>
                      <a:pt x="6041" y="5172"/>
                    </a:lnTo>
                    <a:lnTo>
                      <a:pt x="6183" y="5097"/>
                    </a:lnTo>
                    <a:lnTo>
                      <a:pt x="6258" y="5063"/>
                    </a:lnTo>
                    <a:lnTo>
                      <a:pt x="6325" y="5030"/>
                    </a:lnTo>
                    <a:lnTo>
                      <a:pt x="6383" y="4997"/>
                    </a:lnTo>
                    <a:lnTo>
                      <a:pt x="6450" y="4963"/>
                    </a:lnTo>
                    <a:lnTo>
                      <a:pt x="6517" y="4930"/>
                    </a:lnTo>
                    <a:lnTo>
                      <a:pt x="6584" y="4888"/>
                    </a:lnTo>
                    <a:lnTo>
                      <a:pt x="6651" y="4855"/>
                    </a:lnTo>
                    <a:lnTo>
                      <a:pt x="6717" y="4813"/>
                    </a:lnTo>
                    <a:lnTo>
                      <a:pt x="6793" y="4771"/>
                    </a:lnTo>
                    <a:lnTo>
                      <a:pt x="6868" y="4729"/>
                    </a:lnTo>
                    <a:lnTo>
                      <a:pt x="6951" y="4679"/>
                    </a:lnTo>
                    <a:lnTo>
                      <a:pt x="7035" y="4621"/>
                    </a:lnTo>
                    <a:lnTo>
                      <a:pt x="7043" y="4621"/>
                    </a:lnTo>
                    <a:lnTo>
                      <a:pt x="7043" y="4621"/>
                    </a:lnTo>
                    <a:lnTo>
                      <a:pt x="7060" y="4612"/>
                    </a:lnTo>
                    <a:lnTo>
                      <a:pt x="7085" y="4587"/>
                    </a:lnTo>
                    <a:lnTo>
                      <a:pt x="7110" y="4571"/>
                    </a:lnTo>
                    <a:lnTo>
                      <a:pt x="7143" y="4546"/>
                    </a:lnTo>
                    <a:lnTo>
                      <a:pt x="7168" y="4520"/>
                    </a:lnTo>
                    <a:lnTo>
                      <a:pt x="7202" y="4495"/>
                    </a:lnTo>
                    <a:lnTo>
                      <a:pt x="7227" y="4462"/>
                    </a:lnTo>
                    <a:lnTo>
                      <a:pt x="7294" y="4412"/>
                    </a:lnTo>
                    <a:lnTo>
                      <a:pt x="7344" y="4362"/>
                    </a:lnTo>
                    <a:lnTo>
                      <a:pt x="7386" y="4320"/>
                    </a:lnTo>
                    <a:lnTo>
                      <a:pt x="7419" y="4287"/>
                    </a:lnTo>
                    <a:lnTo>
                      <a:pt x="7436" y="4270"/>
                    </a:lnTo>
                    <a:lnTo>
                      <a:pt x="7452" y="4253"/>
                    </a:lnTo>
                    <a:lnTo>
                      <a:pt x="7469" y="4236"/>
                    </a:lnTo>
                    <a:lnTo>
                      <a:pt x="7478" y="4220"/>
                    </a:lnTo>
                    <a:lnTo>
                      <a:pt x="7494" y="4203"/>
                    </a:lnTo>
                    <a:lnTo>
                      <a:pt x="7511" y="4186"/>
                    </a:lnTo>
                    <a:lnTo>
                      <a:pt x="7519" y="4170"/>
                    </a:lnTo>
                    <a:lnTo>
                      <a:pt x="7536" y="4161"/>
                    </a:lnTo>
                    <a:lnTo>
                      <a:pt x="7544" y="4145"/>
                    </a:lnTo>
                    <a:lnTo>
                      <a:pt x="7544" y="4145"/>
                    </a:lnTo>
                    <a:lnTo>
                      <a:pt x="7561" y="4128"/>
                    </a:lnTo>
                    <a:lnTo>
                      <a:pt x="7569" y="4111"/>
                    </a:lnTo>
                    <a:lnTo>
                      <a:pt x="7569" y="4111"/>
                    </a:lnTo>
                    <a:lnTo>
                      <a:pt x="7578" y="4094"/>
                    </a:lnTo>
                    <a:lnTo>
                      <a:pt x="7595" y="4078"/>
                    </a:lnTo>
                    <a:lnTo>
                      <a:pt x="7595" y="4078"/>
                    </a:lnTo>
                    <a:lnTo>
                      <a:pt x="7603" y="4069"/>
                    </a:lnTo>
                    <a:lnTo>
                      <a:pt x="7611" y="4053"/>
                    </a:lnTo>
                    <a:lnTo>
                      <a:pt x="7611" y="4053"/>
                    </a:lnTo>
                    <a:lnTo>
                      <a:pt x="7620" y="4044"/>
                    </a:lnTo>
                    <a:lnTo>
                      <a:pt x="7628" y="4028"/>
                    </a:lnTo>
                    <a:lnTo>
                      <a:pt x="7628" y="4028"/>
                    </a:lnTo>
                    <a:lnTo>
                      <a:pt x="7636" y="4011"/>
                    </a:lnTo>
                    <a:lnTo>
                      <a:pt x="7636" y="4003"/>
                    </a:lnTo>
                    <a:lnTo>
                      <a:pt x="7636" y="4003"/>
                    </a:lnTo>
                    <a:lnTo>
                      <a:pt x="7636" y="3994"/>
                    </a:lnTo>
                    <a:lnTo>
                      <a:pt x="7636" y="3986"/>
                    </a:lnTo>
                    <a:lnTo>
                      <a:pt x="7636" y="3977"/>
                    </a:lnTo>
                    <a:lnTo>
                      <a:pt x="7636" y="3969"/>
                    </a:lnTo>
                    <a:lnTo>
                      <a:pt x="7636" y="3961"/>
                    </a:lnTo>
                    <a:lnTo>
                      <a:pt x="7636" y="3952"/>
                    </a:lnTo>
                    <a:lnTo>
                      <a:pt x="7636" y="3944"/>
                    </a:lnTo>
                    <a:lnTo>
                      <a:pt x="7636" y="3936"/>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28" y="3911"/>
                    </a:lnTo>
                    <a:lnTo>
                      <a:pt x="7620" y="3911"/>
                    </a:lnTo>
                    <a:lnTo>
                      <a:pt x="7620" y="3911"/>
                    </a:lnTo>
                    <a:lnTo>
                      <a:pt x="7611" y="3911"/>
                    </a:lnTo>
                    <a:lnTo>
                      <a:pt x="7595" y="3902"/>
                    </a:lnTo>
                    <a:lnTo>
                      <a:pt x="7578" y="3894"/>
                    </a:lnTo>
                    <a:lnTo>
                      <a:pt x="7561" y="3886"/>
                    </a:lnTo>
                    <a:lnTo>
                      <a:pt x="7536" y="3877"/>
                    </a:lnTo>
                    <a:lnTo>
                      <a:pt x="7519" y="3869"/>
                    </a:lnTo>
                    <a:lnTo>
                      <a:pt x="7494" y="3860"/>
                    </a:lnTo>
                    <a:lnTo>
                      <a:pt x="7469" y="3852"/>
                    </a:lnTo>
                    <a:lnTo>
                      <a:pt x="7469" y="3852"/>
                    </a:lnTo>
                    <a:lnTo>
                      <a:pt x="7444" y="3844"/>
                    </a:lnTo>
                    <a:lnTo>
                      <a:pt x="7419" y="3835"/>
                    </a:lnTo>
                    <a:lnTo>
                      <a:pt x="7394" y="3827"/>
                    </a:lnTo>
                    <a:lnTo>
                      <a:pt x="7361" y="3819"/>
                    </a:lnTo>
                    <a:lnTo>
                      <a:pt x="7336" y="3810"/>
                    </a:lnTo>
                    <a:lnTo>
                      <a:pt x="7302" y="3810"/>
                    </a:lnTo>
                    <a:lnTo>
                      <a:pt x="7277" y="3802"/>
                    </a:lnTo>
                    <a:lnTo>
                      <a:pt x="7244" y="3794"/>
                    </a:lnTo>
                    <a:lnTo>
                      <a:pt x="7219" y="3794"/>
                    </a:lnTo>
                    <a:lnTo>
                      <a:pt x="7185" y="3794"/>
                    </a:lnTo>
                    <a:lnTo>
                      <a:pt x="7152" y="3794"/>
                    </a:lnTo>
                    <a:lnTo>
                      <a:pt x="7118" y="3794"/>
                    </a:lnTo>
                    <a:lnTo>
                      <a:pt x="7085" y="3794"/>
                    </a:lnTo>
                    <a:lnTo>
                      <a:pt x="7051" y="3794"/>
                    </a:lnTo>
                    <a:lnTo>
                      <a:pt x="7043" y="3794"/>
                    </a:lnTo>
                    <a:lnTo>
                      <a:pt x="7018" y="3794"/>
                    </a:lnTo>
                    <a:lnTo>
                      <a:pt x="6985" y="3794"/>
                    </a:lnTo>
                    <a:lnTo>
                      <a:pt x="6951" y="3794"/>
                    </a:lnTo>
                    <a:lnTo>
                      <a:pt x="6918" y="3794"/>
                    </a:lnTo>
                    <a:lnTo>
                      <a:pt x="6851" y="3794"/>
                    </a:lnTo>
                    <a:lnTo>
                      <a:pt x="6784" y="3794"/>
                    </a:lnTo>
                    <a:lnTo>
                      <a:pt x="6717" y="3794"/>
                    </a:lnTo>
                    <a:lnTo>
                      <a:pt x="6366" y="3794"/>
                    </a:lnTo>
                    <a:lnTo>
                      <a:pt x="6300" y="3794"/>
                    </a:lnTo>
                    <a:lnTo>
                      <a:pt x="6241" y="3794"/>
                    </a:lnTo>
                    <a:lnTo>
                      <a:pt x="6174" y="3794"/>
                    </a:lnTo>
                    <a:lnTo>
                      <a:pt x="6107" y="3794"/>
                    </a:lnTo>
                    <a:lnTo>
                      <a:pt x="6041" y="3794"/>
                    </a:lnTo>
                    <a:lnTo>
                      <a:pt x="5982" y="3802"/>
                    </a:lnTo>
                    <a:lnTo>
                      <a:pt x="5915" y="3810"/>
                    </a:lnTo>
                    <a:lnTo>
                      <a:pt x="5857" y="3819"/>
                    </a:lnTo>
                    <a:lnTo>
                      <a:pt x="5790" y="3819"/>
                    </a:lnTo>
                    <a:lnTo>
                      <a:pt x="5723" y="3827"/>
                    </a:lnTo>
                    <a:lnTo>
                      <a:pt x="5665" y="3835"/>
                    </a:lnTo>
                    <a:lnTo>
                      <a:pt x="5598" y="3844"/>
                    </a:lnTo>
                    <a:lnTo>
                      <a:pt x="5539" y="3860"/>
                    </a:lnTo>
                    <a:lnTo>
                      <a:pt x="5473" y="3869"/>
                    </a:lnTo>
                    <a:lnTo>
                      <a:pt x="5414" y="3877"/>
                    </a:lnTo>
                    <a:lnTo>
                      <a:pt x="5347" y="3886"/>
                    </a:lnTo>
                    <a:lnTo>
                      <a:pt x="5289" y="3902"/>
                    </a:lnTo>
                    <a:lnTo>
                      <a:pt x="5230" y="3911"/>
                    </a:lnTo>
                    <a:lnTo>
                      <a:pt x="5163" y="3927"/>
                    </a:lnTo>
                    <a:lnTo>
                      <a:pt x="5105" y="3936"/>
                    </a:lnTo>
                    <a:lnTo>
                      <a:pt x="5047" y="3952"/>
                    </a:lnTo>
                    <a:lnTo>
                      <a:pt x="4980" y="3969"/>
                    </a:lnTo>
                    <a:lnTo>
                      <a:pt x="4921" y="3977"/>
                    </a:lnTo>
                    <a:lnTo>
                      <a:pt x="4863" y="3994"/>
                    </a:lnTo>
                    <a:lnTo>
                      <a:pt x="4796" y="4011"/>
                    </a:lnTo>
                    <a:lnTo>
                      <a:pt x="4737" y="4028"/>
                    </a:lnTo>
                    <a:lnTo>
                      <a:pt x="4679" y="4044"/>
                    </a:lnTo>
                    <a:lnTo>
                      <a:pt x="4620" y="4053"/>
                    </a:lnTo>
                    <a:lnTo>
                      <a:pt x="4554" y="4078"/>
                    </a:lnTo>
                    <a:lnTo>
                      <a:pt x="4495" y="4086"/>
                    </a:lnTo>
                    <a:lnTo>
                      <a:pt x="4370" y="4128"/>
                    </a:lnTo>
                    <a:lnTo>
                      <a:pt x="4253" y="4161"/>
                    </a:lnTo>
                    <a:lnTo>
                      <a:pt x="4128" y="4195"/>
                    </a:lnTo>
                    <a:lnTo>
                      <a:pt x="4002" y="4236"/>
                    </a:lnTo>
                    <a:lnTo>
                      <a:pt x="3885" y="4270"/>
                    </a:lnTo>
                    <a:lnTo>
                      <a:pt x="3635" y="4345"/>
                    </a:lnTo>
                    <a:lnTo>
                      <a:pt x="3384" y="4420"/>
                    </a:lnTo>
                    <a:lnTo>
                      <a:pt x="3259" y="4462"/>
                    </a:lnTo>
                    <a:lnTo>
                      <a:pt x="3125" y="4504"/>
                    </a:lnTo>
                    <a:lnTo>
                      <a:pt x="3000" y="4537"/>
                    </a:lnTo>
                    <a:lnTo>
                      <a:pt x="2866" y="4579"/>
                    </a:lnTo>
                    <a:lnTo>
                      <a:pt x="2741" y="4612"/>
                    </a:lnTo>
                    <a:lnTo>
                      <a:pt x="2607" y="4654"/>
                    </a:lnTo>
                    <a:lnTo>
                      <a:pt x="2582" y="4654"/>
                    </a:lnTo>
                    <a:lnTo>
                      <a:pt x="2549" y="4662"/>
                    </a:lnTo>
                    <a:lnTo>
                      <a:pt x="2524" y="4662"/>
                    </a:lnTo>
                    <a:lnTo>
                      <a:pt x="2473" y="4662"/>
                    </a:lnTo>
                    <a:lnTo>
                      <a:pt x="2432" y="4646"/>
                    </a:lnTo>
                    <a:lnTo>
                      <a:pt x="2398" y="4537"/>
                    </a:lnTo>
                    <a:lnTo>
                      <a:pt x="2365" y="4512"/>
                    </a:lnTo>
                    <a:lnTo>
                      <a:pt x="2365" y="4512"/>
                    </a:lnTo>
                    <a:lnTo>
                      <a:pt x="2331" y="4479"/>
                    </a:lnTo>
                    <a:lnTo>
                      <a:pt x="2306" y="4445"/>
                    </a:lnTo>
                    <a:lnTo>
                      <a:pt x="2290" y="4404"/>
                    </a:lnTo>
                    <a:lnTo>
                      <a:pt x="2281" y="4362"/>
                    </a:lnTo>
                    <a:lnTo>
                      <a:pt x="2281" y="4320"/>
                    </a:lnTo>
                    <a:lnTo>
                      <a:pt x="2281" y="4270"/>
                    </a:lnTo>
                    <a:lnTo>
                      <a:pt x="2290" y="4228"/>
                    </a:lnTo>
                    <a:lnTo>
                      <a:pt x="2290" y="4228"/>
                    </a:lnTo>
                    <a:lnTo>
                      <a:pt x="2306" y="4195"/>
                    </a:lnTo>
                    <a:lnTo>
                      <a:pt x="2323" y="4161"/>
                    </a:lnTo>
                    <a:lnTo>
                      <a:pt x="2348" y="4136"/>
                    </a:lnTo>
                    <a:lnTo>
                      <a:pt x="2373" y="4111"/>
                    </a:lnTo>
                    <a:lnTo>
                      <a:pt x="2390" y="4094"/>
                    </a:lnTo>
                    <a:lnTo>
                      <a:pt x="2432" y="4078"/>
                    </a:lnTo>
                    <a:lnTo>
                      <a:pt x="2448" y="4069"/>
                    </a:lnTo>
                    <a:lnTo>
                      <a:pt x="2465" y="4061"/>
                    </a:lnTo>
                    <a:lnTo>
                      <a:pt x="2499" y="4044"/>
                    </a:lnTo>
                    <a:lnTo>
                      <a:pt x="2582" y="4011"/>
                    </a:lnTo>
                    <a:lnTo>
                      <a:pt x="2616" y="3994"/>
                    </a:lnTo>
                    <a:lnTo>
                      <a:pt x="2624" y="3994"/>
                    </a:lnTo>
                    <a:lnTo>
                      <a:pt x="2624" y="3994"/>
                    </a:lnTo>
                    <a:lnTo>
                      <a:pt x="2624" y="3994"/>
                    </a:lnTo>
                    <a:lnTo>
                      <a:pt x="2632" y="3994"/>
                    </a:lnTo>
                    <a:lnTo>
                      <a:pt x="2824" y="3919"/>
                    </a:lnTo>
                    <a:lnTo>
                      <a:pt x="2925" y="3877"/>
                    </a:lnTo>
                    <a:lnTo>
                      <a:pt x="2966" y="3860"/>
                    </a:lnTo>
                    <a:lnTo>
                      <a:pt x="3016" y="3835"/>
                    </a:lnTo>
                    <a:lnTo>
                      <a:pt x="3092" y="3802"/>
                    </a:lnTo>
                    <a:lnTo>
                      <a:pt x="3167" y="3769"/>
                    </a:lnTo>
                    <a:lnTo>
                      <a:pt x="3242" y="3735"/>
                    </a:lnTo>
                    <a:lnTo>
                      <a:pt x="3317" y="3693"/>
                    </a:lnTo>
                    <a:lnTo>
                      <a:pt x="3392" y="3660"/>
                    </a:lnTo>
                    <a:lnTo>
                      <a:pt x="3451" y="3627"/>
                    </a:lnTo>
                    <a:lnTo>
                      <a:pt x="3459" y="3618"/>
                    </a:lnTo>
                    <a:lnTo>
                      <a:pt x="3534" y="3576"/>
                    </a:lnTo>
                    <a:lnTo>
                      <a:pt x="3601" y="3535"/>
                    </a:lnTo>
                    <a:lnTo>
                      <a:pt x="3668" y="3493"/>
                    </a:lnTo>
                    <a:lnTo>
                      <a:pt x="3735" y="3451"/>
                    </a:lnTo>
                    <a:lnTo>
                      <a:pt x="3810" y="3401"/>
                    </a:lnTo>
                    <a:lnTo>
                      <a:pt x="3877" y="3359"/>
                    </a:lnTo>
                    <a:lnTo>
                      <a:pt x="3944" y="3309"/>
                    </a:lnTo>
                    <a:lnTo>
                      <a:pt x="4011" y="3267"/>
                    </a:lnTo>
                    <a:lnTo>
                      <a:pt x="4077" y="3217"/>
                    </a:lnTo>
                    <a:lnTo>
                      <a:pt x="4144" y="3167"/>
                    </a:lnTo>
                    <a:lnTo>
                      <a:pt x="4169" y="3150"/>
                    </a:lnTo>
                    <a:lnTo>
                      <a:pt x="4194" y="3125"/>
                    </a:lnTo>
                    <a:lnTo>
                      <a:pt x="4219" y="3109"/>
                    </a:lnTo>
                    <a:lnTo>
                      <a:pt x="4245" y="3084"/>
                    </a:lnTo>
                    <a:lnTo>
                      <a:pt x="4278" y="3059"/>
                    </a:lnTo>
                    <a:lnTo>
                      <a:pt x="4311" y="3025"/>
                    </a:lnTo>
                    <a:lnTo>
                      <a:pt x="4345" y="3000"/>
                    </a:lnTo>
                    <a:lnTo>
                      <a:pt x="4378" y="2967"/>
                    </a:lnTo>
                    <a:lnTo>
                      <a:pt x="4412" y="2933"/>
                    </a:lnTo>
                    <a:lnTo>
                      <a:pt x="4453" y="2891"/>
                    </a:lnTo>
                    <a:lnTo>
                      <a:pt x="4495" y="2858"/>
                    </a:lnTo>
                    <a:lnTo>
                      <a:pt x="4529" y="2816"/>
                    </a:lnTo>
                    <a:lnTo>
                      <a:pt x="4570" y="2774"/>
                    </a:lnTo>
                    <a:lnTo>
                      <a:pt x="4612" y="2733"/>
                    </a:lnTo>
                    <a:lnTo>
                      <a:pt x="4654" y="2691"/>
                    </a:lnTo>
                    <a:lnTo>
                      <a:pt x="4696" y="2649"/>
                    </a:lnTo>
                    <a:lnTo>
                      <a:pt x="4746" y="2599"/>
                    </a:lnTo>
                    <a:lnTo>
                      <a:pt x="4788" y="2557"/>
                    </a:lnTo>
                    <a:lnTo>
                      <a:pt x="4829" y="2507"/>
                    </a:lnTo>
                    <a:lnTo>
                      <a:pt x="4871" y="2457"/>
                    </a:lnTo>
                    <a:lnTo>
                      <a:pt x="4921" y="2407"/>
                    </a:lnTo>
                    <a:lnTo>
                      <a:pt x="4963" y="2357"/>
                    </a:lnTo>
                    <a:lnTo>
                      <a:pt x="5005" y="2298"/>
                    </a:lnTo>
                    <a:lnTo>
                      <a:pt x="5047" y="2248"/>
                    </a:lnTo>
                    <a:lnTo>
                      <a:pt x="5088" y="2198"/>
                    </a:lnTo>
                    <a:lnTo>
                      <a:pt x="5130" y="2140"/>
                    </a:lnTo>
                    <a:lnTo>
                      <a:pt x="5172" y="2089"/>
                    </a:lnTo>
                    <a:lnTo>
                      <a:pt x="5214" y="2031"/>
                    </a:lnTo>
                    <a:lnTo>
                      <a:pt x="5255" y="1972"/>
                    </a:lnTo>
                    <a:lnTo>
                      <a:pt x="5289" y="1922"/>
                    </a:lnTo>
                    <a:lnTo>
                      <a:pt x="5306" y="1889"/>
                    </a:lnTo>
                    <a:lnTo>
                      <a:pt x="5331" y="1864"/>
                    </a:lnTo>
                    <a:lnTo>
                      <a:pt x="5347" y="1839"/>
                    </a:lnTo>
                    <a:lnTo>
                      <a:pt x="5364" y="1805"/>
                    </a:lnTo>
                    <a:lnTo>
                      <a:pt x="5381" y="1780"/>
                    </a:lnTo>
                    <a:lnTo>
                      <a:pt x="5397" y="1755"/>
                    </a:lnTo>
                    <a:lnTo>
                      <a:pt x="5414" y="1722"/>
                    </a:lnTo>
                    <a:lnTo>
                      <a:pt x="5431" y="1697"/>
                    </a:lnTo>
                    <a:lnTo>
                      <a:pt x="5448" y="1672"/>
                    </a:lnTo>
                    <a:lnTo>
                      <a:pt x="5464" y="1638"/>
                    </a:lnTo>
                    <a:lnTo>
                      <a:pt x="5481" y="1613"/>
                    </a:lnTo>
                    <a:lnTo>
                      <a:pt x="5489" y="1588"/>
                    </a:lnTo>
                    <a:lnTo>
                      <a:pt x="5506" y="1563"/>
                    </a:lnTo>
                    <a:lnTo>
                      <a:pt x="5523" y="1530"/>
                    </a:lnTo>
                    <a:lnTo>
                      <a:pt x="5531" y="1505"/>
                    </a:lnTo>
                    <a:lnTo>
                      <a:pt x="5548" y="1480"/>
                    </a:lnTo>
                    <a:lnTo>
                      <a:pt x="5556" y="1455"/>
                    </a:lnTo>
                    <a:lnTo>
                      <a:pt x="5573" y="1421"/>
                    </a:lnTo>
                    <a:lnTo>
                      <a:pt x="5581" y="1396"/>
                    </a:lnTo>
                    <a:lnTo>
                      <a:pt x="5590" y="1371"/>
                    </a:lnTo>
                    <a:lnTo>
                      <a:pt x="5606" y="1346"/>
                    </a:lnTo>
                    <a:lnTo>
                      <a:pt x="5615" y="1321"/>
                    </a:lnTo>
                    <a:lnTo>
                      <a:pt x="5623" y="1296"/>
                    </a:lnTo>
                    <a:lnTo>
                      <a:pt x="5631" y="1271"/>
                    </a:lnTo>
                    <a:lnTo>
                      <a:pt x="5640" y="1246"/>
                    </a:lnTo>
                    <a:lnTo>
                      <a:pt x="5648" y="1221"/>
                    </a:lnTo>
                    <a:lnTo>
                      <a:pt x="5656" y="1196"/>
                    </a:lnTo>
                    <a:lnTo>
                      <a:pt x="5656" y="1170"/>
                    </a:lnTo>
                    <a:lnTo>
                      <a:pt x="5665" y="1145"/>
                    </a:lnTo>
                    <a:lnTo>
                      <a:pt x="5665" y="1120"/>
                    </a:lnTo>
                    <a:lnTo>
                      <a:pt x="5665" y="1095"/>
                    </a:lnTo>
                    <a:lnTo>
                      <a:pt x="5665" y="1079"/>
                    </a:lnTo>
                    <a:lnTo>
                      <a:pt x="5665" y="1054"/>
                    </a:lnTo>
                    <a:lnTo>
                      <a:pt x="5665" y="1028"/>
                    </a:lnTo>
                    <a:lnTo>
                      <a:pt x="5665" y="1012"/>
                    </a:lnTo>
                    <a:lnTo>
                      <a:pt x="5665" y="903"/>
                    </a:lnTo>
                    <a:lnTo>
                      <a:pt x="5665" y="886"/>
                    </a:lnTo>
                    <a:lnTo>
                      <a:pt x="5665" y="870"/>
                    </a:lnTo>
                    <a:lnTo>
                      <a:pt x="5665" y="845"/>
                    </a:lnTo>
                    <a:lnTo>
                      <a:pt x="5665" y="828"/>
                    </a:lnTo>
                    <a:lnTo>
                      <a:pt x="5665" y="811"/>
                    </a:lnTo>
                    <a:lnTo>
                      <a:pt x="5665" y="795"/>
                    </a:lnTo>
                    <a:lnTo>
                      <a:pt x="5656" y="778"/>
                    </a:lnTo>
                    <a:lnTo>
                      <a:pt x="5656" y="761"/>
                    </a:lnTo>
                    <a:lnTo>
                      <a:pt x="5648" y="744"/>
                    </a:lnTo>
                    <a:lnTo>
                      <a:pt x="5640" y="728"/>
                    </a:lnTo>
                    <a:lnTo>
                      <a:pt x="5631" y="711"/>
                    </a:lnTo>
                    <a:lnTo>
                      <a:pt x="5623" y="703"/>
                    </a:lnTo>
                    <a:lnTo>
                      <a:pt x="5615" y="686"/>
                    </a:lnTo>
                    <a:lnTo>
                      <a:pt x="5606" y="669"/>
                    </a:lnTo>
                    <a:lnTo>
                      <a:pt x="5598" y="653"/>
                    </a:lnTo>
                    <a:lnTo>
                      <a:pt x="5581" y="636"/>
                    </a:lnTo>
                    <a:lnTo>
                      <a:pt x="5573" y="627"/>
                    </a:lnTo>
                    <a:lnTo>
                      <a:pt x="5556" y="611"/>
                    </a:lnTo>
                    <a:lnTo>
                      <a:pt x="5548" y="594"/>
                    </a:lnTo>
                    <a:lnTo>
                      <a:pt x="5531" y="586"/>
                    </a:lnTo>
                    <a:lnTo>
                      <a:pt x="5514" y="569"/>
                    </a:lnTo>
                    <a:lnTo>
                      <a:pt x="5498" y="552"/>
                    </a:lnTo>
                    <a:lnTo>
                      <a:pt x="5481" y="544"/>
                    </a:lnTo>
                    <a:lnTo>
                      <a:pt x="5456" y="527"/>
                    </a:lnTo>
                    <a:lnTo>
                      <a:pt x="5439" y="511"/>
                    </a:lnTo>
                    <a:lnTo>
                      <a:pt x="5414" y="502"/>
                    </a:lnTo>
                    <a:lnTo>
                      <a:pt x="5397" y="485"/>
                    </a:lnTo>
                    <a:lnTo>
                      <a:pt x="5372" y="477"/>
                    </a:lnTo>
                    <a:lnTo>
                      <a:pt x="5356" y="477"/>
                    </a:lnTo>
                    <a:lnTo>
                      <a:pt x="5347" y="469"/>
                    </a:lnTo>
                    <a:lnTo>
                      <a:pt x="5339" y="469"/>
                    </a:lnTo>
                    <a:lnTo>
                      <a:pt x="5322" y="460"/>
                    </a:lnTo>
                    <a:lnTo>
                      <a:pt x="5314" y="460"/>
                    </a:lnTo>
                    <a:lnTo>
                      <a:pt x="5297" y="460"/>
                    </a:lnTo>
                    <a:lnTo>
                      <a:pt x="5289" y="460"/>
                    </a:lnTo>
                    <a:lnTo>
                      <a:pt x="5280" y="460"/>
                    </a:lnTo>
                    <a:lnTo>
                      <a:pt x="5264" y="460"/>
                    </a:lnTo>
                    <a:lnTo>
                      <a:pt x="5255" y="460"/>
                    </a:lnTo>
                    <a:lnTo>
                      <a:pt x="5239" y="460"/>
                    </a:lnTo>
                    <a:lnTo>
                      <a:pt x="5222" y="460"/>
                    </a:lnTo>
                    <a:lnTo>
                      <a:pt x="5214" y="460"/>
                    </a:lnTo>
                    <a:lnTo>
                      <a:pt x="5197" y="460"/>
                    </a:lnTo>
                    <a:lnTo>
                      <a:pt x="5172" y="460"/>
                    </a:lnTo>
                    <a:lnTo>
                      <a:pt x="5147" y="460"/>
                    </a:lnTo>
                    <a:lnTo>
                      <a:pt x="5113" y="460"/>
                    </a:lnTo>
                    <a:lnTo>
                      <a:pt x="5088" y="460"/>
                    </a:lnTo>
                    <a:lnTo>
                      <a:pt x="5055" y="460"/>
                    </a:lnTo>
                    <a:lnTo>
                      <a:pt x="4896" y="460"/>
                    </a:lnTo>
                    <a:lnTo>
                      <a:pt x="4863" y="460"/>
                    </a:lnTo>
                    <a:lnTo>
                      <a:pt x="4829" y="460"/>
                    </a:lnTo>
                    <a:lnTo>
                      <a:pt x="4796" y="460"/>
                    </a:lnTo>
                    <a:lnTo>
                      <a:pt x="4762" y="460"/>
                    </a:lnTo>
                    <a:lnTo>
                      <a:pt x="4721" y="460"/>
                    </a:lnTo>
                    <a:lnTo>
                      <a:pt x="4687" y="469"/>
                    </a:lnTo>
                    <a:lnTo>
                      <a:pt x="4654" y="477"/>
                    </a:lnTo>
                    <a:lnTo>
                      <a:pt x="4620" y="485"/>
                    </a:lnTo>
                    <a:lnTo>
                      <a:pt x="4579" y="494"/>
                    </a:lnTo>
                    <a:lnTo>
                      <a:pt x="4545" y="502"/>
                    </a:lnTo>
                    <a:lnTo>
                      <a:pt x="4504" y="511"/>
                    </a:lnTo>
                    <a:lnTo>
                      <a:pt x="4470" y="519"/>
                    </a:lnTo>
                    <a:lnTo>
                      <a:pt x="4437" y="527"/>
                    </a:lnTo>
                    <a:lnTo>
                      <a:pt x="4395" y="544"/>
                    </a:lnTo>
                    <a:lnTo>
                      <a:pt x="4361" y="552"/>
                    </a:lnTo>
                    <a:lnTo>
                      <a:pt x="4328" y="569"/>
                    </a:lnTo>
                    <a:lnTo>
                      <a:pt x="4286" y="577"/>
                    </a:lnTo>
                    <a:lnTo>
                      <a:pt x="4253" y="594"/>
                    </a:lnTo>
                    <a:lnTo>
                      <a:pt x="4211" y="602"/>
                    </a:lnTo>
                    <a:lnTo>
                      <a:pt x="4178" y="569"/>
                    </a:lnTo>
                    <a:lnTo>
                      <a:pt x="4161" y="577"/>
                    </a:lnTo>
                    <a:lnTo>
                      <a:pt x="4136" y="586"/>
                    </a:lnTo>
                    <a:lnTo>
                      <a:pt x="4103" y="594"/>
                    </a:lnTo>
                    <a:lnTo>
                      <a:pt x="4069" y="611"/>
                    </a:lnTo>
                    <a:lnTo>
                      <a:pt x="4036" y="627"/>
                    </a:lnTo>
                    <a:lnTo>
                      <a:pt x="3994" y="644"/>
                    </a:lnTo>
                    <a:lnTo>
                      <a:pt x="3961" y="661"/>
                    </a:lnTo>
                    <a:lnTo>
                      <a:pt x="3927" y="678"/>
                    </a:lnTo>
                    <a:lnTo>
                      <a:pt x="3894" y="694"/>
                    </a:lnTo>
                    <a:lnTo>
                      <a:pt x="3860" y="711"/>
                    </a:lnTo>
                    <a:lnTo>
                      <a:pt x="3827" y="728"/>
                    </a:lnTo>
                    <a:lnTo>
                      <a:pt x="3793" y="744"/>
                    </a:lnTo>
                    <a:lnTo>
                      <a:pt x="3760" y="761"/>
                    </a:lnTo>
                    <a:lnTo>
                      <a:pt x="3727" y="778"/>
                    </a:lnTo>
                    <a:lnTo>
                      <a:pt x="3693" y="795"/>
                    </a:lnTo>
                    <a:lnTo>
                      <a:pt x="3668" y="811"/>
                    </a:lnTo>
                    <a:lnTo>
                      <a:pt x="3635" y="836"/>
                    </a:lnTo>
                    <a:lnTo>
                      <a:pt x="3601" y="853"/>
                    </a:lnTo>
                    <a:lnTo>
                      <a:pt x="3576" y="870"/>
                    </a:lnTo>
                    <a:lnTo>
                      <a:pt x="3551" y="886"/>
                    </a:lnTo>
                    <a:lnTo>
                      <a:pt x="3518" y="903"/>
                    </a:lnTo>
                    <a:lnTo>
                      <a:pt x="3493" y="920"/>
                    </a:lnTo>
                    <a:lnTo>
                      <a:pt x="3468" y="937"/>
                    </a:lnTo>
                    <a:lnTo>
                      <a:pt x="3443" y="953"/>
                    </a:lnTo>
                    <a:lnTo>
                      <a:pt x="3417" y="978"/>
                    </a:lnTo>
                    <a:lnTo>
                      <a:pt x="3392" y="995"/>
                    </a:lnTo>
                    <a:lnTo>
                      <a:pt x="3367" y="1012"/>
                    </a:lnTo>
                    <a:lnTo>
                      <a:pt x="3351" y="1028"/>
                    </a:lnTo>
                    <a:lnTo>
                      <a:pt x="3292" y="1070"/>
                    </a:lnTo>
                    <a:lnTo>
                      <a:pt x="3242" y="1112"/>
                    </a:lnTo>
                    <a:lnTo>
                      <a:pt x="3184" y="1154"/>
                    </a:lnTo>
                    <a:lnTo>
                      <a:pt x="3133" y="1196"/>
                    </a:lnTo>
                    <a:lnTo>
                      <a:pt x="3083" y="1237"/>
                    </a:lnTo>
                    <a:lnTo>
                      <a:pt x="3025" y="1287"/>
                    </a:lnTo>
                    <a:lnTo>
                      <a:pt x="2975" y="1329"/>
                    </a:lnTo>
                    <a:lnTo>
                      <a:pt x="2925" y="1379"/>
                    </a:lnTo>
                    <a:lnTo>
                      <a:pt x="2874" y="1429"/>
                    </a:lnTo>
                    <a:lnTo>
                      <a:pt x="2824" y="1471"/>
                    </a:lnTo>
                    <a:lnTo>
                      <a:pt x="2774" y="1521"/>
                    </a:lnTo>
                    <a:lnTo>
                      <a:pt x="2724" y="1571"/>
                    </a:lnTo>
                    <a:lnTo>
                      <a:pt x="2674" y="1613"/>
                    </a:lnTo>
                    <a:lnTo>
                      <a:pt x="2624" y="1663"/>
                    </a:lnTo>
                    <a:lnTo>
                      <a:pt x="2574" y="1714"/>
                    </a:lnTo>
                    <a:lnTo>
                      <a:pt x="2532" y="1764"/>
                    </a:lnTo>
                    <a:lnTo>
                      <a:pt x="2482" y="1814"/>
                    </a:lnTo>
                    <a:lnTo>
                      <a:pt x="2432" y="1864"/>
                    </a:lnTo>
                    <a:lnTo>
                      <a:pt x="2390" y="1914"/>
                    </a:lnTo>
                    <a:lnTo>
                      <a:pt x="2340" y="1972"/>
                    </a:lnTo>
                    <a:lnTo>
                      <a:pt x="2298" y="2023"/>
                    </a:lnTo>
                    <a:lnTo>
                      <a:pt x="2248" y="2073"/>
                    </a:lnTo>
                    <a:lnTo>
                      <a:pt x="2206" y="2123"/>
                    </a:lnTo>
                    <a:lnTo>
                      <a:pt x="2164" y="2181"/>
                    </a:lnTo>
                    <a:lnTo>
                      <a:pt x="2123" y="2231"/>
                    </a:lnTo>
                    <a:lnTo>
                      <a:pt x="2072" y="2290"/>
                    </a:lnTo>
                    <a:lnTo>
                      <a:pt x="2031" y="2340"/>
                    </a:lnTo>
                    <a:lnTo>
                      <a:pt x="1989" y="2399"/>
                    </a:lnTo>
                    <a:lnTo>
                      <a:pt x="1947" y="2449"/>
                    </a:lnTo>
                    <a:lnTo>
                      <a:pt x="1905" y="2507"/>
                    </a:lnTo>
                    <a:lnTo>
                      <a:pt x="1864" y="2566"/>
                    </a:lnTo>
                    <a:lnTo>
                      <a:pt x="1822" y="2616"/>
                    </a:lnTo>
                    <a:lnTo>
                      <a:pt x="1780" y="2674"/>
                    </a:lnTo>
                    <a:lnTo>
                      <a:pt x="1738" y="2733"/>
                    </a:lnTo>
                    <a:lnTo>
                      <a:pt x="1705" y="2791"/>
                    </a:lnTo>
                    <a:lnTo>
                      <a:pt x="1663" y="2841"/>
                    </a:lnTo>
                    <a:lnTo>
                      <a:pt x="1621" y="2900"/>
                    </a:lnTo>
                    <a:lnTo>
                      <a:pt x="1580" y="2958"/>
                    </a:lnTo>
                    <a:lnTo>
                      <a:pt x="1546" y="3017"/>
                    </a:lnTo>
                    <a:lnTo>
                      <a:pt x="1504" y="3075"/>
                    </a:lnTo>
                    <a:lnTo>
                      <a:pt x="1471" y="3134"/>
                    </a:lnTo>
                    <a:lnTo>
                      <a:pt x="1429" y="3192"/>
                    </a:lnTo>
                    <a:lnTo>
                      <a:pt x="1396" y="3251"/>
                    </a:lnTo>
                    <a:lnTo>
                      <a:pt x="1362" y="3317"/>
                    </a:lnTo>
                    <a:lnTo>
                      <a:pt x="1321" y="3376"/>
                    </a:lnTo>
                    <a:lnTo>
                      <a:pt x="1287" y="3434"/>
                    </a:lnTo>
                    <a:lnTo>
                      <a:pt x="1254" y="3493"/>
                    </a:lnTo>
                    <a:lnTo>
                      <a:pt x="1212" y="3560"/>
                    </a:lnTo>
                    <a:lnTo>
                      <a:pt x="1179" y="3618"/>
                    </a:lnTo>
                    <a:lnTo>
                      <a:pt x="1145" y="3677"/>
                    </a:lnTo>
                    <a:lnTo>
                      <a:pt x="1112" y="3735"/>
                    </a:lnTo>
                    <a:lnTo>
                      <a:pt x="1078" y="3802"/>
                    </a:lnTo>
                    <a:lnTo>
                      <a:pt x="1045" y="3860"/>
                    </a:lnTo>
                    <a:lnTo>
                      <a:pt x="1012" y="3927"/>
                    </a:lnTo>
                    <a:lnTo>
                      <a:pt x="978" y="3986"/>
                    </a:lnTo>
                    <a:lnTo>
                      <a:pt x="953" y="4044"/>
                    </a:lnTo>
                    <a:lnTo>
                      <a:pt x="920" y="4111"/>
                    </a:lnTo>
                    <a:lnTo>
                      <a:pt x="886" y="4170"/>
                    </a:lnTo>
                    <a:lnTo>
                      <a:pt x="853" y="4236"/>
                    </a:lnTo>
                    <a:lnTo>
                      <a:pt x="828" y="4295"/>
                    </a:lnTo>
                    <a:lnTo>
                      <a:pt x="794" y="4362"/>
                    </a:lnTo>
                    <a:lnTo>
                      <a:pt x="769" y="4429"/>
                    </a:lnTo>
                    <a:lnTo>
                      <a:pt x="736" y="4487"/>
                    </a:lnTo>
                    <a:lnTo>
                      <a:pt x="711" y="4554"/>
                    </a:lnTo>
                    <a:lnTo>
                      <a:pt x="669" y="4646"/>
                    </a:lnTo>
                    <a:lnTo>
                      <a:pt x="619" y="4746"/>
                    </a:lnTo>
                    <a:lnTo>
                      <a:pt x="577" y="4846"/>
                    </a:lnTo>
                    <a:lnTo>
                      <a:pt x="552" y="4896"/>
                    </a:lnTo>
                    <a:lnTo>
                      <a:pt x="527" y="4955"/>
                    </a:lnTo>
                    <a:lnTo>
                      <a:pt x="510" y="5005"/>
                    </a:lnTo>
                    <a:lnTo>
                      <a:pt x="502" y="5022"/>
                    </a:lnTo>
                    <a:lnTo>
                      <a:pt x="485" y="5055"/>
                    </a:lnTo>
                    <a:lnTo>
                      <a:pt x="460" y="5114"/>
                    </a:lnTo>
                    <a:lnTo>
                      <a:pt x="435" y="5164"/>
                    </a:lnTo>
                    <a:lnTo>
                      <a:pt x="410" y="5214"/>
                    </a:lnTo>
                    <a:lnTo>
                      <a:pt x="393" y="5272"/>
                    </a:lnTo>
                    <a:lnTo>
                      <a:pt x="368" y="5322"/>
                    </a:lnTo>
                    <a:lnTo>
                      <a:pt x="352" y="5381"/>
                    </a:lnTo>
                    <a:lnTo>
                      <a:pt x="326" y="5431"/>
                    </a:lnTo>
                    <a:lnTo>
                      <a:pt x="310" y="5490"/>
                    </a:lnTo>
                    <a:lnTo>
                      <a:pt x="293" y="5540"/>
                    </a:lnTo>
                    <a:lnTo>
                      <a:pt x="276" y="5598"/>
                    </a:lnTo>
                    <a:lnTo>
                      <a:pt x="268" y="5623"/>
                    </a:lnTo>
                    <a:lnTo>
                      <a:pt x="260" y="5648"/>
                    </a:lnTo>
                    <a:lnTo>
                      <a:pt x="251" y="5682"/>
                    </a:lnTo>
                    <a:lnTo>
                      <a:pt x="243" y="5707"/>
                    </a:lnTo>
                    <a:lnTo>
                      <a:pt x="235" y="5732"/>
                    </a:lnTo>
                    <a:lnTo>
                      <a:pt x="226" y="5757"/>
                    </a:lnTo>
                    <a:lnTo>
                      <a:pt x="226" y="5790"/>
                    </a:lnTo>
                    <a:lnTo>
                      <a:pt x="218" y="5815"/>
                    </a:lnTo>
                    <a:lnTo>
                      <a:pt x="218" y="5832"/>
                    </a:lnTo>
                    <a:lnTo>
                      <a:pt x="218" y="5840"/>
                    </a:lnTo>
                    <a:lnTo>
                      <a:pt x="210" y="5865"/>
                    </a:lnTo>
                    <a:lnTo>
                      <a:pt x="201" y="5891"/>
                    </a:lnTo>
                    <a:lnTo>
                      <a:pt x="193" y="5916"/>
                    </a:lnTo>
                    <a:lnTo>
                      <a:pt x="184" y="5941"/>
                    </a:lnTo>
                    <a:lnTo>
                      <a:pt x="176" y="5974"/>
                    </a:lnTo>
                    <a:lnTo>
                      <a:pt x="168" y="5999"/>
                    </a:lnTo>
                    <a:lnTo>
                      <a:pt x="159" y="6024"/>
                    </a:lnTo>
                    <a:lnTo>
                      <a:pt x="159" y="6049"/>
                    </a:lnTo>
                    <a:lnTo>
                      <a:pt x="159" y="6074"/>
                    </a:lnTo>
                    <a:lnTo>
                      <a:pt x="159" y="6099"/>
                    </a:lnTo>
                    <a:lnTo>
                      <a:pt x="159" y="6124"/>
                    </a:lnTo>
                    <a:lnTo>
                      <a:pt x="159" y="6150"/>
                    </a:lnTo>
                    <a:lnTo>
                      <a:pt x="159" y="6175"/>
                    </a:lnTo>
                    <a:lnTo>
                      <a:pt x="159" y="6175"/>
                    </a:lnTo>
                    <a:lnTo>
                      <a:pt x="159" y="6208"/>
                    </a:lnTo>
                    <a:lnTo>
                      <a:pt x="159" y="6233"/>
                    </a:lnTo>
                    <a:lnTo>
                      <a:pt x="93" y="6300"/>
                    </a:lnTo>
                    <a:lnTo>
                      <a:pt x="26" y="6241"/>
                    </a:lnTo>
                    <a:lnTo>
                      <a:pt x="17" y="6216"/>
                    </a:lnTo>
                    <a:lnTo>
                      <a:pt x="9" y="6191"/>
                    </a:lnTo>
                    <a:lnTo>
                      <a:pt x="9" y="6158"/>
                    </a:lnTo>
                    <a:lnTo>
                      <a:pt x="1" y="6133"/>
                    </a:lnTo>
                    <a:lnTo>
                      <a:pt x="1" y="6099"/>
                    </a:lnTo>
                    <a:lnTo>
                      <a:pt x="1" y="6074"/>
                    </a:lnTo>
                    <a:lnTo>
                      <a:pt x="1" y="6041"/>
                    </a:lnTo>
                    <a:lnTo>
                      <a:pt x="1" y="6016"/>
                    </a:lnTo>
                    <a:lnTo>
                      <a:pt x="1" y="5982"/>
                    </a:lnTo>
                    <a:lnTo>
                      <a:pt x="1" y="5957"/>
                    </a:lnTo>
                    <a:lnTo>
                      <a:pt x="1" y="5924"/>
                    </a:lnTo>
                    <a:lnTo>
                      <a:pt x="1" y="5899"/>
                    </a:lnTo>
                    <a:lnTo>
                      <a:pt x="1" y="5865"/>
                    </a:lnTo>
                    <a:lnTo>
                      <a:pt x="1" y="5832"/>
                    </a:lnTo>
                    <a:lnTo>
                      <a:pt x="1" y="5790"/>
                    </a:lnTo>
                    <a:lnTo>
                      <a:pt x="1" y="5765"/>
                    </a:lnTo>
                    <a:lnTo>
                      <a:pt x="1" y="5740"/>
                    </a:lnTo>
                    <a:lnTo>
                      <a:pt x="1" y="5707"/>
                    </a:lnTo>
                    <a:lnTo>
                      <a:pt x="1" y="5673"/>
                    </a:lnTo>
                    <a:lnTo>
                      <a:pt x="1" y="5648"/>
                    </a:lnTo>
                    <a:lnTo>
                      <a:pt x="9" y="5615"/>
                    </a:lnTo>
                    <a:lnTo>
                      <a:pt x="9" y="5590"/>
                    </a:lnTo>
                    <a:lnTo>
                      <a:pt x="17" y="5556"/>
                    </a:lnTo>
                    <a:lnTo>
                      <a:pt x="26" y="5523"/>
                    </a:lnTo>
                    <a:lnTo>
                      <a:pt x="34" y="5464"/>
                    </a:lnTo>
                    <a:lnTo>
                      <a:pt x="51" y="5406"/>
                    </a:lnTo>
                    <a:lnTo>
                      <a:pt x="68" y="5348"/>
                    </a:lnTo>
                    <a:lnTo>
                      <a:pt x="84" y="5281"/>
                    </a:lnTo>
                    <a:lnTo>
                      <a:pt x="101" y="5222"/>
                    </a:lnTo>
                    <a:lnTo>
                      <a:pt x="126" y="5164"/>
                    </a:lnTo>
                    <a:lnTo>
                      <a:pt x="143" y="5105"/>
                    </a:lnTo>
                    <a:lnTo>
                      <a:pt x="159" y="5047"/>
                    </a:lnTo>
                    <a:lnTo>
                      <a:pt x="184" y="4988"/>
                    </a:lnTo>
                    <a:lnTo>
                      <a:pt x="201" y="4930"/>
                    </a:lnTo>
                    <a:lnTo>
                      <a:pt x="218" y="4896"/>
                    </a:lnTo>
                    <a:lnTo>
                      <a:pt x="226" y="4871"/>
                    </a:lnTo>
                    <a:lnTo>
                      <a:pt x="243" y="4813"/>
                    </a:lnTo>
                    <a:lnTo>
                      <a:pt x="268" y="4763"/>
                    </a:lnTo>
                    <a:lnTo>
                      <a:pt x="293" y="4704"/>
                    </a:lnTo>
                    <a:lnTo>
                      <a:pt x="335" y="4604"/>
                    </a:lnTo>
                    <a:lnTo>
                      <a:pt x="385" y="4495"/>
                    </a:lnTo>
                    <a:lnTo>
                      <a:pt x="427" y="4404"/>
                    </a:lnTo>
                    <a:lnTo>
                      <a:pt x="452" y="4337"/>
                    </a:lnTo>
                    <a:lnTo>
                      <a:pt x="485" y="4270"/>
                    </a:lnTo>
                    <a:lnTo>
                      <a:pt x="519" y="4211"/>
                    </a:lnTo>
                    <a:lnTo>
                      <a:pt x="544" y="4145"/>
                    </a:lnTo>
                    <a:lnTo>
                      <a:pt x="577" y="4078"/>
                    </a:lnTo>
                    <a:lnTo>
                      <a:pt x="611" y="4011"/>
                    </a:lnTo>
                    <a:lnTo>
                      <a:pt x="636" y="3952"/>
                    </a:lnTo>
                    <a:lnTo>
                      <a:pt x="669" y="3886"/>
                    </a:lnTo>
                    <a:lnTo>
                      <a:pt x="702" y="3819"/>
                    </a:lnTo>
                    <a:lnTo>
                      <a:pt x="736" y="3760"/>
                    </a:lnTo>
                    <a:lnTo>
                      <a:pt x="769" y="3693"/>
                    </a:lnTo>
                    <a:lnTo>
                      <a:pt x="803" y="3627"/>
                    </a:lnTo>
                    <a:lnTo>
                      <a:pt x="836" y="3568"/>
                    </a:lnTo>
                    <a:lnTo>
                      <a:pt x="870" y="3501"/>
                    </a:lnTo>
                    <a:lnTo>
                      <a:pt x="911" y="3434"/>
                    </a:lnTo>
                    <a:lnTo>
                      <a:pt x="945" y="3376"/>
                    </a:lnTo>
                    <a:lnTo>
                      <a:pt x="978" y="3309"/>
                    </a:lnTo>
                    <a:lnTo>
                      <a:pt x="1012" y="3251"/>
                    </a:lnTo>
                    <a:lnTo>
                      <a:pt x="1053" y="3184"/>
                    </a:lnTo>
                    <a:lnTo>
                      <a:pt x="1087" y="3125"/>
                    </a:lnTo>
                    <a:lnTo>
                      <a:pt x="1128" y="3059"/>
                    </a:lnTo>
                    <a:lnTo>
                      <a:pt x="1162" y="3000"/>
                    </a:lnTo>
                    <a:lnTo>
                      <a:pt x="1204" y="2942"/>
                    </a:lnTo>
                    <a:lnTo>
                      <a:pt x="1245" y="2875"/>
                    </a:lnTo>
                    <a:lnTo>
                      <a:pt x="1279" y="2816"/>
                    </a:lnTo>
                    <a:lnTo>
                      <a:pt x="1321" y="2758"/>
                    </a:lnTo>
                    <a:lnTo>
                      <a:pt x="1362" y="2699"/>
                    </a:lnTo>
                    <a:lnTo>
                      <a:pt x="1396" y="2632"/>
                    </a:lnTo>
                    <a:lnTo>
                      <a:pt x="1438" y="2574"/>
                    </a:lnTo>
                    <a:lnTo>
                      <a:pt x="1479" y="2515"/>
                    </a:lnTo>
                    <a:lnTo>
                      <a:pt x="1521" y="2457"/>
                    </a:lnTo>
                    <a:lnTo>
                      <a:pt x="1563" y="2399"/>
                    </a:lnTo>
                    <a:lnTo>
                      <a:pt x="1605" y="2340"/>
                    </a:lnTo>
                    <a:lnTo>
                      <a:pt x="1646" y="2282"/>
                    </a:lnTo>
                    <a:lnTo>
                      <a:pt x="1697" y="2223"/>
                    </a:lnTo>
                    <a:lnTo>
                      <a:pt x="1738" y="2165"/>
                    </a:lnTo>
                    <a:lnTo>
                      <a:pt x="1780" y="2106"/>
                    </a:lnTo>
                    <a:lnTo>
                      <a:pt x="1830" y="2056"/>
                    </a:lnTo>
                    <a:lnTo>
                      <a:pt x="1872" y="1998"/>
                    </a:lnTo>
                    <a:lnTo>
                      <a:pt x="1922" y="1939"/>
                    </a:lnTo>
                    <a:lnTo>
                      <a:pt x="1964" y="1881"/>
                    </a:lnTo>
                    <a:lnTo>
                      <a:pt x="2014" y="1830"/>
                    </a:lnTo>
                    <a:lnTo>
                      <a:pt x="2056" y="1772"/>
                    </a:lnTo>
                    <a:lnTo>
                      <a:pt x="2106" y="1722"/>
                    </a:lnTo>
                    <a:lnTo>
                      <a:pt x="2156" y="1663"/>
                    </a:lnTo>
                    <a:lnTo>
                      <a:pt x="2198" y="1613"/>
                    </a:lnTo>
                    <a:lnTo>
                      <a:pt x="2248" y="1555"/>
                    </a:lnTo>
                    <a:lnTo>
                      <a:pt x="2298" y="1505"/>
                    </a:lnTo>
                    <a:lnTo>
                      <a:pt x="2348" y="1455"/>
                    </a:lnTo>
                    <a:lnTo>
                      <a:pt x="2398" y="1396"/>
                    </a:lnTo>
                    <a:lnTo>
                      <a:pt x="2448" y="1346"/>
                    </a:lnTo>
                    <a:lnTo>
                      <a:pt x="2507" y="1296"/>
                    </a:lnTo>
                    <a:lnTo>
                      <a:pt x="2557" y="1246"/>
                    </a:lnTo>
                    <a:lnTo>
                      <a:pt x="2607" y="1196"/>
                    </a:lnTo>
                    <a:lnTo>
                      <a:pt x="2657" y="1145"/>
                    </a:lnTo>
                    <a:lnTo>
                      <a:pt x="2716" y="1095"/>
                    </a:lnTo>
                    <a:lnTo>
                      <a:pt x="2766" y="1045"/>
                    </a:lnTo>
                    <a:lnTo>
                      <a:pt x="2824" y="995"/>
                    </a:lnTo>
                    <a:lnTo>
                      <a:pt x="2874" y="945"/>
                    </a:lnTo>
                    <a:lnTo>
                      <a:pt x="2933" y="903"/>
                    </a:lnTo>
                    <a:lnTo>
                      <a:pt x="2983" y="853"/>
                    </a:lnTo>
                    <a:lnTo>
                      <a:pt x="3042" y="811"/>
                    </a:lnTo>
                    <a:lnTo>
                      <a:pt x="3100" y="761"/>
                    </a:lnTo>
                    <a:lnTo>
                      <a:pt x="3159" y="719"/>
                    </a:lnTo>
                    <a:lnTo>
                      <a:pt x="3184" y="694"/>
                    </a:lnTo>
                    <a:lnTo>
                      <a:pt x="3209" y="678"/>
                    </a:lnTo>
                    <a:lnTo>
                      <a:pt x="3234" y="661"/>
                    </a:lnTo>
                    <a:lnTo>
                      <a:pt x="3267" y="636"/>
                    </a:lnTo>
                    <a:lnTo>
                      <a:pt x="3292" y="619"/>
                    </a:lnTo>
                    <a:lnTo>
                      <a:pt x="3326" y="594"/>
                    </a:lnTo>
                    <a:lnTo>
                      <a:pt x="3351" y="577"/>
                    </a:lnTo>
                    <a:lnTo>
                      <a:pt x="3384" y="552"/>
                    </a:lnTo>
                    <a:lnTo>
                      <a:pt x="3417" y="536"/>
                    </a:lnTo>
                    <a:lnTo>
                      <a:pt x="3451" y="519"/>
                    </a:lnTo>
                    <a:lnTo>
                      <a:pt x="3484" y="494"/>
                    </a:lnTo>
                    <a:lnTo>
                      <a:pt x="3518" y="477"/>
                    </a:lnTo>
                    <a:lnTo>
                      <a:pt x="3551" y="452"/>
                    </a:lnTo>
                    <a:lnTo>
                      <a:pt x="3585" y="435"/>
                    </a:lnTo>
                    <a:lnTo>
                      <a:pt x="3618" y="419"/>
                    </a:lnTo>
                    <a:lnTo>
                      <a:pt x="3660" y="394"/>
                    </a:lnTo>
                    <a:lnTo>
                      <a:pt x="3693" y="377"/>
                    </a:lnTo>
                    <a:lnTo>
                      <a:pt x="3727" y="360"/>
                    </a:lnTo>
                    <a:lnTo>
                      <a:pt x="3768" y="335"/>
                    </a:lnTo>
                    <a:lnTo>
                      <a:pt x="3802" y="318"/>
                    </a:lnTo>
                    <a:lnTo>
                      <a:pt x="3844" y="302"/>
                    </a:lnTo>
                    <a:lnTo>
                      <a:pt x="3877" y="285"/>
                    </a:lnTo>
                    <a:lnTo>
                      <a:pt x="3919" y="268"/>
                    </a:lnTo>
                    <a:lnTo>
                      <a:pt x="3961" y="252"/>
                    </a:lnTo>
                    <a:lnTo>
                      <a:pt x="4002" y="235"/>
                    </a:lnTo>
                    <a:lnTo>
                      <a:pt x="4036" y="218"/>
                    </a:lnTo>
                    <a:lnTo>
                      <a:pt x="4061" y="201"/>
                    </a:lnTo>
                    <a:lnTo>
                      <a:pt x="4077" y="201"/>
                    </a:lnTo>
                    <a:lnTo>
                      <a:pt x="4119" y="185"/>
                    </a:lnTo>
                    <a:lnTo>
                      <a:pt x="4161" y="168"/>
                    </a:lnTo>
                    <a:lnTo>
                      <a:pt x="4203" y="151"/>
                    </a:lnTo>
                    <a:lnTo>
                      <a:pt x="4245" y="135"/>
                    </a:lnTo>
                    <a:lnTo>
                      <a:pt x="4286" y="126"/>
                    </a:lnTo>
                    <a:lnTo>
                      <a:pt x="4328" y="110"/>
                    </a:lnTo>
                    <a:lnTo>
                      <a:pt x="4370" y="101"/>
                    </a:lnTo>
                    <a:lnTo>
                      <a:pt x="4412" y="84"/>
                    </a:lnTo>
                    <a:lnTo>
                      <a:pt x="4453" y="76"/>
                    </a:lnTo>
                    <a:lnTo>
                      <a:pt x="4495" y="59"/>
                    </a:lnTo>
                    <a:lnTo>
                      <a:pt x="4537" y="51"/>
                    </a:lnTo>
                    <a:lnTo>
                      <a:pt x="4579" y="43"/>
                    </a:lnTo>
                    <a:lnTo>
                      <a:pt x="4620" y="34"/>
                    </a:lnTo>
                    <a:lnTo>
                      <a:pt x="4662" y="26"/>
                    </a:lnTo>
                    <a:lnTo>
                      <a:pt x="4704" y="18"/>
                    </a:lnTo>
                    <a:lnTo>
                      <a:pt x="4746" y="9"/>
                    </a:lnTo>
                    <a:lnTo>
                      <a:pt x="4788" y="1"/>
                    </a:lnTo>
                    <a:lnTo>
                      <a:pt x="4829" y="1"/>
                    </a:lnTo>
                    <a:lnTo>
                      <a:pt x="4871" y="1"/>
                    </a:lnTo>
                    <a:lnTo>
                      <a:pt x="4913" y="1"/>
                    </a:lnTo>
                    <a:lnTo>
                      <a:pt x="4955" y="1"/>
                    </a:lnTo>
                    <a:lnTo>
                      <a:pt x="4996" y="1"/>
                    </a:lnTo>
                    <a:lnTo>
                      <a:pt x="5122" y="1"/>
                    </a:lnTo>
                    <a:lnTo>
                      <a:pt x="5163" y="1"/>
                    </a:lnTo>
                    <a:lnTo>
                      <a:pt x="5205" y="1"/>
                    </a:lnTo>
                    <a:lnTo>
                      <a:pt x="5247" y="1"/>
                    </a:lnTo>
                    <a:lnTo>
                      <a:pt x="5289" y="9"/>
                    </a:lnTo>
                    <a:lnTo>
                      <a:pt x="5322" y="9"/>
                    </a:lnTo>
                    <a:lnTo>
                      <a:pt x="5347" y="9"/>
                    </a:lnTo>
                    <a:lnTo>
                      <a:pt x="5364" y="9"/>
                    </a:lnTo>
                    <a:lnTo>
                      <a:pt x="5389" y="9"/>
                    </a:lnTo>
                    <a:lnTo>
                      <a:pt x="5406" y="9"/>
                    </a:lnTo>
                    <a:lnTo>
                      <a:pt x="5422" y="18"/>
                    </a:lnTo>
                    <a:lnTo>
                      <a:pt x="5448" y="26"/>
                    </a:lnTo>
                    <a:lnTo>
                      <a:pt x="5464" y="34"/>
                    </a:lnTo>
                    <a:lnTo>
                      <a:pt x="5489" y="34"/>
                    </a:lnTo>
                    <a:lnTo>
                      <a:pt x="5506" y="43"/>
                    </a:lnTo>
                    <a:lnTo>
                      <a:pt x="5523" y="51"/>
                    </a:lnTo>
                    <a:lnTo>
                      <a:pt x="5548" y="59"/>
                    </a:lnTo>
                    <a:lnTo>
                      <a:pt x="5564" y="68"/>
                    </a:lnTo>
                    <a:lnTo>
                      <a:pt x="5581" y="76"/>
                    </a:lnTo>
                    <a:lnTo>
                      <a:pt x="5598" y="84"/>
                    </a:lnTo>
                    <a:lnTo>
                      <a:pt x="5631" y="101"/>
                    </a:lnTo>
                    <a:lnTo>
                      <a:pt x="5665" y="126"/>
                    </a:lnTo>
                    <a:lnTo>
                      <a:pt x="5698" y="143"/>
                    </a:lnTo>
                    <a:lnTo>
                      <a:pt x="5732" y="168"/>
                    </a:lnTo>
                    <a:lnTo>
                      <a:pt x="5765" y="185"/>
                    </a:lnTo>
                    <a:lnTo>
                      <a:pt x="5790" y="210"/>
                    </a:lnTo>
                    <a:lnTo>
                      <a:pt x="5823" y="226"/>
                    </a:lnTo>
                    <a:lnTo>
                      <a:pt x="5849" y="252"/>
                    </a:lnTo>
                    <a:lnTo>
                      <a:pt x="5874" y="277"/>
                    </a:lnTo>
                    <a:lnTo>
                      <a:pt x="5899" y="302"/>
                    </a:lnTo>
                    <a:lnTo>
                      <a:pt x="5924" y="327"/>
                    </a:lnTo>
                    <a:lnTo>
                      <a:pt x="5949" y="352"/>
                    </a:lnTo>
                    <a:lnTo>
                      <a:pt x="5965" y="385"/>
                    </a:lnTo>
                    <a:lnTo>
                      <a:pt x="5991" y="410"/>
                    </a:lnTo>
                    <a:lnTo>
                      <a:pt x="6007" y="435"/>
                    </a:lnTo>
                    <a:lnTo>
                      <a:pt x="6024" y="469"/>
                    </a:lnTo>
                    <a:lnTo>
                      <a:pt x="6041" y="494"/>
                    </a:lnTo>
                    <a:lnTo>
                      <a:pt x="6057" y="527"/>
                    </a:lnTo>
                    <a:lnTo>
                      <a:pt x="6066" y="561"/>
                    </a:lnTo>
                    <a:lnTo>
                      <a:pt x="6082" y="586"/>
                    </a:lnTo>
                    <a:lnTo>
                      <a:pt x="6091" y="619"/>
                    </a:lnTo>
                    <a:lnTo>
                      <a:pt x="6107" y="653"/>
                    </a:lnTo>
                    <a:lnTo>
                      <a:pt x="6116" y="678"/>
                    </a:lnTo>
                    <a:lnTo>
                      <a:pt x="6124" y="711"/>
                    </a:lnTo>
                    <a:lnTo>
                      <a:pt x="6124" y="744"/>
                    </a:lnTo>
                    <a:lnTo>
                      <a:pt x="6133" y="778"/>
                    </a:lnTo>
                    <a:lnTo>
                      <a:pt x="6133" y="811"/>
                    </a:lnTo>
                    <a:lnTo>
                      <a:pt x="6133" y="845"/>
                    </a:lnTo>
                    <a:lnTo>
                      <a:pt x="6133" y="870"/>
                    </a:lnTo>
                    <a:lnTo>
                      <a:pt x="6133" y="987"/>
                    </a:lnTo>
                    <a:lnTo>
                      <a:pt x="6133" y="1020"/>
                    </a:lnTo>
                    <a:lnTo>
                      <a:pt x="6133" y="1054"/>
                    </a:lnTo>
                    <a:lnTo>
                      <a:pt x="6133" y="1087"/>
                    </a:lnTo>
                    <a:lnTo>
                      <a:pt x="6133" y="1112"/>
                    </a:lnTo>
                    <a:lnTo>
                      <a:pt x="6133" y="1145"/>
                    </a:lnTo>
                    <a:lnTo>
                      <a:pt x="6124" y="1179"/>
                    </a:lnTo>
                    <a:lnTo>
                      <a:pt x="6124" y="1212"/>
                    </a:lnTo>
                    <a:lnTo>
                      <a:pt x="6116" y="1246"/>
                    </a:lnTo>
                    <a:lnTo>
                      <a:pt x="6107" y="1279"/>
                    </a:lnTo>
                    <a:lnTo>
                      <a:pt x="6099" y="1313"/>
                    </a:lnTo>
                    <a:lnTo>
                      <a:pt x="6091" y="1346"/>
                    </a:lnTo>
                    <a:lnTo>
                      <a:pt x="6074" y="1371"/>
                    </a:lnTo>
                    <a:lnTo>
                      <a:pt x="6066" y="1404"/>
                    </a:lnTo>
                    <a:lnTo>
                      <a:pt x="6057" y="1438"/>
                    </a:lnTo>
                    <a:lnTo>
                      <a:pt x="6041" y="1471"/>
                    </a:lnTo>
                    <a:lnTo>
                      <a:pt x="6032" y="1505"/>
                    </a:lnTo>
                    <a:lnTo>
                      <a:pt x="6016" y="1538"/>
                    </a:lnTo>
                    <a:lnTo>
                      <a:pt x="6007" y="1571"/>
                    </a:lnTo>
                    <a:lnTo>
                      <a:pt x="5991" y="1597"/>
                    </a:lnTo>
                    <a:lnTo>
                      <a:pt x="5974" y="1630"/>
                    </a:lnTo>
                    <a:lnTo>
                      <a:pt x="5965" y="1663"/>
                    </a:lnTo>
                    <a:lnTo>
                      <a:pt x="5949" y="1697"/>
                    </a:lnTo>
                    <a:lnTo>
                      <a:pt x="5932" y="1730"/>
                    </a:lnTo>
                    <a:lnTo>
                      <a:pt x="5915" y="1755"/>
                    </a:lnTo>
                    <a:lnTo>
                      <a:pt x="5899" y="1789"/>
                    </a:lnTo>
                    <a:lnTo>
                      <a:pt x="5882" y="1822"/>
                    </a:lnTo>
                    <a:lnTo>
                      <a:pt x="5865" y="1856"/>
                    </a:lnTo>
                    <a:lnTo>
                      <a:pt x="5849" y="1881"/>
                    </a:lnTo>
                    <a:lnTo>
                      <a:pt x="5832" y="1914"/>
                    </a:lnTo>
                    <a:lnTo>
                      <a:pt x="5807" y="1947"/>
                    </a:lnTo>
                    <a:lnTo>
                      <a:pt x="5790" y="1981"/>
                    </a:lnTo>
                    <a:lnTo>
                      <a:pt x="5773" y="2006"/>
                    </a:lnTo>
                    <a:lnTo>
                      <a:pt x="5757" y="2039"/>
                    </a:lnTo>
                    <a:lnTo>
                      <a:pt x="5732" y="2073"/>
                    </a:lnTo>
                    <a:lnTo>
                      <a:pt x="5715" y="2106"/>
                    </a:lnTo>
                    <a:lnTo>
                      <a:pt x="5690" y="2131"/>
                    </a:lnTo>
                    <a:lnTo>
                      <a:pt x="5648" y="2198"/>
                    </a:lnTo>
                    <a:lnTo>
                      <a:pt x="5606" y="2257"/>
                    </a:lnTo>
                    <a:lnTo>
                      <a:pt x="5564" y="2315"/>
                    </a:lnTo>
                    <a:lnTo>
                      <a:pt x="5523" y="2373"/>
                    </a:lnTo>
                    <a:lnTo>
                      <a:pt x="5473" y="2432"/>
                    </a:lnTo>
                    <a:lnTo>
                      <a:pt x="5431" y="2490"/>
                    </a:lnTo>
                    <a:lnTo>
                      <a:pt x="5322" y="2557"/>
                    </a:lnTo>
                    <a:lnTo>
                      <a:pt x="5280" y="2607"/>
                    </a:lnTo>
                    <a:lnTo>
                      <a:pt x="5230" y="2666"/>
                    </a:lnTo>
                    <a:lnTo>
                      <a:pt x="5189" y="2716"/>
                    </a:lnTo>
                    <a:lnTo>
                      <a:pt x="5138" y="2774"/>
                    </a:lnTo>
                    <a:lnTo>
                      <a:pt x="5097" y="2825"/>
                    </a:lnTo>
                    <a:lnTo>
                      <a:pt x="5047" y="2875"/>
                    </a:lnTo>
                    <a:lnTo>
                      <a:pt x="5005" y="2925"/>
                    </a:lnTo>
                    <a:lnTo>
                      <a:pt x="4955" y="2975"/>
                    </a:lnTo>
                    <a:lnTo>
                      <a:pt x="4913" y="3017"/>
                    </a:lnTo>
                    <a:lnTo>
                      <a:pt x="4871" y="3067"/>
                    </a:lnTo>
                    <a:lnTo>
                      <a:pt x="4829" y="3109"/>
                    </a:lnTo>
                    <a:lnTo>
                      <a:pt x="4779" y="3150"/>
                    </a:lnTo>
                    <a:lnTo>
                      <a:pt x="4737" y="3192"/>
                    </a:lnTo>
                    <a:lnTo>
                      <a:pt x="4704" y="3234"/>
                    </a:lnTo>
                    <a:lnTo>
                      <a:pt x="4662" y="3267"/>
                    </a:lnTo>
                    <a:lnTo>
                      <a:pt x="4620" y="3301"/>
                    </a:lnTo>
                    <a:lnTo>
                      <a:pt x="4587" y="3334"/>
                    </a:lnTo>
                    <a:lnTo>
                      <a:pt x="4554" y="3368"/>
                    </a:lnTo>
                    <a:lnTo>
                      <a:pt x="4520" y="3401"/>
                    </a:lnTo>
                    <a:lnTo>
                      <a:pt x="4487" y="3426"/>
                    </a:lnTo>
                    <a:lnTo>
                      <a:pt x="4453" y="3451"/>
                    </a:lnTo>
                    <a:lnTo>
                      <a:pt x="4428" y="3476"/>
                    </a:lnTo>
                    <a:lnTo>
                      <a:pt x="4395" y="3493"/>
                    </a:lnTo>
                    <a:lnTo>
                      <a:pt x="4328" y="3551"/>
                    </a:lnTo>
                    <a:lnTo>
                      <a:pt x="4328" y="3551"/>
                    </a:lnTo>
                    <a:lnTo>
                      <a:pt x="4378" y="3535"/>
                    </a:lnTo>
                    <a:lnTo>
                      <a:pt x="4445" y="3518"/>
                    </a:lnTo>
                    <a:lnTo>
                      <a:pt x="4504" y="3501"/>
                    </a:lnTo>
                    <a:lnTo>
                      <a:pt x="4570" y="3493"/>
                    </a:lnTo>
                    <a:lnTo>
                      <a:pt x="4629" y="3476"/>
                    </a:lnTo>
                    <a:lnTo>
                      <a:pt x="4696" y="3460"/>
                    </a:lnTo>
                    <a:lnTo>
                      <a:pt x="4762" y="3443"/>
                    </a:lnTo>
                    <a:lnTo>
                      <a:pt x="4821" y="3434"/>
                    </a:lnTo>
                    <a:lnTo>
                      <a:pt x="4888" y="3418"/>
                    </a:lnTo>
                    <a:lnTo>
                      <a:pt x="4955" y="3401"/>
                    </a:lnTo>
                    <a:lnTo>
                      <a:pt x="5021" y="3393"/>
                    </a:lnTo>
                    <a:lnTo>
                      <a:pt x="5080" y="3376"/>
                    </a:lnTo>
                    <a:lnTo>
                      <a:pt x="5147" y="3368"/>
                    </a:lnTo>
                    <a:lnTo>
                      <a:pt x="5214" y="3351"/>
                    </a:lnTo>
                    <a:lnTo>
                      <a:pt x="5280" y="3343"/>
                    </a:lnTo>
                    <a:lnTo>
                      <a:pt x="5347" y="3334"/>
                    </a:lnTo>
                    <a:lnTo>
                      <a:pt x="5414" y="3326"/>
                    </a:lnTo>
                    <a:lnTo>
                      <a:pt x="5481" y="3309"/>
                    </a:lnTo>
                    <a:lnTo>
                      <a:pt x="5548" y="3301"/>
                    </a:lnTo>
                    <a:lnTo>
                      <a:pt x="5615" y="3292"/>
                    </a:lnTo>
                    <a:lnTo>
                      <a:pt x="5681" y="3284"/>
                    </a:lnTo>
                    <a:lnTo>
                      <a:pt x="5740" y="3284"/>
                    </a:lnTo>
                    <a:lnTo>
                      <a:pt x="5807" y="3276"/>
                    </a:lnTo>
                    <a:lnTo>
                      <a:pt x="5882" y="3276"/>
                    </a:lnTo>
                    <a:lnTo>
                      <a:pt x="5949" y="3267"/>
                    </a:lnTo>
                    <a:lnTo>
                      <a:pt x="6016" y="3267"/>
                    </a:lnTo>
                    <a:lnTo>
                      <a:pt x="6082" y="3267"/>
                    </a:lnTo>
                    <a:lnTo>
                      <a:pt x="6149" y="3267"/>
                    </a:lnTo>
                    <a:lnTo>
                      <a:pt x="6224" y="3267"/>
                    </a:lnTo>
                    <a:lnTo>
                      <a:pt x="6291" y="3267"/>
                    </a:lnTo>
                    <a:lnTo>
                      <a:pt x="6575" y="326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133;p37">
                <a:extLst>
                  <a:ext uri="{FF2B5EF4-FFF2-40B4-BE49-F238E27FC236}">
                    <a16:creationId xmlns:a16="http://schemas.microsoft.com/office/drawing/2014/main" id="{9134DDD7-712B-50EB-C37B-B5A732078683}"/>
                  </a:ext>
                </a:extLst>
              </p:cNvPr>
              <p:cNvSpPr/>
              <p:nvPr/>
            </p:nvSpPr>
            <p:spPr>
              <a:xfrm>
                <a:off x="5720975" y="9255028"/>
                <a:ext cx="129041" cy="137673"/>
              </a:xfrm>
              <a:custGeom>
                <a:avLst/>
                <a:gdLst/>
                <a:ahLst/>
                <a:cxnLst/>
                <a:rect l="l" t="t" r="r" b="b"/>
                <a:pathLst>
                  <a:path w="2616" h="2791" extrusionOk="0">
                    <a:moveTo>
                      <a:pt x="2365" y="661"/>
                    </a:moveTo>
                    <a:lnTo>
                      <a:pt x="2365" y="627"/>
                    </a:lnTo>
                    <a:lnTo>
                      <a:pt x="2365" y="627"/>
                    </a:lnTo>
                    <a:lnTo>
                      <a:pt x="2365" y="602"/>
                    </a:lnTo>
                    <a:lnTo>
                      <a:pt x="2365" y="577"/>
                    </a:lnTo>
                    <a:lnTo>
                      <a:pt x="2365" y="552"/>
                    </a:lnTo>
                    <a:lnTo>
                      <a:pt x="2365" y="527"/>
                    </a:lnTo>
                    <a:lnTo>
                      <a:pt x="2357" y="502"/>
                    </a:lnTo>
                    <a:lnTo>
                      <a:pt x="2348" y="477"/>
                    </a:lnTo>
                    <a:lnTo>
                      <a:pt x="2340" y="460"/>
                    </a:lnTo>
                    <a:lnTo>
                      <a:pt x="2331" y="435"/>
                    </a:lnTo>
                    <a:lnTo>
                      <a:pt x="2331" y="427"/>
                    </a:lnTo>
                    <a:lnTo>
                      <a:pt x="2331" y="427"/>
                    </a:lnTo>
                    <a:lnTo>
                      <a:pt x="2331" y="410"/>
                    </a:lnTo>
                    <a:lnTo>
                      <a:pt x="2331" y="410"/>
                    </a:lnTo>
                    <a:lnTo>
                      <a:pt x="2323" y="402"/>
                    </a:lnTo>
                    <a:lnTo>
                      <a:pt x="2323" y="402"/>
                    </a:lnTo>
                    <a:lnTo>
                      <a:pt x="2315" y="385"/>
                    </a:lnTo>
                    <a:lnTo>
                      <a:pt x="2315" y="385"/>
                    </a:lnTo>
                    <a:lnTo>
                      <a:pt x="2315" y="377"/>
                    </a:lnTo>
                    <a:lnTo>
                      <a:pt x="2315" y="377"/>
                    </a:lnTo>
                    <a:lnTo>
                      <a:pt x="2306" y="360"/>
                    </a:lnTo>
                    <a:lnTo>
                      <a:pt x="2306" y="360"/>
                    </a:lnTo>
                    <a:lnTo>
                      <a:pt x="2298" y="352"/>
                    </a:lnTo>
                    <a:lnTo>
                      <a:pt x="2298" y="352"/>
                    </a:lnTo>
                    <a:lnTo>
                      <a:pt x="2298" y="352"/>
                    </a:lnTo>
                    <a:lnTo>
                      <a:pt x="2290" y="343"/>
                    </a:lnTo>
                    <a:lnTo>
                      <a:pt x="2290" y="343"/>
                    </a:lnTo>
                    <a:lnTo>
                      <a:pt x="2281" y="327"/>
                    </a:lnTo>
                    <a:lnTo>
                      <a:pt x="2281" y="327"/>
                    </a:lnTo>
                    <a:lnTo>
                      <a:pt x="2273" y="318"/>
                    </a:lnTo>
                    <a:lnTo>
                      <a:pt x="2273" y="318"/>
                    </a:lnTo>
                    <a:lnTo>
                      <a:pt x="2273" y="310"/>
                    </a:lnTo>
                    <a:lnTo>
                      <a:pt x="2273" y="310"/>
                    </a:lnTo>
                    <a:lnTo>
                      <a:pt x="2265" y="293"/>
                    </a:lnTo>
                    <a:lnTo>
                      <a:pt x="2265" y="293"/>
                    </a:lnTo>
                    <a:lnTo>
                      <a:pt x="2256" y="285"/>
                    </a:lnTo>
                    <a:lnTo>
                      <a:pt x="2256" y="285"/>
                    </a:lnTo>
                    <a:lnTo>
                      <a:pt x="2248" y="276"/>
                    </a:lnTo>
                    <a:lnTo>
                      <a:pt x="2248" y="276"/>
                    </a:lnTo>
                    <a:lnTo>
                      <a:pt x="2231" y="268"/>
                    </a:lnTo>
                    <a:lnTo>
                      <a:pt x="2231" y="268"/>
                    </a:lnTo>
                    <a:lnTo>
                      <a:pt x="2223" y="260"/>
                    </a:lnTo>
                    <a:lnTo>
                      <a:pt x="2223" y="260"/>
                    </a:lnTo>
                    <a:lnTo>
                      <a:pt x="2215" y="251"/>
                    </a:lnTo>
                    <a:lnTo>
                      <a:pt x="2215" y="251"/>
                    </a:lnTo>
                    <a:lnTo>
                      <a:pt x="2206" y="243"/>
                    </a:lnTo>
                    <a:lnTo>
                      <a:pt x="2206" y="243"/>
                    </a:lnTo>
                    <a:lnTo>
                      <a:pt x="2198" y="235"/>
                    </a:lnTo>
                    <a:lnTo>
                      <a:pt x="2198" y="235"/>
                    </a:lnTo>
                    <a:lnTo>
                      <a:pt x="2189" y="226"/>
                    </a:lnTo>
                    <a:lnTo>
                      <a:pt x="2189" y="226"/>
                    </a:lnTo>
                    <a:lnTo>
                      <a:pt x="2181" y="218"/>
                    </a:lnTo>
                    <a:lnTo>
                      <a:pt x="2181" y="218"/>
                    </a:lnTo>
                    <a:lnTo>
                      <a:pt x="2164" y="210"/>
                    </a:lnTo>
                    <a:lnTo>
                      <a:pt x="2164" y="210"/>
                    </a:lnTo>
                    <a:lnTo>
                      <a:pt x="2156" y="201"/>
                    </a:lnTo>
                    <a:lnTo>
                      <a:pt x="2156" y="201"/>
                    </a:lnTo>
                    <a:lnTo>
                      <a:pt x="2148" y="193"/>
                    </a:lnTo>
                    <a:lnTo>
                      <a:pt x="2148" y="193"/>
                    </a:lnTo>
                    <a:lnTo>
                      <a:pt x="2131" y="185"/>
                    </a:lnTo>
                    <a:lnTo>
                      <a:pt x="2131" y="185"/>
                    </a:lnTo>
                    <a:lnTo>
                      <a:pt x="2123" y="176"/>
                    </a:lnTo>
                    <a:lnTo>
                      <a:pt x="2123" y="176"/>
                    </a:lnTo>
                    <a:lnTo>
                      <a:pt x="2106" y="176"/>
                    </a:lnTo>
                    <a:lnTo>
                      <a:pt x="2106" y="176"/>
                    </a:lnTo>
                    <a:lnTo>
                      <a:pt x="2098" y="168"/>
                    </a:lnTo>
                    <a:lnTo>
                      <a:pt x="2098" y="168"/>
                    </a:lnTo>
                    <a:lnTo>
                      <a:pt x="2081" y="159"/>
                    </a:lnTo>
                    <a:lnTo>
                      <a:pt x="2081" y="159"/>
                    </a:lnTo>
                    <a:lnTo>
                      <a:pt x="2073" y="159"/>
                    </a:lnTo>
                    <a:lnTo>
                      <a:pt x="2073" y="159"/>
                    </a:lnTo>
                    <a:lnTo>
                      <a:pt x="2056" y="159"/>
                    </a:lnTo>
                    <a:lnTo>
                      <a:pt x="2056" y="159"/>
                    </a:lnTo>
                    <a:lnTo>
                      <a:pt x="2047" y="159"/>
                    </a:lnTo>
                    <a:lnTo>
                      <a:pt x="2047" y="159"/>
                    </a:lnTo>
                    <a:lnTo>
                      <a:pt x="2031" y="159"/>
                    </a:lnTo>
                    <a:lnTo>
                      <a:pt x="2031" y="159"/>
                    </a:lnTo>
                    <a:lnTo>
                      <a:pt x="2014" y="159"/>
                    </a:lnTo>
                    <a:lnTo>
                      <a:pt x="2014" y="159"/>
                    </a:lnTo>
                    <a:lnTo>
                      <a:pt x="1997" y="159"/>
                    </a:lnTo>
                    <a:lnTo>
                      <a:pt x="1997" y="159"/>
                    </a:lnTo>
                    <a:lnTo>
                      <a:pt x="1989" y="159"/>
                    </a:lnTo>
                    <a:lnTo>
                      <a:pt x="1989" y="159"/>
                    </a:lnTo>
                    <a:lnTo>
                      <a:pt x="1972" y="159"/>
                    </a:lnTo>
                    <a:lnTo>
                      <a:pt x="1972" y="159"/>
                    </a:lnTo>
                    <a:lnTo>
                      <a:pt x="1956" y="159"/>
                    </a:lnTo>
                    <a:lnTo>
                      <a:pt x="1956" y="159"/>
                    </a:lnTo>
                    <a:lnTo>
                      <a:pt x="1939" y="159"/>
                    </a:lnTo>
                    <a:lnTo>
                      <a:pt x="1805" y="159"/>
                    </a:lnTo>
                    <a:lnTo>
                      <a:pt x="1788" y="159"/>
                    </a:lnTo>
                    <a:lnTo>
                      <a:pt x="1788" y="159"/>
                    </a:lnTo>
                    <a:lnTo>
                      <a:pt x="1772" y="159"/>
                    </a:lnTo>
                    <a:lnTo>
                      <a:pt x="1755" y="159"/>
                    </a:lnTo>
                    <a:lnTo>
                      <a:pt x="1755" y="159"/>
                    </a:lnTo>
                    <a:lnTo>
                      <a:pt x="1738" y="159"/>
                    </a:lnTo>
                    <a:lnTo>
                      <a:pt x="1788" y="226"/>
                    </a:lnTo>
                    <a:lnTo>
                      <a:pt x="1755" y="226"/>
                    </a:lnTo>
                    <a:lnTo>
                      <a:pt x="1755" y="226"/>
                    </a:lnTo>
                    <a:lnTo>
                      <a:pt x="1722" y="235"/>
                    </a:lnTo>
                    <a:lnTo>
                      <a:pt x="1688" y="251"/>
                    </a:lnTo>
                    <a:lnTo>
                      <a:pt x="1655" y="260"/>
                    </a:lnTo>
                    <a:lnTo>
                      <a:pt x="1621" y="268"/>
                    </a:lnTo>
                    <a:lnTo>
                      <a:pt x="1588" y="285"/>
                    </a:lnTo>
                    <a:lnTo>
                      <a:pt x="1555" y="293"/>
                    </a:lnTo>
                    <a:lnTo>
                      <a:pt x="1521" y="310"/>
                    </a:lnTo>
                    <a:lnTo>
                      <a:pt x="1488" y="327"/>
                    </a:lnTo>
                    <a:lnTo>
                      <a:pt x="1463" y="335"/>
                    </a:lnTo>
                    <a:lnTo>
                      <a:pt x="1454" y="335"/>
                    </a:lnTo>
                    <a:lnTo>
                      <a:pt x="1421" y="352"/>
                    </a:lnTo>
                    <a:lnTo>
                      <a:pt x="1387" y="368"/>
                    </a:lnTo>
                    <a:lnTo>
                      <a:pt x="1354" y="385"/>
                    </a:lnTo>
                    <a:lnTo>
                      <a:pt x="1321" y="410"/>
                    </a:lnTo>
                    <a:lnTo>
                      <a:pt x="1287" y="427"/>
                    </a:lnTo>
                    <a:lnTo>
                      <a:pt x="1254" y="452"/>
                    </a:lnTo>
                    <a:lnTo>
                      <a:pt x="1220" y="469"/>
                    </a:lnTo>
                    <a:lnTo>
                      <a:pt x="1187" y="494"/>
                    </a:lnTo>
                    <a:lnTo>
                      <a:pt x="1154" y="519"/>
                    </a:lnTo>
                    <a:lnTo>
                      <a:pt x="1120" y="544"/>
                    </a:lnTo>
                    <a:lnTo>
                      <a:pt x="1087" y="560"/>
                    </a:lnTo>
                    <a:lnTo>
                      <a:pt x="1053" y="586"/>
                    </a:lnTo>
                    <a:lnTo>
                      <a:pt x="1020" y="611"/>
                    </a:lnTo>
                    <a:lnTo>
                      <a:pt x="986" y="644"/>
                    </a:lnTo>
                    <a:lnTo>
                      <a:pt x="953" y="669"/>
                    </a:lnTo>
                    <a:lnTo>
                      <a:pt x="928" y="694"/>
                    </a:lnTo>
                    <a:lnTo>
                      <a:pt x="895" y="719"/>
                    </a:lnTo>
                    <a:lnTo>
                      <a:pt x="861" y="753"/>
                    </a:lnTo>
                    <a:lnTo>
                      <a:pt x="828" y="778"/>
                    </a:lnTo>
                    <a:lnTo>
                      <a:pt x="803" y="803"/>
                    </a:lnTo>
                    <a:lnTo>
                      <a:pt x="769" y="836"/>
                    </a:lnTo>
                    <a:lnTo>
                      <a:pt x="744" y="861"/>
                    </a:lnTo>
                    <a:lnTo>
                      <a:pt x="711" y="895"/>
                    </a:lnTo>
                    <a:lnTo>
                      <a:pt x="686" y="928"/>
                    </a:lnTo>
                    <a:lnTo>
                      <a:pt x="652" y="953"/>
                    </a:lnTo>
                    <a:lnTo>
                      <a:pt x="627" y="987"/>
                    </a:lnTo>
                    <a:lnTo>
                      <a:pt x="594" y="1012"/>
                    </a:lnTo>
                    <a:lnTo>
                      <a:pt x="569" y="1045"/>
                    </a:lnTo>
                    <a:lnTo>
                      <a:pt x="544" y="1078"/>
                    </a:lnTo>
                    <a:lnTo>
                      <a:pt x="519" y="1112"/>
                    </a:lnTo>
                    <a:lnTo>
                      <a:pt x="494" y="1137"/>
                    </a:lnTo>
                    <a:lnTo>
                      <a:pt x="469" y="1170"/>
                    </a:lnTo>
                    <a:lnTo>
                      <a:pt x="443" y="1204"/>
                    </a:lnTo>
                    <a:lnTo>
                      <a:pt x="418" y="1237"/>
                    </a:lnTo>
                    <a:lnTo>
                      <a:pt x="393" y="1262"/>
                    </a:lnTo>
                    <a:lnTo>
                      <a:pt x="368" y="1296"/>
                    </a:lnTo>
                    <a:lnTo>
                      <a:pt x="343" y="1329"/>
                    </a:lnTo>
                    <a:lnTo>
                      <a:pt x="327" y="1362"/>
                    </a:lnTo>
                    <a:lnTo>
                      <a:pt x="301" y="1388"/>
                    </a:lnTo>
                    <a:lnTo>
                      <a:pt x="285" y="1421"/>
                    </a:lnTo>
                    <a:lnTo>
                      <a:pt x="260" y="1454"/>
                    </a:lnTo>
                    <a:lnTo>
                      <a:pt x="243" y="1479"/>
                    </a:lnTo>
                    <a:lnTo>
                      <a:pt x="218" y="1513"/>
                    </a:lnTo>
                    <a:lnTo>
                      <a:pt x="201" y="1546"/>
                    </a:lnTo>
                    <a:lnTo>
                      <a:pt x="185" y="1571"/>
                    </a:lnTo>
                    <a:lnTo>
                      <a:pt x="168" y="1605"/>
                    </a:lnTo>
                    <a:lnTo>
                      <a:pt x="151" y="1630"/>
                    </a:lnTo>
                    <a:lnTo>
                      <a:pt x="134" y="1663"/>
                    </a:lnTo>
                    <a:lnTo>
                      <a:pt x="134" y="1663"/>
                    </a:lnTo>
                    <a:lnTo>
                      <a:pt x="126" y="1688"/>
                    </a:lnTo>
                    <a:lnTo>
                      <a:pt x="34" y="1713"/>
                    </a:lnTo>
                    <a:lnTo>
                      <a:pt x="1" y="1630"/>
                    </a:lnTo>
                    <a:lnTo>
                      <a:pt x="17" y="1605"/>
                    </a:lnTo>
                    <a:lnTo>
                      <a:pt x="17" y="1605"/>
                    </a:lnTo>
                    <a:lnTo>
                      <a:pt x="34" y="1571"/>
                    </a:lnTo>
                    <a:lnTo>
                      <a:pt x="51" y="1538"/>
                    </a:lnTo>
                    <a:lnTo>
                      <a:pt x="68" y="1504"/>
                    </a:lnTo>
                    <a:lnTo>
                      <a:pt x="84" y="1471"/>
                    </a:lnTo>
                    <a:lnTo>
                      <a:pt x="101" y="1446"/>
                    </a:lnTo>
                    <a:lnTo>
                      <a:pt x="118" y="1413"/>
                    </a:lnTo>
                    <a:lnTo>
                      <a:pt x="143" y="1379"/>
                    </a:lnTo>
                    <a:lnTo>
                      <a:pt x="159" y="1346"/>
                    </a:lnTo>
                    <a:lnTo>
                      <a:pt x="176" y="1312"/>
                    </a:lnTo>
                    <a:lnTo>
                      <a:pt x="201" y="1279"/>
                    </a:lnTo>
                    <a:lnTo>
                      <a:pt x="226" y="1246"/>
                    </a:lnTo>
                    <a:lnTo>
                      <a:pt x="243" y="1212"/>
                    </a:lnTo>
                    <a:lnTo>
                      <a:pt x="268" y="1179"/>
                    </a:lnTo>
                    <a:lnTo>
                      <a:pt x="293" y="1145"/>
                    </a:lnTo>
                    <a:lnTo>
                      <a:pt x="318" y="1112"/>
                    </a:lnTo>
                    <a:lnTo>
                      <a:pt x="343" y="1078"/>
                    </a:lnTo>
                    <a:lnTo>
                      <a:pt x="368" y="1045"/>
                    </a:lnTo>
                    <a:lnTo>
                      <a:pt x="393" y="1012"/>
                    </a:lnTo>
                    <a:lnTo>
                      <a:pt x="418" y="978"/>
                    </a:lnTo>
                    <a:lnTo>
                      <a:pt x="443" y="945"/>
                    </a:lnTo>
                    <a:lnTo>
                      <a:pt x="469" y="911"/>
                    </a:lnTo>
                    <a:lnTo>
                      <a:pt x="502" y="878"/>
                    </a:lnTo>
                    <a:lnTo>
                      <a:pt x="527" y="845"/>
                    </a:lnTo>
                    <a:lnTo>
                      <a:pt x="552" y="811"/>
                    </a:lnTo>
                    <a:lnTo>
                      <a:pt x="586" y="778"/>
                    </a:lnTo>
                    <a:lnTo>
                      <a:pt x="619" y="744"/>
                    </a:lnTo>
                    <a:lnTo>
                      <a:pt x="644" y="711"/>
                    </a:lnTo>
                    <a:lnTo>
                      <a:pt x="677" y="677"/>
                    </a:lnTo>
                    <a:lnTo>
                      <a:pt x="711" y="652"/>
                    </a:lnTo>
                    <a:lnTo>
                      <a:pt x="736" y="619"/>
                    </a:lnTo>
                    <a:lnTo>
                      <a:pt x="769" y="586"/>
                    </a:lnTo>
                    <a:lnTo>
                      <a:pt x="803" y="560"/>
                    </a:lnTo>
                    <a:lnTo>
                      <a:pt x="836" y="527"/>
                    </a:lnTo>
                    <a:lnTo>
                      <a:pt x="870" y="502"/>
                    </a:lnTo>
                    <a:lnTo>
                      <a:pt x="903" y="469"/>
                    </a:lnTo>
                    <a:lnTo>
                      <a:pt x="936" y="444"/>
                    </a:lnTo>
                    <a:lnTo>
                      <a:pt x="970" y="410"/>
                    </a:lnTo>
                    <a:lnTo>
                      <a:pt x="1003" y="385"/>
                    </a:lnTo>
                    <a:lnTo>
                      <a:pt x="1037" y="360"/>
                    </a:lnTo>
                    <a:lnTo>
                      <a:pt x="1070" y="335"/>
                    </a:lnTo>
                    <a:lnTo>
                      <a:pt x="1103" y="310"/>
                    </a:lnTo>
                    <a:lnTo>
                      <a:pt x="1137" y="285"/>
                    </a:lnTo>
                    <a:lnTo>
                      <a:pt x="1179" y="260"/>
                    </a:lnTo>
                    <a:lnTo>
                      <a:pt x="1212" y="235"/>
                    </a:lnTo>
                    <a:lnTo>
                      <a:pt x="1245" y="218"/>
                    </a:lnTo>
                    <a:lnTo>
                      <a:pt x="1287" y="193"/>
                    </a:lnTo>
                    <a:lnTo>
                      <a:pt x="1321" y="176"/>
                    </a:lnTo>
                    <a:lnTo>
                      <a:pt x="1354" y="151"/>
                    </a:lnTo>
                    <a:lnTo>
                      <a:pt x="1362" y="151"/>
                    </a:lnTo>
                    <a:lnTo>
                      <a:pt x="1396" y="134"/>
                    </a:lnTo>
                    <a:lnTo>
                      <a:pt x="1429" y="118"/>
                    </a:lnTo>
                    <a:lnTo>
                      <a:pt x="1471" y="101"/>
                    </a:lnTo>
                    <a:lnTo>
                      <a:pt x="1504" y="84"/>
                    </a:lnTo>
                    <a:lnTo>
                      <a:pt x="1546" y="68"/>
                    </a:lnTo>
                    <a:lnTo>
                      <a:pt x="1580" y="51"/>
                    </a:lnTo>
                    <a:lnTo>
                      <a:pt x="1621" y="43"/>
                    </a:lnTo>
                    <a:lnTo>
                      <a:pt x="1663" y="26"/>
                    </a:lnTo>
                    <a:lnTo>
                      <a:pt x="1697" y="17"/>
                    </a:lnTo>
                    <a:lnTo>
                      <a:pt x="1738" y="9"/>
                    </a:lnTo>
                    <a:lnTo>
                      <a:pt x="1780" y="1"/>
                    </a:lnTo>
                    <a:lnTo>
                      <a:pt x="1797" y="1"/>
                    </a:lnTo>
                    <a:lnTo>
                      <a:pt x="1814" y="1"/>
                    </a:lnTo>
                    <a:lnTo>
                      <a:pt x="1839" y="1"/>
                    </a:lnTo>
                    <a:lnTo>
                      <a:pt x="1855" y="1"/>
                    </a:lnTo>
                    <a:lnTo>
                      <a:pt x="1880" y="1"/>
                    </a:lnTo>
                    <a:lnTo>
                      <a:pt x="1897" y="1"/>
                    </a:lnTo>
                    <a:lnTo>
                      <a:pt x="1914" y="1"/>
                    </a:lnTo>
                    <a:lnTo>
                      <a:pt x="2056" y="1"/>
                    </a:lnTo>
                    <a:lnTo>
                      <a:pt x="2073" y="1"/>
                    </a:lnTo>
                    <a:lnTo>
                      <a:pt x="2089" y="1"/>
                    </a:lnTo>
                    <a:lnTo>
                      <a:pt x="2114" y="1"/>
                    </a:lnTo>
                    <a:lnTo>
                      <a:pt x="2131" y="1"/>
                    </a:lnTo>
                    <a:lnTo>
                      <a:pt x="2148" y="1"/>
                    </a:lnTo>
                    <a:lnTo>
                      <a:pt x="2164" y="1"/>
                    </a:lnTo>
                    <a:lnTo>
                      <a:pt x="2181" y="1"/>
                    </a:lnTo>
                    <a:lnTo>
                      <a:pt x="2198" y="1"/>
                    </a:lnTo>
                    <a:lnTo>
                      <a:pt x="2215" y="9"/>
                    </a:lnTo>
                    <a:lnTo>
                      <a:pt x="2231" y="17"/>
                    </a:lnTo>
                    <a:lnTo>
                      <a:pt x="2248" y="26"/>
                    </a:lnTo>
                    <a:lnTo>
                      <a:pt x="2265" y="34"/>
                    </a:lnTo>
                    <a:lnTo>
                      <a:pt x="2281" y="34"/>
                    </a:lnTo>
                    <a:lnTo>
                      <a:pt x="2290" y="43"/>
                    </a:lnTo>
                    <a:lnTo>
                      <a:pt x="2306" y="51"/>
                    </a:lnTo>
                    <a:lnTo>
                      <a:pt x="2323" y="68"/>
                    </a:lnTo>
                    <a:lnTo>
                      <a:pt x="2340" y="76"/>
                    </a:lnTo>
                    <a:lnTo>
                      <a:pt x="2348" y="84"/>
                    </a:lnTo>
                    <a:lnTo>
                      <a:pt x="2365" y="93"/>
                    </a:lnTo>
                    <a:lnTo>
                      <a:pt x="2373" y="101"/>
                    </a:lnTo>
                    <a:lnTo>
                      <a:pt x="2390" y="118"/>
                    </a:lnTo>
                    <a:lnTo>
                      <a:pt x="2398" y="126"/>
                    </a:lnTo>
                    <a:lnTo>
                      <a:pt x="2415" y="134"/>
                    </a:lnTo>
                    <a:lnTo>
                      <a:pt x="2423" y="151"/>
                    </a:lnTo>
                    <a:lnTo>
                      <a:pt x="2440" y="159"/>
                    </a:lnTo>
                    <a:lnTo>
                      <a:pt x="2448" y="176"/>
                    </a:lnTo>
                    <a:lnTo>
                      <a:pt x="2457" y="185"/>
                    </a:lnTo>
                    <a:lnTo>
                      <a:pt x="2465" y="201"/>
                    </a:lnTo>
                    <a:lnTo>
                      <a:pt x="2474" y="218"/>
                    </a:lnTo>
                    <a:lnTo>
                      <a:pt x="2482" y="226"/>
                    </a:lnTo>
                    <a:lnTo>
                      <a:pt x="2490" y="243"/>
                    </a:lnTo>
                    <a:lnTo>
                      <a:pt x="2507" y="251"/>
                    </a:lnTo>
                    <a:lnTo>
                      <a:pt x="2515" y="268"/>
                    </a:lnTo>
                    <a:lnTo>
                      <a:pt x="2515" y="285"/>
                    </a:lnTo>
                    <a:lnTo>
                      <a:pt x="2524" y="301"/>
                    </a:lnTo>
                    <a:lnTo>
                      <a:pt x="2532" y="310"/>
                    </a:lnTo>
                    <a:lnTo>
                      <a:pt x="2540" y="327"/>
                    </a:lnTo>
                    <a:lnTo>
                      <a:pt x="2549" y="343"/>
                    </a:lnTo>
                    <a:lnTo>
                      <a:pt x="2557" y="377"/>
                    </a:lnTo>
                    <a:lnTo>
                      <a:pt x="2574" y="402"/>
                    </a:lnTo>
                    <a:lnTo>
                      <a:pt x="2582" y="435"/>
                    </a:lnTo>
                    <a:lnTo>
                      <a:pt x="2590" y="469"/>
                    </a:lnTo>
                    <a:lnTo>
                      <a:pt x="2599" y="502"/>
                    </a:lnTo>
                    <a:lnTo>
                      <a:pt x="2607" y="535"/>
                    </a:lnTo>
                    <a:lnTo>
                      <a:pt x="2607" y="569"/>
                    </a:lnTo>
                    <a:lnTo>
                      <a:pt x="2616" y="602"/>
                    </a:lnTo>
                    <a:lnTo>
                      <a:pt x="2616" y="636"/>
                    </a:lnTo>
                    <a:lnTo>
                      <a:pt x="2616" y="669"/>
                    </a:lnTo>
                    <a:lnTo>
                      <a:pt x="2616" y="702"/>
                    </a:lnTo>
                    <a:lnTo>
                      <a:pt x="2616" y="736"/>
                    </a:lnTo>
                    <a:lnTo>
                      <a:pt x="2616" y="911"/>
                    </a:lnTo>
                    <a:lnTo>
                      <a:pt x="2616" y="945"/>
                    </a:lnTo>
                    <a:lnTo>
                      <a:pt x="2616" y="978"/>
                    </a:lnTo>
                    <a:lnTo>
                      <a:pt x="2616" y="1012"/>
                    </a:lnTo>
                    <a:lnTo>
                      <a:pt x="2616" y="1045"/>
                    </a:lnTo>
                    <a:lnTo>
                      <a:pt x="2616" y="1078"/>
                    </a:lnTo>
                    <a:lnTo>
                      <a:pt x="2616" y="1112"/>
                    </a:lnTo>
                    <a:lnTo>
                      <a:pt x="2616" y="1145"/>
                    </a:lnTo>
                    <a:lnTo>
                      <a:pt x="2607" y="1179"/>
                    </a:lnTo>
                    <a:lnTo>
                      <a:pt x="2607" y="1195"/>
                    </a:lnTo>
                    <a:lnTo>
                      <a:pt x="2607" y="1212"/>
                    </a:lnTo>
                    <a:lnTo>
                      <a:pt x="2599" y="1246"/>
                    </a:lnTo>
                    <a:lnTo>
                      <a:pt x="2599" y="1279"/>
                    </a:lnTo>
                    <a:lnTo>
                      <a:pt x="2590" y="1304"/>
                    </a:lnTo>
                    <a:lnTo>
                      <a:pt x="2582" y="1337"/>
                    </a:lnTo>
                    <a:lnTo>
                      <a:pt x="2574" y="1371"/>
                    </a:lnTo>
                    <a:lnTo>
                      <a:pt x="2565" y="1396"/>
                    </a:lnTo>
                    <a:lnTo>
                      <a:pt x="2557" y="1421"/>
                    </a:lnTo>
                    <a:lnTo>
                      <a:pt x="2549" y="1454"/>
                    </a:lnTo>
                    <a:lnTo>
                      <a:pt x="2524" y="1479"/>
                    </a:lnTo>
                    <a:lnTo>
                      <a:pt x="2515" y="1504"/>
                    </a:lnTo>
                    <a:lnTo>
                      <a:pt x="2507" y="1530"/>
                    </a:lnTo>
                    <a:lnTo>
                      <a:pt x="2490" y="1555"/>
                    </a:lnTo>
                    <a:lnTo>
                      <a:pt x="2482" y="1580"/>
                    </a:lnTo>
                    <a:lnTo>
                      <a:pt x="2474" y="1596"/>
                    </a:lnTo>
                    <a:lnTo>
                      <a:pt x="2465" y="1621"/>
                    </a:lnTo>
                    <a:lnTo>
                      <a:pt x="2457" y="1646"/>
                    </a:lnTo>
                    <a:lnTo>
                      <a:pt x="2440" y="1688"/>
                    </a:lnTo>
                    <a:lnTo>
                      <a:pt x="2415" y="1722"/>
                    </a:lnTo>
                    <a:lnTo>
                      <a:pt x="2415" y="1730"/>
                    </a:lnTo>
                    <a:lnTo>
                      <a:pt x="2398" y="1763"/>
                    </a:lnTo>
                    <a:lnTo>
                      <a:pt x="2373" y="1805"/>
                    </a:lnTo>
                    <a:lnTo>
                      <a:pt x="2357" y="1847"/>
                    </a:lnTo>
                    <a:lnTo>
                      <a:pt x="2331" y="1880"/>
                    </a:lnTo>
                    <a:lnTo>
                      <a:pt x="2306" y="1922"/>
                    </a:lnTo>
                    <a:lnTo>
                      <a:pt x="2281" y="1964"/>
                    </a:lnTo>
                    <a:lnTo>
                      <a:pt x="2265" y="1997"/>
                    </a:lnTo>
                    <a:lnTo>
                      <a:pt x="2240" y="2039"/>
                    </a:lnTo>
                    <a:lnTo>
                      <a:pt x="2215" y="2073"/>
                    </a:lnTo>
                    <a:lnTo>
                      <a:pt x="2189" y="2114"/>
                    </a:lnTo>
                    <a:lnTo>
                      <a:pt x="2156" y="2148"/>
                    </a:lnTo>
                    <a:lnTo>
                      <a:pt x="2131" y="2181"/>
                    </a:lnTo>
                    <a:lnTo>
                      <a:pt x="2106" y="2223"/>
                    </a:lnTo>
                    <a:lnTo>
                      <a:pt x="2081" y="2256"/>
                    </a:lnTo>
                    <a:lnTo>
                      <a:pt x="2081" y="2256"/>
                    </a:lnTo>
                    <a:lnTo>
                      <a:pt x="2056" y="2290"/>
                    </a:lnTo>
                    <a:lnTo>
                      <a:pt x="2022" y="2323"/>
                    </a:lnTo>
                    <a:lnTo>
                      <a:pt x="1997" y="2357"/>
                    </a:lnTo>
                    <a:lnTo>
                      <a:pt x="1964" y="2390"/>
                    </a:lnTo>
                    <a:lnTo>
                      <a:pt x="1939" y="2423"/>
                    </a:lnTo>
                    <a:lnTo>
                      <a:pt x="1905" y="2457"/>
                    </a:lnTo>
                    <a:lnTo>
                      <a:pt x="1880" y="2490"/>
                    </a:lnTo>
                    <a:lnTo>
                      <a:pt x="1847" y="2524"/>
                    </a:lnTo>
                    <a:lnTo>
                      <a:pt x="1822" y="2557"/>
                    </a:lnTo>
                    <a:lnTo>
                      <a:pt x="1788" y="2591"/>
                    </a:lnTo>
                    <a:lnTo>
                      <a:pt x="1755" y="2624"/>
                    </a:lnTo>
                    <a:lnTo>
                      <a:pt x="1730" y="2657"/>
                    </a:lnTo>
                    <a:lnTo>
                      <a:pt x="1672" y="2724"/>
                    </a:lnTo>
                    <a:lnTo>
                      <a:pt x="1605" y="2783"/>
                    </a:lnTo>
                    <a:lnTo>
                      <a:pt x="1471" y="2791"/>
                    </a:lnTo>
                    <a:lnTo>
                      <a:pt x="1471" y="2649"/>
                    </a:lnTo>
                    <a:lnTo>
                      <a:pt x="1530" y="2591"/>
                    </a:lnTo>
                    <a:lnTo>
                      <a:pt x="1580" y="2524"/>
                    </a:lnTo>
                    <a:lnTo>
                      <a:pt x="1613" y="2490"/>
                    </a:lnTo>
                    <a:lnTo>
                      <a:pt x="1638" y="2457"/>
                    </a:lnTo>
                    <a:lnTo>
                      <a:pt x="1663" y="2423"/>
                    </a:lnTo>
                    <a:lnTo>
                      <a:pt x="1688" y="2390"/>
                    </a:lnTo>
                    <a:lnTo>
                      <a:pt x="1713" y="2357"/>
                    </a:lnTo>
                    <a:lnTo>
                      <a:pt x="1747" y="2323"/>
                    </a:lnTo>
                    <a:lnTo>
                      <a:pt x="1772" y="2290"/>
                    </a:lnTo>
                    <a:lnTo>
                      <a:pt x="1797" y="2256"/>
                    </a:lnTo>
                    <a:lnTo>
                      <a:pt x="1822" y="2223"/>
                    </a:lnTo>
                    <a:lnTo>
                      <a:pt x="1847" y="2190"/>
                    </a:lnTo>
                    <a:lnTo>
                      <a:pt x="1872" y="2148"/>
                    </a:lnTo>
                    <a:lnTo>
                      <a:pt x="1897" y="2114"/>
                    </a:lnTo>
                    <a:lnTo>
                      <a:pt x="1897" y="2114"/>
                    </a:lnTo>
                    <a:lnTo>
                      <a:pt x="1922" y="2081"/>
                    </a:lnTo>
                    <a:lnTo>
                      <a:pt x="1939" y="2047"/>
                    </a:lnTo>
                    <a:lnTo>
                      <a:pt x="1964" y="2014"/>
                    </a:lnTo>
                    <a:lnTo>
                      <a:pt x="1989" y="1972"/>
                    </a:lnTo>
                    <a:lnTo>
                      <a:pt x="2014" y="1939"/>
                    </a:lnTo>
                    <a:lnTo>
                      <a:pt x="2031" y="1905"/>
                    </a:lnTo>
                    <a:lnTo>
                      <a:pt x="2056" y="1864"/>
                    </a:lnTo>
                    <a:lnTo>
                      <a:pt x="2073" y="1830"/>
                    </a:lnTo>
                    <a:lnTo>
                      <a:pt x="2098" y="1797"/>
                    </a:lnTo>
                    <a:lnTo>
                      <a:pt x="2114" y="1755"/>
                    </a:lnTo>
                    <a:lnTo>
                      <a:pt x="2139" y="1722"/>
                    </a:lnTo>
                    <a:lnTo>
                      <a:pt x="2156" y="1688"/>
                    </a:lnTo>
                    <a:lnTo>
                      <a:pt x="2173" y="1646"/>
                    </a:lnTo>
                    <a:lnTo>
                      <a:pt x="2189" y="1613"/>
                    </a:lnTo>
                    <a:lnTo>
                      <a:pt x="2189" y="1613"/>
                    </a:lnTo>
                    <a:lnTo>
                      <a:pt x="2206" y="1580"/>
                    </a:lnTo>
                    <a:lnTo>
                      <a:pt x="2223" y="1538"/>
                    </a:lnTo>
                    <a:lnTo>
                      <a:pt x="2223" y="1538"/>
                    </a:lnTo>
                    <a:lnTo>
                      <a:pt x="2231" y="1521"/>
                    </a:lnTo>
                    <a:lnTo>
                      <a:pt x="2240" y="1504"/>
                    </a:lnTo>
                    <a:lnTo>
                      <a:pt x="2240" y="1504"/>
                    </a:lnTo>
                    <a:lnTo>
                      <a:pt x="2248" y="1488"/>
                    </a:lnTo>
                    <a:lnTo>
                      <a:pt x="2256" y="1463"/>
                    </a:lnTo>
                    <a:lnTo>
                      <a:pt x="2265" y="1446"/>
                    </a:lnTo>
                    <a:lnTo>
                      <a:pt x="2273" y="1421"/>
                    </a:lnTo>
                    <a:lnTo>
                      <a:pt x="2281" y="1396"/>
                    </a:lnTo>
                    <a:lnTo>
                      <a:pt x="2281" y="1379"/>
                    </a:lnTo>
                    <a:lnTo>
                      <a:pt x="2290" y="1354"/>
                    </a:lnTo>
                    <a:lnTo>
                      <a:pt x="2298" y="1329"/>
                    </a:lnTo>
                    <a:lnTo>
                      <a:pt x="2306" y="1296"/>
                    </a:lnTo>
                    <a:lnTo>
                      <a:pt x="2315" y="1271"/>
                    </a:lnTo>
                    <a:lnTo>
                      <a:pt x="2315" y="1246"/>
                    </a:lnTo>
                    <a:lnTo>
                      <a:pt x="2323" y="1220"/>
                    </a:lnTo>
                    <a:lnTo>
                      <a:pt x="2331" y="1187"/>
                    </a:lnTo>
                    <a:lnTo>
                      <a:pt x="2331" y="1162"/>
                    </a:lnTo>
                    <a:lnTo>
                      <a:pt x="2331" y="1145"/>
                    </a:lnTo>
                    <a:lnTo>
                      <a:pt x="2331" y="1129"/>
                    </a:lnTo>
                    <a:lnTo>
                      <a:pt x="2340" y="1103"/>
                    </a:lnTo>
                    <a:lnTo>
                      <a:pt x="2340" y="1070"/>
                    </a:lnTo>
                    <a:lnTo>
                      <a:pt x="2340" y="1045"/>
                    </a:lnTo>
                    <a:lnTo>
                      <a:pt x="2340" y="1012"/>
                    </a:lnTo>
                    <a:lnTo>
                      <a:pt x="2340" y="987"/>
                    </a:lnTo>
                    <a:lnTo>
                      <a:pt x="2340" y="953"/>
                    </a:lnTo>
                    <a:lnTo>
                      <a:pt x="2340" y="928"/>
                    </a:lnTo>
                    <a:lnTo>
                      <a:pt x="2340" y="895"/>
                    </a:lnTo>
                    <a:lnTo>
                      <a:pt x="2340" y="861"/>
                    </a:lnTo>
                    <a:lnTo>
                      <a:pt x="2340" y="694"/>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134;p37">
                <a:extLst>
                  <a:ext uri="{FF2B5EF4-FFF2-40B4-BE49-F238E27FC236}">
                    <a16:creationId xmlns:a16="http://schemas.microsoft.com/office/drawing/2014/main" id="{12F0DA72-3751-7047-3E87-0F8FD690A72E}"/>
                  </a:ext>
                </a:extLst>
              </p:cNvPr>
              <p:cNvSpPr/>
              <p:nvPr/>
            </p:nvSpPr>
            <p:spPr>
              <a:xfrm>
                <a:off x="3378708" y="9182517"/>
                <a:ext cx="115032" cy="73399"/>
              </a:xfrm>
              <a:custGeom>
                <a:avLst/>
                <a:gdLst/>
                <a:ahLst/>
                <a:cxnLst/>
                <a:rect l="l" t="t" r="r" b="b"/>
                <a:pathLst>
                  <a:path w="2332" h="1488" extrusionOk="0">
                    <a:moveTo>
                      <a:pt x="535" y="602"/>
                    </a:moveTo>
                    <a:lnTo>
                      <a:pt x="535" y="602"/>
                    </a:lnTo>
                    <a:lnTo>
                      <a:pt x="518" y="619"/>
                    </a:lnTo>
                    <a:lnTo>
                      <a:pt x="510" y="627"/>
                    </a:lnTo>
                    <a:lnTo>
                      <a:pt x="510" y="627"/>
                    </a:lnTo>
                    <a:lnTo>
                      <a:pt x="502" y="635"/>
                    </a:lnTo>
                    <a:lnTo>
                      <a:pt x="485" y="652"/>
                    </a:lnTo>
                    <a:lnTo>
                      <a:pt x="485" y="652"/>
                    </a:lnTo>
                    <a:lnTo>
                      <a:pt x="477" y="660"/>
                    </a:lnTo>
                    <a:lnTo>
                      <a:pt x="468" y="669"/>
                    </a:lnTo>
                    <a:lnTo>
                      <a:pt x="468" y="669"/>
                    </a:lnTo>
                    <a:lnTo>
                      <a:pt x="460" y="677"/>
                    </a:lnTo>
                    <a:lnTo>
                      <a:pt x="451" y="694"/>
                    </a:lnTo>
                    <a:lnTo>
                      <a:pt x="451" y="694"/>
                    </a:lnTo>
                    <a:lnTo>
                      <a:pt x="443" y="702"/>
                    </a:lnTo>
                    <a:lnTo>
                      <a:pt x="443" y="702"/>
                    </a:lnTo>
                    <a:lnTo>
                      <a:pt x="426" y="711"/>
                    </a:lnTo>
                    <a:lnTo>
                      <a:pt x="426" y="711"/>
                    </a:lnTo>
                    <a:lnTo>
                      <a:pt x="418" y="727"/>
                    </a:lnTo>
                    <a:lnTo>
                      <a:pt x="418" y="727"/>
                    </a:lnTo>
                    <a:lnTo>
                      <a:pt x="410" y="736"/>
                    </a:lnTo>
                    <a:lnTo>
                      <a:pt x="410" y="736"/>
                    </a:lnTo>
                    <a:lnTo>
                      <a:pt x="410" y="744"/>
                    </a:lnTo>
                    <a:lnTo>
                      <a:pt x="410" y="744"/>
                    </a:lnTo>
                    <a:lnTo>
                      <a:pt x="401" y="752"/>
                    </a:lnTo>
                    <a:lnTo>
                      <a:pt x="401" y="752"/>
                    </a:lnTo>
                    <a:lnTo>
                      <a:pt x="393" y="761"/>
                    </a:lnTo>
                    <a:lnTo>
                      <a:pt x="393" y="752"/>
                    </a:lnTo>
                    <a:lnTo>
                      <a:pt x="385" y="769"/>
                    </a:lnTo>
                    <a:lnTo>
                      <a:pt x="385" y="761"/>
                    </a:lnTo>
                    <a:lnTo>
                      <a:pt x="385" y="769"/>
                    </a:lnTo>
                    <a:lnTo>
                      <a:pt x="385" y="769"/>
                    </a:lnTo>
                    <a:lnTo>
                      <a:pt x="385" y="777"/>
                    </a:lnTo>
                    <a:lnTo>
                      <a:pt x="385" y="769"/>
                    </a:lnTo>
                    <a:lnTo>
                      <a:pt x="385" y="777"/>
                    </a:lnTo>
                    <a:lnTo>
                      <a:pt x="385" y="769"/>
                    </a:lnTo>
                    <a:lnTo>
                      <a:pt x="385" y="786"/>
                    </a:lnTo>
                    <a:lnTo>
                      <a:pt x="385" y="777"/>
                    </a:lnTo>
                    <a:lnTo>
                      <a:pt x="385" y="786"/>
                    </a:lnTo>
                    <a:lnTo>
                      <a:pt x="385" y="777"/>
                    </a:lnTo>
                    <a:lnTo>
                      <a:pt x="385" y="786"/>
                    </a:lnTo>
                    <a:lnTo>
                      <a:pt x="385" y="777"/>
                    </a:lnTo>
                    <a:lnTo>
                      <a:pt x="385" y="794"/>
                    </a:lnTo>
                    <a:lnTo>
                      <a:pt x="385" y="786"/>
                    </a:lnTo>
                    <a:lnTo>
                      <a:pt x="385" y="794"/>
                    </a:lnTo>
                    <a:lnTo>
                      <a:pt x="385" y="786"/>
                    </a:lnTo>
                    <a:lnTo>
                      <a:pt x="385" y="794"/>
                    </a:lnTo>
                    <a:lnTo>
                      <a:pt x="385" y="786"/>
                    </a:lnTo>
                    <a:lnTo>
                      <a:pt x="385" y="786"/>
                    </a:lnTo>
                    <a:lnTo>
                      <a:pt x="385" y="786"/>
                    </a:lnTo>
                    <a:lnTo>
                      <a:pt x="385" y="794"/>
                    </a:lnTo>
                    <a:lnTo>
                      <a:pt x="385" y="794"/>
                    </a:lnTo>
                    <a:lnTo>
                      <a:pt x="385" y="794"/>
                    </a:lnTo>
                    <a:lnTo>
                      <a:pt x="385" y="794"/>
                    </a:lnTo>
                    <a:lnTo>
                      <a:pt x="385" y="794"/>
                    </a:lnTo>
                    <a:lnTo>
                      <a:pt x="385" y="794"/>
                    </a:lnTo>
                    <a:lnTo>
                      <a:pt x="385" y="794"/>
                    </a:lnTo>
                    <a:lnTo>
                      <a:pt x="385" y="794"/>
                    </a:lnTo>
                    <a:lnTo>
                      <a:pt x="385" y="794"/>
                    </a:lnTo>
                    <a:lnTo>
                      <a:pt x="385" y="794"/>
                    </a:lnTo>
                    <a:lnTo>
                      <a:pt x="385" y="794"/>
                    </a:lnTo>
                    <a:lnTo>
                      <a:pt x="393" y="802"/>
                    </a:lnTo>
                    <a:lnTo>
                      <a:pt x="410" y="811"/>
                    </a:lnTo>
                    <a:lnTo>
                      <a:pt x="426" y="827"/>
                    </a:lnTo>
                    <a:lnTo>
                      <a:pt x="435" y="836"/>
                    </a:lnTo>
                    <a:lnTo>
                      <a:pt x="451" y="844"/>
                    </a:lnTo>
                    <a:lnTo>
                      <a:pt x="468" y="853"/>
                    </a:lnTo>
                    <a:lnTo>
                      <a:pt x="493" y="869"/>
                    </a:lnTo>
                    <a:lnTo>
                      <a:pt x="510" y="878"/>
                    </a:lnTo>
                    <a:lnTo>
                      <a:pt x="535" y="886"/>
                    </a:lnTo>
                    <a:lnTo>
                      <a:pt x="560" y="894"/>
                    </a:lnTo>
                    <a:lnTo>
                      <a:pt x="560" y="894"/>
                    </a:lnTo>
                    <a:lnTo>
                      <a:pt x="585" y="911"/>
                    </a:lnTo>
                    <a:lnTo>
                      <a:pt x="610" y="919"/>
                    </a:lnTo>
                    <a:lnTo>
                      <a:pt x="635" y="928"/>
                    </a:lnTo>
                    <a:lnTo>
                      <a:pt x="635" y="928"/>
                    </a:lnTo>
                    <a:lnTo>
                      <a:pt x="669" y="936"/>
                    </a:lnTo>
                    <a:lnTo>
                      <a:pt x="694" y="944"/>
                    </a:lnTo>
                    <a:lnTo>
                      <a:pt x="719" y="953"/>
                    </a:lnTo>
                    <a:lnTo>
                      <a:pt x="752" y="961"/>
                    </a:lnTo>
                    <a:lnTo>
                      <a:pt x="786" y="970"/>
                    </a:lnTo>
                    <a:lnTo>
                      <a:pt x="811" y="978"/>
                    </a:lnTo>
                    <a:lnTo>
                      <a:pt x="844" y="986"/>
                    </a:lnTo>
                    <a:lnTo>
                      <a:pt x="878" y="995"/>
                    </a:lnTo>
                    <a:lnTo>
                      <a:pt x="911" y="1003"/>
                    </a:lnTo>
                    <a:lnTo>
                      <a:pt x="944" y="1011"/>
                    </a:lnTo>
                    <a:lnTo>
                      <a:pt x="978" y="1011"/>
                    </a:lnTo>
                    <a:lnTo>
                      <a:pt x="1011" y="1020"/>
                    </a:lnTo>
                    <a:lnTo>
                      <a:pt x="1045" y="1020"/>
                    </a:lnTo>
                    <a:lnTo>
                      <a:pt x="1078" y="1020"/>
                    </a:lnTo>
                    <a:lnTo>
                      <a:pt x="1120" y="1020"/>
                    </a:lnTo>
                    <a:lnTo>
                      <a:pt x="1153" y="1020"/>
                    </a:lnTo>
                    <a:lnTo>
                      <a:pt x="1187" y="1020"/>
                    </a:lnTo>
                    <a:lnTo>
                      <a:pt x="1228" y="1020"/>
                    </a:lnTo>
                    <a:lnTo>
                      <a:pt x="1287" y="1020"/>
                    </a:lnTo>
                    <a:lnTo>
                      <a:pt x="1387" y="1028"/>
                    </a:lnTo>
                    <a:lnTo>
                      <a:pt x="1487" y="1036"/>
                    </a:lnTo>
                    <a:lnTo>
                      <a:pt x="1596" y="1045"/>
                    </a:lnTo>
                    <a:lnTo>
                      <a:pt x="1796" y="1053"/>
                    </a:lnTo>
                    <a:lnTo>
                      <a:pt x="1897" y="1061"/>
                    </a:lnTo>
                    <a:lnTo>
                      <a:pt x="2005" y="1070"/>
                    </a:lnTo>
                    <a:lnTo>
                      <a:pt x="2189" y="1270"/>
                    </a:lnTo>
                    <a:lnTo>
                      <a:pt x="2055" y="1487"/>
                    </a:lnTo>
                    <a:lnTo>
                      <a:pt x="1237" y="1487"/>
                    </a:lnTo>
                    <a:lnTo>
                      <a:pt x="1195" y="1487"/>
                    </a:lnTo>
                    <a:lnTo>
                      <a:pt x="1153" y="1487"/>
                    </a:lnTo>
                    <a:lnTo>
                      <a:pt x="1111" y="1487"/>
                    </a:lnTo>
                    <a:lnTo>
                      <a:pt x="1070" y="1487"/>
                    </a:lnTo>
                    <a:lnTo>
                      <a:pt x="1028" y="1487"/>
                    </a:lnTo>
                    <a:lnTo>
                      <a:pt x="986" y="1479"/>
                    </a:lnTo>
                    <a:lnTo>
                      <a:pt x="944" y="1471"/>
                    </a:lnTo>
                    <a:lnTo>
                      <a:pt x="911" y="1471"/>
                    </a:lnTo>
                    <a:lnTo>
                      <a:pt x="869" y="1462"/>
                    </a:lnTo>
                    <a:lnTo>
                      <a:pt x="827" y="1454"/>
                    </a:lnTo>
                    <a:lnTo>
                      <a:pt x="786" y="1446"/>
                    </a:lnTo>
                    <a:lnTo>
                      <a:pt x="752" y="1437"/>
                    </a:lnTo>
                    <a:lnTo>
                      <a:pt x="710" y="1429"/>
                    </a:lnTo>
                    <a:lnTo>
                      <a:pt x="677" y="1412"/>
                    </a:lnTo>
                    <a:lnTo>
                      <a:pt x="635" y="1404"/>
                    </a:lnTo>
                    <a:lnTo>
                      <a:pt x="602" y="1396"/>
                    </a:lnTo>
                    <a:lnTo>
                      <a:pt x="560" y="1387"/>
                    </a:lnTo>
                    <a:lnTo>
                      <a:pt x="560" y="1387"/>
                    </a:lnTo>
                    <a:lnTo>
                      <a:pt x="535" y="1371"/>
                    </a:lnTo>
                    <a:lnTo>
                      <a:pt x="502" y="1354"/>
                    </a:lnTo>
                    <a:lnTo>
                      <a:pt x="468" y="1345"/>
                    </a:lnTo>
                    <a:lnTo>
                      <a:pt x="435" y="1329"/>
                    </a:lnTo>
                    <a:lnTo>
                      <a:pt x="401" y="1312"/>
                    </a:lnTo>
                    <a:lnTo>
                      <a:pt x="368" y="1295"/>
                    </a:lnTo>
                    <a:lnTo>
                      <a:pt x="335" y="1279"/>
                    </a:lnTo>
                    <a:lnTo>
                      <a:pt x="309" y="1262"/>
                    </a:lnTo>
                    <a:lnTo>
                      <a:pt x="276" y="1245"/>
                    </a:lnTo>
                    <a:lnTo>
                      <a:pt x="251" y="1220"/>
                    </a:lnTo>
                    <a:lnTo>
                      <a:pt x="218" y="1203"/>
                    </a:lnTo>
                    <a:lnTo>
                      <a:pt x="192" y="1178"/>
                    </a:lnTo>
                    <a:lnTo>
                      <a:pt x="167" y="1153"/>
                    </a:lnTo>
                    <a:lnTo>
                      <a:pt x="151" y="1145"/>
                    </a:lnTo>
                    <a:lnTo>
                      <a:pt x="142" y="1128"/>
                    </a:lnTo>
                    <a:lnTo>
                      <a:pt x="126" y="1120"/>
                    </a:lnTo>
                    <a:lnTo>
                      <a:pt x="117" y="1103"/>
                    </a:lnTo>
                    <a:lnTo>
                      <a:pt x="109" y="1095"/>
                    </a:lnTo>
                    <a:lnTo>
                      <a:pt x="92" y="1078"/>
                    </a:lnTo>
                    <a:lnTo>
                      <a:pt x="84" y="1070"/>
                    </a:lnTo>
                    <a:lnTo>
                      <a:pt x="76" y="1053"/>
                    </a:lnTo>
                    <a:lnTo>
                      <a:pt x="67" y="1036"/>
                    </a:lnTo>
                    <a:lnTo>
                      <a:pt x="59" y="1020"/>
                    </a:lnTo>
                    <a:lnTo>
                      <a:pt x="42" y="1003"/>
                    </a:lnTo>
                    <a:lnTo>
                      <a:pt x="34" y="986"/>
                    </a:lnTo>
                    <a:lnTo>
                      <a:pt x="25" y="970"/>
                    </a:lnTo>
                    <a:lnTo>
                      <a:pt x="25" y="953"/>
                    </a:lnTo>
                    <a:lnTo>
                      <a:pt x="17" y="936"/>
                    </a:lnTo>
                    <a:lnTo>
                      <a:pt x="9" y="919"/>
                    </a:lnTo>
                    <a:lnTo>
                      <a:pt x="0" y="903"/>
                    </a:lnTo>
                    <a:lnTo>
                      <a:pt x="0" y="886"/>
                    </a:lnTo>
                    <a:lnTo>
                      <a:pt x="0" y="861"/>
                    </a:lnTo>
                    <a:lnTo>
                      <a:pt x="0" y="844"/>
                    </a:lnTo>
                    <a:lnTo>
                      <a:pt x="0" y="827"/>
                    </a:lnTo>
                    <a:lnTo>
                      <a:pt x="0" y="761"/>
                    </a:lnTo>
                    <a:lnTo>
                      <a:pt x="0" y="744"/>
                    </a:lnTo>
                    <a:lnTo>
                      <a:pt x="0" y="727"/>
                    </a:lnTo>
                    <a:lnTo>
                      <a:pt x="0" y="702"/>
                    </a:lnTo>
                    <a:lnTo>
                      <a:pt x="0" y="685"/>
                    </a:lnTo>
                    <a:lnTo>
                      <a:pt x="9" y="669"/>
                    </a:lnTo>
                    <a:lnTo>
                      <a:pt x="17" y="644"/>
                    </a:lnTo>
                    <a:lnTo>
                      <a:pt x="25" y="627"/>
                    </a:lnTo>
                    <a:lnTo>
                      <a:pt x="34" y="610"/>
                    </a:lnTo>
                    <a:lnTo>
                      <a:pt x="42" y="594"/>
                    </a:lnTo>
                    <a:lnTo>
                      <a:pt x="50" y="577"/>
                    </a:lnTo>
                    <a:lnTo>
                      <a:pt x="59" y="560"/>
                    </a:lnTo>
                    <a:lnTo>
                      <a:pt x="67" y="543"/>
                    </a:lnTo>
                    <a:lnTo>
                      <a:pt x="76" y="527"/>
                    </a:lnTo>
                    <a:lnTo>
                      <a:pt x="92" y="510"/>
                    </a:lnTo>
                    <a:lnTo>
                      <a:pt x="101" y="493"/>
                    </a:lnTo>
                    <a:lnTo>
                      <a:pt x="117" y="477"/>
                    </a:lnTo>
                    <a:lnTo>
                      <a:pt x="126" y="468"/>
                    </a:lnTo>
                    <a:lnTo>
                      <a:pt x="142" y="452"/>
                    </a:lnTo>
                    <a:lnTo>
                      <a:pt x="151" y="435"/>
                    </a:lnTo>
                    <a:lnTo>
                      <a:pt x="167" y="418"/>
                    </a:lnTo>
                    <a:lnTo>
                      <a:pt x="184" y="410"/>
                    </a:lnTo>
                    <a:lnTo>
                      <a:pt x="184" y="410"/>
                    </a:lnTo>
                    <a:lnTo>
                      <a:pt x="201" y="393"/>
                    </a:lnTo>
                    <a:lnTo>
                      <a:pt x="218" y="376"/>
                    </a:lnTo>
                    <a:lnTo>
                      <a:pt x="234" y="368"/>
                    </a:lnTo>
                    <a:lnTo>
                      <a:pt x="251" y="351"/>
                    </a:lnTo>
                    <a:lnTo>
                      <a:pt x="268" y="343"/>
                    </a:lnTo>
                    <a:lnTo>
                      <a:pt x="284" y="326"/>
                    </a:lnTo>
                    <a:lnTo>
                      <a:pt x="301" y="318"/>
                    </a:lnTo>
                    <a:lnTo>
                      <a:pt x="318" y="301"/>
                    </a:lnTo>
                    <a:lnTo>
                      <a:pt x="335" y="293"/>
                    </a:lnTo>
                    <a:lnTo>
                      <a:pt x="360" y="276"/>
                    </a:lnTo>
                    <a:lnTo>
                      <a:pt x="376" y="268"/>
                    </a:lnTo>
                    <a:lnTo>
                      <a:pt x="401" y="251"/>
                    </a:lnTo>
                    <a:lnTo>
                      <a:pt x="418" y="243"/>
                    </a:lnTo>
                    <a:lnTo>
                      <a:pt x="443" y="226"/>
                    </a:lnTo>
                    <a:lnTo>
                      <a:pt x="468" y="218"/>
                    </a:lnTo>
                    <a:lnTo>
                      <a:pt x="485" y="201"/>
                    </a:lnTo>
                    <a:lnTo>
                      <a:pt x="485" y="201"/>
                    </a:lnTo>
                    <a:lnTo>
                      <a:pt x="510" y="193"/>
                    </a:lnTo>
                    <a:lnTo>
                      <a:pt x="560" y="176"/>
                    </a:lnTo>
                    <a:lnTo>
                      <a:pt x="610" y="126"/>
                    </a:lnTo>
                    <a:lnTo>
                      <a:pt x="669" y="101"/>
                    </a:lnTo>
                    <a:lnTo>
                      <a:pt x="694" y="92"/>
                    </a:lnTo>
                    <a:lnTo>
                      <a:pt x="719" y="84"/>
                    </a:lnTo>
                    <a:lnTo>
                      <a:pt x="744" y="76"/>
                    </a:lnTo>
                    <a:lnTo>
                      <a:pt x="769" y="67"/>
                    </a:lnTo>
                    <a:lnTo>
                      <a:pt x="794" y="59"/>
                    </a:lnTo>
                    <a:lnTo>
                      <a:pt x="827" y="51"/>
                    </a:lnTo>
                    <a:lnTo>
                      <a:pt x="852" y="42"/>
                    </a:lnTo>
                    <a:lnTo>
                      <a:pt x="878" y="34"/>
                    </a:lnTo>
                    <a:lnTo>
                      <a:pt x="903" y="26"/>
                    </a:lnTo>
                    <a:lnTo>
                      <a:pt x="928" y="26"/>
                    </a:lnTo>
                    <a:lnTo>
                      <a:pt x="953" y="17"/>
                    </a:lnTo>
                    <a:lnTo>
                      <a:pt x="978" y="9"/>
                    </a:lnTo>
                    <a:lnTo>
                      <a:pt x="1003" y="0"/>
                    </a:lnTo>
                    <a:lnTo>
                      <a:pt x="1028" y="0"/>
                    </a:lnTo>
                    <a:lnTo>
                      <a:pt x="1053" y="0"/>
                    </a:lnTo>
                    <a:lnTo>
                      <a:pt x="1078" y="0"/>
                    </a:lnTo>
                    <a:lnTo>
                      <a:pt x="1111" y="0"/>
                    </a:lnTo>
                    <a:lnTo>
                      <a:pt x="1136" y="0"/>
                    </a:lnTo>
                    <a:lnTo>
                      <a:pt x="1153" y="0"/>
                    </a:lnTo>
                    <a:lnTo>
                      <a:pt x="1162" y="0"/>
                    </a:lnTo>
                    <a:lnTo>
                      <a:pt x="1187" y="0"/>
                    </a:lnTo>
                    <a:lnTo>
                      <a:pt x="1212" y="0"/>
                    </a:lnTo>
                    <a:lnTo>
                      <a:pt x="1237" y="0"/>
                    </a:lnTo>
                    <a:lnTo>
                      <a:pt x="1287" y="0"/>
                    </a:lnTo>
                    <a:lnTo>
                      <a:pt x="1337" y="0"/>
                    </a:lnTo>
                    <a:lnTo>
                      <a:pt x="1537" y="0"/>
                    </a:lnTo>
                    <a:lnTo>
                      <a:pt x="1588" y="0"/>
                    </a:lnTo>
                    <a:lnTo>
                      <a:pt x="1638" y="0"/>
                    </a:lnTo>
                    <a:lnTo>
                      <a:pt x="1688" y="0"/>
                    </a:lnTo>
                    <a:lnTo>
                      <a:pt x="1738" y="0"/>
                    </a:lnTo>
                    <a:lnTo>
                      <a:pt x="1788" y="0"/>
                    </a:lnTo>
                    <a:lnTo>
                      <a:pt x="1830" y="9"/>
                    </a:lnTo>
                    <a:lnTo>
                      <a:pt x="1880" y="17"/>
                    </a:lnTo>
                    <a:lnTo>
                      <a:pt x="1930" y="26"/>
                    </a:lnTo>
                    <a:lnTo>
                      <a:pt x="1980" y="34"/>
                    </a:lnTo>
                    <a:lnTo>
                      <a:pt x="2030" y="42"/>
                    </a:lnTo>
                    <a:lnTo>
                      <a:pt x="2081" y="51"/>
                    </a:lnTo>
                    <a:lnTo>
                      <a:pt x="2131" y="59"/>
                    </a:lnTo>
                    <a:lnTo>
                      <a:pt x="2181" y="67"/>
                    </a:lnTo>
                    <a:lnTo>
                      <a:pt x="2231" y="84"/>
                    </a:lnTo>
                    <a:lnTo>
                      <a:pt x="2256" y="84"/>
                    </a:lnTo>
                    <a:lnTo>
                      <a:pt x="2273" y="84"/>
                    </a:lnTo>
                    <a:lnTo>
                      <a:pt x="2331" y="159"/>
                    </a:lnTo>
                    <a:lnTo>
                      <a:pt x="2256" y="218"/>
                    </a:lnTo>
                    <a:lnTo>
                      <a:pt x="2239" y="218"/>
                    </a:lnTo>
                    <a:lnTo>
                      <a:pt x="2206" y="218"/>
                    </a:lnTo>
                    <a:lnTo>
                      <a:pt x="2156" y="218"/>
                    </a:lnTo>
                    <a:lnTo>
                      <a:pt x="2106" y="218"/>
                    </a:lnTo>
                    <a:lnTo>
                      <a:pt x="2064" y="218"/>
                    </a:lnTo>
                    <a:lnTo>
                      <a:pt x="2014" y="218"/>
                    </a:lnTo>
                    <a:lnTo>
                      <a:pt x="1964" y="218"/>
                    </a:lnTo>
                    <a:lnTo>
                      <a:pt x="1913" y="218"/>
                    </a:lnTo>
                    <a:lnTo>
                      <a:pt x="1680" y="218"/>
                    </a:lnTo>
                    <a:lnTo>
                      <a:pt x="1629" y="218"/>
                    </a:lnTo>
                    <a:lnTo>
                      <a:pt x="1588" y="218"/>
                    </a:lnTo>
                    <a:lnTo>
                      <a:pt x="1537" y="218"/>
                    </a:lnTo>
                    <a:lnTo>
                      <a:pt x="1496" y="226"/>
                    </a:lnTo>
                    <a:lnTo>
                      <a:pt x="1454" y="226"/>
                    </a:lnTo>
                    <a:lnTo>
                      <a:pt x="1404" y="234"/>
                    </a:lnTo>
                    <a:lnTo>
                      <a:pt x="1362" y="243"/>
                    </a:lnTo>
                    <a:lnTo>
                      <a:pt x="1320" y="251"/>
                    </a:lnTo>
                    <a:lnTo>
                      <a:pt x="1279" y="268"/>
                    </a:lnTo>
                    <a:lnTo>
                      <a:pt x="1253" y="268"/>
                    </a:lnTo>
                    <a:lnTo>
                      <a:pt x="1228" y="276"/>
                    </a:lnTo>
                    <a:lnTo>
                      <a:pt x="1212" y="284"/>
                    </a:lnTo>
                    <a:lnTo>
                      <a:pt x="1212" y="284"/>
                    </a:lnTo>
                    <a:lnTo>
                      <a:pt x="1195" y="284"/>
                    </a:lnTo>
                    <a:lnTo>
                      <a:pt x="1170" y="284"/>
                    </a:lnTo>
                    <a:lnTo>
                      <a:pt x="1153" y="293"/>
                    </a:lnTo>
                    <a:lnTo>
                      <a:pt x="1128" y="301"/>
                    </a:lnTo>
                    <a:lnTo>
                      <a:pt x="1111" y="310"/>
                    </a:lnTo>
                    <a:lnTo>
                      <a:pt x="1086" y="318"/>
                    </a:lnTo>
                    <a:lnTo>
                      <a:pt x="1070" y="326"/>
                    </a:lnTo>
                    <a:lnTo>
                      <a:pt x="1045" y="335"/>
                    </a:lnTo>
                    <a:lnTo>
                      <a:pt x="1028" y="343"/>
                    </a:lnTo>
                    <a:lnTo>
                      <a:pt x="1003" y="351"/>
                    </a:lnTo>
                    <a:lnTo>
                      <a:pt x="986" y="360"/>
                    </a:lnTo>
                    <a:lnTo>
                      <a:pt x="961" y="368"/>
                    </a:lnTo>
                    <a:lnTo>
                      <a:pt x="944" y="376"/>
                    </a:lnTo>
                    <a:lnTo>
                      <a:pt x="919" y="385"/>
                    </a:lnTo>
                    <a:lnTo>
                      <a:pt x="903" y="393"/>
                    </a:lnTo>
                    <a:lnTo>
                      <a:pt x="878" y="401"/>
                    </a:lnTo>
                    <a:lnTo>
                      <a:pt x="861" y="418"/>
                    </a:lnTo>
                    <a:lnTo>
                      <a:pt x="836" y="426"/>
                    </a:lnTo>
                    <a:lnTo>
                      <a:pt x="819" y="435"/>
                    </a:lnTo>
                    <a:lnTo>
                      <a:pt x="769" y="468"/>
                    </a:lnTo>
                    <a:lnTo>
                      <a:pt x="727" y="493"/>
                    </a:lnTo>
                    <a:lnTo>
                      <a:pt x="694" y="518"/>
                    </a:lnTo>
                    <a:lnTo>
                      <a:pt x="677" y="527"/>
                    </a:lnTo>
                    <a:lnTo>
                      <a:pt x="677" y="527"/>
                    </a:lnTo>
                    <a:lnTo>
                      <a:pt x="660" y="535"/>
                    </a:lnTo>
                    <a:lnTo>
                      <a:pt x="644" y="552"/>
                    </a:lnTo>
                    <a:lnTo>
                      <a:pt x="627" y="560"/>
                    </a:lnTo>
                    <a:lnTo>
                      <a:pt x="610" y="569"/>
                    </a:lnTo>
                    <a:lnTo>
                      <a:pt x="593" y="585"/>
                    </a:lnTo>
                    <a:lnTo>
                      <a:pt x="585" y="594"/>
                    </a:lnTo>
                    <a:lnTo>
                      <a:pt x="568" y="602"/>
                    </a:lnTo>
                    <a:lnTo>
                      <a:pt x="568" y="602"/>
                    </a:lnTo>
                    <a:lnTo>
                      <a:pt x="552" y="619"/>
                    </a:lnTo>
                    <a:close/>
                    <a:moveTo>
                      <a:pt x="426" y="761"/>
                    </a:moveTo>
                    <a:lnTo>
                      <a:pt x="426" y="752"/>
                    </a:lnTo>
                    <a:lnTo>
                      <a:pt x="426" y="752"/>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135;p37">
                <a:extLst>
                  <a:ext uri="{FF2B5EF4-FFF2-40B4-BE49-F238E27FC236}">
                    <a16:creationId xmlns:a16="http://schemas.microsoft.com/office/drawing/2014/main" id="{5DC9646C-49BB-C6B6-0930-F0550997A827}"/>
                  </a:ext>
                </a:extLst>
              </p:cNvPr>
              <p:cNvSpPr/>
              <p:nvPr/>
            </p:nvSpPr>
            <p:spPr>
              <a:xfrm>
                <a:off x="3480470" y="8886207"/>
                <a:ext cx="342086" cy="236624"/>
              </a:xfrm>
              <a:custGeom>
                <a:avLst/>
                <a:gdLst/>
                <a:ahLst/>
                <a:cxnLst/>
                <a:rect l="l" t="t" r="r" b="b"/>
                <a:pathLst>
                  <a:path w="6935" h="4797" extrusionOk="0">
                    <a:moveTo>
                      <a:pt x="2332" y="4771"/>
                    </a:moveTo>
                    <a:cubicBezTo>
                      <a:pt x="6935" y="4562"/>
                      <a:pt x="6926" y="569"/>
                      <a:pt x="6717" y="477"/>
                    </a:cubicBezTo>
                    <a:cubicBezTo>
                      <a:pt x="6007" y="160"/>
                      <a:pt x="5331" y="1"/>
                      <a:pt x="4570" y="68"/>
                    </a:cubicBezTo>
                    <a:cubicBezTo>
                      <a:pt x="2507" y="260"/>
                      <a:pt x="569" y="2415"/>
                      <a:pt x="34" y="4345"/>
                    </a:cubicBezTo>
                    <a:cubicBezTo>
                      <a:pt x="1" y="4454"/>
                      <a:pt x="427" y="4487"/>
                      <a:pt x="485" y="4495"/>
                    </a:cubicBezTo>
                    <a:cubicBezTo>
                      <a:pt x="1095" y="4579"/>
                      <a:pt x="1722" y="4796"/>
                      <a:pt x="2332" y="477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136;p37">
                <a:extLst>
                  <a:ext uri="{FF2B5EF4-FFF2-40B4-BE49-F238E27FC236}">
                    <a16:creationId xmlns:a16="http://schemas.microsoft.com/office/drawing/2014/main" id="{AA053A07-7CB4-63F0-A705-593B0CC95C87}"/>
                  </a:ext>
                </a:extLst>
              </p:cNvPr>
              <p:cNvSpPr/>
              <p:nvPr/>
            </p:nvSpPr>
            <p:spPr>
              <a:xfrm>
                <a:off x="3447914" y="8617569"/>
                <a:ext cx="332615" cy="325562"/>
              </a:xfrm>
              <a:custGeom>
                <a:avLst/>
                <a:gdLst/>
                <a:ahLst/>
                <a:cxnLst/>
                <a:rect l="l" t="t" r="r" b="b"/>
                <a:pathLst>
                  <a:path w="6743" h="6600" extrusionOk="0">
                    <a:moveTo>
                      <a:pt x="853" y="2665"/>
                    </a:moveTo>
                    <a:cubicBezTo>
                      <a:pt x="3242" y="6600"/>
                      <a:pt x="6743" y="4678"/>
                      <a:pt x="6726" y="4453"/>
                    </a:cubicBezTo>
                    <a:cubicBezTo>
                      <a:pt x="6667" y="3684"/>
                      <a:pt x="6484" y="3008"/>
                      <a:pt x="6049" y="2373"/>
                    </a:cubicBezTo>
                    <a:cubicBezTo>
                      <a:pt x="4888" y="660"/>
                      <a:pt x="2064" y="0"/>
                      <a:pt x="118" y="451"/>
                    </a:cubicBezTo>
                    <a:cubicBezTo>
                      <a:pt x="1" y="476"/>
                      <a:pt x="176" y="869"/>
                      <a:pt x="201" y="919"/>
                    </a:cubicBezTo>
                    <a:cubicBezTo>
                      <a:pt x="419" y="1495"/>
                      <a:pt x="535" y="2147"/>
                      <a:pt x="853" y="2665"/>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137;p37">
                <a:extLst>
                  <a:ext uri="{FF2B5EF4-FFF2-40B4-BE49-F238E27FC236}">
                    <a16:creationId xmlns:a16="http://schemas.microsoft.com/office/drawing/2014/main" id="{F9B49939-1AD2-53E8-DE29-2F366A61603D}"/>
                  </a:ext>
                </a:extLst>
              </p:cNvPr>
              <p:cNvSpPr/>
              <p:nvPr/>
            </p:nvSpPr>
            <p:spPr>
              <a:xfrm>
                <a:off x="4435303" y="7982527"/>
                <a:ext cx="295916" cy="391118"/>
              </a:xfrm>
              <a:custGeom>
                <a:avLst/>
                <a:gdLst/>
                <a:ahLst/>
                <a:cxnLst/>
                <a:rect l="l" t="t" r="r" b="b"/>
                <a:pathLst>
                  <a:path w="5999" h="7929" extrusionOk="0">
                    <a:moveTo>
                      <a:pt x="2297" y="1797"/>
                    </a:moveTo>
                    <a:cubicBezTo>
                      <a:pt x="0" y="5781"/>
                      <a:pt x="3367" y="7928"/>
                      <a:pt x="3559" y="7803"/>
                    </a:cubicBezTo>
                    <a:cubicBezTo>
                      <a:pt x="4202" y="7377"/>
                      <a:pt x="4703" y="6893"/>
                      <a:pt x="5046" y="6216"/>
                    </a:cubicBezTo>
                    <a:cubicBezTo>
                      <a:pt x="5998" y="4370"/>
                      <a:pt x="5221" y="1579"/>
                      <a:pt x="3885" y="84"/>
                    </a:cubicBezTo>
                    <a:cubicBezTo>
                      <a:pt x="3810" y="0"/>
                      <a:pt x="3551" y="343"/>
                      <a:pt x="3509" y="385"/>
                    </a:cubicBezTo>
                    <a:cubicBezTo>
                      <a:pt x="3108" y="853"/>
                      <a:pt x="2598" y="1270"/>
                      <a:pt x="2297" y="1797"/>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138;p37">
                <a:extLst>
                  <a:ext uri="{FF2B5EF4-FFF2-40B4-BE49-F238E27FC236}">
                    <a16:creationId xmlns:a16="http://schemas.microsoft.com/office/drawing/2014/main" id="{473B4564-C567-2A54-6931-EA75531A5A2F}"/>
                  </a:ext>
                </a:extLst>
              </p:cNvPr>
              <p:cNvSpPr/>
              <p:nvPr/>
            </p:nvSpPr>
            <p:spPr>
              <a:xfrm>
                <a:off x="4750111" y="8367429"/>
                <a:ext cx="391956" cy="293005"/>
              </a:xfrm>
              <a:custGeom>
                <a:avLst/>
                <a:gdLst/>
                <a:ahLst/>
                <a:cxnLst/>
                <a:rect l="l" t="t" r="r" b="b"/>
                <a:pathLst>
                  <a:path w="7946" h="5940" extrusionOk="0">
                    <a:moveTo>
                      <a:pt x="6082" y="2130"/>
                    </a:moveTo>
                    <a:cubicBezTo>
                      <a:pt x="1997" y="0"/>
                      <a:pt x="1" y="3467"/>
                      <a:pt x="134" y="3651"/>
                    </a:cubicBezTo>
                    <a:cubicBezTo>
                      <a:pt x="585" y="4277"/>
                      <a:pt x="1095" y="4754"/>
                      <a:pt x="1788" y="5079"/>
                    </a:cubicBezTo>
                    <a:cubicBezTo>
                      <a:pt x="3668" y="5940"/>
                      <a:pt x="6425" y="5038"/>
                      <a:pt x="7853" y="3643"/>
                    </a:cubicBezTo>
                    <a:cubicBezTo>
                      <a:pt x="7945" y="3559"/>
                      <a:pt x="7586" y="3317"/>
                      <a:pt x="7544" y="3283"/>
                    </a:cubicBezTo>
                    <a:cubicBezTo>
                      <a:pt x="7060" y="2899"/>
                      <a:pt x="6625" y="2406"/>
                      <a:pt x="6082" y="2130"/>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139;p37">
                <a:extLst>
                  <a:ext uri="{FF2B5EF4-FFF2-40B4-BE49-F238E27FC236}">
                    <a16:creationId xmlns:a16="http://schemas.microsoft.com/office/drawing/2014/main" id="{EB6920DF-544B-ACBE-8B31-CBBE29D6B557}"/>
                  </a:ext>
                </a:extLst>
              </p:cNvPr>
              <p:cNvSpPr/>
              <p:nvPr/>
            </p:nvSpPr>
            <p:spPr>
              <a:xfrm>
                <a:off x="5031968" y="9103396"/>
                <a:ext cx="346230" cy="232875"/>
              </a:xfrm>
              <a:custGeom>
                <a:avLst/>
                <a:gdLst/>
                <a:ahLst/>
                <a:cxnLst/>
                <a:rect l="l" t="t" r="r" b="b"/>
                <a:pathLst>
                  <a:path w="7019" h="4721" extrusionOk="0">
                    <a:moveTo>
                      <a:pt x="2315" y="4704"/>
                    </a:moveTo>
                    <a:cubicBezTo>
                      <a:pt x="6926" y="4612"/>
                      <a:pt x="7018" y="610"/>
                      <a:pt x="6809" y="510"/>
                    </a:cubicBezTo>
                    <a:cubicBezTo>
                      <a:pt x="6108" y="184"/>
                      <a:pt x="5439" y="0"/>
                      <a:pt x="4671" y="59"/>
                    </a:cubicBezTo>
                    <a:cubicBezTo>
                      <a:pt x="2607" y="201"/>
                      <a:pt x="619" y="2315"/>
                      <a:pt x="34" y="4228"/>
                    </a:cubicBezTo>
                    <a:cubicBezTo>
                      <a:pt x="1" y="4336"/>
                      <a:pt x="427" y="4386"/>
                      <a:pt x="485" y="4395"/>
                    </a:cubicBezTo>
                    <a:cubicBezTo>
                      <a:pt x="1087" y="4495"/>
                      <a:pt x="1705" y="4720"/>
                      <a:pt x="2315" y="4704"/>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140;p37">
                <a:extLst>
                  <a:ext uri="{FF2B5EF4-FFF2-40B4-BE49-F238E27FC236}">
                    <a16:creationId xmlns:a16="http://schemas.microsoft.com/office/drawing/2014/main" id="{7E0A0312-5987-19EA-F0F4-72DE46005C0B}"/>
                  </a:ext>
                </a:extLst>
              </p:cNvPr>
              <p:cNvSpPr/>
              <p:nvPr/>
            </p:nvSpPr>
            <p:spPr>
              <a:xfrm>
                <a:off x="3310290" y="9292961"/>
                <a:ext cx="347019" cy="320629"/>
              </a:xfrm>
              <a:custGeom>
                <a:avLst/>
                <a:gdLst/>
                <a:ahLst/>
                <a:cxnLst/>
                <a:rect l="l" t="t" r="r" b="b"/>
                <a:pathLst>
                  <a:path w="7035" h="6500" extrusionOk="0">
                    <a:moveTo>
                      <a:pt x="6024" y="3751"/>
                    </a:moveTo>
                    <a:cubicBezTo>
                      <a:pt x="3351" y="0"/>
                      <a:pt x="1" y="2181"/>
                      <a:pt x="34" y="2415"/>
                    </a:cubicBezTo>
                    <a:cubicBezTo>
                      <a:pt x="151" y="3175"/>
                      <a:pt x="385" y="3826"/>
                      <a:pt x="869" y="4428"/>
                    </a:cubicBezTo>
                    <a:cubicBezTo>
                      <a:pt x="2156" y="6057"/>
                      <a:pt x="5021" y="6500"/>
                      <a:pt x="6926" y="5907"/>
                    </a:cubicBezTo>
                    <a:cubicBezTo>
                      <a:pt x="7035" y="5865"/>
                      <a:pt x="6834" y="5489"/>
                      <a:pt x="6809" y="5439"/>
                    </a:cubicBezTo>
                    <a:cubicBezTo>
                      <a:pt x="6542" y="4887"/>
                      <a:pt x="6383" y="4244"/>
                      <a:pt x="6024" y="375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141;p37">
                <a:extLst>
                  <a:ext uri="{FF2B5EF4-FFF2-40B4-BE49-F238E27FC236}">
                    <a16:creationId xmlns:a16="http://schemas.microsoft.com/office/drawing/2014/main" id="{9C19BAC3-CC15-4426-6D56-49C57F33CF1D}"/>
                  </a:ext>
                </a:extLst>
              </p:cNvPr>
              <p:cNvSpPr/>
              <p:nvPr/>
            </p:nvSpPr>
            <p:spPr>
              <a:xfrm>
                <a:off x="3799422" y="9310670"/>
                <a:ext cx="341692" cy="239880"/>
              </a:xfrm>
              <a:custGeom>
                <a:avLst/>
                <a:gdLst/>
                <a:ahLst/>
                <a:cxnLst/>
                <a:rect l="l" t="t" r="r" b="b"/>
                <a:pathLst>
                  <a:path w="6927" h="4863" extrusionOk="0">
                    <a:moveTo>
                      <a:pt x="2332" y="4821"/>
                    </a:moveTo>
                    <a:cubicBezTo>
                      <a:pt x="6926" y="4537"/>
                      <a:pt x="6859" y="544"/>
                      <a:pt x="6651" y="452"/>
                    </a:cubicBezTo>
                    <a:cubicBezTo>
                      <a:pt x="5941" y="151"/>
                      <a:pt x="5264" y="1"/>
                      <a:pt x="4495" y="84"/>
                    </a:cubicBezTo>
                    <a:cubicBezTo>
                      <a:pt x="2432" y="318"/>
                      <a:pt x="535" y="2507"/>
                      <a:pt x="34" y="4437"/>
                    </a:cubicBezTo>
                    <a:cubicBezTo>
                      <a:pt x="1" y="4553"/>
                      <a:pt x="435" y="4579"/>
                      <a:pt x="485" y="4587"/>
                    </a:cubicBezTo>
                    <a:cubicBezTo>
                      <a:pt x="1104" y="4662"/>
                      <a:pt x="1730" y="4863"/>
                      <a:pt x="2332" y="482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142;p37">
                <a:extLst>
                  <a:ext uri="{FF2B5EF4-FFF2-40B4-BE49-F238E27FC236}">
                    <a16:creationId xmlns:a16="http://schemas.microsoft.com/office/drawing/2014/main" id="{4BA0EDE6-8DA3-E6D2-FB8D-A2242057C013}"/>
                  </a:ext>
                </a:extLst>
              </p:cNvPr>
              <p:cNvSpPr/>
              <p:nvPr/>
            </p:nvSpPr>
            <p:spPr>
              <a:xfrm>
                <a:off x="3467300" y="9265732"/>
                <a:ext cx="656500" cy="658177"/>
              </a:xfrm>
              <a:custGeom>
                <a:avLst/>
                <a:gdLst/>
                <a:ahLst/>
                <a:cxnLst/>
                <a:rect l="l" t="t" r="r" b="b"/>
                <a:pathLst>
                  <a:path w="13309" h="13343" extrusionOk="0">
                    <a:moveTo>
                      <a:pt x="5773" y="2649"/>
                    </a:moveTo>
                    <a:cubicBezTo>
                      <a:pt x="5773" y="1989"/>
                      <a:pt x="5865" y="1354"/>
                      <a:pt x="6208" y="770"/>
                    </a:cubicBezTo>
                    <a:lnTo>
                      <a:pt x="6308" y="594"/>
                    </a:lnTo>
                    <a:cubicBezTo>
                      <a:pt x="6341" y="536"/>
                      <a:pt x="6366" y="511"/>
                      <a:pt x="6400" y="469"/>
                    </a:cubicBezTo>
                    <a:cubicBezTo>
                      <a:pt x="6433" y="427"/>
                      <a:pt x="6450" y="410"/>
                      <a:pt x="6466" y="385"/>
                    </a:cubicBezTo>
                    <a:cubicBezTo>
                      <a:pt x="6650" y="151"/>
                      <a:pt x="6934" y="9"/>
                      <a:pt x="7227" y="1"/>
                    </a:cubicBezTo>
                    <a:cubicBezTo>
                      <a:pt x="7444" y="1"/>
                      <a:pt x="7636" y="93"/>
                      <a:pt x="7770" y="260"/>
                    </a:cubicBezTo>
                    <a:cubicBezTo>
                      <a:pt x="7937" y="485"/>
                      <a:pt x="7937" y="786"/>
                      <a:pt x="7954" y="1054"/>
                    </a:cubicBezTo>
                    <a:cubicBezTo>
                      <a:pt x="8129" y="937"/>
                      <a:pt x="8321" y="828"/>
                      <a:pt x="8513" y="736"/>
                    </a:cubicBezTo>
                    <a:cubicBezTo>
                      <a:pt x="9223" y="419"/>
                      <a:pt x="10059" y="736"/>
                      <a:pt x="10376" y="1446"/>
                    </a:cubicBezTo>
                    <a:cubicBezTo>
                      <a:pt x="10827" y="2390"/>
                      <a:pt x="10426" y="3510"/>
                      <a:pt x="9758" y="4404"/>
                    </a:cubicBezTo>
                    <a:cubicBezTo>
                      <a:pt x="10142" y="4278"/>
                      <a:pt x="10543" y="4220"/>
                      <a:pt x="10953" y="4220"/>
                    </a:cubicBezTo>
                    <a:cubicBezTo>
                      <a:pt x="11905" y="4236"/>
                      <a:pt x="12907" y="4738"/>
                      <a:pt x="13083" y="5615"/>
                    </a:cubicBezTo>
                    <a:cubicBezTo>
                      <a:pt x="13308" y="6676"/>
                      <a:pt x="12398" y="7854"/>
                      <a:pt x="11262" y="7954"/>
                    </a:cubicBezTo>
                    <a:cubicBezTo>
                      <a:pt x="11370" y="8146"/>
                      <a:pt x="11462" y="8347"/>
                      <a:pt x="11529" y="8555"/>
                    </a:cubicBezTo>
                    <a:cubicBezTo>
                      <a:pt x="11638" y="9065"/>
                      <a:pt x="11295" y="9566"/>
                      <a:pt x="10769" y="9642"/>
                    </a:cubicBezTo>
                    <a:cubicBezTo>
                      <a:pt x="10234" y="9700"/>
                      <a:pt x="9716" y="9525"/>
                      <a:pt x="9207" y="9224"/>
                    </a:cubicBezTo>
                    <a:cubicBezTo>
                      <a:pt x="9683" y="10084"/>
                      <a:pt x="9883" y="11187"/>
                      <a:pt x="9349" y="12064"/>
                    </a:cubicBezTo>
                    <a:cubicBezTo>
                      <a:pt x="9332" y="12098"/>
                      <a:pt x="9307" y="12131"/>
                      <a:pt x="9282" y="12156"/>
                    </a:cubicBezTo>
                    <a:cubicBezTo>
                      <a:pt x="8872" y="12616"/>
                      <a:pt x="7970" y="12540"/>
                      <a:pt x="7477" y="12098"/>
                    </a:cubicBezTo>
                    <a:cubicBezTo>
                      <a:pt x="7310" y="11939"/>
                      <a:pt x="7060" y="11697"/>
                      <a:pt x="7060" y="11697"/>
                    </a:cubicBezTo>
                    <a:lnTo>
                      <a:pt x="7043" y="11763"/>
                    </a:lnTo>
                    <a:cubicBezTo>
                      <a:pt x="6851" y="12423"/>
                      <a:pt x="6458" y="13342"/>
                      <a:pt x="5539" y="12808"/>
                    </a:cubicBezTo>
                    <a:cubicBezTo>
                      <a:pt x="4913" y="12448"/>
                      <a:pt x="4787" y="11605"/>
                      <a:pt x="4796" y="10995"/>
                    </a:cubicBezTo>
                    <a:cubicBezTo>
                      <a:pt x="4796" y="10903"/>
                      <a:pt x="4796" y="10811"/>
                      <a:pt x="4804" y="10728"/>
                    </a:cubicBezTo>
                    <a:cubicBezTo>
                      <a:pt x="4746" y="10828"/>
                      <a:pt x="4679" y="10928"/>
                      <a:pt x="4612" y="11020"/>
                    </a:cubicBezTo>
                    <a:cubicBezTo>
                      <a:pt x="4228" y="11596"/>
                      <a:pt x="3576" y="12081"/>
                      <a:pt x="2891" y="11789"/>
                    </a:cubicBezTo>
                    <a:cubicBezTo>
                      <a:pt x="2690" y="11705"/>
                      <a:pt x="2523" y="11571"/>
                      <a:pt x="2381" y="11413"/>
                    </a:cubicBezTo>
                    <a:cubicBezTo>
                      <a:pt x="2273" y="11321"/>
                      <a:pt x="2181" y="11212"/>
                      <a:pt x="2106" y="11087"/>
                    </a:cubicBezTo>
                    <a:cubicBezTo>
                      <a:pt x="1805" y="10552"/>
                      <a:pt x="1880" y="9875"/>
                      <a:pt x="2147" y="9357"/>
                    </a:cubicBezTo>
                    <a:cubicBezTo>
                      <a:pt x="2147" y="9357"/>
                      <a:pt x="1437" y="9558"/>
                      <a:pt x="1070" y="9508"/>
                    </a:cubicBezTo>
                    <a:cubicBezTo>
                      <a:pt x="410" y="9408"/>
                      <a:pt x="0" y="8748"/>
                      <a:pt x="193" y="8121"/>
                    </a:cubicBezTo>
                    <a:cubicBezTo>
                      <a:pt x="502" y="7010"/>
                      <a:pt x="1705" y="6317"/>
                      <a:pt x="2782" y="6041"/>
                    </a:cubicBezTo>
                    <a:cubicBezTo>
                      <a:pt x="1905" y="5907"/>
                      <a:pt x="1112" y="5456"/>
                      <a:pt x="552" y="4763"/>
                    </a:cubicBezTo>
                    <a:cubicBezTo>
                      <a:pt x="193" y="4295"/>
                      <a:pt x="226" y="3510"/>
                      <a:pt x="786" y="3209"/>
                    </a:cubicBezTo>
                    <a:cubicBezTo>
                      <a:pt x="1137" y="3017"/>
                      <a:pt x="1571" y="3017"/>
                      <a:pt x="1980" y="3050"/>
                    </a:cubicBezTo>
                    <a:lnTo>
                      <a:pt x="2189" y="3075"/>
                    </a:lnTo>
                    <a:lnTo>
                      <a:pt x="2173" y="3008"/>
                    </a:lnTo>
                    <a:cubicBezTo>
                      <a:pt x="1914" y="2006"/>
                      <a:pt x="2081" y="870"/>
                      <a:pt x="2966" y="293"/>
                    </a:cubicBezTo>
                    <a:cubicBezTo>
                      <a:pt x="3125" y="193"/>
                      <a:pt x="3309" y="135"/>
                      <a:pt x="3492" y="126"/>
                    </a:cubicBezTo>
                    <a:cubicBezTo>
                      <a:pt x="4069" y="135"/>
                      <a:pt x="4520" y="619"/>
                      <a:pt x="4846" y="1029"/>
                    </a:cubicBezTo>
                    <a:cubicBezTo>
                      <a:pt x="5238" y="1521"/>
                      <a:pt x="5548" y="2064"/>
                      <a:pt x="5773" y="2649"/>
                    </a:cubicBezTo>
                    <a:close/>
                  </a:path>
                </a:pathLst>
              </a:custGeom>
              <a:solidFill>
                <a:srgbClr val="1498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143;p37">
                <a:extLst>
                  <a:ext uri="{FF2B5EF4-FFF2-40B4-BE49-F238E27FC236}">
                    <a16:creationId xmlns:a16="http://schemas.microsoft.com/office/drawing/2014/main" id="{A3D775BF-DCE9-E9E0-9103-447DECFFC0DF}"/>
                  </a:ext>
                </a:extLst>
              </p:cNvPr>
              <p:cNvSpPr/>
              <p:nvPr/>
            </p:nvSpPr>
            <p:spPr>
              <a:xfrm>
                <a:off x="3590076" y="9384858"/>
                <a:ext cx="384952" cy="434773"/>
              </a:xfrm>
              <a:custGeom>
                <a:avLst/>
                <a:gdLst/>
                <a:ahLst/>
                <a:cxnLst/>
                <a:rect l="l" t="t" r="r" b="b"/>
                <a:pathLst>
                  <a:path w="7804" h="8814" extrusionOk="0">
                    <a:moveTo>
                      <a:pt x="948" y="1768"/>
                    </a:moveTo>
                    <a:cubicBezTo>
                      <a:pt x="864" y="1768"/>
                      <a:pt x="761" y="1796"/>
                      <a:pt x="761" y="1796"/>
                    </a:cubicBezTo>
                    <a:lnTo>
                      <a:pt x="770" y="1881"/>
                    </a:lnTo>
                    <a:lnTo>
                      <a:pt x="770" y="1881"/>
                    </a:lnTo>
                    <a:lnTo>
                      <a:pt x="1037" y="1788"/>
                    </a:lnTo>
                    <a:cubicBezTo>
                      <a:pt x="1017" y="1773"/>
                      <a:pt x="984" y="1768"/>
                      <a:pt x="948" y="1768"/>
                    </a:cubicBezTo>
                    <a:close/>
                    <a:moveTo>
                      <a:pt x="770" y="1881"/>
                    </a:moveTo>
                    <a:lnTo>
                      <a:pt x="1" y="2147"/>
                    </a:lnTo>
                    <a:cubicBezTo>
                      <a:pt x="444" y="2465"/>
                      <a:pt x="920" y="2740"/>
                      <a:pt x="1396" y="3033"/>
                    </a:cubicBezTo>
                    <a:lnTo>
                      <a:pt x="1847" y="3334"/>
                    </a:lnTo>
                    <a:cubicBezTo>
                      <a:pt x="2009" y="3309"/>
                      <a:pt x="2173" y="3297"/>
                      <a:pt x="2336" y="3297"/>
                    </a:cubicBezTo>
                    <a:cubicBezTo>
                      <a:pt x="2432" y="3297"/>
                      <a:pt x="2528" y="3301"/>
                      <a:pt x="2624" y="3309"/>
                    </a:cubicBezTo>
                    <a:lnTo>
                      <a:pt x="2624" y="3309"/>
                    </a:lnTo>
                    <a:cubicBezTo>
                      <a:pt x="2501" y="3238"/>
                      <a:pt x="2376" y="3172"/>
                      <a:pt x="2248" y="3108"/>
                    </a:cubicBezTo>
                    <a:lnTo>
                      <a:pt x="1881" y="2882"/>
                    </a:lnTo>
                    <a:cubicBezTo>
                      <a:pt x="1747" y="2799"/>
                      <a:pt x="1622" y="2715"/>
                      <a:pt x="1505" y="2623"/>
                    </a:cubicBezTo>
                    <a:cubicBezTo>
                      <a:pt x="1196" y="2398"/>
                      <a:pt x="786" y="2039"/>
                      <a:pt x="786" y="2039"/>
                    </a:cubicBezTo>
                    <a:lnTo>
                      <a:pt x="770" y="1881"/>
                    </a:lnTo>
                    <a:close/>
                    <a:moveTo>
                      <a:pt x="4111" y="3400"/>
                    </a:moveTo>
                    <a:lnTo>
                      <a:pt x="4103" y="3425"/>
                    </a:lnTo>
                    <a:lnTo>
                      <a:pt x="4094" y="3450"/>
                    </a:lnTo>
                    <a:cubicBezTo>
                      <a:pt x="4098" y="3443"/>
                      <a:pt x="4101" y="3437"/>
                      <a:pt x="4104" y="3432"/>
                    </a:cubicBezTo>
                    <a:lnTo>
                      <a:pt x="4104" y="3432"/>
                    </a:lnTo>
                    <a:cubicBezTo>
                      <a:pt x="4104" y="3432"/>
                      <a:pt x="4104" y="3432"/>
                      <a:pt x="4104" y="3432"/>
                    </a:cubicBezTo>
                    <a:cubicBezTo>
                      <a:pt x="4106" y="3432"/>
                      <a:pt x="4113" y="3419"/>
                      <a:pt x="4112" y="3419"/>
                    </a:cubicBezTo>
                    <a:lnTo>
                      <a:pt x="4112" y="3419"/>
                    </a:lnTo>
                    <a:cubicBezTo>
                      <a:pt x="4111" y="3419"/>
                      <a:pt x="4109" y="3422"/>
                      <a:pt x="4104" y="3432"/>
                    </a:cubicBezTo>
                    <a:lnTo>
                      <a:pt x="4104" y="3432"/>
                    </a:lnTo>
                    <a:cubicBezTo>
                      <a:pt x="4103" y="3430"/>
                      <a:pt x="4105" y="3422"/>
                      <a:pt x="4111" y="3400"/>
                    </a:cubicBezTo>
                    <a:close/>
                    <a:moveTo>
                      <a:pt x="2624" y="3309"/>
                    </a:moveTo>
                    <a:cubicBezTo>
                      <a:pt x="2728" y="3369"/>
                      <a:pt x="2831" y="3432"/>
                      <a:pt x="2933" y="3501"/>
                    </a:cubicBezTo>
                    <a:cubicBezTo>
                      <a:pt x="3067" y="3601"/>
                      <a:pt x="3217" y="3676"/>
                      <a:pt x="3384" y="3726"/>
                    </a:cubicBezTo>
                    <a:cubicBezTo>
                      <a:pt x="3384" y="3726"/>
                      <a:pt x="3403" y="3749"/>
                      <a:pt x="3414" y="3749"/>
                    </a:cubicBezTo>
                    <a:cubicBezTo>
                      <a:pt x="3431" y="3749"/>
                      <a:pt x="3431" y="3698"/>
                      <a:pt x="3326" y="3442"/>
                    </a:cubicBezTo>
                    <a:cubicBezTo>
                      <a:pt x="3095" y="3374"/>
                      <a:pt x="2860" y="3330"/>
                      <a:pt x="2624" y="3309"/>
                    </a:cubicBezTo>
                    <a:close/>
                    <a:moveTo>
                      <a:pt x="6843" y="3450"/>
                    </a:moveTo>
                    <a:cubicBezTo>
                      <a:pt x="6676" y="3450"/>
                      <a:pt x="6517" y="3459"/>
                      <a:pt x="6358" y="3476"/>
                    </a:cubicBezTo>
                    <a:cubicBezTo>
                      <a:pt x="5857" y="3534"/>
                      <a:pt x="5047" y="3467"/>
                      <a:pt x="4963" y="4069"/>
                    </a:cubicBezTo>
                    <a:lnTo>
                      <a:pt x="4966" y="4070"/>
                    </a:lnTo>
                    <a:lnTo>
                      <a:pt x="4966" y="4070"/>
                    </a:lnTo>
                    <a:cubicBezTo>
                      <a:pt x="4996" y="4059"/>
                      <a:pt x="5065" y="4038"/>
                      <a:pt x="5197" y="3994"/>
                    </a:cubicBezTo>
                    <a:cubicBezTo>
                      <a:pt x="5548" y="3877"/>
                      <a:pt x="5899" y="3801"/>
                      <a:pt x="6267" y="3751"/>
                    </a:cubicBezTo>
                    <a:cubicBezTo>
                      <a:pt x="6601" y="3701"/>
                      <a:pt x="7804" y="3651"/>
                      <a:pt x="7804" y="3651"/>
                    </a:cubicBezTo>
                    <a:lnTo>
                      <a:pt x="7745" y="3567"/>
                    </a:lnTo>
                    <a:cubicBezTo>
                      <a:pt x="7444" y="3501"/>
                      <a:pt x="7144" y="3467"/>
                      <a:pt x="6843" y="3450"/>
                    </a:cubicBezTo>
                    <a:close/>
                    <a:moveTo>
                      <a:pt x="4955" y="4069"/>
                    </a:moveTo>
                    <a:cubicBezTo>
                      <a:pt x="4953" y="4069"/>
                      <a:pt x="4950" y="4070"/>
                      <a:pt x="4949" y="4071"/>
                    </a:cubicBezTo>
                    <a:lnTo>
                      <a:pt x="4949" y="4071"/>
                    </a:lnTo>
                    <a:lnTo>
                      <a:pt x="4955" y="4069"/>
                    </a:lnTo>
                    <a:close/>
                    <a:moveTo>
                      <a:pt x="4946" y="4080"/>
                    </a:moveTo>
                    <a:lnTo>
                      <a:pt x="4946" y="4080"/>
                    </a:lnTo>
                    <a:cubicBezTo>
                      <a:pt x="4946" y="4081"/>
                      <a:pt x="4948" y="4081"/>
                      <a:pt x="4951" y="4081"/>
                    </a:cubicBezTo>
                    <a:lnTo>
                      <a:pt x="4951" y="4081"/>
                    </a:lnTo>
                    <a:cubicBezTo>
                      <a:pt x="4949" y="4081"/>
                      <a:pt x="4947" y="4080"/>
                      <a:pt x="4946" y="4080"/>
                    </a:cubicBezTo>
                    <a:close/>
                    <a:moveTo>
                      <a:pt x="1313" y="4102"/>
                    </a:moveTo>
                    <a:cubicBezTo>
                      <a:pt x="1312" y="4102"/>
                      <a:pt x="1312" y="4102"/>
                      <a:pt x="1312" y="4102"/>
                    </a:cubicBezTo>
                    <a:lnTo>
                      <a:pt x="1312" y="4102"/>
                    </a:lnTo>
                    <a:cubicBezTo>
                      <a:pt x="1312" y="4102"/>
                      <a:pt x="1313" y="4102"/>
                      <a:pt x="1313" y="4102"/>
                    </a:cubicBezTo>
                    <a:close/>
                    <a:moveTo>
                      <a:pt x="4987" y="4083"/>
                    </a:moveTo>
                    <a:lnTo>
                      <a:pt x="4993" y="4086"/>
                    </a:lnTo>
                    <a:lnTo>
                      <a:pt x="4993" y="4086"/>
                    </a:lnTo>
                    <a:cubicBezTo>
                      <a:pt x="4982" y="4085"/>
                      <a:pt x="4971" y="4085"/>
                      <a:pt x="4963" y="4085"/>
                    </a:cubicBezTo>
                    <a:cubicBezTo>
                      <a:pt x="4960" y="4128"/>
                      <a:pt x="4975" y="4141"/>
                      <a:pt x="4993" y="4141"/>
                    </a:cubicBezTo>
                    <a:cubicBezTo>
                      <a:pt x="5017" y="4141"/>
                      <a:pt x="5047" y="4119"/>
                      <a:pt x="5047" y="4119"/>
                    </a:cubicBezTo>
                    <a:cubicBezTo>
                      <a:pt x="5047" y="4110"/>
                      <a:pt x="5043" y="4104"/>
                      <a:pt x="5037" y="4099"/>
                    </a:cubicBezTo>
                    <a:lnTo>
                      <a:pt x="5037" y="4099"/>
                    </a:lnTo>
                    <a:cubicBezTo>
                      <a:pt x="5026" y="4089"/>
                      <a:pt x="5006" y="4085"/>
                      <a:pt x="4987" y="4083"/>
                    </a:cubicBezTo>
                    <a:close/>
                    <a:moveTo>
                      <a:pt x="4963" y="4069"/>
                    </a:moveTo>
                    <a:lnTo>
                      <a:pt x="4940" y="4077"/>
                    </a:lnTo>
                    <a:lnTo>
                      <a:pt x="4940" y="4077"/>
                    </a:lnTo>
                    <a:cubicBezTo>
                      <a:pt x="4939" y="4075"/>
                      <a:pt x="4942" y="4073"/>
                      <a:pt x="4949" y="4071"/>
                    </a:cubicBezTo>
                    <a:lnTo>
                      <a:pt x="4949" y="4071"/>
                    </a:lnTo>
                    <a:lnTo>
                      <a:pt x="3967" y="4411"/>
                    </a:lnTo>
                    <a:lnTo>
                      <a:pt x="3967" y="4411"/>
                    </a:lnTo>
                    <a:cubicBezTo>
                      <a:pt x="3967" y="4411"/>
                      <a:pt x="3967" y="4411"/>
                      <a:pt x="3967" y="4411"/>
                    </a:cubicBezTo>
                    <a:lnTo>
                      <a:pt x="3967" y="4411"/>
                    </a:lnTo>
                    <a:lnTo>
                      <a:pt x="4940" y="4077"/>
                    </a:lnTo>
                    <a:lnTo>
                      <a:pt x="4940" y="4077"/>
                    </a:lnTo>
                    <a:cubicBezTo>
                      <a:pt x="4941" y="4078"/>
                      <a:pt x="4943" y="4079"/>
                      <a:pt x="4946" y="4080"/>
                    </a:cubicBezTo>
                    <a:lnTo>
                      <a:pt x="4946" y="4080"/>
                    </a:lnTo>
                    <a:cubicBezTo>
                      <a:pt x="4946" y="4078"/>
                      <a:pt x="4951" y="4076"/>
                      <a:pt x="4963" y="4071"/>
                    </a:cubicBezTo>
                    <a:lnTo>
                      <a:pt x="4963" y="4071"/>
                    </a:lnTo>
                    <a:lnTo>
                      <a:pt x="4963" y="4082"/>
                    </a:lnTo>
                    <a:lnTo>
                      <a:pt x="4963" y="4082"/>
                    </a:lnTo>
                    <a:cubicBezTo>
                      <a:pt x="4958" y="4082"/>
                      <a:pt x="4954" y="4082"/>
                      <a:pt x="4951" y="4081"/>
                    </a:cubicBezTo>
                    <a:lnTo>
                      <a:pt x="4951" y="4081"/>
                    </a:lnTo>
                    <a:cubicBezTo>
                      <a:pt x="4954" y="4082"/>
                      <a:pt x="4958" y="4084"/>
                      <a:pt x="4963" y="4085"/>
                    </a:cubicBezTo>
                    <a:lnTo>
                      <a:pt x="4963" y="4082"/>
                    </a:lnTo>
                    <a:lnTo>
                      <a:pt x="4963" y="4082"/>
                    </a:lnTo>
                    <a:cubicBezTo>
                      <a:pt x="4970" y="4082"/>
                      <a:pt x="4978" y="4082"/>
                      <a:pt x="4987" y="4083"/>
                    </a:cubicBezTo>
                    <a:lnTo>
                      <a:pt x="4987" y="4083"/>
                    </a:lnTo>
                    <a:lnTo>
                      <a:pt x="4966" y="4070"/>
                    </a:lnTo>
                    <a:lnTo>
                      <a:pt x="4966" y="4070"/>
                    </a:lnTo>
                    <a:cubicBezTo>
                      <a:pt x="4965" y="4071"/>
                      <a:pt x="4964" y="4071"/>
                      <a:pt x="4963" y="4071"/>
                    </a:cubicBezTo>
                    <a:lnTo>
                      <a:pt x="4963" y="4071"/>
                    </a:lnTo>
                    <a:lnTo>
                      <a:pt x="4963" y="4069"/>
                    </a:lnTo>
                    <a:close/>
                    <a:moveTo>
                      <a:pt x="5966" y="4169"/>
                    </a:moveTo>
                    <a:lnTo>
                      <a:pt x="5891" y="4177"/>
                    </a:lnTo>
                    <a:cubicBezTo>
                      <a:pt x="5849" y="4177"/>
                      <a:pt x="5515" y="4227"/>
                      <a:pt x="5197" y="4286"/>
                    </a:cubicBezTo>
                    <a:cubicBezTo>
                      <a:pt x="4997" y="4336"/>
                      <a:pt x="5172" y="4378"/>
                      <a:pt x="5172" y="4378"/>
                    </a:cubicBezTo>
                    <a:lnTo>
                      <a:pt x="5231" y="4378"/>
                    </a:lnTo>
                    <a:cubicBezTo>
                      <a:pt x="5598" y="4366"/>
                      <a:pt x="5769" y="4361"/>
                      <a:pt x="5851" y="4361"/>
                    </a:cubicBezTo>
                    <a:cubicBezTo>
                      <a:pt x="6008" y="4361"/>
                      <a:pt x="5839" y="4381"/>
                      <a:pt x="6091" y="4420"/>
                    </a:cubicBezTo>
                    <a:cubicBezTo>
                      <a:pt x="6325" y="4453"/>
                      <a:pt x="6697" y="4461"/>
                      <a:pt x="7010" y="4461"/>
                    </a:cubicBezTo>
                    <a:cubicBezTo>
                      <a:pt x="7323" y="4461"/>
                      <a:pt x="7578" y="4453"/>
                      <a:pt x="7578" y="4453"/>
                    </a:cubicBezTo>
                    <a:lnTo>
                      <a:pt x="7503" y="4361"/>
                    </a:lnTo>
                    <a:cubicBezTo>
                      <a:pt x="7185" y="4319"/>
                      <a:pt x="6876" y="4261"/>
                      <a:pt x="6559" y="4211"/>
                    </a:cubicBezTo>
                    <a:cubicBezTo>
                      <a:pt x="6367" y="4186"/>
                      <a:pt x="6166" y="4169"/>
                      <a:pt x="5966" y="4169"/>
                    </a:cubicBezTo>
                    <a:close/>
                    <a:moveTo>
                      <a:pt x="1730" y="0"/>
                    </a:moveTo>
                    <a:lnTo>
                      <a:pt x="1739" y="192"/>
                    </a:lnTo>
                    <a:cubicBezTo>
                      <a:pt x="2248" y="811"/>
                      <a:pt x="2683" y="1671"/>
                      <a:pt x="3117" y="2481"/>
                    </a:cubicBezTo>
                    <a:cubicBezTo>
                      <a:pt x="3660" y="3526"/>
                      <a:pt x="3368" y="2941"/>
                      <a:pt x="3510" y="3425"/>
                    </a:cubicBezTo>
                    <a:cubicBezTo>
                      <a:pt x="3510" y="3425"/>
                      <a:pt x="3544" y="3466"/>
                      <a:pt x="3585" y="3494"/>
                    </a:cubicBezTo>
                    <a:lnTo>
                      <a:pt x="3585" y="3494"/>
                    </a:lnTo>
                    <a:cubicBezTo>
                      <a:pt x="3548" y="3574"/>
                      <a:pt x="3511" y="3654"/>
                      <a:pt x="3476" y="3735"/>
                    </a:cubicBezTo>
                    <a:cubicBezTo>
                      <a:pt x="3475" y="3755"/>
                      <a:pt x="3474" y="3773"/>
                      <a:pt x="3473" y="3790"/>
                    </a:cubicBezTo>
                    <a:lnTo>
                      <a:pt x="3473" y="3790"/>
                    </a:lnTo>
                    <a:cubicBezTo>
                      <a:pt x="3273" y="3759"/>
                      <a:pt x="3160" y="3743"/>
                      <a:pt x="3033" y="3726"/>
                    </a:cubicBezTo>
                    <a:cubicBezTo>
                      <a:pt x="2983" y="3718"/>
                      <a:pt x="2933" y="3718"/>
                      <a:pt x="2883" y="3718"/>
                    </a:cubicBezTo>
                    <a:lnTo>
                      <a:pt x="2875" y="3718"/>
                    </a:lnTo>
                    <a:cubicBezTo>
                      <a:pt x="2321" y="3718"/>
                      <a:pt x="1317" y="4102"/>
                      <a:pt x="1312" y="4102"/>
                    </a:cubicBezTo>
                    <a:cubicBezTo>
                      <a:pt x="1312" y="4102"/>
                      <a:pt x="1312" y="4102"/>
                      <a:pt x="1312" y="4102"/>
                    </a:cubicBezTo>
                    <a:lnTo>
                      <a:pt x="1312" y="4102"/>
                    </a:lnTo>
                    <a:cubicBezTo>
                      <a:pt x="836" y="4361"/>
                      <a:pt x="327" y="4896"/>
                      <a:pt x="327" y="4896"/>
                    </a:cubicBezTo>
                    <a:lnTo>
                      <a:pt x="452" y="4912"/>
                    </a:lnTo>
                    <a:cubicBezTo>
                      <a:pt x="845" y="4695"/>
                      <a:pt x="1254" y="4520"/>
                      <a:pt x="1688" y="4386"/>
                    </a:cubicBezTo>
                    <a:cubicBezTo>
                      <a:pt x="2115" y="4278"/>
                      <a:pt x="2557" y="4194"/>
                      <a:pt x="3000" y="4152"/>
                    </a:cubicBezTo>
                    <a:cubicBezTo>
                      <a:pt x="3493" y="4136"/>
                      <a:pt x="4195" y="4069"/>
                      <a:pt x="4195" y="4069"/>
                    </a:cubicBezTo>
                    <a:lnTo>
                      <a:pt x="3869" y="3851"/>
                    </a:lnTo>
                    <a:cubicBezTo>
                      <a:pt x="3787" y="3839"/>
                      <a:pt x="3715" y="3828"/>
                      <a:pt x="3650" y="3817"/>
                    </a:cubicBezTo>
                    <a:lnTo>
                      <a:pt x="3650" y="3817"/>
                    </a:lnTo>
                    <a:cubicBezTo>
                      <a:pt x="3665" y="3797"/>
                      <a:pt x="3682" y="3772"/>
                      <a:pt x="3702" y="3743"/>
                    </a:cubicBezTo>
                    <a:lnTo>
                      <a:pt x="3744" y="3693"/>
                    </a:lnTo>
                    <a:lnTo>
                      <a:pt x="3744" y="3693"/>
                    </a:lnTo>
                    <a:cubicBezTo>
                      <a:pt x="3743" y="3694"/>
                      <a:pt x="3742" y="3695"/>
                      <a:pt x="3742" y="3695"/>
                    </a:cubicBezTo>
                    <a:cubicBezTo>
                      <a:pt x="3744" y="3695"/>
                      <a:pt x="3875" y="3518"/>
                      <a:pt x="3969" y="3392"/>
                    </a:cubicBezTo>
                    <a:cubicBezTo>
                      <a:pt x="4103" y="3200"/>
                      <a:pt x="4362" y="2774"/>
                      <a:pt x="4362" y="2774"/>
                    </a:cubicBezTo>
                    <a:cubicBezTo>
                      <a:pt x="4704" y="2114"/>
                      <a:pt x="4955" y="1412"/>
                      <a:pt x="5105" y="685"/>
                    </a:cubicBezTo>
                    <a:lnTo>
                      <a:pt x="5030" y="552"/>
                    </a:lnTo>
                    <a:lnTo>
                      <a:pt x="4871" y="710"/>
                    </a:lnTo>
                    <a:cubicBezTo>
                      <a:pt x="4729" y="1195"/>
                      <a:pt x="4537" y="1671"/>
                      <a:pt x="4303" y="2122"/>
                    </a:cubicBezTo>
                    <a:cubicBezTo>
                      <a:pt x="4002" y="2707"/>
                      <a:pt x="3975" y="2752"/>
                      <a:pt x="3973" y="2752"/>
                    </a:cubicBezTo>
                    <a:cubicBezTo>
                      <a:pt x="3973" y="2752"/>
                      <a:pt x="3973" y="2750"/>
                      <a:pt x="3973" y="2750"/>
                    </a:cubicBezTo>
                    <a:lnTo>
                      <a:pt x="3973" y="2750"/>
                    </a:lnTo>
                    <a:cubicBezTo>
                      <a:pt x="3973" y="2750"/>
                      <a:pt x="3971" y="2754"/>
                      <a:pt x="3961" y="2774"/>
                    </a:cubicBezTo>
                    <a:cubicBezTo>
                      <a:pt x="3896" y="2886"/>
                      <a:pt x="3834" y="2999"/>
                      <a:pt x="3774" y="3112"/>
                    </a:cubicBezTo>
                    <a:lnTo>
                      <a:pt x="3774" y="3112"/>
                    </a:lnTo>
                    <a:cubicBezTo>
                      <a:pt x="3781" y="3062"/>
                      <a:pt x="3785" y="3024"/>
                      <a:pt x="3785" y="3016"/>
                    </a:cubicBezTo>
                    <a:cubicBezTo>
                      <a:pt x="3710" y="2649"/>
                      <a:pt x="3577" y="2306"/>
                      <a:pt x="3384" y="1989"/>
                    </a:cubicBezTo>
                    <a:cubicBezTo>
                      <a:pt x="3084" y="1446"/>
                      <a:pt x="2474" y="510"/>
                      <a:pt x="2474" y="510"/>
                    </a:cubicBezTo>
                    <a:cubicBezTo>
                      <a:pt x="2265" y="284"/>
                      <a:pt x="2014" y="109"/>
                      <a:pt x="1730" y="0"/>
                    </a:cubicBezTo>
                    <a:close/>
                    <a:moveTo>
                      <a:pt x="3893" y="4257"/>
                    </a:moveTo>
                    <a:cubicBezTo>
                      <a:pt x="3866" y="4257"/>
                      <a:pt x="3820" y="4301"/>
                      <a:pt x="3668" y="4361"/>
                    </a:cubicBezTo>
                    <a:cubicBezTo>
                      <a:pt x="3668" y="4361"/>
                      <a:pt x="3384" y="4511"/>
                      <a:pt x="3192" y="4620"/>
                    </a:cubicBezTo>
                    <a:cubicBezTo>
                      <a:pt x="2699" y="4912"/>
                      <a:pt x="1655" y="6391"/>
                      <a:pt x="1655" y="6391"/>
                    </a:cubicBezTo>
                    <a:cubicBezTo>
                      <a:pt x="1580" y="6617"/>
                      <a:pt x="1572" y="6851"/>
                      <a:pt x="1622" y="7076"/>
                    </a:cubicBezTo>
                    <a:lnTo>
                      <a:pt x="1789" y="6984"/>
                    </a:lnTo>
                    <a:cubicBezTo>
                      <a:pt x="1847" y="6884"/>
                      <a:pt x="1922" y="6767"/>
                      <a:pt x="1989" y="6675"/>
                    </a:cubicBezTo>
                    <a:cubicBezTo>
                      <a:pt x="2374" y="6074"/>
                      <a:pt x="2825" y="5522"/>
                      <a:pt x="3343" y="5038"/>
                    </a:cubicBezTo>
                    <a:cubicBezTo>
                      <a:pt x="4110" y="4342"/>
                      <a:pt x="3959" y="4580"/>
                      <a:pt x="3967" y="4411"/>
                    </a:cubicBezTo>
                    <a:lnTo>
                      <a:pt x="3967" y="4411"/>
                    </a:lnTo>
                    <a:lnTo>
                      <a:pt x="3919" y="4428"/>
                    </a:lnTo>
                    <a:lnTo>
                      <a:pt x="3919" y="4428"/>
                    </a:lnTo>
                    <a:lnTo>
                      <a:pt x="3967" y="4411"/>
                    </a:lnTo>
                    <a:lnTo>
                      <a:pt x="3967" y="4411"/>
                    </a:lnTo>
                    <a:cubicBezTo>
                      <a:pt x="3967" y="4404"/>
                      <a:pt x="3968" y="4395"/>
                      <a:pt x="3969" y="4386"/>
                    </a:cubicBezTo>
                    <a:lnTo>
                      <a:pt x="3969" y="4361"/>
                    </a:lnTo>
                    <a:cubicBezTo>
                      <a:pt x="3924" y="4286"/>
                      <a:pt x="3915" y="4257"/>
                      <a:pt x="3893" y="4257"/>
                    </a:cubicBezTo>
                    <a:close/>
                    <a:moveTo>
                      <a:pt x="4571" y="4501"/>
                    </a:moveTo>
                    <a:cubicBezTo>
                      <a:pt x="4467" y="4501"/>
                      <a:pt x="4420" y="4879"/>
                      <a:pt x="4420" y="4879"/>
                    </a:cubicBezTo>
                    <a:cubicBezTo>
                      <a:pt x="4378" y="5781"/>
                      <a:pt x="4479" y="5998"/>
                      <a:pt x="4637" y="6692"/>
                    </a:cubicBezTo>
                    <a:cubicBezTo>
                      <a:pt x="4738" y="7151"/>
                      <a:pt x="5297" y="7870"/>
                      <a:pt x="5297" y="7870"/>
                    </a:cubicBezTo>
                    <a:lnTo>
                      <a:pt x="5331" y="7736"/>
                    </a:lnTo>
                    <a:cubicBezTo>
                      <a:pt x="4947" y="6951"/>
                      <a:pt x="4938" y="6140"/>
                      <a:pt x="4754" y="5439"/>
                    </a:cubicBezTo>
                    <a:lnTo>
                      <a:pt x="4612" y="4587"/>
                    </a:lnTo>
                    <a:cubicBezTo>
                      <a:pt x="4612" y="4587"/>
                      <a:pt x="4612" y="4587"/>
                      <a:pt x="4611" y="4587"/>
                    </a:cubicBezTo>
                    <a:cubicBezTo>
                      <a:pt x="4605" y="4587"/>
                      <a:pt x="4612" y="4520"/>
                      <a:pt x="4612" y="4520"/>
                    </a:cubicBezTo>
                    <a:cubicBezTo>
                      <a:pt x="4598" y="4507"/>
                      <a:pt x="4584" y="4501"/>
                      <a:pt x="4571" y="4501"/>
                    </a:cubicBezTo>
                    <a:close/>
                    <a:moveTo>
                      <a:pt x="4309" y="4302"/>
                    </a:moveTo>
                    <a:cubicBezTo>
                      <a:pt x="4215" y="4302"/>
                      <a:pt x="4053" y="4436"/>
                      <a:pt x="4053" y="4436"/>
                    </a:cubicBezTo>
                    <a:cubicBezTo>
                      <a:pt x="3401" y="5397"/>
                      <a:pt x="3426" y="6600"/>
                      <a:pt x="3652" y="7703"/>
                    </a:cubicBezTo>
                    <a:cubicBezTo>
                      <a:pt x="3660" y="7770"/>
                      <a:pt x="3777" y="8221"/>
                      <a:pt x="3877" y="8555"/>
                    </a:cubicBezTo>
                    <a:cubicBezTo>
                      <a:pt x="3911" y="8655"/>
                      <a:pt x="3977" y="8747"/>
                      <a:pt x="4069" y="8814"/>
                    </a:cubicBezTo>
                    <a:lnTo>
                      <a:pt x="4145" y="8680"/>
                    </a:lnTo>
                    <a:cubicBezTo>
                      <a:pt x="4120" y="8471"/>
                      <a:pt x="4094" y="8254"/>
                      <a:pt x="4078" y="8037"/>
                    </a:cubicBezTo>
                    <a:cubicBezTo>
                      <a:pt x="4036" y="7369"/>
                      <a:pt x="4069" y="8020"/>
                      <a:pt x="4036" y="7343"/>
                    </a:cubicBezTo>
                    <a:cubicBezTo>
                      <a:pt x="4003" y="6709"/>
                      <a:pt x="4178" y="5355"/>
                      <a:pt x="4178" y="5355"/>
                    </a:cubicBezTo>
                    <a:cubicBezTo>
                      <a:pt x="4287" y="4729"/>
                      <a:pt x="4370" y="4353"/>
                      <a:pt x="4370" y="4353"/>
                    </a:cubicBezTo>
                    <a:cubicBezTo>
                      <a:pt x="4362" y="4316"/>
                      <a:pt x="4339" y="4302"/>
                      <a:pt x="4309" y="430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144;p37">
                <a:extLst>
                  <a:ext uri="{FF2B5EF4-FFF2-40B4-BE49-F238E27FC236}">
                    <a16:creationId xmlns:a16="http://schemas.microsoft.com/office/drawing/2014/main" id="{A1F22EE1-0F86-26ED-7701-2F07DCD0BC20}"/>
                  </a:ext>
                </a:extLst>
              </p:cNvPr>
              <p:cNvSpPr/>
              <p:nvPr/>
            </p:nvSpPr>
            <p:spPr>
              <a:xfrm>
                <a:off x="3709596" y="9517549"/>
                <a:ext cx="159180" cy="135552"/>
              </a:xfrm>
              <a:custGeom>
                <a:avLst/>
                <a:gdLst/>
                <a:ahLst/>
                <a:cxnLst/>
                <a:rect l="l" t="t" r="r" b="b"/>
                <a:pathLst>
                  <a:path w="3227" h="2748" extrusionOk="0">
                    <a:moveTo>
                      <a:pt x="1872" y="0"/>
                    </a:moveTo>
                    <a:cubicBezTo>
                      <a:pt x="1496" y="0"/>
                      <a:pt x="1128" y="117"/>
                      <a:pt x="819" y="343"/>
                    </a:cubicBezTo>
                    <a:cubicBezTo>
                      <a:pt x="1" y="928"/>
                      <a:pt x="118" y="1980"/>
                      <a:pt x="953" y="2532"/>
                    </a:cubicBezTo>
                    <a:cubicBezTo>
                      <a:pt x="1176" y="2682"/>
                      <a:pt x="1414" y="2747"/>
                      <a:pt x="1649" y="2747"/>
                    </a:cubicBezTo>
                    <a:cubicBezTo>
                      <a:pt x="2458" y="2747"/>
                      <a:pt x="3226" y="1963"/>
                      <a:pt x="3200" y="1153"/>
                    </a:cubicBezTo>
                    <a:cubicBezTo>
                      <a:pt x="3184" y="460"/>
                      <a:pt x="2524" y="9"/>
                      <a:pt x="187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145;p37">
                <a:extLst>
                  <a:ext uri="{FF2B5EF4-FFF2-40B4-BE49-F238E27FC236}">
                    <a16:creationId xmlns:a16="http://schemas.microsoft.com/office/drawing/2014/main" id="{A421B975-F22E-B5A6-FF3A-864C90FB11C7}"/>
                  </a:ext>
                </a:extLst>
              </p:cNvPr>
              <p:cNvSpPr/>
              <p:nvPr/>
            </p:nvSpPr>
            <p:spPr>
              <a:xfrm>
                <a:off x="4603805" y="9023436"/>
                <a:ext cx="651567" cy="663504"/>
              </a:xfrm>
              <a:custGeom>
                <a:avLst/>
                <a:gdLst/>
                <a:ahLst/>
                <a:cxnLst/>
                <a:rect l="l" t="t" r="r" b="b"/>
                <a:pathLst>
                  <a:path w="13209" h="13451" extrusionOk="0">
                    <a:moveTo>
                      <a:pt x="10201" y="5155"/>
                    </a:moveTo>
                    <a:cubicBezTo>
                      <a:pt x="10836" y="4996"/>
                      <a:pt x="11479" y="4938"/>
                      <a:pt x="12131" y="5122"/>
                    </a:cubicBezTo>
                    <a:cubicBezTo>
                      <a:pt x="12198" y="5139"/>
                      <a:pt x="12265" y="5164"/>
                      <a:pt x="12323" y="5189"/>
                    </a:cubicBezTo>
                    <a:cubicBezTo>
                      <a:pt x="12390" y="5214"/>
                      <a:pt x="12423" y="5222"/>
                      <a:pt x="12473" y="5247"/>
                    </a:cubicBezTo>
                    <a:cubicBezTo>
                      <a:pt x="12515" y="5264"/>
                      <a:pt x="12540" y="5281"/>
                      <a:pt x="12565" y="5289"/>
                    </a:cubicBezTo>
                    <a:cubicBezTo>
                      <a:pt x="12841" y="5414"/>
                      <a:pt x="13042" y="5648"/>
                      <a:pt x="13125" y="5941"/>
                    </a:cubicBezTo>
                    <a:cubicBezTo>
                      <a:pt x="13175" y="6141"/>
                      <a:pt x="13133" y="6358"/>
                      <a:pt x="13000" y="6525"/>
                    </a:cubicBezTo>
                    <a:cubicBezTo>
                      <a:pt x="12824" y="6734"/>
                      <a:pt x="12540" y="6818"/>
                      <a:pt x="12281" y="6893"/>
                    </a:cubicBezTo>
                    <a:cubicBezTo>
                      <a:pt x="12440" y="7035"/>
                      <a:pt x="12590" y="7194"/>
                      <a:pt x="12724" y="7361"/>
                    </a:cubicBezTo>
                    <a:cubicBezTo>
                      <a:pt x="13209" y="7971"/>
                      <a:pt x="13108" y="8864"/>
                      <a:pt x="12490" y="9341"/>
                    </a:cubicBezTo>
                    <a:cubicBezTo>
                      <a:pt x="11680" y="10009"/>
                      <a:pt x="10502" y="9900"/>
                      <a:pt x="9466" y="9458"/>
                    </a:cubicBezTo>
                    <a:cubicBezTo>
                      <a:pt x="9675" y="9800"/>
                      <a:pt x="9834" y="10176"/>
                      <a:pt x="9934" y="10569"/>
                    </a:cubicBezTo>
                    <a:cubicBezTo>
                      <a:pt x="10143" y="11496"/>
                      <a:pt x="9900" y="12599"/>
                      <a:pt x="9098" y="12983"/>
                    </a:cubicBezTo>
                    <a:cubicBezTo>
                      <a:pt x="8121" y="13451"/>
                      <a:pt x="6759" y="12849"/>
                      <a:pt x="6383" y="11772"/>
                    </a:cubicBezTo>
                    <a:cubicBezTo>
                      <a:pt x="6233" y="11930"/>
                      <a:pt x="6058" y="12064"/>
                      <a:pt x="5865" y="12181"/>
                    </a:cubicBezTo>
                    <a:cubicBezTo>
                      <a:pt x="5398" y="12415"/>
                      <a:pt x="4830" y="12198"/>
                      <a:pt x="4637" y="11705"/>
                    </a:cubicBezTo>
                    <a:cubicBezTo>
                      <a:pt x="4445" y="11195"/>
                      <a:pt x="4495" y="10652"/>
                      <a:pt x="4662" y="10092"/>
                    </a:cubicBezTo>
                    <a:cubicBezTo>
                      <a:pt x="3936" y="10761"/>
                      <a:pt x="2916" y="11229"/>
                      <a:pt x="1939" y="10920"/>
                    </a:cubicBezTo>
                    <a:cubicBezTo>
                      <a:pt x="1897" y="10903"/>
                      <a:pt x="1864" y="10886"/>
                      <a:pt x="1830" y="10869"/>
                    </a:cubicBezTo>
                    <a:cubicBezTo>
                      <a:pt x="1287" y="10585"/>
                      <a:pt x="1145" y="9691"/>
                      <a:pt x="1455" y="9107"/>
                    </a:cubicBezTo>
                    <a:cubicBezTo>
                      <a:pt x="1563" y="8898"/>
                      <a:pt x="1739" y="8614"/>
                      <a:pt x="1739" y="8614"/>
                    </a:cubicBezTo>
                    <a:lnTo>
                      <a:pt x="1672" y="8614"/>
                    </a:lnTo>
                    <a:cubicBezTo>
                      <a:pt x="978" y="8580"/>
                      <a:pt x="1" y="8430"/>
                      <a:pt x="293" y="7411"/>
                    </a:cubicBezTo>
                    <a:cubicBezTo>
                      <a:pt x="494" y="6709"/>
                      <a:pt x="1279" y="6383"/>
                      <a:pt x="1881" y="6241"/>
                    </a:cubicBezTo>
                    <a:cubicBezTo>
                      <a:pt x="1964" y="6225"/>
                      <a:pt x="2048" y="6208"/>
                      <a:pt x="2140" y="6191"/>
                    </a:cubicBezTo>
                    <a:cubicBezTo>
                      <a:pt x="2023" y="6149"/>
                      <a:pt x="1914" y="6116"/>
                      <a:pt x="1805" y="6074"/>
                    </a:cubicBezTo>
                    <a:cubicBezTo>
                      <a:pt x="1154" y="5840"/>
                      <a:pt x="527" y="5331"/>
                      <a:pt x="644" y="4587"/>
                    </a:cubicBezTo>
                    <a:cubicBezTo>
                      <a:pt x="678" y="4378"/>
                      <a:pt x="761" y="4178"/>
                      <a:pt x="886" y="4002"/>
                    </a:cubicBezTo>
                    <a:cubicBezTo>
                      <a:pt x="945" y="3877"/>
                      <a:pt x="1028" y="3760"/>
                      <a:pt x="1137" y="3660"/>
                    </a:cubicBezTo>
                    <a:cubicBezTo>
                      <a:pt x="1580" y="3234"/>
                      <a:pt x="2257" y="3134"/>
                      <a:pt x="2825" y="3276"/>
                    </a:cubicBezTo>
                    <a:cubicBezTo>
                      <a:pt x="2825" y="3276"/>
                      <a:pt x="2449" y="2632"/>
                      <a:pt x="2415" y="2265"/>
                    </a:cubicBezTo>
                    <a:cubicBezTo>
                      <a:pt x="2348" y="1605"/>
                      <a:pt x="2891" y="1045"/>
                      <a:pt x="3551" y="1087"/>
                    </a:cubicBezTo>
                    <a:cubicBezTo>
                      <a:pt x="4713" y="1112"/>
                      <a:pt x="5665" y="2106"/>
                      <a:pt x="6191" y="3092"/>
                    </a:cubicBezTo>
                    <a:cubicBezTo>
                      <a:pt x="6108" y="2206"/>
                      <a:pt x="6358" y="1321"/>
                      <a:pt x="6893" y="619"/>
                    </a:cubicBezTo>
                    <a:cubicBezTo>
                      <a:pt x="7261" y="151"/>
                      <a:pt x="8029" y="1"/>
                      <a:pt x="8455" y="469"/>
                    </a:cubicBezTo>
                    <a:cubicBezTo>
                      <a:pt x="8723" y="761"/>
                      <a:pt x="8831" y="1179"/>
                      <a:pt x="8898" y="1588"/>
                    </a:cubicBezTo>
                    <a:lnTo>
                      <a:pt x="8931" y="1797"/>
                    </a:lnTo>
                    <a:lnTo>
                      <a:pt x="8982" y="1763"/>
                    </a:lnTo>
                    <a:cubicBezTo>
                      <a:pt x="9900" y="1271"/>
                      <a:pt x="11045" y="1162"/>
                      <a:pt x="11814" y="1880"/>
                    </a:cubicBezTo>
                    <a:cubicBezTo>
                      <a:pt x="11947" y="2006"/>
                      <a:pt x="12047" y="2173"/>
                      <a:pt x="12098" y="2348"/>
                    </a:cubicBezTo>
                    <a:cubicBezTo>
                      <a:pt x="12231" y="2908"/>
                      <a:pt x="11872" y="3468"/>
                      <a:pt x="11555" y="3885"/>
                    </a:cubicBezTo>
                    <a:cubicBezTo>
                      <a:pt x="11170" y="4378"/>
                      <a:pt x="10711" y="4804"/>
                      <a:pt x="10201" y="5155"/>
                    </a:cubicBezTo>
                    <a:close/>
                  </a:path>
                </a:pathLst>
              </a:custGeom>
              <a:solidFill>
                <a:srgbClr val="F7A9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146;p37">
                <a:extLst>
                  <a:ext uri="{FF2B5EF4-FFF2-40B4-BE49-F238E27FC236}">
                    <a16:creationId xmlns:a16="http://schemas.microsoft.com/office/drawing/2014/main" id="{4C811B46-239C-81C5-FBE0-792DAC9B061D}"/>
                  </a:ext>
                </a:extLst>
              </p:cNvPr>
              <p:cNvSpPr/>
              <p:nvPr/>
            </p:nvSpPr>
            <p:spPr>
              <a:xfrm>
                <a:off x="4705617" y="9175907"/>
                <a:ext cx="436450" cy="359006"/>
              </a:xfrm>
              <a:custGeom>
                <a:avLst/>
                <a:gdLst/>
                <a:ahLst/>
                <a:cxnLst/>
                <a:rect l="l" t="t" r="r" b="b"/>
                <a:pathLst>
                  <a:path w="8848" h="7278" extrusionOk="0">
                    <a:moveTo>
                      <a:pt x="6015" y="1"/>
                    </a:moveTo>
                    <a:lnTo>
                      <a:pt x="5781" y="84"/>
                    </a:lnTo>
                    <a:cubicBezTo>
                      <a:pt x="5781" y="84"/>
                      <a:pt x="5531" y="569"/>
                      <a:pt x="5389" y="920"/>
                    </a:cubicBezTo>
                    <a:cubicBezTo>
                      <a:pt x="5330" y="1062"/>
                      <a:pt x="5280" y="1204"/>
                      <a:pt x="5230" y="1354"/>
                    </a:cubicBezTo>
                    <a:cubicBezTo>
                      <a:pt x="5188" y="1488"/>
                      <a:pt x="5146" y="1621"/>
                      <a:pt x="5105" y="1763"/>
                    </a:cubicBezTo>
                    <a:cubicBezTo>
                      <a:pt x="5046" y="2014"/>
                      <a:pt x="4971" y="2273"/>
                      <a:pt x="4887" y="2524"/>
                    </a:cubicBezTo>
                    <a:cubicBezTo>
                      <a:pt x="4821" y="2674"/>
                      <a:pt x="4779" y="2841"/>
                      <a:pt x="4779" y="3017"/>
                    </a:cubicBezTo>
                    <a:cubicBezTo>
                      <a:pt x="4779" y="3017"/>
                      <a:pt x="4749" y="3058"/>
                      <a:pt x="4773" y="3058"/>
                    </a:cubicBezTo>
                    <a:cubicBezTo>
                      <a:pt x="4795" y="3058"/>
                      <a:pt x="4862" y="3023"/>
                      <a:pt x="5038" y="2891"/>
                    </a:cubicBezTo>
                    <a:cubicBezTo>
                      <a:pt x="5172" y="2716"/>
                      <a:pt x="5280" y="2540"/>
                      <a:pt x="5372" y="2348"/>
                    </a:cubicBezTo>
                    <a:lnTo>
                      <a:pt x="5564" y="1839"/>
                    </a:lnTo>
                    <a:cubicBezTo>
                      <a:pt x="5731" y="1312"/>
                      <a:pt x="5873" y="778"/>
                      <a:pt x="6082" y="268"/>
                    </a:cubicBezTo>
                    <a:cubicBezTo>
                      <a:pt x="6116" y="193"/>
                      <a:pt x="6015" y="1"/>
                      <a:pt x="6015" y="1"/>
                    </a:cubicBezTo>
                    <a:close/>
                    <a:moveTo>
                      <a:pt x="7987" y="502"/>
                    </a:moveTo>
                    <a:lnTo>
                      <a:pt x="7795" y="560"/>
                    </a:lnTo>
                    <a:cubicBezTo>
                      <a:pt x="7319" y="1204"/>
                      <a:pt x="6592" y="1839"/>
                      <a:pt x="5915" y="2449"/>
                    </a:cubicBezTo>
                    <a:cubicBezTo>
                      <a:pt x="5029" y="3225"/>
                      <a:pt x="5531" y="2808"/>
                      <a:pt x="5096" y="3058"/>
                    </a:cubicBezTo>
                    <a:cubicBezTo>
                      <a:pt x="5096" y="3058"/>
                      <a:pt x="4971" y="3234"/>
                      <a:pt x="5071" y="3259"/>
                    </a:cubicBezTo>
                    <a:cubicBezTo>
                      <a:pt x="5074" y="3260"/>
                      <a:pt x="5076" y="3261"/>
                      <a:pt x="5079" y="3261"/>
                    </a:cubicBezTo>
                    <a:cubicBezTo>
                      <a:pt x="5097" y="3261"/>
                      <a:pt x="5121" y="3242"/>
                      <a:pt x="5121" y="3242"/>
                    </a:cubicBezTo>
                    <a:lnTo>
                      <a:pt x="5172" y="3276"/>
                    </a:lnTo>
                    <a:cubicBezTo>
                      <a:pt x="5172" y="3276"/>
                      <a:pt x="5531" y="3242"/>
                      <a:pt x="5556" y="3234"/>
                    </a:cubicBezTo>
                    <a:cubicBezTo>
                      <a:pt x="5890" y="3067"/>
                      <a:pt x="6199" y="2850"/>
                      <a:pt x="6458" y="2591"/>
                    </a:cubicBezTo>
                    <a:cubicBezTo>
                      <a:pt x="6909" y="2164"/>
                      <a:pt x="7678" y="1346"/>
                      <a:pt x="7678" y="1346"/>
                    </a:cubicBezTo>
                    <a:cubicBezTo>
                      <a:pt x="7836" y="1095"/>
                      <a:pt x="7945" y="803"/>
                      <a:pt x="7987" y="502"/>
                    </a:cubicBezTo>
                    <a:close/>
                    <a:moveTo>
                      <a:pt x="5213" y="3635"/>
                    </a:moveTo>
                    <a:cubicBezTo>
                      <a:pt x="5220" y="3637"/>
                      <a:pt x="5225" y="3638"/>
                      <a:pt x="5229" y="3639"/>
                    </a:cubicBezTo>
                    <a:lnTo>
                      <a:pt x="5229" y="3639"/>
                    </a:lnTo>
                    <a:cubicBezTo>
                      <a:pt x="5229" y="3637"/>
                      <a:pt x="5237" y="3635"/>
                      <a:pt x="5263" y="3635"/>
                    </a:cubicBezTo>
                    <a:close/>
                    <a:moveTo>
                      <a:pt x="5229" y="3639"/>
                    </a:moveTo>
                    <a:cubicBezTo>
                      <a:pt x="5230" y="3642"/>
                      <a:pt x="5244" y="3646"/>
                      <a:pt x="5247" y="3646"/>
                    </a:cubicBezTo>
                    <a:cubicBezTo>
                      <a:pt x="5249" y="3646"/>
                      <a:pt x="5246" y="3644"/>
                      <a:pt x="5229" y="3639"/>
                    </a:cubicBezTo>
                    <a:close/>
                    <a:moveTo>
                      <a:pt x="1674" y="1961"/>
                    </a:moveTo>
                    <a:cubicBezTo>
                      <a:pt x="1472" y="1961"/>
                      <a:pt x="1277" y="2010"/>
                      <a:pt x="1095" y="2098"/>
                    </a:cubicBezTo>
                    <a:lnTo>
                      <a:pt x="1220" y="2240"/>
                    </a:lnTo>
                    <a:cubicBezTo>
                      <a:pt x="1345" y="2273"/>
                      <a:pt x="1462" y="2315"/>
                      <a:pt x="1571" y="2357"/>
                    </a:cubicBezTo>
                    <a:cubicBezTo>
                      <a:pt x="2248" y="2582"/>
                      <a:pt x="2891" y="2900"/>
                      <a:pt x="3492" y="3284"/>
                    </a:cubicBezTo>
                    <a:cubicBezTo>
                      <a:pt x="4094" y="3685"/>
                      <a:pt x="4142" y="3763"/>
                      <a:pt x="4172" y="3763"/>
                    </a:cubicBezTo>
                    <a:cubicBezTo>
                      <a:pt x="4187" y="3763"/>
                      <a:pt x="4197" y="3743"/>
                      <a:pt x="4269" y="3735"/>
                    </a:cubicBezTo>
                    <a:cubicBezTo>
                      <a:pt x="4286" y="3735"/>
                      <a:pt x="4294" y="3727"/>
                      <a:pt x="4303" y="3718"/>
                    </a:cubicBezTo>
                    <a:cubicBezTo>
                      <a:pt x="4436" y="3585"/>
                      <a:pt x="4395" y="3668"/>
                      <a:pt x="4228" y="3426"/>
                    </a:cubicBezTo>
                    <a:cubicBezTo>
                      <a:pt x="4228" y="3426"/>
                      <a:pt x="4010" y="3192"/>
                      <a:pt x="3860" y="3025"/>
                    </a:cubicBezTo>
                    <a:cubicBezTo>
                      <a:pt x="3459" y="2616"/>
                      <a:pt x="1763" y="1964"/>
                      <a:pt x="1763" y="1964"/>
                    </a:cubicBezTo>
                    <a:cubicBezTo>
                      <a:pt x="1733" y="1962"/>
                      <a:pt x="1704" y="1961"/>
                      <a:pt x="1674" y="1961"/>
                    </a:cubicBezTo>
                    <a:close/>
                    <a:moveTo>
                      <a:pt x="2899" y="318"/>
                    </a:moveTo>
                    <a:lnTo>
                      <a:pt x="2908" y="444"/>
                    </a:lnTo>
                    <a:cubicBezTo>
                      <a:pt x="3217" y="769"/>
                      <a:pt x="3484" y="1129"/>
                      <a:pt x="3718" y="1513"/>
                    </a:cubicBezTo>
                    <a:cubicBezTo>
                      <a:pt x="3935" y="1905"/>
                      <a:pt x="4111" y="2306"/>
                      <a:pt x="4261" y="2724"/>
                    </a:cubicBezTo>
                    <a:cubicBezTo>
                      <a:pt x="4403" y="3209"/>
                      <a:pt x="4629" y="3877"/>
                      <a:pt x="4629" y="3877"/>
                    </a:cubicBezTo>
                    <a:lnTo>
                      <a:pt x="4771" y="3501"/>
                    </a:lnTo>
                    <a:cubicBezTo>
                      <a:pt x="4729" y="3025"/>
                      <a:pt x="4712" y="2858"/>
                      <a:pt x="4679" y="2666"/>
                    </a:cubicBezTo>
                    <a:cubicBezTo>
                      <a:pt x="4679" y="2616"/>
                      <a:pt x="4662" y="2565"/>
                      <a:pt x="4654" y="2515"/>
                    </a:cubicBezTo>
                    <a:cubicBezTo>
                      <a:pt x="4520" y="1972"/>
                      <a:pt x="3893" y="1078"/>
                      <a:pt x="3893" y="1078"/>
                    </a:cubicBezTo>
                    <a:cubicBezTo>
                      <a:pt x="3534" y="686"/>
                      <a:pt x="2899" y="318"/>
                      <a:pt x="2899" y="318"/>
                    </a:cubicBezTo>
                    <a:close/>
                    <a:moveTo>
                      <a:pt x="4808" y="4629"/>
                    </a:moveTo>
                    <a:cubicBezTo>
                      <a:pt x="4809" y="4632"/>
                      <a:pt x="4809" y="4636"/>
                      <a:pt x="4810" y="4640"/>
                    </a:cubicBezTo>
                    <a:lnTo>
                      <a:pt x="4810" y="4640"/>
                    </a:lnTo>
                    <a:lnTo>
                      <a:pt x="4812" y="4629"/>
                    </a:lnTo>
                    <a:close/>
                    <a:moveTo>
                      <a:pt x="4804" y="4629"/>
                    </a:moveTo>
                    <a:cubicBezTo>
                      <a:pt x="4704" y="4646"/>
                      <a:pt x="4796" y="4721"/>
                      <a:pt x="4796" y="4721"/>
                    </a:cubicBezTo>
                    <a:cubicBezTo>
                      <a:pt x="4824" y="4711"/>
                      <a:pt x="4817" y="4668"/>
                      <a:pt x="4810" y="4640"/>
                    </a:cubicBezTo>
                    <a:lnTo>
                      <a:pt x="4810" y="4640"/>
                    </a:lnTo>
                    <a:lnTo>
                      <a:pt x="4809" y="4648"/>
                    </a:lnTo>
                    <a:lnTo>
                      <a:pt x="4809" y="4648"/>
                    </a:lnTo>
                    <a:cubicBezTo>
                      <a:pt x="4807" y="4641"/>
                      <a:pt x="4806" y="4634"/>
                      <a:pt x="4804" y="4629"/>
                    </a:cubicBezTo>
                    <a:close/>
                    <a:moveTo>
                      <a:pt x="5389" y="4027"/>
                    </a:moveTo>
                    <a:cubicBezTo>
                      <a:pt x="4963" y="4103"/>
                      <a:pt x="5263" y="4119"/>
                      <a:pt x="5263" y="4119"/>
                    </a:cubicBezTo>
                    <a:cubicBezTo>
                      <a:pt x="5263" y="4119"/>
                      <a:pt x="5121" y="4136"/>
                      <a:pt x="5430" y="4245"/>
                    </a:cubicBezTo>
                    <a:lnTo>
                      <a:pt x="5489" y="4270"/>
                    </a:lnTo>
                    <a:cubicBezTo>
                      <a:pt x="5488" y="4269"/>
                      <a:pt x="5487" y="4269"/>
                      <a:pt x="5487" y="4269"/>
                    </a:cubicBezTo>
                    <a:lnTo>
                      <a:pt x="5487" y="4269"/>
                    </a:lnTo>
                    <a:cubicBezTo>
                      <a:pt x="5482" y="4269"/>
                      <a:pt x="5688" y="4356"/>
                      <a:pt x="5840" y="4420"/>
                    </a:cubicBezTo>
                    <a:cubicBezTo>
                      <a:pt x="6057" y="4504"/>
                      <a:pt x="6533" y="4654"/>
                      <a:pt x="6533" y="4654"/>
                    </a:cubicBezTo>
                    <a:cubicBezTo>
                      <a:pt x="7169" y="4800"/>
                      <a:pt x="7811" y="4876"/>
                      <a:pt x="8459" y="4876"/>
                    </a:cubicBezTo>
                    <a:cubicBezTo>
                      <a:pt x="8552" y="4876"/>
                      <a:pt x="8645" y="4874"/>
                      <a:pt x="8739" y="4871"/>
                    </a:cubicBezTo>
                    <a:lnTo>
                      <a:pt x="8847" y="4763"/>
                    </a:lnTo>
                    <a:lnTo>
                      <a:pt x="8655" y="4646"/>
                    </a:lnTo>
                    <a:cubicBezTo>
                      <a:pt x="8146" y="4629"/>
                      <a:pt x="7644" y="4554"/>
                      <a:pt x="7151" y="4437"/>
                    </a:cubicBezTo>
                    <a:cubicBezTo>
                      <a:pt x="6199" y="4220"/>
                      <a:pt x="6550" y="4286"/>
                      <a:pt x="6433" y="4261"/>
                    </a:cubicBezTo>
                    <a:cubicBezTo>
                      <a:pt x="6082" y="4161"/>
                      <a:pt x="5740" y="4086"/>
                      <a:pt x="5389" y="4027"/>
                    </a:cubicBezTo>
                    <a:close/>
                    <a:moveTo>
                      <a:pt x="3182" y="3644"/>
                    </a:moveTo>
                    <a:cubicBezTo>
                      <a:pt x="2424" y="3644"/>
                      <a:pt x="1664" y="3895"/>
                      <a:pt x="969" y="4220"/>
                    </a:cubicBezTo>
                    <a:cubicBezTo>
                      <a:pt x="911" y="4253"/>
                      <a:pt x="502" y="4462"/>
                      <a:pt x="209" y="4654"/>
                    </a:cubicBezTo>
                    <a:cubicBezTo>
                      <a:pt x="117" y="4712"/>
                      <a:pt x="42" y="4796"/>
                      <a:pt x="0" y="4896"/>
                    </a:cubicBezTo>
                    <a:lnTo>
                      <a:pt x="142" y="4938"/>
                    </a:lnTo>
                    <a:cubicBezTo>
                      <a:pt x="343" y="4863"/>
                      <a:pt x="543" y="4788"/>
                      <a:pt x="752" y="4721"/>
                    </a:cubicBezTo>
                    <a:cubicBezTo>
                      <a:pt x="1395" y="4520"/>
                      <a:pt x="769" y="4712"/>
                      <a:pt x="1421" y="4512"/>
                    </a:cubicBezTo>
                    <a:cubicBezTo>
                      <a:pt x="2022" y="4328"/>
                      <a:pt x="3384" y="4169"/>
                      <a:pt x="3384" y="4169"/>
                    </a:cubicBezTo>
                    <a:cubicBezTo>
                      <a:pt x="4010" y="4128"/>
                      <a:pt x="4403" y="4111"/>
                      <a:pt x="4403" y="4111"/>
                    </a:cubicBezTo>
                    <a:cubicBezTo>
                      <a:pt x="4537" y="4052"/>
                      <a:pt x="4244" y="3835"/>
                      <a:pt x="4236" y="3827"/>
                    </a:cubicBezTo>
                    <a:cubicBezTo>
                      <a:pt x="3890" y="3699"/>
                      <a:pt x="3536" y="3644"/>
                      <a:pt x="3182" y="3644"/>
                    </a:cubicBezTo>
                    <a:close/>
                    <a:moveTo>
                      <a:pt x="4080" y="4276"/>
                    </a:moveTo>
                    <a:cubicBezTo>
                      <a:pt x="3987" y="4276"/>
                      <a:pt x="3902" y="4286"/>
                      <a:pt x="3902" y="4286"/>
                    </a:cubicBezTo>
                    <a:cubicBezTo>
                      <a:pt x="3016" y="4470"/>
                      <a:pt x="2832" y="4621"/>
                      <a:pt x="2197" y="4938"/>
                    </a:cubicBezTo>
                    <a:cubicBezTo>
                      <a:pt x="1771" y="5147"/>
                      <a:pt x="1220" y="5865"/>
                      <a:pt x="1220" y="5865"/>
                    </a:cubicBezTo>
                    <a:lnTo>
                      <a:pt x="1354" y="5865"/>
                    </a:lnTo>
                    <a:cubicBezTo>
                      <a:pt x="2022" y="5306"/>
                      <a:pt x="2799" y="5105"/>
                      <a:pt x="3442" y="4754"/>
                    </a:cubicBezTo>
                    <a:lnTo>
                      <a:pt x="4236" y="4412"/>
                    </a:lnTo>
                    <a:cubicBezTo>
                      <a:pt x="4219" y="4403"/>
                      <a:pt x="4303" y="4395"/>
                      <a:pt x="4294" y="4387"/>
                    </a:cubicBezTo>
                    <a:cubicBezTo>
                      <a:pt x="4342" y="4295"/>
                      <a:pt x="4205" y="4276"/>
                      <a:pt x="4080" y="4276"/>
                    </a:cubicBezTo>
                    <a:close/>
                    <a:moveTo>
                      <a:pt x="4611" y="4831"/>
                    </a:moveTo>
                    <a:cubicBezTo>
                      <a:pt x="4587" y="4831"/>
                      <a:pt x="4587" y="4913"/>
                      <a:pt x="4587" y="4913"/>
                    </a:cubicBezTo>
                    <a:cubicBezTo>
                      <a:pt x="4587" y="4913"/>
                      <a:pt x="4576" y="4887"/>
                      <a:pt x="4574" y="4887"/>
                    </a:cubicBezTo>
                    <a:lnTo>
                      <a:pt x="4574" y="4887"/>
                    </a:lnTo>
                    <a:cubicBezTo>
                      <a:pt x="4573" y="4887"/>
                      <a:pt x="4577" y="4904"/>
                      <a:pt x="4595" y="4963"/>
                    </a:cubicBezTo>
                    <a:cubicBezTo>
                      <a:pt x="4879" y="5999"/>
                      <a:pt x="4720" y="5423"/>
                      <a:pt x="4762" y="5807"/>
                    </a:cubicBezTo>
                    <a:cubicBezTo>
                      <a:pt x="4812" y="6283"/>
                      <a:pt x="5088" y="7260"/>
                      <a:pt x="5088" y="7260"/>
                    </a:cubicBezTo>
                    <a:lnTo>
                      <a:pt x="5155" y="7160"/>
                    </a:lnTo>
                    <a:cubicBezTo>
                      <a:pt x="5121" y="6843"/>
                      <a:pt x="5105" y="6525"/>
                      <a:pt x="5071" y="6216"/>
                    </a:cubicBezTo>
                    <a:cubicBezTo>
                      <a:pt x="5046" y="6016"/>
                      <a:pt x="5013" y="5815"/>
                      <a:pt x="4971" y="5623"/>
                    </a:cubicBezTo>
                    <a:cubicBezTo>
                      <a:pt x="4963" y="5598"/>
                      <a:pt x="4954" y="5581"/>
                      <a:pt x="4954" y="5556"/>
                    </a:cubicBezTo>
                    <a:cubicBezTo>
                      <a:pt x="4938" y="5514"/>
                      <a:pt x="4812" y="5205"/>
                      <a:pt x="4670" y="4913"/>
                    </a:cubicBezTo>
                    <a:cubicBezTo>
                      <a:pt x="4642" y="4852"/>
                      <a:pt x="4624" y="4831"/>
                      <a:pt x="4611" y="4831"/>
                    </a:cubicBezTo>
                    <a:close/>
                    <a:moveTo>
                      <a:pt x="4807" y="4609"/>
                    </a:moveTo>
                    <a:cubicBezTo>
                      <a:pt x="4804" y="4609"/>
                      <a:pt x="4804" y="4615"/>
                      <a:pt x="4804" y="4629"/>
                    </a:cubicBezTo>
                    <a:lnTo>
                      <a:pt x="4808" y="4629"/>
                    </a:lnTo>
                    <a:cubicBezTo>
                      <a:pt x="4806" y="4621"/>
                      <a:pt x="4805" y="4615"/>
                      <a:pt x="4807" y="4615"/>
                    </a:cubicBezTo>
                    <a:lnTo>
                      <a:pt x="4807" y="4615"/>
                    </a:lnTo>
                    <a:cubicBezTo>
                      <a:pt x="4812" y="4615"/>
                      <a:pt x="4844" y="4666"/>
                      <a:pt x="4954" y="4838"/>
                    </a:cubicBezTo>
                    <a:cubicBezTo>
                      <a:pt x="5146" y="5147"/>
                      <a:pt x="5305" y="5473"/>
                      <a:pt x="5439" y="5815"/>
                    </a:cubicBezTo>
                    <a:cubicBezTo>
                      <a:pt x="5573" y="6133"/>
                      <a:pt x="5915" y="7277"/>
                      <a:pt x="5915" y="7277"/>
                    </a:cubicBezTo>
                    <a:lnTo>
                      <a:pt x="5982" y="7202"/>
                    </a:lnTo>
                    <a:cubicBezTo>
                      <a:pt x="5974" y="6893"/>
                      <a:pt x="5940" y="6592"/>
                      <a:pt x="5882" y="6291"/>
                    </a:cubicBezTo>
                    <a:cubicBezTo>
                      <a:pt x="5840" y="6141"/>
                      <a:pt x="5790" y="5982"/>
                      <a:pt x="5731" y="5832"/>
                    </a:cubicBezTo>
                    <a:cubicBezTo>
                      <a:pt x="5554" y="5380"/>
                      <a:pt x="5431" y="4618"/>
                      <a:pt x="4882" y="4618"/>
                    </a:cubicBezTo>
                    <a:cubicBezTo>
                      <a:pt x="4862" y="4618"/>
                      <a:pt x="4842" y="4619"/>
                      <a:pt x="4821" y="4621"/>
                    </a:cubicBezTo>
                    <a:cubicBezTo>
                      <a:pt x="4813" y="4613"/>
                      <a:pt x="4809" y="4609"/>
                      <a:pt x="4807" y="460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147;p37">
                <a:extLst>
                  <a:ext uri="{FF2B5EF4-FFF2-40B4-BE49-F238E27FC236}">
                    <a16:creationId xmlns:a16="http://schemas.microsoft.com/office/drawing/2014/main" id="{6F5DC021-C324-E425-EF7C-34AC4A65F1BA}"/>
                  </a:ext>
                </a:extLst>
              </p:cNvPr>
              <p:cNvSpPr/>
              <p:nvPr/>
            </p:nvSpPr>
            <p:spPr>
              <a:xfrm>
                <a:off x="4850936" y="9292912"/>
                <a:ext cx="157601" cy="142606"/>
              </a:xfrm>
              <a:custGeom>
                <a:avLst/>
                <a:gdLst/>
                <a:ahLst/>
                <a:cxnLst/>
                <a:rect l="l" t="t" r="r" b="b"/>
                <a:pathLst>
                  <a:path w="3195" h="2891" extrusionOk="0">
                    <a:moveTo>
                      <a:pt x="1627" y="0"/>
                    </a:moveTo>
                    <a:cubicBezTo>
                      <a:pt x="1089" y="0"/>
                      <a:pt x="587" y="373"/>
                      <a:pt x="363" y="987"/>
                    </a:cubicBezTo>
                    <a:cubicBezTo>
                      <a:pt x="1" y="1984"/>
                      <a:pt x="965" y="2890"/>
                      <a:pt x="1891" y="2890"/>
                    </a:cubicBezTo>
                    <a:cubicBezTo>
                      <a:pt x="2013" y="2890"/>
                      <a:pt x="2134" y="2875"/>
                      <a:pt x="2251" y="2842"/>
                    </a:cubicBezTo>
                    <a:cubicBezTo>
                      <a:pt x="2927" y="2650"/>
                      <a:pt x="3195" y="1898"/>
                      <a:pt x="3053" y="1271"/>
                    </a:cubicBezTo>
                    <a:cubicBezTo>
                      <a:pt x="2961" y="904"/>
                      <a:pt x="2752" y="578"/>
                      <a:pt x="2468" y="327"/>
                    </a:cubicBezTo>
                    <a:cubicBezTo>
                      <a:pt x="2201" y="103"/>
                      <a:pt x="1909" y="0"/>
                      <a:pt x="16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148;p37">
                <a:extLst>
                  <a:ext uri="{FF2B5EF4-FFF2-40B4-BE49-F238E27FC236}">
                    <a16:creationId xmlns:a16="http://schemas.microsoft.com/office/drawing/2014/main" id="{19D5DFC8-FD93-1486-B05F-1381A3E6BDEC}"/>
                  </a:ext>
                </a:extLst>
              </p:cNvPr>
              <p:cNvSpPr/>
              <p:nvPr/>
            </p:nvSpPr>
            <p:spPr>
              <a:xfrm>
                <a:off x="3493246" y="8470425"/>
                <a:ext cx="713374" cy="680818"/>
              </a:xfrm>
              <a:custGeom>
                <a:avLst/>
                <a:gdLst/>
                <a:ahLst/>
                <a:cxnLst/>
                <a:rect l="l" t="t" r="r" b="b"/>
                <a:pathLst>
                  <a:path w="14462" h="13802" extrusionOk="0">
                    <a:moveTo>
                      <a:pt x="5172" y="12974"/>
                    </a:moveTo>
                    <a:cubicBezTo>
                      <a:pt x="4537" y="12941"/>
                      <a:pt x="4462" y="11989"/>
                      <a:pt x="4445" y="11471"/>
                    </a:cubicBezTo>
                    <a:cubicBezTo>
                      <a:pt x="4428" y="10811"/>
                      <a:pt x="4520" y="10151"/>
                      <a:pt x="4704" y="9524"/>
                    </a:cubicBezTo>
                    <a:cubicBezTo>
                      <a:pt x="3902" y="10410"/>
                      <a:pt x="2724" y="11354"/>
                      <a:pt x="2039" y="10986"/>
                    </a:cubicBezTo>
                    <a:cubicBezTo>
                      <a:pt x="1555" y="10719"/>
                      <a:pt x="1880" y="9975"/>
                      <a:pt x="2248" y="9466"/>
                    </a:cubicBezTo>
                    <a:cubicBezTo>
                      <a:pt x="2440" y="9215"/>
                      <a:pt x="2649" y="8973"/>
                      <a:pt x="2875" y="8747"/>
                    </a:cubicBezTo>
                    <a:cubicBezTo>
                      <a:pt x="3276" y="8355"/>
                      <a:pt x="3710" y="8004"/>
                      <a:pt x="4186" y="7695"/>
                    </a:cubicBezTo>
                    <a:cubicBezTo>
                      <a:pt x="3693" y="7845"/>
                      <a:pt x="3192" y="7962"/>
                      <a:pt x="2691" y="8046"/>
                    </a:cubicBezTo>
                    <a:cubicBezTo>
                      <a:pt x="1713" y="8196"/>
                      <a:pt x="1" y="8271"/>
                      <a:pt x="636" y="7035"/>
                    </a:cubicBezTo>
                    <a:cubicBezTo>
                      <a:pt x="961" y="6391"/>
                      <a:pt x="1797" y="6216"/>
                      <a:pt x="2499" y="6074"/>
                    </a:cubicBezTo>
                    <a:cubicBezTo>
                      <a:pt x="3200" y="5940"/>
                      <a:pt x="3919" y="5874"/>
                      <a:pt x="4637" y="5899"/>
                    </a:cubicBezTo>
                    <a:cubicBezTo>
                      <a:pt x="4637" y="5899"/>
                      <a:pt x="2290" y="4746"/>
                      <a:pt x="2591" y="3025"/>
                    </a:cubicBezTo>
                    <a:cubicBezTo>
                      <a:pt x="2624" y="2691"/>
                      <a:pt x="2858" y="2415"/>
                      <a:pt x="3167" y="2315"/>
                    </a:cubicBezTo>
                    <a:cubicBezTo>
                      <a:pt x="3877" y="2106"/>
                      <a:pt x="4554" y="2607"/>
                      <a:pt x="5022" y="3042"/>
                    </a:cubicBezTo>
                    <a:cubicBezTo>
                      <a:pt x="5431" y="3434"/>
                      <a:pt x="5790" y="3877"/>
                      <a:pt x="6091" y="4361"/>
                    </a:cubicBezTo>
                    <a:lnTo>
                      <a:pt x="6149" y="4445"/>
                    </a:lnTo>
                    <a:cubicBezTo>
                      <a:pt x="5949" y="3434"/>
                      <a:pt x="5623" y="2440"/>
                      <a:pt x="5673" y="1387"/>
                    </a:cubicBezTo>
                    <a:cubicBezTo>
                      <a:pt x="5673" y="1362"/>
                      <a:pt x="5673" y="1329"/>
                      <a:pt x="5682" y="1296"/>
                    </a:cubicBezTo>
                    <a:cubicBezTo>
                      <a:pt x="5715" y="970"/>
                      <a:pt x="5832" y="1"/>
                      <a:pt x="6910" y="1521"/>
                    </a:cubicBezTo>
                    <a:cubicBezTo>
                      <a:pt x="7118" y="1805"/>
                      <a:pt x="7294" y="2114"/>
                      <a:pt x="7436" y="2440"/>
                    </a:cubicBezTo>
                    <a:cubicBezTo>
                      <a:pt x="7712" y="3075"/>
                      <a:pt x="7870" y="3752"/>
                      <a:pt x="7904" y="4445"/>
                    </a:cubicBezTo>
                    <a:cubicBezTo>
                      <a:pt x="7904" y="4445"/>
                      <a:pt x="8054" y="3743"/>
                      <a:pt x="8129" y="3434"/>
                    </a:cubicBezTo>
                    <a:cubicBezTo>
                      <a:pt x="8380" y="2306"/>
                      <a:pt x="9123" y="744"/>
                      <a:pt x="10193" y="1312"/>
                    </a:cubicBezTo>
                    <a:cubicBezTo>
                      <a:pt x="10694" y="1580"/>
                      <a:pt x="10493" y="2490"/>
                      <a:pt x="10402" y="3175"/>
                    </a:cubicBezTo>
                    <a:cubicBezTo>
                      <a:pt x="10326" y="3835"/>
                      <a:pt x="10118" y="4470"/>
                      <a:pt x="9800" y="5046"/>
                    </a:cubicBezTo>
                    <a:cubicBezTo>
                      <a:pt x="9800" y="5046"/>
                      <a:pt x="10677" y="4712"/>
                      <a:pt x="11379" y="4512"/>
                    </a:cubicBezTo>
                    <a:cubicBezTo>
                      <a:pt x="12549" y="4186"/>
                      <a:pt x="14136" y="3693"/>
                      <a:pt x="14303" y="4512"/>
                    </a:cubicBezTo>
                    <a:cubicBezTo>
                      <a:pt x="14462" y="5314"/>
                      <a:pt x="13275" y="5982"/>
                      <a:pt x="12707" y="6350"/>
                    </a:cubicBezTo>
                    <a:cubicBezTo>
                      <a:pt x="11947" y="6818"/>
                      <a:pt x="11087" y="7085"/>
                      <a:pt x="10201" y="7143"/>
                    </a:cubicBezTo>
                    <a:cubicBezTo>
                      <a:pt x="10201" y="7143"/>
                      <a:pt x="10953" y="7402"/>
                      <a:pt x="11563" y="7586"/>
                    </a:cubicBezTo>
                    <a:cubicBezTo>
                      <a:pt x="11797" y="7653"/>
                      <a:pt x="12039" y="7728"/>
                      <a:pt x="12265" y="7828"/>
                    </a:cubicBezTo>
                    <a:cubicBezTo>
                      <a:pt x="12557" y="7945"/>
                      <a:pt x="12866" y="7887"/>
                      <a:pt x="13384" y="8513"/>
                    </a:cubicBezTo>
                    <a:cubicBezTo>
                      <a:pt x="13777" y="8990"/>
                      <a:pt x="13117" y="9858"/>
                      <a:pt x="12248" y="9817"/>
                    </a:cubicBezTo>
                    <a:cubicBezTo>
                      <a:pt x="11780" y="9792"/>
                      <a:pt x="11128" y="9533"/>
                      <a:pt x="11128" y="9533"/>
                    </a:cubicBezTo>
                    <a:cubicBezTo>
                      <a:pt x="11521" y="10084"/>
                      <a:pt x="12273" y="11103"/>
                      <a:pt x="11680" y="11947"/>
                    </a:cubicBezTo>
                    <a:cubicBezTo>
                      <a:pt x="11245" y="12565"/>
                      <a:pt x="10243" y="12716"/>
                      <a:pt x="9650" y="12189"/>
                    </a:cubicBezTo>
                    <a:cubicBezTo>
                      <a:pt x="9240" y="11838"/>
                      <a:pt x="8915" y="11170"/>
                      <a:pt x="8915" y="11170"/>
                    </a:cubicBezTo>
                    <a:cubicBezTo>
                      <a:pt x="8864" y="12273"/>
                      <a:pt x="8555" y="13802"/>
                      <a:pt x="7570" y="13509"/>
                    </a:cubicBezTo>
                    <a:cubicBezTo>
                      <a:pt x="6960" y="13325"/>
                      <a:pt x="6793" y="12640"/>
                      <a:pt x="6692" y="12147"/>
                    </a:cubicBezTo>
                    <a:cubicBezTo>
                      <a:pt x="6634" y="11872"/>
                      <a:pt x="6584" y="11446"/>
                      <a:pt x="6584" y="11446"/>
                    </a:cubicBezTo>
                    <a:cubicBezTo>
                      <a:pt x="6559" y="11513"/>
                      <a:pt x="6534" y="11571"/>
                      <a:pt x="6500" y="11629"/>
                    </a:cubicBezTo>
                    <a:lnTo>
                      <a:pt x="6417" y="11788"/>
                    </a:lnTo>
                    <a:cubicBezTo>
                      <a:pt x="6133" y="12331"/>
                      <a:pt x="5798" y="12941"/>
                      <a:pt x="5239" y="12983"/>
                    </a:cubicBezTo>
                    <a:close/>
                  </a:path>
                </a:pathLst>
              </a:custGeom>
              <a:solidFill>
                <a:srgbClr val="F7A9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149;p37">
                <a:extLst>
                  <a:ext uri="{FF2B5EF4-FFF2-40B4-BE49-F238E27FC236}">
                    <a16:creationId xmlns:a16="http://schemas.microsoft.com/office/drawing/2014/main" id="{93326A78-4E26-2A75-CB8E-292F8620D254}"/>
                  </a:ext>
                </a:extLst>
              </p:cNvPr>
              <p:cNvSpPr/>
              <p:nvPr/>
            </p:nvSpPr>
            <p:spPr>
              <a:xfrm>
                <a:off x="3627614" y="8580475"/>
                <a:ext cx="511822" cy="476010"/>
              </a:xfrm>
              <a:custGeom>
                <a:avLst/>
                <a:gdLst/>
                <a:ahLst/>
                <a:cxnLst/>
                <a:rect l="l" t="t" r="r" b="b"/>
                <a:pathLst>
                  <a:path w="10376" h="9650" extrusionOk="0">
                    <a:moveTo>
                      <a:pt x="1036" y="2699"/>
                    </a:moveTo>
                    <a:cubicBezTo>
                      <a:pt x="1136" y="2298"/>
                      <a:pt x="1838" y="2373"/>
                      <a:pt x="2222" y="2431"/>
                    </a:cubicBezTo>
                    <a:cubicBezTo>
                      <a:pt x="2699" y="2506"/>
                      <a:pt x="3158" y="2648"/>
                      <a:pt x="3601" y="2849"/>
                    </a:cubicBezTo>
                    <a:cubicBezTo>
                      <a:pt x="3066" y="2214"/>
                      <a:pt x="2531" y="1345"/>
                      <a:pt x="2891" y="953"/>
                    </a:cubicBezTo>
                    <a:cubicBezTo>
                      <a:pt x="3141" y="677"/>
                      <a:pt x="3643" y="978"/>
                      <a:pt x="3960" y="1287"/>
                    </a:cubicBezTo>
                    <a:cubicBezTo>
                      <a:pt x="4119" y="1437"/>
                      <a:pt x="4269" y="1604"/>
                      <a:pt x="4403" y="1780"/>
                    </a:cubicBezTo>
                    <a:cubicBezTo>
                      <a:pt x="4637" y="2080"/>
                      <a:pt x="4837" y="2415"/>
                      <a:pt x="5004" y="2757"/>
                    </a:cubicBezTo>
                    <a:cubicBezTo>
                      <a:pt x="4954" y="2423"/>
                      <a:pt x="4937" y="2089"/>
                      <a:pt x="4937" y="1755"/>
                    </a:cubicBezTo>
                    <a:cubicBezTo>
                      <a:pt x="4954" y="1111"/>
                      <a:pt x="5121" y="0"/>
                      <a:pt x="5940" y="568"/>
                    </a:cubicBezTo>
                    <a:cubicBezTo>
                      <a:pt x="6366" y="869"/>
                      <a:pt x="6383" y="1420"/>
                      <a:pt x="6391" y="1888"/>
                    </a:cubicBezTo>
                    <a:cubicBezTo>
                      <a:pt x="6399" y="2356"/>
                      <a:pt x="6358" y="2824"/>
                      <a:pt x="6249" y="3275"/>
                    </a:cubicBezTo>
                    <a:cubicBezTo>
                      <a:pt x="6249" y="3275"/>
                      <a:pt x="7385" y="1922"/>
                      <a:pt x="8605" y="2339"/>
                    </a:cubicBezTo>
                    <a:cubicBezTo>
                      <a:pt x="8822" y="2415"/>
                      <a:pt x="9023" y="2573"/>
                      <a:pt x="9039" y="2807"/>
                    </a:cubicBezTo>
                    <a:cubicBezTo>
                      <a:pt x="9098" y="3283"/>
                      <a:pt x="8647" y="3651"/>
                      <a:pt x="8271" y="3893"/>
                    </a:cubicBezTo>
                    <a:cubicBezTo>
                      <a:pt x="7928" y="4110"/>
                      <a:pt x="7561" y="4277"/>
                      <a:pt x="7176" y="4411"/>
                    </a:cubicBezTo>
                    <a:lnTo>
                      <a:pt x="7101" y="4436"/>
                    </a:lnTo>
                    <a:cubicBezTo>
                      <a:pt x="7861" y="4436"/>
                      <a:pt x="8630" y="4361"/>
                      <a:pt x="9390" y="4528"/>
                    </a:cubicBezTo>
                    <a:lnTo>
                      <a:pt x="9457" y="4545"/>
                    </a:lnTo>
                    <a:cubicBezTo>
                      <a:pt x="9683" y="4612"/>
                      <a:pt x="10376" y="4812"/>
                      <a:pt x="9131" y="5305"/>
                    </a:cubicBezTo>
                    <a:cubicBezTo>
                      <a:pt x="8889" y="5397"/>
                      <a:pt x="8647" y="5464"/>
                      <a:pt x="8396" y="5514"/>
                    </a:cubicBezTo>
                    <a:cubicBezTo>
                      <a:pt x="7895" y="5606"/>
                      <a:pt x="7385" y="5622"/>
                      <a:pt x="6884" y="5547"/>
                    </a:cubicBezTo>
                    <a:lnTo>
                      <a:pt x="7586" y="5823"/>
                    </a:lnTo>
                    <a:cubicBezTo>
                      <a:pt x="8371" y="6140"/>
                      <a:pt x="9407" y="6817"/>
                      <a:pt x="8855" y="7427"/>
                    </a:cubicBezTo>
                    <a:cubicBezTo>
                      <a:pt x="8596" y="7711"/>
                      <a:pt x="7962" y="7460"/>
                      <a:pt x="7469" y="7310"/>
                    </a:cubicBezTo>
                    <a:cubicBezTo>
                      <a:pt x="7009" y="7185"/>
                      <a:pt x="6583" y="6967"/>
                      <a:pt x="6199" y="6683"/>
                    </a:cubicBezTo>
                    <a:cubicBezTo>
                      <a:pt x="6199" y="6683"/>
                      <a:pt x="6324" y="7293"/>
                      <a:pt x="6374" y="7769"/>
                    </a:cubicBezTo>
                    <a:cubicBezTo>
                      <a:pt x="6458" y="8555"/>
                      <a:pt x="6608" y="9649"/>
                      <a:pt x="5990" y="9641"/>
                    </a:cubicBezTo>
                    <a:cubicBezTo>
                      <a:pt x="5389" y="9641"/>
                      <a:pt x="5063" y="8789"/>
                      <a:pt x="4862" y="8379"/>
                    </a:cubicBezTo>
                    <a:cubicBezTo>
                      <a:pt x="4628" y="7845"/>
                      <a:pt x="4536" y="7251"/>
                      <a:pt x="4620" y="6667"/>
                    </a:cubicBezTo>
                    <a:cubicBezTo>
                      <a:pt x="4620" y="6667"/>
                      <a:pt x="4328" y="7118"/>
                      <a:pt x="4119" y="7485"/>
                    </a:cubicBezTo>
                    <a:cubicBezTo>
                      <a:pt x="4035" y="7627"/>
                      <a:pt x="3943" y="7769"/>
                      <a:pt x="3851" y="7903"/>
                    </a:cubicBezTo>
                    <a:cubicBezTo>
                      <a:pt x="3726" y="8070"/>
                      <a:pt x="3726" y="8279"/>
                      <a:pt x="3208" y="8530"/>
                    </a:cubicBezTo>
                    <a:cubicBezTo>
                      <a:pt x="2807" y="8722"/>
                      <a:pt x="2264" y="8179"/>
                      <a:pt x="2406" y="7627"/>
                    </a:cubicBezTo>
                    <a:cubicBezTo>
                      <a:pt x="2490" y="7385"/>
                      <a:pt x="2607" y="7160"/>
                      <a:pt x="2757" y="6951"/>
                    </a:cubicBezTo>
                    <a:cubicBezTo>
                      <a:pt x="2306" y="7126"/>
                      <a:pt x="1471" y="7469"/>
                      <a:pt x="936" y="6984"/>
                    </a:cubicBezTo>
                    <a:cubicBezTo>
                      <a:pt x="535" y="6617"/>
                      <a:pt x="577" y="5973"/>
                      <a:pt x="1028" y="5656"/>
                    </a:cubicBezTo>
                    <a:cubicBezTo>
                      <a:pt x="1337" y="5447"/>
                      <a:pt x="1863" y="5322"/>
                      <a:pt x="1863" y="5322"/>
                    </a:cubicBezTo>
                    <a:cubicBezTo>
                      <a:pt x="1070" y="5138"/>
                      <a:pt x="0" y="4745"/>
                      <a:pt x="343" y="4152"/>
                    </a:cubicBezTo>
                    <a:cubicBezTo>
                      <a:pt x="552" y="3785"/>
                      <a:pt x="1070" y="3768"/>
                      <a:pt x="1445" y="3768"/>
                    </a:cubicBezTo>
                    <a:cubicBezTo>
                      <a:pt x="1654" y="3768"/>
                      <a:pt x="1963" y="3793"/>
                      <a:pt x="1963" y="3793"/>
                    </a:cubicBezTo>
                    <a:lnTo>
                      <a:pt x="1846" y="3709"/>
                    </a:lnTo>
                    <a:lnTo>
                      <a:pt x="1746" y="3634"/>
                    </a:lnTo>
                    <a:cubicBezTo>
                      <a:pt x="1387" y="3384"/>
                      <a:pt x="986" y="3091"/>
                      <a:pt x="1036" y="2724"/>
                    </a:cubicBezTo>
                    <a:cubicBezTo>
                      <a:pt x="1028" y="2724"/>
                      <a:pt x="1036" y="2707"/>
                      <a:pt x="1036" y="269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150;p37">
                <a:extLst>
                  <a:ext uri="{FF2B5EF4-FFF2-40B4-BE49-F238E27FC236}">
                    <a16:creationId xmlns:a16="http://schemas.microsoft.com/office/drawing/2014/main" id="{21BAF28B-57EE-5E59-BB41-967FD830016D}"/>
                  </a:ext>
                </a:extLst>
              </p:cNvPr>
              <p:cNvSpPr/>
              <p:nvPr/>
            </p:nvSpPr>
            <p:spPr>
              <a:xfrm>
                <a:off x="3716601" y="8694619"/>
                <a:ext cx="296360" cy="272830"/>
              </a:xfrm>
              <a:custGeom>
                <a:avLst/>
                <a:gdLst/>
                <a:ahLst/>
                <a:cxnLst/>
                <a:rect l="l" t="t" r="r" b="b"/>
                <a:pathLst>
                  <a:path w="6008" h="5531" extrusionOk="0">
                    <a:moveTo>
                      <a:pt x="4813" y="786"/>
                    </a:moveTo>
                    <a:cubicBezTo>
                      <a:pt x="5047" y="886"/>
                      <a:pt x="4930" y="1253"/>
                      <a:pt x="4846" y="1446"/>
                    </a:cubicBezTo>
                    <a:cubicBezTo>
                      <a:pt x="4746" y="1696"/>
                      <a:pt x="4612" y="1930"/>
                      <a:pt x="4445" y="2139"/>
                    </a:cubicBezTo>
                    <a:cubicBezTo>
                      <a:pt x="4888" y="1922"/>
                      <a:pt x="5473" y="1730"/>
                      <a:pt x="5673" y="1963"/>
                    </a:cubicBezTo>
                    <a:cubicBezTo>
                      <a:pt x="5807" y="2131"/>
                      <a:pt x="5573" y="2364"/>
                      <a:pt x="5347" y="2498"/>
                    </a:cubicBezTo>
                    <a:cubicBezTo>
                      <a:pt x="5239" y="2565"/>
                      <a:pt x="5122" y="2632"/>
                      <a:pt x="5005" y="2682"/>
                    </a:cubicBezTo>
                    <a:cubicBezTo>
                      <a:pt x="4788" y="2774"/>
                      <a:pt x="4570" y="2841"/>
                      <a:pt x="4345" y="2891"/>
                    </a:cubicBezTo>
                    <a:cubicBezTo>
                      <a:pt x="4554" y="2899"/>
                      <a:pt x="4754" y="2924"/>
                      <a:pt x="4963" y="2966"/>
                    </a:cubicBezTo>
                    <a:cubicBezTo>
                      <a:pt x="5347" y="3049"/>
                      <a:pt x="6007" y="3258"/>
                      <a:pt x="5564" y="3634"/>
                    </a:cubicBezTo>
                    <a:cubicBezTo>
                      <a:pt x="5339" y="3826"/>
                      <a:pt x="5005" y="3776"/>
                      <a:pt x="4721" y="3726"/>
                    </a:cubicBezTo>
                    <a:cubicBezTo>
                      <a:pt x="4437" y="3684"/>
                      <a:pt x="4161" y="3609"/>
                      <a:pt x="3894" y="3501"/>
                    </a:cubicBezTo>
                    <a:cubicBezTo>
                      <a:pt x="3894" y="3501"/>
                      <a:pt x="4587" y="4252"/>
                      <a:pt x="4211" y="4854"/>
                    </a:cubicBezTo>
                    <a:cubicBezTo>
                      <a:pt x="4144" y="4971"/>
                      <a:pt x="4011" y="5046"/>
                      <a:pt x="3877" y="5038"/>
                    </a:cubicBezTo>
                    <a:cubicBezTo>
                      <a:pt x="3585" y="5021"/>
                      <a:pt x="3409" y="4737"/>
                      <a:pt x="3301" y="4511"/>
                    </a:cubicBezTo>
                    <a:cubicBezTo>
                      <a:pt x="3209" y="4303"/>
                      <a:pt x="3142" y="4085"/>
                      <a:pt x="3108" y="3868"/>
                    </a:cubicBezTo>
                    <a:lnTo>
                      <a:pt x="3100" y="3826"/>
                    </a:lnTo>
                    <a:cubicBezTo>
                      <a:pt x="3016" y="4236"/>
                      <a:pt x="2983" y="4653"/>
                      <a:pt x="2791" y="5038"/>
                    </a:cubicBezTo>
                    <a:lnTo>
                      <a:pt x="2774" y="5071"/>
                    </a:lnTo>
                    <a:cubicBezTo>
                      <a:pt x="2716" y="5188"/>
                      <a:pt x="2515" y="5531"/>
                      <a:pt x="2348" y="4812"/>
                    </a:cubicBezTo>
                    <a:cubicBezTo>
                      <a:pt x="2323" y="4679"/>
                      <a:pt x="2306" y="4537"/>
                      <a:pt x="2306" y="4394"/>
                    </a:cubicBezTo>
                    <a:cubicBezTo>
                      <a:pt x="2298" y="4119"/>
                      <a:pt x="2348" y="3843"/>
                      <a:pt x="2448" y="3584"/>
                    </a:cubicBezTo>
                    <a:lnTo>
                      <a:pt x="2206" y="3927"/>
                    </a:lnTo>
                    <a:cubicBezTo>
                      <a:pt x="1930" y="4311"/>
                      <a:pt x="1404" y="4795"/>
                      <a:pt x="1095" y="4436"/>
                    </a:cubicBezTo>
                    <a:cubicBezTo>
                      <a:pt x="945" y="4261"/>
                      <a:pt x="1170" y="3943"/>
                      <a:pt x="1312" y="3701"/>
                    </a:cubicBezTo>
                    <a:cubicBezTo>
                      <a:pt x="1446" y="3467"/>
                      <a:pt x="1621" y="3258"/>
                      <a:pt x="1830" y="3091"/>
                    </a:cubicBezTo>
                    <a:cubicBezTo>
                      <a:pt x="1830" y="3091"/>
                      <a:pt x="1454" y="3091"/>
                      <a:pt x="1162" y="3066"/>
                    </a:cubicBezTo>
                    <a:cubicBezTo>
                      <a:pt x="669" y="3024"/>
                      <a:pt x="1" y="2991"/>
                      <a:pt x="67" y="2657"/>
                    </a:cubicBezTo>
                    <a:cubicBezTo>
                      <a:pt x="134" y="2323"/>
                      <a:pt x="686" y="2247"/>
                      <a:pt x="953" y="2189"/>
                    </a:cubicBezTo>
                    <a:cubicBezTo>
                      <a:pt x="1304" y="2122"/>
                      <a:pt x="1671" y="2139"/>
                      <a:pt x="2014" y="2247"/>
                    </a:cubicBezTo>
                    <a:cubicBezTo>
                      <a:pt x="2014" y="2247"/>
                      <a:pt x="1772" y="2039"/>
                      <a:pt x="1580" y="1888"/>
                    </a:cubicBezTo>
                    <a:cubicBezTo>
                      <a:pt x="1496" y="1830"/>
                      <a:pt x="1421" y="1771"/>
                      <a:pt x="1354" y="1704"/>
                    </a:cubicBezTo>
                    <a:cubicBezTo>
                      <a:pt x="1262" y="1613"/>
                      <a:pt x="1137" y="1596"/>
                      <a:pt x="1037" y="1287"/>
                    </a:cubicBezTo>
                    <a:cubicBezTo>
                      <a:pt x="970" y="1053"/>
                      <a:pt x="1354" y="819"/>
                      <a:pt x="1663" y="953"/>
                    </a:cubicBezTo>
                    <a:cubicBezTo>
                      <a:pt x="1805" y="1028"/>
                      <a:pt x="1930" y="1111"/>
                      <a:pt x="2039" y="1220"/>
                    </a:cubicBezTo>
                    <a:cubicBezTo>
                      <a:pt x="1981" y="953"/>
                      <a:pt x="1864" y="468"/>
                      <a:pt x="2214" y="234"/>
                    </a:cubicBezTo>
                    <a:cubicBezTo>
                      <a:pt x="2490" y="67"/>
                      <a:pt x="2849" y="151"/>
                      <a:pt x="3016" y="435"/>
                    </a:cubicBezTo>
                    <a:cubicBezTo>
                      <a:pt x="3083" y="593"/>
                      <a:pt x="3117" y="760"/>
                      <a:pt x="3133" y="936"/>
                    </a:cubicBezTo>
                    <a:cubicBezTo>
                      <a:pt x="3326" y="527"/>
                      <a:pt x="3685" y="0"/>
                      <a:pt x="4002" y="251"/>
                    </a:cubicBezTo>
                    <a:cubicBezTo>
                      <a:pt x="4203" y="401"/>
                      <a:pt x="4153" y="677"/>
                      <a:pt x="4119" y="877"/>
                    </a:cubicBezTo>
                    <a:cubicBezTo>
                      <a:pt x="4094" y="994"/>
                      <a:pt x="4044" y="1161"/>
                      <a:pt x="4044" y="1161"/>
                    </a:cubicBezTo>
                    <a:lnTo>
                      <a:pt x="4102" y="1103"/>
                    </a:lnTo>
                    <a:lnTo>
                      <a:pt x="4161" y="1053"/>
                    </a:lnTo>
                    <a:cubicBezTo>
                      <a:pt x="4353" y="886"/>
                      <a:pt x="4579" y="710"/>
                      <a:pt x="4788" y="777"/>
                    </a:cubicBezTo>
                    <a:close/>
                  </a:path>
                </a:pathLst>
              </a:custGeom>
              <a:solidFill>
                <a:srgbClr val="FFAA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151;p37">
                <a:extLst>
                  <a:ext uri="{FF2B5EF4-FFF2-40B4-BE49-F238E27FC236}">
                    <a16:creationId xmlns:a16="http://schemas.microsoft.com/office/drawing/2014/main" id="{4FE3420A-AB1E-5806-1F24-3101BD24BF50}"/>
                  </a:ext>
                </a:extLst>
              </p:cNvPr>
              <p:cNvSpPr/>
              <p:nvPr/>
            </p:nvSpPr>
            <p:spPr>
              <a:xfrm>
                <a:off x="4202033" y="8170021"/>
                <a:ext cx="739321" cy="733549"/>
              </a:xfrm>
              <a:custGeom>
                <a:avLst/>
                <a:gdLst/>
                <a:ahLst/>
                <a:cxnLst/>
                <a:rect l="l" t="t" r="r" b="b"/>
                <a:pathLst>
                  <a:path w="14988" h="14871" extrusionOk="0">
                    <a:moveTo>
                      <a:pt x="11805" y="12749"/>
                    </a:moveTo>
                    <a:lnTo>
                      <a:pt x="11805" y="12757"/>
                    </a:lnTo>
                    <a:cubicBezTo>
                      <a:pt x="11554" y="13100"/>
                      <a:pt x="10861" y="12816"/>
                      <a:pt x="10468" y="12607"/>
                    </a:cubicBezTo>
                    <a:cubicBezTo>
                      <a:pt x="9591" y="12147"/>
                      <a:pt x="9006" y="11262"/>
                      <a:pt x="8455" y="10376"/>
                    </a:cubicBezTo>
                    <a:cubicBezTo>
                      <a:pt x="8455" y="10376"/>
                      <a:pt x="8898" y="13843"/>
                      <a:pt x="8438" y="14236"/>
                    </a:cubicBezTo>
                    <a:cubicBezTo>
                      <a:pt x="8229" y="14403"/>
                      <a:pt x="7344" y="14278"/>
                      <a:pt x="7219" y="13250"/>
                    </a:cubicBezTo>
                    <a:cubicBezTo>
                      <a:pt x="7219" y="13250"/>
                      <a:pt x="5673" y="14871"/>
                      <a:pt x="6350" y="12022"/>
                    </a:cubicBezTo>
                    <a:cubicBezTo>
                      <a:pt x="6442" y="11646"/>
                      <a:pt x="6559" y="11279"/>
                      <a:pt x="6701" y="10928"/>
                    </a:cubicBezTo>
                    <a:cubicBezTo>
                      <a:pt x="6843" y="10577"/>
                      <a:pt x="7118" y="10092"/>
                      <a:pt x="7118" y="10092"/>
                    </a:cubicBezTo>
                    <a:lnTo>
                      <a:pt x="6584" y="10610"/>
                    </a:lnTo>
                    <a:cubicBezTo>
                      <a:pt x="6483" y="10702"/>
                      <a:pt x="6392" y="10794"/>
                      <a:pt x="6291" y="10886"/>
                    </a:cubicBezTo>
                    <a:cubicBezTo>
                      <a:pt x="6174" y="10986"/>
                      <a:pt x="6057" y="11103"/>
                      <a:pt x="5940" y="11203"/>
                    </a:cubicBezTo>
                    <a:cubicBezTo>
                      <a:pt x="5840" y="11295"/>
                      <a:pt x="5740" y="11379"/>
                      <a:pt x="5640" y="11462"/>
                    </a:cubicBezTo>
                    <a:cubicBezTo>
                      <a:pt x="4896" y="12064"/>
                      <a:pt x="3877" y="12757"/>
                      <a:pt x="3008" y="12323"/>
                    </a:cubicBezTo>
                    <a:cubicBezTo>
                      <a:pt x="2958" y="12298"/>
                      <a:pt x="2908" y="12264"/>
                      <a:pt x="2875" y="12231"/>
                    </a:cubicBezTo>
                    <a:cubicBezTo>
                      <a:pt x="2758" y="12114"/>
                      <a:pt x="2808" y="11964"/>
                      <a:pt x="2891" y="11813"/>
                    </a:cubicBezTo>
                    <a:lnTo>
                      <a:pt x="2966" y="11688"/>
                    </a:lnTo>
                    <a:cubicBezTo>
                      <a:pt x="2991" y="11654"/>
                      <a:pt x="3017" y="11621"/>
                      <a:pt x="3050" y="11588"/>
                    </a:cubicBezTo>
                    <a:cubicBezTo>
                      <a:pt x="3159" y="11454"/>
                      <a:pt x="3242" y="11362"/>
                      <a:pt x="3125" y="11379"/>
                    </a:cubicBezTo>
                    <a:cubicBezTo>
                      <a:pt x="2499" y="11462"/>
                      <a:pt x="1212" y="11120"/>
                      <a:pt x="3067" y="10167"/>
                    </a:cubicBezTo>
                    <a:cubicBezTo>
                      <a:pt x="3735" y="9825"/>
                      <a:pt x="4462" y="9624"/>
                      <a:pt x="5172" y="9399"/>
                    </a:cubicBezTo>
                    <a:cubicBezTo>
                      <a:pt x="5172" y="9399"/>
                      <a:pt x="2657" y="9482"/>
                      <a:pt x="1646" y="9215"/>
                    </a:cubicBezTo>
                    <a:cubicBezTo>
                      <a:pt x="1429" y="9157"/>
                      <a:pt x="1187" y="9115"/>
                      <a:pt x="1095" y="8889"/>
                    </a:cubicBezTo>
                    <a:cubicBezTo>
                      <a:pt x="803" y="8229"/>
                      <a:pt x="1747" y="8263"/>
                      <a:pt x="1488" y="8204"/>
                    </a:cubicBezTo>
                    <a:cubicBezTo>
                      <a:pt x="1304" y="8162"/>
                      <a:pt x="1062" y="8029"/>
                      <a:pt x="1179" y="7795"/>
                    </a:cubicBezTo>
                    <a:cubicBezTo>
                      <a:pt x="1220" y="7703"/>
                      <a:pt x="1396" y="7728"/>
                      <a:pt x="1446" y="7695"/>
                    </a:cubicBezTo>
                    <a:cubicBezTo>
                      <a:pt x="1404" y="7670"/>
                      <a:pt x="1354" y="7645"/>
                      <a:pt x="1304" y="7611"/>
                    </a:cubicBezTo>
                    <a:cubicBezTo>
                      <a:pt x="1304" y="7611"/>
                      <a:pt x="1" y="6609"/>
                      <a:pt x="1337" y="6233"/>
                    </a:cubicBezTo>
                    <a:cubicBezTo>
                      <a:pt x="1655" y="6141"/>
                      <a:pt x="1997" y="6216"/>
                      <a:pt x="2265" y="6316"/>
                    </a:cubicBezTo>
                    <a:cubicBezTo>
                      <a:pt x="2524" y="6375"/>
                      <a:pt x="2791" y="6467"/>
                      <a:pt x="3042" y="6567"/>
                    </a:cubicBezTo>
                    <a:cubicBezTo>
                      <a:pt x="3184" y="6625"/>
                      <a:pt x="3317" y="6675"/>
                      <a:pt x="3451" y="6734"/>
                    </a:cubicBezTo>
                    <a:cubicBezTo>
                      <a:pt x="3768" y="6792"/>
                      <a:pt x="4086" y="6876"/>
                      <a:pt x="4395" y="6968"/>
                    </a:cubicBezTo>
                    <a:cubicBezTo>
                      <a:pt x="4103" y="6792"/>
                      <a:pt x="3802" y="6625"/>
                      <a:pt x="3509" y="6442"/>
                    </a:cubicBezTo>
                    <a:cubicBezTo>
                      <a:pt x="3334" y="6341"/>
                      <a:pt x="3167" y="6241"/>
                      <a:pt x="3000" y="6141"/>
                    </a:cubicBezTo>
                    <a:cubicBezTo>
                      <a:pt x="2849" y="6041"/>
                      <a:pt x="2699" y="5949"/>
                      <a:pt x="2557" y="5848"/>
                    </a:cubicBezTo>
                    <a:cubicBezTo>
                      <a:pt x="2440" y="5765"/>
                      <a:pt x="2332" y="5690"/>
                      <a:pt x="2215" y="5606"/>
                    </a:cubicBezTo>
                    <a:cubicBezTo>
                      <a:pt x="2106" y="5523"/>
                      <a:pt x="2031" y="5456"/>
                      <a:pt x="1939" y="5381"/>
                    </a:cubicBezTo>
                    <a:cubicBezTo>
                      <a:pt x="1872" y="5330"/>
                      <a:pt x="1814" y="5280"/>
                      <a:pt x="1755" y="5230"/>
                    </a:cubicBezTo>
                    <a:cubicBezTo>
                      <a:pt x="1697" y="5180"/>
                      <a:pt x="1638" y="5122"/>
                      <a:pt x="1580" y="5071"/>
                    </a:cubicBezTo>
                    <a:cubicBezTo>
                      <a:pt x="1538" y="5030"/>
                      <a:pt x="1496" y="4988"/>
                      <a:pt x="1454" y="4946"/>
                    </a:cubicBezTo>
                    <a:cubicBezTo>
                      <a:pt x="1195" y="4696"/>
                      <a:pt x="669" y="4219"/>
                      <a:pt x="2064" y="4019"/>
                    </a:cubicBezTo>
                    <a:cubicBezTo>
                      <a:pt x="1847" y="3802"/>
                      <a:pt x="1847" y="3317"/>
                      <a:pt x="2390" y="3300"/>
                    </a:cubicBezTo>
                    <a:cubicBezTo>
                      <a:pt x="2382" y="3259"/>
                      <a:pt x="2382" y="3225"/>
                      <a:pt x="2382" y="3183"/>
                    </a:cubicBezTo>
                    <a:cubicBezTo>
                      <a:pt x="2448" y="2808"/>
                      <a:pt x="2950" y="3000"/>
                      <a:pt x="3259" y="3108"/>
                    </a:cubicBezTo>
                    <a:cubicBezTo>
                      <a:pt x="4044" y="3384"/>
                      <a:pt x="4704" y="3960"/>
                      <a:pt x="5289" y="4587"/>
                    </a:cubicBezTo>
                    <a:cubicBezTo>
                      <a:pt x="5197" y="4470"/>
                      <a:pt x="5113" y="4353"/>
                      <a:pt x="5030" y="4244"/>
                    </a:cubicBezTo>
                    <a:lnTo>
                      <a:pt x="5022" y="4244"/>
                    </a:lnTo>
                    <a:cubicBezTo>
                      <a:pt x="4871" y="4061"/>
                      <a:pt x="4737" y="3868"/>
                      <a:pt x="4629" y="3668"/>
                    </a:cubicBezTo>
                    <a:cubicBezTo>
                      <a:pt x="4570" y="3576"/>
                      <a:pt x="4512" y="3493"/>
                      <a:pt x="4462" y="3401"/>
                    </a:cubicBezTo>
                    <a:cubicBezTo>
                      <a:pt x="4395" y="3309"/>
                      <a:pt x="4228" y="3066"/>
                      <a:pt x="3827" y="2498"/>
                    </a:cubicBezTo>
                    <a:cubicBezTo>
                      <a:pt x="3184" y="1579"/>
                      <a:pt x="3977" y="869"/>
                      <a:pt x="4428" y="1003"/>
                    </a:cubicBezTo>
                    <a:cubicBezTo>
                      <a:pt x="4495" y="1028"/>
                      <a:pt x="4554" y="1062"/>
                      <a:pt x="4612" y="1112"/>
                    </a:cubicBezTo>
                    <a:cubicBezTo>
                      <a:pt x="4696" y="1170"/>
                      <a:pt x="4763" y="1229"/>
                      <a:pt x="4821" y="1279"/>
                    </a:cubicBezTo>
                    <a:cubicBezTo>
                      <a:pt x="4821" y="1229"/>
                      <a:pt x="4821" y="1178"/>
                      <a:pt x="4829" y="1120"/>
                    </a:cubicBezTo>
                    <a:cubicBezTo>
                      <a:pt x="4854" y="702"/>
                      <a:pt x="5297" y="460"/>
                      <a:pt x="5757" y="978"/>
                    </a:cubicBezTo>
                    <a:cubicBezTo>
                      <a:pt x="5782" y="1"/>
                      <a:pt x="6625" y="702"/>
                      <a:pt x="6793" y="953"/>
                    </a:cubicBezTo>
                    <a:cubicBezTo>
                      <a:pt x="6818" y="1003"/>
                      <a:pt x="6851" y="1053"/>
                      <a:pt x="6876" y="1103"/>
                    </a:cubicBezTo>
                    <a:cubicBezTo>
                      <a:pt x="6935" y="1229"/>
                      <a:pt x="6993" y="1362"/>
                      <a:pt x="7043" y="1496"/>
                    </a:cubicBezTo>
                    <a:cubicBezTo>
                      <a:pt x="7068" y="1546"/>
                      <a:pt x="7085" y="1605"/>
                      <a:pt x="7102" y="1655"/>
                    </a:cubicBezTo>
                    <a:cubicBezTo>
                      <a:pt x="7344" y="2156"/>
                      <a:pt x="7553" y="2666"/>
                      <a:pt x="7737" y="3192"/>
                    </a:cubicBezTo>
                    <a:cubicBezTo>
                      <a:pt x="7828" y="3426"/>
                      <a:pt x="7887" y="3668"/>
                      <a:pt x="7929" y="3919"/>
                    </a:cubicBezTo>
                    <a:cubicBezTo>
                      <a:pt x="8037" y="2799"/>
                      <a:pt x="8004" y="1630"/>
                      <a:pt x="8346" y="560"/>
                    </a:cubicBezTo>
                    <a:cubicBezTo>
                      <a:pt x="8405" y="376"/>
                      <a:pt x="8555" y="243"/>
                      <a:pt x="8739" y="201"/>
                    </a:cubicBezTo>
                    <a:cubicBezTo>
                      <a:pt x="8781" y="184"/>
                      <a:pt x="8823" y="176"/>
                      <a:pt x="8856" y="184"/>
                    </a:cubicBezTo>
                    <a:cubicBezTo>
                      <a:pt x="9157" y="151"/>
                      <a:pt x="9491" y="326"/>
                      <a:pt x="9616" y="819"/>
                    </a:cubicBezTo>
                    <a:cubicBezTo>
                      <a:pt x="9700" y="1162"/>
                      <a:pt x="9541" y="1730"/>
                      <a:pt x="9742" y="1354"/>
                    </a:cubicBezTo>
                    <a:cubicBezTo>
                      <a:pt x="10026" y="844"/>
                      <a:pt x="10544" y="811"/>
                      <a:pt x="10301" y="1980"/>
                    </a:cubicBezTo>
                    <a:cubicBezTo>
                      <a:pt x="10301" y="1980"/>
                      <a:pt x="11061" y="786"/>
                      <a:pt x="11538" y="1062"/>
                    </a:cubicBezTo>
                    <a:cubicBezTo>
                      <a:pt x="12031" y="1354"/>
                      <a:pt x="11788" y="2064"/>
                      <a:pt x="11663" y="2557"/>
                    </a:cubicBezTo>
                    <a:cubicBezTo>
                      <a:pt x="11362" y="3735"/>
                      <a:pt x="10552" y="4712"/>
                      <a:pt x="9758" y="5631"/>
                    </a:cubicBezTo>
                    <a:cubicBezTo>
                      <a:pt x="10017" y="5431"/>
                      <a:pt x="10268" y="5205"/>
                      <a:pt x="10502" y="4980"/>
                    </a:cubicBezTo>
                    <a:cubicBezTo>
                      <a:pt x="11162" y="4320"/>
                      <a:pt x="11763" y="3618"/>
                      <a:pt x="12315" y="2874"/>
                    </a:cubicBezTo>
                    <a:cubicBezTo>
                      <a:pt x="12732" y="2331"/>
                      <a:pt x="13910" y="1805"/>
                      <a:pt x="13484" y="3200"/>
                    </a:cubicBezTo>
                    <a:cubicBezTo>
                      <a:pt x="13484" y="3200"/>
                      <a:pt x="13927" y="2908"/>
                      <a:pt x="14144" y="3183"/>
                    </a:cubicBezTo>
                    <a:cubicBezTo>
                      <a:pt x="14395" y="3493"/>
                      <a:pt x="14119" y="3994"/>
                      <a:pt x="13785" y="4353"/>
                    </a:cubicBezTo>
                    <a:cubicBezTo>
                      <a:pt x="13977" y="4311"/>
                      <a:pt x="14228" y="4269"/>
                      <a:pt x="14320" y="4478"/>
                    </a:cubicBezTo>
                    <a:cubicBezTo>
                      <a:pt x="14553" y="5030"/>
                      <a:pt x="13802" y="5481"/>
                      <a:pt x="13208" y="6007"/>
                    </a:cubicBezTo>
                    <a:cubicBezTo>
                      <a:pt x="12640" y="6508"/>
                      <a:pt x="12022" y="6943"/>
                      <a:pt x="11362" y="7302"/>
                    </a:cubicBezTo>
                    <a:cubicBezTo>
                      <a:pt x="11989" y="7143"/>
                      <a:pt x="12624" y="7026"/>
                      <a:pt x="13267" y="6934"/>
                    </a:cubicBezTo>
                    <a:cubicBezTo>
                      <a:pt x="13593" y="6843"/>
                      <a:pt x="13927" y="6801"/>
                      <a:pt x="14261" y="6826"/>
                    </a:cubicBezTo>
                    <a:cubicBezTo>
                      <a:pt x="14604" y="6767"/>
                      <a:pt x="14988" y="7294"/>
                      <a:pt x="14746" y="7678"/>
                    </a:cubicBezTo>
                    <a:cubicBezTo>
                      <a:pt x="14595" y="7929"/>
                      <a:pt x="14470" y="7970"/>
                      <a:pt x="14044" y="8179"/>
                    </a:cubicBezTo>
                    <a:cubicBezTo>
                      <a:pt x="14152" y="8313"/>
                      <a:pt x="14946" y="8388"/>
                      <a:pt x="14478" y="8864"/>
                    </a:cubicBezTo>
                    <a:cubicBezTo>
                      <a:pt x="13910" y="9441"/>
                      <a:pt x="12599" y="9132"/>
                      <a:pt x="11747" y="8956"/>
                    </a:cubicBezTo>
                    <a:lnTo>
                      <a:pt x="11671" y="8939"/>
                    </a:lnTo>
                    <a:lnTo>
                      <a:pt x="11930" y="9056"/>
                    </a:lnTo>
                    <a:cubicBezTo>
                      <a:pt x="12482" y="9307"/>
                      <a:pt x="13743" y="9666"/>
                      <a:pt x="13618" y="10251"/>
                    </a:cubicBezTo>
                    <a:cubicBezTo>
                      <a:pt x="13493" y="10869"/>
                      <a:pt x="12724" y="10777"/>
                      <a:pt x="12173" y="10819"/>
                    </a:cubicBezTo>
                    <a:cubicBezTo>
                      <a:pt x="12173" y="10819"/>
                      <a:pt x="13208" y="11387"/>
                      <a:pt x="12348" y="11755"/>
                    </a:cubicBezTo>
                    <a:cubicBezTo>
                      <a:pt x="11872" y="11964"/>
                      <a:pt x="11061" y="11479"/>
                      <a:pt x="11462" y="11913"/>
                    </a:cubicBezTo>
                    <a:cubicBezTo>
                      <a:pt x="11613" y="12089"/>
                      <a:pt x="11788" y="12298"/>
                      <a:pt x="11838" y="12490"/>
                    </a:cubicBezTo>
                    <a:cubicBezTo>
                      <a:pt x="11922" y="12657"/>
                      <a:pt x="11880" y="12732"/>
                      <a:pt x="11805" y="12749"/>
                    </a:cubicBezTo>
                    <a:close/>
                    <a:moveTo>
                      <a:pt x="6108" y="711"/>
                    </a:moveTo>
                    <a:lnTo>
                      <a:pt x="6108" y="711"/>
                    </a:lnTo>
                    <a:cubicBezTo>
                      <a:pt x="6074" y="644"/>
                      <a:pt x="6041" y="619"/>
                      <a:pt x="6108" y="711"/>
                    </a:cubicBezTo>
                    <a:close/>
                    <a:moveTo>
                      <a:pt x="6108" y="2657"/>
                    </a:moveTo>
                    <a:close/>
                    <a:moveTo>
                      <a:pt x="13543" y="2741"/>
                    </a:moveTo>
                    <a:cubicBezTo>
                      <a:pt x="13584" y="2674"/>
                      <a:pt x="13576" y="2691"/>
                      <a:pt x="13526" y="2691"/>
                    </a:cubicBezTo>
                    <a:lnTo>
                      <a:pt x="13551" y="2741"/>
                    </a:lnTo>
                    <a:close/>
                    <a:moveTo>
                      <a:pt x="9608" y="3434"/>
                    </a:moveTo>
                    <a:lnTo>
                      <a:pt x="9608" y="3434"/>
                    </a:lnTo>
                    <a:lnTo>
                      <a:pt x="9591" y="3467"/>
                    </a:lnTo>
                    <a:close/>
                    <a:moveTo>
                      <a:pt x="13300" y="8463"/>
                    </a:moveTo>
                    <a:lnTo>
                      <a:pt x="13300" y="8463"/>
                    </a:lnTo>
                    <a:lnTo>
                      <a:pt x="13292" y="8463"/>
                    </a:lnTo>
                    <a:lnTo>
                      <a:pt x="13292" y="8463"/>
                    </a:lnTo>
                    <a:close/>
                    <a:moveTo>
                      <a:pt x="12390" y="9357"/>
                    </a:moveTo>
                    <a:lnTo>
                      <a:pt x="12365" y="9349"/>
                    </a:lnTo>
                    <a:lnTo>
                      <a:pt x="12398" y="9365"/>
                    </a:lnTo>
                    <a:close/>
                    <a:moveTo>
                      <a:pt x="2474" y="11028"/>
                    </a:moveTo>
                    <a:close/>
                    <a:moveTo>
                      <a:pt x="11763" y="12624"/>
                    </a:moveTo>
                    <a:close/>
                    <a:moveTo>
                      <a:pt x="6475" y="13509"/>
                    </a:moveTo>
                    <a:lnTo>
                      <a:pt x="6458" y="13492"/>
                    </a:lnTo>
                    <a:cubicBezTo>
                      <a:pt x="6458" y="13501"/>
                      <a:pt x="6467" y="13509"/>
                      <a:pt x="6475" y="1350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152;p37">
                <a:extLst>
                  <a:ext uri="{FF2B5EF4-FFF2-40B4-BE49-F238E27FC236}">
                    <a16:creationId xmlns:a16="http://schemas.microsoft.com/office/drawing/2014/main" id="{4A5DB066-2883-B9B6-F63B-79475301A463}"/>
                  </a:ext>
                </a:extLst>
              </p:cNvPr>
              <p:cNvSpPr/>
              <p:nvPr/>
            </p:nvSpPr>
            <p:spPr>
              <a:xfrm>
                <a:off x="4299701" y="8260093"/>
                <a:ext cx="540728" cy="524055"/>
              </a:xfrm>
              <a:custGeom>
                <a:avLst/>
                <a:gdLst/>
                <a:ahLst/>
                <a:cxnLst/>
                <a:rect l="l" t="t" r="r" b="b"/>
                <a:pathLst>
                  <a:path w="10962" h="10624" extrusionOk="0">
                    <a:moveTo>
                      <a:pt x="4352" y="1"/>
                    </a:moveTo>
                    <a:cubicBezTo>
                      <a:pt x="4274" y="1"/>
                      <a:pt x="4201" y="111"/>
                      <a:pt x="4178" y="464"/>
                    </a:cubicBezTo>
                    <a:cubicBezTo>
                      <a:pt x="4162" y="727"/>
                      <a:pt x="4264" y="1036"/>
                      <a:pt x="4218" y="1036"/>
                    </a:cubicBezTo>
                    <a:cubicBezTo>
                      <a:pt x="4188" y="1036"/>
                      <a:pt x="4096" y="906"/>
                      <a:pt x="3869" y="547"/>
                    </a:cubicBezTo>
                    <a:cubicBezTo>
                      <a:pt x="3729" y="323"/>
                      <a:pt x="3624" y="243"/>
                      <a:pt x="3547" y="243"/>
                    </a:cubicBezTo>
                    <a:cubicBezTo>
                      <a:pt x="3403" y="243"/>
                      <a:pt x="3359" y="525"/>
                      <a:pt x="3376" y="672"/>
                    </a:cubicBezTo>
                    <a:lnTo>
                      <a:pt x="3376" y="756"/>
                    </a:lnTo>
                    <a:cubicBezTo>
                      <a:pt x="3405" y="999"/>
                      <a:pt x="3407" y="1066"/>
                      <a:pt x="3400" y="1066"/>
                    </a:cubicBezTo>
                    <a:cubicBezTo>
                      <a:pt x="3391" y="1066"/>
                      <a:pt x="3367" y="956"/>
                      <a:pt x="3367" y="956"/>
                    </a:cubicBezTo>
                    <a:cubicBezTo>
                      <a:pt x="3142" y="610"/>
                      <a:pt x="2993" y="475"/>
                      <a:pt x="2904" y="475"/>
                    </a:cubicBezTo>
                    <a:cubicBezTo>
                      <a:pt x="2669" y="475"/>
                      <a:pt x="2854" y="1415"/>
                      <a:pt x="3175" y="1875"/>
                    </a:cubicBezTo>
                    <a:cubicBezTo>
                      <a:pt x="3526" y="2385"/>
                      <a:pt x="3902" y="2878"/>
                      <a:pt x="4295" y="3362"/>
                    </a:cubicBezTo>
                    <a:lnTo>
                      <a:pt x="4955" y="4064"/>
                    </a:lnTo>
                    <a:cubicBezTo>
                      <a:pt x="5182" y="4398"/>
                      <a:pt x="5521" y="4695"/>
                      <a:pt x="5666" y="4695"/>
                    </a:cubicBezTo>
                    <a:cubicBezTo>
                      <a:pt x="5749" y="4695"/>
                      <a:pt x="5769" y="4596"/>
                      <a:pt x="5665" y="4348"/>
                    </a:cubicBezTo>
                    <a:cubicBezTo>
                      <a:pt x="5339" y="3630"/>
                      <a:pt x="5180" y="2619"/>
                      <a:pt x="4963" y="1683"/>
                    </a:cubicBezTo>
                    <a:cubicBezTo>
                      <a:pt x="4871" y="1282"/>
                      <a:pt x="4930" y="1124"/>
                      <a:pt x="4570" y="230"/>
                    </a:cubicBezTo>
                    <a:cubicBezTo>
                      <a:pt x="4535" y="141"/>
                      <a:pt x="4441" y="1"/>
                      <a:pt x="4352" y="1"/>
                    </a:cubicBezTo>
                    <a:close/>
                    <a:moveTo>
                      <a:pt x="1946" y="2252"/>
                    </a:moveTo>
                    <a:cubicBezTo>
                      <a:pt x="1720" y="2252"/>
                      <a:pt x="1707" y="2543"/>
                      <a:pt x="1797" y="2702"/>
                    </a:cubicBezTo>
                    <a:cubicBezTo>
                      <a:pt x="1849" y="2782"/>
                      <a:pt x="1858" y="2811"/>
                      <a:pt x="1840" y="2811"/>
                    </a:cubicBezTo>
                    <a:cubicBezTo>
                      <a:pt x="1805" y="2811"/>
                      <a:pt x="1658" y="2689"/>
                      <a:pt x="1546" y="2627"/>
                    </a:cubicBezTo>
                    <a:lnTo>
                      <a:pt x="1546" y="2627"/>
                    </a:lnTo>
                    <a:cubicBezTo>
                      <a:pt x="1546" y="2627"/>
                      <a:pt x="1546" y="2627"/>
                      <a:pt x="1546" y="2627"/>
                    </a:cubicBezTo>
                    <a:cubicBezTo>
                      <a:pt x="1547" y="2627"/>
                      <a:pt x="1137" y="2415"/>
                      <a:pt x="951" y="2415"/>
                    </a:cubicBezTo>
                    <a:cubicBezTo>
                      <a:pt x="821" y="2415"/>
                      <a:pt x="800" y="2518"/>
                      <a:pt x="1103" y="2870"/>
                    </a:cubicBezTo>
                    <a:cubicBezTo>
                      <a:pt x="1436" y="3237"/>
                      <a:pt x="1491" y="3336"/>
                      <a:pt x="1454" y="3336"/>
                    </a:cubicBezTo>
                    <a:cubicBezTo>
                      <a:pt x="1411" y="3336"/>
                      <a:pt x="1245" y="3204"/>
                      <a:pt x="1245" y="3204"/>
                    </a:cubicBezTo>
                    <a:cubicBezTo>
                      <a:pt x="1226" y="3203"/>
                      <a:pt x="1207" y="3203"/>
                      <a:pt x="1189" y="3203"/>
                    </a:cubicBezTo>
                    <a:cubicBezTo>
                      <a:pt x="500" y="3203"/>
                      <a:pt x="1095" y="3663"/>
                      <a:pt x="1095" y="3663"/>
                    </a:cubicBezTo>
                    <a:lnTo>
                      <a:pt x="1112" y="3672"/>
                    </a:lnTo>
                    <a:lnTo>
                      <a:pt x="1120" y="3672"/>
                    </a:lnTo>
                    <a:cubicBezTo>
                      <a:pt x="1839" y="4131"/>
                      <a:pt x="3125" y="4549"/>
                      <a:pt x="3125" y="4549"/>
                    </a:cubicBezTo>
                    <a:cubicBezTo>
                      <a:pt x="3701" y="4741"/>
                      <a:pt x="4320" y="4983"/>
                      <a:pt x="4478" y="5050"/>
                    </a:cubicBezTo>
                    <a:cubicBezTo>
                      <a:pt x="4648" y="5130"/>
                      <a:pt x="4760" y="5163"/>
                      <a:pt x="4829" y="5163"/>
                    </a:cubicBezTo>
                    <a:cubicBezTo>
                      <a:pt x="5061" y="5163"/>
                      <a:pt x="4801" y="4791"/>
                      <a:pt x="4620" y="4624"/>
                    </a:cubicBezTo>
                    <a:cubicBezTo>
                      <a:pt x="3777" y="3830"/>
                      <a:pt x="3167" y="2744"/>
                      <a:pt x="2114" y="2293"/>
                    </a:cubicBezTo>
                    <a:cubicBezTo>
                      <a:pt x="2048" y="2264"/>
                      <a:pt x="1993" y="2252"/>
                      <a:pt x="1946" y="2252"/>
                    </a:cubicBezTo>
                    <a:close/>
                    <a:moveTo>
                      <a:pt x="6904" y="541"/>
                    </a:moveTo>
                    <a:cubicBezTo>
                      <a:pt x="6795" y="541"/>
                      <a:pt x="6665" y="697"/>
                      <a:pt x="6625" y="781"/>
                    </a:cubicBezTo>
                    <a:cubicBezTo>
                      <a:pt x="6417" y="1215"/>
                      <a:pt x="6208" y="3337"/>
                      <a:pt x="6208" y="3337"/>
                    </a:cubicBezTo>
                    <a:cubicBezTo>
                      <a:pt x="6208" y="3989"/>
                      <a:pt x="6141" y="4290"/>
                      <a:pt x="6166" y="4499"/>
                    </a:cubicBezTo>
                    <a:cubicBezTo>
                      <a:pt x="5999" y="5033"/>
                      <a:pt x="6224" y="5100"/>
                      <a:pt x="6224" y="5100"/>
                    </a:cubicBezTo>
                    <a:cubicBezTo>
                      <a:pt x="6324" y="5135"/>
                      <a:pt x="6353" y="5199"/>
                      <a:pt x="6385" y="5199"/>
                    </a:cubicBezTo>
                    <a:cubicBezTo>
                      <a:pt x="6422" y="5199"/>
                      <a:pt x="6463" y="5109"/>
                      <a:pt x="6625" y="4774"/>
                    </a:cubicBezTo>
                    <a:cubicBezTo>
                      <a:pt x="6650" y="4732"/>
                      <a:pt x="6659" y="4716"/>
                      <a:pt x="6676" y="4682"/>
                    </a:cubicBezTo>
                    <a:cubicBezTo>
                      <a:pt x="7210" y="3788"/>
                      <a:pt x="7887" y="3012"/>
                      <a:pt x="8363" y="2093"/>
                    </a:cubicBezTo>
                    <a:cubicBezTo>
                      <a:pt x="8380" y="2059"/>
                      <a:pt x="8396" y="2026"/>
                      <a:pt x="8413" y="1984"/>
                    </a:cubicBezTo>
                    <a:cubicBezTo>
                      <a:pt x="8413" y="1984"/>
                      <a:pt x="8413" y="1984"/>
                      <a:pt x="8413" y="1984"/>
                    </a:cubicBezTo>
                    <a:cubicBezTo>
                      <a:pt x="8419" y="1984"/>
                      <a:pt x="8721" y="1589"/>
                      <a:pt x="8614" y="1324"/>
                    </a:cubicBezTo>
                    <a:cubicBezTo>
                      <a:pt x="8566" y="1207"/>
                      <a:pt x="8494" y="1159"/>
                      <a:pt x="8408" y="1159"/>
                    </a:cubicBezTo>
                    <a:cubicBezTo>
                      <a:pt x="8152" y="1159"/>
                      <a:pt x="7768" y="1591"/>
                      <a:pt x="7511" y="1892"/>
                    </a:cubicBezTo>
                    <a:cubicBezTo>
                      <a:pt x="7490" y="1917"/>
                      <a:pt x="7446" y="2018"/>
                      <a:pt x="7437" y="2018"/>
                    </a:cubicBezTo>
                    <a:cubicBezTo>
                      <a:pt x="7428" y="2018"/>
                      <a:pt x="7458" y="1908"/>
                      <a:pt x="7594" y="1491"/>
                    </a:cubicBezTo>
                    <a:cubicBezTo>
                      <a:pt x="7691" y="1221"/>
                      <a:pt x="7709" y="653"/>
                      <a:pt x="7541" y="653"/>
                    </a:cubicBezTo>
                    <a:cubicBezTo>
                      <a:pt x="7475" y="653"/>
                      <a:pt x="7381" y="739"/>
                      <a:pt x="7252" y="965"/>
                    </a:cubicBezTo>
                    <a:cubicBezTo>
                      <a:pt x="7083" y="1261"/>
                      <a:pt x="7020" y="1358"/>
                      <a:pt x="7004" y="1358"/>
                    </a:cubicBezTo>
                    <a:cubicBezTo>
                      <a:pt x="6981" y="1358"/>
                      <a:pt x="7063" y="1146"/>
                      <a:pt x="7068" y="1057"/>
                    </a:cubicBezTo>
                    <a:cubicBezTo>
                      <a:pt x="7080" y="662"/>
                      <a:pt x="7000" y="541"/>
                      <a:pt x="6904" y="541"/>
                    </a:cubicBezTo>
                    <a:close/>
                    <a:moveTo>
                      <a:pt x="623" y="5354"/>
                    </a:moveTo>
                    <a:cubicBezTo>
                      <a:pt x="185" y="5354"/>
                      <a:pt x="384" y="5574"/>
                      <a:pt x="477" y="5651"/>
                    </a:cubicBezTo>
                    <a:cubicBezTo>
                      <a:pt x="619" y="5760"/>
                      <a:pt x="778" y="5852"/>
                      <a:pt x="953" y="5919"/>
                    </a:cubicBezTo>
                    <a:lnTo>
                      <a:pt x="1037" y="5952"/>
                    </a:lnTo>
                    <a:cubicBezTo>
                      <a:pt x="702" y="6044"/>
                      <a:pt x="1" y="6278"/>
                      <a:pt x="978" y="6487"/>
                    </a:cubicBezTo>
                    <a:cubicBezTo>
                      <a:pt x="1404" y="6579"/>
                      <a:pt x="661" y="6888"/>
                      <a:pt x="928" y="7005"/>
                    </a:cubicBezTo>
                    <a:cubicBezTo>
                      <a:pt x="1113" y="7090"/>
                      <a:pt x="1340" y="7126"/>
                      <a:pt x="1589" y="7126"/>
                    </a:cubicBezTo>
                    <a:cubicBezTo>
                      <a:pt x="2801" y="7126"/>
                      <a:pt x="4537" y="6286"/>
                      <a:pt x="4537" y="6286"/>
                    </a:cubicBezTo>
                    <a:cubicBezTo>
                      <a:pt x="5072" y="6144"/>
                      <a:pt x="4729" y="5902"/>
                      <a:pt x="4570" y="5869"/>
                    </a:cubicBezTo>
                    <a:cubicBezTo>
                      <a:pt x="3944" y="5760"/>
                      <a:pt x="3392" y="5676"/>
                      <a:pt x="2808" y="5585"/>
                    </a:cubicBezTo>
                    <a:cubicBezTo>
                      <a:pt x="2808" y="5585"/>
                      <a:pt x="2682" y="5484"/>
                      <a:pt x="744" y="5359"/>
                    </a:cubicBezTo>
                    <a:cubicBezTo>
                      <a:pt x="699" y="5356"/>
                      <a:pt x="659" y="5354"/>
                      <a:pt x="623" y="5354"/>
                    </a:cubicBezTo>
                    <a:close/>
                    <a:moveTo>
                      <a:pt x="5297" y="6716"/>
                    </a:moveTo>
                    <a:cubicBezTo>
                      <a:pt x="5256" y="6716"/>
                      <a:pt x="5192" y="6744"/>
                      <a:pt x="5097" y="6813"/>
                    </a:cubicBezTo>
                    <a:cubicBezTo>
                      <a:pt x="4236" y="7414"/>
                      <a:pt x="3476" y="7765"/>
                      <a:pt x="2707" y="8166"/>
                    </a:cubicBezTo>
                    <a:cubicBezTo>
                      <a:pt x="2206" y="8442"/>
                      <a:pt x="1772" y="8659"/>
                      <a:pt x="2214" y="8793"/>
                    </a:cubicBezTo>
                    <a:cubicBezTo>
                      <a:pt x="2457" y="8793"/>
                      <a:pt x="2699" y="8742"/>
                      <a:pt x="2925" y="8651"/>
                    </a:cubicBezTo>
                    <a:lnTo>
                      <a:pt x="3050" y="8600"/>
                    </a:lnTo>
                    <a:lnTo>
                      <a:pt x="3050" y="8600"/>
                    </a:lnTo>
                    <a:cubicBezTo>
                      <a:pt x="2192" y="9214"/>
                      <a:pt x="2234" y="9337"/>
                      <a:pt x="2410" y="9337"/>
                    </a:cubicBezTo>
                    <a:cubicBezTo>
                      <a:pt x="2492" y="9337"/>
                      <a:pt x="2604" y="9310"/>
                      <a:pt x="2666" y="9294"/>
                    </a:cubicBezTo>
                    <a:cubicBezTo>
                      <a:pt x="3735" y="9018"/>
                      <a:pt x="4503" y="8133"/>
                      <a:pt x="5163" y="7255"/>
                    </a:cubicBezTo>
                    <a:cubicBezTo>
                      <a:pt x="5275" y="7110"/>
                      <a:pt x="5450" y="6716"/>
                      <a:pt x="5297" y="6716"/>
                    </a:cubicBezTo>
                    <a:close/>
                    <a:moveTo>
                      <a:pt x="10036" y="2472"/>
                    </a:moveTo>
                    <a:cubicBezTo>
                      <a:pt x="9820" y="2472"/>
                      <a:pt x="9493" y="2612"/>
                      <a:pt x="9324" y="2778"/>
                    </a:cubicBezTo>
                    <a:cubicBezTo>
                      <a:pt x="8605" y="3496"/>
                      <a:pt x="7820" y="4181"/>
                      <a:pt x="7051" y="4883"/>
                    </a:cubicBezTo>
                    <a:cubicBezTo>
                      <a:pt x="7051" y="4883"/>
                      <a:pt x="7077" y="4941"/>
                      <a:pt x="6692" y="5234"/>
                    </a:cubicBezTo>
                    <a:cubicBezTo>
                      <a:pt x="6693" y="5233"/>
                      <a:pt x="6694" y="5232"/>
                      <a:pt x="6695" y="5232"/>
                    </a:cubicBezTo>
                    <a:cubicBezTo>
                      <a:pt x="6710" y="5232"/>
                      <a:pt x="6642" y="5376"/>
                      <a:pt x="6642" y="5376"/>
                    </a:cubicBezTo>
                    <a:cubicBezTo>
                      <a:pt x="6391" y="5476"/>
                      <a:pt x="6341" y="5610"/>
                      <a:pt x="6383" y="5727"/>
                    </a:cubicBezTo>
                    <a:cubicBezTo>
                      <a:pt x="6283" y="5768"/>
                      <a:pt x="6216" y="5827"/>
                      <a:pt x="6216" y="5885"/>
                    </a:cubicBezTo>
                    <a:cubicBezTo>
                      <a:pt x="6158" y="5910"/>
                      <a:pt x="6082" y="5961"/>
                      <a:pt x="5957" y="6027"/>
                    </a:cubicBezTo>
                    <a:lnTo>
                      <a:pt x="5932" y="5919"/>
                    </a:lnTo>
                    <a:cubicBezTo>
                      <a:pt x="5808" y="5881"/>
                      <a:pt x="5743" y="5801"/>
                      <a:pt x="5704" y="5801"/>
                    </a:cubicBezTo>
                    <a:cubicBezTo>
                      <a:pt x="5656" y="5801"/>
                      <a:pt x="5647" y="5920"/>
                      <a:pt x="5615" y="6378"/>
                    </a:cubicBezTo>
                    <a:cubicBezTo>
                      <a:pt x="5523" y="7707"/>
                      <a:pt x="5255" y="8475"/>
                      <a:pt x="5038" y="9461"/>
                    </a:cubicBezTo>
                    <a:cubicBezTo>
                      <a:pt x="4957" y="9816"/>
                      <a:pt x="4692" y="10623"/>
                      <a:pt x="4957" y="10623"/>
                    </a:cubicBezTo>
                    <a:cubicBezTo>
                      <a:pt x="4992" y="10623"/>
                      <a:pt x="5035" y="10610"/>
                      <a:pt x="5088" y="10580"/>
                    </a:cubicBezTo>
                    <a:cubicBezTo>
                      <a:pt x="5280" y="10472"/>
                      <a:pt x="5280" y="10221"/>
                      <a:pt x="5422" y="10154"/>
                    </a:cubicBezTo>
                    <a:cubicBezTo>
                      <a:pt x="5433" y="10149"/>
                      <a:pt x="5444" y="10147"/>
                      <a:pt x="5456" y="10147"/>
                    </a:cubicBezTo>
                    <a:cubicBezTo>
                      <a:pt x="5550" y="10147"/>
                      <a:pt x="5664" y="10299"/>
                      <a:pt x="5773" y="10299"/>
                    </a:cubicBezTo>
                    <a:cubicBezTo>
                      <a:pt x="5825" y="10299"/>
                      <a:pt x="5876" y="10265"/>
                      <a:pt x="5924" y="10163"/>
                    </a:cubicBezTo>
                    <a:cubicBezTo>
                      <a:pt x="6358" y="9219"/>
                      <a:pt x="6266" y="7940"/>
                      <a:pt x="6141" y="6779"/>
                    </a:cubicBezTo>
                    <a:lnTo>
                      <a:pt x="6141" y="6779"/>
                    </a:lnTo>
                    <a:cubicBezTo>
                      <a:pt x="6659" y="7698"/>
                      <a:pt x="7402" y="8625"/>
                      <a:pt x="8012" y="9336"/>
                    </a:cubicBezTo>
                    <a:cubicBezTo>
                      <a:pt x="8200" y="9555"/>
                      <a:pt x="8322" y="9636"/>
                      <a:pt x="8400" y="9636"/>
                    </a:cubicBezTo>
                    <a:cubicBezTo>
                      <a:pt x="8593" y="9636"/>
                      <a:pt x="8513" y="9141"/>
                      <a:pt x="8472" y="9010"/>
                    </a:cubicBezTo>
                    <a:cubicBezTo>
                      <a:pt x="8455" y="8968"/>
                      <a:pt x="8330" y="8509"/>
                      <a:pt x="8279" y="8408"/>
                    </a:cubicBezTo>
                    <a:lnTo>
                      <a:pt x="8279" y="8408"/>
                    </a:lnTo>
                    <a:cubicBezTo>
                      <a:pt x="8703" y="8783"/>
                      <a:pt x="9046" y="8832"/>
                      <a:pt x="9197" y="8832"/>
                    </a:cubicBezTo>
                    <a:cubicBezTo>
                      <a:pt x="9252" y="8832"/>
                      <a:pt x="9282" y="8826"/>
                      <a:pt x="9282" y="8826"/>
                    </a:cubicBezTo>
                    <a:cubicBezTo>
                      <a:pt x="9466" y="8534"/>
                      <a:pt x="9173" y="8291"/>
                      <a:pt x="8948" y="8057"/>
                    </a:cubicBezTo>
                    <a:cubicBezTo>
                      <a:pt x="8936" y="8045"/>
                      <a:pt x="8939" y="8040"/>
                      <a:pt x="8953" y="8040"/>
                    </a:cubicBezTo>
                    <a:cubicBezTo>
                      <a:pt x="9026" y="8040"/>
                      <a:pt x="9399" y="8174"/>
                      <a:pt x="9697" y="8174"/>
                    </a:cubicBezTo>
                    <a:cubicBezTo>
                      <a:pt x="9893" y="8174"/>
                      <a:pt x="10057" y="8116"/>
                      <a:pt x="10084" y="7924"/>
                    </a:cubicBezTo>
                    <a:cubicBezTo>
                      <a:pt x="10117" y="7590"/>
                      <a:pt x="8071" y="6946"/>
                      <a:pt x="7511" y="6637"/>
                    </a:cubicBezTo>
                    <a:lnTo>
                      <a:pt x="6926" y="6345"/>
                    </a:lnTo>
                    <a:cubicBezTo>
                      <a:pt x="6801" y="6261"/>
                      <a:pt x="6684" y="6169"/>
                      <a:pt x="6567" y="6069"/>
                    </a:cubicBezTo>
                    <a:lnTo>
                      <a:pt x="6592" y="6069"/>
                    </a:lnTo>
                    <a:lnTo>
                      <a:pt x="6784" y="6086"/>
                    </a:lnTo>
                    <a:cubicBezTo>
                      <a:pt x="8104" y="6270"/>
                      <a:pt x="9140" y="6754"/>
                      <a:pt x="10460" y="6796"/>
                    </a:cubicBezTo>
                    <a:cubicBezTo>
                      <a:pt x="10819" y="6796"/>
                      <a:pt x="10861" y="6437"/>
                      <a:pt x="10660" y="6328"/>
                    </a:cubicBezTo>
                    <a:cubicBezTo>
                      <a:pt x="10412" y="6188"/>
                      <a:pt x="10348" y="6151"/>
                      <a:pt x="10349" y="6151"/>
                    </a:cubicBezTo>
                    <a:lnTo>
                      <a:pt x="10349" y="6151"/>
                    </a:lnTo>
                    <a:cubicBezTo>
                      <a:pt x="10350" y="6151"/>
                      <a:pt x="10426" y="6194"/>
                      <a:pt x="10426" y="6194"/>
                    </a:cubicBezTo>
                    <a:cubicBezTo>
                      <a:pt x="10861" y="6027"/>
                      <a:pt x="10752" y="5860"/>
                      <a:pt x="10752" y="5860"/>
                    </a:cubicBezTo>
                    <a:cubicBezTo>
                      <a:pt x="10642" y="5699"/>
                      <a:pt x="10444" y="5650"/>
                      <a:pt x="10208" y="5650"/>
                    </a:cubicBezTo>
                    <a:cubicBezTo>
                      <a:pt x="9871" y="5650"/>
                      <a:pt x="9458" y="5750"/>
                      <a:pt x="9123" y="5760"/>
                    </a:cubicBezTo>
                    <a:cubicBezTo>
                      <a:pt x="8714" y="5768"/>
                      <a:pt x="8305" y="5802"/>
                      <a:pt x="7895" y="5810"/>
                    </a:cubicBezTo>
                    <a:lnTo>
                      <a:pt x="7469" y="5768"/>
                    </a:lnTo>
                    <a:cubicBezTo>
                      <a:pt x="8096" y="5560"/>
                      <a:pt x="8714" y="5217"/>
                      <a:pt x="9307" y="4908"/>
                    </a:cubicBezTo>
                    <a:cubicBezTo>
                      <a:pt x="9416" y="4858"/>
                      <a:pt x="9524" y="4791"/>
                      <a:pt x="9624" y="4716"/>
                    </a:cubicBezTo>
                    <a:cubicBezTo>
                      <a:pt x="10201" y="4357"/>
                      <a:pt x="10034" y="3989"/>
                      <a:pt x="10034" y="3989"/>
                    </a:cubicBezTo>
                    <a:cubicBezTo>
                      <a:pt x="10468" y="3680"/>
                      <a:pt x="10961" y="3454"/>
                      <a:pt x="10944" y="3095"/>
                    </a:cubicBezTo>
                    <a:cubicBezTo>
                      <a:pt x="10933" y="2895"/>
                      <a:pt x="10827" y="2828"/>
                      <a:pt x="10689" y="2828"/>
                    </a:cubicBezTo>
                    <a:cubicBezTo>
                      <a:pt x="10414" y="2828"/>
                      <a:pt x="10017" y="3095"/>
                      <a:pt x="10017" y="3095"/>
                    </a:cubicBezTo>
                    <a:cubicBezTo>
                      <a:pt x="10371" y="2633"/>
                      <a:pt x="10268" y="2472"/>
                      <a:pt x="10036" y="247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153;p37">
                <a:extLst>
                  <a:ext uri="{FF2B5EF4-FFF2-40B4-BE49-F238E27FC236}">
                    <a16:creationId xmlns:a16="http://schemas.microsoft.com/office/drawing/2014/main" id="{33FE7C2A-078E-9B9E-2CBA-595D22215E40}"/>
                  </a:ext>
                </a:extLst>
              </p:cNvPr>
              <p:cNvSpPr/>
              <p:nvPr/>
            </p:nvSpPr>
            <p:spPr>
              <a:xfrm>
                <a:off x="4518518" y="8460954"/>
                <a:ext cx="152915" cy="157453"/>
              </a:xfrm>
              <a:custGeom>
                <a:avLst/>
                <a:gdLst/>
                <a:ahLst/>
                <a:cxnLst/>
                <a:rect l="l" t="t" r="r" b="b"/>
                <a:pathLst>
                  <a:path w="3100" h="3192" extrusionOk="0">
                    <a:moveTo>
                      <a:pt x="168" y="1872"/>
                    </a:moveTo>
                    <a:cubicBezTo>
                      <a:pt x="1" y="1295"/>
                      <a:pt x="727" y="544"/>
                      <a:pt x="727" y="544"/>
                    </a:cubicBezTo>
                    <a:cubicBezTo>
                      <a:pt x="811" y="427"/>
                      <a:pt x="928" y="343"/>
                      <a:pt x="1062" y="285"/>
                    </a:cubicBezTo>
                    <a:cubicBezTo>
                      <a:pt x="1630" y="1"/>
                      <a:pt x="2348" y="351"/>
                      <a:pt x="2599" y="844"/>
                    </a:cubicBezTo>
                    <a:cubicBezTo>
                      <a:pt x="3100" y="1863"/>
                      <a:pt x="1730" y="3192"/>
                      <a:pt x="636" y="2473"/>
                    </a:cubicBezTo>
                    <a:cubicBezTo>
                      <a:pt x="393" y="2315"/>
                      <a:pt x="184" y="1930"/>
                      <a:pt x="184" y="1930"/>
                    </a:cubicBezTo>
                    <a:cubicBezTo>
                      <a:pt x="176" y="1905"/>
                      <a:pt x="176" y="1905"/>
                      <a:pt x="168" y="187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154;p37">
                <a:extLst>
                  <a:ext uri="{FF2B5EF4-FFF2-40B4-BE49-F238E27FC236}">
                    <a16:creationId xmlns:a16="http://schemas.microsoft.com/office/drawing/2014/main" id="{16787463-19EA-423D-F34B-D330B88E265D}"/>
                  </a:ext>
                </a:extLst>
              </p:cNvPr>
              <p:cNvSpPr/>
              <p:nvPr/>
            </p:nvSpPr>
            <p:spPr>
              <a:xfrm>
                <a:off x="2065412" y="8449412"/>
                <a:ext cx="508123" cy="1716400"/>
              </a:xfrm>
              <a:custGeom>
                <a:avLst/>
                <a:gdLst/>
                <a:ahLst/>
                <a:cxnLst/>
                <a:rect l="l" t="t" r="r" b="b"/>
                <a:pathLst>
                  <a:path w="10301" h="34796" extrusionOk="0">
                    <a:moveTo>
                      <a:pt x="4102" y="34361"/>
                    </a:moveTo>
                    <a:cubicBezTo>
                      <a:pt x="877" y="30284"/>
                      <a:pt x="3885" y="25873"/>
                      <a:pt x="3642" y="21571"/>
                    </a:cubicBezTo>
                    <a:cubicBezTo>
                      <a:pt x="3475" y="18555"/>
                      <a:pt x="1245" y="16341"/>
                      <a:pt x="510" y="13484"/>
                    </a:cubicBezTo>
                    <a:cubicBezTo>
                      <a:pt x="0" y="11529"/>
                      <a:pt x="551" y="9750"/>
                      <a:pt x="1136" y="7945"/>
                    </a:cubicBezTo>
                    <a:cubicBezTo>
                      <a:pt x="1796" y="5890"/>
                      <a:pt x="2623" y="3927"/>
                      <a:pt x="3350" y="1905"/>
                    </a:cubicBezTo>
                    <a:cubicBezTo>
                      <a:pt x="3517" y="1496"/>
                      <a:pt x="3659" y="1078"/>
                      <a:pt x="3776" y="652"/>
                    </a:cubicBezTo>
                    <a:cubicBezTo>
                      <a:pt x="3784" y="610"/>
                      <a:pt x="3918" y="1"/>
                      <a:pt x="3943" y="1"/>
                    </a:cubicBezTo>
                    <a:cubicBezTo>
                      <a:pt x="4728" y="151"/>
                      <a:pt x="5597" y="1880"/>
                      <a:pt x="5923" y="2448"/>
                    </a:cubicBezTo>
                    <a:cubicBezTo>
                      <a:pt x="7728" y="5531"/>
                      <a:pt x="7134" y="8831"/>
                      <a:pt x="6792" y="12064"/>
                    </a:cubicBezTo>
                    <a:cubicBezTo>
                      <a:pt x="6449" y="15263"/>
                      <a:pt x="10259" y="17235"/>
                      <a:pt x="10292" y="20485"/>
                    </a:cubicBezTo>
                    <a:cubicBezTo>
                      <a:pt x="10301" y="22206"/>
                      <a:pt x="9139" y="23601"/>
                      <a:pt x="8546" y="25130"/>
                    </a:cubicBezTo>
                    <a:cubicBezTo>
                      <a:pt x="8128" y="26191"/>
                      <a:pt x="8229" y="27377"/>
                      <a:pt x="7794" y="28429"/>
                    </a:cubicBezTo>
                    <a:cubicBezTo>
                      <a:pt x="7393" y="29398"/>
                      <a:pt x="6600" y="30125"/>
                      <a:pt x="6057" y="31011"/>
                    </a:cubicBezTo>
                    <a:cubicBezTo>
                      <a:pt x="5330" y="32197"/>
                      <a:pt x="4971" y="33509"/>
                      <a:pt x="4494" y="34795"/>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155;p37">
                <a:extLst>
                  <a:ext uri="{FF2B5EF4-FFF2-40B4-BE49-F238E27FC236}">
                    <a16:creationId xmlns:a16="http://schemas.microsoft.com/office/drawing/2014/main" id="{39B6A09C-9041-C6AD-27E4-8CBF8045F3FC}"/>
                  </a:ext>
                </a:extLst>
              </p:cNvPr>
              <p:cNvSpPr/>
              <p:nvPr/>
            </p:nvSpPr>
            <p:spPr>
              <a:xfrm>
                <a:off x="2209596" y="9010265"/>
                <a:ext cx="238252" cy="1145237"/>
              </a:xfrm>
              <a:custGeom>
                <a:avLst/>
                <a:gdLst/>
                <a:ahLst/>
                <a:cxnLst/>
                <a:rect l="l" t="t" r="r" b="b"/>
                <a:pathLst>
                  <a:path w="4830" h="23217" extrusionOk="0">
                    <a:moveTo>
                      <a:pt x="1438" y="23166"/>
                    </a:moveTo>
                    <a:cubicBezTo>
                      <a:pt x="1371" y="23191"/>
                      <a:pt x="1304" y="23208"/>
                      <a:pt x="1237" y="23216"/>
                    </a:cubicBezTo>
                    <a:lnTo>
                      <a:pt x="1204" y="23141"/>
                    </a:lnTo>
                    <a:cubicBezTo>
                      <a:pt x="1154" y="23049"/>
                      <a:pt x="1095" y="22916"/>
                      <a:pt x="1095" y="22916"/>
                    </a:cubicBezTo>
                    <a:cubicBezTo>
                      <a:pt x="1095" y="22916"/>
                      <a:pt x="1012" y="22907"/>
                      <a:pt x="970" y="22765"/>
                    </a:cubicBezTo>
                    <a:cubicBezTo>
                      <a:pt x="711" y="21846"/>
                      <a:pt x="469" y="20919"/>
                      <a:pt x="469" y="19958"/>
                    </a:cubicBezTo>
                    <a:lnTo>
                      <a:pt x="469" y="19942"/>
                    </a:lnTo>
                    <a:cubicBezTo>
                      <a:pt x="561" y="18680"/>
                      <a:pt x="953" y="17469"/>
                      <a:pt x="1346" y="16291"/>
                    </a:cubicBezTo>
                    <a:cubicBezTo>
                      <a:pt x="1346" y="16291"/>
                      <a:pt x="1463" y="15965"/>
                      <a:pt x="1563" y="15698"/>
                    </a:cubicBezTo>
                    <a:cubicBezTo>
                      <a:pt x="1605" y="15581"/>
                      <a:pt x="1647" y="15472"/>
                      <a:pt x="1688" y="15355"/>
                    </a:cubicBezTo>
                    <a:cubicBezTo>
                      <a:pt x="2357" y="13509"/>
                      <a:pt x="2800" y="11537"/>
                      <a:pt x="2399" y="9549"/>
                    </a:cubicBezTo>
                    <a:cubicBezTo>
                      <a:pt x="2148" y="8313"/>
                      <a:pt x="1563" y="7126"/>
                      <a:pt x="1054" y="5940"/>
                    </a:cubicBezTo>
                    <a:cubicBezTo>
                      <a:pt x="1054" y="5940"/>
                      <a:pt x="845" y="5439"/>
                      <a:pt x="694" y="5030"/>
                    </a:cubicBezTo>
                    <a:cubicBezTo>
                      <a:pt x="460" y="4428"/>
                      <a:pt x="285" y="3810"/>
                      <a:pt x="168" y="3175"/>
                    </a:cubicBezTo>
                    <a:cubicBezTo>
                      <a:pt x="26" y="2331"/>
                      <a:pt x="1" y="1471"/>
                      <a:pt x="110" y="619"/>
                    </a:cubicBezTo>
                    <a:lnTo>
                      <a:pt x="110" y="610"/>
                    </a:lnTo>
                    <a:cubicBezTo>
                      <a:pt x="135" y="368"/>
                      <a:pt x="143" y="0"/>
                      <a:pt x="410" y="134"/>
                    </a:cubicBezTo>
                    <a:cubicBezTo>
                      <a:pt x="552" y="209"/>
                      <a:pt x="636" y="468"/>
                      <a:pt x="719" y="652"/>
                    </a:cubicBezTo>
                    <a:cubicBezTo>
                      <a:pt x="1421" y="2173"/>
                      <a:pt x="1546" y="3852"/>
                      <a:pt x="2198" y="5414"/>
                    </a:cubicBezTo>
                    <a:cubicBezTo>
                      <a:pt x="2666" y="6550"/>
                      <a:pt x="3251" y="7644"/>
                      <a:pt x="3735" y="8772"/>
                    </a:cubicBezTo>
                    <a:cubicBezTo>
                      <a:pt x="4562" y="10719"/>
                      <a:pt x="4830" y="12949"/>
                      <a:pt x="4044" y="14929"/>
                    </a:cubicBezTo>
                    <a:cubicBezTo>
                      <a:pt x="3393" y="16575"/>
                      <a:pt x="2273" y="18020"/>
                      <a:pt x="1638" y="19666"/>
                    </a:cubicBezTo>
                    <a:cubicBezTo>
                      <a:pt x="1438" y="20159"/>
                      <a:pt x="1296" y="20668"/>
                      <a:pt x="1221" y="21186"/>
                    </a:cubicBezTo>
                    <a:lnTo>
                      <a:pt x="1221" y="21195"/>
                    </a:lnTo>
                    <a:cubicBezTo>
                      <a:pt x="1237" y="21846"/>
                      <a:pt x="1371" y="22481"/>
                      <a:pt x="1613" y="23074"/>
                    </a:cubicBezTo>
                    <a:lnTo>
                      <a:pt x="1505" y="23141"/>
                    </a:lnTo>
                    <a:close/>
                  </a:path>
                </a:pathLst>
              </a:custGeom>
              <a:solidFill>
                <a:srgbClr val="1472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156;p37">
                <a:extLst>
                  <a:ext uri="{FF2B5EF4-FFF2-40B4-BE49-F238E27FC236}">
                    <a16:creationId xmlns:a16="http://schemas.microsoft.com/office/drawing/2014/main" id="{9F349D5E-A2A0-24D2-F8BB-D555B8D8D9E1}"/>
                  </a:ext>
                </a:extLst>
              </p:cNvPr>
              <p:cNvSpPr/>
              <p:nvPr/>
            </p:nvSpPr>
            <p:spPr>
              <a:xfrm rot="-840273">
                <a:off x="1584965" y="8822828"/>
                <a:ext cx="719953" cy="1371930"/>
              </a:xfrm>
              <a:custGeom>
                <a:avLst/>
                <a:gdLst/>
                <a:ahLst/>
                <a:cxnLst/>
                <a:rect l="l" t="t" r="r" b="b"/>
                <a:pathLst>
                  <a:path w="14595" h="27812" extrusionOk="0">
                    <a:moveTo>
                      <a:pt x="4350" y="1"/>
                    </a:moveTo>
                    <a:cubicBezTo>
                      <a:pt x="4319" y="1"/>
                      <a:pt x="4285" y="87"/>
                      <a:pt x="4185" y="516"/>
                    </a:cubicBezTo>
                    <a:cubicBezTo>
                      <a:pt x="3659" y="2688"/>
                      <a:pt x="3584" y="5203"/>
                      <a:pt x="4202" y="7408"/>
                    </a:cubicBezTo>
                    <a:cubicBezTo>
                      <a:pt x="4386" y="8043"/>
                      <a:pt x="4570" y="8695"/>
                      <a:pt x="4904" y="9238"/>
                    </a:cubicBezTo>
                    <a:cubicBezTo>
                      <a:pt x="4979" y="9522"/>
                      <a:pt x="5054" y="9806"/>
                      <a:pt x="5129" y="10098"/>
                    </a:cubicBezTo>
                    <a:cubicBezTo>
                      <a:pt x="4269" y="8887"/>
                      <a:pt x="2807" y="8135"/>
                      <a:pt x="1362" y="7500"/>
                    </a:cubicBezTo>
                    <a:cubicBezTo>
                      <a:pt x="986" y="7316"/>
                      <a:pt x="601" y="7183"/>
                      <a:pt x="200" y="7082"/>
                    </a:cubicBezTo>
                    <a:cubicBezTo>
                      <a:pt x="185" y="7079"/>
                      <a:pt x="171" y="7077"/>
                      <a:pt x="159" y="7077"/>
                    </a:cubicBezTo>
                    <a:cubicBezTo>
                      <a:pt x="0" y="7077"/>
                      <a:pt x="108" y="7358"/>
                      <a:pt x="108" y="7358"/>
                    </a:cubicBezTo>
                    <a:cubicBezTo>
                      <a:pt x="292" y="7776"/>
                      <a:pt x="626" y="8102"/>
                      <a:pt x="969" y="8411"/>
                    </a:cubicBezTo>
                    <a:cubicBezTo>
                      <a:pt x="2289" y="9589"/>
                      <a:pt x="4260" y="9764"/>
                      <a:pt x="5405" y="11092"/>
                    </a:cubicBezTo>
                    <a:lnTo>
                      <a:pt x="5488" y="11393"/>
                    </a:lnTo>
                    <a:cubicBezTo>
                      <a:pt x="5476" y="11442"/>
                      <a:pt x="5473" y="11473"/>
                      <a:pt x="5479" y="11473"/>
                    </a:cubicBezTo>
                    <a:cubicBezTo>
                      <a:pt x="5481" y="11473"/>
                      <a:pt x="5484" y="11469"/>
                      <a:pt x="5488" y="11460"/>
                    </a:cubicBezTo>
                    <a:lnTo>
                      <a:pt x="5505" y="11460"/>
                    </a:lnTo>
                    <a:cubicBezTo>
                      <a:pt x="5714" y="12220"/>
                      <a:pt x="5931" y="12972"/>
                      <a:pt x="6132" y="13732"/>
                    </a:cubicBezTo>
                    <a:cubicBezTo>
                      <a:pt x="5580" y="12755"/>
                      <a:pt x="4661" y="12061"/>
                      <a:pt x="3667" y="11585"/>
                    </a:cubicBezTo>
                    <a:lnTo>
                      <a:pt x="3634" y="11569"/>
                    </a:lnTo>
                    <a:cubicBezTo>
                      <a:pt x="2782" y="11184"/>
                      <a:pt x="1846" y="10992"/>
                      <a:pt x="935" y="10775"/>
                    </a:cubicBezTo>
                    <a:cubicBezTo>
                      <a:pt x="861" y="10752"/>
                      <a:pt x="758" y="10697"/>
                      <a:pt x="688" y="10697"/>
                    </a:cubicBezTo>
                    <a:cubicBezTo>
                      <a:pt x="633" y="10697"/>
                      <a:pt x="600" y="10731"/>
                      <a:pt x="618" y="10842"/>
                    </a:cubicBezTo>
                    <a:cubicBezTo>
                      <a:pt x="610" y="10917"/>
                      <a:pt x="643" y="11000"/>
                      <a:pt x="693" y="11051"/>
                    </a:cubicBezTo>
                    <a:cubicBezTo>
                      <a:pt x="810" y="11226"/>
                      <a:pt x="952" y="11385"/>
                      <a:pt x="1111" y="11518"/>
                    </a:cubicBezTo>
                    <a:cubicBezTo>
                      <a:pt x="1996" y="12279"/>
                      <a:pt x="2957" y="12939"/>
                      <a:pt x="3985" y="13482"/>
                    </a:cubicBezTo>
                    <a:cubicBezTo>
                      <a:pt x="4854" y="13958"/>
                      <a:pt x="5839" y="14250"/>
                      <a:pt x="6483" y="15052"/>
                    </a:cubicBezTo>
                    <a:cubicBezTo>
                      <a:pt x="6666" y="15779"/>
                      <a:pt x="6842" y="16514"/>
                      <a:pt x="6984" y="17241"/>
                    </a:cubicBezTo>
                    <a:cubicBezTo>
                      <a:pt x="6817" y="16982"/>
                      <a:pt x="6625" y="16740"/>
                      <a:pt x="6407" y="16522"/>
                    </a:cubicBezTo>
                    <a:cubicBezTo>
                      <a:pt x="5605" y="15796"/>
                      <a:pt x="4536" y="15445"/>
                      <a:pt x="3542" y="15102"/>
                    </a:cubicBezTo>
                    <a:cubicBezTo>
                      <a:pt x="2982" y="14910"/>
                      <a:pt x="2414" y="14710"/>
                      <a:pt x="1846" y="14551"/>
                    </a:cubicBezTo>
                    <a:cubicBezTo>
                      <a:pt x="1738" y="14525"/>
                      <a:pt x="1613" y="14432"/>
                      <a:pt x="1526" y="14432"/>
                    </a:cubicBezTo>
                    <a:cubicBezTo>
                      <a:pt x="1472" y="14432"/>
                      <a:pt x="1433" y="14468"/>
                      <a:pt x="1420" y="14576"/>
                    </a:cubicBezTo>
                    <a:lnTo>
                      <a:pt x="1420" y="14693"/>
                    </a:lnTo>
                    <a:cubicBezTo>
                      <a:pt x="1646" y="15319"/>
                      <a:pt x="2255" y="15695"/>
                      <a:pt x="2849" y="16046"/>
                    </a:cubicBezTo>
                    <a:cubicBezTo>
                      <a:pt x="4010" y="16731"/>
                      <a:pt x="5330" y="17124"/>
                      <a:pt x="6458" y="17859"/>
                    </a:cubicBezTo>
                    <a:cubicBezTo>
                      <a:pt x="6758" y="18035"/>
                      <a:pt x="7017" y="18277"/>
                      <a:pt x="7226" y="18561"/>
                    </a:cubicBezTo>
                    <a:cubicBezTo>
                      <a:pt x="7376" y="19438"/>
                      <a:pt x="7468" y="20315"/>
                      <a:pt x="7527" y="21201"/>
                    </a:cubicBezTo>
                    <a:lnTo>
                      <a:pt x="7527" y="21242"/>
                    </a:lnTo>
                    <a:cubicBezTo>
                      <a:pt x="7176" y="20407"/>
                      <a:pt x="6382" y="19781"/>
                      <a:pt x="5614" y="19354"/>
                    </a:cubicBezTo>
                    <a:cubicBezTo>
                      <a:pt x="4578" y="18770"/>
                      <a:pt x="3475" y="18319"/>
                      <a:pt x="2414" y="17784"/>
                    </a:cubicBezTo>
                    <a:cubicBezTo>
                      <a:pt x="2314" y="17734"/>
                      <a:pt x="2189" y="17667"/>
                      <a:pt x="2189" y="17667"/>
                    </a:cubicBezTo>
                    <a:cubicBezTo>
                      <a:pt x="2055" y="17667"/>
                      <a:pt x="2097" y="17759"/>
                      <a:pt x="2130" y="17809"/>
                    </a:cubicBezTo>
                    <a:lnTo>
                      <a:pt x="2164" y="17884"/>
                    </a:lnTo>
                    <a:cubicBezTo>
                      <a:pt x="2539" y="18344"/>
                      <a:pt x="2957" y="18770"/>
                      <a:pt x="3400" y="19162"/>
                    </a:cubicBezTo>
                    <a:cubicBezTo>
                      <a:pt x="4336" y="19998"/>
                      <a:pt x="5355" y="20725"/>
                      <a:pt x="6449" y="21326"/>
                    </a:cubicBezTo>
                    <a:cubicBezTo>
                      <a:pt x="6850" y="21535"/>
                      <a:pt x="7243" y="21760"/>
                      <a:pt x="7560" y="22086"/>
                    </a:cubicBezTo>
                    <a:cubicBezTo>
                      <a:pt x="7594" y="23941"/>
                      <a:pt x="7310" y="25779"/>
                      <a:pt x="6725" y="27533"/>
                    </a:cubicBezTo>
                    <a:lnTo>
                      <a:pt x="6708" y="27608"/>
                    </a:lnTo>
                    <a:cubicBezTo>
                      <a:pt x="6701" y="27768"/>
                      <a:pt x="6706" y="27812"/>
                      <a:pt x="6715" y="27812"/>
                    </a:cubicBezTo>
                    <a:cubicBezTo>
                      <a:pt x="6726" y="27812"/>
                      <a:pt x="6742" y="27742"/>
                      <a:pt x="6742" y="27742"/>
                    </a:cubicBezTo>
                    <a:cubicBezTo>
                      <a:pt x="6792" y="27675"/>
                      <a:pt x="6833" y="27608"/>
                      <a:pt x="6833" y="27608"/>
                    </a:cubicBezTo>
                    <a:cubicBezTo>
                      <a:pt x="7477" y="25862"/>
                      <a:pt x="7719" y="24033"/>
                      <a:pt x="7719" y="22186"/>
                    </a:cubicBezTo>
                    <a:lnTo>
                      <a:pt x="7744" y="22186"/>
                    </a:lnTo>
                    <a:lnTo>
                      <a:pt x="7752" y="22078"/>
                    </a:lnTo>
                    <a:cubicBezTo>
                      <a:pt x="7736" y="22061"/>
                      <a:pt x="7727" y="22044"/>
                      <a:pt x="7711" y="22028"/>
                    </a:cubicBezTo>
                    <a:lnTo>
                      <a:pt x="7711" y="21669"/>
                    </a:lnTo>
                    <a:cubicBezTo>
                      <a:pt x="8287" y="21209"/>
                      <a:pt x="9022" y="21042"/>
                      <a:pt x="9682" y="20850"/>
                    </a:cubicBezTo>
                    <a:cubicBezTo>
                      <a:pt x="11169" y="20407"/>
                      <a:pt x="12690" y="19948"/>
                      <a:pt x="13959" y="18962"/>
                    </a:cubicBezTo>
                    <a:cubicBezTo>
                      <a:pt x="14093" y="18853"/>
                      <a:pt x="14285" y="18703"/>
                      <a:pt x="14285" y="18703"/>
                    </a:cubicBezTo>
                    <a:cubicBezTo>
                      <a:pt x="14452" y="18527"/>
                      <a:pt x="14594" y="18252"/>
                      <a:pt x="14427" y="18235"/>
                    </a:cubicBezTo>
                    <a:lnTo>
                      <a:pt x="14427" y="18235"/>
                    </a:lnTo>
                    <a:lnTo>
                      <a:pt x="14327" y="18268"/>
                    </a:lnTo>
                    <a:lnTo>
                      <a:pt x="14285" y="18285"/>
                    </a:lnTo>
                    <a:cubicBezTo>
                      <a:pt x="13183" y="18720"/>
                      <a:pt x="12063" y="18895"/>
                      <a:pt x="10919" y="19321"/>
                    </a:cubicBezTo>
                    <a:cubicBezTo>
                      <a:pt x="9891" y="19672"/>
                      <a:pt x="8947" y="20240"/>
                      <a:pt x="8153" y="20975"/>
                    </a:cubicBezTo>
                    <a:cubicBezTo>
                      <a:pt x="7986" y="21126"/>
                      <a:pt x="7844" y="21284"/>
                      <a:pt x="7702" y="21460"/>
                    </a:cubicBezTo>
                    <a:cubicBezTo>
                      <a:pt x="7669" y="20549"/>
                      <a:pt x="7577" y="19647"/>
                      <a:pt x="7443" y="18753"/>
                    </a:cubicBezTo>
                    <a:lnTo>
                      <a:pt x="7460" y="18745"/>
                    </a:lnTo>
                    <a:cubicBezTo>
                      <a:pt x="7485" y="18720"/>
                      <a:pt x="7502" y="18686"/>
                      <a:pt x="7510" y="18653"/>
                    </a:cubicBezTo>
                    <a:cubicBezTo>
                      <a:pt x="8178" y="17316"/>
                      <a:pt x="9490" y="16472"/>
                      <a:pt x="10526" y="15303"/>
                    </a:cubicBezTo>
                    <a:cubicBezTo>
                      <a:pt x="11228" y="14509"/>
                      <a:pt x="11921" y="13649"/>
                      <a:pt x="12372" y="12755"/>
                    </a:cubicBezTo>
                    <a:cubicBezTo>
                      <a:pt x="12439" y="12629"/>
                      <a:pt x="12506" y="12421"/>
                      <a:pt x="12506" y="12421"/>
                    </a:cubicBezTo>
                    <a:cubicBezTo>
                      <a:pt x="12506" y="12396"/>
                      <a:pt x="12514" y="12379"/>
                      <a:pt x="12514" y="12354"/>
                    </a:cubicBezTo>
                    <a:lnTo>
                      <a:pt x="12514" y="12312"/>
                    </a:lnTo>
                    <a:lnTo>
                      <a:pt x="12514" y="12279"/>
                    </a:lnTo>
                    <a:cubicBezTo>
                      <a:pt x="12509" y="12209"/>
                      <a:pt x="12486" y="12125"/>
                      <a:pt x="12429" y="12125"/>
                    </a:cubicBezTo>
                    <a:cubicBezTo>
                      <a:pt x="12397" y="12125"/>
                      <a:pt x="12354" y="12151"/>
                      <a:pt x="12297" y="12220"/>
                    </a:cubicBezTo>
                    <a:cubicBezTo>
                      <a:pt x="12188" y="12337"/>
                      <a:pt x="11838" y="12655"/>
                      <a:pt x="11545" y="12914"/>
                    </a:cubicBezTo>
                    <a:cubicBezTo>
                      <a:pt x="10802" y="13582"/>
                      <a:pt x="10025" y="14217"/>
                      <a:pt x="9340" y="14960"/>
                    </a:cubicBezTo>
                    <a:cubicBezTo>
                      <a:pt x="8529" y="15846"/>
                      <a:pt x="7686" y="16781"/>
                      <a:pt x="7385" y="17943"/>
                    </a:cubicBezTo>
                    <a:cubicBezTo>
                      <a:pt x="7368" y="18001"/>
                      <a:pt x="7360" y="18068"/>
                      <a:pt x="7343" y="18135"/>
                    </a:cubicBezTo>
                    <a:cubicBezTo>
                      <a:pt x="7209" y="17299"/>
                      <a:pt x="7034" y="16472"/>
                      <a:pt x="6842" y="15670"/>
                    </a:cubicBezTo>
                    <a:cubicBezTo>
                      <a:pt x="6792" y="15461"/>
                      <a:pt x="6742" y="15261"/>
                      <a:pt x="6691" y="15052"/>
                    </a:cubicBezTo>
                    <a:cubicBezTo>
                      <a:pt x="6692" y="15052"/>
                      <a:pt x="6692" y="15051"/>
                      <a:pt x="6693" y="15051"/>
                    </a:cubicBezTo>
                    <a:cubicBezTo>
                      <a:pt x="6693" y="15051"/>
                      <a:pt x="6693" y="15054"/>
                      <a:pt x="6693" y="15054"/>
                    </a:cubicBezTo>
                    <a:cubicBezTo>
                      <a:pt x="6693" y="15054"/>
                      <a:pt x="6702" y="15031"/>
                      <a:pt x="6783" y="14852"/>
                    </a:cubicBezTo>
                    <a:cubicBezTo>
                      <a:pt x="7293" y="13699"/>
                      <a:pt x="8128" y="12713"/>
                      <a:pt x="8855" y="11627"/>
                    </a:cubicBezTo>
                    <a:cubicBezTo>
                      <a:pt x="9365" y="10867"/>
                      <a:pt x="9858" y="10081"/>
                      <a:pt x="10342" y="9296"/>
                    </a:cubicBezTo>
                    <a:cubicBezTo>
                      <a:pt x="10743" y="8645"/>
                      <a:pt x="11144" y="7951"/>
                      <a:pt x="11228" y="7233"/>
                    </a:cubicBezTo>
                    <a:cubicBezTo>
                      <a:pt x="11228" y="7191"/>
                      <a:pt x="11219" y="7141"/>
                      <a:pt x="11203" y="7099"/>
                    </a:cubicBezTo>
                    <a:cubicBezTo>
                      <a:pt x="11163" y="7064"/>
                      <a:pt x="11156" y="7043"/>
                      <a:pt x="11143" y="7043"/>
                    </a:cubicBezTo>
                    <a:cubicBezTo>
                      <a:pt x="11132" y="7043"/>
                      <a:pt x="11116" y="7060"/>
                      <a:pt x="11069" y="7099"/>
                    </a:cubicBezTo>
                    <a:cubicBezTo>
                      <a:pt x="10902" y="7224"/>
                      <a:pt x="10785" y="7475"/>
                      <a:pt x="10609" y="7684"/>
                    </a:cubicBezTo>
                    <a:cubicBezTo>
                      <a:pt x="9398" y="9129"/>
                      <a:pt x="8128" y="10558"/>
                      <a:pt x="7268" y="12220"/>
                    </a:cubicBezTo>
                    <a:cubicBezTo>
                      <a:pt x="7017" y="12696"/>
                      <a:pt x="6817" y="13198"/>
                      <a:pt x="6675" y="13724"/>
                    </a:cubicBezTo>
                    <a:cubicBezTo>
                      <a:pt x="6608" y="14008"/>
                      <a:pt x="6574" y="14300"/>
                      <a:pt x="6574" y="14593"/>
                    </a:cubicBezTo>
                    <a:cubicBezTo>
                      <a:pt x="6282" y="13473"/>
                      <a:pt x="5981" y="12345"/>
                      <a:pt x="5681" y="11226"/>
                    </a:cubicBezTo>
                    <a:lnTo>
                      <a:pt x="5706" y="11151"/>
                    </a:lnTo>
                    <a:cubicBezTo>
                      <a:pt x="5714" y="10992"/>
                      <a:pt x="5747" y="11000"/>
                      <a:pt x="5764" y="10959"/>
                    </a:cubicBezTo>
                    <a:cubicBezTo>
                      <a:pt x="5831" y="10833"/>
                      <a:pt x="5940" y="10650"/>
                      <a:pt x="5940" y="10650"/>
                    </a:cubicBezTo>
                    <a:cubicBezTo>
                      <a:pt x="5956" y="10624"/>
                      <a:pt x="5965" y="10599"/>
                      <a:pt x="5981" y="10574"/>
                    </a:cubicBezTo>
                    <a:cubicBezTo>
                      <a:pt x="6407" y="9823"/>
                      <a:pt x="6967" y="9146"/>
                      <a:pt x="7418" y="8394"/>
                    </a:cubicBezTo>
                    <a:cubicBezTo>
                      <a:pt x="8003" y="7417"/>
                      <a:pt x="8429" y="6331"/>
                      <a:pt x="8805" y="5261"/>
                    </a:cubicBezTo>
                    <a:cubicBezTo>
                      <a:pt x="8864" y="5086"/>
                      <a:pt x="8922" y="4782"/>
                      <a:pt x="8807" y="4782"/>
                    </a:cubicBezTo>
                    <a:cubicBezTo>
                      <a:pt x="8790" y="4782"/>
                      <a:pt x="8770" y="4788"/>
                      <a:pt x="8747" y="4802"/>
                    </a:cubicBezTo>
                    <a:cubicBezTo>
                      <a:pt x="8655" y="4860"/>
                      <a:pt x="8613" y="5019"/>
                      <a:pt x="8596" y="5036"/>
                    </a:cubicBezTo>
                    <a:lnTo>
                      <a:pt x="8279" y="5512"/>
                    </a:lnTo>
                    <a:cubicBezTo>
                      <a:pt x="7460" y="6706"/>
                      <a:pt x="6558" y="7843"/>
                      <a:pt x="5998" y="9229"/>
                    </a:cubicBezTo>
                    <a:cubicBezTo>
                      <a:pt x="5789" y="9756"/>
                      <a:pt x="5656" y="10307"/>
                      <a:pt x="5597" y="10875"/>
                    </a:cubicBezTo>
                    <a:cubicBezTo>
                      <a:pt x="5371" y="10015"/>
                      <a:pt x="5146" y="9163"/>
                      <a:pt x="4937" y="8302"/>
                    </a:cubicBezTo>
                    <a:cubicBezTo>
                      <a:pt x="4870" y="8001"/>
                      <a:pt x="4795" y="7709"/>
                      <a:pt x="4728" y="7408"/>
                    </a:cubicBezTo>
                    <a:cubicBezTo>
                      <a:pt x="4703" y="6740"/>
                      <a:pt x="4753" y="6072"/>
                      <a:pt x="4778" y="5403"/>
                    </a:cubicBezTo>
                    <a:cubicBezTo>
                      <a:pt x="4837" y="3899"/>
                      <a:pt x="4879" y="2371"/>
                      <a:pt x="4686" y="959"/>
                    </a:cubicBezTo>
                    <a:cubicBezTo>
                      <a:pt x="4661" y="683"/>
                      <a:pt x="4603" y="408"/>
                      <a:pt x="4519" y="140"/>
                    </a:cubicBezTo>
                    <a:cubicBezTo>
                      <a:pt x="4494" y="98"/>
                      <a:pt x="4469" y="65"/>
                      <a:pt x="4427" y="40"/>
                    </a:cubicBezTo>
                    <a:cubicBezTo>
                      <a:pt x="4390" y="40"/>
                      <a:pt x="4371" y="1"/>
                      <a:pt x="43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157;p37">
                <a:extLst>
                  <a:ext uri="{FF2B5EF4-FFF2-40B4-BE49-F238E27FC236}">
                    <a16:creationId xmlns:a16="http://schemas.microsoft.com/office/drawing/2014/main" id="{CD602C55-4892-38BB-38B4-E3E689EF37F5}"/>
                  </a:ext>
                </a:extLst>
              </p:cNvPr>
              <p:cNvSpPr/>
              <p:nvPr/>
            </p:nvSpPr>
            <p:spPr>
              <a:xfrm>
                <a:off x="2192726" y="8227734"/>
                <a:ext cx="1406919" cy="2016755"/>
              </a:xfrm>
              <a:custGeom>
                <a:avLst/>
                <a:gdLst/>
                <a:ahLst/>
                <a:cxnLst/>
                <a:rect l="l" t="t" r="r" b="b"/>
                <a:pathLst>
                  <a:path w="28522" h="40885" extrusionOk="0">
                    <a:moveTo>
                      <a:pt x="21420" y="25664"/>
                    </a:moveTo>
                    <a:cubicBezTo>
                      <a:pt x="28521" y="30050"/>
                      <a:pt x="23450" y="40885"/>
                      <a:pt x="12715" y="39582"/>
                    </a:cubicBezTo>
                    <a:cubicBezTo>
                      <a:pt x="6349" y="38813"/>
                      <a:pt x="0" y="30050"/>
                      <a:pt x="7093" y="25664"/>
                    </a:cubicBezTo>
                    <a:cubicBezTo>
                      <a:pt x="14194" y="21278"/>
                      <a:pt x="1220" y="19473"/>
                      <a:pt x="7093" y="14277"/>
                    </a:cubicBezTo>
                    <a:cubicBezTo>
                      <a:pt x="12974" y="9089"/>
                      <a:pt x="10485" y="10735"/>
                      <a:pt x="10075" y="5330"/>
                    </a:cubicBezTo>
                    <a:cubicBezTo>
                      <a:pt x="9925" y="3450"/>
                      <a:pt x="10869" y="1078"/>
                      <a:pt x="13601" y="560"/>
                    </a:cubicBezTo>
                    <a:cubicBezTo>
                      <a:pt x="16525" y="0"/>
                      <a:pt x="18605" y="3258"/>
                      <a:pt x="18446" y="5330"/>
                    </a:cubicBezTo>
                    <a:cubicBezTo>
                      <a:pt x="18028" y="10735"/>
                      <a:pt x="15539" y="9089"/>
                      <a:pt x="21420" y="14277"/>
                    </a:cubicBezTo>
                    <a:cubicBezTo>
                      <a:pt x="27293" y="19465"/>
                      <a:pt x="14319" y="21278"/>
                      <a:pt x="21420" y="25664"/>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158;p37">
                <a:extLst>
                  <a:ext uri="{FF2B5EF4-FFF2-40B4-BE49-F238E27FC236}">
                    <a16:creationId xmlns:a16="http://schemas.microsoft.com/office/drawing/2014/main" id="{DC3F98D8-2D1D-F634-236D-68F75ACED523}"/>
                  </a:ext>
                </a:extLst>
              </p:cNvPr>
              <p:cNvSpPr/>
              <p:nvPr/>
            </p:nvSpPr>
            <p:spPr>
              <a:xfrm>
                <a:off x="2606880" y="8429237"/>
                <a:ext cx="602930" cy="2135881"/>
              </a:xfrm>
              <a:custGeom>
                <a:avLst/>
                <a:gdLst/>
                <a:ahLst/>
                <a:cxnLst/>
                <a:rect l="l" t="t" r="r" b="b"/>
                <a:pathLst>
                  <a:path w="12223" h="43300" extrusionOk="0">
                    <a:moveTo>
                      <a:pt x="5088" y="17469"/>
                    </a:moveTo>
                    <a:cubicBezTo>
                      <a:pt x="5088" y="17226"/>
                      <a:pt x="5079" y="16984"/>
                      <a:pt x="5079" y="16742"/>
                    </a:cubicBezTo>
                    <a:cubicBezTo>
                      <a:pt x="5038" y="14202"/>
                      <a:pt x="5054" y="11662"/>
                      <a:pt x="5163" y="9115"/>
                    </a:cubicBezTo>
                    <a:lnTo>
                      <a:pt x="5163" y="8947"/>
                    </a:lnTo>
                    <a:cubicBezTo>
                      <a:pt x="5222" y="8037"/>
                      <a:pt x="5305" y="6809"/>
                      <a:pt x="5305" y="6809"/>
                    </a:cubicBezTo>
                    <a:lnTo>
                      <a:pt x="5364" y="6057"/>
                    </a:lnTo>
                    <a:cubicBezTo>
                      <a:pt x="5506" y="4119"/>
                      <a:pt x="5673" y="2181"/>
                      <a:pt x="5689" y="234"/>
                    </a:cubicBezTo>
                    <a:lnTo>
                      <a:pt x="5856" y="0"/>
                    </a:lnTo>
                    <a:lnTo>
                      <a:pt x="6032" y="159"/>
                    </a:lnTo>
                    <a:cubicBezTo>
                      <a:pt x="6140" y="2131"/>
                      <a:pt x="6107" y="4102"/>
                      <a:pt x="6107" y="6082"/>
                    </a:cubicBezTo>
                    <a:lnTo>
                      <a:pt x="6107" y="6834"/>
                    </a:lnTo>
                    <a:lnTo>
                      <a:pt x="6082" y="8638"/>
                    </a:lnTo>
                    <a:lnTo>
                      <a:pt x="6082" y="8972"/>
                    </a:lnTo>
                    <a:cubicBezTo>
                      <a:pt x="6074" y="9357"/>
                      <a:pt x="6065" y="9733"/>
                      <a:pt x="6049" y="10117"/>
                    </a:cubicBezTo>
                    <a:cubicBezTo>
                      <a:pt x="5998" y="12172"/>
                      <a:pt x="5998" y="14219"/>
                      <a:pt x="6015" y="16249"/>
                    </a:cubicBezTo>
                    <a:cubicBezTo>
                      <a:pt x="6450" y="15781"/>
                      <a:pt x="6942" y="15347"/>
                      <a:pt x="7394" y="14896"/>
                    </a:cubicBezTo>
                    <a:cubicBezTo>
                      <a:pt x="8070" y="14244"/>
                      <a:pt x="8747" y="13592"/>
                      <a:pt x="9415" y="12941"/>
                    </a:cubicBezTo>
                    <a:cubicBezTo>
                      <a:pt x="9415" y="12941"/>
                      <a:pt x="10443" y="12005"/>
                      <a:pt x="11178" y="11295"/>
                    </a:cubicBezTo>
                    <a:cubicBezTo>
                      <a:pt x="11178" y="11295"/>
                      <a:pt x="11270" y="11203"/>
                      <a:pt x="11270" y="11370"/>
                    </a:cubicBezTo>
                    <a:cubicBezTo>
                      <a:pt x="9758" y="13007"/>
                      <a:pt x="8187" y="14536"/>
                      <a:pt x="6583" y="16132"/>
                    </a:cubicBezTo>
                    <a:cubicBezTo>
                      <a:pt x="6391" y="16332"/>
                      <a:pt x="6199" y="16533"/>
                      <a:pt x="6023" y="16750"/>
                    </a:cubicBezTo>
                    <a:cubicBezTo>
                      <a:pt x="6074" y="20952"/>
                      <a:pt x="6224" y="25129"/>
                      <a:pt x="6257" y="29373"/>
                    </a:cubicBezTo>
                    <a:lnTo>
                      <a:pt x="6257" y="29590"/>
                    </a:lnTo>
                    <a:cubicBezTo>
                      <a:pt x="6399" y="29448"/>
                      <a:pt x="6541" y="29298"/>
                      <a:pt x="6692" y="29156"/>
                    </a:cubicBezTo>
                    <a:lnTo>
                      <a:pt x="6725" y="29114"/>
                    </a:lnTo>
                    <a:cubicBezTo>
                      <a:pt x="8388" y="27669"/>
                      <a:pt x="10276" y="26491"/>
                      <a:pt x="11921" y="25029"/>
                    </a:cubicBezTo>
                    <a:lnTo>
                      <a:pt x="12222" y="25012"/>
                    </a:lnTo>
                    <a:cubicBezTo>
                      <a:pt x="12222" y="25012"/>
                      <a:pt x="12222" y="25179"/>
                      <a:pt x="12214" y="25263"/>
                    </a:cubicBezTo>
                    <a:cubicBezTo>
                      <a:pt x="10618" y="26750"/>
                      <a:pt x="8772" y="27953"/>
                      <a:pt x="7126" y="29415"/>
                    </a:cubicBezTo>
                    <a:cubicBezTo>
                      <a:pt x="7126" y="29415"/>
                      <a:pt x="6725" y="29741"/>
                      <a:pt x="6266" y="30158"/>
                    </a:cubicBezTo>
                    <a:cubicBezTo>
                      <a:pt x="6299" y="33801"/>
                      <a:pt x="6358" y="37451"/>
                      <a:pt x="6508" y="41094"/>
                    </a:cubicBezTo>
                    <a:lnTo>
                      <a:pt x="6458" y="42447"/>
                    </a:lnTo>
                    <a:cubicBezTo>
                      <a:pt x="6391" y="42673"/>
                      <a:pt x="6391" y="42673"/>
                      <a:pt x="6341" y="42898"/>
                    </a:cubicBezTo>
                    <a:lnTo>
                      <a:pt x="6023" y="43299"/>
                    </a:lnTo>
                    <a:lnTo>
                      <a:pt x="5673" y="42932"/>
                    </a:lnTo>
                    <a:cubicBezTo>
                      <a:pt x="5673" y="42932"/>
                      <a:pt x="5597" y="42706"/>
                      <a:pt x="5480" y="42405"/>
                    </a:cubicBezTo>
                    <a:cubicBezTo>
                      <a:pt x="5422" y="41904"/>
                      <a:pt x="5347" y="41227"/>
                      <a:pt x="5347" y="41227"/>
                    </a:cubicBezTo>
                    <a:cubicBezTo>
                      <a:pt x="5180" y="36942"/>
                      <a:pt x="5146" y="32631"/>
                      <a:pt x="5138" y="28329"/>
                    </a:cubicBezTo>
                    <a:cubicBezTo>
                      <a:pt x="4303" y="27911"/>
                      <a:pt x="3492" y="27443"/>
                      <a:pt x="2690" y="26959"/>
                    </a:cubicBezTo>
                    <a:lnTo>
                      <a:pt x="1796" y="26407"/>
                    </a:lnTo>
                    <a:lnTo>
                      <a:pt x="1278" y="26057"/>
                    </a:lnTo>
                    <a:lnTo>
                      <a:pt x="1028" y="25889"/>
                    </a:lnTo>
                    <a:lnTo>
                      <a:pt x="460" y="25505"/>
                    </a:lnTo>
                    <a:cubicBezTo>
                      <a:pt x="184" y="25321"/>
                      <a:pt x="50" y="25229"/>
                      <a:pt x="50" y="25229"/>
                    </a:cubicBezTo>
                    <a:lnTo>
                      <a:pt x="0" y="25046"/>
                    </a:lnTo>
                    <a:cubicBezTo>
                      <a:pt x="92" y="25012"/>
                      <a:pt x="192" y="25012"/>
                      <a:pt x="284" y="25046"/>
                    </a:cubicBezTo>
                    <a:cubicBezTo>
                      <a:pt x="819" y="25313"/>
                      <a:pt x="1529" y="25689"/>
                      <a:pt x="1529" y="25689"/>
                    </a:cubicBezTo>
                    <a:cubicBezTo>
                      <a:pt x="1788" y="25839"/>
                      <a:pt x="2080" y="26015"/>
                      <a:pt x="2080" y="26015"/>
                    </a:cubicBezTo>
                    <a:cubicBezTo>
                      <a:pt x="3100" y="26658"/>
                      <a:pt x="4094" y="27326"/>
                      <a:pt x="5138" y="27928"/>
                    </a:cubicBezTo>
                    <a:cubicBezTo>
                      <a:pt x="5130" y="24670"/>
                      <a:pt x="5130" y="21403"/>
                      <a:pt x="5096" y="18154"/>
                    </a:cubicBezTo>
                    <a:cubicBezTo>
                      <a:pt x="4110" y="16441"/>
                      <a:pt x="2991" y="14804"/>
                      <a:pt x="1746" y="13266"/>
                    </a:cubicBezTo>
                    <a:cubicBezTo>
                      <a:pt x="1746" y="13266"/>
                      <a:pt x="1145" y="12464"/>
                      <a:pt x="727" y="11938"/>
                    </a:cubicBezTo>
                    <a:cubicBezTo>
                      <a:pt x="727" y="11938"/>
                      <a:pt x="694" y="11721"/>
                      <a:pt x="919" y="11947"/>
                    </a:cubicBezTo>
                    <a:cubicBezTo>
                      <a:pt x="1370" y="12406"/>
                      <a:pt x="1980" y="13066"/>
                      <a:pt x="1980" y="13066"/>
                    </a:cubicBezTo>
                    <a:cubicBezTo>
                      <a:pt x="3125" y="14453"/>
                      <a:pt x="4169" y="15923"/>
                      <a:pt x="5088" y="17469"/>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4" name="Google Shape;205;p14">
            <a:extLst>
              <a:ext uri="{FF2B5EF4-FFF2-40B4-BE49-F238E27FC236}">
                <a16:creationId xmlns:a16="http://schemas.microsoft.com/office/drawing/2014/main" id="{2DBAAF82-2F9D-921E-EF20-1FE8B7C4087C}"/>
              </a:ext>
            </a:extLst>
          </p:cNvPr>
          <p:cNvGrpSpPr/>
          <p:nvPr/>
        </p:nvGrpSpPr>
        <p:grpSpPr>
          <a:xfrm flipH="1">
            <a:off x="-177757" y="4108964"/>
            <a:ext cx="1591828" cy="1389736"/>
            <a:chOff x="4142208" y="467618"/>
            <a:chExt cx="6602838" cy="5563600"/>
          </a:xfrm>
        </p:grpSpPr>
        <p:sp>
          <p:nvSpPr>
            <p:cNvPr id="56" name="Google Shape;207;p14">
              <a:extLst>
                <a:ext uri="{FF2B5EF4-FFF2-40B4-BE49-F238E27FC236}">
                  <a16:creationId xmlns:a16="http://schemas.microsoft.com/office/drawing/2014/main" id="{0B62348A-75AC-F4AD-7D44-2ECAA11F72F6}"/>
                </a:ext>
              </a:extLst>
            </p:cNvPr>
            <p:cNvSpPr/>
            <p:nvPr/>
          </p:nvSpPr>
          <p:spPr>
            <a:xfrm>
              <a:off x="6735855" y="1197418"/>
              <a:ext cx="488342" cy="1746440"/>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08;p14">
              <a:extLst>
                <a:ext uri="{FF2B5EF4-FFF2-40B4-BE49-F238E27FC236}">
                  <a16:creationId xmlns:a16="http://schemas.microsoft.com/office/drawing/2014/main" id="{FA47A4EC-6578-880A-E729-F18F33B43BD8}"/>
                </a:ext>
              </a:extLst>
            </p:cNvPr>
            <p:cNvSpPr/>
            <p:nvPr/>
          </p:nvSpPr>
          <p:spPr>
            <a:xfrm>
              <a:off x="6083942" y="677063"/>
              <a:ext cx="630109" cy="536486"/>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09;p14">
              <a:extLst>
                <a:ext uri="{FF2B5EF4-FFF2-40B4-BE49-F238E27FC236}">
                  <a16:creationId xmlns:a16="http://schemas.microsoft.com/office/drawing/2014/main" id="{E0414F56-B88A-580E-A97F-1A869DAF8BA3}"/>
                </a:ext>
              </a:extLst>
            </p:cNvPr>
            <p:cNvSpPr/>
            <p:nvPr/>
          </p:nvSpPr>
          <p:spPr>
            <a:xfrm>
              <a:off x="5925256" y="1152333"/>
              <a:ext cx="788796" cy="288665"/>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10;p14">
              <a:extLst>
                <a:ext uri="{FF2B5EF4-FFF2-40B4-BE49-F238E27FC236}">
                  <a16:creationId xmlns:a16="http://schemas.microsoft.com/office/drawing/2014/main" id="{C53920B2-8B97-BAB1-428B-14A0398A47E5}"/>
                </a:ext>
              </a:extLst>
            </p:cNvPr>
            <p:cNvSpPr/>
            <p:nvPr/>
          </p:nvSpPr>
          <p:spPr>
            <a:xfrm>
              <a:off x="6733783" y="1099898"/>
              <a:ext cx="892630" cy="258673"/>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11;p14">
              <a:extLst>
                <a:ext uri="{FF2B5EF4-FFF2-40B4-BE49-F238E27FC236}">
                  <a16:creationId xmlns:a16="http://schemas.microsoft.com/office/drawing/2014/main" id="{2337443C-D66A-5413-7164-7438D5BC6E92}"/>
                </a:ext>
              </a:extLst>
            </p:cNvPr>
            <p:cNvSpPr/>
            <p:nvPr/>
          </p:nvSpPr>
          <p:spPr>
            <a:xfrm>
              <a:off x="6688846" y="467618"/>
              <a:ext cx="547733" cy="754563"/>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12;p14">
              <a:extLst>
                <a:ext uri="{FF2B5EF4-FFF2-40B4-BE49-F238E27FC236}">
                  <a16:creationId xmlns:a16="http://schemas.microsoft.com/office/drawing/2014/main" id="{568CDA0C-2789-EAD2-7148-52CBE3EAF176}"/>
                </a:ext>
              </a:extLst>
            </p:cNvPr>
            <p:cNvSpPr/>
            <p:nvPr/>
          </p:nvSpPr>
          <p:spPr>
            <a:xfrm>
              <a:off x="6241346" y="1223365"/>
              <a:ext cx="485876" cy="781348"/>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13;p14">
              <a:extLst>
                <a:ext uri="{FF2B5EF4-FFF2-40B4-BE49-F238E27FC236}">
                  <a16:creationId xmlns:a16="http://schemas.microsoft.com/office/drawing/2014/main" id="{AD9C7D7C-8F8E-33E0-0E9F-CFBE0653994F}"/>
                </a:ext>
              </a:extLst>
            </p:cNvPr>
            <p:cNvSpPr/>
            <p:nvPr/>
          </p:nvSpPr>
          <p:spPr>
            <a:xfrm>
              <a:off x="5925256" y="1144885"/>
              <a:ext cx="801966" cy="296113"/>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14;p14">
              <a:extLst>
                <a:ext uri="{FF2B5EF4-FFF2-40B4-BE49-F238E27FC236}">
                  <a16:creationId xmlns:a16="http://schemas.microsoft.com/office/drawing/2014/main" id="{9EA1BF75-2412-D825-68CB-163C92615DFE}"/>
                </a:ext>
              </a:extLst>
            </p:cNvPr>
            <p:cNvSpPr/>
            <p:nvPr/>
          </p:nvSpPr>
          <p:spPr>
            <a:xfrm>
              <a:off x="6083942" y="677359"/>
              <a:ext cx="643280" cy="546055"/>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215;p14">
              <a:extLst>
                <a:ext uri="{FF2B5EF4-FFF2-40B4-BE49-F238E27FC236}">
                  <a16:creationId xmlns:a16="http://schemas.microsoft.com/office/drawing/2014/main" id="{889CA7CE-C077-110F-D562-1163BC6D0286}"/>
                </a:ext>
              </a:extLst>
            </p:cNvPr>
            <p:cNvSpPr/>
            <p:nvPr/>
          </p:nvSpPr>
          <p:spPr>
            <a:xfrm>
              <a:off x="6615939" y="468013"/>
              <a:ext cx="620639" cy="729455"/>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216;p14">
              <a:extLst>
                <a:ext uri="{FF2B5EF4-FFF2-40B4-BE49-F238E27FC236}">
                  <a16:creationId xmlns:a16="http://schemas.microsoft.com/office/drawing/2014/main" id="{4B853118-DAD4-CC4A-A27A-92C6CE042CA6}"/>
                </a:ext>
              </a:extLst>
            </p:cNvPr>
            <p:cNvSpPr/>
            <p:nvPr/>
          </p:nvSpPr>
          <p:spPr>
            <a:xfrm>
              <a:off x="9121382" y="1356894"/>
              <a:ext cx="475616" cy="2310056"/>
            </a:xfrm>
            <a:custGeom>
              <a:avLst/>
              <a:gdLst/>
              <a:ahLst/>
              <a:cxnLst/>
              <a:rect l="l" t="t" r="r" b="b"/>
              <a:pathLst>
                <a:path w="9642" h="46831" extrusionOk="0">
                  <a:moveTo>
                    <a:pt x="1" y="0"/>
                  </a:moveTo>
                  <a:lnTo>
                    <a:pt x="1" y="9"/>
                  </a:lnTo>
                  <a:cubicBezTo>
                    <a:pt x="1" y="9"/>
                    <a:pt x="1680" y="12298"/>
                    <a:pt x="1530" y="18204"/>
                  </a:cubicBezTo>
                  <a:cubicBezTo>
                    <a:pt x="1379" y="24102"/>
                    <a:pt x="159" y="46365"/>
                    <a:pt x="159" y="46365"/>
                  </a:cubicBezTo>
                  <a:cubicBezTo>
                    <a:pt x="1643" y="45885"/>
                    <a:pt x="2768" y="45288"/>
                    <a:pt x="4162" y="45288"/>
                  </a:cubicBezTo>
                  <a:cubicBezTo>
                    <a:pt x="4346" y="45288"/>
                    <a:pt x="4535" y="45299"/>
                    <a:pt x="4729" y="45321"/>
                  </a:cubicBezTo>
                  <a:cubicBezTo>
                    <a:pt x="5479" y="45410"/>
                    <a:pt x="5971" y="46831"/>
                    <a:pt x="6534" y="46831"/>
                  </a:cubicBezTo>
                  <a:cubicBezTo>
                    <a:pt x="6605" y="46831"/>
                    <a:pt x="6677" y="46808"/>
                    <a:pt x="6751" y="46758"/>
                  </a:cubicBezTo>
                  <a:cubicBezTo>
                    <a:pt x="7402" y="46315"/>
                    <a:pt x="8605" y="45872"/>
                    <a:pt x="8605" y="45872"/>
                  </a:cubicBezTo>
                  <a:cubicBezTo>
                    <a:pt x="9641" y="23517"/>
                    <a:pt x="1" y="0"/>
                    <a:pt x="1" y="0"/>
                  </a:cubicBezTo>
                  <a:close/>
                </a:path>
              </a:pathLst>
            </a:custGeom>
            <a:solidFill>
              <a:srgbClr val="754C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217;p14">
              <a:extLst>
                <a:ext uri="{FF2B5EF4-FFF2-40B4-BE49-F238E27FC236}">
                  <a16:creationId xmlns:a16="http://schemas.microsoft.com/office/drawing/2014/main" id="{B6D7EDE0-7021-E8C2-C0B8-58E7CEC9C345}"/>
                </a:ext>
              </a:extLst>
            </p:cNvPr>
            <p:cNvSpPr/>
            <p:nvPr/>
          </p:nvSpPr>
          <p:spPr>
            <a:xfrm>
              <a:off x="8340084" y="601542"/>
              <a:ext cx="751702" cy="773948"/>
            </a:xfrm>
            <a:custGeom>
              <a:avLst/>
              <a:gdLst/>
              <a:ahLst/>
              <a:cxnLst/>
              <a:rect l="l" t="t" r="r" b="b"/>
              <a:pathLst>
                <a:path w="15239" h="15690" extrusionOk="0">
                  <a:moveTo>
                    <a:pt x="0" y="0"/>
                  </a:moveTo>
                  <a:lnTo>
                    <a:pt x="4069" y="6375"/>
                  </a:lnTo>
                  <a:lnTo>
                    <a:pt x="9557" y="7937"/>
                  </a:lnTo>
                  <a:lnTo>
                    <a:pt x="5832" y="9290"/>
                  </a:lnTo>
                  <a:lnTo>
                    <a:pt x="11303" y="9357"/>
                  </a:lnTo>
                  <a:lnTo>
                    <a:pt x="8655" y="11212"/>
                  </a:lnTo>
                  <a:cubicBezTo>
                    <a:pt x="11287" y="12515"/>
                    <a:pt x="15230" y="15689"/>
                    <a:pt x="15230" y="15689"/>
                  </a:cubicBezTo>
                  <a:lnTo>
                    <a:pt x="15238" y="15681"/>
                  </a:lnTo>
                  <a:cubicBezTo>
                    <a:pt x="13551" y="494"/>
                    <a:pt x="1" y="0"/>
                    <a:pt x="0"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218;p14">
              <a:extLst>
                <a:ext uri="{FF2B5EF4-FFF2-40B4-BE49-F238E27FC236}">
                  <a16:creationId xmlns:a16="http://schemas.microsoft.com/office/drawing/2014/main" id="{083B141F-C3F3-7AB3-75CC-2FE556FDB846}"/>
                </a:ext>
              </a:extLst>
            </p:cNvPr>
            <p:cNvSpPr/>
            <p:nvPr/>
          </p:nvSpPr>
          <p:spPr>
            <a:xfrm>
              <a:off x="8040074" y="1258042"/>
              <a:ext cx="1051268" cy="330494"/>
            </a:xfrm>
            <a:custGeom>
              <a:avLst/>
              <a:gdLst/>
              <a:ahLst/>
              <a:cxnLst/>
              <a:rect l="l" t="t" r="r" b="b"/>
              <a:pathLst>
                <a:path w="21312" h="6700" extrusionOk="0">
                  <a:moveTo>
                    <a:pt x="12616" y="1"/>
                  </a:moveTo>
                  <a:cubicBezTo>
                    <a:pt x="4608" y="1"/>
                    <a:pt x="1" y="6382"/>
                    <a:pt x="1" y="6382"/>
                  </a:cubicBezTo>
                  <a:lnTo>
                    <a:pt x="7461" y="6541"/>
                  </a:lnTo>
                  <a:lnTo>
                    <a:pt x="11813" y="2798"/>
                  </a:lnTo>
                  <a:lnTo>
                    <a:pt x="10828" y="6699"/>
                  </a:lnTo>
                  <a:lnTo>
                    <a:pt x="13960" y="2130"/>
                  </a:lnTo>
                  <a:lnTo>
                    <a:pt x="13977" y="5396"/>
                  </a:lnTo>
                  <a:cubicBezTo>
                    <a:pt x="16517" y="3917"/>
                    <a:pt x="21312" y="2380"/>
                    <a:pt x="21312" y="2380"/>
                  </a:cubicBezTo>
                  <a:cubicBezTo>
                    <a:pt x="18091" y="655"/>
                    <a:pt x="15180" y="1"/>
                    <a:pt x="12616"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219;p14">
              <a:extLst>
                <a:ext uri="{FF2B5EF4-FFF2-40B4-BE49-F238E27FC236}">
                  <a16:creationId xmlns:a16="http://schemas.microsoft.com/office/drawing/2014/main" id="{09F350F8-C4CA-E83E-6457-8EEA9999348D}"/>
                </a:ext>
              </a:extLst>
            </p:cNvPr>
            <p:cNvSpPr/>
            <p:nvPr/>
          </p:nvSpPr>
          <p:spPr>
            <a:xfrm>
              <a:off x="9116054" y="1273975"/>
              <a:ext cx="1147259" cy="347907"/>
            </a:xfrm>
            <a:custGeom>
              <a:avLst/>
              <a:gdLst/>
              <a:ahLst/>
              <a:cxnLst/>
              <a:rect l="l" t="t" r="r" b="b"/>
              <a:pathLst>
                <a:path w="23258" h="7053" extrusionOk="0">
                  <a:moveTo>
                    <a:pt x="8807" y="0"/>
                  </a:moveTo>
                  <a:cubicBezTo>
                    <a:pt x="6133" y="0"/>
                    <a:pt x="3172" y="646"/>
                    <a:pt x="0" y="2333"/>
                  </a:cubicBezTo>
                  <a:cubicBezTo>
                    <a:pt x="0" y="2333"/>
                    <a:pt x="5297" y="4037"/>
                    <a:pt x="8162" y="5633"/>
                  </a:cubicBezTo>
                  <a:lnTo>
                    <a:pt x="7870" y="2208"/>
                  </a:lnTo>
                  <a:lnTo>
                    <a:pt x="11671" y="7053"/>
                  </a:lnTo>
                  <a:lnTo>
                    <a:pt x="10225" y="2951"/>
                  </a:lnTo>
                  <a:lnTo>
                    <a:pt x="10225" y="2951"/>
                  </a:lnTo>
                  <a:lnTo>
                    <a:pt x="15263" y="6953"/>
                  </a:lnTo>
                  <a:lnTo>
                    <a:pt x="23258" y="6928"/>
                  </a:lnTo>
                  <a:cubicBezTo>
                    <a:pt x="23258" y="6928"/>
                    <a:pt x="17566" y="0"/>
                    <a:pt x="8807"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220;p14">
              <a:extLst>
                <a:ext uri="{FF2B5EF4-FFF2-40B4-BE49-F238E27FC236}">
                  <a16:creationId xmlns:a16="http://schemas.microsoft.com/office/drawing/2014/main" id="{E79F8849-D490-742E-C8C0-7B24D7C89A4B}"/>
                </a:ext>
              </a:extLst>
            </p:cNvPr>
            <p:cNvSpPr/>
            <p:nvPr/>
          </p:nvSpPr>
          <p:spPr>
            <a:xfrm>
              <a:off x="9116054" y="472551"/>
              <a:ext cx="745092" cy="916505"/>
            </a:xfrm>
            <a:custGeom>
              <a:avLst/>
              <a:gdLst/>
              <a:ahLst/>
              <a:cxnLst/>
              <a:rect l="l" t="t" r="r" b="b"/>
              <a:pathLst>
                <a:path w="15105" h="18580" extrusionOk="0">
                  <a:moveTo>
                    <a:pt x="15104" y="1"/>
                  </a:moveTo>
                  <a:lnTo>
                    <a:pt x="15104" y="1"/>
                  </a:lnTo>
                  <a:cubicBezTo>
                    <a:pt x="15104" y="1"/>
                    <a:pt x="276" y="3025"/>
                    <a:pt x="0" y="18580"/>
                  </a:cubicBezTo>
                  <a:cubicBezTo>
                    <a:pt x="0" y="18580"/>
                    <a:pt x="4010" y="14662"/>
                    <a:pt x="6767" y="12866"/>
                  </a:cubicBezTo>
                  <a:lnTo>
                    <a:pt x="3668" y="11496"/>
                  </a:lnTo>
                  <a:lnTo>
                    <a:pt x="9674" y="10410"/>
                  </a:lnTo>
                  <a:lnTo>
                    <a:pt x="5430" y="9733"/>
                  </a:lnTo>
                  <a:lnTo>
                    <a:pt x="11295" y="7152"/>
                  </a:lnTo>
                  <a:lnTo>
                    <a:pt x="15104" y="1"/>
                  </a:ln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221;p14">
              <a:extLst>
                <a:ext uri="{FF2B5EF4-FFF2-40B4-BE49-F238E27FC236}">
                  <a16:creationId xmlns:a16="http://schemas.microsoft.com/office/drawing/2014/main" id="{F15FA41D-D43F-18B8-319B-10762E62D21B}"/>
                </a:ext>
              </a:extLst>
            </p:cNvPr>
            <p:cNvSpPr/>
            <p:nvPr/>
          </p:nvSpPr>
          <p:spPr>
            <a:xfrm>
              <a:off x="8440218" y="1389450"/>
              <a:ext cx="666809" cy="978312"/>
            </a:xfrm>
            <a:custGeom>
              <a:avLst/>
              <a:gdLst/>
              <a:ahLst/>
              <a:cxnLst/>
              <a:rect l="l" t="t" r="r" b="b"/>
              <a:pathLst>
                <a:path w="13518" h="19833" extrusionOk="0">
                  <a:moveTo>
                    <a:pt x="13517" y="0"/>
                  </a:moveTo>
                  <a:lnTo>
                    <a:pt x="13517" y="0"/>
                  </a:lnTo>
                  <a:cubicBezTo>
                    <a:pt x="1" y="6658"/>
                    <a:pt x="4027" y="19833"/>
                    <a:pt x="4027" y="19833"/>
                  </a:cubicBezTo>
                  <a:lnTo>
                    <a:pt x="8580" y="13818"/>
                  </a:lnTo>
                  <a:lnTo>
                    <a:pt x="8213" y="8020"/>
                  </a:lnTo>
                  <a:lnTo>
                    <a:pt x="10710" y="11153"/>
                  </a:lnTo>
                  <a:lnTo>
                    <a:pt x="8956" y="5882"/>
                  </a:lnTo>
                  <a:lnTo>
                    <a:pt x="11554" y="7803"/>
                  </a:lnTo>
                  <a:cubicBezTo>
                    <a:pt x="11888" y="4846"/>
                    <a:pt x="13517" y="1"/>
                    <a:pt x="13517"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222;p14">
              <a:extLst>
                <a:ext uri="{FF2B5EF4-FFF2-40B4-BE49-F238E27FC236}">
                  <a16:creationId xmlns:a16="http://schemas.microsoft.com/office/drawing/2014/main" id="{4A9F988D-669B-89D0-C57F-DE8CC482FC23}"/>
                </a:ext>
              </a:extLst>
            </p:cNvPr>
            <p:cNvSpPr/>
            <p:nvPr/>
          </p:nvSpPr>
          <p:spPr>
            <a:xfrm>
              <a:off x="8040074" y="1247140"/>
              <a:ext cx="1066954" cy="325709"/>
            </a:xfrm>
            <a:custGeom>
              <a:avLst/>
              <a:gdLst/>
              <a:ahLst/>
              <a:cxnLst/>
              <a:rect l="l" t="t" r="r" b="b"/>
              <a:pathLst>
                <a:path w="21630" h="6603" extrusionOk="0">
                  <a:moveTo>
                    <a:pt x="12504" y="0"/>
                  </a:moveTo>
                  <a:cubicBezTo>
                    <a:pt x="4684" y="0"/>
                    <a:pt x="1" y="6603"/>
                    <a:pt x="1" y="6603"/>
                  </a:cubicBezTo>
                  <a:cubicBezTo>
                    <a:pt x="6252" y="2709"/>
                    <a:pt x="11485" y="1697"/>
                    <a:pt x="15237" y="1697"/>
                  </a:cubicBezTo>
                  <a:cubicBezTo>
                    <a:pt x="19302" y="1697"/>
                    <a:pt x="21629" y="2885"/>
                    <a:pt x="21629" y="2885"/>
                  </a:cubicBezTo>
                  <a:cubicBezTo>
                    <a:pt x="18258" y="783"/>
                    <a:pt x="15195" y="0"/>
                    <a:pt x="12504"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223;p14">
              <a:extLst>
                <a:ext uri="{FF2B5EF4-FFF2-40B4-BE49-F238E27FC236}">
                  <a16:creationId xmlns:a16="http://schemas.microsoft.com/office/drawing/2014/main" id="{1C3A44DE-C047-55D0-7E00-4610A412E907}"/>
                </a:ext>
              </a:extLst>
            </p:cNvPr>
            <p:cNvSpPr/>
            <p:nvPr/>
          </p:nvSpPr>
          <p:spPr>
            <a:xfrm>
              <a:off x="8340084" y="601542"/>
              <a:ext cx="766944" cy="788352"/>
            </a:xfrm>
            <a:custGeom>
              <a:avLst/>
              <a:gdLst/>
              <a:ahLst/>
              <a:cxnLst/>
              <a:rect l="l" t="t" r="r" b="b"/>
              <a:pathLst>
                <a:path w="15548" h="15982" extrusionOk="0">
                  <a:moveTo>
                    <a:pt x="0" y="0"/>
                  </a:moveTo>
                  <a:cubicBezTo>
                    <a:pt x="1" y="1"/>
                    <a:pt x="12640" y="5464"/>
                    <a:pt x="15547" y="15982"/>
                  </a:cubicBezTo>
                  <a:cubicBezTo>
                    <a:pt x="15547" y="15982"/>
                    <a:pt x="15088" y="1379"/>
                    <a:pt x="0"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224;p14">
              <a:extLst>
                <a:ext uri="{FF2B5EF4-FFF2-40B4-BE49-F238E27FC236}">
                  <a16:creationId xmlns:a16="http://schemas.microsoft.com/office/drawing/2014/main" id="{7C4A8104-F77F-F41D-3C32-FD2540227FE0}"/>
                </a:ext>
              </a:extLst>
            </p:cNvPr>
            <p:cNvSpPr/>
            <p:nvPr/>
          </p:nvSpPr>
          <p:spPr>
            <a:xfrm>
              <a:off x="9031162" y="472551"/>
              <a:ext cx="830379" cy="884393"/>
            </a:xfrm>
            <a:custGeom>
              <a:avLst/>
              <a:gdLst/>
              <a:ahLst/>
              <a:cxnLst/>
              <a:rect l="l" t="t" r="r" b="b"/>
              <a:pathLst>
                <a:path w="16834" h="17929" extrusionOk="0">
                  <a:moveTo>
                    <a:pt x="16834" y="1"/>
                  </a:moveTo>
                  <a:cubicBezTo>
                    <a:pt x="0" y="3752"/>
                    <a:pt x="1830" y="17928"/>
                    <a:pt x="1830" y="17928"/>
                  </a:cubicBezTo>
                  <a:cubicBezTo>
                    <a:pt x="5865" y="5899"/>
                    <a:pt x="16833" y="1"/>
                    <a:pt x="16834"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225;p14">
              <a:extLst>
                <a:ext uri="{FF2B5EF4-FFF2-40B4-BE49-F238E27FC236}">
                  <a16:creationId xmlns:a16="http://schemas.microsoft.com/office/drawing/2014/main" id="{5A8208DA-DED0-BC34-030B-C8430634D8DA}"/>
                </a:ext>
              </a:extLst>
            </p:cNvPr>
            <p:cNvSpPr/>
            <p:nvPr/>
          </p:nvSpPr>
          <p:spPr>
            <a:xfrm>
              <a:off x="5858516" y="1798622"/>
              <a:ext cx="1706485" cy="847298"/>
            </a:xfrm>
            <a:custGeom>
              <a:avLst/>
              <a:gdLst/>
              <a:ahLst/>
              <a:cxnLst/>
              <a:rect l="l" t="t" r="r" b="b"/>
              <a:pathLst>
                <a:path w="34595" h="17177" extrusionOk="0">
                  <a:moveTo>
                    <a:pt x="8397" y="1"/>
                  </a:moveTo>
                  <a:cubicBezTo>
                    <a:pt x="3457" y="1"/>
                    <a:pt x="0" y="1187"/>
                    <a:pt x="0" y="1187"/>
                  </a:cubicBezTo>
                  <a:lnTo>
                    <a:pt x="10602" y="9007"/>
                  </a:lnTo>
                  <a:lnTo>
                    <a:pt x="20510" y="8104"/>
                  </a:lnTo>
                  <a:lnTo>
                    <a:pt x="20510" y="8104"/>
                  </a:lnTo>
                  <a:lnTo>
                    <a:pt x="15297" y="12657"/>
                  </a:lnTo>
                  <a:lnTo>
                    <a:pt x="15297" y="12657"/>
                  </a:lnTo>
                  <a:lnTo>
                    <a:pt x="24236" y="9341"/>
                  </a:lnTo>
                  <a:lnTo>
                    <a:pt x="21094" y="14011"/>
                  </a:lnTo>
                  <a:cubicBezTo>
                    <a:pt x="26190" y="14487"/>
                    <a:pt x="34595" y="17177"/>
                    <a:pt x="34595" y="17177"/>
                  </a:cubicBezTo>
                  <a:cubicBezTo>
                    <a:pt x="27164" y="2823"/>
                    <a:pt x="16017" y="1"/>
                    <a:pt x="8397"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226;p14">
              <a:extLst>
                <a:ext uri="{FF2B5EF4-FFF2-40B4-BE49-F238E27FC236}">
                  <a16:creationId xmlns:a16="http://schemas.microsoft.com/office/drawing/2014/main" id="{0959E695-FEC2-EF92-7695-305505003CFA}"/>
                </a:ext>
              </a:extLst>
            </p:cNvPr>
            <p:cNvSpPr/>
            <p:nvPr/>
          </p:nvSpPr>
          <p:spPr>
            <a:xfrm>
              <a:off x="5978036" y="2630284"/>
              <a:ext cx="1586964" cy="995182"/>
            </a:xfrm>
            <a:custGeom>
              <a:avLst/>
              <a:gdLst/>
              <a:ahLst/>
              <a:cxnLst/>
              <a:rect l="l" t="t" r="r" b="b"/>
              <a:pathLst>
                <a:path w="32172" h="20175" extrusionOk="0">
                  <a:moveTo>
                    <a:pt x="27268" y="1"/>
                  </a:moveTo>
                  <a:cubicBezTo>
                    <a:pt x="5320" y="1"/>
                    <a:pt x="0" y="20174"/>
                    <a:pt x="0" y="20174"/>
                  </a:cubicBezTo>
                  <a:lnTo>
                    <a:pt x="12239" y="15755"/>
                  </a:lnTo>
                  <a:lnTo>
                    <a:pt x="16984" y="6933"/>
                  </a:lnTo>
                  <a:lnTo>
                    <a:pt x="17811" y="13909"/>
                  </a:lnTo>
                  <a:lnTo>
                    <a:pt x="20050" y="4519"/>
                  </a:lnTo>
                  <a:lnTo>
                    <a:pt x="22122" y="9824"/>
                  </a:lnTo>
                  <a:cubicBezTo>
                    <a:pt x="25330" y="5830"/>
                    <a:pt x="32172" y="317"/>
                    <a:pt x="32172" y="317"/>
                  </a:cubicBezTo>
                  <a:cubicBezTo>
                    <a:pt x="30452" y="101"/>
                    <a:pt x="28818" y="1"/>
                    <a:pt x="27268"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227;p14">
              <a:extLst>
                <a:ext uri="{FF2B5EF4-FFF2-40B4-BE49-F238E27FC236}">
                  <a16:creationId xmlns:a16="http://schemas.microsoft.com/office/drawing/2014/main" id="{B92161D4-CE23-9D3B-2811-B68E3AEBC08F}"/>
                </a:ext>
              </a:extLst>
            </p:cNvPr>
            <p:cNvSpPr/>
            <p:nvPr/>
          </p:nvSpPr>
          <p:spPr>
            <a:xfrm>
              <a:off x="7155780" y="695067"/>
              <a:ext cx="1096994" cy="1957858"/>
            </a:xfrm>
            <a:custGeom>
              <a:avLst/>
              <a:gdLst/>
              <a:ahLst/>
              <a:cxnLst/>
              <a:rect l="l" t="t" r="r" b="b"/>
              <a:pathLst>
                <a:path w="22239" h="39691" extrusionOk="0">
                  <a:moveTo>
                    <a:pt x="22238" y="1"/>
                  </a:moveTo>
                  <a:lnTo>
                    <a:pt x="22238" y="1"/>
                  </a:lnTo>
                  <a:cubicBezTo>
                    <a:pt x="22238" y="1"/>
                    <a:pt x="0" y="14195"/>
                    <a:pt x="9273" y="39682"/>
                  </a:cubicBezTo>
                  <a:lnTo>
                    <a:pt x="9273" y="39691"/>
                  </a:lnTo>
                  <a:cubicBezTo>
                    <a:pt x="9273" y="39691"/>
                    <a:pt x="13350" y="30810"/>
                    <a:pt x="16700" y="26157"/>
                  </a:cubicBezTo>
                  <a:lnTo>
                    <a:pt x="10810" y="25865"/>
                  </a:lnTo>
                  <a:lnTo>
                    <a:pt x="19899" y="20343"/>
                  </a:lnTo>
                  <a:lnTo>
                    <a:pt x="19899" y="20343"/>
                  </a:lnTo>
                  <a:lnTo>
                    <a:pt x="12589" y="21905"/>
                  </a:lnTo>
                  <a:lnTo>
                    <a:pt x="20517" y="14027"/>
                  </a:lnTo>
                  <a:lnTo>
                    <a:pt x="22238" y="1"/>
                  </a:ln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228;p14">
              <a:extLst>
                <a:ext uri="{FF2B5EF4-FFF2-40B4-BE49-F238E27FC236}">
                  <a16:creationId xmlns:a16="http://schemas.microsoft.com/office/drawing/2014/main" id="{A9A40F36-9497-91C9-DEF6-3AE0810CEF74}"/>
                </a:ext>
              </a:extLst>
            </p:cNvPr>
            <p:cNvSpPr/>
            <p:nvPr/>
          </p:nvSpPr>
          <p:spPr>
            <a:xfrm>
              <a:off x="5978036" y="2624611"/>
              <a:ext cx="1621592" cy="1000855"/>
            </a:xfrm>
            <a:custGeom>
              <a:avLst/>
              <a:gdLst/>
              <a:ahLst/>
              <a:cxnLst/>
              <a:rect l="l" t="t" r="r" b="b"/>
              <a:pathLst>
                <a:path w="32874" h="20290" extrusionOk="0">
                  <a:moveTo>
                    <a:pt x="25913" y="0"/>
                  </a:moveTo>
                  <a:cubicBezTo>
                    <a:pt x="5172" y="0"/>
                    <a:pt x="0" y="20289"/>
                    <a:pt x="0" y="20289"/>
                  </a:cubicBezTo>
                  <a:cubicBezTo>
                    <a:pt x="13817" y="1962"/>
                    <a:pt x="28133" y="664"/>
                    <a:pt x="31912" y="664"/>
                  </a:cubicBezTo>
                  <a:cubicBezTo>
                    <a:pt x="32536" y="664"/>
                    <a:pt x="32873" y="699"/>
                    <a:pt x="32873" y="699"/>
                  </a:cubicBezTo>
                  <a:cubicBezTo>
                    <a:pt x="30378" y="218"/>
                    <a:pt x="28062" y="0"/>
                    <a:pt x="25913"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229;p14">
              <a:extLst>
                <a:ext uri="{FF2B5EF4-FFF2-40B4-BE49-F238E27FC236}">
                  <a16:creationId xmlns:a16="http://schemas.microsoft.com/office/drawing/2014/main" id="{AF2CA619-5942-0104-F168-156EAC39802B}"/>
                </a:ext>
              </a:extLst>
            </p:cNvPr>
            <p:cNvSpPr/>
            <p:nvPr/>
          </p:nvSpPr>
          <p:spPr>
            <a:xfrm>
              <a:off x="5858516" y="1789299"/>
              <a:ext cx="1741113" cy="870236"/>
            </a:xfrm>
            <a:custGeom>
              <a:avLst/>
              <a:gdLst/>
              <a:ahLst/>
              <a:cxnLst/>
              <a:rect l="l" t="t" r="r" b="b"/>
              <a:pathLst>
                <a:path w="35297" h="17642" extrusionOk="0">
                  <a:moveTo>
                    <a:pt x="9334" y="0"/>
                  </a:moveTo>
                  <a:cubicBezTo>
                    <a:pt x="6489" y="0"/>
                    <a:pt x="3382" y="416"/>
                    <a:pt x="0" y="1376"/>
                  </a:cubicBezTo>
                  <a:cubicBezTo>
                    <a:pt x="0" y="1376"/>
                    <a:pt x="23977" y="2362"/>
                    <a:pt x="35296" y="17641"/>
                  </a:cubicBezTo>
                  <a:cubicBezTo>
                    <a:pt x="35296" y="17641"/>
                    <a:pt x="27863" y="0"/>
                    <a:pt x="9334"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230;p14">
              <a:extLst>
                <a:ext uri="{FF2B5EF4-FFF2-40B4-BE49-F238E27FC236}">
                  <a16:creationId xmlns:a16="http://schemas.microsoft.com/office/drawing/2014/main" id="{C39579AE-E743-C1A4-ED5C-111E0C946FCC}"/>
                </a:ext>
              </a:extLst>
            </p:cNvPr>
            <p:cNvSpPr/>
            <p:nvPr/>
          </p:nvSpPr>
          <p:spPr>
            <a:xfrm>
              <a:off x="7018107" y="695067"/>
              <a:ext cx="1234667" cy="1902266"/>
            </a:xfrm>
            <a:custGeom>
              <a:avLst/>
              <a:gdLst/>
              <a:ahLst/>
              <a:cxnLst/>
              <a:rect l="l" t="t" r="r" b="b"/>
              <a:pathLst>
                <a:path w="25030" h="38564" extrusionOk="0">
                  <a:moveTo>
                    <a:pt x="25029" y="1"/>
                  </a:moveTo>
                  <a:lnTo>
                    <a:pt x="25029" y="1"/>
                  </a:lnTo>
                  <a:cubicBezTo>
                    <a:pt x="1" y="16642"/>
                    <a:pt x="11838" y="38563"/>
                    <a:pt x="11838" y="38563"/>
                  </a:cubicBezTo>
                  <a:cubicBezTo>
                    <a:pt x="10886" y="16459"/>
                    <a:pt x="25029" y="2"/>
                    <a:pt x="25029"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231;p14">
              <a:extLst>
                <a:ext uri="{FF2B5EF4-FFF2-40B4-BE49-F238E27FC236}">
                  <a16:creationId xmlns:a16="http://schemas.microsoft.com/office/drawing/2014/main" id="{5E98421A-3262-1409-7466-115558840D5A}"/>
                </a:ext>
              </a:extLst>
            </p:cNvPr>
            <p:cNvSpPr/>
            <p:nvPr/>
          </p:nvSpPr>
          <p:spPr>
            <a:xfrm>
              <a:off x="7125246" y="4286405"/>
              <a:ext cx="262965" cy="380414"/>
            </a:xfrm>
            <a:custGeom>
              <a:avLst/>
              <a:gdLst/>
              <a:ahLst/>
              <a:cxnLst/>
              <a:rect l="l" t="t" r="r" b="b"/>
              <a:pathLst>
                <a:path w="5331" h="7712" extrusionOk="0">
                  <a:moveTo>
                    <a:pt x="1045" y="2156"/>
                  </a:moveTo>
                  <a:cubicBezTo>
                    <a:pt x="1" y="6642"/>
                    <a:pt x="3844" y="7711"/>
                    <a:pt x="3994" y="7536"/>
                  </a:cubicBezTo>
                  <a:cubicBezTo>
                    <a:pt x="4487" y="6942"/>
                    <a:pt x="4829" y="6341"/>
                    <a:pt x="4963" y="5581"/>
                  </a:cubicBezTo>
                  <a:cubicBezTo>
                    <a:pt x="5331" y="3542"/>
                    <a:pt x="3777" y="1095"/>
                    <a:pt x="2073" y="59"/>
                  </a:cubicBezTo>
                  <a:cubicBezTo>
                    <a:pt x="1964" y="0"/>
                    <a:pt x="1822" y="401"/>
                    <a:pt x="1797" y="451"/>
                  </a:cubicBezTo>
                  <a:cubicBezTo>
                    <a:pt x="1555" y="1011"/>
                    <a:pt x="1179" y="1562"/>
                    <a:pt x="1045" y="2156"/>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232;p14">
              <a:extLst>
                <a:ext uri="{FF2B5EF4-FFF2-40B4-BE49-F238E27FC236}">
                  <a16:creationId xmlns:a16="http://schemas.microsoft.com/office/drawing/2014/main" id="{EEA9DDAF-1D21-D66E-EA3C-64761402D6A8}"/>
                </a:ext>
              </a:extLst>
            </p:cNvPr>
            <p:cNvSpPr/>
            <p:nvPr/>
          </p:nvSpPr>
          <p:spPr>
            <a:xfrm>
              <a:off x="7600850" y="2646988"/>
              <a:ext cx="1067675" cy="1883425"/>
            </a:xfrm>
            <a:custGeom>
              <a:avLst/>
              <a:gdLst/>
              <a:ahLst/>
              <a:cxnLst/>
              <a:rect l="l" t="t" r="r" b="b"/>
              <a:pathLst>
                <a:path w="42707" h="75337" extrusionOk="0">
                  <a:moveTo>
                    <a:pt x="0" y="0"/>
                  </a:moveTo>
                  <a:cubicBezTo>
                    <a:pt x="1" y="1"/>
                    <a:pt x="10418" y="18956"/>
                    <a:pt x="13868" y="28646"/>
                  </a:cubicBezTo>
                  <a:cubicBezTo>
                    <a:pt x="17318" y="38345"/>
                    <a:pt x="29273" y="75337"/>
                    <a:pt x="29273" y="75337"/>
                  </a:cubicBezTo>
                  <a:cubicBezTo>
                    <a:pt x="31654" y="73399"/>
                    <a:pt x="33208" y="71511"/>
                    <a:pt x="36056" y="70784"/>
                  </a:cubicBezTo>
                  <a:cubicBezTo>
                    <a:pt x="36153" y="70759"/>
                    <a:pt x="36252" y="70748"/>
                    <a:pt x="36353" y="70748"/>
                  </a:cubicBezTo>
                  <a:cubicBezTo>
                    <a:pt x="37475" y="70748"/>
                    <a:pt x="38821" y="72156"/>
                    <a:pt x="39691" y="72156"/>
                  </a:cubicBezTo>
                  <a:cubicBezTo>
                    <a:pt x="39904" y="72156"/>
                    <a:pt x="40088" y="72071"/>
                    <a:pt x="40233" y="71861"/>
                  </a:cubicBezTo>
                  <a:cubicBezTo>
                    <a:pt x="41027" y="70717"/>
                    <a:pt x="42706" y="69255"/>
                    <a:pt x="42706" y="69255"/>
                  </a:cubicBezTo>
                  <a:cubicBezTo>
                    <a:pt x="30401" y="32231"/>
                    <a:pt x="2" y="1"/>
                    <a:pt x="0" y="0"/>
                  </a:cubicBezTo>
                  <a:close/>
                </a:path>
              </a:pathLst>
            </a:custGeom>
            <a:solidFill>
              <a:srgbClr val="754C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233;p14">
              <a:extLst>
                <a:ext uri="{FF2B5EF4-FFF2-40B4-BE49-F238E27FC236}">
                  <a16:creationId xmlns:a16="http://schemas.microsoft.com/office/drawing/2014/main" id="{9123D779-5FDC-2736-80DF-82F31F8E3804}"/>
                </a:ext>
              </a:extLst>
            </p:cNvPr>
            <p:cNvSpPr/>
            <p:nvPr/>
          </p:nvSpPr>
          <p:spPr>
            <a:xfrm>
              <a:off x="7484597" y="2889006"/>
              <a:ext cx="1889885" cy="440149"/>
            </a:xfrm>
            <a:custGeom>
              <a:avLst/>
              <a:gdLst/>
              <a:ahLst/>
              <a:cxnLst/>
              <a:rect l="l" t="t" r="r" b="b"/>
              <a:pathLst>
                <a:path w="38313" h="8923" extrusionOk="0">
                  <a:moveTo>
                    <a:pt x="18881" y="1"/>
                  </a:moveTo>
                  <a:cubicBezTo>
                    <a:pt x="15631" y="1"/>
                    <a:pt x="12749" y="1638"/>
                    <a:pt x="10978" y="4161"/>
                  </a:cubicBezTo>
                  <a:cubicBezTo>
                    <a:pt x="10208" y="5249"/>
                    <a:pt x="9001" y="5867"/>
                    <a:pt x="7746" y="5867"/>
                  </a:cubicBezTo>
                  <a:cubicBezTo>
                    <a:pt x="7354" y="5867"/>
                    <a:pt x="6957" y="5807"/>
                    <a:pt x="6567" y="5681"/>
                  </a:cubicBezTo>
                  <a:cubicBezTo>
                    <a:pt x="5781" y="5431"/>
                    <a:pt x="4971" y="5305"/>
                    <a:pt x="4152" y="5305"/>
                  </a:cubicBezTo>
                  <a:cubicBezTo>
                    <a:pt x="3969" y="5305"/>
                    <a:pt x="3785" y="5314"/>
                    <a:pt x="3609" y="5322"/>
                  </a:cubicBezTo>
                  <a:cubicBezTo>
                    <a:pt x="1337" y="5481"/>
                    <a:pt x="151" y="7143"/>
                    <a:pt x="0" y="8923"/>
                  </a:cubicBezTo>
                  <a:lnTo>
                    <a:pt x="38312" y="8923"/>
                  </a:lnTo>
                  <a:cubicBezTo>
                    <a:pt x="38162" y="7143"/>
                    <a:pt x="36975" y="5481"/>
                    <a:pt x="34703" y="5322"/>
                  </a:cubicBezTo>
                  <a:lnTo>
                    <a:pt x="34712" y="5322"/>
                  </a:lnTo>
                  <a:cubicBezTo>
                    <a:pt x="34528" y="5314"/>
                    <a:pt x="34344" y="5305"/>
                    <a:pt x="34169" y="5305"/>
                  </a:cubicBezTo>
                  <a:cubicBezTo>
                    <a:pt x="33250" y="5305"/>
                    <a:pt x="32339" y="5464"/>
                    <a:pt x="31479" y="5773"/>
                  </a:cubicBezTo>
                  <a:cubicBezTo>
                    <a:pt x="31034" y="5938"/>
                    <a:pt x="30575" y="6018"/>
                    <a:pt x="30121" y="6018"/>
                  </a:cubicBezTo>
                  <a:cubicBezTo>
                    <a:pt x="28853" y="6018"/>
                    <a:pt x="27628" y="5398"/>
                    <a:pt x="26884" y="4303"/>
                  </a:cubicBezTo>
                  <a:cubicBezTo>
                    <a:pt x="25121" y="1705"/>
                    <a:pt x="22197" y="1"/>
                    <a:pt x="18881" y="1"/>
                  </a:cubicBezTo>
                  <a:close/>
                </a:path>
              </a:pathLst>
            </a:custGeom>
            <a:solidFill>
              <a:srgbClr val="EEB3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234;p14">
              <a:extLst>
                <a:ext uri="{FF2B5EF4-FFF2-40B4-BE49-F238E27FC236}">
                  <a16:creationId xmlns:a16="http://schemas.microsoft.com/office/drawing/2014/main" id="{3692CF3B-6963-79C5-3BC8-A76157612311}"/>
                </a:ext>
              </a:extLst>
            </p:cNvPr>
            <p:cNvSpPr/>
            <p:nvPr/>
          </p:nvSpPr>
          <p:spPr>
            <a:xfrm>
              <a:off x="7162340" y="2211937"/>
              <a:ext cx="3582706" cy="3582755"/>
            </a:xfrm>
            <a:custGeom>
              <a:avLst/>
              <a:gdLst/>
              <a:ahLst/>
              <a:cxnLst/>
              <a:rect l="l" t="t" r="r" b="b"/>
              <a:pathLst>
                <a:path w="72631" h="72632" extrusionOk="0">
                  <a:moveTo>
                    <a:pt x="36316" y="1"/>
                  </a:moveTo>
                  <a:cubicBezTo>
                    <a:pt x="16266" y="1"/>
                    <a:pt x="1" y="16258"/>
                    <a:pt x="1" y="36316"/>
                  </a:cubicBezTo>
                  <a:cubicBezTo>
                    <a:pt x="1" y="56374"/>
                    <a:pt x="16266" y="72631"/>
                    <a:pt x="36316" y="72631"/>
                  </a:cubicBezTo>
                  <a:cubicBezTo>
                    <a:pt x="56374" y="72631"/>
                    <a:pt x="72631" y="56374"/>
                    <a:pt x="72631" y="36316"/>
                  </a:cubicBezTo>
                  <a:cubicBezTo>
                    <a:pt x="72631" y="16258"/>
                    <a:pt x="56374" y="1"/>
                    <a:pt x="36316" y="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235;p14">
              <a:extLst>
                <a:ext uri="{FF2B5EF4-FFF2-40B4-BE49-F238E27FC236}">
                  <a16:creationId xmlns:a16="http://schemas.microsoft.com/office/drawing/2014/main" id="{2C223356-ACF3-03A6-AAC9-829A07C94380}"/>
                </a:ext>
              </a:extLst>
            </p:cNvPr>
            <p:cNvSpPr/>
            <p:nvPr/>
          </p:nvSpPr>
          <p:spPr>
            <a:xfrm>
              <a:off x="5297662" y="3496031"/>
              <a:ext cx="3351113" cy="2317159"/>
            </a:xfrm>
            <a:custGeom>
              <a:avLst/>
              <a:gdLst/>
              <a:ahLst/>
              <a:cxnLst/>
              <a:rect l="l" t="t" r="r" b="b"/>
              <a:pathLst>
                <a:path w="67936" h="46975" extrusionOk="0">
                  <a:moveTo>
                    <a:pt x="10794" y="20743"/>
                  </a:moveTo>
                  <a:cubicBezTo>
                    <a:pt x="8948" y="5556"/>
                    <a:pt x="22874" y="0"/>
                    <a:pt x="30301" y="1111"/>
                  </a:cubicBezTo>
                  <a:cubicBezTo>
                    <a:pt x="40501" y="2632"/>
                    <a:pt x="48220" y="14336"/>
                    <a:pt x="48780" y="16190"/>
                  </a:cubicBezTo>
                  <a:cubicBezTo>
                    <a:pt x="49699" y="19281"/>
                    <a:pt x="54427" y="16800"/>
                    <a:pt x="59824" y="20618"/>
                  </a:cubicBezTo>
                  <a:cubicBezTo>
                    <a:pt x="67936" y="26366"/>
                    <a:pt x="64068" y="38178"/>
                    <a:pt x="59582" y="38070"/>
                  </a:cubicBezTo>
                  <a:cubicBezTo>
                    <a:pt x="50242" y="37844"/>
                    <a:pt x="7118" y="46975"/>
                    <a:pt x="4236" y="38746"/>
                  </a:cubicBezTo>
                  <a:cubicBezTo>
                    <a:pt x="1" y="26625"/>
                    <a:pt x="11370" y="25463"/>
                    <a:pt x="10794" y="20743"/>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236;p14">
              <a:extLst>
                <a:ext uri="{FF2B5EF4-FFF2-40B4-BE49-F238E27FC236}">
                  <a16:creationId xmlns:a16="http://schemas.microsoft.com/office/drawing/2014/main" id="{8C6A5A65-6214-EAA8-0B10-A166E98782A8}"/>
                </a:ext>
              </a:extLst>
            </p:cNvPr>
            <p:cNvSpPr/>
            <p:nvPr/>
          </p:nvSpPr>
          <p:spPr>
            <a:xfrm>
              <a:off x="6419764" y="3649735"/>
              <a:ext cx="389885" cy="276530"/>
            </a:xfrm>
            <a:custGeom>
              <a:avLst/>
              <a:gdLst/>
              <a:ahLst/>
              <a:cxnLst/>
              <a:rect l="l" t="t" r="r" b="b"/>
              <a:pathLst>
                <a:path w="7904" h="5606" extrusionOk="0">
                  <a:moveTo>
                    <a:pt x="2315" y="351"/>
                  </a:moveTo>
                  <a:lnTo>
                    <a:pt x="2198" y="351"/>
                  </a:lnTo>
                  <a:lnTo>
                    <a:pt x="2181" y="351"/>
                  </a:lnTo>
                  <a:lnTo>
                    <a:pt x="2173" y="351"/>
                  </a:lnTo>
                  <a:lnTo>
                    <a:pt x="2156" y="351"/>
                  </a:lnTo>
                  <a:lnTo>
                    <a:pt x="2148" y="351"/>
                  </a:lnTo>
                  <a:lnTo>
                    <a:pt x="2139" y="351"/>
                  </a:lnTo>
                  <a:lnTo>
                    <a:pt x="2123" y="351"/>
                  </a:lnTo>
                  <a:lnTo>
                    <a:pt x="2114" y="351"/>
                  </a:lnTo>
                  <a:lnTo>
                    <a:pt x="2106" y="351"/>
                  </a:lnTo>
                  <a:lnTo>
                    <a:pt x="2097" y="351"/>
                  </a:lnTo>
                  <a:lnTo>
                    <a:pt x="2089" y="351"/>
                  </a:lnTo>
                  <a:lnTo>
                    <a:pt x="2081" y="351"/>
                  </a:lnTo>
                  <a:lnTo>
                    <a:pt x="2072" y="351"/>
                  </a:lnTo>
                  <a:lnTo>
                    <a:pt x="2064" y="351"/>
                  </a:lnTo>
                  <a:lnTo>
                    <a:pt x="2056" y="351"/>
                  </a:lnTo>
                  <a:lnTo>
                    <a:pt x="2056" y="359"/>
                  </a:lnTo>
                  <a:lnTo>
                    <a:pt x="2047" y="368"/>
                  </a:lnTo>
                  <a:lnTo>
                    <a:pt x="2039" y="368"/>
                  </a:lnTo>
                  <a:lnTo>
                    <a:pt x="2031" y="376"/>
                  </a:lnTo>
                  <a:lnTo>
                    <a:pt x="2031" y="385"/>
                  </a:lnTo>
                  <a:lnTo>
                    <a:pt x="2022" y="393"/>
                  </a:lnTo>
                  <a:lnTo>
                    <a:pt x="2014" y="401"/>
                  </a:lnTo>
                  <a:lnTo>
                    <a:pt x="2014" y="410"/>
                  </a:lnTo>
                  <a:lnTo>
                    <a:pt x="2006" y="418"/>
                  </a:lnTo>
                  <a:lnTo>
                    <a:pt x="1997" y="426"/>
                  </a:lnTo>
                  <a:lnTo>
                    <a:pt x="1997" y="443"/>
                  </a:lnTo>
                  <a:lnTo>
                    <a:pt x="1989" y="451"/>
                  </a:lnTo>
                  <a:lnTo>
                    <a:pt x="1989" y="468"/>
                  </a:lnTo>
                  <a:lnTo>
                    <a:pt x="1981" y="485"/>
                  </a:lnTo>
                  <a:lnTo>
                    <a:pt x="1981" y="501"/>
                  </a:lnTo>
                  <a:lnTo>
                    <a:pt x="1981" y="518"/>
                  </a:lnTo>
                  <a:lnTo>
                    <a:pt x="1981" y="527"/>
                  </a:lnTo>
                  <a:lnTo>
                    <a:pt x="1981" y="543"/>
                  </a:lnTo>
                  <a:lnTo>
                    <a:pt x="1981" y="560"/>
                  </a:lnTo>
                  <a:lnTo>
                    <a:pt x="1981" y="577"/>
                  </a:lnTo>
                  <a:lnTo>
                    <a:pt x="1981" y="593"/>
                  </a:lnTo>
                  <a:lnTo>
                    <a:pt x="1981" y="610"/>
                  </a:lnTo>
                  <a:lnTo>
                    <a:pt x="1981" y="719"/>
                  </a:lnTo>
                  <a:lnTo>
                    <a:pt x="1981" y="735"/>
                  </a:lnTo>
                  <a:lnTo>
                    <a:pt x="1981" y="735"/>
                  </a:lnTo>
                  <a:lnTo>
                    <a:pt x="1981" y="760"/>
                  </a:lnTo>
                  <a:lnTo>
                    <a:pt x="1981" y="777"/>
                  </a:lnTo>
                  <a:lnTo>
                    <a:pt x="1981" y="777"/>
                  </a:lnTo>
                  <a:lnTo>
                    <a:pt x="1981" y="794"/>
                  </a:lnTo>
                  <a:lnTo>
                    <a:pt x="1981" y="811"/>
                  </a:lnTo>
                  <a:lnTo>
                    <a:pt x="1981" y="811"/>
                  </a:lnTo>
                  <a:lnTo>
                    <a:pt x="1981" y="836"/>
                  </a:lnTo>
                  <a:lnTo>
                    <a:pt x="1981" y="852"/>
                  </a:lnTo>
                  <a:lnTo>
                    <a:pt x="1981" y="852"/>
                  </a:lnTo>
                  <a:lnTo>
                    <a:pt x="1981" y="869"/>
                  </a:lnTo>
                  <a:lnTo>
                    <a:pt x="1989" y="886"/>
                  </a:lnTo>
                  <a:lnTo>
                    <a:pt x="1989" y="886"/>
                  </a:lnTo>
                  <a:lnTo>
                    <a:pt x="1997" y="911"/>
                  </a:lnTo>
                  <a:lnTo>
                    <a:pt x="2006" y="928"/>
                  </a:lnTo>
                  <a:lnTo>
                    <a:pt x="2006" y="928"/>
                  </a:lnTo>
                  <a:lnTo>
                    <a:pt x="2006" y="944"/>
                  </a:lnTo>
                  <a:lnTo>
                    <a:pt x="2014" y="961"/>
                  </a:lnTo>
                  <a:lnTo>
                    <a:pt x="2014" y="961"/>
                  </a:lnTo>
                  <a:lnTo>
                    <a:pt x="2022" y="986"/>
                  </a:lnTo>
                  <a:lnTo>
                    <a:pt x="2031" y="1003"/>
                  </a:lnTo>
                  <a:lnTo>
                    <a:pt x="2031" y="1003"/>
                  </a:lnTo>
                  <a:lnTo>
                    <a:pt x="2039" y="1019"/>
                  </a:lnTo>
                  <a:lnTo>
                    <a:pt x="2047" y="1045"/>
                  </a:lnTo>
                  <a:lnTo>
                    <a:pt x="2056" y="1061"/>
                  </a:lnTo>
                  <a:lnTo>
                    <a:pt x="2064" y="1078"/>
                  </a:lnTo>
                  <a:lnTo>
                    <a:pt x="2072" y="1095"/>
                  </a:lnTo>
                  <a:lnTo>
                    <a:pt x="2081" y="1111"/>
                  </a:lnTo>
                  <a:lnTo>
                    <a:pt x="2097" y="1128"/>
                  </a:lnTo>
                  <a:lnTo>
                    <a:pt x="2106" y="1145"/>
                  </a:lnTo>
                  <a:lnTo>
                    <a:pt x="2114" y="1161"/>
                  </a:lnTo>
                  <a:lnTo>
                    <a:pt x="2123" y="1187"/>
                  </a:lnTo>
                  <a:lnTo>
                    <a:pt x="2139" y="1203"/>
                  </a:lnTo>
                  <a:lnTo>
                    <a:pt x="2148" y="1220"/>
                  </a:lnTo>
                  <a:lnTo>
                    <a:pt x="2164" y="1237"/>
                  </a:lnTo>
                  <a:lnTo>
                    <a:pt x="2173" y="1253"/>
                  </a:lnTo>
                  <a:lnTo>
                    <a:pt x="2198" y="1295"/>
                  </a:lnTo>
                  <a:lnTo>
                    <a:pt x="2223" y="1329"/>
                  </a:lnTo>
                  <a:lnTo>
                    <a:pt x="2256" y="1370"/>
                  </a:lnTo>
                  <a:lnTo>
                    <a:pt x="2281" y="1404"/>
                  </a:lnTo>
                  <a:lnTo>
                    <a:pt x="2306" y="1437"/>
                  </a:lnTo>
                  <a:lnTo>
                    <a:pt x="2306" y="1437"/>
                  </a:lnTo>
                  <a:lnTo>
                    <a:pt x="2340" y="1471"/>
                  </a:lnTo>
                  <a:lnTo>
                    <a:pt x="2373" y="1504"/>
                  </a:lnTo>
                  <a:lnTo>
                    <a:pt x="2407" y="1546"/>
                  </a:lnTo>
                  <a:lnTo>
                    <a:pt x="2440" y="1579"/>
                  </a:lnTo>
                  <a:lnTo>
                    <a:pt x="2473" y="1613"/>
                  </a:lnTo>
                  <a:lnTo>
                    <a:pt x="2507" y="1646"/>
                  </a:lnTo>
                  <a:lnTo>
                    <a:pt x="2540" y="1679"/>
                  </a:lnTo>
                  <a:lnTo>
                    <a:pt x="2574" y="1721"/>
                  </a:lnTo>
                  <a:lnTo>
                    <a:pt x="2615" y="1755"/>
                  </a:lnTo>
                  <a:lnTo>
                    <a:pt x="2649" y="1788"/>
                  </a:lnTo>
                  <a:lnTo>
                    <a:pt x="2682" y="1821"/>
                  </a:lnTo>
                  <a:lnTo>
                    <a:pt x="2724" y="1855"/>
                  </a:lnTo>
                  <a:lnTo>
                    <a:pt x="2757" y="1880"/>
                  </a:lnTo>
                  <a:lnTo>
                    <a:pt x="2799" y="1913"/>
                  </a:lnTo>
                  <a:lnTo>
                    <a:pt x="2833" y="1947"/>
                  </a:lnTo>
                  <a:lnTo>
                    <a:pt x="2874" y="1980"/>
                  </a:lnTo>
                  <a:lnTo>
                    <a:pt x="2908" y="2005"/>
                  </a:lnTo>
                  <a:lnTo>
                    <a:pt x="2950" y="2039"/>
                  </a:lnTo>
                  <a:lnTo>
                    <a:pt x="2983" y="2064"/>
                  </a:lnTo>
                  <a:lnTo>
                    <a:pt x="3025" y="2097"/>
                  </a:lnTo>
                  <a:lnTo>
                    <a:pt x="3058" y="2122"/>
                  </a:lnTo>
                  <a:lnTo>
                    <a:pt x="3100" y="2147"/>
                  </a:lnTo>
                  <a:lnTo>
                    <a:pt x="3133" y="2181"/>
                  </a:lnTo>
                  <a:lnTo>
                    <a:pt x="3175" y="2206"/>
                  </a:lnTo>
                  <a:lnTo>
                    <a:pt x="3209" y="2231"/>
                  </a:lnTo>
                  <a:lnTo>
                    <a:pt x="3242" y="2256"/>
                  </a:lnTo>
                  <a:lnTo>
                    <a:pt x="3309" y="2298"/>
                  </a:lnTo>
                  <a:lnTo>
                    <a:pt x="3376" y="2348"/>
                  </a:lnTo>
                  <a:lnTo>
                    <a:pt x="3442" y="2381"/>
                  </a:lnTo>
                  <a:lnTo>
                    <a:pt x="3501" y="2423"/>
                  </a:lnTo>
                  <a:lnTo>
                    <a:pt x="3551" y="2456"/>
                  </a:lnTo>
                  <a:lnTo>
                    <a:pt x="3660" y="2515"/>
                  </a:lnTo>
                  <a:lnTo>
                    <a:pt x="3760" y="2582"/>
                  </a:lnTo>
                  <a:lnTo>
                    <a:pt x="3869" y="2640"/>
                  </a:lnTo>
                  <a:lnTo>
                    <a:pt x="3969" y="2699"/>
                  </a:lnTo>
                  <a:lnTo>
                    <a:pt x="3977" y="2699"/>
                  </a:lnTo>
                  <a:lnTo>
                    <a:pt x="4178" y="2824"/>
                  </a:lnTo>
                  <a:lnTo>
                    <a:pt x="4278" y="2882"/>
                  </a:lnTo>
                  <a:lnTo>
                    <a:pt x="4387" y="2949"/>
                  </a:lnTo>
                  <a:lnTo>
                    <a:pt x="4387" y="2949"/>
                  </a:lnTo>
                  <a:lnTo>
                    <a:pt x="4395" y="2958"/>
                  </a:lnTo>
                  <a:lnTo>
                    <a:pt x="4395" y="2958"/>
                  </a:lnTo>
                  <a:lnTo>
                    <a:pt x="4412" y="2966"/>
                  </a:lnTo>
                  <a:lnTo>
                    <a:pt x="4412" y="2966"/>
                  </a:lnTo>
                  <a:lnTo>
                    <a:pt x="4420" y="2974"/>
                  </a:lnTo>
                  <a:lnTo>
                    <a:pt x="4420" y="2974"/>
                  </a:lnTo>
                  <a:lnTo>
                    <a:pt x="4437" y="2983"/>
                  </a:lnTo>
                  <a:lnTo>
                    <a:pt x="4453" y="2983"/>
                  </a:lnTo>
                  <a:lnTo>
                    <a:pt x="4453" y="2983"/>
                  </a:lnTo>
                  <a:lnTo>
                    <a:pt x="4470" y="2991"/>
                  </a:lnTo>
                  <a:lnTo>
                    <a:pt x="4503" y="3008"/>
                  </a:lnTo>
                  <a:lnTo>
                    <a:pt x="4570" y="3033"/>
                  </a:lnTo>
                  <a:lnTo>
                    <a:pt x="4604" y="3041"/>
                  </a:lnTo>
                  <a:lnTo>
                    <a:pt x="4645" y="3058"/>
                  </a:lnTo>
                  <a:lnTo>
                    <a:pt x="4645" y="3058"/>
                  </a:lnTo>
                  <a:lnTo>
                    <a:pt x="4662" y="3066"/>
                  </a:lnTo>
                  <a:lnTo>
                    <a:pt x="4679" y="3075"/>
                  </a:lnTo>
                  <a:lnTo>
                    <a:pt x="4696" y="3083"/>
                  </a:lnTo>
                  <a:lnTo>
                    <a:pt x="4712" y="3091"/>
                  </a:lnTo>
                  <a:lnTo>
                    <a:pt x="4729" y="3100"/>
                  </a:lnTo>
                  <a:lnTo>
                    <a:pt x="4746" y="3108"/>
                  </a:lnTo>
                  <a:lnTo>
                    <a:pt x="4762" y="3125"/>
                  </a:lnTo>
                  <a:lnTo>
                    <a:pt x="4771" y="3133"/>
                  </a:lnTo>
                  <a:lnTo>
                    <a:pt x="4779" y="3141"/>
                  </a:lnTo>
                  <a:lnTo>
                    <a:pt x="4788" y="3150"/>
                  </a:lnTo>
                  <a:lnTo>
                    <a:pt x="4788" y="3158"/>
                  </a:lnTo>
                  <a:lnTo>
                    <a:pt x="4796" y="3166"/>
                  </a:lnTo>
                  <a:lnTo>
                    <a:pt x="4804" y="3183"/>
                  </a:lnTo>
                  <a:lnTo>
                    <a:pt x="4813" y="3191"/>
                  </a:lnTo>
                  <a:lnTo>
                    <a:pt x="4813" y="3208"/>
                  </a:lnTo>
                  <a:lnTo>
                    <a:pt x="4813" y="3225"/>
                  </a:lnTo>
                  <a:lnTo>
                    <a:pt x="4813" y="3258"/>
                  </a:lnTo>
                  <a:lnTo>
                    <a:pt x="4813" y="3275"/>
                  </a:lnTo>
                  <a:lnTo>
                    <a:pt x="4813" y="3283"/>
                  </a:lnTo>
                  <a:lnTo>
                    <a:pt x="4804" y="3300"/>
                  </a:lnTo>
                  <a:lnTo>
                    <a:pt x="4796" y="3308"/>
                  </a:lnTo>
                  <a:lnTo>
                    <a:pt x="4788" y="3325"/>
                  </a:lnTo>
                  <a:lnTo>
                    <a:pt x="4779" y="3334"/>
                  </a:lnTo>
                  <a:lnTo>
                    <a:pt x="4771" y="3342"/>
                  </a:lnTo>
                  <a:lnTo>
                    <a:pt x="4762" y="3359"/>
                  </a:lnTo>
                  <a:lnTo>
                    <a:pt x="4762" y="3359"/>
                  </a:lnTo>
                  <a:lnTo>
                    <a:pt x="4746" y="3367"/>
                  </a:lnTo>
                  <a:lnTo>
                    <a:pt x="4737" y="3375"/>
                  </a:lnTo>
                  <a:lnTo>
                    <a:pt x="4721" y="3384"/>
                  </a:lnTo>
                  <a:lnTo>
                    <a:pt x="4704" y="3400"/>
                  </a:lnTo>
                  <a:lnTo>
                    <a:pt x="4696" y="3409"/>
                  </a:lnTo>
                  <a:lnTo>
                    <a:pt x="4679" y="3417"/>
                  </a:lnTo>
                  <a:lnTo>
                    <a:pt x="4637" y="3459"/>
                  </a:lnTo>
                  <a:lnTo>
                    <a:pt x="4620" y="3467"/>
                  </a:lnTo>
                  <a:lnTo>
                    <a:pt x="4604" y="3476"/>
                  </a:lnTo>
                  <a:lnTo>
                    <a:pt x="4587" y="3484"/>
                  </a:lnTo>
                  <a:lnTo>
                    <a:pt x="4570" y="3484"/>
                  </a:lnTo>
                  <a:lnTo>
                    <a:pt x="4554" y="3492"/>
                  </a:lnTo>
                  <a:lnTo>
                    <a:pt x="4537" y="3501"/>
                  </a:lnTo>
                  <a:lnTo>
                    <a:pt x="4520" y="3509"/>
                  </a:lnTo>
                  <a:lnTo>
                    <a:pt x="4503" y="3509"/>
                  </a:lnTo>
                  <a:lnTo>
                    <a:pt x="4462" y="3517"/>
                  </a:lnTo>
                  <a:lnTo>
                    <a:pt x="4428" y="3534"/>
                  </a:lnTo>
                  <a:lnTo>
                    <a:pt x="4387" y="3542"/>
                  </a:lnTo>
                  <a:lnTo>
                    <a:pt x="4345" y="3551"/>
                  </a:lnTo>
                  <a:lnTo>
                    <a:pt x="4303" y="3551"/>
                  </a:lnTo>
                  <a:lnTo>
                    <a:pt x="4261" y="3559"/>
                  </a:lnTo>
                  <a:lnTo>
                    <a:pt x="4219" y="3567"/>
                  </a:lnTo>
                  <a:lnTo>
                    <a:pt x="4178" y="3576"/>
                  </a:lnTo>
                  <a:lnTo>
                    <a:pt x="4136" y="3576"/>
                  </a:lnTo>
                  <a:lnTo>
                    <a:pt x="4086" y="3584"/>
                  </a:lnTo>
                  <a:lnTo>
                    <a:pt x="4052" y="3584"/>
                  </a:lnTo>
                  <a:lnTo>
                    <a:pt x="4002" y="3584"/>
                  </a:lnTo>
                  <a:lnTo>
                    <a:pt x="3927" y="3592"/>
                  </a:lnTo>
                  <a:lnTo>
                    <a:pt x="3843" y="3601"/>
                  </a:lnTo>
                  <a:lnTo>
                    <a:pt x="3710" y="3609"/>
                  </a:lnTo>
                  <a:lnTo>
                    <a:pt x="3660" y="3609"/>
                  </a:lnTo>
                  <a:lnTo>
                    <a:pt x="3635" y="3609"/>
                  </a:lnTo>
                  <a:lnTo>
                    <a:pt x="3610" y="3609"/>
                  </a:lnTo>
                  <a:lnTo>
                    <a:pt x="3568" y="3609"/>
                  </a:lnTo>
                  <a:lnTo>
                    <a:pt x="3526" y="3609"/>
                  </a:lnTo>
                  <a:lnTo>
                    <a:pt x="3484" y="3609"/>
                  </a:lnTo>
                  <a:lnTo>
                    <a:pt x="3434" y="3609"/>
                  </a:lnTo>
                  <a:lnTo>
                    <a:pt x="3342" y="3618"/>
                  </a:lnTo>
                  <a:lnTo>
                    <a:pt x="3234" y="3626"/>
                  </a:lnTo>
                  <a:lnTo>
                    <a:pt x="3167" y="3634"/>
                  </a:lnTo>
                  <a:lnTo>
                    <a:pt x="3125" y="3634"/>
                  </a:lnTo>
                  <a:lnTo>
                    <a:pt x="3025" y="3643"/>
                  </a:lnTo>
                  <a:lnTo>
                    <a:pt x="2799" y="3659"/>
                  </a:lnTo>
                  <a:lnTo>
                    <a:pt x="2682" y="3668"/>
                  </a:lnTo>
                  <a:lnTo>
                    <a:pt x="2557" y="3676"/>
                  </a:lnTo>
                  <a:lnTo>
                    <a:pt x="2440" y="3693"/>
                  </a:lnTo>
                  <a:lnTo>
                    <a:pt x="2382" y="3693"/>
                  </a:lnTo>
                  <a:lnTo>
                    <a:pt x="2315" y="3701"/>
                  </a:lnTo>
                  <a:lnTo>
                    <a:pt x="2256" y="3709"/>
                  </a:lnTo>
                  <a:lnTo>
                    <a:pt x="2198" y="3718"/>
                  </a:lnTo>
                  <a:lnTo>
                    <a:pt x="2131" y="3726"/>
                  </a:lnTo>
                  <a:lnTo>
                    <a:pt x="2072" y="3735"/>
                  </a:lnTo>
                  <a:lnTo>
                    <a:pt x="2014" y="3743"/>
                  </a:lnTo>
                  <a:lnTo>
                    <a:pt x="1947" y="3751"/>
                  </a:lnTo>
                  <a:lnTo>
                    <a:pt x="1889" y="3760"/>
                  </a:lnTo>
                  <a:lnTo>
                    <a:pt x="1830" y="3768"/>
                  </a:lnTo>
                  <a:lnTo>
                    <a:pt x="1772" y="3785"/>
                  </a:lnTo>
                  <a:lnTo>
                    <a:pt x="1705" y="3793"/>
                  </a:lnTo>
                  <a:lnTo>
                    <a:pt x="1646" y="3801"/>
                  </a:lnTo>
                  <a:lnTo>
                    <a:pt x="1588" y="3818"/>
                  </a:lnTo>
                  <a:lnTo>
                    <a:pt x="1529" y="3826"/>
                  </a:lnTo>
                  <a:lnTo>
                    <a:pt x="1471" y="3843"/>
                  </a:lnTo>
                  <a:lnTo>
                    <a:pt x="1412" y="3860"/>
                  </a:lnTo>
                  <a:lnTo>
                    <a:pt x="1362" y="3868"/>
                  </a:lnTo>
                  <a:lnTo>
                    <a:pt x="1304" y="3885"/>
                  </a:lnTo>
                  <a:lnTo>
                    <a:pt x="1245" y="3902"/>
                  </a:lnTo>
                  <a:lnTo>
                    <a:pt x="1195" y="3918"/>
                  </a:lnTo>
                  <a:lnTo>
                    <a:pt x="1137" y="3935"/>
                  </a:lnTo>
                  <a:lnTo>
                    <a:pt x="1095" y="3952"/>
                  </a:lnTo>
                  <a:lnTo>
                    <a:pt x="1087" y="3952"/>
                  </a:lnTo>
                  <a:lnTo>
                    <a:pt x="1062" y="3960"/>
                  </a:lnTo>
                  <a:lnTo>
                    <a:pt x="1037" y="3968"/>
                  </a:lnTo>
                  <a:lnTo>
                    <a:pt x="1011" y="3977"/>
                  </a:lnTo>
                  <a:lnTo>
                    <a:pt x="986" y="3993"/>
                  </a:lnTo>
                  <a:lnTo>
                    <a:pt x="961" y="4002"/>
                  </a:lnTo>
                  <a:lnTo>
                    <a:pt x="936" y="4010"/>
                  </a:lnTo>
                  <a:lnTo>
                    <a:pt x="911" y="4019"/>
                  </a:lnTo>
                  <a:lnTo>
                    <a:pt x="895" y="4035"/>
                  </a:lnTo>
                  <a:lnTo>
                    <a:pt x="869" y="4044"/>
                  </a:lnTo>
                  <a:lnTo>
                    <a:pt x="844" y="4052"/>
                  </a:lnTo>
                  <a:lnTo>
                    <a:pt x="819" y="4069"/>
                  </a:lnTo>
                  <a:lnTo>
                    <a:pt x="803" y="4077"/>
                  </a:lnTo>
                  <a:lnTo>
                    <a:pt x="778" y="4085"/>
                  </a:lnTo>
                  <a:lnTo>
                    <a:pt x="761" y="4102"/>
                  </a:lnTo>
                  <a:lnTo>
                    <a:pt x="736" y="4110"/>
                  </a:lnTo>
                  <a:lnTo>
                    <a:pt x="719" y="4127"/>
                  </a:lnTo>
                  <a:lnTo>
                    <a:pt x="694" y="4135"/>
                  </a:lnTo>
                  <a:lnTo>
                    <a:pt x="669" y="4194"/>
                  </a:lnTo>
                  <a:lnTo>
                    <a:pt x="652" y="4202"/>
                  </a:lnTo>
                  <a:lnTo>
                    <a:pt x="636" y="4219"/>
                  </a:lnTo>
                  <a:lnTo>
                    <a:pt x="610" y="4227"/>
                  </a:lnTo>
                  <a:lnTo>
                    <a:pt x="594" y="4244"/>
                  </a:lnTo>
                  <a:lnTo>
                    <a:pt x="577" y="4252"/>
                  </a:lnTo>
                  <a:lnTo>
                    <a:pt x="560" y="4269"/>
                  </a:lnTo>
                  <a:lnTo>
                    <a:pt x="544" y="4286"/>
                  </a:lnTo>
                  <a:lnTo>
                    <a:pt x="544" y="4286"/>
                  </a:lnTo>
                  <a:lnTo>
                    <a:pt x="527" y="4303"/>
                  </a:lnTo>
                  <a:lnTo>
                    <a:pt x="510" y="4319"/>
                  </a:lnTo>
                  <a:lnTo>
                    <a:pt x="510" y="4319"/>
                  </a:lnTo>
                  <a:lnTo>
                    <a:pt x="494" y="4328"/>
                  </a:lnTo>
                  <a:lnTo>
                    <a:pt x="477" y="4344"/>
                  </a:lnTo>
                  <a:lnTo>
                    <a:pt x="477" y="4344"/>
                  </a:lnTo>
                  <a:lnTo>
                    <a:pt x="460" y="4361"/>
                  </a:lnTo>
                  <a:lnTo>
                    <a:pt x="443" y="4378"/>
                  </a:lnTo>
                  <a:lnTo>
                    <a:pt x="443" y="4378"/>
                  </a:lnTo>
                  <a:lnTo>
                    <a:pt x="427" y="4394"/>
                  </a:lnTo>
                  <a:lnTo>
                    <a:pt x="418" y="4411"/>
                  </a:lnTo>
                  <a:lnTo>
                    <a:pt x="418" y="4411"/>
                  </a:lnTo>
                  <a:lnTo>
                    <a:pt x="402" y="4428"/>
                  </a:lnTo>
                  <a:lnTo>
                    <a:pt x="385" y="4445"/>
                  </a:lnTo>
                  <a:lnTo>
                    <a:pt x="385" y="4445"/>
                  </a:lnTo>
                  <a:lnTo>
                    <a:pt x="368" y="4470"/>
                  </a:lnTo>
                  <a:lnTo>
                    <a:pt x="360" y="4486"/>
                  </a:lnTo>
                  <a:lnTo>
                    <a:pt x="360" y="4486"/>
                  </a:lnTo>
                  <a:lnTo>
                    <a:pt x="343" y="4503"/>
                  </a:lnTo>
                  <a:lnTo>
                    <a:pt x="343" y="4503"/>
                  </a:lnTo>
                  <a:lnTo>
                    <a:pt x="343" y="4511"/>
                  </a:lnTo>
                  <a:lnTo>
                    <a:pt x="360" y="4503"/>
                  </a:lnTo>
                  <a:lnTo>
                    <a:pt x="352" y="4511"/>
                  </a:lnTo>
                  <a:lnTo>
                    <a:pt x="352" y="4520"/>
                  </a:lnTo>
                  <a:lnTo>
                    <a:pt x="352" y="4528"/>
                  </a:lnTo>
                  <a:lnTo>
                    <a:pt x="352" y="4536"/>
                  </a:lnTo>
                  <a:lnTo>
                    <a:pt x="352" y="4545"/>
                  </a:lnTo>
                  <a:lnTo>
                    <a:pt x="352" y="4553"/>
                  </a:lnTo>
                  <a:lnTo>
                    <a:pt x="352" y="4612"/>
                  </a:lnTo>
                  <a:lnTo>
                    <a:pt x="352" y="4612"/>
                  </a:lnTo>
                  <a:lnTo>
                    <a:pt x="352" y="4620"/>
                  </a:lnTo>
                  <a:lnTo>
                    <a:pt x="352" y="4620"/>
                  </a:lnTo>
                  <a:lnTo>
                    <a:pt x="352" y="4628"/>
                  </a:lnTo>
                  <a:lnTo>
                    <a:pt x="352" y="4637"/>
                  </a:lnTo>
                  <a:lnTo>
                    <a:pt x="352" y="4645"/>
                  </a:lnTo>
                  <a:lnTo>
                    <a:pt x="352" y="4653"/>
                  </a:lnTo>
                  <a:lnTo>
                    <a:pt x="360" y="4662"/>
                  </a:lnTo>
                  <a:lnTo>
                    <a:pt x="360" y="4662"/>
                  </a:lnTo>
                  <a:lnTo>
                    <a:pt x="368" y="4679"/>
                  </a:lnTo>
                  <a:lnTo>
                    <a:pt x="368" y="4679"/>
                  </a:lnTo>
                  <a:lnTo>
                    <a:pt x="385" y="4687"/>
                  </a:lnTo>
                  <a:lnTo>
                    <a:pt x="385" y="4687"/>
                  </a:lnTo>
                  <a:lnTo>
                    <a:pt x="393" y="4704"/>
                  </a:lnTo>
                  <a:lnTo>
                    <a:pt x="393" y="4704"/>
                  </a:lnTo>
                  <a:lnTo>
                    <a:pt x="410" y="4712"/>
                  </a:lnTo>
                  <a:lnTo>
                    <a:pt x="410" y="4712"/>
                  </a:lnTo>
                  <a:lnTo>
                    <a:pt x="418" y="4729"/>
                  </a:lnTo>
                  <a:lnTo>
                    <a:pt x="418" y="4729"/>
                  </a:lnTo>
                  <a:lnTo>
                    <a:pt x="435" y="4737"/>
                  </a:lnTo>
                  <a:lnTo>
                    <a:pt x="443" y="4745"/>
                  </a:lnTo>
                  <a:lnTo>
                    <a:pt x="443" y="4745"/>
                  </a:lnTo>
                  <a:lnTo>
                    <a:pt x="460" y="4762"/>
                  </a:lnTo>
                  <a:lnTo>
                    <a:pt x="468" y="4770"/>
                  </a:lnTo>
                  <a:lnTo>
                    <a:pt x="468" y="4770"/>
                  </a:lnTo>
                  <a:lnTo>
                    <a:pt x="485" y="4779"/>
                  </a:lnTo>
                  <a:lnTo>
                    <a:pt x="502" y="4787"/>
                  </a:lnTo>
                  <a:lnTo>
                    <a:pt x="502" y="4787"/>
                  </a:lnTo>
                  <a:lnTo>
                    <a:pt x="510" y="4795"/>
                  </a:lnTo>
                  <a:lnTo>
                    <a:pt x="527" y="4812"/>
                  </a:lnTo>
                  <a:lnTo>
                    <a:pt x="527" y="4812"/>
                  </a:lnTo>
                  <a:lnTo>
                    <a:pt x="544" y="4821"/>
                  </a:lnTo>
                  <a:lnTo>
                    <a:pt x="560" y="4829"/>
                  </a:lnTo>
                  <a:lnTo>
                    <a:pt x="560" y="4829"/>
                  </a:lnTo>
                  <a:lnTo>
                    <a:pt x="577" y="4837"/>
                  </a:lnTo>
                  <a:lnTo>
                    <a:pt x="594" y="4846"/>
                  </a:lnTo>
                  <a:lnTo>
                    <a:pt x="610" y="4854"/>
                  </a:lnTo>
                  <a:lnTo>
                    <a:pt x="627" y="4862"/>
                  </a:lnTo>
                  <a:lnTo>
                    <a:pt x="644" y="4871"/>
                  </a:lnTo>
                  <a:lnTo>
                    <a:pt x="686" y="4887"/>
                  </a:lnTo>
                  <a:lnTo>
                    <a:pt x="727" y="4904"/>
                  </a:lnTo>
                  <a:lnTo>
                    <a:pt x="761" y="4921"/>
                  </a:lnTo>
                  <a:lnTo>
                    <a:pt x="803" y="4937"/>
                  </a:lnTo>
                  <a:lnTo>
                    <a:pt x="844" y="4954"/>
                  </a:lnTo>
                  <a:lnTo>
                    <a:pt x="895" y="4971"/>
                  </a:lnTo>
                  <a:lnTo>
                    <a:pt x="936" y="4988"/>
                  </a:lnTo>
                  <a:lnTo>
                    <a:pt x="986" y="4996"/>
                  </a:lnTo>
                  <a:lnTo>
                    <a:pt x="1028" y="5013"/>
                  </a:lnTo>
                  <a:lnTo>
                    <a:pt x="1028" y="5013"/>
                  </a:lnTo>
                  <a:lnTo>
                    <a:pt x="1070" y="5029"/>
                  </a:lnTo>
                  <a:lnTo>
                    <a:pt x="1120" y="5038"/>
                  </a:lnTo>
                  <a:lnTo>
                    <a:pt x="1170" y="5054"/>
                  </a:lnTo>
                  <a:lnTo>
                    <a:pt x="1220" y="5063"/>
                  </a:lnTo>
                  <a:lnTo>
                    <a:pt x="1262" y="5080"/>
                  </a:lnTo>
                  <a:lnTo>
                    <a:pt x="1312" y="5088"/>
                  </a:lnTo>
                  <a:lnTo>
                    <a:pt x="1362" y="5096"/>
                  </a:lnTo>
                  <a:lnTo>
                    <a:pt x="1412" y="5113"/>
                  </a:lnTo>
                  <a:lnTo>
                    <a:pt x="1463" y="5121"/>
                  </a:lnTo>
                  <a:lnTo>
                    <a:pt x="1504" y="5130"/>
                  </a:lnTo>
                  <a:lnTo>
                    <a:pt x="1554" y="5138"/>
                  </a:lnTo>
                  <a:lnTo>
                    <a:pt x="1605" y="5146"/>
                  </a:lnTo>
                  <a:lnTo>
                    <a:pt x="1646" y="5155"/>
                  </a:lnTo>
                  <a:lnTo>
                    <a:pt x="1697" y="5163"/>
                  </a:lnTo>
                  <a:lnTo>
                    <a:pt x="1738" y="5171"/>
                  </a:lnTo>
                  <a:lnTo>
                    <a:pt x="1780" y="5180"/>
                  </a:lnTo>
                  <a:lnTo>
                    <a:pt x="1864" y="5188"/>
                  </a:lnTo>
                  <a:lnTo>
                    <a:pt x="1947" y="5205"/>
                  </a:lnTo>
                  <a:lnTo>
                    <a:pt x="2014" y="5213"/>
                  </a:lnTo>
                  <a:lnTo>
                    <a:pt x="2081" y="5222"/>
                  </a:lnTo>
                  <a:lnTo>
                    <a:pt x="2131" y="5222"/>
                  </a:lnTo>
                  <a:lnTo>
                    <a:pt x="2181" y="5222"/>
                  </a:lnTo>
                  <a:lnTo>
                    <a:pt x="2214" y="5222"/>
                  </a:lnTo>
                  <a:lnTo>
                    <a:pt x="2398" y="5222"/>
                  </a:lnTo>
                  <a:lnTo>
                    <a:pt x="2457" y="5222"/>
                  </a:lnTo>
                  <a:lnTo>
                    <a:pt x="2515" y="5222"/>
                  </a:lnTo>
                  <a:lnTo>
                    <a:pt x="2565" y="5222"/>
                  </a:lnTo>
                  <a:lnTo>
                    <a:pt x="2624" y="5222"/>
                  </a:lnTo>
                  <a:lnTo>
                    <a:pt x="2682" y="5222"/>
                  </a:lnTo>
                  <a:lnTo>
                    <a:pt x="2732" y="5222"/>
                  </a:lnTo>
                  <a:lnTo>
                    <a:pt x="2732" y="5222"/>
                  </a:lnTo>
                  <a:lnTo>
                    <a:pt x="2791" y="5222"/>
                  </a:lnTo>
                  <a:lnTo>
                    <a:pt x="2841" y="5222"/>
                  </a:lnTo>
                  <a:lnTo>
                    <a:pt x="2899" y="5222"/>
                  </a:lnTo>
                  <a:lnTo>
                    <a:pt x="3016" y="5213"/>
                  </a:lnTo>
                  <a:lnTo>
                    <a:pt x="3125" y="5205"/>
                  </a:lnTo>
                  <a:lnTo>
                    <a:pt x="3242" y="5196"/>
                  </a:lnTo>
                  <a:lnTo>
                    <a:pt x="3351" y="5188"/>
                  </a:lnTo>
                  <a:lnTo>
                    <a:pt x="3468" y="5171"/>
                  </a:lnTo>
                  <a:lnTo>
                    <a:pt x="3585" y="5163"/>
                  </a:lnTo>
                  <a:lnTo>
                    <a:pt x="3810" y="5138"/>
                  </a:lnTo>
                  <a:lnTo>
                    <a:pt x="3927" y="5130"/>
                  </a:lnTo>
                  <a:lnTo>
                    <a:pt x="4044" y="5113"/>
                  </a:lnTo>
                  <a:lnTo>
                    <a:pt x="4194" y="5096"/>
                  </a:lnTo>
                  <a:lnTo>
                    <a:pt x="4328" y="5029"/>
                  </a:lnTo>
                  <a:lnTo>
                    <a:pt x="4478" y="5013"/>
                  </a:lnTo>
                  <a:lnTo>
                    <a:pt x="4637" y="5004"/>
                  </a:lnTo>
                  <a:lnTo>
                    <a:pt x="4788" y="4988"/>
                  </a:lnTo>
                  <a:lnTo>
                    <a:pt x="4813" y="4988"/>
                  </a:lnTo>
                  <a:lnTo>
                    <a:pt x="4938" y="4979"/>
                  </a:lnTo>
                  <a:lnTo>
                    <a:pt x="5097" y="4971"/>
                  </a:lnTo>
                  <a:lnTo>
                    <a:pt x="5247" y="4954"/>
                  </a:lnTo>
                  <a:lnTo>
                    <a:pt x="5556" y="4937"/>
                  </a:lnTo>
                  <a:lnTo>
                    <a:pt x="5857" y="4912"/>
                  </a:lnTo>
                  <a:lnTo>
                    <a:pt x="6166" y="4896"/>
                  </a:lnTo>
                  <a:lnTo>
                    <a:pt x="6467" y="4879"/>
                  </a:lnTo>
                  <a:lnTo>
                    <a:pt x="6676" y="5054"/>
                  </a:lnTo>
                  <a:lnTo>
                    <a:pt x="6492" y="5263"/>
                  </a:lnTo>
                  <a:lnTo>
                    <a:pt x="6191" y="5288"/>
                  </a:lnTo>
                  <a:lnTo>
                    <a:pt x="5882" y="5313"/>
                  </a:lnTo>
                  <a:lnTo>
                    <a:pt x="5581" y="5338"/>
                  </a:lnTo>
                  <a:lnTo>
                    <a:pt x="5272" y="5364"/>
                  </a:lnTo>
                  <a:lnTo>
                    <a:pt x="5122" y="5380"/>
                  </a:lnTo>
                  <a:lnTo>
                    <a:pt x="4971" y="5389"/>
                  </a:lnTo>
                  <a:lnTo>
                    <a:pt x="4838" y="5405"/>
                  </a:lnTo>
                  <a:lnTo>
                    <a:pt x="4821" y="5405"/>
                  </a:lnTo>
                  <a:lnTo>
                    <a:pt x="4662" y="5414"/>
                  </a:lnTo>
                  <a:lnTo>
                    <a:pt x="4512" y="5430"/>
                  </a:lnTo>
                  <a:lnTo>
                    <a:pt x="4361" y="5447"/>
                  </a:lnTo>
                  <a:lnTo>
                    <a:pt x="4211" y="5464"/>
                  </a:lnTo>
                  <a:lnTo>
                    <a:pt x="4061" y="5472"/>
                  </a:lnTo>
                  <a:lnTo>
                    <a:pt x="3944" y="5489"/>
                  </a:lnTo>
                  <a:lnTo>
                    <a:pt x="3835" y="5497"/>
                  </a:lnTo>
                  <a:lnTo>
                    <a:pt x="3601" y="5531"/>
                  </a:lnTo>
                  <a:lnTo>
                    <a:pt x="3493" y="5547"/>
                  </a:lnTo>
                  <a:lnTo>
                    <a:pt x="3376" y="5564"/>
                  </a:lnTo>
                  <a:lnTo>
                    <a:pt x="3259" y="5572"/>
                  </a:lnTo>
                  <a:lnTo>
                    <a:pt x="3142" y="5581"/>
                  </a:lnTo>
                  <a:lnTo>
                    <a:pt x="3025" y="5597"/>
                  </a:lnTo>
                  <a:lnTo>
                    <a:pt x="2916" y="5606"/>
                  </a:lnTo>
                  <a:lnTo>
                    <a:pt x="2849" y="5606"/>
                  </a:lnTo>
                  <a:lnTo>
                    <a:pt x="2791" y="5606"/>
                  </a:lnTo>
                  <a:lnTo>
                    <a:pt x="2732" y="5606"/>
                  </a:lnTo>
                  <a:lnTo>
                    <a:pt x="2732" y="5606"/>
                  </a:lnTo>
                  <a:lnTo>
                    <a:pt x="2682" y="5606"/>
                  </a:lnTo>
                  <a:lnTo>
                    <a:pt x="2624" y="5606"/>
                  </a:lnTo>
                  <a:lnTo>
                    <a:pt x="2164" y="5606"/>
                  </a:lnTo>
                  <a:lnTo>
                    <a:pt x="2123" y="5606"/>
                  </a:lnTo>
                  <a:lnTo>
                    <a:pt x="2064" y="5597"/>
                  </a:lnTo>
                  <a:lnTo>
                    <a:pt x="2006" y="5589"/>
                  </a:lnTo>
                  <a:lnTo>
                    <a:pt x="1939" y="5581"/>
                  </a:lnTo>
                  <a:lnTo>
                    <a:pt x="1855" y="5572"/>
                  </a:lnTo>
                  <a:lnTo>
                    <a:pt x="1780" y="5556"/>
                  </a:lnTo>
                  <a:lnTo>
                    <a:pt x="1688" y="5539"/>
                  </a:lnTo>
                  <a:lnTo>
                    <a:pt x="1646" y="5531"/>
                  </a:lnTo>
                  <a:lnTo>
                    <a:pt x="1596" y="5522"/>
                  </a:lnTo>
                  <a:lnTo>
                    <a:pt x="1546" y="5514"/>
                  </a:lnTo>
                  <a:lnTo>
                    <a:pt x="1504" y="5497"/>
                  </a:lnTo>
                  <a:lnTo>
                    <a:pt x="1454" y="5489"/>
                  </a:lnTo>
                  <a:lnTo>
                    <a:pt x="1404" y="5480"/>
                  </a:lnTo>
                  <a:lnTo>
                    <a:pt x="1346" y="5464"/>
                  </a:lnTo>
                  <a:lnTo>
                    <a:pt x="1296" y="5455"/>
                  </a:lnTo>
                  <a:lnTo>
                    <a:pt x="1245" y="5439"/>
                  </a:lnTo>
                  <a:lnTo>
                    <a:pt x="1195" y="5430"/>
                  </a:lnTo>
                  <a:lnTo>
                    <a:pt x="1145" y="5414"/>
                  </a:lnTo>
                  <a:lnTo>
                    <a:pt x="1087" y="5397"/>
                  </a:lnTo>
                  <a:lnTo>
                    <a:pt x="1037" y="5380"/>
                  </a:lnTo>
                  <a:lnTo>
                    <a:pt x="986" y="5372"/>
                  </a:lnTo>
                  <a:lnTo>
                    <a:pt x="936" y="5355"/>
                  </a:lnTo>
                  <a:lnTo>
                    <a:pt x="878" y="5338"/>
                  </a:lnTo>
                  <a:lnTo>
                    <a:pt x="878" y="5338"/>
                  </a:lnTo>
                  <a:lnTo>
                    <a:pt x="836" y="5322"/>
                  </a:lnTo>
                  <a:lnTo>
                    <a:pt x="786" y="5305"/>
                  </a:lnTo>
                  <a:lnTo>
                    <a:pt x="736" y="5288"/>
                  </a:lnTo>
                  <a:lnTo>
                    <a:pt x="686" y="5263"/>
                  </a:lnTo>
                  <a:lnTo>
                    <a:pt x="636" y="5247"/>
                  </a:lnTo>
                  <a:lnTo>
                    <a:pt x="594" y="5230"/>
                  </a:lnTo>
                  <a:lnTo>
                    <a:pt x="544" y="5205"/>
                  </a:lnTo>
                  <a:lnTo>
                    <a:pt x="502" y="5180"/>
                  </a:lnTo>
                  <a:lnTo>
                    <a:pt x="452" y="5163"/>
                  </a:lnTo>
                  <a:lnTo>
                    <a:pt x="435" y="5146"/>
                  </a:lnTo>
                  <a:lnTo>
                    <a:pt x="410" y="5138"/>
                  </a:lnTo>
                  <a:lnTo>
                    <a:pt x="393" y="5121"/>
                  </a:lnTo>
                  <a:lnTo>
                    <a:pt x="368" y="5113"/>
                  </a:lnTo>
                  <a:lnTo>
                    <a:pt x="352" y="5096"/>
                  </a:lnTo>
                  <a:lnTo>
                    <a:pt x="326" y="5088"/>
                  </a:lnTo>
                  <a:lnTo>
                    <a:pt x="310" y="5071"/>
                  </a:lnTo>
                  <a:lnTo>
                    <a:pt x="293" y="5054"/>
                  </a:lnTo>
                  <a:lnTo>
                    <a:pt x="268" y="5046"/>
                  </a:lnTo>
                  <a:lnTo>
                    <a:pt x="251" y="5029"/>
                  </a:lnTo>
                  <a:lnTo>
                    <a:pt x="235" y="5013"/>
                  </a:lnTo>
                  <a:lnTo>
                    <a:pt x="218" y="5004"/>
                  </a:lnTo>
                  <a:lnTo>
                    <a:pt x="201" y="4988"/>
                  </a:lnTo>
                  <a:lnTo>
                    <a:pt x="184" y="4971"/>
                  </a:lnTo>
                  <a:lnTo>
                    <a:pt x="168" y="4954"/>
                  </a:lnTo>
                  <a:lnTo>
                    <a:pt x="151" y="4937"/>
                  </a:lnTo>
                  <a:lnTo>
                    <a:pt x="134" y="4921"/>
                  </a:lnTo>
                  <a:lnTo>
                    <a:pt x="118" y="4904"/>
                  </a:lnTo>
                  <a:lnTo>
                    <a:pt x="101" y="4887"/>
                  </a:lnTo>
                  <a:lnTo>
                    <a:pt x="93" y="4871"/>
                  </a:lnTo>
                  <a:lnTo>
                    <a:pt x="76" y="4854"/>
                  </a:lnTo>
                  <a:lnTo>
                    <a:pt x="67" y="4837"/>
                  </a:lnTo>
                  <a:lnTo>
                    <a:pt x="51" y="4812"/>
                  </a:lnTo>
                  <a:lnTo>
                    <a:pt x="42" y="4795"/>
                  </a:lnTo>
                  <a:lnTo>
                    <a:pt x="34" y="4770"/>
                  </a:lnTo>
                  <a:lnTo>
                    <a:pt x="26" y="4754"/>
                  </a:lnTo>
                  <a:lnTo>
                    <a:pt x="17" y="4729"/>
                  </a:lnTo>
                  <a:lnTo>
                    <a:pt x="9" y="4712"/>
                  </a:lnTo>
                  <a:lnTo>
                    <a:pt x="1" y="4687"/>
                  </a:lnTo>
                  <a:lnTo>
                    <a:pt x="1" y="4662"/>
                  </a:lnTo>
                  <a:lnTo>
                    <a:pt x="1" y="4637"/>
                  </a:lnTo>
                  <a:lnTo>
                    <a:pt x="1" y="4612"/>
                  </a:lnTo>
                  <a:lnTo>
                    <a:pt x="1" y="4545"/>
                  </a:lnTo>
                  <a:lnTo>
                    <a:pt x="1" y="4520"/>
                  </a:lnTo>
                  <a:lnTo>
                    <a:pt x="1" y="4495"/>
                  </a:lnTo>
                  <a:lnTo>
                    <a:pt x="9" y="4470"/>
                  </a:lnTo>
                  <a:lnTo>
                    <a:pt x="17" y="4445"/>
                  </a:lnTo>
                  <a:lnTo>
                    <a:pt x="26" y="4420"/>
                  </a:lnTo>
                  <a:lnTo>
                    <a:pt x="34" y="4403"/>
                  </a:lnTo>
                  <a:lnTo>
                    <a:pt x="42" y="4378"/>
                  </a:lnTo>
                  <a:lnTo>
                    <a:pt x="51" y="4353"/>
                  </a:lnTo>
                  <a:lnTo>
                    <a:pt x="67" y="4336"/>
                  </a:lnTo>
                  <a:lnTo>
                    <a:pt x="76" y="4311"/>
                  </a:lnTo>
                  <a:lnTo>
                    <a:pt x="93" y="4286"/>
                  </a:lnTo>
                  <a:lnTo>
                    <a:pt x="109" y="4269"/>
                  </a:lnTo>
                  <a:lnTo>
                    <a:pt x="126" y="4244"/>
                  </a:lnTo>
                  <a:lnTo>
                    <a:pt x="143" y="4219"/>
                  </a:lnTo>
                  <a:lnTo>
                    <a:pt x="159" y="4202"/>
                  </a:lnTo>
                  <a:lnTo>
                    <a:pt x="184" y="4177"/>
                  </a:lnTo>
                  <a:lnTo>
                    <a:pt x="201" y="4161"/>
                  </a:lnTo>
                  <a:lnTo>
                    <a:pt x="218" y="4144"/>
                  </a:lnTo>
                  <a:lnTo>
                    <a:pt x="243" y="4119"/>
                  </a:lnTo>
                  <a:lnTo>
                    <a:pt x="260" y="4102"/>
                  </a:lnTo>
                  <a:lnTo>
                    <a:pt x="285" y="4085"/>
                  </a:lnTo>
                  <a:lnTo>
                    <a:pt x="301" y="4060"/>
                  </a:lnTo>
                  <a:lnTo>
                    <a:pt x="326" y="4044"/>
                  </a:lnTo>
                  <a:lnTo>
                    <a:pt x="343" y="4027"/>
                  </a:lnTo>
                  <a:lnTo>
                    <a:pt x="368" y="4010"/>
                  </a:lnTo>
                  <a:lnTo>
                    <a:pt x="393" y="3993"/>
                  </a:lnTo>
                  <a:lnTo>
                    <a:pt x="410" y="3977"/>
                  </a:lnTo>
                  <a:lnTo>
                    <a:pt x="435" y="3960"/>
                  </a:lnTo>
                  <a:lnTo>
                    <a:pt x="460" y="3943"/>
                  </a:lnTo>
                  <a:lnTo>
                    <a:pt x="485" y="3935"/>
                  </a:lnTo>
                  <a:lnTo>
                    <a:pt x="510" y="3918"/>
                  </a:lnTo>
                  <a:lnTo>
                    <a:pt x="535" y="3902"/>
                  </a:lnTo>
                  <a:lnTo>
                    <a:pt x="560" y="3885"/>
                  </a:lnTo>
                  <a:lnTo>
                    <a:pt x="585" y="3877"/>
                  </a:lnTo>
                  <a:lnTo>
                    <a:pt x="610" y="3860"/>
                  </a:lnTo>
                  <a:lnTo>
                    <a:pt x="636" y="3851"/>
                  </a:lnTo>
                  <a:lnTo>
                    <a:pt x="661" y="3835"/>
                  </a:lnTo>
                  <a:lnTo>
                    <a:pt x="686" y="3826"/>
                  </a:lnTo>
                  <a:lnTo>
                    <a:pt x="711" y="3810"/>
                  </a:lnTo>
                  <a:lnTo>
                    <a:pt x="744" y="3801"/>
                  </a:lnTo>
                  <a:lnTo>
                    <a:pt x="769" y="3785"/>
                  </a:lnTo>
                  <a:lnTo>
                    <a:pt x="794" y="3776"/>
                  </a:lnTo>
                  <a:lnTo>
                    <a:pt x="819" y="3768"/>
                  </a:lnTo>
                  <a:lnTo>
                    <a:pt x="853" y="3751"/>
                  </a:lnTo>
                  <a:lnTo>
                    <a:pt x="878" y="3743"/>
                  </a:lnTo>
                  <a:lnTo>
                    <a:pt x="903" y="3735"/>
                  </a:lnTo>
                  <a:lnTo>
                    <a:pt x="936" y="3726"/>
                  </a:lnTo>
                  <a:lnTo>
                    <a:pt x="961" y="3718"/>
                  </a:lnTo>
                  <a:lnTo>
                    <a:pt x="995" y="3701"/>
                  </a:lnTo>
                  <a:lnTo>
                    <a:pt x="1003" y="3701"/>
                  </a:lnTo>
                  <a:lnTo>
                    <a:pt x="1045" y="3693"/>
                  </a:lnTo>
                  <a:lnTo>
                    <a:pt x="1112" y="3676"/>
                  </a:lnTo>
                  <a:lnTo>
                    <a:pt x="1170" y="3659"/>
                  </a:lnTo>
                  <a:lnTo>
                    <a:pt x="1229" y="3643"/>
                  </a:lnTo>
                  <a:lnTo>
                    <a:pt x="1287" y="3626"/>
                  </a:lnTo>
                  <a:lnTo>
                    <a:pt x="1346" y="3609"/>
                  </a:lnTo>
                  <a:lnTo>
                    <a:pt x="1412" y="3601"/>
                  </a:lnTo>
                  <a:lnTo>
                    <a:pt x="1471" y="3584"/>
                  </a:lnTo>
                  <a:lnTo>
                    <a:pt x="1538" y="3576"/>
                  </a:lnTo>
                  <a:lnTo>
                    <a:pt x="1596" y="3567"/>
                  </a:lnTo>
                  <a:lnTo>
                    <a:pt x="1663" y="3559"/>
                  </a:lnTo>
                  <a:lnTo>
                    <a:pt x="1722" y="3542"/>
                  </a:lnTo>
                  <a:lnTo>
                    <a:pt x="1788" y="3534"/>
                  </a:lnTo>
                  <a:lnTo>
                    <a:pt x="1847" y="3526"/>
                  </a:lnTo>
                  <a:lnTo>
                    <a:pt x="1914" y="3526"/>
                  </a:lnTo>
                  <a:lnTo>
                    <a:pt x="1981" y="3517"/>
                  </a:lnTo>
                  <a:lnTo>
                    <a:pt x="2039" y="3509"/>
                  </a:lnTo>
                  <a:lnTo>
                    <a:pt x="2106" y="3501"/>
                  </a:lnTo>
                  <a:lnTo>
                    <a:pt x="2164" y="3492"/>
                  </a:lnTo>
                  <a:lnTo>
                    <a:pt x="2231" y="3492"/>
                  </a:lnTo>
                  <a:lnTo>
                    <a:pt x="2290" y="3484"/>
                  </a:lnTo>
                  <a:lnTo>
                    <a:pt x="2356" y="3484"/>
                  </a:lnTo>
                  <a:lnTo>
                    <a:pt x="2415" y="3484"/>
                  </a:lnTo>
                  <a:lnTo>
                    <a:pt x="2540" y="3476"/>
                  </a:lnTo>
                  <a:lnTo>
                    <a:pt x="2657" y="3459"/>
                  </a:lnTo>
                  <a:lnTo>
                    <a:pt x="2774" y="3450"/>
                  </a:lnTo>
                  <a:lnTo>
                    <a:pt x="3000" y="3442"/>
                  </a:lnTo>
                  <a:lnTo>
                    <a:pt x="3108" y="3434"/>
                  </a:lnTo>
                  <a:lnTo>
                    <a:pt x="3142" y="3434"/>
                  </a:lnTo>
                  <a:lnTo>
                    <a:pt x="3209" y="3434"/>
                  </a:lnTo>
                  <a:lnTo>
                    <a:pt x="3317" y="3434"/>
                  </a:lnTo>
                  <a:lnTo>
                    <a:pt x="3409" y="3425"/>
                  </a:lnTo>
                  <a:lnTo>
                    <a:pt x="3459" y="3425"/>
                  </a:lnTo>
                  <a:lnTo>
                    <a:pt x="3501" y="3425"/>
                  </a:lnTo>
                  <a:lnTo>
                    <a:pt x="3543" y="3425"/>
                  </a:lnTo>
                  <a:lnTo>
                    <a:pt x="3585" y="3425"/>
                  </a:lnTo>
                  <a:lnTo>
                    <a:pt x="3610" y="3425"/>
                  </a:lnTo>
                  <a:lnTo>
                    <a:pt x="3635" y="3425"/>
                  </a:lnTo>
                  <a:lnTo>
                    <a:pt x="3693" y="3425"/>
                  </a:lnTo>
                  <a:lnTo>
                    <a:pt x="3827" y="3417"/>
                  </a:lnTo>
                  <a:lnTo>
                    <a:pt x="3902" y="3417"/>
                  </a:lnTo>
                  <a:lnTo>
                    <a:pt x="3986" y="3409"/>
                  </a:lnTo>
                  <a:lnTo>
                    <a:pt x="4019" y="3409"/>
                  </a:lnTo>
                  <a:lnTo>
                    <a:pt x="4061" y="3409"/>
                  </a:lnTo>
                  <a:lnTo>
                    <a:pt x="4102" y="3409"/>
                  </a:lnTo>
                  <a:lnTo>
                    <a:pt x="4144" y="3409"/>
                  </a:lnTo>
                  <a:lnTo>
                    <a:pt x="4186" y="3409"/>
                  </a:lnTo>
                  <a:lnTo>
                    <a:pt x="4228" y="3409"/>
                  </a:lnTo>
                  <a:lnTo>
                    <a:pt x="4270" y="3409"/>
                  </a:lnTo>
                  <a:lnTo>
                    <a:pt x="4303" y="3400"/>
                  </a:lnTo>
                  <a:lnTo>
                    <a:pt x="4345" y="3392"/>
                  </a:lnTo>
                  <a:lnTo>
                    <a:pt x="4378" y="3384"/>
                  </a:lnTo>
                  <a:lnTo>
                    <a:pt x="4412" y="3384"/>
                  </a:lnTo>
                  <a:lnTo>
                    <a:pt x="4445" y="3375"/>
                  </a:lnTo>
                  <a:lnTo>
                    <a:pt x="4445" y="3375"/>
                  </a:lnTo>
                  <a:lnTo>
                    <a:pt x="4462" y="3375"/>
                  </a:lnTo>
                  <a:lnTo>
                    <a:pt x="4478" y="3375"/>
                  </a:lnTo>
                  <a:lnTo>
                    <a:pt x="4478" y="3375"/>
                  </a:lnTo>
                  <a:lnTo>
                    <a:pt x="4495" y="3375"/>
                  </a:lnTo>
                  <a:lnTo>
                    <a:pt x="4512" y="3375"/>
                  </a:lnTo>
                  <a:lnTo>
                    <a:pt x="4512" y="3375"/>
                  </a:lnTo>
                  <a:lnTo>
                    <a:pt x="4529" y="3375"/>
                  </a:lnTo>
                  <a:lnTo>
                    <a:pt x="4537" y="3367"/>
                  </a:lnTo>
                  <a:lnTo>
                    <a:pt x="4545" y="3367"/>
                  </a:lnTo>
                  <a:lnTo>
                    <a:pt x="4520" y="3359"/>
                  </a:lnTo>
                  <a:lnTo>
                    <a:pt x="4487" y="3350"/>
                  </a:lnTo>
                  <a:lnTo>
                    <a:pt x="4412" y="3325"/>
                  </a:lnTo>
                  <a:lnTo>
                    <a:pt x="4378" y="3317"/>
                  </a:lnTo>
                  <a:lnTo>
                    <a:pt x="4361" y="3308"/>
                  </a:lnTo>
                  <a:lnTo>
                    <a:pt x="4336" y="3300"/>
                  </a:lnTo>
                  <a:lnTo>
                    <a:pt x="4320" y="3292"/>
                  </a:lnTo>
                  <a:lnTo>
                    <a:pt x="4303" y="3292"/>
                  </a:lnTo>
                  <a:lnTo>
                    <a:pt x="4286" y="3283"/>
                  </a:lnTo>
                  <a:lnTo>
                    <a:pt x="4270" y="3275"/>
                  </a:lnTo>
                  <a:lnTo>
                    <a:pt x="4169" y="3217"/>
                  </a:lnTo>
                  <a:lnTo>
                    <a:pt x="4061" y="3166"/>
                  </a:lnTo>
                  <a:lnTo>
                    <a:pt x="3852" y="3058"/>
                  </a:lnTo>
                  <a:lnTo>
                    <a:pt x="3843" y="3058"/>
                  </a:lnTo>
                  <a:lnTo>
                    <a:pt x="3743" y="2999"/>
                  </a:lnTo>
                  <a:lnTo>
                    <a:pt x="3635" y="2941"/>
                  </a:lnTo>
                  <a:lnTo>
                    <a:pt x="3534" y="2882"/>
                  </a:lnTo>
                  <a:lnTo>
                    <a:pt x="3426" y="2824"/>
                  </a:lnTo>
                  <a:lnTo>
                    <a:pt x="3367" y="2790"/>
                  </a:lnTo>
                  <a:lnTo>
                    <a:pt x="3309" y="2749"/>
                  </a:lnTo>
                  <a:lnTo>
                    <a:pt x="3242" y="2707"/>
                  </a:lnTo>
                  <a:lnTo>
                    <a:pt x="3167" y="2665"/>
                  </a:lnTo>
                  <a:lnTo>
                    <a:pt x="3100" y="2623"/>
                  </a:lnTo>
                  <a:lnTo>
                    <a:pt x="3058" y="2598"/>
                  </a:lnTo>
                  <a:lnTo>
                    <a:pt x="3025" y="2573"/>
                  </a:lnTo>
                  <a:lnTo>
                    <a:pt x="2983" y="2540"/>
                  </a:lnTo>
                  <a:lnTo>
                    <a:pt x="2941" y="2515"/>
                  </a:lnTo>
                  <a:lnTo>
                    <a:pt x="2899" y="2490"/>
                  </a:lnTo>
                  <a:lnTo>
                    <a:pt x="2866" y="2465"/>
                  </a:lnTo>
                  <a:lnTo>
                    <a:pt x="2824" y="2431"/>
                  </a:lnTo>
                  <a:lnTo>
                    <a:pt x="2783" y="2406"/>
                  </a:lnTo>
                  <a:lnTo>
                    <a:pt x="2741" y="2373"/>
                  </a:lnTo>
                  <a:lnTo>
                    <a:pt x="2699" y="2339"/>
                  </a:lnTo>
                  <a:lnTo>
                    <a:pt x="2657" y="2314"/>
                  </a:lnTo>
                  <a:lnTo>
                    <a:pt x="2624" y="2281"/>
                  </a:lnTo>
                  <a:lnTo>
                    <a:pt x="2582" y="2247"/>
                  </a:lnTo>
                  <a:lnTo>
                    <a:pt x="2540" y="2214"/>
                  </a:lnTo>
                  <a:lnTo>
                    <a:pt x="2498" y="2181"/>
                  </a:lnTo>
                  <a:lnTo>
                    <a:pt x="2457" y="2147"/>
                  </a:lnTo>
                  <a:lnTo>
                    <a:pt x="2415" y="2105"/>
                  </a:lnTo>
                  <a:lnTo>
                    <a:pt x="2373" y="2072"/>
                  </a:lnTo>
                  <a:lnTo>
                    <a:pt x="2340" y="2039"/>
                  </a:lnTo>
                  <a:lnTo>
                    <a:pt x="2298" y="2005"/>
                  </a:lnTo>
                  <a:lnTo>
                    <a:pt x="2256" y="1963"/>
                  </a:lnTo>
                  <a:lnTo>
                    <a:pt x="2223" y="1930"/>
                  </a:lnTo>
                  <a:lnTo>
                    <a:pt x="2181" y="1888"/>
                  </a:lnTo>
                  <a:lnTo>
                    <a:pt x="2148" y="1846"/>
                  </a:lnTo>
                  <a:lnTo>
                    <a:pt x="2106" y="1813"/>
                  </a:lnTo>
                  <a:lnTo>
                    <a:pt x="2072" y="1771"/>
                  </a:lnTo>
                  <a:lnTo>
                    <a:pt x="2072" y="1771"/>
                  </a:lnTo>
                  <a:lnTo>
                    <a:pt x="2039" y="1738"/>
                  </a:lnTo>
                  <a:lnTo>
                    <a:pt x="2006" y="1696"/>
                  </a:lnTo>
                  <a:lnTo>
                    <a:pt x="1981" y="1654"/>
                  </a:lnTo>
                  <a:lnTo>
                    <a:pt x="1947" y="1613"/>
                  </a:lnTo>
                  <a:lnTo>
                    <a:pt x="1914" y="1571"/>
                  </a:lnTo>
                  <a:lnTo>
                    <a:pt x="1897" y="1546"/>
                  </a:lnTo>
                  <a:lnTo>
                    <a:pt x="1889" y="1521"/>
                  </a:lnTo>
                  <a:lnTo>
                    <a:pt x="1872" y="1504"/>
                  </a:lnTo>
                  <a:lnTo>
                    <a:pt x="1855" y="1479"/>
                  </a:lnTo>
                  <a:lnTo>
                    <a:pt x="1847" y="1462"/>
                  </a:lnTo>
                  <a:lnTo>
                    <a:pt x="1830" y="1437"/>
                  </a:lnTo>
                  <a:lnTo>
                    <a:pt x="1813" y="1412"/>
                  </a:lnTo>
                  <a:lnTo>
                    <a:pt x="1805" y="1395"/>
                  </a:lnTo>
                  <a:lnTo>
                    <a:pt x="1788" y="1370"/>
                  </a:lnTo>
                  <a:lnTo>
                    <a:pt x="1780" y="1345"/>
                  </a:lnTo>
                  <a:lnTo>
                    <a:pt x="1772" y="1329"/>
                  </a:lnTo>
                  <a:lnTo>
                    <a:pt x="1755" y="1303"/>
                  </a:lnTo>
                  <a:lnTo>
                    <a:pt x="1747" y="1278"/>
                  </a:lnTo>
                  <a:lnTo>
                    <a:pt x="1738" y="1253"/>
                  </a:lnTo>
                  <a:lnTo>
                    <a:pt x="1722" y="1237"/>
                  </a:lnTo>
                  <a:lnTo>
                    <a:pt x="1713" y="1212"/>
                  </a:lnTo>
                  <a:lnTo>
                    <a:pt x="1705" y="1187"/>
                  </a:lnTo>
                  <a:lnTo>
                    <a:pt x="1697" y="1161"/>
                  </a:lnTo>
                  <a:lnTo>
                    <a:pt x="1688" y="1136"/>
                  </a:lnTo>
                  <a:lnTo>
                    <a:pt x="1680" y="1120"/>
                  </a:lnTo>
                  <a:lnTo>
                    <a:pt x="1671" y="1095"/>
                  </a:lnTo>
                  <a:lnTo>
                    <a:pt x="1663" y="1070"/>
                  </a:lnTo>
                  <a:lnTo>
                    <a:pt x="1663" y="1045"/>
                  </a:lnTo>
                  <a:lnTo>
                    <a:pt x="1655" y="1019"/>
                  </a:lnTo>
                  <a:lnTo>
                    <a:pt x="1646" y="994"/>
                  </a:lnTo>
                  <a:lnTo>
                    <a:pt x="1646" y="969"/>
                  </a:lnTo>
                  <a:lnTo>
                    <a:pt x="1646" y="944"/>
                  </a:lnTo>
                  <a:lnTo>
                    <a:pt x="1646" y="919"/>
                  </a:lnTo>
                  <a:lnTo>
                    <a:pt x="1646" y="894"/>
                  </a:lnTo>
                  <a:lnTo>
                    <a:pt x="1646" y="869"/>
                  </a:lnTo>
                  <a:lnTo>
                    <a:pt x="1646" y="844"/>
                  </a:lnTo>
                  <a:lnTo>
                    <a:pt x="1646" y="719"/>
                  </a:lnTo>
                  <a:lnTo>
                    <a:pt x="1646" y="694"/>
                  </a:lnTo>
                  <a:lnTo>
                    <a:pt x="1646" y="669"/>
                  </a:lnTo>
                  <a:lnTo>
                    <a:pt x="1646" y="644"/>
                  </a:lnTo>
                  <a:lnTo>
                    <a:pt x="1646" y="618"/>
                  </a:lnTo>
                  <a:lnTo>
                    <a:pt x="1646" y="593"/>
                  </a:lnTo>
                  <a:lnTo>
                    <a:pt x="1655" y="568"/>
                  </a:lnTo>
                  <a:lnTo>
                    <a:pt x="1663" y="543"/>
                  </a:lnTo>
                  <a:lnTo>
                    <a:pt x="1671" y="518"/>
                  </a:lnTo>
                  <a:lnTo>
                    <a:pt x="1680" y="493"/>
                  </a:lnTo>
                  <a:lnTo>
                    <a:pt x="1688" y="468"/>
                  </a:lnTo>
                  <a:lnTo>
                    <a:pt x="1697" y="435"/>
                  </a:lnTo>
                  <a:lnTo>
                    <a:pt x="1705" y="410"/>
                  </a:lnTo>
                  <a:lnTo>
                    <a:pt x="1722" y="385"/>
                  </a:lnTo>
                  <a:lnTo>
                    <a:pt x="1730" y="368"/>
                  </a:lnTo>
                  <a:lnTo>
                    <a:pt x="1747" y="343"/>
                  </a:lnTo>
                  <a:lnTo>
                    <a:pt x="1763" y="318"/>
                  </a:lnTo>
                  <a:lnTo>
                    <a:pt x="1780" y="301"/>
                  </a:lnTo>
                  <a:lnTo>
                    <a:pt x="1797" y="276"/>
                  </a:lnTo>
                  <a:lnTo>
                    <a:pt x="1813" y="259"/>
                  </a:lnTo>
                  <a:lnTo>
                    <a:pt x="1830" y="234"/>
                  </a:lnTo>
                  <a:lnTo>
                    <a:pt x="1847" y="217"/>
                  </a:lnTo>
                  <a:lnTo>
                    <a:pt x="1872" y="201"/>
                  </a:lnTo>
                  <a:lnTo>
                    <a:pt x="1889" y="184"/>
                  </a:lnTo>
                  <a:lnTo>
                    <a:pt x="1905" y="176"/>
                  </a:lnTo>
                  <a:lnTo>
                    <a:pt x="1930" y="159"/>
                  </a:lnTo>
                  <a:lnTo>
                    <a:pt x="1947" y="151"/>
                  </a:lnTo>
                  <a:lnTo>
                    <a:pt x="1972" y="134"/>
                  </a:lnTo>
                  <a:lnTo>
                    <a:pt x="1997" y="126"/>
                  </a:lnTo>
                  <a:lnTo>
                    <a:pt x="2014" y="117"/>
                  </a:lnTo>
                  <a:lnTo>
                    <a:pt x="2039" y="109"/>
                  </a:lnTo>
                  <a:lnTo>
                    <a:pt x="2031" y="17"/>
                  </a:lnTo>
                  <a:lnTo>
                    <a:pt x="2056" y="9"/>
                  </a:lnTo>
                  <a:lnTo>
                    <a:pt x="2072" y="0"/>
                  </a:lnTo>
                  <a:lnTo>
                    <a:pt x="2097" y="0"/>
                  </a:lnTo>
                  <a:lnTo>
                    <a:pt x="2123" y="0"/>
                  </a:lnTo>
                  <a:lnTo>
                    <a:pt x="2139" y="0"/>
                  </a:lnTo>
                  <a:lnTo>
                    <a:pt x="2164" y="0"/>
                  </a:lnTo>
                  <a:lnTo>
                    <a:pt x="2189" y="0"/>
                  </a:lnTo>
                  <a:lnTo>
                    <a:pt x="2206" y="0"/>
                  </a:lnTo>
                  <a:lnTo>
                    <a:pt x="2365" y="0"/>
                  </a:lnTo>
                  <a:lnTo>
                    <a:pt x="2407" y="0"/>
                  </a:lnTo>
                  <a:lnTo>
                    <a:pt x="2448" y="0"/>
                  </a:lnTo>
                  <a:lnTo>
                    <a:pt x="2490" y="0"/>
                  </a:lnTo>
                  <a:lnTo>
                    <a:pt x="2532" y="9"/>
                  </a:lnTo>
                  <a:lnTo>
                    <a:pt x="2574" y="17"/>
                  </a:lnTo>
                  <a:lnTo>
                    <a:pt x="2615" y="17"/>
                  </a:lnTo>
                  <a:lnTo>
                    <a:pt x="2657" y="25"/>
                  </a:lnTo>
                  <a:lnTo>
                    <a:pt x="2691" y="34"/>
                  </a:lnTo>
                  <a:lnTo>
                    <a:pt x="2766" y="50"/>
                  </a:lnTo>
                  <a:lnTo>
                    <a:pt x="2833" y="67"/>
                  </a:lnTo>
                  <a:lnTo>
                    <a:pt x="2841" y="67"/>
                  </a:lnTo>
                  <a:lnTo>
                    <a:pt x="2891" y="75"/>
                  </a:lnTo>
                  <a:lnTo>
                    <a:pt x="2950" y="92"/>
                  </a:lnTo>
                  <a:lnTo>
                    <a:pt x="3000" y="109"/>
                  </a:lnTo>
                  <a:lnTo>
                    <a:pt x="3058" y="117"/>
                  </a:lnTo>
                  <a:lnTo>
                    <a:pt x="3108" y="134"/>
                  </a:lnTo>
                  <a:lnTo>
                    <a:pt x="3167" y="151"/>
                  </a:lnTo>
                  <a:lnTo>
                    <a:pt x="3217" y="159"/>
                  </a:lnTo>
                  <a:lnTo>
                    <a:pt x="3267" y="176"/>
                  </a:lnTo>
                  <a:lnTo>
                    <a:pt x="3326" y="192"/>
                  </a:lnTo>
                  <a:lnTo>
                    <a:pt x="3376" y="209"/>
                  </a:lnTo>
                  <a:lnTo>
                    <a:pt x="3426" y="226"/>
                  </a:lnTo>
                  <a:lnTo>
                    <a:pt x="3476" y="243"/>
                  </a:lnTo>
                  <a:lnTo>
                    <a:pt x="3526" y="259"/>
                  </a:lnTo>
                  <a:lnTo>
                    <a:pt x="3576" y="276"/>
                  </a:lnTo>
                  <a:lnTo>
                    <a:pt x="3626" y="293"/>
                  </a:lnTo>
                  <a:lnTo>
                    <a:pt x="3676" y="318"/>
                  </a:lnTo>
                  <a:lnTo>
                    <a:pt x="3727" y="334"/>
                  </a:lnTo>
                  <a:lnTo>
                    <a:pt x="3777" y="351"/>
                  </a:lnTo>
                  <a:lnTo>
                    <a:pt x="3827" y="368"/>
                  </a:lnTo>
                  <a:lnTo>
                    <a:pt x="3877" y="393"/>
                  </a:lnTo>
                  <a:lnTo>
                    <a:pt x="3927" y="410"/>
                  </a:lnTo>
                  <a:lnTo>
                    <a:pt x="3977" y="435"/>
                  </a:lnTo>
                  <a:lnTo>
                    <a:pt x="4019" y="451"/>
                  </a:lnTo>
                  <a:lnTo>
                    <a:pt x="4069" y="476"/>
                  </a:lnTo>
                  <a:lnTo>
                    <a:pt x="4119" y="493"/>
                  </a:lnTo>
                  <a:lnTo>
                    <a:pt x="4169" y="518"/>
                  </a:lnTo>
                  <a:lnTo>
                    <a:pt x="4211" y="543"/>
                  </a:lnTo>
                  <a:lnTo>
                    <a:pt x="4261" y="560"/>
                  </a:lnTo>
                  <a:lnTo>
                    <a:pt x="4303" y="585"/>
                  </a:lnTo>
                  <a:lnTo>
                    <a:pt x="4353" y="610"/>
                  </a:lnTo>
                  <a:lnTo>
                    <a:pt x="4395" y="635"/>
                  </a:lnTo>
                  <a:lnTo>
                    <a:pt x="4445" y="660"/>
                  </a:lnTo>
                  <a:lnTo>
                    <a:pt x="4478" y="677"/>
                  </a:lnTo>
                  <a:lnTo>
                    <a:pt x="4495" y="685"/>
                  </a:lnTo>
                  <a:lnTo>
                    <a:pt x="4537" y="710"/>
                  </a:lnTo>
                  <a:lnTo>
                    <a:pt x="4587" y="735"/>
                  </a:lnTo>
                  <a:lnTo>
                    <a:pt x="4629" y="760"/>
                  </a:lnTo>
                  <a:lnTo>
                    <a:pt x="4671" y="786"/>
                  </a:lnTo>
                  <a:lnTo>
                    <a:pt x="4721" y="811"/>
                  </a:lnTo>
                  <a:lnTo>
                    <a:pt x="4762" y="836"/>
                  </a:lnTo>
                  <a:lnTo>
                    <a:pt x="4804" y="861"/>
                  </a:lnTo>
                  <a:lnTo>
                    <a:pt x="4854" y="886"/>
                  </a:lnTo>
                  <a:lnTo>
                    <a:pt x="4896" y="919"/>
                  </a:lnTo>
                  <a:lnTo>
                    <a:pt x="4938" y="944"/>
                  </a:lnTo>
                  <a:lnTo>
                    <a:pt x="4988" y="969"/>
                  </a:lnTo>
                  <a:lnTo>
                    <a:pt x="5030" y="1003"/>
                  </a:lnTo>
                  <a:lnTo>
                    <a:pt x="5072" y="1028"/>
                  </a:lnTo>
                  <a:lnTo>
                    <a:pt x="5113" y="1053"/>
                  </a:lnTo>
                  <a:lnTo>
                    <a:pt x="5205" y="1111"/>
                  </a:lnTo>
                  <a:lnTo>
                    <a:pt x="5289" y="1178"/>
                  </a:lnTo>
                  <a:lnTo>
                    <a:pt x="5372" y="1237"/>
                  </a:lnTo>
                  <a:lnTo>
                    <a:pt x="5464" y="1295"/>
                  </a:lnTo>
                  <a:lnTo>
                    <a:pt x="5548" y="1362"/>
                  </a:lnTo>
                  <a:lnTo>
                    <a:pt x="5631" y="1420"/>
                  </a:lnTo>
                  <a:lnTo>
                    <a:pt x="5723" y="1487"/>
                  </a:lnTo>
                  <a:lnTo>
                    <a:pt x="5807" y="1554"/>
                  </a:lnTo>
                  <a:lnTo>
                    <a:pt x="5874" y="1604"/>
                  </a:lnTo>
                  <a:lnTo>
                    <a:pt x="5890" y="1621"/>
                  </a:lnTo>
                  <a:lnTo>
                    <a:pt x="5932" y="1646"/>
                  </a:lnTo>
                  <a:lnTo>
                    <a:pt x="5957" y="1679"/>
                  </a:lnTo>
                  <a:lnTo>
                    <a:pt x="5999" y="1704"/>
                  </a:lnTo>
                  <a:lnTo>
                    <a:pt x="6032" y="1738"/>
                  </a:lnTo>
                  <a:lnTo>
                    <a:pt x="6091" y="1796"/>
                  </a:lnTo>
                  <a:lnTo>
                    <a:pt x="6158" y="1855"/>
                  </a:lnTo>
                  <a:lnTo>
                    <a:pt x="6224" y="1913"/>
                  </a:lnTo>
                  <a:lnTo>
                    <a:pt x="6291" y="1972"/>
                  </a:lnTo>
                  <a:lnTo>
                    <a:pt x="6350" y="2030"/>
                  </a:lnTo>
                  <a:lnTo>
                    <a:pt x="6417" y="2089"/>
                  </a:lnTo>
                  <a:lnTo>
                    <a:pt x="6475" y="2156"/>
                  </a:lnTo>
                  <a:lnTo>
                    <a:pt x="6542" y="2214"/>
                  </a:lnTo>
                  <a:lnTo>
                    <a:pt x="6600" y="2273"/>
                  </a:lnTo>
                  <a:lnTo>
                    <a:pt x="6659" y="2339"/>
                  </a:lnTo>
                  <a:lnTo>
                    <a:pt x="6784" y="2456"/>
                  </a:lnTo>
                  <a:lnTo>
                    <a:pt x="6901" y="2582"/>
                  </a:lnTo>
                  <a:lnTo>
                    <a:pt x="7018" y="2707"/>
                  </a:lnTo>
                  <a:lnTo>
                    <a:pt x="7085" y="2765"/>
                  </a:lnTo>
                  <a:lnTo>
                    <a:pt x="7143" y="2824"/>
                  </a:lnTo>
                  <a:lnTo>
                    <a:pt x="7202" y="2891"/>
                  </a:lnTo>
                  <a:lnTo>
                    <a:pt x="7260" y="2949"/>
                  </a:lnTo>
                  <a:lnTo>
                    <a:pt x="7319" y="3008"/>
                  </a:lnTo>
                  <a:lnTo>
                    <a:pt x="7386" y="3066"/>
                  </a:lnTo>
                  <a:lnTo>
                    <a:pt x="7444" y="3125"/>
                  </a:lnTo>
                  <a:lnTo>
                    <a:pt x="7511" y="3183"/>
                  </a:lnTo>
                  <a:lnTo>
                    <a:pt x="7569" y="3242"/>
                  </a:lnTo>
                  <a:lnTo>
                    <a:pt x="7636" y="3300"/>
                  </a:lnTo>
                  <a:lnTo>
                    <a:pt x="7695" y="3350"/>
                  </a:lnTo>
                  <a:lnTo>
                    <a:pt x="7762" y="3409"/>
                  </a:lnTo>
                  <a:lnTo>
                    <a:pt x="7795" y="3434"/>
                  </a:lnTo>
                  <a:lnTo>
                    <a:pt x="7828" y="3459"/>
                  </a:lnTo>
                  <a:lnTo>
                    <a:pt x="7862" y="3484"/>
                  </a:lnTo>
                  <a:lnTo>
                    <a:pt x="7895" y="3517"/>
                  </a:lnTo>
                  <a:lnTo>
                    <a:pt x="7904" y="3609"/>
                  </a:lnTo>
                  <a:lnTo>
                    <a:pt x="7812" y="3618"/>
                  </a:lnTo>
                  <a:lnTo>
                    <a:pt x="7778" y="3592"/>
                  </a:lnTo>
                  <a:lnTo>
                    <a:pt x="7745" y="3567"/>
                  </a:lnTo>
                  <a:lnTo>
                    <a:pt x="7711" y="3542"/>
                  </a:lnTo>
                  <a:lnTo>
                    <a:pt x="7678" y="3517"/>
                  </a:lnTo>
                  <a:lnTo>
                    <a:pt x="7603" y="3467"/>
                  </a:lnTo>
                  <a:lnTo>
                    <a:pt x="7536" y="3417"/>
                  </a:lnTo>
                  <a:lnTo>
                    <a:pt x="7469" y="3359"/>
                  </a:lnTo>
                  <a:lnTo>
                    <a:pt x="7402" y="3308"/>
                  </a:lnTo>
                  <a:lnTo>
                    <a:pt x="7335" y="3250"/>
                  </a:lnTo>
                  <a:lnTo>
                    <a:pt x="7269" y="3200"/>
                  </a:lnTo>
                  <a:lnTo>
                    <a:pt x="7202" y="3141"/>
                  </a:lnTo>
                  <a:lnTo>
                    <a:pt x="7143" y="3083"/>
                  </a:lnTo>
                  <a:lnTo>
                    <a:pt x="7077" y="3024"/>
                  </a:lnTo>
                  <a:lnTo>
                    <a:pt x="7010" y="2966"/>
                  </a:lnTo>
                  <a:lnTo>
                    <a:pt x="6943" y="2916"/>
                  </a:lnTo>
                  <a:lnTo>
                    <a:pt x="6884" y="2857"/>
                  </a:lnTo>
                  <a:lnTo>
                    <a:pt x="6759" y="2740"/>
                  </a:lnTo>
                  <a:lnTo>
                    <a:pt x="6625" y="2615"/>
                  </a:lnTo>
                  <a:lnTo>
                    <a:pt x="6492" y="2498"/>
                  </a:lnTo>
                  <a:lnTo>
                    <a:pt x="6433" y="2440"/>
                  </a:lnTo>
                  <a:lnTo>
                    <a:pt x="6366" y="2390"/>
                  </a:lnTo>
                  <a:lnTo>
                    <a:pt x="6300" y="2331"/>
                  </a:lnTo>
                  <a:lnTo>
                    <a:pt x="6241" y="2273"/>
                  </a:lnTo>
                  <a:lnTo>
                    <a:pt x="6174" y="2222"/>
                  </a:lnTo>
                  <a:lnTo>
                    <a:pt x="6107" y="2164"/>
                  </a:lnTo>
                  <a:lnTo>
                    <a:pt x="6041" y="2114"/>
                  </a:lnTo>
                  <a:lnTo>
                    <a:pt x="5974" y="2064"/>
                  </a:lnTo>
                  <a:lnTo>
                    <a:pt x="5907" y="2014"/>
                  </a:lnTo>
                  <a:lnTo>
                    <a:pt x="5840" y="1963"/>
                  </a:lnTo>
                  <a:lnTo>
                    <a:pt x="5807" y="1938"/>
                  </a:lnTo>
                  <a:lnTo>
                    <a:pt x="5773" y="1913"/>
                  </a:lnTo>
                  <a:lnTo>
                    <a:pt x="5740" y="1888"/>
                  </a:lnTo>
                  <a:lnTo>
                    <a:pt x="5706" y="1863"/>
                  </a:lnTo>
                  <a:lnTo>
                    <a:pt x="5690" y="1846"/>
                  </a:lnTo>
                  <a:lnTo>
                    <a:pt x="5615" y="1796"/>
                  </a:lnTo>
                  <a:lnTo>
                    <a:pt x="5531" y="1738"/>
                  </a:lnTo>
                  <a:lnTo>
                    <a:pt x="5447" y="1671"/>
                  </a:lnTo>
                  <a:lnTo>
                    <a:pt x="5356" y="1613"/>
                  </a:lnTo>
                  <a:lnTo>
                    <a:pt x="5272" y="1554"/>
                  </a:lnTo>
                  <a:lnTo>
                    <a:pt x="5188" y="1496"/>
                  </a:lnTo>
                  <a:lnTo>
                    <a:pt x="5105" y="1445"/>
                  </a:lnTo>
                  <a:lnTo>
                    <a:pt x="5013" y="1387"/>
                  </a:lnTo>
                  <a:lnTo>
                    <a:pt x="4930" y="1329"/>
                  </a:lnTo>
                  <a:lnTo>
                    <a:pt x="4888" y="1303"/>
                  </a:lnTo>
                  <a:lnTo>
                    <a:pt x="4846" y="1278"/>
                  </a:lnTo>
                  <a:lnTo>
                    <a:pt x="4804" y="1253"/>
                  </a:lnTo>
                  <a:lnTo>
                    <a:pt x="4762" y="1228"/>
                  </a:lnTo>
                  <a:lnTo>
                    <a:pt x="4712" y="1203"/>
                  </a:lnTo>
                  <a:lnTo>
                    <a:pt x="4671" y="1178"/>
                  </a:lnTo>
                  <a:lnTo>
                    <a:pt x="4629" y="1153"/>
                  </a:lnTo>
                  <a:lnTo>
                    <a:pt x="4587" y="1128"/>
                  </a:lnTo>
                  <a:lnTo>
                    <a:pt x="4545" y="1103"/>
                  </a:lnTo>
                  <a:lnTo>
                    <a:pt x="4495" y="1078"/>
                  </a:lnTo>
                  <a:lnTo>
                    <a:pt x="4453" y="1053"/>
                  </a:lnTo>
                  <a:lnTo>
                    <a:pt x="4412" y="1036"/>
                  </a:lnTo>
                  <a:lnTo>
                    <a:pt x="4370" y="1011"/>
                  </a:lnTo>
                  <a:lnTo>
                    <a:pt x="4320" y="986"/>
                  </a:lnTo>
                  <a:lnTo>
                    <a:pt x="4311" y="986"/>
                  </a:lnTo>
                  <a:lnTo>
                    <a:pt x="4278" y="969"/>
                  </a:lnTo>
                  <a:lnTo>
                    <a:pt x="4236" y="944"/>
                  </a:lnTo>
                  <a:lnTo>
                    <a:pt x="4194" y="928"/>
                  </a:lnTo>
                  <a:lnTo>
                    <a:pt x="4144" y="902"/>
                  </a:lnTo>
                  <a:lnTo>
                    <a:pt x="4102" y="886"/>
                  </a:lnTo>
                  <a:lnTo>
                    <a:pt x="4061" y="861"/>
                  </a:lnTo>
                  <a:lnTo>
                    <a:pt x="4011" y="844"/>
                  </a:lnTo>
                  <a:lnTo>
                    <a:pt x="3969" y="819"/>
                  </a:lnTo>
                  <a:lnTo>
                    <a:pt x="3919" y="802"/>
                  </a:lnTo>
                  <a:lnTo>
                    <a:pt x="3877" y="786"/>
                  </a:lnTo>
                  <a:lnTo>
                    <a:pt x="3827" y="760"/>
                  </a:lnTo>
                  <a:lnTo>
                    <a:pt x="3785" y="744"/>
                  </a:lnTo>
                  <a:lnTo>
                    <a:pt x="3735" y="727"/>
                  </a:lnTo>
                  <a:lnTo>
                    <a:pt x="3693" y="710"/>
                  </a:lnTo>
                  <a:lnTo>
                    <a:pt x="3643" y="694"/>
                  </a:lnTo>
                  <a:lnTo>
                    <a:pt x="3601" y="677"/>
                  </a:lnTo>
                  <a:lnTo>
                    <a:pt x="3551" y="660"/>
                  </a:lnTo>
                  <a:lnTo>
                    <a:pt x="3501" y="644"/>
                  </a:lnTo>
                  <a:lnTo>
                    <a:pt x="3459" y="627"/>
                  </a:lnTo>
                  <a:lnTo>
                    <a:pt x="3409" y="610"/>
                  </a:lnTo>
                  <a:lnTo>
                    <a:pt x="3359" y="593"/>
                  </a:lnTo>
                  <a:lnTo>
                    <a:pt x="3309" y="577"/>
                  </a:lnTo>
                  <a:lnTo>
                    <a:pt x="3267" y="568"/>
                  </a:lnTo>
                  <a:lnTo>
                    <a:pt x="3217" y="552"/>
                  </a:lnTo>
                  <a:lnTo>
                    <a:pt x="3167" y="535"/>
                  </a:lnTo>
                  <a:lnTo>
                    <a:pt x="3117" y="527"/>
                  </a:lnTo>
                  <a:lnTo>
                    <a:pt x="3067" y="510"/>
                  </a:lnTo>
                  <a:lnTo>
                    <a:pt x="3016" y="501"/>
                  </a:lnTo>
                  <a:lnTo>
                    <a:pt x="2966" y="485"/>
                  </a:lnTo>
                  <a:lnTo>
                    <a:pt x="2916" y="476"/>
                  </a:lnTo>
                  <a:lnTo>
                    <a:pt x="2858" y="460"/>
                  </a:lnTo>
                  <a:lnTo>
                    <a:pt x="2808" y="451"/>
                  </a:lnTo>
                  <a:lnTo>
                    <a:pt x="2757" y="443"/>
                  </a:lnTo>
                  <a:lnTo>
                    <a:pt x="2749" y="443"/>
                  </a:lnTo>
                  <a:lnTo>
                    <a:pt x="2682" y="426"/>
                  </a:lnTo>
                  <a:lnTo>
                    <a:pt x="2615" y="410"/>
                  </a:lnTo>
                  <a:lnTo>
                    <a:pt x="2582" y="401"/>
                  </a:lnTo>
                  <a:lnTo>
                    <a:pt x="2540" y="393"/>
                  </a:lnTo>
                  <a:lnTo>
                    <a:pt x="2507" y="385"/>
                  </a:lnTo>
                  <a:lnTo>
                    <a:pt x="2473" y="376"/>
                  </a:lnTo>
                  <a:lnTo>
                    <a:pt x="2440" y="376"/>
                  </a:lnTo>
                  <a:lnTo>
                    <a:pt x="2407" y="376"/>
                  </a:lnTo>
                  <a:lnTo>
                    <a:pt x="2373" y="376"/>
                  </a:lnTo>
                  <a:lnTo>
                    <a:pt x="2340" y="376"/>
                  </a:lnTo>
                  <a:lnTo>
                    <a:pt x="2306" y="376"/>
                  </a:lnTo>
                  <a:close/>
                  <a:moveTo>
                    <a:pt x="4612" y="3250"/>
                  </a:moveTo>
                  <a:close/>
                  <a:moveTo>
                    <a:pt x="4612" y="3250"/>
                  </a:move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237;p14">
              <a:extLst>
                <a:ext uri="{FF2B5EF4-FFF2-40B4-BE49-F238E27FC236}">
                  <a16:creationId xmlns:a16="http://schemas.microsoft.com/office/drawing/2014/main" id="{87C60C86-28A7-D43C-B081-D69BF6C2F2CC}"/>
                </a:ext>
              </a:extLst>
            </p:cNvPr>
            <p:cNvSpPr/>
            <p:nvPr/>
          </p:nvSpPr>
          <p:spPr>
            <a:xfrm>
              <a:off x="6170068" y="3737933"/>
              <a:ext cx="263360" cy="145072"/>
            </a:xfrm>
            <a:custGeom>
              <a:avLst/>
              <a:gdLst/>
              <a:ahLst/>
              <a:cxnLst/>
              <a:rect l="l" t="t" r="r" b="b"/>
              <a:pathLst>
                <a:path w="5339" h="2941" extrusionOk="0">
                  <a:moveTo>
                    <a:pt x="3099" y="0"/>
                  </a:moveTo>
                  <a:lnTo>
                    <a:pt x="3158" y="0"/>
                  </a:lnTo>
                  <a:lnTo>
                    <a:pt x="3225" y="0"/>
                  </a:lnTo>
                  <a:lnTo>
                    <a:pt x="3292" y="0"/>
                  </a:lnTo>
                  <a:lnTo>
                    <a:pt x="3350" y="0"/>
                  </a:lnTo>
                  <a:lnTo>
                    <a:pt x="3409" y="0"/>
                  </a:lnTo>
                  <a:lnTo>
                    <a:pt x="3417" y="0"/>
                  </a:lnTo>
                  <a:lnTo>
                    <a:pt x="3475" y="8"/>
                  </a:lnTo>
                  <a:lnTo>
                    <a:pt x="3542" y="8"/>
                  </a:lnTo>
                  <a:lnTo>
                    <a:pt x="3609" y="17"/>
                  </a:lnTo>
                  <a:lnTo>
                    <a:pt x="3668" y="25"/>
                  </a:lnTo>
                  <a:lnTo>
                    <a:pt x="3734" y="33"/>
                  </a:lnTo>
                  <a:lnTo>
                    <a:pt x="3793" y="42"/>
                  </a:lnTo>
                  <a:lnTo>
                    <a:pt x="3860" y="58"/>
                  </a:lnTo>
                  <a:lnTo>
                    <a:pt x="3918" y="67"/>
                  </a:lnTo>
                  <a:lnTo>
                    <a:pt x="3985" y="75"/>
                  </a:lnTo>
                  <a:lnTo>
                    <a:pt x="4043" y="92"/>
                  </a:lnTo>
                  <a:lnTo>
                    <a:pt x="4110" y="100"/>
                  </a:lnTo>
                  <a:lnTo>
                    <a:pt x="4152" y="109"/>
                  </a:lnTo>
                  <a:lnTo>
                    <a:pt x="4169" y="109"/>
                  </a:lnTo>
                  <a:lnTo>
                    <a:pt x="4227" y="125"/>
                  </a:lnTo>
                  <a:lnTo>
                    <a:pt x="4294" y="142"/>
                  </a:lnTo>
                  <a:lnTo>
                    <a:pt x="4353" y="159"/>
                  </a:lnTo>
                  <a:lnTo>
                    <a:pt x="4411" y="175"/>
                  </a:lnTo>
                  <a:lnTo>
                    <a:pt x="4469" y="192"/>
                  </a:lnTo>
                  <a:lnTo>
                    <a:pt x="4528" y="209"/>
                  </a:lnTo>
                  <a:lnTo>
                    <a:pt x="4586" y="226"/>
                  </a:lnTo>
                  <a:lnTo>
                    <a:pt x="4653" y="242"/>
                  </a:lnTo>
                  <a:lnTo>
                    <a:pt x="4712" y="267"/>
                  </a:lnTo>
                  <a:lnTo>
                    <a:pt x="4770" y="284"/>
                  </a:lnTo>
                  <a:lnTo>
                    <a:pt x="4820" y="309"/>
                  </a:lnTo>
                  <a:lnTo>
                    <a:pt x="4879" y="326"/>
                  </a:lnTo>
                  <a:lnTo>
                    <a:pt x="4937" y="351"/>
                  </a:lnTo>
                  <a:lnTo>
                    <a:pt x="4996" y="376"/>
                  </a:lnTo>
                  <a:lnTo>
                    <a:pt x="5054" y="401"/>
                  </a:lnTo>
                  <a:lnTo>
                    <a:pt x="5104" y="418"/>
                  </a:lnTo>
                  <a:lnTo>
                    <a:pt x="5163" y="443"/>
                  </a:lnTo>
                  <a:lnTo>
                    <a:pt x="5221" y="468"/>
                  </a:lnTo>
                  <a:lnTo>
                    <a:pt x="5230" y="476"/>
                  </a:lnTo>
                  <a:lnTo>
                    <a:pt x="5263" y="518"/>
                  </a:lnTo>
                  <a:lnTo>
                    <a:pt x="5305" y="560"/>
                  </a:lnTo>
                  <a:lnTo>
                    <a:pt x="5338" y="652"/>
                  </a:lnTo>
                  <a:lnTo>
                    <a:pt x="5255" y="685"/>
                  </a:lnTo>
                  <a:lnTo>
                    <a:pt x="5188" y="685"/>
                  </a:lnTo>
                  <a:lnTo>
                    <a:pt x="5138" y="693"/>
                  </a:lnTo>
                  <a:lnTo>
                    <a:pt x="5129" y="693"/>
                  </a:lnTo>
                  <a:lnTo>
                    <a:pt x="5071" y="668"/>
                  </a:lnTo>
                  <a:lnTo>
                    <a:pt x="5021" y="652"/>
                  </a:lnTo>
                  <a:lnTo>
                    <a:pt x="4962" y="635"/>
                  </a:lnTo>
                  <a:lnTo>
                    <a:pt x="4904" y="618"/>
                  </a:lnTo>
                  <a:lnTo>
                    <a:pt x="4854" y="602"/>
                  </a:lnTo>
                  <a:lnTo>
                    <a:pt x="4795" y="585"/>
                  </a:lnTo>
                  <a:lnTo>
                    <a:pt x="4737" y="568"/>
                  </a:lnTo>
                  <a:lnTo>
                    <a:pt x="4687" y="560"/>
                  </a:lnTo>
                  <a:lnTo>
                    <a:pt x="4628" y="543"/>
                  </a:lnTo>
                  <a:lnTo>
                    <a:pt x="4570" y="535"/>
                  </a:lnTo>
                  <a:lnTo>
                    <a:pt x="4511" y="518"/>
                  </a:lnTo>
                  <a:lnTo>
                    <a:pt x="4453" y="510"/>
                  </a:lnTo>
                  <a:lnTo>
                    <a:pt x="4394" y="493"/>
                  </a:lnTo>
                  <a:lnTo>
                    <a:pt x="4336" y="485"/>
                  </a:lnTo>
                  <a:lnTo>
                    <a:pt x="4277" y="476"/>
                  </a:lnTo>
                  <a:lnTo>
                    <a:pt x="4219" y="468"/>
                  </a:lnTo>
                  <a:lnTo>
                    <a:pt x="4160" y="459"/>
                  </a:lnTo>
                  <a:lnTo>
                    <a:pt x="4102" y="451"/>
                  </a:lnTo>
                  <a:lnTo>
                    <a:pt x="4094" y="451"/>
                  </a:lnTo>
                  <a:lnTo>
                    <a:pt x="4043" y="443"/>
                  </a:lnTo>
                  <a:lnTo>
                    <a:pt x="3985" y="434"/>
                  </a:lnTo>
                  <a:lnTo>
                    <a:pt x="3926" y="434"/>
                  </a:lnTo>
                  <a:lnTo>
                    <a:pt x="3868" y="426"/>
                  </a:lnTo>
                  <a:lnTo>
                    <a:pt x="3810" y="426"/>
                  </a:lnTo>
                  <a:lnTo>
                    <a:pt x="3751" y="426"/>
                  </a:lnTo>
                  <a:lnTo>
                    <a:pt x="3693" y="426"/>
                  </a:lnTo>
                  <a:lnTo>
                    <a:pt x="3634" y="426"/>
                  </a:lnTo>
                  <a:lnTo>
                    <a:pt x="3576" y="426"/>
                  </a:lnTo>
                  <a:lnTo>
                    <a:pt x="3225" y="426"/>
                  </a:lnTo>
                  <a:lnTo>
                    <a:pt x="3166" y="426"/>
                  </a:lnTo>
                  <a:lnTo>
                    <a:pt x="3108" y="426"/>
                  </a:lnTo>
                  <a:lnTo>
                    <a:pt x="3049" y="426"/>
                  </a:lnTo>
                  <a:lnTo>
                    <a:pt x="2991" y="426"/>
                  </a:lnTo>
                  <a:lnTo>
                    <a:pt x="2932" y="426"/>
                  </a:lnTo>
                  <a:lnTo>
                    <a:pt x="2874" y="434"/>
                  </a:lnTo>
                  <a:lnTo>
                    <a:pt x="2824" y="443"/>
                  </a:lnTo>
                  <a:lnTo>
                    <a:pt x="2765" y="443"/>
                  </a:lnTo>
                  <a:lnTo>
                    <a:pt x="2732" y="443"/>
                  </a:lnTo>
                  <a:lnTo>
                    <a:pt x="2707" y="443"/>
                  </a:lnTo>
                  <a:lnTo>
                    <a:pt x="2648" y="451"/>
                  </a:lnTo>
                  <a:lnTo>
                    <a:pt x="2598" y="459"/>
                  </a:lnTo>
                  <a:lnTo>
                    <a:pt x="2540" y="476"/>
                  </a:lnTo>
                  <a:lnTo>
                    <a:pt x="2481" y="485"/>
                  </a:lnTo>
                  <a:lnTo>
                    <a:pt x="2431" y="493"/>
                  </a:lnTo>
                  <a:lnTo>
                    <a:pt x="2373" y="510"/>
                  </a:lnTo>
                  <a:lnTo>
                    <a:pt x="2314" y="518"/>
                  </a:lnTo>
                  <a:lnTo>
                    <a:pt x="2264" y="535"/>
                  </a:lnTo>
                  <a:lnTo>
                    <a:pt x="2206" y="543"/>
                  </a:lnTo>
                  <a:lnTo>
                    <a:pt x="2155" y="560"/>
                  </a:lnTo>
                  <a:lnTo>
                    <a:pt x="2114" y="576"/>
                  </a:lnTo>
                  <a:lnTo>
                    <a:pt x="2105" y="576"/>
                  </a:lnTo>
                  <a:lnTo>
                    <a:pt x="2047" y="585"/>
                  </a:lnTo>
                  <a:lnTo>
                    <a:pt x="1997" y="602"/>
                  </a:lnTo>
                  <a:lnTo>
                    <a:pt x="1947" y="627"/>
                  </a:lnTo>
                  <a:lnTo>
                    <a:pt x="1888" y="643"/>
                  </a:lnTo>
                  <a:lnTo>
                    <a:pt x="1838" y="660"/>
                  </a:lnTo>
                  <a:lnTo>
                    <a:pt x="1788" y="685"/>
                  </a:lnTo>
                  <a:lnTo>
                    <a:pt x="1738" y="702"/>
                  </a:lnTo>
                  <a:lnTo>
                    <a:pt x="1688" y="727"/>
                  </a:lnTo>
                  <a:lnTo>
                    <a:pt x="1637" y="744"/>
                  </a:lnTo>
                  <a:lnTo>
                    <a:pt x="1596" y="760"/>
                  </a:lnTo>
                  <a:lnTo>
                    <a:pt x="1562" y="785"/>
                  </a:lnTo>
                  <a:lnTo>
                    <a:pt x="1521" y="802"/>
                  </a:lnTo>
                  <a:lnTo>
                    <a:pt x="1521" y="802"/>
                  </a:lnTo>
                  <a:lnTo>
                    <a:pt x="1487" y="819"/>
                  </a:lnTo>
                  <a:lnTo>
                    <a:pt x="1445" y="844"/>
                  </a:lnTo>
                  <a:lnTo>
                    <a:pt x="1404" y="860"/>
                  </a:lnTo>
                  <a:lnTo>
                    <a:pt x="1362" y="886"/>
                  </a:lnTo>
                  <a:lnTo>
                    <a:pt x="1320" y="911"/>
                  </a:lnTo>
                  <a:lnTo>
                    <a:pt x="1278" y="936"/>
                  </a:lnTo>
                  <a:lnTo>
                    <a:pt x="1245" y="961"/>
                  </a:lnTo>
                  <a:lnTo>
                    <a:pt x="1203" y="986"/>
                  </a:lnTo>
                  <a:lnTo>
                    <a:pt x="1161" y="1011"/>
                  </a:lnTo>
                  <a:lnTo>
                    <a:pt x="1120" y="1036"/>
                  </a:lnTo>
                  <a:lnTo>
                    <a:pt x="1078" y="1061"/>
                  </a:lnTo>
                  <a:lnTo>
                    <a:pt x="1044" y="1086"/>
                  </a:lnTo>
                  <a:lnTo>
                    <a:pt x="1003" y="1111"/>
                  </a:lnTo>
                  <a:lnTo>
                    <a:pt x="969" y="1145"/>
                  </a:lnTo>
                  <a:lnTo>
                    <a:pt x="927" y="1170"/>
                  </a:lnTo>
                  <a:lnTo>
                    <a:pt x="894" y="1195"/>
                  </a:lnTo>
                  <a:lnTo>
                    <a:pt x="852" y="1228"/>
                  </a:lnTo>
                  <a:lnTo>
                    <a:pt x="819" y="1253"/>
                  </a:lnTo>
                  <a:lnTo>
                    <a:pt x="785" y="1287"/>
                  </a:lnTo>
                  <a:lnTo>
                    <a:pt x="752" y="1312"/>
                  </a:lnTo>
                  <a:lnTo>
                    <a:pt x="727" y="1345"/>
                  </a:lnTo>
                  <a:lnTo>
                    <a:pt x="693" y="1370"/>
                  </a:lnTo>
                  <a:lnTo>
                    <a:pt x="668" y="1403"/>
                  </a:lnTo>
                  <a:lnTo>
                    <a:pt x="652" y="1420"/>
                  </a:lnTo>
                  <a:lnTo>
                    <a:pt x="635" y="1429"/>
                  </a:lnTo>
                  <a:lnTo>
                    <a:pt x="627" y="1445"/>
                  </a:lnTo>
                  <a:lnTo>
                    <a:pt x="610" y="1462"/>
                  </a:lnTo>
                  <a:lnTo>
                    <a:pt x="602" y="1479"/>
                  </a:lnTo>
                  <a:lnTo>
                    <a:pt x="585" y="1495"/>
                  </a:lnTo>
                  <a:lnTo>
                    <a:pt x="577" y="1504"/>
                  </a:lnTo>
                  <a:lnTo>
                    <a:pt x="568" y="1520"/>
                  </a:lnTo>
                  <a:lnTo>
                    <a:pt x="560" y="1529"/>
                  </a:lnTo>
                  <a:lnTo>
                    <a:pt x="560" y="1529"/>
                  </a:lnTo>
                  <a:lnTo>
                    <a:pt x="560" y="1529"/>
                  </a:lnTo>
                  <a:lnTo>
                    <a:pt x="543" y="1546"/>
                  </a:lnTo>
                  <a:lnTo>
                    <a:pt x="535" y="1562"/>
                  </a:lnTo>
                  <a:lnTo>
                    <a:pt x="535" y="1562"/>
                  </a:lnTo>
                  <a:lnTo>
                    <a:pt x="518" y="1579"/>
                  </a:lnTo>
                  <a:lnTo>
                    <a:pt x="510" y="1596"/>
                  </a:lnTo>
                  <a:lnTo>
                    <a:pt x="510" y="1596"/>
                  </a:lnTo>
                  <a:lnTo>
                    <a:pt x="501" y="1612"/>
                  </a:lnTo>
                  <a:lnTo>
                    <a:pt x="493" y="1629"/>
                  </a:lnTo>
                  <a:lnTo>
                    <a:pt x="493" y="1629"/>
                  </a:lnTo>
                  <a:lnTo>
                    <a:pt x="485" y="1646"/>
                  </a:lnTo>
                  <a:lnTo>
                    <a:pt x="476" y="1654"/>
                  </a:lnTo>
                  <a:lnTo>
                    <a:pt x="476" y="1654"/>
                  </a:lnTo>
                  <a:lnTo>
                    <a:pt x="468" y="1671"/>
                  </a:lnTo>
                  <a:lnTo>
                    <a:pt x="460" y="1688"/>
                  </a:lnTo>
                  <a:lnTo>
                    <a:pt x="460" y="1688"/>
                  </a:lnTo>
                  <a:lnTo>
                    <a:pt x="451" y="1704"/>
                  </a:lnTo>
                  <a:lnTo>
                    <a:pt x="443" y="1721"/>
                  </a:lnTo>
                  <a:lnTo>
                    <a:pt x="443" y="1721"/>
                  </a:lnTo>
                  <a:lnTo>
                    <a:pt x="434" y="1738"/>
                  </a:lnTo>
                  <a:lnTo>
                    <a:pt x="434" y="1754"/>
                  </a:lnTo>
                  <a:lnTo>
                    <a:pt x="434" y="1746"/>
                  </a:lnTo>
                  <a:lnTo>
                    <a:pt x="426" y="1763"/>
                  </a:lnTo>
                  <a:lnTo>
                    <a:pt x="426" y="1779"/>
                  </a:lnTo>
                  <a:lnTo>
                    <a:pt x="426" y="1771"/>
                  </a:lnTo>
                  <a:lnTo>
                    <a:pt x="418" y="1788"/>
                  </a:lnTo>
                  <a:lnTo>
                    <a:pt x="418" y="1779"/>
                  </a:lnTo>
                  <a:lnTo>
                    <a:pt x="418" y="1796"/>
                  </a:lnTo>
                  <a:lnTo>
                    <a:pt x="418" y="1788"/>
                  </a:lnTo>
                  <a:lnTo>
                    <a:pt x="418" y="1804"/>
                  </a:lnTo>
                  <a:lnTo>
                    <a:pt x="418" y="1796"/>
                  </a:lnTo>
                  <a:lnTo>
                    <a:pt x="418" y="1813"/>
                  </a:lnTo>
                  <a:lnTo>
                    <a:pt x="418" y="1813"/>
                  </a:lnTo>
                  <a:lnTo>
                    <a:pt x="418" y="1830"/>
                  </a:lnTo>
                  <a:lnTo>
                    <a:pt x="418" y="1821"/>
                  </a:lnTo>
                  <a:lnTo>
                    <a:pt x="418" y="1838"/>
                  </a:lnTo>
                  <a:lnTo>
                    <a:pt x="418" y="1830"/>
                  </a:lnTo>
                  <a:lnTo>
                    <a:pt x="418" y="1846"/>
                  </a:lnTo>
                  <a:lnTo>
                    <a:pt x="418" y="1896"/>
                  </a:lnTo>
                  <a:lnTo>
                    <a:pt x="418" y="1913"/>
                  </a:lnTo>
                  <a:lnTo>
                    <a:pt x="418" y="1905"/>
                  </a:lnTo>
                  <a:lnTo>
                    <a:pt x="418" y="1921"/>
                  </a:lnTo>
                  <a:lnTo>
                    <a:pt x="418" y="1913"/>
                  </a:lnTo>
                  <a:lnTo>
                    <a:pt x="418" y="1930"/>
                  </a:lnTo>
                  <a:lnTo>
                    <a:pt x="418" y="1921"/>
                  </a:lnTo>
                  <a:lnTo>
                    <a:pt x="418" y="1947"/>
                  </a:lnTo>
                  <a:lnTo>
                    <a:pt x="418" y="1938"/>
                  </a:lnTo>
                  <a:lnTo>
                    <a:pt x="418" y="1955"/>
                  </a:lnTo>
                  <a:lnTo>
                    <a:pt x="418" y="1947"/>
                  </a:lnTo>
                  <a:lnTo>
                    <a:pt x="426" y="1963"/>
                  </a:lnTo>
                  <a:lnTo>
                    <a:pt x="426" y="1955"/>
                  </a:lnTo>
                  <a:lnTo>
                    <a:pt x="434" y="1972"/>
                  </a:lnTo>
                  <a:lnTo>
                    <a:pt x="434" y="1963"/>
                  </a:lnTo>
                  <a:lnTo>
                    <a:pt x="443" y="1988"/>
                  </a:lnTo>
                  <a:lnTo>
                    <a:pt x="443" y="1980"/>
                  </a:lnTo>
                  <a:lnTo>
                    <a:pt x="443" y="1997"/>
                  </a:lnTo>
                  <a:lnTo>
                    <a:pt x="443" y="1988"/>
                  </a:lnTo>
                  <a:lnTo>
                    <a:pt x="451" y="2005"/>
                  </a:lnTo>
                  <a:lnTo>
                    <a:pt x="451" y="2005"/>
                  </a:lnTo>
                  <a:lnTo>
                    <a:pt x="468" y="2022"/>
                  </a:lnTo>
                  <a:lnTo>
                    <a:pt x="468" y="2013"/>
                  </a:lnTo>
                  <a:lnTo>
                    <a:pt x="476" y="2030"/>
                  </a:lnTo>
                  <a:lnTo>
                    <a:pt x="476" y="2030"/>
                  </a:lnTo>
                  <a:lnTo>
                    <a:pt x="485" y="2047"/>
                  </a:lnTo>
                  <a:lnTo>
                    <a:pt x="485" y="2038"/>
                  </a:lnTo>
                  <a:lnTo>
                    <a:pt x="493" y="2055"/>
                  </a:lnTo>
                  <a:lnTo>
                    <a:pt x="501" y="2072"/>
                  </a:lnTo>
                  <a:lnTo>
                    <a:pt x="501" y="2072"/>
                  </a:lnTo>
                  <a:lnTo>
                    <a:pt x="518" y="2089"/>
                  </a:lnTo>
                  <a:lnTo>
                    <a:pt x="526" y="2105"/>
                  </a:lnTo>
                  <a:lnTo>
                    <a:pt x="526" y="2105"/>
                  </a:lnTo>
                  <a:lnTo>
                    <a:pt x="543" y="2114"/>
                  </a:lnTo>
                  <a:lnTo>
                    <a:pt x="551" y="2130"/>
                  </a:lnTo>
                  <a:lnTo>
                    <a:pt x="551" y="2130"/>
                  </a:lnTo>
                  <a:lnTo>
                    <a:pt x="568" y="2147"/>
                  </a:lnTo>
                  <a:lnTo>
                    <a:pt x="585" y="2164"/>
                  </a:lnTo>
                  <a:lnTo>
                    <a:pt x="585" y="2164"/>
                  </a:lnTo>
                  <a:lnTo>
                    <a:pt x="602" y="2180"/>
                  </a:lnTo>
                  <a:lnTo>
                    <a:pt x="618" y="2197"/>
                  </a:lnTo>
                  <a:lnTo>
                    <a:pt x="618" y="2197"/>
                  </a:lnTo>
                  <a:lnTo>
                    <a:pt x="635" y="2214"/>
                  </a:lnTo>
                  <a:lnTo>
                    <a:pt x="652" y="2231"/>
                  </a:lnTo>
                  <a:lnTo>
                    <a:pt x="652" y="2231"/>
                  </a:lnTo>
                  <a:lnTo>
                    <a:pt x="668" y="2247"/>
                  </a:lnTo>
                  <a:lnTo>
                    <a:pt x="693" y="2264"/>
                  </a:lnTo>
                  <a:lnTo>
                    <a:pt x="693" y="2264"/>
                  </a:lnTo>
                  <a:lnTo>
                    <a:pt x="719" y="2281"/>
                  </a:lnTo>
                  <a:lnTo>
                    <a:pt x="735" y="2297"/>
                  </a:lnTo>
                  <a:lnTo>
                    <a:pt x="760" y="2314"/>
                  </a:lnTo>
                  <a:lnTo>
                    <a:pt x="777" y="2322"/>
                  </a:lnTo>
                  <a:lnTo>
                    <a:pt x="802" y="2339"/>
                  </a:lnTo>
                  <a:lnTo>
                    <a:pt x="827" y="2356"/>
                  </a:lnTo>
                  <a:lnTo>
                    <a:pt x="852" y="2373"/>
                  </a:lnTo>
                  <a:lnTo>
                    <a:pt x="886" y="2389"/>
                  </a:lnTo>
                  <a:lnTo>
                    <a:pt x="911" y="2406"/>
                  </a:lnTo>
                  <a:lnTo>
                    <a:pt x="944" y="2423"/>
                  </a:lnTo>
                  <a:lnTo>
                    <a:pt x="961" y="2431"/>
                  </a:lnTo>
                  <a:lnTo>
                    <a:pt x="969" y="2431"/>
                  </a:lnTo>
                  <a:lnTo>
                    <a:pt x="1003" y="2448"/>
                  </a:lnTo>
                  <a:lnTo>
                    <a:pt x="1028" y="2456"/>
                  </a:lnTo>
                  <a:lnTo>
                    <a:pt x="1044" y="2464"/>
                  </a:lnTo>
                  <a:lnTo>
                    <a:pt x="1069" y="2481"/>
                  </a:lnTo>
                  <a:lnTo>
                    <a:pt x="1094" y="2490"/>
                  </a:lnTo>
                  <a:lnTo>
                    <a:pt x="1120" y="2498"/>
                  </a:lnTo>
                  <a:lnTo>
                    <a:pt x="1136" y="2506"/>
                  </a:lnTo>
                  <a:lnTo>
                    <a:pt x="1161" y="2515"/>
                  </a:lnTo>
                  <a:lnTo>
                    <a:pt x="1186" y="2523"/>
                  </a:lnTo>
                  <a:lnTo>
                    <a:pt x="1211" y="2531"/>
                  </a:lnTo>
                  <a:lnTo>
                    <a:pt x="1236" y="2540"/>
                  </a:lnTo>
                  <a:lnTo>
                    <a:pt x="1278" y="2556"/>
                  </a:lnTo>
                  <a:lnTo>
                    <a:pt x="1328" y="2573"/>
                  </a:lnTo>
                  <a:lnTo>
                    <a:pt x="1379" y="2581"/>
                  </a:lnTo>
                  <a:lnTo>
                    <a:pt x="1429" y="2598"/>
                  </a:lnTo>
                  <a:lnTo>
                    <a:pt x="1479" y="2615"/>
                  </a:lnTo>
                  <a:lnTo>
                    <a:pt x="1529" y="2623"/>
                  </a:lnTo>
                  <a:lnTo>
                    <a:pt x="1579" y="2640"/>
                  </a:lnTo>
                  <a:lnTo>
                    <a:pt x="1629" y="2648"/>
                  </a:lnTo>
                  <a:lnTo>
                    <a:pt x="1688" y="2657"/>
                  </a:lnTo>
                  <a:lnTo>
                    <a:pt x="1788" y="2682"/>
                  </a:lnTo>
                  <a:lnTo>
                    <a:pt x="1905" y="2840"/>
                  </a:lnTo>
                  <a:lnTo>
                    <a:pt x="1746" y="2941"/>
                  </a:lnTo>
                  <a:lnTo>
                    <a:pt x="1637" y="2932"/>
                  </a:lnTo>
                  <a:lnTo>
                    <a:pt x="1587" y="2924"/>
                  </a:lnTo>
                  <a:lnTo>
                    <a:pt x="1529" y="2916"/>
                  </a:lnTo>
                  <a:lnTo>
                    <a:pt x="1479" y="2907"/>
                  </a:lnTo>
                  <a:lnTo>
                    <a:pt x="1420" y="2899"/>
                  </a:lnTo>
                  <a:lnTo>
                    <a:pt x="1370" y="2891"/>
                  </a:lnTo>
                  <a:lnTo>
                    <a:pt x="1312" y="2874"/>
                  </a:lnTo>
                  <a:lnTo>
                    <a:pt x="1253" y="2865"/>
                  </a:lnTo>
                  <a:lnTo>
                    <a:pt x="1203" y="2857"/>
                  </a:lnTo>
                  <a:lnTo>
                    <a:pt x="1145" y="2840"/>
                  </a:lnTo>
                  <a:lnTo>
                    <a:pt x="1120" y="2832"/>
                  </a:lnTo>
                  <a:lnTo>
                    <a:pt x="1036" y="2824"/>
                  </a:lnTo>
                  <a:lnTo>
                    <a:pt x="1011" y="2815"/>
                  </a:lnTo>
                  <a:lnTo>
                    <a:pt x="978" y="2807"/>
                  </a:lnTo>
                  <a:lnTo>
                    <a:pt x="952" y="2799"/>
                  </a:lnTo>
                  <a:lnTo>
                    <a:pt x="927" y="2790"/>
                  </a:lnTo>
                  <a:lnTo>
                    <a:pt x="894" y="2774"/>
                  </a:lnTo>
                  <a:lnTo>
                    <a:pt x="869" y="2765"/>
                  </a:lnTo>
                  <a:lnTo>
                    <a:pt x="844" y="2757"/>
                  </a:lnTo>
                  <a:lnTo>
                    <a:pt x="810" y="2748"/>
                  </a:lnTo>
                  <a:lnTo>
                    <a:pt x="777" y="2732"/>
                  </a:lnTo>
                  <a:lnTo>
                    <a:pt x="760" y="2732"/>
                  </a:lnTo>
                  <a:lnTo>
                    <a:pt x="735" y="2723"/>
                  </a:lnTo>
                  <a:lnTo>
                    <a:pt x="702" y="2707"/>
                  </a:lnTo>
                  <a:lnTo>
                    <a:pt x="668" y="2690"/>
                  </a:lnTo>
                  <a:lnTo>
                    <a:pt x="635" y="2673"/>
                  </a:lnTo>
                  <a:lnTo>
                    <a:pt x="602" y="2657"/>
                  </a:lnTo>
                  <a:lnTo>
                    <a:pt x="568" y="2640"/>
                  </a:lnTo>
                  <a:lnTo>
                    <a:pt x="543" y="2623"/>
                  </a:lnTo>
                  <a:lnTo>
                    <a:pt x="510" y="2615"/>
                  </a:lnTo>
                  <a:lnTo>
                    <a:pt x="485" y="2598"/>
                  </a:lnTo>
                  <a:lnTo>
                    <a:pt x="451" y="2573"/>
                  </a:lnTo>
                  <a:lnTo>
                    <a:pt x="426" y="2556"/>
                  </a:lnTo>
                  <a:lnTo>
                    <a:pt x="401" y="2540"/>
                  </a:lnTo>
                  <a:lnTo>
                    <a:pt x="376" y="2523"/>
                  </a:lnTo>
                  <a:lnTo>
                    <a:pt x="351" y="2506"/>
                  </a:lnTo>
                  <a:lnTo>
                    <a:pt x="326" y="2490"/>
                  </a:lnTo>
                  <a:lnTo>
                    <a:pt x="301" y="2464"/>
                  </a:lnTo>
                  <a:lnTo>
                    <a:pt x="276" y="2448"/>
                  </a:lnTo>
                  <a:lnTo>
                    <a:pt x="259" y="2431"/>
                  </a:lnTo>
                  <a:lnTo>
                    <a:pt x="234" y="2406"/>
                  </a:lnTo>
                  <a:lnTo>
                    <a:pt x="217" y="2389"/>
                  </a:lnTo>
                  <a:lnTo>
                    <a:pt x="192" y="2364"/>
                  </a:lnTo>
                  <a:lnTo>
                    <a:pt x="176" y="2347"/>
                  </a:lnTo>
                  <a:lnTo>
                    <a:pt x="159" y="2322"/>
                  </a:lnTo>
                  <a:lnTo>
                    <a:pt x="142" y="2297"/>
                  </a:lnTo>
                  <a:lnTo>
                    <a:pt x="125" y="2281"/>
                  </a:lnTo>
                  <a:lnTo>
                    <a:pt x="109" y="2256"/>
                  </a:lnTo>
                  <a:lnTo>
                    <a:pt x="92" y="2231"/>
                  </a:lnTo>
                  <a:lnTo>
                    <a:pt x="84" y="2205"/>
                  </a:lnTo>
                  <a:lnTo>
                    <a:pt x="67" y="2189"/>
                  </a:lnTo>
                  <a:lnTo>
                    <a:pt x="59" y="2164"/>
                  </a:lnTo>
                  <a:lnTo>
                    <a:pt x="59" y="2164"/>
                  </a:lnTo>
                  <a:lnTo>
                    <a:pt x="50" y="2139"/>
                  </a:lnTo>
                  <a:lnTo>
                    <a:pt x="34" y="2114"/>
                  </a:lnTo>
                  <a:lnTo>
                    <a:pt x="25" y="2089"/>
                  </a:lnTo>
                  <a:lnTo>
                    <a:pt x="17" y="2063"/>
                  </a:lnTo>
                  <a:lnTo>
                    <a:pt x="17" y="2038"/>
                  </a:lnTo>
                  <a:lnTo>
                    <a:pt x="8" y="2013"/>
                  </a:lnTo>
                  <a:lnTo>
                    <a:pt x="0" y="1988"/>
                  </a:lnTo>
                  <a:lnTo>
                    <a:pt x="0" y="1963"/>
                  </a:lnTo>
                  <a:lnTo>
                    <a:pt x="0" y="1938"/>
                  </a:lnTo>
                  <a:lnTo>
                    <a:pt x="0" y="1913"/>
                  </a:lnTo>
                  <a:lnTo>
                    <a:pt x="0" y="1813"/>
                  </a:lnTo>
                  <a:lnTo>
                    <a:pt x="0" y="1788"/>
                  </a:lnTo>
                  <a:lnTo>
                    <a:pt x="0" y="1763"/>
                  </a:lnTo>
                  <a:lnTo>
                    <a:pt x="0" y="1738"/>
                  </a:lnTo>
                  <a:lnTo>
                    <a:pt x="0" y="1713"/>
                  </a:lnTo>
                  <a:lnTo>
                    <a:pt x="0" y="1688"/>
                  </a:lnTo>
                  <a:lnTo>
                    <a:pt x="8" y="1662"/>
                  </a:lnTo>
                  <a:lnTo>
                    <a:pt x="17" y="1637"/>
                  </a:lnTo>
                  <a:lnTo>
                    <a:pt x="17" y="1612"/>
                  </a:lnTo>
                  <a:lnTo>
                    <a:pt x="25" y="1587"/>
                  </a:lnTo>
                  <a:lnTo>
                    <a:pt x="34" y="1562"/>
                  </a:lnTo>
                  <a:lnTo>
                    <a:pt x="42" y="1546"/>
                  </a:lnTo>
                  <a:lnTo>
                    <a:pt x="50" y="1520"/>
                  </a:lnTo>
                  <a:lnTo>
                    <a:pt x="59" y="1495"/>
                  </a:lnTo>
                  <a:lnTo>
                    <a:pt x="75" y="1470"/>
                  </a:lnTo>
                  <a:lnTo>
                    <a:pt x="84" y="1454"/>
                  </a:lnTo>
                  <a:lnTo>
                    <a:pt x="92" y="1429"/>
                  </a:lnTo>
                  <a:lnTo>
                    <a:pt x="109" y="1403"/>
                  </a:lnTo>
                  <a:lnTo>
                    <a:pt x="117" y="1387"/>
                  </a:lnTo>
                  <a:lnTo>
                    <a:pt x="134" y="1362"/>
                  </a:lnTo>
                  <a:lnTo>
                    <a:pt x="142" y="1345"/>
                  </a:lnTo>
                  <a:lnTo>
                    <a:pt x="159" y="1320"/>
                  </a:lnTo>
                  <a:lnTo>
                    <a:pt x="176" y="1303"/>
                  </a:lnTo>
                  <a:lnTo>
                    <a:pt x="176" y="1295"/>
                  </a:lnTo>
                  <a:lnTo>
                    <a:pt x="184" y="1278"/>
                  </a:lnTo>
                  <a:lnTo>
                    <a:pt x="201" y="1261"/>
                  </a:lnTo>
                  <a:lnTo>
                    <a:pt x="209" y="1236"/>
                  </a:lnTo>
                  <a:lnTo>
                    <a:pt x="226" y="1220"/>
                  </a:lnTo>
                  <a:lnTo>
                    <a:pt x="242" y="1195"/>
                  </a:lnTo>
                  <a:lnTo>
                    <a:pt x="259" y="1178"/>
                  </a:lnTo>
                  <a:lnTo>
                    <a:pt x="276" y="1153"/>
                  </a:lnTo>
                  <a:lnTo>
                    <a:pt x="292" y="1136"/>
                  </a:lnTo>
                  <a:lnTo>
                    <a:pt x="309" y="1119"/>
                  </a:lnTo>
                  <a:lnTo>
                    <a:pt x="351" y="1078"/>
                  </a:lnTo>
                  <a:lnTo>
                    <a:pt x="384" y="1044"/>
                  </a:lnTo>
                  <a:lnTo>
                    <a:pt x="426" y="1002"/>
                  </a:lnTo>
                  <a:lnTo>
                    <a:pt x="460" y="969"/>
                  </a:lnTo>
                  <a:lnTo>
                    <a:pt x="501" y="936"/>
                  </a:lnTo>
                  <a:lnTo>
                    <a:pt x="543" y="894"/>
                  </a:lnTo>
                  <a:lnTo>
                    <a:pt x="585" y="860"/>
                  </a:lnTo>
                  <a:lnTo>
                    <a:pt x="627" y="827"/>
                  </a:lnTo>
                  <a:lnTo>
                    <a:pt x="668" y="794"/>
                  </a:lnTo>
                  <a:lnTo>
                    <a:pt x="710" y="760"/>
                  </a:lnTo>
                  <a:lnTo>
                    <a:pt x="752" y="727"/>
                  </a:lnTo>
                  <a:lnTo>
                    <a:pt x="794" y="693"/>
                  </a:lnTo>
                  <a:lnTo>
                    <a:pt x="844" y="668"/>
                  </a:lnTo>
                  <a:lnTo>
                    <a:pt x="886" y="635"/>
                  </a:lnTo>
                  <a:lnTo>
                    <a:pt x="927" y="610"/>
                  </a:lnTo>
                  <a:lnTo>
                    <a:pt x="978" y="576"/>
                  </a:lnTo>
                  <a:lnTo>
                    <a:pt x="1019" y="551"/>
                  </a:lnTo>
                  <a:lnTo>
                    <a:pt x="1069" y="518"/>
                  </a:lnTo>
                  <a:lnTo>
                    <a:pt x="1111" y="493"/>
                  </a:lnTo>
                  <a:lnTo>
                    <a:pt x="1153" y="468"/>
                  </a:lnTo>
                  <a:lnTo>
                    <a:pt x="1203" y="443"/>
                  </a:lnTo>
                  <a:lnTo>
                    <a:pt x="1245" y="418"/>
                  </a:lnTo>
                  <a:lnTo>
                    <a:pt x="1287" y="393"/>
                  </a:lnTo>
                  <a:lnTo>
                    <a:pt x="1287" y="393"/>
                  </a:lnTo>
                  <a:lnTo>
                    <a:pt x="1337" y="376"/>
                  </a:lnTo>
                  <a:lnTo>
                    <a:pt x="1379" y="351"/>
                  </a:lnTo>
                  <a:lnTo>
                    <a:pt x="1420" y="334"/>
                  </a:lnTo>
                  <a:lnTo>
                    <a:pt x="1479" y="309"/>
                  </a:lnTo>
                  <a:lnTo>
                    <a:pt x="1537" y="284"/>
                  </a:lnTo>
                  <a:lnTo>
                    <a:pt x="1596" y="259"/>
                  </a:lnTo>
                  <a:lnTo>
                    <a:pt x="1654" y="234"/>
                  </a:lnTo>
                  <a:lnTo>
                    <a:pt x="1713" y="217"/>
                  </a:lnTo>
                  <a:lnTo>
                    <a:pt x="1771" y="192"/>
                  </a:lnTo>
                  <a:lnTo>
                    <a:pt x="1830" y="175"/>
                  </a:lnTo>
                  <a:lnTo>
                    <a:pt x="1896" y="159"/>
                  </a:lnTo>
                  <a:lnTo>
                    <a:pt x="1955" y="142"/>
                  </a:lnTo>
                  <a:lnTo>
                    <a:pt x="1972" y="142"/>
                  </a:lnTo>
                  <a:lnTo>
                    <a:pt x="2013" y="125"/>
                  </a:lnTo>
                  <a:lnTo>
                    <a:pt x="2080" y="109"/>
                  </a:lnTo>
                  <a:lnTo>
                    <a:pt x="2139" y="100"/>
                  </a:lnTo>
                  <a:lnTo>
                    <a:pt x="2206" y="84"/>
                  </a:lnTo>
                  <a:lnTo>
                    <a:pt x="2264" y="75"/>
                  </a:lnTo>
                  <a:lnTo>
                    <a:pt x="2331" y="58"/>
                  </a:lnTo>
                  <a:lnTo>
                    <a:pt x="2389" y="50"/>
                  </a:lnTo>
                  <a:lnTo>
                    <a:pt x="2456" y="42"/>
                  </a:lnTo>
                  <a:lnTo>
                    <a:pt x="2515" y="33"/>
                  </a:lnTo>
                  <a:lnTo>
                    <a:pt x="2581" y="25"/>
                  </a:lnTo>
                  <a:lnTo>
                    <a:pt x="2640" y="17"/>
                  </a:lnTo>
                  <a:lnTo>
                    <a:pt x="2665" y="17"/>
                  </a:lnTo>
                  <a:lnTo>
                    <a:pt x="2707" y="17"/>
                  </a:lnTo>
                  <a:lnTo>
                    <a:pt x="2765" y="17"/>
                  </a:lnTo>
                  <a:lnTo>
                    <a:pt x="2832" y="17"/>
                  </a:lnTo>
                  <a:lnTo>
                    <a:pt x="2899" y="17"/>
                  </a:lnTo>
                  <a:lnTo>
                    <a:pt x="3083" y="1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238;p14">
              <a:extLst>
                <a:ext uri="{FF2B5EF4-FFF2-40B4-BE49-F238E27FC236}">
                  <a16:creationId xmlns:a16="http://schemas.microsoft.com/office/drawing/2014/main" id="{EFF5A939-8F26-05FB-DA49-5F0EF9DAADD7}"/>
                </a:ext>
              </a:extLst>
            </p:cNvPr>
            <p:cNvSpPr/>
            <p:nvPr/>
          </p:nvSpPr>
          <p:spPr>
            <a:xfrm>
              <a:off x="6406988" y="4109221"/>
              <a:ext cx="573679" cy="405916"/>
            </a:xfrm>
            <a:custGeom>
              <a:avLst/>
              <a:gdLst/>
              <a:ahLst/>
              <a:cxnLst/>
              <a:rect l="l" t="t" r="r" b="b"/>
              <a:pathLst>
                <a:path w="11630" h="8229" extrusionOk="0">
                  <a:moveTo>
                    <a:pt x="961" y="5255"/>
                  </a:moveTo>
                  <a:lnTo>
                    <a:pt x="1003" y="5255"/>
                  </a:lnTo>
                  <a:lnTo>
                    <a:pt x="1028" y="5255"/>
                  </a:lnTo>
                  <a:lnTo>
                    <a:pt x="1053" y="5255"/>
                  </a:lnTo>
                  <a:lnTo>
                    <a:pt x="1070" y="5255"/>
                  </a:lnTo>
                  <a:lnTo>
                    <a:pt x="1095" y="5255"/>
                  </a:lnTo>
                  <a:lnTo>
                    <a:pt x="1120" y="5255"/>
                  </a:lnTo>
                  <a:lnTo>
                    <a:pt x="1137" y="5255"/>
                  </a:lnTo>
                  <a:lnTo>
                    <a:pt x="1162" y="5255"/>
                  </a:lnTo>
                  <a:lnTo>
                    <a:pt x="1179" y="5255"/>
                  </a:lnTo>
                  <a:lnTo>
                    <a:pt x="1204" y="5255"/>
                  </a:lnTo>
                  <a:lnTo>
                    <a:pt x="1229" y="5255"/>
                  </a:lnTo>
                  <a:lnTo>
                    <a:pt x="1245" y="5255"/>
                  </a:lnTo>
                  <a:lnTo>
                    <a:pt x="1270" y="5246"/>
                  </a:lnTo>
                  <a:lnTo>
                    <a:pt x="1312" y="5230"/>
                  </a:lnTo>
                  <a:lnTo>
                    <a:pt x="1354" y="5221"/>
                  </a:lnTo>
                  <a:lnTo>
                    <a:pt x="1396" y="5205"/>
                  </a:lnTo>
                  <a:lnTo>
                    <a:pt x="1438" y="5196"/>
                  </a:lnTo>
                  <a:lnTo>
                    <a:pt x="1479" y="5180"/>
                  </a:lnTo>
                  <a:lnTo>
                    <a:pt x="1521" y="5163"/>
                  </a:lnTo>
                  <a:lnTo>
                    <a:pt x="1563" y="5146"/>
                  </a:lnTo>
                  <a:lnTo>
                    <a:pt x="1596" y="5129"/>
                  </a:lnTo>
                  <a:lnTo>
                    <a:pt x="1638" y="5113"/>
                  </a:lnTo>
                  <a:lnTo>
                    <a:pt x="1680" y="5096"/>
                  </a:lnTo>
                  <a:lnTo>
                    <a:pt x="1722" y="5071"/>
                  </a:lnTo>
                  <a:lnTo>
                    <a:pt x="1772" y="5054"/>
                  </a:lnTo>
                  <a:lnTo>
                    <a:pt x="1813" y="5029"/>
                  </a:lnTo>
                  <a:lnTo>
                    <a:pt x="1855" y="5012"/>
                  </a:lnTo>
                  <a:lnTo>
                    <a:pt x="1905" y="4987"/>
                  </a:lnTo>
                  <a:lnTo>
                    <a:pt x="1947" y="4962"/>
                  </a:lnTo>
                  <a:lnTo>
                    <a:pt x="1989" y="4946"/>
                  </a:lnTo>
                  <a:lnTo>
                    <a:pt x="2031" y="4921"/>
                  </a:lnTo>
                  <a:lnTo>
                    <a:pt x="2081" y="4895"/>
                  </a:lnTo>
                  <a:lnTo>
                    <a:pt x="2164" y="4854"/>
                  </a:lnTo>
                  <a:lnTo>
                    <a:pt x="2248" y="4804"/>
                  </a:lnTo>
                  <a:lnTo>
                    <a:pt x="2340" y="4753"/>
                  </a:lnTo>
                  <a:lnTo>
                    <a:pt x="2423" y="4712"/>
                  </a:lnTo>
                  <a:lnTo>
                    <a:pt x="2507" y="4662"/>
                  </a:lnTo>
                  <a:lnTo>
                    <a:pt x="2590" y="4603"/>
                  </a:lnTo>
                  <a:lnTo>
                    <a:pt x="2599" y="4603"/>
                  </a:lnTo>
                  <a:lnTo>
                    <a:pt x="2674" y="4561"/>
                  </a:lnTo>
                  <a:lnTo>
                    <a:pt x="2757" y="4511"/>
                  </a:lnTo>
                  <a:lnTo>
                    <a:pt x="2841" y="4453"/>
                  </a:lnTo>
                  <a:lnTo>
                    <a:pt x="2925" y="4403"/>
                  </a:lnTo>
                  <a:lnTo>
                    <a:pt x="3008" y="4344"/>
                  </a:lnTo>
                  <a:lnTo>
                    <a:pt x="3092" y="4294"/>
                  </a:lnTo>
                  <a:lnTo>
                    <a:pt x="3175" y="4235"/>
                  </a:lnTo>
                  <a:lnTo>
                    <a:pt x="3259" y="4177"/>
                  </a:lnTo>
                  <a:lnTo>
                    <a:pt x="3342" y="4127"/>
                  </a:lnTo>
                  <a:lnTo>
                    <a:pt x="3417" y="4068"/>
                  </a:lnTo>
                  <a:lnTo>
                    <a:pt x="3501" y="4010"/>
                  </a:lnTo>
                  <a:lnTo>
                    <a:pt x="3585" y="3951"/>
                  </a:lnTo>
                  <a:lnTo>
                    <a:pt x="3660" y="3893"/>
                  </a:lnTo>
                  <a:lnTo>
                    <a:pt x="3743" y="3835"/>
                  </a:lnTo>
                  <a:lnTo>
                    <a:pt x="3827" y="3776"/>
                  </a:lnTo>
                  <a:lnTo>
                    <a:pt x="3902" y="3718"/>
                  </a:lnTo>
                  <a:lnTo>
                    <a:pt x="3986" y="3651"/>
                  </a:lnTo>
                  <a:lnTo>
                    <a:pt x="4102" y="3567"/>
                  </a:lnTo>
                  <a:lnTo>
                    <a:pt x="4144" y="3534"/>
                  </a:lnTo>
                  <a:lnTo>
                    <a:pt x="4303" y="3417"/>
                  </a:lnTo>
                  <a:lnTo>
                    <a:pt x="4353" y="3375"/>
                  </a:lnTo>
                  <a:lnTo>
                    <a:pt x="4395" y="3342"/>
                  </a:lnTo>
                  <a:lnTo>
                    <a:pt x="4445" y="3300"/>
                  </a:lnTo>
                  <a:lnTo>
                    <a:pt x="4495" y="3266"/>
                  </a:lnTo>
                  <a:lnTo>
                    <a:pt x="4537" y="3233"/>
                  </a:lnTo>
                  <a:lnTo>
                    <a:pt x="4579" y="3191"/>
                  </a:lnTo>
                  <a:lnTo>
                    <a:pt x="4629" y="3158"/>
                  </a:lnTo>
                  <a:lnTo>
                    <a:pt x="4671" y="3116"/>
                  </a:lnTo>
                  <a:lnTo>
                    <a:pt x="4712" y="3074"/>
                  </a:lnTo>
                  <a:lnTo>
                    <a:pt x="4762" y="3041"/>
                  </a:lnTo>
                  <a:lnTo>
                    <a:pt x="4804" y="2999"/>
                  </a:lnTo>
                  <a:lnTo>
                    <a:pt x="4846" y="2957"/>
                  </a:lnTo>
                  <a:lnTo>
                    <a:pt x="4888" y="2924"/>
                  </a:lnTo>
                  <a:lnTo>
                    <a:pt x="4930" y="2882"/>
                  </a:lnTo>
                  <a:lnTo>
                    <a:pt x="4971" y="2840"/>
                  </a:lnTo>
                  <a:lnTo>
                    <a:pt x="5013" y="2799"/>
                  </a:lnTo>
                  <a:lnTo>
                    <a:pt x="5063" y="2757"/>
                  </a:lnTo>
                  <a:lnTo>
                    <a:pt x="5063" y="2748"/>
                  </a:lnTo>
                  <a:lnTo>
                    <a:pt x="5105" y="2707"/>
                  </a:lnTo>
                  <a:lnTo>
                    <a:pt x="5122" y="2690"/>
                  </a:lnTo>
                  <a:lnTo>
                    <a:pt x="5138" y="2673"/>
                  </a:lnTo>
                  <a:lnTo>
                    <a:pt x="5147" y="2665"/>
                  </a:lnTo>
                  <a:lnTo>
                    <a:pt x="5163" y="2648"/>
                  </a:lnTo>
                  <a:lnTo>
                    <a:pt x="5172" y="2632"/>
                  </a:lnTo>
                  <a:lnTo>
                    <a:pt x="5180" y="2623"/>
                  </a:lnTo>
                  <a:lnTo>
                    <a:pt x="5197" y="2606"/>
                  </a:lnTo>
                  <a:lnTo>
                    <a:pt x="5205" y="2590"/>
                  </a:lnTo>
                  <a:lnTo>
                    <a:pt x="5239" y="2540"/>
                  </a:lnTo>
                  <a:lnTo>
                    <a:pt x="5272" y="2490"/>
                  </a:lnTo>
                  <a:lnTo>
                    <a:pt x="5289" y="2464"/>
                  </a:lnTo>
                  <a:lnTo>
                    <a:pt x="5314" y="2423"/>
                  </a:lnTo>
                  <a:lnTo>
                    <a:pt x="5364" y="2356"/>
                  </a:lnTo>
                  <a:lnTo>
                    <a:pt x="5381" y="2322"/>
                  </a:lnTo>
                  <a:lnTo>
                    <a:pt x="5397" y="2297"/>
                  </a:lnTo>
                  <a:lnTo>
                    <a:pt x="5406" y="2281"/>
                  </a:lnTo>
                  <a:lnTo>
                    <a:pt x="5406" y="2281"/>
                  </a:lnTo>
                  <a:lnTo>
                    <a:pt x="5422" y="2264"/>
                  </a:lnTo>
                  <a:lnTo>
                    <a:pt x="5431" y="2256"/>
                  </a:lnTo>
                  <a:lnTo>
                    <a:pt x="5447" y="2247"/>
                  </a:lnTo>
                  <a:lnTo>
                    <a:pt x="5447" y="2247"/>
                  </a:lnTo>
                  <a:lnTo>
                    <a:pt x="5464" y="2239"/>
                  </a:lnTo>
                  <a:lnTo>
                    <a:pt x="5489" y="2239"/>
                  </a:lnTo>
                  <a:lnTo>
                    <a:pt x="5523" y="2239"/>
                  </a:lnTo>
                  <a:lnTo>
                    <a:pt x="5548" y="2239"/>
                  </a:lnTo>
                  <a:lnTo>
                    <a:pt x="5573" y="2247"/>
                  </a:lnTo>
                  <a:lnTo>
                    <a:pt x="5590" y="2256"/>
                  </a:lnTo>
                  <a:lnTo>
                    <a:pt x="5606" y="2272"/>
                  </a:lnTo>
                  <a:lnTo>
                    <a:pt x="5623" y="2289"/>
                  </a:lnTo>
                  <a:lnTo>
                    <a:pt x="5631" y="2306"/>
                  </a:lnTo>
                  <a:lnTo>
                    <a:pt x="5640" y="2331"/>
                  </a:lnTo>
                  <a:lnTo>
                    <a:pt x="5640" y="2347"/>
                  </a:lnTo>
                  <a:lnTo>
                    <a:pt x="5640" y="2389"/>
                  </a:lnTo>
                  <a:lnTo>
                    <a:pt x="5640" y="2406"/>
                  </a:lnTo>
                  <a:lnTo>
                    <a:pt x="5640" y="2423"/>
                  </a:lnTo>
                  <a:lnTo>
                    <a:pt x="5640" y="2431"/>
                  </a:lnTo>
                  <a:lnTo>
                    <a:pt x="5631" y="2448"/>
                  </a:lnTo>
                  <a:lnTo>
                    <a:pt x="5564" y="2565"/>
                  </a:lnTo>
                  <a:lnTo>
                    <a:pt x="5498" y="2682"/>
                  </a:lnTo>
                  <a:lnTo>
                    <a:pt x="5431" y="2807"/>
                  </a:lnTo>
                  <a:lnTo>
                    <a:pt x="5372" y="2924"/>
                  </a:lnTo>
                  <a:lnTo>
                    <a:pt x="5305" y="3049"/>
                  </a:lnTo>
                  <a:lnTo>
                    <a:pt x="5247" y="3175"/>
                  </a:lnTo>
                  <a:lnTo>
                    <a:pt x="5180" y="3291"/>
                  </a:lnTo>
                  <a:lnTo>
                    <a:pt x="5155" y="3358"/>
                  </a:lnTo>
                  <a:lnTo>
                    <a:pt x="5122" y="3417"/>
                  </a:lnTo>
                  <a:lnTo>
                    <a:pt x="5097" y="3475"/>
                  </a:lnTo>
                  <a:lnTo>
                    <a:pt x="5063" y="3542"/>
                  </a:lnTo>
                  <a:lnTo>
                    <a:pt x="5038" y="3601"/>
                  </a:lnTo>
                  <a:lnTo>
                    <a:pt x="5005" y="3667"/>
                  </a:lnTo>
                  <a:lnTo>
                    <a:pt x="4980" y="3726"/>
                  </a:lnTo>
                  <a:lnTo>
                    <a:pt x="4946" y="3793"/>
                  </a:lnTo>
                  <a:lnTo>
                    <a:pt x="4921" y="3851"/>
                  </a:lnTo>
                  <a:lnTo>
                    <a:pt x="4896" y="3918"/>
                  </a:lnTo>
                  <a:lnTo>
                    <a:pt x="4871" y="3977"/>
                  </a:lnTo>
                  <a:lnTo>
                    <a:pt x="4838" y="4043"/>
                  </a:lnTo>
                  <a:lnTo>
                    <a:pt x="4813" y="4102"/>
                  </a:lnTo>
                  <a:lnTo>
                    <a:pt x="4788" y="4169"/>
                  </a:lnTo>
                  <a:lnTo>
                    <a:pt x="4762" y="4227"/>
                  </a:lnTo>
                  <a:lnTo>
                    <a:pt x="4737" y="4294"/>
                  </a:lnTo>
                  <a:lnTo>
                    <a:pt x="4712" y="4352"/>
                  </a:lnTo>
                  <a:lnTo>
                    <a:pt x="4687" y="4419"/>
                  </a:lnTo>
                  <a:lnTo>
                    <a:pt x="4662" y="4486"/>
                  </a:lnTo>
                  <a:lnTo>
                    <a:pt x="4637" y="4545"/>
                  </a:lnTo>
                  <a:lnTo>
                    <a:pt x="4612" y="4611"/>
                  </a:lnTo>
                  <a:lnTo>
                    <a:pt x="4595" y="4670"/>
                  </a:lnTo>
                  <a:lnTo>
                    <a:pt x="4570" y="4737"/>
                  </a:lnTo>
                  <a:lnTo>
                    <a:pt x="4545" y="4804"/>
                  </a:lnTo>
                  <a:lnTo>
                    <a:pt x="4529" y="4862"/>
                  </a:lnTo>
                  <a:lnTo>
                    <a:pt x="4503" y="4929"/>
                  </a:lnTo>
                  <a:lnTo>
                    <a:pt x="4487" y="4996"/>
                  </a:lnTo>
                  <a:lnTo>
                    <a:pt x="4487" y="5012"/>
                  </a:lnTo>
                  <a:lnTo>
                    <a:pt x="4470" y="5063"/>
                  </a:lnTo>
                  <a:lnTo>
                    <a:pt x="4445" y="5121"/>
                  </a:lnTo>
                  <a:lnTo>
                    <a:pt x="4428" y="5188"/>
                  </a:lnTo>
                  <a:lnTo>
                    <a:pt x="4412" y="5255"/>
                  </a:lnTo>
                  <a:lnTo>
                    <a:pt x="4395" y="5322"/>
                  </a:lnTo>
                  <a:lnTo>
                    <a:pt x="4378" y="5380"/>
                  </a:lnTo>
                  <a:lnTo>
                    <a:pt x="4353" y="5447"/>
                  </a:lnTo>
                  <a:lnTo>
                    <a:pt x="4336" y="5514"/>
                  </a:lnTo>
                  <a:lnTo>
                    <a:pt x="4320" y="5581"/>
                  </a:lnTo>
                  <a:lnTo>
                    <a:pt x="4311" y="5647"/>
                  </a:lnTo>
                  <a:lnTo>
                    <a:pt x="4295" y="5714"/>
                  </a:lnTo>
                  <a:lnTo>
                    <a:pt x="4278" y="5781"/>
                  </a:lnTo>
                  <a:lnTo>
                    <a:pt x="4261" y="5848"/>
                  </a:lnTo>
                  <a:lnTo>
                    <a:pt x="4253" y="5915"/>
                  </a:lnTo>
                  <a:lnTo>
                    <a:pt x="4236" y="5981"/>
                  </a:lnTo>
                  <a:lnTo>
                    <a:pt x="4228" y="6048"/>
                  </a:lnTo>
                  <a:lnTo>
                    <a:pt x="4211" y="6115"/>
                  </a:lnTo>
                  <a:lnTo>
                    <a:pt x="4203" y="6182"/>
                  </a:lnTo>
                  <a:lnTo>
                    <a:pt x="4194" y="6249"/>
                  </a:lnTo>
                  <a:lnTo>
                    <a:pt x="4178" y="6316"/>
                  </a:lnTo>
                  <a:lnTo>
                    <a:pt x="4169" y="6382"/>
                  </a:lnTo>
                  <a:lnTo>
                    <a:pt x="4161" y="6449"/>
                  </a:lnTo>
                  <a:lnTo>
                    <a:pt x="4153" y="6516"/>
                  </a:lnTo>
                  <a:lnTo>
                    <a:pt x="4153" y="6550"/>
                  </a:lnTo>
                  <a:lnTo>
                    <a:pt x="4153" y="6583"/>
                  </a:lnTo>
                  <a:lnTo>
                    <a:pt x="4153" y="6625"/>
                  </a:lnTo>
                  <a:lnTo>
                    <a:pt x="4153" y="6675"/>
                  </a:lnTo>
                  <a:lnTo>
                    <a:pt x="4153" y="6725"/>
                  </a:lnTo>
                  <a:lnTo>
                    <a:pt x="4153" y="6775"/>
                  </a:lnTo>
                  <a:lnTo>
                    <a:pt x="4153" y="6825"/>
                  </a:lnTo>
                  <a:lnTo>
                    <a:pt x="4153" y="6875"/>
                  </a:lnTo>
                  <a:lnTo>
                    <a:pt x="4153" y="6934"/>
                  </a:lnTo>
                  <a:lnTo>
                    <a:pt x="4153" y="7201"/>
                  </a:lnTo>
                  <a:lnTo>
                    <a:pt x="4153" y="7235"/>
                  </a:lnTo>
                  <a:lnTo>
                    <a:pt x="4153" y="7260"/>
                  </a:lnTo>
                  <a:lnTo>
                    <a:pt x="4153" y="7293"/>
                  </a:lnTo>
                  <a:lnTo>
                    <a:pt x="4153" y="7326"/>
                  </a:lnTo>
                  <a:lnTo>
                    <a:pt x="4153" y="7352"/>
                  </a:lnTo>
                  <a:lnTo>
                    <a:pt x="4153" y="7385"/>
                  </a:lnTo>
                  <a:lnTo>
                    <a:pt x="4153" y="7410"/>
                  </a:lnTo>
                  <a:lnTo>
                    <a:pt x="4153" y="7443"/>
                  </a:lnTo>
                  <a:lnTo>
                    <a:pt x="4153" y="7469"/>
                  </a:lnTo>
                  <a:lnTo>
                    <a:pt x="4153" y="7502"/>
                  </a:lnTo>
                  <a:lnTo>
                    <a:pt x="4161" y="7527"/>
                  </a:lnTo>
                  <a:lnTo>
                    <a:pt x="4169" y="7552"/>
                  </a:lnTo>
                  <a:lnTo>
                    <a:pt x="4169" y="7577"/>
                  </a:lnTo>
                  <a:lnTo>
                    <a:pt x="4178" y="7602"/>
                  </a:lnTo>
                  <a:lnTo>
                    <a:pt x="4186" y="7627"/>
                  </a:lnTo>
                  <a:lnTo>
                    <a:pt x="4194" y="7652"/>
                  </a:lnTo>
                  <a:lnTo>
                    <a:pt x="4203" y="7677"/>
                  </a:lnTo>
                  <a:lnTo>
                    <a:pt x="4211" y="7702"/>
                  </a:lnTo>
                  <a:lnTo>
                    <a:pt x="4219" y="7727"/>
                  </a:lnTo>
                  <a:lnTo>
                    <a:pt x="4228" y="7744"/>
                  </a:lnTo>
                  <a:lnTo>
                    <a:pt x="4236" y="7769"/>
                  </a:lnTo>
                  <a:lnTo>
                    <a:pt x="4245" y="7786"/>
                  </a:lnTo>
                  <a:lnTo>
                    <a:pt x="4253" y="7803"/>
                  </a:lnTo>
                  <a:lnTo>
                    <a:pt x="4270" y="7828"/>
                  </a:lnTo>
                  <a:lnTo>
                    <a:pt x="4278" y="7844"/>
                  </a:lnTo>
                  <a:lnTo>
                    <a:pt x="4286" y="7861"/>
                  </a:lnTo>
                  <a:lnTo>
                    <a:pt x="4295" y="7861"/>
                  </a:lnTo>
                  <a:lnTo>
                    <a:pt x="4303" y="7870"/>
                  </a:lnTo>
                  <a:lnTo>
                    <a:pt x="4303" y="7878"/>
                  </a:lnTo>
                  <a:lnTo>
                    <a:pt x="4311" y="7886"/>
                  </a:lnTo>
                  <a:lnTo>
                    <a:pt x="4320" y="7895"/>
                  </a:lnTo>
                  <a:lnTo>
                    <a:pt x="4320" y="7895"/>
                  </a:lnTo>
                  <a:lnTo>
                    <a:pt x="4328" y="7903"/>
                  </a:lnTo>
                  <a:lnTo>
                    <a:pt x="4336" y="7911"/>
                  </a:lnTo>
                  <a:lnTo>
                    <a:pt x="4336" y="7911"/>
                  </a:lnTo>
                  <a:lnTo>
                    <a:pt x="4345" y="7911"/>
                  </a:lnTo>
                  <a:lnTo>
                    <a:pt x="4353" y="7911"/>
                  </a:lnTo>
                  <a:lnTo>
                    <a:pt x="4361" y="7911"/>
                  </a:lnTo>
                  <a:lnTo>
                    <a:pt x="4361" y="7911"/>
                  </a:lnTo>
                  <a:lnTo>
                    <a:pt x="4370" y="7911"/>
                  </a:lnTo>
                  <a:lnTo>
                    <a:pt x="4378" y="7911"/>
                  </a:lnTo>
                  <a:lnTo>
                    <a:pt x="4387" y="7911"/>
                  </a:lnTo>
                  <a:lnTo>
                    <a:pt x="4387" y="7911"/>
                  </a:lnTo>
                  <a:lnTo>
                    <a:pt x="4395" y="7911"/>
                  </a:lnTo>
                  <a:lnTo>
                    <a:pt x="4403" y="7911"/>
                  </a:lnTo>
                  <a:lnTo>
                    <a:pt x="4412" y="7911"/>
                  </a:lnTo>
                  <a:lnTo>
                    <a:pt x="4420" y="7911"/>
                  </a:lnTo>
                  <a:lnTo>
                    <a:pt x="4428" y="7911"/>
                  </a:lnTo>
                  <a:lnTo>
                    <a:pt x="4453" y="7920"/>
                  </a:lnTo>
                  <a:lnTo>
                    <a:pt x="4478" y="7928"/>
                  </a:lnTo>
                  <a:lnTo>
                    <a:pt x="4495" y="7936"/>
                  </a:lnTo>
                  <a:lnTo>
                    <a:pt x="4520" y="7936"/>
                  </a:lnTo>
                  <a:lnTo>
                    <a:pt x="4545" y="7936"/>
                  </a:lnTo>
                  <a:lnTo>
                    <a:pt x="4570" y="7936"/>
                  </a:lnTo>
                  <a:lnTo>
                    <a:pt x="4595" y="7936"/>
                  </a:lnTo>
                  <a:lnTo>
                    <a:pt x="4687" y="7936"/>
                  </a:lnTo>
                  <a:lnTo>
                    <a:pt x="4712" y="7936"/>
                  </a:lnTo>
                  <a:lnTo>
                    <a:pt x="4729" y="7936"/>
                  </a:lnTo>
                  <a:lnTo>
                    <a:pt x="4754" y="7936"/>
                  </a:lnTo>
                  <a:lnTo>
                    <a:pt x="4779" y="7936"/>
                  </a:lnTo>
                  <a:lnTo>
                    <a:pt x="4804" y="7936"/>
                  </a:lnTo>
                  <a:lnTo>
                    <a:pt x="4829" y="7928"/>
                  </a:lnTo>
                  <a:lnTo>
                    <a:pt x="4846" y="7920"/>
                  </a:lnTo>
                  <a:lnTo>
                    <a:pt x="4871" y="7911"/>
                  </a:lnTo>
                  <a:lnTo>
                    <a:pt x="4896" y="7903"/>
                  </a:lnTo>
                  <a:lnTo>
                    <a:pt x="4921" y="7895"/>
                  </a:lnTo>
                  <a:lnTo>
                    <a:pt x="4938" y="7886"/>
                  </a:lnTo>
                  <a:lnTo>
                    <a:pt x="4963" y="7878"/>
                  </a:lnTo>
                  <a:lnTo>
                    <a:pt x="4988" y="7870"/>
                  </a:lnTo>
                  <a:lnTo>
                    <a:pt x="5013" y="7853"/>
                  </a:lnTo>
                  <a:lnTo>
                    <a:pt x="5038" y="7844"/>
                  </a:lnTo>
                  <a:lnTo>
                    <a:pt x="5063" y="7828"/>
                  </a:lnTo>
                  <a:lnTo>
                    <a:pt x="5080" y="7819"/>
                  </a:lnTo>
                  <a:lnTo>
                    <a:pt x="5105" y="7803"/>
                  </a:lnTo>
                  <a:lnTo>
                    <a:pt x="5130" y="7786"/>
                  </a:lnTo>
                  <a:lnTo>
                    <a:pt x="5155" y="7769"/>
                  </a:lnTo>
                  <a:lnTo>
                    <a:pt x="5180" y="7753"/>
                  </a:lnTo>
                  <a:lnTo>
                    <a:pt x="5205" y="7736"/>
                  </a:lnTo>
                  <a:lnTo>
                    <a:pt x="5222" y="7719"/>
                  </a:lnTo>
                  <a:lnTo>
                    <a:pt x="5247" y="7702"/>
                  </a:lnTo>
                  <a:lnTo>
                    <a:pt x="5247" y="7702"/>
                  </a:lnTo>
                  <a:lnTo>
                    <a:pt x="5272" y="7686"/>
                  </a:lnTo>
                  <a:lnTo>
                    <a:pt x="5297" y="7661"/>
                  </a:lnTo>
                  <a:lnTo>
                    <a:pt x="5314" y="7644"/>
                  </a:lnTo>
                  <a:lnTo>
                    <a:pt x="5339" y="7619"/>
                  </a:lnTo>
                  <a:lnTo>
                    <a:pt x="5364" y="7602"/>
                  </a:lnTo>
                  <a:lnTo>
                    <a:pt x="5389" y="7577"/>
                  </a:lnTo>
                  <a:lnTo>
                    <a:pt x="5414" y="7552"/>
                  </a:lnTo>
                  <a:lnTo>
                    <a:pt x="5431" y="7535"/>
                  </a:lnTo>
                  <a:lnTo>
                    <a:pt x="5456" y="7510"/>
                  </a:lnTo>
                  <a:lnTo>
                    <a:pt x="5481" y="7485"/>
                  </a:lnTo>
                  <a:lnTo>
                    <a:pt x="5506" y="7460"/>
                  </a:lnTo>
                  <a:lnTo>
                    <a:pt x="5523" y="7435"/>
                  </a:lnTo>
                  <a:lnTo>
                    <a:pt x="5548" y="7410"/>
                  </a:lnTo>
                  <a:lnTo>
                    <a:pt x="5573" y="7385"/>
                  </a:lnTo>
                  <a:lnTo>
                    <a:pt x="5590" y="7360"/>
                  </a:lnTo>
                  <a:lnTo>
                    <a:pt x="5615" y="7326"/>
                  </a:lnTo>
                  <a:lnTo>
                    <a:pt x="5631" y="7301"/>
                  </a:lnTo>
                  <a:lnTo>
                    <a:pt x="5648" y="7276"/>
                  </a:lnTo>
                  <a:lnTo>
                    <a:pt x="5673" y="7243"/>
                  </a:lnTo>
                  <a:lnTo>
                    <a:pt x="5698" y="7218"/>
                  </a:lnTo>
                  <a:lnTo>
                    <a:pt x="5715" y="7193"/>
                  </a:lnTo>
                  <a:lnTo>
                    <a:pt x="5740" y="7159"/>
                  </a:lnTo>
                  <a:lnTo>
                    <a:pt x="5757" y="7134"/>
                  </a:lnTo>
                  <a:lnTo>
                    <a:pt x="5782" y="7101"/>
                  </a:lnTo>
                  <a:lnTo>
                    <a:pt x="5798" y="7068"/>
                  </a:lnTo>
                  <a:lnTo>
                    <a:pt x="5823" y="7042"/>
                  </a:lnTo>
                  <a:lnTo>
                    <a:pt x="5848" y="7009"/>
                  </a:lnTo>
                  <a:lnTo>
                    <a:pt x="5882" y="6951"/>
                  </a:lnTo>
                  <a:lnTo>
                    <a:pt x="5924" y="6884"/>
                  </a:lnTo>
                  <a:lnTo>
                    <a:pt x="5965" y="6817"/>
                  </a:lnTo>
                  <a:lnTo>
                    <a:pt x="6007" y="6758"/>
                  </a:lnTo>
                  <a:lnTo>
                    <a:pt x="6041" y="6692"/>
                  </a:lnTo>
                  <a:lnTo>
                    <a:pt x="6082" y="6625"/>
                  </a:lnTo>
                  <a:lnTo>
                    <a:pt x="6116" y="6558"/>
                  </a:lnTo>
                  <a:lnTo>
                    <a:pt x="6158" y="6491"/>
                  </a:lnTo>
                  <a:lnTo>
                    <a:pt x="6191" y="6424"/>
                  </a:lnTo>
                  <a:lnTo>
                    <a:pt x="6224" y="6357"/>
                  </a:lnTo>
                  <a:lnTo>
                    <a:pt x="6258" y="6291"/>
                  </a:lnTo>
                  <a:lnTo>
                    <a:pt x="6291" y="6224"/>
                  </a:lnTo>
                  <a:lnTo>
                    <a:pt x="6325" y="6157"/>
                  </a:lnTo>
                  <a:lnTo>
                    <a:pt x="6358" y="6090"/>
                  </a:lnTo>
                  <a:lnTo>
                    <a:pt x="6392" y="6023"/>
                  </a:lnTo>
                  <a:lnTo>
                    <a:pt x="6425" y="5956"/>
                  </a:lnTo>
                  <a:lnTo>
                    <a:pt x="6450" y="5898"/>
                  </a:lnTo>
                  <a:lnTo>
                    <a:pt x="6475" y="5831"/>
                  </a:lnTo>
                  <a:lnTo>
                    <a:pt x="6508" y="5764"/>
                  </a:lnTo>
                  <a:lnTo>
                    <a:pt x="6534" y="5706"/>
                  </a:lnTo>
                  <a:lnTo>
                    <a:pt x="6559" y="5647"/>
                  </a:lnTo>
                  <a:lnTo>
                    <a:pt x="6584" y="5589"/>
                  </a:lnTo>
                  <a:lnTo>
                    <a:pt x="6609" y="5530"/>
                  </a:lnTo>
                  <a:lnTo>
                    <a:pt x="6634" y="5472"/>
                  </a:lnTo>
                  <a:lnTo>
                    <a:pt x="6650" y="5422"/>
                  </a:lnTo>
                  <a:lnTo>
                    <a:pt x="6676" y="5363"/>
                  </a:lnTo>
                  <a:lnTo>
                    <a:pt x="6692" y="5313"/>
                  </a:lnTo>
                  <a:lnTo>
                    <a:pt x="6726" y="5213"/>
                  </a:lnTo>
                  <a:lnTo>
                    <a:pt x="6759" y="5129"/>
                  </a:lnTo>
                  <a:lnTo>
                    <a:pt x="6792" y="5054"/>
                  </a:lnTo>
                  <a:lnTo>
                    <a:pt x="6893" y="4762"/>
                  </a:lnTo>
                  <a:lnTo>
                    <a:pt x="7001" y="4478"/>
                  </a:lnTo>
                  <a:lnTo>
                    <a:pt x="7168" y="3993"/>
                  </a:lnTo>
                  <a:lnTo>
                    <a:pt x="7202" y="3901"/>
                  </a:lnTo>
                  <a:lnTo>
                    <a:pt x="7210" y="3868"/>
                  </a:lnTo>
                  <a:lnTo>
                    <a:pt x="7219" y="3826"/>
                  </a:lnTo>
                  <a:lnTo>
                    <a:pt x="7235" y="3776"/>
                  </a:lnTo>
                  <a:lnTo>
                    <a:pt x="7252" y="3726"/>
                  </a:lnTo>
                  <a:lnTo>
                    <a:pt x="7277" y="3626"/>
                  </a:lnTo>
                  <a:lnTo>
                    <a:pt x="7310" y="3517"/>
                  </a:lnTo>
                  <a:lnTo>
                    <a:pt x="7327" y="3475"/>
                  </a:lnTo>
                  <a:lnTo>
                    <a:pt x="7336" y="3425"/>
                  </a:lnTo>
                  <a:lnTo>
                    <a:pt x="7352" y="3392"/>
                  </a:lnTo>
                  <a:lnTo>
                    <a:pt x="7352" y="3375"/>
                  </a:lnTo>
                  <a:lnTo>
                    <a:pt x="7361" y="3358"/>
                  </a:lnTo>
                  <a:lnTo>
                    <a:pt x="7369" y="3333"/>
                  </a:lnTo>
                  <a:lnTo>
                    <a:pt x="7386" y="3308"/>
                  </a:lnTo>
                  <a:lnTo>
                    <a:pt x="7402" y="3283"/>
                  </a:lnTo>
                  <a:lnTo>
                    <a:pt x="7419" y="3275"/>
                  </a:lnTo>
                  <a:lnTo>
                    <a:pt x="7444" y="3258"/>
                  </a:lnTo>
                  <a:lnTo>
                    <a:pt x="7461" y="3250"/>
                  </a:lnTo>
                  <a:lnTo>
                    <a:pt x="7486" y="3241"/>
                  </a:lnTo>
                  <a:lnTo>
                    <a:pt x="7486" y="3241"/>
                  </a:lnTo>
                  <a:lnTo>
                    <a:pt x="7511" y="3241"/>
                  </a:lnTo>
                  <a:lnTo>
                    <a:pt x="7528" y="3241"/>
                  </a:lnTo>
                  <a:lnTo>
                    <a:pt x="7553" y="3241"/>
                  </a:lnTo>
                  <a:lnTo>
                    <a:pt x="7578" y="3250"/>
                  </a:lnTo>
                  <a:lnTo>
                    <a:pt x="7594" y="3258"/>
                  </a:lnTo>
                  <a:lnTo>
                    <a:pt x="7594" y="3258"/>
                  </a:lnTo>
                  <a:lnTo>
                    <a:pt x="7620" y="3275"/>
                  </a:lnTo>
                  <a:lnTo>
                    <a:pt x="7645" y="3300"/>
                  </a:lnTo>
                  <a:lnTo>
                    <a:pt x="7661" y="3317"/>
                  </a:lnTo>
                  <a:lnTo>
                    <a:pt x="7661" y="3317"/>
                  </a:lnTo>
                  <a:lnTo>
                    <a:pt x="7670" y="3333"/>
                  </a:lnTo>
                  <a:lnTo>
                    <a:pt x="7670" y="3358"/>
                  </a:lnTo>
                  <a:lnTo>
                    <a:pt x="7670" y="3367"/>
                  </a:lnTo>
                  <a:lnTo>
                    <a:pt x="7670" y="3400"/>
                  </a:lnTo>
                  <a:lnTo>
                    <a:pt x="7670" y="3442"/>
                  </a:lnTo>
                  <a:lnTo>
                    <a:pt x="7670" y="3500"/>
                  </a:lnTo>
                  <a:lnTo>
                    <a:pt x="7670" y="3559"/>
                  </a:lnTo>
                  <a:lnTo>
                    <a:pt x="7661" y="3617"/>
                  </a:lnTo>
                  <a:lnTo>
                    <a:pt x="7653" y="3676"/>
                  </a:lnTo>
                  <a:lnTo>
                    <a:pt x="7645" y="3743"/>
                  </a:lnTo>
                  <a:lnTo>
                    <a:pt x="7636" y="3809"/>
                  </a:lnTo>
                  <a:lnTo>
                    <a:pt x="7628" y="3876"/>
                  </a:lnTo>
                  <a:lnTo>
                    <a:pt x="7620" y="3943"/>
                  </a:lnTo>
                  <a:lnTo>
                    <a:pt x="7603" y="4018"/>
                  </a:lnTo>
                  <a:lnTo>
                    <a:pt x="7594" y="4085"/>
                  </a:lnTo>
                  <a:lnTo>
                    <a:pt x="7569" y="4227"/>
                  </a:lnTo>
                  <a:lnTo>
                    <a:pt x="7511" y="4528"/>
                  </a:lnTo>
                  <a:lnTo>
                    <a:pt x="7486" y="4687"/>
                  </a:lnTo>
                  <a:lnTo>
                    <a:pt x="7469" y="4762"/>
                  </a:lnTo>
                  <a:lnTo>
                    <a:pt x="7461" y="4845"/>
                  </a:lnTo>
                  <a:lnTo>
                    <a:pt x="7444" y="4921"/>
                  </a:lnTo>
                  <a:lnTo>
                    <a:pt x="7436" y="5004"/>
                  </a:lnTo>
                  <a:lnTo>
                    <a:pt x="7419" y="5088"/>
                  </a:lnTo>
                  <a:lnTo>
                    <a:pt x="7411" y="5163"/>
                  </a:lnTo>
                  <a:lnTo>
                    <a:pt x="7402" y="5246"/>
                  </a:lnTo>
                  <a:lnTo>
                    <a:pt x="7386" y="5322"/>
                  </a:lnTo>
                  <a:lnTo>
                    <a:pt x="7377" y="5405"/>
                  </a:lnTo>
                  <a:lnTo>
                    <a:pt x="7369" y="5489"/>
                  </a:lnTo>
                  <a:lnTo>
                    <a:pt x="7361" y="5564"/>
                  </a:lnTo>
                  <a:lnTo>
                    <a:pt x="7352" y="5647"/>
                  </a:lnTo>
                  <a:lnTo>
                    <a:pt x="7352" y="5731"/>
                  </a:lnTo>
                  <a:lnTo>
                    <a:pt x="7344" y="5806"/>
                  </a:lnTo>
                  <a:lnTo>
                    <a:pt x="7344" y="5848"/>
                  </a:lnTo>
                  <a:lnTo>
                    <a:pt x="7344" y="5881"/>
                  </a:lnTo>
                  <a:lnTo>
                    <a:pt x="7344" y="6299"/>
                  </a:lnTo>
                  <a:lnTo>
                    <a:pt x="7344" y="6341"/>
                  </a:lnTo>
                  <a:lnTo>
                    <a:pt x="7344" y="6374"/>
                  </a:lnTo>
                  <a:lnTo>
                    <a:pt x="7344" y="6416"/>
                  </a:lnTo>
                  <a:lnTo>
                    <a:pt x="7344" y="6449"/>
                  </a:lnTo>
                  <a:lnTo>
                    <a:pt x="7344" y="6483"/>
                  </a:lnTo>
                  <a:lnTo>
                    <a:pt x="7344" y="6516"/>
                  </a:lnTo>
                  <a:lnTo>
                    <a:pt x="7344" y="6558"/>
                  </a:lnTo>
                  <a:lnTo>
                    <a:pt x="7344" y="6591"/>
                  </a:lnTo>
                  <a:lnTo>
                    <a:pt x="7344" y="6625"/>
                  </a:lnTo>
                  <a:lnTo>
                    <a:pt x="7352" y="6658"/>
                  </a:lnTo>
                  <a:lnTo>
                    <a:pt x="7352" y="6692"/>
                  </a:lnTo>
                  <a:lnTo>
                    <a:pt x="7361" y="6725"/>
                  </a:lnTo>
                  <a:lnTo>
                    <a:pt x="7369" y="6758"/>
                  </a:lnTo>
                  <a:lnTo>
                    <a:pt x="7377" y="6792"/>
                  </a:lnTo>
                  <a:lnTo>
                    <a:pt x="7386" y="6825"/>
                  </a:lnTo>
                  <a:lnTo>
                    <a:pt x="7394" y="6859"/>
                  </a:lnTo>
                  <a:lnTo>
                    <a:pt x="7402" y="6892"/>
                  </a:lnTo>
                  <a:lnTo>
                    <a:pt x="7411" y="6926"/>
                  </a:lnTo>
                  <a:lnTo>
                    <a:pt x="7419" y="6951"/>
                  </a:lnTo>
                  <a:lnTo>
                    <a:pt x="7436" y="6984"/>
                  </a:lnTo>
                  <a:lnTo>
                    <a:pt x="7444" y="7017"/>
                  </a:lnTo>
                  <a:lnTo>
                    <a:pt x="7452" y="7042"/>
                  </a:lnTo>
                  <a:lnTo>
                    <a:pt x="7469" y="7076"/>
                  </a:lnTo>
                  <a:lnTo>
                    <a:pt x="7478" y="7101"/>
                  </a:lnTo>
                  <a:lnTo>
                    <a:pt x="7494" y="7134"/>
                  </a:lnTo>
                  <a:lnTo>
                    <a:pt x="7511" y="7159"/>
                  </a:lnTo>
                  <a:lnTo>
                    <a:pt x="7519" y="7184"/>
                  </a:lnTo>
                  <a:lnTo>
                    <a:pt x="7536" y="7210"/>
                  </a:lnTo>
                  <a:lnTo>
                    <a:pt x="7553" y="7243"/>
                  </a:lnTo>
                  <a:lnTo>
                    <a:pt x="7569" y="7268"/>
                  </a:lnTo>
                  <a:lnTo>
                    <a:pt x="7586" y="7293"/>
                  </a:lnTo>
                  <a:lnTo>
                    <a:pt x="7603" y="7318"/>
                  </a:lnTo>
                  <a:lnTo>
                    <a:pt x="7620" y="7343"/>
                  </a:lnTo>
                  <a:lnTo>
                    <a:pt x="7645" y="7368"/>
                  </a:lnTo>
                  <a:lnTo>
                    <a:pt x="7645" y="7368"/>
                  </a:lnTo>
                  <a:lnTo>
                    <a:pt x="7661" y="7393"/>
                  </a:lnTo>
                  <a:lnTo>
                    <a:pt x="7686" y="7418"/>
                  </a:lnTo>
                  <a:lnTo>
                    <a:pt x="7686" y="7418"/>
                  </a:lnTo>
                  <a:lnTo>
                    <a:pt x="7703" y="7443"/>
                  </a:lnTo>
                  <a:lnTo>
                    <a:pt x="7728" y="7469"/>
                  </a:lnTo>
                  <a:lnTo>
                    <a:pt x="7728" y="7469"/>
                  </a:lnTo>
                  <a:lnTo>
                    <a:pt x="7753" y="7494"/>
                  </a:lnTo>
                  <a:lnTo>
                    <a:pt x="7778" y="7519"/>
                  </a:lnTo>
                  <a:lnTo>
                    <a:pt x="7778" y="7519"/>
                  </a:lnTo>
                  <a:lnTo>
                    <a:pt x="7803" y="7535"/>
                  </a:lnTo>
                  <a:lnTo>
                    <a:pt x="7828" y="7560"/>
                  </a:lnTo>
                  <a:lnTo>
                    <a:pt x="7828" y="7560"/>
                  </a:lnTo>
                  <a:lnTo>
                    <a:pt x="7853" y="7577"/>
                  </a:lnTo>
                  <a:lnTo>
                    <a:pt x="7879" y="7602"/>
                  </a:lnTo>
                  <a:lnTo>
                    <a:pt x="7904" y="7619"/>
                  </a:lnTo>
                  <a:lnTo>
                    <a:pt x="7937" y="7636"/>
                  </a:lnTo>
                  <a:lnTo>
                    <a:pt x="7962" y="7652"/>
                  </a:lnTo>
                  <a:lnTo>
                    <a:pt x="7987" y="7669"/>
                  </a:lnTo>
                  <a:lnTo>
                    <a:pt x="8021" y="7686"/>
                  </a:lnTo>
                  <a:lnTo>
                    <a:pt x="8054" y="7702"/>
                  </a:lnTo>
                  <a:lnTo>
                    <a:pt x="8087" y="7719"/>
                  </a:lnTo>
                  <a:lnTo>
                    <a:pt x="8096" y="7719"/>
                  </a:lnTo>
                  <a:lnTo>
                    <a:pt x="8104" y="7719"/>
                  </a:lnTo>
                  <a:lnTo>
                    <a:pt x="8112" y="7719"/>
                  </a:lnTo>
                  <a:lnTo>
                    <a:pt x="8121" y="7719"/>
                  </a:lnTo>
                  <a:lnTo>
                    <a:pt x="8129" y="7719"/>
                  </a:lnTo>
                  <a:lnTo>
                    <a:pt x="8137" y="7719"/>
                  </a:lnTo>
                  <a:lnTo>
                    <a:pt x="8238" y="7719"/>
                  </a:lnTo>
                  <a:lnTo>
                    <a:pt x="8254" y="7719"/>
                  </a:lnTo>
                  <a:lnTo>
                    <a:pt x="8263" y="7719"/>
                  </a:lnTo>
                  <a:lnTo>
                    <a:pt x="8271" y="7719"/>
                  </a:lnTo>
                  <a:lnTo>
                    <a:pt x="8280" y="7719"/>
                  </a:lnTo>
                  <a:lnTo>
                    <a:pt x="8288" y="7719"/>
                  </a:lnTo>
                  <a:lnTo>
                    <a:pt x="8288" y="7719"/>
                  </a:lnTo>
                  <a:lnTo>
                    <a:pt x="8305" y="7719"/>
                  </a:lnTo>
                  <a:lnTo>
                    <a:pt x="8305" y="7719"/>
                  </a:lnTo>
                  <a:lnTo>
                    <a:pt x="8313" y="7719"/>
                  </a:lnTo>
                  <a:lnTo>
                    <a:pt x="8313" y="7719"/>
                  </a:lnTo>
                  <a:lnTo>
                    <a:pt x="8330" y="7719"/>
                  </a:lnTo>
                  <a:lnTo>
                    <a:pt x="8330" y="7719"/>
                  </a:lnTo>
                  <a:lnTo>
                    <a:pt x="8338" y="7711"/>
                  </a:lnTo>
                  <a:lnTo>
                    <a:pt x="8338" y="7711"/>
                  </a:lnTo>
                  <a:lnTo>
                    <a:pt x="8355" y="7702"/>
                  </a:lnTo>
                  <a:lnTo>
                    <a:pt x="8355" y="7702"/>
                  </a:lnTo>
                  <a:lnTo>
                    <a:pt x="8363" y="7702"/>
                  </a:lnTo>
                  <a:lnTo>
                    <a:pt x="8371" y="7694"/>
                  </a:lnTo>
                  <a:lnTo>
                    <a:pt x="8396" y="7677"/>
                  </a:lnTo>
                  <a:lnTo>
                    <a:pt x="8413" y="7669"/>
                  </a:lnTo>
                  <a:lnTo>
                    <a:pt x="8438" y="7652"/>
                  </a:lnTo>
                  <a:lnTo>
                    <a:pt x="8455" y="7644"/>
                  </a:lnTo>
                  <a:lnTo>
                    <a:pt x="8455" y="7644"/>
                  </a:lnTo>
                  <a:lnTo>
                    <a:pt x="8472" y="7627"/>
                  </a:lnTo>
                  <a:lnTo>
                    <a:pt x="8488" y="7611"/>
                  </a:lnTo>
                  <a:lnTo>
                    <a:pt x="8488" y="7611"/>
                  </a:lnTo>
                  <a:lnTo>
                    <a:pt x="8513" y="7594"/>
                  </a:lnTo>
                  <a:lnTo>
                    <a:pt x="8530" y="7577"/>
                  </a:lnTo>
                  <a:lnTo>
                    <a:pt x="8530" y="7577"/>
                  </a:lnTo>
                  <a:lnTo>
                    <a:pt x="8555" y="7560"/>
                  </a:lnTo>
                  <a:lnTo>
                    <a:pt x="8572" y="7544"/>
                  </a:lnTo>
                  <a:lnTo>
                    <a:pt x="8589" y="7527"/>
                  </a:lnTo>
                  <a:lnTo>
                    <a:pt x="8614" y="7502"/>
                  </a:lnTo>
                  <a:lnTo>
                    <a:pt x="8630" y="7485"/>
                  </a:lnTo>
                  <a:lnTo>
                    <a:pt x="8647" y="7469"/>
                  </a:lnTo>
                  <a:lnTo>
                    <a:pt x="8664" y="7452"/>
                  </a:lnTo>
                  <a:lnTo>
                    <a:pt x="8681" y="7427"/>
                  </a:lnTo>
                  <a:lnTo>
                    <a:pt x="8689" y="7410"/>
                  </a:lnTo>
                  <a:lnTo>
                    <a:pt x="8714" y="7385"/>
                  </a:lnTo>
                  <a:lnTo>
                    <a:pt x="8739" y="7360"/>
                  </a:lnTo>
                  <a:lnTo>
                    <a:pt x="8756" y="7326"/>
                  </a:lnTo>
                  <a:lnTo>
                    <a:pt x="8781" y="7301"/>
                  </a:lnTo>
                  <a:lnTo>
                    <a:pt x="8806" y="7268"/>
                  </a:lnTo>
                  <a:lnTo>
                    <a:pt x="8823" y="7243"/>
                  </a:lnTo>
                  <a:lnTo>
                    <a:pt x="8839" y="7210"/>
                  </a:lnTo>
                  <a:lnTo>
                    <a:pt x="8864" y="7184"/>
                  </a:lnTo>
                  <a:lnTo>
                    <a:pt x="8881" y="7151"/>
                  </a:lnTo>
                  <a:lnTo>
                    <a:pt x="8906" y="7118"/>
                  </a:lnTo>
                  <a:lnTo>
                    <a:pt x="8923" y="7093"/>
                  </a:lnTo>
                  <a:lnTo>
                    <a:pt x="8939" y="7059"/>
                  </a:lnTo>
                  <a:lnTo>
                    <a:pt x="8956" y="7026"/>
                  </a:lnTo>
                  <a:lnTo>
                    <a:pt x="8973" y="6992"/>
                  </a:lnTo>
                  <a:lnTo>
                    <a:pt x="8990" y="6959"/>
                  </a:lnTo>
                  <a:lnTo>
                    <a:pt x="9006" y="6934"/>
                  </a:lnTo>
                  <a:lnTo>
                    <a:pt x="9023" y="6900"/>
                  </a:lnTo>
                  <a:lnTo>
                    <a:pt x="9040" y="6867"/>
                  </a:lnTo>
                  <a:lnTo>
                    <a:pt x="9056" y="6834"/>
                  </a:lnTo>
                  <a:lnTo>
                    <a:pt x="9073" y="6800"/>
                  </a:lnTo>
                  <a:lnTo>
                    <a:pt x="9090" y="6767"/>
                  </a:lnTo>
                  <a:lnTo>
                    <a:pt x="9107" y="6733"/>
                  </a:lnTo>
                  <a:lnTo>
                    <a:pt x="9123" y="6692"/>
                  </a:lnTo>
                  <a:lnTo>
                    <a:pt x="9132" y="6658"/>
                  </a:lnTo>
                  <a:lnTo>
                    <a:pt x="9148" y="6625"/>
                  </a:lnTo>
                  <a:lnTo>
                    <a:pt x="9157" y="6591"/>
                  </a:lnTo>
                  <a:lnTo>
                    <a:pt x="9173" y="6558"/>
                  </a:lnTo>
                  <a:lnTo>
                    <a:pt x="9190" y="6525"/>
                  </a:lnTo>
                  <a:lnTo>
                    <a:pt x="9198" y="6483"/>
                  </a:lnTo>
                  <a:lnTo>
                    <a:pt x="9215" y="6449"/>
                  </a:lnTo>
                  <a:lnTo>
                    <a:pt x="9224" y="6416"/>
                  </a:lnTo>
                  <a:lnTo>
                    <a:pt x="9232" y="6382"/>
                  </a:lnTo>
                  <a:lnTo>
                    <a:pt x="9249" y="6341"/>
                  </a:lnTo>
                  <a:lnTo>
                    <a:pt x="9257" y="6307"/>
                  </a:lnTo>
                  <a:lnTo>
                    <a:pt x="9265" y="6274"/>
                  </a:lnTo>
                  <a:lnTo>
                    <a:pt x="9282" y="6240"/>
                  </a:lnTo>
                  <a:lnTo>
                    <a:pt x="9290" y="6199"/>
                  </a:lnTo>
                  <a:lnTo>
                    <a:pt x="9299" y="6165"/>
                  </a:lnTo>
                  <a:lnTo>
                    <a:pt x="9307" y="6124"/>
                  </a:lnTo>
                  <a:lnTo>
                    <a:pt x="9315" y="6090"/>
                  </a:lnTo>
                  <a:lnTo>
                    <a:pt x="9324" y="6057"/>
                  </a:lnTo>
                  <a:lnTo>
                    <a:pt x="9332" y="6015"/>
                  </a:lnTo>
                  <a:lnTo>
                    <a:pt x="9340" y="5981"/>
                  </a:lnTo>
                  <a:lnTo>
                    <a:pt x="9349" y="5940"/>
                  </a:lnTo>
                  <a:lnTo>
                    <a:pt x="9366" y="5873"/>
                  </a:lnTo>
                  <a:lnTo>
                    <a:pt x="9382" y="5798"/>
                  </a:lnTo>
                  <a:lnTo>
                    <a:pt x="9391" y="5723"/>
                  </a:lnTo>
                  <a:lnTo>
                    <a:pt x="9407" y="5647"/>
                  </a:lnTo>
                  <a:lnTo>
                    <a:pt x="9416" y="5572"/>
                  </a:lnTo>
                  <a:lnTo>
                    <a:pt x="9432" y="5497"/>
                  </a:lnTo>
                  <a:lnTo>
                    <a:pt x="9432" y="5464"/>
                  </a:lnTo>
                  <a:lnTo>
                    <a:pt x="9432" y="5422"/>
                  </a:lnTo>
                  <a:lnTo>
                    <a:pt x="9432" y="5347"/>
                  </a:lnTo>
                  <a:lnTo>
                    <a:pt x="9441" y="5280"/>
                  </a:lnTo>
                  <a:lnTo>
                    <a:pt x="9441" y="5205"/>
                  </a:lnTo>
                  <a:lnTo>
                    <a:pt x="9441" y="5138"/>
                  </a:lnTo>
                  <a:lnTo>
                    <a:pt x="9441" y="5029"/>
                  </a:lnTo>
                  <a:lnTo>
                    <a:pt x="9441" y="4904"/>
                  </a:lnTo>
                  <a:lnTo>
                    <a:pt x="9441" y="4904"/>
                  </a:lnTo>
                  <a:lnTo>
                    <a:pt x="9432" y="4870"/>
                  </a:lnTo>
                  <a:lnTo>
                    <a:pt x="9432" y="4837"/>
                  </a:lnTo>
                  <a:lnTo>
                    <a:pt x="9424" y="4812"/>
                  </a:lnTo>
                  <a:lnTo>
                    <a:pt x="9416" y="4779"/>
                  </a:lnTo>
                  <a:lnTo>
                    <a:pt x="9416" y="4753"/>
                  </a:lnTo>
                  <a:lnTo>
                    <a:pt x="9416" y="4720"/>
                  </a:lnTo>
                  <a:lnTo>
                    <a:pt x="9407" y="4662"/>
                  </a:lnTo>
                  <a:lnTo>
                    <a:pt x="9399" y="4595"/>
                  </a:lnTo>
                  <a:lnTo>
                    <a:pt x="9399" y="4536"/>
                  </a:lnTo>
                  <a:lnTo>
                    <a:pt x="9399" y="4478"/>
                  </a:lnTo>
                  <a:lnTo>
                    <a:pt x="9399" y="4428"/>
                  </a:lnTo>
                  <a:lnTo>
                    <a:pt x="9399" y="4411"/>
                  </a:lnTo>
                  <a:lnTo>
                    <a:pt x="9399" y="4352"/>
                  </a:lnTo>
                  <a:lnTo>
                    <a:pt x="9399" y="4110"/>
                  </a:lnTo>
                  <a:lnTo>
                    <a:pt x="9399" y="4043"/>
                  </a:lnTo>
                  <a:lnTo>
                    <a:pt x="9399" y="3985"/>
                  </a:lnTo>
                  <a:lnTo>
                    <a:pt x="9399" y="3960"/>
                  </a:lnTo>
                  <a:lnTo>
                    <a:pt x="9399" y="3926"/>
                  </a:lnTo>
                  <a:lnTo>
                    <a:pt x="9399" y="3901"/>
                  </a:lnTo>
                  <a:lnTo>
                    <a:pt x="9399" y="3868"/>
                  </a:lnTo>
                  <a:lnTo>
                    <a:pt x="9399" y="3843"/>
                  </a:lnTo>
                  <a:lnTo>
                    <a:pt x="9399" y="3809"/>
                  </a:lnTo>
                  <a:lnTo>
                    <a:pt x="9399" y="3784"/>
                  </a:lnTo>
                  <a:lnTo>
                    <a:pt x="9399" y="3751"/>
                  </a:lnTo>
                  <a:lnTo>
                    <a:pt x="9399" y="3734"/>
                  </a:lnTo>
                  <a:lnTo>
                    <a:pt x="9399" y="3718"/>
                  </a:lnTo>
                  <a:lnTo>
                    <a:pt x="9399" y="3692"/>
                  </a:lnTo>
                  <a:lnTo>
                    <a:pt x="9407" y="3684"/>
                  </a:lnTo>
                  <a:lnTo>
                    <a:pt x="9416" y="3667"/>
                  </a:lnTo>
                  <a:lnTo>
                    <a:pt x="9424" y="3659"/>
                  </a:lnTo>
                  <a:lnTo>
                    <a:pt x="9424" y="3659"/>
                  </a:lnTo>
                  <a:lnTo>
                    <a:pt x="9432" y="3651"/>
                  </a:lnTo>
                  <a:lnTo>
                    <a:pt x="9449" y="3634"/>
                  </a:lnTo>
                  <a:lnTo>
                    <a:pt x="9457" y="3626"/>
                  </a:lnTo>
                  <a:lnTo>
                    <a:pt x="9457" y="3626"/>
                  </a:lnTo>
                  <a:lnTo>
                    <a:pt x="9474" y="3626"/>
                  </a:lnTo>
                  <a:lnTo>
                    <a:pt x="9474" y="3626"/>
                  </a:lnTo>
                  <a:lnTo>
                    <a:pt x="9499" y="3626"/>
                  </a:lnTo>
                  <a:lnTo>
                    <a:pt x="9533" y="3626"/>
                  </a:lnTo>
                  <a:lnTo>
                    <a:pt x="9549" y="3626"/>
                  </a:lnTo>
                  <a:lnTo>
                    <a:pt x="9574" y="3634"/>
                  </a:lnTo>
                  <a:lnTo>
                    <a:pt x="9574" y="3634"/>
                  </a:lnTo>
                  <a:lnTo>
                    <a:pt x="9583" y="3642"/>
                  </a:lnTo>
                  <a:lnTo>
                    <a:pt x="9599" y="3651"/>
                  </a:lnTo>
                  <a:lnTo>
                    <a:pt x="9616" y="3667"/>
                  </a:lnTo>
                  <a:lnTo>
                    <a:pt x="9625" y="3676"/>
                  </a:lnTo>
                  <a:lnTo>
                    <a:pt x="9633" y="3701"/>
                  </a:lnTo>
                  <a:lnTo>
                    <a:pt x="9633" y="3718"/>
                  </a:lnTo>
                  <a:lnTo>
                    <a:pt x="9633" y="3734"/>
                  </a:lnTo>
                  <a:lnTo>
                    <a:pt x="9633" y="3751"/>
                  </a:lnTo>
                  <a:lnTo>
                    <a:pt x="9633" y="3751"/>
                  </a:lnTo>
                  <a:lnTo>
                    <a:pt x="9633" y="3784"/>
                  </a:lnTo>
                  <a:lnTo>
                    <a:pt x="9633" y="3826"/>
                  </a:lnTo>
                  <a:lnTo>
                    <a:pt x="9633" y="4352"/>
                  </a:lnTo>
                  <a:lnTo>
                    <a:pt x="9633" y="4403"/>
                  </a:lnTo>
                  <a:lnTo>
                    <a:pt x="9633" y="4469"/>
                  </a:lnTo>
                  <a:lnTo>
                    <a:pt x="9633" y="4561"/>
                  </a:lnTo>
                  <a:lnTo>
                    <a:pt x="9641" y="4603"/>
                  </a:lnTo>
                  <a:lnTo>
                    <a:pt x="9650" y="4662"/>
                  </a:lnTo>
                  <a:lnTo>
                    <a:pt x="9658" y="4687"/>
                  </a:lnTo>
                  <a:lnTo>
                    <a:pt x="9658" y="4712"/>
                  </a:lnTo>
                  <a:lnTo>
                    <a:pt x="9666" y="4737"/>
                  </a:lnTo>
                  <a:lnTo>
                    <a:pt x="9675" y="4770"/>
                  </a:lnTo>
                  <a:lnTo>
                    <a:pt x="9683" y="4795"/>
                  </a:lnTo>
                  <a:lnTo>
                    <a:pt x="9683" y="4820"/>
                  </a:lnTo>
                  <a:lnTo>
                    <a:pt x="9691" y="4845"/>
                  </a:lnTo>
                  <a:lnTo>
                    <a:pt x="9700" y="4879"/>
                  </a:lnTo>
                  <a:lnTo>
                    <a:pt x="9708" y="4904"/>
                  </a:lnTo>
                  <a:lnTo>
                    <a:pt x="9716" y="4929"/>
                  </a:lnTo>
                  <a:lnTo>
                    <a:pt x="9725" y="4954"/>
                  </a:lnTo>
                  <a:lnTo>
                    <a:pt x="9733" y="4987"/>
                  </a:lnTo>
                  <a:lnTo>
                    <a:pt x="9741" y="5012"/>
                  </a:lnTo>
                  <a:lnTo>
                    <a:pt x="9750" y="5037"/>
                  </a:lnTo>
                  <a:lnTo>
                    <a:pt x="9758" y="5063"/>
                  </a:lnTo>
                  <a:lnTo>
                    <a:pt x="9767" y="5088"/>
                  </a:lnTo>
                  <a:lnTo>
                    <a:pt x="9775" y="5113"/>
                  </a:lnTo>
                  <a:lnTo>
                    <a:pt x="9792" y="5138"/>
                  </a:lnTo>
                  <a:lnTo>
                    <a:pt x="9800" y="5163"/>
                  </a:lnTo>
                  <a:lnTo>
                    <a:pt x="9808" y="5188"/>
                  </a:lnTo>
                  <a:lnTo>
                    <a:pt x="9817" y="5213"/>
                  </a:lnTo>
                  <a:lnTo>
                    <a:pt x="9833" y="5238"/>
                  </a:lnTo>
                  <a:lnTo>
                    <a:pt x="9842" y="5263"/>
                  </a:lnTo>
                  <a:lnTo>
                    <a:pt x="9850" y="5288"/>
                  </a:lnTo>
                  <a:lnTo>
                    <a:pt x="9867" y="5313"/>
                  </a:lnTo>
                  <a:lnTo>
                    <a:pt x="9875" y="5338"/>
                  </a:lnTo>
                  <a:lnTo>
                    <a:pt x="9892" y="5363"/>
                  </a:lnTo>
                  <a:lnTo>
                    <a:pt x="9900" y="5388"/>
                  </a:lnTo>
                  <a:lnTo>
                    <a:pt x="9917" y="5413"/>
                  </a:lnTo>
                  <a:lnTo>
                    <a:pt x="9925" y="5438"/>
                  </a:lnTo>
                  <a:lnTo>
                    <a:pt x="9942" y="5464"/>
                  </a:lnTo>
                  <a:lnTo>
                    <a:pt x="9950" y="5480"/>
                  </a:lnTo>
                  <a:lnTo>
                    <a:pt x="9975" y="5514"/>
                  </a:lnTo>
                  <a:lnTo>
                    <a:pt x="9992" y="5547"/>
                  </a:lnTo>
                  <a:lnTo>
                    <a:pt x="10017" y="5581"/>
                  </a:lnTo>
                  <a:lnTo>
                    <a:pt x="10026" y="5589"/>
                  </a:lnTo>
                  <a:lnTo>
                    <a:pt x="10026" y="5589"/>
                  </a:lnTo>
                  <a:lnTo>
                    <a:pt x="10034" y="5606"/>
                  </a:lnTo>
                  <a:lnTo>
                    <a:pt x="10051" y="5622"/>
                  </a:lnTo>
                  <a:lnTo>
                    <a:pt x="10051" y="5622"/>
                  </a:lnTo>
                  <a:lnTo>
                    <a:pt x="10059" y="5639"/>
                  </a:lnTo>
                  <a:lnTo>
                    <a:pt x="10067" y="5647"/>
                  </a:lnTo>
                  <a:lnTo>
                    <a:pt x="10067" y="5647"/>
                  </a:lnTo>
                  <a:lnTo>
                    <a:pt x="10084" y="5664"/>
                  </a:lnTo>
                  <a:lnTo>
                    <a:pt x="10092" y="5672"/>
                  </a:lnTo>
                  <a:lnTo>
                    <a:pt x="10092" y="5672"/>
                  </a:lnTo>
                  <a:lnTo>
                    <a:pt x="10109" y="5689"/>
                  </a:lnTo>
                  <a:lnTo>
                    <a:pt x="10117" y="5697"/>
                  </a:lnTo>
                  <a:lnTo>
                    <a:pt x="10117" y="5697"/>
                  </a:lnTo>
                  <a:lnTo>
                    <a:pt x="10126" y="5714"/>
                  </a:lnTo>
                  <a:lnTo>
                    <a:pt x="10142" y="5723"/>
                  </a:lnTo>
                  <a:lnTo>
                    <a:pt x="10142" y="5723"/>
                  </a:lnTo>
                  <a:lnTo>
                    <a:pt x="10151" y="5739"/>
                  </a:lnTo>
                  <a:lnTo>
                    <a:pt x="10159" y="5748"/>
                  </a:lnTo>
                  <a:lnTo>
                    <a:pt x="10159" y="5748"/>
                  </a:lnTo>
                  <a:lnTo>
                    <a:pt x="10176" y="5756"/>
                  </a:lnTo>
                  <a:lnTo>
                    <a:pt x="10184" y="5773"/>
                  </a:lnTo>
                  <a:lnTo>
                    <a:pt x="10184" y="5773"/>
                  </a:lnTo>
                  <a:lnTo>
                    <a:pt x="10201" y="5781"/>
                  </a:lnTo>
                  <a:lnTo>
                    <a:pt x="10209" y="5789"/>
                  </a:lnTo>
                  <a:lnTo>
                    <a:pt x="10209" y="5789"/>
                  </a:lnTo>
                  <a:lnTo>
                    <a:pt x="10218" y="5798"/>
                  </a:lnTo>
                  <a:lnTo>
                    <a:pt x="10234" y="5806"/>
                  </a:lnTo>
                  <a:lnTo>
                    <a:pt x="10234" y="5806"/>
                  </a:lnTo>
                  <a:lnTo>
                    <a:pt x="10243" y="5814"/>
                  </a:lnTo>
                  <a:lnTo>
                    <a:pt x="10259" y="5823"/>
                  </a:lnTo>
                  <a:lnTo>
                    <a:pt x="10259" y="5823"/>
                  </a:lnTo>
                  <a:lnTo>
                    <a:pt x="10268" y="5831"/>
                  </a:lnTo>
                  <a:lnTo>
                    <a:pt x="10284" y="5839"/>
                  </a:lnTo>
                  <a:lnTo>
                    <a:pt x="10284" y="5839"/>
                  </a:lnTo>
                  <a:lnTo>
                    <a:pt x="10293" y="5848"/>
                  </a:lnTo>
                  <a:lnTo>
                    <a:pt x="10310" y="5856"/>
                  </a:lnTo>
                  <a:lnTo>
                    <a:pt x="10310" y="5856"/>
                  </a:lnTo>
                  <a:lnTo>
                    <a:pt x="10318" y="5865"/>
                  </a:lnTo>
                  <a:lnTo>
                    <a:pt x="10335" y="5873"/>
                  </a:lnTo>
                  <a:lnTo>
                    <a:pt x="10335" y="5873"/>
                  </a:lnTo>
                  <a:lnTo>
                    <a:pt x="10343" y="5881"/>
                  </a:lnTo>
                  <a:lnTo>
                    <a:pt x="10360" y="5890"/>
                  </a:lnTo>
                  <a:lnTo>
                    <a:pt x="10360" y="5890"/>
                  </a:lnTo>
                  <a:lnTo>
                    <a:pt x="10368" y="5890"/>
                  </a:lnTo>
                  <a:lnTo>
                    <a:pt x="10385" y="5898"/>
                  </a:lnTo>
                  <a:lnTo>
                    <a:pt x="10385" y="5898"/>
                  </a:lnTo>
                  <a:lnTo>
                    <a:pt x="10393" y="5906"/>
                  </a:lnTo>
                  <a:lnTo>
                    <a:pt x="10410" y="5906"/>
                  </a:lnTo>
                  <a:lnTo>
                    <a:pt x="10410" y="5906"/>
                  </a:lnTo>
                  <a:lnTo>
                    <a:pt x="10418" y="5906"/>
                  </a:lnTo>
                  <a:lnTo>
                    <a:pt x="10435" y="5906"/>
                  </a:lnTo>
                  <a:lnTo>
                    <a:pt x="10435" y="5906"/>
                  </a:lnTo>
                  <a:lnTo>
                    <a:pt x="10443" y="5906"/>
                  </a:lnTo>
                  <a:lnTo>
                    <a:pt x="10460" y="5906"/>
                  </a:lnTo>
                  <a:lnTo>
                    <a:pt x="10460" y="5906"/>
                  </a:lnTo>
                  <a:lnTo>
                    <a:pt x="10468" y="5906"/>
                  </a:lnTo>
                  <a:lnTo>
                    <a:pt x="10485" y="5906"/>
                  </a:lnTo>
                  <a:lnTo>
                    <a:pt x="10485" y="5906"/>
                  </a:lnTo>
                  <a:lnTo>
                    <a:pt x="10493" y="5906"/>
                  </a:lnTo>
                  <a:lnTo>
                    <a:pt x="10510" y="5906"/>
                  </a:lnTo>
                  <a:lnTo>
                    <a:pt x="10510" y="5906"/>
                  </a:lnTo>
                  <a:lnTo>
                    <a:pt x="10518" y="5906"/>
                  </a:lnTo>
                  <a:lnTo>
                    <a:pt x="10535" y="5906"/>
                  </a:lnTo>
                  <a:lnTo>
                    <a:pt x="10535" y="5906"/>
                  </a:lnTo>
                  <a:lnTo>
                    <a:pt x="10543" y="5906"/>
                  </a:lnTo>
                  <a:lnTo>
                    <a:pt x="10560" y="5906"/>
                  </a:lnTo>
                  <a:lnTo>
                    <a:pt x="10669" y="5906"/>
                  </a:lnTo>
                  <a:lnTo>
                    <a:pt x="10685" y="5906"/>
                  </a:lnTo>
                  <a:lnTo>
                    <a:pt x="10694" y="5906"/>
                  </a:lnTo>
                  <a:lnTo>
                    <a:pt x="10719" y="5906"/>
                  </a:lnTo>
                  <a:lnTo>
                    <a:pt x="10711" y="5906"/>
                  </a:lnTo>
                  <a:lnTo>
                    <a:pt x="10736" y="5906"/>
                  </a:lnTo>
                  <a:lnTo>
                    <a:pt x="10761" y="5906"/>
                  </a:lnTo>
                  <a:lnTo>
                    <a:pt x="10752" y="5906"/>
                  </a:lnTo>
                  <a:lnTo>
                    <a:pt x="10777" y="5906"/>
                  </a:lnTo>
                  <a:lnTo>
                    <a:pt x="10802" y="5898"/>
                  </a:lnTo>
                  <a:lnTo>
                    <a:pt x="10802" y="5898"/>
                  </a:lnTo>
                  <a:lnTo>
                    <a:pt x="10827" y="5890"/>
                  </a:lnTo>
                  <a:lnTo>
                    <a:pt x="10853" y="5881"/>
                  </a:lnTo>
                  <a:lnTo>
                    <a:pt x="10844" y="5881"/>
                  </a:lnTo>
                  <a:lnTo>
                    <a:pt x="10869" y="5873"/>
                  </a:lnTo>
                  <a:lnTo>
                    <a:pt x="10894" y="5865"/>
                  </a:lnTo>
                  <a:lnTo>
                    <a:pt x="10886" y="5865"/>
                  </a:lnTo>
                  <a:lnTo>
                    <a:pt x="10911" y="5856"/>
                  </a:lnTo>
                  <a:lnTo>
                    <a:pt x="10936" y="5839"/>
                  </a:lnTo>
                  <a:lnTo>
                    <a:pt x="10936" y="5839"/>
                  </a:lnTo>
                  <a:lnTo>
                    <a:pt x="10961" y="5831"/>
                  </a:lnTo>
                  <a:lnTo>
                    <a:pt x="10986" y="5814"/>
                  </a:lnTo>
                  <a:lnTo>
                    <a:pt x="10986" y="5814"/>
                  </a:lnTo>
                  <a:lnTo>
                    <a:pt x="11011" y="5806"/>
                  </a:lnTo>
                  <a:lnTo>
                    <a:pt x="11036" y="5789"/>
                  </a:lnTo>
                  <a:lnTo>
                    <a:pt x="11036" y="5789"/>
                  </a:lnTo>
                  <a:lnTo>
                    <a:pt x="11061" y="5773"/>
                  </a:lnTo>
                  <a:lnTo>
                    <a:pt x="11086" y="5756"/>
                  </a:lnTo>
                  <a:lnTo>
                    <a:pt x="11086" y="5756"/>
                  </a:lnTo>
                  <a:lnTo>
                    <a:pt x="11103" y="5731"/>
                  </a:lnTo>
                  <a:lnTo>
                    <a:pt x="11128" y="5714"/>
                  </a:lnTo>
                  <a:lnTo>
                    <a:pt x="11128" y="5714"/>
                  </a:lnTo>
                  <a:lnTo>
                    <a:pt x="11153" y="5697"/>
                  </a:lnTo>
                  <a:lnTo>
                    <a:pt x="11178" y="5672"/>
                  </a:lnTo>
                  <a:lnTo>
                    <a:pt x="11178" y="5672"/>
                  </a:lnTo>
                  <a:lnTo>
                    <a:pt x="11195" y="5647"/>
                  </a:lnTo>
                  <a:lnTo>
                    <a:pt x="11220" y="5631"/>
                  </a:lnTo>
                  <a:lnTo>
                    <a:pt x="11220" y="5631"/>
                  </a:lnTo>
                  <a:lnTo>
                    <a:pt x="11237" y="5606"/>
                  </a:lnTo>
                  <a:lnTo>
                    <a:pt x="11262" y="5581"/>
                  </a:lnTo>
                  <a:lnTo>
                    <a:pt x="11262" y="5581"/>
                  </a:lnTo>
                  <a:lnTo>
                    <a:pt x="11279" y="5555"/>
                  </a:lnTo>
                  <a:lnTo>
                    <a:pt x="11304" y="5530"/>
                  </a:lnTo>
                  <a:lnTo>
                    <a:pt x="11320" y="5505"/>
                  </a:lnTo>
                  <a:lnTo>
                    <a:pt x="11337" y="5472"/>
                  </a:lnTo>
                  <a:lnTo>
                    <a:pt x="11354" y="5447"/>
                  </a:lnTo>
                  <a:lnTo>
                    <a:pt x="11371" y="5413"/>
                  </a:lnTo>
                  <a:lnTo>
                    <a:pt x="11387" y="5388"/>
                  </a:lnTo>
                  <a:lnTo>
                    <a:pt x="11571" y="5322"/>
                  </a:lnTo>
                  <a:lnTo>
                    <a:pt x="11629" y="5514"/>
                  </a:lnTo>
                  <a:lnTo>
                    <a:pt x="11613" y="5547"/>
                  </a:lnTo>
                  <a:lnTo>
                    <a:pt x="11596" y="5581"/>
                  </a:lnTo>
                  <a:lnTo>
                    <a:pt x="11579" y="5622"/>
                  </a:lnTo>
                  <a:lnTo>
                    <a:pt x="11563" y="5656"/>
                  </a:lnTo>
                  <a:lnTo>
                    <a:pt x="11538" y="5689"/>
                  </a:lnTo>
                  <a:lnTo>
                    <a:pt x="11513" y="5723"/>
                  </a:lnTo>
                  <a:lnTo>
                    <a:pt x="11496" y="5756"/>
                  </a:lnTo>
                  <a:lnTo>
                    <a:pt x="11471" y="5781"/>
                  </a:lnTo>
                  <a:lnTo>
                    <a:pt x="11446" y="5814"/>
                  </a:lnTo>
                  <a:lnTo>
                    <a:pt x="11429" y="5848"/>
                  </a:lnTo>
                  <a:lnTo>
                    <a:pt x="11404" y="5873"/>
                  </a:lnTo>
                  <a:lnTo>
                    <a:pt x="11379" y="5898"/>
                  </a:lnTo>
                  <a:lnTo>
                    <a:pt x="11345" y="5931"/>
                  </a:lnTo>
                  <a:lnTo>
                    <a:pt x="11320" y="5956"/>
                  </a:lnTo>
                  <a:lnTo>
                    <a:pt x="11295" y="5981"/>
                  </a:lnTo>
                  <a:lnTo>
                    <a:pt x="11270" y="6007"/>
                  </a:lnTo>
                  <a:lnTo>
                    <a:pt x="11237" y="6023"/>
                  </a:lnTo>
                  <a:lnTo>
                    <a:pt x="11212" y="6048"/>
                  </a:lnTo>
                  <a:lnTo>
                    <a:pt x="11178" y="6065"/>
                  </a:lnTo>
                  <a:lnTo>
                    <a:pt x="11153" y="6090"/>
                  </a:lnTo>
                  <a:lnTo>
                    <a:pt x="11120" y="6107"/>
                  </a:lnTo>
                  <a:lnTo>
                    <a:pt x="11095" y="6124"/>
                  </a:lnTo>
                  <a:lnTo>
                    <a:pt x="11061" y="6140"/>
                  </a:lnTo>
                  <a:lnTo>
                    <a:pt x="11028" y="6157"/>
                  </a:lnTo>
                  <a:lnTo>
                    <a:pt x="10995" y="6174"/>
                  </a:lnTo>
                  <a:lnTo>
                    <a:pt x="10961" y="6182"/>
                  </a:lnTo>
                  <a:lnTo>
                    <a:pt x="10928" y="6199"/>
                  </a:lnTo>
                  <a:lnTo>
                    <a:pt x="10894" y="6207"/>
                  </a:lnTo>
                  <a:lnTo>
                    <a:pt x="10861" y="6215"/>
                  </a:lnTo>
                  <a:lnTo>
                    <a:pt x="10827" y="6224"/>
                  </a:lnTo>
                  <a:lnTo>
                    <a:pt x="10794" y="6232"/>
                  </a:lnTo>
                  <a:lnTo>
                    <a:pt x="10761" y="6232"/>
                  </a:lnTo>
                  <a:lnTo>
                    <a:pt x="10619" y="6232"/>
                  </a:lnTo>
                  <a:lnTo>
                    <a:pt x="10602" y="6232"/>
                  </a:lnTo>
                  <a:lnTo>
                    <a:pt x="10585" y="6232"/>
                  </a:lnTo>
                  <a:lnTo>
                    <a:pt x="10560" y="6232"/>
                  </a:lnTo>
                  <a:lnTo>
                    <a:pt x="10543" y="6232"/>
                  </a:lnTo>
                  <a:lnTo>
                    <a:pt x="10527" y="6232"/>
                  </a:lnTo>
                  <a:lnTo>
                    <a:pt x="10510" y="6232"/>
                  </a:lnTo>
                  <a:lnTo>
                    <a:pt x="10493" y="6232"/>
                  </a:lnTo>
                  <a:lnTo>
                    <a:pt x="10477" y="6232"/>
                  </a:lnTo>
                  <a:lnTo>
                    <a:pt x="10460" y="6232"/>
                  </a:lnTo>
                  <a:lnTo>
                    <a:pt x="10443" y="6232"/>
                  </a:lnTo>
                  <a:lnTo>
                    <a:pt x="10427" y="6224"/>
                  </a:lnTo>
                  <a:lnTo>
                    <a:pt x="10410" y="6215"/>
                  </a:lnTo>
                  <a:lnTo>
                    <a:pt x="10393" y="6215"/>
                  </a:lnTo>
                  <a:lnTo>
                    <a:pt x="10376" y="6207"/>
                  </a:lnTo>
                  <a:lnTo>
                    <a:pt x="10360" y="6199"/>
                  </a:lnTo>
                  <a:lnTo>
                    <a:pt x="10343" y="6190"/>
                  </a:lnTo>
                  <a:lnTo>
                    <a:pt x="10326" y="6182"/>
                  </a:lnTo>
                  <a:lnTo>
                    <a:pt x="10310" y="6174"/>
                  </a:lnTo>
                  <a:lnTo>
                    <a:pt x="10293" y="6165"/>
                  </a:lnTo>
                  <a:lnTo>
                    <a:pt x="10276" y="6157"/>
                  </a:lnTo>
                  <a:lnTo>
                    <a:pt x="10259" y="6149"/>
                  </a:lnTo>
                  <a:lnTo>
                    <a:pt x="10243" y="6140"/>
                  </a:lnTo>
                  <a:lnTo>
                    <a:pt x="10226" y="6132"/>
                  </a:lnTo>
                  <a:lnTo>
                    <a:pt x="10209" y="6124"/>
                  </a:lnTo>
                  <a:lnTo>
                    <a:pt x="10193" y="6115"/>
                  </a:lnTo>
                  <a:lnTo>
                    <a:pt x="10176" y="6098"/>
                  </a:lnTo>
                  <a:lnTo>
                    <a:pt x="10159" y="6090"/>
                  </a:lnTo>
                  <a:lnTo>
                    <a:pt x="10151" y="6082"/>
                  </a:lnTo>
                  <a:lnTo>
                    <a:pt x="10134" y="6065"/>
                  </a:lnTo>
                  <a:lnTo>
                    <a:pt x="10117" y="6057"/>
                  </a:lnTo>
                  <a:lnTo>
                    <a:pt x="10101" y="6040"/>
                  </a:lnTo>
                  <a:lnTo>
                    <a:pt x="10084" y="6032"/>
                  </a:lnTo>
                  <a:lnTo>
                    <a:pt x="10067" y="6015"/>
                  </a:lnTo>
                  <a:lnTo>
                    <a:pt x="10059" y="6007"/>
                  </a:lnTo>
                  <a:lnTo>
                    <a:pt x="10042" y="5990"/>
                  </a:lnTo>
                  <a:lnTo>
                    <a:pt x="10026" y="5981"/>
                  </a:lnTo>
                  <a:lnTo>
                    <a:pt x="10017" y="5965"/>
                  </a:lnTo>
                  <a:lnTo>
                    <a:pt x="10000" y="5948"/>
                  </a:lnTo>
                  <a:lnTo>
                    <a:pt x="9984" y="5931"/>
                  </a:lnTo>
                  <a:lnTo>
                    <a:pt x="9975" y="5923"/>
                  </a:lnTo>
                  <a:lnTo>
                    <a:pt x="9959" y="5906"/>
                  </a:lnTo>
                  <a:lnTo>
                    <a:pt x="9942" y="5890"/>
                  </a:lnTo>
                  <a:lnTo>
                    <a:pt x="9934" y="5873"/>
                  </a:lnTo>
                  <a:lnTo>
                    <a:pt x="9917" y="5856"/>
                  </a:lnTo>
                  <a:lnTo>
                    <a:pt x="9909" y="5839"/>
                  </a:lnTo>
                  <a:lnTo>
                    <a:pt x="9892" y="5823"/>
                  </a:lnTo>
                  <a:lnTo>
                    <a:pt x="9883" y="5806"/>
                  </a:lnTo>
                  <a:lnTo>
                    <a:pt x="9867" y="5789"/>
                  </a:lnTo>
                  <a:lnTo>
                    <a:pt x="9858" y="5764"/>
                  </a:lnTo>
                  <a:lnTo>
                    <a:pt x="9842" y="5748"/>
                  </a:lnTo>
                  <a:lnTo>
                    <a:pt x="9817" y="5714"/>
                  </a:lnTo>
                  <a:lnTo>
                    <a:pt x="9800" y="5672"/>
                  </a:lnTo>
                  <a:lnTo>
                    <a:pt x="9775" y="5631"/>
                  </a:lnTo>
                  <a:lnTo>
                    <a:pt x="9758" y="5606"/>
                  </a:lnTo>
                  <a:lnTo>
                    <a:pt x="9750" y="5581"/>
                  </a:lnTo>
                  <a:lnTo>
                    <a:pt x="9733" y="5547"/>
                  </a:lnTo>
                  <a:lnTo>
                    <a:pt x="9716" y="5522"/>
                  </a:lnTo>
                  <a:lnTo>
                    <a:pt x="9708" y="5497"/>
                  </a:lnTo>
                  <a:lnTo>
                    <a:pt x="9691" y="5472"/>
                  </a:lnTo>
                  <a:lnTo>
                    <a:pt x="9683" y="5438"/>
                  </a:lnTo>
                  <a:lnTo>
                    <a:pt x="9666" y="5413"/>
                  </a:lnTo>
                  <a:lnTo>
                    <a:pt x="9666" y="5405"/>
                  </a:lnTo>
                  <a:lnTo>
                    <a:pt x="9666" y="5438"/>
                  </a:lnTo>
                  <a:lnTo>
                    <a:pt x="9666" y="5472"/>
                  </a:lnTo>
                  <a:lnTo>
                    <a:pt x="9666" y="5514"/>
                  </a:lnTo>
                  <a:lnTo>
                    <a:pt x="9658" y="5589"/>
                  </a:lnTo>
                  <a:lnTo>
                    <a:pt x="9650" y="5664"/>
                  </a:lnTo>
                  <a:lnTo>
                    <a:pt x="9641" y="5739"/>
                  </a:lnTo>
                  <a:lnTo>
                    <a:pt x="9633" y="5814"/>
                  </a:lnTo>
                  <a:lnTo>
                    <a:pt x="9616" y="5898"/>
                  </a:lnTo>
                  <a:lnTo>
                    <a:pt x="9599" y="5973"/>
                  </a:lnTo>
                  <a:lnTo>
                    <a:pt x="9591" y="6007"/>
                  </a:lnTo>
                  <a:lnTo>
                    <a:pt x="9583" y="6048"/>
                  </a:lnTo>
                  <a:lnTo>
                    <a:pt x="9574" y="6090"/>
                  </a:lnTo>
                  <a:lnTo>
                    <a:pt x="9566" y="6124"/>
                  </a:lnTo>
                  <a:lnTo>
                    <a:pt x="9558" y="6165"/>
                  </a:lnTo>
                  <a:lnTo>
                    <a:pt x="9549" y="6207"/>
                  </a:lnTo>
                  <a:lnTo>
                    <a:pt x="9541" y="6240"/>
                  </a:lnTo>
                  <a:lnTo>
                    <a:pt x="9533" y="6282"/>
                  </a:lnTo>
                  <a:lnTo>
                    <a:pt x="9524" y="6316"/>
                  </a:lnTo>
                  <a:lnTo>
                    <a:pt x="9516" y="6357"/>
                  </a:lnTo>
                  <a:lnTo>
                    <a:pt x="9508" y="6399"/>
                  </a:lnTo>
                  <a:lnTo>
                    <a:pt x="9491" y="6433"/>
                  </a:lnTo>
                  <a:lnTo>
                    <a:pt x="9482" y="6474"/>
                  </a:lnTo>
                  <a:lnTo>
                    <a:pt x="9466" y="6508"/>
                  </a:lnTo>
                  <a:lnTo>
                    <a:pt x="9457" y="6550"/>
                  </a:lnTo>
                  <a:lnTo>
                    <a:pt x="9449" y="6583"/>
                  </a:lnTo>
                  <a:lnTo>
                    <a:pt x="9432" y="6625"/>
                  </a:lnTo>
                  <a:lnTo>
                    <a:pt x="9416" y="6658"/>
                  </a:lnTo>
                  <a:lnTo>
                    <a:pt x="9407" y="6700"/>
                  </a:lnTo>
                  <a:lnTo>
                    <a:pt x="9391" y="6733"/>
                  </a:lnTo>
                  <a:lnTo>
                    <a:pt x="9374" y="6767"/>
                  </a:lnTo>
                  <a:lnTo>
                    <a:pt x="9366" y="6809"/>
                  </a:lnTo>
                  <a:lnTo>
                    <a:pt x="9349" y="6842"/>
                  </a:lnTo>
                  <a:lnTo>
                    <a:pt x="9332" y="6884"/>
                  </a:lnTo>
                  <a:lnTo>
                    <a:pt x="9315" y="6917"/>
                  </a:lnTo>
                  <a:lnTo>
                    <a:pt x="9299" y="6951"/>
                  </a:lnTo>
                  <a:lnTo>
                    <a:pt x="9282" y="6984"/>
                  </a:lnTo>
                  <a:lnTo>
                    <a:pt x="9265" y="7026"/>
                  </a:lnTo>
                  <a:lnTo>
                    <a:pt x="9249" y="7059"/>
                  </a:lnTo>
                  <a:lnTo>
                    <a:pt x="9232" y="7093"/>
                  </a:lnTo>
                  <a:lnTo>
                    <a:pt x="9215" y="7126"/>
                  </a:lnTo>
                  <a:lnTo>
                    <a:pt x="9198" y="7159"/>
                  </a:lnTo>
                  <a:lnTo>
                    <a:pt x="9173" y="7201"/>
                  </a:lnTo>
                  <a:lnTo>
                    <a:pt x="9157" y="7235"/>
                  </a:lnTo>
                  <a:lnTo>
                    <a:pt x="9132" y="7268"/>
                  </a:lnTo>
                  <a:lnTo>
                    <a:pt x="9115" y="7301"/>
                  </a:lnTo>
                  <a:lnTo>
                    <a:pt x="9090" y="7335"/>
                  </a:lnTo>
                  <a:lnTo>
                    <a:pt x="9073" y="7368"/>
                  </a:lnTo>
                  <a:lnTo>
                    <a:pt x="9048" y="7402"/>
                  </a:lnTo>
                  <a:lnTo>
                    <a:pt x="9031" y="7435"/>
                  </a:lnTo>
                  <a:lnTo>
                    <a:pt x="9006" y="7460"/>
                  </a:lnTo>
                  <a:lnTo>
                    <a:pt x="8981" y="7494"/>
                  </a:lnTo>
                  <a:lnTo>
                    <a:pt x="8956" y="7527"/>
                  </a:lnTo>
                  <a:lnTo>
                    <a:pt x="8931" y="7560"/>
                  </a:lnTo>
                  <a:lnTo>
                    <a:pt x="8914" y="7577"/>
                  </a:lnTo>
                  <a:lnTo>
                    <a:pt x="8898" y="7602"/>
                  </a:lnTo>
                  <a:lnTo>
                    <a:pt x="8881" y="7619"/>
                  </a:lnTo>
                  <a:lnTo>
                    <a:pt x="8864" y="7644"/>
                  </a:lnTo>
                  <a:lnTo>
                    <a:pt x="8839" y="7661"/>
                  </a:lnTo>
                  <a:lnTo>
                    <a:pt x="8823" y="7686"/>
                  </a:lnTo>
                  <a:lnTo>
                    <a:pt x="8797" y="7711"/>
                  </a:lnTo>
                  <a:lnTo>
                    <a:pt x="8781" y="7727"/>
                  </a:lnTo>
                  <a:lnTo>
                    <a:pt x="8756" y="7753"/>
                  </a:lnTo>
                  <a:lnTo>
                    <a:pt x="8731" y="7778"/>
                  </a:lnTo>
                  <a:lnTo>
                    <a:pt x="8706" y="7794"/>
                  </a:lnTo>
                  <a:lnTo>
                    <a:pt x="8681" y="7819"/>
                  </a:lnTo>
                  <a:lnTo>
                    <a:pt x="8664" y="7828"/>
                  </a:lnTo>
                  <a:lnTo>
                    <a:pt x="8655" y="7836"/>
                  </a:lnTo>
                  <a:lnTo>
                    <a:pt x="8630" y="7853"/>
                  </a:lnTo>
                  <a:lnTo>
                    <a:pt x="8605" y="7878"/>
                  </a:lnTo>
                  <a:lnTo>
                    <a:pt x="8580" y="7895"/>
                  </a:lnTo>
                  <a:lnTo>
                    <a:pt x="8547" y="7911"/>
                  </a:lnTo>
                  <a:lnTo>
                    <a:pt x="8530" y="7920"/>
                  </a:lnTo>
                  <a:lnTo>
                    <a:pt x="8522" y="7928"/>
                  </a:lnTo>
                  <a:lnTo>
                    <a:pt x="8505" y="7936"/>
                  </a:lnTo>
                  <a:lnTo>
                    <a:pt x="8488" y="7945"/>
                  </a:lnTo>
                  <a:lnTo>
                    <a:pt x="8472" y="7945"/>
                  </a:lnTo>
                  <a:lnTo>
                    <a:pt x="8455" y="7953"/>
                  </a:lnTo>
                  <a:lnTo>
                    <a:pt x="8438" y="7961"/>
                  </a:lnTo>
                  <a:lnTo>
                    <a:pt x="8422" y="7970"/>
                  </a:lnTo>
                  <a:lnTo>
                    <a:pt x="8405" y="7970"/>
                  </a:lnTo>
                  <a:lnTo>
                    <a:pt x="8388" y="7970"/>
                  </a:lnTo>
                  <a:lnTo>
                    <a:pt x="8371" y="7970"/>
                  </a:lnTo>
                  <a:lnTo>
                    <a:pt x="8355" y="7970"/>
                  </a:lnTo>
                  <a:lnTo>
                    <a:pt x="8338" y="7970"/>
                  </a:lnTo>
                  <a:lnTo>
                    <a:pt x="8321" y="7970"/>
                  </a:lnTo>
                  <a:lnTo>
                    <a:pt x="8305" y="7970"/>
                  </a:lnTo>
                  <a:lnTo>
                    <a:pt x="8288" y="7970"/>
                  </a:lnTo>
                  <a:lnTo>
                    <a:pt x="8196" y="7970"/>
                  </a:lnTo>
                  <a:lnTo>
                    <a:pt x="8179" y="7970"/>
                  </a:lnTo>
                  <a:lnTo>
                    <a:pt x="8163" y="7970"/>
                  </a:lnTo>
                  <a:lnTo>
                    <a:pt x="8146" y="7970"/>
                  </a:lnTo>
                  <a:lnTo>
                    <a:pt x="8129" y="7970"/>
                  </a:lnTo>
                  <a:lnTo>
                    <a:pt x="8104" y="7970"/>
                  </a:lnTo>
                  <a:lnTo>
                    <a:pt x="8087" y="7970"/>
                  </a:lnTo>
                  <a:lnTo>
                    <a:pt x="8071" y="7961"/>
                  </a:lnTo>
                  <a:lnTo>
                    <a:pt x="8054" y="7953"/>
                  </a:lnTo>
                  <a:lnTo>
                    <a:pt x="8037" y="7945"/>
                  </a:lnTo>
                  <a:lnTo>
                    <a:pt x="7995" y="7928"/>
                  </a:lnTo>
                  <a:lnTo>
                    <a:pt x="7962" y="7911"/>
                  </a:lnTo>
                  <a:lnTo>
                    <a:pt x="7920" y="7886"/>
                  </a:lnTo>
                  <a:lnTo>
                    <a:pt x="7887" y="7870"/>
                  </a:lnTo>
                  <a:lnTo>
                    <a:pt x="7853" y="7844"/>
                  </a:lnTo>
                  <a:lnTo>
                    <a:pt x="7820" y="7828"/>
                  </a:lnTo>
                  <a:lnTo>
                    <a:pt x="7787" y="7803"/>
                  </a:lnTo>
                  <a:lnTo>
                    <a:pt x="7753" y="7778"/>
                  </a:lnTo>
                  <a:lnTo>
                    <a:pt x="7720" y="7753"/>
                  </a:lnTo>
                  <a:lnTo>
                    <a:pt x="7695" y="7727"/>
                  </a:lnTo>
                  <a:lnTo>
                    <a:pt x="7661" y="7702"/>
                  </a:lnTo>
                  <a:lnTo>
                    <a:pt x="7636" y="7677"/>
                  </a:lnTo>
                  <a:lnTo>
                    <a:pt x="7603" y="7652"/>
                  </a:lnTo>
                  <a:lnTo>
                    <a:pt x="7578" y="7627"/>
                  </a:lnTo>
                  <a:lnTo>
                    <a:pt x="7553" y="7602"/>
                  </a:lnTo>
                  <a:lnTo>
                    <a:pt x="7528" y="7569"/>
                  </a:lnTo>
                  <a:lnTo>
                    <a:pt x="7503" y="7544"/>
                  </a:lnTo>
                  <a:lnTo>
                    <a:pt x="7478" y="7510"/>
                  </a:lnTo>
                  <a:lnTo>
                    <a:pt x="7452" y="7485"/>
                  </a:lnTo>
                  <a:lnTo>
                    <a:pt x="7436" y="7452"/>
                  </a:lnTo>
                  <a:lnTo>
                    <a:pt x="7411" y="7418"/>
                  </a:lnTo>
                  <a:lnTo>
                    <a:pt x="7394" y="7385"/>
                  </a:lnTo>
                  <a:lnTo>
                    <a:pt x="7369" y="7360"/>
                  </a:lnTo>
                  <a:lnTo>
                    <a:pt x="7352" y="7326"/>
                  </a:lnTo>
                  <a:lnTo>
                    <a:pt x="7336" y="7293"/>
                  </a:lnTo>
                  <a:lnTo>
                    <a:pt x="7319" y="7260"/>
                  </a:lnTo>
                  <a:lnTo>
                    <a:pt x="7302" y="7226"/>
                  </a:lnTo>
                  <a:lnTo>
                    <a:pt x="7285" y="7193"/>
                  </a:lnTo>
                  <a:lnTo>
                    <a:pt x="7269" y="7151"/>
                  </a:lnTo>
                  <a:lnTo>
                    <a:pt x="7252" y="7118"/>
                  </a:lnTo>
                  <a:lnTo>
                    <a:pt x="7235" y="7084"/>
                  </a:lnTo>
                  <a:lnTo>
                    <a:pt x="7227" y="7051"/>
                  </a:lnTo>
                  <a:lnTo>
                    <a:pt x="7210" y="7009"/>
                  </a:lnTo>
                  <a:lnTo>
                    <a:pt x="7202" y="6976"/>
                  </a:lnTo>
                  <a:lnTo>
                    <a:pt x="7185" y="6942"/>
                  </a:lnTo>
                  <a:lnTo>
                    <a:pt x="7177" y="6900"/>
                  </a:lnTo>
                  <a:lnTo>
                    <a:pt x="7168" y="6867"/>
                  </a:lnTo>
                  <a:lnTo>
                    <a:pt x="7160" y="6825"/>
                  </a:lnTo>
                  <a:lnTo>
                    <a:pt x="7143" y="6792"/>
                  </a:lnTo>
                  <a:lnTo>
                    <a:pt x="7135" y="6750"/>
                  </a:lnTo>
                  <a:lnTo>
                    <a:pt x="7127" y="6708"/>
                  </a:lnTo>
                  <a:lnTo>
                    <a:pt x="7127" y="6675"/>
                  </a:lnTo>
                  <a:lnTo>
                    <a:pt x="7118" y="6633"/>
                  </a:lnTo>
                  <a:lnTo>
                    <a:pt x="7110" y="6600"/>
                  </a:lnTo>
                  <a:lnTo>
                    <a:pt x="7102" y="6558"/>
                  </a:lnTo>
                  <a:lnTo>
                    <a:pt x="7102" y="6516"/>
                  </a:lnTo>
                  <a:lnTo>
                    <a:pt x="7102" y="6474"/>
                  </a:lnTo>
                  <a:lnTo>
                    <a:pt x="7102" y="6441"/>
                  </a:lnTo>
                  <a:lnTo>
                    <a:pt x="7102" y="6399"/>
                  </a:lnTo>
                  <a:lnTo>
                    <a:pt x="7102" y="6357"/>
                  </a:lnTo>
                  <a:lnTo>
                    <a:pt x="7102" y="6316"/>
                  </a:lnTo>
                  <a:lnTo>
                    <a:pt x="7102" y="6274"/>
                  </a:lnTo>
                  <a:lnTo>
                    <a:pt x="7102" y="6240"/>
                  </a:lnTo>
                  <a:lnTo>
                    <a:pt x="7102" y="6199"/>
                  </a:lnTo>
                  <a:lnTo>
                    <a:pt x="7102" y="5906"/>
                  </a:lnTo>
                  <a:lnTo>
                    <a:pt x="7102" y="5865"/>
                  </a:lnTo>
                  <a:lnTo>
                    <a:pt x="7102" y="5823"/>
                  </a:lnTo>
                  <a:lnTo>
                    <a:pt x="7102" y="5781"/>
                  </a:lnTo>
                  <a:lnTo>
                    <a:pt x="7102" y="5697"/>
                  </a:lnTo>
                  <a:lnTo>
                    <a:pt x="7110" y="5614"/>
                  </a:lnTo>
                  <a:lnTo>
                    <a:pt x="7118" y="5530"/>
                  </a:lnTo>
                  <a:lnTo>
                    <a:pt x="7127" y="5447"/>
                  </a:lnTo>
                  <a:lnTo>
                    <a:pt x="7135" y="5363"/>
                  </a:lnTo>
                  <a:lnTo>
                    <a:pt x="7143" y="5280"/>
                  </a:lnTo>
                  <a:lnTo>
                    <a:pt x="7160" y="5196"/>
                  </a:lnTo>
                  <a:lnTo>
                    <a:pt x="7168" y="5129"/>
                  </a:lnTo>
                  <a:lnTo>
                    <a:pt x="7168" y="5146"/>
                  </a:lnTo>
                  <a:lnTo>
                    <a:pt x="7135" y="5221"/>
                  </a:lnTo>
                  <a:lnTo>
                    <a:pt x="7102" y="5313"/>
                  </a:lnTo>
                  <a:lnTo>
                    <a:pt x="7068" y="5413"/>
                  </a:lnTo>
                  <a:lnTo>
                    <a:pt x="7043" y="5464"/>
                  </a:lnTo>
                  <a:lnTo>
                    <a:pt x="7026" y="5522"/>
                  </a:lnTo>
                  <a:lnTo>
                    <a:pt x="7001" y="5581"/>
                  </a:lnTo>
                  <a:lnTo>
                    <a:pt x="6976" y="5639"/>
                  </a:lnTo>
                  <a:lnTo>
                    <a:pt x="6951" y="5697"/>
                  </a:lnTo>
                  <a:lnTo>
                    <a:pt x="6926" y="5756"/>
                  </a:lnTo>
                  <a:lnTo>
                    <a:pt x="6901" y="5814"/>
                  </a:lnTo>
                  <a:lnTo>
                    <a:pt x="6868" y="5881"/>
                  </a:lnTo>
                  <a:lnTo>
                    <a:pt x="6843" y="5948"/>
                  </a:lnTo>
                  <a:lnTo>
                    <a:pt x="6809" y="6007"/>
                  </a:lnTo>
                  <a:lnTo>
                    <a:pt x="6784" y="6073"/>
                  </a:lnTo>
                  <a:lnTo>
                    <a:pt x="6751" y="6140"/>
                  </a:lnTo>
                  <a:lnTo>
                    <a:pt x="6717" y="6207"/>
                  </a:lnTo>
                  <a:lnTo>
                    <a:pt x="6684" y="6274"/>
                  </a:lnTo>
                  <a:lnTo>
                    <a:pt x="6650" y="6349"/>
                  </a:lnTo>
                  <a:lnTo>
                    <a:pt x="6617" y="6416"/>
                  </a:lnTo>
                  <a:lnTo>
                    <a:pt x="6584" y="6483"/>
                  </a:lnTo>
                  <a:lnTo>
                    <a:pt x="6542" y="6550"/>
                  </a:lnTo>
                  <a:lnTo>
                    <a:pt x="6508" y="6625"/>
                  </a:lnTo>
                  <a:lnTo>
                    <a:pt x="6467" y="6692"/>
                  </a:lnTo>
                  <a:lnTo>
                    <a:pt x="6425" y="6758"/>
                  </a:lnTo>
                  <a:lnTo>
                    <a:pt x="6392" y="6825"/>
                  </a:lnTo>
                  <a:lnTo>
                    <a:pt x="6350" y="6892"/>
                  </a:lnTo>
                  <a:lnTo>
                    <a:pt x="6308" y="6967"/>
                  </a:lnTo>
                  <a:lnTo>
                    <a:pt x="6266" y="7034"/>
                  </a:lnTo>
                  <a:lnTo>
                    <a:pt x="6216" y="7101"/>
                  </a:lnTo>
                  <a:lnTo>
                    <a:pt x="6174" y="7159"/>
                  </a:lnTo>
                  <a:lnTo>
                    <a:pt x="6158" y="7193"/>
                  </a:lnTo>
                  <a:lnTo>
                    <a:pt x="6133" y="7226"/>
                  </a:lnTo>
                  <a:lnTo>
                    <a:pt x="6107" y="7260"/>
                  </a:lnTo>
                  <a:lnTo>
                    <a:pt x="6082" y="7293"/>
                  </a:lnTo>
                  <a:lnTo>
                    <a:pt x="6066" y="7318"/>
                  </a:lnTo>
                  <a:lnTo>
                    <a:pt x="6041" y="7352"/>
                  </a:lnTo>
                  <a:lnTo>
                    <a:pt x="6016" y="7385"/>
                  </a:lnTo>
                  <a:lnTo>
                    <a:pt x="5991" y="7410"/>
                  </a:lnTo>
                  <a:lnTo>
                    <a:pt x="5965" y="7443"/>
                  </a:lnTo>
                  <a:lnTo>
                    <a:pt x="5949" y="7477"/>
                  </a:lnTo>
                  <a:lnTo>
                    <a:pt x="5840" y="7510"/>
                  </a:lnTo>
                  <a:lnTo>
                    <a:pt x="5815" y="7544"/>
                  </a:lnTo>
                  <a:lnTo>
                    <a:pt x="5790" y="7569"/>
                  </a:lnTo>
                  <a:lnTo>
                    <a:pt x="5765" y="7594"/>
                  </a:lnTo>
                  <a:lnTo>
                    <a:pt x="5740" y="7627"/>
                  </a:lnTo>
                  <a:lnTo>
                    <a:pt x="5715" y="7652"/>
                  </a:lnTo>
                  <a:lnTo>
                    <a:pt x="5690" y="7677"/>
                  </a:lnTo>
                  <a:lnTo>
                    <a:pt x="5665" y="7702"/>
                  </a:lnTo>
                  <a:lnTo>
                    <a:pt x="5640" y="7727"/>
                  </a:lnTo>
                  <a:lnTo>
                    <a:pt x="5615" y="7753"/>
                  </a:lnTo>
                  <a:lnTo>
                    <a:pt x="5590" y="7778"/>
                  </a:lnTo>
                  <a:lnTo>
                    <a:pt x="5556" y="7803"/>
                  </a:lnTo>
                  <a:lnTo>
                    <a:pt x="5531" y="7828"/>
                  </a:lnTo>
                  <a:lnTo>
                    <a:pt x="5506" y="7853"/>
                  </a:lnTo>
                  <a:lnTo>
                    <a:pt x="5481" y="7878"/>
                  </a:lnTo>
                  <a:lnTo>
                    <a:pt x="5456" y="7903"/>
                  </a:lnTo>
                  <a:lnTo>
                    <a:pt x="5422" y="7928"/>
                  </a:lnTo>
                  <a:lnTo>
                    <a:pt x="5422" y="7928"/>
                  </a:lnTo>
                  <a:lnTo>
                    <a:pt x="5397" y="7953"/>
                  </a:lnTo>
                  <a:lnTo>
                    <a:pt x="5364" y="7970"/>
                  </a:lnTo>
                  <a:lnTo>
                    <a:pt x="5339" y="7986"/>
                  </a:lnTo>
                  <a:lnTo>
                    <a:pt x="5305" y="8012"/>
                  </a:lnTo>
                  <a:lnTo>
                    <a:pt x="5280" y="8028"/>
                  </a:lnTo>
                  <a:lnTo>
                    <a:pt x="5255" y="8045"/>
                  </a:lnTo>
                  <a:lnTo>
                    <a:pt x="5222" y="8062"/>
                  </a:lnTo>
                  <a:lnTo>
                    <a:pt x="5197" y="8078"/>
                  </a:lnTo>
                  <a:lnTo>
                    <a:pt x="5163" y="8095"/>
                  </a:lnTo>
                  <a:lnTo>
                    <a:pt x="5130" y="8112"/>
                  </a:lnTo>
                  <a:lnTo>
                    <a:pt x="5105" y="8128"/>
                  </a:lnTo>
                  <a:lnTo>
                    <a:pt x="5072" y="8137"/>
                  </a:lnTo>
                  <a:lnTo>
                    <a:pt x="5047" y="8154"/>
                  </a:lnTo>
                  <a:lnTo>
                    <a:pt x="5013" y="8170"/>
                  </a:lnTo>
                  <a:lnTo>
                    <a:pt x="4980" y="8179"/>
                  </a:lnTo>
                  <a:lnTo>
                    <a:pt x="4955" y="8187"/>
                  </a:lnTo>
                  <a:lnTo>
                    <a:pt x="4921" y="8195"/>
                  </a:lnTo>
                  <a:lnTo>
                    <a:pt x="4888" y="8204"/>
                  </a:lnTo>
                  <a:lnTo>
                    <a:pt x="4854" y="8212"/>
                  </a:lnTo>
                  <a:lnTo>
                    <a:pt x="4829" y="8220"/>
                  </a:lnTo>
                  <a:lnTo>
                    <a:pt x="4796" y="8229"/>
                  </a:lnTo>
                  <a:lnTo>
                    <a:pt x="4762" y="8229"/>
                  </a:lnTo>
                  <a:lnTo>
                    <a:pt x="4729" y="8229"/>
                  </a:lnTo>
                  <a:lnTo>
                    <a:pt x="4696" y="8229"/>
                  </a:lnTo>
                  <a:lnTo>
                    <a:pt x="4595" y="8229"/>
                  </a:lnTo>
                  <a:lnTo>
                    <a:pt x="4562" y="8229"/>
                  </a:lnTo>
                  <a:lnTo>
                    <a:pt x="4529" y="8229"/>
                  </a:lnTo>
                  <a:lnTo>
                    <a:pt x="4495" y="8229"/>
                  </a:lnTo>
                  <a:lnTo>
                    <a:pt x="4462" y="8220"/>
                  </a:lnTo>
                  <a:lnTo>
                    <a:pt x="4428" y="8212"/>
                  </a:lnTo>
                  <a:lnTo>
                    <a:pt x="4395" y="8204"/>
                  </a:lnTo>
                  <a:lnTo>
                    <a:pt x="4361" y="8195"/>
                  </a:lnTo>
                  <a:lnTo>
                    <a:pt x="4328" y="8187"/>
                  </a:lnTo>
                  <a:lnTo>
                    <a:pt x="4311" y="8179"/>
                  </a:lnTo>
                  <a:lnTo>
                    <a:pt x="4295" y="8179"/>
                  </a:lnTo>
                  <a:lnTo>
                    <a:pt x="4286" y="8170"/>
                  </a:lnTo>
                  <a:lnTo>
                    <a:pt x="4270" y="8162"/>
                  </a:lnTo>
                  <a:lnTo>
                    <a:pt x="4253" y="8154"/>
                  </a:lnTo>
                  <a:lnTo>
                    <a:pt x="4236" y="8145"/>
                  </a:lnTo>
                  <a:lnTo>
                    <a:pt x="4228" y="8137"/>
                  </a:lnTo>
                  <a:lnTo>
                    <a:pt x="4211" y="8128"/>
                  </a:lnTo>
                  <a:lnTo>
                    <a:pt x="4194" y="8120"/>
                  </a:lnTo>
                  <a:lnTo>
                    <a:pt x="4186" y="8112"/>
                  </a:lnTo>
                  <a:lnTo>
                    <a:pt x="4169" y="8103"/>
                  </a:lnTo>
                  <a:lnTo>
                    <a:pt x="4161" y="8095"/>
                  </a:lnTo>
                  <a:lnTo>
                    <a:pt x="4144" y="8078"/>
                  </a:lnTo>
                  <a:lnTo>
                    <a:pt x="4136" y="8070"/>
                  </a:lnTo>
                  <a:lnTo>
                    <a:pt x="4119" y="8062"/>
                  </a:lnTo>
                  <a:lnTo>
                    <a:pt x="4111" y="8045"/>
                  </a:lnTo>
                  <a:lnTo>
                    <a:pt x="4102" y="8037"/>
                  </a:lnTo>
                  <a:lnTo>
                    <a:pt x="4086" y="8028"/>
                  </a:lnTo>
                  <a:lnTo>
                    <a:pt x="4077" y="8012"/>
                  </a:lnTo>
                  <a:lnTo>
                    <a:pt x="4069" y="8003"/>
                  </a:lnTo>
                  <a:lnTo>
                    <a:pt x="4061" y="7986"/>
                  </a:lnTo>
                  <a:lnTo>
                    <a:pt x="4052" y="7978"/>
                  </a:lnTo>
                  <a:lnTo>
                    <a:pt x="4036" y="7953"/>
                  </a:lnTo>
                  <a:lnTo>
                    <a:pt x="4019" y="7920"/>
                  </a:lnTo>
                  <a:lnTo>
                    <a:pt x="4002" y="7895"/>
                  </a:lnTo>
                  <a:lnTo>
                    <a:pt x="3986" y="7870"/>
                  </a:lnTo>
                  <a:lnTo>
                    <a:pt x="3969" y="7844"/>
                  </a:lnTo>
                  <a:lnTo>
                    <a:pt x="3960" y="7811"/>
                  </a:lnTo>
                  <a:lnTo>
                    <a:pt x="3944" y="7786"/>
                  </a:lnTo>
                  <a:lnTo>
                    <a:pt x="3935" y="7753"/>
                  </a:lnTo>
                  <a:lnTo>
                    <a:pt x="3927" y="7719"/>
                  </a:lnTo>
                  <a:lnTo>
                    <a:pt x="3919" y="7694"/>
                  </a:lnTo>
                  <a:lnTo>
                    <a:pt x="3902" y="7661"/>
                  </a:lnTo>
                  <a:lnTo>
                    <a:pt x="3894" y="7627"/>
                  </a:lnTo>
                  <a:lnTo>
                    <a:pt x="3885" y="7602"/>
                  </a:lnTo>
                  <a:lnTo>
                    <a:pt x="3885" y="7569"/>
                  </a:lnTo>
                  <a:lnTo>
                    <a:pt x="3877" y="7535"/>
                  </a:lnTo>
                  <a:lnTo>
                    <a:pt x="3869" y="7502"/>
                  </a:lnTo>
                  <a:lnTo>
                    <a:pt x="3860" y="7469"/>
                  </a:lnTo>
                  <a:lnTo>
                    <a:pt x="3860" y="7435"/>
                  </a:lnTo>
                  <a:lnTo>
                    <a:pt x="3860" y="7402"/>
                  </a:lnTo>
                  <a:lnTo>
                    <a:pt x="3860" y="7368"/>
                  </a:lnTo>
                  <a:lnTo>
                    <a:pt x="3860" y="7335"/>
                  </a:lnTo>
                  <a:lnTo>
                    <a:pt x="3860" y="7301"/>
                  </a:lnTo>
                  <a:lnTo>
                    <a:pt x="3860" y="7268"/>
                  </a:lnTo>
                  <a:lnTo>
                    <a:pt x="3860" y="7235"/>
                  </a:lnTo>
                  <a:lnTo>
                    <a:pt x="3860" y="7201"/>
                  </a:lnTo>
                  <a:lnTo>
                    <a:pt x="3860" y="6875"/>
                  </a:lnTo>
                  <a:lnTo>
                    <a:pt x="3860" y="6817"/>
                  </a:lnTo>
                  <a:lnTo>
                    <a:pt x="3860" y="6758"/>
                  </a:lnTo>
                  <a:lnTo>
                    <a:pt x="3860" y="6700"/>
                  </a:lnTo>
                  <a:lnTo>
                    <a:pt x="3860" y="6650"/>
                  </a:lnTo>
                  <a:lnTo>
                    <a:pt x="3860" y="6600"/>
                  </a:lnTo>
                  <a:lnTo>
                    <a:pt x="3860" y="6550"/>
                  </a:lnTo>
                  <a:lnTo>
                    <a:pt x="3860" y="6508"/>
                  </a:lnTo>
                  <a:lnTo>
                    <a:pt x="3860" y="6466"/>
                  </a:lnTo>
                  <a:lnTo>
                    <a:pt x="3860" y="6433"/>
                  </a:lnTo>
                  <a:lnTo>
                    <a:pt x="3869" y="6366"/>
                  </a:lnTo>
                  <a:lnTo>
                    <a:pt x="3885" y="6291"/>
                  </a:lnTo>
                  <a:lnTo>
                    <a:pt x="3894" y="6224"/>
                  </a:lnTo>
                  <a:lnTo>
                    <a:pt x="3902" y="6157"/>
                  </a:lnTo>
                  <a:lnTo>
                    <a:pt x="3910" y="6090"/>
                  </a:lnTo>
                  <a:lnTo>
                    <a:pt x="3927" y="6015"/>
                  </a:lnTo>
                  <a:lnTo>
                    <a:pt x="3935" y="5948"/>
                  </a:lnTo>
                  <a:lnTo>
                    <a:pt x="3952" y="5881"/>
                  </a:lnTo>
                  <a:lnTo>
                    <a:pt x="3969" y="5814"/>
                  </a:lnTo>
                  <a:lnTo>
                    <a:pt x="3977" y="5739"/>
                  </a:lnTo>
                  <a:lnTo>
                    <a:pt x="3994" y="5672"/>
                  </a:lnTo>
                  <a:lnTo>
                    <a:pt x="4011" y="5606"/>
                  </a:lnTo>
                  <a:lnTo>
                    <a:pt x="4027" y="5539"/>
                  </a:lnTo>
                  <a:lnTo>
                    <a:pt x="4044" y="5472"/>
                  </a:lnTo>
                  <a:lnTo>
                    <a:pt x="4061" y="5405"/>
                  </a:lnTo>
                  <a:lnTo>
                    <a:pt x="4077" y="5338"/>
                  </a:lnTo>
                  <a:lnTo>
                    <a:pt x="4094" y="5263"/>
                  </a:lnTo>
                  <a:lnTo>
                    <a:pt x="4111" y="5196"/>
                  </a:lnTo>
                  <a:lnTo>
                    <a:pt x="4136" y="5129"/>
                  </a:lnTo>
                  <a:lnTo>
                    <a:pt x="4153" y="5063"/>
                  </a:lnTo>
                  <a:lnTo>
                    <a:pt x="4169" y="4996"/>
                  </a:lnTo>
                  <a:lnTo>
                    <a:pt x="4194" y="4929"/>
                  </a:lnTo>
                  <a:lnTo>
                    <a:pt x="4211" y="4879"/>
                  </a:lnTo>
                  <a:lnTo>
                    <a:pt x="4211" y="4870"/>
                  </a:lnTo>
                  <a:lnTo>
                    <a:pt x="4236" y="4804"/>
                  </a:lnTo>
                  <a:lnTo>
                    <a:pt x="4253" y="4737"/>
                  </a:lnTo>
                  <a:lnTo>
                    <a:pt x="4278" y="4670"/>
                  </a:lnTo>
                  <a:lnTo>
                    <a:pt x="4303" y="4603"/>
                  </a:lnTo>
                  <a:lnTo>
                    <a:pt x="4320" y="4536"/>
                  </a:lnTo>
                  <a:lnTo>
                    <a:pt x="4345" y="4469"/>
                  </a:lnTo>
                  <a:lnTo>
                    <a:pt x="4370" y="4411"/>
                  </a:lnTo>
                  <a:lnTo>
                    <a:pt x="4395" y="4344"/>
                  </a:lnTo>
                  <a:lnTo>
                    <a:pt x="4420" y="4277"/>
                  </a:lnTo>
                  <a:lnTo>
                    <a:pt x="4445" y="4210"/>
                  </a:lnTo>
                  <a:lnTo>
                    <a:pt x="4470" y="4152"/>
                  </a:lnTo>
                  <a:lnTo>
                    <a:pt x="4495" y="4085"/>
                  </a:lnTo>
                  <a:lnTo>
                    <a:pt x="4520" y="4018"/>
                  </a:lnTo>
                  <a:lnTo>
                    <a:pt x="4554" y="3951"/>
                  </a:lnTo>
                  <a:lnTo>
                    <a:pt x="4579" y="3893"/>
                  </a:lnTo>
                  <a:lnTo>
                    <a:pt x="4604" y="3826"/>
                  </a:lnTo>
                  <a:lnTo>
                    <a:pt x="4637" y="3759"/>
                  </a:lnTo>
                  <a:lnTo>
                    <a:pt x="4662" y="3701"/>
                  </a:lnTo>
                  <a:lnTo>
                    <a:pt x="4687" y="3634"/>
                  </a:lnTo>
                  <a:lnTo>
                    <a:pt x="4721" y="3576"/>
                  </a:lnTo>
                  <a:lnTo>
                    <a:pt x="4746" y="3509"/>
                  </a:lnTo>
                  <a:lnTo>
                    <a:pt x="4779" y="3442"/>
                  </a:lnTo>
                  <a:lnTo>
                    <a:pt x="4804" y="3383"/>
                  </a:lnTo>
                  <a:lnTo>
                    <a:pt x="4838" y="3317"/>
                  </a:lnTo>
                  <a:lnTo>
                    <a:pt x="4863" y="3266"/>
                  </a:lnTo>
                  <a:lnTo>
                    <a:pt x="4846" y="3283"/>
                  </a:lnTo>
                  <a:lnTo>
                    <a:pt x="4796" y="3325"/>
                  </a:lnTo>
                  <a:lnTo>
                    <a:pt x="4754" y="3358"/>
                  </a:lnTo>
                  <a:lnTo>
                    <a:pt x="4704" y="3400"/>
                  </a:lnTo>
                  <a:lnTo>
                    <a:pt x="4662" y="3442"/>
                  </a:lnTo>
                  <a:lnTo>
                    <a:pt x="4612" y="3475"/>
                  </a:lnTo>
                  <a:lnTo>
                    <a:pt x="4562" y="3517"/>
                  </a:lnTo>
                  <a:lnTo>
                    <a:pt x="4520" y="3559"/>
                  </a:lnTo>
                  <a:lnTo>
                    <a:pt x="4470" y="3592"/>
                  </a:lnTo>
                  <a:lnTo>
                    <a:pt x="4311" y="3718"/>
                  </a:lnTo>
                  <a:lnTo>
                    <a:pt x="4270" y="3751"/>
                  </a:lnTo>
                  <a:lnTo>
                    <a:pt x="4153" y="3843"/>
                  </a:lnTo>
                  <a:lnTo>
                    <a:pt x="4077" y="3910"/>
                  </a:lnTo>
                  <a:lnTo>
                    <a:pt x="3994" y="3968"/>
                  </a:lnTo>
                  <a:lnTo>
                    <a:pt x="3919" y="4027"/>
                  </a:lnTo>
                  <a:lnTo>
                    <a:pt x="3835" y="4093"/>
                  </a:lnTo>
                  <a:lnTo>
                    <a:pt x="3760" y="4152"/>
                  </a:lnTo>
                  <a:lnTo>
                    <a:pt x="3676" y="4210"/>
                  </a:lnTo>
                  <a:lnTo>
                    <a:pt x="3593" y="4277"/>
                  </a:lnTo>
                  <a:lnTo>
                    <a:pt x="3509" y="4336"/>
                  </a:lnTo>
                  <a:lnTo>
                    <a:pt x="3434" y="4394"/>
                  </a:lnTo>
                  <a:lnTo>
                    <a:pt x="3351" y="4453"/>
                  </a:lnTo>
                  <a:lnTo>
                    <a:pt x="3267" y="4511"/>
                  </a:lnTo>
                  <a:lnTo>
                    <a:pt x="3184" y="4570"/>
                  </a:lnTo>
                  <a:lnTo>
                    <a:pt x="3100" y="4628"/>
                  </a:lnTo>
                  <a:lnTo>
                    <a:pt x="3016" y="4687"/>
                  </a:lnTo>
                  <a:lnTo>
                    <a:pt x="2933" y="4745"/>
                  </a:lnTo>
                  <a:lnTo>
                    <a:pt x="2849" y="4795"/>
                  </a:lnTo>
                  <a:lnTo>
                    <a:pt x="2766" y="4845"/>
                  </a:lnTo>
                  <a:lnTo>
                    <a:pt x="2757" y="4854"/>
                  </a:lnTo>
                  <a:lnTo>
                    <a:pt x="2674" y="4912"/>
                  </a:lnTo>
                  <a:lnTo>
                    <a:pt x="2590" y="4962"/>
                  </a:lnTo>
                  <a:lnTo>
                    <a:pt x="2499" y="5012"/>
                  </a:lnTo>
                  <a:lnTo>
                    <a:pt x="2415" y="5071"/>
                  </a:lnTo>
                  <a:lnTo>
                    <a:pt x="2323" y="5121"/>
                  </a:lnTo>
                  <a:lnTo>
                    <a:pt x="2240" y="5171"/>
                  </a:lnTo>
                  <a:lnTo>
                    <a:pt x="2189" y="5196"/>
                  </a:lnTo>
                  <a:lnTo>
                    <a:pt x="2148" y="5221"/>
                  </a:lnTo>
                  <a:lnTo>
                    <a:pt x="2098" y="5246"/>
                  </a:lnTo>
                  <a:lnTo>
                    <a:pt x="2056" y="5263"/>
                  </a:lnTo>
                  <a:lnTo>
                    <a:pt x="2006" y="5288"/>
                  </a:lnTo>
                  <a:lnTo>
                    <a:pt x="1964" y="5313"/>
                  </a:lnTo>
                  <a:lnTo>
                    <a:pt x="1914" y="5338"/>
                  </a:lnTo>
                  <a:lnTo>
                    <a:pt x="1872" y="5363"/>
                  </a:lnTo>
                  <a:lnTo>
                    <a:pt x="1822" y="5380"/>
                  </a:lnTo>
                  <a:lnTo>
                    <a:pt x="1780" y="5405"/>
                  </a:lnTo>
                  <a:lnTo>
                    <a:pt x="1738" y="5430"/>
                  </a:lnTo>
                  <a:lnTo>
                    <a:pt x="1697" y="5447"/>
                  </a:lnTo>
                  <a:lnTo>
                    <a:pt x="1655" y="5464"/>
                  </a:lnTo>
                  <a:lnTo>
                    <a:pt x="1605" y="5480"/>
                  </a:lnTo>
                  <a:lnTo>
                    <a:pt x="1555" y="5505"/>
                  </a:lnTo>
                  <a:lnTo>
                    <a:pt x="1513" y="5522"/>
                  </a:lnTo>
                  <a:lnTo>
                    <a:pt x="1463" y="5539"/>
                  </a:lnTo>
                  <a:lnTo>
                    <a:pt x="1412" y="5555"/>
                  </a:lnTo>
                  <a:lnTo>
                    <a:pt x="1362" y="5572"/>
                  </a:lnTo>
                  <a:lnTo>
                    <a:pt x="1337" y="5572"/>
                  </a:lnTo>
                  <a:lnTo>
                    <a:pt x="1304" y="5581"/>
                  </a:lnTo>
                  <a:lnTo>
                    <a:pt x="1279" y="5589"/>
                  </a:lnTo>
                  <a:lnTo>
                    <a:pt x="1254" y="5597"/>
                  </a:lnTo>
                  <a:lnTo>
                    <a:pt x="1229" y="5606"/>
                  </a:lnTo>
                  <a:lnTo>
                    <a:pt x="1204" y="5606"/>
                  </a:lnTo>
                  <a:lnTo>
                    <a:pt x="1170" y="5614"/>
                  </a:lnTo>
                  <a:lnTo>
                    <a:pt x="1145" y="5614"/>
                  </a:lnTo>
                  <a:lnTo>
                    <a:pt x="1120" y="5614"/>
                  </a:lnTo>
                  <a:lnTo>
                    <a:pt x="1095" y="5614"/>
                  </a:lnTo>
                  <a:lnTo>
                    <a:pt x="1062" y="5614"/>
                  </a:lnTo>
                  <a:lnTo>
                    <a:pt x="1037" y="5614"/>
                  </a:lnTo>
                  <a:lnTo>
                    <a:pt x="1011" y="5614"/>
                  </a:lnTo>
                  <a:lnTo>
                    <a:pt x="978" y="5614"/>
                  </a:lnTo>
                  <a:lnTo>
                    <a:pt x="953" y="5614"/>
                  </a:lnTo>
                  <a:lnTo>
                    <a:pt x="786" y="5614"/>
                  </a:lnTo>
                  <a:lnTo>
                    <a:pt x="753" y="5614"/>
                  </a:lnTo>
                  <a:lnTo>
                    <a:pt x="727" y="5614"/>
                  </a:lnTo>
                  <a:lnTo>
                    <a:pt x="694" y="5614"/>
                  </a:lnTo>
                  <a:lnTo>
                    <a:pt x="669" y="5614"/>
                  </a:lnTo>
                  <a:lnTo>
                    <a:pt x="644" y="5606"/>
                  </a:lnTo>
                  <a:lnTo>
                    <a:pt x="611" y="5606"/>
                  </a:lnTo>
                  <a:lnTo>
                    <a:pt x="585" y="5597"/>
                  </a:lnTo>
                  <a:lnTo>
                    <a:pt x="552" y="5589"/>
                  </a:lnTo>
                  <a:lnTo>
                    <a:pt x="527" y="5581"/>
                  </a:lnTo>
                  <a:lnTo>
                    <a:pt x="502" y="5572"/>
                  </a:lnTo>
                  <a:lnTo>
                    <a:pt x="468" y="5555"/>
                  </a:lnTo>
                  <a:lnTo>
                    <a:pt x="443" y="5547"/>
                  </a:lnTo>
                  <a:lnTo>
                    <a:pt x="418" y="5530"/>
                  </a:lnTo>
                  <a:lnTo>
                    <a:pt x="418" y="5530"/>
                  </a:lnTo>
                  <a:lnTo>
                    <a:pt x="393" y="5522"/>
                  </a:lnTo>
                  <a:lnTo>
                    <a:pt x="360" y="5505"/>
                  </a:lnTo>
                  <a:lnTo>
                    <a:pt x="335" y="5489"/>
                  </a:lnTo>
                  <a:lnTo>
                    <a:pt x="310" y="5472"/>
                  </a:lnTo>
                  <a:lnTo>
                    <a:pt x="285" y="5455"/>
                  </a:lnTo>
                  <a:lnTo>
                    <a:pt x="260" y="5438"/>
                  </a:lnTo>
                  <a:lnTo>
                    <a:pt x="235" y="5413"/>
                  </a:lnTo>
                  <a:lnTo>
                    <a:pt x="210" y="5397"/>
                  </a:lnTo>
                  <a:lnTo>
                    <a:pt x="193" y="5372"/>
                  </a:lnTo>
                  <a:lnTo>
                    <a:pt x="168" y="5355"/>
                  </a:lnTo>
                  <a:lnTo>
                    <a:pt x="143" y="5330"/>
                  </a:lnTo>
                  <a:lnTo>
                    <a:pt x="126" y="5296"/>
                  </a:lnTo>
                  <a:lnTo>
                    <a:pt x="109" y="5280"/>
                  </a:lnTo>
                  <a:lnTo>
                    <a:pt x="93" y="5255"/>
                  </a:lnTo>
                  <a:lnTo>
                    <a:pt x="76" y="5230"/>
                  </a:lnTo>
                  <a:lnTo>
                    <a:pt x="59" y="5205"/>
                  </a:lnTo>
                  <a:lnTo>
                    <a:pt x="42" y="5171"/>
                  </a:lnTo>
                  <a:lnTo>
                    <a:pt x="34" y="5146"/>
                  </a:lnTo>
                  <a:lnTo>
                    <a:pt x="26" y="5121"/>
                  </a:lnTo>
                  <a:lnTo>
                    <a:pt x="17" y="5096"/>
                  </a:lnTo>
                  <a:lnTo>
                    <a:pt x="9" y="5071"/>
                  </a:lnTo>
                  <a:lnTo>
                    <a:pt x="1" y="5037"/>
                  </a:lnTo>
                  <a:lnTo>
                    <a:pt x="1" y="5012"/>
                  </a:lnTo>
                  <a:lnTo>
                    <a:pt x="1" y="4987"/>
                  </a:lnTo>
                  <a:lnTo>
                    <a:pt x="1" y="4962"/>
                  </a:lnTo>
                  <a:lnTo>
                    <a:pt x="1" y="4929"/>
                  </a:lnTo>
                  <a:lnTo>
                    <a:pt x="1" y="4829"/>
                  </a:lnTo>
                  <a:lnTo>
                    <a:pt x="1" y="4804"/>
                  </a:lnTo>
                  <a:lnTo>
                    <a:pt x="1" y="4779"/>
                  </a:lnTo>
                  <a:lnTo>
                    <a:pt x="1" y="4779"/>
                  </a:lnTo>
                  <a:lnTo>
                    <a:pt x="1" y="4753"/>
                  </a:lnTo>
                  <a:lnTo>
                    <a:pt x="1" y="4728"/>
                  </a:lnTo>
                  <a:lnTo>
                    <a:pt x="9" y="4695"/>
                  </a:lnTo>
                  <a:lnTo>
                    <a:pt x="9" y="4670"/>
                  </a:lnTo>
                  <a:lnTo>
                    <a:pt x="17" y="4645"/>
                  </a:lnTo>
                  <a:lnTo>
                    <a:pt x="26" y="4620"/>
                  </a:lnTo>
                  <a:lnTo>
                    <a:pt x="34" y="4595"/>
                  </a:lnTo>
                  <a:lnTo>
                    <a:pt x="42" y="4570"/>
                  </a:lnTo>
                  <a:lnTo>
                    <a:pt x="51" y="4545"/>
                  </a:lnTo>
                  <a:lnTo>
                    <a:pt x="59" y="4520"/>
                  </a:lnTo>
                  <a:lnTo>
                    <a:pt x="67" y="4494"/>
                  </a:lnTo>
                  <a:lnTo>
                    <a:pt x="76" y="4469"/>
                  </a:lnTo>
                  <a:lnTo>
                    <a:pt x="84" y="4453"/>
                  </a:lnTo>
                  <a:lnTo>
                    <a:pt x="93" y="4428"/>
                  </a:lnTo>
                  <a:lnTo>
                    <a:pt x="118" y="4378"/>
                  </a:lnTo>
                  <a:lnTo>
                    <a:pt x="134" y="4336"/>
                  </a:lnTo>
                  <a:lnTo>
                    <a:pt x="159" y="4286"/>
                  </a:lnTo>
                  <a:lnTo>
                    <a:pt x="176" y="4244"/>
                  </a:lnTo>
                  <a:lnTo>
                    <a:pt x="201" y="4202"/>
                  </a:lnTo>
                  <a:lnTo>
                    <a:pt x="226" y="4160"/>
                  </a:lnTo>
                  <a:lnTo>
                    <a:pt x="251" y="4119"/>
                  </a:lnTo>
                  <a:lnTo>
                    <a:pt x="276" y="4077"/>
                  </a:lnTo>
                  <a:lnTo>
                    <a:pt x="293" y="4035"/>
                  </a:lnTo>
                  <a:lnTo>
                    <a:pt x="318" y="4002"/>
                  </a:lnTo>
                  <a:lnTo>
                    <a:pt x="343" y="3968"/>
                  </a:lnTo>
                  <a:lnTo>
                    <a:pt x="377" y="3901"/>
                  </a:lnTo>
                  <a:lnTo>
                    <a:pt x="418" y="3843"/>
                  </a:lnTo>
                  <a:lnTo>
                    <a:pt x="494" y="3734"/>
                  </a:lnTo>
                  <a:lnTo>
                    <a:pt x="560" y="3617"/>
                  </a:lnTo>
                  <a:lnTo>
                    <a:pt x="636" y="3509"/>
                  </a:lnTo>
                  <a:lnTo>
                    <a:pt x="711" y="3392"/>
                  </a:lnTo>
                  <a:lnTo>
                    <a:pt x="786" y="3275"/>
                  </a:lnTo>
                  <a:lnTo>
                    <a:pt x="869" y="3166"/>
                  </a:lnTo>
                  <a:lnTo>
                    <a:pt x="945" y="3049"/>
                  </a:lnTo>
                  <a:lnTo>
                    <a:pt x="1020" y="2932"/>
                  </a:lnTo>
                  <a:lnTo>
                    <a:pt x="1103" y="2824"/>
                  </a:lnTo>
                  <a:lnTo>
                    <a:pt x="1179" y="2707"/>
                  </a:lnTo>
                  <a:lnTo>
                    <a:pt x="1262" y="2598"/>
                  </a:lnTo>
                  <a:lnTo>
                    <a:pt x="1304" y="2540"/>
                  </a:lnTo>
                  <a:lnTo>
                    <a:pt x="1346" y="2481"/>
                  </a:lnTo>
                  <a:lnTo>
                    <a:pt x="1387" y="2431"/>
                  </a:lnTo>
                  <a:lnTo>
                    <a:pt x="1429" y="2373"/>
                  </a:lnTo>
                  <a:lnTo>
                    <a:pt x="1471" y="2314"/>
                  </a:lnTo>
                  <a:lnTo>
                    <a:pt x="1513" y="2264"/>
                  </a:lnTo>
                  <a:lnTo>
                    <a:pt x="1563" y="2205"/>
                  </a:lnTo>
                  <a:lnTo>
                    <a:pt x="1605" y="2155"/>
                  </a:lnTo>
                  <a:lnTo>
                    <a:pt x="1646" y="2097"/>
                  </a:lnTo>
                  <a:lnTo>
                    <a:pt x="1688" y="2047"/>
                  </a:lnTo>
                  <a:lnTo>
                    <a:pt x="1730" y="1988"/>
                  </a:lnTo>
                  <a:lnTo>
                    <a:pt x="1780" y="1938"/>
                  </a:lnTo>
                  <a:lnTo>
                    <a:pt x="1822" y="1880"/>
                  </a:lnTo>
                  <a:lnTo>
                    <a:pt x="1830" y="1871"/>
                  </a:lnTo>
                  <a:lnTo>
                    <a:pt x="1864" y="1830"/>
                  </a:lnTo>
                  <a:lnTo>
                    <a:pt x="1914" y="1771"/>
                  </a:lnTo>
                  <a:lnTo>
                    <a:pt x="1956" y="1721"/>
                  </a:lnTo>
                  <a:lnTo>
                    <a:pt x="2006" y="1671"/>
                  </a:lnTo>
                  <a:lnTo>
                    <a:pt x="2056" y="1621"/>
                  </a:lnTo>
                  <a:lnTo>
                    <a:pt x="2098" y="1562"/>
                  </a:lnTo>
                  <a:lnTo>
                    <a:pt x="2148" y="1512"/>
                  </a:lnTo>
                  <a:lnTo>
                    <a:pt x="2198" y="1462"/>
                  </a:lnTo>
                  <a:lnTo>
                    <a:pt x="2240" y="1412"/>
                  </a:lnTo>
                  <a:lnTo>
                    <a:pt x="2290" y="1362"/>
                  </a:lnTo>
                  <a:lnTo>
                    <a:pt x="2340" y="1312"/>
                  </a:lnTo>
                  <a:lnTo>
                    <a:pt x="2390" y="1261"/>
                  </a:lnTo>
                  <a:lnTo>
                    <a:pt x="2440" y="1211"/>
                  </a:lnTo>
                  <a:lnTo>
                    <a:pt x="2490" y="1161"/>
                  </a:lnTo>
                  <a:lnTo>
                    <a:pt x="2540" y="1119"/>
                  </a:lnTo>
                  <a:lnTo>
                    <a:pt x="2590" y="1069"/>
                  </a:lnTo>
                  <a:lnTo>
                    <a:pt x="2641" y="1019"/>
                  </a:lnTo>
                  <a:lnTo>
                    <a:pt x="2691" y="977"/>
                  </a:lnTo>
                  <a:lnTo>
                    <a:pt x="2749" y="927"/>
                  </a:lnTo>
                  <a:lnTo>
                    <a:pt x="2799" y="877"/>
                  </a:lnTo>
                  <a:lnTo>
                    <a:pt x="2849" y="835"/>
                  </a:lnTo>
                  <a:lnTo>
                    <a:pt x="2908" y="794"/>
                  </a:lnTo>
                  <a:lnTo>
                    <a:pt x="2958" y="744"/>
                  </a:lnTo>
                  <a:lnTo>
                    <a:pt x="3016" y="702"/>
                  </a:lnTo>
                  <a:lnTo>
                    <a:pt x="3067" y="660"/>
                  </a:lnTo>
                  <a:lnTo>
                    <a:pt x="3125" y="618"/>
                  </a:lnTo>
                  <a:lnTo>
                    <a:pt x="3175" y="576"/>
                  </a:lnTo>
                  <a:lnTo>
                    <a:pt x="3234" y="535"/>
                  </a:lnTo>
                  <a:lnTo>
                    <a:pt x="3292" y="493"/>
                  </a:lnTo>
                  <a:lnTo>
                    <a:pt x="3326" y="468"/>
                  </a:lnTo>
                  <a:lnTo>
                    <a:pt x="3359" y="443"/>
                  </a:lnTo>
                  <a:lnTo>
                    <a:pt x="3401" y="418"/>
                  </a:lnTo>
                  <a:lnTo>
                    <a:pt x="3443" y="393"/>
                  </a:lnTo>
                  <a:lnTo>
                    <a:pt x="3484" y="359"/>
                  </a:lnTo>
                  <a:lnTo>
                    <a:pt x="3526" y="334"/>
                  </a:lnTo>
                  <a:lnTo>
                    <a:pt x="3576" y="309"/>
                  </a:lnTo>
                  <a:lnTo>
                    <a:pt x="3618" y="276"/>
                  </a:lnTo>
                  <a:lnTo>
                    <a:pt x="3668" y="251"/>
                  </a:lnTo>
                  <a:lnTo>
                    <a:pt x="3718" y="217"/>
                  </a:lnTo>
                  <a:lnTo>
                    <a:pt x="3768" y="192"/>
                  </a:lnTo>
                  <a:lnTo>
                    <a:pt x="3793" y="175"/>
                  </a:lnTo>
                  <a:lnTo>
                    <a:pt x="3827" y="167"/>
                  </a:lnTo>
                  <a:lnTo>
                    <a:pt x="3852" y="150"/>
                  </a:lnTo>
                  <a:lnTo>
                    <a:pt x="3877" y="142"/>
                  </a:lnTo>
                  <a:lnTo>
                    <a:pt x="3902" y="125"/>
                  </a:lnTo>
                  <a:lnTo>
                    <a:pt x="3927" y="117"/>
                  </a:lnTo>
                  <a:lnTo>
                    <a:pt x="3960" y="100"/>
                  </a:lnTo>
                  <a:lnTo>
                    <a:pt x="3986" y="92"/>
                  </a:lnTo>
                  <a:lnTo>
                    <a:pt x="4011" y="84"/>
                  </a:lnTo>
                  <a:lnTo>
                    <a:pt x="4036" y="67"/>
                  </a:lnTo>
                  <a:lnTo>
                    <a:pt x="4069" y="58"/>
                  </a:lnTo>
                  <a:lnTo>
                    <a:pt x="4094" y="50"/>
                  </a:lnTo>
                  <a:lnTo>
                    <a:pt x="4128" y="42"/>
                  </a:lnTo>
                  <a:lnTo>
                    <a:pt x="4153" y="25"/>
                  </a:lnTo>
                  <a:lnTo>
                    <a:pt x="4178" y="17"/>
                  </a:lnTo>
                  <a:lnTo>
                    <a:pt x="4211" y="8"/>
                  </a:lnTo>
                  <a:lnTo>
                    <a:pt x="4236" y="0"/>
                  </a:lnTo>
                  <a:lnTo>
                    <a:pt x="4270" y="0"/>
                  </a:lnTo>
                  <a:lnTo>
                    <a:pt x="4278" y="0"/>
                  </a:lnTo>
                  <a:lnTo>
                    <a:pt x="4295" y="0"/>
                  </a:lnTo>
                  <a:lnTo>
                    <a:pt x="4328" y="0"/>
                  </a:lnTo>
                  <a:lnTo>
                    <a:pt x="4353" y="0"/>
                  </a:lnTo>
                  <a:lnTo>
                    <a:pt x="4387" y="0"/>
                  </a:lnTo>
                  <a:lnTo>
                    <a:pt x="4412" y="0"/>
                  </a:lnTo>
                  <a:lnTo>
                    <a:pt x="4529" y="0"/>
                  </a:lnTo>
                  <a:lnTo>
                    <a:pt x="4562" y="0"/>
                  </a:lnTo>
                  <a:lnTo>
                    <a:pt x="4587" y="0"/>
                  </a:lnTo>
                  <a:lnTo>
                    <a:pt x="4620" y="0"/>
                  </a:lnTo>
                  <a:lnTo>
                    <a:pt x="4646" y="0"/>
                  </a:lnTo>
                  <a:lnTo>
                    <a:pt x="4679" y="8"/>
                  </a:lnTo>
                  <a:lnTo>
                    <a:pt x="4704" y="17"/>
                  </a:lnTo>
                  <a:lnTo>
                    <a:pt x="4737" y="25"/>
                  </a:lnTo>
                  <a:lnTo>
                    <a:pt x="4762" y="33"/>
                  </a:lnTo>
                  <a:lnTo>
                    <a:pt x="4796" y="50"/>
                  </a:lnTo>
                  <a:lnTo>
                    <a:pt x="4821" y="58"/>
                  </a:lnTo>
                  <a:lnTo>
                    <a:pt x="4846" y="75"/>
                  </a:lnTo>
                  <a:lnTo>
                    <a:pt x="4871" y="92"/>
                  </a:lnTo>
                  <a:lnTo>
                    <a:pt x="4879" y="109"/>
                  </a:lnTo>
                  <a:lnTo>
                    <a:pt x="4888" y="125"/>
                  </a:lnTo>
                  <a:lnTo>
                    <a:pt x="4896" y="142"/>
                  </a:lnTo>
                  <a:lnTo>
                    <a:pt x="4904" y="159"/>
                  </a:lnTo>
                  <a:lnTo>
                    <a:pt x="4904" y="175"/>
                  </a:lnTo>
                  <a:lnTo>
                    <a:pt x="4913" y="192"/>
                  </a:lnTo>
                  <a:lnTo>
                    <a:pt x="4930" y="284"/>
                  </a:lnTo>
                  <a:lnTo>
                    <a:pt x="4838" y="292"/>
                  </a:lnTo>
                  <a:lnTo>
                    <a:pt x="4796" y="292"/>
                  </a:lnTo>
                  <a:lnTo>
                    <a:pt x="4779" y="292"/>
                  </a:lnTo>
                  <a:lnTo>
                    <a:pt x="4779" y="292"/>
                  </a:lnTo>
                  <a:lnTo>
                    <a:pt x="4762" y="292"/>
                  </a:lnTo>
                  <a:lnTo>
                    <a:pt x="4762" y="292"/>
                  </a:lnTo>
                  <a:lnTo>
                    <a:pt x="4746" y="292"/>
                  </a:lnTo>
                  <a:lnTo>
                    <a:pt x="4746" y="292"/>
                  </a:lnTo>
                  <a:lnTo>
                    <a:pt x="4746" y="292"/>
                  </a:lnTo>
                  <a:lnTo>
                    <a:pt x="4721" y="284"/>
                  </a:lnTo>
                  <a:lnTo>
                    <a:pt x="4729" y="284"/>
                  </a:lnTo>
                  <a:lnTo>
                    <a:pt x="4704" y="276"/>
                  </a:lnTo>
                  <a:lnTo>
                    <a:pt x="4712" y="276"/>
                  </a:lnTo>
                  <a:lnTo>
                    <a:pt x="4687" y="267"/>
                  </a:lnTo>
                  <a:lnTo>
                    <a:pt x="4696" y="267"/>
                  </a:lnTo>
                  <a:lnTo>
                    <a:pt x="4671" y="259"/>
                  </a:lnTo>
                  <a:lnTo>
                    <a:pt x="4671" y="259"/>
                  </a:lnTo>
                  <a:lnTo>
                    <a:pt x="4654" y="251"/>
                  </a:lnTo>
                  <a:lnTo>
                    <a:pt x="4654" y="251"/>
                  </a:lnTo>
                  <a:lnTo>
                    <a:pt x="4629" y="251"/>
                  </a:lnTo>
                  <a:lnTo>
                    <a:pt x="4637" y="251"/>
                  </a:lnTo>
                  <a:lnTo>
                    <a:pt x="4612" y="251"/>
                  </a:lnTo>
                  <a:lnTo>
                    <a:pt x="4620" y="251"/>
                  </a:lnTo>
                  <a:lnTo>
                    <a:pt x="4595" y="251"/>
                  </a:lnTo>
                  <a:lnTo>
                    <a:pt x="4595" y="251"/>
                  </a:lnTo>
                  <a:lnTo>
                    <a:pt x="4579" y="251"/>
                  </a:lnTo>
                  <a:lnTo>
                    <a:pt x="4478" y="251"/>
                  </a:lnTo>
                  <a:lnTo>
                    <a:pt x="4453" y="251"/>
                  </a:lnTo>
                  <a:lnTo>
                    <a:pt x="4453" y="251"/>
                  </a:lnTo>
                  <a:lnTo>
                    <a:pt x="4428" y="251"/>
                  </a:lnTo>
                  <a:lnTo>
                    <a:pt x="4412" y="251"/>
                  </a:lnTo>
                  <a:lnTo>
                    <a:pt x="4412" y="251"/>
                  </a:lnTo>
                  <a:lnTo>
                    <a:pt x="4387" y="251"/>
                  </a:lnTo>
                  <a:lnTo>
                    <a:pt x="4361" y="251"/>
                  </a:lnTo>
                  <a:lnTo>
                    <a:pt x="4361" y="251"/>
                  </a:lnTo>
                  <a:lnTo>
                    <a:pt x="4336" y="251"/>
                  </a:lnTo>
                  <a:lnTo>
                    <a:pt x="4320" y="251"/>
                  </a:lnTo>
                  <a:lnTo>
                    <a:pt x="4320" y="251"/>
                  </a:lnTo>
                  <a:lnTo>
                    <a:pt x="4295" y="259"/>
                  </a:lnTo>
                  <a:lnTo>
                    <a:pt x="4270" y="267"/>
                  </a:lnTo>
                  <a:lnTo>
                    <a:pt x="4270" y="267"/>
                  </a:lnTo>
                  <a:lnTo>
                    <a:pt x="4270" y="309"/>
                  </a:lnTo>
                  <a:lnTo>
                    <a:pt x="4253" y="309"/>
                  </a:lnTo>
                  <a:lnTo>
                    <a:pt x="4228" y="317"/>
                  </a:lnTo>
                  <a:lnTo>
                    <a:pt x="4203" y="326"/>
                  </a:lnTo>
                  <a:lnTo>
                    <a:pt x="4178" y="334"/>
                  </a:lnTo>
                  <a:lnTo>
                    <a:pt x="4153" y="351"/>
                  </a:lnTo>
                  <a:lnTo>
                    <a:pt x="4128" y="359"/>
                  </a:lnTo>
                  <a:lnTo>
                    <a:pt x="4111" y="368"/>
                  </a:lnTo>
                  <a:lnTo>
                    <a:pt x="4086" y="376"/>
                  </a:lnTo>
                  <a:lnTo>
                    <a:pt x="4061" y="393"/>
                  </a:lnTo>
                  <a:lnTo>
                    <a:pt x="4036" y="401"/>
                  </a:lnTo>
                  <a:lnTo>
                    <a:pt x="4011" y="409"/>
                  </a:lnTo>
                  <a:lnTo>
                    <a:pt x="3994" y="426"/>
                  </a:lnTo>
                  <a:lnTo>
                    <a:pt x="3969" y="434"/>
                  </a:lnTo>
                  <a:lnTo>
                    <a:pt x="3944" y="451"/>
                  </a:lnTo>
                  <a:lnTo>
                    <a:pt x="3919" y="459"/>
                  </a:lnTo>
                  <a:lnTo>
                    <a:pt x="3877" y="485"/>
                  </a:lnTo>
                  <a:lnTo>
                    <a:pt x="3827" y="518"/>
                  </a:lnTo>
                  <a:lnTo>
                    <a:pt x="3785" y="543"/>
                  </a:lnTo>
                  <a:lnTo>
                    <a:pt x="3743" y="568"/>
                  </a:lnTo>
                  <a:lnTo>
                    <a:pt x="3701" y="593"/>
                  </a:lnTo>
                  <a:lnTo>
                    <a:pt x="3660" y="627"/>
                  </a:lnTo>
                  <a:lnTo>
                    <a:pt x="3626" y="652"/>
                  </a:lnTo>
                  <a:lnTo>
                    <a:pt x="3585" y="677"/>
                  </a:lnTo>
                  <a:lnTo>
                    <a:pt x="3551" y="702"/>
                  </a:lnTo>
                  <a:lnTo>
                    <a:pt x="3518" y="727"/>
                  </a:lnTo>
                  <a:lnTo>
                    <a:pt x="3484" y="752"/>
                  </a:lnTo>
                  <a:lnTo>
                    <a:pt x="3426" y="794"/>
                  </a:lnTo>
                  <a:lnTo>
                    <a:pt x="3376" y="835"/>
                  </a:lnTo>
                  <a:lnTo>
                    <a:pt x="3326" y="869"/>
                  </a:lnTo>
                  <a:lnTo>
                    <a:pt x="3275" y="911"/>
                  </a:lnTo>
                  <a:lnTo>
                    <a:pt x="3225" y="952"/>
                  </a:lnTo>
                  <a:lnTo>
                    <a:pt x="3175" y="1002"/>
                  </a:lnTo>
                  <a:lnTo>
                    <a:pt x="3125" y="1044"/>
                  </a:lnTo>
                  <a:lnTo>
                    <a:pt x="3075" y="1086"/>
                  </a:lnTo>
                  <a:lnTo>
                    <a:pt x="3025" y="1128"/>
                  </a:lnTo>
                  <a:lnTo>
                    <a:pt x="2975" y="1178"/>
                  </a:lnTo>
                  <a:lnTo>
                    <a:pt x="2925" y="1220"/>
                  </a:lnTo>
                  <a:lnTo>
                    <a:pt x="2874" y="1261"/>
                  </a:lnTo>
                  <a:lnTo>
                    <a:pt x="2824" y="1312"/>
                  </a:lnTo>
                  <a:lnTo>
                    <a:pt x="2783" y="1362"/>
                  </a:lnTo>
                  <a:lnTo>
                    <a:pt x="2732" y="1403"/>
                  </a:lnTo>
                  <a:lnTo>
                    <a:pt x="2682" y="1454"/>
                  </a:lnTo>
                  <a:lnTo>
                    <a:pt x="2641" y="1504"/>
                  </a:lnTo>
                  <a:lnTo>
                    <a:pt x="2590" y="1545"/>
                  </a:lnTo>
                  <a:lnTo>
                    <a:pt x="2549" y="1596"/>
                  </a:lnTo>
                  <a:lnTo>
                    <a:pt x="2499" y="1646"/>
                  </a:lnTo>
                  <a:lnTo>
                    <a:pt x="2457" y="1696"/>
                  </a:lnTo>
                  <a:lnTo>
                    <a:pt x="2407" y="1746"/>
                  </a:lnTo>
                  <a:lnTo>
                    <a:pt x="2365" y="1796"/>
                  </a:lnTo>
                  <a:lnTo>
                    <a:pt x="2323" y="1846"/>
                  </a:lnTo>
                  <a:lnTo>
                    <a:pt x="2273" y="1896"/>
                  </a:lnTo>
                  <a:lnTo>
                    <a:pt x="2231" y="1955"/>
                  </a:lnTo>
                  <a:lnTo>
                    <a:pt x="2189" y="2005"/>
                  </a:lnTo>
                  <a:lnTo>
                    <a:pt x="2148" y="2055"/>
                  </a:lnTo>
                  <a:lnTo>
                    <a:pt x="2114" y="2097"/>
                  </a:lnTo>
                  <a:lnTo>
                    <a:pt x="2106" y="2105"/>
                  </a:lnTo>
                  <a:lnTo>
                    <a:pt x="2064" y="2164"/>
                  </a:lnTo>
                  <a:lnTo>
                    <a:pt x="2014" y="2214"/>
                  </a:lnTo>
                  <a:lnTo>
                    <a:pt x="1972" y="2264"/>
                  </a:lnTo>
                  <a:lnTo>
                    <a:pt x="1930" y="2322"/>
                  </a:lnTo>
                  <a:lnTo>
                    <a:pt x="1889" y="2373"/>
                  </a:lnTo>
                  <a:lnTo>
                    <a:pt x="1855" y="2431"/>
                  </a:lnTo>
                  <a:lnTo>
                    <a:pt x="1813" y="2481"/>
                  </a:lnTo>
                  <a:lnTo>
                    <a:pt x="1772" y="2540"/>
                  </a:lnTo>
                  <a:lnTo>
                    <a:pt x="1730" y="2590"/>
                  </a:lnTo>
                  <a:lnTo>
                    <a:pt x="1688" y="2648"/>
                  </a:lnTo>
                  <a:lnTo>
                    <a:pt x="1646" y="2707"/>
                  </a:lnTo>
                  <a:lnTo>
                    <a:pt x="1613" y="2757"/>
                  </a:lnTo>
                  <a:lnTo>
                    <a:pt x="1571" y="2815"/>
                  </a:lnTo>
                  <a:lnTo>
                    <a:pt x="1496" y="2924"/>
                  </a:lnTo>
                  <a:lnTo>
                    <a:pt x="1412" y="3041"/>
                  </a:lnTo>
                  <a:lnTo>
                    <a:pt x="1337" y="3149"/>
                  </a:lnTo>
                  <a:lnTo>
                    <a:pt x="1262" y="3266"/>
                  </a:lnTo>
                  <a:lnTo>
                    <a:pt x="1187" y="3375"/>
                  </a:lnTo>
                  <a:lnTo>
                    <a:pt x="1112" y="3492"/>
                  </a:lnTo>
                  <a:lnTo>
                    <a:pt x="1045" y="3601"/>
                  </a:lnTo>
                  <a:lnTo>
                    <a:pt x="970" y="3718"/>
                  </a:lnTo>
                  <a:lnTo>
                    <a:pt x="895" y="3835"/>
                  </a:lnTo>
                  <a:lnTo>
                    <a:pt x="828" y="3943"/>
                  </a:lnTo>
                  <a:lnTo>
                    <a:pt x="753" y="4060"/>
                  </a:lnTo>
                  <a:lnTo>
                    <a:pt x="719" y="4119"/>
                  </a:lnTo>
                  <a:lnTo>
                    <a:pt x="686" y="4177"/>
                  </a:lnTo>
                  <a:lnTo>
                    <a:pt x="661" y="4210"/>
                  </a:lnTo>
                  <a:lnTo>
                    <a:pt x="644" y="4244"/>
                  </a:lnTo>
                  <a:lnTo>
                    <a:pt x="627" y="4277"/>
                  </a:lnTo>
                  <a:lnTo>
                    <a:pt x="602" y="4319"/>
                  </a:lnTo>
                  <a:lnTo>
                    <a:pt x="585" y="4352"/>
                  </a:lnTo>
                  <a:lnTo>
                    <a:pt x="560" y="4386"/>
                  </a:lnTo>
                  <a:lnTo>
                    <a:pt x="544" y="4428"/>
                  </a:lnTo>
                  <a:lnTo>
                    <a:pt x="527" y="4469"/>
                  </a:lnTo>
                  <a:lnTo>
                    <a:pt x="510" y="4503"/>
                  </a:lnTo>
                  <a:lnTo>
                    <a:pt x="494" y="4545"/>
                  </a:lnTo>
                  <a:lnTo>
                    <a:pt x="477" y="4578"/>
                  </a:lnTo>
                  <a:lnTo>
                    <a:pt x="468" y="4603"/>
                  </a:lnTo>
                  <a:lnTo>
                    <a:pt x="460" y="4620"/>
                  </a:lnTo>
                  <a:lnTo>
                    <a:pt x="452" y="4636"/>
                  </a:lnTo>
                  <a:lnTo>
                    <a:pt x="443" y="4653"/>
                  </a:lnTo>
                  <a:lnTo>
                    <a:pt x="443" y="4678"/>
                  </a:lnTo>
                  <a:lnTo>
                    <a:pt x="435" y="4695"/>
                  </a:lnTo>
                  <a:lnTo>
                    <a:pt x="435" y="4712"/>
                  </a:lnTo>
                  <a:lnTo>
                    <a:pt x="427" y="4728"/>
                  </a:lnTo>
                  <a:lnTo>
                    <a:pt x="427" y="4745"/>
                  </a:lnTo>
                  <a:lnTo>
                    <a:pt x="427" y="4770"/>
                  </a:lnTo>
                  <a:lnTo>
                    <a:pt x="427" y="4779"/>
                  </a:lnTo>
                  <a:lnTo>
                    <a:pt x="427" y="4804"/>
                  </a:lnTo>
                  <a:lnTo>
                    <a:pt x="427" y="4812"/>
                  </a:lnTo>
                  <a:lnTo>
                    <a:pt x="427" y="4837"/>
                  </a:lnTo>
                  <a:lnTo>
                    <a:pt x="427" y="4837"/>
                  </a:lnTo>
                  <a:lnTo>
                    <a:pt x="427" y="4845"/>
                  </a:lnTo>
                  <a:lnTo>
                    <a:pt x="427" y="4845"/>
                  </a:lnTo>
                  <a:lnTo>
                    <a:pt x="427" y="4862"/>
                  </a:lnTo>
                  <a:lnTo>
                    <a:pt x="427" y="4962"/>
                  </a:lnTo>
                  <a:lnTo>
                    <a:pt x="427" y="4971"/>
                  </a:lnTo>
                  <a:lnTo>
                    <a:pt x="427" y="4979"/>
                  </a:lnTo>
                  <a:lnTo>
                    <a:pt x="427" y="4996"/>
                  </a:lnTo>
                  <a:lnTo>
                    <a:pt x="427" y="5004"/>
                  </a:lnTo>
                  <a:lnTo>
                    <a:pt x="427" y="5012"/>
                  </a:lnTo>
                  <a:lnTo>
                    <a:pt x="427" y="5021"/>
                  </a:lnTo>
                  <a:lnTo>
                    <a:pt x="427" y="5029"/>
                  </a:lnTo>
                  <a:lnTo>
                    <a:pt x="427" y="5037"/>
                  </a:lnTo>
                  <a:lnTo>
                    <a:pt x="435" y="5046"/>
                  </a:lnTo>
                  <a:lnTo>
                    <a:pt x="443" y="5054"/>
                  </a:lnTo>
                  <a:lnTo>
                    <a:pt x="443" y="5063"/>
                  </a:lnTo>
                  <a:lnTo>
                    <a:pt x="460" y="5079"/>
                  </a:lnTo>
                  <a:lnTo>
                    <a:pt x="468" y="5096"/>
                  </a:lnTo>
                  <a:lnTo>
                    <a:pt x="485" y="5104"/>
                  </a:lnTo>
                  <a:lnTo>
                    <a:pt x="494" y="5121"/>
                  </a:lnTo>
                  <a:lnTo>
                    <a:pt x="510" y="5129"/>
                  </a:lnTo>
                  <a:lnTo>
                    <a:pt x="519" y="5138"/>
                  </a:lnTo>
                  <a:lnTo>
                    <a:pt x="535" y="5154"/>
                  </a:lnTo>
                  <a:lnTo>
                    <a:pt x="544" y="5163"/>
                  </a:lnTo>
                  <a:lnTo>
                    <a:pt x="560" y="5171"/>
                  </a:lnTo>
                  <a:lnTo>
                    <a:pt x="569" y="5180"/>
                  </a:lnTo>
                  <a:lnTo>
                    <a:pt x="585" y="5188"/>
                  </a:lnTo>
                  <a:lnTo>
                    <a:pt x="602" y="5196"/>
                  </a:lnTo>
                  <a:lnTo>
                    <a:pt x="619" y="5205"/>
                  </a:lnTo>
                  <a:lnTo>
                    <a:pt x="627" y="5205"/>
                  </a:lnTo>
                  <a:lnTo>
                    <a:pt x="644" y="5213"/>
                  </a:lnTo>
                  <a:lnTo>
                    <a:pt x="661" y="5213"/>
                  </a:lnTo>
                  <a:lnTo>
                    <a:pt x="677" y="5221"/>
                  </a:lnTo>
                  <a:lnTo>
                    <a:pt x="694" y="5221"/>
                  </a:lnTo>
                  <a:lnTo>
                    <a:pt x="711" y="5221"/>
                  </a:lnTo>
                  <a:lnTo>
                    <a:pt x="711" y="5221"/>
                  </a:lnTo>
                  <a:lnTo>
                    <a:pt x="727" y="5221"/>
                  </a:lnTo>
                  <a:lnTo>
                    <a:pt x="753" y="5221"/>
                  </a:lnTo>
                  <a:lnTo>
                    <a:pt x="744" y="5221"/>
                  </a:lnTo>
                  <a:lnTo>
                    <a:pt x="761" y="5221"/>
                  </a:lnTo>
                  <a:lnTo>
                    <a:pt x="786" y="5221"/>
                  </a:lnTo>
                  <a:lnTo>
                    <a:pt x="786" y="5221"/>
                  </a:lnTo>
                  <a:lnTo>
                    <a:pt x="803" y="5221"/>
                  </a:lnTo>
                  <a:lnTo>
                    <a:pt x="828" y="5221"/>
                  </a:lnTo>
                  <a:lnTo>
                    <a:pt x="970" y="5221"/>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239;p14">
              <a:extLst>
                <a:ext uri="{FF2B5EF4-FFF2-40B4-BE49-F238E27FC236}">
                  <a16:creationId xmlns:a16="http://schemas.microsoft.com/office/drawing/2014/main" id="{BA5CBE4F-1CFA-B33D-2A0C-EFC1D6B32F7D}"/>
                </a:ext>
              </a:extLst>
            </p:cNvPr>
            <p:cNvSpPr/>
            <p:nvPr/>
          </p:nvSpPr>
          <p:spPr>
            <a:xfrm>
              <a:off x="7203134" y="4107544"/>
              <a:ext cx="208162" cy="177678"/>
            </a:xfrm>
            <a:custGeom>
              <a:avLst/>
              <a:gdLst/>
              <a:ahLst/>
              <a:cxnLst/>
              <a:rect l="l" t="t" r="r" b="b"/>
              <a:pathLst>
                <a:path w="4220" h="3602" extrusionOk="0">
                  <a:moveTo>
                    <a:pt x="235" y="1295"/>
                  </a:moveTo>
                  <a:lnTo>
                    <a:pt x="293" y="1321"/>
                  </a:lnTo>
                  <a:lnTo>
                    <a:pt x="301" y="1321"/>
                  </a:lnTo>
                  <a:lnTo>
                    <a:pt x="318" y="1362"/>
                  </a:lnTo>
                  <a:lnTo>
                    <a:pt x="343" y="1404"/>
                  </a:lnTo>
                  <a:lnTo>
                    <a:pt x="360" y="1446"/>
                  </a:lnTo>
                  <a:lnTo>
                    <a:pt x="385" y="1488"/>
                  </a:lnTo>
                  <a:lnTo>
                    <a:pt x="402" y="1529"/>
                  </a:lnTo>
                  <a:lnTo>
                    <a:pt x="427" y="1571"/>
                  </a:lnTo>
                  <a:lnTo>
                    <a:pt x="452" y="1613"/>
                  </a:lnTo>
                  <a:lnTo>
                    <a:pt x="477" y="1655"/>
                  </a:lnTo>
                  <a:lnTo>
                    <a:pt x="502" y="1696"/>
                  </a:lnTo>
                  <a:lnTo>
                    <a:pt x="527" y="1738"/>
                  </a:lnTo>
                  <a:lnTo>
                    <a:pt x="552" y="1780"/>
                  </a:lnTo>
                  <a:lnTo>
                    <a:pt x="585" y="1822"/>
                  </a:lnTo>
                  <a:lnTo>
                    <a:pt x="611" y="1864"/>
                  </a:lnTo>
                  <a:lnTo>
                    <a:pt x="644" y="1905"/>
                  </a:lnTo>
                  <a:lnTo>
                    <a:pt x="652" y="1922"/>
                  </a:lnTo>
                  <a:lnTo>
                    <a:pt x="669" y="1939"/>
                  </a:lnTo>
                  <a:lnTo>
                    <a:pt x="702" y="1980"/>
                  </a:lnTo>
                  <a:lnTo>
                    <a:pt x="736" y="2022"/>
                  </a:lnTo>
                  <a:lnTo>
                    <a:pt x="769" y="2056"/>
                  </a:lnTo>
                  <a:lnTo>
                    <a:pt x="803" y="2097"/>
                  </a:lnTo>
                  <a:lnTo>
                    <a:pt x="836" y="2131"/>
                  </a:lnTo>
                  <a:lnTo>
                    <a:pt x="869" y="2173"/>
                  </a:lnTo>
                  <a:lnTo>
                    <a:pt x="903" y="2206"/>
                  </a:lnTo>
                  <a:lnTo>
                    <a:pt x="936" y="2248"/>
                  </a:lnTo>
                  <a:lnTo>
                    <a:pt x="978" y="2281"/>
                  </a:lnTo>
                  <a:lnTo>
                    <a:pt x="1012" y="2315"/>
                  </a:lnTo>
                  <a:lnTo>
                    <a:pt x="1053" y="2348"/>
                  </a:lnTo>
                  <a:lnTo>
                    <a:pt x="1087" y="2381"/>
                  </a:lnTo>
                  <a:lnTo>
                    <a:pt x="1128" y="2415"/>
                  </a:lnTo>
                  <a:lnTo>
                    <a:pt x="1162" y="2448"/>
                  </a:lnTo>
                  <a:lnTo>
                    <a:pt x="1204" y="2482"/>
                  </a:lnTo>
                  <a:lnTo>
                    <a:pt x="1245" y="2515"/>
                  </a:lnTo>
                  <a:lnTo>
                    <a:pt x="1287" y="2540"/>
                  </a:lnTo>
                  <a:lnTo>
                    <a:pt x="1329" y="2574"/>
                  </a:lnTo>
                  <a:lnTo>
                    <a:pt x="1371" y="2607"/>
                  </a:lnTo>
                  <a:lnTo>
                    <a:pt x="1371" y="2607"/>
                  </a:lnTo>
                  <a:lnTo>
                    <a:pt x="1413" y="2632"/>
                  </a:lnTo>
                  <a:lnTo>
                    <a:pt x="1454" y="2657"/>
                  </a:lnTo>
                  <a:lnTo>
                    <a:pt x="1496" y="2691"/>
                  </a:lnTo>
                  <a:lnTo>
                    <a:pt x="1538" y="2716"/>
                  </a:lnTo>
                  <a:lnTo>
                    <a:pt x="1580" y="2741"/>
                  </a:lnTo>
                  <a:lnTo>
                    <a:pt x="1621" y="2766"/>
                  </a:lnTo>
                  <a:lnTo>
                    <a:pt x="1663" y="2791"/>
                  </a:lnTo>
                  <a:lnTo>
                    <a:pt x="1705" y="2816"/>
                  </a:lnTo>
                  <a:lnTo>
                    <a:pt x="1747" y="2833"/>
                  </a:lnTo>
                  <a:lnTo>
                    <a:pt x="1797" y="2858"/>
                  </a:lnTo>
                  <a:lnTo>
                    <a:pt x="1839" y="2883"/>
                  </a:lnTo>
                  <a:lnTo>
                    <a:pt x="1880" y="2899"/>
                  </a:lnTo>
                  <a:lnTo>
                    <a:pt x="1922" y="2916"/>
                  </a:lnTo>
                  <a:lnTo>
                    <a:pt x="1972" y="2933"/>
                  </a:lnTo>
                  <a:lnTo>
                    <a:pt x="2014" y="2950"/>
                  </a:lnTo>
                  <a:lnTo>
                    <a:pt x="2056" y="2966"/>
                  </a:lnTo>
                  <a:lnTo>
                    <a:pt x="2106" y="2983"/>
                  </a:lnTo>
                  <a:lnTo>
                    <a:pt x="2148" y="3000"/>
                  </a:lnTo>
                  <a:lnTo>
                    <a:pt x="2189" y="3016"/>
                  </a:lnTo>
                  <a:lnTo>
                    <a:pt x="2240" y="3025"/>
                  </a:lnTo>
                  <a:lnTo>
                    <a:pt x="2281" y="3041"/>
                  </a:lnTo>
                  <a:lnTo>
                    <a:pt x="2323" y="3050"/>
                  </a:lnTo>
                  <a:lnTo>
                    <a:pt x="2331" y="3050"/>
                  </a:lnTo>
                  <a:lnTo>
                    <a:pt x="2373" y="3058"/>
                  </a:lnTo>
                  <a:lnTo>
                    <a:pt x="2415" y="3067"/>
                  </a:lnTo>
                  <a:lnTo>
                    <a:pt x="2457" y="3075"/>
                  </a:lnTo>
                  <a:lnTo>
                    <a:pt x="2482" y="3075"/>
                  </a:lnTo>
                  <a:lnTo>
                    <a:pt x="2507" y="3075"/>
                  </a:lnTo>
                  <a:lnTo>
                    <a:pt x="2524" y="3075"/>
                  </a:lnTo>
                  <a:lnTo>
                    <a:pt x="2549" y="3075"/>
                  </a:lnTo>
                  <a:lnTo>
                    <a:pt x="2574" y="3075"/>
                  </a:lnTo>
                  <a:lnTo>
                    <a:pt x="2590" y="3075"/>
                  </a:lnTo>
                  <a:lnTo>
                    <a:pt x="2624" y="3075"/>
                  </a:lnTo>
                  <a:lnTo>
                    <a:pt x="2649" y="3075"/>
                  </a:lnTo>
                  <a:lnTo>
                    <a:pt x="2858" y="3075"/>
                  </a:lnTo>
                  <a:lnTo>
                    <a:pt x="2883" y="3075"/>
                  </a:lnTo>
                  <a:lnTo>
                    <a:pt x="2908" y="3075"/>
                  </a:lnTo>
                  <a:lnTo>
                    <a:pt x="2933" y="3075"/>
                  </a:lnTo>
                  <a:lnTo>
                    <a:pt x="2958" y="3075"/>
                  </a:lnTo>
                  <a:lnTo>
                    <a:pt x="2975" y="3075"/>
                  </a:lnTo>
                  <a:lnTo>
                    <a:pt x="3000" y="3075"/>
                  </a:lnTo>
                  <a:lnTo>
                    <a:pt x="3025" y="3075"/>
                  </a:lnTo>
                  <a:lnTo>
                    <a:pt x="3042" y="3075"/>
                  </a:lnTo>
                  <a:lnTo>
                    <a:pt x="3067" y="3075"/>
                  </a:lnTo>
                  <a:lnTo>
                    <a:pt x="3083" y="3067"/>
                  </a:lnTo>
                  <a:lnTo>
                    <a:pt x="3100" y="3067"/>
                  </a:lnTo>
                  <a:lnTo>
                    <a:pt x="3125" y="3058"/>
                  </a:lnTo>
                  <a:lnTo>
                    <a:pt x="3142" y="3050"/>
                  </a:lnTo>
                  <a:lnTo>
                    <a:pt x="3158" y="3041"/>
                  </a:lnTo>
                  <a:lnTo>
                    <a:pt x="3184" y="3033"/>
                  </a:lnTo>
                  <a:lnTo>
                    <a:pt x="3200" y="3025"/>
                  </a:lnTo>
                  <a:lnTo>
                    <a:pt x="3217" y="3025"/>
                  </a:lnTo>
                  <a:lnTo>
                    <a:pt x="3225" y="3025"/>
                  </a:lnTo>
                  <a:lnTo>
                    <a:pt x="3234" y="3025"/>
                  </a:lnTo>
                  <a:lnTo>
                    <a:pt x="3250" y="3008"/>
                  </a:lnTo>
                  <a:lnTo>
                    <a:pt x="3250" y="3008"/>
                  </a:lnTo>
                  <a:lnTo>
                    <a:pt x="3267" y="3000"/>
                  </a:lnTo>
                  <a:lnTo>
                    <a:pt x="3284" y="2991"/>
                  </a:lnTo>
                  <a:lnTo>
                    <a:pt x="3284" y="2991"/>
                  </a:lnTo>
                  <a:lnTo>
                    <a:pt x="3309" y="2983"/>
                  </a:lnTo>
                  <a:lnTo>
                    <a:pt x="3326" y="2975"/>
                  </a:lnTo>
                  <a:lnTo>
                    <a:pt x="3326" y="2975"/>
                  </a:lnTo>
                  <a:lnTo>
                    <a:pt x="3342" y="2958"/>
                  </a:lnTo>
                  <a:lnTo>
                    <a:pt x="3359" y="2950"/>
                  </a:lnTo>
                  <a:lnTo>
                    <a:pt x="3359" y="2950"/>
                  </a:lnTo>
                  <a:lnTo>
                    <a:pt x="3376" y="2941"/>
                  </a:lnTo>
                  <a:lnTo>
                    <a:pt x="3392" y="2924"/>
                  </a:lnTo>
                  <a:lnTo>
                    <a:pt x="3392" y="2924"/>
                  </a:lnTo>
                  <a:lnTo>
                    <a:pt x="3409" y="2916"/>
                  </a:lnTo>
                  <a:lnTo>
                    <a:pt x="3426" y="2899"/>
                  </a:lnTo>
                  <a:lnTo>
                    <a:pt x="3426" y="2899"/>
                  </a:lnTo>
                  <a:lnTo>
                    <a:pt x="3443" y="2891"/>
                  </a:lnTo>
                  <a:lnTo>
                    <a:pt x="3459" y="2874"/>
                  </a:lnTo>
                  <a:lnTo>
                    <a:pt x="3459" y="2874"/>
                  </a:lnTo>
                  <a:lnTo>
                    <a:pt x="3476" y="2858"/>
                  </a:lnTo>
                  <a:lnTo>
                    <a:pt x="3493" y="2849"/>
                  </a:lnTo>
                  <a:lnTo>
                    <a:pt x="3493" y="2849"/>
                  </a:lnTo>
                  <a:lnTo>
                    <a:pt x="3501" y="2833"/>
                  </a:lnTo>
                  <a:lnTo>
                    <a:pt x="3518" y="2816"/>
                  </a:lnTo>
                  <a:lnTo>
                    <a:pt x="3518" y="2816"/>
                  </a:lnTo>
                  <a:lnTo>
                    <a:pt x="3534" y="2799"/>
                  </a:lnTo>
                  <a:lnTo>
                    <a:pt x="3543" y="2791"/>
                  </a:lnTo>
                  <a:lnTo>
                    <a:pt x="3543" y="2791"/>
                  </a:lnTo>
                  <a:lnTo>
                    <a:pt x="3559" y="2774"/>
                  </a:lnTo>
                  <a:lnTo>
                    <a:pt x="3576" y="2757"/>
                  </a:lnTo>
                  <a:lnTo>
                    <a:pt x="3576" y="2757"/>
                  </a:lnTo>
                  <a:lnTo>
                    <a:pt x="3585" y="2741"/>
                  </a:lnTo>
                  <a:lnTo>
                    <a:pt x="3585" y="2741"/>
                  </a:lnTo>
                  <a:lnTo>
                    <a:pt x="3593" y="2724"/>
                  </a:lnTo>
                  <a:lnTo>
                    <a:pt x="3593" y="2724"/>
                  </a:lnTo>
                  <a:lnTo>
                    <a:pt x="3610" y="2707"/>
                  </a:lnTo>
                  <a:lnTo>
                    <a:pt x="3618" y="2691"/>
                  </a:lnTo>
                  <a:lnTo>
                    <a:pt x="3618" y="2691"/>
                  </a:lnTo>
                  <a:lnTo>
                    <a:pt x="3635" y="2674"/>
                  </a:lnTo>
                  <a:lnTo>
                    <a:pt x="3643" y="2657"/>
                  </a:lnTo>
                  <a:lnTo>
                    <a:pt x="3643" y="2657"/>
                  </a:lnTo>
                  <a:lnTo>
                    <a:pt x="3660" y="2640"/>
                  </a:lnTo>
                  <a:lnTo>
                    <a:pt x="3668" y="2624"/>
                  </a:lnTo>
                  <a:lnTo>
                    <a:pt x="3668" y="2624"/>
                  </a:lnTo>
                  <a:lnTo>
                    <a:pt x="3676" y="2607"/>
                  </a:lnTo>
                  <a:lnTo>
                    <a:pt x="3693" y="2590"/>
                  </a:lnTo>
                  <a:lnTo>
                    <a:pt x="3693" y="2590"/>
                  </a:lnTo>
                  <a:lnTo>
                    <a:pt x="3702" y="2565"/>
                  </a:lnTo>
                  <a:lnTo>
                    <a:pt x="3710" y="2549"/>
                  </a:lnTo>
                  <a:lnTo>
                    <a:pt x="3710" y="2549"/>
                  </a:lnTo>
                  <a:lnTo>
                    <a:pt x="3718" y="2532"/>
                  </a:lnTo>
                  <a:lnTo>
                    <a:pt x="3727" y="2507"/>
                  </a:lnTo>
                  <a:lnTo>
                    <a:pt x="3727" y="2507"/>
                  </a:lnTo>
                  <a:lnTo>
                    <a:pt x="3735" y="2490"/>
                  </a:lnTo>
                  <a:lnTo>
                    <a:pt x="3743" y="2473"/>
                  </a:lnTo>
                  <a:lnTo>
                    <a:pt x="3752" y="2448"/>
                  </a:lnTo>
                  <a:lnTo>
                    <a:pt x="3760" y="2432"/>
                  </a:lnTo>
                  <a:lnTo>
                    <a:pt x="3768" y="2415"/>
                  </a:lnTo>
                  <a:lnTo>
                    <a:pt x="3768" y="2398"/>
                  </a:lnTo>
                  <a:lnTo>
                    <a:pt x="3777" y="2373"/>
                  </a:lnTo>
                  <a:lnTo>
                    <a:pt x="3785" y="2356"/>
                  </a:lnTo>
                  <a:lnTo>
                    <a:pt x="3793" y="2340"/>
                  </a:lnTo>
                  <a:lnTo>
                    <a:pt x="3793" y="2315"/>
                  </a:lnTo>
                  <a:lnTo>
                    <a:pt x="3802" y="2298"/>
                  </a:lnTo>
                  <a:lnTo>
                    <a:pt x="3802" y="2273"/>
                  </a:lnTo>
                  <a:lnTo>
                    <a:pt x="3802" y="2273"/>
                  </a:lnTo>
                  <a:lnTo>
                    <a:pt x="3802" y="2256"/>
                  </a:lnTo>
                  <a:lnTo>
                    <a:pt x="3802" y="2231"/>
                  </a:lnTo>
                  <a:lnTo>
                    <a:pt x="3802" y="2214"/>
                  </a:lnTo>
                  <a:lnTo>
                    <a:pt x="3802" y="2189"/>
                  </a:lnTo>
                  <a:lnTo>
                    <a:pt x="3802" y="2173"/>
                  </a:lnTo>
                  <a:lnTo>
                    <a:pt x="3802" y="2148"/>
                  </a:lnTo>
                  <a:lnTo>
                    <a:pt x="3802" y="2131"/>
                  </a:lnTo>
                  <a:lnTo>
                    <a:pt x="3802" y="2106"/>
                  </a:lnTo>
                  <a:lnTo>
                    <a:pt x="3802" y="2081"/>
                  </a:lnTo>
                  <a:lnTo>
                    <a:pt x="3802" y="2064"/>
                  </a:lnTo>
                  <a:lnTo>
                    <a:pt x="3802" y="2039"/>
                  </a:lnTo>
                  <a:lnTo>
                    <a:pt x="3802" y="1788"/>
                  </a:lnTo>
                  <a:lnTo>
                    <a:pt x="3802" y="1763"/>
                  </a:lnTo>
                  <a:lnTo>
                    <a:pt x="3802" y="1738"/>
                  </a:lnTo>
                  <a:lnTo>
                    <a:pt x="3802" y="1713"/>
                  </a:lnTo>
                  <a:lnTo>
                    <a:pt x="3802" y="1688"/>
                  </a:lnTo>
                  <a:lnTo>
                    <a:pt x="3802" y="1663"/>
                  </a:lnTo>
                  <a:lnTo>
                    <a:pt x="3802" y="1638"/>
                  </a:lnTo>
                  <a:lnTo>
                    <a:pt x="3802" y="1621"/>
                  </a:lnTo>
                  <a:lnTo>
                    <a:pt x="3802" y="1596"/>
                  </a:lnTo>
                  <a:lnTo>
                    <a:pt x="3802" y="1571"/>
                  </a:lnTo>
                  <a:lnTo>
                    <a:pt x="3802" y="1546"/>
                  </a:lnTo>
                  <a:lnTo>
                    <a:pt x="3802" y="1521"/>
                  </a:lnTo>
                  <a:lnTo>
                    <a:pt x="3793" y="1496"/>
                  </a:lnTo>
                  <a:lnTo>
                    <a:pt x="3793" y="1471"/>
                  </a:lnTo>
                  <a:lnTo>
                    <a:pt x="3785" y="1446"/>
                  </a:lnTo>
                  <a:lnTo>
                    <a:pt x="3777" y="1429"/>
                  </a:lnTo>
                  <a:lnTo>
                    <a:pt x="3768" y="1404"/>
                  </a:lnTo>
                  <a:lnTo>
                    <a:pt x="3760" y="1379"/>
                  </a:lnTo>
                  <a:lnTo>
                    <a:pt x="3760" y="1354"/>
                  </a:lnTo>
                  <a:lnTo>
                    <a:pt x="3752" y="1329"/>
                  </a:lnTo>
                  <a:lnTo>
                    <a:pt x="3743" y="1304"/>
                  </a:lnTo>
                  <a:lnTo>
                    <a:pt x="3735" y="1287"/>
                  </a:lnTo>
                  <a:lnTo>
                    <a:pt x="3727" y="1262"/>
                  </a:lnTo>
                  <a:lnTo>
                    <a:pt x="3718" y="1237"/>
                  </a:lnTo>
                  <a:lnTo>
                    <a:pt x="3710" y="1212"/>
                  </a:lnTo>
                  <a:lnTo>
                    <a:pt x="3702" y="1195"/>
                  </a:lnTo>
                  <a:lnTo>
                    <a:pt x="3702" y="1195"/>
                  </a:lnTo>
                  <a:lnTo>
                    <a:pt x="3685" y="1170"/>
                  </a:lnTo>
                  <a:lnTo>
                    <a:pt x="3676" y="1145"/>
                  </a:lnTo>
                  <a:lnTo>
                    <a:pt x="3668" y="1128"/>
                  </a:lnTo>
                  <a:lnTo>
                    <a:pt x="3660" y="1103"/>
                  </a:lnTo>
                  <a:lnTo>
                    <a:pt x="3643" y="1078"/>
                  </a:lnTo>
                  <a:lnTo>
                    <a:pt x="3635" y="1062"/>
                  </a:lnTo>
                  <a:lnTo>
                    <a:pt x="3618" y="1028"/>
                  </a:lnTo>
                  <a:lnTo>
                    <a:pt x="3601" y="995"/>
                  </a:lnTo>
                  <a:lnTo>
                    <a:pt x="3585" y="961"/>
                  </a:lnTo>
                  <a:lnTo>
                    <a:pt x="3568" y="928"/>
                  </a:lnTo>
                  <a:lnTo>
                    <a:pt x="3551" y="903"/>
                  </a:lnTo>
                  <a:lnTo>
                    <a:pt x="3526" y="869"/>
                  </a:lnTo>
                  <a:lnTo>
                    <a:pt x="3509" y="836"/>
                  </a:lnTo>
                  <a:lnTo>
                    <a:pt x="3493" y="811"/>
                  </a:lnTo>
                  <a:lnTo>
                    <a:pt x="3468" y="778"/>
                  </a:lnTo>
                  <a:lnTo>
                    <a:pt x="3451" y="752"/>
                  </a:lnTo>
                  <a:lnTo>
                    <a:pt x="3426" y="719"/>
                  </a:lnTo>
                  <a:lnTo>
                    <a:pt x="3409" y="694"/>
                  </a:lnTo>
                  <a:lnTo>
                    <a:pt x="3384" y="669"/>
                  </a:lnTo>
                  <a:lnTo>
                    <a:pt x="3359" y="635"/>
                  </a:lnTo>
                  <a:lnTo>
                    <a:pt x="3342" y="610"/>
                  </a:lnTo>
                  <a:lnTo>
                    <a:pt x="3317" y="585"/>
                  </a:lnTo>
                  <a:lnTo>
                    <a:pt x="3292" y="552"/>
                  </a:lnTo>
                  <a:lnTo>
                    <a:pt x="3275" y="527"/>
                  </a:lnTo>
                  <a:lnTo>
                    <a:pt x="3250" y="502"/>
                  </a:lnTo>
                  <a:lnTo>
                    <a:pt x="3225" y="477"/>
                  </a:lnTo>
                  <a:lnTo>
                    <a:pt x="3200" y="443"/>
                  </a:lnTo>
                  <a:lnTo>
                    <a:pt x="3175" y="418"/>
                  </a:lnTo>
                  <a:lnTo>
                    <a:pt x="3150" y="393"/>
                  </a:lnTo>
                  <a:lnTo>
                    <a:pt x="3125" y="368"/>
                  </a:lnTo>
                  <a:lnTo>
                    <a:pt x="3075" y="318"/>
                  </a:lnTo>
                  <a:lnTo>
                    <a:pt x="3016" y="260"/>
                  </a:lnTo>
                  <a:lnTo>
                    <a:pt x="2966" y="209"/>
                  </a:lnTo>
                  <a:lnTo>
                    <a:pt x="2908" y="151"/>
                  </a:lnTo>
                  <a:lnTo>
                    <a:pt x="2900" y="9"/>
                  </a:lnTo>
                  <a:lnTo>
                    <a:pt x="3042" y="1"/>
                  </a:lnTo>
                  <a:lnTo>
                    <a:pt x="3100" y="51"/>
                  </a:lnTo>
                  <a:lnTo>
                    <a:pt x="3167" y="101"/>
                  </a:lnTo>
                  <a:lnTo>
                    <a:pt x="3225" y="151"/>
                  </a:lnTo>
                  <a:lnTo>
                    <a:pt x="3284" y="201"/>
                  </a:lnTo>
                  <a:lnTo>
                    <a:pt x="3309" y="226"/>
                  </a:lnTo>
                  <a:lnTo>
                    <a:pt x="3342" y="251"/>
                  </a:lnTo>
                  <a:lnTo>
                    <a:pt x="3367" y="276"/>
                  </a:lnTo>
                  <a:lnTo>
                    <a:pt x="3401" y="301"/>
                  </a:lnTo>
                  <a:lnTo>
                    <a:pt x="3426" y="326"/>
                  </a:lnTo>
                  <a:lnTo>
                    <a:pt x="3451" y="351"/>
                  </a:lnTo>
                  <a:lnTo>
                    <a:pt x="3484" y="385"/>
                  </a:lnTo>
                  <a:lnTo>
                    <a:pt x="3509" y="410"/>
                  </a:lnTo>
                  <a:lnTo>
                    <a:pt x="3534" y="435"/>
                  </a:lnTo>
                  <a:lnTo>
                    <a:pt x="3559" y="468"/>
                  </a:lnTo>
                  <a:lnTo>
                    <a:pt x="3593" y="493"/>
                  </a:lnTo>
                  <a:lnTo>
                    <a:pt x="3618" y="519"/>
                  </a:lnTo>
                  <a:lnTo>
                    <a:pt x="3643" y="552"/>
                  </a:lnTo>
                  <a:lnTo>
                    <a:pt x="3668" y="577"/>
                  </a:lnTo>
                  <a:lnTo>
                    <a:pt x="3693" y="610"/>
                  </a:lnTo>
                  <a:lnTo>
                    <a:pt x="3718" y="644"/>
                  </a:lnTo>
                  <a:lnTo>
                    <a:pt x="3743" y="669"/>
                  </a:lnTo>
                  <a:lnTo>
                    <a:pt x="3768" y="702"/>
                  </a:lnTo>
                  <a:lnTo>
                    <a:pt x="3793" y="736"/>
                  </a:lnTo>
                  <a:lnTo>
                    <a:pt x="3818" y="769"/>
                  </a:lnTo>
                  <a:lnTo>
                    <a:pt x="3844" y="803"/>
                  </a:lnTo>
                  <a:lnTo>
                    <a:pt x="3860" y="836"/>
                  </a:lnTo>
                  <a:lnTo>
                    <a:pt x="3885" y="869"/>
                  </a:lnTo>
                  <a:lnTo>
                    <a:pt x="3910" y="903"/>
                  </a:lnTo>
                  <a:lnTo>
                    <a:pt x="3927" y="928"/>
                  </a:lnTo>
                  <a:lnTo>
                    <a:pt x="3944" y="953"/>
                  </a:lnTo>
                  <a:lnTo>
                    <a:pt x="3952" y="978"/>
                  </a:lnTo>
                  <a:lnTo>
                    <a:pt x="3969" y="1003"/>
                  </a:lnTo>
                  <a:lnTo>
                    <a:pt x="3986" y="1028"/>
                  </a:lnTo>
                  <a:lnTo>
                    <a:pt x="3994" y="1053"/>
                  </a:lnTo>
                  <a:lnTo>
                    <a:pt x="3994" y="1053"/>
                  </a:lnTo>
                  <a:lnTo>
                    <a:pt x="4011" y="1078"/>
                  </a:lnTo>
                  <a:lnTo>
                    <a:pt x="4019" y="1103"/>
                  </a:lnTo>
                  <a:lnTo>
                    <a:pt x="4036" y="1128"/>
                  </a:lnTo>
                  <a:lnTo>
                    <a:pt x="4044" y="1153"/>
                  </a:lnTo>
                  <a:lnTo>
                    <a:pt x="4061" y="1187"/>
                  </a:lnTo>
                  <a:lnTo>
                    <a:pt x="4069" y="1212"/>
                  </a:lnTo>
                  <a:lnTo>
                    <a:pt x="4086" y="1237"/>
                  </a:lnTo>
                  <a:lnTo>
                    <a:pt x="4094" y="1262"/>
                  </a:lnTo>
                  <a:lnTo>
                    <a:pt x="4103" y="1295"/>
                  </a:lnTo>
                  <a:lnTo>
                    <a:pt x="4111" y="1321"/>
                  </a:lnTo>
                  <a:lnTo>
                    <a:pt x="4128" y="1346"/>
                  </a:lnTo>
                  <a:lnTo>
                    <a:pt x="4136" y="1371"/>
                  </a:lnTo>
                  <a:lnTo>
                    <a:pt x="4144" y="1404"/>
                  </a:lnTo>
                  <a:lnTo>
                    <a:pt x="4153" y="1429"/>
                  </a:lnTo>
                  <a:lnTo>
                    <a:pt x="4161" y="1454"/>
                  </a:lnTo>
                  <a:lnTo>
                    <a:pt x="4169" y="1488"/>
                  </a:lnTo>
                  <a:lnTo>
                    <a:pt x="4178" y="1513"/>
                  </a:lnTo>
                  <a:lnTo>
                    <a:pt x="4186" y="1538"/>
                  </a:lnTo>
                  <a:lnTo>
                    <a:pt x="4194" y="1571"/>
                  </a:lnTo>
                  <a:lnTo>
                    <a:pt x="4194" y="1596"/>
                  </a:lnTo>
                  <a:lnTo>
                    <a:pt x="4203" y="1621"/>
                  </a:lnTo>
                  <a:lnTo>
                    <a:pt x="4211" y="1655"/>
                  </a:lnTo>
                  <a:lnTo>
                    <a:pt x="4219" y="1680"/>
                  </a:lnTo>
                  <a:lnTo>
                    <a:pt x="4219" y="1705"/>
                  </a:lnTo>
                  <a:lnTo>
                    <a:pt x="4219" y="1738"/>
                  </a:lnTo>
                  <a:lnTo>
                    <a:pt x="4219" y="1763"/>
                  </a:lnTo>
                  <a:lnTo>
                    <a:pt x="4219" y="1797"/>
                  </a:lnTo>
                  <a:lnTo>
                    <a:pt x="4219" y="1822"/>
                  </a:lnTo>
                  <a:lnTo>
                    <a:pt x="4219" y="1847"/>
                  </a:lnTo>
                  <a:lnTo>
                    <a:pt x="4219" y="1880"/>
                  </a:lnTo>
                  <a:lnTo>
                    <a:pt x="4219" y="1905"/>
                  </a:lnTo>
                  <a:lnTo>
                    <a:pt x="4219" y="1939"/>
                  </a:lnTo>
                  <a:lnTo>
                    <a:pt x="4219" y="1964"/>
                  </a:lnTo>
                  <a:lnTo>
                    <a:pt x="4219" y="2223"/>
                  </a:lnTo>
                  <a:lnTo>
                    <a:pt x="4219" y="2248"/>
                  </a:lnTo>
                  <a:lnTo>
                    <a:pt x="4219" y="2273"/>
                  </a:lnTo>
                  <a:lnTo>
                    <a:pt x="4219" y="2306"/>
                  </a:lnTo>
                  <a:lnTo>
                    <a:pt x="4219" y="2331"/>
                  </a:lnTo>
                  <a:lnTo>
                    <a:pt x="4219" y="2356"/>
                  </a:lnTo>
                  <a:lnTo>
                    <a:pt x="4219" y="2356"/>
                  </a:lnTo>
                  <a:lnTo>
                    <a:pt x="4219" y="2381"/>
                  </a:lnTo>
                  <a:lnTo>
                    <a:pt x="4219" y="2407"/>
                  </a:lnTo>
                  <a:lnTo>
                    <a:pt x="4219" y="2440"/>
                  </a:lnTo>
                  <a:lnTo>
                    <a:pt x="4211" y="2465"/>
                  </a:lnTo>
                  <a:lnTo>
                    <a:pt x="4203" y="2490"/>
                  </a:lnTo>
                  <a:lnTo>
                    <a:pt x="4194" y="2515"/>
                  </a:lnTo>
                  <a:lnTo>
                    <a:pt x="4194" y="2549"/>
                  </a:lnTo>
                  <a:lnTo>
                    <a:pt x="4186" y="2574"/>
                  </a:lnTo>
                  <a:lnTo>
                    <a:pt x="4178" y="2599"/>
                  </a:lnTo>
                  <a:lnTo>
                    <a:pt x="4169" y="2624"/>
                  </a:lnTo>
                  <a:lnTo>
                    <a:pt x="4161" y="2649"/>
                  </a:lnTo>
                  <a:lnTo>
                    <a:pt x="4111" y="2741"/>
                  </a:lnTo>
                  <a:lnTo>
                    <a:pt x="4103" y="2766"/>
                  </a:lnTo>
                  <a:lnTo>
                    <a:pt x="4086" y="2791"/>
                  </a:lnTo>
                  <a:lnTo>
                    <a:pt x="4077" y="2816"/>
                  </a:lnTo>
                  <a:lnTo>
                    <a:pt x="4069" y="2849"/>
                  </a:lnTo>
                  <a:lnTo>
                    <a:pt x="4052" y="2874"/>
                  </a:lnTo>
                  <a:lnTo>
                    <a:pt x="4044" y="2899"/>
                  </a:lnTo>
                  <a:lnTo>
                    <a:pt x="4027" y="2924"/>
                  </a:lnTo>
                  <a:lnTo>
                    <a:pt x="4019" y="2950"/>
                  </a:lnTo>
                  <a:lnTo>
                    <a:pt x="4002" y="2975"/>
                  </a:lnTo>
                  <a:lnTo>
                    <a:pt x="3986" y="2991"/>
                  </a:lnTo>
                  <a:lnTo>
                    <a:pt x="3977" y="3016"/>
                  </a:lnTo>
                  <a:lnTo>
                    <a:pt x="3960" y="3041"/>
                  </a:lnTo>
                  <a:lnTo>
                    <a:pt x="3944" y="3067"/>
                  </a:lnTo>
                  <a:lnTo>
                    <a:pt x="3944" y="3067"/>
                  </a:lnTo>
                  <a:lnTo>
                    <a:pt x="3927" y="3092"/>
                  </a:lnTo>
                  <a:lnTo>
                    <a:pt x="3910" y="3108"/>
                  </a:lnTo>
                  <a:lnTo>
                    <a:pt x="3894" y="3133"/>
                  </a:lnTo>
                  <a:lnTo>
                    <a:pt x="3877" y="3158"/>
                  </a:lnTo>
                  <a:lnTo>
                    <a:pt x="3860" y="3175"/>
                  </a:lnTo>
                  <a:lnTo>
                    <a:pt x="3835" y="3200"/>
                  </a:lnTo>
                  <a:lnTo>
                    <a:pt x="3818" y="3217"/>
                  </a:lnTo>
                  <a:lnTo>
                    <a:pt x="3793" y="3242"/>
                  </a:lnTo>
                  <a:lnTo>
                    <a:pt x="3777" y="3259"/>
                  </a:lnTo>
                  <a:lnTo>
                    <a:pt x="3752" y="3284"/>
                  </a:lnTo>
                  <a:lnTo>
                    <a:pt x="3735" y="3300"/>
                  </a:lnTo>
                  <a:lnTo>
                    <a:pt x="3710" y="3317"/>
                  </a:lnTo>
                  <a:lnTo>
                    <a:pt x="3685" y="3342"/>
                  </a:lnTo>
                  <a:lnTo>
                    <a:pt x="3660" y="3359"/>
                  </a:lnTo>
                  <a:lnTo>
                    <a:pt x="3643" y="3376"/>
                  </a:lnTo>
                  <a:lnTo>
                    <a:pt x="3618" y="3392"/>
                  </a:lnTo>
                  <a:lnTo>
                    <a:pt x="3593" y="3409"/>
                  </a:lnTo>
                  <a:lnTo>
                    <a:pt x="3568" y="3426"/>
                  </a:lnTo>
                  <a:lnTo>
                    <a:pt x="3543" y="3442"/>
                  </a:lnTo>
                  <a:lnTo>
                    <a:pt x="3509" y="3451"/>
                  </a:lnTo>
                  <a:lnTo>
                    <a:pt x="3484" y="3468"/>
                  </a:lnTo>
                  <a:lnTo>
                    <a:pt x="3459" y="3484"/>
                  </a:lnTo>
                  <a:lnTo>
                    <a:pt x="3451" y="3493"/>
                  </a:lnTo>
                  <a:lnTo>
                    <a:pt x="3434" y="3493"/>
                  </a:lnTo>
                  <a:lnTo>
                    <a:pt x="3401" y="3509"/>
                  </a:lnTo>
                  <a:lnTo>
                    <a:pt x="3376" y="3518"/>
                  </a:lnTo>
                  <a:lnTo>
                    <a:pt x="3342" y="3534"/>
                  </a:lnTo>
                  <a:lnTo>
                    <a:pt x="3317" y="3543"/>
                  </a:lnTo>
                  <a:lnTo>
                    <a:pt x="3284" y="3551"/>
                  </a:lnTo>
                  <a:lnTo>
                    <a:pt x="3259" y="3559"/>
                  </a:lnTo>
                  <a:lnTo>
                    <a:pt x="3225" y="3568"/>
                  </a:lnTo>
                  <a:lnTo>
                    <a:pt x="3192" y="3576"/>
                  </a:lnTo>
                  <a:lnTo>
                    <a:pt x="3167" y="3584"/>
                  </a:lnTo>
                  <a:lnTo>
                    <a:pt x="3133" y="3593"/>
                  </a:lnTo>
                  <a:lnTo>
                    <a:pt x="3100" y="3601"/>
                  </a:lnTo>
                  <a:lnTo>
                    <a:pt x="3067" y="3601"/>
                  </a:lnTo>
                  <a:lnTo>
                    <a:pt x="3033" y="3601"/>
                  </a:lnTo>
                  <a:lnTo>
                    <a:pt x="3000" y="3601"/>
                  </a:lnTo>
                  <a:lnTo>
                    <a:pt x="2966" y="3601"/>
                  </a:lnTo>
                  <a:lnTo>
                    <a:pt x="2933" y="3601"/>
                  </a:lnTo>
                  <a:lnTo>
                    <a:pt x="2900" y="3601"/>
                  </a:lnTo>
                  <a:lnTo>
                    <a:pt x="2866" y="3601"/>
                  </a:lnTo>
                  <a:lnTo>
                    <a:pt x="2691" y="3601"/>
                  </a:lnTo>
                  <a:lnTo>
                    <a:pt x="2649" y="3601"/>
                  </a:lnTo>
                  <a:lnTo>
                    <a:pt x="2615" y="3601"/>
                  </a:lnTo>
                  <a:lnTo>
                    <a:pt x="2574" y="3601"/>
                  </a:lnTo>
                  <a:lnTo>
                    <a:pt x="2540" y="3601"/>
                  </a:lnTo>
                  <a:lnTo>
                    <a:pt x="2507" y="3601"/>
                  </a:lnTo>
                  <a:lnTo>
                    <a:pt x="2482" y="3601"/>
                  </a:lnTo>
                  <a:lnTo>
                    <a:pt x="2457" y="3601"/>
                  </a:lnTo>
                  <a:lnTo>
                    <a:pt x="2432" y="3601"/>
                  </a:lnTo>
                  <a:lnTo>
                    <a:pt x="2398" y="3601"/>
                  </a:lnTo>
                  <a:lnTo>
                    <a:pt x="2373" y="3601"/>
                  </a:lnTo>
                  <a:lnTo>
                    <a:pt x="2315" y="3593"/>
                  </a:lnTo>
                  <a:lnTo>
                    <a:pt x="2265" y="3576"/>
                  </a:lnTo>
                  <a:lnTo>
                    <a:pt x="2214" y="3568"/>
                  </a:lnTo>
                  <a:lnTo>
                    <a:pt x="2206" y="3568"/>
                  </a:lnTo>
                  <a:lnTo>
                    <a:pt x="2156" y="3551"/>
                  </a:lnTo>
                  <a:lnTo>
                    <a:pt x="2098" y="3534"/>
                  </a:lnTo>
                  <a:lnTo>
                    <a:pt x="2047" y="3518"/>
                  </a:lnTo>
                  <a:lnTo>
                    <a:pt x="1989" y="3501"/>
                  </a:lnTo>
                  <a:lnTo>
                    <a:pt x="1939" y="3476"/>
                  </a:lnTo>
                  <a:lnTo>
                    <a:pt x="1889" y="3459"/>
                  </a:lnTo>
                  <a:lnTo>
                    <a:pt x="1830" y="3434"/>
                  </a:lnTo>
                  <a:lnTo>
                    <a:pt x="1780" y="3417"/>
                  </a:lnTo>
                  <a:lnTo>
                    <a:pt x="1730" y="3392"/>
                  </a:lnTo>
                  <a:lnTo>
                    <a:pt x="1680" y="3367"/>
                  </a:lnTo>
                  <a:lnTo>
                    <a:pt x="1630" y="3342"/>
                  </a:lnTo>
                  <a:lnTo>
                    <a:pt x="1580" y="3309"/>
                  </a:lnTo>
                  <a:lnTo>
                    <a:pt x="1529" y="3284"/>
                  </a:lnTo>
                  <a:lnTo>
                    <a:pt x="1479" y="3259"/>
                  </a:lnTo>
                  <a:lnTo>
                    <a:pt x="1429" y="3225"/>
                  </a:lnTo>
                  <a:lnTo>
                    <a:pt x="1379" y="3192"/>
                  </a:lnTo>
                  <a:lnTo>
                    <a:pt x="1329" y="3167"/>
                  </a:lnTo>
                  <a:lnTo>
                    <a:pt x="1279" y="3133"/>
                  </a:lnTo>
                  <a:lnTo>
                    <a:pt x="1237" y="3100"/>
                  </a:lnTo>
                  <a:lnTo>
                    <a:pt x="1187" y="3067"/>
                  </a:lnTo>
                  <a:lnTo>
                    <a:pt x="1137" y="3033"/>
                  </a:lnTo>
                  <a:lnTo>
                    <a:pt x="1095" y="3000"/>
                  </a:lnTo>
                  <a:lnTo>
                    <a:pt x="1095" y="3000"/>
                  </a:lnTo>
                  <a:lnTo>
                    <a:pt x="1053" y="2958"/>
                  </a:lnTo>
                  <a:lnTo>
                    <a:pt x="1003" y="2924"/>
                  </a:lnTo>
                  <a:lnTo>
                    <a:pt x="961" y="2883"/>
                  </a:lnTo>
                  <a:lnTo>
                    <a:pt x="920" y="2849"/>
                  </a:lnTo>
                  <a:lnTo>
                    <a:pt x="878" y="2808"/>
                  </a:lnTo>
                  <a:lnTo>
                    <a:pt x="836" y="2766"/>
                  </a:lnTo>
                  <a:lnTo>
                    <a:pt x="794" y="2724"/>
                  </a:lnTo>
                  <a:lnTo>
                    <a:pt x="753" y="2682"/>
                  </a:lnTo>
                  <a:lnTo>
                    <a:pt x="711" y="2640"/>
                  </a:lnTo>
                  <a:lnTo>
                    <a:pt x="677" y="2599"/>
                  </a:lnTo>
                  <a:lnTo>
                    <a:pt x="636" y="2557"/>
                  </a:lnTo>
                  <a:lnTo>
                    <a:pt x="602" y="2515"/>
                  </a:lnTo>
                  <a:lnTo>
                    <a:pt x="560" y="2473"/>
                  </a:lnTo>
                  <a:lnTo>
                    <a:pt x="527" y="2423"/>
                  </a:lnTo>
                  <a:lnTo>
                    <a:pt x="494" y="2381"/>
                  </a:lnTo>
                  <a:lnTo>
                    <a:pt x="452" y="2340"/>
                  </a:lnTo>
                  <a:lnTo>
                    <a:pt x="418" y="2290"/>
                  </a:lnTo>
                  <a:lnTo>
                    <a:pt x="385" y="2248"/>
                  </a:lnTo>
                  <a:lnTo>
                    <a:pt x="360" y="2198"/>
                  </a:lnTo>
                  <a:lnTo>
                    <a:pt x="335" y="2173"/>
                  </a:lnTo>
                  <a:lnTo>
                    <a:pt x="326" y="2148"/>
                  </a:lnTo>
                  <a:lnTo>
                    <a:pt x="293" y="2097"/>
                  </a:lnTo>
                  <a:lnTo>
                    <a:pt x="268" y="2056"/>
                  </a:lnTo>
                  <a:lnTo>
                    <a:pt x="235" y="2006"/>
                  </a:lnTo>
                  <a:lnTo>
                    <a:pt x="210" y="1955"/>
                  </a:lnTo>
                  <a:lnTo>
                    <a:pt x="184" y="1905"/>
                  </a:lnTo>
                  <a:lnTo>
                    <a:pt x="159" y="1855"/>
                  </a:lnTo>
                  <a:lnTo>
                    <a:pt x="134" y="1805"/>
                  </a:lnTo>
                  <a:lnTo>
                    <a:pt x="109" y="1755"/>
                  </a:lnTo>
                  <a:lnTo>
                    <a:pt x="93" y="1705"/>
                  </a:lnTo>
                  <a:lnTo>
                    <a:pt x="68" y="1655"/>
                  </a:lnTo>
                  <a:lnTo>
                    <a:pt x="51" y="1605"/>
                  </a:lnTo>
                  <a:lnTo>
                    <a:pt x="34" y="1554"/>
                  </a:lnTo>
                  <a:lnTo>
                    <a:pt x="9" y="1504"/>
                  </a:lnTo>
                  <a:lnTo>
                    <a:pt x="1" y="1454"/>
                  </a:lnTo>
                  <a:lnTo>
                    <a:pt x="1" y="1446"/>
                  </a:lnTo>
                  <a:lnTo>
                    <a:pt x="26" y="1379"/>
                  </a:lnTo>
                  <a:lnTo>
                    <a:pt x="51" y="1321"/>
                  </a:lnTo>
                  <a:lnTo>
                    <a:pt x="93" y="1237"/>
                  </a:lnTo>
                  <a:lnTo>
                    <a:pt x="176" y="1279"/>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240;p14">
              <a:extLst>
                <a:ext uri="{FF2B5EF4-FFF2-40B4-BE49-F238E27FC236}">
                  <a16:creationId xmlns:a16="http://schemas.microsoft.com/office/drawing/2014/main" id="{094401F3-A327-B1EA-FD77-6A34EF2DB48C}"/>
                </a:ext>
              </a:extLst>
            </p:cNvPr>
            <p:cNvSpPr/>
            <p:nvPr/>
          </p:nvSpPr>
          <p:spPr>
            <a:xfrm>
              <a:off x="5956579" y="4562096"/>
              <a:ext cx="293055" cy="259216"/>
            </a:xfrm>
            <a:custGeom>
              <a:avLst/>
              <a:gdLst/>
              <a:ahLst/>
              <a:cxnLst/>
              <a:rect l="l" t="t" r="r" b="b"/>
              <a:pathLst>
                <a:path w="5941" h="5255" extrusionOk="0">
                  <a:moveTo>
                    <a:pt x="2632" y="0"/>
                  </a:moveTo>
                  <a:lnTo>
                    <a:pt x="2716" y="0"/>
                  </a:lnTo>
                  <a:lnTo>
                    <a:pt x="2774" y="0"/>
                  </a:lnTo>
                  <a:lnTo>
                    <a:pt x="2833" y="0"/>
                  </a:lnTo>
                  <a:lnTo>
                    <a:pt x="2866" y="0"/>
                  </a:lnTo>
                  <a:lnTo>
                    <a:pt x="2916" y="0"/>
                  </a:lnTo>
                  <a:lnTo>
                    <a:pt x="2966" y="0"/>
                  </a:lnTo>
                  <a:lnTo>
                    <a:pt x="3025" y="0"/>
                  </a:lnTo>
                  <a:lnTo>
                    <a:pt x="3075" y="8"/>
                  </a:lnTo>
                  <a:lnTo>
                    <a:pt x="3125" y="8"/>
                  </a:lnTo>
                  <a:lnTo>
                    <a:pt x="3175" y="17"/>
                  </a:lnTo>
                  <a:lnTo>
                    <a:pt x="3225" y="25"/>
                  </a:lnTo>
                  <a:lnTo>
                    <a:pt x="3275" y="34"/>
                  </a:lnTo>
                  <a:lnTo>
                    <a:pt x="3334" y="42"/>
                  </a:lnTo>
                  <a:lnTo>
                    <a:pt x="3384" y="50"/>
                  </a:lnTo>
                  <a:lnTo>
                    <a:pt x="3434" y="59"/>
                  </a:lnTo>
                  <a:lnTo>
                    <a:pt x="3484" y="67"/>
                  </a:lnTo>
                  <a:lnTo>
                    <a:pt x="3534" y="75"/>
                  </a:lnTo>
                  <a:lnTo>
                    <a:pt x="3585" y="92"/>
                  </a:lnTo>
                  <a:lnTo>
                    <a:pt x="3635" y="100"/>
                  </a:lnTo>
                  <a:lnTo>
                    <a:pt x="3685" y="109"/>
                  </a:lnTo>
                  <a:lnTo>
                    <a:pt x="3727" y="125"/>
                  </a:lnTo>
                  <a:lnTo>
                    <a:pt x="3777" y="134"/>
                  </a:lnTo>
                  <a:lnTo>
                    <a:pt x="3827" y="150"/>
                  </a:lnTo>
                  <a:lnTo>
                    <a:pt x="3877" y="159"/>
                  </a:lnTo>
                  <a:lnTo>
                    <a:pt x="3927" y="176"/>
                  </a:lnTo>
                  <a:lnTo>
                    <a:pt x="3977" y="192"/>
                  </a:lnTo>
                  <a:lnTo>
                    <a:pt x="4002" y="201"/>
                  </a:lnTo>
                  <a:lnTo>
                    <a:pt x="4019" y="201"/>
                  </a:lnTo>
                  <a:lnTo>
                    <a:pt x="4069" y="217"/>
                  </a:lnTo>
                  <a:lnTo>
                    <a:pt x="4119" y="234"/>
                  </a:lnTo>
                  <a:lnTo>
                    <a:pt x="4161" y="251"/>
                  </a:lnTo>
                  <a:lnTo>
                    <a:pt x="4211" y="267"/>
                  </a:lnTo>
                  <a:lnTo>
                    <a:pt x="4253" y="292"/>
                  </a:lnTo>
                  <a:lnTo>
                    <a:pt x="4353" y="326"/>
                  </a:lnTo>
                  <a:lnTo>
                    <a:pt x="4445" y="368"/>
                  </a:lnTo>
                  <a:lnTo>
                    <a:pt x="4537" y="401"/>
                  </a:lnTo>
                  <a:lnTo>
                    <a:pt x="4629" y="443"/>
                  </a:lnTo>
                  <a:lnTo>
                    <a:pt x="4721" y="476"/>
                  </a:lnTo>
                  <a:lnTo>
                    <a:pt x="4813" y="518"/>
                  </a:lnTo>
                  <a:lnTo>
                    <a:pt x="4896" y="560"/>
                  </a:lnTo>
                  <a:lnTo>
                    <a:pt x="4988" y="602"/>
                  </a:lnTo>
                  <a:lnTo>
                    <a:pt x="5172" y="677"/>
                  </a:lnTo>
                  <a:lnTo>
                    <a:pt x="5356" y="760"/>
                  </a:lnTo>
                  <a:lnTo>
                    <a:pt x="5531" y="835"/>
                  </a:lnTo>
                  <a:lnTo>
                    <a:pt x="5623" y="877"/>
                  </a:lnTo>
                  <a:lnTo>
                    <a:pt x="5715" y="919"/>
                  </a:lnTo>
                  <a:lnTo>
                    <a:pt x="5807" y="952"/>
                  </a:lnTo>
                  <a:lnTo>
                    <a:pt x="5899" y="994"/>
                  </a:lnTo>
                  <a:lnTo>
                    <a:pt x="5940" y="1078"/>
                  </a:lnTo>
                  <a:lnTo>
                    <a:pt x="5849" y="1120"/>
                  </a:lnTo>
                  <a:lnTo>
                    <a:pt x="5757" y="1086"/>
                  </a:lnTo>
                  <a:lnTo>
                    <a:pt x="5665" y="1053"/>
                  </a:lnTo>
                  <a:lnTo>
                    <a:pt x="5564" y="1028"/>
                  </a:lnTo>
                  <a:lnTo>
                    <a:pt x="5473" y="994"/>
                  </a:lnTo>
                  <a:lnTo>
                    <a:pt x="5289" y="927"/>
                  </a:lnTo>
                  <a:lnTo>
                    <a:pt x="5097" y="869"/>
                  </a:lnTo>
                  <a:lnTo>
                    <a:pt x="4913" y="802"/>
                  </a:lnTo>
                  <a:lnTo>
                    <a:pt x="4813" y="777"/>
                  </a:lnTo>
                  <a:lnTo>
                    <a:pt x="4721" y="744"/>
                  </a:lnTo>
                  <a:lnTo>
                    <a:pt x="4629" y="735"/>
                  </a:lnTo>
                  <a:lnTo>
                    <a:pt x="4537" y="702"/>
                  </a:lnTo>
                  <a:lnTo>
                    <a:pt x="4445" y="677"/>
                  </a:lnTo>
                  <a:lnTo>
                    <a:pt x="4353" y="652"/>
                  </a:lnTo>
                  <a:lnTo>
                    <a:pt x="4253" y="627"/>
                  </a:lnTo>
                  <a:lnTo>
                    <a:pt x="4161" y="602"/>
                  </a:lnTo>
                  <a:lnTo>
                    <a:pt x="4111" y="585"/>
                  </a:lnTo>
                  <a:lnTo>
                    <a:pt x="4069" y="577"/>
                  </a:lnTo>
                  <a:lnTo>
                    <a:pt x="4019" y="568"/>
                  </a:lnTo>
                  <a:lnTo>
                    <a:pt x="3977" y="560"/>
                  </a:lnTo>
                  <a:lnTo>
                    <a:pt x="3927" y="543"/>
                  </a:lnTo>
                  <a:lnTo>
                    <a:pt x="3910" y="543"/>
                  </a:lnTo>
                  <a:lnTo>
                    <a:pt x="3877" y="535"/>
                  </a:lnTo>
                  <a:lnTo>
                    <a:pt x="3835" y="526"/>
                  </a:lnTo>
                  <a:lnTo>
                    <a:pt x="3785" y="510"/>
                  </a:lnTo>
                  <a:lnTo>
                    <a:pt x="3743" y="501"/>
                  </a:lnTo>
                  <a:lnTo>
                    <a:pt x="3693" y="493"/>
                  </a:lnTo>
                  <a:lnTo>
                    <a:pt x="3643" y="476"/>
                  </a:lnTo>
                  <a:lnTo>
                    <a:pt x="3601" y="468"/>
                  </a:lnTo>
                  <a:lnTo>
                    <a:pt x="3551" y="460"/>
                  </a:lnTo>
                  <a:lnTo>
                    <a:pt x="3509" y="451"/>
                  </a:lnTo>
                  <a:lnTo>
                    <a:pt x="3459" y="443"/>
                  </a:lnTo>
                  <a:lnTo>
                    <a:pt x="3409" y="435"/>
                  </a:lnTo>
                  <a:lnTo>
                    <a:pt x="3367" y="426"/>
                  </a:lnTo>
                  <a:lnTo>
                    <a:pt x="3317" y="418"/>
                  </a:lnTo>
                  <a:lnTo>
                    <a:pt x="3275" y="418"/>
                  </a:lnTo>
                  <a:lnTo>
                    <a:pt x="3225" y="409"/>
                  </a:lnTo>
                  <a:lnTo>
                    <a:pt x="3184" y="409"/>
                  </a:lnTo>
                  <a:lnTo>
                    <a:pt x="3133" y="401"/>
                  </a:lnTo>
                  <a:lnTo>
                    <a:pt x="3083" y="401"/>
                  </a:lnTo>
                  <a:lnTo>
                    <a:pt x="3033" y="401"/>
                  </a:lnTo>
                  <a:lnTo>
                    <a:pt x="2991" y="401"/>
                  </a:lnTo>
                  <a:lnTo>
                    <a:pt x="2941" y="401"/>
                  </a:lnTo>
                  <a:lnTo>
                    <a:pt x="2891" y="401"/>
                  </a:lnTo>
                  <a:lnTo>
                    <a:pt x="2841" y="401"/>
                  </a:lnTo>
                  <a:lnTo>
                    <a:pt x="2557" y="401"/>
                  </a:lnTo>
                  <a:lnTo>
                    <a:pt x="2515" y="401"/>
                  </a:lnTo>
                  <a:lnTo>
                    <a:pt x="2473" y="401"/>
                  </a:lnTo>
                  <a:lnTo>
                    <a:pt x="2432" y="401"/>
                  </a:lnTo>
                  <a:lnTo>
                    <a:pt x="2382" y="401"/>
                  </a:lnTo>
                  <a:lnTo>
                    <a:pt x="2340" y="401"/>
                  </a:lnTo>
                  <a:lnTo>
                    <a:pt x="2298" y="401"/>
                  </a:lnTo>
                  <a:lnTo>
                    <a:pt x="2256" y="409"/>
                  </a:lnTo>
                  <a:lnTo>
                    <a:pt x="2215" y="409"/>
                  </a:lnTo>
                  <a:lnTo>
                    <a:pt x="2189" y="409"/>
                  </a:lnTo>
                  <a:lnTo>
                    <a:pt x="2173" y="409"/>
                  </a:lnTo>
                  <a:lnTo>
                    <a:pt x="2156" y="409"/>
                  </a:lnTo>
                  <a:lnTo>
                    <a:pt x="2131" y="409"/>
                  </a:lnTo>
                  <a:lnTo>
                    <a:pt x="2114" y="409"/>
                  </a:lnTo>
                  <a:lnTo>
                    <a:pt x="2114" y="409"/>
                  </a:lnTo>
                  <a:lnTo>
                    <a:pt x="2098" y="409"/>
                  </a:lnTo>
                  <a:lnTo>
                    <a:pt x="2081" y="409"/>
                  </a:lnTo>
                  <a:lnTo>
                    <a:pt x="2081" y="409"/>
                  </a:lnTo>
                  <a:lnTo>
                    <a:pt x="2056" y="418"/>
                  </a:lnTo>
                  <a:lnTo>
                    <a:pt x="2047" y="418"/>
                  </a:lnTo>
                  <a:lnTo>
                    <a:pt x="2047" y="418"/>
                  </a:lnTo>
                  <a:lnTo>
                    <a:pt x="2031" y="418"/>
                  </a:lnTo>
                  <a:lnTo>
                    <a:pt x="2022" y="418"/>
                  </a:lnTo>
                  <a:lnTo>
                    <a:pt x="2006" y="418"/>
                  </a:lnTo>
                  <a:lnTo>
                    <a:pt x="1997" y="418"/>
                  </a:lnTo>
                  <a:lnTo>
                    <a:pt x="1981" y="418"/>
                  </a:lnTo>
                  <a:lnTo>
                    <a:pt x="1981" y="418"/>
                  </a:lnTo>
                  <a:lnTo>
                    <a:pt x="1972" y="418"/>
                  </a:lnTo>
                  <a:lnTo>
                    <a:pt x="1964" y="418"/>
                  </a:lnTo>
                  <a:lnTo>
                    <a:pt x="1964" y="535"/>
                  </a:lnTo>
                  <a:lnTo>
                    <a:pt x="1964" y="551"/>
                  </a:lnTo>
                  <a:lnTo>
                    <a:pt x="1964" y="568"/>
                  </a:lnTo>
                  <a:lnTo>
                    <a:pt x="1964" y="585"/>
                  </a:lnTo>
                  <a:lnTo>
                    <a:pt x="1964" y="602"/>
                  </a:lnTo>
                  <a:lnTo>
                    <a:pt x="1964" y="627"/>
                  </a:lnTo>
                  <a:lnTo>
                    <a:pt x="1964" y="635"/>
                  </a:lnTo>
                  <a:lnTo>
                    <a:pt x="1964" y="660"/>
                  </a:lnTo>
                  <a:lnTo>
                    <a:pt x="1964" y="677"/>
                  </a:lnTo>
                  <a:lnTo>
                    <a:pt x="1972" y="693"/>
                  </a:lnTo>
                  <a:lnTo>
                    <a:pt x="1972" y="710"/>
                  </a:lnTo>
                  <a:lnTo>
                    <a:pt x="1981" y="727"/>
                  </a:lnTo>
                  <a:lnTo>
                    <a:pt x="1989" y="744"/>
                  </a:lnTo>
                  <a:lnTo>
                    <a:pt x="1997" y="760"/>
                  </a:lnTo>
                  <a:lnTo>
                    <a:pt x="2006" y="769"/>
                  </a:lnTo>
                  <a:lnTo>
                    <a:pt x="2014" y="785"/>
                  </a:lnTo>
                  <a:lnTo>
                    <a:pt x="2022" y="802"/>
                  </a:lnTo>
                  <a:lnTo>
                    <a:pt x="2031" y="819"/>
                  </a:lnTo>
                  <a:lnTo>
                    <a:pt x="2039" y="835"/>
                  </a:lnTo>
                  <a:lnTo>
                    <a:pt x="2056" y="852"/>
                  </a:lnTo>
                  <a:lnTo>
                    <a:pt x="2064" y="869"/>
                  </a:lnTo>
                  <a:lnTo>
                    <a:pt x="2072" y="886"/>
                  </a:lnTo>
                  <a:lnTo>
                    <a:pt x="2081" y="902"/>
                  </a:lnTo>
                  <a:lnTo>
                    <a:pt x="2098" y="919"/>
                  </a:lnTo>
                  <a:lnTo>
                    <a:pt x="2106" y="936"/>
                  </a:lnTo>
                  <a:lnTo>
                    <a:pt x="2123" y="952"/>
                  </a:lnTo>
                  <a:lnTo>
                    <a:pt x="2139" y="969"/>
                  </a:lnTo>
                  <a:lnTo>
                    <a:pt x="2156" y="978"/>
                  </a:lnTo>
                  <a:lnTo>
                    <a:pt x="2164" y="994"/>
                  </a:lnTo>
                  <a:lnTo>
                    <a:pt x="2181" y="1011"/>
                  </a:lnTo>
                  <a:lnTo>
                    <a:pt x="2198" y="1028"/>
                  </a:lnTo>
                  <a:lnTo>
                    <a:pt x="2215" y="1044"/>
                  </a:lnTo>
                  <a:lnTo>
                    <a:pt x="2223" y="1061"/>
                  </a:lnTo>
                  <a:lnTo>
                    <a:pt x="2240" y="1069"/>
                  </a:lnTo>
                  <a:lnTo>
                    <a:pt x="2265" y="1086"/>
                  </a:lnTo>
                  <a:lnTo>
                    <a:pt x="2281" y="1103"/>
                  </a:lnTo>
                  <a:lnTo>
                    <a:pt x="2298" y="1120"/>
                  </a:lnTo>
                  <a:lnTo>
                    <a:pt x="2315" y="1128"/>
                  </a:lnTo>
                  <a:lnTo>
                    <a:pt x="2331" y="1145"/>
                  </a:lnTo>
                  <a:lnTo>
                    <a:pt x="2348" y="1161"/>
                  </a:lnTo>
                  <a:lnTo>
                    <a:pt x="2373" y="1170"/>
                  </a:lnTo>
                  <a:lnTo>
                    <a:pt x="2390" y="1186"/>
                  </a:lnTo>
                  <a:lnTo>
                    <a:pt x="2407" y="1203"/>
                  </a:lnTo>
                  <a:lnTo>
                    <a:pt x="2432" y="1211"/>
                  </a:lnTo>
                  <a:lnTo>
                    <a:pt x="2448" y="1228"/>
                  </a:lnTo>
                  <a:lnTo>
                    <a:pt x="2473" y="1236"/>
                  </a:lnTo>
                  <a:lnTo>
                    <a:pt x="2490" y="1253"/>
                  </a:lnTo>
                  <a:lnTo>
                    <a:pt x="2507" y="1270"/>
                  </a:lnTo>
                  <a:lnTo>
                    <a:pt x="2557" y="1295"/>
                  </a:lnTo>
                  <a:lnTo>
                    <a:pt x="2599" y="1320"/>
                  </a:lnTo>
                  <a:lnTo>
                    <a:pt x="2649" y="1345"/>
                  </a:lnTo>
                  <a:lnTo>
                    <a:pt x="2691" y="1370"/>
                  </a:lnTo>
                  <a:lnTo>
                    <a:pt x="2741" y="1387"/>
                  </a:lnTo>
                  <a:lnTo>
                    <a:pt x="2783" y="1412"/>
                  </a:lnTo>
                  <a:lnTo>
                    <a:pt x="2833" y="1437"/>
                  </a:lnTo>
                  <a:lnTo>
                    <a:pt x="2883" y="1462"/>
                  </a:lnTo>
                  <a:lnTo>
                    <a:pt x="2933" y="1479"/>
                  </a:lnTo>
                  <a:lnTo>
                    <a:pt x="2983" y="1504"/>
                  </a:lnTo>
                  <a:lnTo>
                    <a:pt x="3033" y="1521"/>
                  </a:lnTo>
                  <a:lnTo>
                    <a:pt x="3083" y="1546"/>
                  </a:lnTo>
                  <a:lnTo>
                    <a:pt x="3133" y="1562"/>
                  </a:lnTo>
                  <a:lnTo>
                    <a:pt x="3192" y="1579"/>
                  </a:lnTo>
                  <a:lnTo>
                    <a:pt x="3242" y="1604"/>
                  </a:lnTo>
                  <a:lnTo>
                    <a:pt x="3292" y="1621"/>
                  </a:lnTo>
                  <a:lnTo>
                    <a:pt x="3342" y="1637"/>
                  </a:lnTo>
                  <a:lnTo>
                    <a:pt x="3392" y="1654"/>
                  </a:lnTo>
                  <a:lnTo>
                    <a:pt x="3443" y="1671"/>
                  </a:lnTo>
                  <a:lnTo>
                    <a:pt x="3493" y="1688"/>
                  </a:lnTo>
                  <a:lnTo>
                    <a:pt x="3543" y="1704"/>
                  </a:lnTo>
                  <a:lnTo>
                    <a:pt x="3593" y="1721"/>
                  </a:lnTo>
                  <a:lnTo>
                    <a:pt x="3643" y="1729"/>
                  </a:lnTo>
                  <a:lnTo>
                    <a:pt x="3743" y="1763"/>
                  </a:lnTo>
                  <a:lnTo>
                    <a:pt x="3844" y="1788"/>
                  </a:lnTo>
                  <a:lnTo>
                    <a:pt x="3935" y="1813"/>
                  </a:lnTo>
                  <a:lnTo>
                    <a:pt x="4019" y="1838"/>
                  </a:lnTo>
                  <a:lnTo>
                    <a:pt x="4103" y="1855"/>
                  </a:lnTo>
                  <a:lnTo>
                    <a:pt x="4261" y="1896"/>
                  </a:lnTo>
                  <a:lnTo>
                    <a:pt x="4387" y="1930"/>
                  </a:lnTo>
                  <a:lnTo>
                    <a:pt x="4579" y="1980"/>
                  </a:lnTo>
                  <a:lnTo>
                    <a:pt x="4762" y="2022"/>
                  </a:lnTo>
                  <a:lnTo>
                    <a:pt x="4838" y="2038"/>
                  </a:lnTo>
                  <a:lnTo>
                    <a:pt x="4888" y="2055"/>
                  </a:lnTo>
                  <a:lnTo>
                    <a:pt x="4921" y="2055"/>
                  </a:lnTo>
                  <a:lnTo>
                    <a:pt x="4946" y="2064"/>
                  </a:lnTo>
                  <a:lnTo>
                    <a:pt x="4988" y="2072"/>
                  </a:lnTo>
                  <a:lnTo>
                    <a:pt x="5030" y="2080"/>
                  </a:lnTo>
                  <a:lnTo>
                    <a:pt x="5122" y="2089"/>
                  </a:lnTo>
                  <a:lnTo>
                    <a:pt x="5214" y="2105"/>
                  </a:lnTo>
                  <a:lnTo>
                    <a:pt x="5289" y="2114"/>
                  </a:lnTo>
                  <a:lnTo>
                    <a:pt x="5322" y="2122"/>
                  </a:lnTo>
                  <a:lnTo>
                    <a:pt x="5347" y="2130"/>
                  </a:lnTo>
                  <a:lnTo>
                    <a:pt x="5364" y="2130"/>
                  </a:lnTo>
                  <a:lnTo>
                    <a:pt x="5389" y="2139"/>
                  </a:lnTo>
                  <a:lnTo>
                    <a:pt x="5406" y="2147"/>
                  </a:lnTo>
                  <a:lnTo>
                    <a:pt x="5431" y="2155"/>
                  </a:lnTo>
                  <a:lnTo>
                    <a:pt x="5448" y="2172"/>
                  </a:lnTo>
                  <a:lnTo>
                    <a:pt x="5464" y="2197"/>
                  </a:lnTo>
                  <a:lnTo>
                    <a:pt x="5481" y="2214"/>
                  </a:lnTo>
                  <a:lnTo>
                    <a:pt x="5481" y="2214"/>
                  </a:lnTo>
                  <a:lnTo>
                    <a:pt x="5489" y="2239"/>
                  </a:lnTo>
                  <a:lnTo>
                    <a:pt x="5498" y="2272"/>
                  </a:lnTo>
                  <a:lnTo>
                    <a:pt x="5498" y="2297"/>
                  </a:lnTo>
                  <a:lnTo>
                    <a:pt x="5498" y="2323"/>
                  </a:lnTo>
                  <a:lnTo>
                    <a:pt x="5498" y="2348"/>
                  </a:lnTo>
                  <a:lnTo>
                    <a:pt x="5489" y="2373"/>
                  </a:lnTo>
                  <a:lnTo>
                    <a:pt x="5481" y="2398"/>
                  </a:lnTo>
                  <a:lnTo>
                    <a:pt x="5481" y="2398"/>
                  </a:lnTo>
                  <a:lnTo>
                    <a:pt x="5464" y="2423"/>
                  </a:lnTo>
                  <a:lnTo>
                    <a:pt x="5448" y="2439"/>
                  </a:lnTo>
                  <a:lnTo>
                    <a:pt x="5422" y="2456"/>
                  </a:lnTo>
                  <a:lnTo>
                    <a:pt x="5397" y="2465"/>
                  </a:lnTo>
                  <a:lnTo>
                    <a:pt x="5381" y="2473"/>
                  </a:lnTo>
                  <a:lnTo>
                    <a:pt x="5356" y="2481"/>
                  </a:lnTo>
                  <a:lnTo>
                    <a:pt x="5331" y="2481"/>
                  </a:lnTo>
                  <a:lnTo>
                    <a:pt x="5189" y="2481"/>
                  </a:lnTo>
                  <a:lnTo>
                    <a:pt x="5113" y="2481"/>
                  </a:lnTo>
                  <a:lnTo>
                    <a:pt x="5047" y="2481"/>
                  </a:lnTo>
                  <a:lnTo>
                    <a:pt x="4971" y="2481"/>
                  </a:lnTo>
                  <a:lnTo>
                    <a:pt x="4905" y="2481"/>
                  </a:lnTo>
                  <a:lnTo>
                    <a:pt x="4829" y="2481"/>
                  </a:lnTo>
                  <a:lnTo>
                    <a:pt x="4762" y="2481"/>
                  </a:lnTo>
                  <a:lnTo>
                    <a:pt x="4696" y="2490"/>
                  </a:lnTo>
                  <a:lnTo>
                    <a:pt x="4629" y="2498"/>
                  </a:lnTo>
                  <a:lnTo>
                    <a:pt x="4604" y="2498"/>
                  </a:lnTo>
                  <a:lnTo>
                    <a:pt x="4562" y="2498"/>
                  </a:lnTo>
                  <a:lnTo>
                    <a:pt x="4487" y="2506"/>
                  </a:lnTo>
                  <a:lnTo>
                    <a:pt x="4420" y="2615"/>
                  </a:lnTo>
                  <a:lnTo>
                    <a:pt x="4353" y="2623"/>
                  </a:lnTo>
                  <a:lnTo>
                    <a:pt x="4286" y="2632"/>
                  </a:lnTo>
                  <a:lnTo>
                    <a:pt x="4219" y="2640"/>
                  </a:lnTo>
                  <a:lnTo>
                    <a:pt x="4153" y="2648"/>
                  </a:lnTo>
                  <a:lnTo>
                    <a:pt x="4086" y="2657"/>
                  </a:lnTo>
                  <a:lnTo>
                    <a:pt x="4019" y="2673"/>
                  </a:lnTo>
                  <a:lnTo>
                    <a:pt x="3952" y="2682"/>
                  </a:lnTo>
                  <a:lnTo>
                    <a:pt x="3885" y="2698"/>
                  </a:lnTo>
                  <a:lnTo>
                    <a:pt x="3818" y="2707"/>
                  </a:lnTo>
                  <a:lnTo>
                    <a:pt x="3760" y="2724"/>
                  </a:lnTo>
                  <a:lnTo>
                    <a:pt x="3693" y="2740"/>
                  </a:lnTo>
                  <a:lnTo>
                    <a:pt x="3626" y="2757"/>
                  </a:lnTo>
                  <a:lnTo>
                    <a:pt x="3560" y="2774"/>
                  </a:lnTo>
                  <a:lnTo>
                    <a:pt x="3501" y="2790"/>
                  </a:lnTo>
                  <a:lnTo>
                    <a:pt x="3434" y="2807"/>
                  </a:lnTo>
                  <a:lnTo>
                    <a:pt x="3367" y="2824"/>
                  </a:lnTo>
                  <a:lnTo>
                    <a:pt x="3301" y="2840"/>
                  </a:lnTo>
                  <a:lnTo>
                    <a:pt x="3242" y="2857"/>
                  </a:lnTo>
                  <a:lnTo>
                    <a:pt x="3175" y="2874"/>
                  </a:lnTo>
                  <a:lnTo>
                    <a:pt x="3108" y="2891"/>
                  </a:lnTo>
                  <a:lnTo>
                    <a:pt x="3050" y="2916"/>
                  </a:lnTo>
                  <a:lnTo>
                    <a:pt x="2983" y="2932"/>
                  </a:lnTo>
                  <a:lnTo>
                    <a:pt x="2916" y="2957"/>
                  </a:lnTo>
                  <a:lnTo>
                    <a:pt x="2858" y="2982"/>
                  </a:lnTo>
                  <a:lnTo>
                    <a:pt x="2791" y="2999"/>
                  </a:lnTo>
                  <a:lnTo>
                    <a:pt x="2732" y="3024"/>
                  </a:lnTo>
                  <a:lnTo>
                    <a:pt x="2666" y="3049"/>
                  </a:lnTo>
                  <a:lnTo>
                    <a:pt x="2607" y="3074"/>
                  </a:lnTo>
                  <a:lnTo>
                    <a:pt x="2540" y="3091"/>
                  </a:lnTo>
                  <a:lnTo>
                    <a:pt x="2473" y="3116"/>
                  </a:lnTo>
                  <a:lnTo>
                    <a:pt x="2415" y="3141"/>
                  </a:lnTo>
                  <a:lnTo>
                    <a:pt x="2348" y="3175"/>
                  </a:lnTo>
                  <a:lnTo>
                    <a:pt x="2290" y="3200"/>
                  </a:lnTo>
                  <a:lnTo>
                    <a:pt x="2223" y="3225"/>
                  </a:lnTo>
                  <a:lnTo>
                    <a:pt x="2164" y="3250"/>
                  </a:lnTo>
                  <a:lnTo>
                    <a:pt x="2098" y="3275"/>
                  </a:lnTo>
                  <a:lnTo>
                    <a:pt x="2039" y="3308"/>
                  </a:lnTo>
                  <a:lnTo>
                    <a:pt x="1972" y="3333"/>
                  </a:lnTo>
                  <a:lnTo>
                    <a:pt x="1914" y="3367"/>
                  </a:lnTo>
                  <a:lnTo>
                    <a:pt x="1847" y="3392"/>
                  </a:lnTo>
                  <a:lnTo>
                    <a:pt x="1788" y="3425"/>
                  </a:lnTo>
                  <a:lnTo>
                    <a:pt x="1722" y="3450"/>
                  </a:lnTo>
                  <a:lnTo>
                    <a:pt x="1663" y="3484"/>
                  </a:lnTo>
                  <a:lnTo>
                    <a:pt x="1596" y="3517"/>
                  </a:lnTo>
                  <a:lnTo>
                    <a:pt x="1538" y="3551"/>
                  </a:lnTo>
                  <a:lnTo>
                    <a:pt x="1471" y="3576"/>
                  </a:lnTo>
                  <a:lnTo>
                    <a:pt x="1413" y="3609"/>
                  </a:lnTo>
                  <a:lnTo>
                    <a:pt x="1346" y="3642"/>
                  </a:lnTo>
                  <a:lnTo>
                    <a:pt x="1287" y="3676"/>
                  </a:lnTo>
                  <a:lnTo>
                    <a:pt x="1220" y="3718"/>
                  </a:lnTo>
                  <a:lnTo>
                    <a:pt x="1154" y="3751"/>
                  </a:lnTo>
                  <a:lnTo>
                    <a:pt x="1137" y="3759"/>
                  </a:lnTo>
                  <a:lnTo>
                    <a:pt x="1112" y="3776"/>
                  </a:lnTo>
                  <a:lnTo>
                    <a:pt x="1053" y="3801"/>
                  </a:lnTo>
                  <a:lnTo>
                    <a:pt x="936" y="3860"/>
                  </a:lnTo>
                  <a:lnTo>
                    <a:pt x="870" y="3885"/>
                  </a:lnTo>
                  <a:lnTo>
                    <a:pt x="803" y="3926"/>
                  </a:lnTo>
                  <a:lnTo>
                    <a:pt x="769" y="3935"/>
                  </a:lnTo>
                  <a:lnTo>
                    <a:pt x="736" y="3960"/>
                  </a:lnTo>
                  <a:lnTo>
                    <a:pt x="702" y="3977"/>
                  </a:lnTo>
                  <a:lnTo>
                    <a:pt x="677" y="3993"/>
                  </a:lnTo>
                  <a:lnTo>
                    <a:pt x="644" y="4010"/>
                  </a:lnTo>
                  <a:lnTo>
                    <a:pt x="611" y="4027"/>
                  </a:lnTo>
                  <a:lnTo>
                    <a:pt x="577" y="4052"/>
                  </a:lnTo>
                  <a:lnTo>
                    <a:pt x="552" y="4069"/>
                  </a:lnTo>
                  <a:lnTo>
                    <a:pt x="519" y="4085"/>
                  </a:lnTo>
                  <a:lnTo>
                    <a:pt x="494" y="4110"/>
                  </a:lnTo>
                  <a:lnTo>
                    <a:pt x="469" y="4127"/>
                  </a:lnTo>
                  <a:lnTo>
                    <a:pt x="452" y="4135"/>
                  </a:lnTo>
                  <a:lnTo>
                    <a:pt x="443" y="4152"/>
                  </a:lnTo>
                  <a:lnTo>
                    <a:pt x="435" y="4160"/>
                  </a:lnTo>
                  <a:lnTo>
                    <a:pt x="418" y="4169"/>
                  </a:lnTo>
                  <a:lnTo>
                    <a:pt x="410" y="4177"/>
                  </a:lnTo>
                  <a:lnTo>
                    <a:pt x="402" y="4185"/>
                  </a:lnTo>
                  <a:lnTo>
                    <a:pt x="393" y="4194"/>
                  </a:lnTo>
                  <a:lnTo>
                    <a:pt x="385" y="4202"/>
                  </a:lnTo>
                  <a:lnTo>
                    <a:pt x="377" y="4219"/>
                  </a:lnTo>
                  <a:lnTo>
                    <a:pt x="368" y="4227"/>
                  </a:lnTo>
                  <a:lnTo>
                    <a:pt x="360" y="4236"/>
                  </a:lnTo>
                  <a:lnTo>
                    <a:pt x="352" y="4244"/>
                  </a:lnTo>
                  <a:lnTo>
                    <a:pt x="343" y="4252"/>
                  </a:lnTo>
                  <a:lnTo>
                    <a:pt x="343" y="4252"/>
                  </a:lnTo>
                  <a:lnTo>
                    <a:pt x="343" y="4261"/>
                  </a:lnTo>
                  <a:lnTo>
                    <a:pt x="343" y="4269"/>
                  </a:lnTo>
                  <a:lnTo>
                    <a:pt x="343" y="4277"/>
                  </a:lnTo>
                  <a:lnTo>
                    <a:pt x="343" y="4286"/>
                  </a:lnTo>
                  <a:lnTo>
                    <a:pt x="343" y="4302"/>
                  </a:lnTo>
                  <a:lnTo>
                    <a:pt x="335" y="4311"/>
                  </a:lnTo>
                  <a:lnTo>
                    <a:pt x="335" y="4327"/>
                  </a:lnTo>
                  <a:lnTo>
                    <a:pt x="335" y="4344"/>
                  </a:lnTo>
                  <a:lnTo>
                    <a:pt x="335" y="4353"/>
                  </a:lnTo>
                  <a:lnTo>
                    <a:pt x="335" y="4369"/>
                  </a:lnTo>
                  <a:lnTo>
                    <a:pt x="335" y="4378"/>
                  </a:lnTo>
                  <a:lnTo>
                    <a:pt x="335" y="4453"/>
                  </a:lnTo>
                  <a:lnTo>
                    <a:pt x="335" y="4461"/>
                  </a:lnTo>
                  <a:lnTo>
                    <a:pt x="335" y="4470"/>
                  </a:lnTo>
                  <a:lnTo>
                    <a:pt x="335" y="4478"/>
                  </a:lnTo>
                  <a:lnTo>
                    <a:pt x="335" y="4495"/>
                  </a:lnTo>
                  <a:lnTo>
                    <a:pt x="335" y="4503"/>
                  </a:lnTo>
                  <a:lnTo>
                    <a:pt x="335" y="4511"/>
                  </a:lnTo>
                  <a:lnTo>
                    <a:pt x="335" y="4520"/>
                  </a:lnTo>
                  <a:lnTo>
                    <a:pt x="335" y="4528"/>
                  </a:lnTo>
                  <a:lnTo>
                    <a:pt x="335" y="4536"/>
                  </a:lnTo>
                  <a:lnTo>
                    <a:pt x="343" y="4545"/>
                  </a:lnTo>
                  <a:lnTo>
                    <a:pt x="343" y="4553"/>
                  </a:lnTo>
                  <a:lnTo>
                    <a:pt x="352" y="4561"/>
                  </a:lnTo>
                  <a:lnTo>
                    <a:pt x="360" y="4570"/>
                  </a:lnTo>
                  <a:lnTo>
                    <a:pt x="368" y="4586"/>
                  </a:lnTo>
                  <a:lnTo>
                    <a:pt x="377" y="4595"/>
                  </a:lnTo>
                  <a:lnTo>
                    <a:pt x="385" y="4603"/>
                  </a:lnTo>
                  <a:lnTo>
                    <a:pt x="393" y="4612"/>
                  </a:lnTo>
                  <a:lnTo>
                    <a:pt x="402" y="4620"/>
                  </a:lnTo>
                  <a:lnTo>
                    <a:pt x="410" y="4628"/>
                  </a:lnTo>
                  <a:lnTo>
                    <a:pt x="427" y="4637"/>
                  </a:lnTo>
                  <a:lnTo>
                    <a:pt x="435" y="4645"/>
                  </a:lnTo>
                  <a:lnTo>
                    <a:pt x="443" y="4653"/>
                  </a:lnTo>
                  <a:lnTo>
                    <a:pt x="460" y="4662"/>
                  </a:lnTo>
                  <a:lnTo>
                    <a:pt x="469" y="4670"/>
                  </a:lnTo>
                  <a:lnTo>
                    <a:pt x="485" y="4678"/>
                  </a:lnTo>
                  <a:lnTo>
                    <a:pt x="502" y="4695"/>
                  </a:lnTo>
                  <a:lnTo>
                    <a:pt x="510" y="4703"/>
                  </a:lnTo>
                  <a:lnTo>
                    <a:pt x="527" y="4712"/>
                  </a:lnTo>
                  <a:lnTo>
                    <a:pt x="544" y="4720"/>
                  </a:lnTo>
                  <a:lnTo>
                    <a:pt x="560" y="4728"/>
                  </a:lnTo>
                  <a:lnTo>
                    <a:pt x="569" y="4728"/>
                  </a:lnTo>
                  <a:lnTo>
                    <a:pt x="577" y="4728"/>
                  </a:lnTo>
                  <a:lnTo>
                    <a:pt x="594" y="4737"/>
                  </a:lnTo>
                  <a:lnTo>
                    <a:pt x="594" y="4737"/>
                  </a:lnTo>
                  <a:lnTo>
                    <a:pt x="611" y="4745"/>
                  </a:lnTo>
                  <a:lnTo>
                    <a:pt x="627" y="4754"/>
                  </a:lnTo>
                  <a:lnTo>
                    <a:pt x="644" y="4762"/>
                  </a:lnTo>
                  <a:lnTo>
                    <a:pt x="661" y="4770"/>
                  </a:lnTo>
                  <a:lnTo>
                    <a:pt x="661" y="4770"/>
                  </a:lnTo>
                  <a:lnTo>
                    <a:pt x="702" y="4787"/>
                  </a:lnTo>
                  <a:lnTo>
                    <a:pt x="744" y="4795"/>
                  </a:lnTo>
                  <a:lnTo>
                    <a:pt x="778" y="4812"/>
                  </a:lnTo>
                  <a:lnTo>
                    <a:pt x="819" y="4829"/>
                  </a:lnTo>
                  <a:lnTo>
                    <a:pt x="861" y="4837"/>
                  </a:lnTo>
                  <a:lnTo>
                    <a:pt x="903" y="4854"/>
                  </a:lnTo>
                  <a:lnTo>
                    <a:pt x="953" y="4862"/>
                  </a:lnTo>
                  <a:lnTo>
                    <a:pt x="995" y="4879"/>
                  </a:lnTo>
                  <a:lnTo>
                    <a:pt x="1037" y="4887"/>
                  </a:lnTo>
                  <a:lnTo>
                    <a:pt x="1087" y="4896"/>
                  </a:lnTo>
                  <a:lnTo>
                    <a:pt x="1128" y="4912"/>
                  </a:lnTo>
                  <a:lnTo>
                    <a:pt x="1179" y="4921"/>
                  </a:lnTo>
                  <a:lnTo>
                    <a:pt x="1220" y="4929"/>
                  </a:lnTo>
                  <a:lnTo>
                    <a:pt x="1271" y="4937"/>
                  </a:lnTo>
                  <a:lnTo>
                    <a:pt x="1312" y="4946"/>
                  </a:lnTo>
                  <a:lnTo>
                    <a:pt x="1362" y="4946"/>
                  </a:lnTo>
                  <a:lnTo>
                    <a:pt x="1404" y="4954"/>
                  </a:lnTo>
                  <a:lnTo>
                    <a:pt x="1454" y="4962"/>
                  </a:lnTo>
                  <a:lnTo>
                    <a:pt x="1496" y="4971"/>
                  </a:lnTo>
                  <a:lnTo>
                    <a:pt x="1546" y="4971"/>
                  </a:lnTo>
                  <a:lnTo>
                    <a:pt x="1588" y="4971"/>
                  </a:lnTo>
                  <a:lnTo>
                    <a:pt x="1630" y="4971"/>
                  </a:lnTo>
                  <a:lnTo>
                    <a:pt x="1671" y="4971"/>
                  </a:lnTo>
                  <a:lnTo>
                    <a:pt x="1713" y="4971"/>
                  </a:lnTo>
                  <a:lnTo>
                    <a:pt x="1755" y="4971"/>
                  </a:lnTo>
                  <a:lnTo>
                    <a:pt x="1797" y="4971"/>
                  </a:lnTo>
                  <a:lnTo>
                    <a:pt x="1839" y="4971"/>
                  </a:lnTo>
                  <a:lnTo>
                    <a:pt x="1872" y="4971"/>
                  </a:lnTo>
                  <a:lnTo>
                    <a:pt x="2189" y="4971"/>
                  </a:lnTo>
                  <a:lnTo>
                    <a:pt x="2340" y="4962"/>
                  </a:lnTo>
                  <a:lnTo>
                    <a:pt x="2398" y="4954"/>
                  </a:lnTo>
                  <a:lnTo>
                    <a:pt x="2465" y="4954"/>
                  </a:lnTo>
                  <a:lnTo>
                    <a:pt x="2582" y="4937"/>
                  </a:lnTo>
                  <a:lnTo>
                    <a:pt x="2682" y="4929"/>
                  </a:lnTo>
                  <a:lnTo>
                    <a:pt x="2774" y="4921"/>
                  </a:lnTo>
                  <a:lnTo>
                    <a:pt x="2858" y="4912"/>
                  </a:lnTo>
                  <a:lnTo>
                    <a:pt x="2933" y="4904"/>
                  </a:lnTo>
                  <a:lnTo>
                    <a:pt x="3008" y="4896"/>
                  </a:lnTo>
                  <a:lnTo>
                    <a:pt x="3067" y="4912"/>
                  </a:lnTo>
                  <a:lnTo>
                    <a:pt x="3142" y="4896"/>
                  </a:lnTo>
                  <a:lnTo>
                    <a:pt x="3225" y="4879"/>
                  </a:lnTo>
                  <a:lnTo>
                    <a:pt x="3317" y="4862"/>
                  </a:lnTo>
                  <a:lnTo>
                    <a:pt x="3526" y="4829"/>
                  </a:lnTo>
                  <a:lnTo>
                    <a:pt x="3802" y="4779"/>
                  </a:lnTo>
                  <a:lnTo>
                    <a:pt x="3927" y="4854"/>
                  </a:lnTo>
                  <a:lnTo>
                    <a:pt x="3844" y="4971"/>
                  </a:lnTo>
                  <a:lnTo>
                    <a:pt x="3568" y="5029"/>
                  </a:lnTo>
                  <a:lnTo>
                    <a:pt x="3359" y="5079"/>
                  </a:lnTo>
                  <a:lnTo>
                    <a:pt x="3267" y="5096"/>
                  </a:lnTo>
                  <a:lnTo>
                    <a:pt x="3184" y="5113"/>
                  </a:lnTo>
                  <a:lnTo>
                    <a:pt x="3108" y="5129"/>
                  </a:lnTo>
                  <a:lnTo>
                    <a:pt x="3033" y="5138"/>
                  </a:lnTo>
                  <a:lnTo>
                    <a:pt x="2950" y="5155"/>
                  </a:lnTo>
                  <a:lnTo>
                    <a:pt x="2874" y="5171"/>
                  </a:lnTo>
                  <a:lnTo>
                    <a:pt x="2791" y="5180"/>
                  </a:lnTo>
                  <a:lnTo>
                    <a:pt x="2691" y="5196"/>
                  </a:lnTo>
                  <a:lnTo>
                    <a:pt x="2590" y="5205"/>
                  </a:lnTo>
                  <a:lnTo>
                    <a:pt x="2473" y="5221"/>
                  </a:lnTo>
                  <a:lnTo>
                    <a:pt x="2407" y="5230"/>
                  </a:lnTo>
                  <a:lnTo>
                    <a:pt x="2340" y="5230"/>
                  </a:lnTo>
                  <a:lnTo>
                    <a:pt x="2198" y="5255"/>
                  </a:lnTo>
                  <a:lnTo>
                    <a:pt x="2173" y="5255"/>
                  </a:lnTo>
                  <a:lnTo>
                    <a:pt x="2148" y="5255"/>
                  </a:lnTo>
                  <a:lnTo>
                    <a:pt x="1730" y="5255"/>
                  </a:lnTo>
                  <a:lnTo>
                    <a:pt x="1688" y="5255"/>
                  </a:lnTo>
                  <a:lnTo>
                    <a:pt x="1646" y="5255"/>
                  </a:lnTo>
                  <a:lnTo>
                    <a:pt x="1596" y="5255"/>
                  </a:lnTo>
                  <a:lnTo>
                    <a:pt x="1555" y="5255"/>
                  </a:lnTo>
                  <a:lnTo>
                    <a:pt x="1504" y="5255"/>
                  </a:lnTo>
                  <a:lnTo>
                    <a:pt x="1454" y="5255"/>
                  </a:lnTo>
                  <a:lnTo>
                    <a:pt x="1413" y="5255"/>
                  </a:lnTo>
                  <a:lnTo>
                    <a:pt x="1362" y="5246"/>
                  </a:lnTo>
                  <a:lnTo>
                    <a:pt x="1312" y="5238"/>
                  </a:lnTo>
                  <a:lnTo>
                    <a:pt x="1262" y="5238"/>
                  </a:lnTo>
                  <a:lnTo>
                    <a:pt x="1212" y="5230"/>
                  </a:lnTo>
                  <a:lnTo>
                    <a:pt x="1162" y="5221"/>
                  </a:lnTo>
                  <a:lnTo>
                    <a:pt x="1112" y="5213"/>
                  </a:lnTo>
                  <a:lnTo>
                    <a:pt x="1062" y="5205"/>
                  </a:lnTo>
                  <a:lnTo>
                    <a:pt x="1012" y="5196"/>
                  </a:lnTo>
                  <a:lnTo>
                    <a:pt x="961" y="5180"/>
                  </a:lnTo>
                  <a:lnTo>
                    <a:pt x="911" y="5171"/>
                  </a:lnTo>
                  <a:lnTo>
                    <a:pt x="861" y="5163"/>
                  </a:lnTo>
                  <a:lnTo>
                    <a:pt x="819" y="5146"/>
                  </a:lnTo>
                  <a:lnTo>
                    <a:pt x="769" y="5138"/>
                  </a:lnTo>
                  <a:lnTo>
                    <a:pt x="719" y="5121"/>
                  </a:lnTo>
                  <a:lnTo>
                    <a:pt x="677" y="5113"/>
                  </a:lnTo>
                  <a:lnTo>
                    <a:pt x="627" y="5096"/>
                  </a:lnTo>
                  <a:lnTo>
                    <a:pt x="585" y="5079"/>
                  </a:lnTo>
                  <a:lnTo>
                    <a:pt x="544" y="5063"/>
                  </a:lnTo>
                  <a:lnTo>
                    <a:pt x="519" y="5054"/>
                  </a:lnTo>
                  <a:lnTo>
                    <a:pt x="494" y="5046"/>
                  </a:lnTo>
                  <a:lnTo>
                    <a:pt x="477" y="5029"/>
                  </a:lnTo>
                  <a:lnTo>
                    <a:pt x="452" y="5021"/>
                  </a:lnTo>
                  <a:lnTo>
                    <a:pt x="435" y="5013"/>
                  </a:lnTo>
                  <a:lnTo>
                    <a:pt x="427" y="5013"/>
                  </a:lnTo>
                  <a:lnTo>
                    <a:pt x="410" y="5004"/>
                  </a:lnTo>
                  <a:lnTo>
                    <a:pt x="393" y="4996"/>
                  </a:lnTo>
                  <a:lnTo>
                    <a:pt x="368" y="4987"/>
                  </a:lnTo>
                  <a:lnTo>
                    <a:pt x="352" y="4971"/>
                  </a:lnTo>
                  <a:lnTo>
                    <a:pt x="335" y="4962"/>
                  </a:lnTo>
                  <a:lnTo>
                    <a:pt x="310" y="4954"/>
                  </a:lnTo>
                  <a:lnTo>
                    <a:pt x="293" y="4937"/>
                  </a:lnTo>
                  <a:lnTo>
                    <a:pt x="276" y="4929"/>
                  </a:lnTo>
                  <a:lnTo>
                    <a:pt x="260" y="4912"/>
                  </a:lnTo>
                  <a:lnTo>
                    <a:pt x="243" y="4904"/>
                  </a:lnTo>
                  <a:lnTo>
                    <a:pt x="226" y="4887"/>
                  </a:lnTo>
                  <a:lnTo>
                    <a:pt x="201" y="4870"/>
                  </a:lnTo>
                  <a:lnTo>
                    <a:pt x="201" y="4870"/>
                  </a:lnTo>
                  <a:lnTo>
                    <a:pt x="184" y="4862"/>
                  </a:lnTo>
                  <a:lnTo>
                    <a:pt x="176" y="4845"/>
                  </a:lnTo>
                  <a:lnTo>
                    <a:pt x="159" y="4829"/>
                  </a:lnTo>
                  <a:lnTo>
                    <a:pt x="143" y="4812"/>
                  </a:lnTo>
                  <a:lnTo>
                    <a:pt x="126" y="4795"/>
                  </a:lnTo>
                  <a:lnTo>
                    <a:pt x="109" y="4779"/>
                  </a:lnTo>
                  <a:lnTo>
                    <a:pt x="101" y="4762"/>
                  </a:lnTo>
                  <a:lnTo>
                    <a:pt x="84" y="4745"/>
                  </a:lnTo>
                  <a:lnTo>
                    <a:pt x="76" y="4728"/>
                  </a:lnTo>
                  <a:lnTo>
                    <a:pt x="59" y="4703"/>
                  </a:lnTo>
                  <a:lnTo>
                    <a:pt x="51" y="4687"/>
                  </a:lnTo>
                  <a:lnTo>
                    <a:pt x="42" y="4670"/>
                  </a:lnTo>
                  <a:lnTo>
                    <a:pt x="34" y="4645"/>
                  </a:lnTo>
                  <a:lnTo>
                    <a:pt x="26" y="4628"/>
                  </a:lnTo>
                  <a:lnTo>
                    <a:pt x="17" y="4603"/>
                  </a:lnTo>
                  <a:lnTo>
                    <a:pt x="9" y="4586"/>
                  </a:lnTo>
                  <a:lnTo>
                    <a:pt x="1" y="4561"/>
                  </a:lnTo>
                  <a:lnTo>
                    <a:pt x="1" y="4536"/>
                  </a:lnTo>
                  <a:lnTo>
                    <a:pt x="1" y="4520"/>
                  </a:lnTo>
                  <a:lnTo>
                    <a:pt x="1" y="4495"/>
                  </a:lnTo>
                  <a:lnTo>
                    <a:pt x="1" y="4470"/>
                  </a:lnTo>
                  <a:lnTo>
                    <a:pt x="1" y="4403"/>
                  </a:lnTo>
                  <a:lnTo>
                    <a:pt x="1" y="4378"/>
                  </a:lnTo>
                  <a:lnTo>
                    <a:pt x="1" y="4353"/>
                  </a:lnTo>
                  <a:lnTo>
                    <a:pt x="1" y="4327"/>
                  </a:lnTo>
                  <a:lnTo>
                    <a:pt x="1" y="4302"/>
                  </a:lnTo>
                  <a:lnTo>
                    <a:pt x="9" y="4277"/>
                  </a:lnTo>
                  <a:lnTo>
                    <a:pt x="17" y="4252"/>
                  </a:lnTo>
                  <a:lnTo>
                    <a:pt x="26" y="4236"/>
                  </a:lnTo>
                  <a:lnTo>
                    <a:pt x="34" y="4211"/>
                  </a:lnTo>
                  <a:lnTo>
                    <a:pt x="42" y="4185"/>
                  </a:lnTo>
                  <a:lnTo>
                    <a:pt x="51" y="4169"/>
                  </a:lnTo>
                  <a:lnTo>
                    <a:pt x="59" y="4144"/>
                  </a:lnTo>
                  <a:lnTo>
                    <a:pt x="68" y="4127"/>
                  </a:lnTo>
                  <a:lnTo>
                    <a:pt x="76" y="4110"/>
                  </a:lnTo>
                  <a:lnTo>
                    <a:pt x="93" y="4094"/>
                  </a:lnTo>
                  <a:lnTo>
                    <a:pt x="101" y="4077"/>
                  </a:lnTo>
                  <a:lnTo>
                    <a:pt x="109" y="4060"/>
                  </a:lnTo>
                  <a:lnTo>
                    <a:pt x="126" y="4043"/>
                  </a:lnTo>
                  <a:lnTo>
                    <a:pt x="143" y="4027"/>
                  </a:lnTo>
                  <a:lnTo>
                    <a:pt x="151" y="4018"/>
                  </a:lnTo>
                  <a:lnTo>
                    <a:pt x="168" y="4002"/>
                  </a:lnTo>
                  <a:lnTo>
                    <a:pt x="176" y="3985"/>
                  </a:lnTo>
                  <a:lnTo>
                    <a:pt x="193" y="3968"/>
                  </a:lnTo>
                  <a:lnTo>
                    <a:pt x="210" y="3960"/>
                  </a:lnTo>
                  <a:lnTo>
                    <a:pt x="226" y="3943"/>
                  </a:lnTo>
                  <a:lnTo>
                    <a:pt x="243" y="3926"/>
                  </a:lnTo>
                  <a:lnTo>
                    <a:pt x="260" y="3918"/>
                  </a:lnTo>
                  <a:lnTo>
                    <a:pt x="268" y="3901"/>
                  </a:lnTo>
                  <a:lnTo>
                    <a:pt x="301" y="3876"/>
                  </a:lnTo>
                  <a:lnTo>
                    <a:pt x="335" y="3851"/>
                  </a:lnTo>
                  <a:lnTo>
                    <a:pt x="368" y="3826"/>
                  </a:lnTo>
                  <a:lnTo>
                    <a:pt x="402" y="3810"/>
                  </a:lnTo>
                  <a:lnTo>
                    <a:pt x="443" y="3784"/>
                  </a:lnTo>
                  <a:lnTo>
                    <a:pt x="477" y="3759"/>
                  </a:lnTo>
                  <a:lnTo>
                    <a:pt x="510" y="3743"/>
                  </a:lnTo>
                  <a:lnTo>
                    <a:pt x="544" y="3718"/>
                  </a:lnTo>
                  <a:lnTo>
                    <a:pt x="585" y="3701"/>
                  </a:lnTo>
                  <a:lnTo>
                    <a:pt x="619" y="3676"/>
                  </a:lnTo>
                  <a:lnTo>
                    <a:pt x="652" y="3659"/>
                  </a:lnTo>
                  <a:lnTo>
                    <a:pt x="719" y="3626"/>
                  </a:lnTo>
                  <a:lnTo>
                    <a:pt x="786" y="3592"/>
                  </a:lnTo>
                  <a:lnTo>
                    <a:pt x="903" y="3534"/>
                  </a:lnTo>
                  <a:lnTo>
                    <a:pt x="953" y="3509"/>
                  </a:lnTo>
                  <a:lnTo>
                    <a:pt x="978" y="3492"/>
                  </a:lnTo>
                  <a:lnTo>
                    <a:pt x="995" y="3484"/>
                  </a:lnTo>
                  <a:lnTo>
                    <a:pt x="1062" y="3450"/>
                  </a:lnTo>
                  <a:lnTo>
                    <a:pt x="1128" y="3417"/>
                  </a:lnTo>
                  <a:lnTo>
                    <a:pt x="1187" y="3383"/>
                  </a:lnTo>
                  <a:lnTo>
                    <a:pt x="1254" y="3342"/>
                  </a:lnTo>
                  <a:lnTo>
                    <a:pt x="1321" y="3308"/>
                  </a:lnTo>
                  <a:lnTo>
                    <a:pt x="1379" y="3275"/>
                  </a:lnTo>
                  <a:lnTo>
                    <a:pt x="1446" y="3241"/>
                  </a:lnTo>
                  <a:lnTo>
                    <a:pt x="1513" y="3208"/>
                  </a:lnTo>
                  <a:lnTo>
                    <a:pt x="1571" y="3183"/>
                  </a:lnTo>
                  <a:lnTo>
                    <a:pt x="1638" y="3150"/>
                  </a:lnTo>
                  <a:lnTo>
                    <a:pt x="1705" y="3116"/>
                  </a:lnTo>
                  <a:lnTo>
                    <a:pt x="1763" y="3083"/>
                  </a:lnTo>
                  <a:lnTo>
                    <a:pt x="1830" y="3058"/>
                  </a:lnTo>
                  <a:lnTo>
                    <a:pt x="1897" y="3024"/>
                  </a:lnTo>
                  <a:lnTo>
                    <a:pt x="1956" y="2999"/>
                  </a:lnTo>
                  <a:lnTo>
                    <a:pt x="2022" y="2966"/>
                  </a:lnTo>
                  <a:lnTo>
                    <a:pt x="2089" y="2941"/>
                  </a:lnTo>
                  <a:lnTo>
                    <a:pt x="2156" y="2907"/>
                  </a:lnTo>
                  <a:lnTo>
                    <a:pt x="2215" y="2882"/>
                  </a:lnTo>
                  <a:lnTo>
                    <a:pt x="2281" y="2857"/>
                  </a:lnTo>
                  <a:lnTo>
                    <a:pt x="2348" y="2832"/>
                  </a:lnTo>
                  <a:lnTo>
                    <a:pt x="2415" y="2799"/>
                  </a:lnTo>
                  <a:lnTo>
                    <a:pt x="2473" y="2774"/>
                  </a:lnTo>
                  <a:lnTo>
                    <a:pt x="2540" y="2749"/>
                  </a:lnTo>
                  <a:lnTo>
                    <a:pt x="2607" y="2724"/>
                  </a:lnTo>
                  <a:lnTo>
                    <a:pt x="2674" y="2707"/>
                  </a:lnTo>
                  <a:lnTo>
                    <a:pt x="2741" y="2682"/>
                  </a:lnTo>
                  <a:lnTo>
                    <a:pt x="2808" y="2657"/>
                  </a:lnTo>
                  <a:lnTo>
                    <a:pt x="2866" y="2632"/>
                  </a:lnTo>
                  <a:lnTo>
                    <a:pt x="2933" y="2615"/>
                  </a:lnTo>
                  <a:lnTo>
                    <a:pt x="3000" y="2590"/>
                  </a:lnTo>
                  <a:lnTo>
                    <a:pt x="3067" y="2565"/>
                  </a:lnTo>
                  <a:lnTo>
                    <a:pt x="3133" y="2548"/>
                  </a:lnTo>
                  <a:lnTo>
                    <a:pt x="3200" y="2531"/>
                  </a:lnTo>
                  <a:lnTo>
                    <a:pt x="3267" y="2506"/>
                  </a:lnTo>
                  <a:lnTo>
                    <a:pt x="3334" y="2490"/>
                  </a:lnTo>
                  <a:lnTo>
                    <a:pt x="3401" y="2473"/>
                  </a:lnTo>
                  <a:lnTo>
                    <a:pt x="3476" y="2456"/>
                  </a:lnTo>
                  <a:lnTo>
                    <a:pt x="3543" y="2439"/>
                  </a:lnTo>
                  <a:lnTo>
                    <a:pt x="3610" y="2423"/>
                  </a:lnTo>
                  <a:lnTo>
                    <a:pt x="3676" y="2406"/>
                  </a:lnTo>
                  <a:lnTo>
                    <a:pt x="3743" y="2389"/>
                  </a:lnTo>
                  <a:lnTo>
                    <a:pt x="3810" y="2373"/>
                  </a:lnTo>
                  <a:lnTo>
                    <a:pt x="3885" y="2364"/>
                  </a:lnTo>
                  <a:lnTo>
                    <a:pt x="3952" y="2348"/>
                  </a:lnTo>
                  <a:lnTo>
                    <a:pt x="4019" y="2331"/>
                  </a:lnTo>
                  <a:lnTo>
                    <a:pt x="4086" y="2323"/>
                  </a:lnTo>
                  <a:lnTo>
                    <a:pt x="4119" y="2323"/>
                  </a:lnTo>
                  <a:lnTo>
                    <a:pt x="4036" y="2306"/>
                  </a:lnTo>
                  <a:lnTo>
                    <a:pt x="3952" y="2281"/>
                  </a:lnTo>
                  <a:lnTo>
                    <a:pt x="3860" y="2256"/>
                  </a:lnTo>
                  <a:lnTo>
                    <a:pt x="3768" y="2231"/>
                  </a:lnTo>
                  <a:lnTo>
                    <a:pt x="3668" y="2206"/>
                  </a:lnTo>
                  <a:lnTo>
                    <a:pt x="3568" y="2180"/>
                  </a:lnTo>
                  <a:lnTo>
                    <a:pt x="3518" y="2164"/>
                  </a:lnTo>
                  <a:lnTo>
                    <a:pt x="3459" y="2147"/>
                  </a:lnTo>
                  <a:lnTo>
                    <a:pt x="3409" y="2130"/>
                  </a:lnTo>
                  <a:lnTo>
                    <a:pt x="3359" y="2114"/>
                  </a:lnTo>
                  <a:lnTo>
                    <a:pt x="3301" y="2097"/>
                  </a:lnTo>
                  <a:lnTo>
                    <a:pt x="3250" y="2080"/>
                  </a:lnTo>
                  <a:lnTo>
                    <a:pt x="3192" y="2064"/>
                  </a:lnTo>
                  <a:lnTo>
                    <a:pt x="3133" y="2047"/>
                  </a:lnTo>
                  <a:lnTo>
                    <a:pt x="3083" y="2022"/>
                  </a:lnTo>
                  <a:lnTo>
                    <a:pt x="3025" y="2005"/>
                  </a:lnTo>
                  <a:lnTo>
                    <a:pt x="2975" y="1980"/>
                  </a:lnTo>
                  <a:lnTo>
                    <a:pt x="2916" y="1963"/>
                  </a:lnTo>
                  <a:lnTo>
                    <a:pt x="2866" y="1938"/>
                  </a:lnTo>
                  <a:lnTo>
                    <a:pt x="2808" y="1922"/>
                  </a:lnTo>
                  <a:lnTo>
                    <a:pt x="2758" y="1896"/>
                  </a:lnTo>
                  <a:lnTo>
                    <a:pt x="2699" y="1871"/>
                  </a:lnTo>
                  <a:lnTo>
                    <a:pt x="2649" y="1846"/>
                  </a:lnTo>
                  <a:lnTo>
                    <a:pt x="2590" y="1821"/>
                  </a:lnTo>
                  <a:lnTo>
                    <a:pt x="2540" y="1796"/>
                  </a:lnTo>
                  <a:lnTo>
                    <a:pt x="2490" y="1771"/>
                  </a:lnTo>
                  <a:lnTo>
                    <a:pt x="2440" y="1738"/>
                  </a:lnTo>
                  <a:lnTo>
                    <a:pt x="2390" y="1713"/>
                  </a:lnTo>
                  <a:lnTo>
                    <a:pt x="2340" y="1679"/>
                  </a:lnTo>
                  <a:lnTo>
                    <a:pt x="2315" y="1671"/>
                  </a:lnTo>
                  <a:lnTo>
                    <a:pt x="2290" y="1654"/>
                  </a:lnTo>
                  <a:lnTo>
                    <a:pt x="2265" y="1637"/>
                  </a:lnTo>
                  <a:lnTo>
                    <a:pt x="2240" y="1621"/>
                  </a:lnTo>
                  <a:lnTo>
                    <a:pt x="2215" y="1604"/>
                  </a:lnTo>
                  <a:lnTo>
                    <a:pt x="2189" y="1587"/>
                  </a:lnTo>
                  <a:lnTo>
                    <a:pt x="2164" y="1571"/>
                  </a:lnTo>
                  <a:lnTo>
                    <a:pt x="2148" y="1554"/>
                  </a:lnTo>
                  <a:lnTo>
                    <a:pt x="2123" y="1537"/>
                  </a:lnTo>
                  <a:lnTo>
                    <a:pt x="2098" y="1521"/>
                  </a:lnTo>
                  <a:lnTo>
                    <a:pt x="2072" y="1504"/>
                  </a:lnTo>
                  <a:lnTo>
                    <a:pt x="2056" y="1487"/>
                  </a:lnTo>
                  <a:lnTo>
                    <a:pt x="2031" y="1470"/>
                  </a:lnTo>
                  <a:lnTo>
                    <a:pt x="2014" y="1454"/>
                  </a:lnTo>
                  <a:lnTo>
                    <a:pt x="1989" y="1429"/>
                  </a:lnTo>
                  <a:lnTo>
                    <a:pt x="1972" y="1412"/>
                  </a:lnTo>
                  <a:lnTo>
                    <a:pt x="1947" y="1395"/>
                  </a:lnTo>
                  <a:lnTo>
                    <a:pt x="1930" y="1370"/>
                  </a:lnTo>
                  <a:lnTo>
                    <a:pt x="1905" y="1353"/>
                  </a:lnTo>
                  <a:lnTo>
                    <a:pt x="1889" y="1328"/>
                  </a:lnTo>
                  <a:lnTo>
                    <a:pt x="1872" y="1312"/>
                  </a:lnTo>
                  <a:lnTo>
                    <a:pt x="1855" y="1287"/>
                  </a:lnTo>
                  <a:lnTo>
                    <a:pt x="1839" y="1270"/>
                  </a:lnTo>
                  <a:lnTo>
                    <a:pt x="1822" y="1245"/>
                  </a:lnTo>
                  <a:lnTo>
                    <a:pt x="1797" y="1228"/>
                  </a:lnTo>
                  <a:lnTo>
                    <a:pt x="1780" y="1203"/>
                  </a:lnTo>
                  <a:lnTo>
                    <a:pt x="1763" y="1178"/>
                  </a:lnTo>
                  <a:lnTo>
                    <a:pt x="1755" y="1161"/>
                  </a:lnTo>
                  <a:lnTo>
                    <a:pt x="1738" y="1136"/>
                  </a:lnTo>
                  <a:lnTo>
                    <a:pt x="1722" y="1111"/>
                  </a:lnTo>
                  <a:lnTo>
                    <a:pt x="1705" y="1086"/>
                  </a:lnTo>
                  <a:lnTo>
                    <a:pt x="1697" y="1061"/>
                  </a:lnTo>
                  <a:lnTo>
                    <a:pt x="1680" y="1036"/>
                  </a:lnTo>
                  <a:lnTo>
                    <a:pt x="1671" y="1011"/>
                  </a:lnTo>
                  <a:lnTo>
                    <a:pt x="1655" y="986"/>
                  </a:lnTo>
                  <a:lnTo>
                    <a:pt x="1646" y="961"/>
                  </a:lnTo>
                  <a:lnTo>
                    <a:pt x="1638" y="936"/>
                  </a:lnTo>
                  <a:lnTo>
                    <a:pt x="1630" y="911"/>
                  </a:lnTo>
                  <a:lnTo>
                    <a:pt x="1613" y="886"/>
                  </a:lnTo>
                  <a:lnTo>
                    <a:pt x="1613" y="852"/>
                  </a:lnTo>
                  <a:lnTo>
                    <a:pt x="1605" y="827"/>
                  </a:lnTo>
                  <a:lnTo>
                    <a:pt x="1596" y="802"/>
                  </a:lnTo>
                  <a:lnTo>
                    <a:pt x="1588" y="769"/>
                  </a:lnTo>
                  <a:lnTo>
                    <a:pt x="1580" y="744"/>
                  </a:lnTo>
                  <a:lnTo>
                    <a:pt x="1580" y="719"/>
                  </a:lnTo>
                  <a:lnTo>
                    <a:pt x="1580" y="685"/>
                  </a:lnTo>
                  <a:lnTo>
                    <a:pt x="1580" y="660"/>
                  </a:lnTo>
                  <a:lnTo>
                    <a:pt x="1580" y="627"/>
                  </a:lnTo>
                  <a:lnTo>
                    <a:pt x="1580" y="510"/>
                  </a:lnTo>
                  <a:lnTo>
                    <a:pt x="1580" y="476"/>
                  </a:lnTo>
                  <a:lnTo>
                    <a:pt x="1580" y="443"/>
                  </a:lnTo>
                  <a:lnTo>
                    <a:pt x="1580" y="426"/>
                  </a:lnTo>
                  <a:lnTo>
                    <a:pt x="1580" y="409"/>
                  </a:lnTo>
                  <a:lnTo>
                    <a:pt x="1580" y="401"/>
                  </a:lnTo>
                  <a:lnTo>
                    <a:pt x="1580" y="384"/>
                  </a:lnTo>
                  <a:lnTo>
                    <a:pt x="1580" y="368"/>
                  </a:lnTo>
                  <a:lnTo>
                    <a:pt x="1588" y="351"/>
                  </a:lnTo>
                  <a:lnTo>
                    <a:pt x="1596" y="334"/>
                  </a:lnTo>
                  <a:lnTo>
                    <a:pt x="1605" y="326"/>
                  </a:lnTo>
                  <a:lnTo>
                    <a:pt x="1613" y="309"/>
                  </a:lnTo>
                  <a:lnTo>
                    <a:pt x="1621" y="301"/>
                  </a:lnTo>
                  <a:lnTo>
                    <a:pt x="1630" y="284"/>
                  </a:lnTo>
                  <a:lnTo>
                    <a:pt x="1638" y="267"/>
                  </a:lnTo>
                  <a:lnTo>
                    <a:pt x="1655" y="251"/>
                  </a:lnTo>
                  <a:lnTo>
                    <a:pt x="1671" y="226"/>
                  </a:lnTo>
                  <a:lnTo>
                    <a:pt x="1697" y="209"/>
                  </a:lnTo>
                  <a:lnTo>
                    <a:pt x="1713" y="192"/>
                  </a:lnTo>
                  <a:lnTo>
                    <a:pt x="1738" y="176"/>
                  </a:lnTo>
                  <a:lnTo>
                    <a:pt x="1763" y="167"/>
                  </a:lnTo>
                  <a:lnTo>
                    <a:pt x="1780" y="150"/>
                  </a:lnTo>
                  <a:lnTo>
                    <a:pt x="1805" y="142"/>
                  </a:lnTo>
                  <a:lnTo>
                    <a:pt x="1830" y="134"/>
                  </a:lnTo>
                  <a:lnTo>
                    <a:pt x="1847" y="125"/>
                  </a:lnTo>
                  <a:lnTo>
                    <a:pt x="1872" y="109"/>
                  </a:lnTo>
                  <a:lnTo>
                    <a:pt x="1897" y="100"/>
                  </a:lnTo>
                  <a:lnTo>
                    <a:pt x="1922" y="100"/>
                  </a:lnTo>
                  <a:lnTo>
                    <a:pt x="1930" y="100"/>
                  </a:lnTo>
                  <a:lnTo>
                    <a:pt x="1947" y="92"/>
                  </a:lnTo>
                  <a:lnTo>
                    <a:pt x="1972" y="84"/>
                  </a:lnTo>
                  <a:lnTo>
                    <a:pt x="1989" y="75"/>
                  </a:lnTo>
                  <a:lnTo>
                    <a:pt x="2014" y="75"/>
                  </a:lnTo>
                  <a:lnTo>
                    <a:pt x="2039" y="75"/>
                  </a:lnTo>
                  <a:lnTo>
                    <a:pt x="2064" y="75"/>
                  </a:lnTo>
                  <a:lnTo>
                    <a:pt x="2089" y="75"/>
                  </a:lnTo>
                  <a:lnTo>
                    <a:pt x="2114" y="75"/>
                  </a:lnTo>
                  <a:lnTo>
                    <a:pt x="2139" y="75"/>
                  </a:lnTo>
                  <a:lnTo>
                    <a:pt x="2189" y="67"/>
                  </a:lnTo>
                  <a:lnTo>
                    <a:pt x="2240" y="67"/>
                  </a:lnTo>
                  <a:lnTo>
                    <a:pt x="2290" y="67"/>
                  </a:lnTo>
                  <a:lnTo>
                    <a:pt x="2348" y="67"/>
                  </a:lnTo>
                  <a:lnTo>
                    <a:pt x="2390" y="67"/>
                  </a:lnTo>
                  <a:lnTo>
                    <a:pt x="2440" y="67"/>
                  </a:lnTo>
                  <a:lnTo>
                    <a:pt x="2624" y="6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241;p14">
              <a:extLst>
                <a:ext uri="{FF2B5EF4-FFF2-40B4-BE49-F238E27FC236}">
                  <a16:creationId xmlns:a16="http://schemas.microsoft.com/office/drawing/2014/main" id="{68F24341-3DA3-25F2-1D1C-4B06D74B92EF}"/>
                </a:ext>
              </a:extLst>
            </p:cNvPr>
            <p:cNvSpPr/>
            <p:nvPr/>
          </p:nvSpPr>
          <p:spPr>
            <a:xfrm>
              <a:off x="6456020" y="4546805"/>
              <a:ext cx="278207" cy="311996"/>
            </a:xfrm>
            <a:custGeom>
              <a:avLst/>
              <a:gdLst/>
              <a:ahLst/>
              <a:cxnLst/>
              <a:rect l="l" t="t" r="r" b="b"/>
              <a:pathLst>
                <a:path w="5640" h="6325" extrusionOk="0">
                  <a:moveTo>
                    <a:pt x="1212" y="1162"/>
                  </a:moveTo>
                  <a:lnTo>
                    <a:pt x="1237" y="1162"/>
                  </a:lnTo>
                  <a:lnTo>
                    <a:pt x="1254" y="1162"/>
                  </a:lnTo>
                  <a:lnTo>
                    <a:pt x="1279" y="1162"/>
                  </a:lnTo>
                  <a:lnTo>
                    <a:pt x="1304" y="1162"/>
                  </a:lnTo>
                  <a:lnTo>
                    <a:pt x="1321" y="1162"/>
                  </a:lnTo>
                  <a:lnTo>
                    <a:pt x="1346" y="1162"/>
                  </a:lnTo>
                  <a:lnTo>
                    <a:pt x="1371" y="1162"/>
                  </a:lnTo>
                  <a:lnTo>
                    <a:pt x="1388" y="1171"/>
                  </a:lnTo>
                  <a:lnTo>
                    <a:pt x="1413" y="1179"/>
                  </a:lnTo>
                  <a:lnTo>
                    <a:pt x="1429" y="1179"/>
                  </a:lnTo>
                  <a:lnTo>
                    <a:pt x="1454" y="1187"/>
                  </a:lnTo>
                  <a:lnTo>
                    <a:pt x="1479" y="1196"/>
                  </a:lnTo>
                  <a:lnTo>
                    <a:pt x="1496" y="1204"/>
                  </a:lnTo>
                  <a:lnTo>
                    <a:pt x="1521" y="1212"/>
                  </a:lnTo>
                  <a:lnTo>
                    <a:pt x="1546" y="1221"/>
                  </a:lnTo>
                  <a:lnTo>
                    <a:pt x="1563" y="1237"/>
                  </a:lnTo>
                  <a:lnTo>
                    <a:pt x="1588" y="1246"/>
                  </a:lnTo>
                  <a:lnTo>
                    <a:pt x="1605" y="1254"/>
                  </a:lnTo>
                  <a:lnTo>
                    <a:pt x="1630" y="1271"/>
                  </a:lnTo>
                  <a:lnTo>
                    <a:pt x="1655" y="1279"/>
                  </a:lnTo>
                  <a:lnTo>
                    <a:pt x="1672" y="1296"/>
                  </a:lnTo>
                  <a:lnTo>
                    <a:pt x="1697" y="1304"/>
                  </a:lnTo>
                  <a:lnTo>
                    <a:pt x="1722" y="1321"/>
                  </a:lnTo>
                  <a:lnTo>
                    <a:pt x="1747" y="1338"/>
                  </a:lnTo>
                  <a:lnTo>
                    <a:pt x="1772" y="1354"/>
                  </a:lnTo>
                  <a:lnTo>
                    <a:pt x="1797" y="1371"/>
                  </a:lnTo>
                  <a:lnTo>
                    <a:pt x="1822" y="1396"/>
                  </a:lnTo>
                  <a:lnTo>
                    <a:pt x="1847" y="1413"/>
                  </a:lnTo>
                  <a:lnTo>
                    <a:pt x="1872" y="1430"/>
                  </a:lnTo>
                  <a:lnTo>
                    <a:pt x="1897" y="1455"/>
                  </a:lnTo>
                  <a:lnTo>
                    <a:pt x="1922" y="1471"/>
                  </a:lnTo>
                  <a:lnTo>
                    <a:pt x="1947" y="1488"/>
                  </a:lnTo>
                  <a:lnTo>
                    <a:pt x="1972" y="1513"/>
                  </a:lnTo>
                  <a:lnTo>
                    <a:pt x="1997" y="1530"/>
                  </a:lnTo>
                  <a:lnTo>
                    <a:pt x="2022" y="1555"/>
                  </a:lnTo>
                  <a:lnTo>
                    <a:pt x="2048" y="1572"/>
                  </a:lnTo>
                  <a:lnTo>
                    <a:pt x="2073" y="1597"/>
                  </a:lnTo>
                  <a:lnTo>
                    <a:pt x="2089" y="1622"/>
                  </a:lnTo>
                  <a:lnTo>
                    <a:pt x="2114" y="1638"/>
                  </a:lnTo>
                  <a:lnTo>
                    <a:pt x="2139" y="1663"/>
                  </a:lnTo>
                  <a:lnTo>
                    <a:pt x="2156" y="1680"/>
                  </a:lnTo>
                  <a:lnTo>
                    <a:pt x="2181" y="1705"/>
                  </a:lnTo>
                  <a:lnTo>
                    <a:pt x="2206" y="1730"/>
                  </a:lnTo>
                  <a:lnTo>
                    <a:pt x="2223" y="1755"/>
                  </a:lnTo>
                  <a:lnTo>
                    <a:pt x="2248" y="1772"/>
                  </a:lnTo>
                  <a:lnTo>
                    <a:pt x="2290" y="1822"/>
                  </a:lnTo>
                  <a:lnTo>
                    <a:pt x="2332" y="1872"/>
                  </a:lnTo>
                  <a:lnTo>
                    <a:pt x="2373" y="1922"/>
                  </a:lnTo>
                  <a:lnTo>
                    <a:pt x="2415" y="1964"/>
                  </a:lnTo>
                  <a:lnTo>
                    <a:pt x="2449" y="2014"/>
                  </a:lnTo>
                  <a:lnTo>
                    <a:pt x="2490" y="2073"/>
                  </a:lnTo>
                  <a:lnTo>
                    <a:pt x="2532" y="2123"/>
                  </a:lnTo>
                  <a:lnTo>
                    <a:pt x="2565" y="2173"/>
                  </a:lnTo>
                  <a:lnTo>
                    <a:pt x="2599" y="2223"/>
                  </a:lnTo>
                  <a:lnTo>
                    <a:pt x="2641" y="2273"/>
                  </a:lnTo>
                  <a:lnTo>
                    <a:pt x="2674" y="2332"/>
                  </a:lnTo>
                  <a:lnTo>
                    <a:pt x="2707" y="2382"/>
                  </a:lnTo>
                  <a:lnTo>
                    <a:pt x="2741" y="2440"/>
                  </a:lnTo>
                  <a:lnTo>
                    <a:pt x="2783" y="2490"/>
                  </a:lnTo>
                  <a:lnTo>
                    <a:pt x="2816" y="2549"/>
                  </a:lnTo>
                  <a:lnTo>
                    <a:pt x="2850" y="2599"/>
                  </a:lnTo>
                  <a:lnTo>
                    <a:pt x="2883" y="2658"/>
                  </a:lnTo>
                  <a:lnTo>
                    <a:pt x="2916" y="2716"/>
                  </a:lnTo>
                  <a:lnTo>
                    <a:pt x="2941" y="2766"/>
                  </a:lnTo>
                  <a:lnTo>
                    <a:pt x="2975" y="2816"/>
                  </a:lnTo>
                  <a:lnTo>
                    <a:pt x="2975" y="2808"/>
                  </a:lnTo>
                  <a:lnTo>
                    <a:pt x="2941" y="2733"/>
                  </a:lnTo>
                  <a:lnTo>
                    <a:pt x="2916" y="2649"/>
                  </a:lnTo>
                  <a:lnTo>
                    <a:pt x="2900" y="2574"/>
                  </a:lnTo>
                  <a:lnTo>
                    <a:pt x="2875" y="2499"/>
                  </a:lnTo>
                  <a:lnTo>
                    <a:pt x="2850" y="2415"/>
                  </a:lnTo>
                  <a:lnTo>
                    <a:pt x="2824" y="2340"/>
                  </a:lnTo>
                  <a:lnTo>
                    <a:pt x="2808" y="2257"/>
                  </a:lnTo>
                  <a:lnTo>
                    <a:pt x="2783" y="2181"/>
                  </a:lnTo>
                  <a:lnTo>
                    <a:pt x="2766" y="2098"/>
                  </a:lnTo>
                  <a:lnTo>
                    <a:pt x="2749" y="2023"/>
                  </a:lnTo>
                  <a:lnTo>
                    <a:pt x="2724" y="1939"/>
                  </a:lnTo>
                  <a:lnTo>
                    <a:pt x="2707" y="1864"/>
                  </a:lnTo>
                  <a:lnTo>
                    <a:pt x="2691" y="1780"/>
                  </a:lnTo>
                  <a:lnTo>
                    <a:pt x="2682" y="1697"/>
                  </a:lnTo>
                  <a:lnTo>
                    <a:pt x="2666" y="1622"/>
                  </a:lnTo>
                  <a:lnTo>
                    <a:pt x="2649" y="1538"/>
                  </a:lnTo>
                  <a:lnTo>
                    <a:pt x="2641" y="1455"/>
                  </a:lnTo>
                  <a:lnTo>
                    <a:pt x="2632" y="1371"/>
                  </a:lnTo>
                  <a:lnTo>
                    <a:pt x="2624" y="1329"/>
                  </a:lnTo>
                  <a:lnTo>
                    <a:pt x="2624" y="1288"/>
                  </a:lnTo>
                  <a:lnTo>
                    <a:pt x="2624" y="1254"/>
                  </a:lnTo>
                  <a:lnTo>
                    <a:pt x="2624" y="1212"/>
                  </a:lnTo>
                  <a:lnTo>
                    <a:pt x="2624" y="1171"/>
                  </a:lnTo>
                  <a:lnTo>
                    <a:pt x="2624" y="1129"/>
                  </a:lnTo>
                  <a:lnTo>
                    <a:pt x="2624" y="1087"/>
                  </a:lnTo>
                  <a:lnTo>
                    <a:pt x="2624" y="845"/>
                  </a:lnTo>
                  <a:lnTo>
                    <a:pt x="2624" y="803"/>
                  </a:lnTo>
                  <a:lnTo>
                    <a:pt x="2624" y="761"/>
                  </a:lnTo>
                  <a:lnTo>
                    <a:pt x="2624" y="711"/>
                  </a:lnTo>
                  <a:lnTo>
                    <a:pt x="2624" y="669"/>
                  </a:lnTo>
                  <a:lnTo>
                    <a:pt x="2632" y="619"/>
                  </a:lnTo>
                  <a:lnTo>
                    <a:pt x="2632" y="577"/>
                  </a:lnTo>
                  <a:lnTo>
                    <a:pt x="2632" y="552"/>
                  </a:lnTo>
                  <a:lnTo>
                    <a:pt x="2632" y="527"/>
                  </a:lnTo>
                  <a:lnTo>
                    <a:pt x="2632" y="502"/>
                  </a:lnTo>
                  <a:lnTo>
                    <a:pt x="2632" y="477"/>
                  </a:lnTo>
                  <a:lnTo>
                    <a:pt x="2641" y="452"/>
                  </a:lnTo>
                  <a:lnTo>
                    <a:pt x="2649" y="435"/>
                  </a:lnTo>
                  <a:lnTo>
                    <a:pt x="2649" y="410"/>
                  </a:lnTo>
                  <a:lnTo>
                    <a:pt x="2657" y="385"/>
                  </a:lnTo>
                  <a:lnTo>
                    <a:pt x="2666" y="360"/>
                  </a:lnTo>
                  <a:lnTo>
                    <a:pt x="2674" y="344"/>
                  </a:lnTo>
                  <a:lnTo>
                    <a:pt x="2682" y="318"/>
                  </a:lnTo>
                  <a:lnTo>
                    <a:pt x="2691" y="293"/>
                  </a:lnTo>
                  <a:lnTo>
                    <a:pt x="2699" y="277"/>
                  </a:lnTo>
                  <a:lnTo>
                    <a:pt x="2707" y="252"/>
                  </a:lnTo>
                  <a:lnTo>
                    <a:pt x="2716" y="227"/>
                  </a:lnTo>
                  <a:lnTo>
                    <a:pt x="2733" y="210"/>
                  </a:lnTo>
                  <a:lnTo>
                    <a:pt x="2741" y="185"/>
                  </a:lnTo>
                  <a:lnTo>
                    <a:pt x="2758" y="168"/>
                  </a:lnTo>
                  <a:lnTo>
                    <a:pt x="2766" y="143"/>
                  </a:lnTo>
                  <a:lnTo>
                    <a:pt x="2783" y="126"/>
                  </a:lnTo>
                  <a:lnTo>
                    <a:pt x="2799" y="110"/>
                  </a:lnTo>
                  <a:lnTo>
                    <a:pt x="2816" y="85"/>
                  </a:lnTo>
                  <a:lnTo>
                    <a:pt x="2833" y="68"/>
                  </a:lnTo>
                  <a:lnTo>
                    <a:pt x="2858" y="51"/>
                  </a:lnTo>
                  <a:lnTo>
                    <a:pt x="2875" y="34"/>
                  </a:lnTo>
                  <a:lnTo>
                    <a:pt x="2900" y="26"/>
                  </a:lnTo>
                  <a:lnTo>
                    <a:pt x="2925" y="9"/>
                  </a:lnTo>
                  <a:lnTo>
                    <a:pt x="2933" y="1"/>
                  </a:lnTo>
                  <a:lnTo>
                    <a:pt x="2950" y="1"/>
                  </a:lnTo>
                  <a:lnTo>
                    <a:pt x="2958" y="1"/>
                  </a:lnTo>
                  <a:lnTo>
                    <a:pt x="2975" y="1"/>
                  </a:lnTo>
                  <a:lnTo>
                    <a:pt x="2992" y="1"/>
                  </a:lnTo>
                  <a:lnTo>
                    <a:pt x="3000" y="1"/>
                  </a:lnTo>
                  <a:lnTo>
                    <a:pt x="3017" y="1"/>
                  </a:lnTo>
                  <a:lnTo>
                    <a:pt x="3033" y="1"/>
                  </a:lnTo>
                  <a:lnTo>
                    <a:pt x="3042" y="1"/>
                  </a:lnTo>
                  <a:lnTo>
                    <a:pt x="3150" y="1"/>
                  </a:lnTo>
                  <a:lnTo>
                    <a:pt x="3167" y="1"/>
                  </a:lnTo>
                  <a:lnTo>
                    <a:pt x="3184" y="1"/>
                  </a:lnTo>
                  <a:lnTo>
                    <a:pt x="3200" y="1"/>
                  </a:lnTo>
                  <a:lnTo>
                    <a:pt x="3217" y="1"/>
                  </a:lnTo>
                  <a:lnTo>
                    <a:pt x="3251" y="1"/>
                  </a:lnTo>
                  <a:lnTo>
                    <a:pt x="3276" y="9"/>
                  </a:lnTo>
                  <a:lnTo>
                    <a:pt x="3309" y="26"/>
                  </a:lnTo>
                  <a:lnTo>
                    <a:pt x="3342" y="34"/>
                  </a:lnTo>
                  <a:lnTo>
                    <a:pt x="3376" y="43"/>
                  </a:lnTo>
                  <a:lnTo>
                    <a:pt x="3401" y="59"/>
                  </a:lnTo>
                  <a:lnTo>
                    <a:pt x="3434" y="76"/>
                  </a:lnTo>
                  <a:lnTo>
                    <a:pt x="3459" y="93"/>
                  </a:lnTo>
                  <a:lnTo>
                    <a:pt x="3493" y="101"/>
                  </a:lnTo>
                  <a:lnTo>
                    <a:pt x="3518" y="118"/>
                  </a:lnTo>
                  <a:lnTo>
                    <a:pt x="3543" y="143"/>
                  </a:lnTo>
                  <a:lnTo>
                    <a:pt x="3576" y="160"/>
                  </a:lnTo>
                  <a:lnTo>
                    <a:pt x="3601" y="176"/>
                  </a:lnTo>
                  <a:lnTo>
                    <a:pt x="3626" y="201"/>
                  </a:lnTo>
                  <a:lnTo>
                    <a:pt x="3652" y="218"/>
                  </a:lnTo>
                  <a:lnTo>
                    <a:pt x="3677" y="243"/>
                  </a:lnTo>
                  <a:lnTo>
                    <a:pt x="3702" y="260"/>
                  </a:lnTo>
                  <a:lnTo>
                    <a:pt x="3727" y="285"/>
                  </a:lnTo>
                  <a:lnTo>
                    <a:pt x="3752" y="310"/>
                  </a:lnTo>
                  <a:lnTo>
                    <a:pt x="3777" y="327"/>
                  </a:lnTo>
                  <a:lnTo>
                    <a:pt x="3802" y="352"/>
                  </a:lnTo>
                  <a:lnTo>
                    <a:pt x="3827" y="377"/>
                  </a:lnTo>
                  <a:lnTo>
                    <a:pt x="3844" y="402"/>
                  </a:lnTo>
                  <a:lnTo>
                    <a:pt x="3869" y="427"/>
                  </a:lnTo>
                  <a:lnTo>
                    <a:pt x="3894" y="452"/>
                  </a:lnTo>
                  <a:lnTo>
                    <a:pt x="3910" y="486"/>
                  </a:lnTo>
                  <a:lnTo>
                    <a:pt x="3936" y="511"/>
                  </a:lnTo>
                  <a:lnTo>
                    <a:pt x="3952" y="536"/>
                  </a:lnTo>
                  <a:lnTo>
                    <a:pt x="3977" y="561"/>
                  </a:lnTo>
                  <a:lnTo>
                    <a:pt x="3994" y="586"/>
                  </a:lnTo>
                  <a:lnTo>
                    <a:pt x="4019" y="619"/>
                  </a:lnTo>
                  <a:lnTo>
                    <a:pt x="4036" y="644"/>
                  </a:lnTo>
                  <a:lnTo>
                    <a:pt x="4061" y="669"/>
                  </a:lnTo>
                  <a:lnTo>
                    <a:pt x="4078" y="694"/>
                  </a:lnTo>
                  <a:lnTo>
                    <a:pt x="4094" y="728"/>
                  </a:lnTo>
                  <a:lnTo>
                    <a:pt x="4119" y="753"/>
                  </a:lnTo>
                  <a:lnTo>
                    <a:pt x="4136" y="778"/>
                  </a:lnTo>
                  <a:lnTo>
                    <a:pt x="4169" y="836"/>
                  </a:lnTo>
                  <a:lnTo>
                    <a:pt x="4203" y="895"/>
                  </a:lnTo>
                  <a:lnTo>
                    <a:pt x="4236" y="945"/>
                  </a:lnTo>
                  <a:lnTo>
                    <a:pt x="4270" y="1003"/>
                  </a:lnTo>
                  <a:lnTo>
                    <a:pt x="4303" y="1054"/>
                  </a:lnTo>
                  <a:lnTo>
                    <a:pt x="4328" y="1104"/>
                  </a:lnTo>
                  <a:lnTo>
                    <a:pt x="4353" y="1162"/>
                  </a:lnTo>
                  <a:lnTo>
                    <a:pt x="4387" y="1204"/>
                  </a:lnTo>
                  <a:lnTo>
                    <a:pt x="4403" y="1254"/>
                  </a:lnTo>
                  <a:lnTo>
                    <a:pt x="4428" y="1296"/>
                  </a:lnTo>
                  <a:lnTo>
                    <a:pt x="4453" y="1346"/>
                  </a:lnTo>
                  <a:lnTo>
                    <a:pt x="4470" y="1379"/>
                  </a:lnTo>
                  <a:lnTo>
                    <a:pt x="4487" y="1421"/>
                  </a:lnTo>
                  <a:lnTo>
                    <a:pt x="4504" y="1455"/>
                  </a:lnTo>
                  <a:lnTo>
                    <a:pt x="4520" y="1496"/>
                  </a:lnTo>
                  <a:lnTo>
                    <a:pt x="4537" y="1530"/>
                  </a:lnTo>
                  <a:lnTo>
                    <a:pt x="4570" y="1605"/>
                  </a:lnTo>
                  <a:lnTo>
                    <a:pt x="4596" y="1680"/>
                  </a:lnTo>
                  <a:lnTo>
                    <a:pt x="4629" y="1764"/>
                  </a:lnTo>
                  <a:lnTo>
                    <a:pt x="4654" y="1839"/>
                  </a:lnTo>
                  <a:lnTo>
                    <a:pt x="4687" y="1914"/>
                  </a:lnTo>
                  <a:lnTo>
                    <a:pt x="4712" y="1989"/>
                  </a:lnTo>
                  <a:lnTo>
                    <a:pt x="4738" y="2064"/>
                  </a:lnTo>
                  <a:lnTo>
                    <a:pt x="4763" y="2140"/>
                  </a:lnTo>
                  <a:lnTo>
                    <a:pt x="4788" y="2215"/>
                  </a:lnTo>
                  <a:lnTo>
                    <a:pt x="4804" y="2298"/>
                  </a:lnTo>
                  <a:lnTo>
                    <a:pt x="4829" y="2374"/>
                  </a:lnTo>
                  <a:lnTo>
                    <a:pt x="4838" y="2399"/>
                  </a:lnTo>
                  <a:lnTo>
                    <a:pt x="4846" y="2449"/>
                  </a:lnTo>
                  <a:lnTo>
                    <a:pt x="4871" y="2524"/>
                  </a:lnTo>
                  <a:lnTo>
                    <a:pt x="4888" y="2599"/>
                  </a:lnTo>
                  <a:lnTo>
                    <a:pt x="4905" y="2683"/>
                  </a:lnTo>
                  <a:lnTo>
                    <a:pt x="4930" y="2758"/>
                  </a:lnTo>
                  <a:lnTo>
                    <a:pt x="4946" y="2833"/>
                  </a:lnTo>
                  <a:lnTo>
                    <a:pt x="4963" y="2908"/>
                  </a:lnTo>
                  <a:lnTo>
                    <a:pt x="4980" y="2992"/>
                  </a:lnTo>
                  <a:lnTo>
                    <a:pt x="4997" y="3067"/>
                  </a:lnTo>
                  <a:lnTo>
                    <a:pt x="5005" y="3142"/>
                  </a:lnTo>
                  <a:lnTo>
                    <a:pt x="5022" y="3217"/>
                  </a:lnTo>
                  <a:lnTo>
                    <a:pt x="5038" y="3301"/>
                  </a:lnTo>
                  <a:lnTo>
                    <a:pt x="5055" y="3376"/>
                  </a:lnTo>
                  <a:lnTo>
                    <a:pt x="5080" y="3526"/>
                  </a:lnTo>
                  <a:lnTo>
                    <a:pt x="5105" y="3685"/>
                  </a:lnTo>
                  <a:lnTo>
                    <a:pt x="5139" y="3835"/>
                  </a:lnTo>
                  <a:lnTo>
                    <a:pt x="5189" y="4136"/>
                  </a:lnTo>
                  <a:lnTo>
                    <a:pt x="5189" y="4136"/>
                  </a:lnTo>
                  <a:lnTo>
                    <a:pt x="5214" y="4295"/>
                  </a:lnTo>
                  <a:lnTo>
                    <a:pt x="5239" y="4445"/>
                  </a:lnTo>
                  <a:lnTo>
                    <a:pt x="5264" y="4596"/>
                  </a:lnTo>
                  <a:lnTo>
                    <a:pt x="5281" y="4671"/>
                  </a:lnTo>
                  <a:lnTo>
                    <a:pt x="5289" y="4746"/>
                  </a:lnTo>
                  <a:lnTo>
                    <a:pt x="5306" y="4821"/>
                  </a:lnTo>
                  <a:lnTo>
                    <a:pt x="5322" y="4896"/>
                  </a:lnTo>
                  <a:lnTo>
                    <a:pt x="5339" y="4972"/>
                  </a:lnTo>
                  <a:lnTo>
                    <a:pt x="5356" y="5047"/>
                  </a:lnTo>
                  <a:lnTo>
                    <a:pt x="5372" y="5122"/>
                  </a:lnTo>
                  <a:lnTo>
                    <a:pt x="5389" y="5197"/>
                  </a:lnTo>
                  <a:lnTo>
                    <a:pt x="5406" y="5272"/>
                  </a:lnTo>
                  <a:lnTo>
                    <a:pt x="5423" y="5348"/>
                  </a:lnTo>
                  <a:lnTo>
                    <a:pt x="5439" y="5423"/>
                  </a:lnTo>
                  <a:lnTo>
                    <a:pt x="5456" y="5498"/>
                  </a:lnTo>
                  <a:lnTo>
                    <a:pt x="5481" y="5565"/>
                  </a:lnTo>
                  <a:lnTo>
                    <a:pt x="5498" y="5640"/>
                  </a:lnTo>
                  <a:lnTo>
                    <a:pt x="5506" y="5673"/>
                  </a:lnTo>
                  <a:lnTo>
                    <a:pt x="5514" y="5715"/>
                  </a:lnTo>
                  <a:lnTo>
                    <a:pt x="5531" y="5790"/>
                  </a:lnTo>
                  <a:lnTo>
                    <a:pt x="5548" y="5866"/>
                  </a:lnTo>
                  <a:lnTo>
                    <a:pt x="5565" y="5941"/>
                  </a:lnTo>
                  <a:lnTo>
                    <a:pt x="5581" y="6016"/>
                  </a:lnTo>
                  <a:lnTo>
                    <a:pt x="5598" y="6091"/>
                  </a:lnTo>
                  <a:lnTo>
                    <a:pt x="5623" y="6166"/>
                  </a:lnTo>
                  <a:lnTo>
                    <a:pt x="5640" y="6233"/>
                  </a:lnTo>
                  <a:lnTo>
                    <a:pt x="5606" y="6325"/>
                  </a:lnTo>
                  <a:lnTo>
                    <a:pt x="5523" y="6283"/>
                  </a:lnTo>
                  <a:lnTo>
                    <a:pt x="5481" y="6216"/>
                  </a:lnTo>
                  <a:lnTo>
                    <a:pt x="5448" y="6141"/>
                  </a:lnTo>
                  <a:lnTo>
                    <a:pt x="5414" y="6074"/>
                  </a:lnTo>
                  <a:lnTo>
                    <a:pt x="5381" y="5999"/>
                  </a:lnTo>
                  <a:lnTo>
                    <a:pt x="5347" y="5932"/>
                  </a:lnTo>
                  <a:lnTo>
                    <a:pt x="5314" y="5857"/>
                  </a:lnTo>
                  <a:lnTo>
                    <a:pt x="5281" y="5782"/>
                  </a:lnTo>
                  <a:lnTo>
                    <a:pt x="5264" y="5740"/>
                  </a:lnTo>
                  <a:lnTo>
                    <a:pt x="5255" y="5715"/>
                  </a:lnTo>
                  <a:lnTo>
                    <a:pt x="5230" y="5640"/>
                  </a:lnTo>
                  <a:lnTo>
                    <a:pt x="5214" y="5565"/>
                  </a:lnTo>
                  <a:lnTo>
                    <a:pt x="5189" y="5490"/>
                  </a:lnTo>
                  <a:lnTo>
                    <a:pt x="5164" y="5406"/>
                  </a:lnTo>
                  <a:lnTo>
                    <a:pt x="5147" y="5331"/>
                  </a:lnTo>
                  <a:lnTo>
                    <a:pt x="5130" y="5256"/>
                  </a:lnTo>
                  <a:lnTo>
                    <a:pt x="5105" y="5180"/>
                  </a:lnTo>
                  <a:lnTo>
                    <a:pt x="5088" y="5105"/>
                  </a:lnTo>
                  <a:lnTo>
                    <a:pt x="5072" y="5030"/>
                  </a:lnTo>
                  <a:lnTo>
                    <a:pt x="5055" y="4955"/>
                  </a:lnTo>
                  <a:lnTo>
                    <a:pt x="5038" y="4880"/>
                  </a:lnTo>
                  <a:lnTo>
                    <a:pt x="5022" y="4796"/>
                  </a:lnTo>
                  <a:lnTo>
                    <a:pt x="5005" y="4721"/>
                  </a:lnTo>
                  <a:lnTo>
                    <a:pt x="4988" y="4646"/>
                  </a:lnTo>
                  <a:lnTo>
                    <a:pt x="4955" y="4495"/>
                  </a:lnTo>
                  <a:lnTo>
                    <a:pt x="4930" y="4345"/>
                  </a:lnTo>
                  <a:lnTo>
                    <a:pt x="4896" y="4186"/>
                  </a:lnTo>
                  <a:lnTo>
                    <a:pt x="4896" y="4186"/>
                  </a:lnTo>
                  <a:lnTo>
                    <a:pt x="4838" y="3886"/>
                  </a:lnTo>
                  <a:lnTo>
                    <a:pt x="4813" y="3735"/>
                  </a:lnTo>
                  <a:lnTo>
                    <a:pt x="4779" y="3577"/>
                  </a:lnTo>
                  <a:lnTo>
                    <a:pt x="4754" y="3426"/>
                  </a:lnTo>
                  <a:lnTo>
                    <a:pt x="4738" y="3351"/>
                  </a:lnTo>
                  <a:lnTo>
                    <a:pt x="4721" y="3276"/>
                  </a:lnTo>
                  <a:lnTo>
                    <a:pt x="4704" y="3201"/>
                  </a:lnTo>
                  <a:lnTo>
                    <a:pt x="4687" y="3125"/>
                  </a:lnTo>
                  <a:lnTo>
                    <a:pt x="4671" y="3050"/>
                  </a:lnTo>
                  <a:lnTo>
                    <a:pt x="4654" y="2975"/>
                  </a:lnTo>
                  <a:lnTo>
                    <a:pt x="4637" y="2900"/>
                  </a:lnTo>
                  <a:lnTo>
                    <a:pt x="4621" y="2825"/>
                  </a:lnTo>
                  <a:lnTo>
                    <a:pt x="4596" y="2749"/>
                  </a:lnTo>
                  <a:lnTo>
                    <a:pt x="4579" y="2674"/>
                  </a:lnTo>
                  <a:lnTo>
                    <a:pt x="4562" y="2599"/>
                  </a:lnTo>
                  <a:lnTo>
                    <a:pt x="4537" y="2532"/>
                  </a:lnTo>
                  <a:lnTo>
                    <a:pt x="4529" y="2482"/>
                  </a:lnTo>
                  <a:lnTo>
                    <a:pt x="4520" y="2457"/>
                  </a:lnTo>
                  <a:lnTo>
                    <a:pt x="4495" y="2382"/>
                  </a:lnTo>
                  <a:lnTo>
                    <a:pt x="4470" y="2307"/>
                  </a:lnTo>
                  <a:lnTo>
                    <a:pt x="4453" y="2240"/>
                  </a:lnTo>
                  <a:lnTo>
                    <a:pt x="4428" y="2165"/>
                  </a:lnTo>
                  <a:lnTo>
                    <a:pt x="4403" y="2090"/>
                  </a:lnTo>
                  <a:lnTo>
                    <a:pt x="4378" y="2014"/>
                  </a:lnTo>
                  <a:lnTo>
                    <a:pt x="4353" y="1947"/>
                  </a:lnTo>
                  <a:lnTo>
                    <a:pt x="4320" y="1872"/>
                  </a:lnTo>
                  <a:lnTo>
                    <a:pt x="4295" y="1797"/>
                  </a:lnTo>
                  <a:lnTo>
                    <a:pt x="4270" y="1730"/>
                  </a:lnTo>
                  <a:lnTo>
                    <a:pt x="4236" y="1655"/>
                  </a:lnTo>
                  <a:lnTo>
                    <a:pt x="4220" y="1622"/>
                  </a:lnTo>
                  <a:lnTo>
                    <a:pt x="4203" y="1588"/>
                  </a:lnTo>
                  <a:lnTo>
                    <a:pt x="4186" y="1555"/>
                  </a:lnTo>
                  <a:lnTo>
                    <a:pt x="4169" y="1513"/>
                  </a:lnTo>
                  <a:lnTo>
                    <a:pt x="4153" y="1480"/>
                  </a:lnTo>
                  <a:lnTo>
                    <a:pt x="4136" y="1438"/>
                  </a:lnTo>
                  <a:lnTo>
                    <a:pt x="4111" y="1396"/>
                  </a:lnTo>
                  <a:lnTo>
                    <a:pt x="4086" y="1354"/>
                  </a:lnTo>
                  <a:lnTo>
                    <a:pt x="4069" y="1304"/>
                  </a:lnTo>
                  <a:lnTo>
                    <a:pt x="4036" y="1262"/>
                  </a:lnTo>
                  <a:lnTo>
                    <a:pt x="4011" y="1212"/>
                  </a:lnTo>
                  <a:lnTo>
                    <a:pt x="3986" y="1162"/>
                  </a:lnTo>
                  <a:lnTo>
                    <a:pt x="3952" y="1112"/>
                  </a:lnTo>
                  <a:lnTo>
                    <a:pt x="3927" y="1062"/>
                  </a:lnTo>
                  <a:lnTo>
                    <a:pt x="3894" y="1003"/>
                  </a:lnTo>
                  <a:lnTo>
                    <a:pt x="3860" y="953"/>
                  </a:lnTo>
                  <a:lnTo>
                    <a:pt x="3844" y="928"/>
                  </a:lnTo>
                  <a:lnTo>
                    <a:pt x="3827" y="903"/>
                  </a:lnTo>
                  <a:lnTo>
                    <a:pt x="3810" y="878"/>
                  </a:lnTo>
                  <a:lnTo>
                    <a:pt x="3794" y="853"/>
                  </a:lnTo>
                  <a:lnTo>
                    <a:pt x="3768" y="828"/>
                  </a:lnTo>
                  <a:lnTo>
                    <a:pt x="3752" y="803"/>
                  </a:lnTo>
                  <a:lnTo>
                    <a:pt x="3735" y="778"/>
                  </a:lnTo>
                  <a:lnTo>
                    <a:pt x="3718" y="761"/>
                  </a:lnTo>
                  <a:lnTo>
                    <a:pt x="3702" y="736"/>
                  </a:lnTo>
                  <a:lnTo>
                    <a:pt x="3677" y="711"/>
                  </a:lnTo>
                  <a:lnTo>
                    <a:pt x="3660" y="686"/>
                  </a:lnTo>
                  <a:lnTo>
                    <a:pt x="3643" y="661"/>
                  </a:lnTo>
                  <a:lnTo>
                    <a:pt x="3618" y="644"/>
                  </a:lnTo>
                  <a:lnTo>
                    <a:pt x="3601" y="619"/>
                  </a:lnTo>
                  <a:lnTo>
                    <a:pt x="3585" y="602"/>
                  </a:lnTo>
                  <a:lnTo>
                    <a:pt x="3560" y="577"/>
                  </a:lnTo>
                  <a:lnTo>
                    <a:pt x="3543" y="561"/>
                  </a:lnTo>
                  <a:lnTo>
                    <a:pt x="3518" y="536"/>
                  </a:lnTo>
                  <a:lnTo>
                    <a:pt x="3501" y="519"/>
                  </a:lnTo>
                  <a:lnTo>
                    <a:pt x="3484" y="502"/>
                  </a:lnTo>
                  <a:lnTo>
                    <a:pt x="3459" y="486"/>
                  </a:lnTo>
                  <a:lnTo>
                    <a:pt x="3443" y="469"/>
                  </a:lnTo>
                  <a:lnTo>
                    <a:pt x="3426" y="452"/>
                  </a:lnTo>
                  <a:lnTo>
                    <a:pt x="3401" y="435"/>
                  </a:lnTo>
                  <a:lnTo>
                    <a:pt x="3384" y="427"/>
                  </a:lnTo>
                  <a:lnTo>
                    <a:pt x="3359" y="410"/>
                  </a:lnTo>
                  <a:lnTo>
                    <a:pt x="3342" y="394"/>
                  </a:lnTo>
                  <a:lnTo>
                    <a:pt x="3326" y="385"/>
                  </a:lnTo>
                  <a:lnTo>
                    <a:pt x="3301" y="369"/>
                  </a:lnTo>
                  <a:lnTo>
                    <a:pt x="3284" y="360"/>
                  </a:lnTo>
                  <a:lnTo>
                    <a:pt x="3267" y="352"/>
                  </a:lnTo>
                  <a:lnTo>
                    <a:pt x="3242" y="344"/>
                  </a:lnTo>
                  <a:lnTo>
                    <a:pt x="3225" y="335"/>
                  </a:lnTo>
                  <a:lnTo>
                    <a:pt x="3209" y="327"/>
                  </a:lnTo>
                  <a:lnTo>
                    <a:pt x="3184" y="327"/>
                  </a:lnTo>
                  <a:lnTo>
                    <a:pt x="3167" y="327"/>
                  </a:lnTo>
                  <a:lnTo>
                    <a:pt x="3150" y="327"/>
                  </a:lnTo>
                  <a:lnTo>
                    <a:pt x="3075" y="327"/>
                  </a:lnTo>
                  <a:lnTo>
                    <a:pt x="3075" y="327"/>
                  </a:lnTo>
                  <a:lnTo>
                    <a:pt x="3075" y="327"/>
                  </a:lnTo>
                  <a:lnTo>
                    <a:pt x="3075" y="327"/>
                  </a:lnTo>
                  <a:lnTo>
                    <a:pt x="3075" y="327"/>
                  </a:lnTo>
                  <a:lnTo>
                    <a:pt x="3075" y="327"/>
                  </a:lnTo>
                  <a:lnTo>
                    <a:pt x="3075" y="327"/>
                  </a:lnTo>
                  <a:lnTo>
                    <a:pt x="3075" y="335"/>
                  </a:lnTo>
                  <a:lnTo>
                    <a:pt x="3067" y="344"/>
                  </a:lnTo>
                  <a:lnTo>
                    <a:pt x="3058" y="352"/>
                  </a:lnTo>
                  <a:lnTo>
                    <a:pt x="3058" y="360"/>
                  </a:lnTo>
                  <a:lnTo>
                    <a:pt x="3050" y="369"/>
                  </a:lnTo>
                  <a:lnTo>
                    <a:pt x="3050" y="385"/>
                  </a:lnTo>
                  <a:lnTo>
                    <a:pt x="3042" y="394"/>
                  </a:lnTo>
                  <a:lnTo>
                    <a:pt x="3033" y="402"/>
                  </a:lnTo>
                  <a:lnTo>
                    <a:pt x="3033" y="419"/>
                  </a:lnTo>
                  <a:lnTo>
                    <a:pt x="3033" y="435"/>
                  </a:lnTo>
                  <a:lnTo>
                    <a:pt x="3025" y="452"/>
                  </a:lnTo>
                  <a:lnTo>
                    <a:pt x="3025" y="460"/>
                  </a:lnTo>
                  <a:lnTo>
                    <a:pt x="3025" y="477"/>
                  </a:lnTo>
                  <a:lnTo>
                    <a:pt x="3025" y="494"/>
                  </a:lnTo>
                  <a:lnTo>
                    <a:pt x="3025" y="519"/>
                  </a:lnTo>
                  <a:lnTo>
                    <a:pt x="3025" y="536"/>
                  </a:lnTo>
                  <a:lnTo>
                    <a:pt x="3025" y="552"/>
                  </a:lnTo>
                  <a:lnTo>
                    <a:pt x="3025" y="569"/>
                  </a:lnTo>
                  <a:lnTo>
                    <a:pt x="3025" y="586"/>
                  </a:lnTo>
                  <a:lnTo>
                    <a:pt x="3025" y="602"/>
                  </a:lnTo>
                  <a:lnTo>
                    <a:pt x="3025" y="628"/>
                  </a:lnTo>
                  <a:lnTo>
                    <a:pt x="3025" y="661"/>
                  </a:lnTo>
                  <a:lnTo>
                    <a:pt x="3025" y="703"/>
                  </a:lnTo>
                  <a:lnTo>
                    <a:pt x="3025" y="745"/>
                  </a:lnTo>
                  <a:lnTo>
                    <a:pt x="3025" y="778"/>
                  </a:lnTo>
                  <a:lnTo>
                    <a:pt x="3025" y="820"/>
                  </a:lnTo>
                  <a:lnTo>
                    <a:pt x="3025" y="1062"/>
                  </a:lnTo>
                  <a:lnTo>
                    <a:pt x="3025" y="1104"/>
                  </a:lnTo>
                  <a:lnTo>
                    <a:pt x="3025" y="1137"/>
                  </a:lnTo>
                  <a:lnTo>
                    <a:pt x="3025" y="1179"/>
                  </a:lnTo>
                  <a:lnTo>
                    <a:pt x="3025" y="1212"/>
                  </a:lnTo>
                  <a:lnTo>
                    <a:pt x="3025" y="1254"/>
                  </a:lnTo>
                  <a:lnTo>
                    <a:pt x="3025" y="1296"/>
                  </a:lnTo>
                  <a:lnTo>
                    <a:pt x="3025" y="1329"/>
                  </a:lnTo>
                  <a:lnTo>
                    <a:pt x="3033" y="1413"/>
                  </a:lnTo>
                  <a:lnTo>
                    <a:pt x="3050" y="1488"/>
                  </a:lnTo>
                  <a:lnTo>
                    <a:pt x="3058" y="1563"/>
                  </a:lnTo>
                  <a:lnTo>
                    <a:pt x="3075" y="1638"/>
                  </a:lnTo>
                  <a:lnTo>
                    <a:pt x="3092" y="1714"/>
                  </a:lnTo>
                  <a:lnTo>
                    <a:pt x="3100" y="1789"/>
                  </a:lnTo>
                  <a:lnTo>
                    <a:pt x="3117" y="1872"/>
                  </a:lnTo>
                  <a:lnTo>
                    <a:pt x="3142" y="1947"/>
                  </a:lnTo>
                  <a:lnTo>
                    <a:pt x="3159" y="2023"/>
                  </a:lnTo>
                  <a:lnTo>
                    <a:pt x="3175" y="2098"/>
                  </a:lnTo>
                  <a:lnTo>
                    <a:pt x="3192" y="2173"/>
                  </a:lnTo>
                  <a:lnTo>
                    <a:pt x="3217" y="2248"/>
                  </a:lnTo>
                  <a:lnTo>
                    <a:pt x="3242" y="2323"/>
                  </a:lnTo>
                  <a:lnTo>
                    <a:pt x="3259" y="2399"/>
                  </a:lnTo>
                  <a:lnTo>
                    <a:pt x="3284" y="2474"/>
                  </a:lnTo>
                  <a:lnTo>
                    <a:pt x="3309" y="2549"/>
                  </a:lnTo>
                  <a:lnTo>
                    <a:pt x="3334" y="2624"/>
                  </a:lnTo>
                  <a:lnTo>
                    <a:pt x="3359" y="2699"/>
                  </a:lnTo>
                  <a:lnTo>
                    <a:pt x="3384" y="2775"/>
                  </a:lnTo>
                  <a:lnTo>
                    <a:pt x="3409" y="2850"/>
                  </a:lnTo>
                  <a:lnTo>
                    <a:pt x="3434" y="2917"/>
                  </a:lnTo>
                  <a:lnTo>
                    <a:pt x="3459" y="2992"/>
                  </a:lnTo>
                  <a:lnTo>
                    <a:pt x="3493" y="3067"/>
                  </a:lnTo>
                  <a:lnTo>
                    <a:pt x="3518" y="3142"/>
                  </a:lnTo>
                  <a:lnTo>
                    <a:pt x="3551" y="3217"/>
                  </a:lnTo>
                  <a:lnTo>
                    <a:pt x="3576" y="3292"/>
                  </a:lnTo>
                  <a:lnTo>
                    <a:pt x="3610" y="3359"/>
                  </a:lnTo>
                  <a:lnTo>
                    <a:pt x="3635" y="3435"/>
                  </a:lnTo>
                  <a:lnTo>
                    <a:pt x="3668" y="3510"/>
                  </a:lnTo>
                  <a:lnTo>
                    <a:pt x="3685" y="3551"/>
                  </a:lnTo>
                  <a:lnTo>
                    <a:pt x="3702" y="3593"/>
                  </a:lnTo>
                  <a:lnTo>
                    <a:pt x="3718" y="3635"/>
                  </a:lnTo>
                  <a:lnTo>
                    <a:pt x="3743" y="3677"/>
                  </a:lnTo>
                  <a:lnTo>
                    <a:pt x="3760" y="3719"/>
                  </a:lnTo>
                  <a:lnTo>
                    <a:pt x="3777" y="3760"/>
                  </a:lnTo>
                  <a:lnTo>
                    <a:pt x="3802" y="3802"/>
                  </a:lnTo>
                  <a:lnTo>
                    <a:pt x="3819" y="3844"/>
                  </a:lnTo>
                  <a:lnTo>
                    <a:pt x="3860" y="3927"/>
                  </a:lnTo>
                  <a:lnTo>
                    <a:pt x="3910" y="4011"/>
                  </a:lnTo>
                  <a:lnTo>
                    <a:pt x="3994" y="4178"/>
                  </a:lnTo>
                  <a:lnTo>
                    <a:pt x="4011" y="4203"/>
                  </a:lnTo>
                  <a:lnTo>
                    <a:pt x="4019" y="4228"/>
                  </a:lnTo>
                  <a:lnTo>
                    <a:pt x="4061" y="4295"/>
                  </a:lnTo>
                  <a:lnTo>
                    <a:pt x="4103" y="4362"/>
                  </a:lnTo>
                  <a:lnTo>
                    <a:pt x="4119" y="4404"/>
                  </a:lnTo>
                  <a:lnTo>
                    <a:pt x="4136" y="4437"/>
                  </a:lnTo>
                  <a:lnTo>
                    <a:pt x="4153" y="4470"/>
                  </a:lnTo>
                  <a:lnTo>
                    <a:pt x="4169" y="4504"/>
                  </a:lnTo>
                  <a:lnTo>
                    <a:pt x="4186" y="4529"/>
                  </a:lnTo>
                  <a:lnTo>
                    <a:pt x="4195" y="4546"/>
                  </a:lnTo>
                  <a:lnTo>
                    <a:pt x="4203" y="4562"/>
                  </a:lnTo>
                  <a:lnTo>
                    <a:pt x="4203" y="4587"/>
                  </a:lnTo>
                  <a:lnTo>
                    <a:pt x="4211" y="4621"/>
                  </a:lnTo>
                  <a:lnTo>
                    <a:pt x="4211" y="4637"/>
                  </a:lnTo>
                  <a:lnTo>
                    <a:pt x="4211" y="4663"/>
                  </a:lnTo>
                  <a:lnTo>
                    <a:pt x="4211" y="4679"/>
                  </a:lnTo>
                  <a:lnTo>
                    <a:pt x="4211" y="4679"/>
                  </a:lnTo>
                  <a:lnTo>
                    <a:pt x="4203" y="4704"/>
                  </a:lnTo>
                  <a:lnTo>
                    <a:pt x="4195" y="4721"/>
                  </a:lnTo>
                  <a:lnTo>
                    <a:pt x="4178" y="4746"/>
                  </a:lnTo>
                  <a:lnTo>
                    <a:pt x="4178" y="4746"/>
                  </a:lnTo>
                  <a:lnTo>
                    <a:pt x="4161" y="4763"/>
                  </a:lnTo>
                  <a:lnTo>
                    <a:pt x="4144" y="4780"/>
                  </a:lnTo>
                  <a:lnTo>
                    <a:pt x="4128" y="4788"/>
                  </a:lnTo>
                  <a:lnTo>
                    <a:pt x="4103" y="4796"/>
                  </a:lnTo>
                  <a:lnTo>
                    <a:pt x="4103" y="4796"/>
                  </a:lnTo>
                  <a:lnTo>
                    <a:pt x="4078" y="4805"/>
                  </a:lnTo>
                  <a:lnTo>
                    <a:pt x="4053" y="4805"/>
                  </a:lnTo>
                  <a:lnTo>
                    <a:pt x="4027" y="4805"/>
                  </a:lnTo>
                  <a:lnTo>
                    <a:pt x="4002" y="4805"/>
                  </a:lnTo>
                  <a:lnTo>
                    <a:pt x="3977" y="4796"/>
                  </a:lnTo>
                  <a:lnTo>
                    <a:pt x="3961" y="4796"/>
                  </a:lnTo>
                  <a:lnTo>
                    <a:pt x="3927" y="4771"/>
                  </a:lnTo>
                  <a:lnTo>
                    <a:pt x="3910" y="4754"/>
                  </a:lnTo>
                  <a:lnTo>
                    <a:pt x="3894" y="4746"/>
                  </a:lnTo>
                  <a:lnTo>
                    <a:pt x="3869" y="4721"/>
                  </a:lnTo>
                  <a:lnTo>
                    <a:pt x="3852" y="4696"/>
                  </a:lnTo>
                  <a:lnTo>
                    <a:pt x="3810" y="4646"/>
                  </a:lnTo>
                  <a:lnTo>
                    <a:pt x="3768" y="4604"/>
                  </a:lnTo>
                  <a:lnTo>
                    <a:pt x="3727" y="4554"/>
                  </a:lnTo>
                  <a:lnTo>
                    <a:pt x="3685" y="4504"/>
                  </a:lnTo>
                  <a:lnTo>
                    <a:pt x="3643" y="4462"/>
                  </a:lnTo>
                  <a:lnTo>
                    <a:pt x="3643" y="4462"/>
                  </a:lnTo>
                  <a:lnTo>
                    <a:pt x="3610" y="4412"/>
                  </a:lnTo>
                  <a:lnTo>
                    <a:pt x="3568" y="4362"/>
                  </a:lnTo>
                  <a:lnTo>
                    <a:pt x="3535" y="4312"/>
                  </a:lnTo>
                  <a:lnTo>
                    <a:pt x="3493" y="4253"/>
                  </a:lnTo>
                  <a:lnTo>
                    <a:pt x="3459" y="4203"/>
                  </a:lnTo>
                  <a:lnTo>
                    <a:pt x="3426" y="4153"/>
                  </a:lnTo>
                  <a:lnTo>
                    <a:pt x="3393" y="4103"/>
                  </a:lnTo>
                  <a:lnTo>
                    <a:pt x="3351" y="4044"/>
                  </a:lnTo>
                  <a:lnTo>
                    <a:pt x="3317" y="3994"/>
                  </a:lnTo>
                  <a:lnTo>
                    <a:pt x="3284" y="3936"/>
                  </a:lnTo>
                  <a:lnTo>
                    <a:pt x="3251" y="3886"/>
                  </a:lnTo>
                  <a:lnTo>
                    <a:pt x="3217" y="3827"/>
                  </a:lnTo>
                  <a:lnTo>
                    <a:pt x="3184" y="3777"/>
                  </a:lnTo>
                  <a:lnTo>
                    <a:pt x="3150" y="3719"/>
                  </a:lnTo>
                  <a:lnTo>
                    <a:pt x="3092" y="3610"/>
                  </a:lnTo>
                  <a:lnTo>
                    <a:pt x="3025" y="3501"/>
                  </a:lnTo>
                  <a:lnTo>
                    <a:pt x="2958" y="3384"/>
                  </a:lnTo>
                  <a:lnTo>
                    <a:pt x="2900" y="3276"/>
                  </a:lnTo>
                  <a:lnTo>
                    <a:pt x="2833" y="3167"/>
                  </a:lnTo>
                  <a:lnTo>
                    <a:pt x="2774" y="3059"/>
                  </a:lnTo>
                  <a:lnTo>
                    <a:pt x="2707" y="2950"/>
                  </a:lnTo>
                  <a:lnTo>
                    <a:pt x="2674" y="2900"/>
                  </a:lnTo>
                  <a:lnTo>
                    <a:pt x="2649" y="2841"/>
                  </a:lnTo>
                  <a:lnTo>
                    <a:pt x="2616" y="2791"/>
                  </a:lnTo>
                  <a:lnTo>
                    <a:pt x="2582" y="2741"/>
                  </a:lnTo>
                  <a:lnTo>
                    <a:pt x="2549" y="2683"/>
                  </a:lnTo>
                  <a:lnTo>
                    <a:pt x="2515" y="2633"/>
                  </a:lnTo>
                  <a:lnTo>
                    <a:pt x="2482" y="2582"/>
                  </a:lnTo>
                  <a:lnTo>
                    <a:pt x="2449" y="2532"/>
                  </a:lnTo>
                  <a:lnTo>
                    <a:pt x="2415" y="2482"/>
                  </a:lnTo>
                  <a:lnTo>
                    <a:pt x="2382" y="2432"/>
                  </a:lnTo>
                  <a:lnTo>
                    <a:pt x="2348" y="2382"/>
                  </a:lnTo>
                  <a:lnTo>
                    <a:pt x="2315" y="2332"/>
                  </a:lnTo>
                  <a:lnTo>
                    <a:pt x="2273" y="2290"/>
                  </a:lnTo>
                  <a:lnTo>
                    <a:pt x="2240" y="2240"/>
                  </a:lnTo>
                  <a:lnTo>
                    <a:pt x="2206" y="2198"/>
                  </a:lnTo>
                  <a:lnTo>
                    <a:pt x="2173" y="2148"/>
                  </a:lnTo>
                  <a:lnTo>
                    <a:pt x="2131" y="2106"/>
                  </a:lnTo>
                  <a:lnTo>
                    <a:pt x="2022" y="2090"/>
                  </a:lnTo>
                  <a:lnTo>
                    <a:pt x="1989" y="2039"/>
                  </a:lnTo>
                  <a:lnTo>
                    <a:pt x="1964" y="2023"/>
                  </a:lnTo>
                  <a:lnTo>
                    <a:pt x="1947" y="1998"/>
                  </a:lnTo>
                  <a:lnTo>
                    <a:pt x="1931" y="1981"/>
                  </a:lnTo>
                  <a:lnTo>
                    <a:pt x="1906" y="1956"/>
                  </a:lnTo>
                  <a:lnTo>
                    <a:pt x="1889" y="1939"/>
                  </a:lnTo>
                  <a:lnTo>
                    <a:pt x="1864" y="1922"/>
                  </a:lnTo>
                  <a:lnTo>
                    <a:pt x="1847" y="1897"/>
                  </a:lnTo>
                  <a:lnTo>
                    <a:pt x="1830" y="1881"/>
                  </a:lnTo>
                  <a:lnTo>
                    <a:pt x="1805" y="1864"/>
                  </a:lnTo>
                  <a:lnTo>
                    <a:pt x="1789" y="1847"/>
                  </a:lnTo>
                  <a:lnTo>
                    <a:pt x="1763" y="1831"/>
                  </a:lnTo>
                  <a:lnTo>
                    <a:pt x="1747" y="1805"/>
                  </a:lnTo>
                  <a:lnTo>
                    <a:pt x="1722" y="1789"/>
                  </a:lnTo>
                  <a:lnTo>
                    <a:pt x="1713" y="1772"/>
                  </a:lnTo>
                  <a:lnTo>
                    <a:pt x="1688" y="1755"/>
                  </a:lnTo>
                  <a:lnTo>
                    <a:pt x="1672" y="1739"/>
                  </a:lnTo>
                  <a:lnTo>
                    <a:pt x="1647" y="1722"/>
                  </a:lnTo>
                  <a:lnTo>
                    <a:pt x="1621" y="1705"/>
                  </a:lnTo>
                  <a:lnTo>
                    <a:pt x="1605" y="1689"/>
                  </a:lnTo>
                  <a:lnTo>
                    <a:pt x="1580" y="1672"/>
                  </a:lnTo>
                  <a:lnTo>
                    <a:pt x="1555" y="1655"/>
                  </a:lnTo>
                  <a:lnTo>
                    <a:pt x="1538" y="1647"/>
                  </a:lnTo>
                  <a:lnTo>
                    <a:pt x="1521" y="1630"/>
                  </a:lnTo>
                  <a:lnTo>
                    <a:pt x="1505" y="1622"/>
                  </a:lnTo>
                  <a:lnTo>
                    <a:pt x="1488" y="1613"/>
                  </a:lnTo>
                  <a:lnTo>
                    <a:pt x="1471" y="1605"/>
                  </a:lnTo>
                  <a:lnTo>
                    <a:pt x="1454" y="1597"/>
                  </a:lnTo>
                  <a:lnTo>
                    <a:pt x="1438" y="1588"/>
                  </a:lnTo>
                  <a:lnTo>
                    <a:pt x="1421" y="1580"/>
                  </a:lnTo>
                  <a:lnTo>
                    <a:pt x="1404" y="1572"/>
                  </a:lnTo>
                  <a:lnTo>
                    <a:pt x="1388" y="1572"/>
                  </a:lnTo>
                  <a:lnTo>
                    <a:pt x="1379" y="1563"/>
                  </a:lnTo>
                  <a:lnTo>
                    <a:pt x="1362" y="1555"/>
                  </a:lnTo>
                  <a:lnTo>
                    <a:pt x="1346" y="1555"/>
                  </a:lnTo>
                  <a:lnTo>
                    <a:pt x="1329" y="1555"/>
                  </a:lnTo>
                  <a:lnTo>
                    <a:pt x="1321" y="1555"/>
                  </a:lnTo>
                  <a:lnTo>
                    <a:pt x="1304" y="1555"/>
                  </a:lnTo>
                  <a:lnTo>
                    <a:pt x="1287" y="1555"/>
                  </a:lnTo>
                  <a:lnTo>
                    <a:pt x="1279" y="1555"/>
                  </a:lnTo>
                  <a:lnTo>
                    <a:pt x="1262" y="1555"/>
                  </a:lnTo>
                  <a:lnTo>
                    <a:pt x="1246" y="1555"/>
                  </a:lnTo>
                  <a:lnTo>
                    <a:pt x="1237" y="1555"/>
                  </a:lnTo>
                  <a:lnTo>
                    <a:pt x="1220" y="1555"/>
                  </a:lnTo>
                  <a:lnTo>
                    <a:pt x="1095" y="1555"/>
                  </a:lnTo>
                  <a:lnTo>
                    <a:pt x="1087" y="1555"/>
                  </a:lnTo>
                  <a:lnTo>
                    <a:pt x="1070" y="1555"/>
                  </a:lnTo>
                  <a:lnTo>
                    <a:pt x="1062" y="1555"/>
                  </a:lnTo>
                  <a:lnTo>
                    <a:pt x="1045" y="1555"/>
                  </a:lnTo>
                  <a:lnTo>
                    <a:pt x="1037" y="1555"/>
                  </a:lnTo>
                  <a:lnTo>
                    <a:pt x="1028" y="1555"/>
                  </a:lnTo>
                  <a:lnTo>
                    <a:pt x="1012" y="1555"/>
                  </a:lnTo>
                  <a:lnTo>
                    <a:pt x="1003" y="1555"/>
                  </a:lnTo>
                  <a:lnTo>
                    <a:pt x="987" y="1555"/>
                  </a:lnTo>
                  <a:lnTo>
                    <a:pt x="978" y="1555"/>
                  </a:lnTo>
                  <a:lnTo>
                    <a:pt x="970" y="1555"/>
                  </a:lnTo>
                  <a:lnTo>
                    <a:pt x="953" y="1555"/>
                  </a:lnTo>
                  <a:lnTo>
                    <a:pt x="945" y="1563"/>
                  </a:lnTo>
                  <a:lnTo>
                    <a:pt x="936" y="1572"/>
                  </a:lnTo>
                  <a:lnTo>
                    <a:pt x="920" y="1572"/>
                  </a:lnTo>
                  <a:lnTo>
                    <a:pt x="911" y="1580"/>
                  </a:lnTo>
                  <a:lnTo>
                    <a:pt x="895" y="1588"/>
                  </a:lnTo>
                  <a:lnTo>
                    <a:pt x="886" y="1588"/>
                  </a:lnTo>
                  <a:lnTo>
                    <a:pt x="878" y="1597"/>
                  </a:lnTo>
                  <a:lnTo>
                    <a:pt x="861" y="1605"/>
                  </a:lnTo>
                  <a:lnTo>
                    <a:pt x="853" y="1613"/>
                  </a:lnTo>
                  <a:lnTo>
                    <a:pt x="836" y="1622"/>
                  </a:lnTo>
                  <a:lnTo>
                    <a:pt x="828" y="1630"/>
                  </a:lnTo>
                  <a:lnTo>
                    <a:pt x="819" y="1638"/>
                  </a:lnTo>
                  <a:lnTo>
                    <a:pt x="803" y="1647"/>
                  </a:lnTo>
                  <a:lnTo>
                    <a:pt x="794" y="1655"/>
                  </a:lnTo>
                  <a:lnTo>
                    <a:pt x="786" y="1663"/>
                  </a:lnTo>
                  <a:lnTo>
                    <a:pt x="778" y="1672"/>
                  </a:lnTo>
                  <a:lnTo>
                    <a:pt x="761" y="1689"/>
                  </a:lnTo>
                  <a:lnTo>
                    <a:pt x="744" y="1705"/>
                  </a:lnTo>
                  <a:lnTo>
                    <a:pt x="719" y="1730"/>
                  </a:lnTo>
                  <a:lnTo>
                    <a:pt x="703" y="1747"/>
                  </a:lnTo>
                  <a:lnTo>
                    <a:pt x="677" y="1772"/>
                  </a:lnTo>
                  <a:lnTo>
                    <a:pt x="661" y="1797"/>
                  </a:lnTo>
                  <a:lnTo>
                    <a:pt x="644" y="1822"/>
                  </a:lnTo>
                  <a:lnTo>
                    <a:pt x="619" y="1847"/>
                  </a:lnTo>
                  <a:lnTo>
                    <a:pt x="602" y="1872"/>
                  </a:lnTo>
                  <a:lnTo>
                    <a:pt x="586" y="1897"/>
                  </a:lnTo>
                  <a:lnTo>
                    <a:pt x="569" y="1922"/>
                  </a:lnTo>
                  <a:lnTo>
                    <a:pt x="552" y="1956"/>
                  </a:lnTo>
                  <a:lnTo>
                    <a:pt x="535" y="1981"/>
                  </a:lnTo>
                  <a:lnTo>
                    <a:pt x="519" y="2014"/>
                  </a:lnTo>
                  <a:lnTo>
                    <a:pt x="502" y="2039"/>
                  </a:lnTo>
                  <a:lnTo>
                    <a:pt x="485" y="2073"/>
                  </a:lnTo>
                  <a:lnTo>
                    <a:pt x="477" y="2106"/>
                  </a:lnTo>
                  <a:lnTo>
                    <a:pt x="460" y="2140"/>
                  </a:lnTo>
                  <a:lnTo>
                    <a:pt x="452" y="2165"/>
                  </a:lnTo>
                  <a:lnTo>
                    <a:pt x="435" y="2198"/>
                  </a:lnTo>
                  <a:lnTo>
                    <a:pt x="427" y="2232"/>
                  </a:lnTo>
                  <a:lnTo>
                    <a:pt x="418" y="2265"/>
                  </a:lnTo>
                  <a:lnTo>
                    <a:pt x="410" y="2298"/>
                  </a:lnTo>
                  <a:lnTo>
                    <a:pt x="402" y="2323"/>
                  </a:lnTo>
                  <a:lnTo>
                    <a:pt x="393" y="2357"/>
                  </a:lnTo>
                  <a:lnTo>
                    <a:pt x="385" y="2390"/>
                  </a:lnTo>
                  <a:lnTo>
                    <a:pt x="377" y="2424"/>
                  </a:lnTo>
                  <a:lnTo>
                    <a:pt x="368" y="2457"/>
                  </a:lnTo>
                  <a:lnTo>
                    <a:pt x="368" y="2490"/>
                  </a:lnTo>
                  <a:lnTo>
                    <a:pt x="368" y="2524"/>
                  </a:lnTo>
                  <a:lnTo>
                    <a:pt x="368" y="2549"/>
                  </a:lnTo>
                  <a:lnTo>
                    <a:pt x="368" y="2582"/>
                  </a:lnTo>
                  <a:lnTo>
                    <a:pt x="368" y="2616"/>
                  </a:lnTo>
                  <a:lnTo>
                    <a:pt x="368" y="2758"/>
                  </a:lnTo>
                  <a:lnTo>
                    <a:pt x="368" y="2808"/>
                  </a:lnTo>
                  <a:lnTo>
                    <a:pt x="368" y="2850"/>
                  </a:lnTo>
                  <a:lnTo>
                    <a:pt x="368" y="2891"/>
                  </a:lnTo>
                  <a:lnTo>
                    <a:pt x="368" y="2933"/>
                  </a:lnTo>
                  <a:lnTo>
                    <a:pt x="368" y="2975"/>
                  </a:lnTo>
                  <a:lnTo>
                    <a:pt x="377" y="3017"/>
                  </a:lnTo>
                  <a:lnTo>
                    <a:pt x="385" y="3059"/>
                  </a:lnTo>
                  <a:lnTo>
                    <a:pt x="393" y="3100"/>
                  </a:lnTo>
                  <a:lnTo>
                    <a:pt x="402" y="3150"/>
                  </a:lnTo>
                  <a:lnTo>
                    <a:pt x="410" y="3192"/>
                  </a:lnTo>
                  <a:lnTo>
                    <a:pt x="427" y="3234"/>
                  </a:lnTo>
                  <a:lnTo>
                    <a:pt x="435" y="3276"/>
                  </a:lnTo>
                  <a:lnTo>
                    <a:pt x="452" y="3318"/>
                  </a:lnTo>
                  <a:lnTo>
                    <a:pt x="460" y="3359"/>
                  </a:lnTo>
                  <a:lnTo>
                    <a:pt x="477" y="3401"/>
                  </a:lnTo>
                  <a:lnTo>
                    <a:pt x="494" y="3443"/>
                  </a:lnTo>
                  <a:lnTo>
                    <a:pt x="502" y="3493"/>
                  </a:lnTo>
                  <a:lnTo>
                    <a:pt x="519" y="3535"/>
                  </a:lnTo>
                  <a:lnTo>
                    <a:pt x="535" y="3577"/>
                  </a:lnTo>
                  <a:lnTo>
                    <a:pt x="552" y="3618"/>
                  </a:lnTo>
                  <a:lnTo>
                    <a:pt x="577" y="3660"/>
                  </a:lnTo>
                  <a:lnTo>
                    <a:pt x="594" y="3702"/>
                  </a:lnTo>
                  <a:lnTo>
                    <a:pt x="611" y="3744"/>
                  </a:lnTo>
                  <a:lnTo>
                    <a:pt x="627" y="3785"/>
                  </a:lnTo>
                  <a:lnTo>
                    <a:pt x="652" y="3835"/>
                  </a:lnTo>
                  <a:lnTo>
                    <a:pt x="669" y="3877"/>
                  </a:lnTo>
                  <a:lnTo>
                    <a:pt x="694" y="3919"/>
                  </a:lnTo>
                  <a:lnTo>
                    <a:pt x="711" y="3961"/>
                  </a:lnTo>
                  <a:lnTo>
                    <a:pt x="736" y="4003"/>
                  </a:lnTo>
                  <a:lnTo>
                    <a:pt x="753" y="4044"/>
                  </a:lnTo>
                  <a:lnTo>
                    <a:pt x="778" y="4086"/>
                  </a:lnTo>
                  <a:lnTo>
                    <a:pt x="803" y="4128"/>
                  </a:lnTo>
                  <a:lnTo>
                    <a:pt x="828" y="4170"/>
                  </a:lnTo>
                  <a:lnTo>
                    <a:pt x="845" y="4220"/>
                  </a:lnTo>
                  <a:lnTo>
                    <a:pt x="895" y="4303"/>
                  </a:lnTo>
                  <a:lnTo>
                    <a:pt x="945" y="4387"/>
                  </a:lnTo>
                  <a:lnTo>
                    <a:pt x="970" y="4429"/>
                  </a:lnTo>
                  <a:lnTo>
                    <a:pt x="995" y="4470"/>
                  </a:lnTo>
                  <a:lnTo>
                    <a:pt x="1037" y="4554"/>
                  </a:lnTo>
                  <a:lnTo>
                    <a:pt x="1129" y="4729"/>
                  </a:lnTo>
                  <a:lnTo>
                    <a:pt x="1220" y="4896"/>
                  </a:lnTo>
                  <a:lnTo>
                    <a:pt x="1271" y="4980"/>
                  </a:lnTo>
                  <a:lnTo>
                    <a:pt x="1312" y="5064"/>
                  </a:lnTo>
                  <a:lnTo>
                    <a:pt x="1362" y="5155"/>
                  </a:lnTo>
                  <a:lnTo>
                    <a:pt x="1404" y="5239"/>
                  </a:lnTo>
                  <a:lnTo>
                    <a:pt x="1446" y="5323"/>
                  </a:lnTo>
                  <a:lnTo>
                    <a:pt x="1471" y="5364"/>
                  </a:lnTo>
                  <a:lnTo>
                    <a:pt x="1488" y="5406"/>
                  </a:lnTo>
                  <a:lnTo>
                    <a:pt x="1429" y="5598"/>
                  </a:lnTo>
                  <a:lnTo>
                    <a:pt x="1246" y="5531"/>
                  </a:lnTo>
                  <a:lnTo>
                    <a:pt x="1220" y="5498"/>
                  </a:lnTo>
                  <a:lnTo>
                    <a:pt x="1195" y="5456"/>
                  </a:lnTo>
                  <a:lnTo>
                    <a:pt x="1154" y="5381"/>
                  </a:lnTo>
                  <a:lnTo>
                    <a:pt x="1104" y="5306"/>
                  </a:lnTo>
                  <a:lnTo>
                    <a:pt x="1053" y="5222"/>
                  </a:lnTo>
                  <a:lnTo>
                    <a:pt x="1003" y="5147"/>
                  </a:lnTo>
                  <a:lnTo>
                    <a:pt x="953" y="5064"/>
                  </a:lnTo>
                  <a:lnTo>
                    <a:pt x="845" y="4905"/>
                  </a:lnTo>
                  <a:lnTo>
                    <a:pt x="744" y="4738"/>
                  </a:lnTo>
                  <a:lnTo>
                    <a:pt x="686" y="4654"/>
                  </a:lnTo>
                  <a:lnTo>
                    <a:pt x="661" y="4612"/>
                  </a:lnTo>
                  <a:lnTo>
                    <a:pt x="636" y="4571"/>
                  </a:lnTo>
                  <a:lnTo>
                    <a:pt x="586" y="4479"/>
                  </a:lnTo>
                  <a:lnTo>
                    <a:pt x="535" y="4395"/>
                  </a:lnTo>
                  <a:lnTo>
                    <a:pt x="510" y="4353"/>
                  </a:lnTo>
                  <a:lnTo>
                    <a:pt x="485" y="4303"/>
                  </a:lnTo>
                  <a:lnTo>
                    <a:pt x="460" y="4262"/>
                  </a:lnTo>
                  <a:lnTo>
                    <a:pt x="435" y="4220"/>
                  </a:lnTo>
                  <a:lnTo>
                    <a:pt x="410" y="4170"/>
                  </a:lnTo>
                  <a:lnTo>
                    <a:pt x="393" y="4128"/>
                  </a:lnTo>
                  <a:lnTo>
                    <a:pt x="368" y="4086"/>
                  </a:lnTo>
                  <a:lnTo>
                    <a:pt x="343" y="4036"/>
                  </a:lnTo>
                  <a:lnTo>
                    <a:pt x="327" y="3994"/>
                  </a:lnTo>
                  <a:lnTo>
                    <a:pt x="302" y="3944"/>
                  </a:lnTo>
                  <a:lnTo>
                    <a:pt x="285" y="3902"/>
                  </a:lnTo>
                  <a:lnTo>
                    <a:pt x="260" y="3852"/>
                  </a:lnTo>
                  <a:lnTo>
                    <a:pt x="243" y="3810"/>
                  </a:lnTo>
                  <a:lnTo>
                    <a:pt x="218" y="3760"/>
                  </a:lnTo>
                  <a:lnTo>
                    <a:pt x="201" y="3710"/>
                  </a:lnTo>
                  <a:lnTo>
                    <a:pt x="185" y="3668"/>
                  </a:lnTo>
                  <a:lnTo>
                    <a:pt x="168" y="3618"/>
                  </a:lnTo>
                  <a:lnTo>
                    <a:pt x="151" y="3568"/>
                  </a:lnTo>
                  <a:lnTo>
                    <a:pt x="134" y="3526"/>
                  </a:lnTo>
                  <a:lnTo>
                    <a:pt x="118" y="3476"/>
                  </a:lnTo>
                  <a:lnTo>
                    <a:pt x="101" y="3426"/>
                  </a:lnTo>
                  <a:lnTo>
                    <a:pt x="93" y="3376"/>
                  </a:lnTo>
                  <a:lnTo>
                    <a:pt x="76" y="3334"/>
                  </a:lnTo>
                  <a:lnTo>
                    <a:pt x="59" y="3284"/>
                  </a:lnTo>
                  <a:lnTo>
                    <a:pt x="51" y="3234"/>
                  </a:lnTo>
                  <a:lnTo>
                    <a:pt x="43" y="3184"/>
                  </a:lnTo>
                  <a:lnTo>
                    <a:pt x="34" y="3134"/>
                  </a:lnTo>
                  <a:lnTo>
                    <a:pt x="26" y="3084"/>
                  </a:lnTo>
                  <a:lnTo>
                    <a:pt x="17" y="3034"/>
                  </a:lnTo>
                  <a:lnTo>
                    <a:pt x="9" y="2983"/>
                  </a:lnTo>
                  <a:lnTo>
                    <a:pt x="1" y="2933"/>
                  </a:lnTo>
                  <a:lnTo>
                    <a:pt x="1" y="2883"/>
                  </a:lnTo>
                  <a:lnTo>
                    <a:pt x="1" y="2833"/>
                  </a:lnTo>
                  <a:lnTo>
                    <a:pt x="1" y="2783"/>
                  </a:lnTo>
                  <a:lnTo>
                    <a:pt x="1" y="2641"/>
                  </a:lnTo>
                  <a:lnTo>
                    <a:pt x="1" y="2599"/>
                  </a:lnTo>
                  <a:lnTo>
                    <a:pt x="1" y="2557"/>
                  </a:lnTo>
                  <a:lnTo>
                    <a:pt x="1" y="2524"/>
                  </a:lnTo>
                  <a:lnTo>
                    <a:pt x="1" y="2482"/>
                  </a:lnTo>
                  <a:lnTo>
                    <a:pt x="9" y="2440"/>
                  </a:lnTo>
                  <a:lnTo>
                    <a:pt x="17" y="2399"/>
                  </a:lnTo>
                  <a:lnTo>
                    <a:pt x="26" y="2365"/>
                  </a:lnTo>
                  <a:lnTo>
                    <a:pt x="34" y="2323"/>
                  </a:lnTo>
                  <a:lnTo>
                    <a:pt x="43" y="2282"/>
                  </a:lnTo>
                  <a:lnTo>
                    <a:pt x="51" y="2240"/>
                  </a:lnTo>
                  <a:lnTo>
                    <a:pt x="59" y="2206"/>
                  </a:lnTo>
                  <a:lnTo>
                    <a:pt x="76" y="2165"/>
                  </a:lnTo>
                  <a:lnTo>
                    <a:pt x="84" y="2123"/>
                  </a:lnTo>
                  <a:lnTo>
                    <a:pt x="101" y="2081"/>
                  </a:lnTo>
                  <a:lnTo>
                    <a:pt x="118" y="2048"/>
                  </a:lnTo>
                  <a:lnTo>
                    <a:pt x="134" y="2006"/>
                  </a:lnTo>
                  <a:lnTo>
                    <a:pt x="151" y="1973"/>
                  </a:lnTo>
                  <a:lnTo>
                    <a:pt x="168" y="1931"/>
                  </a:lnTo>
                  <a:lnTo>
                    <a:pt x="185" y="1889"/>
                  </a:lnTo>
                  <a:lnTo>
                    <a:pt x="201" y="1856"/>
                  </a:lnTo>
                  <a:lnTo>
                    <a:pt x="218" y="1822"/>
                  </a:lnTo>
                  <a:lnTo>
                    <a:pt x="243" y="1780"/>
                  </a:lnTo>
                  <a:lnTo>
                    <a:pt x="260" y="1747"/>
                  </a:lnTo>
                  <a:lnTo>
                    <a:pt x="285" y="1714"/>
                  </a:lnTo>
                  <a:lnTo>
                    <a:pt x="310" y="1680"/>
                  </a:lnTo>
                  <a:lnTo>
                    <a:pt x="327" y="1647"/>
                  </a:lnTo>
                  <a:lnTo>
                    <a:pt x="352" y="1613"/>
                  </a:lnTo>
                  <a:lnTo>
                    <a:pt x="377" y="1580"/>
                  </a:lnTo>
                  <a:lnTo>
                    <a:pt x="402" y="1546"/>
                  </a:lnTo>
                  <a:lnTo>
                    <a:pt x="435" y="1513"/>
                  </a:lnTo>
                  <a:lnTo>
                    <a:pt x="460" y="1488"/>
                  </a:lnTo>
                  <a:lnTo>
                    <a:pt x="485" y="1455"/>
                  </a:lnTo>
                  <a:lnTo>
                    <a:pt x="519" y="1430"/>
                  </a:lnTo>
                  <a:lnTo>
                    <a:pt x="535" y="1413"/>
                  </a:lnTo>
                  <a:lnTo>
                    <a:pt x="552" y="1404"/>
                  </a:lnTo>
                  <a:lnTo>
                    <a:pt x="569" y="1388"/>
                  </a:lnTo>
                  <a:lnTo>
                    <a:pt x="577" y="1379"/>
                  </a:lnTo>
                  <a:lnTo>
                    <a:pt x="594" y="1363"/>
                  </a:lnTo>
                  <a:lnTo>
                    <a:pt x="611" y="1354"/>
                  </a:lnTo>
                  <a:lnTo>
                    <a:pt x="627" y="1338"/>
                  </a:lnTo>
                  <a:lnTo>
                    <a:pt x="644" y="1329"/>
                  </a:lnTo>
                  <a:lnTo>
                    <a:pt x="661" y="1313"/>
                  </a:lnTo>
                  <a:lnTo>
                    <a:pt x="677" y="1304"/>
                  </a:lnTo>
                  <a:lnTo>
                    <a:pt x="694" y="1296"/>
                  </a:lnTo>
                  <a:lnTo>
                    <a:pt x="711" y="1288"/>
                  </a:lnTo>
                  <a:lnTo>
                    <a:pt x="728" y="1271"/>
                  </a:lnTo>
                  <a:lnTo>
                    <a:pt x="753" y="1262"/>
                  </a:lnTo>
                  <a:lnTo>
                    <a:pt x="769" y="1254"/>
                  </a:lnTo>
                  <a:lnTo>
                    <a:pt x="786" y="1246"/>
                  </a:lnTo>
                  <a:lnTo>
                    <a:pt x="803" y="1237"/>
                  </a:lnTo>
                  <a:lnTo>
                    <a:pt x="819" y="1229"/>
                  </a:lnTo>
                  <a:lnTo>
                    <a:pt x="845" y="1221"/>
                  </a:lnTo>
                  <a:lnTo>
                    <a:pt x="861" y="1212"/>
                  </a:lnTo>
                  <a:lnTo>
                    <a:pt x="878" y="1204"/>
                  </a:lnTo>
                  <a:lnTo>
                    <a:pt x="903" y="1196"/>
                  </a:lnTo>
                  <a:lnTo>
                    <a:pt x="920" y="1196"/>
                  </a:lnTo>
                  <a:lnTo>
                    <a:pt x="936" y="1187"/>
                  </a:lnTo>
                  <a:lnTo>
                    <a:pt x="962" y="1179"/>
                  </a:lnTo>
                  <a:lnTo>
                    <a:pt x="978" y="1179"/>
                  </a:lnTo>
                  <a:lnTo>
                    <a:pt x="1003" y="1179"/>
                  </a:lnTo>
                  <a:lnTo>
                    <a:pt x="1020" y="1179"/>
                  </a:lnTo>
                  <a:lnTo>
                    <a:pt x="1020" y="1179"/>
                  </a:lnTo>
                  <a:lnTo>
                    <a:pt x="1045" y="1179"/>
                  </a:lnTo>
                  <a:lnTo>
                    <a:pt x="1062" y="1179"/>
                  </a:lnTo>
                  <a:lnTo>
                    <a:pt x="1062" y="1179"/>
                  </a:lnTo>
                  <a:lnTo>
                    <a:pt x="1087" y="1179"/>
                  </a:lnTo>
                  <a:lnTo>
                    <a:pt x="1104" y="1179"/>
                  </a:lnTo>
                  <a:lnTo>
                    <a:pt x="1212" y="1179"/>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242;p14">
              <a:extLst>
                <a:ext uri="{FF2B5EF4-FFF2-40B4-BE49-F238E27FC236}">
                  <a16:creationId xmlns:a16="http://schemas.microsoft.com/office/drawing/2014/main" id="{6BCCA9AE-5754-2119-31A7-580607033EAE}"/>
                </a:ext>
              </a:extLst>
            </p:cNvPr>
            <p:cNvSpPr/>
            <p:nvPr/>
          </p:nvSpPr>
          <p:spPr>
            <a:xfrm>
              <a:off x="6729245" y="4861662"/>
              <a:ext cx="300848" cy="292216"/>
            </a:xfrm>
            <a:custGeom>
              <a:avLst/>
              <a:gdLst/>
              <a:ahLst/>
              <a:cxnLst/>
              <a:rect l="l" t="t" r="r" b="b"/>
              <a:pathLst>
                <a:path w="6099" h="5924" extrusionOk="0">
                  <a:moveTo>
                    <a:pt x="3459" y="1671"/>
                  </a:moveTo>
                  <a:lnTo>
                    <a:pt x="3518" y="1671"/>
                  </a:lnTo>
                  <a:lnTo>
                    <a:pt x="3576" y="1671"/>
                  </a:lnTo>
                  <a:lnTo>
                    <a:pt x="3593" y="1671"/>
                  </a:lnTo>
                  <a:lnTo>
                    <a:pt x="3618" y="1671"/>
                  </a:lnTo>
                  <a:lnTo>
                    <a:pt x="3635" y="1671"/>
                  </a:lnTo>
                  <a:lnTo>
                    <a:pt x="3660" y="1680"/>
                  </a:lnTo>
                  <a:lnTo>
                    <a:pt x="3676" y="1688"/>
                  </a:lnTo>
                  <a:lnTo>
                    <a:pt x="3693" y="1696"/>
                  </a:lnTo>
                  <a:lnTo>
                    <a:pt x="3710" y="1713"/>
                  </a:lnTo>
                  <a:lnTo>
                    <a:pt x="3710" y="1713"/>
                  </a:lnTo>
                  <a:lnTo>
                    <a:pt x="3726" y="1730"/>
                  </a:lnTo>
                  <a:lnTo>
                    <a:pt x="3743" y="1746"/>
                  </a:lnTo>
                  <a:lnTo>
                    <a:pt x="3760" y="1772"/>
                  </a:lnTo>
                  <a:lnTo>
                    <a:pt x="3760" y="1772"/>
                  </a:lnTo>
                  <a:lnTo>
                    <a:pt x="3768" y="1797"/>
                  </a:lnTo>
                  <a:lnTo>
                    <a:pt x="3768" y="1822"/>
                  </a:lnTo>
                  <a:lnTo>
                    <a:pt x="3768" y="1863"/>
                  </a:lnTo>
                  <a:lnTo>
                    <a:pt x="3768" y="1888"/>
                  </a:lnTo>
                  <a:lnTo>
                    <a:pt x="3768" y="1888"/>
                  </a:lnTo>
                  <a:lnTo>
                    <a:pt x="3760" y="1914"/>
                  </a:lnTo>
                  <a:lnTo>
                    <a:pt x="3751" y="1930"/>
                  </a:lnTo>
                  <a:lnTo>
                    <a:pt x="3735" y="1955"/>
                  </a:lnTo>
                  <a:lnTo>
                    <a:pt x="3735" y="1955"/>
                  </a:lnTo>
                  <a:lnTo>
                    <a:pt x="3718" y="1972"/>
                  </a:lnTo>
                  <a:lnTo>
                    <a:pt x="3710" y="1980"/>
                  </a:lnTo>
                  <a:lnTo>
                    <a:pt x="3693" y="1989"/>
                  </a:lnTo>
                  <a:lnTo>
                    <a:pt x="3676" y="2005"/>
                  </a:lnTo>
                  <a:lnTo>
                    <a:pt x="3660" y="2005"/>
                  </a:lnTo>
                  <a:lnTo>
                    <a:pt x="3643" y="2014"/>
                  </a:lnTo>
                  <a:lnTo>
                    <a:pt x="3626" y="2022"/>
                  </a:lnTo>
                  <a:lnTo>
                    <a:pt x="3601" y="2031"/>
                  </a:lnTo>
                  <a:lnTo>
                    <a:pt x="3601" y="2031"/>
                  </a:lnTo>
                  <a:lnTo>
                    <a:pt x="3584" y="2031"/>
                  </a:lnTo>
                  <a:lnTo>
                    <a:pt x="3559" y="2039"/>
                  </a:lnTo>
                  <a:lnTo>
                    <a:pt x="3518" y="2047"/>
                  </a:lnTo>
                  <a:lnTo>
                    <a:pt x="3467" y="2056"/>
                  </a:lnTo>
                  <a:lnTo>
                    <a:pt x="3367" y="2081"/>
                  </a:lnTo>
                  <a:lnTo>
                    <a:pt x="3309" y="2097"/>
                  </a:lnTo>
                  <a:lnTo>
                    <a:pt x="3259" y="2106"/>
                  </a:lnTo>
                  <a:lnTo>
                    <a:pt x="3208" y="2122"/>
                  </a:lnTo>
                  <a:lnTo>
                    <a:pt x="3158" y="2131"/>
                  </a:lnTo>
                  <a:lnTo>
                    <a:pt x="3142" y="2139"/>
                  </a:lnTo>
                  <a:lnTo>
                    <a:pt x="3125" y="2147"/>
                  </a:lnTo>
                  <a:lnTo>
                    <a:pt x="3108" y="2147"/>
                  </a:lnTo>
                  <a:lnTo>
                    <a:pt x="3108" y="2147"/>
                  </a:lnTo>
                  <a:lnTo>
                    <a:pt x="3092" y="2156"/>
                  </a:lnTo>
                  <a:lnTo>
                    <a:pt x="3041" y="2173"/>
                  </a:lnTo>
                  <a:lnTo>
                    <a:pt x="2983" y="2189"/>
                  </a:lnTo>
                  <a:lnTo>
                    <a:pt x="2933" y="2214"/>
                  </a:lnTo>
                  <a:lnTo>
                    <a:pt x="2883" y="2231"/>
                  </a:lnTo>
                  <a:lnTo>
                    <a:pt x="2824" y="2256"/>
                  </a:lnTo>
                  <a:lnTo>
                    <a:pt x="2774" y="2273"/>
                  </a:lnTo>
                  <a:lnTo>
                    <a:pt x="2724" y="2289"/>
                  </a:lnTo>
                  <a:lnTo>
                    <a:pt x="2674" y="2315"/>
                  </a:lnTo>
                  <a:lnTo>
                    <a:pt x="2624" y="2340"/>
                  </a:lnTo>
                  <a:lnTo>
                    <a:pt x="2574" y="2356"/>
                  </a:lnTo>
                  <a:lnTo>
                    <a:pt x="2523" y="2381"/>
                  </a:lnTo>
                  <a:lnTo>
                    <a:pt x="2498" y="2390"/>
                  </a:lnTo>
                  <a:lnTo>
                    <a:pt x="2473" y="2406"/>
                  </a:lnTo>
                  <a:lnTo>
                    <a:pt x="2423" y="2432"/>
                  </a:lnTo>
                  <a:lnTo>
                    <a:pt x="2373" y="2457"/>
                  </a:lnTo>
                  <a:lnTo>
                    <a:pt x="2331" y="2490"/>
                  </a:lnTo>
                  <a:lnTo>
                    <a:pt x="2281" y="2515"/>
                  </a:lnTo>
                  <a:lnTo>
                    <a:pt x="2248" y="2540"/>
                  </a:lnTo>
                  <a:lnTo>
                    <a:pt x="2214" y="2557"/>
                  </a:lnTo>
                  <a:lnTo>
                    <a:pt x="2181" y="2574"/>
                  </a:lnTo>
                  <a:lnTo>
                    <a:pt x="2148" y="2599"/>
                  </a:lnTo>
                  <a:lnTo>
                    <a:pt x="2114" y="2615"/>
                  </a:lnTo>
                  <a:lnTo>
                    <a:pt x="2081" y="2632"/>
                  </a:lnTo>
                  <a:lnTo>
                    <a:pt x="2047" y="2657"/>
                  </a:lnTo>
                  <a:lnTo>
                    <a:pt x="2014" y="2682"/>
                  </a:lnTo>
                  <a:lnTo>
                    <a:pt x="1980" y="2699"/>
                  </a:lnTo>
                  <a:lnTo>
                    <a:pt x="1947" y="2724"/>
                  </a:lnTo>
                  <a:lnTo>
                    <a:pt x="1914" y="2749"/>
                  </a:lnTo>
                  <a:lnTo>
                    <a:pt x="1880" y="2766"/>
                  </a:lnTo>
                  <a:lnTo>
                    <a:pt x="1847" y="2791"/>
                  </a:lnTo>
                  <a:lnTo>
                    <a:pt x="1813" y="2816"/>
                  </a:lnTo>
                  <a:lnTo>
                    <a:pt x="1780" y="2841"/>
                  </a:lnTo>
                  <a:lnTo>
                    <a:pt x="1747" y="2866"/>
                  </a:lnTo>
                  <a:lnTo>
                    <a:pt x="1713" y="2891"/>
                  </a:lnTo>
                  <a:lnTo>
                    <a:pt x="1680" y="2916"/>
                  </a:lnTo>
                  <a:lnTo>
                    <a:pt x="1646" y="2941"/>
                  </a:lnTo>
                  <a:lnTo>
                    <a:pt x="1613" y="2966"/>
                  </a:lnTo>
                  <a:lnTo>
                    <a:pt x="1579" y="2991"/>
                  </a:lnTo>
                  <a:lnTo>
                    <a:pt x="1546" y="3016"/>
                  </a:lnTo>
                  <a:lnTo>
                    <a:pt x="1513" y="3041"/>
                  </a:lnTo>
                  <a:lnTo>
                    <a:pt x="1479" y="3066"/>
                  </a:lnTo>
                  <a:lnTo>
                    <a:pt x="1446" y="3100"/>
                  </a:lnTo>
                  <a:lnTo>
                    <a:pt x="1412" y="3125"/>
                  </a:lnTo>
                  <a:lnTo>
                    <a:pt x="1412" y="3125"/>
                  </a:lnTo>
                  <a:lnTo>
                    <a:pt x="1387" y="3150"/>
                  </a:lnTo>
                  <a:lnTo>
                    <a:pt x="1354" y="3175"/>
                  </a:lnTo>
                  <a:lnTo>
                    <a:pt x="1320" y="3208"/>
                  </a:lnTo>
                  <a:lnTo>
                    <a:pt x="1295" y="3233"/>
                  </a:lnTo>
                  <a:lnTo>
                    <a:pt x="1262" y="3267"/>
                  </a:lnTo>
                  <a:lnTo>
                    <a:pt x="1229" y="3292"/>
                  </a:lnTo>
                  <a:lnTo>
                    <a:pt x="1204" y="3325"/>
                  </a:lnTo>
                  <a:lnTo>
                    <a:pt x="1170" y="3359"/>
                  </a:lnTo>
                  <a:lnTo>
                    <a:pt x="1145" y="3384"/>
                  </a:lnTo>
                  <a:lnTo>
                    <a:pt x="1120" y="3417"/>
                  </a:lnTo>
                  <a:lnTo>
                    <a:pt x="1087" y="3442"/>
                  </a:lnTo>
                  <a:lnTo>
                    <a:pt x="1061" y="3476"/>
                  </a:lnTo>
                  <a:lnTo>
                    <a:pt x="1036" y="3509"/>
                  </a:lnTo>
                  <a:lnTo>
                    <a:pt x="1011" y="3543"/>
                  </a:lnTo>
                  <a:lnTo>
                    <a:pt x="986" y="3568"/>
                  </a:lnTo>
                  <a:lnTo>
                    <a:pt x="953" y="3601"/>
                  </a:lnTo>
                  <a:lnTo>
                    <a:pt x="928" y="3634"/>
                  </a:lnTo>
                  <a:lnTo>
                    <a:pt x="903" y="3668"/>
                  </a:lnTo>
                  <a:lnTo>
                    <a:pt x="886" y="3701"/>
                  </a:lnTo>
                  <a:lnTo>
                    <a:pt x="861" y="3726"/>
                  </a:lnTo>
                  <a:lnTo>
                    <a:pt x="836" y="3760"/>
                  </a:lnTo>
                  <a:lnTo>
                    <a:pt x="811" y="3793"/>
                  </a:lnTo>
                  <a:lnTo>
                    <a:pt x="794" y="3827"/>
                  </a:lnTo>
                  <a:lnTo>
                    <a:pt x="769" y="3860"/>
                  </a:lnTo>
                  <a:lnTo>
                    <a:pt x="752" y="3893"/>
                  </a:lnTo>
                  <a:lnTo>
                    <a:pt x="727" y="3927"/>
                  </a:lnTo>
                  <a:lnTo>
                    <a:pt x="711" y="3960"/>
                  </a:lnTo>
                  <a:lnTo>
                    <a:pt x="694" y="3994"/>
                  </a:lnTo>
                  <a:lnTo>
                    <a:pt x="677" y="4035"/>
                  </a:lnTo>
                  <a:lnTo>
                    <a:pt x="660" y="4069"/>
                  </a:lnTo>
                  <a:lnTo>
                    <a:pt x="652" y="4086"/>
                  </a:lnTo>
                  <a:lnTo>
                    <a:pt x="644" y="4102"/>
                  </a:lnTo>
                  <a:lnTo>
                    <a:pt x="627" y="4136"/>
                  </a:lnTo>
                  <a:lnTo>
                    <a:pt x="610" y="4169"/>
                  </a:lnTo>
                  <a:lnTo>
                    <a:pt x="594" y="4203"/>
                  </a:lnTo>
                  <a:lnTo>
                    <a:pt x="577" y="4236"/>
                  </a:lnTo>
                  <a:lnTo>
                    <a:pt x="560" y="4269"/>
                  </a:lnTo>
                  <a:lnTo>
                    <a:pt x="544" y="4303"/>
                  </a:lnTo>
                  <a:lnTo>
                    <a:pt x="535" y="4336"/>
                  </a:lnTo>
                  <a:lnTo>
                    <a:pt x="518" y="4370"/>
                  </a:lnTo>
                  <a:lnTo>
                    <a:pt x="510" y="4403"/>
                  </a:lnTo>
                  <a:lnTo>
                    <a:pt x="502" y="4445"/>
                  </a:lnTo>
                  <a:lnTo>
                    <a:pt x="493" y="4478"/>
                  </a:lnTo>
                  <a:lnTo>
                    <a:pt x="485" y="4512"/>
                  </a:lnTo>
                  <a:lnTo>
                    <a:pt x="477" y="4537"/>
                  </a:lnTo>
                  <a:lnTo>
                    <a:pt x="477" y="4570"/>
                  </a:lnTo>
                  <a:lnTo>
                    <a:pt x="477" y="4604"/>
                  </a:lnTo>
                  <a:lnTo>
                    <a:pt x="477" y="4629"/>
                  </a:lnTo>
                  <a:lnTo>
                    <a:pt x="477" y="4654"/>
                  </a:lnTo>
                  <a:lnTo>
                    <a:pt x="477" y="4687"/>
                  </a:lnTo>
                  <a:lnTo>
                    <a:pt x="477" y="4812"/>
                  </a:lnTo>
                  <a:lnTo>
                    <a:pt x="477" y="4837"/>
                  </a:lnTo>
                  <a:lnTo>
                    <a:pt x="477" y="4854"/>
                  </a:lnTo>
                  <a:lnTo>
                    <a:pt x="477" y="4879"/>
                  </a:lnTo>
                  <a:lnTo>
                    <a:pt x="477" y="4896"/>
                  </a:lnTo>
                  <a:lnTo>
                    <a:pt x="477" y="4913"/>
                  </a:lnTo>
                  <a:lnTo>
                    <a:pt x="477" y="4921"/>
                  </a:lnTo>
                  <a:lnTo>
                    <a:pt x="477" y="4946"/>
                  </a:lnTo>
                  <a:lnTo>
                    <a:pt x="477" y="4938"/>
                  </a:lnTo>
                  <a:lnTo>
                    <a:pt x="485" y="4963"/>
                  </a:lnTo>
                  <a:lnTo>
                    <a:pt x="493" y="4979"/>
                  </a:lnTo>
                  <a:lnTo>
                    <a:pt x="493" y="4971"/>
                  </a:lnTo>
                  <a:lnTo>
                    <a:pt x="502" y="4996"/>
                  </a:lnTo>
                  <a:lnTo>
                    <a:pt x="510" y="5013"/>
                  </a:lnTo>
                  <a:lnTo>
                    <a:pt x="510" y="5005"/>
                  </a:lnTo>
                  <a:lnTo>
                    <a:pt x="518" y="5030"/>
                  </a:lnTo>
                  <a:lnTo>
                    <a:pt x="527" y="5046"/>
                  </a:lnTo>
                  <a:lnTo>
                    <a:pt x="527" y="5046"/>
                  </a:lnTo>
                  <a:lnTo>
                    <a:pt x="544" y="5063"/>
                  </a:lnTo>
                  <a:lnTo>
                    <a:pt x="552" y="5080"/>
                  </a:lnTo>
                  <a:lnTo>
                    <a:pt x="552" y="5071"/>
                  </a:lnTo>
                  <a:lnTo>
                    <a:pt x="560" y="5096"/>
                  </a:lnTo>
                  <a:lnTo>
                    <a:pt x="577" y="5113"/>
                  </a:lnTo>
                  <a:lnTo>
                    <a:pt x="577" y="5105"/>
                  </a:lnTo>
                  <a:lnTo>
                    <a:pt x="585" y="5130"/>
                  </a:lnTo>
                  <a:lnTo>
                    <a:pt x="602" y="5147"/>
                  </a:lnTo>
                  <a:lnTo>
                    <a:pt x="602" y="5138"/>
                  </a:lnTo>
                  <a:lnTo>
                    <a:pt x="619" y="5155"/>
                  </a:lnTo>
                  <a:lnTo>
                    <a:pt x="635" y="5172"/>
                  </a:lnTo>
                  <a:lnTo>
                    <a:pt x="627" y="5172"/>
                  </a:lnTo>
                  <a:lnTo>
                    <a:pt x="644" y="5188"/>
                  </a:lnTo>
                  <a:lnTo>
                    <a:pt x="660" y="5205"/>
                  </a:lnTo>
                  <a:lnTo>
                    <a:pt x="660" y="5205"/>
                  </a:lnTo>
                  <a:lnTo>
                    <a:pt x="677" y="5222"/>
                  </a:lnTo>
                  <a:lnTo>
                    <a:pt x="694" y="5238"/>
                  </a:lnTo>
                  <a:lnTo>
                    <a:pt x="694" y="5238"/>
                  </a:lnTo>
                  <a:lnTo>
                    <a:pt x="719" y="5247"/>
                  </a:lnTo>
                  <a:lnTo>
                    <a:pt x="736" y="5264"/>
                  </a:lnTo>
                  <a:lnTo>
                    <a:pt x="736" y="5264"/>
                  </a:lnTo>
                  <a:lnTo>
                    <a:pt x="752" y="5280"/>
                  </a:lnTo>
                  <a:lnTo>
                    <a:pt x="777" y="5297"/>
                  </a:lnTo>
                  <a:lnTo>
                    <a:pt x="777" y="5297"/>
                  </a:lnTo>
                  <a:lnTo>
                    <a:pt x="794" y="5305"/>
                  </a:lnTo>
                  <a:lnTo>
                    <a:pt x="819" y="5322"/>
                  </a:lnTo>
                  <a:lnTo>
                    <a:pt x="819" y="5322"/>
                  </a:lnTo>
                  <a:lnTo>
                    <a:pt x="836" y="5339"/>
                  </a:lnTo>
                  <a:lnTo>
                    <a:pt x="861" y="5347"/>
                  </a:lnTo>
                  <a:lnTo>
                    <a:pt x="861" y="5347"/>
                  </a:lnTo>
                  <a:lnTo>
                    <a:pt x="886" y="5364"/>
                  </a:lnTo>
                  <a:lnTo>
                    <a:pt x="894" y="5364"/>
                  </a:lnTo>
                  <a:lnTo>
                    <a:pt x="911" y="5372"/>
                  </a:lnTo>
                  <a:lnTo>
                    <a:pt x="928" y="5380"/>
                  </a:lnTo>
                  <a:lnTo>
                    <a:pt x="953" y="5389"/>
                  </a:lnTo>
                  <a:lnTo>
                    <a:pt x="978" y="5406"/>
                  </a:lnTo>
                  <a:lnTo>
                    <a:pt x="1003" y="5414"/>
                  </a:lnTo>
                  <a:lnTo>
                    <a:pt x="1028" y="5422"/>
                  </a:lnTo>
                  <a:lnTo>
                    <a:pt x="1053" y="5431"/>
                  </a:lnTo>
                  <a:lnTo>
                    <a:pt x="1078" y="5439"/>
                  </a:lnTo>
                  <a:lnTo>
                    <a:pt x="1103" y="5447"/>
                  </a:lnTo>
                  <a:lnTo>
                    <a:pt x="1128" y="5456"/>
                  </a:lnTo>
                  <a:lnTo>
                    <a:pt x="1153" y="5464"/>
                  </a:lnTo>
                  <a:lnTo>
                    <a:pt x="1178" y="5472"/>
                  </a:lnTo>
                  <a:lnTo>
                    <a:pt x="1212" y="5481"/>
                  </a:lnTo>
                  <a:lnTo>
                    <a:pt x="1237" y="5489"/>
                  </a:lnTo>
                  <a:lnTo>
                    <a:pt x="1262" y="5497"/>
                  </a:lnTo>
                  <a:lnTo>
                    <a:pt x="1295" y="5506"/>
                  </a:lnTo>
                  <a:lnTo>
                    <a:pt x="1320" y="5514"/>
                  </a:lnTo>
                  <a:lnTo>
                    <a:pt x="1354" y="5523"/>
                  </a:lnTo>
                  <a:lnTo>
                    <a:pt x="1387" y="5523"/>
                  </a:lnTo>
                  <a:lnTo>
                    <a:pt x="1412" y="5531"/>
                  </a:lnTo>
                  <a:lnTo>
                    <a:pt x="1446" y="5539"/>
                  </a:lnTo>
                  <a:lnTo>
                    <a:pt x="1471" y="5539"/>
                  </a:lnTo>
                  <a:lnTo>
                    <a:pt x="1504" y="5539"/>
                  </a:lnTo>
                  <a:lnTo>
                    <a:pt x="1538" y="5539"/>
                  </a:lnTo>
                  <a:lnTo>
                    <a:pt x="1571" y="5539"/>
                  </a:lnTo>
                  <a:lnTo>
                    <a:pt x="1596" y="5539"/>
                  </a:lnTo>
                  <a:lnTo>
                    <a:pt x="1630" y="5539"/>
                  </a:lnTo>
                  <a:lnTo>
                    <a:pt x="1663" y="5539"/>
                  </a:lnTo>
                  <a:lnTo>
                    <a:pt x="1696" y="5539"/>
                  </a:lnTo>
                  <a:lnTo>
                    <a:pt x="1730" y="5539"/>
                  </a:lnTo>
                  <a:lnTo>
                    <a:pt x="1763" y="5539"/>
                  </a:lnTo>
                  <a:lnTo>
                    <a:pt x="1797" y="5539"/>
                  </a:lnTo>
                  <a:lnTo>
                    <a:pt x="2156" y="5539"/>
                  </a:lnTo>
                  <a:lnTo>
                    <a:pt x="2223" y="5539"/>
                  </a:lnTo>
                  <a:lnTo>
                    <a:pt x="2281" y="5539"/>
                  </a:lnTo>
                  <a:lnTo>
                    <a:pt x="2348" y="5539"/>
                  </a:lnTo>
                  <a:lnTo>
                    <a:pt x="2415" y="5539"/>
                  </a:lnTo>
                  <a:lnTo>
                    <a:pt x="2473" y="5531"/>
                  </a:lnTo>
                  <a:lnTo>
                    <a:pt x="2540" y="5523"/>
                  </a:lnTo>
                  <a:lnTo>
                    <a:pt x="2599" y="5514"/>
                  </a:lnTo>
                  <a:lnTo>
                    <a:pt x="2657" y="5506"/>
                  </a:lnTo>
                  <a:lnTo>
                    <a:pt x="2716" y="5497"/>
                  </a:lnTo>
                  <a:lnTo>
                    <a:pt x="2774" y="5489"/>
                  </a:lnTo>
                  <a:lnTo>
                    <a:pt x="2824" y="5481"/>
                  </a:lnTo>
                  <a:lnTo>
                    <a:pt x="2883" y="5472"/>
                  </a:lnTo>
                  <a:lnTo>
                    <a:pt x="2933" y="5464"/>
                  </a:lnTo>
                  <a:lnTo>
                    <a:pt x="2983" y="5447"/>
                  </a:lnTo>
                  <a:lnTo>
                    <a:pt x="3033" y="5439"/>
                  </a:lnTo>
                  <a:lnTo>
                    <a:pt x="3075" y="5422"/>
                  </a:lnTo>
                  <a:lnTo>
                    <a:pt x="3117" y="5414"/>
                  </a:lnTo>
                  <a:lnTo>
                    <a:pt x="3158" y="5397"/>
                  </a:lnTo>
                  <a:lnTo>
                    <a:pt x="3342" y="5489"/>
                  </a:lnTo>
                  <a:lnTo>
                    <a:pt x="3250" y="5665"/>
                  </a:lnTo>
                  <a:lnTo>
                    <a:pt x="3208" y="5681"/>
                  </a:lnTo>
                  <a:lnTo>
                    <a:pt x="3158" y="5698"/>
                  </a:lnTo>
                  <a:lnTo>
                    <a:pt x="3066" y="5731"/>
                  </a:lnTo>
                  <a:lnTo>
                    <a:pt x="3016" y="5740"/>
                  </a:lnTo>
                  <a:lnTo>
                    <a:pt x="2958" y="5756"/>
                  </a:lnTo>
                  <a:lnTo>
                    <a:pt x="2908" y="5773"/>
                  </a:lnTo>
                  <a:lnTo>
                    <a:pt x="2849" y="5790"/>
                  </a:lnTo>
                  <a:lnTo>
                    <a:pt x="2791" y="5807"/>
                  </a:lnTo>
                  <a:lnTo>
                    <a:pt x="2724" y="5815"/>
                  </a:lnTo>
                  <a:lnTo>
                    <a:pt x="2665" y="5832"/>
                  </a:lnTo>
                  <a:lnTo>
                    <a:pt x="2599" y="5840"/>
                  </a:lnTo>
                  <a:lnTo>
                    <a:pt x="2540" y="5857"/>
                  </a:lnTo>
                  <a:lnTo>
                    <a:pt x="2473" y="5865"/>
                  </a:lnTo>
                  <a:lnTo>
                    <a:pt x="2406" y="5882"/>
                  </a:lnTo>
                  <a:lnTo>
                    <a:pt x="2340" y="5890"/>
                  </a:lnTo>
                  <a:lnTo>
                    <a:pt x="2264" y="5898"/>
                  </a:lnTo>
                  <a:lnTo>
                    <a:pt x="2198" y="5907"/>
                  </a:lnTo>
                  <a:lnTo>
                    <a:pt x="2131" y="5915"/>
                  </a:lnTo>
                  <a:lnTo>
                    <a:pt x="2056" y="5915"/>
                  </a:lnTo>
                  <a:lnTo>
                    <a:pt x="1989" y="5923"/>
                  </a:lnTo>
                  <a:lnTo>
                    <a:pt x="1914" y="5923"/>
                  </a:lnTo>
                  <a:lnTo>
                    <a:pt x="1847" y="5923"/>
                  </a:lnTo>
                  <a:lnTo>
                    <a:pt x="1521" y="5923"/>
                  </a:lnTo>
                  <a:lnTo>
                    <a:pt x="1488" y="5923"/>
                  </a:lnTo>
                  <a:lnTo>
                    <a:pt x="1454" y="5923"/>
                  </a:lnTo>
                  <a:lnTo>
                    <a:pt x="1412" y="5923"/>
                  </a:lnTo>
                  <a:lnTo>
                    <a:pt x="1379" y="5923"/>
                  </a:lnTo>
                  <a:lnTo>
                    <a:pt x="1346" y="5923"/>
                  </a:lnTo>
                  <a:lnTo>
                    <a:pt x="1312" y="5923"/>
                  </a:lnTo>
                  <a:lnTo>
                    <a:pt x="1270" y="5923"/>
                  </a:lnTo>
                  <a:lnTo>
                    <a:pt x="1237" y="5923"/>
                  </a:lnTo>
                  <a:lnTo>
                    <a:pt x="1204" y="5923"/>
                  </a:lnTo>
                  <a:lnTo>
                    <a:pt x="1170" y="5915"/>
                  </a:lnTo>
                  <a:lnTo>
                    <a:pt x="1137" y="5915"/>
                  </a:lnTo>
                  <a:lnTo>
                    <a:pt x="1095" y="5907"/>
                  </a:lnTo>
                  <a:lnTo>
                    <a:pt x="1061" y="5898"/>
                  </a:lnTo>
                  <a:lnTo>
                    <a:pt x="1028" y="5890"/>
                  </a:lnTo>
                  <a:lnTo>
                    <a:pt x="995" y="5882"/>
                  </a:lnTo>
                  <a:lnTo>
                    <a:pt x="961" y="5873"/>
                  </a:lnTo>
                  <a:lnTo>
                    <a:pt x="928" y="5865"/>
                  </a:lnTo>
                  <a:lnTo>
                    <a:pt x="894" y="5857"/>
                  </a:lnTo>
                  <a:lnTo>
                    <a:pt x="861" y="5848"/>
                  </a:lnTo>
                  <a:lnTo>
                    <a:pt x="828" y="5840"/>
                  </a:lnTo>
                  <a:lnTo>
                    <a:pt x="794" y="5832"/>
                  </a:lnTo>
                  <a:lnTo>
                    <a:pt x="761" y="5815"/>
                  </a:lnTo>
                  <a:lnTo>
                    <a:pt x="736" y="5807"/>
                  </a:lnTo>
                  <a:lnTo>
                    <a:pt x="702" y="5790"/>
                  </a:lnTo>
                  <a:lnTo>
                    <a:pt x="669" y="5781"/>
                  </a:lnTo>
                  <a:lnTo>
                    <a:pt x="644" y="5765"/>
                  </a:lnTo>
                  <a:lnTo>
                    <a:pt x="644" y="5765"/>
                  </a:lnTo>
                  <a:lnTo>
                    <a:pt x="610" y="5756"/>
                  </a:lnTo>
                  <a:lnTo>
                    <a:pt x="577" y="5740"/>
                  </a:lnTo>
                  <a:lnTo>
                    <a:pt x="552" y="5723"/>
                  </a:lnTo>
                  <a:lnTo>
                    <a:pt x="518" y="5706"/>
                  </a:lnTo>
                  <a:lnTo>
                    <a:pt x="493" y="5690"/>
                  </a:lnTo>
                  <a:lnTo>
                    <a:pt x="460" y="5673"/>
                  </a:lnTo>
                  <a:lnTo>
                    <a:pt x="435" y="5648"/>
                  </a:lnTo>
                  <a:lnTo>
                    <a:pt x="410" y="5631"/>
                  </a:lnTo>
                  <a:lnTo>
                    <a:pt x="385" y="5606"/>
                  </a:lnTo>
                  <a:lnTo>
                    <a:pt x="360" y="5589"/>
                  </a:lnTo>
                  <a:lnTo>
                    <a:pt x="326" y="5564"/>
                  </a:lnTo>
                  <a:lnTo>
                    <a:pt x="310" y="5539"/>
                  </a:lnTo>
                  <a:lnTo>
                    <a:pt x="276" y="5523"/>
                  </a:lnTo>
                  <a:lnTo>
                    <a:pt x="259" y="5497"/>
                  </a:lnTo>
                  <a:lnTo>
                    <a:pt x="234" y="5472"/>
                  </a:lnTo>
                  <a:lnTo>
                    <a:pt x="209" y="5447"/>
                  </a:lnTo>
                  <a:lnTo>
                    <a:pt x="193" y="5414"/>
                  </a:lnTo>
                  <a:lnTo>
                    <a:pt x="168" y="5389"/>
                  </a:lnTo>
                  <a:lnTo>
                    <a:pt x="151" y="5364"/>
                  </a:lnTo>
                  <a:lnTo>
                    <a:pt x="134" y="5330"/>
                  </a:lnTo>
                  <a:lnTo>
                    <a:pt x="109" y="5297"/>
                  </a:lnTo>
                  <a:lnTo>
                    <a:pt x="92" y="5272"/>
                  </a:lnTo>
                  <a:lnTo>
                    <a:pt x="84" y="5238"/>
                  </a:lnTo>
                  <a:lnTo>
                    <a:pt x="67" y="5205"/>
                  </a:lnTo>
                  <a:lnTo>
                    <a:pt x="51" y="5172"/>
                  </a:lnTo>
                  <a:lnTo>
                    <a:pt x="42" y="5138"/>
                  </a:lnTo>
                  <a:lnTo>
                    <a:pt x="26" y="5105"/>
                  </a:lnTo>
                  <a:lnTo>
                    <a:pt x="17" y="5071"/>
                  </a:lnTo>
                  <a:lnTo>
                    <a:pt x="17" y="5055"/>
                  </a:lnTo>
                  <a:lnTo>
                    <a:pt x="9" y="5030"/>
                  </a:lnTo>
                  <a:lnTo>
                    <a:pt x="1" y="4996"/>
                  </a:lnTo>
                  <a:lnTo>
                    <a:pt x="1" y="4963"/>
                  </a:lnTo>
                  <a:lnTo>
                    <a:pt x="1" y="4921"/>
                  </a:lnTo>
                  <a:lnTo>
                    <a:pt x="1" y="4879"/>
                  </a:lnTo>
                  <a:lnTo>
                    <a:pt x="1" y="4846"/>
                  </a:lnTo>
                  <a:lnTo>
                    <a:pt x="1" y="4729"/>
                  </a:lnTo>
                  <a:lnTo>
                    <a:pt x="1" y="4687"/>
                  </a:lnTo>
                  <a:lnTo>
                    <a:pt x="1" y="4645"/>
                  </a:lnTo>
                  <a:lnTo>
                    <a:pt x="1" y="4604"/>
                  </a:lnTo>
                  <a:lnTo>
                    <a:pt x="1" y="4562"/>
                  </a:lnTo>
                  <a:lnTo>
                    <a:pt x="9" y="4520"/>
                  </a:lnTo>
                  <a:lnTo>
                    <a:pt x="17" y="4478"/>
                  </a:lnTo>
                  <a:lnTo>
                    <a:pt x="26" y="4436"/>
                  </a:lnTo>
                  <a:lnTo>
                    <a:pt x="42" y="4386"/>
                  </a:lnTo>
                  <a:lnTo>
                    <a:pt x="51" y="4345"/>
                  </a:lnTo>
                  <a:lnTo>
                    <a:pt x="67" y="4303"/>
                  </a:lnTo>
                  <a:lnTo>
                    <a:pt x="76" y="4261"/>
                  </a:lnTo>
                  <a:lnTo>
                    <a:pt x="92" y="4211"/>
                  </a:lnTo>
                  <a:lnTo>
                    <a:pt x="109" y="4169"/>
                  </a:lnTo>
                  <a:lnTo>
                    <a:pt x="126" y="4127"/>
                  </a:lnTo>
                  <a:lnTo>
                    <a:pt x="143" y="4086"/>
                  </a:lnTo>
                  <a:lnTo>
                    <a:pt x="159" y="4044"/>
                  </a:lnTo>
                  <a:lnTo>
                    <a:pt x="184" y="4002"/>
                  </a:lnTo>
                  <a:lnTo>
                    <a:pt x="201" y="3960"/>
                  </a:lnTo>
                  <a:lnTo>
                    <a:pt x="226" y="3919"/>
                  </a:lnTo>
                  <a:lnTo>
                    <a:pt x="234" y="3893"/>
                  </a:lnTo>
                  <a:lnTo>
                    <a:pt x="243" y="3877"/>
                  </a:lnTo>
                  <a:lnTo>
                    <a:pt x="268" y="3835"/>
                  </a:lnTo>
                  <a:lnTo>
                    <a:pt x="293" y="3793"/>
                  </a:lnTo>
                  <a:lnTo>
                    <a:pt x="318" y="3760"/>
                  </a:lnTo>
                  <a:lnTo>
                    <a:pt x="343" y="3718"/>
                  </a:lnTo>
                  <a:lnTo>
                    <a:pt x="368" y="3676"/>
                  </a:lnTo>
                  <a:lnTo>
                    <a:pt x="393" y="3643"/>
                  </a:lnTo>
                  <a:lnTo>
                    <a:pt x="418" y="3601"/>
                  </a:lnTo>
                  <a:lnTo>
                    <a:pt x="443" y="3568"/>
                  </a:lnTo>
                  <a:lnTo>
                    <a:pt x="468" y="3526"/>
                  </a:lnTo>
                  <a:lnTo>
                    <a:pt x="493" y="3492"/>
                  </a:lnTo>
                  <a:lnTo>
                    <a:pt x="527" y="3451"/>
                  </a:lnTo>
                  <a:lnTo>
                    <a:pt x="552" y="3417"/>
                  </a:lnTo>
                  <a:lnTo>
                    <a:pt x="585" y="3384"/>
                  </a:lnTo>
                  <a:lnTo>
                    <a:pt x="610" y="3342"/>
                  </a:lnTo>
                  <a:lnTo>
                    <a:pt x="644" y="3309"/>
                  </a:lnTo>
                  <a:lnTo>
                    <a:pt x="677" y="3275"/>
                  </a:lnTo>
                  <a:lnTo>
                    <a:pt x="702" y="3242"/>
                  </a:lnTo>
                  <a:lnTo>
                    <a:pt x="736" y="3208"/>
                  </a:lnTo>
                  <a:lnTo>
                    <a:pt x="769" y="3175"/>
                  </a:lnTo>
                  <a:lnTo>
                    <a:pt x="803" y="3142"/>
                  </a:lnTo>
                  <a:lnTo>
                    <a:pt x="836" y="3108"/>
                  </a:lnTo>
                  <a:lnTo>
                    <a:pt x="869" y="3075"/>
                  </a:lnTo>
                  <a:lnTo>
                    <a:pt x="903" y="3041"/>
                  </a:lnTo>
                  <a:lnTo>
                    <a:pt x="936" y="3008"/>
                  </a:lnTo>
                  <a:lnTo>
                    <a:pt x="970" y="2983"/>
                  </a:lnTo>
                  <a:lnTo>
                    <a:pt x="1003" y="2949"/>
                  </a:lnTo>
                  <a:lnTo>
                    <a:pt x="1036" y="2916"/>
                  </a:lnTo>
                  <a:lnTo>
                    <a:pt x="1070" y="2891"/>
                  </a:lnTo>
                  <a:lnTo>
                    <a:pt x="1112" y="2858"/>
                  </a:lnTo>
                  <a:lnTo>
                    <a:pt x="1145" y="2832"/>
                  </a:lnTo>
                  <a:lnTo>
                    <a:pt x="1145" y="2832"/>
                  </a:lnTo>
                  <a:lnTo>
                    <a:pt x="1178" y="2807"/>
                  </a:lnTo>
                  <a:lnTo>
                    <a:pt x="1212" y="2774"/>
                  </a:lnTo>
                  <a:lnTo>
                    <a:pt x="1254" y="2749"/>
                  </a:lnTo>
                  <a:lnTo>
                    <a:pt x="1287" y="2724"/>
                  </a:lnTo>
                  <a:lnTo>
                    <a:pt x="1320" y="2690"/>
                  </a:lnTo>
                  <a:lnTo>
                    <a:pt x="1362" y="2665"/>
                  </a:lnTo>
                  <a:lnTo>
                    <a:pt x="1396" y="2640"/>
                  </a:lnTo>
                  <a:lnTo>
                    <a:pt x="1437" y="2615"/>
                  </a:lnTo>
                  <a:lnTo>
                    <a:pt x="1471" y="2590"/>
                  </a:lnTo>
                  <a:lnTo>
                    <a:pt x="1513" y="2565"/>
                  </a:lnTo>
                  <a:lnTo>
                    <a:pt x="1546" y="2540"/>
                  </a:lnTo>
                  <a:lnTo>
                    <a:pt x="1588" y="2515"/>
                  </a:lnTo>
                  <a:lnTo>
                    <a:pt x="1621" y="2490"/>
                  </a:lnTo>
                  <a:lnTo>
                    <a:pt x="1663" y="2465"/>
                  </a:lnTo>
                  <a:lnTo>
                    <a:pt x="1696" y="2440"/>
                  </a:lnTo>
                  <a:lnTo>
                    <a:pt x="1738" y="2415"/>
                  </a:lnTo>
                  <a:lnTo>
                    <a:pt x="1772" y="2398"/>
                  </a:lnTo>
                  <a:lnTo>
                    <a:pt x="1813" y="2373"/>
                  </a:lnTo>
                  <a:lnTo>
                    <a:pt x="1847" y="2348"/>
                  </a:lnTo>
                  <a:lnTo>
                    <a:pt x="1889" y="2331"/>
                  </a:lnTo>
                  <a:lnTo>
                    <a:pt x="1922" y="2306"/>
                  </a:lnTo>
                  <a:lnTo>
                    <a:pt x="1964" y="2289"/>
                  </a:lnTo>
                  <a:lnTo>
                    <a:pt x="1997" y="2264"/>
                  </a:lnTo>
                  <a:lnTo>
                    <a:pt x="2031" y="2248"/>
                  </a:lnTo>
                  <a:lnTo>
                    <a:pt x="2072" y="2231"/>
                  </a:lnTo>
                  <a:lnTo>
                    <a:pt x="2106" y="2206"/>
                  </a:lnTo>
                  <a:lnTo>
                    <a:pt x="2164" y="2181"/>
                  </a:lnTo>
                  <a:lnTo>
                    <a:pt x="2214" y="2156"/>
                  </a:lnTo>
                  <a:lnTo>
                    <a:pt x="2273" y="2131"/>
                  </a:lnTo>
                  <a:lnTo>
                    <a:pt x="2323" y="2106"/>
                  </a:lnTo>
                  <a:lnTo>
                    <a:pt x="2356" y="2089"/>
                  </a:lnTo>
                  <a:lnTo>
                    <a:pt x="2381" y="2081"/>
                  </a:lnTo>
                  <a:lnTo>
                    <a:pt x="2406" y="2072"/>
                  </a:lnTo>
                  <a:lnTo>
                    <a:pt x="2081" y="2072"/>
                  </a:lnTo>
                  <a:lnTo>
                    <a:pt x="2022" y="2072"/>
                  </a:lnTo>
                  <a:lnTo>
                    <a:pt x="1964" y="2072"/>
                  </a:lnTo>
                  <a:lnTo>
                    <a:pt x="1914" y="2072"/>
                  </a:lnTo>
                  <a:lnTo>
                    <a:pt x="1855" y="2072"/>
                  </a:lnTo>
                  <a:lnTo>
                    <a:pt x="1805" y="2072"/>
                  </a:lnTo>
                  <a:lnTo>
                    <a:pt x="1755" y="2064"/>
                  </a:lnTo>
                  <a:lnTo>
                    <a:pt x="1705" y="2056"/>
                  </a:lnTo>
                  <a:lnTo>
                    <a:pt x="1646" y="2047"/>
                  </a:lnTo>
                  <a:lnTo>
                    <a:pt x="1596" y="2039"/>
                  </a:lnTo>
                  <a:lnTo>
                    <a:pt x="1571" y="2039"/>
                  </a:lnTo>
                  <a:lnTo>
                    <a:pt x="1546" y="2039"/>
                  </a:lnTo>
                  <a:lnTo>
                    <a:pt x="1488" y="2031"/>
                  </a:lnTo>
                  <a:lnTo>
                    <a:pt x="1437" y="2022"/>
                  </a:lnTo>
                  <a:lnTo>
                    <a:pt x="1387" y="2014"/>
                  </a:lnTo>
                  <a:lnTo>
                    <a:pt x="1329" y="1997"/>
                  </a:lnTo>
                  <a:lnTo>
                    <a:pt x="1279" y="1989"/>
                  </a:lnTo>
                  <a:lnTo>
                    <a:pt x="1237" y="1980"/>
                  </a:lnTo>
                  <a:lnTo>
                    <a:pt x="1145" y="1955"/>
                  </a:lnTo>
                  <a:lnTo>
                    <a:pt x="1070" y="1939"/>
                  </a:lnTo>
                  <a:lnTo>
                    <a:pt x="1028" y="1930"/>
                  </a:lnTo>
                  <a:lnTo>
                    <a:pt x="995" y="1922"/>
                  </a:lnTo>
                  <a:lnTo>
                    <a:pt x="961" y="1914"/>
                  </a:lnTo>
                  <a:lnTo>
                    <a:pt x="919" y="1905"/>
                  </a:lnTo>
                  <a:lnTo>
                    <a:pt x="886" y="1888"/>
                  </a:lnTo>
                  <a:lnTo>
                    <a:pt x="861" y="1880"/>
                  </a:lnTo>
                  <a:lnTo>
                    <a:pt x="828" y="1872"/>
                  </a:lnTo>
                  <a:lnTo>
                    <a:pt x="794" y="1855"/>
                  </a:lnTo>
                  <a:lnTo>
                    <a:pt x="761" y="1847"/>
                  </a:lnTo>
                  <a:lnTo>
                    <a:pt x="736" y="1830"/>
                  </a:lnTo>
                  <a:lnTo>
                    <a:pt x="702" y="1822"/>
                  </a:lnTo>
                  <a:lnTo>
                    <a:pt x="677" y="1805"/>
                  </a:lnTo>
                  <a:lnTo>
                    <a:pt x="644" y="1788"/>
                  </a:lnTo>
                  <a:lnTo>
                    <a:pt x="610" y="1772"/>
                  </a:lnTo>
                  <a:lnTo>
                    <a:pt x="585" y="1755"/>
                  </a:lnTo>
                  <a:lnTo>
                    <a:pt x="552" y="1738"/>
                  </a:lnTo>
                  <a:lnTo>
                    <a:pt x="518" y="1713"/>
                  </a:lnTo>
                  <a:lnTo>
                    <a:pt x="485" y="1696"/>
                  </a:lnTo>
                  <a:lnTo>
                    <a:pt x="452" y="1680"/>
                  </a:lnTo>
                  <a:lnTo>
                    <a:pt x="427" y="1655"/>
                  </a:lnTo>
                  <a:lnTo>
                    <a:pt x="393" y="1638"/>
                  </a:lnTo>
                  <a:lnTo>
                    <a:pt x="368" y="1621"/>
                  </a:lnTo>
                  <a:lnTo>
                    <a:pt x="343" y="1596"/>
                  </a:lnTo>
                  <a:lnTo>
                    <a:pt x="318" y="1579"/>
                  </a:lnTo>
                  <a:lnTo>
                    <a:pt x="293" y="1554"/>
                  </a:lnTo>
                  <a:lnTo>
                    <a:pt x="268" y="1538"/>
                  </a:lnTo>
                  <a:lnTo>
                    <a:pt x="243" y="1513"/>
                  </a:lnTo>
                  <a:lnTo>
                    <a:pt x="226" y="1496"/>
                  </a:lnTo>
                  <a:lnTo>
                    <a:pt x="209" y="1471"/>
                  </a:lnTo>
                  <a:lnTo>
                    <a:pt x="184" y="1446"/>
                  </a:lnTo>
                  <a:lnTo>
                    <a:pt x="168" y="1429"/>
                  </a:lnTo>
                  <a:lnTo>
                    <a:pt x="151" y="1404"/>
                  </a:lnTo>
                  <a:lnTo>
                    <a:pt x="143" y="1379"/>
                  </a:lnTo>
                  <a:lnTo>
                    <a:pt x="126" y="1354"/>
                  </a:lnTo>
                  <a:lnTo>
                    <a:pt x="109" y="1329"/>
                  </a:lnTo>
                  <a:lnTo>
                    <a:pt x="101" y="1304"/>
                  </a:lnTo>
                  <a:lnTo>
                    <a:pt x="92" y="1279"/>
                  </a:lnTo>
                  <a:lnTo>
                    <a:pt x="84" y="1254"/>
                  </a:lnTo>
                  <a:lnTo>
                    <a:pt x="76" y="1229"/>
                  </a:lnTo>
                  <a:lnTo>
                    <a:pt x="67" y="1203"/>
                  </a:lnTo>
                  <a:lnTo>
                    <a:pt x="67" y="1178"/>
                  </a:lnTo>
                  <a:lnTo>
                    <a:pt x="67" y="1153"/>
                  </a:lnTo>
                  <a:lnTo>
                    <a:pt x="67" y="1103"/>
                  </a:lnTo>
                  <a:lnTo>
                    <a:pt x="67" y="1070"/>
                  </a:lnTo>
                  <a:lnTo>
                    <a:pt x="67" y="1045"/>
                  </a:lnTo>
                  <a:lnTo>
                    <a:pt x="76" y="1020"/>
                  </a:lnTo>
                  <a:lnTo>
                    <a:pt x="84" y="995"/>
                  </a:lnTo>
                  <a:lnTo>
                    <a:pt x="92" y="978"/>
                  </a:lnTo>
                  <a:lnTo>
                    <a:pt x="101" y="953"/>
                  </a:lnTo>
                  <a:lnTo>
                    <a:pt x="109" y="928"/>
                  </a:lnTo>
                  <a:lnTo>
                    <a:pt x="117" y="903"/>
                  </a:lnTo>
                  <a:lnTo>
                    <a:pt x="134" y="886"/>
                  </a:lnTo>
                  <a:lnTo>
                    <a:pt x="143" y="861"/>
                  </a:lnTo>
                  <a:lnTo>
                    <a:pt x="159" y="844"/>
                  </a:lnTo>
                  <a:lnTo>
                    <a:pt x="176" y="819"/>
                  </a:lnTo>
                  <a:lnTo>
                    <a:pt x="184" y="802"/>
                  </a:lnTo>
                  <a:lnTo>
                    <a:pt x="201" y="786"/>
                  </a:lnTo>
                  <a:lnTo>
                    <a:pt x="218" y="761"/>
                  </a:lnTo>
                  <a:lnTo>
                    <a:pt x="234" y="744"/>
                  </a:lnTo>
                  <a:lnTo>
                    <a:pt x="251" y="727"/>
                  </a:lnTo>
                  <a:lnTo>
                    <a:pt x="276" y="711"/>
                  </a:lnTo>
                  <a:lnTo>
                    <a:pt x="293" y="694"/>
                  </a:lnTo>
                  <a:lnTo>
                    <a:pt x="310" y="677"/>
                  </a:lnTo>
                  <a:lnTo>
                    <a:pt x="335" y="660"/>
                  </a:lnTo>
                  <a:lnTo>
                    <a:pt x="351" y="644"/>
                  </a:lnTo>
                  <a:lnTo>
                    <a:pt x="376" y="627"/>
                  </a:lnTo>
                  <a:lnTo>
                    <a:pt x="393" y="610"/>
                  </a:lnTo>
                  <a:lnTo>
                    <a:pt x="418" y="594"/>
                  </a:lnTo>
                  <a:lnTo>
                    <a:pt x="435" y="577"/>
                  </a:lnTo>
                  <a:lnTo>
                    <a:pt x="460" y="569"/>
                  </a:lnTo>
                  <a:lnTo>
                    <a:pt x="485" y="552"/>
                  </a:lnTo>
                  <a:lnTo>
                    <a:pt x="510" y="535"/>
                  </a:lnTo>
                  <a:lnTo>
                    <a:pt x="535" y="518"/>
                  </a:lnTo>
                  <a:lnTo>
                    <a:pt x="552" y="510"/>
                  </a:lnTo>
                  <a:lnTo>
                    <a:pt x="577" y="493"/>
                  </a:lnTo>
                  <a:lnTo>
                    <a:pt x="602" y="477"/>
                  </a:lnTo>
                  <a:lnTo>
                    <a:pt x="627" y="468"/>
                  </a:lnTo>
                  <a:lnTo>
                    <a:pt x="660" y="452"/>
                  </a:lnTo>
                  <a:lnTo>
                    <a:pt x="686" y="443"/>
                  </a:lnTo>
                  <a:lnTo>
                    <a:pt x="711" y="427"/>
                  </a:lnTo>
                  <a:lnTo>
                    <a:pt x="736" y="418"/>
                  </a:lnTo>
                  <a:lnTo>
                    <a:pt x="786" y="393"/>
                  </a:lnTo>
                  <a:lnTo>
                    <a:pt x="844" y="368"/>
                  </a:lnTo>
                  <a:lnTo>
                    <a:pt x="903" y="343"/>
                  </a:lnTo>
                  <a:lnTo>
                    <a:pt x="961" y="318"/>
                  </a:lnTo>
                  <a:lnTo>
                    <a:pt x="1020" y="293"/>
                  </a:lnTo>
                  <a:lnTo>
                    <a:pt x="1078" y="276"/>
                  </a:lnTo>
                  <a:lnTo>
                    <a:pt x="1137" y="251"/>
                  </a:lnTo>
                  <a:lnTo>
                    <a:pt x="1195" y="234"/>
                  </a:lnTo>
                  <a:lnTo>
                    <a:pt x="1254" y="218"/>
                  </a:lnTo>
                  <a:lnTo>
                    <a:pt x="1312" y="193"/>
                  </a:lnTo>
                  <a:lnTo>
                    <a:pt x="1371" y="176"/>
                  </a:lnTo>
                  <a:lnTo>
                    <a:pt x="1429" y="159"/>
                  </a:lnTo>
                  <a:lnTo>
                    <a:pt x="1488" y="142"/>
                  </a:lnTo>
                  <a:lnTo>
                    <a:pt x="1546" y="126"/>
                  </a:lnTo>
                  <a:lnTo>
                    <a:pt x="1604" y="117"/>
                  </a:lnTo>
                  <a:lnTo>
                    <a:pt x="1663" y="101"/>
                  </a:lnTo>
                  <a:lnTo>
                    <a:pt x="1721" y="84"/>
                  </a:lnTo>
                  <a:lnTo>
                    <a:pt x="1780" y="76"/>
                  </a:lnTo>
                  <a:lnTo>
                    <a:pt x="1838" y="59"/>
                  </a:lnTo>
                  <a:lnTo>
                    <a:pt x="1889" y="51"/>
                  </a:lnTo>
                  <a:lnTo>
                    <a:pt x="1947" y="42"/>
                  </a:lnTo>
                  <a:lnTo>
                    <a:pt x="1997" y="34"/>
                  </a:lnTo>
                  <a:lnTo>
                    <a:pt x="2047" y="26"/>
                  </a:lnTo>
                  <a:lnTo>
                    <a:pt x="2097" y="17"/>
                  </a:lnTo>
                  <a:lnTo>
                    <a:pt x="2148" y="9"/>
                  </a:lnTo>
                  <a:lnTo>
                    <a:pt x="2189" y="0"/>
                  </a:lnTo>
                  <a:lnTo>
                    <a:pt x="2239" y="0"/>
                  </a:lnTo>
                  <a:lnTo>
                    <a:pt x="2281" y="0"/>
                  </a:lnTo>
                  <a:lnTo>
                    <a:pt x="2323" y="0"/>
                  </a:lnTo>
                  <a:lnTo>
                    <a:pt x="2356" y="0"/>
                  </a:lnTo>
                  <a:lnTo>
                    <a:pt x="2607" y="0"/>
                  </a:lnTo>
                  <a:lnTo>
                    <a:pt x="2640" y="0"/>
                  </a:lnTo>
                  <a:lnTo>
                    <a:pt x="2674" y="0"/>
                  </a:lnTo>
                  <a:lnTo>
                    <a:pt x="2707" y="0"/>
                  </a:lnTo>
                  <a:lnTo>
                    <a:pt x="2732" y="0"/>
                  </a:lnTo>
                  <a:lnTo>
                    <a:pt x="2766" y="0"/>
                  </a:lnTo>
                  <a:lnTo>
                    <a:pt x="2833" y="9"/>
                  </a:lnTo>
                  <a:lnTo>
                    <a:pt x="2891" y="17"/>
                  </a:lnTo>
                  <a:lnTo>
                    <a:pt x="2958" y="26"/>
                  </a:lnTo>
                  <a:lnTo>
                    <a:pt x="3016" y="34"/>
                  </a:lnTo>
                  <a:lnTo>
                    <a:pt x="3083" y="51"/>
                  </a:lnTo>
                  <a:lnTo>
                    <a:pt x="3142" y="59"/>
                  </a:lnTo>
                  <a:lnTo>
                    <a:pt x="3208" y="76"/>
                  </a:lnTo>
                  <a:lnTo>
                    <a:pt x="3275" y="92"/>
                  </a:lnTo>
                  <a:lnTo>
                    <a:pt x="3334" y="109"/>
                  </a:lnTo>
                  <a:lnTo>
                    <a:pt x="3401" y="126"/>
                  </a:lnTo>
                  <a:lnTo>
                    <a:pt x="3467" y="142"/>
                  </a:lnTo>
                  <a:lnTo>
                    <a:pt x="3526" y="159"/>
                  </a:lnTo>
                  <a:lnTo>
                    <a:pt x="3593" y="184"/>
                  </a:lnTo>
                  <a:lnTo>
                    <a:pt x="3651" y="201"/>
                  </a:lnTo>
                  <a:lnTo>
                    <a:pt x="3718" y="226"/>
                  </a:lnTo>
                  <a:lnTo>
                    <a:pt x="3785" y="243"/>
                  </a:lnTo>
                  <a:lnTo>
                    <a:pt x="3843" y="268"/>
                  </a:lnTo>
                  <a:lnTo>
                    <a:pt x="3910" y="293"/>
                  </a:lnTo>
                  <a:lnTo>
                    <a:pt x="3977" y="318"/>
                  </a:lnTo>
                  <a:lnTo>
                    <a:pt x="4036" y="343"/>
                  </a:lnTo>
                  <a:lnTo>
                    <a:pt x="4102" y="368"/>
                  </a:lnTo>
                  <a:lnTo>
                    <a:pt x="4161" y="401"/>
                  </a:lnTo>
                  <a:lnTo>
                    <a:pt x="4228" y="427"/>
                  </a:lnTo>
                  <a:lnTo>
                    <a:pt x="4286" y="452"/>
                  </a:lnTo>
                  <a:lnTo>
                    <a:pt x="4353" y="485"/>
                  </a:lnTo>
                  <a:lnTo>
                    <a:pt x="4411" y="510"/>
                  </a:lnTo>
                  <a:lnTo>
                    <a:pt x="4478" y="543"/>
                  </a:lnTo>
                  <a:lnTo>
                    <a:pt x="4537" y="569"/>
                  </a:lnTo>
                  <a:lnTo>
                    <a:pt x="4604" y="602"/>
                  </a:lnTo>
                  <a:lnTo>
                    <a:pt x="4662" y="635"/>
                  </a:lnTo>
                  <a:lnTo>
                    <a:pt x="4721" y="669"/>
                  </a:lnTo>
                  <a:lnTo>
                    <a:pt x="4754" y="686"/>
                  </a:lnTo>
                  <a:lnTo>
                    <a:pt x="4779" y="702"/>
                  </a:lnTo>
                  <a:lnTo>
                    <a:pt x="4838" y="736"/>
                  </a:lnTo>
                  <a:lnTo>
                    <a:pt x="4896" y="769"/>
                  </a:lnTo>
                  <a:lnTo>
                    <a:pt x="4954" y="802"/>
                  </a:lnTo>
                  <a:lnTo>
                    <a:pt x="5013" y="844"/>
                  </a:lnTo>
                  <a:lnTo>
                    <a:pt x="5071" y="878"/>
                  </a:lnTo>
                  <a:lnTo>
                    <a:pt x="5130" y="911"/>
                  </a:lnTo>
                  <a:lnTo>
                    <a:pt x="5188" y="953"/>
                  </a:lnTo>
                  <a:lnTo>
                    <a:pt x="5239" y="986"/>
                  </a:lnTo>
                  <a:lnTo>
                    <a:pt x="5297" y="1028"/>
                  </a:lnTo>
                  <a:lnTo>
                    <a:pt x="5347" y="1061"/>
                  </a:lnTo>
                  <a:lnTo>
                    <a:pt x="5406" y="1103"/>
                  </a:lnTo>
                  <a:lnTo>
                    <a:pt x="5456" y="1145"/>
                  </a:lnTo>
                  <a:lnTo>
                    <a:pt x="5514" y="1178"/>
                  </a:lnTo>
                  <a:lnTo>
                    <a:pt x="5564" y="1220"/>
                  </a:lnTo>
                  <a:lnTo>
                    <a:pt x="5614" y="1254"/>
                  </a:lnTo>
                  <a:lnTo>
                    <a:pt x="5665" y="1295"/>
                  </a:lnTo>
                  <a:lnTo>
                    <a:pt x="5715" y="1337"/>
                  </a:lnTo>
                  <a:lnTo>
                    <a:pt x="5765" y="1371"/>
                  </a:lnTo>
                  <a:lnTo>
                    <a:pt x="5815" y="1412"/>
                  </a:lnTo>
                  <a:lnTo>
                    <a:pt x="5857" y="1454"/>
                  </a:lnTo>
                  <a:lnTo>
                    <a:pt x="5882" y="1471"/>
                  </a:lnTo>
                  <a:lnTo>
                    <a:pt x="5907" y="1487"/>
                  </a:lnTo>
                  <a:lnTo>
                    <a:pt x="5949" y="1529"/>
                  </a:lnTo>
                  <a:lnTo>
                    <a:pt x="5990" y="1571"/>
                  </a:lnTo>
                  <a:lnTo>
                    <a:pt x="6032" y="1613"/>
                  </a:lnTo>
                  <a:lnTo>
                    <a:pt x="6074" y="1655"/>
                  </a:lnTo>
                  <a:lnTo>
                    <a:pt x="6091" y="1663"/>
                  </a:lnTo>
                  <a:lnTo>
                    <a:pt x="6091" y="1721"/>
                  </a:lnTo>
                  <a:lnTo>
                    <a:pt x="6099" y="1813"/>
                  </a:lnTo>
                  <a:lnTo>
                    <a:pt x="6007" y="1822"/>
                  </a:lnTo>
                  <a:lnTo>
                    <a:pt x="5949" y="1822"/>
                  </a:lnTo>
                  <a:lnTo>
                    <a:pt x="5940" y="1813"/>
                  </a:lnTo>
                  <a:lnTo>
                    <a:pt x="5890" y="1780"/>
                  </a:lnTo>
                  <a:lnTo>
                    <a:pt x="5848" y="1746"/>
                  </a:lnTo>
                  <a:lnTo>
                    <a:pt x="5798" y="1713"/>
                  </a:lnTo>
                  <a:lnTo>
                    <a:pt x="5748" y="1680"/>
                  </a:lnTo>
                  <a:lnTo>
                    <a:pt x="5731" y="1663"/>
                  </a:lnTo>
                  <a:lnTo>
                    <a:pt x="5706" y="1646"/>
                  </a:lnTo>
                  <a:lnTo>
                    <a:pt x="5656" y="1613"/>
                  </a:lnTo>
                  <a:lnTo>
                    <a:pt x="5606" y="1579"/>
                  </a:lnTo>
                  <a:lnTo>
                    <a:pt x="5556" y="1538"/>
                  </a:lnTo>
                  <a:lnTo>
                    <a:pt x="5506" y="1504"/>
                  </a:lnTo>
                  <a:lnTo>
                    <a:pt x="5456" y="1471"/>
                  </a:lnTo>
                  <a:lnTo>
                    <a:pt x="5406" y="1437"/>
                  </a:lnTo>
                  <a:lnTo>
                    <a:pt x="5355" y="1404"/>
                  </a:lnTo>
                  <a:lnTo>
                    <a:pt x="5297" y="1371"/>
                  </a:lnTo>
                  <a:lnTo>
                    <a:pt x="5247" y="1337"/>
                  </a:lnTo>
                  <a:lnTo>
                    <a:pt x="5188" y="1304"/>
                  </a:lnTo>
                  <a:lnTo>
                    <a:pt x="5138" y="1270"/>
                  </a:lnTo>
                  <a:lnTo>
                    <a:pt x="5080" y="1237"/>
                  </a:lnTo>
                  <a:lnTo>
                    <a:pt x="5030" y="1203"/>
                  </a:lnTo>
                  <a:lnTo>
                    <a:pt x="4971" y="1170"/>
                  </a:lnTo>
                  <a:lnTo>
                    <a:pt x="4913" y="1137"/>
                  </a:lnTo>
                  <a:lnTo>
                    <a:pt x="4854" y="1103"/>
                  </a:lnTo>
                  <a:lnTo>
                    <a:pt x="4796" y="1070"/>
                  </a:lnTo>
                  <a:lnTo>
                    <a:pt x="4746" y="1045"/>
                  </a:lnTo>
                  <a:lnTo>
                    <a:pt x="4687" y="1011"/>
                  </a:lnTo>
                  <a:lnTo>
                    <a:pt x="4629" y="986"/>
                  </a:lnTo>
                  <a:lnTo>
                    <a:pt x="4595" y="970"/>
                  </a:lnTo>
                  <a:lnTo>
                    <a:pt x="4570" y="953"/>
                  </a:lnTo>
                  <a:lnTo>
                    <a:pt x="4512" y="919"/>
                  </a:lnTo>
                  <a:lnTo>
                    <a:pt x="4453" y="894"/>
                  </a:lnTo>
                  <a:lnTo>
                    <a:pt x="4395" y="861"/>
                  </a:lnTo>
                  <a:lnTo>
                    <a:pt x="4328" y="828"/>
                  </a:lnTo>
                  <a:lnTo>
                    <a:pt x="4269" y="802"/>
                  </a:lnTo>
                  <a:lnTo>
                    <a:pt x="4211" y="777"/>
                  </a:lnTo>
                  <a:lnTo>
                    <a:pt x="4152" y="744"/>
                  </a:lnTo>
                  <a:lnTo>
                    <a:pt x="4094" y="719"/>
                  </a:lnTo>
                  <a:lnTo>
                    <a:pt x="4036" y="694"/>
                  </a:lnTo>
                  <a:lnTo>
                    <a:pt x="3977" y="669"/>
                  </a:lnTo>
                  <a:lnTo>
                    <a:pt x="3910" y="644"/>
                  </a:lnTo>
                  <a:lnTo>
                    <a:pt x="3852" y="619"/>
                  </a:lnTo>
                  <a:lnTo>
                    <a:pt x="3793" y="594"/>
                  </a:lnTo>
                  <a:lnTo>
                    <a:pt x="3735" y="577"/>
                  </a:lnTo>
                  <a:lnTo>
                    <a:pt x="3676" y="552"/>
                  </a:lnTo>
                  <a:lnTo>
                    <a:pt x="3609" y="527"/>
                  </a:lnTo>
                  <a:lnTo>
                    <a:pt x="3551" y="510"/>
                  </a:lnTo>
                  <a:lnTo>
                    <a:pt x="3493" y="493"/>
                  </a:lnTo>
                  <a:lnTo>
                    <a:pt x="3434" y="468"/>
                  </a:lnTo>
                  <a:lnTo>
                    <a:pt x="3376" y="452"/>
                  </a:lnTo>
                  <a:lnTo>
                    <a:pt x="3317" y="435"/>
                  </a:lnTo>
                  <a:lnTo>
                    <a:pt x="3250" y="418"/>
                  </a:lnTo>
                  <a:lnTo>
                    <a:pt x="3192" y="401"/>
                  </a:lnTo>
                  <a:lnTo>
                    <a:pt x="3133" y="393"/>
                  </a:lnTo>
                  <a:lnTo>
                    <a:pt x="3075" y="376"/>
                  </a:lnTo>
                  <a:lnTo>
                    <a:pt x="3016" y="368"/>
                  </a:lnTo>
                  <a:lnTo>
                    <a:pt x="2958" y="360"/>
                  </a:lnTo>
                  <a:lnTo>
                    <a:pt x="2899" y="343"/>
                  </a:lnTo>
                  <a:lnTo>
                    <a:pt x="2849" y="335"/>
                  </a:lnTo>
                  <a:lnTo>
                    <a:pt x="2791" y="326"/>
                  </a:lnTo>
                  <a:lnTo>
                    <a:pt x="2732" y="326"/>
                  </a:lnTo>
                  <a:lnTo>
                    <a:pt x="2707" y="326"/>
                  </a:lnTo>
                  <a:lnTo>
                    <a:pt x="2682" y="326"/>
                  </a:lnTo>
                  <a:lnTo>
                    <a:pt x="2649" y="326"/>
                  </a:lnTo>
                  <a:lnTo>
                    <a:pt x="2624" y="326"/>
                  </a:lnTo>
                  <a:lnTo>
                    <a:pt x="2599" y="326"/>
                  </a:lnTo>
                  <a:lnTo>
                    <a:pt x="2348" y="326"/>
                  </a:lnTo>
                  <a:lnTo>
                    <a:pt x="2315" y="326"/>
                  </a:lnTo>
                  <a:lnTo>
                    <a:pt x="2273" y="326"/>
                  </a:lnTo>
                  <a:lnTo>
                    <a:pt x="2239" y="326"/>
                  </a:lnTo>
                  <a:lnTo>
                    <a:pt x="2198" y="326"/>
                  </a:lnTo>
                  <a:lnTo>
                    <a:pt x="2148" y="335"/>
                  </a:lnTo>
                  <a:lnTo>
                    <a:pt x="2106" y="343"/>
                  </a:lnTo>
                  <a:lnTo>
                    <a:pt x="2056" y="351"/>
                  </a:lnTo>
                  <a:lnTo>
                    <a:pt x="2005" y="360"/>
                  </a:lnTo>
                  <a:lnTo>
                    <a:pt x="1955" y="368"/>
                  </a:lnTo>
                  <a:lnTo>
                    <a:pt x="1905" y="376"/>
                  </a:lnTo>
                  <a:lnTo>
                    <a:pt x="1855" y="393"/>
                  </a:lnTo>
                  <a:lnTo>
                    <a:pt x="1805" y="401"/>
                  </a:lnTo>
                  <a:lnTo>
                    <a:pt x="1747" y="410"/>
                  </a:lnTo>
                  <a:lnTo>
                    <a:pt x="1696" y="427"/>
                  </a:lnTo>
                  <a:lnTo>
                    <a:pt x="1638" y="443"/>
                  </a:lnTo>
                  <a:lnTo>
                    <a:pt x="1579" y="452"/>
                  </a:lnTo>
                  <a:lnTo>
                    <a:pt x="1529" y="468"/>
                  </a:lnTo>
                  <a:lnTo>
                    <a:pt x="1471" y="485"/>
                  </a:lnTo>
                  <a:lnTo>
                    <a:pt x="1412" y="502"/>
                  </a:lnTo>
                  <a:lnTo>
                    <a:pt x="1354" y="518"/>
                  </a:lnTo>
                  <a:lnTo>
                    <a:pt x="1304" y="535"/>
                  </a:lnTo>
                  <a:lnTo>
                    <a:pt x="1245" y="560"/>
                  </a:lnTo>
                  <a:lnTo>
                    <a:pt x="1195" y="577"/>
                  </a:lnTo>
                  <a:lnTo>
                    <a:pt x="1137" y="594"/>
                  </a:lnTo>
                  <a:lnTo>
                    <a:pt x="1087" y="619"/>
                  </a:lnTo>
                  <a:lnTo>
                    <a:pt x="1036" y="635"/>
                  </a:lnTo>
                  <a:lnTo>
                    <a:pt x="978" y="660"/>
                  </a:lnTo>
                  <a:lnTo>
                    <a:pt x="928" y="677"/>
                  </a:lnTo>
                  <a:lnTo>
                    <a:pt x="886" y="702"/>
                  </a:lnTo>
                  <a:lnTo>
                    <a:pt x="861" y="719"/>
                  </a:lnTo>
                  <a:lnTo>
                    <a:pt x="836" y="727"/>
                  </a:lnTo>
                  <a:lnTo>
                    <a:pt x="811" y="736"/>
                  </a:lnTo>
                  <a:lnTo>
                    <a:pt x="794" y="752"/>
                  </a:lnTo>
                  <a:lnTo>
                    <a:pt x="769" y="761"/>
                  </a:lnTo>
                  <a:lnTo>
                    <a:pt x="752" y="769"/>
                  </a:lnTo>
                  <a:lnTo>
                    <a:pt x="727" y="786"/>
                  </a:lnTo>
                  <a:lnTo>
                    <a:pt x="711" y="794"/>
                  </a:lnTo>
                  <a:lnTo>
                    <a:pt x="686" y="811"/>
                  </a:lnTo>
                  <a:lnTo>
                    <a:pt x="669" y="819"/>
                  </a:lnTo>
                  <a:lnTo>
                    <a:pt x="652" y="828"/>
                  </a:lnTo>
                  <a:lnTo>
                    <a:pt x="627" y="844"/>
                  </a:lnTo>
                  <a:lnTo>
                    <a:pt x="610" y="853"/>
                  </a:lnTo>
                  <a:lnTo>
                    <a:pt x="594" y="869"/>
                  </a:lnTo>
                  <a:lnTo>
                    <a:pt x="577" y="878"/>
                  </a:lnTo>
                  <a:lnTo>
                    <a:pt x="560" y="894"/>
                  </a:lnTo>
                  <a:lnTo>
                    <a:pt x="552" y="903"/>
                  </a:lnTo>
                  <a:lnTo>
                    <a:pt x="535" y="919"/>
                  </a:lnTo>
                  <a:lnTo>
                    <a:pt x="518" y="928"/>
                  </a:lnTo>
                  <a:lnTo>
                    <a:pt x="510" y="936"/>
                  </a:lnTo>
                  <a:lnTo>
                    <a:pt x="493" y="953"/>
                  </a:lnTo>
                  <a:lnTo>
                    <a:pt x="485" y="961"/>
                  </a:lnTo>
                  <a:lnTo>
                    <a:pt x="477" y="970"/>
                  </a:lnTo>
                  <a:lnTo>
                    <a:pt x="468" y="986"/>
                  </a:lnTo>
                  <a:lnTo>
                    <a:pt x="452" y="995"/>
                  </a:lnTo>
                  <a:lnTo>
                    <a:pt x="443" y="1003"/>
                  </a:lnTo>
                  <a:lnTo>
                    <a:pt x="443" y="1020"/>
                  </a:lnTo>
                  <a:lnTo>
                    <a:pt x="435" y="1028"/>
                  </a:lnTo>
                  <a:lnTo>
                    <a:pt x="427" y="1036"/>
                  </a:lnTo>
                  <a:lnTo>
                    <a:pt x="427" y="1045"/>
                  </a:lnTo>
                  <a:lnTo>
                    <a:pt x="427" y="1053"/>
                  </a:lnTo>
                  <a:lnTo>
                    <a:pt x="427" y="1061"/>
                  </a:lnTo>
                  <a:lnTo>
                    <a:pt x="427" y="1070"/>
                  </a:lnTo>
                  <a:lnTo>
                    <a:pt x="427" y="1078"/>
                  </a:lnTo>
                  <a:lnTo>
                    <a:pt x="427" y="1087"/>
                  </a:lnTo>
                  <a:lnTo>
                    <a:pt x="427" y="1137"/>
                  </a:lnTo>
                  <a:lnTo>
                    <a:pt x="427" y="1145"/>
                  </a:lnTo>
                  <a:lnTo>
                    <a:pt x="427" y="1153"/>
                  </a:lnTo>
                  <a:lnTo>
                    <a:pt x="427" y="1162"/>
                  </a:lnTo>
                  <a:lnTo>
                    <a:pt x="427" y="1170"/>
                  </a:lnTo>
                  <a:lnTo>
                    <a:pt x="427" y="1178"/>
                  </a:lnTo>
                  <a:lnTo>
                    <a:pt x="435" y="1195"/>
                  </a:lnTo>
                  <a:lnTo>
                    <a:pt x="443" y="1203"/>
                  </a:lnTo>
                  <a:lnTo>
                    <a:pt x="443" y="1212"/>
                  </a:lnTo>
                  <a:lnTo>
                    <a:pt x="460" y="1229"/>
                  </a:lnTo>
                  <a:lnTo>
                    <a:pt x="468" y="1237"/>
                  </a:lnTo>
                  <a:lnTo>
                    <a:pt x="477" y="1254"/>
                  </a:lnTo>
                  <a:lnTo>
                    <a:pt x="493" y="1262"/>
                  </a:lnTo>
                  <a:lnTo>
                    <a:pt x="502" y="1279"/>
                  </a:lnTo>
                  <a:lnTo>
                    <a:pt x="518" y="1287"/>
                  </a:lnTo>
                  <a:lnTo>
                    <a:pt x="535" y="1304"/>
                  </a:lnTo>
                  <a:lnTo>
                    <a:pt x="552" y="1320"/>
                  </a:lnTo>
                  <a:lnTo>
                    <a:pt x="577" y="1337"/>
                  </a:lnTo>
                  <a:lnTo>
                    <a:pt x="594" y="1354"/>
                  </a:lnTo>
                  <a:lnTo>
                    <a:pt x="619" y="1371"/>
                  </a:lnTo>
                  <a:lnTo>
                    <a:pt x="644" y="1379"/>
                  </a:lnTo>
                  <a:lnTo>
                    <a:pt x="669" y="1396"/>
                  </a:lnTo>
                  <a:lnTo>
                    <a:pt x="694" y="1412"/>
                  </a:lnTo>
                  <a:lnTo>
                    <a:pt x="719" y="1429"/>
                  </a:lnTo>
                  <a:lnTo>
                    <a:pt x="752" y="1446"/>
                  </a:lnTo>
                  <a:lnTo>
                    <a:pt x="777" y="1462"/>
                  </a:lnTo>
                  <a:lnTo>
                    <a:pt x="803" y="1479"/>
                  </a:lnTo>
                  <a:lnTo>
                    <a:pt x="828" y="1487"/>
                  </a:lnTo>
                  <a:lnTo>
                    <a:pt x="853" y="1504"/>
                  </a:lnTo>
                  <a:lnTo>
                    <a:pt x="878" y="1513"/>
                  </a:lnTo>
                  <a:lnTo>
                    <a:pt x="903" y="1521"/>
                  </a:lnTo>
                  <a:lnTo>
                    <a:pt x="919" y="1529"/>
                  </a:lnTo>
                  <a:lnTo>
                    <a:pt x="945" y="1538"/>
                  </a:lnTo>
                  <a:lnTo>
                    <a:pt x="970" y="1546"/>
                  </a:lnTo>
                  <a:lnTo>
                    <a:pt x="995" y="1554"/>
                  </a:lnTo>
                  <a:lnTo>
                    <a:pt x="1028" y="1563"/>
                  </a:lnTo>
                  <a:lnTo>
                    <a:pt x="1053" y="1571"/>
                  </a:lnTo>
                  <a:lnTo>
                    <a:pt x="1087" y="1579"/>
                  </a:lnTo>
                  <a:lnTo>
                    <a:pt x="1120" y="1596"/>
                  </a:lnTo>
                  <a:lnTo>
                    <a:pt x="1162" y="1604"/>
                  </a:lnTo>
                  <a:lnTo>
                    <a:pt x="1229" y="1621"/>
                  </a:lnTo>
                  <a:lnTo>
                    <a:pt x="1312" y="1638"/>
                  </a:lnTo>
                  <a:lnTo>
                    <a:pt x="1362" y="1646"/>
                  </a:lnTo>
                  <a:lnTo>
                    <a:pt x="1404" y="1663"/>
                  </a:lnTo>
                  <a:lnTo>
                    <a:pt x="1454" y="1671"/>
                  </a:lnTo>
                  <a:lnTo>
                    <a:pt x="1504" y="1680"/>
                  </a:lnTo>
                  <a:lnTo>
                    <a:pt x="1554" y="1688"/>
                  </a:lnTo>
                  <a:lnTo>
                    <a:pt x="1604" y="1696"/>
                  </a:lnTo>
                  <a:lnTo>
                    <a:pt x="1630" y="1696"/>
                  </a:lnTo>
                  <a:lnTo>
                    <a:pt x="1655" y="1696"/>
                  </a:lnTo>
                  <a:lnTo>
                    <a:pt x="1705" y="1705"/>
                  </a:lnTo>
                  <a:lnTo>
                    <a:pt x="1755" y="1713"/>
                  </a:lnTo>
                  <a:lnTo>
                    <a:pt x="1797" y="1721"/>
                  </a:lnTo>
                  <a:lnTo>
                    <a:pt x="1847" y="1721"/>
                  </a:lnTo>
                  <a:lnTo>
                    <a:pt x="1889" y="1721"/>
                  </a:lnTo>
                  <a:lnTo>
                    <a:pt x="1939" y="1721"/>
                  </a:lnTo>
                  <a:lnTo>
                    <a:pt x="1989" y="1721"/>
                  </a:lnTo>
                  <a:lnTo>
                    <a:pt x="2039" y="1721"/>
                  </a:lnTo>
                  <a:lnTo>
                    <a:pt x="2398" y="1721"/>
                  </a:lnTo>
                  <a:lnTo>
                    <a:pt x="2457" y="1721"/>
                  </a:lnTo>
                  <a:lnTo>
                    <a:pt x="2507" y="1721"/>
                  </a:lnTo>
                  <a:lnTo>
                    <a:pt x="2607" y="1721"/>
                  </a:lnTo>
                  <a:lnTo>
                    <a:pt x="2716" y="1713"/>
                  </a:lnTo>
                  <a:lnTo>
                    <a:pt x="2924" y="1705"/>
                  </a:lnTo>
                  <a:lnTo>
                    <a:pt x="3025" y="1705"/>
                  </a:lnTo>
                  <a:lnTo>
                    <a:pt x="3133" y="1705"/>
                  </a:lnTo>
                  <a:lnTo>
                    <a:pt x="3459" y="1705"/>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243;p14">
              <a:extLst>
                <a:ext uri="{FF2B5EF4-FFF2-40B4-BE49-F238E27FC236}">
                  <a16:creationId xmlns:a16="http://schemas.microsoft.com/office/drawing/2014/main" id="{E66173F0-02C4-7282-5C9B-87D18BC5E326}"/>
                </a:ext>
              </a:extLst>
            </p:cNvPr>
            <p:cNvSpPr/>
            <p:nvPr/>
          </p:nvSpPr>
          <p:spPr>
            <a:xfrm>
              <a:off x="6987622" y="4477993"/>
              <a:ext cx="204462" cy="210628"/>
            </a:xfrm>
            <a:custGeom>
              <a:avLst/>
              <a:gdLst/>
              <a:ahLst/>
              <a:cxnLst/>
              <a:rect l="l" t="t" r="r" b="b"/>
              <a:pathLst>
                <a:path w="4145" h="4270" extrusionOk="0">
                  <a:moveTo>
                    <a:pt x="903" y="251"/>
                  </a:moveTo>
                  <a:lnTo>
                    <a:pt x="903" y="251"/>
                  </a:lnTo>
                  <a:lnTo>
                    <a:pt x="886" y="251"/>
                  </a:lnTo>
                  <a:lnTo>
                    <a:pt x="869" y="260"/>
                  </a:lnTo>
                  <a:lnTo>
                    <a:pt x="869" y="260"/>
                  </a:lnTo>
                  <a:lnTo>
                    <a:pt x="853" y="268"/>
                  </a:lnTo>
                  <a:lnTo>
                    <a:pt x="836" y="277"/>
                  </a:lnTo>
                  <a:lnTo>
                    <a:pt x="836" y="277"/>
                  </a:lnTo>
                  <a:lnTo>
                    <a:pt x="819" y="277"/>
                  </a:lnTo>
                  <a:lnTo>
                    <a:pt x="802" y="285"/>
                  </a:lnTo>
                  <a:lnTo>
                    <a:pt x="802" y="285"/>
                  </a:lnTo>
                  <a:lnTo>
                    <a:pt x="794" y="293"/>
                  </a:lnTo>
                  <a:lnTo>
                    <a:pt x="777" y="302"/>
                  </a:lnTo>
                  <a:lnTo>
                    <a:pt x="777" y="302"/>
                  </a:lnTo>
                  <a:lnTo>
                    <a:pt x="761" y="310"/>
                  </a:lnTo>
                  <a:lnTo>
                    <a:pt x="744" y="318"/>
                  </a:lnTo>
                  <a:lnTo>
                    <a:pt x="744" y="318"/>
                  </a:lnTo>
                  <a:lnTo>
                    <a:pt x="727" y="335"/>
                  </a:lnTo>
                  <a:lnTo>
                    <a:pt x="711" y="343"/>
                  </a:lnTo>
                  <a:lnTo>
                    <a:pt x="711" y="343"/>
                  </a:lnTo>
                  <a:lnTo>
                    <a:pt x="702" y="352"/>
                  </a:lnTo>
                  <a:lnTo>
                    <a:pt x="686" y="360"/>
                  </a:lnTo>
                  <a:lnTo>
                    <a:pt x="686" y="360"/>
                  </a:lnTo>
                  <a:lnTo>
                    <a:pt x="669" y="368"/>
                  </a:lnTo>
                  <a:lnTo>
                    <a:pt x="660" y="385"/>
                  </a:lnTo>
                  <a:lnTo>
                    <a:pt x="660" y="385"/>
                  </a:lnTo>
                  <a:lnTo>
                    <a:pt x="644" y="394"/>
                  </a:lnTo>
                  <a:lnTo>
                    <a:pt x="635" y="410"/>
                  </a:lnTo>
                  <a:lnTo>
                    <a:pt x="635" y="410"/>
                  </a:lnTo>
                  <a:lnTo>
                    <a:pt x="619" y="419"/>
                  </a:lnTo>
                  <a:lnTo>
                    <a:pt x="602" y="435"/>
                  </a:lnTo>
                  <a:lnTo>
                    <a:pt x="602" y="435"/>
                  </a:lnTo>
                  <a:lnTo>
                    <a:pt x="594" y="444"/>
                  </a:lnTo>
                  <a:lnTo>
                    <a:pt x="585" y="452"/>
                  </a:lnTo>
                  <a:lnTo>
                    <a:pt x="577" y="460"/>
                  </a:lnTo>
                  <a:lnTo>
                    <a:pt x="577" y="460"/>
                  </a:lnTo>
                  <a:lnTo>
                    <a:pt x="569" y="469"/>
                  </a:lnTo>
                  <a:lnTo>
                    <a:pt x="552" y="485"/>
                  </a:lnTo>
                  <a:lnTo>
                    <a:pt x="552" y="485"/>
                  </a:lnTo>
                  <a:lnTo>
                    <a:pt x="544" y="502"/>
                  </a:lnTo>
                  <a:lnTo>
                    <a:pt x="535" y="510"/>
                  </a:lnTo>
                  <a:lnTo>
                    <a:pt x="535" y="510"/>
                  </a:lnTo>
                  <a:lnTo>
                    <a:pt x="518" y="527"/>
                  </a:lnTo>
                  <a:lnTo>
                    <a:pt x="510" y="544"/>
                  </a:lnTo>
                  <a:lnTo>
                    <a:pt x="510" y="544"/>
                  </a:lnTo>
                  <a:lnTo>
                    <a:pt x="493" y="561"/>
                  </a:lnTo>
                  <a:lnTo>
                    <a:pt x="485" y="577"/>
                  </a:lnTo>
                  <a:lnTo>
                    <a:pt x="485" y="577"/>
                  </a:lnTo>
                  <a:lnTo>
                    <a:pt x="477" y="594"/>
                  </a:lnTo>
                  <a:lnTo>
                    <a:pt x="468" y="611"/>
                  </a:lnTo>
                  <a:lnTo>
                    <a:pt x="468" y="611"/>
                  </a:lnTo>
                  <a:lnTo>
                    <a:pt x="460" y="627"/>
                  </a:lnTo>
                  <a:lnTo>
                    <a:pt x="443" y="644"/>
                  </a:lnTo>
                  <a:lnTo>
                    <a:pt x="443" y="644"/>
                  </a:lnTo>
                  <a:lnTo>
                    <a:pt x="435" y="669"/>
                  </a:lnTo>
                  <a:lnTo>
                    <a:pt x="427" y="686"/>
                  </a:lnTo>
                  <a:lnTo>
                    <a:pt x="427" y="686"/>
                  </a:lnTo>
                  <a:lnTo>
                    <a:pt x="418" y="703"/>
                  </a:lnTo>
                  <a:lnTo>
                    <a:pt x="410" y="728"/>
                  </a:lnTo>
                  <a:lnTo>
                    <a:pt x="410" y="728"/>
                  </a:lnTo>
                  <a:lnTo>
                    <a:pt x="401" y="744"/>
                  </a:lnTo>
                  <a:lnTo>
                    <a:pt x="393" y="761"/>
                  </a:lnTo>
                  <a:lnTo>
                    <a:pt x="393" y="761"/>
                  </a:lnTo>
                  <a:lnTo>
                    <a:pt x="385" y="786"/>
                  </a:lnTo>
                  <a:lnTo>
                    <a:pt x="376" y="803"/>
                  </a:lnTo>
                  <a:lnTo>
                    <a:pt x="376" y="803"/>
                  </a:lnTo>
                  <a:lnTo>
                    <a:pt x="368" y="828"/>
                  </a:lnTo>
                  <a:lnTo>
                    <a:pt x="368" y="845"/>
                  </a:lnTo>
                  <a:lnTo>
                    <a:pt x="360" y="870"/>
                  </a:lnTo>
                  <a:lnTo>
                    <a:pt x="351" y="886"/>
                  </a:lnTo>
                  <a:lnTo>
                    <a:pt x="351" y="911"/>
                  </a:lnTo>
                  <a:lnTo>
                    <a:pt x="343" y="937"/>
                  </a:lnTo>
                  <a:lnTo>
                    <a:pt x="343" y="953"/>
                  </a:lnTo>
                  <a:lnTo>
                    <a:pt x="343" y="978"/>
                  </a:lnTo>
                  <a:lnTo>
                    <a:pt x="343" y="1003"/>
                  </a:lnTo>
                  <a:lnTo>
                    <a:pt x="343" y="1028"/>
                  </a:lnTo>
                  <a:lnTo>
                    <a:pt x="343" y="1053"/>
                  </a:lnTo>
                  <a:lnTo>
                    <a:pt x="343" y="1070"/>
                  </a:lnTo>
                  <a:lnTo>
                    <a:pt x="343" y="1095"/>
                  </a:lnTo>
                  <a:lnTo>
                    <a:pt x="343" y="1120"/>
                  </a:lnTo>
                  <a:lnTo>
                    <a:pt x="343" y="1145"/>
                  </a:lnTo>
                  <a:lnTo>
                    <a:pt x="343" y="1179"/>
                  </a:lnTo>
                  <a:lnTo>
                    <a:pt x="343" y="1396"/>
                  </a:lnTo>
                  <a:lnTo>
                    <a:pt x="343" y="1446"/>
                  </a:lnTo>
                  <a:lnTo>
                    <a:pt x="343" y="1496"/>
                  </a:lnTo>
                  <a:lnTo>
                    <a:pt x="343" y="1546"/>
                  </a:lnTo>
                  <a:lnTo>
                    <a:pt x="351" y="1596"/>
                  </a:lnTo>
                  <a:lnTo>
                    <a:pt x="351" y="1647"/>
                  </a:lnTo>
                  <a:lnTo>
                    <a:pt x="360" y="1697"/>
                  </a:lnTo>
                  <a:lnTo>
                    <a:pt x="368" y="1747"/>
                  </a:lnTo>
                  <a:lnTo>
                    <a:pt x="376" y="1797"/>
                  </a:lnTo>
                  <a:lnTo>
                    <a:pt x="385" y="1847"/>
                  </a:lnTo>
                  <a:lnTo>
                    <a:pt x="401" y="1889"/>
                  </a:lnTo>
                  <a:lnTo>
                    <a:pt x="401" y="1889"/>
                  </a:lnTo>
                  <a:lnTo>
                    <a:pt x="410" y="1931"/>
                  </a:lnTo>
                  <a:lnTo>
                    <a:pt x="418" y="1981"/>
                  </a:lnTo>
                  <a:lnTo>
                    <a:pt x="435" y="2031"/>
                  </a:lnTo>
                  <a:lnTo>
                    <a:pt x="443" y="2073"/>
                  </a:lnTo>
                  <a:lnTo>
                    <a:pt x="460" y="2123"/>
                  </a:lnTo>
                  <a:lnTo>
                    <a:pt x="468" y="2165"/>
                  </a:lnTo>
                  <a:lnTo>
                    <a:pt x="485" y="2206"/>
                  </a:lnTo>
                  <a:lnTo>
                    <a:pt x="502" y="2256"/>
                  </a:lnTo>
                  <a:lnTo>
                    <a:pt x="518" y="2298"/>
                  </a:lnTo>
                  <a:lnTo>
                    <a:pt x="535" y="2340"/>
                  </a:lnTo>
                  <a:lnTo>
                    <a:pt x="552" y="2382"/>
                  </a:lnTo>
                  <a:lnTo>
                    <a:pt x="569" y="2432"/>
                  </a:lnTo>
                  <a:lnTo>
                    <a:pt x="585" y="2474"/>
                  </a:lnTo>
                  <a:lnTo>
                    <a:pt x="610" y="2515"/>
                  </a:lnTo>
                  <a:lnTo>
                    <a:pt x="627" y="2549"/>
                  </a:lnTo>
                  <a:lnTo>
                    <a:pt x="627" y="2557"/>
                  </a:lnTo>
                  <a:lnTo>
                    <a:pt x="644" y="2599"/>
                  </a:lnTo>
                  <a:lnTo>
                    <a:pt x="669" y="2641"/>
                  </a:lnTo>
                  <a:lnTo>
                    <a:pt x="694" y="2683"/>
                  </a:lnTo>
                  <a:lnTo>
                    <a:pt x="711" y="2724"/>
                  </a:lnTo>
                  <a:lnTo>
                    <a:pt x="736" y="2766"/>
                  </a:lnTo>
                  <a:lnTo>
                    <a:pt x="761" y="2808"/>
                  </a:lnTo>
                  <a:lnTo>
                    <a:pt x="786" y="2841"/>
                  </a:lnTo>
                  <a:lnTo>
                    <a:pt x="811" y="2883"/>
                  </a:lnTo>
                  <a:lnTo>
                    <a:pt x="836" y="2925"/>
                  </a:lnTo>
                  <a:lnTo>
                    <a:pt x="861" y="2967"/>
                  </a:lnTo>
                  <a:lnTo>
                    <a:pt x="894" y="3000"/>
                  </a:lnTo>
                  <a:lnTo>
                    <a:pt x="919" y="3042"/>
                  </a:lnTo>
                  <a:lnTo>
                    <a:pt x="945" y="3075"/>
                  </a:lnTo>
                  <a:lnTo>
                    <a:pt x="978" y="3117"/>
                  </a:lnTo>
                  <a:lnTo>
                    <a:pt x="1011" y="3150"/>
                  </a:lnTo>
                  <a:lnTo>
                    <a:pt x="1036" y="3192"/>
                  </a:lnTo>
                  <a:lnTo>
                    <a:pt x="1070" y="3226"/>
                  </a:lnTo>
                  <a:lnTo>
                    <a:pt x="1103" y="3267"/>
                  </a:lnTo>
                  <a:lnTo>
                    <a:pt x="1103" y="3267"/>
                  </a:lnTo>
                  <a:lnTo>
                    <a:pt x="1128" y="3301"/>
                  </a:lnTo>
                  <a:lnTo>
                    <a:pt x="1162" y="3334"/>
                  </a:lnTo>
                  <a:lnTo>
                    <a:pt x="1195" y="3376"/>
                  </a:lnTo>
                  <a:lnTo>
                    <a:pt x="1229" y="3409"/>
                  </a:lnTo>
                  <a:lnTo>
                    <a:pt x="1262" y="3443"/>
                  </a:lnTo>
                  <a:lnTo>
                    <a:pt x="1304" y="3476"/>
                  </a:lnTo>
                  <a:lnTo>
                    <a:pt x="1337" y="3518"/>
                  </a:lnTo>
                  <a:lnTo>
                    <a:pt x="1371" y="3551"/>
                  </a:lnTo>
                  <a:lnTo>
                    <a:pt x="1404" y="3585"/>
                  </a:lnTo>
                  <a:lnTo>
                    <a:pt x="1446" y="3618"/>
                  </a:lnTo>
                  <a:lnTo>
                    <a:pt x="1479" y="3652"/>
                  </a:lnTo>
                  <a:lnTo>
                    <a:pt x="1521" y="3685"/>
                  </a:lnTo>
                  <a:lnTo>
                    <a:pt x="1554" y="3718"/>
                  </a:lnTo>
                  <a:lnTo>
                    <a:pt x="1596" y="3752"/>
                  </a:lnTo>
                  <a:lnTo>
                    <a:pt x="1638" y="3785"/>
                  </a:lnTo>
                  <a:lnTo>
                    <a:pt x="1671" y="3819"/>
                  </a:lnTo>
                  <a:lnTo>
                    <a:pt x="1713" y="3852"/>
                  </a:lnTo>
                  <a:lnTo>
                    <a:pt x="1755" y="3885"/>
                  </a:lnTo>
                  <a:lnTo>
                    <a:pt x="1797" y="3919"/>
                  </a:lnTo>
                  <a:lnTo>
                    <a:pt x="1838" y="3952"/>
                  </a:lnTo>
                  <a:lnTo>
                    <a:pt x="1880" y="3977"/>
                  </a:lnTo>
                  <a:lnTo>
                    <a:pt x="1905" y="4144"/>
                  </a:lnTo>
                  <a:lnTo>
                    <a:pt x="1746" y="4170"/>
                  </a:lnTo>
                  <a:lnTo>
                    <a:pt x="1696" y="4136"/>
                  </a:lnTo>
                  <a:lnTo>
                    <a:pt x="1655" y="4111"/>
                  </a:lnTo>
                  <a:lnTo>
                    <a:pt x="1613" y="4078"/>
                  </a:lnTo>
                  <a:lnTo>
                    <a:pt x="1571" y="4044"/>
                  </a:lnTo>
                  <a:lnTo>
                    <a:pt x="1521" y="4019"/>
                  </a:lnTo>
                  <a:lnTo>
                    <a:pt x="1479" y="3986"/>
                  </a:lnTo>
                  <a:lnTo>
                    <a:pt x="1437" y="3952"/>
                  </a:lnTo>
                  <a:lnTo>
                    <a:pt x="1396" y="3919"/>
                  </a:lnTo>
                  <a:lnTo>
                    <a:pt x="1354" y="3885"/>
                  </a:lnTo>
                  <a:lnTo>
                    <a:pt x="1312" y="3852"/>
                  </a:lnTo>
                  <a:lnTo>
                    <a:pt x="1270" y="3819"/>
                  </a:lnTo>
                  <a:lnTo>
                    <a:pt x="1229" y="3785"/>
                  </a:lnTo>
                  <a:lnTo>
                    <a:pt x="1187" y="3752"/>
                  </a:lnTo>
                  <a:lnTo>
                    <a:pt x="1145" y="3718"/>
                  </a:lnTo>
                  <a:lnTo>
                    <a:pt x="1112" y="3677"/>
                  </a:lnTo>
                  <a:lnTo>
                    <a:pt x="1070" y="3643"/>
                  </a:lnTo>
                  <a:lnTo>
                    <a:pt x="1028" y="3610"/>
                  </a:lnTo>
                  <a:lnTo>
                    <a:pt x="995" y="3576"/>
                  </a:lnTo>
                  <a:lnTo>
                    <a:pt x="953" y="3535"/>
                  </a:lnTo>
                  <a:lnTo>
                    <a:pt x="919" y="3501"/>
                  </a:lnTo>
                  <a:lnTo>
                    <a:pt x="886" y="3459"/>
                  </a:lnTo>
                  <a:lnTo>
                    <a:pt x="886" y="3459"/>
                  </a:lnTo>
                  <a:lnTo>
                    <a:pt x="844" y="3426"/>
                  </a:lnTo>
                  <a:lnTo>
                    <a:pt x="811" y="3384"/>
                  </a:lnTo>
                  <a:lnTo>
                    <a:pt x="777" y="3351"/>
                  </a:lnTo>
                  <a:lnTo>
                    <a:pt x="744" y="3309"/>
                  </a:lnTo>
                  <a:lnTo>
                    <a:pt x="711" y="3267"/>
                  </a:lnTo>
                  <a:lnTo>
                    <a:pt x="677" y="3226"/>
                  </a:lnTo>
                  <a:lnTo>
                    <a:pt x="644" y="3192"/>
                  </a:lnTo>
                  <a:lnTo>
                    <a:pt x="610" y="3150"/>
                  </a:lnTo>
                  <a:lnTo>
                    <a:pt x="577" y="3109"/>
                  </a:lnTo>
                  <a:lnTo>
                    <a:pt x="552" y="3067"/>
                  </a:lnTo>
                  <a:lnTo>
                    <a:pt x="518" y="3025"/>
                  </a:lnTo>
                  <a:lnTo>
                    <a:pt x="493" y="2975"/>
                  </a:lnTo>
                  <a:lnTo>
                    <a:pt x="460" y="2933"/>
                  </a:lnTo>
                  <a:lnTo>
                    <a:pt x="435" y="2891"/>
                  </a:lnTo>
                  <a:lnTo>
                    <a:pt x="410" y="2850"/>
                  </a:lnTo>
                  <a:lnTo>
                    <a:pt x="376" y="2799"/>
                  </a:lnTo>
                  <a:lnTo>
                    <a:pt x="351" y="2758"/>
                  </a:lnTo>
                  <a:lnTo>
                    <a:pt x="326" y="2708"/>
                  </a:lnTo>
                  <a:lnTo>
                    <a:pt x="326" y="2708"/>
                  </a:lnTo>
                  <a:lnTo>
                    <a:pt x="310" y="2666"/>
                  </a:lnTo>
                  <a:lnTo>
                    <a:pt x="285" y="2616"/>
                  </a:lnTo>
                  <a:lnTo>
                    <a:pt x="259" y="2574"/>
                  </a:lnTo>
                  <a:lnTo>
                    <a:pt x="243" y="2524"/>
                  </a:lnTo>
                  <a:lnTo>
                    <a:pt x="218" y="2474"/>
                  </a:lnTo>
                  <a:lnTo>
                    <a:pt x="201" y="2424"/>
                  </a:lnTo>
                  <a:lnTo>
                    <a:pt x="176" y="2373"/>
                  </a:lnTo>
                  <a:lnTo>
                    <a:pt x="159" y="2323"/>
                  </a:lnTo>
                  <a:lnTo>
                    <a:pt x="143" y="2273"/>
                  </a:lnTo>
                  <a:lnTo>
                    <a:pt x="126" y="2223"/>
                  </a:lnTo>
                  <a:lnTo>
                    <a:pt x="109" y="2173"/>
                  </a:lnTo>
                  <a:lnTo>
                    <a:pt x="92" y="2123"/>
                  </a:lnTo>
                  <a:lnTo>
                    <a:pt x="76" y="2073"/>
                  </a:lnTo>
                  <a:lnTo>
                    <a:pt x="67" y="2014"/>
                  </a:lnTo>
                  <a:lnTo>
                    <a:pt x="51" y="1964"/>
                  </a:lnTo>
                  <a:lnTo>
                    <a:pt x="51" y="1964"/>
                  </a:lnTo>
                  <a:lnTo>
                    <a:pt x="42" y="1914"/>
                  </a:lnTo>
                  <a:lnTo>
                    <a:pt x="34" y="1855"/>
                  </a:lnTo>
                  <a:lnTo>
                    <a:pt x="26" y="1805"/>
                  </a:lnTo>
                  <a:lnTo>
                    <a:pt x="17" y="1747"/>
                  </a:lnTo>
                  <a:lnTo>
                    <a:pt x="9" y="1688"/>
                  </a:lnTo>
                  <a:lnTo>
                    <a:pt x="1" y="1638"/>
                  </a:lnTo>
                  <a:lnTo>
                    <a:pt x="1" y="1580"/>
                  </a:lnTo>
                  <a:lnTo>
                    <a:pt x="1" y="1521"/>
                  </a:lnTo>
                  <a:lnTo>
                    <a:pt x="1" y="1463"/>
                  </a:lnTo>
                  <a:lnTo>
                    <a:pt x="1" y="1404"/>
                  </a:lnTo>
                  <a:lnTo>
                    <a:pt x="1" y="1212"/>
                  </a:lnTo>
                  <a:lnTo>
                    <a:pt x="1" y="1179"/>
                  </a:lnTo>
                  <a:lnTo>
                    <a:pt x="1" y="1145"/>
                  </a:lnTo>
                  <a:lnTo>
                    <a:pt x="1" y="1120"/>
                  </a:lnTo>
                  <a:lnTo>
                    <a:pt x="1" y="1087"/>
                  </a:lnTo>
                  <a:lnTo>
                    <a:pt x="1" y="1053"/>
                  </a:lnTo>
                  <a:lnTo>
                    <a:pt x="1" y="1028"/>
                  </a:lnTo>
                  <a:lnTo>
                    <a:pt x="1" y="995"/>
                  </a:lnTo>
                  <a:lnTo>
                    <a:pt x="9" y="970"/>
                  </a:lnTo>
                  <a:lnTo>
                    <a:pt x="17" y="945"/>
                  </a:lnTo>
                  <a:lnTo>
                    <a:pt x="17" y="911"/>
                  </a:lnTo>
                  <a:lnTo>
                    <a:pt x="26" y="886"/>
                  </a:lnTo>
                  <a:lnTo>
                    <a:pt x="34" y="861"/>
                  </a:lnTo>
                  <a:lnTo>
                    <a:pt x="42" y="828"/>
                  </a:lnTo>
                  <a:lnTo>
                    <a:pt x="51" y="803"/>
                  </a:lnTo>
                  <a:lnTo>
                    <a:pt x="59" y="778"/>
                  </a:lnTo>
                  <a:lnTo>
                    <a:pt x="67" y="753"/>
                  </a:lnTo>
                  <a:lnTo>
                    <a:pt x="76" y="728"/>
                  </a:lnTo>
                  <a:lnTo>
                    <a:pt x="84" y="703"/>
                  </a:lnTo>
                  <a:lnTo>
                    <a:pt x="92" y="678"/>
                  </a:lnTo>
                  <a:lnTo>
                    <a:pt x="101" y="652"/>
                  </a:lnTo>
                  <a:lnTo>
                    <a:pt x="109" y="627"/>
                  </a:lnTo>
                  <a:lnTo>
                    <a:pt x="126" y="602"/>
                  </a:lnTo>
                  <a:lnTo>
                    <a:pt x="134" y="577"/>
                  </a:lnTo>
                  <a:lnTo>
                    <a:pt x="143" y="552"/>
                  </a:lnTo>
                  <a:lnTo>
                    <a:pt x="159" y="536"/>
                  </a:lnTo>
                  <a:lnTo>
                    <a:pt x="168" y="510"/>
                  </a:lnTo>
                  <a:lnTo>
                    <a:pt x="184" y="485"/>
                  </a:lnTo>
                  <a:lnTo>
                    <a:pt x="193" y="469"/>
                  </a:lnTo>
                  <a:lnTo>
                    <a:pt x="209" y="444"/>
                  </a:lnTo>
                  <a:lnTo>
                    <a:pt x="226" y="427"/>
                  </a:lnTo>
                  <a:lnTo>
                    <a:pt x="234" y="402"/>
                  </a:lnTo>
                  <a:lnTo>
                    <a:pt x="251" y="385"/>
                  </a:lnTo>
                  <a:lnTo>
                    <a:pt x="268" y="360"/>
                  </a:lnTo>
                  <a:lnTo>
                    <a:pt x="276" y="343"/>
                  </a:lnTo>
                  <a:lnTo>
                    <a:pt x="293" y="327"/>
                  </a:lnTo>
                  <a:lnTo>
                    <a:pt x="310" y="310"/>
                  </a:lnTo>
                  <a:lnTo>
                    <a:pt x="326" y="293"/>
                  </a:lnTo>
                  <a:lnTo>
                    <a:pt x="343" y="268"/>
                  </a:lnTo>
                  <a:lnTo>
                    <a:pt x="351" y="268"/>
                  </a:lnTo>
                  <a:lnTo>
                    <a:pt x="360" y="251"/>
                  </a:lnTo>
                  <a:lnTo>
                    <a:pt x="376" y="235"/>
                  </a:lnTo>
                  <a:lnTo>
                    <a:pt x="393" y="226"/>
                  </a:lnTo>
                  <a:lnTo>
                    <a:pt x="410" y="210"/>
                  </a:lnTo>
                  <a:lnTo>
                    <a:pt x="435" y="193"/>
                  </a:lnTo>
                  <a:lnTo>
                    <a:pt x="452" y="176"/>
                  </a:lnTo>
                  <a:lnTo>
                    <a:pt x="468" y="160"/>
                  </a:lnTo>
                  <a:lnTo>
                    <a:pt x="485" y="151"/>
                  </a:lnTo>
                  <a:lnTo>
                    <a:pt x="502" y="135"/>
                  </a:lnTo>
                  <a:lnTo>
                    <a:pt x="527" y="126"/>
                  </a:lnTo>
                  <a:lnTo>
                    <a:pt x="544" y="109"/>
                  </a:lnTo>
                  <a:lnTo>
                    <a:pt x="569" y="101"/>
                  </a:lnTo>
                  <a:lnTo>
                    <a:pt x="585" y="84"/>
                  </a:lnTo>
                  <a:lnTo>
                    <a:pt x="602" y="76"/>
                  </a:lnTo>
                  <a:lnTo>
                    <a:pt x="627" y="68"/>
                  </a:lnTo>
                  <a:lnTo>
                    <a:pt x="644" y="59"/>
                  </a:lnTo>
                  <a:lnTo>
                    <a:pt x="669" y="51"/>
                  </a:lnTo>
                  <a:lnTo>
                    <a:pt x="686" y="43"/>
                  </a:lnTo>
                  <a:lnTo>
                    <a:pt x="711" y="34"/>
                  </a:lnTo>
                  <a:lnTo>
                    <a:pt x="727" y="26"/>
                  </a:lnTo>
                  <a:lnTo>
                    <a:pt x="752" y="18"/>
                  </a:lnTo>
                  <a:lnTo>
                    <a:pt x="777" y="9"/>
                  </a:lnTo>
                  <a:lnTo>
                    <a:pt x="794" y="1"/>
                  </a:lnTo>
                  <a:lnTo>
                    <a:pt x="819" y="1"/>
                  </a:lnTo>
                  <a:lnTo>
                    <a:pt x="844" y="1"/>
                  </a:lnTo>
                  <a:lnTo>
                    <a:pt x="861" y="1"/>
                  </a:lnTo>
                  <a:lnTo>
                    <a:pt x="886" y="1"/>
                  </a:lnTo>
                  <a:lnTo>
                    <a:pt x="911" y="1"/>
                  </a:lnTo>
                  <a:lnTo>
                    <a:pt x="928" y="1"/>
                  </a:lnTo>
                  <a:lnTo>
                    <a:pt x="953" y="1"/>
                  </a:lnTo>
                  <a:lnTo>
                    <a:pt x="978" y="1"/>
                  </a:lnTo>
                  <a:lnTo>
                    <a:pt x="1120" y="1"/>
                  </a:lnTo>
                  <a:lnTo>
                    <a:pt x="1145" y="1"/>
                  </a:lnTo>
                  <a:lnTo>
                    <a:pt x="1162" y="1"/>
                  </a:lnTo>
                  <a:lnTo>
                    <a:pt x="1187" y="1"/>
                  </a:lnTo>
                  <a:lnTo>
                    <a:pt x="1212" y="1"/>
                  </a:lnTo>
                  <a:lnTo>
                    <a:pt x="1237" y="1"/>
                  </a:lnTo>
                  <a:lnTo>
                    <a:pt x="1262" y="1"/>
                  </a:lnTo>
                  <a:lnTo>
                    <a:pt x="1287" y="1"/>
                  </a:lnTo>
                  <a:lnTo>
                    <a:pt x="1312" y="1"/>
                  </a:lnTo>
                  <a:lnTo>
                    <a:pt x="1337" y="9"/>
                  </a:lnTo>
                  <a:lnTo>
                    <a:pt x="1354" y="18"/>
                  </a:lnTo>
                  <a:lnTo>
                    <a:pt x="1379" y="26"/>
                  </a:lnTo>
                  <a:lnTo>
                    <a:pt x="1404" y="34"/>
                  </a:lnTo>
                  <a:lnTo>
                    <a:pt x="1429" y="43"/>
                  </a:lnTo>
                  <a:lnTo>
                    <a:pt x="1454" y="51"/>
                  </a:lnTo>
                  <a:lnTo>
                    <a:pt x="1479" y="59"/>
                  </a:lnTo>
                  <a:lnTo>
                    <a:pt x="1504" y="68"/>
                  </a:lnTo>
                  <a:lnTo>
                    <a:pt x="1529" y="76"/>
                  </a:lnTo>
                  <a:lnTo>
                    <a:pt x="1546" y="84"/>
                  </a:lnTo>
                  <a:lnTo>
                    <a:pt x="1571" y="93"/>
                  </a:lnTo>
                  <a:lnTo>
                    <a:pt x="1596" y="109"/>
                  </a:lnTo>
                  <a:lnTo>
                    <a:pt x="1621" y="118"/>
                  </a:lnTo>
                  <a:lnTo>
                    <a:pt x="1646" y="135"/>
                  </a:lnTo>
                  <a:lnTo>
                    <a:pt x="1671" y="143"/>
                  </a:lnTo>
                  <a:lnTo>
                    <a:pt x="1696" y="160"/>
                  </a:lnTo>
                  <a:lnTo>
                    <a:pt x="1721" y="168"/>
                  </a:lnTo>
                  <a:lnTo>
                    <a:pt x="1738" y="185"/>
                  </a:lnTo>
                  <a:lnTo>
                    <a:pt x="1763" y="201"/>
                  </a:lnTo>
                  <a:lnTo>
                    <a:pt x="1788" y="218"/>
                  </a:lnTo>
                  <a:lnTo>
                    <a:pt x="1813" y="235"/>
                  </a:lnTo>
                  <a:lnTo>
                    <a:pt x="1838" y="251"/>
                  </a:lnTo>
                  <a:lnTo>
                    <a:pt x="1863" y="268"/>
                  </a:lnTo>
                  <a:lnTo>
                    <a:pt x="1880" y="285"/>
                  </a:lnTo>
                  <a:lnTo>
                    <a:pt x="1905" y="302"/>
                  </a:lnTo>
                  <a:lnTo>
                    <a:pt x="1930" y="318"/>
                  </a:lnTo>
                  <a:lnTo>
                    <a:pt x="1955" y="335"/>
                  </a:lnTo>
                  <a:lnTo>
                    <a:pt x="1972" y="360"/>
                  </a:lnTo>
                  <a:lnTo>
                    <a:pt x="1997" y="377"/>
                  </a:lnTo>
                  <a:lnTo>
                    <a:pt x="2022" y="394"/>
                  </a:lnTo>
                  <a:lnTo>
                    <a:pt x="2047" y="419"/>
                  </a:lnTo>
                  <a:lnTo>
                    <a:pt x="2064" y="435"/>
                  </a:lnTo>
                  <a:lnTo>
                    <a:pt x="2089" y="460"/>
                  </a:lnTo>
                  <a:lnTo>
                    <a:pt x="2114" y="485"/>
                  </a:lnTo>
                  <a:lnTo>
                    <a:pt x="2131" y="502"/>
                  </a:lnTo>
                  <a:lnTo>
                    <a:pt x="2156" y="527"/>
                  </a:lnTo>
                  <a:lnTo>
                    <a:pt x="2173" y="552"/>
                  </a:lnTo>
                  <a:lnTo>
                    <a:pt x="2198" y="577"/>
                  </a:lnTo>
                  <a:lnTo>
                    <a:pt x="2223" y="602"/>
                  </a:lnTo>
                  <a:lnTo>
                    <a:pt x="2281" y="669"/>
                  </a:lnTo>
                  <a:lnTo>
                    <a:pt x="2331" y="728"/>
                  </a:lnTo>
                  <a:lnTo>
                    <a:pt x="2340" y="744"/>
                  </a:lnTo>
                  <a:lnTo>
                    <a:pt x="2398" y="820"/>
                  </a:lnTo>
                  <a:lnTo>
                    <a:pt x="2465" y="886"/>
                  </a:lnTo>
                  <a:lnTo>
                    <a:pt x="2523" y="962"/>
                  </a:lnTo>
                  <a:lnTo>
                    <a:pt x="2574" y="1037"/>
                  </a:lnTo>
                  <a:lnTo>
                    <a:pt x="2632" y="1112"/>
                  </a:lnTo>
                  <a:lnTo>
                    <a:pt x="2691" y="1187"/>
                  </a:lnTo>
                  <a:lnTo>
                    <a:pt x="2741" y="1254"/>
                  </a:lnTo>
                  <a:lnTo>
                    <a:pt x="2799" y="1329"/>
                  </a:lnTo>
                  <a:lnTo>
                    <a:pt x="2849" y="1413"/>
                  </a:lnTo>
                  <a:lnTo>
                    <a:pt x="2908" y="1488"/>
                  </a:lnTo>
                  <a:lnTo>
                    <a:pt x="2958" y="1563"/>
                  </a:lnTo>
                  <a:lnTo>
                    <a:pt x="3008" y="1638"/>
                  </a:lnTo>
                  <a:lnTo>
                    <a:pt x="3058" y="1722"/>
                  </a:lnTo>
                  <a:lnTo>
                    <a:pt x="3108" y="1797"/>
                  </a:lnTo>
                  <a:lnTo>
                    <a:pt x="3150" y="1872"/>
                  </a:lnTo>
                  <a:lnTo>
                    <a:pt x="3192" y="1947"/>
                  </a:lnTo>
                  <a:lnTo>
                    <a:pt x="3234" y="2014"/>
                  </a:lnTo>
                  <a:lnTo>
                    <a:pt x="3275" y="2089"/>
                  </a:lnTo>
                  <a:lnTo>
                    <a:pt x="3317" y="2156"/>
                  </a:lnTo>
                  <a:lnTo>
                    <a:pt x="3359" y="2231"/>
                  </a:lnTo>
                  <a:lnTo>
                    <a:pt x="3392" y="2307"/>
                  </a:lnTo>
                  <a:lnTo>
                    <a:pt x="3434" y="2382"/>
                  </a:lnTo>
                  <a:lnTo>
                    <a:pt x="3467" y="2449"/>
                  </a:lnTo>
                  <a:lnTo>
                    <a:pt x="3501" y="2524"/>
                  </a:lnTo>
                  <a:lnTo>
                    <a:pt x="3534" y="2599"/>
                  </a:lnTo>
                  <a:lnTo>
                    <a:pt x="3568" y="2674"/>
                  </a:lnTo>
                  <a:lnTo>
                    <a:pt x="3601" y="2749"/>
                  </a:lnTo>
                  <a:lnTo>
                    <a:pt x="3635" y="2816"/>
                  </a:lnTo>
                  <a:lnTo>
                    <a:pt x="3668" y="2891"/>
                  </a:lnTo>
                  <a:lnTo>
                    <a:pt x="3701" y="2967"/>
                  </a:lnTo>
                  <a:lnTo>
                    <a:pt x="3726" y="3042"/>
                  </a:lnTo>
                  <a:lnTo>
                    <a:pt x="3760" y="3117"/>
                  </a:lnTo>
                  <a:lnTo>
                    <a:pt x="3785" y="3192"/>
                  </a:lnTo>
                  <a:lnTo>
                    <a:pt x="3818" y="3267"/>
                  </a:lnTo>
                  <a:lnTo>
                    <a:pt x="3843" y="3342"/>
                  </a:lnTo>
                  <a:lnTo>
                    <a:pt x="3877" y="3418"/>
                  </a:lnTo>
                  <a:lnTo>
                    <a:pt x="3902" y="3493"/>
                  </a:lnTo>
                  <a:lnTo>
                    <a:pt x="3927" y="3568"/>
                  </a:lnTo>
                  <a:lnTo>
                    <a:pt x="3960" y="3652"/>
                  </a:lnTo>
                  <a:lnTo>
                    <a:pt x="3985" y="3727"/>
                  </a:lnTo>
                  <a:lnTo>
                    <a:pt x="4036" y="3877"/>
                  </a:lnTo>
                  <a:lnTo>
                    <a:pt x="4094" y="4036"/>
                  </a:lnTo>
                  <a:lnTo>
                    <a:pt x="4127" y="4136"/>
                  </a:lnTo>
                  <a:lnTo>
                    <a:pt x="4144" y="4186"/>
                  </a:lnTo>
                  <a:lnTo>
                    <a:pt x="4102" y="4270"/>
                  </a:lnTo>
                  <a:lnTo>
                    <a:pt x="4019" y="4228"/>
                  </a:lnTo>
                  <a:lnTo>
                    <a:pt x="4002" y="4186"/>
                  </a:lnTo>
                  <a:lnTo>
                    <a:pt x="3960" y="4078"/>
                  </a:lnTo>
                  <a:lnTo>
                    <a:pt x="3902" y="3927"/>
                  </a:lnTo>
                  <a:lnTo>
                    <a:pt x="3843" y="3777"/>
                  </a:lnTo>
                  <a:lnTo>
                    <a:pt x="3818" y="3702"/>
                  </a:lnTo>
                  <a:lnTo>
                    <a:pt x="3785" y="3627"/>
                  </a:lnTo>
                  <a:lnTo>
                    <a:pt x="3760" y="3551"/>
                  </a:lnTo>
                  <a:lnTo>
                    <a:pt x="3726" y="3476"/>
                  </a:lnTo>
                  <a:lnTo>
                    <a:pt x="3701" y="3401"/>
                  </a:lnTo>
                  <a:lnTo>
                    <a:pt x="3668" y="3326"/>
                  </a:lnTo>
                  <a:lnTo>
                    <a:pt x="3643" y="3251"/>
                  </a:lnTo>
                  <a:lnTo>
                    <a:pt x="3609" y="3184"/>
                  </a:lnTo>
                  <a:lnTo>
                    <a:pt x="3576" y="3109"/>
                  </a:lnTo>
                  <a:lnTo>
                    <a:pt x="3543" y="3033"/>
                  </a:lnTo>
                  <a:lnTo>
                    <a:pt x="3509" y="2967"/>
                  </a:lnTo>
                  <a:lnTo>
                    <a:pt x="3476" y="2891"/>
                  </a:lnTo>
                  <a:lnTo>
                    <a:pt x="3442" y="2816"/>
                  </a:lnTo>
                  <a:lnTo>
                    <a:pt x="3409" y="2749"/>
                  </a:lnTo>
                  <a:lnTo>
                    <a:pt x="3376" y="2674"/>
                  </a:lnTo>
                  <a:lnTo>
                    <a:pt x="3342" y="2607"/>
                  </a:lnTo>
                  <a:lnTo>
                    <a:pt x="3300" y="2532"/>
                  </a:lnTo>
                  <a:lnTo>
                    <a:pt x="3267" y="2465"/>
                  </a:lnTo>
                  <a:lnTo>
                    <a:pt x="3225" y="2390"/>
                  </a:lnTo>
                  <a:lnTo>
                    <a:pt x="3192" y="2323"/>
                  </a:lnTo>
                  <a:lnTo>
                    <a:pt x="3150" y="2256"/>
                  </a:lnTo>
                  <a:lnTo>
                    <a:pt x="3108" y="2190"/>
                  </a:lnTo>
                  <a:lnTo>
                    <a:pt x="3066" y="2114"/>
                  </a:lnTo>
                  <a:lnTo>
                    <a:pt x="3025" y="2048"/>
                  </a:lnTo>
                  <a:lnTo>
                    <a:pt x="2983" y="1981"/>
                  </a:lnTo>
                  <a:lnTo>
                    <a:pt x="2933" y="1914"/>
                  </a:lnTo>
                  <a:lnTo>
                    <a:pt x="2883" y="1839"/>
                  </a:lnTo>
                  <a:lnTo>
                    <a:pt x="2833" y="1764"/>
                  </a:lnTo>
                  <a:lnTo>
                    <a:pt x="2782" y="1688"/>
                  </a:lnTo>
                  <a:lnTo>
                    <a:pt x="2724" y="1613"/>
                  </a:lnTo>
                  <a:lnTo>
                    <a:pt x="2674" y="1538"/>
                  </a:lnTo>
                  <a:lnTo>
                    <a:pt x="2615" y="1471"/>
                  </a:lnTo>
                  <a:lnTo>
                    <a:pt x="2565" y="1396"/>
                  </a:lnTo>
                  <a:lnTo>
                    <a:pt x="2507" y="1329"/>
                  </a:lnTo>
                  <a:lnTo>
                    <a:pt x="2448" y="1254"/>
                  </a:lnTo>
                  <a:lnTo>
                    <a:pt x="2390" y="1187"/>
                  </a:lnTo>
                  <a:lnTo>
                    <a:pt x="2331" y="1112"/>
                  </a:lnTo>
                  <a:lnTo>
                    <a:pt x="2273" y="1045"/>
                  </a:lnTo>
                  <a:lnTo>
                    <a:pt x="2214" y="978"/>
                  </a:lnTo>
                  <a:lnTo>
                    <a:pt x="2156" y="911"/>
                  </a:lnTo>
                  <a:lnTo>
                    <a:pt x="2147" y="895"/>
                  </a:lnTo>
                  <a:lnTo>
                    <a:pt x="2097" y="845"/>
                  </a:lnTo>
                  <a:lnTo>
                    <a:pt x="2031" y="769"/>
                  </a:lnTo>
                  <a:lnTo>
                    <a:pt x="2014" y="753"/>
                  </a:lnTo>
                  <a:lnTo>
                    <a:pt x="1989" y="728"/>
                  </a:lnTo>
                  <a:lnTo>
                    <a:pt x="1972" y="711"/>
                  </a:lnTo>
                  <a:lnTo>
                    <a:pt x="1947" y="686"/>
                  </a:lnTo>
                  <a:lnTo>
                    <a:pt x="1930" y="669"/>
                  </a:lnTo>
                  <a:lnTo>
                    <a:pt x="1905" y="652"/>
                  </a:lnTo>
                  <a:lnTo>
                    <a:pt x="1889" y="636"/>
                  </a:lnTo>
                  <a:lnTo>
                    <a:pt x="1863" y="611"/>
                  </a:lnTo>
                  <a:lnTo>
                    <a:pt x="1847" y="594"/>
                  </a:lnTo>
                  <a:lnTo>
                    <a:pt x="1822" y="577"/>
                  </a:lnTo>
                  <a:lnTo>
                    <a:pt x="1805" y="561"/>
                  </a:lnTo>
                  <a:lnTo>
                    <a:pt x="1780" y="544"/>
                  </a:lnTo>
                  <a:lnTo>
                    <a:pt x="1763" y="527"/>
                  </a:lnTo>
                  <a:lnTo>
                    <a:pt x="1738" y="519"/>
                  </a:lnTo>
                  <a:lnTo>
                    <a:pt x="1721" y="502"/>
                  </a:lnTo>
                  <a:lnTo>
                    <a:pt x="1696" y="485"/>
                  </a:lnTo>
                  <a:lnTo>
                    <a:pt x="1680" y="477"/>
                  </a:lnTo>
                  <a:lnTo>
                    <a:pt x="1655" y="460"/>
                  </a:lnTo>
                  <a:lnTo>
                    <a:pt x="1638" y="444"/>
                  </a:lnTo>
                  <a:lnTo>
                    <a:pt x="1613" y="435"/>
                  </a:lnTo>
                  <a:lnTo>
                    <a:pt x="1596" y="427"/>
                  </a:lnTo>
                  <a:lnTo>
                    <a:pt x="1579" y="410"/>
                  </a:lnTo>
                  <a:lnTo>
                    <a:pt x="1554" y="402"/>
                  </a:lnTo>
                  <a:lnTo>
                    <a:pt x="1538" y="394"/>
                  </a:lnTo>
                  <a:lnTo>
                    <a:pt x="1513" y="377"/>
                  </a:lnTo>
                  <a:lnTo>
                    <a:pt x="1496" y="368"/>
                  </a:lnTo>
                  <a:lnTo>
                    <a:pt x="1479" y="360"/>
                  </a:lnTo>
                  <a:lnTo>
                    <a:pt x="1454" y="352"/>
                  </a:lnTo>
                  <a:lnTo>
                    <a:pt x="1437" y="343"/>
                  </a:lnTo>
                  <a:lnTo>
                    <a:pt x="1412" y="335"/>
                  </a:lnTo>
                  <a:lnTo>
                    <a:pt x="1412" y="335"/>
                  </a:lnTo>
                  <a:lnTo>
                    <a:pt x="1396" y="327"/>
                  </a:lnTo>
                  <a:lnTo>
                    <a:pt x="1371" y="318"/>
                  </a:lnTo>
                  <a:lnTo>
                    <a:pt x="1371" y="318"/>
                  </a:lnTo>
                  <a:lnTo>
                    <a:pt x="1354" y="318"/>
                  </a:lnTo>
                  <a:lnTo>
                    <a:pt x="1329" y="310"/>
                  </a:lnTo>
                  <a:lnTo>
                    <a:pt x="1329" y="310"/>
                  </a:lnTo>
                  <a:lnTo>
                    <a:pt x="1312" y="302"/>
                  </a:lnTo>
                  <a:lnTo>
                    <a:pt x="1295" y="293"/>
                  </a:lnTo>
                  <a:lnTo>
                    <a:pt x="1295" y="293"/>
                  </a:lnTo>
                  <a:lnTo>
                    <a:pt x="1270" y="293"/>
                  </a:lnTo>
                  <a:lnTo>
                    <a:pt x="1254" y="293"/>
                  </a:lnTo>
                  <a:lnTo>
                    <a:pt x="1254" y="293"/>
                  </a:lnTo>
                  <a:lnTo>
                    <a:pt x="1229" y="293"/>
                  </a:lnTo>
                  <a:lnTo>
                    <a:pt x="1212" y="293"/>
                  </a:lnTo>
                  <a:lnTo>
                    <a:pt x="1212" y="293"/>
                  </a:lnTo>
                  <a:lnTo>
                    <a:pt x="1195" y="293"/>
                  </a:lnTo>
                  <a:lnTo>
                    <a:pt x="1170" y="293"/>
                  </a:lnTo>
                  <a:lnTo>
                    <a:pt x="1170" y="293"/>
                  </a:lnTo>
                  <a:lnTo>
                    <a:pt x="1153" y="293"/>
                  </a:lnTo>
                  <a:lnTo>
                    <a:pt x="1137" y="293"/>
                  </a:lnTo>
                  <a:lnTo>
                    <a:pt x="1137" y="293"/>
                  </a:lnTo>
                  <a:lnTo>
                    <a:pt x="1112" y="293"/>
                  </a:lnTo>
                  <a:lnTo>
                    <a:pt x="978" y="293"/>
                  </a:lnTo>
                  <a:lnTo>
                    <a:pt x="961" y="293"/>
                  </a:lnTo>
                  <a:lnTo>
                    <a:pt x="961" y="293"/>
                  </a:lnTo>
                  <a:lnTo>
                    <a:pt x="945" y="293"/>
                  </a:lnTo>
                  <a:lnTo>
                    <a:pt x="919" y="293"/>
                  </a:lnTo>
                  <a:lnTo>
                    <a:pt x="919" y="293"/>
                  </a:lnTo>
                  <a:lnTo>
                    <a:pt x="903" y="293"/>
                  </a:lnTo>
                  <a:lnTo>
                    <a:pt x="886" y="293"/>
                  </a:lnTo>
                  <a:lnTo>
                    <a:pt x="886" y="293"/>
                  </a:lnTo>
                  <a:lnTo>
                    <a:pt x="869" y="293"/>
                  </a:lnTo>
                  <a:lnTo>
                    <a:pt x="853" y="293"/>
                  </a:lnTo>
                  <a:lnTo>
                    <a:pt x="853" y="293"/>
                  </a:lnTo>
                  <a:lnTo>
                    <a:pt x="836" y="293"/>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244;p14">
              <a:extLst>
                <a:ext uri="{FF2B5EF4-FFF2-40B4-BE49-F238E27FC236}">
                  <a16:creationId xmlns:a16="http://schemas.microsoft.com/office/drawing/2014/main" id="{66BFAB31-1A6C-2BFD-2483-DC0D44D1EE30}"/>
                </a:ext>
              </a:extLst>
            </p:cNvPr>
            <p:cNvSpPr/>
            <p:nvPr/>
          </p:nvSpPr>
          <p:spPr>
            <a:xfrm>
              <a:off x="7513848" y="4417024"/>
              <a:ext cx="300898" cy="251817"/>
            </a:xfrm>
            <a:custGeom>
              <a:avLst/>
              <a:gdLst/>
              <a:ahLst/>
              <a:cxnLst/>
              <a:rect l="l" t="t" r="r" b="b"/>
              <a:pathLst>
                <a:path w="6100" h="5105" extrusionOk="0">
                  <a:moveTo>
                    <a:pt x="3626" y="4829"/>
                  </a:moveTo>
                  <a:lnTo>
                    <a:pt x="3610" y="4829"/>
                  </a:lnTo>
                  <a:lnTo>
                    <a:pt x="3568" y="4846"/>
                  </a:lnTo>
                  <a:lnTo>
                    <a:pt x="3468" y="4888"/>
                  </a:lnTo>
                  <a:lnTo>
                    <a:pt x="3401" y="4913"/>
                  </a:lnTo>
                  <a:lnTo>
                    <a:pt x="3326" y="4938"/>
                  </a:lnTo>
                  <a:lnTo>
                    <a:pt x="3242" y="4963"/>
                  </a:lnTo>
                  <a:lnTo>
                    <a:pt x="3167" y="4988"/>
                  </a:lnTo>
                  <a:lnTo>
                    <a:pt x="3125" y="5005"/>
                  </a:lnTo>
                  <a:lnTo>
                    <a:pt x="3083" y="5021"/>
                  </a:lnTo>
                  <a:lnTo>
                    <a:pt x="3041" y="5030"/>
                  </a:lnTo>
                  <a:lnTo>
                    <a:pt x="3000" y="5038"/>
                  </a:lnTo>
                  <a:lnTo>
                    <a:pt x="2958" y="5055"/>
                  </a:lnTo>
                  <a:lnTo>
                    <a:pt x="2916" y="5063"/>
                  </a:lnTo>
                  <a:lnTo>
                    <a:pt x="2883" y="5080"/>
                  </a:lnTo>
                  <a:lnTo>
                    <a:pt x="2841" y="5088"/>
                  </a:lnTo>
                  <a:lnTo>
                    <a:pt x="2808" y="5096"/>
                  </a:lnTo>
                  <a:lnTo>
                    <a:pt x="2774" y="5105"/>
                  </a:lnTo>
                  <a:lnTo>
                    <a:pt x="2741" y="5105"/>
                  </a:lnTo>
                  <a:lnTo>
                    <a:pt x="2724" y="5105"/>
                  </a:lnTo>
                  <a:lnTo>
                    <a:pt x="2716" y="5105"/>
                  </a:lnTo>
                  <a:lnTo>
                    <a:pt x="2699" y="5105"/>
                  </a:lnTo>
                  <a:lnTo>
                    <a:pt x="2682" y="5105"/>
                  </a:lnTo>
                  <a:lnTo>
                    <a:pt x="2666" y="5105"/>
                  </a:lnTo>
                  <a:lnTo>
                    <a:pt x="2657" y="5105"/>
                  </a:lnTo>
                  <a:lnTo>
                    <a:pt x="2615" y="5105"/>
                  </a:lnTo>
                  <a:lnTo>
                    <a:pt x="2599" y="5105"/>
                  </a:lnTo>
                  <a:lnTo>
                    <a:pt x="2582" y="5105"/>
                  </a:lnTo>
                  <a:lnTo>
                    <a:pt x="2565" y="5105"/>
                  </a:lnTo>
                  <a:lnTo>
                    <a:pt x="2549" y="5105"/>
                  </a:lnTo>
                  <a:lnTo>
                    <a:pt x="2532" y="5096"/>
                  </a:lnTo>
                  <a:lnTo>
                    <a:pt x="2515" y="5088"/>
                  </a:lnTo>
                  <a:lnTo>
                    <a:pt x="2498" y="5080"/>
                  </a:lnTo>
                  <a:lnTo>
                    <a:pt x="2482" y="5063"/>
                  </a:lnTo>
                  <a:lnTo>
                    <a:pt x="2465" y="5038"/>
                  </a:lnTo>
                  <a:lnTo>
                    <a:pt x="2448" y="5005"/>
                  </a:lnTo>
                  <a:lnTo>
                    <a:pt x="2448" y="4979"/>
                  </a:lnTo>
                  <a:lnTo>
                    <a:pt x="2448" y="4946"/>
                  </a:lnTo>
                  <a:lnTo>
                    <a:pt x="2448" y="4929"/>
                  </a:lnTo>
                  <a:lnTo>
                    <a:pt x="2448" y="4921"/>
                  </a:lnTo>
                  <a:lnTo>
                    <a:pt x="2457" y="4896"/>
                  </a:lnTo>
                  <a:lnTo>
                    <a:pt x="2465" y="4871"/>
                  </a:lnTo>
                  <a:lnTo>
                    <a:pt x="2482" y="4863"/>
                  </a:lnTo>
                  <a:lnTo>
                    <a:pt x="2490" y="4846"/>
                  </a:lnTo>
                  <a:lnTo>
                    <a:pt x="2507" y="4837"/>
                  </a:lnTo>
                  <a:lnTo>
                    <a:pt x="2515" y="4829"/>
                  </a:lnTo>
                  <a:lnTo>
                    <a:pt x="2532" y="4821"/>
                  </a:lnTo>
                  <a:lnTo>
                    <a:pt x="2540" y="4812"/>
                  </a:lnTo>
                  <a:lnTo>
                    <a:pt x="2549" y="4804"/>
                  </a:lnTo>
                  <a:lnTo>
                    <a:pt x="2574" y="4787"/>
                  </a:lnTo>
                  <a:lnTo>
                    <a:pt x="2599" y="4779"/>
                  </a:lnTo>
                  <a:lnTo>
                    <a:pt x="2624" y="4762"/>
                  </a:lnTo>
                  <a:lnTo>
                    <a:pt x="2649" y="4754"/>
                  </a:lnTo>
                  <a:lnTo>
                    <a:pt x="2674" y="4737"/>
                  </a:lnTo>
                  <a:lnTo>
                    <a:pt x="2707" y="4729"/>
                  </a:lnTo>
                  <a:lnTo>
                    <a:pt x="2732" y="4721"/>
                  </a:lnTo>
                  <a:lnTo>
                    <a:pt x="2766" y="4712"/>
                  </a:lnTo>
                  <a:lnTo>
                    <a:pt x="2824" y="4687"/>
                  </a:lnTo>
                  <a:lnTo>
                    <a:pt x="2941" y="4654"/>
                  </a:lnTo>
                  <a:lnTo>
                    <a:pt x="3000" y="4629"/>
                  </a:lnTo>
                  <a:lnTo>
                    <a:pt x="3025" y="4620"/>
                  </a:lnTo>
                  <a:lnTo>
                    <a:pt x="3050" y="4612"/>
                  </a:lnTo>
                  <a:lnTo>
                    <a:pt x="3075" y="4604"/>
                  </a:lnTo>
                  <a:lnTo>
                    <a:pt x="3092" y="4595"/>
                  </a:lnTo>
                  <a:lnTo>
                    <a:pt x="3108" y="4587"/>
                  </a:lnTo>
                  <a:lnTo>
                    <a:pt x="3125" y="4578"/>
                  </a:lnTo>
                  <a:lnTo>
                    <a:pt x="3309" y="4487"/>
                  </a:lnTo>
                  <a:lnTo>
                    <a:pt x="3484" y="4386"/>
                  </a:lnTo>
                  <a:lnTo>
                    <a:pt x="3576" y="4336"/>
                  </a:lnTo>
                  <a:lnTo>
                    <a:pt x="3668" y="4294"/>
                  </a:lnTo>
                  <a:lnTo>
                    <a:pt x="3760" y="4244"/>
                  </a:lnTo>
                  <a:lnTo>
                    <a:pt x="3852" y="4194"/>
                  </a:lnTo>
                  <a:lnTo>
                    <a:pt x="3919" y="4152"/>
                  </a:lnTo>
                  <a:lnTo>
                    <a:pt x="3994" y="4111"/>
                  </a:lnTo>
                  <a:lnTo>
                    <a:pt x="4069" y="4069"/>
                  </a:lnTo>
                  <a:lnTo>
                    <a:pt x="4153" y="4019"/>
                  </a:lnTo>
                  <a:lnTo>
                    <a:pt x="4244" y="3969"/>
                  </a:lnTo>
                  <a:lnTo>
                    <a:pt x="4286" y="3944"/>
                  </a:lnTo>
                  <a:lnTo>
                    <a:pt x="4328" y="3919"/>
                  </a:lnTo>
                  <a:lnTo>
                    <a:pt x="4361" y="3893"/>
                  </a:lnTo>
                  <a:lnTo>
                    <a:pt x="4370" y="3885"/>
                  </a:lnTo>
                  <a:lnTo>
                    <a:pt x="4420" y="3860"/>
                  </a:lnTo>
                  <a:lnTo>
                    <a:pt x="4462" y="3827"/>
                  </a:lnTo>
                  <a:lnTo>
                    <a:pt x="4512" y="3802"/>
                  </a:lnTo>
                  <a:lnTo>
                    <a:pt x="4562" y="3768"/>
                  </a:lnTo>
                  <a:lnTo>
                    <a:pt x="4604" y="3735"/>
                  </a:lnTo>
                  <a:lnTo>
                    <a:pt x="4654" y="3710"/>
                  </a:lnTo>
                  <a:lnTo>
                    <a:pt x="4696" y="3676"/>
                  </a:lnTo>
                  <a:lnTo>
                    <a:pt x="4746" y="3643"/>
                  </a:lnTo>
                  <a:lnTo>
                    <a:pt x="4796" y="3609"/>
                  </a:lnTo>
                  <a:lnTo>
                    <a:pt x="4838" y="3576"/>
                  </a:lnTo>
                  <a:lnTo>
                    <a:pt x="4888" y="3534"/>
                  </a:lnTo>
                  <a:lnTo>
                    <a:pt x="4930" y="3501"/>
                  </a:lnTo>
                  <a:lnTo>
                    <a:pt x="4980" y="3467"/>
                  </a:lnTo>
                  <a:lnTo>
                    <a:pt x="5021" y="3434"/>
                  </a:lnTo>
                  <a:lnTo>
                    <a:pt x="5072" y="3392"/>
                  </a:lnTo>
                  <a:lnTo>
                    <a:pt x="5113" y="3359"/>
                  </a:lnTo>
                  <a:lnTo>
                    <a:pt x="5155" y="3317"/>
                  </a:lnTo>
                  <a:lnTo>
                    <a:pt x="5205" y="3284"/>
                  </a:lnTo>
                  <a:lnTo>
                    <a:pt x="5247" y="3242"/>
                  </a:lnTo>
                  <a:lnTo>
                    <a:pt x="5289" y="3200"/>
                  </a:lnTo>
                  <a:lnTo>
                    <a:pt x="5330" y="3167"/>
                  </a:lnTo>
                  <a:lnTo>
                    <a:pt x="5364" y="3125"/>
                  </a:lnTo>
                  <a:lnTo>
                    <a:pt x="5406" y="3083"/>
                  </a:lnTo>
                  <a:lnTo>
                    <a:pt x="5439" y="3050"/>
                  </a:lnTo>
                  <a:lnTo>
                    <a:pt x="5447" y="3041"/>
                  </a:lnTo>
                  <a:lnTo>
                    <a:pt x="5481" y="3000"/>
                  </a:lnTo>
                  <a:lnTo>
                    <a:pt x="5498" y="2983"/>
                  </a:lnTo>
                  <a:lnTo>
                    <a:pt x="5514" y="2958"/>
                  </a:lnTo>
                  <a:lnTo>
                    <a:pt x="5539" y="2941"/>
                  </a:lnTo>
                  <a:lnTo>
                    <a:pt x="5556" y="2916"/>
                  </a:lnTo>
                  <a:lnTo>
                    <a:pt x="5573" y="2899"/>
                  </a:lnTo>
                  <a:lnTo>
                    <a:pt x="5589" y="2874"/>
                  </a:lnTo>
                  <a:lnTo>
                    <a:pt x="5598" y="2858"/>
                  </a:lnTo>
                  <a:lnTo>
                    <a:pt x="5615" y="2832"/>
                  </a:lnTo>
                  <a:lnTo>
                    <a:pt x="5631" y="2816"/>
                  </a:lnTo>
                  <a:lnTo>
                    <a:pt x="5648" y="2791"/>
                  </a:lnTo>
                  <a:lnTo>
                    <a:pt x="5665" y="2774"/>
                  </a:lnTo>
                  <a:lnTo>
                    <a:pt x="5681" y="2749"/>
                  </a:lnTo>
                  <a:lnTo>
                    <a:pt x="5690" y="2732"/>
                  </a:lnTo>
                  <a:lnTo>
                    <a:pt x="5706" y="2707"/>
                  </a:lnTo>
                  <a:lnTo>
                    <a:pt x="5715" y="2690"/>
                  </a:lnTo>
                  <a:lnTo>
                    <a:pt x="5731" y="2665"/>
                  </a:lnTo>
                  <a:lnTo>
                    <a:pt x="5740" y="2649"/>
                  </a:lnTo>
                  <a:lnTo>
                    <a:pt x="5757" y="2624"/>
                  </a:lnTo>
                  <a:lnTo>
                    <a:pt x="5765" y="2607"/>
                  </a:lnTo>
                  <a:lnTo>
                    <a:pt x="5773" y="2582"/>
                  </a:lnTo>
                  <a:lnTo>
                    <a:pt x="5790" y="2565"/>
                  </a:lnTo>
                  <a:lnTo>
                    <a:pt x="5798" y="2540"/>
                  </a:lnTo>
                  <a:lnTo>
                    <a:pt x="5807" y="2523"/>
                  </a:lnTo>
                  <a:lnTo>
                    <a:pt x="5815" y="2498"/>
                  </a:lnTo>
                  <a:lnTo>
                    <a:pt x="5823" y="2473"/>
                  </a:lnTo>
                  <a:lnTo>
                    <a:pt x="5832" y="2457"/>
                  </a:lnTo>
                  <a:lnTo>
                    <a:pt x="5840" y="2431"/>
                  </a:lnTo>
                  <a:lnTo>
                    <a:pt x="5848" y="2423"/>
                  </a:lnTo>
                  <a:lnTo>
                    <a:pt x="5857" y="2398"/>
                  </a:lnTo>
                  <a:lnTo>
                    <a:pt x="5865" y="2373"/>
                  </a:lnTo>
                  <a:lnTo>
                    <a:pt x="5865" y="2356"/>
                  </a:lnTo>
                  <a:lnTo>
                    <a:pt x="5874" y="2331"/>
                  </a:lnTo>
                  <a:lnTo>
                    <a:pt x="5874" y="2315"/>
                  </a:lnTo>
                  <a:lnTo>
                    <a:pt x="5874" y="2289"/>
                  </a:lnTo>
                  <a:lnTo>
                    <a:pt x="5874" y="2273"/>
                  </a:lnTo>
                  <a:lnTo>
                    <a:pt x="5874" y="2248"/>
                  </a:lnTo>
                  <a:lnTo>
                    <a:pt x="5874" y="2223"/>
                  </a:lnTo>
                  <a:lnTo>
                    <a:pt x="5874" y="2081"/>
                  </a:lnTo>
                  <a:lnTo>
                    <a:pt x="5874" y="2056"/>
                  </a:lnTo>
                  <a:lnTo>
                    <a:pt x="5874" y="2039"/>
                  </a:lnTo>
                  <a:lnTo>
                    <a:pt x="5874" y="2014"/>
                  </a:lnTo>
                  <a:lnTo>
                    <a:pt x="5874" y="1997"/>
                  </a:lnTo>
                  <a:lnTo>
                    <a:pt x="5874" y="1972"/>
                  </a:lnTo>
                  <a:lnTo>
                    <a:pt x="5874" y="1955"/>
                  </a:lnTo>
                  <a:lnTo>
                    <a:pt x="5865" y="1930"/>
                  </a:lnTo>
                  <a:lnTo>
                    <a:pt x="5865" y="1914"/>
                  </a:lnTo>
                  <a:lnTo>
                    <a:pt x="5865" y="1914"/>
                  </a:lnTo>
                  <a:lnTo>
                    <a:pt x="5848" y="1914"/>
                  </a:lnTo>
                  <a:lnTo>
                    <a:pt x="5840" y="1914"/>
                  </a:lnTo>
                  <a:lnTo>
                    <a:pt x="5832" y="1914"/>
                  </a:lnTo>
                  <a:lnTo>
                    <a:pt x="5823" y="1914"/>
                  </a:lnTo>
                  <a:lnTo>
                    <a:pt x="5815" y="1914"/>
                  </a:lnTo>
                  <a:lnTo>
                    <a:pt x="5807" y="1914"/>
                  </a:lnTo>
                  <a:lnTo>
                    <a:pt x="5798" y="1914"/>
                  </a:lnTo>
                  <a:lnTo>
                    <a:pt x="5782" y="1914"/>
                  </a:lnTo>
                  <a:lnTo>
                    <a:pt x="5773" y="1914"/>
                  </a:lnTo>
                  <a:lnTo>
                    <a:pt x="5640" y="1914"/>
                  </a:lnTo>
                  <a:lnTo>
                    <a:pt x="5623" y="1914"/>
                  </a:lnTo>
                  <a:lnTo>
                    <a:pt x="5623" y="1914"/>
                  </a:lnTo>
                  <a:lnTo>
                    <a:pt x="5598" y="1914"/>
                  </a:lnTo>
                  <a:lnTo>
                    <a:pt x="5581" y="1914"/>
                  </a:lnTo>
                  <a:lnTo>
                    <a:pt x="5556" y="1914"/>
                  </a:lnTo>
                  <a:lnTo>
                    <a:pt x="5539" y="1914"/>
                  </a:lnTo>
                  <a:lnTo>
                    <a:pt x="5514" y="1914"/>
                  </a:lnTo>
                  <a:lnTo>
                    <a:pt x="5489" y="1914"/>
                  </a:lnTo>
                  <a:lnTo>
                    <a:pt x="5447" y="1922"/>
                  </a:lnTo>
                  <a:lnTo>
                    <a:pt x="5406" y="1930"/>
                  </a:lnTo>
                  <a:lnTo>
                    <a:pt x="5364" y="1947"/>
                  </a:lnTo>
                  <a:lnTo>
                    <a:pt x="5314" y="1955"/>
                  </a:lnTo>
                  <a:lnTo>
                    <a:pt x="5272" y="1964"/>
                  </a:lnTo>
                  <a:lnTo>
                    <a:pt x="5230" y="1980"/>
                  </a:lnTo>
                  <a:lnTo>
                    <a:pt x="5205" y="1989"/>
                  </a:lnTo>
                  <a:lnTo>
                    <a:pt x="5188" y="1989"/>
                  </a:lnTo>
                  <a:lnTo>
                    <a:pt x="5147" y="1997"/>
                  </a:lnTo>
                  <a:lnTo>
                    <a:pt x="5113" y="2014"/>
                  </a:lnTo>
                  <a:lnTo>
                    <a:pt x="5072" y="2031"/>
                  </a:lnTo>
                  <a:lnTo>
                    <a:pt x="5038" y="2039"/>
                  </a:lnTo>
                  <a:lnTo>
                    <a:pt x="4980" y="2064"/>
                  </a:lnTo>
                  <a:lnTo>
                    <a:pt x="4938" y="2081"/>
                  </a:lnTo>
                  <a:lnTo>
                    <a:pt x="4904" y="2089"/>
                  </a:lnTo>
                  <a:lnTo>
                    <a:pt x="4863" y="2106"/>
                  </a:lnTo>
                  <a:lnTo>
                    <a:pt x="4821" y="2131"/>
                  </a:lnTo>
                  <a:lnTo>
                    <a:pt x="4779" y="2147"/>
                  </a:lnTo>
                  <a:lnTo>
                    <a:pt x="4737" y="2164"/>
                  </a:lnTo>
                  <a:lnTo>
                    <a:pt x="4696" y="2181"/>
                  </a:lnTo>
                  <a:lnTo>
                    <a:pt x="4654" y="2206"/>
                  </a:lnTo>
                  <a:lnTo>
                    <a:pt x="4612" y="2223"/>
                  </a:lnTo>
                  <a:lnTo>
                    <a:pt x="4579" y="2248"/>
                  </a:lnTo>
                  <a:lnTo>
                    <a:pt x="4537" y="2264"/>
                  </a:lnTo>
                  <a:lnTo>
                    <a:pt x="4495" y="2289"/>
                  </a:lnTo>
                  <a:lnTo>
                    <a:pt x="4462" y="2306"/>
                  </a:lnTo>
                  <a:lnTo>
                    <a:pt x="4420" y="2331"/>
                  </a:lnTo>
                  <a:lnTo>
                    <a:pt x="4378" y="2348"/>
                  </a:lnTo>
                  <a:lnTo>
                    <a:pt x="4345" y="2373"/>
                  </a:lnTo>
                  <a:lnTo>
                    <a:pt x="4303" y="2398"/>
                  </a:lnTo>
                  <a:lnTo>
                    <a:pt x="4270" y="2423"/>
                  </a:lnTo>
                  <a:lnTo>
                    <a:pt x="4228" y="2448"/>
                  </a:lnTo>
                  <a:lnTo>
                    <a:pt x="4194" y="2465"/>
                  </a:lnTo>
                  <a:lnTo>
                    <a:pt x="4153" y="2490"/>
                  </a:lnTo>
                  <a:lnTo>
                    <a:pt x="4119" y="2515"/>
                  </a:lnTo>
                  <a:lnTo>
                    <a:pt x="4077" y="2540"/>
                  </a:lnTo>
                  <a:lnTo>
                    <a:pt x="4044" y="2565"/>
                  </a:lnTo>
                  <a:lnTo>
                    <a:pt x="4011" y="2590"/>
                  </a:lnTo>
                  <a:lnTo>
                    <a:pt x="3969" y="2624"/>
                  </a:lnTo>
                  <a:lnTo>
                    <a:pt x="3935" y="2649"/>
                  </a:lnTo>
                  <a:lnTo>
                    <a:pt x="3910" y="2665"/>
                  </a:lnTo>
                  <a:lnTo>
                    <a:pt x="3902" y="2674"/>
                  </a:lnTo>
                  <a:lnTo>
                    <a:pt x="3860" y="2699"/>
                  </a:lnTo>
                  <a:lnTo>
                    <a:pt x="3827" y="2724"/>
                  </a:lnTo>
                  <a:lnTo>
                    <a:pt x="3793" y="2757"/>
                  </a:lnTo>
                  <a:lnTo>
                    <a:pt x="3760" y="2782"/>
                  </a:lnTo>
                  <a:lnTo>
                    <a:pt x="3685" y="2841"/>
                  </a:lnTo>
                  <a:lnTo>
                    <a:pt x="3618" y="2891"/>
                  </a:lnTo>
                  <a:lnTo>
                    <a:pt x="3551" y="2949"/>
                  </a:lnTo>
                  <a:lnTo>
                    <a:pt x="3476" y="3008"/>
                  </a:lnTo>
                  <a:lnTo>
                    <a:pt x="3409" y="3066"/>
                  </a:lnTo>
                  <a:lnTo>
                    <a:pt x="3342" y="3125"/>
                  </a:lnTo>
                  <a:lnTo>
                    <a:pt x="3275" y="3183"/>
                  </a:lnTo>
                  <a:lnTo>
                    <a:pt x="3209" y="3250"/>
                  </a:lnTo>
                  <a:lnTo>
                    <a:pt x="3142" y="3309"/>
                  </a:lnTo>
                  <a:lnTo>
                    <a:pt x="3075" y="3376"/>
                  </a:lnTo>
                  <a:lnTo>
                    <a:pt x="3008" y="3434"/>
                  </a:lnTo>
                  <a:lnTo>
                    <a:pt x="2941" y="3501"/>
                  </a:lnTo>
                  <a:lnTo>
                    <a:pt x="2874" y="3559"/>
                  </a:lnTo>
                  <a:lnTo>
                    <a:pt x="2749" y="3676"/>
                  </a:lnTo>
                  <a:lnTo>
                    <a:pt x="2741" y="3685"/>
                  </a:lnTo>
                  <a:lnTo>
                    <a:pt x="2615" y="3785"/>
                  </a:lnTo>
                  <a:lnTo>
                    <a:pt x="2590" y="3810"/>
                  </a:lnTo>
                  <a:lnTo>
                    <a:pt x="2557" y="3843"/>
                  </a:lnTo>
                  <a:lnTo>
                    <a:pt x="2465" y="3935"/>
                  </a:lnTo>
                  <a:lnTo>
                    <a:pt x="2407" y="3994"/>
                  </a:lnTo>
                  <a:lnTo>
                    <a:pt x="2348" y="4052"/>
                  </a:lnTo>
                  <a:lnTo>
                    <a:pt x="2281" y="4119"/>
                  </a:lnTo>
                  <a:lnTo>
                    <a:pt x="2248" y="4144"/>
                  </a:lnTo>
                  <a:lnTo>
                    <a:pt x="2214" y="4177"/>
                  </a:lnTo>
                  <a:lnTo>
                    <a:pt x="2181" y="4211"/>
                  </a:lnTo>
                  <a:lnTo>
                    <a:pt x="2148" y="4244"/>
                  </a:lnTo>
                  <a:lnTo>
                    <a:pt x="2114" y="4269"/>
                  </a:lnTo>
                  <a:lnTo>
                    <a:pt x="2081" y="4303"/>
                  </a:lnTo>
                  <a:lnTo>
                    <a:pt x="2047" y="4328"/>
                  </a:lnTo>
                  <a:lnTo>
                    <a:pt x="2014" y="4361"/>
                  </a:lnTo>
                  <a:lnTo>
                    <a:pt x="1981" y="4386"/>
                  </a:lnTo>
                  <a:lnTo>
                    <a:pt x="1947" y="4411"/>
                  </a:lnTo>
                  <a:lnTo>
                    <a:pt x="1914" y="4436"/>
                  </a:lnTo>
                  <a:lnTo>
                    <a:pt x="1880" y="4453"/>
                  </a:lnTo>
                  <a:lnTo>
                    <a:pt x="1864" y="4470"/>
                  </a:lnTo>
                  <a:lnTo>
                    <a:pt x="1847" y="4478"/>
                  </a:lnTo>
                  <a:lnTo>
                    <a:pt x="1830" y="4487"/>
                  </a:lnTo>
                  <a:lnTo>
                    <a:pt x="1813" y="4495"/>
                  </a:lnTo>
                  <a:lnTo>
                    <a:pt x="1797" y="4503"/>
                  </a:lnTo>
                  <a:lnTo>
                    <a:pt x="1780" y="4512"/>
                  </a:lnTo>
                  <a:lnTo>
                    <a:pt x="1763" y="4520"/>
                  </a:lnTo>
                  <a:lnTo>
                    <a:pt x="1738" y="4528"/>
                  </a:lnTo>
                  <a:lnTo>
                    <a:pt x="1722" y="4537"/>
                  </a:lnTo>
                  <a:lnTo>
                    <a:pt x="1696" y="4545"/>
                  </a:lnTo>
                  <a:lnTo>
                    <a:pt x="1671" y="4545"/>
                  </a:lnTo>
                  <a:lnTo>
                    <a:pt x="1646" y="4545"/>
                  </a:lnTo>
                  <a:lnTo>
                    <a:pt x="1621" y="4545"/>
                  </a:lnTo>
                  <a:lnTo>
                    <a:pt x="1596" y="4545"/>
                  </a:lnTo>
                  <a:lnTo>
                    <a:pt x="1580" y="4537"/>
                  </a:lnTo>
                  <a:lnTo>
                    <a:pt x="1554" y="4528"/>
                  </a:lnTo>
                  <a:lnTo>
                    <a:pt x="1529" y="4512"/>
                  </a:lnTo>
                  <a:lnTo>
                    <a:pt x="1496" y="4495"/>
                  </a:lnTo>
                  <a:lnTo>
                    <a:pt x="1471" y="4470"/>
                  </a:lnTo>
                  <a:lnTo>
                    <a:pt x="1454" y="4436"/>
                  </a:lnTo>
                  <a:lnTo>
                    <a:pt x="1438" y="4403"/>
                  </a:lnTo>
                  <a:lnTo>
                    <a:pt x="1438" y="4370"/>
                  </a:lnTo>
                  <a:lnTo>
                    <a:pt x="1438" y="4336"/>
                  </a:lnTo>
                  <a:lnTo>
                    <a:pt x="1438" y="4294"/>
                  </a:lnTo>
                  <a:lnTo>
                    <a:pt x="1446" y="4261"/>
                  </a:lnTo>
                  <a:lnTo>
                    <a:pt x="1446" y="4261"/>
                  </a:lnTo>
                  <a:lnTo>
                    <a:pt x="1454" y="4244"/>
                  </a:lnTo>
                  <a:lnTo>
                    <a:pt x="1463" y="4219"/>
                  </a:lnTo>
                  <a:lnTo>
                    <a:pt x="1479" y="4203"/>
                  </a:lnTo>
                  <a:lnTo>
                    <a:pt x="1488" y="4194"/>
                  </a:lnTo>
                  <a:lnTo>
                    <a:pt x="1496" y="4177"/>
                  </a:lnTo>
                  <a:lnTo>
                    <a:pt x="1504" y="4169"/>
                  </a:lnTo>
                  <a:lnTo>
                    <a:pt x="1529" y="4144"/>
                  </a:lnTo>
                  <a:lnTo>
                    <a:pt x="1546" y="4127"/>
                  </a:lnTo>
                  <a:lnTo>
                    <a:pt x="1563" y="4102"/>
                  </a:lnTo>
                  <a:lnTo>
                    <a:pt x="1605" y="4069"/>
                  </a:lnTo>
                  <a:lnTo>
                    <a:pt x="1621" y="4052"/>
                  </a:lnTo>
                  <a:lnTo>
                    <a:pt x="1630" y="4035"/>
                  </a:lnTo>
                  <a:lnTo>
                    <a:pt x="1638" y="4027"/>
                  </a:lnTo>
                  <a:lnTo>
                    <a:pt x="1638" y="4027"/>
                  </a:lnTo>
                  <a:lnTo>
                    <a:pt x="1638" y="4027"/>
                  </a:lnTo>
                  <a:lnTo>
                    <a:pt x="1705" y="3935"/>
                  </a:lnTo>
                  <a:lnTo>
                    <a:pt x="1763" y="3843"/>
                  </a:lnTo>
                  <a:lnTo>
                    <a:pt x="1830" y="3751"/>
                  </a:lnTo>
                  <a:lnTo>
                    <a:pt x="1864" y="3710"/>
                  </a:lnTo>
                  <a:lnTo>
                    <a:pt x="1889" y="3660"/>
                  </a:lnTo>
                  <a:lnTo>
                    <a:pt x="1922" y="3618"/>
                  </a:lnTo>
                  <a:lnTo>
                    <a:pt x="1947" y="3568"/>
                  </a:lnTo>
                  <a:lnTo>
                    <a:pt x="1981" y="3526"/>
                  </a:lnTo>
                  <a:lnTo>
                    <a:pt x="2006" y="3476"/>
                  </a:lnTo>
                  <a:lnTo>
                    <a:pt x="2039" y="3434"/>
                  </a:lnTo>
                  <a:lnTo>
                    <a:pt x="2064" y="3384"/>
                  </a:lnTo>
                  <a:lnTo>
                    <a:pt x="2097" y="3334"/>
                  </a:lnTo>
                  <a:lnTo>
                    <a:pt x="2123" y="3292"/>
                  </a:lnTo>
                  <a:lnTo>
                    <a:pt x="2164" y="3217"/>
                  </a:lnTo>
                  <a:lnTo>
                    <a:pt x="2206" y="3142"/>
                  </a:lnTo>
                  <a:lnTo>
                    <a:pt x="2298" y="2991"/>
                  </a:lnTo>
                  <a:lnTo>
                    <a:pt x="2340" y="2916"/>
                  </a:lnTo>
                  <a:lnTo>
                    <a:pt x="2382" y="2841"/>
                  </a:lnTo>
                  <a:lnTo>
                    <a:pt x="2398" y="2807"/>
                  </a:lnTo>
                  <a:lnTo>
                    <a:pt x="2423" y="2774"/>
                  </a:lnTo>
                  <a:lnTo>
                    <a:pt x="2440" y="2732"/>
                  </a:lnTo>
                  <a:lnTo>
                    <a:pt x="2465" y="2699"/>
                  </a:lnTo>
                  <a:lnTo>
                    <a:pt x="2482" y="2657"/>
                  </a:lnTo>
                  <a:lnTo>
                    <a:pt x="2507" y="2607"/>
                  </a:lnTo>
                  <a:lnTo>
                    <a:pt x="2532" y="2548"/>
                  </a:lnTo>
                  <a:lnTo>
                    <a:pt x="2565" y="2490"/>
                  </a:lnTo>
                  <a:lnTo>
                    <a:pt x="2599" y="2423"/>
                  </a:lnTo>
                  <a:lnTo>
                    <a:pt x="2632" y="2348"/>
                  </a:lnTo>
                  <a:lnTo>
                    <a:pt x="2666" y="2273"/>
                  </a:lnTo>
                  <a:lnTo>
                    <a:pt x="2682" y="2248"/>
                  </a:lnTo>
                  <a:lnTo>
                    <a:pt x="2707" y="2189"/>
                  </a:lnTo>
                  <a:lnTo>
                    <a:pt x="2724" y="2147"/>
                  </a:lnTo>
                  <a:lnTo>
                    <a:pt x="2741" y="2106"/>
                  </a:lnTo>
                  <a:lnTo>
                    <a:pt x="2757" y="2056"/>
                  </a:lnTo>
                  <a:lnTo>
                    <a:pt x="2783" y="2014"/>
                  </a:lnTo>
                  <a:lnTo>
                    <a:pt x="2799" y="1972"/>
                  </a:lnTo>
                  <a:lnTo>
                    <a:pt x="2816" y="1922"/>
                  </a:lnTo>
                  <a:lnTo>
                    <a:pt x="2833" y="1872"/>
                  </a:lnTo>
                  <a:lnTo>
                    <a:pt x="2858" y="1830"/>
                  </a:lnTo>
                  <a:lnTo>
                    <a:pt x="2874" y="1780"/>
                  </a:lnTo>
                  <a:lnTo>
                    <a:pt x="2891" y="1730"/>
                  </a:lnTo>
                  <a:lnTo>
                    <a:pt x="2908" y="1688"/>
                  </a:lnTo>
                  <a:lnTo>
                    <a:pt x="2925" y="1638"/>
                  </a:lnTo>
                  <a:lnTo>
                    <a:pt x="2941" y="1588"/>
                  </a:lnTo>
                  <a:lnTo>
                    <a:pt x="2958" y="1538"/>
                  </a:lnTo>
                  <a:lnTo>
                    <a:pt x="2975" y="1487"/>
                  </a:lnTo>
                  <a:lnTo>
                    <a:pt x="2991" y="1437"/>
                  </a:lnTo>
                  <a:lnTo>
                    <a:pt x="3000" y="1387"/>
                  </a:lnTo>
                  <a:lnTo>
                    <a:pt x="3016" y="1345"/>
                  </a:lnTo>
                  <a:lnTo>
                    <a:pt x="3025" y="1295"/>
                  </a:lnTo>
                  <a:lnTo>
                    <a:pt x="3041" y="1245"/>
                  </a:lnTo>
                  <a:lnTo>
                    <a:pt x="3050" y="1195"/>
                  </a:lnTo>
                  <a:lnTo>
                    <a:pt x="3058" y="1153"/>
                  </a:lnTo>
                  <a:lnTo>
                    <a:pt x="3067" y="1103"/>
                  </a:lnTo>
                  <a:lnTo>
                    <a:pt x="3075" y="1061"/>
                  </a:lnTo>
                  <a:lnTo>
                    <a:pt x="3083" y="1011"/>
                  </a:lnTo>
                  <a:lnTo>
                    <a:pt x="3083" y="970"/>
                  </a:lnTo>
                  <a:lnTo>
                    <a:pt x="3083" y="944"/>
                  </a:lnTo>
                  <a:lnTo>
                    <a:pt x="3083" y="928"/>
                  </a:lnTo>
                  <a:lnTo>
                    <a:pt x="3083" y="686"/>
                  </a:lnTo>
                  <a:lnTo>
                    <a:pt x="3083" y="669"/>
                  </a:lnTo>
                  <a:lnTo>
                    <a:pt x="3083" y="652"/>
                  </a:lnTo>
                  <a:lnTo>
                    <a:pt x="3083" y="635"/>
                  </a:lnTo>
                  <a:lnTo>
                    <a:pt x="3083" y="619"/>
                  </a:lnTo>
                  <a:lnTo>
                    <a:pt x="3083" y="602"/>
                  </a:lnTo>
                  <a:lnTo>
                    <a:pt x="3083" y="585"/>
                  </a:lnTo>
                  <a:lnTo>
                    <a:pt x="3083" y="577"/>
                  </a:lnTo>
                  <a:lnTo>
                    <a:pt x="3083" y="560"/>
                  </a:lnTo>
                  <a:lnTo>
                    <a:pt x="3083" y="543"/>
                  </a:lnTo>
                  <a:lnTo>
                    <a:pt x="3083" y="535"/>
                  </a:lnTo>
                  <a:lnTo>
                    <a:pt x="3083" y="518"/>
                  </a:lnTo>
                  <a:lnTo>
                    <a:pt x="3075" y="502"/>
                  </a:lnTo>
                  <a:lnTo>
                    <a:pt x="3075" y="493"/>
                  </a:lnTo>
                  <a:lnTo>
                    <a:pt x="3067" y="477"/>
                  </a:lnTo>
                  <a:lnTo>
                    <a:pt x="3058" y="468"/>
                  </a:lnTo>
                  <a:lnTo>
                    <a:pt x="3050" y="460"/>
                  </a:lnTo>
                  <a:lnTo>
                    <a:pt x="3033" y="435"/>
                  </a:lnTo>
                  <a:lnTo>
                    <a:pt x="3025" y="427"/>
                  </a:lnTo>
                  <a:lnTo>
                    <a:pt x="3016" y="418"/>
                  </a:lnTo>
                  <a:lnTo>
                    <a:pt x="3008" y="401"/>
                  </a:lnTo>
                  <a:lnTo>
                    <a:pt x="3000" y="393"/>
                  </a:lnTo>
                  <a:lnTo>
                    <a:pt x="2991" y="385"/>
                  </a:lnTo>
                  <a:lnTo>
                    <a:pt x="2983" y="376"/>
                  </a:lnTo>
                  <a:lnTo>
                    <a:pt x="2975" y="368"/>
                  </a:lnTo>
                  <a:lnTo>
                    <a:pt x="2966" y="360"/>
                  </a:lnTo>
                  <a:lnTo>
                    <a:pt x="2958" y="351"/>
                  </a:lnTo>
                  <a:lnTo>
                    <a:pt x="2950" y="343"/>
                  </a:lnTo>
                  <a:lnTo>
                    <a:pt x="2933" y="335"/>
                  </a:lnTo>
                  <a:lnTo>
                    <a:pt x="2925" y="335"/>
                  </a:lnTo>
                  <a:lnTo>
                    <a:pt x="2916" y="326"/>
                  </a:lnTo>
                  <a:lnTo>
                    <a:pt x="2908" y="326"/>
                  </a:lnTo>
                  <a:lnTo>
                    <a:pt x="2899" y="326"/>
                  </a:lnTo>
                  <a:lnTo>
                    <a:pt x="2899" y="326"/>
                  </a:lnTo>
                  <a:lnTo>
                    <a:pt x="2891" y="326"/>
                  </a:lnTo>
                  <a:lnTo>
                    <a:pt x="2883" y="326"/>
                  </a:lnTo>
                  <a:lnTo>
                    <a:pt x="2874" y="326"/>
                  </a:lnTo>
                  <a:lnTo>
                    <a:pt x="2874" y="326"/>
                  </a:lnTo>
                  <a:lnTo>
                    <a:pt x="2866" y="326"/>
                  </a:lnTo>
                  <a:lnTo>
                    <a:pt x="2732" y="326"/>
                  </a:lnTo>
                  <a:lnTo>
                    <a:pt x="2724" y="326"/>
                  </a:lnTo>
                  <a:lnTo>
                    <a:pt x="2716" y="326"/>
                  </a:lnTo>
                  <a:lnTo>
                    <a:pt x="2699" y="326"/>
                  </a:lnTo>
                  <a:lnTo>
                    <a:pt x="2682" y="326"/>
                  </a:lnTo>
                  <a:lnTo>
                    <a:pt x="2657" y="335"/>
                  </a:lnTo>
                  <a:lnTo>
                    <a:pt x="2632" y="343"/>
                  </a:lnTo>
                  <a:lnTo>
                    <a:pt x="2607" y="351"/>
                  </a:lnTo>
                  <a:lnTo>
                    <a:pt x="2582" y="360"/>
                  </a:lnTo>
                  <a:lnTo>
                    <a:pt x="2557" y="376"/>
                  </a:lnTo>
                  <a:lnTo>
                    <a:pt x="2549" y="376"/>
                  </a:lnTo>
                  <a:lnTo>
                    <a:pt x="2532" y="376"/>
                  </a:lnTo>
                  <a:lnTo>
                    <a:pt x="2507" y="393"/>
                  </a:lnTo>
                  <a:lnTo>
                    <a:pt x="2482" y="410"/>
                  </a:lnTo>
                  <a:lnTo>
                    <a:pt x="2448" y="418"/>
                  </a:lnTo>
                  <a:lnTo>
                    <a:pt x="2423" y="435"/>
                  </a:lnTo>
                  <a:lnTo>
                    <a:pt x="2398" y="452"/>
                  </a:lnTo>
                  <a:lnTo>
                    <a:pt x="2365" y="468"/>
                  </a:lnTo>
                  <a:lnTo>
                    <a:pt x="2340" y="485"/>
                  </a:lnTo>
                  <a:lnTo>
                    <a:pt x="2315" y="502"/>
                  </a:lnTo>
                  <a:lnTo>
                    <a:pt x="2281" y="518"/>
                  </a:lnTo>
                  <a:lnTo>
                    <a:pt x="2256" y="543"/>
                  </a:lnTo>
                  <a:lnTo>
                    <a:pt x="2223" y="560"/>
                  </a:lnTo>
                  <a:lnTo>
                    <a:pt x="2198" y="585"/>
                  </a:lnTo>
                  <a:lnTo>
                    <a:pt x="2173" y="602"/>
                  </a:lnTo>
                  <a:lnTo>
                    <a:pt x="2139" y="627"/>
                  </a:lnTo>
                  <a:lnTo>
                    <a:pt x="2114" y="644"/>
                  </a:lnTo>
                  <a:lnTo>
                    <a:pt x="2089" y="669"/>
                  </a:lnTo>
                  <a:lnTo>
                    <a:pt x="2056" y="686"/>
                  </a:lnTo>
                  <a:lnTo>
                    <a:pt x="2031" y="711"/>
                  </a:lnTo>
                  <a:lnTo>
                    <a:pt x="2006" y="736"/>
                  </a:lnTo>
                  <a:lnTo>
                    <a:pt x="1981" y="752"/>
                  </a:lnTo>
                  <a:lnTo>
                    <a:pt x="1930" y="802"/>
                  </a:lnTo>
                  <a:lnTo>
                    <a:pt x="1872" y="844"/>
                  </a:lnTo>
                  <a:lnTo>
                    <a:pt x="1822" y="886"/>
                  </a:lnTo>
                  <a:lnTo>
                    <a:pt x="1780" y="936"/>
                  </a:lnTo>
                  <a:lnTo>
                    <a:pt x="1730" y="978"/>
                  </a:lnTo>
                  <a:lnTo>
                    <a:pt x="1688" y="1020"/>
                  </a:lnTo>
                  <a:lnTo>
                    <a:pt x="1646" y="1053"/>
                  </a:lnTo>
                  <a:lnTo>
                    <a:pt x="1613" y="1095"/>
                  </a:lnTo>
                  <a:lnTo>
                    <a:pt x="1546" y="1162"/>
                  </a:lnTo>
                  <a:lnTo>
                    <a:pt x="1488" y="1220"/>
                  </a:lnTo>
                  <a:lnTo>
                    <a:pt x="1446" y="1262"/>
                  </a:lnTo>
                  <a:lnTo>
                    <a:pt x="1412" y="1304"/>
                  </a:lnTo>
                  <a:lnTo>
                    <a:pt x="1371" y="1345"/>
                  </a:lnTo>
                  <a:lnTo>
                    <a:pt x="1329" y="1387"/>
                  </a:lnTo>
                  <a:lnTo>
                    <a:pt x="1287" y="1429"/>
                  </a:lnTo>
                  <a:lnTo>
                    <a:pt x="1254" y="1479"/>
                  </a:lnTo>
                  <a:lnTo>
                    <a:pt x="1212" y="1529"/>
                  </a:lnTo>
                  <a:lnTo>
                    <a:pt x="1179" y="1571"/>
                  </a:lnTo>
                  <a:lnTo>
                    <a:pt x="1137" y="1621"/>
                  </a:lnTo>
                  <a:lnTo>
                    <a:pt x="1103" y="1671"/>
                  </a:lnTo>
                  <a:lnTo>
                    <a:pt x="1070" y="1721"/>
                  </a:lnTo>
                  <a:lnTo>
                    <a:pt x="1028" y="1772"/>
                  </a:lnTo>
                  <a:lnTo>
                    <a:pt x="995" y="1822"/>
                  </a:lnTo>
                  <a:lnTo>
                    <a:pt x="961" y="1872"/>
                  </a:lnTo>
                  <a:lnTo>
                    <a:pt x="928" y="1922"/>
                  </a:lnTo>
                  <a:lnTo>
                    <a:pt x="894" y="1972"/>
                  </a:lnTo>
                  <a:lnTo>
                    <a:pt x="861" y="2031"/>
                  </a:lnTo>
                  <a:lnTo>
                    <a:pt x="828" y="2081"/>
                  </a:lnTo>
                  <a:lnTo>
                    <a:pt x="803" y="2139"/>
                  </a:lnTo>
                  <a:lnTo>
                    <a:pt x="769" y="2189"/>
                  </a:lnTo>
                  <a:lnTo>
                    <a:pt x="736" y="2248"/>
                  </a:lnTo>
                  <a:lnTo>
                    <a:pt x="711" y="2298"/>
                  </a:lnTo>
                  <a:lnTo>
                    <a:pt x="677" y="2356"/>
                  </a:lnTo>
                  <a:lnTo>
                    <a:pt x="652" y="2415"/>
                  </a:lnTo>
                  <a:lnTo>
                    <a:pt x="627" y="2473"/>
                  </a:lnTo>
                  <a:lnTo>
                    <a:pt x="602" y="2532"/>
                  </a:lnTo>
                  <a:lnTo>
                    <a:pt x="569" y="2582"/>
                  </a:lnTo>
                  <a:lnTo>
                    <a:pt x="544" y="2640"/>
                  </a:lnTo>
                  <a:lnTo>
                    <a:pt x="527" y="2699"/>
                  </a:lnTo>
                  <a:lnTo>
                    <a:pt x="502" y="2757"/>
                  </a:lnTo>
                  <a:lnTo>
                    <a:pt x="477" y="2816"/>
                  </a:lnTo>
                  <a:lnTo>
                    <a:pt x="452" y="2874"/>
                  </a:lnTo>
                  <a:lnTo>
                    <a:pt x="435" y="2941"/>
                  </a:lnTo>
                  <a:lnTo>
                    <a:pt x="418" y="3000"/>
                  </a:lnTo>
                  <a:lnTo>
                    <a:pt x="393" y="3058"/>
                  </a:lnTo>
                  <a:lnTo>
                    <a:pt x="377" y="3117"/>
                  </a:lnTo>
                  <a:lnTo>
                    <a:pt x="360" y="3175"/>
                  </a:lnTo>
                  <a:lnTo>
                    <a:pt x="343" y="3233"/>
                  </a:lnTo>
                  <a:lnTo>
                    <a:pt x="326" y="3300"/>
                  </a:lnTo>
                  <a:lnTo>
                    <a:pt x="310" y="3359"/>
                  </a:lnTo>
                  <a:lnTo>
                    <a:pt x="301" y="3417"/>
                  </a:lnTo>
                  <a:lnTo>
                    <a:pt x="285" y="3476"/>
                  </a:lnTo>
                  <a:lnTo>
                    <a:pt x="276" y="3543"/>
                  </a:lnTo>
                  <a:lnTo>
                    <a:pt x="260" y="3601"/>
                  </a:lnTo>
                  <a:lnTo>
                    <a:pt x="251" y="3660"/>
                  </a:lnTo>
                  <a:lnTo>
                    <a:pt x="243" y="3718"/>
                  </a:lnTo>
                  <a:lnTo>
                    <a:pt x="235" y="3785"/>
                  </a:lnTo>
                  <a:lnTo>
                    <a:pt x="226" y="3843"/>
                  </a:lnTo>
                  <a:lnTo>
                    <a:pt x="226" y="3902"/>
                  </a:lnTo>
                  <a:lnTo>
                    <a:pt x="226" y="3960"/>
                  </a:lnTo>
                  <a:lnTo>
                    <a:pt x="226" y="3969"/>
                  </a:lnTo>
                  <a:lnTo>
                    <a:pt x="218" y="4027"/>
                  </a:lnTo>
                  <a:lnTo>
                    <a:pt x="218" y="4052"/>
                  </a:lnTo>
                  <a:lnTo>
                    <a:pt x="218" y="4086"/>
                  </a:lnTo>
                  <a:lnTo>
                    <a:pt x="218" y="4111"/>
                  </a:lnTo>
                  <a:lnTo>
                    <a:pt x="218" y="4144"/>
                  </a:lnTo>
                  <a:lnTo>
                    <a:pt x="218" y="4177"/>
                  </a:lnTo>
                  <a:lnTo>
                    <a:pt x="218" y="4203"/>
                  </a:lnTo>
                  <a:lnTo>
                    <a:pt x="218" y="4503"/>
                  </a:lnTo>
                  <a:lnTo>
                    <a:pt x="218" y="4537"/>
                  </a:lnTo>
                  <a:lnTo>
                    <a:pt x="218" y="4562"/>
                  </a:lnTo>
                  <a:lnTo>
                    <a:pt x="218" y="4595"/>
                  </a:lnTo>
                  <a:lnTo>
                    <a:pt x="218" y="4620"/>
                  </a:lnTo>
                  <a:lnTo>
                    <a:pt x="218" y="4654"/>
                  </a:lnTo>
                  <a:lnTo>
                    <a:pt x="218" y="4679"/>
                  </a:lnTo>
                  <a:lnTo>
                    <a:pt x="218" y="4712"/>
                  </a:lnTo>
                  <a:lnTo>
                    <a:pt x="218" y="4737"/>
                  </a:lnTo>
                  <a:lnTo>
                    <a:pt x="218" y="4771"/>
                  </a:lnTo>
                  <a:lnTo>
                    <a:pt x="218" y="4796"/>
                  </a:lnTo>
                  <a:lnTo>
                    <a:pt x="168" y="4879"/>
                  </a:lnTo>
                  <a:lnTo>
                    <a:pt x="84" y="4829"/>
                  </a:lnTo>
                  <a:lnTo>
                    <a:pt x="76" y="4796"/>
                  </a:lnTo>
                  <a:lnTo>
                    <a:pt x="67" y="4771"/>
                  </a:lnTo>
                  <a:lnTo>
                    <a:pt x="59" y="4737"/>
                  </a:lnTo>
                  <a:lnTo>
                    <a:pt x="51" y="4712"/>
                  </a:lnTo>
                  <a:lnTo>
                    <a:pt x="42" y="4679"/>
                  </a:lnTo>
                  <a:lnTo>
                    <a:pt x="34" y="4645"/>
                  </a:lnTo>
                  <a:lnTo>
                    <a:pt x="26" y="4620"/>
                  </a:lnTo>
                  <a:lnTo>
                    <a:pt x="17" y="4587"/>
                  </a:lnTo>
                  <a:lnTo>
                    <a:pt x="17" y="4553"/>
                  </a:lnTo>
                  <a:lnTo>
                    <a:pt x="9" y="4520"/>
                  </a:lnTo>
                  <a:lnTo>
                    <a:pt x="1" y="4495"/>
                  </a:lnTo>
                  <a:lnTo>
                    <a:pt x="1" y="4462"/>
                  </a:lnTo>
                  <a:lnTo>
                    <a:pt x="1" y="4428"/>
                  </a:lnTo>
                  <a:lnTo>
                    <a:pt x="1" y="4395"/>
                  </a:lnTo>
                  <a:lnTo>
                    <a:pt x="1" y="4370"/>
                  </a:lnTo>
                  <a:lnTo>
                    <a:pt x="1" y="4336"/>
                  </a:lnTo>
                  <a:lnTo>
                    <a:pt x="1" y="4303"/>
                  </a:lnTo>
                  <a:lnTo>
                    <a:pt x="1" y="4269"/>
                  </a:lnTo>
                  <a:lnTo>
                    <a:pt x="1" y="4244"/>
                  </a:lnTo>
                  <a:lnTo>
                    <a:pt x="1" y="4211"/>
                  </a:lnTo>
                  <a:lnTo>
                    <a:pt x="1" y="4177"/>
                  </a:lnTo>
                  <a:lnTo>
                    <a:pt x="1" y="4144"/>
                  </a:lnTo>
                  <a:lnTo>
                    <a:pt x="1" y="4111"/>
                  </a:lnTo>
                  <a:lnTo>
                    <a:pt x="1" y="4086"/>
                  </a:lnTo>
                  <a:lnTo>
                    <a:pt x="1" y="3952"/>
                  </a:lnTo>
                  <a:lnTo>
                    <a:pt x="1" y="3885"/>
                  </a:lnTo>
                  <a:lnTo>
                    <a:pt x="1" y="3827"/>
                  </a:lnTo>
                  <a:lnTo>
                    <a:pt x="9" y="3760"/>
                  </a:lnTo>
                  <a:lnTo>
                    <a:pt x="17" y="3693"/>
                  </a:lnTo>
                  <a:lnTo>
                    <a:pt x="26" y="3626"/>
                  </a:lnTo>
                  <a:lnTo>
                    <a:pt x="34" y="3568"/>
                  </a:lnTo>
                  <a:lnTo>
                    <a:pt x="42" y="3501"/>
                  </a:lnTo>
                  <a:lnTo>
                    <a:pt x="59" y="3434"/>
                  </a:lnTo>
                  <a:lnTo>
                    <a:pt x="67" y="3367"/>
                  </a:lnTo>
                  <a:lnTo>
                    <a:pt x="84" y="3309"/>
                  </a:lnTo>
                  <a:lnTo>
                    <a:pt x="101" y="3242"/>
                  </a:lnTo>
                  <a:lnTo>
                    <a:pt x="118" y="3175"/>
                  </a:lnTo>
                  <a:lnTo>
                    <a:pt x="126" y="3108"/>
                  </a:lnTo>
                  <a:lnTo>
                    <a:pt x="151" y="3050"/>
                  </a:lnTo>
                  <a:lnTo>
                    <a:pt x="168" y="2983"/>
                  </a:lnTo>
                  <a:lnTo>
                    <a:pt x="184" y="2924"/>
                  </a:lnTo>
                  <a:lnTo>
                    <a:pt x="209" y="2858"/>
                  </a:lnTo>
                  <a:lnTo>
                    <a:pt x="226" y="2791"/>
                  </a:lnTo>
                  <a:lnTo>
                    <a:pt x="251" y="2732"/>
                  </a:lnTo>
                  <a:lnTo>
                    <a:pt x="276" y="2665"/>
                  </a:lnTo>
                  <a:lnTo>
                    <a:pt x="301" y="2607"/>
                  </a:lnTo>
                  <a:lnTo>
                    <a:pt x="326" y="2540"/>
                  </a:lnTo>
                  <a:lnTo>
                    <a:pt x="351" y="2482"/>
                  </a:lnTo>
                  <a:lnTo>
                    <a:pt x="377" y="2423"/>
                  </a:lnTo>
                  <a:lnTo>
                    <a:pt x="402" y="2356"/>
                  </a:lnTo>
                  <a:lnTo>
                    <a:pt x="427" y="2298"/>
                  </a:lnTo>
                  <a:lnTo>
                    <a:pt x="460" y="2239"/>
                  </a:lnTo>
                  <a:lnTo>
                    <a:pt x="485" y="2181"/>
                  </a:lnTo>
                  <a:lnTo>
                    <a:pt x="519" y="2122"/>
                  </a:lnTo>
                  <a:lnTo>
                    <a:pt x="552" y="2064"/>
                  </a:lnTo>
                  <a:lnTo>
                    <a:pt x="577" y="2005"/>
                  </a:lnTo>
                  <a:lnTo>
                    <a:pt x="610" y="1947"/>
                  </a:lnTo>
                  <a:lnTo>
                    <a:pt x="644" y="1888"/>
                  </a:lnTo>
                  <a:lnTo>
                    <a:pt x="677" y="1830"/>
                  </a:lnTo>
                  <a:lnTo>
                    <a:pt x="711" y="1772"/>
                  </a:lnTo>
                  <a:lnTo>
                    <a:pt x="752" y="1721"/>
                  </a:lnTo>
                  <a:lnTo>
                    <a:pt x="786" y="1663"/>
                  </a:lnTo>
                  <a:lnTo>
                    <a:pt x="819" y="1613"/>
                  </a:lnTo>
                  <a:lnTo>
                    <a:pt x="861" y="1554"/>
                  </a:lnTo>
                  <a:lnTo>
                    <a:pt x="894" y="1504"/>
                  </a:lnTo>
                  <a:lnTo>
                    <a:pt x="936" y="1446"/>
                  </a:lnTo>
                  <a:lnTo>
                    <a:pt x="970" y="1396"/>
                  </a:lnTo>
                  <a:lnTo>
                    <a:pt x="1011" y="1345"/>
                  </a:lnTo>
                  <a:lnTo>
                    <a:pt x="1053" y="1295"/>
                  </a:lnTo>
                  <a:lnTo>
                    <a:pt x="1087" y="1245"/>
                  </a:lnTo>
                  <a:lnTo>
                    <a:pt x="1128" y="1195"/>
                  </a:lnTo>
                  <a:lnTo>
                    <a:pt x="1170" y="1145"/>
                  </a:lnTo>
                  <a:lnTo>
                    <a:pt x="1212" y="1103"/>
                  </a:lnTo>
                  <a:lnTo>
                    <a:pt x="1254" y="1053"/>
                  </a:lnTo>
                  <a:lnTo>
                    <a:pt x="1295" y="1011"/>
                  </a:lnTo>
                  <a:lnTo>
                    <a:pt x="1354" y="953"/>
                  </a:lnTo>
                  <a:lnTo>
                    <a:pt x="1421" y="886"/>
                  </a:lnTo>
                  <a:lnTo>
                    <a:pt x="1463" y="844"/>
                  </a:lnTo>
                  <a:lnTo>
                    <a:pt x="1504" y="802"/>
                  </a:lnTo>
                  <a:lnTo>
                    <a:pt x="1546" y="761"/>
                  </a:lnTo>
                  <a:lnTo>
                    <a:pt x="1588" y="711"/>
                  </a:lnTo>
                  <a:lnTo>
                    <a:pt x="1638" y="660"/>
                  </a:lnTo>
                  <a:lnTo>
                    <a:pt x="1688" y="619"/>
                  </a:lnTo>
                  <a:lnTo>
                    <a:pt x="1747" y="569"/>
                  </a:lnTo>
                  <a:lnTo>
                    <a:pt x="1797" y="518"/>
                  </a:lnTo>
                  <a:lnTo>
                    <a:pt x="1830" y="493"/>
                  </a:lnTo>
                  <a:lnTo>
                    <a:pt x="1855" y="468"/>
                  </a:lnTo>
                  <a:lnTo>
                    <a:pt x="1889" y="443"/>
                  </a:lnTo>
                  <a:lnTo>
                    <a:pt x="1914" y="418"/>
                  </a:lnTo>
                  <a:lnTo>
                    <a:pt x="1947" y="393"/>
                  </a:lnTo>
                  <a:lnTo>
                    <a:pt x="1972" y="376"/>
                  </a:lnTo>
                  <a:lnTo>
                    <a:pt x="2006" y="351"/>
                  </a:lnTo>
                  <a:lnTo>
                    <a:pt x="2039" y="326"/>
                  </a:lnTo>
                  <a:lnTo>
                    <a:pt x="2064" y="301"/>
                  </a:lnTo>
                  <a:lnTo>
                    <a:pt x="2097" y="276"/>
                  </a:lnTo>
                  <a:lnTo>
                    <a:pt x="2131" y="259"/>
                  </a:lnTo>
                  <a:lnTo>
                    <a:pt x="2164" y="234"/>
                  </a:lnTo>
                  <a:lnTo>
                    <a:pt x="2189" y="218"/>
                  </a:lnTo>
                  <a:lnTo>
                    <a:pt x="2223" y="193"/>
                  </a:lnTo>
                  <a:lnTo>
                    <a:pt x="2256" y="176"/>
                  </a:lnTo>
                  <a:lnTo>
                    <a:pt x="2290" y="151"/>
                  </a:lnTo>
                  <a:lnTo>
                    <a:pt x="2323" y="134"/>
                  </a:lnTo>
                  <a:lnTo>
                    <a:pt x="2356" y="117"/>
                  </a:lnTo>
                  <a:lnTo>
                    <a:pt x="2390" y="101"/>
                  </a:lnTo>
                  <a:lnTo>
                    <a:pt x="2423" y="84"/>
                  </a:lnTo>
                  <a:lnTo>
                    <a:pt x="2448" y="76"/>
                  </a:lnTo>
                  <a:lnTo>
                    <a:pt x="2457" y="76"/>
                  </a:lnTo>
                  <a:lnTo>
                    <a:pt x="2490" y="59"/>
                  </a:lnTo>
                  <a:lnTo>
                    <a:pt x="2524" y="42"/>
                  </a:lnTo>
                  <a:lnTo>
                    <a:pt x="2557" y="34"/>
                  </a:lnTo>
                  <a:lnTo>
                    <a:pt x="2590" y="17"/>
                  </a:lnTo>
                  <a:lnTo>
                    <a:pt x="2624" y="9"/>
                  </a:lnTo>
                  <a:lnTo>
                    <a:pt x="2657" y="0"/>
                  </a:lnTo>
                  <a:lnTo>
                    <a:pt x="2674" y="0"/>
                  </a:lnTo>
                  <a:lnTo>
                    <a:pt x="2699" y="0"/>
                  </a:lnTo>
                  <a:lnTo>
                    <a:pt x="2716" y="0"/>
                  </a:lnTo>
                  <a:lnTo>
                    <a:pt x="2732" y="0"/>
                  </a:lnTo>
                  <a:lnTo>
                    <a:pt x="2749" y="0"/>
                  </a:lnTo>
                  <a:lnTo>
                    <a:pt x="2766" y="0"/>
                  </a:lnTo>
                  <a:lnTo>
                    <a:pt x="2891" y="0"/>
                  </a:lnTo>
                  <a:lnTo>
                    <a:pt x="2908" y="0"/>
                  </a:lnTo>
                  <a:lnTo>
                    <a:pt x="2925" y="0"/>
                  </a:lnTo>
                  <a:lnTo>
                    <a:pt x="2941" y="0"/>
                  </a:lnTo>
                  <a:lnTo>
                    <a:pt x="2958" y="0"/>
                  </a:lnTo>
                  <a:lnTo>
                    <a:pt x="2983" y="0"/>
                  </a:lnTo>
                  <a:lnTo>
                    <a:pt x="3000" y="0"/>
                  </a:lnTo>
                  <a:lnTo>
                    <a:pt x="3016" y="9"/>
                  </a:lnTo>
                  <a:lnTo>
                    <a:pt x="3033" y="17"/>
                  </a:lnTo>
                  <a:lnTo>
                    <a:pt x="3050" y="17"/>
                  </a:lnTo>
                  <a:lnTo>
                    <a:pt x="3067" y="26"/>
                  </a:lnTo>
                  <a:lnTo>
                    <a:pt x="3083" y="34"/>
                  </a:lnTo>
                  <a:lnTo>
                    <a:pt x="3100" y="42"/>
                  </a:lnTo>
                  <a:lnTo>
                    <a:pt x="3117" y="51"/>
                  </a:lnTo>
                  <a:lnTo>
                    <a:pt x="3142" y="67"/>
                  </a:lnTo>
                  <a:lnTo>
                    <a:pt x="3158" y="84"/>
                  </a:lnTo>
                  <a:lnTo>
                    <a:pt x="3184" y="92"/>
                  </a:lnTo>
                  <a:lnTo>
                    <a:pt x="3200" y="109"/>
                  </a:lnTo>
                  <a:lnTo>
                    <a:pt x="3225" y="126"/>
                  </a:lnTo>
                  <a:lnTo>
                    <a:pt x="3242" y="142"/>
                  </a:lnTo>
                  <a:lnTo>
                    <a:pt x="3259" y="159"/>
                  </a:lnTo>
                  <a:lnTo>
                    <a:pt x="3275" y="176"/>
                  </a:lnTo>
                  <a:lnTo>
                    <a:pt x="3292" y="193"/>
                  </a:lnTo>
                  <a:lnTo>
                    <a:pt x="3309" y="218"/>
                  </a:lnTo>
                  <a:lnTo>
                    <a:pt x="3326" y="234"/>
                  </a:lnTo>
                  <a:lnTo>
                    <a:pt x="3342" y="251"/>
                  </a:lnTo>
                  <a:lnTo>
                    <a:pt x="3351" y="276"/>
                  </a:lnTo>
                  <a:lnTo>
                    <a:pt x="3367" y="293"/>
                  </a:lnTo>
                  <a:lnTo>
                    <a:pt x="3376" y="318"/>
                  </a:lnTo>
                  <a:lnTo>
                    <a:pt x="3392" y="335"/>
                  </a:lnTo>
                  <a:lnTo>
                    <a:pt x="3401" y="360"/>
                  </a:lnTo>
                  <a:lnTo>
                    <a:pt x="3409" y="385"/>
                  </a:lnTo>
                  <a:lnTo>
                    <a:pt x="3417" y="401"/>
                  </a:lnTo>
                  <a:lnTo>
                    <a:pt x="3426" y="427"/>
                  </a:lnTo>
                  <a:lnTo>
                    <a:pt x="3434" y="452"/>
                  </a:lnTo>
                  <a:lnTo>
                    <a:pt x="3442" y="477"/>
                  </a:lnTo>
                  <a:lnTo>
                    <a:pt x="3451" y="493"/>
                  </a:lnTo>
                  <a:lnTo>
                    <a:pt x="3459" y="518"/>
                  </a:lnTo>
                  <a:lnTo>
                    <a:pt x="3459" y="543"/>
                  </a:lnTo>
                  <a:lnTo>
                    <a:pt x="3459" y="569"/>
                  </a:lnTo>
                  <a:lnTo>
                    <a:pt x="3459" y="594"/>
                  </a:lnTo>
                  <a:lnTo>
                    <a:pt x="3459" y="619"/>
                  </a:lnTo>
                  <a:lnTo>
                    <a:pt x="3459" y="644"/>
                  </a:lnTo>
                  <a:lnTo>
                    <a:pt x="3459" y="669"/>
                  </a:lnTo>
                  <a:lnTo>
                    <a:pt x="3459" y="694"/>
                  </a:lnTo>
                  <a:lnTo>
                    <a:pt x="3459" y="719"/>
                  </a:lnTo>
                  <a:lnTo>
                    <a:pt x="3459" y="744"/>
                  </a:lnTo>
                  <a:lnTo>
                    <a:pt x="3459" y="970"/>
                  </a:lnTo>
                  <a:lnTo>
                    <a:pt x="3459" y="995"/>
                  </a:lnTo>
                  <a:lnTo>
                    <a:pt x="3459" y="1020"/>
                  </a:lnTo>
                  <a:lnTo>
                    <a:pt x="3459" y="1078"/>
                  </a:lnTo>
                  <a:lnTo>
                    <a:pt x="3451" y="1128"/>
                  </a:lnTo>
                  <a:lnTo>
                    <a:pt x="3442" y="1178"/>
                  </a:lnTo>
                  <a:lnTo>
                    <a:pt x="3434" y="1229"/>
                  </a:lnTo>
                  <a:lnTo>
                    <a:pt x="3426" y="1287"/>
                  </a:lnTo>
                  <a:lnTo>
                    <a:pt x="3409" y="1337"/>
                  </a:lnTo>
                  <a:lnTo>
                    <a:pt x="3401" y="1396"/>
                  </a:lnTo>
                  <a:lnTo>
                    <a:pt x="3384" y="1446"/>
                  </a:lnTo>
                  <a:lnTo>
                    <a:pt x="3376" y="1496"/>
                  </a:lnTo>
                  <a:lnTo>
                    <a:pt x="3359" y="1554"/>
                  </a:lnTo>
                  <a:lnTo>
                    <a:pt x="3342" y="1604"/>
                  </a:lnTo>
                  <a:lnTo>
                    <a:pt x="3326" y="1663"/>
                  </a:lnTo>
                  <a:lnTo>
                    <a:pt x="3309" y="1713"/>
                  </a:lnTo>
                  <a:lnTo>
                    <a:pt x="3292" y="1763"/>
                  </a:lnTo>
                  <a:lnTo>
                    <a:pt x="3275" y="1813"/>
                  </a:lnTo>
                  <a:lnTo>
                    <a:pt x="3259" y="1872"/>
                  </a:lnTo>
                  <a:lnTo>
                    <a:pt x="3242" y="1922"/>
                  </a:lnTo>
                  <a:lnTo>
                    <a:pt x="3217" y="1972"/>
                  </a:lnTo>
                  <a:lnTo>
                    <a:pt x="3200" y="2022"/>
                  </a:lnTo>
                  <a:lnTo>
                    <a:pt x="3184" y="2072"/>
                  </a:lnTo>
                  <a:lnTo>
                    <a:pt x="3167" y="2122"/>
                  </a:lnTo>
                  <a:lnTo>
                    <a:pt x="3142" y="2164"/>
                  </a:lnTo>
                  <a:lnTo>
                    <a:pt x="3125" y="2214"/>
                  </a:lnTo>
                  <a:lnTo>
                    <a:pt x="3100" y="2264"/>
                  </a:lnTo>
                  <a:lnTo>
                    <a:pt x="3083" y="2306"/>
                  </a:lnTo>
                  <a:lnTo>
                    <a:pt x="3067" y="2356"/>
                  </a:lnTo>
                  <a:lnTo>
                    <a:pt x="3041" y="2415"/>
                  </a:lnTo>
                  <a:lnTo>
                    <a:pt x="3025" y="2440"/>
                  </a:lnTo>
                  <a:lnTo>
                    <a:pt x="2991" y="2523"/>
                  </a:lnTo>
                  <a:lnTo>
                    <a:pt x="2950" y="2599"/>
                  </a:lnTo>
                  <a:lnTo>
                    <a:pt x="2916" y="2665"/>
                  </a:lnTo>
                  <a:lnTo>
                    <a:pt x="2891" y="2732"/>
                  </a:lnTo>
                  <a:lnTo>
                    <a:pt x="2858" y="2791"/>
                  </a:lnTo>
                  <a:lnTo>
                    <a:pt x="2833" y="2841"/>
                  </a:lnTo>
                  <a:lnTo>
                    <a:pt x="2808" y="2883"/>
                  </a:lnTo>
                  <a:lnTo>
                    <a:pt x="2791" y="2924"/>
                  </a:lnTo>
                  <a:lnTo>
                    <a:pt x="2766" y="2966"/>
                  </a:lnTo>
                  <a:lnTo>
                    <a:pt x="2749" y="3000"/>
                  </a:lnTo>
                  <a:lnTo>
                    <a:pt x="2724" y="3041"/>
                  </a:lnTo>
                  <a:lnTo>
                    <a:pt x="2682" y="3117"/>
                  </a:lnTo>
                  <a:lnTo>
                    <a:pt x="2640" y="3192"/>
                  </a:lnTo>
                  <a:lnTo>
                    <a:pt x="2549" y="3342"/>
                  </a:lnTo>
                  <a:lnTo>
                    <a:pt x="2507" y="3417"/>
                  </a:lnTo>
                  <a:lnTo>
                    <a:pt x="2482" y="3467"/>
                  </a:lnTo>
                  <a:lnTo>
                    <a:pt x="2524" y="3426"/>
                  </a:lnTo>
                  <a:lnTo>
                    <a:pt x="2532" y="3417"/>
                  </a:lnTo>
                  <a:lnTo>
                    <a:pt x="2657" y="3309"/>
                  </a:lnTo>
                  <a:lnTo>
                    <a:pt x="2732" y="3242"/>
                  </a:lnTo>
                  <a:lnTo>
                    <a:pt x="2799" y="3183"/>
                  </a:lnTo>
                  <a:lnTo>
                    <a:pt x="2866" y="3125"/>
                  </a:lnTo>
                  <a:lnTo>
                    <a:pt x="2941" y="3066"/>
                  </a:lnTo>
                  <a:lnTo>
                    <a:pt x="3008" y="3000"/>
                  </a:lnTo>
                  <a:lnTo>
                    <a:pt x="3083" y="2941"/>
                  </a:lnTo>
                  <a:lnTo>
                    <a:pt x="3150" y="2883"/>
                  </a:lnTo>
                  <a:lnTo>
                    <a:pt x="3225" y="2824"/>
                  </a:lnTo>
                  <a:lnTo>
                    <a:pt x="3300" y="2766"/>
                  </a:lnTo>
                  <a:lnTo>
                    <a:pt x="3367" y="2707"/>
                  </a:lnTo>
                  <a:lnTo>
                    <a:pt x="3442" y="2657"/>
                  </a:lnTo>
                  <a:lnTo>
                    <a:pt x="3518" y="2599"/>
                  </a:lnTo>
                  <a:lnTo>
                    <a:pt x="3593" y="2540"/>
                  </a:lnTo>
                  <a:lnTo>
                    <a:pt x="3635" y="2515"/>
                  </a:lnTo>
                  <a:lnTo>
                    <a:pt x="3668" y="2490"/>
                  </a:lnTo>
                  <a:lnTo>
                    <a:pt x="3710" y="2465"/>
                  </a:lnTo>
                  <a:lnTo>
                    <a:pt x="3743" y="2431"/>
                  </a:lnTo>
                  <a:lnTo>
                    <a:pt x="3752" y="2431"/>
                  </a:lnTo>
                  <a:lnTo>
                    <a:pt x="3785" y="2406"/>
                  </a:lnTo>
                  <a:lnTo>
                    <a:pt x="3827" y="2381"/>
                  </a:lnTo>
                  <a:lnTo>
                    <a:pt x="3860" y="2356"/>
                  </a:lnTo>
                  <a:lnTo>
                    <a:pt x="3902" y="2331"/>
                  </a:lnTo>
                  <a:lnTo>
                    <a:pt x="3944" y="2306"/>
                  </a:lnTo>
                  <a:lnTo>
                    <a:pt x="3977" y="2281"/>
                  </a:lnTo>
                  <a:lnTo>
                    <a:pt x="4019" y="2256"/>
                  </a:lnTo>
                  <a:lnTo>
                    <a:pt x="4061" y="2231"/>
                  </a:lnTo>
                  <a:lnTo>
                    <a:pt x="4102" y="2206"/>
                  </a:lnTo>
                  <a:lnTo>
                    <a:pt x="4144" y="2181"/>
                  </a:lnTo>
                  <a:lnTo>
                    <a:pt x="4178" y="2164"/>
                  </a:lnTo>
                  <a:lnTo>
                    <a:pt x="4219" y="2139"/>
                  </a:lnTo>
                  <a:lnTo>
                    <a:pt x="4261" y="2114"/>
                  </a:lnTo>
                  <a:lnTo>
                    <a:pt x="4303" y="2097"/>
                  </a:lnTo>
                  <a:lnTo>
                    <a:pt x="4345" y="2072"/>
                  </a:lnTo>
                  <a:lnTo>
                    <a:pt x="4386" y="2047"/>
                  </a:lnTo>
                  <a:lnTo>
                    <a:pt x="4428" y="2031"/>
                  </a:lnTo>
                  <a:lnTo>
                    <a:pt x="4478" y="2005"/>
                  </a:lnTo>
                  <a:lnTo>
                    <a:pt x="4520" y="1989"/>
                  </a:lnTo>
                  <a:lnTo>
                    <a:pt x="4562" y="1972"/>
                  </a:lnTo>
                  <a:lnTo>
                    <a:pt x="4604" y="1947"/>
                  </a:lnTo>
                  <a:lnTo>
                    <a:pt x="4645" y="1930"/>
                  </a:lnTo>
                  <a:lnTo>
                    <a:pt x="4696" y="1914"/>
                  </a:lnTo>
                  <a:lnTo>
                    <a:pt x="4737" y="1897"/>
                  </a:lnTo>
                  <a:lnTo>
                    <a:pt x="4779" y="1880"/>
                  </a:lnTo>
                  <a:lnTo>
                    <a:pt x="4829" y="1863"/>
                  </a:lnTo>
                  <a:lnTo>
                    <a:pt x="4863" y="1847"/>
                  </a:lnTo>
                  <a:lnTo>
                    <a:pt x="4913" y="1830"/>
                  </a:lnTo>
                  <a:lnTo>
                    <a:pt x="4971" y="1805"/>
                  </a:lnTo>
                  <a:lnTo>
                    <a:pt x="5013" y="1797"/>
                  </a:lnTo>
                  <a:lnTo>
                    <a:pt x="5046" y="1788"/>
                  </a:lnTo>
                  <a:lnTo>
                    <a:pt x="5088" y="1772"/>
                  </a:lnTo>
                  <a:lnTo>
                    <a:pt x="5130" y="1763"/>
                  </a:lnTo>
                  <a:lnTo>
                    <a:pt x="5147" y="1763"/>
                  </a:lnTo>
                  <a:lnTo>
                    <a:pt x="5180" y="1755"/>
                  </a:lnTo>
                  <a:lnTo>
                    <a:pt x="5222" y="1738"/>
                  </a:lnTo>
                  <a:lnTo>
                    <a:pt x="5272" y="1730"/>
                  </a:lnTo>
                  <a:lnTo>
                    <a:pt x="5322" y="1713"/>
                  </a:lnTo>
                  <a:lnTo>
                    <a:pt x="5364" y="1705"/>
                  </a:lnTo>
                  <a:lnTo>
                    <a:pt x="5414" y="1696"/>
                  </a:lnTo>
                  <a:lnTo>
                    <a:pt x="5464" y="1688"/>
                  </a:lnTo>
                  <a:lnTo>
                    <a:pt x="5489" y="1688"/>
                  </a:lnTo>
                  <a:lnTo>
                    <a:pt x="5514" y="1688"/>
                  </a:lnTo>
                  <a:lnTo>
                    <a:pt x="5539" y="1688"/>
                  </a:lnTo>
                  <a:lnTo>
                    <a:pt x="5564" y="1688"/>
                  </a:lnTo>
                  <a:lnTo>
                    <a:pt x="5589" y="1688"/>
                  </a:lnTo>
                  <a:lnTo>
                    <a:pt x="5615" y="1688"/>
                  </a:lnTo>
                  <a:lnTo>
                    <a:pt x="5640" y="1688"/>
                  </a:lnTo>
                  <a:lnTo>
                    <a:pt x="5782" y="1688"/>
                  </a:lnTo>
                  <a:lnTo>
                    <a:pt x="5798" y="1688"/>
                  </a:lnTo>
                  <a:lnTo>
                    <a:pt x="5823" y="1688"/>
                  </a:lnTo>
                  <a:lnTo>
                    <a:pt x="5848" y="1688"/>
                  </a:lnTo>
                  <a:lnTo>
                    <a:pt x="5865" y="1688"/>
                  </a:lnTo>
                  <a:lnTo>
                    <a:pt x="5890" y="1688"/>
                  </a:lnTo>
                  <a:lnTo>
                    <a:pt x="5907" y="1696"/>
                  </a:lnTo>
                  <a:lnTo>
                    <a:pt x="5932" y="1705"/>
                  </a:lnTo>
                  <a:lnTo>
                    <a:pt x="5949" y="1713"/>
                  </a:lnTo>
                  <a:lnTo>
                    <a:pt x="5974" y="1730"/>
                  </a:lnTo>
                  <a:lnTo>
                    <a:pt x="5982" y="1738"/>
                  </a:lnTo>
                  <a:lnTo>
                    <a:pt x="5990" y="1746"/>
                  </a:lnTo>
                  <a:lnTo>
                    <a:pt x="5999" y="1746"/>
                  </a:lnTo>
                  <a:lnTo>
                    <a:pt x="6007" y="1755"/>
                  </a:lnTo>
                  <a:lnTo>
                    <a:pt x="6016" y="1763"/>
                  </a:lnTo>
                  <a:lnTo>
                    <a:pt x="6024" y="1772"/>
                  </a:lnTo>
                  <a:lnTo>
                    <a:pt x="6032" y="1780"/>
                  </a:lnTo>
                  <a:lnTo>
                    <a:pt x="6041" y="1797"/>
                  </a:lnTo>
                  <a:lnTo>
                    <a:pt x="6049" y="1805"/>
                  </a:lnTo>
                  <a:lnTo>
                    <a:pt x="6057" y="1813"/>
                  </a:lnTo>
                  <a:lnTo>
                    <a:pt x="6066" y="1822"/>
                  </a:lnTo>
                  <a:lnTo>
                    <a:pt x="6066" y="1838"/>
                  </a:lnTo>
                  <a:lnTo>
                    <a:pt x="6074" y="1847"/>
                  </a:lnTo>
                  <a:lnTo>
                    <a:pt x="6074" y="1855"/>
                  </a:lnTo>
                  <a:lnTo>
                    <a:pt x="6074" y="1872"/>
                  </a:lnTo>
                  <a:lnTo>
                    <a:pt x="6074" y="1880"/>
                  </a:lnTo>
                  <a:lnTo>
                    <a:pt x="6082" y="1905"/>
                  </a:lnTo>
                  <a:lnTo>
                    <a:pt x="6091" y="1939"/>
                  </a:lnTo>
                  <a:lnTo>
                    <a:pt x="6091" y="1964"/>
                  </a:lnTo>
                  <a:lnTo>
                    <a:pt x="6099" y="1989"/>
                  </a:lnTo>
                  <a:lnTo>
                    <a:pt x="6099" y="2014"/>
                  </a:lnTo>
                  <a:lnTo>
                    <a:pt x="6099" y="2047"/>
                  </a:lnTo>
                  <a:lnTo>
                    <a:pt x="6099" y="2072"/>
                  </a:lnTo>
                  <a:lnTo>
                    <a:pt x="6099" y="2097"/>
                  </a:lnTo>
                  <a:lnTo>
                    <a:pt x="6099" y="2231"/>
                  </a:lnTo>
                  <a:lnTo>
                    <a:pt x="6099" y="2256"/>
                  </a:lnTo>
                  <a:lnTo>
                    <a:pt x="6099" y="2281"/>
                  </a:lnTo>
                  <a:lnTo>
                    <a:pt x="6099" y="2315"/>
                  </a:lnTo>
                  <a:lnTo>
                    <a:pt x="6099" y="2340"/>
                  </a:lnTo>
                  <a:lnTo>
                    <a:pt x="6099" y="2365"/>
                  </a:lnTo>
                  <a:lnTo>
                    <a:pt x="6099" y="2390"/>
                  </a:lnTo>
                  <a:lnTo>
                    <a:pt x="6091" y="2415"/>
                  </a:lnTo>
                  <a:lnTo>
                    <a:pt x="6091" y="2440"/>
                  </a:lnTo>
                  <a:lnTo>
                    <a:pt x="6082" y="2465"/>
                  </a:lnTo>
                  <a:lnTo>
                    <a:pt x="6074" y="2490"/>
                  </a:lnTo>
                  <a:lnTo>
                    <a:pt x="6066" y="2523"/>
                  </a:lnTo>
                  <a:lnTo>
                    <a:pt x="6057" y="2548"/>
                  </a:lnTo>
                  <a:lnTo>
                    <a:pt x="6049" y="2574"/>
                  </a:lnTo>
                  <a:lnTo>
                    <a:pt x="6041" y="2599"/>
                  </a:lnTo>
                  <a:lnTo>
                    <a:pt x="6032" y="2624"/>
                  </a:lnTo>
                  <a:lnTo>
                    <a:pt x="6016" y="2649"/>
                  </a:lnTo>
                  <a:lnTo>
                    <a:pt x="6007" y="2674"/>
                  </a:lnTo>
                  <a:lnTo>
                    <a:pt x="5999" y="2699"/>
                  </a:lnTo>
                  <a:lnTo>
                    <a:pt x="5982" y="2724"/>
                  </a:lnTo>
                  <a:lnTo>
                    <a:pt x="5974" y="2749"/>
                  </a:lnTo>
                  <a:lnTo>
                    <a:pt x="5957" y="2732"/>
                  </a:lnTo>
                  <a:lnTo>
                    <a:pt x="5940" y="2757"/>
                  </a:lnTo>
                  <a:lnTo>
                    <a:pt x="5932" y="2782"/>
                  </a:lnTo>
                  <a:lnTo>
                    <a:pt x="5915" y="2807"/>
                  </a:lnTo>
                  <a:lnTo>
                    <a:pt x="5899" y="2832"/>
                  </a:lnTo>
                  <a:lnTo>
                    <a:pt x="5882" y="2849"/>
                  </a:lnTo>
                  <a:lnTo>
                    <a:pt x="5874" y="2874"/>
                  </a:lnTo>
                  <a:lnTo>
                    <a:pt x="5857" y="2899"/>
                  </a:lnTo>
                  <a:lnTo>
                    <a:pt x="5840" y="2924"/>
                  </a:lnTo>
                  <a:lnTo>
                    <a:pt x="5823" y="2949"/>
                  </a:lnTo>
                  <a:lnTo>
                    <a:pt x="5807" y="2975"/>
                  </a:lnTo>
                  <a:lnTo>
                    <a:pt x="5790" y="2991"/>
                  </a:lnTo>
                  <a:lnTo>
                    <a:pt x="5773" y="3016"/>
                  </a:lnTo>
                  <a:lnTo>
                    <a:pt x="5748" y="3050"/>
                  </a:lnTo>
                  <a:lnTo>
                    <a:pt x="5731" y="3066"/>
                  </a:lnTo>
                  <a:lnTo>
                    <a:pt x="5706" y="3091"/>
                  </a:lnTo>
                  <a:lnTo>
                    <a:pt x="5690" y="3117"/>
                  </a:lnTo>
                  <a:lnTo>
                    <a:pt x="5673" y="3133"/>
                  </a:lnTo>
                  <a:lnTo>
                    <a:pt x="5656" y="3158"/>
                  </a:lnTo>
                  <a:lnTo>
                    <a:pt x="5615" y="3200"/>
                  </a:lnTo>
                  <a:lnTo>
                    <a:pt x="5606" y="3208"/>
                  </a:lnTo>
                  <a:lnTo>
                    <a:pt x="5573" y="3250"/>
                  </a:lnTo>
                  <a:lnTo>
                    <a:pt x="5531" y="3292"/>
                  </a:lnTo>
                  <a:lnTo>
                    <a:pt x="5489" y="3334"/>
                  </a:lnTo>
                  <a:lnTo>
                    <a:pt x="5447" y="3376"/>
                  </a:lnTo>
                  <a:lnTo>
                    <a:pt x="5406" y="3417"/>
                  </a:lnTo>
                  <a:lnTo>
                    <a:pt x="5364" y="3459"/>
                  </a:lnTo>
                  <a:lnTo>
                    <a:pt x="5314" y="3501"/>
                  </a:lnTo>
                  <a:lnTo>
                    <a:pt x="5272" y="3543"/>
                  </a:lnTo>
                  <a:lnTo>
                    <a:pt x="5222" y="3576"/>
                  </a:lnTo>
                  <a:lnTo>
                    <a:pt x="5180" y="3618"/>
                  </a:lnTo>
                  <a:lnTo>
                    <a:pt x="5130" y="3660"/>
                  </a:lnTo>
                  <a:lnTo>
                    <a:pt x="5080" y="3693"/>
                  </a:lnTo>
                  <a:lnTo>
                    <a:pt x="5038" y="3735"/>
                  </a:lnTo>
                  <a:lnTo>
                    <a:pt x="4988" y="3768"/>
                  </a:lnTo>
                  <a:lnTo>
                    <a:pt x="4938" y="3810"/>
                  </a:lnTo>
                  <a:lnTo>
                    <a:pt x="4888" y="3843"/>
                  </a:lnTo>
                  <a:lnTo>
                    <a:pt x="4846" y="3877"/>
                  </a:lnTo>
                  <a:lnTo>
                    <a:pt x="4796" y="3910"/>
                  </a:lnTo>
                  <a:lnTo>
                    <a:pt x="4746" y="3944"/>
                  </a:lnTo>
                  <a:lnTo>
                    <a:pt x="4696" y="3977"/>
                  </a:lnTo>
                  <a:lnTo>
                    <a:pt x="4654" y="4010"/>
                  </a:lnTo>
                  <a:lnTo>
                    <a:pt x="4604" y="4044"/>
                  </a:lnTo>
                  <a:lnTo>
                    <a:pt x="4554" y="4069"/>
                  </a:lnTo>
                  <a:lnTo>
                    <a:pt x="4512" y="4102"/>
                  </a:lnTo>
                  <a:lnTo>
                    <a:pt x="4495" y="4111"/>
                  </a:lnTo>
                  <a:lnTo>
                    <a:pt x="4462" y="4136"/>
                  </a:lnTo>
                  <a:lnTo>
                    <a:pt x="4420" y="4161"/>
                  </a:lnTo>
                  <a:lnTo>
                    <a:pt x="4378" y="4186"/>
                  </a:lnTo>
                  <a:lnTo>
                    <a:pt x="4286" y="4244"/>
                  </a:lnTo>
                  <a:lnTo>
                    <a:pt x="4203" y="4294"/>
                  </a:lnTo>
                  <a:lnTo>
                    <a:pt x="4128" y="4336"/>
                  </a:lnTo>
                  <a:lnTo>
                    <a:pt x="4052" y="4386"/>
                  </a:lnTo>
                  <a:lnTo>
                    <a:pt x="3977" y="4420"/>
                  </a:lnTo>
                  <a:lnTo>
                    <a:pt x="3894" y="4478"/>
                  </a:lnTo>
                  <a:lnTo>
                    <a:pt x="3802" y="4528"/>
                  </a:lnTo>
                  <a:lnTo>
                    <a:pt x="3710" y="4578"/>
                  </a:lnTo>
                  <a:lnTo>
                    <a:pt x="3618" y="4629"/>
                  </a:lnTo>
                  <a:lnTo>
                    <a:pt x="3434" y="4729"/>
                  </a:lnTo>
                  <a:lnTo>
                    <a:pt x="3334" y="4787"/>
                  </a:lnTo>
                  <a:lnTo>
                    <a:pt x="3351" y="4779"/>
                  </a:lnTo>
                  <a:lnTo>
                    <a:pt x="3417" y="4762"/>
                  </a:lnTo>
                  <a:lnTo>
                    <a:pt x="3526" y="4729"/>
                  </a:lnTo>
                  <a:lnTo>
                    <a:pt x="3568" y="4721"/>
                  </a:lnTo>
                  <a:lnTo>
                    <a:pt x="3593" y="4712"/>
                  </a:lnTo>
                  <a:lnTo>
                    <a:pt x="3668" y="4754"/>
                  </a:lnTo>
                  <a:close/>
                  <a:moveTo>
                    <a:pt x="2674" y="4904"/>
                  </a:moveTo>
                  <a:lnTo>
                    <a:pt x="2666" y="4904"/>
                  </a:lnTo>
                  <a:lnTo>
                    <a:pt x="2674" y="4913"/>
                  </a:lnTo>
                  <a:lnTo>
                    <a:pt x="2666" y="4913"/>
                  </a:lnTo>
                  <a:lnTo>
                    <a:pt x="2674" y="4913"/>
                  </a:lnTo>
                  <a:lnTo>
                    <a:pt x="2666" y="4913"/>
                  </a:lnTo>
                  <a:lnTo>
                    <a:pt x="2666" y="4913"/>
                  </a:lnTo>
                  <a:lnTo>
                    <a:pt x="2657" y="4913"/>
                  </a:lnTo>
                  <a:lnTo>
                    <a:pt x="2666" y="4913"/>
                  </a:lnTo>
                  <a:lnTo>
                    <a:pt x="2657" y="4913"/>
                  </a:lnTo>
                  <a:lnTo>
                    <a:pt x="2666" y="4913"/>
                  </a:lnTo>
                  <a:lnTo>
                    <a:pt x="2657" y="4913"/>
                  </a:lnTo>
                  <a:lnTo>
                    <a:pt x="2666" y="4913"/>
                  </a:lnTo>
                  <a:lnTo>
                    <a:pt x="2657" y="4913"/>
                  </a:lnTo>
                  <a:lnTo>
                    <a:pt x="2666" y="4913"/>
                  </a:lnTo>
                  <a:lnTo>
                    <a:pt x="2666" y="4913"/>
                  </a:lnTo>
                  <a:lnTo>
                    <a:pt x="2682" y="4913"/>
                  </a:lnTo>
                  <a:lnTo>
                    <a:pt x="2682" y="4913"/>
                  </a:lnTo>
                  <a:lnTo>
                    <a:pt x="2691" y="4913"/>
                  </a:lnTo>
                  <a:lnTo>
                    <a:pt x="2691" y="4913"/>
                  </a:lnTo>
                  <a:lnTo>
                    <a:pt x="2707" y="4913"/>
                  </a:lnTo>
                  <a:lnTo>
                    <a:pt x="2716" y="4913"/>
                  </a:lnTo>
                  <a:lnTo>
                    <a:pt x="2716" y="4904"/>
                  </a:lnTo>
                  <a:lnTo>
                    <a:pt x="2716" y="4929"/>
                  </a:lnTo>
                  <a:lnTo>
                    <a:pt x="2699" y="4913"/>
                  </a:lnTo>
                  <a:lnTo>
                    <a:pt x="2699" y="4913"/>
                  </a:lnTo>
                  <a:lnTo>
                    <a:pt x="2691" y="4904"/>
                  </a:lnTo>
                  <a:lnTo>
                    <a:pt x="2691" y="4904"/>
                  </a:lnTo>
                  <a:lnTo>
                    <a:pt x="2674" y="4896"/>
                  </a:lnTo>
                  <a:lnTo>
                    <a:pt x="2674" y="4904"/>
                  </a:lnTo>
                  <a:lnTo>
                    <a:pt x="2666" y="4896"/>
                  </a:lnTo>
                  <a:close/>
                  <a:moveTo>
                    <a:pt x="2707" y="4929"/>
                  </a:move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245;p14">
              <a:extLst>
                <a:ext uri="{FF2B5EF4-FFF2-40B4-BE49-F238E27FC236}">
                  <a16:creationId xmlns:a16="http://schemas.microsoft.com/office/drawing/2014/main" id="{4D7B00BF-2EB1-DE83-7E49-490351523683}"/>
                </a:ext>
              </a:extLst>
            </p:cNvPr>
            <p:cNvSpPr/>
            <p:nvPr/>
          </p:nvSpPr>
          <p:spPr>
            <a:xfrm>
              <a:off x="7694337" y="4678263"/>
              <a:ext cx="397284" cy="310763"/>
            </a:xfrm>
            <a:custGeom>
              <a:avLst/>
              <a:gdLst/>
              <a:ahLst/>
              <a:cxnLst/>
              <a:rect l="l" t="t" r="r" b="b"/>
              <a:pathLst>
                <a:path w="8054" h="6300" extrusionOk="0">
                  <a:moveTo>
                    <a:pt x="6575" y="3251"/>
                  </a:moveTo>
                  <a:lnTo>
                    <a:pt x="6651" y="3251"/>
                  </a:lnTo>
                  <a:lnTo>
                    <a:pt x="6717" y="3251"/>
                  </a:lnTo>
                  <a:lnTo>
                    <a:pt x="6793" y="3251"/>
                  </a:lnTo>
                  <a:lnTo>
                    <a:pt x="6859" y="3251"/>
                  </a:lnTo>
                  <a:lnTo>
                    <a:pt x="6935" y="3259"/>
                  </a:lnTo>
                  <a:lnTo>
                    <a:pt x="6976" y="3259"/>
                  </a:lnTo>
                  <a:lnTo>
                    <a:pt x="7010" y="3259"/>
                  </a:lnTo>
                  <a:lnTo>
                    <a:pt x="7051" y="3259"/>
                  </a:lnTo>
                  <a:lnTo>
                    <a:pt x="7077" y="3259"/>
                  </a:lnTo>
                  <a:lnTo>
                    <a:pt x="7085" y="3259"/>
                  </a:lnTo>
                  <a:lnTo>
                    <a:pt x="7127" y="3259"/>
                  </a:lnTo>
                  <a:lnTo>
                    <a:pt x="7160" y="3259"/>
                  </a:lnTo>
                  <a:lnTo>
                    <a:pt x="7202" y="3267"/>
                  </a:lnTo>
                  <a:lnTo>
                    <a:pt x="7235" y="3276"/>
                  </a:lnTo>
                  <a:lnTo>
                    <a:pt x="7269" y="3276"/>
                  </a:lnTo>
                  <a:lnTo>
                    <a:pt x="7310" y="3284"/>
                  </a:lnTo>
                  <a:lnTo>
                    <a:pt x="7344" y="3292"/>
                  </a:lnTo>
                  <a:lnTo>
                    <a:pt x="7386" y="3301"/>
                  </a:lnTo>
                  <a:lnTo>
                    <a:pt x="7419" y="3309"/>
                  </a:lnTo>
                  <a:lnTo>
                    <a:pt x="7452" y="3317"/>
                  </a:lnTo>
                  <a:lnTo>
                    <a:pt x="7486" y="3326"/>
                  </a:lnTo>
                  <a:lnTo>
                    <a:pt x="7519" y="3334"/>
                  </a:lnTo>
                  <a:lnTo>
                    <a:pt x="7553" y="3351"/>
                  </a:lnTo>
                  <a:lnTo>
                    <a:pt x="7586" y="3359"/>
                  </a:lnTo>
                  <a:lnTo>
                    <a:pt x="7620" y="3376"/>
                  </a:lnTo>
                  <a:lnTo>
                    <a:pt x="7653" y="3384"/>
                  </a:lnTo>
                  <a:lnTo>
                    <a:pt x="7686" y="3401"/>
                  </a:lnTo>
                  <a:lnTo>
                    <a:pt x="7720" y="3409"/>
                  </a:lnTo>
                  <a:lnTo>
                    <a:pt x="7753" y="3426"/>
                  </a:lnTo>
                  <a:lnTo>
                    <a:pt x="7778" y="3443"/>
                  </a:lnTo>
                  <a:lnTo>
                    <a:pt x="7812" y="3460"/>
                  </a:lnTo>
                  <a:lnTo>
                    <a:pt x="7828" y="3476"/>
                  </a:lnTo>
                  <a:lnTo>
                    <a:pt x="7845" y="3485"/>
                  </a:lnTo>
                  <a:lnTo>
                    <a:pt x="7853" y="3493"/>
                  </a:lnTo>
                  <a:lnTo>
                    <a:pt x="7870" y="3501"/>
                  </a:lnTo>
                  <a:lnTo>
                    <a:pt x="7887" y="3518"/>
                  </a:lnTo>
                  <a:lnTo>
                    <a:pt x="7895" y="3526"/>
                  </a:lnTo>
                  <a:lnTo>
                    <a:pt x="7912" y="3543"/>
                  </a:lnTo>
                  <a:lnTo>
                    <a:pt x="7920" y="3551"/>
                  </a:lnTo>
                  <a:lnTo>
                    <a:pt x="7937" y="3568"/>
                  </a:lnTo>
                  <a:lnTo>
                    <a:pt x="7945" y="3576"/>
                  </a:lnTo>
                  <a:lnTo>
                    <a:pt x="7962" y="3593"/>
                  </a:lnTo>
                  <a:lnTo>
                    <a:pt x="7970" y="3610"/>
                  </a:lnTo>
                  <a:lnTo>
                    <a:pt x="7979" y="3618"/>
                  </a:lnTo>
                  <a:lnTo>
                    <a:pt x="7996" y="3635"/>
                  </a:lnTo>
                  <a:lnTo>
                    <a:pt x="8004" y="3652"/>
                  </a:lnTo>
                  <a:lnTo>
                    <a:pt x="8012" y="3668"/>
                  </a:lnTo>
                  <a:lnTo>
                    <a:pt x="8021" y="3685"/>
                  </a:lnTo>
                  <a:lnTo>
                    <a:pt x="8029" y="3702"/>
                  </a:lnTo>
                  <a:lnTo>
                    <a:pt x="8037" y="3718"/>
                  </a:lnTo>
                  <a:lnTo>
                    <a:pt x="8046" y="3735"/>
                  </a:lnTo>
                  <a:lnTo>
                    <a:pt x="8054" y="3760"/>
                  </a:lnTo>
                  <a:lnTo>
                    <a:pt x="8054" y="3777"/>
                  </a:lnTo>
                  <a:lnTo>
                    <a:pt x="8054" y="3794"/>
                  </a:lnTo>
                  <a:lnTo>
                    <a:pt x="8054" y="3819"/>
                  </a:lnTo>
                  <a:lnTo>
                    <a:pt x="8054" y="3835"/>
                  </a:lnTo>
                  <a:lnTo>
                    <a:pt x="8054" y="3852"/>
                  </a:lnTo>
                  <a:lnTo>
                    <a:pt x="8054" y="3961"/>
                  </a:lnTo>
                  <a:lnTo>
                    <a:pt x="8054" y="3977"/>
                  </a:lnTo>
                  <a:lnTo>
                    <a:pt x="8054" y="4003"/>
                  </a:lnTo>
                  <a:lnTo>
                    <a:pt x="8054" y="4019"/>
                  </a:lnTo>
                  <a:lnTo>
                    <a:pt x="8054" y="4036"/>
                  </a:lnTo>
                  <a:lnTo>
                    <a:pt x="8054" y="4061"/>
                  </a:lnTo>
                  <a:lnTo>
                    <a:pt x="8046" y="4078"/>
                  </a:lnTo>
                  <a:lnTo>
                    <a:pt x="8037" y="4103"/>
                  </a:lnTo>
                  <a:lnTo>
                    <a:pt x="8029" y="4119"/>
                  </a:lnTo>
                  <a:lnTo>
                    <a:pt x="8029" y="4136"/>
                  </a:lnTo>
                  <a:lnTo>
                    <a:pt x="8021" y="4161"/>
                  </a:lnTo>
                  <a:lnTo>
                    <a:pt x="8004" y="4178"/>
                  </a:lnTo>
                  <a:lnTo>
                    <a:pt x="7996" y="4195"/>
                  </a:lnTo>
                  <a:lnTo>
                    <a:pt x="7987" y="4211"/>
                  </a:lnTo>
                  <a:lnTo>
                    <a:pt x="7979" y="4236"/>
                  </a:lnTo>
                  <a:lnTo>
                    <a:pt x="7962" y="4253"/>
                  </a:lnTo>
                  <a:lnTo>
                    <a:pt x="7954" y="4270"/>
                  </a:lnTo>
                  <a:lnTo>
                    <a:pt x="7937" y="4295"/>
                  </a:lnTo>
                  <a:lnTo>
                    <a:pt x="7929" y="4312"/>
                  </a:lnTo>
                  <a:lnTo>
                    <a:pt x="7912" y="4328"/>
                  </a:lnTo>
                  <a:lnTo>
                    <a:pt x="7904" y="4345"/>
                  </a:lnTo>
                  <a:lnTo>
                    <a:pt x="7887" y="4370"/>
                  </a:lnTo>
                  <a:lnTo>
                    <a:pt x="7870" y="4387"/>
                  </a:lnTo>
                  <a:lnTo>
                    <a:pt x="7853" y="4404"/>
                  </a:lnTo>
                  <a:lnTo>
                    <a:pt x="7837" y="4429"/>
                  </a:lnTo>
                  <a:lnTo>
                    <a:pt x="7820" y="4445"/>
                  </a:lnTo>
                  <a:lnTo>
                    <a:pt x="7803" y="4470"/>
                  </a:lnTo>
                  <a:lnTo>
                    <a:pt x="7787" y="4487"/>
                  </a:lnTo>
                  <a:lnTo>
                    <a:pt x="7762" y="4504"/>
                  </a:lnTo>
                  <a:lnTo>
                    <a:pt x="7745" y="4529"/>
                  </a:lnTo>
                  <a:lnTo>
                    <a:pt x="7720" y="4546"/>
                  </a:lnTo>
                  <a:lnTo>
                    <a:pt x="7703" y="4571"/>
                  </a:lnTo>
                  <a:lnTo>
                    <a:pt x="7670" y="4596"/>
                  </a:lnTo>
                  <a:lnTo>
                    <a:pt x="7620" y="4646"/>
                  </a:lnTo>
                  <a:lnTo>
                    <a:pt x="7561" y="4696"/>
                  </a:lnTo>
                  <a:lnTo>
                    <a:pt x="7494" y="4754"/>
                  </a:lnTo>
                  <a:lnTo>
                    <a:pt x="7461" y="4779"/>
                  </a:lnTo>
                  <a:lnTo>
                    <a:pt x="7427" y="4813"/>
                  </a:lnTo>
                  <a:lnTo>
                    <a:pt x="7394" y="4838"/>
                  </a:lnTo>
                  <a:lnTo>
                    <a:pt x="7361" y="4871"/>
                  </a:lnTo>
                  <a:lnTo>
                    <a:pt x="7327" y="4896"/>
                  </a:lnTo>
                  <a:lnTo>
                    <a:pt x="7302" y="4913"/>
                  </a:lnTo>
                  <a:lnTo>
                    <a:pt x="7269" y="4938"/>
                  </a:lnTo>
                  <a:lnTo>
                    <a:pt x="7252" y="4947"/>
                  </a:lnTo>
                  <a:lnTo>
                    <a:pt x="7244" y="4955"/>
                  </a:lnTo>
                  <a:lnTo>
                    <a:pt x="7152" y="5013"/>
                  </a:lnTo>
                  <a:lnTo>
                    <a:pt x="7060" y="5055"/>
                  </a:lnTo>
                  <a:lnTo>
                    <a:pt x="6985" y="5105"/>
                  </a:lnTo>
                  <a:lnTo>
                    <a:pt x="6909" y="5147"/>
                  </a:lnTo>
                  <a:lnTo>
                    <a:pt x="6834" y="5189"/>
                  </a:lnTo>
                  <a:lnTo>
                    <a:pt x="6759" y="5222"/>
                  </a:lnTo>
                  <a:lnTo>
                    <a:pt x="6692" y="5264"/>
                  </a:lnTo>
                  <a:lnTo>
                    <a:pt x="6625" y="5297"/>
                  </a:lnTo>
                  <a:lnTo>
                    <a:pt x="6559" y="5331"/>
                  </a:lnTo>
                  <a:lnTo>
                    <a:pt x="6492" y="5364"/>
                  </a:lnTo>
                  <a:lnTo>
                    <a:pt x="6425" y="5398"/>
                  </a:lnTo>
                  <a:lnTo>
                    <a:pt x="6350" y="5431"/>
                  </a:lnTo>
                  <a:lnTo>
                    <a:pt x="6199" y="5498"/>
                  </a:lnTo>
                  <a:lnTo>
                    <a:pt x="6032" y="5581"/>
                  </a:lnTo>
                  <a:lnTo>
                    <a:pt x="5840" y="5673"/>
                  </a:lnTo>
                  <a:lnTo>
                    <a:pt x="5656" y="5765"/>
                  </a:lnTo>
                  <a:lnTo>
                    <a:pt x="5556" y="5807"/>
                  </a:lnTo>
                  <a:lnTo>
                    <a:pt x="5464" y="5857"/>
                  </a:lnTo>
                  <a:lnTo>
                    <a:pt x="5372" y="5899"/>
                  </a:lnTo>
                  <a:lnTo>
                    <a:pt x="5280" y="5949"/>
                  </a:lnTo>
                  <a:lnTo>
                    <a:pt x="5189" y="5991"/>
                  </a:lnTo>
                  <a:lnTo>
                    <a:pt x="5088" y="6041"/>
                  </a:lnTo>
                  <a:lnTo>
                    <a:pt x="4996" y="6091"/>
                  </a:lnTo>
                  <a:lnTo>
                    <a:pt x="4905" y="6133"/>
                  </a:lnTo>
                  <a:lnTo>
                    <a:pt x="4896" y="6133"/>
                  </a:lnTo>
                  <a:lnTo>
                    <a:pt x="4813" y="6175"/>
                  </a:lnTo>
                  <a:lnTo>
                    <a:pt x="4712" y="6216"/>
                  </a:lnTo>
                  <a:lnTo>
                    <a:pt x="4620" y="6258"/>
                  </a:lnTo>
                  <a:lnTo>
                    <a:pt x="4520" y="6300"/>
                  </a:lnTo>
                  <a:lnTo>
                    <a:pt x="4345" y="6258"/>
                  </a:lnTo>
                  <a:lnTo>
                    <a:pt x="4395" y="6083"/>
                  </a:lnTo>
                  <a:lnTo>
                    <a:pt x="4487" y="6016"/>
                  </a:lnTo>
                  <a:lnTo>
                    <a:pt x="4570" y="5957"/>
                  </a:lnTo>
                  <a:lnTo>
                    <a:pt x="4662" y="5899"/>
                  </a:lnTo>
                  <a:lnTo>
                    <a:pt x="4737" y="5840"/>
                  </a:lnTo>
                  <a:lnTo>
                    <a:pt x="4746" y="5840"/>
                  </a:lnTo>
                  <a:lnTo>
                    <a:pt x="4838" y="5782"/>
                  </a:lnTo>
                  <a:lnTo>
                    <a:pt x="4930" y="5732"/>
                  </a:lnTo>
                  <a:lnTo>
                    <a:pt x="5030" y="5682"/>
                  </a:lnTo>
                  <a:lnTo>
                    <a:pt x="5122" y="5640"/>
                  </a:lnTo>
                  <a:lnTo>
                    <a:pt x="5214" y="5590"/>
                  </a:lnTo>
                  <a:lnTo>
                    <a:pt x="5306" y="5540"/>
                  </a:lnTo>
                  <a:lnTo>
                    <a:pt x="5397" y="5490"/>
                  </a:lnTo>
                  <a:lnTo>
                    <a:pt x="5498" y="5439"/>
                  </a:lnTo>
                  <a:lnTo>
                    <a:pt x="5681" y="5348"/>
                  </a:lnTo>
                  <a:lnTo>
                    <a:pt x="5874" y="5256"/>
                  </a:lnTo>
                  <a:lnTo>
                    <a:pt x="6041" y="5172"/>
                  </a:lnTo>
                  <a:lnTo>
                    <a:pt x="6183" y="5097"/>
                  </a:lnTo>
                  <a:lnTo>
                    <a:pt x="6258" y="5063"/>
                  </a:lnTo>
                  <a:lnTo>
                    <a:pt x="6325" y="5030"/>
                  </a:lnTo>
                  <a:lnTo>
                    <a:pt x="6383" y="4997"/>
                  </a:lnTo>
                  <a:lnTo>
                    <a:pt x="6450" y="4963"/>
                  </a:lnTo>
                  <a:lnTo>
                    <a:pt x="6517" y="4930"/>
                  </a:lnTo>
                  <a:lnTo>
                    <a:pt x="6584" y="4888"/>
                  </a:lnTo>
                  <a:lnTo>
                    <a:pt x="6651" y="4855"/>
                  </a:lnTo>
                  <a:lnTo>
                    <a:pt x="6717" y="4813"/>
                  </a:lnTo>
                  <a:lnTo>
                    <a:pt x="6793" y="4771"/>
                  </a:lnTo>
                  <a:lnTo>
                    <a:pt x="6868" y="4729"/>
                  </a:lnTo>
                  <a:lnTo>
                    <a:pt x="6951" y="4679"/>
                  </a:lnTo>
                  <a:lnTo>
                    <a:pt x="7035" y="4621"/>
                  </a:lnTo>
                  <a:lnTo>
                    <a:pt x="7043" y="4621"/>
                  </a:lnTo>
                  <a:lnTo>
                    <a:pt x="7043" y="4621"/>
                  </a:lnTo>
                  <a:lnTo>
                    <a:pt x="7060" y="4612"/>
                  </a:lnTo>
                  <a:lnTo>
                    <a:pt x="7085" y="4587"/>
                  </a:lnTo>
                  <a:lnTo>
                    <a:pt x="7110" y="4571"/>
                  </a:lnTo>
                  <a:lnTo>
                    <a:pt x="7143" y="4546"/>
                  </a:lnTo>
                  <a:lnTo>
                    <a:pt x="7168" y="4520"/>
                  </a:lnTo>
                  <a:lnTo>
                    <a:pt x="7202" y="4495"/>
                  </a:lnTo>
                  <a:lnTo>
                    <a:pt x="7227" y="4462"/>
                  </a:lnTo>
                  <a:lnTo>
                    <a:pt x="7294" y="4412"/>
                  </a:lnTo>
                  <a:lnTo>
                    <a:pt x="7344" y="4362"/>
                  </a:lnTo>
                  <a:lnTo>
                    <a:pt x="7386" y="4320"/>
                  </a:lnTo>
                  <a:lnTo>
                    <a:pt x="7419" y="4287"/>
                  </a:lnTo>
                  <a:lnTo>
                    <a:pt x="7436" y="4270"/>
                  </a:lnTo>
                  <a:lnTo>
                    <a:pt x="7452" y="4253"/>
                  </a:lnTo>
                  <a:lnTo>
                    <a:pt x="7469" y="4236"/>
                  </a:lnTo>
                  <a:lnTo>
                    <a:pt x="7478" y="4220"/>
                  </a:lnTo>
                  <a:lnTo>
                    <a:pt x="7494" y="4203"/>
                  </a:lnTo>
                  <a:lnTo>
                    <a:pt x="7511" y="4186"/>
                  </a:lnTo>
                  <a:lnTo>
                    <a:pt x="7519" y="4170"/>
                  </a:lnTo>
                  <a:lnTo>
                    <a:pt x="7536" y="4161"/>
                  </a:lnTo>
                  <a:lnTo>
                    <a:pt x="7544" y="4145"/>
                  </a:lnTo>
                  <a:lnTo>
                    <a:pt x="7544" y="4145"/>
                  </a:lnTo>
                  <a:lnTo>
                    <a:pt x="7561" y="4128"/>
                  </a:lnTo>
                  <a:lnTo>
                    <a:pt x="7569" y="4111"/>
                  </a:lnTo>
                  <a:lnTo>
                    <a:pt x="7569" y="4111"/>
                  </a:lnTo>
                  <a:lnTo>
                    <a:pt x="7578" y="4094"/>
                  </a:lnTo>
                  <a:lnTo>
                    <a:pt x="7595" y="4078"/>
                  </a:lnTo>
                  <a:lnTo>
                    <a:pt x="7595" y="4078"/>
                  </a:lnTo>
                  <a:lnTo>
                    <a:pt x="7603" y="4069"/>
                  </a:lnTo>
                  <a:lnTo>
                    <a:pt x="7611" y="4053"/>
                  </a:lnTo>
                  <a:lnTo>
                    <a:pt x="7611" y="4053"/>
                  </a:lnTo>
                  <a:lnTo>
                    <a:pt x="7620" y="4044"/>
                  </a:lnTo>
                  <a:lnTo>
                    <a:pt x="7628" y="4028"/>
                  </a:lnTo>
                  <a:lnTo>
                    <a:pt x="7628" y="4028"/>
                  </a:lnTo>
                  <a:lnTo>
                    <a:pt x="7636" y="4011"/>
                  </a:lnTo>
                  <a:lnTo>
                    <a:pt x="7636" y="4003"/>
                  </a:lnTo>
                  <a:lnTo>
                    <a:pt x="7636" y="4003"/>
                  </a:lnTo>
                  <a:lnTo>
                    <a:pt x="7636" y="3994"/>
                  </a:lnTo>
                  <a:lnTo>
                    <a:pt x="7636" y="3986"/>
                  </a:lnTo>
                  <a:lnTo>
                    <a:pt x="7636" y="3977"/>
                  </a:lnTo>
                  <a:lnTo>
                    <a:pt x="7636" y="3969"/>
                  </a:lnTo>
                  <a:lnTo>
                    <a:pt x="7636" y="3961"/>
                  </a:lnTo>
                  <a:lnTo>
                    <a:pt x="7636" y="3952"/>
                  </a:lnTo>
                  <a:lnTo>
                    <a:pt x="7636" y="3944"/>
                  </a:lnTo>
                  <a:lnTo>
                    <a:pt x="7636" y="3936"/>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28" y="3911"/>
                  </a:lnTo>
                  <a:lnTo>
                    <a:pt x="7620" y="3911"/>
                  </a:lnTo>
                  <a:lnTo>
                    <a:pt x="7620" y="3911"/>
                  </a:lnTo>
                  <a:lnTo>
                    <a:pt x="7611" y="3911"/>
                  </a:lnTo>
                  <a:lnTo>
                    <a:pt x="7595" y="3902"/>
                  </a:lnTo>
                  <a:lnTo>
                    <a:pt x="7578" y="3894"/>
                  </a:lnTo>
                  <a:lnTo>
                    <a:pt x="7561" y="3886"/>
                  </a:lnTo>
                  <a:lnTo>
                    <a:pt x="7536" y="3877"/>
                  </a:lnTo>
                  <a:lnTo>
                    <a:pt x="7519" y="3869"/>
                  </a:lnTo>
                  <a:lnTo>
                    <a:pt x="7494" y="3860"/>
                  </a:lnTo>
                  <a:lnTo>
                    <a:pt x="7469" y="3852"/>
                  </a:lnTo>
                  <a:lnTo>
                    <a:pt x="7469" y="3852"/>
                  </a:lnTo>
                  <a:lnTo>
                    <a:pt x="7444" y="3844"/>
                  </a:lnTo>
                  <a:lnTo>
                    <a:pt x="7419" y="3835"/>
                  </a:lnTo>
                  <a:lnTo>
                    <a:pt x="7394" y="3827"/>
                  </a:lnTo>
                  <a:lnTo>
                    <a:pt x="7361" y="3819"/>
                  </a:lnTo>
                  <a:lnTo>
                    <a:pt x="7336" y="3810"/>
                  </a:lnTo>
                  <a:lnTo>
                    <a:pt x="7302" y="3810"/>
                  </a:lnTo>
                  <a:lnTo>
                    <a:pt x="7277" y="3802"/>
                  </a:lnTo>
                  <a:lnTo>
                    <a:pt x="7244" y="3794"/>
                  </a:lnTo>
                  <a:lnTo>
                    <a:pt x="7219" y="3794"/>
                  </a:lnTo>
                  <a:lnTo>
                    <a:pt x="7185" y="3794"/>
                  </a:lnTo>
                  <a:lnTo>
                    <a:pt x="7152" y="3794"/>
                  </a:lnTo>
                  <a:lnTo>
                    <a:pt x="7118" y="3794"/>
                  </a:lnTo>
                  <a:lnTo>
                    <a:pt x="7085" y="3794"/>
                  </a:lnTo>
                  <a:lnTo>
                    <a:pt x="7051" y="3794"/>
                  </a:lnTo>
                  <a:lnTo>
                    <a:pt x="7043" y="3794"/>
                  </a:lnTo>
                  <a:lnTo>
                    <a:pt x="7018" y="3794"/>
                  </a:lnTo>
                  <a:lnTo>
                    <a:pt x="6985" y="3794"/>
                  </a:lnTo>
                  <a:lnTo>
                    <a:pt x="6951" y="3794"/>
                  </a:lnTo>
                  <a:lnTo>
                    <a:pt x="6918" y="3794"/>
                  </a:lnTo>
                  <a:lnTo>
                    <a:pt x="6851" y="3794"/>
                  </a:lnTo>
                  <a:lnTo>
                    <a:pt x="6784" y="3794"/>
                  </a:lnTo>
                  <a:lnTo>
                    <a:pt x="6717" y="3794"/>
                  </a:lnTo>
                  <a:lnTo>
                    <a:pt x="6366" y="3794"/>
                  </a:lnTo>
                  <a:lnTo>
                    <a:pt x="6300" y="3794"/>
                  </a:lnTo>
                  <a:lnTo>
                    <a:pt x="6241" y="3794"/>
                  </a:lnTo>
                  <a:lnTo>
                    <a:pt x="6174" y="3794"/>
                  </a:lnTo>
                  <a:lnTo>
                    <a:pt x="6107" y="3794"/>
                  </a:lnTo>
                  <a:lnTo>
                    <a:pt x="6041" y="3794"/>
                  </a:lnTo>
                  <a:lnTo>
                    <a:pt x="5982" y="3802"/>
                  </a:lnTo>
                  <a:lnTo>
                    <a:pt x="5915" y="3810"/>
                  </a:lnTo>
                  <a:lnTo>
                    <a:pt x="5857" y="3819"/>
                  </a:lnTo>
                  <a:lnTo>
                    <a:pt x="5790" y="3819"/>
                  </a:lnTo>
                  <a:lnTo>
                    <a:pt x="5723" y="3827"/>
                  </a:lnTo>
                  <a:lnTo>
                    <a:pt x="5665" y="3835"/>
                  </a:lnTo>
                  <a:lnTo>
                    <a:pt x="5598" y="3844"/>
                  </a:lnTo>
                  <a:lnTo>
                    <a:pt x="5539" y="3860"/>
                  </a:lnTo>
                  <a:lnTo>
                    <a:pt x="5473" y="3869"/>
                  </a:lnTo>
                  <a:lnTo>
                    <a:pt x="5414" y="3877"/>
                  </a:lnTo>
                  <a:lnTo>
                    <a:pt x="5347" y="3886"/>
                  </a:lnTo>
                  <a:lnTo>
                    <a:pt x="5289" y="3902"/>
                  </a:lnTo>
                  <a:lnTo>
                    <a:pt x="5230" y="3911"/>
                  </a:lnTo>
                  <a:lnTo>
                    <a:pt x="5163" y="3927"/>
                  </a:lnTo>
                  <a:lnTo>
                    <a:pt x="5105" y="3936"/>
                  </a:lnTo>
                  <a:lnTo>
                    <a:pt x="5047" y="3952"/>
                  </a:lnTo>
                  <a:lnTo>
                    <a:pt x="4980" y="3969"/>
                  </a:lnTo>
                  <a:lnTo>
                    <a:pt x="4921" y="3977"/>
                  </a:lnTo>
                  <a:lnTo>
                    <a:pt x="4863" y="3994"/>
                  </a:lnTo>
                  <a:lnTo>
                    <a:pt x="4796" y="4011"/>
                  </a:lnTo>
                  <a:lnTo>
                    <a:pt x="4737" y="4028"/>
                  </a:lnTo>
                  <a:lnTo>
                    <a:pt x="4679" y="4044"/>
                  </a:lnTo>
                  <a:lnTo>
                    <a:pt x="4620" y="4053"/>
                  </a:lnTo>
                  <a:lnTo>
                    <a:pt x="4554" y="4078"/>
                  </a:lnTo>
                  <a:lnTo>
                    <a:pt x="4495" y="4086"/>
                  </a:lnTo>
                  <a:lnTo>
                    <a:pt x="4370" y="4128"/>
                  </a:lnTo>
                  <a:lnTo>
                    <a:pt x="4253" y="4161"/>
                  </a:lnTo>
                  <a:lnTo>
                    <a:pt x="4128" y="4195"/>
                  </a:lnTo>
                  <a:lnTo>
                    <a:pt x="4002" y="4236"/>
                  </a:lnTo>
                  <a:lnTo>
                    <a:pt x="3885" y="4270"/>
                  </a:lnTo>
                  <a:lnTo>
                    <a:pt x="3635" y="4345"/>
                  </a:lnTo>
                  <a:lnTo>
                    <a:pt x="3384" y="4420"/>
                  </a:lnTo>
                  <a:lnTo>
                    <a:pt x="3259" y="4462"/>
                  </a:lnTo>
                  <a:lnTo>
                    <a:pt x="3125" y="4504"/>
                  </a:lnTo>
                  <a:lnTo>
                    <a:pt x="3000" y="4537"/>
                  </a:lnTo>
                  <a:lnTo>
                    <a:pt x="2866" y="4579"/>
                  </a:lnTo>
                  <a:lnTo>
                    <a:pt x="2741" y="4612"/>
                  </a:lnTo>
                  <a:lnTo>
                    <a:pt x="2607" y="4654"/>
                  </a:lnTo>
                  <a:lnTo>
                    <a:pt x="2582" y="4654"/>
                  </a:lnTo>
                  <a:lnTo>
                    <a:pt x="2549" y="4662"/>
                  </a:lnTo>
                  <a:lnTo>
                    <a:pt x="2524" y="4662"/>
                  </a:lnTo>
                  <a:lnTo>
                    <a:pt x="2473" y="4662"/>
                  </a:lnTo>
                  <a:lnTo>
                    <a:pt x="2432" y="4646"/>
                  </a:lnTo>
                  <a:lnTo>
                    <a:pt x="2398" y="4537"/>
                  </a:lnTo>
                  <a:lnTo>
                    <a:pt x="2365" y="4512"/>
                  </a:lnTo>
                  <a:lnTo>
                    <a:pt x="2365" y="4512"/>
                  </a:lnTo>
                  <a:lnTo>
                    <a:pt x="2331" y="4479"/>
                  </a:lnTo>
                  <a:lnTo>
                    <a:pt x="2306" y="4445"/>
                  </a:lnTo>
                  <a:lnTo>
                    <a:pt x="2290" y="4404"/>
                  </a:lnTo>
                  <a:lnTo>
                    <a:pt x="2281" y="4362"/>
                  </a:lnTo>
                  <a:lnTo>
                    <a:pt x="2281" y="4320"/>
                  </a:lnTo>
                  <a:lnTo>
                    <a:pt x="2281" y="4270"/>
                  </a:lnTo>
                  <a:lnTo>
                    <a:pt x="2290" y="4228"/>
                  </a:lnTo>
                  <a:lnTo>
                    <a:pt x="2290" y="4228"/>
                  </a:lnTo>
                  <a:lnTo>
                    <a:pt x="2306" y="4195"/>
                  </a:lnTo>
                  <a:lnTo>
                    <a:pt x="2323" y="4161"/>
                  </a:lnTo>
                  <a:lnTo>
                    <a:pt x="2348" y="4136"/>
                  </a:lnTo>
                  <a:lnTo>
                    <a:pt x="2373" y="4111"/>
                  </a:lnTo>
                  <a:lnTo>
                    <a:pt x="2390" y="4094"/>
                  </a:lnTo>
                  <a:lnTo>
                    <a:pt x="2432" y="4078"/>
                  </a:lnTo>
                  <a:lnTo>
                    <a:pt x="2448" y="4069"/>
                  </a:lnTo>
                  <a:lnTo>
                    <a:pt x="2465" y="4061"/>
                  </a:lnTo>
                  <a:lnTo>
                    <a:pt x="2499" y="4044"/>
                  </a:lnTo>
                  <a:lnTo>
                    <a:pt x="2582" y="4011"/>
                  </a:lnTo>
                  <a:lnTo>
                    <a:pt x="2616" y="3994"/>
                  </a:lnTo>
                  <a:lnTo>
                    <a:pt x="2624" y="3994"/>
                  </a:lnTo>
                  <a:lnTo>
                    <a:pt x="2624" y="3994"/>
                  </a:lnTo>
                  <a:lnTo>
                    <a:pt x="2624" y="3994"/>
                  </a:lnTo>
                  <a:lnTo>
                    <a:pt x="2632" y="3994"/>
                  </a:lnTo>
                  <a:lnTo>
                    <a:pt x="2824" y="3919"/>
                  </a:lnTo>
                  <a:lnTo>
                    <a:pt x="2925" y="3877"/>
                  </a:lnTo>
                  <a:lnTo>
                    <a:pt x="2966" y="3860"/>
                  </a:lnTo>
                  <a:lnTo>
                    <a:pt x="3016" y="3835"/>
                  </a:lnTo>
                  <a:lnTo>
                    <a:pt x="3092" y="3802"/>
                  </a:lnTo>
                  <a:lnTo>
                    <a:pt x="3167" y="3769"/>
                  </a:lnTo>
                  <a:lnTo>
                    <a:pt x="3242" y="3735"/>
                  </a:lnTo>
                  <a:lnTo>
                    <a:pt x="3317" y="3693"/>
                  </a:lnTo>
                  <a:lnTo>
                    <a:pt x="3392" y="3660"/>
                  </a:lnTo>
                  <a:lnTo>
                    <a:pt x="3451" y="3627"/>
                  </a:lnTo>
                  <a:lnTo>
                    <a:pt x="3459" y="3618"/>
                  </a:lnTo>
                  <a:lnTo>
                    <a:pt x="3534" y="3576"/>
                  </a:lnTo>
                  <a:lnTo>
                    <a:pt x="3601" y="3535"/>
                  </a:lnTo>
                  <a:lnTo>
                    <a:pt x="3668" y="3493"/>
                  </a:lnTo>
                  <a:lnTo>
                    <a:pt x="3735" y="3451"/>
                  </a:lnTo>
                  <a:lnTo>
                    <a:pt x="3810" y="3401"/>
                  </a:lnTo>
                  <a:lnTo>
                    <a:pt x="3877" y="3359"/>
                  </a:lnTo>
                  <a:lnTo>
                    <a:pt x="3944" y="3309"/>
                  </a:lnTo>
                  <a:lnTo>
                    <a:pt x="4011" y="3267"/>
                  </a:lnTo>
                  <a:lnTo>
                    <a:pt x="4077" y="3217"/>
                  </a:lnTo>
                  <a:lnTo>
                    <a:pt x="4144" y="3167"/>
                  </a:lnTo>
                  <a:lnTo>
                    <a:pt x="4169" y="3150"/>
                  </a:lnTo>
                  <a:lnTo>
                    <a:pt x="4194" y="3125"/>
                  </a:lnTo>
                  <a:lnTo>
                    <a:pt x="4219" y="3109"/>
                  </a:lnTo>
                  <a:lnTo>
                    <a:pt x="4245" y="3084"/>
                  </a:lnTo>
                  <a:lnTo>
                    <a:pt x="4278" y="3059"/>
                  </a:lnTo>
                  <a:lnTo>
                    <a:pt x="4311" y="3025"/>
                  </a:lnTo>
                  <a:lnTo>
                    <a:pt x="4345" y="3000"/>
                  </a:lnTo>
                  <a:lnTo>
                    <a:pt x="4378" y="2967"/>
                  </a:lnTo>
                  <a:lnTo>
                    <a:pt x="4412" y="2933"/>
                  </a:lnTo>
                  <a:lnTo>
                    <a:pt x="4453" y="2891"/>
                  </a:lnTo>
                  <a:lnTo>
                    <a:pt x="4495" y="2858"/>
                  </a:lnTo>
                  <a:lnTo>
                    <a:pt x="4529" y="2816"/>
                  </a:lnTo>
                  <a:lnTo>
                    <a:pt x="4570" y="2774"/>
                  </a:lnTo>
                  <a:lnTo>
                    <a:pt x="4612" y="2733"/>
                  </a:lnTo>
                  <a:lnTo>
                    <a:pt x="4654" y="2691"/>
                  </a:lnTo>
                  <a:lnTo>
                    <a:pt x="4696" y="2649"/>
                  </a:lnTo>
                  <a:lnTo>
                    <a:pt x="4746" y="2599"/>
                  </a:lnTo>
                  <a:lnTo>
                    <a:pt x="4788" y="2557"/>
                  </a:lnTo>
                  <a:lnTo>
                    <a:pt x="4829" y="2507"/>
                  </a:lnTo>
                  <a:lnTo>
                    <a:pt x="4871" y="2457"/>
                  </a:lnTo>
                  <a:lnTo>
                    <a:pt x="4921" y="2407"/>
                  </a:lnTo>
                  <a:lnTo>
                    <a:pt x="4963" y="2357"/>
                  </a:lnTo>
                  <a:lnTo>
                    <a:pt x="5005" y="2298"/>
                  </a:lnTo>
                  <a:lnTo>
                    <a:pt x="5047" y="2248"/>
                  </a:lnTo>
                  <a:lnTo>
                    <a:pt x="5088" y="2198"/>
                  </a:lnTo>
                  <a:lnTo>
                    <a:pt x="5130" y="2140"/>
                  </a:lnTo>
                  <a:lnTo>
                    <a:pt x="5172" y="2089"/>
                  </a:lnTo>
                  <a:lnTo>
                    <a:pt x="5214" y="2031"/>
                  </a:lnTo>
                  <a:lnTo>
                    <a:pt x="5255" y="1972"/>
                  </a:lnTo>
                  <a:lnTo>
                    <a:pt x="5289" y="1922"/>
                  </a:lnTo>
                  <a:lnTo>
                    <a:pt x="5306" y="1889"/>
                  </a:lnTo>
                  <a:lnTo>
                    <a:pt x="5331" y="1864"/>
                  </a:lnTo>
                  <a:lnTo>
                    <a:pt x="5347" y="1839"/>
                  </a:lnTo>
                  <a:lnTo>
                    <a:pt x="5364" y="1805"/>
                  </a:lnTo>
                  <a:lnTo>
                    <a:pt x="5381" y="1780"/>
                  </a:lnTo>
                  <a:lnTo>
                    <a:pt x="5397" y="1755"/>
                  </a:lnTo>
                  <a:lnTo>
                    <a:pt x="5414" y="1722"/>
                  </a:lnTo>
                  <a:lnTo>
                    <a:pt x="5431" y="1697"/>
                  </a:lnTo>
                  <a:lnTo>
                    <a:pt x="5448" y="1672"/>
                  </a:lnTo>
                  <a:lnTo>
                    <a:pt x="5464" y="1638"/>
                  </a:lnTo>
                  <a:lnTo>
                    <a:pt x="5481" y="1613"/>
                  </a:lnTo>
                  <a:lnTo>
                    <a:pt x="5489" y="1588"/>
                  </a:lnTo>
                  <a:lnTo>
                    <a:pt x="5506" y="1563"/>
                  </a:lnTo>
                  <a:lnTo>
                    <a:pt x="5523" y="1530"/>
                  </a:lnTo>
                  <a:lnTo>
                    <a:pt x="5531" y="1505"/>
                  </a:lnTo>
                  <a:lnTo>
                    <a:pt x="5548" y="1480"/>
                  </a:lnTo>
                  <a:lnTo>
                    <a:pt x="5556" y="1455"/>
                  </a:lnTo>
                  <a:lnTo>
                    <a:pt x="5573" y="1421"/>
                  </a:lnTo>
                  <a:lnTo>
                    <a:pt x="5581" y="1396"/>
                  </a:lnTo>
                  <a:lnTo>
                    <a:pt x="5590" y="1371"/>
                  </a:lnTo>
                  <a:lnTo>
                    <a:pt x="5606" y="1346"/>
                  </a:lnTo>
                  <a:lnTo>
                    <a:pt x="5615" y="1321"/>
                  </a:lnTo>
                  <a:lnTo>
                    <a:pt x="5623" y="1296"/>
                  </a:lnTo>
                  <a:lnTo>
                    <a:pt x="5631" y="1271"/>
                  </a:lnTo>
                  <a:lnTo>
                    <a:pt x="5640" y="1246"/>
                  </a:lnTo>
                  <a:lnTo>
                    <a:pt x="5648" y="1221"/>
                  </a:lnTo>
                  <a:lnTo>
                    <a:pt x="5656" y="1196"/>
                  </a:lnTo>
                  <a:lnTo>
                    <a:pt x="5656" y="1170"/>
                  </a:lnTo>
                  <a:lnTo>
                    <a:pt x="5665" y="1145"/>
                  </a:lnTo>
                  <a:lnTo>
                    <a:pt x="5665" y="1120"/>
                  </a:lnTo>
                  <a:lnTo>
                    <a:pt x="5665" y="1095"/>
                  </a:lnTo>
                  <a:lnTo>
                    <a:pt x="5665" y="1079"/>
                  </a:lnTo>
                  <a:lnTo>
                    <a:pt x="5665" y="1054"/>
                  </a:lnTo>
                  <a:lnTo>
                    <a:pt x="5665" y="1028"/>
                  </a:lnTo>
                  <a:lnTo>
                    <a:pt x="5665" y="1012"/>
                  </a:lnTo>
                  <a:lnTo>
                    <a:pt x="5665" y="903"/>
                  </a:lnTo>
                  <a:lnTo>
                    <a:pt x="5665" y="886"/>
                  </a:lnTo>
                  <a:lnTo>
                    <a:pt x="5665" y="870"/>
                  </a:lnTo>
                  <a:lnTo>
                    <a:pt x="5665" y="845"/>
                  </a:lnTo>
                  <a:lnTo>
                    <a:pt x="5665" y="828"/>
                  </a:lnTo>
                  <a:lnTo>
                    <a:pt x="5665" y="811"/>
                  </a:lnTo>
                  <a:lnTo>
                    <a:pt x="5665" y="795"/>
                  </a:lnTo>
                  <a:lnTo>
                    <a:pt x="5656" y="778"/>
                  </a:lnTo>
                  <a:lnTo>
                    <a:pt x="5656" y="761"/>
                  </a:lnTo>
                  <a:lnTo>
                    <a:pt x="5648" y="744"/>
                  </a:lnTo>
                  <a:lnTo>
                    <a:pt x="5640" y="728"/>
                  </a:lnTo>
                  <a:lnTo>
                    <a:pt x="5631" y="711"/>
                  </a:lnTo>
                  <a:lnTo>
                    <a:pt x="5623" y="703"/>
                  </a:lnTo>
                  <a:lnTo>
                    <a:pt x="5615" y="686"/>
                  </a:lnTo>
                  <a:lnTo>
                    <a:pt x="5606" y="669"/>
                  </a:lnTo>
                  <a:lnTo>
                    <a:pt x="5598" y="653"/>
                  </a:lnTo>
                  <a:lnTo>
                    <a:pt x="5581" y="636"/>
                  </a:lnTo>
                  <a:lnTo>
                    <a:pt x="5573" y="627"/>
                  </a:lnTo>
                  <a:lnTo>
                    <a:pt x="5556" y="611"/>
                  </a:lnTo>
                  <a:lnTo>
                    <a:pt x="5548" y="594"/>
                  </a:lnTo>
                  <a:lnTo>
                    <a:pt x="5531" y="586"/>
                  </a:lnTo>
                  <a:lnTo>
                    <a:pt x="5514" y="569"/>
                  </a:lnTo>
                  <a:lnTo>
                    <a:pt x="5498" y="552"/>
                  </a:lnTo>
                  <a:lnTo>
                    <a:pt x="5481" y="544"/>
                  </a:lnTo>
                  <a:lnTo>
                    <a:pt x="5456" y="527"/>
                  </a:lnTo>
                  <a:lnTo>
                    <a:pt x="5439" y="511"/>
                  </a:lnTo>
                  <a:lnTo>
                    <a:pt x="5414" y="502"/>
                  </a:lnTo>
                  <a:lnTo>
                    <a:pt x="5397" y="485"/>
                  </a:lnTo>
                  <a:lnTo>
                    <a:pt x="5372" y="477"/>
                  </a:lnTo>
                  <a:lnTo>
                    <a:pt x="5356" y="477"/>
                  </a:lnTo>
                  <a:lnTo>
                    <a:pt x="5347" y="469"/>
                  </a:lnTo>
                  <a:lnTo>
                    <a:pt x="5339" y="469"/>
                  </a:lnTo>
                  <a:lnTo>
                    <a:pt x="5322" y="460"/>
                  </a:lnTo>
                  <a:lnTo>
                    <a:pt x="5314" y="460"/>
                  </a:lnTo>
                  <a:lnTo>
                    <a:pt x="5297" y="460"/>
                  </a:lnTo>
                  <a:lnTo>
                    <a:pt x="5289" y="460"/>
                  </a:lnTo>
                  <a:lnTo>
                    <a:pt x="5280" y="460"/>
                  </a:lnTo>
                  <a:lnTo>
                    <a:pt x="5264" y="460"/>
                  </a:lnTo>
                  <a:lnTo>
                    <a:pt x="5255" y="460"/>
                  </a:lnTo>
                  <a:lnTo>
                    <a:pt x="5239" y="460"/>
                  </a:lnTo>
                  <a:lnTo>
                    <a:pt x="5222" y="460"/>
                  </a:lnTo>
                  <a:lnTo>
                    <a:pt x="5214" y="460"/>
                  </a:lnTo>
                  <a:lnTo>
                    <a:pt x="5197" y="460"/>
                  </a:lnTo>
                  <a:lnTo>
                    <a:pt x="5172" y="460"/>
                  </a:lnTo>
                  <a:lnTo>
                    <a:pt x="5147" y="460"/>
                  </a:lnTo>
                  <a:lnTo>
                    <a:pt x="5113" y="460"/>
                  </a:lnTo>
                  <a:lnTo>
                    <a:pt x="5088" y="460"/>
                  </a:lnTo>
                  <a:lnTo>
                    <a:pt x="5055" y="460"/>
                  </a:lnTo>
                  <a:lnTo>
                    <a:pt x="4896" y="460"/>
                  </a:lnTo>
                  <a:lnTo>
                    <a:pt x="4863" y="460"/>
                  </a:lnTo>
                  <a:lnTo>
                    <a:pt x="4829" y="460"/>
                  </a:lnTo>
                  <a:lnTo>
                    <a:pt x="4796" y="460"/>
                  </a:lnTo>
                  <a:lnTo>
                    <a:pt x="4762" y="460"/>
                  </a:lnTo>
                  <a:lnTo>
                    <a:pt x="4721" y="460"/>
                  </a:lnTo>
                  <a:lnTo>
                    <a:pt x="4687" y="469"/>
                  </a:lnTo>
                  <a:lnTo>
                    <a:pt x="4654" y="477"/>
                  </a:lnTo>
                  <a:lnTo>
                    <a:pt x="4620" y="485"/>
                  </a:lnTo>
                  <a:lnTo>
                    <a:pt x="4579" y="494"/>
                  </a:lnTo>
                  <a:lnTo>
                    <a:pt x="4545" y="502"/>
                  </a:lnTo>
                  <a:lnTo>
                    <a:pt x="4504" y="511"/>
                  </a:lnTo>
                  <a:lnTo>
                    <a:pt x="4470" y="519"/>
                  </a:lnTo>
                  <a:lnTo>
                    <a:pt x="4437" y="527"/>
                  </a:lnTo>
                  <a:lnTo>
                    <a:pt x="4395" y="544"/>
                  </a:lnTo>
                  <a:lnTo>
                    <a:pt x="4361" y="552"/>
                  </a:lnTo>
                  <a:lnTo>
                    <a:pt x="4328" y="569"/>
                  </a:lnTo>
                  <a:lnTo>
                    <a:pt x="4286" y="577"/>
                  </a:lnTo>
                  <a:lnTo>
                    <a:pt x="4253" y="594"/>
                  </a:lnTo>
                  <a:lnTo>
                    <a:pt x="4211" y="602"/>
                  </a:lnTo>
                  <a:lnTo>
                    <a:pt x="4178" y="569"/>
                  </a:lnTo>
                  <a:lnTo>
                    <a:pt x="4161" y="577"/>
                  </a:lnTo>
                  <a:lnTo>
                    <a:pt x="4136" y="586"/>
                  </a:lnTo>
                  <a:lnTo>
                    <a:pt x="4103" y="594"/>
                  </a:lnTo>
                  <a:lnTo>
                    <a:pt x="4069" y="611"/>
                  </a:lnTo>
                  <a:lnTo>
                    <a:pt x="4036" y="627"/>
                  </a:lnTo>
                  <a:lnTo>
                    <a:pt x="3994" y="644"/>
                  </a:lnTo>
                  <a:lnTo>
                    <a:pt x="3961" y="661"/>
                  </a:lnTo>
                  <a:lnTo>
                    <a:pt x="3927" y="678"/>
                  </a:lnTo>
                  <a:lnTo>
                    <a:pt x="3894" y="694"/>
                  </a:lnTo>
                  <a:lnTo>
                    <a:pt x="3860" y="711"/>
                  </a:lnTo>
                  <a:lnTo>
                    <a:pt x="3827" y="728"/>
                  </a:lnTo>
                  <a:lnTo>
                    <a:pt x="3793" y="744"/>
                  </a:lnTo>
                  <a:lnTo>
                    <a:pt x="3760" y="761"/>
                  </a:lnTo>
                  <a:lnTo>
                    <a:pt x="3727" y="778"/>
                  </a:lnTo>
                  <a:lnTo>
                    <a:pt x="3693" y="795"/>
                  </a:lnTo>
                  <a:lnTo>
                    <a:pt x="3668" y="811"/>
                  </a:lnTo>
                  <a:lnTo>
                    <a:pt x="3635" y="836"/>
                  </a:lnTo>
                  <a:lnTo>
                    <a:pt x="3601" y="853"/>
                  </a:lnTo>
                  <a:lnTo>
                    <a:pt x="3576" y="870"/>
                  </a:lnTo>
                  <a:lnTo>
                    <a:pt x="3551" y="886"/>
                  </a:lnTo>
                  <a:lnTo>
                    <a:pt x="3518" y="903"/>
                  </a:lnTo>
                  <a:lnTo>
                    <a:pt x="3493" y="920"/>
                  </a:lnTo>
                  <a:lnTo>
                    <a:pt x="3468" y="937"/>
                  </a:lnTo>
                  <a:lnTo>
                    <a:pt x="3443" y="953"/>
                  </a:lnTo>
                  <a:lnTo>
                    <a:pt x="3417" y="978"/>
                  </a:lnTo>
                  <a:lnTo>
                    <a:pt x="3392" y="995"/>
                  </a:lnTo>
                  <a:lnTo>
                    <a:pt x="3367" y="1012"/>
                  </a:lnTo>
                  <a:lnTo>
                    <a:pt x="3351" y="1028"/>
                  </a:lnTo>
                  <a:lnTo>
                    <a:pt x="3292" y="1070"/>
                  </a:lnTo>
                  <a:lnTo>
                    <a:pt x="3242" y="1112"/>
                  </a:lnTo>
                  <a:lnTo>
                    <a:pt x="3184" y="1154"/>
                  </a:lnTo>
                  <a:lnTo>
                    <a:pt x="3133" y="1196"/>
                  </a:lnTo>
                  <a:lnTo>
                    <a:pt x="3083" y="1237"/>
                  </a:lnTo>
                  <a:lnTo>
                    <a:pt x="3025" y="1287"/>
                  </a:lnTo>
                  <a:lnTo>
                    <a:pt x="2975" y="1329"/>
                  </a:lnTo>
                  <a:lnTo>
                    <a:pt x="2925" y="1379"/>
                  </a:lnTo>
                  <a:lnTo>
                    <a:pt x="2874" y="1429"/>
                  </a:lnTo>
                  <a:lnTo>
                    <a:pt x="2824" y="1471"/>
                  </a:lnTo>
                  <a:lnTo>
                    <a:pt x="2774" y="1521"/>
                  </a:lnTo>
                  <a:lnTo>
                    <a:pt x="2724" y="1571"/>
                  </a:lnTo>
                  <a:lnTo>
                    <a:pt x="2674" y="1613"/>
                  </a:lnTo>
                  <a:lnTo>
                    <a:pt x="2624" y="1663"/>
                  </a:lnTo>
                  <a:lnTo>
                    <a:pt x="2574" y="1714"/>
                  </a:lnTo>
                  <a:lnTo>
                    <a:pt x="2532" y="1764"/>
                  </a:lnTo>
                  <a:lnTo>
                    <a:pt x="2482" y="1814"/>
                  </a:lnTo>
                  <a:lnTo>
                    <a:pt x="2432" y="1864"/>
                  </a:lnTo>
                  <a:lnTo>
                    <a:pt x="2390" y="1914"/>
                  </a:lnTo>
                  <a:lnTo>
                    <a:pt x="2340" y="1972"/>
                  </a:lnTo>
                  <a:lnTo>
                    <a:pt x="2298" y="2023"/>
                  </a:lnTo>
                  <a:lnTo>
                    <a:pt x="2248" y="2073"/>
                  </a:lnTo>
                  <a:lnTo>
                    <a:pt x="2206" y="2123"/>
                  </a:lnTo>
                  <a:lnTo>
                    <a:pt x="2164" y="2181"/>
                  </a:lnTo>
                  <a:lnTo>
                    <a:pt x="2123" y="2231"/>
                  </a:lnTo>
                  <a:lnTo>
                    <a:pt x="2072" y="2290"/>
                  </a:lnTo>
                  <a:lnTo>
                    <a:pt x="2031" y="2340"/>
                  </a:lnTo>
                  <a:lnTo>
                    <a:pt x="1989" y="2399"/>
                  </a:lnTo>
                  <a:lnTo>
                    <a:pt x="1947" y="2449"/>
                  </a:lnTo>
                  <a:lnTo>
                    <a:pt x="1905" y="2507"/>
                  </a:lnTo>
                  <a:lnTo>
                    <a:pt x="1864" y="2566"/>
                  </a:lnTo>
                  <a:lnTo>
                    <a:pt x="1822" y="2616"/>
                  </a:lnTo>
                  <a:lnTo>
                    <a:pt x="1780" y="2674"/>
                  </a:lnTo>
                  <a:lnTo>
                    <a:pt x="1738" y="2733"/>
                  </a:lnTo>
                  <a:lnTo>
                    <a:pt x="1705" y="2791"/>
                  </a:lnTo>
                  <a:lnTo>
                    <a:pt x="1663" y="2841"/>
                  </a:lnTo>
                  <a:lnTo>
                    <a:pt x="1621" y="2900"/>
                  </a:lnTo>
                  <a:lnTo>
                    <a:pt x="1580" y="2958"/>
                  </a:lnTo>
                  <a:lnTo>
                    <a:pt x="1546" y="3017"/>
                  </a:lnTo>
                  <a:lnTo>
                    <a:pt x="1504" y="3075"/>
                  </a:lnTo>
                  <a:lnTo>
                    <a:pt x="1471" y="3134"/>
                  </a:lnTo>
                  <a:lnTo>
                    <a:pt x="1429" y="3192"/>
                  </a:lnTo>
                  <a:lnTo>
                    <a:pt x="1396" y="3251"/>
                  </a:lnTo>
                  <a:lnTo>
                    <a:pt x="1362" y="3317"/>
                  </a:lnTo>
                  <a:lnTo>
                    <a:pt x="1321" y="3376"/>
                  </a:lnTo>
                  <a:lnTo>
                    <a:pt x="1287" y="3434"/>
                  </a:lnTo>
                  <a:lnTo>
                    <a:pt x="1254" y="3493"/>
                  </a:lnTo>
                  <a:lnTo>
                    <a:pt x="1212" y="3560"/>
                  </a:lnTo>
                  <a:lnTo>
                    <a:pt x="1179" y="3618"/>
                  </a:lnTo>
                  <a:lnTo>
                    <a:pt x="1145" y="3677"/>
                  </a:lnTo>
                  <a:lnTo>
                    <a:pt x="1112" y="3735"/>
                  </a:lnTo>
                  <a:lnTo>
                    <a:pt x="1078" y="3802"/>
                  </a:lnTo>
                  <a:lnTo>
                    <a:pt x="1045" y="3860"/>
                  </a:lnTo>
                  <a:lnTo>
                    <a:pt x="1012" y="3927"/>
                  </a:lnTo>
                  <a:lnTo>
                    <a:pt x="978" y="3986"/>
                  </a:lnTo>
                  <a:lnTo>
                    <a:pt x="953" y="4044"/>
                  </a:lnTo>
                  <a:lnTo>
                    <a:pt x="920" y="4111"/>
                  </a:lnTo>
                  <a:lnTo>
                    <a:pt x="886" y="4170"/>
                  </a:lnTo>
                  <a:lnTo>
                    <a:pt x="853" y="4236"/>
                  </a:lnTo>
                  <a:lnTo>
                    <a:pt x="828" y="4295"/>
                  </a:lnTo>
                  <a:lnTo>
                    <a:pt x="794" y="4362"/>
                  </a:lnTo>
                  <a:lnTo>
                    <a:pt x="769" y="4429"/>
                  </a:lnTo>
                  <a:lnTo>
                    <a:pt x="736" y="4487"/>
                  </a:lnTo>
                  <a:lnTo>
                    <a:pt x="711" y="4554"/>
                  </a:lnTo>
                  <a:lnTo>
                    <a:pt x="669" y="4646"/>
                  </a:lnTo>
                  <a:lnTo>
                    <a:pt x="619" y="4746"/>
                  </a:lnTo>
                  <a:lnTo>
                    <a:pt x="577" y="4846"/>
                  </a:lnTo>
                  <a:lnTo>
                    <a:pt x="552" y="4896"/>
                  </a:lnTo>
                  <a:lnTo>
                    <a:pt x="527" y="4955"/>
                  </a:lnTo>
                  <a:lnTo>
                    <a:pt x="510" y="5005"/>
                  </a:lnTo>
                  <a:lnTo>
                    <a:pt x="502" y="5022"/>
                  </a:lnTo>
                  <a:lnTo>
                    <a:pt x="485" y="5055"/>
                  </a:lnTo>
                  <a:lnTo>
                    <a:pt x="460" y="5114"/>
                  </a:lnTo>
                  <a:lnTo>
                    <a:pt x="435" y="5164"/>
                  </a:lnTo>
                  <a:lnTo>
                    <a:pt x="410" y="5214"/>
                  </a:lnTo>
                  <a:lnTo>
                    <a:pt x="393" y="5272"/>
                  </a:lnTo>
                  <a:lnTo>
                    <a:pt x="368" y="5322"/>
                  </a:lnTo>
                  <a:lnTo>
                    <a:pt x="352" y="5381"/>
                  </a:lnTo>
                  <a:lnTo>
                    <a:pt x="326" y="5431"/>
                  </a:lnTo>
                  <a:lnTo>
                    <a:pt x="310" y="5490"/>
                  </a:lnTo>
                  <a:lnTo>
                    <a:pt x="293" y="5540"/>
                  </a:lnTo>
                  <a:lnTo>
                    <a:pt x="276" y="5598"/>
                  </a:lnTo>
                  <a:lnTo>
                    <a:pt x="268" y="5623"/>
                  </a:lnTo>
                  <a:lnTo>
                    <a:pt x="260" y="5648"/>
                  </a:lnTo>
                  <a:lnTo>
                    <a:pt x="251" y="5682"/>
                  </a:lnTo>
                  <a:lnTo>
                    <a:pt x="243" y="5707"/>
                  </a:lnTo>
                  <a:lnTo>
                    <a:pt x="235" y="5732"/>
                  </a:lnTo>
                  <a:lnTo>
                    <a:pt x="226" y="5757"/>
                  </a:lnTo>
                  <a:lnTo>
                    <a:pt x="226" y="5790"/>
                  </a:lnTo>
                  <a:lnTo>
                    <a:pt x="218" y="5815"/>
                  </a:lnTo>
                  <a:lnTo>
                    <a:pt x="218" y="5832"/>
                  </a:lnTo>
                  <a:lnTo>
                    <a:pt x="218" y="5840"/>
                  </a:lnTo>
                  <a:lnTo>
                    <a:pt x="210" y="5865"/>
                  </a:lnTo>
                  <a:lnTo>
                    <a:pt x="201" y="5891"/>
                  </a:lnTo>
                  <a:lnTo>
                    <a:pt x="193" y="5916"/>
                  </a:lnTo>
                  <a:lnTo>
                    <a:pt x="184" y="5941"/>
                  </a:lnTo>
                  <a:lnTo>
                    <a:pt x="176" y="5974"/>
                  </a:lnTo>
                  <a:lnTo>
                    <a:pt x="168" y="5999"/>
                  </a:lnTo>
                  <a:lnTo>
                    <a:pt x="159" y="6024"/>
                  </a:lnTo>
                  <a:lnTo>
                    <a:pt x="159" y="6049"/>
                  </a:lnTo>
                  <a:lnTo>
                    <a:pt x="159" y="6074"/>
                  </a:lnTo>
                  <a:lnTo>
                    <a:pt x="159" y="6099"/>
                  </a:lnTo>
                  <a:lnTo>
                    <a:pt x="159" y="6124"/>
                  </a:lnTo>
                  <a:lnTo>
                    <a:pt x="159" y="6150"/>
                  </a:lnTo>
                  <a:lnTo>
                    <a:pt x="159" y="6175"/>
                  </a:lnTo>
                  <a:lnTo>
                    <a:pt x="159" y="6175"/>
                  </a:lnTo>
                  <a:lnTo>
                    <a:pt x="159" y="6208"/>
                  </a:lnTo>
                  <a:lnTo>
                    <a:pt x="159" y="6233"/>
                  </a:lnTo>
                  <a:lnTo>
                    <a:pt x="93" y="6300"/>
                  </a:lnTo>
                  <a:lnTo>
                    <a:pt x="26" y="6241"/>
                  </a:lnTo>
                  <a:lnTo>
                    <a:pt x="17" y="6216"/>
                  </a:lnTo>
                  <a:lnTo>
                    <a:pt x="9" y="6191"/>
                  </a:lnTo>
                  <a:lnTo>
                    <a:pt x="9" y="6158"/>
                  </a:lnTo>
                  <a:lnTo>
                    <a:pt x="1" y="6133"/>
                  </a:lnTo>
                  <a:lnTo>
                    <a:pt x="1" y="6099"/>
                  </a:lnTo>
                  <a:lnTo>
                    <a:pt x="1" y="6074"/>
                  </a:lnTo>
                  <a:lnTo>
                    <a:pt x="1" y="6041"/>
                  </a:lnTo>
                  <a:lnTo>
                    <a:pt x="1" y="6016"/>
                  </a:lnTo>
                  <a:lnTo>
                    <a:pt x="1" y="5982"/>
                  </a:lnTo>
                  <a:lnTo>
                    <a:pt x="1" y="5957"/>
                  </a:lnTo>
                  <a:lnTo>
                    <a:pt x="1" y="5924"/>
                  </a:lnTo>
                  <a:lnTo>
                    <a:pt x="1" y="5899"/>
                  </a:lnTo>
                  <a:lnTo>
                    <a:pt x="1" y="5865"/>
                  </a:lnTo>
                  <a:lnTo>
                    <a:pt x="1" y="5832"/>
                  </a:lnTo>
                  <a:lnTo>
                    <a:pt x="1" y="5790"/>
                  </a:lnTo>
                  <a:lnTo>
                    <a:pt x="1" y="5765"/>
                  </a:lnTo>
                  <a:lnTo>
                    <a:pt x="1" y="5740"/>
                  </a:lnTo>
                  <a:lnTo>
                    <a:pt x="1" y="5707"/>
                  </a:lnTo>
                  <a:lnTo>
                    <a:pt x="1" y="5673"/>
                  </a:lnTo>
                  <a:lnTo>
                    <a:pt x="1" y="5648"/>
                  </a:lnTo>
                  <a:lnTo>
                    <a:pt x="9" y="5615"/>
                  </a:lnTo>
                  <a:lnTo>
                    <a:pt x="9" y="5590"/>
                  </a:lnTo>
                  <a:lnTo>
                    <a:pt x="17" y="5556"/>
                  </a:lnTo>
                  <a:lnTo>
                    <a:pt x="26" y="5523"/>
                  </a:lnTo>
                  <a:lnTo>
                    <a:pt x="34" y="5464"/>
                  </a:lnTo>
                  <a:lnTo>
                    <a:pt x="51" y="5406"/>
                  </a:lnTo>
                  <a:lnTo>
                    <a:pt x="68" y="5348"/>
                  </a:lnTo>
                  <a:lnTo>
                    <a:pt x="84" y="5281"/>
                  </a:lnTo>
                  <a:lnTo>
                    <a:pt x="101" y="5222"/>
                  </a:lnTo>
                  <a:lnTo>
                    <a:pt x="126" y="5164"/>
                  </a:lnTo>
                  <a:lnTo>
                    <a:pt x="143" y="5105"/>
                  </a:lnTo>
                  <a:lnTo>
                    <a:pt x="159" y="5047"/>
                  </a:lnTo>
                  <a:lnTo>
                    <a:pt x="184" y="4988"/>
                  </a:lnTo>
                  <a:lnTo>
                    <a:pt x="201" y="4930"/>
                  </a:lnTo>
                  <a:lnTo>
                    <a:pt x="218" y="4896"/>
                  </a:lnTo>
                  <a:lnTo>
                    <a:pt x="226" y="4871"/>
                  </a:lnTo>
                  <a:lnTo>
                    <a:pt x="243" y="4813"/>
                  </a:lnTo>
                  <a:lnTo>
                    <a:pt x="268" y="4763"/>
                  </a:lnTo>
                  <a:lnTo>
                    <a:pt x="293" y="4704"/>
                  </a:lnTo>
                  <a:lnTo>
                    <a:pt x="335" y="4604"/>
                  </a:lnTo>
                  <a:lnTo>
                    <a:pt x="385" y="4495"/>
                  </a:lnTo>
                  <a:lnTo>
                    <a:pt x="427" y="4404"/>
                  </a:lnTo>
                  <a:lnTo>
                    <a:pt x="452" y="4337"/>
                  </a:lnTo>
                  <a:lnTo>
                    <a:pt x="485" y="4270"/>
                  </a:lnTo>
                  <a:lnTo>
                    <a:pt x="519" y="4211"/>
                  </a:lnTo>
                  <a:lnTo>
                    <a:pt x="544" y="4145"/>
                  </a:lnTo>
                  <a:lnTo>
                    <a:pt x="577" y="4078"/>
                  </a:lnTo>
                  <a:lnTo>
                    <a:pt x="611" y="4011"/>
                  </a:lnTo>
                  <a:lnTo>
                    <a:pt x="636" y="3952"/>
                  </a:lnTo>
                  <a:lnTo>
                    <a:pt x="669" y="3886"/>
                  </a:lnTo>
                  <a:lnTo>
                    <a:pt x="702" y="3819"/>
                  </a:lnTo>
                  <a:lnTo>
                    <a:pt x="736" y="3760"/>
                  </a:lnTo>
                  <a:lnTo>
                    <a:pt x="769" y="3693"/>
                  </a:lnTo>
                  <a:lnTo>
                    <a:pt x="803" y="3627"/>
                  </a:lnTo>
                  <a:lnTo>
                    <a:pt x="836" y="3568"/>
                  </a:lnTo>
                  <a:lnTo>
                    <a:pt x="870" y="3501"/>
                  </a:lnTo>
                  <a:lnTo>
                    <a:pt x="911" y="3434"/>
                  </a:lnTo>
                  <a:lnTo>
                    <a:pt x="945" y="3376"/>
                  </a:lnTo>
                  <a:lnTo>
                    <a:pt x="978" y="3309"/>
                  </a:lnTo>
                  <a:lnTo>
                    <a:pt x="1012" y="3251"/>
                  </a:lnTo>
                  <a:lnTo>
                    <a:pt x="1053" y="3184"/>
                  </a:lnTo>
                  <a:lnTo>
                    <a:pt x="1087" y="3125"/>
                  </a:lnTo>
                  <a:lnTo>
                    <a:pt x="1128" y="3059"/>
                  </a:lnTo>
                  <a:lnTo>
                    <a:pt x="1162" y="3000"/>
                  </a:lnTo>
                  <a:lnTo>
                    <a:pt x="1204" y="2942"/>
                  </a:lnTo>
                  <a:lnTo>
                    <a:pt x="1245" y="2875"/>
                  </a:lnTo>
                  <a:lnTo>
                    <a:pt x="1279" y="2816"/>
                  </a:lnTo>
                  <a:lnTo>
                    <a:pt x="1321" y="2758"/>
                  </a:lnTo>
                  <a:lnTo>
                    <a:pt x="1362" y="2699"/>
                  </a:lnTo>
                  <a:lnTo>
                    <a:pt x="1396" y="2632"/>
                  </a:lnTo>
                  <a:lnTo>
                    <a:pt x="1438" y="2574"/>
                  </a:lnTo>
                  <a:lnTo>
                    <a:pt x="1479" y="2515"/>
                  </a:lnTo>
                  <a:lnTo>
                    <a:pt x="1521" y="2457"/>
                  </a:lnTo>
                  <a:lnTo>
                    <a:pt x="1563" y="2399"/>
                  </a:lnTo>
                  <a:lnTo>
                    <a:pt x="1605" y="2340"/>
                  </a:lnTo>
                  <a:lnTo>
                    <a:pt x="1646" y="2282"/>
                  </a:lnTo>
                  <a:lnTo>
                    <a:pt x="1697" y="2223"/>
                  </a:lnTo>
                  <a:lnTo>
                    <a:pt x="1738" y="2165"/>
                  </a:lnTo>
                  <a:lnTo>
                    <a:pt x="1780" y="2106"/>
                  </a:lnTo>
                  <a:lnTo>
                    <a:pt x="1830" y="2056"/>
                  </a:lnTo>
                  <a:lnTo>
                    <a:pt x="1872" y="1998"/>
                  </a:lnTo>
                  <a:lnTo>
                    <a:pt x="1922" y="1939"/>
                  </a:lnTo>
                  <a:lnTo>
                    <a:pt x="1964" y="1881"/>
                  </a:lnTo>
                  <a:lnTo>
                    <a:pt x="2014" y="1830"/>
                  </a:lnTo>
                  <a:lnTo>
                    <a:pt x="2056" y="1772"/>
                  </a:lnTo>
                  <a:lnTo>
                    <a:pt x="2106" y="1722"/>
                  </a:lnTo>
                  <a:lnTo>
                    <a:pt x="2156" y="1663"/>
                  </a:lnTo>
                  <a:lnTo>
                    <a:pt x="2198" y="1613"/>
                  </a:lnTo>
                  <a:lnTo>
                    <a:pt x="2248" y="1555"/>
                  </a:lnTo>
                  <a:lnTo>
                    <a:pt x="2298" y="1505"/>
                  </a:lnTo>
                  <a:lnTo>
                    <a:pt x="2348" y="1455"/>
                  </a:lnTo>
                  <a:lnTo>
                    <a:pt x="2398" y="1396"/>
                  </a:lnTo>
                  <a:lnTo>
                    <a:pt x="2448" y="1346"/>
                  </a:lnTo>
                  <a:lnTo>
                    <a:pt x="2507" y="1296"/>
                  </a:lnTo>
                  <a:lnTo>
                    <a:pt x="2557" y="1246"/>
                  </a:lnTo>
                  <a:lnTo>
                    <a:pt x="2607" y="1196"/>
                  </a:lnTo>
                  <a:lnTo>
                    <a:pt x="2657" y="1145"/>
                  </a:lnTo>
                  <a:lnTo>
                    <a:pt x="2716" y="1095"/>
                  </a:lnTo>
                  <a:lnTo>
                    <a:pt x="2766" y="1045"/>
                  </a:lnTo>
                  <a:lnTo>
                    <a:pt x="2824" y="995"/>
                  </a:lnTo>
                  <a:lnTo>
                    <a:pt x="2874" y="945"/>
                  </a:lnTo>
                  <a:lnTo>
                    <a:pt x="2933" y="903"/>
                  </a:lnTo>
                  <a:lnTo>
                    <a:pt x="2983" y="853"/>
                  </a:lnTo>
                  <a:lnTo>
                    <a:pt x="3042" y="811"/>
                  </a:lnTo>
                  <a:lnTo>
                    <a:pt x="3100" y="761"/>
                  </a:lnTo>
                  <a:lnTo>
                    <a:pt x="3159" y="719"/>
                  </a:lnTo>
                  <a:lnTo>
                    <a:pt x="3184" y="694"/>
                  </a:lnTo>
                  <a:lnTo>
                    <a:pt x="3209" y="678"/>
                  </a:lnTo>
                  <a:lnTo>
                    <a:pt x="3234" y="661"/>
                  </a:lnTo>
                  <a:lnTo>
                    <a:pt x="3267" y="636"/>
                  </a:lnTo>
                  <a:lnTo>
                    <a:pt x="3292" y="619"/>
                  </a:lnTo>
                  <a:lnTo>
                    <a:pt x="3326" y="594"/>
                  </a:lnTo>
                  <a:lnTo>
                    <a:pt x="3351" y="577"/>
                  </a:lnTo>
                  <a:lnTo>
                    <a:pt x="3384" y="552"/>
                  </a:lnTo>
                  <a:lnTo>
                    <a:pt x="3417" y="536"/>
                  </a:lnTo>
                  <a:lnTo>
                    <a:pt x="3451" y="519"/>
                  </a:lnTo>
                  <a:lnTo>
                    <a:pt x="3484" y="494"/>
                  </a:lnTo>
                  <a:lnTo>
                    <a:pt x="3518" y="477"/>
                  </a:lnTo>
                  <a:lnTo>
                    <a:pt x="3551" y="452"/>
                  </a:lnTo>
                  <a:lnTo>
                    <a:pt x="3585" y="435"/>
                  </a:lnTo>
                  <a:lnTo>
                    <a:pt x="3618" y="419"/>
                  </a:lnTo>
                  <a:lnTo>
                    <a:pt x="3660" y="394"/>
                  </a:lnTo>
                  <a:lnTo>
                    <a:pt x="3693" y="377"/>
                  </a:lnTo>
                  <a:lnTo>
                    <a:pt x="3727" y="360"/>
                  </a:lnTo>
                  <a:lnTo>
                    <a:pt x="3768" y="335"/>
                  </a:lnTo>
                  <a:lnTo>
                    <a:pt x="3802" y="318"/>
                  </a:lnTo>
                  <a:lnTo>
                    <a:pt x="3844" y="302"/>
                  </a:lnTo>
                  <a:lnTo>
                    <a:pt x="3877" y="285"/>
                  </a:lnTo>
                  <a:lnTo>
                    <a:pt x="3919" y="268"/>
                  </a:lnTo>
                  <a:lnTo>
                    <a:pt x="3961" y="252"/>
                  </a:lnTo>
                  <a:lnTo>
                    <a:pt x="4002" y="235"/>
                  </a:lnTo>
                  <a:lnTo>
                    <a:pt x="4036" y="218"/>
                  </a:lnTo>
                  <a:lnTo>
                    <a:pt x="4061" y="201"/>
                  </a:lnTo>
                  <a:lnTo>
                    <a:pt x="4077" y="201"/>
                  </a:lnTo>
                  <a:lnTo>
                    <a:pt x="4119" y="185"/>
                  </a:lnTo>
                  <a:lnTo>
                    <a:pt x="4161" y="168"/>
                  </a:lnTo>
                  <a:lnTo>
                    <a:pt x="4203" y="151"/>
                  </a:lnTo>
                  <a:lnTo>
                    <a:pt x="4245" y="135"/>
                  </a:lnTo>
                  <a:lnTo>
                    <a:pt x="4286" y="126"/>
                  </a:lnTo>
                  <a:lnTo>
                    <a:pt x="4328" y="110"/>
                  </a:lnTo>
                  <a:lnTo>
                    <a:pt x="4370" y="101"/>
                  </a:lnTo>
                  <a:lnTo>
                    <a:pt x="4412" y="84"/>
                  </a:lnTo>
                  <a:lnTo>
                    <a:pt x="4453" y="76"/>
                  </a:lnTo>
                  <a:lnTo>
                    <a:pt x="4495" y="59"/>
                  </a:lnTo>
                  <a:lnTo>
                    <a:pt x="4537" y="51"/>
                  </a:lnTo>
                  <a:lnTo>
                    <a:pt x="4579" y="43"/>
                  </a:lnTo>
                  <a:lnTo>
                    <a:pt x="4620" y="34"/>
                  </a:lnTo>
                  <a:lnTo>
                    <a:pt x="4662" y="26"/>
                  </a:lnTo>
                  <a:lnTo>
                    <a:pt x="4704" y="18"/>
                  </a:lnTo>
                  <a:lnTo>
                    <a:pt x="4746" y="9"/>
                  </a:lnTo>
                  <a:lnTo>
                    <a:pt x="4788" y="1"/>
                  </a:lnTo>
                  <a:lnTo>
                    <a:pt x="4829" y="1"/>
                  </a:lnTo>
                  <a:lnTo>
                    <a:pt x="4871" y="1"/>
                  </a:lnTo>
                  <a:lnTo>
                    <a:pt x="4913" y="1"/>
                  </a:lnTo>
                  <a:lnTo>
                    <a:pt x="4955" y="1"/>
                  </a:lnTo>
                  <a:lnTo>
                    <a:pt x="4996" y="1"/>
                  </a:lnTo>
                  <a:lnTo>
                    <a:pt x="5122" y="1"/>
                  </a:lnTo>
                  <a:lnTo>
                    <a:pt x="5163" y="1"/>
                  </a:lnTo>
                  <a:lnTo>
                    <a:pt x="5205" y="1"/>
                  </a:lnTo>
                  <a:lnTo>
                    <a:pt x="5247" y="1"/>
                  </a:lnTo>
                  <a:lnTo>
                    <a:pt x="5289" y="9"/>
                  </a:lnTo>
                  <a:lnTo>
                    <a:pt x="5322" y="9"/>
                  </a:lnTo>
                  <a:lnTo>
                    <a:pt x="5347" y="9"/>
                  </a:lnTo>
                  <a:lnTo>
                    <a:pt x="5364" y="9"/>
                  </a:lnTo>
                  <a:lnTo>
                    <a:pt x="5389" y="9"/>
                  </a:lnTo>
                  <a:lnTo>
                    <a:pt x="5406" y="9"/>
                  </a:lnTo>
                  <a:lnTo>
                    <a:pt x="5422" y="18"/>
                  </a:lnTo>
                  <a:lnTo>
                    <a:pt x="5448" y="26"/>
                  </a:lnTo>
                  <a:lnTo>
                    <a:pt x="5464" y="34"/>
                  </a:lnTo>
                  <a:lnTo>
                    <a:pt x="5489" y="34"/>
                  </a:lnTo>
                  <a:lnTo>
                    <a:pt x="5506" y="43"/>
                  </a:lnTo>
                  <a:lnTo>
                    <a:pt x="5523" y="51"/>
                  </a:lnTo>
                  <a:lnTo>
                    <a:pt x="5548" y="59"/>
                  </a:lnTo>
                  <a:lnTo>
                    <a:pt x="5564" y="68"/>
                  </a:lnTo>
                  <a:lnTo>
                    <a:pt x="5581" y="76"/>
                  </a:lnTo>
                  <a:lnTo>
                    <a:pt x="5598" y="84"/>
                  </a:lnTo>
                  <a:lnTo>
                    <a:pt x="5631" y="101"/>
                  </a:lnTo>
                  <a:lnTo>
                    <a:pt x="5665" y="126"/>
                  </a:lnTo>
                  <a:lnTo>
                    <a:pt x="5698" y="143"/>
                  </a:lnTo>
                  <a:lnTo>
                    <a:pt x="5732" y="168"/>
                  </a:lnTo>
                  <a:lnTo>
                    <a:pt x="5765" y="185"/>
                  </a:lnTo>
                  <a:lnTo>
                    <a:pt x="5790" y="210"/>
                  </a:lnTo>
                  <a:lnTo>
                    <a:pt x="5823" y="226"/>
                  </a:lnTo>
                  <a:lnTo>
                    <a:pt x="5849" y="252"/>
                  </a:lnTo>
                  <a:lnTo>
                    <a:pt x="5874" y="277"/>
                  </a:lnTo>
                  <a:lnTo>
                    <a:pt x="5899" y="302"/>
                  </a:lnTo>
                  <a:lnTo>
                    <a:pt x="5924" y="327"/>
                  </a:lnTo>
                  <a:lnTo>
                    <a:pt x="5949" y="352"/>
                  </a:lnTo>
                  <a:lnTo>
                    <a:pt x="5965" y="385"/>
                  </a:lnTo>
                  <a:lnTo>
                    <a:pt x="5991" y="410"/>
                  </a:lnTo>
                  <a:lnTo>
                    <a:pt x="6007" y="435"/>
                  </a:lnTo>
                  <a:lnTo>
                    <a:pt x="6024" y="469"/>
                  </a:lnTo>
                  <a:lnTo>
                    <a:pt x="6041" y="494"/>
                  </a:lnTo>
                  <a:lnTo>
                    <a:pt x="6057" y="527"/>
                  </a:lnTo>
                  <a:lnTo>
                    <a:pt x="6066" y="561"/>
                  </a:lnTo>
                  <a:lnTo>
                    <a:pt x="6082" y="586"/>
                  </a:lnTo>
                  <a:lnTo>
                    <a:pt x="6091" y="619"/>
                  </a:lnTo>
                  <a:lnTo>
                    <a:pt x="6107" y="653"/>
                  </a:lnTo>
                  <a:lnTo>
                    <a:pt x="6116" y="678"/>
                  </a:lnTo>
                  <a:lnTo>
                    <a:pt x="6124" y="711"/>
                  </a:lnTo>
                  <a:lnTo>
                    <a:pt x="6124" y="744"/>
                  </a:lnTo>
                  <a:lnTo>
                    <a:pt x="6133" y="778"/>
                  </a:lnTo>
                  <a:lnTo>
                    <a:pt x="6133" y="811"/>
                  </a:lnTo>
                  <a:lnTo>
                    <a:pt x="6133" y="845"/>
                  </a:lnTo>
                  <a:lnTo>
                    <a:pt x="6133" y="870"/>
                  </a:lnTo>
                  <a:lnTo>
                    <a:pt x="6133" y="987"/>
                  </a:lnTo>
                  <a:lnTo>
                    <a:pt x="6133" y="1020"/>
                  </a:lnTo>
                  <a:lnTo>
                    <a:pt x="6133" y="1054"/>
                  </a:lnTo>
                  <a:lnTo>
                    <a:pt x="6133" y="1087"/>
                  </a:lnTo>
                  <a:lnTo>
                    <a:pt x="6133" y="1112"/>
                  </a:lnTo>
                  <a:lnTo>
                    <a:pt x="6133" y="1145"/>
                  </a:lnTo>
                  <a:lnTo>
                    <a:pt x="6124" y="1179"/>
                  </a:lnTo>
                  <a:lnTo>
                    <a:pt x="6124" y="1212"/>
                  </a:lnTo>
                  <a:lnTo>
                    <a:pt x="6116" y="1246"/>
                  </a:lnTo>
                  <a:lnTo>
                    <a:pt x="6107" y="1279"/>
                  </a:lnTo>
                  <a:lnTo>
                    <a:pt x="6099" y="1313"/>
                  </a:lnTo>
                  <a:lnTo>
                    <a:pt x="6091" y="1346"/>
                  </a:lnTo>
                  <a:lnTo>
                    <a:pt x="6074" y="1371"/>
                  </a:lnTo>
                  <a:lnTo>
                    <a:pt x="6066" y="1404"/>
                  </a:lnTo>
                  <a:lnTo>
                    <a:pt x="6057" y="1438"/>
                  </a:lnTo>
                  <a:lnTo>
                    <a:pt x="6041" y="1471"/>
                  </a:lnTo>
                  <a:lnTo>
                    <a:pt x="6032" y="1505"/>
                  </a:lnTo>
                  <a:lnTo>
                    <a:pt x="6016" y="1538"/>
                  </a:lnTo>
                  <a:lnTo>
                    <a:pt x="6007" y="1571"/>
                  </a:lnTo>
                  <a:lnTo>
                    <a:pt x="5991" y="1597"/>
                  </a:lnTo>
                  <a:lnTo>
                    <a:pt x="5974" y="1630"/>
                  </a:lnTo>
                  <a:lnTo>
                    <a:pt x="5965" y="1663"/>
                  </a:lnTo>
                  <a:lnTo>
                    <a:pt x="5949" y="1697"/>
                  </a:lnTo>
                  <a:lnTo>
                    <a:pt x="5932" y="1730"/>
                  </a:lnTo>
                  <a:lnTo>
                    <a:pt x="5915" y="1755"/>
                  </a:lnTo>
                  <a:lnTo>
                    <a:pt x="5899" y="1789"/>
                  </a:lnTo>
                  <a:lnTo>
                    <a:pt x="5882" y="1822"/>
                  </a:lnTo>
                  <a:lnTo>
                    <a:pt x="5865" y="1856"/>
                  </a:lnTo>
                  <a:lnTo>
                    <a:pt x="5849" y="1881"/>
                  </a:lnTo>
                  <a:lnTo>
                    <a:pt x="5832" y="1914"/>
                  </a:lnTo>
                  <a:lnTo>
                    <a:pt x="5807" y="1947"/>
                  </a:lnTo>
                  <a:lnTo>
                    <a:pt x="5790" y="1981"/>
                  </a:lnTo>
                  <a:lnTo>
                    <a:pt x="5773" y="2006"/>
                  </a:lnTo>
                  <a:lnTo>
                    <a:pt x="5757" y="2039"/>
                  </a:lnTo>
                  <a:lnTo>
                    <a:pt x="5732" y="2073"/>
                  </a:lnTo>
                  <a:lnTo>
                    <a:pt x="5715" y="2106"/>
                  </a:lnTo>
                  <a:lnTo>
                    <a:pt x="5690" y="2131"/>
                  </a:lnTo>
                  <a:lnTo>
                    <a:pt x="5648" y="2198"/>
                  </a:lnTo>
                  <a:lnTo>
                    <a:pt x="5606" y="2257"/>
                  </a:lnTo>
                  <a:lnTo>
                    <a:pt x="5564" y="2315"/>
                  </a:lnTo>
                  <a:lnTo>
                    <a:pt x="5523" y="2373"/>
                  </a:lnTo>
                  <a:lnTo>
                    <a:pt x="5473" y="2432"/>
                  </a:lnTo>
                  <a:lnTo>
                    <a:pt x="5431" y="2490"/>
                  </a:lnTo>
                  <a:lnTo>
                    <a:pt x="5322" y="2557"/>
                  </a:lnTo>
                  <a:lnTo>
                    <a:pt x="5280" y="2607"/>
                  </a:lnTo>
                  <a:lnTo>
                    <a:pt x="5230" y="2666"/>
                  </a:lnTo>
                  <a:lnTo>
                    <a:pt x="5189" y="2716"/>
                  </a:lnTo>
                  <a:lnTo>
                    <a:pt x="5138" y="2774"/>
                  </a:lnTo>
                  <a:lnTo>
                    <a:pt x="5097" y="2825"/>
                  </a:lnTo>
                  <a:lnTo>
                    <a:pt x="5047" y="2875"/>
                  </a:lnTo>
                  <a:lnTo>
                    <a:pt x="5005" y="2925"/>
                  </a:lnTo>
                  <a:lnTo>
                    <a:pt x="4955" y="2975"/>
                  </a:lnTo>
                  <a:lnTo>
                    <a:pt x="4913" y="3017"/>
                  </a:lnTo>
                  <a:lnTo>
                    <a:pt x="4871" y="3067"/>
                  </a:lnTo>
                  <a:lnTo>
                    <a:pt x="4829" y="3109"/>
                  </a:lnTo>
                  <a:lnTo>
                    <a:pt x="4779" y="3150"/>
                  </a:lnTo>
                  <a:lnTo>
                    <a:pt x="4737" y="3192"/>
                  </a:lnTo>
                  <a:lnTo>
                    <a:pt x="4704" y="3234"/>
                  </a:lnTo>
                  <a:lnTo>
                    <a:pt x="4662" y="3267"/>
                  </a:lnTo>
                  <a:lnTo>
                    <a:pt x="4620" y="3301"/>
                  </a:lnTo>
                  <a:lnTo>
                    <a:pt x="4587" y="3334"/>
                  </a:lnTo>
                  <a:lnTo>
                    <a:pt x="4554" y="3368"/>
                  </a:lnTo>
                  <a:lnTo>
                    <a:pt x="4520" y="3401"/>
                  </a:lnTo>
                  <a:lnTo>
                    <a:pt x="4487" y="3426"/>
                  </a:lnTo>
                  <a:lnTo>
                    <a:pt x="4453" y="3451"/>
                  </a:lnTo>
                  <a:lnTo>
                    <a:pt x="4428" y="3476"/>
                  </a:lnTo>
                  <a:lnTo>
                    <a:pt x="4395" y="3493"/>
                  </a:lnTo>
                  <a:lnTo>
                    <a:pt x="4328" y="3551"/>
                  </a:lnTo>
                  <a:lnTo>
                    <a:pt x="4328" y="3551"/>
                  </a:lnTo>
                  <a:lnTo>
                    <a:pt x="4378" y="3535"/>
                  </a:lnTo>
                  <a:lnTo>
                    <a:pt x="4445" y="3518"/>
                  </a:lnTo>
                  <a:lnTo>
                    <a:pt x="4504" y="3501"/>
                  </a:lnTo>
                  <a:lnTo>
                    <a:pt x="4570" y="3493"/>
                  </a:lnTo>
                  <a:lnTo>
                    <a:pt x="4629" y="3476"/>
                  </a:lnTo>
                  <a:lnTo>
                    <a:pt x="4696" y="3460"/>
                  </a:lnTo>
                  <a:lnTo>
                    <a:pt x="4762" y="3443"/>
                  </a:lnTo>
                  <a:lnTo>
                    <a:pt x="4821" y="3434"/>
                  </a:lnTo>
                  <a:lnTo>
                    <a:pt x="4888" y="3418"/>
                  </a:lnTo>
                  <a:lnTo>
                    <a:pt x="4955" y="3401"/>
                  </a:lnTo>
                  <a:lnTo>
                    <a:pt x="5021" y="3393"/>
                  </a:lnTo>
                  <a:lnTo>
                    <a:pt x="5080" y="3376"/>
                  </a:lnTo>
                  <a:lnTo>
                    <a:pt x="5147" y="3368"/>
                  </a:lnTo>
                  <a:lnTo>
                    <a:pt x="5214" y="3351"/>
                  </a:lnTo>
                  <a:lnTo>
                    <a:pt x="5280" y="3343"/>
                  </a:lnTo>
                  <a:lnTo>
                    <a:pt x="5347" y="3334"/>
                  </a:lnTo>
                  <a:lnTo>
                    <a:pt x="5414" y="3326"/>
                  </a:lnTo>
                  <a:lnTo>
                    <a:pt x="5481" y="3309"/>
                  </a:lnTo>
                  <a:lnTo>
                    <a:pt x="5548" y="3301"/>
                  </a:lnTo>
                  <a:lnTo>
                    <a:pt x="5615" y="3292"/>
                  </a:lnTo>
                  <a:lnTo>
                    <a:pt x="5681" y="3284"/>
                  </a:lnTo>
                  <a:lnTo>
                    <a:pt x="5740" y="3284"/>
                  </a:lnTo>
                  <a:lnTo>
                    <a:pt x="5807" y="3276"/>
                  </a:lnTo>
                  <a:lnTo>
                    <a:pt x="5882" y="3276"/>
                  </a:lnTo>
                  <a:lnTo>
                    <a:pt x="5949" y="3267"/>
                  </a:lnTo>
                  <a:lnTo>
                    <a:pt x="6016" y="3267"/>
                  </a:lnTo>
                  <a:lnTo>
                    <a:pt x="6082" y="3267"/>
                  </a:lnTo>
                  <a:lnTo>
                    <a:pt x="6149" y="3267"/>
                  </a:lnTo>
                  <a:lnTo>
                    <a:pt x="6224" y="3267"/>
                  </a:lnTo>
                  <a:lnTo>
                    <a:pt x="6291" y="3267"/>
                  </a:lnTo>
                  <a:lnTo>
                    <a:pt x="6575" y="326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246;p14">
              <a:extLst>
                <a:ext uri="{FF2B5EF4-FFF2-40B4-BE49-F238E27FC236}">
                  <a16:creationId xmlns:a16="http://schemas.microsoft.com/office/drawing/2014/main" id="{0064948D-F501-06E0-92C1-44AAF4005DEE}"/>
                </a:ext>
              </a:extLst>
            </p:cNvPr>
            <p:cNvSpPr/>
            <p:nvPr/>
          </p:nvSpPr>
          <p:spPr>
            <a:xfrm>
              <a:off x="8126200" y="4721128"/>
              <a:ext cx="129041" cy="137673"/>
            </a:xfrm>
            <a:custGeom>
              <a:avLst/>
              <a:gdLst/>
              <a:ahLst/>
              <a:cxnLst/>
              <a:rect l="l" t="t" r="r" b="b"/>
              <a:pathLst>
                <a:path w="2616" h="2791" extrusionOk="0">
                  <a:moveTo>
                    <a:pt x="2365" y="661"/>
                  </a:moveTo>
                  <a:lnTo>
                    <a:pt x="2365" y="627"/>
                  </a:lnTo>
                  <a:lnTo>
                    <a:pt x="2365" y="627"/>
                  </a:lnTo>
                  <a:lnTo>
                    <a:pt x="2365" y="602"/>
                  </a:lnTo>
                  <a:lnTo>
                    <a:pt x="2365" y="577"/>
                  </a:lnTo>
                  <a:lnTo>
                    <a:pt x="2365" y="552"/>
                  </a:lnTo>
                  <a:lnTo>
                    <a:pt x="2365" y="527"/>
                  </a:lnTo>
                  <a:lnTo>
                    <a:pt x="2357" y="502"/>
                  </a:lnTo>
                  <a:lnTo>
                    <a:pt x="2348" y="477"/>
                  </a:lnTo>
                  <a:lnTo>
                    <a:pt x="2340" y="460"/>
                  </a:lnTo>
                  <a:lnTo>
                    <a:pt x="2331" y="435"/>
                  </a:lnTo>
                  <a:lnTo>
                    <a:pt x="2331" y="427"/>
                  </a:lnTo>
                  <a:lnTo>
                    <a:pt x="2331" y="427"/>
                  </a:lnTo>
                  <a:lnTo>
                    <a:pt x="2331" y="410"/>
                  </a:lnTo>
                  <a:lnTo>
                    <a:pt x="2331" y="410"/>
                  </a:lnTo>
                  <a:lnTo>
                    <a:pt x="2323" y="402"/>
                  </a:lnTo>
                  <a:lnTo>
                    <a:pt x="2323" y="402"/>
                  </a:lnTo>
                  <a:lnTo>
                    <a:pt x="2315" y="385"/>
                  </a:lnTo>
                  <a:lnTo>
                    <a:pt x="2315" y="385"/>
                  </a:lnTo>
                  <a:lnTo>
                    <a:pt x="2315" y="377"/>
                  </a:lnTo>
                  <a:lnTo>
                    <a:pt x="2315" y="377"/>
                  </a:lnTo>
                  <a:lnTo>
                    <a:pt x="2306" y="360"/>
                  </a:lnTo>
                  <a:lnTo>
                    <a:pt x="2306" y="360"/>
                  </a:lnTo>
                  <a:lnTo>
                    <a:pt x="2298" y="352"/>
                  </a:lnTo>
                  <a:lnTo>
                    <a:pt x="2298" y="352"/>
                  </a:lnTo>
                  <a:lnTo>
                    <a:pt x="2298" y="352"/>
                  </a:lnTo>
                  <a:lnTo>
                    <a:pt x="2290" y="343"/>
                  </a:lnTo>
                  <a:lnTo>
                    <a:pt x="2290" y="343"/>
                  </a:lnTo>
                  <a:lnTo>
                    <a:pt x="2281" y="327"/>
                  </a:lnTo>
                  <a:lnTo>
                    <a:pt x="2281" y="327"/>
                  </a:lnTo>
                  <a:lnTo>
                    <a:pt x="2273" y="318"/>
                  </a:lnTo>
                  <a:lnTo>
                    <a:pt x="2273" y="318"/>
                  </a:lnTo>
                  <a:lnTo>
                    <a:pt x="2273" y="310"/>
                  </a:lnTo>
                  <a:lnTo>
                    <a:pt x="2273" y="310"/>
                  </a:lnTo>
                  <a:lnTo>
                    <a:pt x="2265" y="293"/>
                  </a:lnTo>
                  <a:lnTo>
                    <a:pt x="2265" y="293"/>
                  </a:lnTo>
                  <a:lnTo>
                    <a:pt x="2256" y="285"/>
                  </a:lnTo>
                  <a:lnTo>
                    <a:pt x="2256" y="285"/>
                  </a:lnTo>
                  <a:lnTo>
                    <a:pt x="2248" y="276"/>
                  </a:lnTo>
                  <a:lnTo>
                    <a:pt x="2248" y="276"/>
                  </a:lnTo>
                  <a:lnTo>
                    <a:pt x="2231" y="268"/>
                  </a:lnTo>
                  <a:lnTo>
                    <a:pt x="2231" y="268"/>
                  </a:lnTo>
                  <a:lnTo>
                    <a:pt x="2223" y="260"/>
                  </a:lnTo>
                  <a:lnTo>
                    <a:pt x="2223" y="260"/>
                  </a:lnTo>
                  <a:lnTo>
                    <a:pt x="2215" y="251"/>
                  </a:lnTo>
                  <a:lnTo>
                    <a:pt x="2215" y="251"/>
                  </a:lnTo>
                  <a:lnTo>
                    <a:pt x="2206" y="243"/>
                  </a:lnTo>
                  <a:lnTo>
                    <a:pt x="2206" y="243"/>
                  </a:lnTo>
                  <a:lnTo>
                    <a:pt x="2198" y="235"/>
                  </a:lnTo>
                  <a:lnTo>
                    <a:pt x="2198" y="235"/>
                  </a:lnTo>
                  <a:lnTo>
                    <a:pt x="2189" y="226"/>
                  </a:lnTo>
                  <a:lnTo>
                    <a:pt x="2189" y="226"/>
                  </a:lnTo>
                  <a:lnTo>
                    <a:pt x="2181" y="218"/>
                  </a:lnTo>
                  <a:lnTo>
                    <a:pt x="2181" y="218"/>
                  </a:lnTo>
                  <a:lnTo>
                    <a:pt x="2164" y="210"/>
                  </a:lnTo>
                  <a:lnTo>
                    <a:pt x="2164" y="210"/>
                  </a:lnTo>
                  <a:lnTo>
                    <a:pt x="2156" y="201"/>
                  </a:lnTo>
                  <a:lnTo>
                    <a:pt x="2156" y="201"/>
                  </a:lnTo>
                  <a:lnTo>
                    <a:pt x="2148" y="193"/>
                  </a:lnTo>
                  <a:lnTo>
                    <a:pt x="2148" y="193"/>
                  </a:lnTo>
                  <a:lnTo>
                    <a:pt x="2131" y="185"/>
                  </a:lnTo>
                  <a:lnTo>
                    <a:pt x="2131" y="185"/>
                  </a:lnTo>
                  <a:lnTo>
                    <a:pt x="2123" y="176"/>
                  </a:lnTo>
                  <a:lnTo>
                    <a:pt x="2123" y="176"/>
                  </a:lnTo>
                  <a:lnTo>
                    <a:pt x="2106" y="176"/>
                  </a:lnTo>
                  <a:lnTo>
                    <a:pt x="2106" y="176"/>
                  </a:lnTo>
                  <a:lnTo>
                    <a:pt x="2098" y="168"/>
                  </a:lnTo>
                  <a:lnTo>
                    <a:pt x="2098" y="168"/>
                  </a:lnTo>
                  <a:lnTo>
                    <a:pt x="2081" y="159"/>
                  </a:lnTo>
                  <a:lnTo>
                    <a:pt x="2081" y="159"/>
                  </a:lnTo>
                  <a:lnTo>
                    <a:pt x="2073" y="159"/>
                  </a:lnTo>
                  <a:lnTo>
                    <a:pt x="2073" y="159"/>
                  </a:lnTo>
                  <a:lnTo>
                    <a:pt x="2056" y="159"/>
                  </a:lnTo>
                  <a:lnTo>
                    <a:pt x="2056" y="159"/>
                  </a:lnTo>
                  <a:lnTo>
                    <a:pt x="2047" y="159"/>
                  </a:lnTo>
                  <a:lnTo>
                    <a:pt x="2047" y="159"/>
                  </a:lnTo>
                  <a:lnTo>
                    <a:pt x="2031" y="159"/>
                  </a:lnTo>
                  <a:lnTo>
                    <a:pt x="2031" y="159"/>
                  </a:lnTo>
                  <a:lnTo>
                    <a:pt x="2014" y="159"/>
                  </a:lnTo>
                  <a:lnTo>
                    <a:pt x="2014" y="159"/>
                  </a:lnTo>
                  <a:lnTo>
                    <a:pt x="1997" y="159"/>
                  </a:lnTo>
                  <a:lnTo>
                    <a:pt x="1997" y="159"/>
                  </a:lnTo>
                  <a:lnTo>
                    <a:pt x="1989" y="159"/>
                  </a:lnTo>
                  <a:lnTo>
                    <a:pt x="1989" y="159"/>
                  </a:lnTo>
                  <a:lnTo>
                    <a:pt x="1972" y="159"/>
                  </a:lnTo>
                  <a:lnTo>
                    <a:pt x="1972" y="159"/>
                  </a:lnTo>
                  <a:lnTo>
                    <a:pt x="1956" y="159"/>
                  </a:lnTo>
                  <a:lnTo>
                    <a:pt x="1956" y="159"/>
                  </a:lnTo>
                  <a:lnTo>
                    <a:pt x="1939" y="159"/>
                  </a:lnTo>
                  <a:lnTo>
                    <a:pt x="1805" y="159"/>
                  </a:lnTo>
                  <a:lnTo>
                    <a:pt x="1788" y="159"/>
                  </a:lnTo>
                  <a:lnTo>
                    <a:pt x="1788" y="159"/>
                  </a:lnTo>
                  <a:lnTo>
                    <a:pt x="1772" y="159"/>
                  </a:lnTo>
                  <a:lnTo>
                    <a:pt x="1755" y="159"/>
                  </a:lnTo>
                  <a:lnTo>
                    <a:pt x="1755" y="159"/>
                  </a:lnTo>
                  <a:lnTo>
                    <a:pt x="1738" y="159"/>
                  </a:lnTo>
                  <a:lnTo>
                    <a:pt x="1788" y="226"/>
                  </a:lnTo>
                  <a:lnTo>
                    <a:pt x="1755" y="226"/>
                  </a:lnTo>
                  <a:lnTo>
                    <a:pt x="1755" y="226"/>
                  </a:lnTo>
                  <a:lnTo>
                    <a:pt x="1722" y="235"/>
                  </a:lnTo>
                  <a:lnTo>
                    <a:pt x="1688" y="251"/>
                  </a:lnTo>
                  <a:lnTo>
                    <a:pt x="1655" y="260"/>
                  </a:lnTo>
                  <a:lnTo>
                    <a:pt x="1621" y="268"/>
                  </a:lnTo>
                  <a:lnTo>
                    <a:pt x="1588" y="285"/>
                  </a:lnTo>
                  <a:lnTo>
                    <a:pt x="1555" y="293"/>
                  </a:lnTo>
                  <a:lnTo>
                    <a:pt x="1521" y="310"/>
                  </a:lnTo>
                  <a:lnTo>
                    <a:pt x="1488" y="327"/>
                  </a:lnTo>
                  <a:lnTo>
                    <a:pt x="1463" y="335"/>
                  </a:lnTo>
                  <a:lnTo>
                    <a:pt x="1454" y="335"/>
                  </a:lnTo>
                  <a:lnTo>
                    <a:pt x="1421" y="352"/>
                  </a:lnTo>
                  <a:lnTo>
                    <a:pt x="1387" y="368"/>
                  </a:lnTo>
                  <a:lnTo>
                    <a:pt x="1354" y="385"/>
                  </a:lnTo>
                  <a:lnTo>
                    <a:pt x="1321" y="410"/>
                  </a:lnTo>
                  <a:lnTo>
                    <a:pt x="1287" y="427"/>
                  </a:lnTo>
                  <a:lnTo>
                    <a:pt x="1254" y="452"/>
                  </a:lnTo>
                  <a:lnTo>
                    <a:pt x="1220" y="469"/>
                  </a:lnTo>
                  <a:lnTo>
                    <a:pt x="1187" y="494"/>
                  </a:lnTo>
                  <a:lnTo>
                    <a:pt x="1154" y="519"/>
                  </a:lnTo>
                  <a:lnTo>
                    <a:pt x="1120" y="544"/>
                  </a:lnTo>
                  <a:lnTo>
                    <a:pt x="1087" y="560"/>
                  </a:lnTo>
                  <a:lnTo>
                    <a:pt x="1053" y="586"/>
                  </a:lnTo>
                  <a:lnTo>
                    <a:pt x="1020" y="611"/>
                  </a:lnTo>
                  <a:lnTo>
                    <a:pt x="986" y="644"/>
                  </a:lnTo>
                  <a:lnTo>
                    <a:pt x="953" y="669"/>
                  </a:lnTo>
                  <a:lnTo>
                    <a:pt x="928" y="694"/>
                  </a:lnTo>
                  <a:lnTo>
                    <a:pt x="895" y="719"/>
                  </a:lnTo>
                  <a:lnTo>
                    <a:pt x="861" y="753"/>
                  </a:lnTo>
                  <a:lnTo>
                    <a:pt x="828" y="778"/>
                  </a:lnTo>
                  <a:lnTo>
                    <a:pt x="803" y="803"/>
                  </a:lnTo>
                  <a:lnTo>
                    <a:pt x="769" y="836"/>
                  </a:lnTo>
                  <a:lnTo>
                    <a:pt x="744" y="861"/>
                  </a:lnTo>
                  <a:lnTo>
                    <a:pt x="711" y="895"/>
                  </a:lnTo>
                  <a:lnTo>
                    <a:pt x="686" y="928"/>
                  </a:lnTo>
                  <a:lnTo>
                    <a:pt x="652" y="953"/>
                  </a:lnTo>
                  <a:lnTo>
                    <a:pt x="627" y="987"/>
                  </a:lnTo>
                  <a:lnTo>
                    <a:pt x="594" y="1012"/>
                  </a:lnTo>
                  <a:lnTo>
                    <a:pt x="569" y="1045"/>
                  </a:lnTo>
                  <a:lnTo>
                    <a:pt x="544" y="1078"/>
                  </a:lnTo>
                  <a:lnTo>
                    <a:pt x="519" y="1112"/>
                  </a:lnTo>
                  <a:lnTo>
                    <a:pt x="494" y="1137"/>
                  </a:lnTo>
                  <a:lnTo>
                    <a:pt x="469" y="1170"/>
                  </a:lnTo>
                  <a:lnTo>
                    <a:pt x="443" y="1204"/>
                  </a:lnTo>
                  <a:lnTo>
                    <a:pt x="418" y="1237"/>
                  </a:lnTo>
                  <a:lnTo>
                    <a:pt x="393" y="1262"/>
                  </a:lnTo>
                  <a:lnTo>
                    <a:pt x="368" y="1296"/>
                  </a:lnTo>
                  <a:lnTo>
                    <a:pt x="343" y="1329"/>
                  </a:lnTo>
                  <a:lnTo>
                    <a:pt x="327" y="1362"/>
                  </a:lnTo>
                  <a:lnTo>
                    <a:pt x="301" y="1388"/>
                  </a:lnTo>
                  <a:lnTo>
                    <a:pt x="285" y="1421"/>
                  </a:lnTo>
                  <a:lnTo>
                    <a:pt x="260" y="1454"/>
                  </a:lnTo>
                  <a:lnTo>
                    <a:pt x="243" y="1479"/>
                  </a:lnTo>
                  <a:lnTo>
                    <a:pt x="218" y="1513"/>
                  </a:lnTo>
                  <a:lnTo>
                    <a:pt x="201" y="1546"/>
                  </a:lnTo>
                  <a:lnTo>
                    <a:pt x="185" y="1571"/>
                  </a:lnTo>
                  <a:lnTo>
                    <a:pt x="168" y="1605"/>
                  </a:lnTo>
                  <a:lnTo>
                    <a:pt x="151" y="1630"/>
                  </a:lnTo>
                  <a:lnTo>
                    <a:pt x="134" y="1663"/>
                  </a:lnTo>
                  <a:lnTo>
                    <a:pt x="134" y="1663"/>
                  </a:lnTo>
                  <a:lnTo>
                    <a:pt x="126" y="1688"/>
                  </a:lnTo>
                  <a:lnTo>
                    <a:pt x="34" y="1713"/>
                  </a:lnTo>
                  <a:lnTo>
                    <a:pt x="1" y="1630"/>
                  </a:lnTo>
                  <a:lnTo>
                    <a:pt x="17" y="1605"/>
                  </a:lnTo>
                  <a:lnTo>
                    <a:pt x="17" y="1605"/>
                  </a:lnTo>
                  <a:lnTo>
                    <a:pt x="34" y="1571"/>
                  </a:lnTo>
                  <a:lnTo>
                    <a:pt x="51" y="1538"/>
                  </a:lnTo>
                  <a:lnTo>
                    <a:pt x="68" y="1504"/>
                  </a:lnTo>
                  <a:lnTo>
                    <a:pt x="84" y="1471"/>
                  </a:lnTo>
                  <a:lnTo>
                    <a:pt x="101" y="1446"/>
                  </a:lnTo>
                  <a:lnTo>
                    <a:pt x="118" y="1413"/>
                  </a:lnTo>
                  <a:lnTo>
                    <a:pt x="143" y="1379"/>
                  </a:lnTo>
                  <a:lnTo>
                    <a:pt x="159" y="1346"/>
                  </a:lnTo>
                  <a:lnTo>
                    <a:pt x="176" y="1312"/>
                  </a:lnTo>
                  <a:lnTo>
                    <a:pt x="201" y="1279"/>
                  </a:lnTo>
                  <a:lnTo>
                    <a:pt x="226" y="1246"/>
                  </a:lnTo>
                  <a:lnTo>
                    <a:pt x="243" y="1212"/>
                  </a:lnTo>
                  <a:lnTo>
                    <a:pt x="268" y="1179"/>
                  </a:lnTo>
                  <a:lnTo>
                    <a:pt x="293" y="1145"/>
                  </a:lnTo>
                  <a:lnTo>
                    <a:pt x="318" y="1112"/>
                  </a:lnTo>
                  <a:lnTo>
                    <a:pt x="343" y="1078"/>
                  </a:lnTo>
                  <a:lnTo>
                    <a:pt x="368" y="1045"/>
                  </a:lnTo>
                  <a:lnTo>
                    <a:pt x="393" y="1012"/>
                  </a:lnTo>
                  <a:lnTo>
                    <a:pt x="418" y="978"/>
                  </a:lnTo>
                  <a:lnTo>
                    <a:pt x="443" y="945"/>
                  </a:lnTo>
                  <a:lnTo>
                    <a:pt x="469" y="911"/>
                  </a:lnTo>
                  <a:lnTo>
                    <a:pt x="502" y="878"/>
                  </a:lnTo>
                  <a:lnTo>
                    <a:pt x="527" y="845"/>
                  </a:lnTo>
                  <a:lnTo>
                    <a:pt x="552" y="811"/>
                  </a:lnTo>
                  <a:lnTo>
                    <a:pt x="586" y="778"/>
                  </a:lnTo>
                  <a:lnTo>
                    <a:pt x="619" y="744"/>
                  </a:lnTo>
                  <a:lnTo>
                    <a:pt x="644" y="711"/>
                  </a:lnTo>
                  <a:lnTo>
                    <a:pt x="677" y="677"/>
                  </a:lnTo>
                  <a:lnTo>
                    <a:pt x="711" y="652"/>
                  </a:lnTo>
                  <a:lnTo>
                    <a:pt x="736" y="619"/>
                  </a:lnTo>
                  <a:lnTo>
                    <a:pt x="769" y="586"/>
                  </a:lnTo>
                  <a:lnTo>
                    <a:pt x="803" y="560"/>
                  </a:lnTo>
                  <a:lnTo>
                    <a:pt x="836" y="527"/>
                  </a:lnTo>
                  <a:lnTo>
                    <a:pt x="870" y="502"/>
                  </a:lnTo>
                  <a:lnTo>
                    <a:pt x="903" y="469"/>
                  </a:lnTo>
                  <a:lnTo>
                    <a:pt x="936" y="444"/>
                  </a:lnTo>
                  <a:lnTo>
                    <a:pt x="970" y="410"/>
                  </a:lnTo>
                  <a:lnTo>
                    <a:pt x="1003" y="385"/>
                  </a:lnTo>
                  <a:lnTo>
                    <a:pt x="1037" y="360"/>
                  </a:lnTo>
                  <a:lnTo>
                    <a:pt x="1070" y="335"/>
                  </a:lnTo>
                  <a:lnTo>
                    <a:pt x="1103" y="310"/>
                  </a:lnTo>
                  <a:lnTo>
                    <a:pt x="1137" y="285"/>
                  </a:lnTo>
                  <a:lnTo>
                    <a:pt x="1179" y="260"/>
                  </a:lnTo>
                  <a:lnTo>
                    <a:pt x="1212" y="235"/>
                  </a:lnTo>
                  <a:lnTo>
                    <a:pt x="1245" y="218"/>
                  </a:lnTo>
                  <a:lnTo>
                    <a:pt x="1287" y="193"/>
                  </a:lnTo>
                  <a:lnTo>
                    <a:pt x="1321" y="176"/>
                  </a:lnTo>
                  <a:lnTo>
                    <a:pt x="1354" y="151"/>
                  </a:lnTo>
                  <a:lnTo>
                    <a:pt x="1362" y="151"/>
                  </a:lnTo>
                  <a:lnTo>
                    <a:pt x="1396" y="134"/>
                  </a:lnTo>
                  <a:lnTo>
                    <a:pt x="1429" y="118"/>
                  </a:lnTo>
                  <a:lnTo>
                    <a:pt x="1471" y="101"/>
                  </a:lnTo>
                  <a:lnTo>
                    <a:pt x="1504" y="84"/>
                  </a:lnTo>
                  <a:lnTo>
                    <a:pt x="1546" y="68"/>
                  </a:lnTo>
                  <a:lnTo>
                    <a:pt x="1580" y="51"/>
                  </a:lnTo>
                  <a:lnTo>
                    <a:pt x="1621" y="43"/>
                  </a:lnTo>
                  <a:lnTo>
                    <a:pt x="1663" y="26"/>
                  </a:lnTo>
                  <a:lnTo>
                    <a:pt x="1697" y="17"/>
                  </a:lnTo>
                  <a:lnTo>
                    <a:pt x="1738" y="9"/>
                  </a:lnTo>
                  <a:lnTo>
                    <a:pt x="1780" y="1"/>
                  </a:lnTo>
                  <a:lnTo>
                    <a:pt x="1797" y="1"/>
                  </a:lnTo>
                  <a:lnTo>
                    <a:pt x="1814" y="1"/>
                  </a:lnTo>
                  <a:lnTo>
                    <a:pt x="1839" y="1"/>
                  </a:lnTo>
                  <a:lnTo>
                    <a:pt x="1855" y="1"/>
                  </a:lnTo>
                  <a:lnTo>
                    <a:pt x="1880" y="1"/>
                  </a:lnTo>
                  <a:lnTo>
                    <a:pt x="1897" y="1"/>
                  </a:lnTo>
                  <a:lnTo>
                    <a:pt x="1914" y="1"/>
                  </a:lnTo>
                  <a:lnTo>
                    <a:pt x="2056" y="1"/>
                  </a:lnTo>
                  <a:lnTo>
                    <a:pt x="2073" y="1"/>
                  </a:lnTo>
                  <a:lnTo>
                    <a:pt x="2089" y="1"/>
                  </a:lnTo>
                  <a:lnTo>
                    <a:pt x="2114" y="1"/>
                  </a:lnTo>
                  <a:lnTo>
                    <a:pt x="2131" y="1"/>
                  </a:lnTo>
                  <a:lnTo>
                    <a:pt x="2148" y="1"/>
                  </a:lnTo>
                  <a:lnTo>
                    <a:pt x="2164" y="1"/>
                  </a:lnTo>
                  <a:lnTo>
                    <a:pt x="2181" y="1"/>
                  </a:lnTo>
                  <a:lnTo>
                    <a:pt x="2198" y="1"/>
                  </a:lnTo>
                  <a:lnTo>
                    <a:pt x="2215" y="9"/>
                  </a:lnTo>
                  <a:lnTo>
                    <a:pt x="2231" y="17"/>
                  </a:lnTo>
                  <a:lnTo>
                    <a:pt x="2248" y="26"/>
                  </a:lnTo>
                  <a:lnTo>
                    <a:pt x="2265" y="34"/>
                  </a:lnTo>
                  <a:lnTo>
                    <a:pt x="2281" y="34"/>
                  </a:lnTo>
                  <a:lnTo>
                    <a:pt x="2290" y="43"/>
                  </a:lnTo>
                  <a:lnTo>
                    <a:pt x="2306" y="51"/>
                  </a:lnTo>
                  <a:lnTo>
                    <a:pt x="2323" y="68"/>
                  </a:lnTo>
                  <a:lnTo>
                    <a:pt x="2340" y="76"/>
                  </a:lnTo>
                  <a:lnTo>
                    <a:pt x="2348" y="84"/>
                  </a:lnTo>
                  <a:lnTo>
                    <a:pt x="2365" y="93"/>
                  </a:lnTo>
                  <a:lnTo>
                    <a:pt x="2373" y="101"/>
                  </a:lnTo>
                  <a:lnTo>
                    <a:pt x="2390" y="118"/>
                  </a:lnTo>
                  <a:lnTo>
                    <a:pt x="2398" y="126"/>
                  </a:lnTo>
                  <a:lnTo>
                    <a:pt x="2415" y="134"/>
                  </a:lnTo>
                  <a:lnTo>
                    <a:pt x="2423" y="151"/>
                  </a:lnTo>
                  <a:lnTo>
                    <a:pt x="2440" y="159"/>
                  </a:lnTo>
                  <a:lnTo>
                    <a:pt x="2448" y="176"/>
                  </a:lnTo>
                  <a:lnTo>
                    <a:pt x="2457" y="185"/>
                  </a:lnTo>
                  <a:lnTo>
                    <a:pt x="2465" y="201"/>
                  </a:lnTo>
                  <a:lnTo>
                    <a:pt x="2474" y="218"/>
                  </a:lnTo>
                  <a:lnTo>
                    <a:pt x="2482" y="226"/>
                  </a:lnTo>
                  <a:lnTo>
                    <a:pt x="2490" y="243"/>
                  </a:lnTo>
                  <a:lnTo>
                    <a:pt x="2507" y="251"/>
                  </a:lnTo>
                  <a:lnTo>
                    <a:pt x="2515" y="268"/>
                  </a:lnTo>
                  <a:lnTo>
                    <a:pt x="2515" y="285"/>
                  </a:lnTo>
                  <a:lnTo>
                    <a:pt x="2524" y="301"/>
                  </a:lnTo>
                  <a:lnTo>
                    <a:pt x="2532" y="310"/>
                  </a:lnTo>
                  <a:lnTo>
                    <a:pt x="2540" y="327"/>
                  </a:lnTo>
                  <a:lnTo>
                    <a:pt x="2549" y="343"/>
                  </a:lnTo>
                  <a:lnTo>
                    <a:pt x="2557" y="377"/>
                  </a:lnTo>
                  <a:lnTo>
                    <a:pt x="2574" y="402"/>
                  </a:lnTo>
                  <a:lnTo>
                    <a:pt x="2582" y="435"/>
                  </a:lnTo>
                  <a:lnTo>
                    <a:pt x="2590" y="469"/>
                  </a:lnTo>
                  <a:lnTo>
                    <a:pt x="2599" y="502"/>
                  </a:lnTo>
                  <a:lnTo>
                    <a:pt x="2607" y="535"/>
                  </a:lnTo>
                  <a:lnTo>
                    <a:pt x="2607" y="569"/>
                  </a:lnTo>
                  <a:lnTo>
                    <a:pt x="2616" y="602"/>
                  </a:lnTo>
                  <a:lnTo>
                    <a:pt x="2616" y="636"/>
                  </a:lnTo>
                  <a:lnTo>
                    <a:pt x="2616" y="669"/>
                  </a:lnTo>
                  <a:lnTo>
                    <a:pt x="2616" y="702"/>
                  </a:lnTo>
                  <a:lnTo>
                    <a:pt x="2616" y="736"/>
                  </a:lnTo>
                  <a:lnTo>
                    <a:pt x="2616" y="911"/>
                  </a:lnTo>
                  <a:lnTo>
                    <a:pt x="2616" y="945"/>
                  </a:lnTo>
                  <a:lnTo>
                    <a:pt x="2616" y="978"/>
                  </a:lnTo>
                  <a:lnTo>
                    <a:pt x="2616" y="1012"/>
                  </a:lnTo>
                  <a:lnTo>
                    <a:pt x="2616" y="1045"/>
                  </a:lnTo>
                  <a:lnTo>
                    <a:pt x="2616" y="1078"/>
                  </a:lnTo>
                  <a:lnTo>
                    <a:pt x="2616" y="1112"/>
                  </a:lnTo>
                  <a:lnTo>
                    <a:pt x="2616" y="1145"/>
                  </a:lnTo>
                  <a:lnTo>
                    <a:pt x="2607" y="1179"/>
                  </a:lnTo>
                  <a:lnTo>
                    <a:pt x="2607" y="1195"/>
                  </a:lnTo>
                  <a:lnTo>
                    <a:pt x="2607" y="1212"/>
                  </a:lnTo>
                  <a:lnTo>
                    <a:pt x="2599" y="1246"/>
                  </a:lnTo>
                  <a:lnTo>
                    <a:pt x="2599" y="1279"/>
                  </a:lnTo>
                  <a:lnTo>
                    <a:pt x="2590" y="1304"/>
                  </a:lnTo>
                  <a:lnTo>
                    <a:pt x="2582" y="1337"/>
                  </a:lnTo>
                  <a:lnTo>
                    <a:pt x="2574" y="1371"/>
                  </a:lnTo>
                  <a:lnTo>
                    <a:pt x="2565" y="1396"/>
                  </a:lnTo>
                  <a:lnTo>
                    <a:pt x="2557" y="1421"/>
                  </a:lnTo>
                  <a:lnTo>
                    <a:pt x="2549" y="1454"/>
                  </a:lnTo>
                  <a:lnTo>
                    <a:pt x="2524" y="1479"/>
                  </a:lnTo>
                  <a:lnTo>
                    <a:pt x="2515" y="1504"/>
                  </a:lnTo>
                  <a:lnTo>
                    <a:pt x="2507" y="1530"/>
                  </a:lnTo>
                  <a:lnTo>
                    <a:pt x="2490" y="1555"/>
                  </a:lnTo>
                  <a:lnTo>
                    <a:pt x="2482" y="1580"/>
                  </a:lnTo>
                  <a:lnTo>
                    <a:pt x="2474" y="1596"/>
                  </a:lnTo>
                  <a:lnTo>
                    <a:pt x="2465" y="1621"/>
                  </a:lnTo>
                  <a:lnTo>
                    <a:pt x="2457" y="1646"/>
                  </a:lnTo>
                  <a:lnTo>
                    <a:pt x="2440" y="1688"/>
                  </a:lnTo>
                  <a:lnTo>
                    <a:pt x="2415" y="1722"/>
                  </a:lnTo>
                  <a:lnTo>
                    <a:pt x="2415" y="1730"/>
                  </a:lnTo>
                  <a:lnTo>
                    <a:pt x="2398" y="1763"/>
                  </a:lnTo>
                  <a:lnTo>
                    <a:pt x="2373" y="1805"/>
                  </a:lnTo>
                  <a:lnTo>
                    <a:pt x="2357" y="1847"/>
                  </a:lnTo>
                  <a:lnTo>
                    <a:pt x="2331" y="1880"/>
                  </a:lnTo>
                  <a:lnTo>
                    <a:pt x="2306" y="1922"/>
                  </a:lnTo>
                  <a:lnTo>
                    <a:pt x="2281" y="1964"/>
                  </a:lnTo>
                  <a:lnTo>
                    <a:pt x="2265" y="1997"/>
                  </a:lnTo>
                  <a:lnTo>
                    <a:pt x="2240" y="2039"/>
                  </a:lnTo>
                  <a:lnTo>
                    <a:pt x="2215" y="2073"/>
                  </a:lnTo>
                  <a:lnTo>
                    <a:pt x="2189" y="2114"/>
                  </a:lnTo>
                  <a:lnTo>
                    <a:pt x="2156" y="2148"/>
                  </a:lnTo>
                  <a:lnTo>
                    <a:pt x="2131" y="2181"/>
                  </a:lnTo>
                  <a:lnTo>
                    <a:pt x="2106" y="2223"/>
                  </a:lnTo>
                  <a:lnTo>
                    <a:pt x="2081" y="2256"/>
                  </a:lnTo>
                  <a:lnTo>
                    <a:pt x="2081" y="2256"/>
                  </a:lnTo>
                  <a:lnTo>
                    <a:pt x="2056" y="2290"/>
                  </a:lnTo>
                  <a:lnTo>
                    <a:pt x="2022" y="2323"/>
                  </a:lnTo>
                  <a:lnTo>
                    <a:pt x="1997" y="2357"/>
                  </a:lnTo>
                  <a:lnTo>
                    <a:pt x="1964" y="2390"/>
                  </a:lnTo>
                  <a:lnTo>
                    <a:pt x="1939" y="2423"/>
                  </a:lnTo>
                  <a:lnTo>
                    <a:pt x="1905" y="2457"/>
                  </a:lnTo>
                  <a:lnTo>
                    <a:pt x="1880" y="2490"/>
                  </a:lnTo>
                  <a:lnTo>
                    <a:pt x="1847" y="2524"/>
                  </a:lnTo>
                  <a:lnTo>
                    <a:pt x="1822" y="2557"/>
                  </a:lnTo>
                  <a:lnTo>
                    <a:pt x="1788" y="2591"/>
                  </a:lnTo>
                  <a:lnTo>
                    <a:pt x="1755" y="2624"/>
                  </a:lnTo>
                  <a:lnTo>
                    <a:pt x="1730" y="2657"/>
                  </a:lnTo>
                  <a:lnTo>
                    <a:pt x="1672" y="2724"/>
                  </a:lnTo>
                  <a:lnTo>
                    <a:pt x="1605" y="2783"/>
                  </a:lnTo>
                  <a:lnTo>
                    <a:pt x="1471" y="2791"/>
                  </a:lnTo>
                  <a:lnTo>
                    <a:pt x="1471" y="2649"/>
                  </a:lnTo>
                  <a:lnTo>
                    <a:pt x="1530" y="2591"/>
                  </a:lnTo>
                  <a:lnTo>
                    <a:pt x="1580" y="2524"/>
                  </a:lnTo>
                  <a:lnTo>
                    <a:pt x="1613" y="2490"/>
                  </a:lnTo>
                  <a:lnTo>
                    <a:pt x="1638" y="2457"/>
                  </a:lnTo>
                  <a:lnTo>
                    <a:pt x="1663" y="2423"/>
                  </a:lnTo>
                  <a:lnTo>
                    <a:pt x="1688" y="2390"/>
                  </a:lnTo>
                  <a:lnTo>
                    <a:pt x="1713" y="2357"/>
                  </a:lnTo>
                  <a:lnTo>
                    <a:pt x="1747" y="2323"/>
                  </a:lnTo>
                  <a:lnTo>
                    <a:pt x="1772" y="2290"/>
                  </a:lnTo>
                  <a:lnTo>
                    <a:pt x="1797" y="2256"/>
                  </a:lnTo>
                  <a:lnTo>
                    <a:pt x="1822" y="2223"/>
                  </a:lnTo>
                  <a:lnTo>
                    <a:pt x="1847" y="2190"/>
                  </a:lnTo>
                  <a:lnTo>
                    <a:pt x="1872" y="2148"/>
                  </a:lnTo>
                  <a:lnTo>
                    <a:pt x="1897" y="2114"/>
                  </a:lnTo>
                  <a:lnTo>
                    <a:pt x="1897" y="2114"/>
                  </a:lnTo>
                  <a:lnTo>
                    <a:pt x="1922" y="2081"/>
                  </a:lnTo>
                  <a:lnTo>
                    <a:pt x="1939" y="2047"/>
                  </a:lnTo>
                  <a:lnTo>
                    <a:pt x="1964" y="2014"/>
                  </a:lnTo>
                  <a:lnTo>
                    <a:pt x="1989" y="1972"/>
                  </a:lnTo>
                  <a:lnTo>
                    <a:pt x="2014" y="1939"/>
                  </a:lnTo>
                  <a:lnTo>
                    <a:pt x="2031" y="1905"/>
                  </a:lnTo>
                  <a:lnTo>
                    <a:pt x="2056" y="1864"/>
                  </a:lnTo>
                  <a:lnTo>
                    <a:pt x="2073" y="1830"/>
                  </a:lnTo>
                  <a:lnTo>
                    <a:pt x="2098" y="1797"/>
                  </a:lnTo>
                  <a:lnTo>
                    <a:pt x="2114" y="1755"/>
                  </a:lnTo>
                  <a:lnTo>
                    <a:pt x="2139" y="1722"/>
                  </a:lnTo>
                  <a:lnTo>
                    <a:pt x="2156" y="1688"/>
                  </a:lnTo>
                  <a:lnTo>
                    <a:pt x="2173" y="1646"/>
                  </a:lnTo>
                  <a:lnTo>
                    <a:pt x="2189" y="1613"/>
                  </a:lnTo>
                  <a:lnTo>
                    <a:pt x="2189" y="1613"/>
                  </a:lnTo>
                  <a:lnTo>
                    <a:pt x="2206" y="1580"/>
                  </a:lnTo>
                  <a:lnTo>
                    <a:pt x="2223" y="1538"/>
                  </a:lnTo>
                  <a:lnTo>
                    <a:pt x="2223" y="1538"/>
                  </a:lnTo>
                  <a:lnTo>
                    <a:pt x="2231" y="1521"/>
                  </a:lnTo>
                  <a:lnTo>
                    <a:pt x="2240" y="1504"/>
                  </a:lnTo>
                  <a:lnTo>
                    <a:pt x="2240" y="1504"/>
                  </a:lnTo>
                  <a:lnTo>
                    <a:pt x="2248" y="1488"/>
                  </a:lnTo>
                  <a:lnTo>
                    <a:pt x="2256" y="1463"/>
                  </a:lnTo>
                  <a:lnTo>
                    <a:pt x="2265" y="1446"/>
                  </a:lnTo>
                  <a:lnTo>
                    <a:pt x="2273" y="1421"/>
                  </a:lnTo>
                  <a:lnTo>
                    <a:pt x="2281" y="1396"/>
                  </a:lnTo>
                  <a:lnTo>
                    <a:pt x="2281" y="1379"/>
                  </a:lnTo>
                  <a:lnTo>
                    <a:pt x="2290" y="1354"/>
                  </a:lnTo>
                  <a:lnTo>
                    <a:pt x="2298" y="1329"/>
                  </a:lnTo>
                  <a:lnTo>
                    <a:pt x="2306" y="1296"/>
                  </a:lnTo>
                  <a:lnTo>
                    <a:pt x="2315" y="1271"/>
                  </a:lnTo>
                  <a:lnTo>
                    <a:pt x="2315" y="1246"/>
                  </a:lnTo>
                  <a:lnTo>
                    <a:pt x="2323" y="1220"/>
                  </a:lnTo>
                  <a:lnTo>
                    <a:pt x="2331" y="1187"/>
                  </a:lnTo>
                  <a:lnTo>
                    <a:pt x="2331" y="1162"/>
                  </a:lnTo>
                  <a:lnTo>
                    <a:pt x="2331" y="1145"/>
                  </a:lnTo>
                  <a:lnTo>
                    <a:pt x="2331" y="1129"/>
                  </a:lnTo>
                  <a:lnTo>
                    <a:pt x="2340" y="1103"/>
                  </a:lnTo>
                  <a:lnTo>
                    <a:pt x="2340" y="1070"/>
                  </a:lnTo>
                  <a:lnTo>
                    <a:pt x="2340" y="1045"/>
                  </a:lnTo>
                  <a:lnTo>
                    <a:pt x="2340" y="1012"/>
                  </a:lnTo>
                  <a:lnTo>
                    <a:pt x="2340" y="987"/>
                  </a:lnTo>
                  <a:lnTo>
                    <a:pt x="2340" y="953"/>
                  </a:lnTo>
                  <a:lnTo>
                    <a:pt x="2340" y="928"/>
                  </a:lnTo>
                  <a:lnTo>
                    <a:pt x="2340" y="895"/>
                  </a:lnTo>
                  <a:lnTo>
                    <a:pt x="2340" y="861"/>
                  </a:lnTo>
                  <a:lnTo>
                    <a:pt x="2340" y="694"/>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247;p14">
              <a:extLst>
                <a:ext uri="{FF2B5EF4-FFF2-40B4-BE49-F238E27FC236}">
                  <a16:creationId xmlns:a16="http://schemas.microsoft.com/office/drawing/2014/main" id="{DDAA1A70-95FB-2705-C3A0-AAC591C37F48}"/>
                </a:ext>
              </a:extLst>
            </p:cNvPr>
            <p:cNvSpPr/>
            <p:nvPr/>
          </p:nvSpPr>
          <p:spPr>
            <a:xfrm>
              <a:off x="5783933" y="4648617"/>
              <a:ext cx="115032" cy="73399"/>
            </a:xfrm>
            <a:custGeom>
              <a:avLst/>
              <a:gdLst/>
              <a:ahLst/>
              <a:cxnLst/>
              <a:rect l="l" t="t" r="r" b="b"/>
              <a:pathLst>
                <a:path w="2332" h="1488" extrusionOk="0">
                  <a:moveTo>
                    <a:pt x="535" y="602"/>
                  </a:moveTo>
                  <a:lnTo>
                    <a:pt x="535" y="602"/>
                  </a:lnTo>
                  <a:lnTo>
                    <a:pt x="518" y="619"/>
                  </a:lnTo>
                  <a:lnTo>
                    <a:pt x="510" y="627"/>
                  </a:lnTo>
                  <a:lnTo>
                    <a:pt x="510" y="627"/>
                  </a:lnTo>
                  <a:lnTo>
                    <a:pt x="502" y="635"/>
                  </a:lnTo>
                  <a:lnTo>
                    <a:pt x="485" y="652"/>
                  </a:lnTo>
                  <a:lnTo>
                    <a:pt x="485" y="652"/>
                  </a:lnTo>
                  <a:lnTo>
                    <a:pt x="477" y="660"/>
                  </a:lnTo>
                  <a:lnTo>
                    <a:pt x="468" y="669"/>
                  </a:lnTo>
                  <a:lnTo>
                    <a:pt x="468" y="669"/>
                  </a:lnTo>
                  <a:lnTo>
                    <a:pt x="460" y="677"/>
                  </a:lnTo>
                  <a:lnTo>
                    <a:pt x="451" y="694"/>
                  </a:lnTo>
                  <a:lnTo>
                    <a:pt x="451" y="694"/>
                  </a:lnTo>
                  <a:lnTo>
                    <a:pt x="443" y="702"/>
                  </a:lnTo>
                  <a:lnTo>
                    <a:pt x="443" y="702"/>
                  </a:lnTo>
                  <a:lnTo>
                    <a:pt x="426" y="711"/>
                  </a:lnTo>
                  <a:lnTo>
                    <a:pt x="426" y="711"/>
                  </a:lnTo>
                  <a:lnTo>
                    <a:pt x="418" y="727"/>
                  </a:lnTo>
                  <a:lnTo>
                    <a:pt x="418" y="727"/>
                  </a:lnTo>
                  <a:lnTo>
                    <a:pt x="410" y="736"/>
                  </a:lnTo>
                  <a:lnTo>
                    <a:pt x="410" y="736"/>
                  </a:lnTo>
                  <a:lnTo>
                    <a:pt x="410" y="744"/>
                  </a:lnTo>
                  <a:lnTo>
                    <a:pt x="410" y="744"/>
                  </a:lnTo>
                  <a:lnTo>
                    <a:pt x="401" y="752"/>
                  </a:lnTo>
                  <a:lnTo>
                    <a:pt x="401" y="752"/>
                  </a:lnTo>
                  <a:lnTo>
                    <a:pt x="393" y="761"/>
                  </a:lnTo>
                  <a:lnTo>
                    <a:pt x="393" y="752"/>
                  </a:lnTo>
                  <a:lnTo>
                    <a:pt x="385" y="769"/>
                  </a:lnTo>
                  <a:lnTo>
                    <a:pt x="385" y="761"/>
                  </a:lnTo>
                  <a:lnTo>
                    <a:pt x="385" y="769"/>
                  </a:lnTo>
                  <a:lnTo>
                    <a:pt x="385" y="769"/>
                  </a:lnTo>
                  <a:lnTo>
                    <a:pt x="385" y="777"/>
                  </a:lnTo>
                  <a:lnTo>
                    <a:pt x="385" y="769"/>
                  </a:lnTo>
                  <a:lnTo>
                    <a:pt x="385" y="777"/>
                  </a:lnTo>
                  <a:lnTo>
                    <a:pt x="385" y="769"/>
                  </a:lnTo>
                  <a:lnTo>
                    <a:pt x="385" y="786"/>
                  </a:lnTo>
                  <a:lnTo>
                    <a:pt x="385" y="777"/>
                  </a:lnTo>
                  <a:lnTo>
                    <a:pt x="385" y="786"/>
                  </a:lnTo>
                  <a:lnTo>
                    <a:pt x="385" y="777"/>
                  </a:lnTo>
                  <a:lnTo>
                    <a:pt x="385" y="786"/>
                  </a:lnTo>
                  <a:lnTo>
                    <a:pt x="385" y="777"/>
                  </a:lnTo>
                  <a:lnTo>
                    <a:pt x="385" y="794"/>
                  </a:lnTo>
                  <a:lnTo>
                    <a:pt x="385" y="786"/>
                  </a:lnTo>
                  <a:lnTo>
                    <a:pt x="385" y="794"/>
                  </a:lnTo>
                  <a:lnTo>
                    <a:pt x="385" y="786"/>
                  </a:lnTo>
                  <a:lnTo>
                    <a:pt x="385" y="794"/>
                  </a:lnTo>
                  <a:lnTo>
                    <a:pt x="385" y="786"/>
                  </a:lnTo>
                  <a:lnTo>
                    <a:pt x="385" y="786"/>
                  </a:lnTo>
                  <a:lnTo>
                    <a:pt x="385" y="786"/>
                  </a:lnTo>
                  <a:lnTo>
                    <a:pt x="385" y="794"/>
                  </a:lnTo>
                  <a:lnTo>
                    <a:pt x="385" y="794"/>
                  </a:lnTo>
                  <a:lnTo>
                    <a:pt x="385" y="794"/>
                  </a:lnTo>
                  <a:lnTo>
                    <a:pt x="385" y="794"/>
                  </a:lnTo>
                  <a:lnTo>
                    <a:pt x="385" y="794"/>
                  </a:lnTo>
                  <a:lnTo>
                    <a:pt x="385" y="794"/>
                  </a:lnTo>
                  <a:lnTo>
                    <a:pt x="385" y="794"/>
                  </a:lnTo>
                  <a:lnTo>
                    <a:pt x="385" y="794"/>
                  </a:lnTo>
                  <a:lnTo>
                    <a:pt x="385" y="794"/>
                  </a:lnTo>
                  <a:lnTo>
                    <a:pt x="385" y="794"/>
                  </a:lnTo>
                  <a:lnTo>
                    <a:pt x="385" y="794"/>
                  </a:lnTo>
                  <a:lnTo>
                    <a:pt x="393" y="802"/>
                  </a:lnTo>
                  <a:lnTo>
                    <a:pt x="410" y="811"/>
                  </a:lnTo>
                  <a:lnTo>
                    <a:pt x="426" y="827"/>
                  </a:lnTo>
                  <a:lnTo>
                    <a:pt x="435" y="836"/>
                  </a:lnTo>
                  <a:lnTo>
                    <a:pt x="451" y="844"/>
                  </a:lnTo>
                  <a:lnTo>
                    <a:pt x="468" y="853"/>
                  </a:lnTo>
                  <a:lnTo>
                    <a:pt x="493" y="869"/>
                  </a:lnTo>
                  <a:lnTo>
                    <a:pt x="510" y="878"/>
                  </a:lnTo>
                  <a:lnTo>
                    <a:pt x="535" y="886"/>
                  </a:lnTo>
                  <a:lnTo>
                    <a:pt x="560" y="894"/>
                  </a:lnTo>
                  <a:lnTo>
                    <a:pt x="560" y="894"/>
                  </a:lnTo>
                  <a:lnTo>
                    <a:pt x="585" y="911"/>
                  </a:lnTo>
                  <a:lnTo>
                    <a:pt x="610" y="919"/>
                  </a:lnTo>
                  <a:lnTo>
                    <a:pt x="635" y="928"/>
                  </a:lnTo>
                  <a:lnTo>
                    <a:pt x="635" y="928"/>
                  </a:lnTo>
                  <a:lnTo>
                    <a:pt x="669" y="936"/>
                  </a:lnTo>
                  <a:lnTo>
                    <a:pt x="694" y="944"/>
                  </a:lnTo>
                  <a:lnTo>
                    <a:pt x="719" y="953"/>
                  </a:lnTo>
                  <a:lnTo>
                    <a:pt x="752" y="961"/>
                  </a:lnTo>
                  <a:lnTo>
                    <a:pt x="786" y="970"/>
                  </a:lnTo>
                  <a:lnTo>
                    <a:pt x="811" y="978"/>
                  </a:lnTo>
                  <a:lnTo>
                    <a:pt x="844" y="986"/>
                  </a:lnTo>
                  <a:lnTo>
                    <a:pt x="878" y="995"/>
                  </a:lnTo>
                  <a:lnTo>
                    <a:pt x="911" y="1003"/>
                  </a:lnTo>
                  <a:lnTo>
                    <a:pt x="944" y="1011"/>
                  </a:lnTo>
                  <a:lnTo>
                    <a:pt x="978" y="1011"/>
                  </a:lnTo>
                  <a:lnTo>
                    <a:pt x="1011" y="1020"/>
                  </a:lnTo>
                  <a:lnTo>
                    <a:pt x="1045" y="1020"/>
                  </a:lnTo>
                  <a:lnTo>
                    <a:pt x="1078" y="1020"/>
                  </a:lnTo>
                  <a:lnTo>
                    <a:pt x="1120" y="1020"/>
                  </a:lnTo>
                  <a:lnTo>
                    <a:pt x="1153" y="1020"/>
                  </a:lnTo>
                  <a:lnTo>
                    <a:pt x="1187" y="1020"/>
                  </a:lnTo>
                  <a:lnTo>
                    <a:pt x="1228" y="1020"/>
                  </a:lnTo>
                  <a:lnTo>
                    <a:pt x="1287" y="1020"/>
                  </a:lnTo>
                  <a:lnTo>
                    <a:pt x="1387" y="1028"/>
                  </a:lnTo>
                  <a:lnTo>
                    <a:pt x="1487" y="1036"/>
                  </a:lnTo>
                  <a:lnTo>
                    <a:pt x="1596" y="1045"/>
                  </a:lnTo>
                  <a:lnTo>
                    <a:pt x="1796" y="1053"/>
                  </a:lnTo>
                  <a:lnTo>
                    <a:pt x="1897" y="1061"/>
                  </a:lnTo>
                  <a:lnTo>
                    <a:pt x="2005" y="1070"/>
                  </a:lnTo>
                  <a:lnTo>
                    <a:pt x="2189" y="1270"/>
                  </a:lnTo>
                  <a:lnTo>
                    <a:pt x="2055" y="1487"/>
                  </a:lnTo>
                  <a:lnTo>
                    <a:pt x="1237" y="1487"/>
                  </a:lnTo>
                  <a:lnTo>
                    <a:pt x="1195" y="1487"/>
                  </a:lnTo>
                  <a:lnTo>
                    <a:pt x="1153" y="1487"/>
                  </a:lnTo>
                  <a:lnTo>
                    <a:pt x="1111" y="1487"/>
                  </a:lnTo>
                  <a:lnTo>
                    <a:pt x="1070" y="1487"/>
                  </a:lnTo>
                  <a:lnTo>
                    <a:pt x="1028" y="1487"/>
                  </a:lnTo>
                  <a:lnTo>
                    <a:pt x="986" y="1479"/>
                  </a:lnTo>
                  <a:lnTo>
                    <a:pt x="944" y="1471"/>
                  </a:lnTo>
                  <a:lnTo>
                    <a:pt x="911" y="1471"/>
                  </a:lnTo>
                  <a:lnTo>
                    <a:pt x="869" y="1462"/>
                  </a:lnTo>
                  <a:lnTo>
                    <a:pt x="827" y="1454"/>
                  </a:lnTo>
                  <a:lnTo>
                    <a:pt x="786" y="1446"/>
                  </a:lnTo>
                  <a:lnTo>
                    <a:pt x="752" y="1437"/>
                  </a:lnTo>
                  <a:lnTo>
                    <a:pt x="710" y="1429"/>
                  </a:lnTo>
                  <a:lnTo>
                    <a:pt x="677" y="1412"/>
                  </a:lnTo>
                  <a:lnTo>
                    <a:pt x="635" y="1404"/>
                  </a:lnTo>
                  <a:lnTo>
                    <a:pt x="602" y="1396"/>
                  </a:lnTo>
                  <a:lnTo>
                    <a:pt x="560" y="1387"/>
                  </a:lnTo>
                  <a:lnTo>
                    <a:pt x="560" y="1387"/>
                  </a:lnTo>
                  <a:lnTo>
                    <a:pt x="535" y="1371"/>
                  </a:lnTo>
                  <a:lnTo>
                    <a:pt x="502" y="1354"/>
                  </a:lnTo>
                  <a:lnTo>
                    <a:pt x="468" y="1345"/>
                  </a:lnTo>
                  <a:lnTo>
                    <a:pt x="435" y="1329"/>
                  </a:lnTo>
                  <a:lnTo>
                    <a:pt x="401" y="1312"/>
                  </a:lnTo>
                  <a:lnTo>
                    <a:pt x="368" y="1295"/>
                  </a:lnTo>
                  <a:lnTo>
                    <a:pt x="335" y="1279"/>
                  </a:lnTo>
                  <a:lnTo>
                    <a:pt x="309" y="1262"/>
                  </a:lnTo>
                  <a:lnTo>
                    <a:pt x="276" y="1245"/>
                  </a:lnTo>
                  <a:lnTo>
                    <a:pt x="251" y="1220"/>
                  </a:lnTo>
                  <a:lnTo>
                    <a:pt x="218" y="1203"/>
                  </a:lnTo>
                  <a:lnTo>
                    <a:pt x="192" y="1178"/>
                  </a:lnTo>
                  <a:lnTo>
                    <a:pt x="167" y="1153"/>
                  </a:lnTo>
                  <a:lnTo>
                    <a:pt x="151" y="1145"/>
                  </a:lnTo>
                  <a:lnTo>
                    <a:pt x="142" y="1128"/>
                  </a:lnTo>
                  <a:lnTo>
                    <a:pt x="126" y="1120"/>
                  </a:lnTo>
                  <a:lnTo>
                    <a:pt x="117" y="1103"/>
                  </a:lnTo>
                  <a:lnTo>
                    <a:pt x="109" y="1095"/>
                  </a:lnTo>
                  <a:lnTo>
                    <a:pt x="92" y="1078"/>
                  </a:lnTo>
                  <a:lnTo>
                    <a:pt x="84" y="1070"/>
                  </a:lnTo>
                  <a:lnTo>
                    <a:pt x="76" y="1053"/>
                  </a:lnTo>
                  <a:lnTo>
                    <a:pt x="67" y="1036"/>
                  </a:lnTo>
                  <a:lnTo>
                    <a:pt x="59" y="1020"/>
                  </a:lnTo>
                  <a:lnTo>
                    <a:pt x="42" y="1003"/>
                  </a:lnTo>
                  <a:lnTo>
                    <a:pt x="34" y="986"/>
                  </a:lnTo>
                  <a:lnTo>
                    <a:pt x="25" y="970"/>
                  </a:lnTo>
                  <a:lnTo>
                    <a:pt x="25" y="953"/>
                  </a:lnTo>
                  <a:lnTo>
                    <a:pt x="17" y="936"/>
                  </a:lnTo>
                  <a:lnTo>
                    <a:pt x="9" y="919"/>
                  </a:lnTo>
                  <a:lnTo>
                    <a:pt x="0" y="903"/>
                  </a:lnTo>
                  <a:lnTo>
                    <a:pt x="0" y="886"/>
                  </a:lnTo>
                  <a:lnTo>
                    <a:pt x="0" y="861"/>
                  </a:lnTo>
                  <a:lnTo>
                    <a:pt x="0" y="844"/>
                  </a:lnTo>
                  <a:lnTo>
                    <a:pt x="0" y="827"/>
                  </a:lnTo>
                  <a:lnTo>
                    <a:pt x="0" y="761"/>
                  </a:lnTo>
                  <a:lnTo>
                    <a:pt x="0" y="744"/>
                  </a:lnTo>
                  <a:lnTo>
                    <a:pt x="0" y="727"/>
                  </a:lnTo>
                  <a:lnTo>
                    <a:pt x="0" y="702"/>
                  </a:lnTo>
                  <a:lnTo>
                    <a:pt x="0" y="685"/>
                  </a:lnTo>
                  <a:lnTo>
                    <a:pt x="9" y="669"/>
                  </a:lnTo>
                  <a:lnTo>
                    <a:pt x="17" y="644"/>
                  </a:lnTo>
                  <a:lnTo>
                    <a:pt x="25" y="627"/>
                  </a:lnTo>
                  <a:lnTo>
                    <a:pt x="34" y="610"/>
                  </a:lnTo>
                  <a:lnTo>
                    <a:pt x="42" y="594"/>
                  </a:lnTo>
                  <a:lnTo>
                    <a:pt x="50" y="577"/>
                  </a:lnTo>
                  <a:lnTo>
                    <a:pt x="59" y="560"/>
                  </a:lnTo>
                  <a:lnTo>
                    <a:pt x="67" y="543"/>
                  </a:lnTo>
                  <a:lnTo>
                    <a:pt x="76" y="527"/>
                  </a:lnTo>
                  <a:lnTo>
                    <a:pt x="92" y="510"/>
                  </a:lnTo>
                  <a:lnTo>
                    <a:pt x="101" y="493"/>
                  </a:lnTo>
                  <a:lnTo>
                    <a:pt x="117" y="477"/>
                  </a:lnTo>
                  <a:lnTo>
                    <a:pt x="126" y="468"/>
                  </a:lnTo>
                  <a:lnTo>
                    <a:pt x="142" y="452"/>
                  </a:lnTo>
                  <a:lnTo>
                    <a:pt x="151" y="435"/>
                  </a:lnTo>
                  <a:lnTo>
                    <a:pt x="167" y="418"/>
                  </a:lnTo>
                  <a:lnTo>
                    <a:pt x="184" y="410"/>
                  </a:lnTo>
                  <a:lnTo>
                    <a:pt x="184" y="410"/>
                  </a:lnTo>
                  <a:lnTo>
                    <a:pt x="201" y="393"/>
                  </a:lnTo>
                  <a:lnTo>
                    <a:pt x="218" y="376"/>
                  </a:lnTo>
                  <a:lnTo>
                    <a:pt x="234" y="368"/>
                  </a:lnTo>
                  <a:lnTo>
                    <a:pt x="251" y="351"/>
                  </a:lnTo>
                  <a:lnTo>
                    <a:pt x="268" y="343"/>
                  </a:lnTo>
                  <a:lnTo>
                    <a:pt x="284" y="326"/>
                  </a:lnTo>
                  <a:lnTo>
                    <a:pt x="301" y="318"/>
                  </a:lnTo>
                  <a:lnTo>
                    <a:pt x="318" y="301"/>
                  </a:lnTo>
                  <a:lnTo>
                    <a:pt x="335" y="293"/>
                  </a:lnTo>
                  <a:lnTo>
                    <a:pt x="360" y="276"/>
                  </a:lnTo>
                  <a:lnTo>
                    <a:pt x="376" y="268"/>
                  </a:lnTo>
                  <a:lnTo>
                    <a:pt x="401" y="251"/>
                  </a:lnTo>
                  <a:lnTo>
                    <a:pt x="418" y="243"/>
                  </a:lnTo>
                  <a:lnTo>
                    <a:pt x="443" y="226"/>
                  </a:lnTo>
                  <a:lnTo>
                    <a:pt x="468" y="218"/>
                  </a:lnTo>
                  <a:lnTo>
                    <a:pt x="485" y="201"/>
                  </a:lnTo>
                  <a:lnTo>
                    <a:pt x="485" y="201"/>
                  </a:lnTo>
                  <a:lnTo>
                    <a:pt x="510" y="193"/>
                  </a:lnTo>
                  <a:lnTo>
                    <a:pt x="560" y="176"/>
                  </a:lnTo>
                  <a:lnTo>
                    <a:pt x="610" y="126"/>
                  </a:lnTo>
                  <a:lnTo>
                    <a:pt x="669" y="101"/>
                  </a:lnTo>
                  <a:lnTo>
                    <a:pt x="694" y="92"/>
                  </a:lnTo>
                  <a:lnTo>
                    <a:pt x="719" y="84"/>
                  </a:lnTo>
                  <a:lnTo>
                    <a:pt x="744" y="76"/>
                  </a:lnTo>
                  <a:lnTo>
                    <a:pt x="769" y="67"/>
                  </a:lnTo>
                  <a:lnTo>
                    <a:pt x="794" y="59"/>
                  </a:lnTo>
                  <a:lnTo>
                    <a:pt x="827" y="51"/>
                  </a:lnTo>
                  <a:lnTo>
                    <a:pt x="852" y="42"/>
                  </a:lnTo>
                  <a:lnTo>
                    <a:pt x="878" y="34"/>
                  </a:lnTo>
                  <a:lnTo>
                    <a:pt x="903" y="26"/>
                  </a:lnTo>
                  <a:lnTo>
                    <a:pt x="928" y="26"/>
                  </a:lnTo>
                  <a:lnTo>
                    <a:pt x="953" y="17"/>
                  </a:lnTo>
                  <a:lnTo>
                    <a:pt x="978" y="9"/>
                  </a:lnTo>
                  <a:lnTo>
                    <a:pt x="1003" y="0"/>
                  </a:lnTo>
                  <a:lnTo>
                    <a:pt x="1028" y="0"/>
                  </a:lnTo>
                  <a:lnTo>
                    <a:pt x="1053" y="0"/>
                  </a:lnTo>
                  <a:lnTo>
                    <a:pt x="1078" y="0"/>
                  </a:lnTo>
                  <a:lnTo>
                    <a:pt x="1111" y="0"/>
                  </a:lnTo>
                  <a:lnTo>
                    <a:pt x="1136" y="0"/>
                  </a:lnTo>
                  <a:lnTo>
                    <a:pt x="1153" y="0"/>
                  </a:lnTo>
                  <a:lnTo>
                    <a:pt x="1162" y="0"/>
                  </a:lnTo>
                  <a:lnTo>
                    <a:pt x="1187" y="0"/>
                  </a:lnTo>
                  <a:lnTo>
                    <a:pt x="1212" y="0"/>
                  </a:lnTo>
                  <a:lnTo>
                    <a:pt x="1237" y="0"/>
                  </a:lnTo>
                  <a:lnTo>
                    <a:pt x="1287" y="0"/>
                  </a:lnTo>
                  <a:lnTo>
                    <a:pt x="1337" y="0"/>
                  </a:lnTo>
                  <a:lnTo>
                    <a:pt x="1537" y="0"/>
                  </a:lnTo>
                  <a:lnTo>
                    <a:pt x="1588" y="0"/>
                  </a:lnTo>
                  <a:lnTo>
                    <a:pt x="1638" y="0"/>
                  </a:lnTo>
                  <a:lnTo>
                    <a:pt x="1688" y="0"/>
                  </a:lnTo>
                  <a:lnTo>
                    <a:pt x="1738" y="0"/>
                  </a:lnTo>
                  <a:lnTo>
                    <a:pt x="1788" y="0"/>
                  </a:lnTo>
                  <a:lnTo>
                    <a:pt x="1830" y="9"/>
                  </a:lnTo>
                  <a:lnTo>
                    <a:pt x="1880" y="17"/>
                  </a:lnTo>
                  <a:lnTo>
                    <a:pt x="1930" y="26"/>
                  </a:lnTo>
                  <a:lnTo>
                    <a:pt x="1980" y="34"/>
                  </a:lnTo>
                  <a:lnTo>
                    <a:pt x="2030" y="42"/>
                  </a:lnTo>
                  <a:lnTo>
                    <a:pt x="2081" y="51"/>
                  </a:lnTo>
                  <a:lnTo>
                    <a:pt x="2131" y="59"/>
                  </a:lnTo>
                  <a:lnTo>
                    <a:pt x="2181" y="67"/>
                  </a:lnTo>
                  <a:lnTo>
                    <a:pt x="2231" y="84"/>
                  </a:lnTo>
                  <a:lnTo>
                    <a:pt x="2256" y="84"/>
                  </a:lnTo>
                  <a:lnTo>
                    <a:pt x="2273" y="84"/>
                  </a:lnTo>
                  <a:lnTo>
                    <a:pt x="2331" y="159"/>
                  </a:lnTo>
                  <a:lnTo>
                    <a:pt x="2256" y="218"/>
                  </a:lnTo>
                  <a:lnTo>
                    <a:pt x="2239" y="218"/>
                  </a:lnTo>
                  <a:lnTo>
                    <a:pt x="2206" y="218"/>
                  </a:lnTo>
                  <a:lnTo>
                    <a:pt x="2156" y="218"/>
                  </a:lnTo>
                  <a:lnTo>
                    <a:pt x="2106" y="218"/>
                  </a:lnTo>
                  <a:lnTo>
                    <a:pt x="2064" y="218"/>
                  </a:lnTo>
                  <a:lnTo>
                    <a:pt x="2014" y="218"/>
                  </a:lnTo>
                  <a:lnTo>
                    <a:pt x="1964" y="218"/>
                  </a:lnTo>
                  <a:lnTo>
                    <a:pt x="1913" y="218"/>
                  </a:lnTo>
                  <a:lnTo>
                    <a:pt x="1680" y="218"/>
                  </a:lnTo>
                  <a:lnTo>
                    <a:pt x="1629" y="218"/>
                  </a:lnTo>
                  <a:lnTo>
                    <a:pt x="1588" y="218"/>
                  </a:lnTo>
                  <a:lnTo>
                    <a:pt x="1537" y="218"/>
                  </a:lnTo>
                  <a:lnTo>
                    <a:pt x="1496" y="226"/>
                  </a:lnTo>
                  <a:lnTo>
                    <a:pt x="1454" y="226"/>
                  </a:lnTo>
                  <a:lnTo>
                    <a:pt x="1404" y="234"/>
                  </a:lnTo>
                  <a:lnTo>
                    <a:pt x="1362" y="243"/>
                  </a:lnTo>
                  <a:lnTo>
                    <a:pt x="1320" y="251"/>
                  </a:lnTo>
                  <a:lnTo>
                    <a:pt x="1279" y="268"/>
                  </a:lnTo>
                  <a:lnTo>
                    <a:pt x="1253" y="268"/>
                  </a:lnTo>
                  <a:lnTo>
                    <a:pt x="1228" y="276"/>
                  </a:lnTo>
                  <a:lnTo>
                    <a:pt x="1212" y="284"/>
                  </a:lnTo>
                  <a:lnTo>
                    <a:pt x="1212" y="284"/>
                  </a:lnTo>
                  <a:lnTo>
                    <a:pt x="1195" y="284"/>
                  </a:lnTo>
                  <a:lnTo>
                    <a:pt x="1170" y="284"/>
                  </a:lnTo>
                  <a:lnTo>
                    <a:pt x="1153" y="293"/>
                  </a:lnTo>
                  <a:lnTo>
                    <a:pt x="1128" y="301"/>
                  </a:lnTo>
                  <a:lnTo>
                    <a:pt x="1111" y="310"/>
                  </a:lnTo>
                  <a:lnTo>
                    <a:pt x="1086" y="318"/>
                  </a:lnTo>
                  <a:lnTo>
                    <a:pt x="1070" y="326"/>
                  </a:lnTo>
                  <a:lnTo>
                    <a:pt x="1045" y="335"/>
                  </a:lnTo>
                  <a:lnTo>
                    <a:pt x="1028" y="343"/>
                  </a:lnTo>
                  <a:lnTo>
                    <a:pt x="1003" y="351"/>
                  </a:lnTo>
                  <a:lnTo>
                    <a:pt x="986" y="360"/>
                  </a:lnTo>
                  <a:lnTo>
                    <a:pt x="961" y="368"/>
                  </a:lnTo>
                  <a:lnTo>
                    <a:pt x="944" y="376"/>
                  </a:lnTo>
                  <a:lnTo>
                    <a:pt x="919" y="385"/>
                  </a:lnTo>
                  <a:lnTo>
                    <a:pt x="903" y="393"/>
                  </a:lnTo>
                  <a:lnTo>
                    <a:pt x="878" y="401"/>
                  </a:lnTo>
                  <a:lnTo>
                    <a:pt x="861" y="418"/>
                  </a:lnTo>
                  <a:lnTo>
                    <a:pt x="836" y="426"/>
                  </a:lnTo>
                  <a:lnTo>
                    <a:pt x="819" y="435"/>
                  </a:lnTo>
                  <a:lnTo>
                    <a:pt x="769" y="468"/>
                  </a:lnTo>
                  <a:lnTo>
                    <a:pt x="727" y="493"/>
                  </a:lnTo>
                  <a:lnTo>
                    <a:pt x="694" y="518"/>
                  </a:lnTo>
                  <a:lnTo>
                    <a:pt x="677" y="527"/>
                  </a:lnTo>
                  <a:lnTo>
                    <a:pt x="677" y="527"/>
                  </a:lnTo>
                  <a:lnTo>
                    <a:pt x="660" y="535"/>
                  </a:lnTo>
                  <a:lnTo>
                    <a:pt x="644" y="552"/>
                  </a:lnTo>
                  <a:lnTo>
                    <a:pt x="627" y="560"/>
                  </a:lnTo>
                  <a:lnTo>
                    <a:pt x="610" y="569"/>
                  </a:lnTo>
                  <a:lnTo>
                    <a:pt x="593" y="585"/>
                  </a:lnTo>
                  <a:lnTo>
                    <a:pt x="585" y="594"/>
                  </a:lnTo>
                  <a:lnTo>
                    <a:pt x="568" y="602"/>
                  </a:lnTo>
                  <a:lnTo>
                    <a:pt x="568" y="602"/>
                  </a:lnTo>
                  <a:lnTo>
                    <a:pt x="552" y="619"/>
                  </a:lnTo>
                  <a:close/>
                  <a:moveTo>
                    <a:pt x="426" y="761"/>
                  </a:moveTo>
                  <a:lnTo>
                    <a:pt x="426" y="752"/>
                  </a:lnTo>
                  <a:lnTo>
                    <a:pt x="426" y="752"/>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248;p14">
              <a:extLst>
                <a:ext uri="{FF2B5EF4-FFF2-40B4-BE49-F238E27FC236}">
                  <a16:creationId xmlns:a16="http://schemas.microsoft.com/office/drawing/2014/main" id="{7A65811E-493E-CCE3-D3C5-C680DA29D2F3}"/>
                </a:ext>
              </a:extLst>
            </p:cNvPr>
            <p:cNvSpPr/>
            <p:nvPr/>
          </p:nvSpPr>
          <p:spPr>
            <a:xfrm>
              <a:off x="5885695" y="4352307"/>
              <a:ext cx="342086" cy="236624"/>
            </a:xfrm>
            <a:custGeom>
              <a:avLst/>
              <a:gdLst/>
              <a:ahLst/>
              <a:cxnLst/>
              <a:rect l="l" t="t" r="r" b="b"/>
              <a:pathLst>
                <a:path w="6935" h="4797" extrusionOk="0">
                  <a:moveTo>
                    <a:pt x="2332" y="4771"/>
                  </a:moveTo>
                  <a:cubicBezTo>
                    <a:pt x="6935" y="4562"/>
                    <a:pt x="6926" y="569"/>
                    <a:pt x="6717" y="477"/>
                  </a:cubicBezTo>
                  <a:cubicBezTo>
                    <a:pt x="6007" y="160"/>
                    <a:pt x="5331" y="1"/>
                    <a:pt x="4570" y="68"/>
                  </a:cubicBezTo>
                  <a:cubicBezTo>
                    <a:pt x="2507" y="260"/>
                    <a:pt x="569" y="2415"/>
                    <a:pt x="34" y="4345"/>
                  </a:cubicBezTo>
                  <a:cubicBezTo>
                    <a:pt x="1" y="4454"/>
                    <a:pt x="427" y="4487"/>
                    <a:pt x="485" y="4495"/>
                  </a:cubicBezTo>
                  <a:cubicBezTo>
                    <a:pt x="1095" y="4579"/>
                    <a:pt x="1722" y="4796"/>
                    <a:pt x="2332" y="477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249;p14">
              <a:extLst>
                <a:ext uri="{FF2B5EF4-FFF2-40B4-BE49-F238E27FC236}">
                  <a16:creationId xmlns:a16="http://schemas.microsoft.com/office/drawing/2014/main" id="{C1941E1C-1844-D72F-A4C6-036F4736BD92}"/>
                </a:ext>
              </a:extLst>
            </p:cNvPr>
            <p:cNvSpPr/>
            <p:nvPr/>
          </p:nvSpPr>
          <p:spPr>
            <a:xfrm>
              <a:off x="5853139" y="4083669"/>
              <a:ext cx="332615" cy="325561"/>
            </a:xfrm>
            <a:custGeom>
              <a:avLst/>
              <a:gdLst/>
              <a:ahLst/>
              <a:cxnLst/>
              <a:rect l="l" t="t" r="r" b="b"/>
              <a:pathLst>
                <a:path w="6743" h="6600" extrusionOk="0">
                  <a:moveTo>
                    <a:pt x="853" y="2665"/>
                  </a:moveTo>
                  <a:cubicBezTo>
                    <a:pt x="3242" y="6600"/>
                    <a:pt x="6743" y="4678"/>
                    <a:pt x="6726" y="4453"/>
                  </a:cubicBezTo>
                  <a:cubicBezTo>
                    <a:pt x="6667" y="3684"/>
                    <a:pt x="6484" y="3008"/>
                    <a:pt x="6049" y="2373"/>
                  </a:cubicBezTo>
                  <a:cubicBezTo>
                    <a:pt x="4888" y="660"/>
                    <a:pt x="2064" y="0"/>
                    <a:pt x="118" y="451"/>
                  </a:cubicBezTo>
                  <a:cubicBezTo>
                    <a:pt x="1" y="476"/>
                    <a:pt x="176" y="869"/>
                    <a:pt x="201" y="919"/>
                  </a:cubicBezTo>
                  <a:cubicBezTo>
                    <a:pt x="419" y="1495"/>
                    <a:pt x="535" y="2147"/>
                    <a:pt x="853" y="2665"/>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250;p14">
              <a:extLst>
                <a:ext uri="{FF2B5EF4-FFF2-40B4-BE49-F238E27FC236}">
                  <a16:creationId xmlns:a16="http://schemas.microsoft.com/office/drawing/2014/main" id="{284B8DE2-D975-FD28-1637-BBD0BA2E03DE}"/>
                </a:ext>
              </a:extLst>
            </p:cNvPr>
            <p:cNvSpPr/>
            <p:nvPr/>
          </p:nvSpPr>
          <p:spPr>
            <a:xfrm>
              <a:off x="6840528" y="3448627"/>
              <a:ext cx="295916" cy="391118"/>
            </a:xfrm>
            <a:custGeom>
              <a:avLst/>
              <a:gdLst/>
              <a:ahLst/>
              <a:cxnLst/>
              <a:rect l="l" t="t" r="r" b="b"/>
              <a:pathLst>
                <a:path w="5999" h="7929" extrusionOk="0">
                  <a:moveTo>
                    <a:pt x="2297" y="1797"/>
                  </a:moveTo>
                  <a:cubicBezTo>
                    <a:pt x="0" y="5781"/>
                    <a:pt x="3367" y="7928"/>
                    <a:pt x="3559" y="7803"/>
                  </a:cubicBezTo>
                  <a:cubicBezTo>
                    <a:pt x="4202" y="7377"/>
                    <a:pt x="4703" y="6893"/>
                    <a:pt x="5046" y="6216"/>
                  </a:cubicBezTo>
                  <a:cubicBezTo>
                    <a:pt x="5998" y="4370"/>
                    <a:pt x="5221" y="1579"/>
                    <a:pt x="3885" y="84"/>
                  </a:cubicBezTo>
                  <a:cubicBezTo>
                    <a:pt x="3810" y="0"/>
                    <a:pt x="3551" y="343"/>
                    <a:pt x="3509" y="385"/>
                  </a:cubicBezTo>
                  <a:cubicBezTo>
                    <a:pt x="3108" y="853"/>
                    <a:pt x="2598" y="1270"/>
                    <a:pt x="2297" y="1797"/>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251;p14">
              <a:extLst>
                <a:ext uri="{FF2B5EF4-FFF2-40B4-BE49-F238E27FC236}">
                  <a16:creationId xmlns:a16="http://schemas.microsoft.com/office/drawing/2014/main" id="{C6EA996A-18FC-2169-A974-51457EB6D50E}"/>
                </a:ext>
              </a:extLst>
            </p:cNvPr>
            <p:cNvSpPr/>
            <p:nvPr/>
          </p:nvSpPr>
          <p:spPr>
            <a:xfrm>
              <a:off x="7155336" y="3833529"/>
              <a:ext cx="391956" cy="293005"/>
            </a:xfrm>
            <a:custGeom>
              <a:avLst/>
              <a:gdLst/>
              <a:ahLst/>
              <a:cxnLst/>
              <a:rect l="l" t="t" r="r" b="b"/>
              <a:pathLst>
                <a:path w="7946" h="5940" extrusionOk="0">
                  <a:moveTo>
                    <a:pt x="6082" y="2130"/>
                  </a:moveTo>
                  <a:cubicBezTo>
                    <a:pt x="1997" y="0"/>
                    <a:pt x="1" y="3467"/>
                    <a:pt x="134" y="3651"/>
                  </a:cubicBezTo>
                  <a:cubicBezTo>
                    <a:pt x="585" y="4277"/>
                    <a:pt x="1095" y="4754"/>
                    <a:pt x="1788" y="5079"/>
                  </a:cubicBezTo>
                  <a:cubicBezTo>
                    <a:pt x="3668" y="5940"/>
                    <a:pt x="6425" y="5038"/>
                    <a:pt x="7853" y="3643"/>
                  </a:cubicBezTo>
                  <a:cubicBezTo>
                    <a:pt x="7945" y="3559"/>
                    <a:pt x="7586" y="3317"/>
                    <a:pt x="7544" y="3283"/>
                  </a:cubicBezTo>
                  <a:cubicBezTo>
                    <a:pt x="7060" y="2899"/>
                    <a:pt x="6625" y="2406"/>
                    <a:pt x="6082" y="2130"/>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252;p14">
              <a:extLst>
                <a:ext uri="{FF2B5EF4-FFF2-40B4-BE49-F238E27FC236}">
                  <a16:creationId xmlns:a16="http://schemas.microsoft.com/office/drawing/2014/main" id="{6E9EF799-6AE8-6636-B31F-2D50816FEC15}"/>
                </a:ext>
              </a:extLst>
            </p:cNvPr>
            <p:cNvSpPr/>
            <p:nvPr/>
          </p:nvSpPr>
          <p:spPr>
            <a:xfrm>
              <a:off x="7437193" y="4569496"/>
              <a:ext cx="346230" cy="232875"/>
            </a:xfrm>
            <a:custGeom>
              <a:avLst/>
              <a:gdLst/>
              <a:ahLst/>
              <a:cxnLst/>
              <a:rect l="l" t="t" r="r" b="b"/>
              <a:pathLst>
                <a:path w="7019" h="4721" extrusionOk="0">
                  <a:moveTo>
                    <a:pt x="2315" y="4704"/>
                  </a:moveTo>
                  <a:cubicBezTo>
                    <a:pt x="6926" y="4612"/>
                    <a:pt x="7018" y="610"/>
                    <a:pt x="6809" y="510"/>
                  </a:cubicBezTo>
                  <a:cubicBezTo>
                    <a:pt x="6108" y="184"/>
                    <a:pt x="5439" y="0"/>
                    <a:pt x="4671" y="59"/>
                  </a:cubicBezTo>
                  <a:cubicBezTo>
                    <a:pt x="2607" y="201"/>
                    <a:pt x="619" y="2315"/>
                    <a:pt x="34" y="4228"/>
                  </a:cubicBezTo>
                  <a:cubicBezTo>
                    <a:pt x="1" y="4336"/>
                    <a:pt x="427" y="4386"/>
                    <a:pt x="485" y="4395"/>
                  </a:cubicBezTo>
                  <a:cubicBezTo>
                    <a:pt x="1087" y="4495"/>
                    <a:pt x="1705" y="4720"/>
                    <a:pt x="2315" y="4704"/>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253;p14">
              <a:extLst>
                <a:ext uri="{FF2B5EF4-FFF2-40B4-BE49-F238E27FC236}">
                  <a16:creationId xmlns:a16="http://schemas.microsoft.com/office/drawing/2014/main" id="{C23AD1BB-D30A-5540-7BCD-5D35008C07F4}"/>
                </a:ext>
              </a:extLst>
            </p:cNvPr>
            <p:cNvSpPr/>
            <p:nvPr/>
          </p:nvSpPr>
          <p:spPr>
            <a:xfrm>
              <a:off x="5715515" y="4759061"/>
              <a:ext cx="347019" cy="320629"/>
            </a:xfrm>
            <a:custGeom>
              <a:avLst/>
              <a:gdLst/>
              <a:ahLst/>
              <a:cxnLst/>
              <a:rect l="l" t="t" r="r" b="b"/>
              <a:pathLst>
                <a:path w="7035" h="6500" extrusionOk="0">
                  <a:moveTo>
                    <a:pt x="6024" y="3751"/>
                  </a:moveTo>
                  <a:cubicBezTo>
                    <a:pt x="3351" y="0"/>
                    <a:pt x="1" y="2181"/>
                    <a:pt x="34" y="2415"/>
                  </a:cubicBezTo>
                  <a:cubicBezTo>
                    <a:pt x="151" y="3175"/>
                    <a:pt x="385" y="3826"/>
                    <a:pt x="869" y="4428"/>
                  </a:cubicBezTo>
                  <a:cubicBezTo>
                    <a:pt x="2156" y="6057"/>
                    <a:pt x="5021" y="6500"/>
                    <a:pt x="6926" y="5907"/>
                  </a:cubicBezTo>
                  <a:cubicBezTo>
                    <a:pt x="7035" y="5865"/>
                    <a:pt x="6834" y="5489"/>
                    <a:pt x="6809" y="5439"/>
                  </a:cubicBezTo>
                  <a:cubicBezTo>
                    <a:pt x="6542" y="4887"/>
                    <a:pt x="6383" y="4244"/>
                    <a:pt x="6024" y="375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254;p14">
              <a:extLst>
                <a:ext uri="{FF2B5EF4-FFF2-40B4-BE49-F238E27FC236}">
                  <a16:creationId xmlns:a16="http://schemas.microsoft.com/office/drawing/2014/main" id="{C720B150-ACC7-F033-B114-9AE14D6E0A1A}"/>
                </a:ext>
              </a:extLst>
            </p:cNvPr>
            <p:cNvSpPr/>
            <p:nvPr/>
          </p:nvSpPr>
          <p:spPr>
            <a:xfrm>
              <a:off x="6204647" y="4776770"/>
              <a:ext cx="341692" cy="239880"/>
            </a:xfrm>
            <a:custGeom>
              <a:avLst/>
              <a:gdLst/>
              <a:ahLst/>
              <a:cxnLst/>
              <a:rect l="l" t="t" r="r" b="b"/>
              <a:pathLst>
                <a:path w="6927" h="4863" extrusionOk="0">
                  <a:moveTo>
                    <a:pt x="2332" y="4821"/>
                  </a:moveTo>
                  <a:cubicBezTo>
                    <a:pt x="6926" y="4537"/>
                    <a:pt x="6859" y="544"/>
                    <a:pt x="6651" y="452"/>
                  </a:cubicBezTo>
                  <a:cubicBezTo>
                    <a:pt x="5941" y="151"/>
                    <a:pt x="5264" y="1"/>
                    <a:pt x="4495" y="84"/>
                  </a:cubicBezTo>
                  <a:cubicBezTo>
                    <a:pt x="2432" y="318"/>
                    <a:pt x="535" y="2507"/>
                    <a:pt x="34" y="4437"/>
                  </a:cubicBezTo>
                  <a:cubicBezTo>
                    <a:pt x="1" y="4553"/>
                    <a:pt x="435" y="4579"/>
                    <a:pt x="485" y="4587"/>
                  </a:cubicBezTo>
                  <a:cubicBezTo>
                    <a:pt x="1104" y="4662"/>
                    <a:pt x="1730" y="4863"/>
                    <a:pt x="2332" y="482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255;p14">
              <a:extLst>
                <a:ext uri="{FF2B5EF4-FFF2-40B4-BE49-F238E27FC236}">
                  <a16:creationId xmlns:a16="http://schemas.microsoft.com/office/drawing/2014/main" id="{65EF8B5E-D3FA-9EE0-DE95-FA70E4D39A2F}"/>
                </a:ext>
              </a:extLst>
            </p:cNvPr>
            <p:cNvSpPr/>
            <p:nvPr/>
          </p:nvSpPr>
          <p:spPr>
            <a:xfrm>
              <a:off x="8551057" y="4945322"/>
              <a:ext cx="39215" cy="154148"/>
            </a:xfrm>
            <a:custGeom>
              <a:avLst/>
              <a:gdLst/>
              <a:ahLst/>
              <a:cxnLst/>
              <a:rect l="l" t="t" r="r" b="b"/>
              <a:pathLst>
                <a:path w="795" h="3125" extrusionOk="0">
                  <a:moveTo>
                    <a:pt x="385" y="42"/>
                  </a:moveTo>
                  <a:lnTo>
                    <a:pt x="427" y="76"/>
                  </a:lnTo>
                  <a:lnTo>
                    <a:pt x="485" y="109"/>
                  </a:lnTo>
                  <a:lnTo>
                    <a:pt x="544" y="151"/>
                  </a:lnTo>
                  <a:lnTo>
                    <a:pt x="586" y="176"/>
                  </a:lnTo>
                  <a:lnTo>
                    <a:pt x="594" y="184"/>
                  </a:lnTo>
                  <a:lnTo>
                    <a:pt x="627" y="226"/>
                  </a:lnTo>
                  <a:lnTo>
                    <a:pt x="652" y="268"/>
                  </a:lnTo>
                  <a:lnTo>
                    <a:pt x="686" y="309"/>
                  </a:lnTo>
                  <a:lnTo>
                    <a:pt x="702" y="335"/>
                  </a:lnTo>
                  <a:lnTo>
                    <a:pt x="711" y="360"/>
                  </a:lnTo>
                  <a:lnTo>
                    <a:pt x="719" y="401"/>
                  </a:lnTo>
                  <a:lnTo>
                    <a:pt x="728" y="451"/>
                  </a:lnTo>
                  <a:lnTo>
                    <a:pt x="744" y="502"/>
                  </a:lnTo>
                  <a:lnTo>
                    <a:pt x="753" y="543"/>
                  </a:lnTo>
                  <a:lnTo>
                    <a:pt x="761" y="593"/>
                  </a:lnTo>
                  <a:lnTo>
                    <a:pt x="769" y="644"/>
                  </a:lnTo>
                  <a:lnTo>
                    <a:pt x="769" y="685"/>
                  </a:lnTo>
                  <a:lnTo>
                    <a:pt x="778" y="736"/>
                  </a:lnTo>
                  <a:lnTo>
                    <a:pt x="786" y="777"/>
                  </a:lnTo>
                  <a:lnTo>
                    <a:pt x="794" y="827"/>
                  </a:lnTo>
                  <a:lnTo>
                    <a:pt x="794" y="878"/>
                  </a:lnTo>
                  <a:lnTo>
                    <a:pt x="794" y="919"/>
                  </a:lnTo>
                  <a:lnTo>
                    <a:pt x="794" y="969"/>
                  </a:lnTo>
                  <a:lnTo>
                    <a:pt x="794" y="1011"/>
                  </a:lnTo>
                  <a:lnTo>
                    <a:pt x="794" y="1061"/>
                  </a:lnTo>
                  <a:lnTo>
                    <a:pt x="794" y="1103"/>
                  </a:lnTo>
                  <a:lnTo>
                    <a:pt x="794" y="1153"/>
                  </a:lnTo>
                  <a:lnTo>
                    <a:pt x="794" y="1421"/>
                  </a:lnTo>
                  <a:lnTo>
                    <a:pt x="794" y="1462"/>
                  </a:lnTo>
                  <a:lnTo>
                    <a:pt x="794" y="1512"/>
                  </a:lnTo>
                  <a:lnTo>
                    <a:pt x="794" y="1554"/>
                  </a:lnTo>
                  <a:lnTo>
                    <a:pt x="786" y="1646"/>
                  </a:lnTo>
                  <a:lnTo>
                    <a:pt x="778" y="1738"/>
                  </a:lnTo>
                  <a:lnTo>
                    <a:pt x="769" y="1830"/>
                  </a:lnTo>
                  <a:lnTo>
                    <a:pt x="761" y="1913"/>
                  </a:lnTo>
                  <a:lnTo>
                    <a:pt x="753" y="2005"/>
                  </a:lnTo>
                  <a:lnTo>
                    <a:pt x="744" y="2081"/>
                  </a:lnTo>
                  <a:lnTo>
                    <a:pt x="744" y="2097"/>
                  </a:lnTo>
                  <a:lnTo>
                    <a:pt x="728" y="2181"/>
                  </a:lnTo>
                  <a:lnTo>
                    <a:pt x="711" y="2273"/>
                  </a:lnTo>
                  <a:lnTo>
                    <a:pt x="702" y="2306"/>
                  </a:lnTo>
                  <a:lnTo>
                    <a:pt x="686" y="2356"/>
                  </a:lnTo>
                  <a:lnTo>
                    <a:pt x="644" y="2532"/>
                  </a:lnTo>
                  <a:lnTo>
                    <a:pt x="636" y="2573"/>
                  </a:lnTo>
                  <a:lnTo>
                    <a:pt x="602" y="2707"/>
                  </a:lnTo>
                  <a:lnTo>
                    <a:pt x="577" y="2791"/>
                  </a:lnTo>
                  <a:lnTo>
                    <a:pt x="552" y="2874"/>
                  </a:lnTo>
                  <a:lnTo>
                    <a:pt x="235" y="3125"/>
                  </a:lnTo>
                  <a:lnTo>
                    <a:pt x="1" y="2799"/>
                  </a:lnTo>
                  <a:lnTo>
                    <a:pt x="1" y="2707"/>
                  </a:lnTo>
                  <a:lnTo>
                    <a:pt x="1" y="2615"/>
                  </a:lnTo>
                  <a:lnTo>
                    <a:pt x="1" y="2481"/>
                  </a:lnTo>
                  <a:lnTo>
                    <a:pt x="1" y="2440"/>
                  </a:lnTo>
                  <a:lnTo>
                    <a:pt x="17" y="2256"/>
                  </a:lnTo>
                  <a:lnTo>
                    <a:pt x="17" y="2206"/>
                  </a:lnTo>
                  <a:lnTo>
                    <a:pt x="17" y="2172"/>
                  </a:lnTo>
                  <a:lnTo>
                    <a:pt x="17" y="2089"/>
                  </a:lnTo>
                  <a:lnTo>
                    <a:pt x="26" y="2005"/>
                  </a:lnTo>
                  <a:lnTo>
                    <a:pt x="26" y="1989"/>
                  </a:lnTo>
                  <a:lnTo>
                    <a:pt x="34" y="1913"/>
                  </a:lnTo>
                  <a:lnTo>
                    <a:pt x="43" y="1838"/>
                  </a:lnTo>
                  <a:lnTo>
                    <a:pt x="59" y="1755"/>
                  </a:lnTo>
                  <a:lnTo>
                    <a:pt x="68" y="1671"/>
                  </a:lnTo>
                  <a:lnTo>
                    <a:pt x="76" y="1588"/>
                  </a:lnTo>
                  <a:lnTo>
                    <a:pt x="84" y="1504"/>
                  </a:lnTo>
                  <a:lnTo>
                    <a:pt x="84" y="1471"/>
                  </a:lnTo>
                  <a:lnTo>
                    <a:pt x="84" y="1429"/>
                  </a:lnTo>
                  <a:lnTo>
                    <a:pt x="84" y="1387"/>
                  </a:lnTo>
                  <a:lnTo>
                    <a:pt x="84" y="1345"/>
                  </a:lnTo>
                  <a:lnTo>
                    <a:pt x="84" y="1312"/>
                  </a:lnTo>
                  <a:lnTo>
                    <a:pt x="84" y="794"/>
                  </a:lnTo>
                  <a:lnTo>
                    <a:pt x="84" y="752"/>
                  </a:lnTo>
                  <a:lnTo>
                    <a:pt x="84" y="719"/>
                  </a:lnTo>
                  <a:lnTo>
                    <a:pt x="84" y="677"/>
                  </a:lnTo>
                  <a:lnTo>
                    <a:pt x="84" y="635"/>
                  </a:lnTo>
                  <a:lnTo>
                    <a:pt x="84" y="593"/>
                  </a:lnTo>
                  <a:lnTo>
                    <a:pt x="84" y="560"/>
                  </a:lnTo>
                  <a:lnTo>
                    <a:pt x="76" y="518"/>
                  </a:lnTo>
                  <a:lnTo>
                    <a:pt x="76" y="477"/>
                  </a:lnTo>
                  <a:lnTo>
                    <a:pt x="76" y="451"/>
                  </a:lnTo>
                  <a:lnTo>
                    <a:pt x="76" y="435"/>
                  </a:lnTo>
                  <a:lnTo>
                    <a:pt x="93" y="385"/>
                  </a:lnTo>
                  <a:lnTo>
                    <a:pt x="101" y="343"/>
                  </a:lnTo>
                  <a:lnTo>
                    <a:pt x="118" y="293"/>
                  </a:lnTo>
                  <a:lnTo>
                    <a:pt x="118" y="284"/>
                  </a:lnTo>
                  <a:lnTo>
                    <a:pt x="143" y="243"/>
                  </a:lnTo>
                  <a:lnTo>
                    <a:pt x="176" y="192"/>
                  </a:lnTo>
                  <a:lnTo>
                    <a:pt x="201" y="134"/>
                  </a:lnTo>
                  <a:lnTo>
                    <a:pt x="226" y="84"/>
                  </a:lnTo>
                  <a:lnTo>
                    <a:pt x="2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256;p14">
              <a:extLst>
                <a:ext uri="{FF2B5EF4-FFF2-40B4-BE49-F238E27FC236}">
                  <a16:creationId xmlns:a16="http://schemas.microsoft.com/office/drawing/2014/main" id="{F888F1D2-D765-C5EC-6E94-55CD6694B43C}"/>
                </a:ext>
              </a:extLst>
            </p:cNvPr>
            <p:cNvSpPr/>
            <p:nvPr/>
          </p:nvSpPr>
          <p:spPr>
            <a:xfrm>
              <a:off x="8709744" y="4943645"/>
              <a:ext cx="33839" cy="142655"/>
            </a:xfrm>
            <a:custGeom>
              <a:avLst/>
              <a:gdLst/>
              <a:ahLst/>
              <a:cxnLst/>
              <a:rect l="l" t="t" r="r" b="b"/>
              <a:pathLst>
                <a:path w="686" h="2892" extrusionOk="0">
                  <a:moveTo>
                    <a:pt x="359" y="43"/>
                  </a:moveTo>
                  <a:lnTo>
                    <a:pt x="368" y="59"/>
                  </a:lnTo>
                  <a:lnTo>
                    <a:pt x="409" y="101"/>
                  </a:lnTo>
                  <a:lnTo>
                    <a:pt x="418" y="135"/>
                  </a:lnTo>
                  <a:lnTo>
                    <a:pt x="443" y="218"/>
                  </a:lnTo>
                  <a:lnTo>
                    <a:pt x="460" y="302"/>
                  </a:lnTo>
                  <a:lnTo>
                    <a:pt x="476" y="377"/>
                  </a:lnTo>
                  <a:lnTo>
                    <a:pt x="493" y="460"/>
                  </a:lnTo>
                  <a:lnTo>
                    <a:pt x="510" y="544"/>
                  </a:lnTo>
                  <a:lnTo>
                    <a:pt x="526" y="627"/>
                  </a:lnTo>
                  <a:lnTo>
                    <a:pt x="543" y="711"/>
                  </a:lnTo>
                  <a:lnTo>
                    <a:pt x="560" y="795"/>
                  </a:lnTo>
                  <a:lnTo>
                    <a:pt x="576" y="878"/>
                  </a:lnTo>
                  <a:lnTo>
                    <a:pt x="576" y="895"/>
                  </a:lnTo>
                  <a:lnTo>
                    <a:pt x="585" y="953"/>
                  </a:lnTo>
                  <a:lnTo>
                    <a:pt x="602" y="1037"/>
                  </a:lnTo>
                  <a:lnTo>
                    <a:pt x="610" y="1120"/>
                  </a:lnTo>
                  <a:lnTo>
                    <a:pt x="627" y="1204"/>
                  </a:lnTo>
                  <a:lnTo>
                    <a:pt x="635" y="1287"/>
                  </a:lnTo>
                  <a:lnTo>
                    <a:pt x="652" y="1371"/>
                  </a:lnTo>
                  <a:lnTo>
                    <a:pt x="652" y="1396"/>
                  </a:lnTo>
                  <a:lnTo>
                    <a:pt x="652" y="1455"/>
                  </a:lnTo>
                  <a:lnTo>
                    <a:pt x="660" y="1538"/>
                  </a:lnTo>
                  <a:lnTo>
                    <a:pt x="668" y="1613"/>
                  </a:lnTo>
                  <a:lnTo>
                    <a:pt x="677" y="1697"/>
                  </a:lnTo>
                  <a:lnTo>
                    <a:pt x="685" y="1780"/>
                  </a:lnTo>
                  <a:lnTo>
                    <a:pt x="685" y="1947"/>
                  </a:lnTo>
                  <a:lnTo>
                    <a:pt x="685" y="2031"/>
                  </a:lnTo>
                  <a:lnTo>
                    <a:pt x="677" y="2115"/>
                  </a:lnTo>
                  <a:lnTo>
                    <a:pt x="668" y="2282"/>
                  </a:lnTo>
                  <a:lnTo>
                    <a:pt x="668" y="2298"/>
                  </a:lnTo>
                  <a:lnTo>
                    <a:pt x="652" y="2449"/>
                  </a:lnTo>
                  <a:lnTo>
                    <a:pt x="627" y="2607"/>
                  </a:lnTo>
                  <a:lnTo>
                    <a:pt x="384" y="2891"/>
                  </a:lnTo>
                  <a:lnTo>
                    <a:pt x="125" y="2624"/>
                  </a:lnTo>
                  <a:lnTo>
                    <a:pt x="100" y="2457"/>
                  </a:lnTo>
                  <a:lnTo>
                    <a:pt x="75" y="2315"/>
                  </a:lnTo>
                  <a:lnTo>
                    <a:pt x="75" y="2298"/>
                  </a:lnTo>
                  <a:lnTo>
                    <a:pt x="59" y="2131"/>
                  </a:lnTo>
                  <a:lnTo>
                    <a:pt x="42" y="2056"/>
                  </a:lnTo>
                  <a:lnTo>
                    <a:pt x="33" y="1972"/>
                  </a:lnTo>
                  <a:lnTo>
                    <a:pt x="25" y="1897"/>
                  </a:lnTo>
                  <a:lnTo>
                    <a:pt x="17" y="1822"/>
                  </a:lnTo>
                  <a:lnTo>
                    <a:pt x="17" y="1095"/>
                  </a:lnTo>
                  <a:lnTo>
                    <a:pt x="17" y="1012"/>
                  </a:lnTo>
                  <a:lnTo>
                    <a:pt x="17" y="853"/>
                  </a:lnTo>
                  <a:lnTo>
                    <a:pt x="17" y="770"/>
                  </a:lnTo>
                  <a:lnTo>
                    <a:pt x="17" y="694"/>
                  </a:lnTo>
                  <a:lnTo>
                    <a:pt x="17" y="611"/>
                  </a:lnTo>
                  <a:lnTo>
                    <a:pt x="17" y="527"/>
                  </a:lnTo>
                  <a:lnTo>
                    <a:pt x="17" y="452"/>
                  </a:lnTo>
                  <a:lnTo>
                    <a:pt x="17" y="369"/>
                  </a:lnTo>
                  <a:lnTo>
                    <a:pt x="8" y="285"/>
                  </a:lnTo>
                  <a:lnTo>
                    <a:pt x="0" y="210"/>
                  </a:lnTo>
                  <a:lnTo>
                    <a:pt x="0" y="176"/>
                  </a:lnTo>
                  <a:lnTo>
                    <a:pt x="25" y="126"/>
                  </a:lnTo>
                  <a:lnTo>
                    <a:pt x="33" y="110"/>
                  </a:lnTo>
                  <a:lnTo>
                    <a:pt x="134" y="18"/>
                  </a:lnTo>
                  <a:lnTo>
                    <a:pt x="267"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257;p14">
              <a:extLst>
                <a:ext uri="{FF2B5EF4-FFF2-40B4-BE49-F238E27FC236}">
                  <a16:creationId xmlns:a16="http://schemas.microsoft.com/office/drawing/2014/main" id="{71D3A939-5162-BB92-BCAF-7910B8C1DC74}"/>
                </a:ext>
              </a:extLst>
            </p:cNvPr>
            <p:cNvSpPr/>
            <p:nvPr/>
          </p:nvSpPr>
          <p:spPr>
            <a:xfrm>
              <a:off x="8884856" y="4939551"/>
              <a:ext cx="22691" cy="112565"/>
            </a:xfrm>
            <a:custGeom>
              <a:avLst/>
              <a:gdLst/>
              <a:ahLst/>
              <a:cxnLst/>
              <a:rect l="l" t="t" r="r" b="b"/>
              <a:pathLst>
                <a:path w="460" h="2282" extrusionOk="0">
                  <a:moveTo>
                    <a:pt x="243" y="59"/>
                  </a:moveTo>
                  <a:lnTo>
                    <a:pt x="276" y="117"/>
                  </a:lnTo>
                  <a:lnTo>
                    <a:pt x="318" y="184"/>
                  </a:lnTo>
                  <a:lnTo>
                    <a:pt x="368" y="243"/>
                  </a:lnTo>
                  <a:lnTo>
                    <a:pt x="385" y="259"/>
                  </a:lnTo>
                  <a:lnTo>
                    <a:pt x="393" y="301"/>
                  </a:lnTo>
                  <a:lnTo>
                    <a:pt x="410" y="368"/>
                  </a:lnTo>
                  <a:lnTo>
                    <a:pt x="418" y="426"/>
                  </a:lnTo>
                  <a:lnTo>
                    <a:pt x="418" y="443"/>
                  </a:lnTo>
                  <a:lnTo>
                    <a:pt x="435" y="552"/>
                  </a:lnTo>
                  <a:lnTo>
                    <a:pt x="443" y="677"/>
                  </a:lnTo>
                  <a:lnTo>
                    <a:pt x="452" y="802"/>
                  </a:lnTo>
                  <a:lnTo>
                    <a:pt x="460" y="936"/>
                  </a:lnTo>
                  <a:lnTo>
                    <a:pt x="460" y="953"/>
                  </a:lnTo>
                  <a:lnTo>
                    <a:pt x="460" y="1061"/>
                  </a:lnTo>
                  <a:lnTo>
                    <a:pt x="460" y="1187"/>
                  </a:lnTo>
                  <a:lnTo>
                    <a:pt x="460" y="1312"/>
                  </a:lnTo>
                  <a:lnTo>
                    <a:pt x="460" y="1437"/>
                  </a:lnTo>
                  <a:lnTo>
                    <a:pt x="460" y="1504"/>
                  </a:lnTo>
                  <a:lnTo>
                    <a:pt x="460" y="1563"/>
                  </a:lnTo>
                  <a:lnTo>
                    <a:pt x="452" y="1688"/>
                  </a:lnTo>
                  <a:lnTo>
                    <a:pt x="443" y="1822"/>
                  </a:lnTo>
                  <a:lnTo>
                    <a:pt x="443" y="1847"/>
                  </a:lnTo>
                  <a:lnTo>
                    <a:pt x="427" y="2072"/>
                  </a:lnTo>
                  <a:lnTo>
                    <a:pt x="251" y="2281"/>
                  </a:lnTo>
                  <a:lnTo>
                    <a:pt x="67" y="2072"/>
                  </a:lnTo>
                  <a:lnTo>
                    <a:pt x="34" y="1855"/>
                  </a:lnTo>
                  <a:lnTo>
                    <a:pt x="34" y="1822"/>
                  </a:lnTo>
                  <a:lnTo>
                    <a:pt x="26" y="1696"/>
                  </a:lnTo>
                  <a:lnTo>
                    <a:pt x="9" y="1579"/>
                  </a:lnTo>
                  <a:lnTo>
                    <a:pt x="1" y="1521"/>
                  </a:lnTo>
                  <a:lnTo>
                    <a:pt x="1" y="1454"/>
                  </a:lnTo>
                  <a:lnTo>
                    <a:pt x="1" y="1329"/>
                  </a:lnTo>
                  <a:lnTo>
                    <a:pt x="1" y="1203"/>
                  </a:lnTo>
                  <a:lnTo>
                    <a:pt x="1" y="1078"/>
                  </a:lnTo>
                  <a:lnTo>
                    <a:pt x="1" y="969"/>
                  </a:lnTo>
                  <a:lnTo>
                    <a:pt x="1" y="953"/>
                  </a:lnTo>
                  <a:lnTo>
                    <a:pt x="1" y="827"/>
                  </a:lnTo>
                  <a:lnTo>
                    <a:pt x="1" y="702"/>
                  </a:lnTo>
                  <a:lnTo>
                    <a:pt x="1" y="577"/>
                  </a:lnTo>
                  <a:lnTo>
                    <a:pt x="1" y="477"/>
                  </a:lnTo>
                  <a:lnTo>
                    <a:pt x="1" y="460"/>
                  </a:lnTo>
                  <a:lnTo>
                    <a:pt x="1" y="393"/>
                  </a:lnTo>
                  <a:lnTo>
                    <a:pt x="1" y="335"/>
                  </a:lnTo>
                  <a:lnTo>
                    <a:pt x="1" y="293"/>
                  </a:lnTo>
                  <a:lnTo>
                    <a:pt x="17" y="268"/>
                  </a:lnTo>
                  <a:lnTo>
                    <a:pt x="51" y="201"/>
                  </a:lnTo>
                  <a:lnTo>
                    <a:pt x="84" y="134"/>
                  </a:lnTo>
                  <a:lnTo>
                    <a:pt x="109" y="76"/>
                  </a:lnTo>
                  <a:lnTo>
                    <a:pt x="1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258;p14">
              <a:extLst>
                <a:ext uri="{FF2B5EF4-FFF2-40B4-BE49-F238E27FC236}">
                  <a16:creationId xmlns:a16="http://schemas.microsoft.com/office/drawing/2014/main" id="{8CBF2B9E-E6BA-BF77-99D6-B74FC4232003}"/>
                </a:ext>
              </a:extLst>
            </p:cNvPr>
            <p:cNvSpPr/>
            <p:nvPr/>
          </p:nvSpPr>
          <p:spPr>
            <a:xfrm>
              <a:off x="9064507" y="4943645"/>
              <a:ext cx="28906" cy="86619"/>
            </a:xfrm>
            <a:custGeom>
              <a:avLst/>
              <a:gdLst/>
              <a:ahLst/>
              <a:cxnLst/>
              <a:rect l="l" t="t" r="r" b="b"/>
              <a:pathLst>
                <a:path w="586" h="1756" extrusionOk="0">
                  <a:moveTo>
                    <a:pt x="377" y="9"/>
                  </a:moveTo>
                  <a:lnTo>
                    <a:pt x="452" y="59"/>
                  </a:lnTo>
                  <a:lnTo>
                    <a:pt x="510" y="93"/>
                  </a:lnTo>
                  <a:lnTo>
                    <a:pt x="519" y="110"/>
                  </a:lnTo>
                  <a:lnTo>
                    <a:pt x="544" y="143"/>
                  </a:lnTo>
                  <a:lnTo>
                    <a:pt x="552" y="151"/>
                  </a:lnTo>
                  <a:lnTo>
                    <a:pt x="577" y="201"/>
                  </a:lnTo>
                  <a:lnTo>
                    <a:pt x="577" y="201"/>
                  </a:lnTo>
                  <a:lnTo>
                    <a:pt x="577" y="644"/>
                  </a:lnTo>
                  <a:lnTo>
                    <a:pt x="577" y="736"/>
                  </a:lnTo>
                  <a:lnTo>
                    <a:pt x="577" y="828"/>
                  </a:lnTo>
                  <a:lnTo>
                    <a:pt x="577" y="920"/>
                  </a:lnTo>
                  <a:lnTo>
                    <a:pt x="577" y="920"/>
                  </a:lnTo>
                  <a:lnTo>
                    <a:pt x="586" y="1112"/>
                  </a:lnTo>
                  <a:lnTo>
                    <a:pt x="586" y="1204"/>
                  </a:lnTo>
                  <a:lnTo>
                    <a:pt x="586" y="1296"/>
                  </a:lnTo>
                  <a:lnTo>
                    <a:pt x="586" y="1488"/>
                  </a:lnTo>
                  <a:lnTo>
                    <a:pt x="327" y="1755"/>
                  </a:lnTo>
                  <a:lnTo>
                    <a:pt x="59" y="1505"/>
                  </a:lnTo>
                  <a:lnTo>
                    <a:pt x="59" y="1496"/>
                  </a:lnTo>
                  <a:lnTo>
                    <a:pt x="59" y="1413"/>
                  </a:lnTo>
                  <a:lnTo>
                    <a:pt x="51" y="1321"/>
                  </a:lnTo>
                  <a:lnTo>
                    <a:pt x="51" y="1229"/>
                  </a:lnTo>
                  <a:lnTo>
                    <a:pt x="43" y="1137"/>
                  </a:lnTo>
                  <a:lnTo>
                    <a:pt x="26" y="953"/>
                  </a:lnTo>
                  <a:lnTo>
                    <a:pt x="26" y="953"/>
                  </a:lnTo>
                  <a:lnTo>
                    <a:pt x="18" y="861"/>
                  </a:lnTo>
                  <a:lnTo>
                    <a:pt x="9" y="761"/>
                  </a:lnTo>
                  <a:lnTo>
                    <a:pt x="1" y="669"/>
                  </a:lnTo>
                  <a:lnTo>
                    <a:pt x="1" y="569"/>
                  </a:lnTo>
                  <a:lnTo>
                    <a:pt x="1" y="527"/>
                  </a:lnTo>
                  <a:lnTo>
                    <a:pt x="1" y="185"/>
                  </a:lnTo>
                  <a:lnTo>
                    <a:pt x="1" y="185"/>
                  </a:lnTo>
                  <a:lnTo>
                    <a:pt x="26" y="135"/>
                  </a:lnTo>
                  <a:lnTo>
                    <a:pt x="34" y="126"/>
                  </a:lnTo>
                  <a:lnTo>
                    <a:pt x="68" y="84"/>
                  </a:lnTo>
                  <a:lnTo>
                    <a:pt x="76" y="68"/>
                  </a:lnTo>
                  <a:lnTo>
                    <a:pt x="143" y="43"/>
                  </a:lnTo>
                  <a:lnTo>
                    <a:pt x="2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259;p14">
              <a:extLst>
                <a:ext uri="{FF2B5EF4-FFF2-40B4-BE49-F238E27FC236}">
                  <a16:creationId xmlns:a16="http://schemas.microsoft.com/office/drawing/2014/main" id="{15FAC20C-107A-C6C3-97F9-CB9C692F8EB8}"/>
                </a:ext>
              </a:extLst>
            </p:cNvPr>
            <p:cNvSpPr/>
            <p:nvPr/>
          </p:nvSpPr>
          <p:spPr>
            <a:xfrm>
              <a:off x="9266849" y="4962636"/>
              <a:ext cx="30978" cy="106350"/>
            </a:xfrm>
            <a:custGeom>
              <a:avLst/>
              <a:gdLst/>
              <a:ahLst/>
              <a:cxnLst/>
              <a:rect l="l" t="t" r="r" b="b"/>
              <a:pathLst>
                <a:path w="628" h="2156" extrusionOk="0">
                  <a:moveTo>
                    <a:pt x="485" y="25"/>
                  </a:moveTo>
                  <a:lnTo>
                    <a:pt x="569" y="100"/>
                  </a:lnTo>
                  <a:lnTo>
                    <a:pt x="585" y="109"/>
                  </a:lnTo>
                  <a:lnTo>
                    <a:pt x="602" y="159"/>
                  </a:lnTo>
                  <a:lnTo>
                    <a:pt x="627" y="226"/>
                  </a:lnTo>
                  <a:lnTo>
                    <a:pt x="627" y="226"/>
                  </a:lnTo>
                  <a:lnTo>
                    <a:pt x="627" y="276"/>
                  </a:lnTo>
                  <a:lnTo>
                    <a:pt x="627" y="334"/>
                  </a:lnTo>
                  <a:lnTo>
                    <a:pt x="627" y="393"/>
                  </a:lnTo>
                  <a:lnTo>
                    <a:pt x="627" y="669"/>
                  </a:lnTo>
                  <a:lnTo>
                    <a:pt x="627" y="727"/>
                  </a:lnTo>
                  <a:lnTo>
                    <a:pt x="627" y="1128"/>
                  </a:lnTo>
                  <a:lnTo>
                    <a:pt x="627" y="1178"/>
                  </a:lnTo>
                  <a:lnTo>
                    <a:pt x="619" y="1295"/>
                  </a:lnTo>
                  <a:lnTo>
                    <a:pt x="619" y="1345"/>
                  </a:lnTo>
                  <a:lnTo>
                    <a:pt x="611" y="1404"/>
                  </a:lnTo>
                  <a:lnTo>
                    <a:pt x="602" y="1521"/>
                  </a:lnTo>
                  <a:lnTo>
                    <a:pt x="602" y="1587"/>
                  </a:lnTo>
                  <a:lnTo>
                    <a:pt x="602" y="1638"/>
                  </a:lnTo>
                  <a:lnTo>
                    <a:pt x="577" y="1872"/>
                  </a:lnTo>
                  <a:lnTo>
                    <a:pt x="285" y="2156"/>
                  </a:lnTo>
                  <a:lnTo>
                    <a:pt x="9" y="1855"/>
                  </a:lnTo>
                  <a:lnTo>
                    <a:pt x="1" y="1621"/>
                  </a:lnTo>
                  <a:lnTo>
                    <a:pt x="1" y="1571"/>
                  </a:lnTo>
                  <a:lnTo>
                    <a:pt x="1" y="1504"/>
                  </a:lnTo>
                  <a:lnTo>
                    <a:pt x="1" y="1387"/>
                  </a:lnTo>
                  <a:lnTo>
                    <a:pt x="1" y="1270"/>
                  </a:lnTo>
                  <a:lnTo>
                    <a:pt x="1" y="1153"/>
                  </a:lnTo>
                  <a:lnTo>
                    <a:pt x="1" y="1095"/>
                  </a:lnTo>
                  <a:lnTo>
                    <a:pt x="9" y="1036"/>
                  </a:lnTo>
                  <a:lnTo>
                    <a:pt x="26" y="919"/>
                  </a:lnTo>
                  <a:lnTo>
                    <a:pt x="34" y="852"/>
                  </a:lnTo>
                  <a:lnTo>
                    <a:pt x="34" y="794"/>
                  </a:lnTo>
                  <a:lnTo>
                    <a:pt x="42" y="735"/>
                  </a:lnTo>
                  <a:lnTo>
                    <a:pt x="51" y="677"/>
                  </a:lnTo>
                  <a:lnTo>
                    <a:pt x="59" y="618"/>
                  </a:lnTo>
                  <a:lnTo>
                    <a:pt x="68" y="585"/>
                  </a:lnTo>
                  <a:lnTo>
                    <a:pt x="68" y="560"/>
                  </a:lnTo>
                  <a:lnTo>
                    <a:pt x="76" y="501"/>
                  </a:lnTo>
                  <a:lnTo>
                    <a:pt x="93" y="443"/>
                  </a:lnTo>
                  <a:lnTo>
                    <a:pt x="101" y="385"/>
                  </a:lnTo>
                  <a:lnTo>
                    <a:pt x="118" y="318"/>
                  </a:lnTo>
                  <a:lnTo>
                    <a:pt x="134" y="259"/>
                  </a:lnTo>
                  <a:lnTo>
                    <a:pt x="143" y="201"/>
                  </a:lnTo>
                  <a:lnTo>
                    <a:pt x="159" y="151"/>
                  </a:lnTo>
                  <a:lnTo>
                    <a:pt x="159" y="151"/>
                  </a:lnTo>
                  <a:lnTo>
                    <a:pt x="201" y="92"/>
                  </a:lnTo>
                  <a:lnTo>
                    <a:pt x="235" y="50"/>
                  </a:lnTo>
                  <a:lnTo>
                    <a:pt x="251" y="42"/>
                  </a:lnTo>
                  <a:lnTo>
                    <a:pt x="360"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260;p14">
              <a:extLst>
                <a:ext uri="{FF2B5EF4-FFF2-40B4-BE49-F238E27FC236}">
                  <a16:creationId xmlns:a16="http://schemas.microsoft.com/office/drawing/2014/main" id="{13B77270-77EE-3181-80A3-FDF76E8E95A2}"/>
                </a:ext>
              </a:extLst>
            </p:cNvPr>
            <p:cNvSpPr/>
            <p:nvPr/>
          </p:nvSpPr>
          <p:spPr>
            <a:xfrm>
              <a:off x="9492670" y="4977039"/>
              <a:ext cx="34677" cy="96879"/>
            </a:xfrm>
            <a:custGeom>
              <a:avLst/>
              <a:gdLst/>
              <a:ahLst/>
              <a:cxnLst/>
              <a:rect l="l" t="t" r="r" b="b"/>
              <a:pathLst>
                <a:path w="703" h="1964" extrusionOk="0">
                  <a:moveTo>
                    <a:pt x="519" y="26"/>
                  </a:moveTo>
                  <a:lnTo>
                    <a:pt x="644" y="134"/>
                  </a:lnTo>
                  <a:lnTo>
                    <a:pt x="652" y="159"/>
                  </a:lnTo>
                  <a:lnTo>
                    <a:pt x="702" y="260"/>
                  </a:lnTo>
                  <a:lnTo>
                    <a:pt x="702" y="268"/>
                  </a:lnTo>
                  <a:lnTo>
                    <a:pt x="686" y="377"/>
                  </a:lnTo>
                  <a:lnTo>
                    <a:pt x="677" y="477"/>
                  </a:lnTo>
                  <a:lnTo>
                    <a:pt x="661" y="585"/>
                  </a:lnTo>
                  <a:lnTo>
                    <a:pt x="661" y="636"/>
                  </a:lnTo>
                  <a:lnTo>
                    <a:pt x="661" y="686"/>
                  </a:lnTo>
                  <a:lnTo>
                    <a:pt x="661" y="736"/>
                  </a:lnTo>
                  <a:lnTo>
                    <a:pt x="661" y="786"/>
                  </a:lnTo>
                  <a:lnTo>
                    <a:pt x="661" y="786"/>
                  </a:lnTo>
                  <a:lnTo>
                    <a:pt x="661" y="836"/>
                  </a:lnTo>
                  <a:lnTo>
                    <a:pt x="661" y="886"/>
                  </a:lnTo>
                  <a:lnTo>
                    <a:pt x="661" y="936"/>
                  </a:lnTo>
                  <a:lnTo>
                    <a:pt x="661" y="986"/>
                  </a:lnTo>
                  <a:lnTo>
                    <a:pt x="661" y="1037"/>
                  </a:lnTo>
                  <a:lnTo>
                    <a:pt x="661" y="1087"/>
                  </a:lnTo>
                  <a:lnTo>
                    <a:pt x="661" y="1137"/>
                  </a:lnTo>
                  <a:lnTo>
                    <a:pt x="661" y="1179"/>
                  </a:lnTo>
                  <a:lnTo>
                    <a:pt x="661" y="1329"/>
                  </a:lnTo>
                  <a:lnTo>
                    <a:pt x="661" y="1329"/>
                  </a:lnTo>
                  <a:lnTo>
                    <a:pt x="652" y="1379"/>
                  </a:lnTo>
                  <a:lnTo>
                    <a:pt x="644" y="1429"/>
                  </a:lnTo>
                  <a:lnTo>
                    <a:pt x="636" y="1479"/>
                  </a:lnTo>
                  <a:lnTo>
                    <a:pt x="627" y="1521"/>
                  </a:lnTo>
                  <a:lnTo>
                    <a:pt x="627" y="1521"/>
                  </a:lnTo>
                  <a:lnTo>
                    <a:pt x="619" y="1571"/>
                  </a:lnTo>
                  <a:lnTo>
                    <a:pt x="611" y="1621"/>
                  </a:lnTo>
                  <a:lnTo>
                    <a:pt x="602" y="1671"/>
                  </a:lnTo>
                  <a:lnTo>
                    <a:pt x="352" y="1964"/>
                  </a:lnTo>
                  <a:lnTo>
                    <a:pt x="76" y="1705"/>
                  </a:lnTo>
                  <a:lnTo>
                    <a:pt x="59" y="1646"/>
                  </a:lnTo>
                  <a:lnTo>
                    <a:pt x="51" y="1596"/>
                  </a:lnTo>
                  <a:lnTo>
                    <a:pt x="34" y="1546"/>
                  </a:lnTo>
                  <a:lnTo>
                    <a:pt x="34" y="1538"/>
                  </a:lnTo>
                  <a:lnTo>
                    <a:pt x="26" y="1479"/>
                  </a:lnTo>
                  <a:lnTo>
                    <a:pt x="17" y="1421"/>
                  </a:lnTo>
                  <a:lnTo>
                    <a:pt x="9" y="1371"/>
                  </a:lnTo>
                  <a:lnTo>
                    <a:pt x="1" y="1312"/>
                  </a:lnTo>
                  <a:lnTo>
                    <a:pt x="1" y="1312"/>
                  </a:lnTo>
                  <a:lnTo>
                    <a:pt x="1" y="1254"/>
                  </a:lnTo>
                  <a:lnTo>
                    <a:pt x="1" y="1195"/>
                  </a:lnTo>
                  <a:lnTo>
                    <a:pt x="1" y="1145"/>
                  </a:lnTo>
                  <a:lnTo>
                    <a:pt x="1" y="1087"/>
                  </a:lnTo>
                  <a:lnTo>
                    <a:pt x="9" y="1028"/>
                  </a:lnTo>
                  <a:lnTo>
                    <a:pt x="17" y="970"/>
                  </a:lnTo>
                  <a:lnTo>
                    <a:pt x="17" y="920"/>
                  </a:lnTo>
                  <a:lnTo>
                    <a:pt x="26" y="861"/>
                  </a:lnTo>
                  <a:lnTo>
                    <a:pt x="34" y="811"/>
                  </a:lnTo>
                  <a:lnTo>
                    <a:pt x="42" y="752"/>
                  </a:lnTo>
                  <a:lnTo>
                    <a:pt x="51" y="702"/>
                  </a:lnTo>
                  <a:lnTo>
                    <a:pt x="51" y="702"/>
                  </a:lnTo>
                  <a:lnTo>
                    <a:pt x="59" y="644"/>
                  </a:lnTo>
                  <a:lnTo>
                    <a:pt x="68" y="594"/>
                  </a:lnTo>
                  <a:lnTo>
                    <a:pt x="84" y="535"/>
                  </a:lnTo>
                  <a:lnTo>
                    <a:pt x="93" y="485"/>
                  </a:lnTo>
                  <a:lnTo>
                    <a:pt x="118" y="377"/>
                  </a:lnTo>
                  <a:lnTo>
                    <a:pt x="143" y="276"/>
                  </a:lnTo>
                  <a:lnTo>
                    <a:pt x="168" y="168"/>
                  </a:lnTo>
                  <a:lnTo>
                    <a:pt x="168" y="159"/>
                  </a:lnTo>
                  <a:lnTo>
                    <a:pt x="251" y="76"/>
                  </a:lnTo>
                  <a:lnTo>
                    <a:pt x="268" y="59"/>
                  </a:lnTo>
                  <a:lnTo>
                    <a:pt x="4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261;p14">
              <a:extLst>
                <a:ext uri="{FF2B5EF4-FFF2-40B4-BE49-F238E27FC236}">
                  <a16:creationId xmlns:a16="http://schemas.microsoft.com/office/drawing/2014/main" id="{93D51D17-532E-E56D-1241-A8A2292CFA1D}"/>
                </a:ext>
              </a:extLst>
            </p:cNvPr>
            <p:cNvSpPr/>
            <p:nvPr/>
          </p:nvSpPr>
          <p:spPr>
            <a:xfrm>
              <a:off x="9658361" y="4946555"/>
              <a:ext cx="31323" cy="119126"/>
            </a:xfrm>
            <a:custGeom>
              <a:avLst/>
              <a:gdLst/>
              <a:ahLst/>
              <a:cxnLst/>
              <a:rect l="l" t="t" r="r" b="b"/>
              <a:pathLst>
                <a:path w="635" h="2415" extrusionOk="0">
                  <a:moveTo>
                    <a:pt x="434" y="34"/>
                  </a:moveTo>
                  <a:lnTo>
                    <a:pt x="485" y="76"/>
                  </a:lnTo>
                  <a:lnTo>
                    <a:pt x="543" y="117"/>
                  </a:lnTo>
                  <a:lnTo>
                    <a:pt x="568" y="134"/>
                  </a:lnTo>
                  <a:lnTo>
                    <a:pt x="576" y="159"/>
                  </a:lnTo>
                  <a:lnTo>
                    <a:pt x="585" y="193"/>
                  </a:lnTo>
                  <a:lnTo>
                    <a:pt x="593" y="226"/>
                  </a:lnTo>
                  <a:lnTo>
                    <a:pt x="610" y="259"/>
                  </a:lnTo>
                  <a:lnTo>
                    <a:pt x="618" y="284"/>
                  </a:lnTo>
                  <a:lnTo>
                    <a:pt x="618" y="284"/>
                  </a:lnTo>
                  <a:lnTo>
                    <a:pt x="618" y="310"/>
                  </a:lnTo>
                  <a:lnTo>
                    <a:pt x="618" y="343"/>
                  </a:lnTo>
                  <a:lnTo>
                    <a:pt x="618" y="368"/>
                  </a:lnTo>
                  <a:lnTo>
                    <a:pt x="610" y="435"/>
                  </a:lnTo>
                  <a:lnTo>
                    <a:pt x="610" y="493"/>
                  </a:lnTo>
                  <a:lnTo>
                    <a:pt x="610" y="552"/>
                  </a:lnTo>
                  <a:lnTo>
                    <a:pt x="610" y="619"/>
                  </a:lnTo>
                  <a:lnTo>
                    <a:pt x="610" y="677"/>
                  </a:lnTo>
                  <a:lnTo>
                    <a:pt x="610" y="685"/>
                  </a:lnTo>
                  <a:lnTo>
                    <a:pt x="610" y="744"/>
                  </a:lnTo>
                  <a:lnTo>
                    <a:pt x="610" y="802"/>
                  </a:lnTo>
                  <a:lnTo>
                    <a:pt x="610" y="869"/>
                  </a:lnTo>
                  <a:lnTo>
                    <a:pt x="610" y="1187"/>
                  </a:lnTo>
                  <a:lnTo>
                    <a:pt x="610" y="1254"/>
                  </a:lnTo>
                  <a:lnTo>
                    <a:pt x="610" y="1320"/>
                  </a:lnTo>
                  <a:lnTo>
                    <a:pt x="610" y="1387"/>
                  </a:lnTo>
                  <a:lnTo>
                    <a:pt x="610" y="1446"/>
                  </a:lnTo>
                  <a:lnTo>
                    <a:pt x="610" y="1512"/>
                  </a:lnTo>
                  <a:lnTo>
                    <a:pt x="610" y="1579"/>
                  </a:lnTo>
                  <a:lnTo>
                    <a:pt x="610" y="1646"/>
                  </a:lnTo>
                  <a:lnTo>
                    <a:pt x="610" y="1705"/>
                  </a:lnTo>
                  <a:lnTo>
                    <a:pt x="618" y="1838"/>
                  </a:lnTo>
                  <a:lnTo>
                    <a:pt x="627" y="1964"/>
                  </a:lnTo>
                  <a:lnTo>
                    <a:pt x="635" y="2081"/>
                  </a:lnTo>
                  <a:lnTo>
                    <a:pt x="635" y="2089"/>
                  </a:lnTo>
                  <a:lnTo>
                    <a:pt x="368" y="2415"/>
                  </a:lnTo>
                  <a:lnTo>
                    <a:pt x="42" y="2147"/>
                  </a:lnTo>
                  <a:lnTo>
                    <a:pt x="42" y="2139"/>
                  </a:lnTo>
                  <a:lnTo>
                    <a:pt x="33" y="2022"/>
                  </a:lnTo>
                  <a:lnTo>
                    <a:pt x="25" y="1888"/>
                  </a:lnTo>
                  <a:lnTo>
                    <a:pt x="8" y="1755"/>
                  </a:lnTo>
                  <a:lnTo>
                    <a:pt x="8" y="1688"/>
                  </a:lnTo>
                  <a:lnTo>
                    <a:pt x="0" y="1621"/>
                  </a:lnTo>
                  <a:lnTo>
                    <a:pt x="0" y="1554"/>
                  </a:lnTo>
                  <a:lnTo>
                    <a:pt x="0" y="1479"/>
                  </a:lnTo>
                  <a:lnTo>
                    <a:pt x="0" y="1412"/>
                  </a:lnTo>
                  <a:lnTo>
                    <a:pt x="0" y="1345"/>
                  </a:lnTo>
                  <a:lnTo>
                    <a:pt x="0" y="1279"/>
                  </a:lnTo>
                  <a:lnTo>
                    <a:pt x="0" y="1203"/>
                  </a:lnTo>
                  <a:lnTo>
                    <a:pt x="0" y="853"/>
                  </a:lnTo>
                  <a:lnTo>
                    <a:pt x="0" y="786"/>
                  </a:lnTo>
                  <a:lnTo>
                    <a:pt x="0" y="711"/>
                  </a:lnTo>
                  <a:lnTo>
                    <a:pt x="0" y="644"/>
                  </a:lnTo>
                  <a:lnTo>
                    <a:pt x="0" y="644"/>
                  </a:lnTo>
                  <a:lnTo>
                    <a:pt x="8" y="568"/>
                  </a:lnTo>
                  <a:lnTo>
                    <a:pt x="17" y="502"/>
                  </a:lnTo>
                  <a:lnTo>
                    <a:pt x="17" y="426"/>
                  </a:lnTo>
                  <a:lnTo>
                    <a:pt x="33" y="360"/>
                  </a:lnTo>
                  <a:lnTo>
                    <a:pt x="42" y="293"/>
                  </a:lnTo>
                  <a:lnTo>
                    <a:pt x="42" y="251"/>
                  </a:lnTo>
                  <a:lnTo>
                    <a:pt x="50" y="218"/>
                  </a:lnTo>
                  <a:lnTo>
                    <a:pt x="59" y="184"/>
                  </a:lnTo>
                  <a:lnTo>
                    <a:pt x="59" y="176"/>
                  </a:lnTo>
                  <a:lnTo>
                    <a:pt x="75" y="151"/>
                  </a:lnTo>
                  <a:lnTo>
                    <a:pt x="100" y="126"/>
                  </a:lnTo>
                  <a:lnTo>
                    <a:pt x="125" y="92"/>
                  </a:lnTo>
                  <a:lnTo>
                    <a:pt x="150" y="59"/>
                  </a:lnTo>
                  <a:lnTo>
                    <a:pt x="167" y="42"/>
                  </a:lnTo>
                  <a:lnTo>
                    <a:pt x="192" y="42"/>
                  </a:lnTo>
                  <a:lnTo>
                    <a:pt x="267" y="17"/>
                  </a:lnTo>
                  <a:lnTo>
                    <a:pt x="32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262;p14">
              <a:extLst>
                <a:ext uri="{FF2B5EF4-FFF2-40B4-BE49-F238E27FC236}">
                  <a16:creationId xmlns:a16="http://schemas.microsoft.com/office/drawing/2014/main" id="{CF9DA73D-5857-5B0C-FD11-A13724308FDF}"/>
                </a:ext>
              </a:extLst>
            </p:cNvPr>
            <p:cNvSpPr/>
            <p:nvPr/>
          </p:nvSpPr>
          <p:spPr>
            <a:xfrm>
              <a:off x="9759740" y="4700953"/>
              <a:ext cx="29744" cy="140139"/>
            </a:xfrm>
            <a:custGeom>
              <a:avLst/>
              <a:gdLst/>
              <a:ahLst/>
              <a:cxnLst/>
              <a:rect l="l" t="t" r="r" b="b"/>
              <a:pathLst>
                <a:path w="603" h="2841" extrusionOk="0">
                  <a:moveTo>
                    <a:pt x="368" y="134"/>
                  </a:moveTo>
                  <a:lnTo>
                    <a:pt x="418" y="209"/>
                  </a:lnTo>
                  <a:lnTo>
                    <a:pt x="452" y="243"/>
                  </a:lnTo>
                  <a:lnTo>
                    <a:pt x="460" y="276"/>
                  </a:lnTo>
                  <a:lnTo>
                    <a:pt x="468" y="351"/>
                  </a:lnTo>
                  <a:lnTo>
                    <a:pt x="485" y="435"/>
                  </a:lnTo>
                  <a:lnTo>
                    <a:pt x="502" y="510"/>
                  </a:lnTo>
                  <a:lnTo>
                    <a:pt x="510" y="585"/>
                  </a:lnTo>
                  <a:lnTo>
                    <a:pt x="519" y="669"/>
                  </a:lnTo>
                  <a:lnTo>
                    <a:pt x="535" y="744"/>
                  </a:lnTo>
                  <a:lnTo>
                    <a:pt x="544" y="819"/>
                  </a:lnTo>
                  <a:lnTo>
                    <a:pt x="552" y="903"/>
                  </a:lnTo>
                  <a:lnTo>
                    <a:pt x="560" y="978"/>
                  </a:lnTo>
                  <a:lnTo>
                    <a:pt x="569" y="1053"/>
                  </a:lnTo>
                  <a:lnTo>
                    <a:pt x="577" y="1137"/>
                  </a:lnTo>
                  <a:lnTo>
                    <a:pt x="585" y="1212"/>
                  </a:lnTo>
                  <a:lnTo>
                    <a:pt x="594" y="1295"/>
                  </a:lnTo>
                  <a:lnTo>
                    <a:pt x="602" y="1370"/>
                  </a:lnTo>
                  <a:lnTo>
                    <a:pt x="602" y="1446"/>
                  </a:lnTo>
                  <a:lnTo>
                    <a:pt x="602" y="1529"/>
                  </a:lnTo>
                  <a:lnTo>
                    <a:pt x="602" y="1588"/>
                  </a:lnTo>
                  <a:lnTo>
                    <a:pt x="602" y="1604"/>
                  </a:lnTo>
                  <a:lnTo>
                    <a:pt x="602" y="1680"/>
                  </a:lnTo>
                  <a:lnTo>
                    <a:pt x="602" y="1763"/>
                  </a:lnTo>
                  <a:lnTo>
                    <a:pt x="602" y="1838"/>
                  </a:lnTo>
                  <a:lnTo>
                    <a:pt x="602" y="1922"/>
                  </a:lnTo>
                  <a:lnTo>
                    <a:pt x="602" y="2390"/>
                  </a:lnTo>
                  <a:lnTo>
                    <a:pt x="602" y="2465"/>
                  </a:lnTo>
                  <a:lnTo>
                    <a:pt x="602" y="2548"/>
                  </a:lnTo>
                  <a:lnTo>
                    <a:pt x="602" y="2607"/>
                  </a:lnTo>
                  <a:lnTo>
                    <a:pt x="602" y="2624"/>
                  </a:lnTo>
                  <a:lnTo>
                    <a:pt x="368" y="2841"/>
                  </a:lnTo>
                  <a:lnTo>
                    <a:pt x="151" y="2607"/>
                  </a:lnTo>
                  <a:lnTo>
                    <a:pt x="151" y="2599"/>
                  </a:lnTo>
                  <a:lnTo>
                    <a:pt x="151" y="2532"/>
                  </a:lnTo>
                  <a:lnTo>
                    <a:pt x="151" y="2005"/>
                  </a:lnTo>
                  <a:lnTo>
                    <a:pt x="151" y="1930"/>
                  </a:lnTo>
                  <a:lnTo>
                    <a:pt x="151" y="1855"/>
                  </a:lnTo>
                  <a:lnTo>
                    <a:pt x="151" y="1780"/>
                  </a:lnTo>
                  <a:lnTo>
                    <a:pt x="151" y="1705"/>
                  </a:lnTo>
                  <a:lnTo>
                    <a:pt x="151" y="1629"/>
                  </a:lnTo>
                  <a:lnTo>
                    <a:pt x="151" y="1613"/>
                  </a:lnTo>
                  <a:lnTo>
                    <a:pt x="151" y="1554"/>
                  </a:lnTo>
                  <a:lnTo>
                    <a:pt x="151" y="1479"/>
                  </a:lnTo>
                  <a:lnTo>
                    <a:pt x="151" y="1404"/>
                  </a:lnTo>
                  <a:lnTo>
                    <a:pt x="143" y="1329"/>
                  </a:lnTo>
                  <a:lnTo>
                    <a:pt x="126" y="1262"/>
                  </a:lnTo>
                  <a:lnTo>
                    <a:pt x="118" y="1187"/>
                  </a:lnTo>
                  <a:lnTo>
                    <a:pt x="118" y="1111"/>
                  </a:lnTo>
                  <a:lnTo>
                    <a:pt x="109" y="1028"/>
                  </a:lnTo>
                  <a:lnTo>
                    <a:pt x="101" y="961"/>
                  </a:lnTo>
                  <a:lnTo>
                    <a:pt x="84" y="886"/>
                  </a:lnTo>
                  <a:lnTo>
                    <a:pt x="76" y="811"/>
                  </a:lnTo>
                  <a:lnTo>
                    <a:pt x="67" y="736"/>
                  </a:lnTo>
                  <a:lnTo>
                    <a:pt x="59" y="660"/>
                  </a:lnTo>
                  <a:lnTo>
                    <a:pt x="42" y="585"/>
                  </a:lnTo>
                  <a:lnTo>
                    <a:pt x="34" y="510"/>
                  </a:lnTo>
                  <a:lnTo>
                    <a:pt x="17" y="435"/>
                  </a:lnTo>
                  <a:lnTo>
                    <a:pt x="9" y="368"/>
                  </a:lnTo>
                  <a:lnTo>
                    <a:pt x="1" y="335"/>
                  </a:lnTo>
                  <a:lnTo>
                    <a:pt x="17" y="284"/>
                  </a:lnTo>
                  <a:lnTo>
                    <a:pt x="34" y="201"/>
                  </a:lnTo>
                  <a:lnTo>
                    <a:pt x="17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263;p14">
              <a:extLst>
                <a:ext uri="{FF2B5EF4-FFF2-40B4-BE49-F238E27FC236}">
                  <a16:creationId xmlns:a16="http://schemas.microsoft.com/office/drawing/2014/main" id="{775AAE69-6F0D-8909-D20A-C1B097CB967A}"/>
                </a:ext>
              </a:extLst>
            </p:cNvPr>
            <p:cNvSpPr/>
            <p:nvPr/>
          </p:nvSpPr>
          <p:spPr>
            <a:xfrm>
              <a:off x="9686774" y="4744214"/>
              <a:ext cx="24368" cy="80798"/>
            </a:xfrm>
            <a:custGeom>
              <a:avLst/>
              <a:gdLst/>
              <a:ahLst/>
              <a:cxnLst/>
              <a:rect l="l" t="t" r="r" b="b"/>
              <a:pathLst>
                <a:path w="494" h="1638" extrusionOk="0">
                  <a:moveTo>
                    <a:pt x="343" y="67"/>
                  </a:moveTo>
                  <a:lnTo>
                    <a:pt x="343" y="67"/>
                  </a:lnTo>
                  <a:lnTo>
                    <a:pt x="376" y="151"/>
                  </a:lnTo>
                  <a:lnTo>
                    <a:pt x="410" y="209"/>
                  </a:lnTo>
                  <a:lnTo>
                    <a:pt x="427" y="234"/>
                  </a:lnTo>
                  <a:lnTo>
                    <a:pt x="460" y="310"/>
                  </a:lnTo>
                  <a:lnTo>
                    <a:pt x="468" y="326"/>
                  </a:lnTo>
                  <a:lnTo>
                    <a:pt x="485" y="351"/>
                  </a:lnTo>
                  <a:lnTo>
                    <a:pt x="493" y="393"/>
                  </a:lnTo>
                  <a:lnTo>
                    <a:pt x="493" y="410"/>
                  </a:lnTo>
                  <a:lnTo>
                    <a:pt x="493" y="493"/>
                  </a:lnTo>
                  <a:lnTo>
                    <a:pt x="493" y="502"/>
                  </a:lnTo>
                  <a:lnTo>
                    <a:pt x="493" y="585"/>
                  </a:lnTo>
                  <a:lnTo>
                    <a:pt x="493" y="652"/>
                  </a:lnTo>
                  <a:lnTo>
                    <a:pt x="485" y="752"/>
                  </a:lnTo>
                  <a:lnTo>
                    <a:pt x="477" y="928"/>
                  </a:lnTo>
                  <a:lnTo>
                    <a:pt x="477" y="1003"/>
                  </a:lnTo>
                  <a:lnTo>
                    <a:pt x="468" y="1095"/>
                  </a:lnTo>
                  <a:lnTo>
                    <a:pt x="452" y="1270"/>
                  </a:lnTo>
                  <a:lnTo>
                    <a:pt x="435" y="1429"/>
                  </a:lnTo>
                  <a:lnTo>
                    <a:pt x="435" y="1429"/>
                  </a:lnTo>
                  <a:lnTo>
                    <a:pt x="218" y="1638"/>
                  </a:lnTo>
                  <a:lnTo>
                    <a:pt x="9" y="1421"/>
                  </a:lnTo>
                  <a:lnTo>
                    <a:pt x="9" y="1421"/>
                  </a:lnTo>
                  <a:lnTo>
                    <a:pt x="9" y="1254"/>
                  </a:lnTo>
                  <a:lnTo>
                    <a:pt x="0" y="1078"/>
                  </a:lnTo>
                  <a:lnTo>
                    <a:pt x="0" y="986"/>
                  </a:lnTo>
                  <a:lnTo>
                    <a:pt x="0" y="635"/>
                  </a:lnTo>
                  <a:lnTo>
                    <a:pt x="0" y="560"/>
                  </a:lnTo>
                  <a:lnTo>
                    <a:pt x="0" y="485"/>
                  </a:lnTo>
                  <a:lnTo>
                    <a:pt x="0" y="477"/>
                  </a:lnTo>
                  <a:lnTo>
                    <a:pt x="9" y="393"/>
                  </a:lnTo>
                  <a:lnTo>
                    <a:pt x="9" y="368"/>
                  </a:lnTo>
                  <a:lnTo>
                    <a:pt x="26" y="335"/>
                  </a:lnTo>
                  <a:lnTo>
                    <a:pt x="42" y="301"/>
                  </a:lnTo>
                  <a:lnTo>
                    <a:pt x="51" y="285"/>
                  </a:lnTo>
                  <a:lnTo>
                    <a:pt x="92" y="218"/>
                  </a:lnTo>
                  <a:lnTo>
                    <a:pt x="117" y="193"/>
                  </a:lnTo>
                  <a:lnTo>
                    <a:pt x="151" y="134"/>
                  </a:lnTo>
                  <a:lnTo>
                    <a:pt x="201" y="59"/>
                  </a:lnTo>
                  <a:lnTo>
                    <a:pt x="201" y="59"/>
                  </a:lnTo>
                  <a:lnTo>
                    <a:pt x="26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264;p14">
              <a:extLst>
                <a:ext uri="{FF2B5EF4-FFF2-40B4-BE49-F238E27FC236}">
                  <a16:creationId xmlns:a16="http://schemas.microsoft.com/office/drawing/2014/main" id="{3E930C46-4168-ECDA-1BED-679EB4075C52}"/>
                </a:ext>
              </a:extLst>
            </p:cNvPr>
            <p:cNvSpPr/>
            <p:nvPr/>
          </p:nvSpPr>
          <p:spPr>
            <a:xfrm>
              <a:off x="9512056" y="4750380"/>
              <a:ext cx="30534" cy="108422"/>
            </a:xfrm>
            <a:custGeom>
              <a:avLst/>
              <a:gdLst/>
              <a:ahLst/>
              <a:cxnLst/>
              <a:rect l="l" t="t" r="r" b="b"/>
              <a:pathLst>
                <a:path w="619" h="2198" extrusionOk="0">
                  <a:moveTo>
                    <a:pt x="360" y="59"/>
                  </a:moveTo>
                  <a:lnTo>
                    <a:pt x="360" y="59"/>
                  </a:lnTo>
                  <a:lnTo>
                    <a:pt x="401" y="118"/>
                  </a:lnTo>
                  <a:lnTo>
                    <a:pt x="451" y="176"/>
                  </a:lnTo>
                  <a:lnTo>
                    <a:pt x="468" y="193"/>
                  </a:lnTo>
                  <a:lnTo>
                    <a:pt x="502" y="235"/>
                  </a:lnTo>
                  <a:lnTo>
                    <a:pt x="560" y="293"/>
                  </a:lnTo>
                  <a:lnTo>
                    <a:pt x="560" y="293"/>
                  </a:lnTo>
                  <a:lnTo>
                    <a:pt x="594" y="335"/>
                  </a:lnTo>
                  <a:lnTo>
                    <a:pt x="594" y="352"/>
                  </a:lnTo>
                  <a:lnTo>
                    <a:pt x="610" y="377"/>
                  </a:lnTo>
                  <a:lnTo>
                    <a:pt x="610" y="402"/>
                  </a:lnTo>
                  <a:lnTo>
                    <a:pt x="619" y="519"/>
                  </a:lnTo>
                  <a:lnTo>
                    <a:pt x="619" y="536"/>
                  </a:lnTo>
                  <a:lnTo>
                    <a:pt x="619" y="636"/>
                  </a:lnTo>
                  <a:lnTo>
                    <a:pt x="619" y="744"/>
                  </a:lnTo>
                  <a:lnTo>
                    <a:pt x="619" y="744"/>
                  </a:lnTo>
                  <a:lnTo>
                    <a:pt x="619" y="978"/>
                  </a:lnTo>
                  <a:lnTo>
                    <a:pt x="619" y="1095"/>
                  </a:lnTo>
                  <a:lnTo>
                    <a:pt x="619" y="1212"/>
                  </a:lnTo>
                  <a:lnTo>
                    <a:pt x="619" y="1262"/>
                  </a:lnTo>
                  <a:lnTo>
                    <a:pt x="619" y="1338"/>
                  </a:lnTo>
                  <a:lnTo>
                    <a:pt x="610" y="1454"/>
                  </a:lnTo>
                  <a:lnTo>
                    <a:pt x="610" y="1513"/>
                  </a:lnTo>
                  <a:lnTo>
                    <a:pt x="610" y="1571"/>
                  </a:lnTo>
                  <a:lnTo>
                    <a:pt x="610" y="1638"/>
                  </a:lnTo>
                  <a:lnTo>
                    <a:pt x="610" y="1697"/>
                  </a:lnTo>
                  <a:lnTo>
                    <a:pt x="610" y="1755"/>
                  </a:lnTo>
                  <a:lnTo>
                    <a:pt x="610" y="1814"/>
                  </a:lnTo>
                  <a:lnTo>
                    <a:pt x="602" y="1881"/>
                  </a:lnTo>
                  <a:lnTo>
                    <a:pt x="594" y="1931"/>
                  </a:lnTo>
                  <a:lnTo>
                    <a:pt x="594" y="1939"/>
                  </a:lnTo>
                  <a:lnTo>
                    <a:pt x="309" y="2198"/>
                  </a:lnTo>
                  <a:lnTo>
                    <a:pt x="42" y="1914"/>
                  </a:lnTo>
                  <a:lnTo>
                    <a:pt x="42" y="1797"/>
                  </a:lnTo>
                  <a:lnTo>
                    <a:pt x="42" y="1739"/>
                  </a:lnTo>
                  <a:lnTo>
                    <a:pt x="42" y="1688"/>
                  </a:lnTo>
                  <a:lnTo>
                    <a:pt x="42" y="1630"/>
                  </a:lnTo>
                  <a:lnTo>
                    <a:pt x="42" y="1571"/>
                  </a:lnTo>
                  <a:lnTo>
                    <a:pt x="42" y="1513"/>
                  </a:lnTo>
                  <a:lnTo>
                    <a:pt x="42" y="1463"/>
                  </a:lnTo>
                  <a:lnTo>
                    <a:pt x="34" y="1346"/>
                  </a:lnTo>
                  <a:lnTo>
                    <a:pt x="25" y="1271"/>
                  </a:lnTo>
                  <a:lnTo>
                    <a:pt x="25" y="1229"/>
                  </a:lnTo>
                  <a:lnTo>
                    <a:pt x="25" y="1112"/>
                  </a:lnTo>
                  <a:lnTo>
                    <a:pt x="17" y="1003"/>
                  </a:lnTo>
                  <a:lnTo>
                    <a:pt x="0" y="769"/>
                  </a:lnTo>
                  <a:lnTo>
                    <a:pt x="0" y="769"/>
                  </a:lnTo>
                  <a:lnTo>
                    <a:pt x="0" y="653"/>
                  </a:lnTo>
                  <a:lnTo>
                    <a:pt x="0" y="536"/>
                  </a:lnTo>
                  <a:lnTo>
                    <a:pt x="9" y="410"/>
                  </a:lnTo>
                  <a:lnTo>
                    <a:pt x="9" y="385"/>
                  </a:lnTo>
                  <a:lnTo>
                    <a:pt x="17" y="352"/>
                  </a:lnTo>
                  <a:lnTo>
                    <a:pt x="17" y="343"/>
                  </a:lnTo>
                  <a:lnTo>
                    <a:pt x="59" y="293"/>
                  </a:lnTo>
                  <a:lnTo>
                    <a:pt x="59" y="293"/>
                  </a:lnTo>
                  <a:lnTo>
                    <a:pt x="117" y="235"/>
                  </a:lnTo>
                  <a:lnTo>
                    <a:pt x="151" y="193"/>
                  </a:lnTo>
                  <a:lnTo>
                    <a:pt x="167" y="176"/>
                  </a:lnTo>
                  <a:lnTo>
                    <a:pt x="226" y="118"/>
                  </a:lnTo>
                  <a:lnTo>
                    <a:pt x="268" y="59"/>
                  </a:lnTo>
                  <a:lnTo>
                    <a:pt x="268" y="59"/>
                  </a:lnTo>
                  <a:lnTo>
                    <a:pt x="33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265;p14">
              <a:extLst>
                <a:ext uri="{FF2B5EF4-FFF2-40B4-BE49-F238E27FC236}">
                  <a16:creationId xmlns:a16="http://schemas.microsoft.com/office/drawing/2014/main" id="{3DDACB29-197C-74AB-01B7-EF9D412B64FE}"/>
                </a:ext>
              </a:extLst>
            </p:cNvPr>
            <p:cNvSpPr/>
            <p:nvPr/>
          </p:nvSpPr>
          <p:spPr>
            <a:xfrm>
              <a:off x="9395001" y="4751613"/>
              <a:ext cx="23973" cy="98951"/>
            </a:xfrm>
            <a:custGeom>
              <a:avLst/>
              <a:gdLst/>
              <a:ahLst/>
              <a:cxnLst/>
              <a:rect l="l" t="t" r="r" b="b"/>
              <a:pathLst>
                <a:path w="486" h="2006" extrusionOk="0">
                  <a:moveTo>
                    <a:pt x="335" y="59"/>
                  </a:moveTo>
                  <a:lnTo>
                    <a:pt x="335" y="59"/>
                  </a:lnTo>
                  <a:lnTo>
                    <a:pt x="377" y="168"/>
                  </a:lnTo>
                  <a:lnTo>
                    <a:pt x="402" y="218"/>
                  </a:lnTo>
                  <a:lnTo>
                    <a:pt x="427" y="277"/>
                  </a:lnTo>
                  <a:lnTo>
                    <a:pt x="460" y="335"/>
                  </a:lnTo>
                  <a:lnTo>
                    <a:pt x="477" y="385"/>
                  </a:lnTo>
                  <a:lnTo>
                    <a:pt x="477" y="394"/>
                  </a:lnTo>
                  <a:lnTo>
                    <a:pt x="485" y="444"/>
                  </a:lnTo>
                  <a:lnTo>
                    <a:pt x="485" y="485"/>
                  </a:lnTo>
                  <a:lnTo>
                    <a:pt x="485" y="577"/>
                  </a:lnTo>
                  <a:lnTo>
                    <a:pt x="485" y="1212"/>
                  </a:lnTo>
                  <a:lnTo>
                    <a:pt x="485" y="1346"/>
                  </a:lnTo>
                  <a:lnTo>
                    <a:pt x="485" y="1563"/>
                  </a:lnTo>
                  <a:lnTo>
                    <a:pt x="485" y="1772"/>
                  </a:lnTo>
                  <a:lnTo>
                    <a:pt x="485" y="1780"/>
                  </a:lnTo>
                  <a:lnTo>
                    <a:pt x="260" y="2006"/>
                  </a:lnTo>
                  <a:lnTo>
                    <a:pt x="26" y="1780"/>
                  </a:lnTo>
                  <a:lnTo>
                    <a:pt x="26" y="1772"/>
                  </a:lnTo>
                  <a:lnTo>
                    <a:pt x="18" y="1563"/>
                  </a:lnTo>
                  <a:lnTo>
                    <a:pt x="9" y="1346"/>
                  </a:lnTo>
                  <a:lnTo>
                    <a:pt x="1" y="1221"/>
                  </a:lnTo>
                  <a:lnTo>
                    <a:pt x="1" y="1137"/>
                  </a:lnTo>
                  <a:lnTo>
                    <a:pt x="1" y="1028"/>
                  </a:lnTo>
                  <a:lnTo>
                    <a:pt x="1" y="928"/>
                  </a:lnTo>
                  <a:lnTo>
                    <a:pt x="1" y="820"/>
                  </a:lnTo>
                  <a:lnTo>
                    <a:pt x="1" y="719"/>
                  </a:lnTo>
                  <a:lnTo>
                    <a:pt x="1" y="611"/>
                  </a:lnTo>
                  <a:lnTo>
                    <a:pt x="1" y="594"/>
                  </a:lnTo>
                  <a:lnTo>
                    <a:pt x="9" y="502"/>
                  </a:lnTo>
                  <a:lnTo>
                    <a:pt x="9" y="452"/>
                  </a:lnTo>
                  <a:lnTo>
                    <a:pt x="18" y="402"/>
                  </a:lnTo>
                  <a:lnTo>
                    <a:pt x="18" y="394"/>
                  </a:lnTo>
                  <a:lnTo>
                    <a:pt x="43" y="352"/>
                  </a:lnTo>
                  <a:lnTo>
                    <a:pt x="76" y="285"/>
                  </a:lnTo>
                  <a:lnTo>
                    <a:pt x="101" y="235"/>
                  </a:lnTo>
                  <a:lnTo>
                    <a:pt x="134" y="176"/>
                  </a:lnTo>
                  <a:lnTo>
                    <a:pt x="193" y="68"/>
                  </a:lnTo>
                  <a:lnTo>
                    <a:pt x="193" y="68"/>
                  </a:lnTo>
                  <a:lnTo>
                    <a:pt x="260"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266;p14">
              <a:extLst>
                <a:ext uri="{FF2B5EF4-FFF2-40B4-BE49-F238E27FC236}">
                  <a16:creationId xmlns:a16="http://schemas.microsoft.com/office/drawing/2014/main" id="{146A27D1-8B77-0D23-C77C-CF3CFB7CA234}"/>
                </a:ext>
              </a:extLst>
            </p:cNvPr>
            <p:cNvSpPr/>
            <p:nvPr/>
          </p:nvSpPr>
          <p:spPr>
            <a:xfrm>
              <a:off x="8556434" y="4699276"/>
              <a:ext cx="51153" cy="114242"/>
            </a:xfrm>
            <a:custGeom>
              <a:avLst/>
              <a:gdLst/>
              <a:ahLst/>
              <a:cxnLst/>
              <a:rect l="l" t="t" r="r" b="b"/>
              <a:pathLst>
                <a:path w="1037" h="2316" extrusionOk="0">
                  <a:moveTo>
                    <a:pt x="176" y="26"/>
                  </a:moveTo>
                  <a:lnTo>
                    <a:pt x="251" y="68"/>
                  </a:lnTo>
                  <a:lnTo>
                    <a:pt x="343" y="101"/>
                  </a:lnTo>
                  <a:lnTo>
                    <a:pt x="393" y="118"/>
                  </a:lnTo>
                  <a:lnTo>
                    <a:pt x="418" y="143"/>
                  </a:lnTo>
                  <a:lnTo>
                    <a:pt x="477" y="193"/>
                  </a:lnTo>
                  <a:lnTo>
                    <a:pt x="477" y="201"/>
                  </a:lnTo>
                  <a:lnTo>
                    <a:pt x="527" y="243"/>
                  </a:lnTo>
                  <a:lnTo>
                    <a:pt x="560" y="285"/>
                  </a:lnTo>
                  <a:lnTo>
                    <a:pt x="568" y="302"/>
                  </a:lnTo>
                  <a:lnTo>
                    <a:pt x="593" y="369"/>
                  </a:lnTo>
                  <a:lnTo>
                    <a:pt x="619" y="427"/>
                  </a:lnTo>
                  <a:lnTo>
                    <a:pt x="644" y="494"/>
                  </a:lnTo>
                  <a:lnTo>
                    <a:pt x="669" y="561"/>
                  </a:lnTo>
                  <a:lnTo>
                    <a:pt x="694" y="619"/>
                  </a:lnTo>
                  <a:lnTo>
                    <a:pt x="710" y="686"/>
                  </a:lnTo>
                  <a:lnTo>
                    <a:pt x="710" y="686"/>
                  </a:lnTo>
                  <a:lnTo>
                    <a:pt x="735" y="744"/>
                  </a:lnTo>
                  <a:lnTo>
                    <a:pt x="752" y="811"/>
                  </a:lnTo>
                  <a:lnTo>
                    <a:pt x="777" y="878"/>
                  </a:lnTo>
                  <a:lnTo>
                    <a:pt x="794" y="945"/>
                  </a:lnTo>
                  <a:lnTo>
                    <a:pt x="811" y="1003"/>
                  </a:lnTo>
                  <a:lnTo>
                    <a:pt x="827" y="1070"/>
                  </a:lnTo>
                  <a:lnTo>
                    <a:pt x="852" y="1137"/>
                  </a:lnTo>
                  <a:lnTo>
                    <a:pt x="869" y="1204"/>
                  </a:lnTo>
                  <a:lnTo>
                    <a:pt x="878" y="1254"/>
                  </a:lnTo>
                  <a:lnTo>
                    <a:pt x="878" y="1262"/>
                  </a:lnTo>
                  <a:lnTo>
                    <a:pt x="894" y="1329"/>
                  </a:lnTo>
                  <a:lnTo>
                    <a:pt x="911" y="1396"/>
                  </a:lnTo>
                  <a:lnTo>
                    <a:pt x="928" y="1463"/>
                  </a:lnTo>
                  <a:lnTo>
                    <a:pt x="944" y="1530"/>
                  </a:lnTo>
                  <a:lnTo>
                    <a:pt x="961" y="1588"/>
                  </a:lnTo>
                  <a:lnTo>
                    <a:pt x="969" y="1655"/>
                  </a:lnTo>
                  <a:lnTo>
                    <a:pt x="986" y="1722"/>
                  </a:lnTo>
                  <a:lnTo>
                    <a:pt x="1011" y="1856"/>
                  </a:lnTo>
                  <a:lnTo>
                    <a:pt x="1036" y="1973"/>
                  </a:lnTo>
                  <a:lnTo>
                    <a:pt x="1036" y="1989"/>
                  </a:lnTo>
                  <a:lnTo>
                    <a:pt x="827" y="2315"/>
                  </a:lnTo>
                  <a:lnTo>
                    <a:pt x="502" y="2106"/>
                  </a:lnTo>
                  <a:lnTo>
                    <a:pt x="502" y="2098"/>
                  </a:lnTo>
                  <a:lnTo>
                    <a:pt x="477" y="1981"/>
                  </a:lnTo>
                  <a:lnTo>
                    <a:pt x="443" y="1856"/>
                  </a:lnTo>
                  <a:lnTo>
                    <a:pt x="426" y="1789"/>
                  </a:lnTo>
                  <a:lnTo>
                    <a:pt x="401" y="1730"/>
                  </a:lnTo>
                  <a:lnTo>
                    <a:pt x="385" y="1663"/>
                  </a:lnTo>
                  <a:lnTo>
                    <a:pt x="376" y="1605"/>
                  </a:lnTo>
                  <a:lnTo>
                    <a:pt x="360" y="1546"/>
                  </a:lnTo>
                  <a:lnTo>
                    <a:pt x="343" y="1480"/>
                  </a:lnTo>
                  <a:lnTo>
                    <a:pt x="318" y="1421"/>
                  </a:lnTo>
                  <a:lnTo>
                    <a:pt x="318" y="1404"/>
                  </a:lnTo>
                  <a:lnTo>
                    <a:pt x="309" y="1363"/>
                  </a:lnTo>
                  <a:lnTo>
                    <a:pt x="284" y="1304"/>
                  </a:lnTo>
                  <a:lnTo>
                    <a:pt x="268" y="1237"/>
                  </a:lnTo>
                  <a:lnTo>
                    <a:pt x="243" y="1179"/>
                  </a:lnTo>
                  <a:lnTo>
                    <a:pt x="226" y="1120"/>
                  </a:lnTo>
                  <a:lnTo>
                    <a:pt x="201" y="1062"/>
                  </a:lnTo>
                  <a:lnTo>
                    <a:pt x="184" y="1003"/>
                  </a:lnTo>
                  <a:lnTo>
                    <a:pt x="159" y="945"/>
                  </a:lnTo>
                  <a:lnTo>
                    <a:pt x="142" y="887"/>
                  </a:lnTo>
                  <a:lnTo>
                    <a:pt x="142" y="887"/>
                  </a:lnTo>
                  <a:lnTo>
                    <a:pt x="117" y="828"/>
                  </a:lnTo>
                  <a:lnTo>
                    <a:pt x="92" y="770"/>
                  </a:lnTo>
                  <a:lnTo>
                    <a:pt x="76" y="711"/>
                  </a:lnTo>
                  <a:lnTo>
                    <a:pt x="50" y="653"/>
                  </a:lnTo>
                  <a:lnTo>
                    <a:pt x="25" y="594"/>
                  </a:lnTo>
                  <a:lnTo>
                    <a:pt x="0" y="536"/>
                  </a:lnTo>
                  <a:lnTo>
                    <a:pt x="0" y="519"/>
                  </a:lnTo>
                  <a:lnTo>
                    <a:pt x="0" y="469"/>
                  </a:lnTo>
                  <a:lnTo>
                    <a:pt x="0" y="410"/>
                  </a:lnTo>
                  <a:lnTo>
                    <a:pt x="0" y="310"/>
                  </a:lnTo>
                  <a:lnTo>
                    <a:pt x="25" y="252"/>
                  </a:lnTo>
                  <a:lnTo>
                    <a:pt x="59" y="168"/>
                  </a:lnTo>
                  <a:lnTo>
                    <a:pt x="76" y="85"/>
                  </a:lnTo>
                  <a:lnTo>
                    <a:pt x="1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267;p14">
              <a:extLst>
                <a:ext uri="{FF2B5EF4-FFF2-40B4-BE49-F238E27FC236}">
                  <a16:creationId xmlns:a16="http://schemas.microsoft.com/office/drawing/2014/main" id="{00C60DB7-F58A-CFAE-CE0B-8CB6EA07E9FE}"/>
                </a:ext>
              </a:extLst>
            </p:cNvPr>
            <p:cNvSpPr/>
            <p:nvPr/>
          </p:nvSpPr>
          <p:spPr>
            <a:xfrm>
              <a:off x="8719215" y="4721128"/>
              <a:ext cx="43310" cy="104722"/>
            </a:xfrm>
            <a:custGeom>
              <a:avLst/>
              <a:gdLst/>
              <a:ahLst/>
              <a:cxnLst/>
              <a:rect l="l" t="t" r="r" b="b"/>
              <a:pathLst>
                <a:path w="878" h="2123" extrusionOk="0">
                  <a:moveTo>
                    <a:pt x="435" y="68"/>
                  </a:moveTo>
                  <a:lnTo>
                    <a:pt x="460" y="93"/>
                  </a:lnTo>
                  <a:lnTo>
                    <a:pt x="535" y="176"/>
                  </a:lnTo>
                  <a:lnTo>
                    <a:pt x="535" y="193"/>
                  </a:lnTo>
                  <a:lnTo>
                    <a:pt x="560" y="310"/>
                  </a:lnTo>
                  <a:lnTo>
                    <a:pt x="585" y="418"/>
                  </a:lnTo>
                  <a:lnTo>
                    <a:pt x="610" y="535"/>
                  </a:lnTo>
                  <a:lnTo>
                    <a:pt x="635" y="644"/>
                  </a:lnTo>
                  <a:lnTo>
                    <a:pt x="685" y="878"/>
                  </a:lnTo>
                  <a:lnTo>
                    <a:pt x="735" y="1087"/>
                  </a:lnTo>
                  <a:lnTo>
                    <a:pt x="735" y="1103"/>
                  </a:lnTo>
                  <a:lnTo>
                    <a:pt x="785" y="1329"/>
                  </a:lnTo>
                  <a:lnTo>
                    <a:pt x="811" y="1446"/>
                  </a:lnTo>
                  <a:lnTo>
                    <a:pt x="836" y="1563"/>
                  </a:lnTo>
                  <a:lnTo>
                    <a:pt x="861" y="1680"/>
                  </a:lnTo>
                  <a:lnTo>
                    <a:pt x="877" y="1789"/>
                  </a:lnTo>
                  <a:lnTo>
                    <a:pt x="877" y="1797"/>
                  </a:lnTo>
                  <a:lnTo>
                    <a:pt x="660" y="2123"/>
                  </a:lnTo>
                  <a:lnTo>
                    <a:pt x="334" y="1905"/>
                  </a:lnTo>
                  <a:lnTo>
                    <a:pt x="334" y="1897"/>
                  </a:lnTo>
                  <a:lnTo>
                    <a:pt x="309" y="1789"/>
                  </a:lnTo>
                  <a:lnTo>
                    <a:pt x="284" y="1680"/>
                  </a:lnTo>
                  <a:lnTo>
                    <a:pt x="259" y="1563"/>
                  </a:lnTo>
                  <a:lnTo>
                    <a:pt x="234" y="1454"/>
                  </a:lnTo>
                  <a:lnTo>
                    <a:pt x="184" y="1220"/>
                  </a:lnTo>
                  <a:lnTo>
                    <a:pt x="184" y="1212"/>
                  </a:lnTo>
                  <a:lnTo>
                    <a:pt x="142" y="995"/>
                  </a:lnTo>
                  <a:lnTo>
                    <a:pt x="92" y="761"/>
                  </a:lnTo>
                  <a:lnTo>
                    <a:pt x="67" y="644"/>
                  </a:lnTo>
                  <a:lnTo>
                    <a:pt x="42" y="527"/>
                  </a:lnTo>
                  <a:lnTo>
                    <a:pt x="17" y="410"/>
                  </a:lnTo>
                  <a:lnTo>
                    <a:pt x="0" y="301"/>
                  </a:lnTo>
                  <a:lnTo>
                    <a:pt x="0" y="285"/>
                  </a:lnTo>
                  <a:lnTo>
                    <a:pt x="42" y="168"/>
                  </a:lnTo>
                  <a:lnTo>
                    <a:pt x="50" y="143"/>
                  </a:lnTo>
                  <a:lnTo>
                    <a:pt x="159" y="26"/>
                  </a:lnTo>
                  <a:lnTo>
                    <a:pt x="29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268;p14">
              <a:extLst>
                <a:ext uri="{FF2B5EF4-FFF2-40B4-BE49-F238E27FC236}">
                  <a16:creationId xmlns:a16="http://schemas.microsoft.com/office/drawing/2014/main" id="{8112157D-2916-CE70-377C-611D85257DF6}"/>
                </a:ext>
              </a:extLst>
            </p:cNvPr>
            <p:cNvSpPr/>
            <p:nvPr/>
          </p:nvSpPr>
          <p:spPr>
            <a:xfrm>
              <a:off x="8940893" y="4700953"/>
              <a:ext cx="25996" cy="144678"/>
            </a:xfrm>
            <a:custGeom>
              <a:avLst/>
              <a:gdLst/>
              <a:ahLst/>
              <a:cxnLst/>
              <a:rect l="l" t="t" r="r" b="b"/>
              <a:pathLst>
                <a:path w="527" h="2933" extrusionOk="0">
                  <a:moveTo>
                    <a:pt x="410" y="67"/>
                  </a:moveTo>
                  <a:lnTo>
                    <a:pt x="410" y="76"/>
                  </a:lnTo>
                  <a:lnTo>
                    <a:pt x="443" y="226"/>
                  </a:lnTo>
                  <a:lnTo>
                    <a:pt x="443" y="243"/>
                  </a:lnTo>
                  <a:lnTo>
                    <a:pt x="485" y="393"/>
                  </a:lnTo>
                  <a:lnTo>
                    <a:pt x="494" y="443"/>
                  </a:lnTo>
                  <a:lnTo>
                    <a:pt x="519" y="652"/>
                  </a:lnTo>
                  <a:lnTo>
                    <a:pt x="519" y="719"/>
                  </a:lnTo>
                  <a:lnTo>
                    <a:pt x="527" y="878"/>
                  </a:lnTo>
                  <a:lnTo>
                    <a:pt x="527" y="1713"/>
                  </a:lnTo>
                  <a:lnTo>
                    <a:pt x="527" y="1797"/>
                  </a:lnTo>
                  <a:lnTo>
                    <a:pt x="527" y="1880"/>
                  </a:lnTo>
                  <a:lnTo>
                    <a:pt x="527" y="1964"/>
                  </a:lnTo>
                  <a:lnTo>
                    <a:pt x="527" y="2047"/>
                  </a:lnTo>
                  <a:lnTo>
                    <a:pt x="527" y="2131"/>
                  </a:lnTo>
                  <a:lnTo>
                    <a:pt x="527" y="2214"/>
                  </a:lnTo>
                  <a:lnTo>
                    <a:pt x="527" y="2298"/>
                  </a:lnTo>
                  <a:lnTo>
                    <a:pt x="519" y="2381"/>
                  </a:lnTo>
                  <a:lnTo>
                    <a:pt x="510" y="2465"/>
                  </a:lnTo>
                  <a:lnTo>
                    <a:pt x="502" y="2548"/>
                  </a:lnTo>
                  <a:lnTo>
                    <a:pt x="494" y="2632"/>
                  </a:lnTo>
                  <a:lnTo>
                    <a:pt x="485" y="2715"/>
                  </a:lnTo>
                  <a:lnTo>
                    <a:pt x="210" y="2933"/>
                  </a:lnTo>
                  <a:lnTo>
                    <a:pt x="1" y="2657"/>
                  </a:lnTo>
                  <a:lnTo>
                    <a:pt x="9" y="2573"/>
                  </a:lnTo>
                  <a:lnTo>
                    <a:pt x="26" y="2498"/>
                  </a:lnTo>
                  <a:lnTo>
                    <a:pt x="34" y="2423"/>
                  </a:lnTo>
                  <a:lnTo>
                    <a:pt x="42" y="2340"/>
                  </a:lnTo>
                  <a:lnTo>
                    <a:pt x="51" y="2256"/>
                  </a:lnTo>
                  <a:lnTo>
                    <a:pt x="59" y="2181"/>
                  </a:lnTo>
                  <a:lnTo>
                    <a:pt x="67" y="2097"/>
                  </a:lnTo>
                  <a:lnTo>
                    <a:pt x="76" y="2022"/>
                  </a:lnTo>
                  <a:lnTo>
                    <a:pt x="84" y="1939"/>
                  </a:lnTo>
                  <a:lnTo>
                    <a:pt x="93" y="1863"/>
                  </a:lnTo>
                  <a:lnTo>
                    <a:pt x="93" y="1780"/>
                  </a:lnTo>
                  <a:lnTo>
                    <a:pt x="101" y="1696"/>
                  </a:lnTo>
                  <a:lnTo>
                    <a:pt x="101" y="1621"/>
                  </a:lnTo>
                  <a:lnTo>
                    <a:pt x="101" y="1538"/>
                  </a:lnTo>
                  <a:lnTo>
                    <a:pt x="101" y="1454"/>
                  </a:lnTo>
                  <a:lnTo>
                    <a:pt x="101" y="1370"/>
                  </a:lnTo>
                  <a:lnTo>
                    <a:pt x="109" y="1212"/>
                  </a:lnTo>
                  <a:lnTo>
                    <a:pt x="118" y="1045"/>
                  </a:lnTo>
                  <a:lnTo>
                    <a:pt x="118" y="886"/>
                  </a:lnTo>
                  <a:lnTo>
                    <a:pt x="118" y="878"/>
                  </a:lnTo>
                  <a:lnTo>
                    <a:pt x="134" y="719"/>
                  </a:lnTo>
                  <a:lnTo>
                    <a:pt x="134" y="652"/>
                  </a:lnTo>
                  <a:lnTo>
                    <a:pt x="159" y="435"/>
                  </a:lnTo>
                  <a:lnTo>
                    <a:pt x="168" y="393"/>
                  </a:lnTo>
                  <a:lnTo>
                    <a:pt x="218" y="243"/>
                  </a:lnTo>
                  <a:lnTo>
                    <a:pt x="218" y="226"/>
                  </a:lnTo>
                  <a:lnTo>
                    <a:pt x="260" y="76"/>
                  </a:lnTo>
                  <a:lnTo>
                    <a:pt x="260" y="59"/>
                  </a:lnTo>
                  <a:lnTo>
                    <a:pt x="32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269;p14">
              <a:extLst>
                <a:ext uri="{FF2B5EF4-FFF2-40B4-BE49-F238E27FC236}">
                  <a16:creationId xmlns:a16="http://schemas.microsoft.com/office/drawing/2014/main" id="{8FD54638-2C37-697A-C743-0D18BB99B076}"/>
                </a:ext>
              </a:extLst>
            </p:cNvPr>
            <p:cNvSpPr/>
            <p:nvPr/>
          </p:nvSpPr>
          <p:spPr>
            <a:xfrm>
              <a:off x="9118077" y="4707119"/>
              <a:ext cx="37588" cy="98112"/>
            </a:xfrm>
            <a:custGeom>
              <a:avLst/>
              <a:gdLst/>
              <a:ahLst/>
              <a:cxnLst/>
              <a:rect l="l" t="t" r="r" b="b"/>
              <a:pathLst>
                <a:path w="762" h="1989" extrusionOk="0">
                  <a:moveTo>
                    <a:pt x="753" y="93"/>
                  </a:moveTo>
                  <a:lnTo>
                    <a:pt x="753" y="101"/>
                  </a:lnTo>
                  <a:lnTo>
                    <a:pt x="753" y="210"/>
                  </a:lnTo>
                  <a:lnTo>
                    <a:pt x="753" y="226"/>
                  </a:lnTo>
                  <a:lnTo>
                    <a:pt x="761" y="318"/>
                  </a:lnTo>
                  <a:lnTo>
                    <a:pt x="761" y="385"/>
                  </a:lnTo>
                  <a:lnTo>
                    <a:pt x="753" y="435"/>
                  </a:lnTo>
                  <a:lnTo>
                    <a:pt x="736" y="535"/>
                  </a:lnTo>
                  <a:lnTo>
                    <a:pt x="711" y="644"/>
                  </a:lnTo>
                  <a:lnTo>
                    <a:pt x="703" y="719"/>
                  </a:lnTo>
                  <a:lnTo>
                    <a:pt x="694" y="753"/>
                  </a:lnTo>
                  <a:lnTo>
                    <a:pt x="653" y="961"/>
                  </a:lnTo>
                  <a:lnTo>
                    <a:pt x="611" y="1179"/>
                  </a:lnTo>
                  <a:lnTo>
                    <a:pt x="602" y="1212"/>
                  </a:lnTo>
                  <a:lnTo>
                    <a:pt x="561" y="1396"/>
                  </a:lnTo>
                  <a:lnTo>
                    <a:pt x="536" y="1504"/>
                  </a:lnTo>
                  <a:lnTo>
                    <a:pt x="519" y="1605"/>
                  </a:lnTo>
                  <a:lnTo>
                    <a:pt x="494" y="1713"/>
                  </a:lnTo>
                  <a:lnTo>
                    <a:pt x="469" y="1814"/>
                  </a:lnTo>
                  <a:lnTo>
                    <a:pt x="469" y="1822"/>
                  </a:lnTo>
                  <a:lnTo>
                    <a:pt x="168" y="1989"/>
                  </a:lnTo>
                  <a:lnTo>
                    <a:pt x="1" y="1688"/>
                  </a:lnTo>
                  <a:lnTo>
                    <a:pt x="1" y="1680"/>
                  </a:lnTo>
                  <a:lnTo>
                    <a:pt x="34" y="1588"/>
                  </a:lnTo>
                  <a:lnTo>
                    <a:pt x="68" y="1488"/>
                  </a:lnTo>
                  <a:lnTo>
                    <a:pt x="101" y="1379"/>
                  </a:lnTo>
                  <a:lnTo>
                    <a:pt x="135" y="1279"/>
                  </a:lnTo>
                  <a:lnTo>
                    <a:pt x="193" y="1095"/>
                  </a:lnTo>
                  <a:lnTo>
                    <a:pt x="201" y="1062"/>
                  </a:lnTo>
                  <a:lnTo>
                    <a:pt x="268" y="853"/>
                  </a:lnTo>
                  <a:lnTo>
                    <a:pt x="335" y="644"/>
                  </a:lnTo>
                  <a:lnTo>
                    <a:pt x="343" y="619"/>
                  </a:lnTo>
                  <a:lnTo>
                    <a:pt x="368" y="544"/>
                  </a:lnTo>
                  <a:lnTo>
                    <a:pt x="402" y="435"/>
                  </a:lnTo>
                  <a:lnTo>
                    <a:pt x="444" y="335"/>
                  </a:lnTo>
                  <a:lnTo>
                    <a:pt x="460" y="285"/>
                  </a:lnTo>
                  <a:lnTo>
                    <a:pt x="485" y="235"/>
                  </a:lnTo>
                  <a:lnTo>
                    <a:pt x="485" y="235"/>
                  </a:lnTo>
                  <a:lnTo>
                    <a:pt x="544" y="159"/>
                  </a:lnTo>
                  <a:lnTo>
                    <a:pt x="552" y="143"/>
                  </a:lnTo>
                  <a:lnTo>
                    <a:pt x="611" y="51"/>
                  </a:lnTo>
                  <a:lnTo>
                    <a:pt x="611" y="42"/>
                  </a:lnTo>
                  <a:lnTo>
                    <a:pt x="69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270;p14">
              <a:extLst>
                <a:ext uri="{FF2B5EF4-FFF2-40B4-BE49-F238E27FC236}">
                  <a16:creationId xmlns:a16="http://schemas.microsoft.com/office/drawing/2014/main" id="{854EEC36-22AB-1BE2-70D0-F2DD9EF532F4}"/>
                </a:ext>
              </a:extLst>
            </p:cNvPr>
            <p:cNvSpPr/>
            <p:nvPr/>
          </p:nvSpPr>
          <p:spPr>
            <a:xfrm>
              <a:off x="9267687" y="4745447"/>
              <a:ext cx="22691" cy="82870"/>
            </a:xfrm>
            <a:custGeom>
              <a:avLst/>
              <a:gdLst/>
              <a:ahLst/>
              <a:cxnLst/>
              <a:rect l="l" t="t" r="r" b="b"/>
              <a:pathLst>
                <a:path w="460" h="1680" extrusionOk="0">
                  <a:moveTo>
                    <a:pt x="351" y="67"/>
                  </a:moveTo>
                  <a:lnTo>
                    <a:pt x="351" y="67"/>
                  </a:lnTo>
                  <a:lnTo>
                    <a:pt x="376" y="159"/>
                  </a:lnTo>
                  <a:lnTo>
                    <a:pt x="401" y="209"/>
                  </a:lnTo>
                  <a:lnTo>
                    <a:pt x="418" y="243"/>
                  </a:lnTo>
                  <a:lnTo>
                    <a:pt x="443" y="310"/>
                  </a:lnTo>
                  <a:lnTo>
                    <a:pt x="452" y="335"/>
                  </a:lnTo>
                  <a:lnTo>
                    <a:pt x="460" y="393"/>
                  </a:lnTo>
                  <a:lnTo>
                    <a:pt x="460" y="427"/>
                  </a:lnTo>
                  <a:lnTo>
                    <a:pt x="460" y="510"/>
                  </a:lnTo>
                  <a:lnTo>
                    <a:pt x="460" y="594"/>
                  </a:lnTo>
                  <a:lnTo>
                    <a:pt x="460" y="652"/>
                  </a:lnTo>
                  <a:lnTo>
                    <a:pt x="460" y="686"/>
                  </a:lnTo>
                  <a:lnTo>
                    <a:pt x="460" y="769"/>
                  </a:lnTo>
                  <a:lnTo>
                    <a:pt x="460" y="861"/>
                  </a:lnTo>
                  <a:lnTo>
                    <a:pt x="460" y="945"/>
                  </a:lnTo>
                  <a:lnTo>
                    <a:pt x="460" y="1011"/>
                  </a:lnTo>
                  <a:lnTo>
                    <a:pt x="460" y="1028"/>
                  </a:lnTo>
                  <a:lnTo>
                    <a:pt x="452" y="1120"/>
                  </a:lnTo>
                  <a:lnTo>
                    <a:pt x="443" y="1296"/>
                  </a:lnTo>
                  <a:lnTo>
                    <a:pt x="426" y="1463"/>
                  </a:lnTo>
                  <a:lnTo>
                    <a:pt x="426" y="1471"/>
                  </a:lnTo>
                  <a:lnTo>
                    <a:pt x="209" y="1680"/>
                  </a:lnTo>
                  <a:lnTo>
                    <a:pt x="0" y="1463"/>
                  </a:lnTo>
                  <a:lnTo>
                    <a:pt x="0" y="995"/>
                  </a:lnTo>
                  <a:lnTo>
                    <a:pt x="0" y="928"/>
                  </a:lnTo>
                  <a:lnTo>
                    <a:pt x="0" y="836"/>
                  </a:lnTo>
                  <a:lnTo>
                    <a:pt x="0" y="753"/>
                  </a:lnTo>
                  <a:lnTo>
                    <a:pt x="0" y="661"/>
                  </a:lnTo>
                  <a:lnTo>
                    <a:pt x="0" y="627"/>
                  </a:lnTo>
                  <a:lnTo>
                    <a:pt x="9" y="569"/>
                  </a:lnTo>
                  <a:lnTo>
                    <a:pt x="17" y="485"/>
                  </a:lnTo>
                  <a:lnTo>
                    <a:pt x="34" y="393"/>
                  </a:lnTo>
                  <a:lnTo>
                    <a:pt x="34" y="360"/>
                  </a:lnTo>
                  <a:lnTo>
                    <a:pt x="51" y="310"/>
                  </a:lnTo>
                  <a:lnTo>
                    <a:pt x="67" y="276"/>
                  </a:lnTo>
                  <a:lnTo>
                    <a:pt x="101" y="218"/>
                  </a:lnTo>
                  <a:lnTo>
                    <a:pt x="126" y="184"/>
                  </a:lnTo>
                  <a:lnTo>
                    <a:pt x="159" y="134"/>
                  </a:lnTo>
                  <a:lnTo>
                    <a:pt x="201" y="59"/>
                  </a:lnTo>
                  <a:lnTo>
                    <a:pt x="201" y="59"/>
                  </a:lnTo>
                  <a:lnTo>
                    <a:pt x="27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271;p14">
              <a:extLst>
                <a:ext uri="{FF2B5EF4-FFF2-40B4-BE49-F238E27FC236}">
                  <a16:creationId xmlns:a16="http://schemas.microsoft.com/office/drawing/2014/main" id="{C9A7E3EE-1BFF-3F00-AD3E-EFB9B2B8E97A}"/>
                </a:ext>
              </a:extLst>
            </p:cNvPr>
            <p:cNvSpPr/>
            <p:nvPr/>
          </p:nvSpPr>
          <p:spPr>
            <a:xfrm>
              <a:off x="8421277" y="4556325"/>
              <a:ext cx="42915" cy="51153"/>
            </a:xfrm>
            <a:custGeom>
              <a:avLst/>
              <a:gdLst/>
              <a:ahLst/>
              <a:cxnLst/>
              <a:rect l="l" t="t" r="r" b="b"/>
              <a:pathLst>
                <a:path w="870" h="1037" extrusionOk="0">
                  <a:moveTo>
                    <a:pt x="251" y="8"/>
                  </a:moveTo>
                  <a:lnTo>
                    <a:pt x="284" y="17"/>
                  </a:lnTo>
                  <a:lnTo>
                    <a:pt x="318" y="34"/>
                  </a:lnTo>
                  <a:lnTo>
                    <a:pt x="326" y="34"/>
                  </a:lnTo>
                  <a:lnTo>
                    <a:pt x="343" y="59"/>
                  </a:lnTo>
                  <a:lnTo>
                    <a:pt x="368" y="84"/>
                  </a:lnTo>
                  <a:lnTo>
                    <a:pt x="393" y="109"/>
                  </a:lnTo>
                  <a:lnTo>
                    <a:pt x="418" y="134"/>
                  </a:lnTo>
                  <a:lnTo>
                    <a:pt x="435" y="167"/>
                  </a:lnTo>
                  <a:lnTo>
                    <a:pt x="460" y="192"/>
                  </a:lnTo>
                  <a:lnTo>
                    <a:pt x="476" y="217"/>
                  </a:lnTo>
                  <a:lnTo>
                    <a:pt x="501" y="251"/>
                  </a:lnTo>
                  <a:lnTo>
                    <a:pt x="543" y="301"/>
                  </a:lnTo>
                  <a:lnTo>
                    <a:pt x="577" y="359"/>
                  </a:lnTo>
                  <a:lnTo>
                    <a:pt x="618" y="418"/>
                  </a:lnTo>
                  <a:lnTo>
                    <a:pt x="652" y="476"/>
                  </a:lnTo>
                  <a:lnTo>
                    <a:pt x="652" y="476"/>
                  </a:lnTo>
                  <a:lnTo>
                    <a:pt x="727" y="585"/>
                  </a:lnTo>
                  <a:lnTo>
                    <a:pt x="760" y="643"/>
                  </a:lnTo>
                  <a:lnTo>
                    <a:pt x="802" y="694"/>
                  </a:lnTo>
                  <a:lnTo>
                    <a:pt x="836" y="752"/>
                  </a:lnTo>
                  <a:lnTo>
                    <a:pt x="869" y="802"/>
                  </a:lnTo>
                  <a:lnTo>
                    <a:pt x="869" y="802"/>
                  </a:lnTo>
                  <a:lnTo>
                    <a:pt x="836" y="1036"/>
                  </a:lnTo>
                  <a:lnTo>
                    <a:pt x="602" y="1003"/>
                  </a:lnTo>
                  <a:lnTo>
                    <a:pt x="602" y="1003"/>
                  </a:lnTo>
                  <a:lnTo>
                    <a:pt x="560" y="952"/>
                  </a:lnTo>
                  <a:lnTo>
                    <a:pt x="518" y="902"/>
                  </a:lnTo>
                  <a:lnTo>
                    <a:pt x="476" y="844"/>
                  </a:lnTo>
                  <a:lnTo>
                    <a:pt x="435" y="794"/>
                  </a:lnTo>
                  <a:lnTo>
                    <a:pt x="351" y="694"/>
                  </a:lnTo>
                  <a:lnTo>
                    <a:pt x="351" y="694"/>
                  </a:lnTo>
                  <a:lnTo>
                    <a:pt x="309" y="643"/>
                  </a:lnTo>
                  <a:lnTo>
                    <a:pt x="268" y="593"/>
                  </a:lnTo>
                  <a:lnTo>
                    <a:pt x="234" y="543"/>
                  </a:lnTo>
                  <a:lnTo>
                    <a:pt x="192" y="493"/>
                  </a:lnTo>
                  <a:lnTo>
                    <a:pt x="167" y="468"/>
                  </a:lnTo>
                  <a:lnTo>
                    <a:pt x="151" y="443"/>
                  </a:lnTo>
                  <a:lnTo>
                    <a:pt x="126" y="426"/>
                  </a:lnTo>
                  <a:lnTo>
                    <a:pt x="109" y="401"/>
                  </a:lnTo>
                  <a:lnTo>
                    <a:pt x="84" y="376"/>
                  </a:lnTo>
                  <a:lnTo>
                    <a:pt x="67" y="359"/>
                  </a:lnTo>
                  <a:lnTo>
                    <a:pt x="42" y="334"/>
                  </a:lnTo>
                  <a:lnTo>
                    <a:pt x="25" y="318"/>
                  </a:lnTo>
                  <a:lnTo>
                    <a:pt x="25" y="309"/>
                  </a:lnTo>
                  <a:lnTo>
                    <a:pt x="17" y="284"/>
                  </a:lnTo>
                  <a:lnTo>
                    <a:pt x="9" y="251"/>
                  </a:lnTo>
                  <a:lnTo>
                    <a:pt x="0" y="234"/>
                  </a:lnTo>
                  <a:lnTo>
                    <a:pt x="9" y="201"/>
                  </a:lnTo>
                  <a:lnTo>
                    <a:pt x="34" y="125"/>
                  </a:lnTo>
                  <a:lnTo>
                    <a:pt x="126" y="34"/>
                  </a:lnTo>
                  <a:lnTo>
                    <a:pt x="192" y="17"/>
                  </a:lnTo>
                  <a:lnTo>
                    <a:pt x="22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272;p14">
              <a:extLst>
                <a:ext uri="{FF2B5EF4-FFF2-40B4-BE49-F238E27FC236}">
                  <a16:creationId xmlns:a16="http://schemas.microsoft.com/office/drawing/2014/main" id="{E715E89B-96A6-9D37-EA66-ED1CE0BF32C1}"/>
                </a:ext>
              </a:extLst>
            </p:cNvPr>
            <p:cNvSpPr/>
            <p:nvPr/>
          </p:nvSpPr>
          <p:spPr>
            <a:xfrm>
              <a:off x="8569604" y="4486675"/>
              <a:ext cx="55691" cy="77494"/>
            </a:xfrm>
            <a:custGeom>
              <a:avLst/>
              <a:gdLst/>
              <a:ahLst/>
              <a:cxnLst/>
              <a:rect l="l" t="t" r="r" b="b"/>
              <a:pathLst>
                <a:path w="1129" h="1571" extrusionOk="0">
                  <a:moveTo>
                    <a:pt x="343" y="17"/>
                  </a:moveTo>
                  <a:lnTo>
                    <a:pt x="385" y="34"/>
                  </a:lnTo>
                  <a:lnTo>
                    <a:pt x="393" y="34"/>
                  </a:lnTo>
                  <a:lnTo>
                    <a:pt x="435" y="67"/>
                  </a:lnTo>
                  <a:lnTo>
                    <a:pt x="452" y="75"/>
                  </a:lnTo>
                  <a:lnTo>
                    <a:pt x="477" y="101"/>
                  </a:lnTo>
                  <a:lnTo>
                    <a:pt x="502" y="142"/>
                  </a:lnTo>
                  <a:lnTo>
                    <a:pt x="535" y="184"/>
                  </a:lnTo>
                  <a:lnTo>
                    <a:pt x="560" y="226"/>
                  </a:lnTo>
                  <a:lnTo>
                    <a:pt x="585" y="276"/>
                  </a:lnTo>
                  <a:lnTo>
                    <a:pt x="619" y="318"/>
                  </a:lnTo>
                  <a:lnTo>
                    <a:pt x="644" y="360"/>
                  </a:lnTo>
                  <a:lnTo>
                    <a:pt x="669" y="401"/>
                  </a:lnTo>
                  <a:lnTo>
                    <a:pt x="694" y="443"/>
                  </a:lnTo>
                  <a:lnTo>
                    <a:pt x="719" y="485"/>
                  </a:lnTo>
                  <a:lnTo>
                    <a:pt x="744" y="527"/>
                  </a:lnTo>
                  <a:lnTo>
                    <a:pt x="769" y="577"/>
                  </a:lnTo>
                  <a:lnTo>
                    <a:pt x="794" y="619"/>
                  </a:lnTo>
                  <a:lnTo>
                    <a:pt x="819" y="660"/>
                  </a:lnTo>
                  <a:lnTo>
                    <a:pt x="869" y="744"/>
                  </a:lnTo>
                  <a:lnTo>
                    <a:pt x="869" y="744"/>
                  </a:lnTo>
                  <a:lnTo>
                    <a:pt x="911" y="836"/>
                  </a:lnTo>
                  <a:lnTo>
                    <a:pt x="961" y="919"/>
                  </a:lnTo>
                  <a:lnTo>
                    <a:pt x="1003" y="1011"/>
                  </a:lnTo>
                  <a:lnTo>
                    <a:pt x="1045" y="1095"/>
                  </a:lnTo>
                  <a:lnTo>
                    <a:pt x="1128" y="1270"/>
                  </a:lnTo>
                  <a:lnTo>
                    <a:pt x="1128" y="1270"/>
                  </a:lnTo>
                  <a:lnTo>
                    <a:pt x="1037" y="1571"/>
                  </a:lnTo>
                  <a:lnTo>
                    <a:pt x="744" y="1479"/>
                  </a:lnTo>
                  <a:lnTo>
                    <a:pt x="744" y="1471"/>
                  </a:lnTo>
                  <a:lnTo>
                    <a:pt x="652" y="1312"/>
                  </a:lnTo>
                  <a:lnTo>
                    <a:pt x="602" y="1228"/>
                  </a:lnTo>
                  <a:lnTo>
                    <a:pt x="552" y="1145"/>
                  </a:lnTo>
                  <a:lnTo>
                    <a:pt x="502" y="1070"/>
                  </a:lnTo>
                  <a:lnTo>
                    <a:pt x="452" y="986"/>
                  </a:lnTo>
                  <a:lnTo>
                    <a:pt x="452" y="986"/>
                  </a:lnTo>
                  <a:lnTo>
                    <a:pt x="402" y="911"/>
                  </a:lnTo>
                  <a:lnTo>
                    <a:pt x="377" y="869"/>
                  </a:lnTo>
                  <a:lnTo>
                    <a:pt x="352" y="827"/>
                  </a:lnTo>
                  <a:lnTo>
                    <a:pt x="318" y="802"/>
                  </a:lnTo>
                  <a:lnTo>
                    <a:pt x="293" y="761"/>
                  </a:lnTo>
                  <a:lnTo>
                    <a:pt x="268" y="719"/>
                  </a:lnTo>
                  <a:lnTo>
                    <a:pt x="243" y="685"/>
                  </a:lnTo>
                  <a:lnTo>
                    <a:pt x="218" y="644"/>
                  </a:lnTo>
                  <a:lnTo>
                    <a:pt x="193" y="602"/>
                  </a:lnTo>
                  <a:lnTo>
                    <a:pt x="159" y="568"/>
                  </a:lnTo>
                  <a:lnTo>
                    <a:pt x="134" y="527"/>
                  </a:lnTo>
                  <a:lnTo>
                    <a:pt x="109" y="485"/>
                  </a:lnTo>
                  <a:lnTo>
                    <a:pt x="84" y="451"/>
                  </a:lnTo>
                  <a:lnTo>
                    <a:pt x="59" y="410"/>
                  </a:lnTo>
                  <a:lnTo>
                    <a:pt x="34" y="385"/>
                  </a:lnTo>
                  <a:lnTo>
                    <a:pt x="34" y="368"/>
                  </a:lnTo>
                  <a:lnTo>
                    <a:pt x="26" y="326"/>
                  </a:lnTo>
                  <a:lnTo>
                    <a:pt x="26" y="318"/>
                  </a:lnTo>
                  <a:lnTo>
                    <a:pt x="9" y="276"/>
                  </a:lnTo>
                  <a:lnTo>
                    <a:pt x="1" y="251"/>
                  </a:lnTo>
                  <a:lnTo>
                    <a:pt x="26" y="201"/>
                  </a:lnTo>
                  <a:lnTo>
                    <a:pt x="59" y="117"/>
                  </a:lnTo>
                  <a:lnTo>
                    <a:pt x="159" y="25"/>
                  </a:lnTo>
                  <a:lnTo>
                    <a:pt x="260" y="17"/>
                  </a:lnTo>
                  <a:lnTo>
                    <a:pt x="310"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273;p14">
              <a:extLst>
                <a:ext uri="{FF2B5EF4-FFF2-40B4-BE49-F238E27FC236}">
                  <a16:creationId xmlns:a16="http://schemas.microsoft.com/office/drawing/2014/main" id="{8321CFEE-4282-489F-2AEC-8DCEED0AE96E}"/>
                </a:ext>
              </a:extLst>
            </p:cNvPr>
            <p:cNvSpPr/>
            <p:nvPr/>
          </p:nvSpPr>
          <p:spPr>
            <a:xfrm>
              <a:off x="8701457" y="4385701"/>
              <a:ext cx="61067" cy="112565"/>
            </a:xfrm>
            <a:custGeom>
              <a:avLst/>
              <a:gdLst/>
              <a:ahLst/>
              <a:cxnLst/>
              <a:rect l="l" t="t" r="r" b="b"/>
              <a:pathLst>
                <a:path w="1238" h="2282" extrusionOk="0">
                  <a:moveTo>
                    <a:pt x="118" y="26"/>
                  </a:moveTo>
                  <a:lnTo>
                    <a:pt x="118" y="26"/>
                  </a:lnTo>
                  <a:lnTo>
                    <a:pt x="218" y="118"/>
                  </a:lnTo>
                  <a:lnTo>
                    <a:pt x="260" y="151"/>
                  </a:lnTo>
                  <a:lnTo>
                    <a:pt x="335" y="218"/>
                  </a:lnTo>
                  <a:lnTo>
                    <a:pt x="360" y="243"/>
                  </a:lnTo>
                  <a:lnTo>
                    <a:pt x="435" y="318"/>
                  </a:lnTo>
                  <a:lnTo>
                    <a:pt x="502" y="443"/>
                  </a:lnTo>
                  <a:lnTo>
                    <a:pt x="636" y="677"/>
                  </a:lnTo>
                  <a:lnTo>
                    <a:pt x="653" y="694"/>
                  </a:lnTo>
                  <a:lnTo>
                    <a:pt x="761" y="928"/>
                  </a:lnTo>
                  <a:lnTo>
                    <a:pt x="828" y="1045"/>
                  </a:lnTo>
                  <a:lnTo>
                    <a:pt x="886" y="1170"/>
                  </a:lnTo>
                  <a:lnTo>
                    <a:pt x="920" y="1229"/>
                  </a:lnTo>
                  <a:lnTo>
                    <a:pt x="945" y="1295"/>
                  </a:lnTo>
                  <a:lnTo>
                    <a:pt x="1012" y="1421"/>
                  </a:lnTo>
                  <a:lnTo>
                    <a:pt x="1070" y="1546"/>
                  </a:lnTo>
                  <a:lnTo>
                    <a:pt x="1129" y="1671"/>
                  </a:lnTo>
                  <a:lnTo>
                    <a:pt x="1187" y="1797"/>
                  </a:lnTo>
                  <a:lnTo>
                    <a:pt x="1237" y="1914"/>
                  </a:lnTo>
                  <a:lnTo>
                    <a:pt x="1237" y="1922"/>
                  </a:lnTo>
                  <a:lnTo>
                    <a:pt x="1104" y="2281"/>
                  </a:lnTo>
                  <a:lnTo>
                    <a:pt x="736" y="2139"/>
                  </a:lnTo>
                  <a:lnTo>
                    <a:pt x="736" y="2131"/>
                  </a:lnTo>
                  <a:lnTo>
                    <a:pt x="686" y="2022"/>
                  </a:lnTo>
                  <a:lnTo>
                    <a:pt x="636" y="1897"/>
                  </a:lnTo>
                  <a:lnTo>
                    <a:pt x="577" y="1772"/>
                  </a:lnTo>
                  <a:lnTo>
                    <a:pt x="519" y="1646"/>
                  </a:lnTo>
                  <a:lnTo>
                    <a:pt x="460" y="1521"/>
                  </a:lnTo>
                  <a:lnTo>
                    <a:pt x="435" y="1463"/>
                  </a:lnTo>
                  <a:lnTo>
                    <a:pt x="410" y="1404"/>
                  </a:lnTo>
                  <a:lnTo>
                    <a:pt x="352" y="1279"/>
                  </a:lnTo>
                  <a:lnTo>
                    <a:pt x="293" y="1153"/>
                  </a:lnTo>
                  <a:lnTo>
                    <a:pt x="193" y="920"/>
                  </a:lnTo>
                  <a:lnTo>
                    <a:pt x="185" y="903"/>
                  </a:lnTo>
                  <a:lnTo>
                    <a:pt x="76" y="652"/>
                  </a:lnTo>
                  <a:lnTo>
                    <a:pt x="26" y="519"/>
                  </a:lnTo>
                  <a:lnTo>
                    <a:pt x="9" y="418"/>
                  </a:lnTo>
                  <a:lnTo>
                    <a:pt x="9" y="376"/>
                  </a:lnTo>
                  <a:lnTo>
                    <a:pt x="9" y="276"/>
                  </a:lnTo>
                  <a:lnTo>
                    <a:pt x="9" y="234"/>
                  </a:lnTo>
                  <a:lnTo>
                    <a:pt x="1" y="92"/>
                  </a:lnTo>
                  <a:lnTo>
                    <a:pt x="1" y="84"/>
                  </a:lnTo>
                  <a:lnTo>
                    <a:pt x="3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274;p14">
              <a:extLst>
                <a:ext uri="{FF2B5EF4-FFF2-40B4-BE49-F238E27FC236}">
                  <a16:creationId xmlns:a16="http://schemas.microsoft.com/office/drawing/2014/main" id="{AF55B5F7-AB09-6952-BF74-5974DC3F7BD2}"/>
                </a:ext>
              </a:extLst>
            </p:cNvPr>
            <p:cNvSpPr/>
            <p:nvPr/>
          </p:nvSpPr>
          <p:spPr>
            <a:xfrm>
              <a:off x="8856838" y="4303719"/>
              <a:ext cx="44987" cy="83265"/>
            </a:xfrm>
            <a:custGeom>
              <a:avLst/>
              <a:gdLst/>
              <a:ahLst/>
              <a:cxnLst/>
              <a:rect l="l" t="t" r="r" b="b"/>
              <a:pathLst>
                <a:path w="912" h="1688" extrusionOk="0">
                  <a:moveTo>
                    <a:pt x="351" y="8"/>
                  </a:moveTo>
                  <a:lnTo>
                    <a:pt x="376" y="42"/>
                  </a:lnTo>
                  <a:lnTo>
                    <a:pt x="426" y="125"/>
                  </a:lnTo>
                  <a:lnTo>
                    <a:pt x="460" y="176"/>
                  </a:lnTo>
                  <a:lnTo>
                    <a:pt x="468" y="201"/>
                  </a:lnTo>
                  <a:lnTo>
                    <a:pt x="510" y="292"/>
                  </a:lnTo>
                  <a:lnTo>
                    <a:pt x="543" y="376"/>
                  </a:lnTo>
                  <a:lnTo>
                    <a:pt x="585" y="460"/>
                  </a:lnTo>
                  <a:lnTo>
                    <a:pt x="619" y="551"/>
                  </a:lnTo>
                  <a:lnTo>
                    <a:pt x="652" y="635"/>
                  </a:lnTo>
                  <a:lnTo>
                    <a:pt x="685" y="719"/>
                  </a:lnTo>
                  <a:lnTo>
                    <a:pt x="727" y="810"/>
                  </a:lnTo>
                  <a:lnTo>
                    <a:pt x="761" y="902"/>
                  </a:lnTo>
                  <a:lnTo>
                    <a:pt x="786" y="986"/>
                  </a:lnTo>
                  <a:lnTo>
                    <a:pt x="819" y="1078"/>
                  </a:lnTo>
                  <a:lnTo>
                    <a:pt x="853" y="1170"/>
                  </a:lnTo>
                  <a:lnTo>
                    <a:pt x="869" y="1211"/>
                  </a:lnTo>
                  <a:lnTo>
                    <a:pt x="878" y="1262"/>
                  </a:lnTo>
                  <a:lnTo>
                    <a:pt x="894" y="1303"/>
                  </a:lnTo>
                  <a:lnTo>
                    <a:pt x="911" y="1345"/>
                  </a:lnTo>
                  <a:lnTo>
                    <a:pt x="711" y="1688"/>
                  </a:lnTo>
                  <a:lnTo>
                    <a:pt x="376" y="1487"/>
                  </a:lnTo>
                  <a:lnTo>
                    <a:pt x="368" y="1445"/>
                  </a:lnTo>
                  <a:lnTo>
                    <a:pt x="360" y="1404"/>
                  </a:lnTo>
                  <a:lnTo>
                    <a:pt x="351" y="1362"/>
                  </a:lnTo>
                  <a:lnTo>
                    <a:pt x="335" y="1320"/>
                  </a:lnTo>
                  <a:lnTo>
                    <a:pt x="318" y="1228"/>
                  </a:lnTo>
                  <a:lnTo>
                    <a:pt x="293" y="1145"/>
                  </a:lnTo>
                  <a:lnTo>
                    <a:pt x="268" y="1061"/>
                  </a:lnTo>
                  <a:lnTo>
                    <a:pt x="243" y="978"/>
                  </a:lnTo>
                  <a:lnTo>
                    <a:pt x="218" y="886"/>
                  </a:lnTo>
                  <a:lnTo>
                    <a:pt x="193" y="802"/>
                  </a:lnTo>
                  <a:lnTo>
                    <a:pt x="159" y="719"/>
                  </a:lnTo>
                  <a:lnTo>
                    <a:pt x="134" y="635"/>
                  </a:lnTo>
                  <a:lnTo>
                    <a:pt x="109" y="543"/>
                  </a:lnTo>
                  <a:lnTo>
                    <a:pt x="76" y="460"/>
                  </a:lnTo>
                  <a:lnTo>
                    <a:pt x="51" y="376"/>
                  </a:lnTo>
                  <a:lnTo>
                    <a:pt x="42" y="351"/>
                  </a:lnTo>
                  <a:lnTo>
                    <a:pt x="25" y="284"/>
                  </a:lnTo>
                  <a:lnTo>
                    <a:pt x="9" y="192"/>
                  </a:lnTo>
                  <a:lnTo>
                    <a:pt x="0" y="150"/>
                  </a:lnTo>
                  <a:lnTo>
                    <a:pt x="51" y="92"/>
                  </a:lnTo>
                  <a:lnTo>
                    <a:pt x="92" y="59"/>
                  </a:lnTo>
                  <a:lnTo>
                    <a:pt x="218" y="8"/>
                  </a:lnTo>
                  <a:lnTo>
                    <a:pt x="2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275;p14">
              <a:extLst>
                <a:ext uri="{FF2B5EF4-FFF2-40B4-BE49-F238E27FC236}">
                  <a16:creationId xmlns:a16="http://schemas.microsoft.com/office/drawing/2014/main" id="{9B5A550F-2CC0-C8F5-A6FF-3B0703D4C485}"/>
                </a:ext>
              </a:extLst>
            </p:cNvPr>
            <p:cNvSpPr/>
            <p:nvPr/>
          </p:nvSpPr>
          <p:spPr>
            <a:xfrm>
              <a:off x="9053803" y="4230369"/>
              <a:ext cx="38377" cy="89036"/>
            </a:xfrm>
            <a:custGeom>
              <a:avLst/>
              <a:gdLst/>
              <a:ahLst/>
              <a:cxnLst/>
              <a:rect l="l" t="t" r="r" b="b"/>
              <a:pathLst>
                <a:path w="778" h="1805" extrusionOk="0">
                  <a:moveTo>
                    <a:pt x="276" y="67"/>
                  </a:moveTo>
                  <a:lnTo>
                    <a:pt x="276" y="67"/>
                  </a:lnTo>
                  <a:lnTo>
                    <a:pt x="318" y="134"/>
                  </a:lnTo>
                  <a:lnTo>
                    <a:pt x="326" y="150"/>
                  </a:lnTo>
                  <a:lnTo>
                    <a:pt x="393" y="234"/>
                  </a:lnTo>
                  <a:lnTo>
                    <a:pt x="393" y="234"/>
                  </a:lnTo>
                  <a:lnTo>
                    <a:pt x="452" y="309"/>
                  </a:lnTo>
                  <a:lnTo>
                    <a:pt x="494" y="359"/>
                  </a:lnTo>
                  <a:lnTo>
                    <a:pt x="519" y="393"/>
                  </a:lnTo>
                  <a:lnTo>
                    <a:pt x="535" y="418"/>
                  </a:lnTo>
                  <a:lnTo>
                    <a:pt x="569" y="476"/>
                  </a:lnTo>
                  <a:lnTo>
                    <a:pt x="569" y="485"/>
                  </a:lnTo>
                  <a:lnTo>
                    <a:pt x="594" y="560"/>
                  </a:lnTo>
                  <a:lnTo>
                    <a:pt x="602" y="593"/>
                  </a:lnTo>
                  <a:lnTo>
                    <a:pt x="619" y="652"/>
                  </a:lnTo>
                  <a:lnTo>
                    <a:pt x="636" y="735"/>
                  </a:lnTo>
                  <a:lnTo>
                    <a:pt x="636" y="735"/>
                  </a:lnTo>
                  <a:lnTo>
                    <a:pt x="652" y="827"/>
                  </a:lnTo>
                  <a:lnTo>
                    <a:pt x="677" y="919"/>
                  </a:lnTo>
                  <a:lnTo>
                    <a:pt x="694" y="1003"/>
                  </a:lnTo>
                  <a:lnTo>
                    <a:pt x="702" y="1053"/>
                  </a:lnTo>
                  <a:lnTo>
                    <a:pt x="711" y="1094"/>
                  </a:lnTo>
                  <a:lnTo>
                    <a:pt x="727" y="1186"/>
                  </a:lnTo>
                  <a:lnTo>
                    <a:pt x="744" y="1270"/>
                  </a:lnTo>
                  <a:lnTo>
                    <a:pt x="761" y="1362"/>
                  </a:lnTo>
                  <a:lnTo>
                    <a:pt x="778" y="1445"/>
                  </a:lnTo>
                  <a:lnTo>
                    <a:pt x="778" y="1454"/>
                  </a:lnTo>
                  <a:lnTo>
                    <a:pt x="569" y="1805"/>
                  </a:lnTo>
                  <a:lnTo>
                    <a:pt x="218" y="1596"/>
                  </a:lnTo>
                  <a:lnTo>
                    <a:pt x="218" y="1587"/>
                  </a:lnTo>
                  <a:lnTo>
                    <a:pt x="193" y="1504"/>
                  </a:lnTo>
                  <a:lnTo>
                    <a:pt x="168" y="1412"/>
                  </a:lnTo>
                  <a:lnTo>
                    <a:pt x="143" y="1320"/>
                  </a:lnTo>
                  <a:lnTo>
                    <a:pt x="118" y="1228"/>
                  </a:lnTo>
                  <a:lnTo>
                    <a:pt x="101" y="1195"/>
                  </a:lnTo>
                  <a:lnTo>
                    <a:pt x="93" y="1136"/>
                  </a:lnTo>
                  <a:lnTo>
                    <a:pt x="68" y="1044"/>
                  </a:lnTo>
                  <a:lnTo>
                    <a:pt x="51" y="952"/>
                  </a:lnTo>
                  <a:lnTo>
                    <a:pt x="26" y="861"/>
                  </a:lnTo>
                  <a:lnTo>
                    <a:pt x="26" y="861"/>
                  </a:lnTo>
                  <a:lnTo>
                    <a:pt x="9" y="769"/>
                  </a:lnTo>
                  <a:lnTo>
                    <a:pt x="1" y="710"/>
                  </a:lnTo>
                  <a:lnTo>
                    <a:pt x="1" y="677"/>
                  </a:lnTo>
                  <a:lnTo>
                    <a:pt x="1" y="593"/>
                  </a:lnTo>
                  <a:lnTo>
                    <a:pt x="1" y="585"/>
                  </a:lnTo>
                  <a:lnTo>
                    <a:pt x="1" y="518"/>
                  </a:lnTo>
                  <a:lnTo>
                    <a:pt x="9" y="485"/>
                  </a:lnTo>
                  <a:lnTo>
                    <a:pt x="17" y="434"/>
                  </a:lnTo>
                  <a:lnTo>
                    <a:pt x="42" y="384"/>
                  </a:lnTo>
                  <a:lnTo>
                    <a:pt x="68" y="284"/>
                  </a:lnTo>
                  <a:lnTo>
                    <a:pt x="68" y="284"/>
                  </a:lnTo>
                  <a:lnTo>
                    <a:pt x="101" y="184"/>
                  </a:lnTo>
                  <a:lnTo>
                    <a:pt x="109" y="159"/>
                  </a:lnTo>
                  <a:lnTo>
                    <a:pt x="126" y="84"/>
                  </a:lnTo>
                  <a:lnTo>
                    <a:pt x="126" y="84"/>
                  </a:lnTo>
                  <a:lnTo>
                    <a:pt x="18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276;p14">
              <a:extLst>
                <a:ext uri="{FF2B5EF4-FFF2-40B4-BE49-F238E27FC236}">
                  <a16:creationId xmlns:a16="http://schemas.microsoft.com/office/drawing/2014/main" id="{43AD5C3D-6887-5AA9-5090-CD211F8DB105}"/>
                </a:ext>
              </a:extLst>
            </p:cNvPr>
            <p:cNvSpPr/>
            <p:nvPr/>
          </p:nvSpPr>
          <p:spPr>
            <a:xfrm>
              <a:off x="9249979" y="4173050"/>
              <a:ext cx="24762" cy="140583"/>
            </a:xfrm>
            <a:custGeom>
              <a:avLst/>
              <a:gdLst/>
              <a:ahLst/>
              <a:cxnLst/>
              <a:rect l="l" t="t" r="r" b="b"/>
              <a:pathLst>
                <a:path w="502" h="2850" extrusionOk="0">
                  <a:moveTo>
                    <a:pt x="217" y="59"/>
                  </a:moveTo>
                  <a:lnTo>
                    <a:pt x="217" y="59"/>
                  </a:lnTo>
                  <a:lnTo>
                    <a:pt x="276" y="218"/>
                  </a:lnTo>
                  <a:lnTo>
                    <a:pt x="334" y="327"/>
                  </a:lnTo>
                  <a:lnTo>
                    <a:pt x="343" y="368"/>
                  </a:lnTo>
                  <a:lnTo>
                    <a:pt x="359" y="410"/>
                  </a:lnTo>
                  <a:lnTo>
                    <a:pt x="393" y="686"/>
                  </a:lnTo>
                  <a:lnTo>
                    <a:pt x="410" y="845"/>
                  </a:lnTo>
                  <a:lnTo>
                    <a:pt x="418" y="928"/>
                  </a:lnTo>
                  <a:lnTo>
                    <a:pt x="426" y="1003"/>
                  </a:lnTo>
                  <a:lnTo>
                    <a:pt x="435" y="1162"/>
                  </a:lnTo>
                  <a:lnTo>
                    <a:pt x="443" y="1321"/>
                  </a:lnTo>
                  <a:lnTo>
                    <a:pt x="460" y="1480"/>
                  </a:lnTo>
                  <a:lnTo>
                    <a:pt x="468" y="1638"/>
                  </a:lnTo>
                  <a:lnTo>
                    <a:pt x="468" y="1663"/>
                  </a:lnTo>
                  <a:lnTo>
                    <a:pt x="476" y="1797"/>
                  </a:lnTo>
                  <a:lnTo>
                    <a:pt x="485" y="1956"/>
                  </a:lnTo>
                  <a:lnTo>
                    <a:pt x="493" y="2114"/>
                  </a:lnTo>
                  <a:lnTo>
                    <a:pt x="501" y="2282"/>
                  </a:lnTo>
                  <a:lnTo>
                    <a:pt x="501" y="2440"/>
                  </a:lnTo>
                  <a:lnTo>
                    <a:pt x="501" y="2591"/>
                  </a:lnTo>
                  <a:lnTo>
                    <a:pt x="501" y="2599"/>
                  </a:lnTo>
                  <a:lnTo>
                    <a:pt x="259" y="2850"/>
                  </a:lnTo>
                  <a:lnTo>
                    <a:pt x="17" y="2607"/>
                  </a:lnTo>
                  <a:lnTo>
                    <a:pt x="17" y="2457"/>
                  </a:lnTo>
                  <a:lnTo>
                    <a:pt x="17" y="2298"/>
                  </a:lnTo>
                  <a:lnTo>
                    <a:pt x="17" y="2140"/>
                  </a:lnTo>
                  <a:lnTo>
                    <a:pt x="17" y="1981"/>
                  </a:lnTo>
                  <a:lnTo>
                    <a:pt x="17" y="1822"/>
                  </a:lnTo>
                  <a:lnTo>
                    <a:pt x="17" y="1688"/>
                  </a:lnTo>
                  <a:lnTo>
                    <a:pt x="17" y="1663"/>
                  </a:lnTo>
                  <a:lnTo>
                    <a:pt x="17" y="1505"/>
                  </a:lnTo>
                  <a:lnTo>
                    <a:pt x="17" y="1346"/>
                  </a:lnTo>
                  <a:lnTo>
                    <a:pt x="9" y="1187"/>
                  </a:lnTo>
                  <a:lnTo>
                    <a:pt x="0" y="1028"/>
                  </a:lnTo>
                  <a:lnTo>
                    <a:pt x="0" y="962"/>
                  </a:lnTo>
                  <a:lnTo>
                    <a:pt x="0" y="870"/>
                  </a:lnTo>
                  <a:lnTo>
                    <a:pt x="0" y="711"/>
                  </a:lnTo>
                  <a:lnTo>
                    <a:pt x="0" y="444"/>
                  </a:lnTo>
                  <a:lnTo>
                    <a:pt x="17" y="394"/>
                  </a:lnTo>
                  <a:lnTo>
                    <a:pt x="25" y="360"/>
                  </a:lnTo>
                  <a:lnTo>
                    <a:pt x="59" y="243"/>
                  </a:lnTo>
                  <a:lnTo>
                    <a:pt x="109" y="76"/>
                  </a:lnTo>
                  <a:lnTo>
                    <a:pt x="109" y="68"/>
                  </a:lnTo>
                  <a:lnTo>
                    <a:pt x="167"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277;p14">
              <a:extLst>
                <a:ext uri="{FF2B5EF4-FFF2-40B4-BE49-F238E27FC236}">
                  <a16:creationId xmlns:a16="http://schemas.microsoft.com/office/drawing/2014/main" id="{32733720-B69C-AC31-A6F7-3D71F5CC3990}"/>
                </a:ext>
              </a:extLst>
            </p:cNvPr>
            <p:cNvSpPr/>
            <p:nvPr/>
          </p:nvSpPr>
          <p:spPr>
            <a:xfrm>
              <a:off x="9407777" y="4115781"/>
              <a:ext cx="25601" cy="148426"/>
            </a:xfrm>
            <a:custGeom>
              <a:avLst/>
              <a:gdLst/>
              <a:ahLst/>
              <a:cxnLst/>
              <a:rect l="l" t="t" r="r" b="b"/>
              <a:pathLst>
                <a:path w="519" h="3009" extrusionOk="0">
                  <a:moveTo>
                    <a:pt x="260" y="9"/>
                  </a:moveTo>
                  <a:lnTo>
                    <a:pt x="285" y="34"/>
                  </a:lnTo>
                  <a:lnTo>
                    <a:pt x="285" y="101"/>
                  </a:lnTo>
                  <a:lnTo>
                    <a:pt x="293" y="184"/>
                  </a:lnTo>
                  <a:lnTo>
                    <a:pt x="302" y="268"/>
                  </a:lnTo>
                  <a:lnTo>
                    <a:pt x="310" y="352"/>
                  </a:lnTo>
                  <a:lnTo>
                    <a:pt x="310" y="393"/>
                  </a:lnTo>
                  <a:lnTo>
                    <a:pt x="310" y="435"/>
                  </a:lnTo>
                  <a:lnTo>
                    <a:pt x="318" y="519"/>
                  </a:lnTo>
                  <a:lnTo>
                    <a:pt x="327" y="602"/>
                  </a:lnTo>
                  <a:lnTo>
                    <a:pt x="335" y="686"/>
                  </a:lnTo>
                  <a:lnTo>
                    <a:pt x="352" y="769"/>
                  </a:lnTo>
                  <a:lnTo>
                    <a:pt x="360" y="828"/>
                  </a:lnTo>
                  <a:lnTo>
                    <a:pt x="360" y="853"/>
                  </a:lnTo>
                  <a:lnTo>
                    <a:pt x="360" y="945"/>
                  </a:lnTo>
                  <a:lnTo>
                    <a:pt x="368" y="1028"/>
                  </a:lnTo>
                  <a:lnTo>
                    <a:pt x="377" y="1112"/>
                  </a:lnTo>
                  <a:lnTo>
                    <a:pt x="385" y="1195"/>
                  </a:lnTo>
                  <a:lnTo>
                    <a:pt x="410" y="1371"/>
                  </a:lnTo>
                  <a:lnTo>
                    <a:pt x="427" y="1546"/>
                  </a:lnTo>
                  <a:lnTo>
                    <a:pt x="444" y="1713"/>
                  </a:lnTo>
                  <a:lnTo>
                    <a:pt x="460" y="1889"/>
                  </a:lnTo>
                  <a:lnTo>
                    <a:pt x="469" y="1964"/>
                  </a:lnTo>
                  <a:lnTo>
                    <a:pt x="477" y="2064"/>
                  </a:lnTo>
                  <a:lnTo>
                    <a:pt x="485" y="2156"/>
                  </a:lnTo>
                  <a:lnTo>
                    <a:pt x="494" y="2240"/>
                  </a:lnTo>
                  <a:lnTo>
                    <a:pt x="502" y="2323"/>
                  </a:lnTo>
                  <a:lnTo>
                    <a:pt x="510" y="2415"/>
                  </a:lnTo>
                  <a:lnTo>
                    <a:pt x="519" y="2507"/>
                  </a:lnTo>
                  <a:lnTo>
                    <a:pt x="519" y="2590"/>
                  </a:lnTo>
                  <a:lnTo>
                    <a:pt x="519" y="2682"/>
                  </a:lnTo>
                  <a:lnTo>
                    <a:pt x="519" y="2749"/>
                  </a:lnTo>
                  <a:lnTo>
                    <a:pt x="519" y="2766"/>
                  </a:lnTo>
                  <a:lnTo>
                    <a:pt x="285" y="3008"/>
                  </a:lnTo>
                  <a:lnTo>
                    <a:pt x="43" y="2774"/>
                  </a:lnTo>
                  <a:lnTo>
                    <a:pt x="43" y="2607"/>
                  </a:lnTo>
                  <a:lnTo>
                    <a:pt x="43" y="2524"/>
                  </a:lnTo>
                  <a:lnTo>
                    <a:pt x="43" y="2440"/>
                  </a:lnTo>
                  <a:lnTo>
                    <a:pt x="43" y="2357"/>
                  </a:lnTo>
                  <a:lnTo>
                    <a:pt x="43" y="2273"/>
                  </a:lnTo>
                  <a:lnTo>
                    <a:pt x="43" y="2181"/>
                  </a:lnTo>
                  <a:lnTo>
                    <a:pt x="43" y="2098"/>
                  </a:lnTo>
                  <a:lnTo>
                    <a:pt x="34" y="1997"/>
                  </a:lnTo>
                  <a:lnTo>
                    <a:pt x="34" y="1922"/>
                  </a:lnTo>
                  <a:lnTo>
                    <a:pt x="26" y="1755"/>
                  </a:lnTo>
                  <a:lnTo>
                    <a:pt x="17" y="1580"/>
                  </a:lnTo>
                  <a:lnTo>
                    <a:pt x="9" y="1404"/>
                  </a:lnTo>
                  <a:lnTo>
                    <a:pt x="1" y="1229"/>
                  </a:lnTo>
                  <a:lnTo>
                    <a:pt x="1" y="1145"/>
                  </a:lnTo>
                  <a:lnTo>
                    <a:pt x="1" y="1053"/>
                  </a:lnTo>
                  <a:lnTo>
                    <a:pt x="1" y="970"/>
                  </a:lnTo>
                  <a:lnTo>
                    <a:pt x="1" y="878"/>
                  </a:lnTo>
                  <a:lnTo>
                    <a:pt x="1" y="794"/>
                  </a:lnTo>
                  <a:lnTo>
                    <a:pt x="1" y="702"/>
                  </a:lnTo>
                  <a:lnTo>
                    <a:pt x="1" y="611"/>
                  </a:lnTo>
                  <a:lnTo>
                    <a:pt x="1" y="527"/>
                  </a:lnTo>
                  <a:lnTo>
                    <a:pt x="1" y="435"/>
                  </a:lnTo>
                  <a:lnTo>
                    <a:pt x="1" y="393"/>
                  </a:lnTo>
                  <a:lnTo>
                    <a:pt x="1" y="352"/>
                  </a:lnTo>
                  <a:lnTo>
                    <a:pt x="9" y="260"/>
                  </a:lnTo>
                  <a:lnTo>
                    <a:pt x="17" y="176"/>
                  </a:lnTo>
                  <a:lnTo>
                    <a:pt x="26" y="84"/>
                  </a:lnTo>
                  <a:lnTo>
                    <a:pt x="34" y="26"/>
                  </a:lnTo>
                  <a:lnTo>
                    <a:pt x="6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278;p14">
              <a:extLst>
                <a:ext uri="{FF2B5EF4-FFF2-40B4-BE49-F238E27FC236}">
                  <a16:creationId xmlns:a16="http://schemas.microsoft.com/office/drawing/2014/main" id="{ED2A4412-F73D-02BC-A999-2A912FDAED41}"/>
                </a:ext>
              </a:extLst>
            </p:cNvPr>
            <p:cNvSpPr/>
            <p:nvPr/>
          </p:nvSpPr>
          <p:spPr>
            <a:xfrm>
              <a:off x="9537163" y="4122391"/>
              <a:ext cx="27673" cy="122431"/>
            </a:xfrm>
            <a:custGeom>
              <a:avLst/>
              <a:gdLst/>
              <a:ahLst/>
              <a:cxnLst/>
              <a:rect l="l" t="t" r="r" b="b"/>
              <a:pathLst>
                <a:path w="561" h="2482" extrusionOk="0">
                  <a:moveTo>
                    <a:pt x="360" y="17"/>
                  </a:moveTo>
                  <a:lnTo>
                    <a:pt x="427" y="92"/>
                  </a:lnTo>
                  <a:lnTo>
                    <a:pt x="452" y="109"/>
                  </a:lnTo>
                  <a:lnTo>
                    <a:pt x="469" y="159"/>
                  </a:lnTo>
                  <a:lnTo>
                    <a:pt x="485" y="226"/>
                  </a:lnTo>
                  <a:lnTo>
                    <a:pt x="494" y="251"/>
                  </a:lnTo>
                  <a:lnTo>
                    <a:pt x="494" y="301"/>
                  </a:lnTo>
                  <a:lnTo>
                    <a:pt x="494" y="368"/>
                  </a:lnTo>
                  <a:lnTo>
                    <a:pt x="494" y="435"/>
                  </a:lnTo>
                  <a:lnTo>
                    <a:pt x="494" y="903"/>
                  </a:lnTo>
                  <a:lnTo>
                    <a:pt x="494" y="969"/>
                  </a:lnTo>
                  <a:lnTo>
                    <a:pt x="494" y="1036"/>
                  </a:lnTo>
                  <a:lnTo>
                    <a:pt x="494" y="1103"/>
                  </a:lnTo>
                  <a:lnTo>
                    <a:pt x="494" y="1170"/>
                  </a:lnTo>
                  <a:lnTo>
                    <a:pt x="494" y="1237"/>
                  </a:lnTo>
                  <a:lnTo>
                    <a:pt x="502" y="1337"/>
                  </a:lnTo>
                  <a:lnTo>
                    <a:pt x="502" y="1370"/>
                  </a:lnTo>
                  <a:lnTo>
                    <a:pt x="511" y="1504"/>
                  </a:lnTo>
                  <a:lnTo>
                    <a:pt x="519" y="1638"/>
                  </a:lnTo>
                  <a:lnTo>
                    <a:pt x="544" y="1922"/>
                  </a:lnTo>
                  <a:lnTo>
                    <a:pt x="552" y="2055"/>
                  </a:lnTo>
                  <a:lnTo>
                    <a:pt x="561" y="2181"/>
                  </a:lnTo>
                  <a:lnTo>
                    <a:pt x="561" y="2197"/>
                  </a:lnTo>
                  <a:lnTo>
                    <a:pt x="293" y="2481"/>
                  </a:lnTo>
                  <a:lnTo>
                    <a:pt x="1" y="2214"/>
                  </a:lnTo>
                  <a:lnTo>
                    <a:pt x="1" y="2206"/>
                  </a:lnTo>
                  <a:lnTo>
                    <a:pt x="1" y="2080"/>
                  </a:lnTo>
                  <a:lnTo>
                    <a:pt x="1" y="1938"/>
                  </a:lnTo>
                  <a:lnTo>
                    <a:pt x="1" y="1663"/>
                  </a:lnTo>
                  <a:lnTo>
                    <a:pt x="1" y="1036"/>
                  </a:lnTo>
                  <a:lnTo>
                    <a:pt x="1" y="969"/>
                  </a:lnTo>
                  <a:lnTo>
                    <a:pt x="1" y="894"/>
                  </a:lnTo>
                  <a:lnTo>
                    <a:pt x="1" y="827"/>
                  </a:lnTo>
                  <a:lnTo>
                    <a:pt x="1" y="761"/>
                  </a:lnTo>
                  <a:lnTo>
                    <a:pt x="1" y="685"/>
                  </a:lnTo>
                  <a:lnTo>
                    <a:pt x="1" y="619"/>
                  </a:lnTo>
                  <a:lnTo>
                    <a:pt x="1" y="543"/>
                  </a:lnTo>
                  <a:lnTo>
                    <a:pt x="9" y="477"/>
                  </a:lnTo>
                  <a:lnTo>
                    <a:pt x="9" y="401"/>
                  </a:lnTo>
                  <a:lnTo>
                    <a:pt x="18" y="334"/>
                  </a:lnTo>
                  <a:lnTo>
                    <a:pt x="26" y="259"/>
                  </a:lnTo>
                  <a:lnTo>
                    <a:pt x="34" y="218"/>
                  </a:lnTo>
                  <a:lnTo>
                    <a:pt x="43" y="192"/>
                  </a:lnTo>
                  <a:lnTo>
                    <a:pt x="76" y="126"/>
                  </a:lnTo>
                  <a:lnTo>
                    <a:pt x="101" y="76"/>
                  </a:lnTo>
                  <a:lnTo>
                    <a:pt x="126" y="59"/>
                  </a:lnTo>
                  <a:lnTo>
                    <a:pt x="210"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279;p14">
              <a:extLst>
                <a:ext uri="{FF2B5EF4-FFF2-40B4-BE49-F238E27FC236}">
                  <a16:creationId xmlns:a16="http://schemas.microsoft.com/office/drawing/2014/main" id="{438C4E35-114F-E1D3-0E75-4A076A225A45}"/>
                </a:ext>
              </a:extLst>
            </p:cNvPr>
            <p:cNvSpPr/>
            <p:nvPr/>
          </p:nvSpPr>
          <p:spPr>
            <a:xfrm>
              <a:off x="9697922" y="4071682"/>
              <a:ext cx="23085" cy="143444"/>
            </a:xfrm>
            <a:custGeom>
              <a:avLst/>
              <a:gdLst/>
              <a:ahLst/>
              <a:cxnLst/>
              <a:rect l="l" t="t" r="r" b="b"/>
              <a:pathLst>
                <a:path w="468" h="2908" extrusionOk="0">
                  <a:moveTo>
                    <a:pt x="284" y="68"/>
                  </a:moveTo>
                  <a:lnTo>
                    <a:pt x="284" y="76"/>
                  </a:lnTo>
                  <a:lnTo>
                    <a:pt x="326" y="176"/>
                  </a:lnTo>
                  <a:lnTo>
                    <a:pt x="351" y="226"/>
                  </a:lnTo>
                  <a:lnTo>
                    <a:pt x="384" y="302"/>
                  </a:lnTo>
                  <a:lnTo>
                    <a:pt x="384" y="393"/>
                  </a:lnTo>
                  <a:lnTo>
                    <a:pt x="393" y="552"/>
                  </a:lnTo>
                  <a:lnTo>
                    <a:pt x="401" y="719"/>
                  </a:lnTo>
                  <a:lnTo>
                    <a:pt x="418" y="861"/>
                  </a:lnTo>
                  <a:lnTo>
                    <a:pt x="426" y="1045"/>
                  </a:lnTo>
                  <a:lnTo>
                    <a:pt x="434" y="1371"/>
                  </a:lnTo>
                  <a:lnTo>
                    <a:pt x="451" y="1655"/>
                  </a:lnTo>
                  <a:lnTo>
                    <a:pt x="451" y="1697"/>
                  </a:lnTo>
                  <a:lnTo>
                    <a:pt x="460" y="2022"/>
                  </a:lnTo>
                  <a:lnTo>
                    <a:pt x="468" y="2657"/>
                  </a:lnTo>
                  <a:lnTo>
                    <a:pt x="468" y="2666"/>
                  </a:lnTo>
                  <a:lnTo>
                    <a:pt x="234" y="2908"/>
                  </a:lnTo>
                  <a:lnTo>
                    <a:pt x="0" y="2666"/>
                  </a:lnTo>
                  <a:lnTo>
                    <a:pt x="0" y="2657"/>
                  </a:lnTo>
                  <a:lnTo>
                    <a:pt x="8" y="2022"/>
                  </a:lnTo>
                  <a:lnTo>
                    <a:pt x="17" y="1697"/>
                  </a:lnTo>
                  <a:lnTo>
                    <a:pt x="17" y="1647"/>
                  </a:lnTo>
                  <a:lnTo>
                    <a:pt x="25" y="1371"/>
                  </a:lnTo>
                  <a:lnTo>
                    <a:pt x="33" y="1045"/>
                  </a:lnTo>
                  <a:lnTo>
                    <a:pt x="33" y="861"/>
                  </a:lnTo>
                  <a:lnTo>
                    <a:pt x="33" y="719"/>
                  </a:lnTo>
                  <a:lnTo>
                    <a:pt x="42" y="561"/>
                  </a:lnTo>
                  <a:lnTo>
                    <a:pt x="42" y="393"/>
                  </a:lnTo>
                  <a:lnTo>
                    <a:pt x="42" y="302"/>
                  </a:lnTo>
                  <a:lnTo>
                    <a:pt x="75" y="235"/>
                  </a:lnTo>
                  <a:lnTo>
                    <a:pt x="92" y="176"/>
                  </a:lnTo>
                  <a:lnTo>
                    <a:pt x="134" y="76"/>
                  </a:lnTo>
                  <a:lnTo>
                    <a:pt x="134" y="68"/>
                  </a:lnTo>
                  <a:lnTo>
                    <a:pt x="2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280;p14">
              <a:extLst>
                <a:ext uri="{FF2B5EF4-FFF2-40B4-BE49-F238E27FC236}">
                  <a16:creationId xmlns:a16="http://schemas.microsoft.com/office/drawing/2014/main" id="{4E2BC5B5-F997-901D-41CA-6EB1CAA903A3}"/>
                </a:ext>
              </a:extLst>
            </p:cNvPr>
            <p:cNvSpPr/>
            <p:nvPr/>
          </p:nvSpPr>
          <p:spPr>
            <a:xfrm>
              <a:off x="9764673" y="4088158"/>
              <a:ext cx="21901" cy="117103"/>
            </a:xfrm>
            <a:custGeom>
              <a:avLst/>
              <a:gdLst/>
              <a:ahLst/>
              <a:cxnLst/>
              <a:rect l="l" t="t" r="r" b="b"/>
              <a:pathLst>
                <a:path w="444" h="2374" extrusionOk="0">
                  <a:moveTo>
                    <a:pt x="444" y="76"/>
                  </a:moveTo>
                  <a:lnTo>
                    <a:pt x="444" y="761"/>
                  </a:lnTo>
                  <a:lnTo>
                    <a:pt x="444" y="895"/>
                  </a:lnTo>
                  <a:lnTo>
                    <a:pt x="444" y="1028"/>
                  </a:lnTo>
                  <a:lnTo>
                    <a:pt x="444" y="1104"/>
                  </a:lnTo>
                  <a:lnTo>
                    <a:pt x="444" y="1162"/>
                  </a:lnTo>
                  <a:lnTo>
                    <a:pt x="444" y="1304"/>
                  </a:lnTo>
                  <a:lnTo>
                    <a:pt x="435" y="1421"/>
                  </a:lnTo>
                  <a:lnTo>
                    <a:pt x="435" y="1438"/>
                  </a:lnTo>
                  <a:lnTo>
                    <a:pt x="419" y="1572"/>
                  </a:lnTo>
                  <a:lnTo>
                    <a:pt x="410" y="1663"/>
                  </a:lnTo>
                  <a:lnTo>
                    <a:pt x="402" y="1705"/>
                  </a:lnTo>
                  <a:lnTo>
                    <a:pt x="377" y="1839"/>
                  </a:lnTo>
                  <a:lnTo>
                    <a:pt x="360" y="1939"/>
                  </a:lnTo>
                  <a:lnTo>
                    <a:pt x="352" y="1972"/>
                  </a:lnTo>
                  <a:lnTo>
                    <a:pt x="327" y="2115"/>
                  </a:lnTo>
                  <a:lnTo>
                    <a:pt x="302" y="2248"/>
                  </a:lnTo>
                  <a:lnTo>
                    <a:pt x="126" y="2373"/>
                  </a:lnTo>
                  <a:lnTo>
                    <a:pt x="1" y="2198"/>
                  </a:lnTo>
                  <a:lnTo>
                    <a:pt x="18" y="2056"/>
                  </a:lnTo>
                  <a:lnTo>
                    <a:pt x="34" y="1922"/>
                  </a:lnTo>
                  <a:lnTo>
                    <a:pt x="34" y="1889"/>
                  </a:lnTo>
                  <a:lnTo>
                    <a:pt x="43" y="1797"/>
                  </a:lnTo>
                  <a:lnTo>
                    <a:pt x="59" y="1663"/>
                  </a:lnTo>
                  <a:lnTo>
                    <a:pt x="59" y="1622"/>
                  </a:lnTo>
                  <a:lnTo>
                    <a:pt x="76" y="1530"/>
                  </a:lnTo>
                  <a:lnTo>
                    <a:pt x="93" y="1396"/>
                  </a:lnTo>
                  <a:lnTo>
                    <a:pt x="93" y="1379"/>
                  </a:lnTo>
                  <a:lnTo>
                    <a:pt x="118" y="1262"/>
                  </a:lnTo>
                  <a:lnTo>
                    <a:pt x="143" y="1137"/>
                  </a:lnTo>
                  <a:lnTo>
                    <a:pt x="151" y="1070"/>
                  </a:lnTo>
                  <a:lnTo>
                    <a:pt x="168" y="1003"/>
                  </a:lnTo>
                  <a:lnTo>
                    <a:pt x="185" y="870"/>
                  </a:lnTo>
                  <a:lnTo>
                    <a:pt x="210" y="736"/>
                  </a:lnTo>
                  <a:lnTo>
                    <a:pt x="210" y="711"/>
                  </a:lnTo>
                  <a:lnTo>
                    <a:pt x="235" y="602"/>
                  </a:lnTo>
                  <a:lnTo>
                    <a:pt x="252" y="469"/>
                  </a:lnTo>
                  <a:lnTo>
                    <a:pt x="277" y="335"/>
                  </a:lnTo>
                  <a:lnTo>
                    <a:pt x="293" y="201"/>
                  </a:lnTo>
                  <a:lnTo>
                    <a:pt x="310" y="76"/>
                  </a:lnTo>
                  <a:lnTo>
                    <a:pt x="310" y="68"/>
                  </a:lnTo>
                  <a:lnTo>
                    <a:pt x="38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281;p14">
              <a:extLst>
                <a:ext uri="{FF2B5EF4-FFF2-40B4-BE49-F238E27FC236}">
                  <a16:creationId xmlns:a16="http://schemas.microsoft.com/office/drawing/2014/main" id="{7C29A75B-3F63-73CA-F13D-BE9D343826D0}"/>
                </a:ext>
              </a:extLst>
            </p:cNvPr>
            <p:cNvSpPr/>
            <p:nvPr/>
          </p:nvSpPr>
          <p:spPr>
            <a:xfrm>
              <a:off x="9735027" y="4404643"/>
              <a:ext cx="26440" cy="128646"/>
            </a:xfrm>
            <a:custGeom>
              <a:avLst/>
              <a:gdLst/>
              <a:ahLst/>
              <a:cxnLst/>
              <a:rect l="l" t="t" r="r" b="b"/>
              <a:pathLst>
                <a:path w="536" h="2608" extrusionOk="0">
                  <a:moveTo>
                    <a:pt x="418" y="68"/>
                  </a:moveTo>
                  <a:lnTo>
                    <a:pt x="418" y="76"/>
                  </a:lnTo>
                  <a:lnTo>
                    <a:pt x="468" y="201"/>
                  </a:lnTo>
                  <a:lnTo>
                    <a:pt x="477" y="218"/>
                  </a:lnTo>
                  <a:lnTo>
                    <a:pt x="510" y="293"/>
                  </a:lnTo>
                  <a:lnTo>
                    <a:pt x="535" y="368"/>
                  </a:lnTo>
                  <a:lnTo>
                    <a:pt x="535" y="377"/>
                  </a:lnTo>
                  <a:lnTo>
                    <a:pt x="527" y="519"/>
                  </a:lnTo>
                  <a:lnTo>
                    <a:pt x="518" y="661"/>
                  </a:lnTo>
                  <a:lnTo>
                    <a:pt x="510" y="811"/>
                  </a:lnTo>
                  <a:lnTo>
                    <a:pt x="510" y="853"/>
                  </a:lnTo>
                  <a:lnTo>
                    <a:pt x="502" y="953"/>
                  </a:lnTo>
                  <a:lnTo>
                    <a:pt x="493" y="1095"/>
                  </a:lnTo>
                  <a:lnTo>
                    <a:pt x="485" y="1246"/>
                  </a:lnTo>
                  <a:lnTo>
                    <a:pt x="477" y="1388"/>
                  </a:lnTo>
                  <a:lnTo>
                    <a:pt x="468" y="1530"/>
                  </a:lnTo>
                  <a:lnTo>
                    <a:pt x="468" y="1530"/>
                  </a:lnTo>
                  <a:lnTo>
                    <a:pt x="460" y="1680"/>
                  </a:lnTo>
                  <a:lnTo>
                    <a:pt x="452" y="1822"/>
                  </a:lnTo>
                  <a:lnTo>
                    <a:pt x="443" y="1964"/>
                  </a:lnTo>
                  <a:lnTo>
                    <a:pt x="435" y="2114"/>
                  </a:lnTo>
                  <a:lnTo>
                    <a:pt x="418" y="2390"/>
                  </a:lnTo>
                  <a:lnTo>
                    <a:pt x="418" y="2398"/>
                  </a:lnTo>
                  <a:lnTo>
                    <a:pt x="201" y="2607"/>
                  </a:lnTo>
                  <a:lnTo>
                    <a:pt x="0" y="2390"/>
                  </a:lnTo>
                  <a:lnTo>
                    <a:pt x="0" y="2373"/>
                  </a:lnTo>
                  <a:lnTo>
                    <a:pt x="9" y="2098"/>
                  </a:lnTo>
                  <a:lnTo>
                    <a:pt x="9" y="1947"/>
                  </a:lnTo>
                  <a:lnTo>
                    <a:pt x="9" y="1797"/>
                  </a:lnTo>
                  <a:lnTo>
                    <a:pt x="9" y="1655"/>
                  </a:lnTo>
                  <a:lnTo>
                    <a:pt x="17" y="1505"/>
                  </a:lnTo>
                  <a:lnTo>
                    <a:pt x="17" y="1505"/>
                  </a:lnTo>
                  <a:lnTo>
                    <a:pt x="25" y="1363"/>
                  </a:lnTo>
                  <a:lnTo>
                    <a:pt x="34" y="1221"/>
                  </a:lnTo>
                  <a:lnTo>
                    <a:pt x="42" y="1070"/>
                  </a:lnTo>
                  <a:lnTo>
                    <a:pt x="51" y="920"/>
                  </a:lnTo>
                  <a:lnTo>
                    <a:pt x="59" y="820"/>
                  </a:lnTo>
                  <a:lnTo>
                    <a:pt x="59" y="778"/>
                  </a:lnTo>
                  <a:lnTo>
                    <a:pt x="76" y="627"/>
                  </a:lnTo>
                  <a:lnTo>
                    <a:pt x="92" y="485"/>
                  </a:lnTo>
                  <a:lnTo>
                    <a:pt x="109" y="335"/>
                  </a:lnTo>
                  <a:lnTo>
                    <a:pt x="109" y="335"/>
                  </a:lnTo>
                  <a:lnTo>
                    <a:pt x="142" y="268"/>
                  </a:lnTo>
                  <a:lnTo>
                    <a:pt x="184" y="193"/>
                  </a:lnTo>
                  <a:lnTo>
                    <a:pt x="201" y="185"/>
                  </a:lnTo>
                  <a:lnTo>
                    <a:pt x="268" y="68"/>
                  </a:lnTo>
                  <a:lnTo>
                    <a:pt x="268" y="59"/>
                  </a:lnTo>
                  <a:lnTo>
                    <a:pt x="34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282;p14">
              <a:extLst>
                <a:ext uri="{FF2B5EF4-FFF2-40B4-BE49-F238E27FC236}">
                  <a16:creationId xmlns:a16="http://schemas.microsoft.com/office/drawing/2014/main" id="{C709F67B-B382-6242-0D20-CC4B9611D76E}"/>
                </a:ext>
              </a:extLst>
            </p:cNvPr>
            <p:cNvSpPr/>
            <p:nvPr/>
          </p:nvSpPr>
          <p:spPr>
            <a:xfrm>
              <a:off x="9716419" y="4344069"/>
              <a:ext cx="44987" cy="121642"/>
            </a:xfrm>
            <a:custGeom>
              <a:avLst/>
              <a:gdLst/>
              <a:ahLst/>
              <a:cxnLst/>
              <a:rect l="l" t="t" r="r" b="b"/>
              <a:pathLst>
                <a:path w="912" h="2466" extrusionOk="0">
                  <a:moveTo>
                    <a:pt x="753" y="26"/>
                  </a:moveTo>
                  <a:lnTo>
                    <a:pt x="870" y="118"/>
                  </a:lnTo>
                  <a:lnTo>
                    <a:pt x="886" y="193"/>
                  </a:lnTo>
                  <a:lnTo>
                    <a:pt x="912" y="285"/>
                  </a:lnTo>
                  <a:lnTo>
                    <a:pt x="903" y="335"/>
                  </a:lnTo>
                  <a:lnTo>
                    <a:pt x="878" y="477"/>
                  </a:lnTo>
                  <a:lnTo>
                    <a:pt x="853" y="611"/>
                  </a:lnTo>
                  <a:lnTo>
                    <a:pt x="828" y="753"/>
                  </a:lnTo>
                  <a:lnTo>
                    <a:pt x="803" y="886"/>
                  </a:lnTo>
                  <a:lnTo>
                    <a:pt x="778" y="1028"/>
                  </a:lnTo>
                  <a:lnTo>
                    <a:pt x="753" y="1162"/>
                  </a:lnTo>
                  <a:lnTo>
                    <a:pt x="719" y="1304"/>
                  </a:lnTo>
                  <a:lnTo>
                    <a:pt x="703" y="1404"/>
                  </a:lnTo>
                  <a:lnTo>
                    <a:pt x="694" y="1438"/>
                  </a:lnTo>
                  <a:lnTo>
                    <a:pt x="636" y="1713"/>
                  </a:lnTo>
                  <a:lnTo>
                    <a:pt x="577" y="1981"/>
                  </a:lnTo>
                  <a:lnTo>
                    <a:pt x="519" y="2248"/>
                  </a:lnTo>
                  <a:lnTo>
                    <a:pt x="519" y="2256"/>
                  </a:lnTo>
                  <a:lnTo>
                    <a:pt x="210" y="2465"/>
                  </a:lnTo>
                  <a:lnTo>
                    <a:pt x="1" y="2156"/>
                  </a:lnTo>
                  <a:lnTo>
                    <a:pt x="1" y="2139"/>
                  </a:lnTo>
                  <a:lnTo>
                    <a:pt x="51" y="1880"/>
                  </a:lnTo>
                  <a:lnTo>
                    <a:pt x="101" y="1605"/>
                  </a:lnTo>
                  <a:lnTo>
                    <a:pt x="160" y="1329"/>
                  </a:lnTo>
                  <a:lnTo>
                    <a:pt x="160" y="1304"/>
                  </a:lnTo>
                  <a:lnTo>
                    <a:pt x="185" y="1195"/>
                  </a:lnTo>
                  <a:lnTo>
                    <a:pt x="210" y="1062"/>
                  </a:lnTo>
                  <a:lnTo>
                    <a:pt x="243" y="920"/>
                  </a:lnTo>
                  <a:lnTo>
                    <a:pt x="268" y="786"/>
                  </a:lnTo>
                  <a:lnTo>
                    <a:pt x="293" y="652"/>
                  </a:lnTo>
                  <a:lnTo>
                    <a:pt x="318" y="519"/>
                  </a:lnTo>
                  <a:lnTo>
                    <a:pt x="343" y="377"/>
                  </a:lnTo>
                  <a:lnTo>
                    <a:pt x="369" y="243"/>
                  </a:lnTo>
                  <a:lnTo>
                    <a:pt x="377" y="193"/>
                  </a:lnTo>
                  <a:lnTo>
                    <a:pt x="435" y="118"/>
                  </a:lnTo>
                  <a:lnTo>
                    <a:pt x="477" y="51"/>
                  </a:lnTo>
                  <a:lnTo>
                    <a:pt x="61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283;p14">
              <a:extLst>
                <a:ext uri="{FF2B5EF4-FFF2-40B4-BE49-F238E27FC236}">
                  <a16:creationId xmlns:a16="http://schemas.microsoft.com/office/drawing/2014/main" id="{89074DB9-CE2E-B4B7-F1C4-70CF3EC3894D}"/>
                </a:ext>
              </a:extLst>
            </p:cNvPr>
            <p:cNvSpPr/>
            <p:nvPr/>
          </p:nvSpPr>
          <p:spPr>
            <a:xfrm>
              <a:off x="9526903" y="4346141"/>
              <a:ext cx="21063" cy="65556"/>
            </a:xfrm>
            <a:custGeom>
              <a:avLst/>
              <a:gdLst/>
              <a:ahLst/>
              <a:cxnLst/>
              <a:rect l="l" t="t" r="r" b="b"/>
              <a:pathLst>
                <a:path w="427" h="1329" extrusionOk="0">
                  <a:moveTo>
                    <a:pt x="92" y="1"/>
                  </a:moveTo>
                  <a:lnTo>
                    <a:pt x="351" y="26"/>
                  </a:lnTo>
                  <a:lnTo>
                    <a:pt x="393" y="34"/>
                  </a:lnTo>
                  <a:lnTo>
                    <a:pt x="418" y="101"/>
                  </a:lnTo>
                  <a:lnTo>
                    <a:pt x="426" y="126"/>
                  </a:lnTo>
                  <a:lnTo>
                    <a:pt x="426" y="176"/>
                  </a:lnTo>
                  <a:lnTo>
                    <a:pt x="418" y="243"/>
                  </a:lnTo>
                  <a:lnTo>
                    <a:pt x="409" y="310"/>
                  </a:lnTo>
                  <a:lnTo>
                    <a:pt x="401" y="385"/>
                  </a:lnTo>
                  <a:lnTo>
                    <a:pt x="401" y="452"/>
                  </a:lnTo>
                  <a:lnTo>
                    <a:pt x="393" y="527"/>
                  </a:lnTo>
                  <a:lnTo>
                    <a:pt x="384" y="594"/>
                  </a:lnTo>
                  <a:lnTo>
                    <a:pt x="376" y="711"/>
                  </a:lnTo>
                  <a:lnTo>
                    <a:pt x="376" y="736"/>
                  </a:lnTo>
                  <a:lnTo>
                    <a:pt x="368" y="878"/>
                  </a:lnTo>
                  <a:lnTo>
                    <a:pt x="351" y="1153"/>
                  </a:lnTo>
                  <a:lnTo>
                    <a:pt x="351" y="1162"/>
                  </a:lnTo>
                  <a:lnTo>
                    <a:pt x="167" y="1329"/>
                  </a:lnTo>
                  <a:lnTo>
                    <a:pt x="0" y="1153"/>
                  </a:lnTo>
                  <a:lnTo>
                    <a:pt x="0" y="1145"/>
                  </a:lnTo>
                  <a:lnTo>
                    <a:pt x="0" y="861"/>
                  </a:lnTo>
                  <a:lnTo>
                    <a:pt x="0" y="719"/>
                  </a:lnTo>
                  <a:lnTo>
                    <a:pt x="0" y="285"/>
                  </a:lnTo>
                  <a:lnTo>
                    <a:pt x="0" y="209"/>
                  </a:lnTo>
                  <a:lnTo>
                    <a:pt x="0" y="134"/>
                  </a:lnTo>
                  <a:lnTo>
                    <a:pt x="0" y="84"/>
                  </a:lnTo>
                  <a:lnTo>
                    <a:pt x="8" y="67"/>
                  </a:lnTo>
                  <a:lnTo>
                    <a:pt x="50"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284;p14">
              <a:extLst>
                <a:ext uri="{FF2B5EF4-FFF2-40B4-BE49-F238E27FC236}">
                  <a16:creationId xmlns:a16="http://schemas.microsoft.com/office/drawing/2014/main" id="{0ECB6C9E-647B-43E0-EF7C-83878D8EC523}"/>
                </a:ext>
              </a:extLst>
            </p:cNvPr>
            <p:cNvSpPr/>
            <p:nvPr/>
          </p:nvSpPr>
          <p:spPr>
            <a:xfrm>
              <a:off x="9390069" y="4457818"/>
              <a:ext cx="31372" cy="70933"/>
            </a:xfrm>
            <a:custGeom>
              <a:avLst/>
              <a:gdLst/>
              <a:ahLst/>
              <a:cxnLst/>
              <a:rect l="l" t="t" r="r" b="b"/>
              <a:pathLst>
                <a:path w="636" h="1438" extrusionOk="0">
                  <a:moveTo>
                    <a:pt x="310" y="42"/>
                  </a:moveTo>
                  <a:lnTo>
                    <a:pt x="310" y="42"/>
                  </a:lnTo>
                  <a:lnTo>
                    <a:pt x="351" y="84"/>
                  </a:lnTo>
                  <a:lnTo>
                    <a:pt x="427" y="159"/>
                  </a:lnTo>
                  <a:lnTo>
                    <a:pt x="427" y="159"/>
                  </a:lnTo>
                  <a:lnTo>
                    <a:pt x="527" y="251"/>
                  </a:lnTo>
                  <a:lnTo>
                    <a:pt x="552" y="285"/>
                  </a:lnTo>
                  <a:lnTo>
                    <a:pt x="569" y="301"/>
                  </a:lnTo>
                  <a:lnTo>
                    <a:pt x="594" y="351"/>
                  </a:lnTo>
                  <a:lnTo>
                    <a:pt x="619" y="427"/>
                  </a:lnTo>
                  <a:lnTo>
                    <a:pt x="619" y="435"/>
                  </a:lnTo>
                  <a:lnTo>
                    <a:pt x="627" y="502"/>
                  </a:lnTo>
                  <a:lnTo>
                    <a:pt x="635" y="552"/>
                  </a:lnTo>
                  <a:lnTo>
                    <a:pt x="635" y="569"/>
                  </a:lnTo>
                  <a:lnTo>
                    <a:pt x="635" y="644"/>
                  </a:lnTo>
                  <a:lnTo>
                    <a:pt x="635" y="719"/>
                  </a:lnTo>
                  <a:lnTo>
                    <a:pt x="635" y="794"/>
                  </a:lnTo>
                  <a:lnTo>
                    <a:pt x="635" y="1178"/>
                  </a:lnTo>
                  <a:lnTo>
                    <a:pt x="427" y="1437"/>
                  </a:lnTo>
                  <a:lnTo>
                    <a:pt x="159" y="1229"/>
                  </a:lnTo>
                  <a:lnTo>
                    <a:pt x="159" y="1220"/>
                  </a:lnTo>
                  <a:lnTo>
                    <a:pt x="143" y="1153"/>
                  </a:lnTo>
                  <a:lnTo>
                    <a:pt x="126" y="1087"/>
                  </a:lnTo>
                  <a:lnTo>
                    <a:pt x="109" y="1020"/>
                  </a:lnTo>
                  <a:lnTo>
                    <a:pt x="92" y="953"/>
                  </a:lnTo>
                  <a:lnTo>
                    <a:pt x="76" y="911"/>
                  </a:lnTo>
                  <a:lnTo>
                    <a:pt x="76" y="878"/>
                  </a:lnTo>
                  <a:lnTo>
                    <a:pt x="51" y="811"/>
                  </a:lnTo>
                  <a:lnTo>
                    <a:pt x="34" y="744"/>
                  </a:lnTo>
                  <a:lnTo>
                    <a:pt x="17" y="677"/>
                  </a:lnTo>
                  <a:lnTo>
                    <a:pt x="17" y="660"/>
                  </a:lnTo>
                  <a:lnTo>
                    <a:pt x="9" y="610"/>
                  </a:lnTo>
                  <a:lnTo>
                    <a:pt x="1" y="552"/>
                  </a:lnTo>
                  <a:lnTo>
                    <a:pt x="1" y="535"/>
                  </a:lnTo>
                  <a:lnTo>
                    <a:pt x="1" y="460"/>
                  </a:lnTo>
                  <a:lnTo>
                    <a:pt x="9" y="410"/>
                  </a:lnTo>
                  <a:lnTo>
                    <a:pt x="17" y="393"/>
                  </a:lnTo>
                  <a:lnTo>
                    <a:pt x="34" y="343"/>
                  </a:lnTo>
                  <a:lnTo>
                    <a:pt x="92" y="234"/>
                  </a:lnTo>
                  <a:lnTo>
                    <a:pt x="92" y="234"/>
                  </a:lnTo>
                  <a:lnTo>
                    <a:pt x="143" y="134"/>
                  </a:lnTo>
                  <a:lnTo>
                    <a:pt x="168" y="76"/>
                  </a:lnTo>
                  <a:lnTo>
                    <a:pt x="168" y="76"/>
                  </a:lnTo>
                  <a:lnTo>
                    <a:pt x="2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285;p14">
              <a:extLst>
                <a:ext uri="{FF2B5EF4-FFF2-40B4-BE49-F238E27FC236}">
                  <a16:creationId xmlns:a16="http://schemas.microsoft.com/office/drawing/2014/main" id="{55D430B3-CBDF-E0F6-7EB2-606AF6A96C54}"/>
                </a:ext>
              </a:extLst>
            </p:cNvPr>
            <p:cNvSpPr/>
            <p:nvPr/>
          </p:nvSpPr>
          <p:spPr>
            <a:xfrm>
              <a:off x="9204647" y="4414558"/>
              <a:ext cx="41632" cy="118287"/>
            </a:xfrm>
            <a:custGeom>
              <a:avLst/>
              <a:gdLst/>
              <a:ahLst/>
              <a:cxnLst/>
              <a:rect l="l" t="t" r="r" b="b"/>
              <a:pathLst>
                <a:path w="844" h="2398" extrusionOk="0">
                  <a:moveTo>
                    <a:pt x="176" y="67"/>
                  </a:moveTo>
                  <a:lnTo>
                    <a:pt x="176" y="76"/>
                  </a:lnTo>
                  <a:lnTo>
                    <a:pt x="201" y="134"/>
                  </a:lnTo>
                  <a:lnTo>
                    <a:pt x="234" y="192"/>
                  </a:lnTo>
                  <a:lnTo>
                    <a:pt x="268" y="251"/>
                  </a:lnTo>
                  <a:lnTo>
                    <a:pt x="284" y="276"/>
                  </a:lnTo>
                  <a:lnTo>
                    <a:pt x="301" y="318"/>
                  </a:lnTo>
                  <a:lnTo>
                    <a:pt x="334" y="376"/>
                  </a:lnTo>
                  <a:lnTo>
                    <a:pt x="359" y="418"/>
                  </a:lnTo>
                  <a:lnTo>
                    <a:pt x="376" y="435"/>
                  </a:lnTo>
                  <a:lnTo>
                    <a:pt x="401" y="493"/>
                  </a:lnTo>
                  <a:lnTo>
                    <a:pt x="426" y="543"/>
                  </a:lnTo>
                  <a:lnTo>
                    <a:pt x="426" y="560"/>
                  </a:lnTo>
                  <a:lnTo>
                    <a:pt x="443" y="619"/>
                  </a:lnTo>
                  <a:lnTo>
                    <a:pt x="460" y="685"/>
                  </a:lnTo>
                  <a:lnTo>
                    <a:pt x="476" y="752"/>
                  </a:lnTo>
                  <a:lnTo>
                    <a:pt x="493" y="811"/>
                  </a:lnTo>
                  <a:lnTo>
                    <a:pt x="527" y="928"/>
                  </a:lnTo>
                  <a:lnTo>
                    <a:pt x="527" y="936"/>
                  </a:lnTo>
                  <a:lnTo>
                    <a:pt x="568" y="1070"/>
                  </a:lnTo>
                  <a:lnTo>
                    <a:pt x="602" y="1195"/>
                  </a:lnTo>
                  <a:lnTo>
                    <a:pt x="635" y="1329"/>
                  </a:lnTo>
                  <a:lnTo>
                    <a:pt x="669" y="1446"/>
                  </a:lnTo>
                  <a:lnTo>
                    <a:pt x="710" y="1579"/>
                  </a:lnTo>
                  <a:lnTo>
                    <a:pt x="777" y="1847"/>
                  </a:lnTo>
                  <a:lnTo>
                    <a:pt x="811" y="1972"/>
                  </a:lnTo>
                  <a:lnTo>
                    <a:pt x="844" y="2097"/>
                  </a:lnTo>
                  <a:lnTo>
                    <a:pt x="844" y="2106"/>
                  </a:lnTo>
                  <a:lnTo>
                    <a:pt x="677" y="2398"/>
                  </a:lnTo>
                  <a:lnTo>
                    <a:pt x="393" y="2223"/>
                  </a:lnTo>
                  <a:lnTo>
                    <a:pt x="393" y="2214"/>
                  </a:lnTo>
                  <a:lnTo>
                    <a:pt x="359" y="2089"/>
                  </a:lnTo>
                  <a:lnTo>
                    <a:pt x="326" y="1964"/>
                  </a:lnTo>
                  <a:lnTo>
                    <a:pt x="251" y="1705"/>
                  </a:lnTo>
                  <a:lnTo>
                    <a:pt x="209" y="1571"/>
                  </a:lnTo>
                  <a:lnTo>
                    <a:pt x="184" y="1446"/>
                  </a:lnTo>
                  <a:lnTo>
                    <a:pt x="142" y="1320"/>
                  </a:lnTo>
                  <a:lnTo>
                    <a:pt x="109" y="1187"/>
                  </a:lnTo>
                  <a:lnTo>
                    <a:pt x="75" y="1053"/>
                  </a:lnTo>
                  <a:lnTo>
                    <a:pt x="75" y="1045"/>
                  </a:lnTo>
                  <a:lnTo>
                    <a:pt x="50" y="919"/>
                  </a:lnTo>
                  <a:lnTo>
                    <a:pt x="42" y="852"/>
                  </a:lnTo>
                  <a:lnTo>
                    <a:pt x="25" y="786"/>
                  </a:lnTo>
                  <a:lnTo>
                    <a:pt x="9" y="719"/>
                  </a:lnTo>
                  <a:lnTo>
                    <a:pt x="0" y="652"/>
                  </a:lnTo>
                  <a:lnTo>
                    <a:pt x="0" y="635"/>
                  </a:lnTo>
                  <a:lnTo>
                    <a:pt x="0" y="485"/>
                  </a:lnTo>
                  <a:lnTo>
                    <a:pt x="9" y="435"/>
                  </a:lnTo>
                  <a:lnTo>
                    <a:pt x="17" y="368"/>
                  </a:lnTo>
                  <a:lnTo>
                    <a:pt x="17" y="318"/>
                  </a:lnTo>
                  <a:lnTo>
                    <a:pt x="17" y="293"/>
                  </a:lnTo>
                  <a:lnTo>
                    <a:pt x="25" y="218"/>
                  </a:lnTo>
                  <a:lnTo>
                    <a:pt x="34" y="151"/>
                  </a:lnTo>
                  <a:lnTo>
                    <a:pt x="42" y="92"/>
                  </a:lnTo>
                  <a:lnTo>
                    <a:pt x="42" y="76"/>
                  </a:lnTo>
                  <a:lnTo>
                    <a:pt x="9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286;p14">
              <a:extLst>
                <a:ext uri="{FF2B5EF4-FFF2-40B4-BE49-F238E27FC236}">
                  <a16:creationId xmlns:a16="http://schemas.microsoft.com/office/drawing/2014/main" id="{88F7C382-AD2D-25BE-65AA-E2476D80C671}"/>
                </a:ext>
              </a:extLst>
            </p:cNvPr>
            <p:cNvSpPr/>
            <p:nvPr/>
          </p:nvSpPr>
          <p:spPr>
            <a:xfrm>
              <a:off x="8988296" y="4470199"/>
              <a:ext cx="47009" cy="115426"/>
            </a:xfrm>
            <a:custGeom>
              <a:avLst/>
              <a:gdLst/>
              <a:ahLst/>
              <a:cxnLst/>
              <a:rect l="l" t="t" r="r" b="b"/>
              <a:pathLst>
                <a:path w="953" h="2340" extrusionOk="0">
                  <a:moveTo>
                    <a:pt x="218" y="50"/>
                  </a:moveTo>
                  <a:lnTo>
                    <a:pt x="218" y="50"/>
                  </a:lnTo>
                  <a:lnTo>
                    <a:pt x="243" y="75"/>
                  </a:lnTo>
                  <a:lnTo>
                    <a:pt x="276" y="109"/>
                  </a:lnTo>
                  <a:lnTo>
                    <a:pt x="276" y="109"/>
                  </a:lnTo>
                  <a:lnTo>
                    <a:pt x="301" y="134"/>
                  </a:lnTo>
                  <a:lnTo>
                    <a:pt x="343" y="159"/>
                  </a:lnTo>
                  <a:lnTo>
                    <a:pt x="351" y="167"/>
                  </a:lnTo>
                  <a:lnTo>
                    <a:pt x="368" y="217"/>
                  </a:lnTo>
                  <a:lnTo>
                    <a:pt x="376" y="234"/>
                  </a:lnTo>
                  <a:lnTo>
                    <a:pt x="393" y="284"/>
                  </a:lnTo>
                  <a:lnTo>
                    <a:pt x="410" y="343"/>
                  </a:lnTo>
                  <a:lnTo>
                    <a:pt x="410" y="343"/>
                  </a:lnTo>
                  <a:lnTo>
                    <a:pt x="435" y="401"/>
                  </a:lnTo>
                  <a:lnTo>
                    <a:pt x="451" y="468"/>
                  </a:lnTo>
                  <a:lnTo>
                    <a:pt x="477" y="526"/>
                  </a:lnTo>
                  <a:lnTo>
                    <a:pt x="477" y="535"/>
                  </a:lnTo>
                  <a:lnTo>
                    <a:pt x="485" y="593"/>
                  </a:lnTo>
                  <a:lnTo>
                    <a:pt x="510" y="660"/>
                  </a:lnTo>
                  <a:lnTo>
                    <a:pt x="527" y="719"/>
                  </a:lnTo>
                  <a:lnTo>
                    <a:pt x="543" y="785"/>
                  </a:lnTo>
                  <a:lnTo>
                    <a:pt x="568" y="844"/>
                  </a:lnTo>
                  <a:lnTo>
                    <a:pt x="585" y="911"/>
                  </a:lnTo>
                  <a:lnTo>
                    <a:pt x="610" y="978"/>
                  </a:lnTo>
                  <a:lnTo>
                    <a:pt x="627" y="1044"/>
                  </a:lnTo>
                  <a:lnTo>
                    <a:pt x="669" y="1170"/>
                  </a:lnTo>
                  <a:lnTo>
                    <a:pt x="719" y="1303"/>
                  </a:lnTo>
                  <a:lnTo>
                    <a:pt x="761" y="1420"/>
                  </a:lnTo>
                  <a:lnTo>
                    <a:pt x="761" y="1429"/>
                  </a:lnTo>
                  <a:lnTo>
                    <a:pt x="802" y="1562"/>
                  </a:lnTo>
                  <a:lnTo>
                    <a:pt x="819" y="1629"/>
                  </a:lnTo>
                  <a:lnTo>
                    <a:pt x="844" y="1696"/>
                  </a:lnTo>
                  <a:lnTo>
                    <a:pt x="861" y="1763"/>
                  </a:lnTo>
                  <a:lnTo>
                    <a:pt x="886" y="1830"/>
                  </a:lnTo>
                  <a:lnTo>
                    <a:pt x="903" y="1897"/>
                  </a:lnTo>
                  <a:lnTo>
                    <a:pt x="919" y="1963"/>
                  </a:lnTo>
                  <a:lnTo>
                    <a:pt x="936" y="2030"/>
                  </a:lnTo>
                  <a:lnTo>
                    <a:pt x="953" y="2089"/>
                  </a:lnTo>
                  <a:lnTo>
                    <a:pt x="953" y="2097"/>
                  </a:lnTo>
                  <a:lnTo>
                    <a:pt x="819" y="2339"/>
                  </a:lnTo>
                  <a:lnTo>
                    <a:pt x="568" y="2206"/>
                  </a:lnTo>
                  <a:lnTo>
                    <a:pt x="568" y="2197"/>
                  </a:lnTo>
                  <a:lnTo>
                    <a:pt x="560" y="2139"/>
                  </a:lnTo>
                  <a:lnTo>
                    <a:pt x="535" y="2080"/>
                  </a:lnTo>
                  <a:lnTo>
                    <a:pt x="518" y="2013"/>
                  </a:lnTo>
                  <a:lnTo>
                    <a:pt x="493" y="1955"/>
                  </a:lnTo>
                  <a:lnTo>
                    <a:pt x="477" y="1888"/>
                  </a:lnTo>
                  <a:lnTo>
                    <a:pt x="451" y="1821"/>
                  </a:lnTo>
                  <a:lnTo>
                    <a:pt x="435" y="1763"/>
                  </a:lnTo>
                  <a:lnTo>
                    <a:pt x="410" y="1696"/>
                  </a:lnTo>
                  <a:lnTo>
                    <a:pt x="360" y="1571"/>
                  </a:lnTo>
                  <a:lnTo>
                    <a:pt x="360" y="1562"/>
                  </a:lnTo>
                  <a:lnTo>
                    <a:pt x="318" y="1437"/>
                  </a:lnTo>
                  <a:lnTo>
                    <a:pt x="268" y="1312"/>
                  </a:lnTo>
                  <a:lnTo>
                    <a:pt x="226" y="1178"/>
                  </a:lnTo>
                  <a:lnTo>
                    <a:pt x="201" y="1111"/>
                  </a:lnTo>
                  <a:lnTo>
                    <a:pt x="176" y="1044"/>
                  </a:lnTo>
                  <a:lnTo>
                    <a:pt x="151" y="986"/>
                  </a:lnTo>
                  <a:lnTo>
                    <a:pt x="134" y="919"/>
                  </a:lnTo>
                  <a:lnTo>
                    <a:pt x="109" y="852"/>
                  </a:lnTo>
                  <a:lnTo>
                    <a:pt x="92" y="777"/>
                  </a:lnTo>
                  <a:lnTo>
                    <a:pt x="84" y="719"/>
                  </a:lnTo>
                  <a:lnTo>
                    <a:pt x="67" y="652"/>
                  </a:lnTo>
                  <a:lnTo>
                    <a:pt x="67" y="643"/>
                  </a:lnTo>
                  <a:lnTo>
                    <a:pt x="51" y="577"/>
                  </a:lnTo>
                  <a:lnTo>
                    <a:pt x="34" y="510"/>
                  </a:lnTo>
                  <a:lnTo>
                    <a:pt x="17" y="443"/>
                  </a:lnTo>
                  <a:lnTo>
                    <a:pt x="17" y="443"/>
                  </a:lnTo>
                  <a:lnTo>
                    <a:pt x="9" y="368"/>
                  </a:lnTo>
                  <a:lnTo>
                    <a:pt x="0" y="318"/>
                  </a:lnTo>
                  <a:lnTo>
                    <a:pt x="0" y="301"/>
                  </a:lnTo>
                  <a:lnTo>
                    <a:pt x="0" y="242"/>
                  </a:lnTo>
                  <a:lnTo>
                    <a:pt x="9" y="226"/>
                  </a:lnTo>
                  <a:lnTo>
                    <a:pt x="34" y="184"/>
                  </a:lnTo>
                  <a:lnTo>
                    <a:pt x="51" y="151"/>
                  </a:lnTo>
                  <a:lnTo>
                    <a:pt x="51" y="151"/>
                  </a:lnTo>
                  <a:lnTo>
                    <a:pt x="76" y="109"/>
                  </a:lnTo>
                  <a:lnTo>
                    <a:pt x="92" y="75"/>
                  </a:lnTo>
                  <a:lnTo>
                    <a:pt x="92" y="75"/>
                  </a:lnTo>
                  <a:lnTo>
                    <a:pt x="14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287;p14">
              <a:extLst>
                <a:ext uri="{FF2B5EF4-FFF2-40B4-BE49-F238E27FC236}">
                  <a16:creationId xmlns:a16="http://schemas.microsoft.com/office/drawing/2014/main" id="{C0D81D4F-5CDB-3AEF-44F3-5780ECEDC681}"/>
                </a:ext>
              </a:extLst>
            </p:cNvPr>
            <p:cNvSpPr/>
            <p:nvPr/>
          </p:nvSpPr>
          <p:spPr>
            <a:xfrm>
              <a:off x="8842435" y="4520020"/>
              <a:ext cx="24762" cy="80453"/>
            </a:xfrm>
            <a:custGeom>
              <a:avLst/>
              <a:gdLst/>
              <a:ahLst/>
              <a:cxnLst/>
              <a:rect l="l" t="t" r="r" b="b"/>
              <a:pathLst>
                <a:path w="502" h="1631" extrusionOk="0">
                  <a:moveTo>
                    <a:pt x="368" y="26"/>
                  </a:moveTo>
                  <a:lnTo>
                    <a:pt x="468" y="101"/>
                  </a:lnTo>
                  <a:lnTo>
                    <a:pt x="468" y="101"/>
                  </a:lnTo>
                  <a:lnTo>
                    <a:pt x="476" y="151"/>
                  </a:lnTo>
                  <a:lnTo>
                    <a:pt x="493" y="193"/>
                  </a:lnTo>
                  <a:lnTo>
                    <a:pt x="501" y="227"/>
                  </a:lnTo>
                  <a:lnTo>
                    <a:pt x="501" y="235"/>
                  </a:lnTo>
                  <a:lnTo>
                    <a:pt x="485" y="277"/>
                  </a:lnTo>
                  <a:lnTo>
                    <a:pt x="476" y="318"/>
                  </a:lnTo>
                  <a:lnTo>
                    <a:pt x="468" y="360"/>
                  </a:lnTo>
                  <a:lnTo>
                    <a:pt x="460" y="402"/>
                  </a:lnTo>
                  <a:lnTo>
                    <a:pt x="451" y="444"/>
                  </a:lnTo>
                  <a:lnTo>
                    <a:pt x="443" y="486"/>
                  </a:lnTo>
                  <a:lnTo>
                    <a:pt x="443" y="519"/>
                  </a:lnTo>
                  <a:lnTo>
                    <a:pt x="434" y="561"/>
                  </a:lnTo>
                  <a:lnTo>
                    <a:pt x="426" y="602"/>
                  </a:lnTo>
                  <a:lnTo>
                    <a:pt x="418" y="653"/>
                  </a:lnTo>
                  <a:lnTo>
                    <a:pt x="418" y="686"/>
                  </a:lnTo>
                  <a:lnTo>
                    <a:pt x="418" y="728"/>
                  </a:lnTo>
                  <a:lnTo>
                    <a:pt x="418" y="770"/>
                  </a:lnTo>
                  <a:lnTo>
                    <a:pt x="418" y="811"/>
                  </a:lnTo>
                  <a:lnTo>
                    <a:pt x="418" y="853"/>
                  </a:lnTo>
                  <a:lnTo>
                    <a:pt x="418" y="887"/>
                  </a:lnTo>
                  <a:lnTo>
                    <a:pt x="418" y="903"/>
                  </a:lnTo>
                  <a:lnTo>
                    <a:pt x="418" y="945"/>
                  </a:lnTo>
                  <a:lnTo>
                    <a:pt x="418" y="987"/>
                  </a:lnTo>
                  <a:lnTo>
                    <a:pt x="418" y="1029"/>
                  </a:lnTo>
                  <a:lnTo>
                    <a:pt x="418" y="1070"/>
                  </a:lnTo>
                  <a:lnTo>
                    <a:pt x="418" y="1154"/>
                  </a:lnTo>
                  <a:lnTo>
                    <a:pt x="418" y="1246"/>
                  </a:lnTo>
                  <a:lnTo>
                    <a:pt x="418" y="1329"/>
                  </a:lnTo>
                  <a:lnTo>
                    <a:pt x="418" y="1421"/>
                  </a:lnTo>
                  <a:lnTo>
                    <a:pt x="217" y="1630"/>
                  </a:lnTo>
                  <a:lnTo>
                    <a:pt x="8" y="1430"/>
                  </a:lnTo>
                  <a:lnTo>
                    <a:pt x="8" y="1421"/>
                  </a:lnTo>
                  <a:lnTo>
                    <a:pt x="0" y="1338"/>
                  </a:lnTo>
                  <a:lnTo>
                    <a:pt x="0" y="1246"/>
                  </a:lnTo>
                  <a:lnTo>
                    <a:pt x="0" y="1154"/>
                  </a:lnTo>
                  <a:lnTo>
                    <a:pt x="0" y="1070"/>
                  </a:lnTo>
                  <a:lnTo>
                    <a:pt x="0" y="753"/>
                  </a:lnTo>
                  <a:lnTo>
                    <a:pt x="0" y="703"/>
                  </a:lnTo>
                  <a:lnTo>
                    <a:pt x="0" y="653"/>
                  </a:lnTo>
                  <a:lnTo>
                    <a:pt x="0" y="611"/>
                  </a:lnTo>
                  <a:lnTo>
                    <a:pt x="0" y="561"/>
                  </a:lnTo>
                  <a:lnTo>
                    <a:pt x="0" y="511"/>
                  </a:lnTo>
                  <a:lnTo>
                    <a:pt x="0" y="469"/>
                  </a:lnTo>
                  <a:lnTo>
                    <a:pt x="0" y="419"/>
                  </a:lnTo>
                  <a:lnTo>
                    <a:pt x="0" y="377"/>
                  </a:lnTo>
                  <a:lnTo>
                    <a:pt x="8" y="327"/>
                  </a:lnTo>
                  <a:lnTo>
                    <a:pt x="17" y="277"/>
                  </a:lnTo>
                  <a:lnTo>
                    <a:pt x="25" y="235"/>
                  </a:lnTo>
                  <a:lnTo>
                    <a:pt x="33" y="185"/>
                  </a:lnTo>
                  <a:lnTo>
                    <a:pt x="42" y="135"/>
                  </a:lnTo>
                  <a:lnTo>
                    <a:pt x="42" y="118"/>
                  </a:lnTo>
                  <a:lnTo>
                    <a:pt x="59" y="93"/>
                  </a:lnTo>
                  <a:lnTo>
                    <a:pt x="92" y="51"/>
                  </a:lnTo>
                  <a:lnTo>
                    <a:pt x="125" y="9"/>
                  </a:lnTo>
                  <a:lnTo>
                    <a:pt x="125" y="9"/>
                  </a:lnTo>
                  <a:lnTo>
                    <a:pt x="25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288;p14">
              <a:extLst>
                <a:ext uri="{FF2B5EF4-FFF2-40B4-BE49-F238E27FC236}">
                  <a16:creationId xmlns:a16="http://schemas.microsoft.com/office/drawing/2014/main" id="{B998F0A0-7338-97C6-1C21-1981DC5DF623}"/>
                </a:ext>
              </a:extLst>
            </p:cNvPr>
            <p:cNvSpPr/>
            <p:nvPr/>
          </p:nvSpPr>
          <p:spPr>
            <a:xfrm>
              <a:off x="9209185" y="4613150"/>
              <a:ext cx="31767" cy="49919"/>
            </a:xfrm>
            <a:custGeom>
              <a:avLst/>
              <a:gdLst/>
              <a:ahLst/>
              <a:cxnLst/>
              <a:rect l="l" t="t" r="r" b="b"/>
              <a:pathLst>
                <a:path w="644" h="1012" extrusionOk="0">
                  <a:moveTo>
                    <a:pt x="460" y="26"/>
                  </a:moveTo>
                  <a:lnTo>
                    <a:pt x="460" y="26"/>
                  </a:lnTo>
                  <a:lnTo>
                    <a:pt x="526" y="85"/>
                  </a:lnTo>
                  <a:lnTo>
                    <a:pt x="543" y="93"/>
                  </a:lnTo>
                  <a:lnTo>
                    <a:pt x="610" y="143"/>
                  </a:lnTo>
                  <a:lnTo>
                    <a:pt x="610" y="143"/>
                  </a:lnTo>
                  <a:lnTo>
                    <a:pt x="635" y="160"/>
                  </a:lnTo>
                  <a:lnTo>
                    <a:pt x="643" y="176"/>
                  </a:lnTo>
                  <a:lnTo>
                    <a:pt x="643" y="193"/>
                  </a:lnTo>
                  <a:lnTo>
                    <a:pt x="643" y="235"/>
                  </a:lnTo>
                  <a:lnTo>
                    <a:pt x="643" y="235"/>
                  </a:lnTo>
                  <a:lnTo>
                    <a:pt x="643" y="277"/>
                  </a:lnTo>
                  <a:lnTo>
                    <a:pt x="643" y="310"/>
                  </a:lnTo>
                  <a:lnTo>
                    <a:pt x="643" y="327"/>
                  </a:lnTo>
                  <a:lnTo>
                    <a:pt x="635" y="360"/>
                  </a:lnTo>
                  <a:lnTo>
                    <a:pt x="635" y="402"/>
                  </a:lnTo>
                  <a:lnTo>
                    <a:pt x="627" y="444"/>
                  </a:lnTo>
                  <a:lnTo>
                    <a:pt x="618" y="486"/>
                  </a:lnTo>
                  <a:lnTo>
                    <a:pt x="618" y="502"/>
                  </a:lnTo>
                  <a:lnTo>
                    <a:pt x="618" y="536"/>
                  </a:lnTo>
                  <a:lnTo>
                    <a:pt x="610" y="577"/>
                  </a:lnTo>
                  <a:lnTo>
                    <a:pt x="602" y="619"/>
                  </a:lnTo>
                  <a:lnTo>
                    <a:pt x="593" y="661"/>
                  </a:lnTo>
                  <a:lnTo>
                    <a:pt x="585" y="703"/>
                  </a:lnTo>
                  <a:lnTo>
                    <a:pt x="585" y="745"/>
                  </a:lnTo>
                  <a:lnTo>
                    <a:pt x="585" y="745"/>
                  </a:lnTo>
                  <a:lnTo>
                    <a:pt x="267" y="1012"/>
                  </a:lnTo>
                  <a:lnTo>
                    <a:pt x="0" y="703"/>
                  </a:lnTo>
                  <a:lnTo>
                    <a:pt x="0" y="511"/>
                  </a:lnTo>
                  <a:lnTo>
                    <a:pt x="0" y="460"/>
                  </a:lnTo>
                  <a:lnTo>
                    <a:pt x="0" y="435"/>
                  </a:lnTo>
                  <a:lnTo>
                    <a:pt x="0" y="410"/>
                  </a:lnTo>
                  <a:lnTo>
                    <a:pt x="0" y="369"/>
                  </a:lnTo>
                  <a:lnTo>
                    <a:pt x="8" y="318"/>
                  </a:lnTo>
                  <a:lnTo>
                    <a:pt x="17" y="268"/>
                  </a:lnTo>
                  <a:lnTo>
                    <a:pt x="25" y="218"/>
                  </a:lnTo>
                  <a:lnTo>
                    <a:pt x="25" y="218"/>
                  </a:lnTo>
                  <a:lnTo>
                    <a:pt x="34" y="176"/>
                  </a:lnTo>
                  <a:lnTo>
                    <a:pt x="50" y="126"/>
                  </a:lnTo>
                  <a:lnTo>
                    <a:pt x="50" y="126"/>
                  </a:lnTo>
                  <a:lnTo>
                    <a:pt x="67" y="85"/>
                  </a:lnTo>
                  <a:lnTo>
                    <a:pt x="75" y="68"/>
                  </a:lnTo>
                  <a:lnTo>
                    <a:pt x="92" y="51"/>
                  </a:lnTo>
                  <a:lnTo>
                    <a:pt x="117" y="43"/>
                  </a:lnTo>
                  <a:lnTo>
                    <a:pt x="125" y="43"/>
                  </a:lnTo>
                  <a:lnTo>
                    <a:pt x="217" y="26"/>
                  </a:lnTo>
                  <a:lnTo>
                    <a:pt x="226" y="26"/>
                  </a:lnTo>
                  <a:lnTo>
                    <a:pt x="318" y="1"/>
                  </a:lnTo>
                  <a:lnTo>
                    <a:pt x="3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289;p14">
              <a:extLst>
                <a:ext uri="{FF2B5EF4-FFF2-40B4-BE49-F238E27FC236}">
                  <a16:creationId xmlns:a16="http://schemas.microsoft.com/office/drawing/2014/main" id="{3FBFFDE4-5D66-0EE0-9C3F-35DBF8C0DFFC}"/>
                </a:ext>
              </a:extLst>
            </p:cNvPr>
            <p:cNvSpPr/>
            <p:nvPr/>
          </p:nvSpPr>
          <p:spPr>
            <a:xfrm>
              <a:off x="9384692" y="4597514"/>
              <a:ext cx="21901" cy="52386"/>
            </a:xfrm>
            <a:custGeom>
              <a:avLst/>
              <a:gdLst/>
              <a:ahLst/>
              <a:cxnLst/>
              <a:rect l="l" t="t" r="r" b="b"/>
              <a:pathLst>
                <a:path w="444" h="1062" extrusionOk="0">
                  <a:moveTo>
                    <a:pt x="260" y="59"/>
                  </a:moveTo>
                  <a:lnTo>
                    <a:pt x="260" y="59"/>
                  </a:lnTo>
                  <a:lnTo>
                    <a:pt x="318" y="193"/>
                  </a:lnTo>
                  <a:lnTo>
                    <a:pt x="327" y="209"/>
                  </a:lnTo>
                  <a:lnTo>
                    <a:pt x="369" y="301"/>
                  </a:lnTo>
                  <a:lnTo>
                    <a:pt x="369" y="310"/>
                  </a:lnTo>
                  <a:lnTo>
                    <a:pt x="377" y="343"/>
                  </a:lnTo>
                  <a:lnTo>
                    <a:pt x="394" y="385"/>
                  </a:lnTo>
                  <a:lnTo>
                    <a:pt x="402" y="402"/>
                  </a:lnTo>
                  <a:lnTo>
                    <a:pt x="402" y="418"/>
                  </a:lnTo>
                  <a:lnTo>
                    <a:pt x="410" y="443"/>
                  </a:lnTo>
                  <a:lnTo>
                    <a:pt x="419" y="477"/>
                  </a:lnTo>
                  <a:lnTo>
                    <a:pt x="419" y="510"/>
                  </a:lnTo>
                  <a:lnTo>
                    <a:pt x="419" y="518"/>
                  </a:lnTo>
                  <a:lnTo>
                    <a:pt x="427" y="594"/>
                  </a:lnTo>
                  <a:lnTo>
                    <a:pt x="435" y="661"/>
                  </a:lnTo>
                  <a:lnTo>
                    <a:pt x="435" y="694"/>
                  </a:lnTo>
                  <a:lnTo>
                    <a:pt x="444" y="836"/>
                  </a:lnTo>
                  <a:lnTo>
                    <a:pt x="277" y="1062"/>
                  </a:lnTo>
                  <a:lnTo>
                    <a:pt x="51" y="886"/>
                  </a:lnTo>
                  <a:lnTo>
                    <a:pt x="26" y="744"/>
                  </a:lnTo>
                  <a:lnTo>
                    <a:pt x="18" y="711"/>
                  </a:lnTo>
                  <a:lnTo>
                    <a:pt x="9" y="644"/>
                  </a:lnTo>
                  <a:lnTo>
                    <a:pt x="1" y="569"/>
                  </a:lnTo>
                  <a:lnTo>
                    <a:pt x="1" y="435"/>
                  </a:lnTo>
                  <a:lnTo>
                    <a:pt x="1" y="410"/>
                  </a:lnTo>
                  <a:lnTo>
                    <a:pt x="18" y="360"/>
                  </a:lnTo>
                  <a:lnTo>
                    <a:pt x="26" y="326"/>
                  </a:lnTo>
                  <a:lnTo>
                    <a:pt x="26" y="318"/>
                  </a:lnTo>
                  <a:lnTo>
                    <a:pt x="59" y="226"/>
                  </a:lnTo>
                  <a:lnTo>
                    <a:pt x="68" y="209"/>
                  </a:lnTo>
                  <a:lnTo>
                    <a:pt x="118" y="67"/>
                  </a:lnTo>
                  <a:lnTo>
                    <a:pt x="118" y="67"/>
                  </a:lnTo>
                  <a:lnTo>
                    <a:pt x="17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290;p14">
              <a:extLst>
                <a:ext uri="{FF2B5EF4-FFF2-40B4-BE49-F238E27FC236}">
                  <a16:creationId xmlns:a16="http://schemas.microsoft.com/office/drawing/2014/main" id="{613BAD33-4867-640C-B720-B512E81B54CC}"/>
                </a:ext>
              </a:extLst>
            </p:cNvPr>
            <p:cNvSpPr/>
            <p:nvPr/>
          </p:nvSpPr>
          <p:spPr>
            <a:xfrm>
              <a:off x="9598181" y="4499451"/>
              <a:ext cx="32162" cy="135207"/>
            </a:xfrm>
            <a:custGeom>
              <a:avLst/>
              <a:gdLst/>
              <a:ahLst/>
              <a:cxnLst/>
              <a:rect l="l" t="t" r="r" b="b"/>
              <a:pathLst>
                <a:path w="652" h="2741" extrusionOk="0">
                  <a:moveTo>
                    <a:pt x="418" y="0"/>
                  </a:moveTo>
                  <a:lnTo>
                    <a:pt x="560" y="101"/>
                  </a:lnTo>
                  <a:lnTo>
                    <a:pt x="585" y="159"/>
                  </a:lnTo>
                  <a:lnTo>
                    <a:pt x="635" y="251"/>
                  </a:lnTo>
                  <a:lnTo>
                    <a:pt x="635" y="318"/>
                  </a:lnTo>
                  <a:lnTo>
                    <a:pt x="635" y="468"/>
                  </a:lnTo>
                  <a:lnTo>
                    <a:pt x="644" y="618"/>
                  </a:lnTo>
                  <a:lnTo>
                    <a:pt x="652" y="777"/>
                  </a:lnTo>
                  <a:lnTo>
                    <a:pt x="652" y="928"/>
                  </a:lnTo>
                  <a:lnTo>
                    <a:pt x="652" y="1078"/>
                  </a:lnTo>
                  <a:lnTo>
                    <a:pt x="652" y="1237"/>
                  </a:lnTo>
                  <a:lnTo>
                    <a:pt x="652" y="1471"/>
                  </a:lnTo>
                  <a:lnTo>
                    <a:pt x="644" y="1546"/>
                  </a:lnTo>
                  <a:lnTo>
                    <a:pt x="627" y="1771"/>
                  </a:lnTo>
                  <a:lnTo>
                    <a:pt x="619" y="1855"/>
                  </a:lnTo>
                  <a:lnTo>
                    <a:pt x="593" y="2097"/>
                  </a:lnTo>
                  <a:lnTo>
                    <a:pt x="552" y="2465"/>
                  </a:lnTo>
                  <a:lnTo>
                    <a:pt x="318" y="2740"/>
                  </a:lnTo>
                  <a:lnTo>
                    <a:pt x="92" y="2465"/>
                  </a:lnTo>
                  <a:lnTo>
                    <a:pt x="50" y="2097"/>
                  </a:lnTo>
                  <a:lnTo>
                    <a:pt x="25" y="1847"/>
                  </a:lnTo>
                  <a:lnTo>
                    <a:pt x="17" y="1771"/>
                  </a:lnTo>
                  <a:lnTo>
                    <a:pt x="0" y="1537"/>
                  </a:lnTo>
                  <a:lnTo>
                    <a:pt x="0" y="1471"/>
                  </a:lnTo>
                  <a:lnTo>
                    <a:pt x="0" y="1153"/>
                  </a:lnTo>
                  <a:lnTo>
                    <a:pt x="0" y="1078"/>
                  </a:lnTo>
                  <a:lnTo>
                    <a:pt x="9" y="919"/>
                  </a:lnTo>
                  <a:lnTo>
                    <a:pt x="9" y="802"/>
                  </a:lnTo>
                  <a:lnTo>
                    <a:pt x="9" y="769"/>
                  </a:lnTo>
                  <a:lnTo>
                    <a:pt x="17" y="610"/>
                  </a:lnTo>
                  <a:lnTo>
                    <a:pt x="34" y="460"/>
                  </a:lnTo>
                  <a:lnTo>
                    <a:pt x="42" y="301"/>
                  </a:lnTo>
                  <a:lnTo>
                    <a:pt x="42" y="243"/>
                  </a:lnTo>
                  <a:lnTo>
                    <a:pt x="92" y="151"/>
                  </a:lnTo>
                  <a:lnTo>
                    <a:pt x="126" y="92"/>
                  </a:lnTo>
                  <a:lnTo>
                    <a:pt x="2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291;p14">
              <a:extLst>
                <a:ext uri="{FF2B5EF4-FFF2-40B4-BE49-F238E27FC236}">
                  <a16:creationId xmlns:a16="http://schemas.microsoft.com/office/drawing/2014/main" id="{3B5599BA-59D4-7B46-32D1-6954A1A42B66}"/>
                </a:ext>
              </a:extLst>
            </p:cNvPr>
            <p:cNvSpPr/>
            <p:nvPr/>
          </p:nvSpPr>
          <p:spPr>
            <a:xfrm>
              <a:off x="9690534" y="4550948"/>
              <a:ext cx="31372" cy="85781"/>
            </a:xfrm>
            <a:custGeom>
              <a:avLst/>
              <a:gdLst/>
              <a:ahLst/>
              <a:cxnLst/>
              <a:rect l="l" t="t" r="r" b="b"/>
              <a:pathLst>
                <a:path w="636" h="1739" extrusionOk="0">
                  <a:moveTo>
                    <a:pt x="568" y="42"/>
                  </a:moveTo>
                  <a:lnTo>
                    <a:pt x="635" y="92"/>
                  </a:lnTo>
                  <a:lnTo>
                    <a:pt x="635" y="109"/>
                  </a:lnTo>
                  <a:lnTo>
                    <a:pt x="635" y="159"/>
                  </a:lnTo>
                  <a:lnTo>
                    <a:pt x="635" y="209"/>
                  </a:lnTo>
                  <a:lnTo>
                    <a:pt x="627" y="260"/>
                  </a:lnTo>
                  <a:lnTo>
                    <a:pt x="602" y="351"/>
                  </a:lnTo>
                  <a:lnTo>
                    <a:pt x="577" y="443"/>
                  </a:lnTo>
                  <a:lnTo>
                    <a:pt x="552" y="535"/>
                  </a:lnTo>
                  <a:lnTo>
                    <a:pt x="535" y="635"/>
                  </a:lnTo>
                  <a:lnTo>
                    <a:pt x="510" y="727"/>
                  </a:lnTo>
                  <a:lnTo>
                    <a:pt x="493" y="819"/>
                  </a:lnTo>
                  <a:lnTo>
                    <a:pt x="476" y="911"/>
                  </a:lnTo>
                  <a:lnTo>
                    <a:pt x="460" y="978"/>
                  </a:lnTo>
                  <a:lnTo>
                    <a:pt x="451" y="1011"/>
                  </a:lnTo>
                  <a:lnTo>
                    <a:pt x="435" y="1103"/>
                  </a:lnTo>
                  <a:lnTo>
                    <a:pt x="418" y="1195"/>
                  </a:lnTo>
                  <a:lnTo>
                    <a:pt x="401" y="1295"/>
                  </a:lnTo>
                  <a:lnTo>
                    <a:pt x="384" y="1387"/>
                  </a:lnTo>
                  <a:lnTo>
                    <a:pt x="376" y="1488"/>
                  </a:lnTo>
                  <a:lnTo>
                    <a:pt x="359" y="1571"/>
                  </a:lnTo>
                  <a:lnTo>
                    <a:pt x="359" y="1588"/>
                  </a:lnTo>
                  <a:lnTo>
                    <a:pt x="151" y="1738"/>
                  </a:lnTo>
                  <a:lnTo>
                    <a:pt x="0" y="1529"/>
                  </a:lnTo>
                  <a:lnTo>
                    <a:pt x="0" y="1521"/>
                  </a:lnTo>
                  <a:lnTo>
                    <a:pt x="9" y="1429"/>
                  </a:lnTo>
                  <a:lnTo>
                    <a:pt x="25" y="1329"/>
                  </a:lnTo>
                  <a:lnTo>
                    <a:pt x="34" y="1237"/>
                  </a:lnTo>
                  <a:lnTo>
                    <a:pt x="50" y="1137"/>
                  </a:lnTo>
                  <a:lnTo>
                    <a:pt x="67" y="1036"/>
                  </a:lnTo>
                  <a:lnTo>
                    <a:pt x="84" y="936"/>
                  </a:lnTo>
                  <a:lnTo>
                    <a:pt x="84" y="911"/>
                  </a:lnTo>
                  <a:lnTo>
                    <a:pt x="92" y="844"/>
                  </a:lnTo>
                  <a:lnTo>
                    <a:pt x="117" y="744"/>
                  </a:lnTo>
                  <a:lnTo>
                    <a:pt x="134" y="644"/>
                  </a:lnTo>
                  <a:lnTo>
                    <a:pt x="151" y="544"/>
                  </a:lnTo>
                  <a:lnTo>
                    <a:pt x="176" y="452"/>
                  </a:lnTo>
                  <a:lnTo>
                    <a:pt x="201" y="351"/>
                  </a:lnTo>
                  <a:lnTo>
                    <a:pt x="226" y="251"/>
                  </a:lnTo>
                  <a:lnTo>
                    <a:pt x="251" y="159"/>
                  </a:lnTo>
                  <a:lnTo>
                    <a:pt x="259" y="101"/>
                  </a:lnTo>
                  <a:lnTo>
                    <a:pt x="293" y="67"/>
                  </a:lnTo>
                  <a:lnTo>
                    <a:pt x="318" y="17"/>
                  </a:lnTo>
                  <a:lnTo>
                    <a:pt x="326" y="9"/>
                  </a:lnTo>
                  <a:lnTo>
                    <a:pt x="4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292;p14">
              <a:extLst>
                <a:ext uri="{FF2B5EF4-FFF2-40B4-BE49-F238E27FC236}">
                  <a16:creationId xmlns:a16="http://schemas.microsoft.com/office/drawing/2014/main" id="{6B04FF29-7889-7CAF-B246-04DD9235DF01}"/>
                </a:ext>
              </a:extLst>
            </p:cNvPr>
            <p:cNvSpPr/>
            <p:nvPr/>
          </p:nvSpPr>
          <p:spPr>
            <a:xfrm>
              <a:off x="9737888" y="4290105"/>
              <a:ext cx="12036" cy="35072"/>
            </a:xfrm>
            <a:custGeom>
              <a:avLst/>
              <a:gdLst/>
              <a:ahLst/>
              <a:cxnLst/>
              <a:rect l="l" t="t" r="r" b="b"/>
              <a:pathLst>
                <a:path w="244" h="711" extrusionOk="0">
                  <a:moveTo>
                    <a:pt x="135" y="51"/>
                  </a:moveTo>
                  <a:lnTo>
                    <a:pt x="151" y="159"/>
                  </a:lnTo>
                  <a:lnTo>
                    <a:pt x="168" y="234"/>
                  </a:lnTo>
                  <a:lnTo>
                    <a:pt x="176" y="293"/>
                  </a:lnTo>
                  <a:lnTo>
                    <a:pt x="185" y="351"/>
                  </a:lnTo>
                  <a:lnTo>
                    <a:pt x="193" y="393"/>
                  </a:lnTo>
                  <a:lnTo>
                    <a:pt x="210" y="452"/>
                  </a:lnTo>
                  <a:lnTo>
                    <a:pt x="218" y="518"/>
                  </a:lnTo>
                  <a:lnTo>
                    <a:pt x="243" y="610"/>
                  </a:lnTo>
                  <a:lnTo>
                    <a:pt x="168" y="711"/>
                  </a:lnTo>
                  <a:lnTo>
                    <a:pt x="68" y="644"/>
                  </a:lnTo>
                  <a:lnTo>
                    <a:pt x="51" y="552"/>
                  </a:lnTo>
                  <a:lnTo>
                    <a:pt x="43" y="485"/>
                  </a:lnTo>
                  <a:lnTo>
                    <a:pt x="34" y="426"/>
                  </a:lnTo>
                  <a:lnTo>
                    <a:pt x="34" y="376"/>
                  </a:lnTo>
                  <a:lnTo>
                    <a:pt x="26" y="326"/>
                  </a:lnTo>
                  <a:lnTo>
                    <a:pt x="18" y="259"/>
                  </a:lnTo>
                  <a:lnTo>
                    <a:pt x="9" y="184"/>
                  </a:lnTo>
                  <a:lnTo>
                    <a:pt x="1" y="76"/>
                  </a:lnTo>
                  <a:lnTo>
                    <a:pt x="59"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293;p14">
              <a:extLst>
                <a:ext uri="{FF2B5EF4-FFF2-40B4-BE49-F238E27FC236}">
                  <a16:creationId xmlns:a16="http://schemas.microsoft.com/office/drawing/2014/main" id="{B0F42499-38E0-08DA-FEC8-AFBA7D396BD1}"/>
                </a:ext>
              </a:extLst>
            </p:cNvPr>
            <p:cNvSpPr/>
            <p:nvPr/>
          </p:nvSpPr>
          <p:spPr>
            <a:xfrm>
              <a:off x="9749036" y="4920609"/>
              <a:ext cx="41238" cy="164014"/>
            </a:xfrm>
            <a:custGeom>
              <a:avLst/>
              <a:gdLst/>
              <a:ahLst/>
              <a:cxnLst/>
              <a:rect l="l" t="t" r="r" b="b"/>
              <a:pathLst>
                <a:path w="836" h="3325" extrusionOk="0">
                  <a:moveTo>
                    <a:pt x="251" y="67"/>
                  </a:moveTo>
                  <a:lnTo>
                    <a:pt x="318" y="150"/>
                  </a:lnTo>
                  <a:lnTo>
                    <a:pt x="410" y="234"/>
                  </a:lnTo>
                  <a:lnTo>
                    <a:pt x="443" y="259"/>
                  </a:lnTo>
                  <a:lnTo>
                    <a:pt x="477" y="409"/>
                  </a:lnTo>
                  <a:lnTo>
                    <a:pt x="502" y="501"/>
                  </a:lnTo>
                  <a:lnTo>
                    <a:pt x="518" y="593"/>
                  </a:lnTo>
                  <a:lnTo>
                    <a:pt x="543" y="777"/>
                  </a:lnTo>
                  <a:lnTo>
                    <a:pt x="569" y="961"/>
                  </a:lnTo>
                  <a:lnTo>
                    <a:pt x="594" y="1153"/>
                  </a:lnTo>
                  <a:lnTo>
                    <a:pt x="619" y="1337"/>
                  </a:lnTo>
                  <a:lnTo>
                    <a:pt x="644" y="1521"/>
                  </a:lnTo>
                  <a:lnTo>
                    <a:pt x="685" y="1888"/>
                  </a:lnTo>
                  <a:lnTo>
                    <a:pt x="736" y="2256"/>
                  </a:lnTo>
                  <a:lnTo>
                    <a:pt x="761" y="2448"/>
                  </a:lnTo>
                  <a:lnTo>
                    <a:pt x="786" y="2632"/>
                  </a:lnTo>
                  <a:lnTo>
                    <a:pt x="811" y="2815"/>
                  </a:lnTo>
                  <a:lnTo>
                    <a:pt x="836" y="2999"/>
                  </a:lnTo>
                  <a:lnTo>
                    <a:pt x="577" y="3325"/>
                  </a:lnTo>
                  <a:lnTo>
                    <a:pt x="251" y="3066"/>
                  </a:lnTo>
                  <a:lnTo>
                    <a:pt x="234" y="2882"/>
                  </a:lnTo>
                  <a:lnTo>
                    <a:pt x="209" y="2698"/>
                  </a:lnTo>
                  <a:lnTo>
                    <a:pt x="193" y="2506"/>
                  </a:lnTo>
                  <a:lnTo>
                    <a:pt x="176" y="2323"/>
                  </a:lnTo>
                  <a:lnTo>
                    <a:pt x="142" y="1955"/>
                  </a:lnTo>
                  <a:lnTo>
                    <a:pt x="101" y="1587"/>
                  </a:lnTo>
                  <a:lnTo>
                    <a:pt x="84" y="1395"/>
                  </a:lnTo>
                  <a:lnTo>
                    <a:pt x="67" y="1211"/>
                  </a:lnTo>
                  <a:lnTo>
                    <a:pt x="51" y="1028"/>
                  </a:lnTo>
                  <a:lnTo>
                    <a:pt x="25" y="844"/>
                  </a:lnTo>
                  <a:lnTo>
                    <a:pt x="9" y="660"/>
                  </a:lnTo>
                  <a:lnTo>
                    <a:pt x="0" y="568"/>
                  </a:lnTo>
                  <a:lnTo>
                    <a:pt x="0" y="326"/>
                  </a:lnTo>
                  <a:lnTo>
                    <a:pt x="25" y="284"/>
                  </a:lnTo>
                  <a:lnTo>
                    <a:pt x="84" y="184"/>
                  </a:lnTo>
                  <a:lnTo>
                    <a:pt x="126" y="75"/>
                  </a:lnTo>
                  <a:lnTo>
                    <a:pt x="18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294;p14">
              <a:extLst>
                <a:ext uri="{FF2B5EF4-FFF2-40B4-BE49-F238E27FC236}">
                  <a16:creationId xmlns:a16="http://schemas.microsoft.com/office/drawing/2014/main" id="{39F9B26D-5FBF-82BF-B74E-D5AF976EFDC6}"/>
                </a:ext>
              </a:extLst>
            </p:cNvPr>
            <p:cNvSpPr/>
            <p:nvPr/>
          </p:nvSpPr>
          <p:spPr>
            <a:xfrm>
              <a:off x="8193384" y="4366760"/>
              <a:ext cx="92341" cy="82476"/>
            </a:xfrm>
            <a:custGeom>
              <a:avLst/>
              <a:gdLst/>
              <a:ahLst/>
              <a:cxnLst/>
              <a:rect l="l" t="t" r="r" b="b"/>
              <a:pathLst>
                <a:path w="1872" h="1672" extrusionOk="0">
                  <a:moveTo>
                    <a:pt x="201" y="9"/>
                  </a:moveTo>
                  <a:lnTo>
                    <a:pt x="493" y="201"/>
                  </a:lnTo>
                  <a:lnTo>
                    <a:pt x="577" y="251"/>
                  </a:lnTo>
                  <a:lnTo>
                    <a:pt x="727" y="351"/>
                  </a:lnTo>
                  <a:lnTo>
                    <a:pt x="811" y="410"/>
                  </a:lnTo>
                  <a:lnTo>
                    <a:pt x="911" y="476"/>
                  </a:lnTo>
                  <a:lnTo>
                    <a:pt x="995" y="543"/>
                  </a:lnTo>
                  <a:lnTo>
                    <a:pt x="1036" y="577"/>
                  </a:lnTo>
                  <a:lnTo>
                    <a:pt x="1070" y="602"/>
                  </a:lnTo>
                  <a:lnTo>
                    <a:pt x="1145" y="669"/>
                  </a:lnTo>
                  <a:lnTo>
                    <a:pt x="1220" y="727"/>
                  </a:lnTo>
                  <a:lnTo>
                    <a:pt x="1279" y="786"/>
                  </a:lnTo>
                  <a:lnTo>
                    <a:pt x="1387" y="886"/>
                  </a:lnTo>
                  <a:lnTo>
                    <a:pt x="1546" y="1028"/>
                  </a:lnTo>
                  <a:lnTo>
                    <a:pt x="1588" y="1078"/>
                  </a:lnTo>
                  <a:lnTo>
                    <a:pt x="1847" y="1320"/>
                  </a:lnTo>
                  <a:lnTo>
                    <a:pt x="1872" y="1663"/>
                  </a:lnTo>
                  <a:lnTo>
                    <a:pt x="1538" y="1671"/>
                  </a:lnTo>
                  <a:lnTo>
                    <a:pt x="1262" y="1437"/>
                  </a:lnTo>
                  <a:lnTo>
                    <a:pt x="1212" y="1395"/>
                  </a:lnTo>
                  <a:lnTo>
                    <a:pt x="1053" y="1262"/>
                  </a:lnTo>
                  <a:lnTo>
                    <a:pt x="944" y="1161"/>
                  </a:lnTo>
                  <a:lnTo>
                    <a:pt x="886" y="1111"/>
                  </a:lnTo>
                  <a:lnTo>
                    <a:pt x="811" y="1045"/>
                  </a:lnTo>
                  <a:lnTo>
                    <a:pt x="744" y="978"/>
                  </a:lnTo>
                  <a:lnTo>
                    <a:pt x="711" y="953"/>
                  </a:lnTo>
                  <a:lnTo>
                    <a:pt x="669" y="911"/>
                  </a:lnTo>
                  <a:lnTo>
                    <a:pt x="602" y="844"/>
                  </a:lnTo>
                  <a:lnTo>
                    <a:pt x="518" y="760"/>
                  </a:lnTo>
                  <a:lnTo>
                    <a:pt x="443" y="677"/>
                  </a:lnTo>
                  <a:lnTo>
                    <a:pt x="326" y="552"/>
                  </a:lnTo>
                  <a:lnTo>
                    <a:pt x="259" y="476"/>
                  </a:lnTo>
                  <a:lnTo>
                    <a:pt x="25" y="226"/>
                  </a:lnTo>
                  <a:lnTo>
                    <a:pt x="17" y="217"/>
                  </a:lnTo>
                  <a:lnTo>
                    <a:pt x="0" y="17"/>
                  </a:lnTo>
                  <a:lnTo>
                    <a:pt x="201"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295;p14">
              <a:extLst>
                <a:ext uri="{FF2B5EF4-FFF2-40B4-BE49-F238E27FC236}">
                  <a16:creationId xmlns:a16="http://schemas.microsoft.com/office/drawing/2014/main" id="{FDF5F889-8029-1D23-FA83-141A1EE95BBE}"/>
                </a:ext>
              </a:extLst>
            </p:cNvPr>
            <p:cNvSpPr/>
            <p:nvPr/>
          </p:nvSpPr>
          <p:spPr>
            <a:xfrm>
              <a:off x="8410967" y="4254244"/>
              <a:ext cx="94413" cy="118337"/>
            </a:xfrm>
            <a:custGeom>
              <a:avLst/>
              <a:gdLst/>
              <a:ahLst/>
              <a:cxnLst/>
              <a:rect l="l" t="t" r="r" b="b"/>
              <a:pathLst>
                <a:path w="1914" h="2399" extrusionOk="0">
                  <a:moveTo>
                    <a:pt x="318" y="34"/>
                  </a:moveTo>
                  <a:lnTo>
                    <a:pt x="468" y="93"/>
                  </a:lnTo>
                  <a:lnTo>
                    <a:pt x="477" y="118"/>
                  </a:lnTo>
                  <a:lnTo>
                    <a:pt x="577" y="243"/>
                  </a:lnTo>
                  <a:lnTo>
                    <a:pt x="677" y="377"/>
                  </a:lnTo>
                  <a:lnTo>
                    <a:pt x="769" y="502"/>
                  </a:lnTo>
                  <a:lnTo>
                    <a:pt x="802" y="552"/>
                  </a:lnTo>
                  <a:lnTo>
                    <a:pt x="961" y="761"/>
                  </a:lnTo>
                  <a:lnTo>
                    <a:pt x="1145" y="1028"/>
                  </a:lnTo>
                  <a:lnTo>
                    <a:pt x="1245" y="1153"/>
                  </a:lnTo>
                  <a:lnTo>
                    <a:pt x="1279" y="1212"/>
                  </a:lnTo>
                  <a:lnTo>
                    <a:pt x="1337" y="1287"/>
                  </a:lnTo>
                  <a:lnTo>
                    <a:pt x="1429" y="1412"/>
                  </a:lnTo>
                  <a:lnTo>
                    <a:pt x="1521" y="1538"/>
                  </a:lnTo>
                  <a:lnTo>
                    <a:pt x="1571" y="1605"/>
                  </a:lnTo>
                  <a:lnTo>
                    <a:pt x="1621" y="1663"/>
                  </a:lnTo>
                  <a:lnTo>
                    <a:pt x="1671" y="1730"/>
                  </a:lnTo>
                  <a:lnTo>
                    <a:pt x="1721" y="1797"/>
                  </a:lnTo>
                  <a:lnTo>
                    <a:pt x="1763" y="1855"/>
                  </a:lnTo>
                  <a:lnTo>
                    <a:pt x="1813" y="1922"/>
                  </a:lnTo>
                  <a:lnTo>
                    <a:pt x="1863" y="1981"/>
                  </a:lnTo>
                  <a:lnTo>
                    <a:pt x="1905" y="2031"/>
                  </a:lnTo>
                  <a:lnTo>
                    <a:pt x="1913" y="2039"/>
                  </a:lnTo>
                  <a:lnTo>
                    <a:pt x="1880" y="2398"/>
                  </a:lnTo>
                  <a:lnTo>
                    <a:pt x="1529" y="2365"/>
                  </a:lnTo>
                  <a:lnTo>
                    <a:pt x="1521" y="2356"/>
                  </a:lnTo>
                  <a:lnTo>
                    <a:pt x="1471" y="2306"/>
                  </a:lnTo>
                  <a:lnTo>
                    <a:pt x="1421" y="2240"/>
                  </a:lnTo>
                  <a:lnTo>
                    <a:pt x="1370" y="2181"/>
                  </a:lnTo>
                  <a:lnTo>
                    <a:pt x="1320" y="2114"/>
                  </a:lnTo>
                  <a:lnTo>
                    <a:pt x="1262" y="2047"/>
                  </a:lnTo>
                  <a:lnTo>
                    <a:pt x="1212" y="1989"/>
                  </a:lnTo>
                  <a:lnTo>
                    <a:pt x="1162" y="1922"/>
                  </a:lnTo>
                  <a:lnTo>
                    <a:pt x="1111" y="1864"/>
                  </a:lnTo>
                  <a:lnTo>
                    <a:pt x="1011" y="1730"/>
                  </a:lnTo>
                  <a:lnTo>
                    <a:pt x="903" y="1605"/>
                  </a:lnTo>
                  <a:lnTo>
                    <a:pt x="844" y="1529"/>
                  </a:lnTo>
                  <a:lnTo>
                    <a:pt x="802" y="1479"/>
                  </a:lnTo>
                  <a:lnTo>
                    <a:pt x="702" y="1346"/>
                  </a:lnTo>
                  <a:lnTo>
                    <a:pt x="510" y="1087"/>
                  </a:lnTo>
                  <a:lnTo>
                    <a:pt x="351" y="878"/>
                  </a:lnTo>
                  <a:lnTo>
                    <a:pt x="318" y="836"/>
                  </a:lnTo>
                  <a:lnTo>
                    <a:pt x="226" y="711"/>
                  </a:lnTo>
                  <a:lnTo>
                    <a:pt x="126" y="577"/>
                  </a:lnTo>
                  <a:lnTo>
                    <a:pt x="34" y="452"/>
                  </a:lnTo>
                  <a:lnTo>
                    <a:pt x="17" y="435"/>
                  </a:lnTo>
                  <a:lnTo>
                    <a:pt x="0" y="276"/>
                  </a:lnTo>
                  <a:lnTo>
                    <a:pt x="3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296;p14">
              <a:extLst>
                <a:ext uri="{FF2B5EF4-FFF2-40B4-BE49-F238E27FC236}">
                  <a16:creationId xmlns:a16="http://schemas.microsoft.com/office/drawing/2014/main" id="{47D78181-D755-3272-C830-0EE5FC9C1DA8}"/>
                </a:ext>
              </a:extLst>
            </p:cNvPr>
            <p:cNvSpPr/>
            <p:nvPr/>
          </p:nvSpPr>
          <p:spPr>
            <a:xfrm>
              <a:off x="8678816" y="4108382"/>
              <a:ext cx="51547" cy="127364"/>
            </a:xfrm>
            <a:custGeom>
              <a:avLst/>
              <a:gdLst/>
              <a:ahLst/>
              <a:cxnLst/>
              <a:rect l="l" t="t" r="r" b="b"/>
              <a:pathLst>
                <a:path w="1045" h="2582" extrusionOk="0">
                  <a:moveTo>
                    <a:pt x="201" y="50"/>
                  </a:moveTo>
                  <a:lnTo>
                    <a:pt x="201" y="50"/>
                  </a:lnTo>
                  <a:lnTo>
                    <a:pt x="251" y="101"/>
                  </a:lnTo>
                  <a:lnTo>
                    <a:pt x="259" y="109"/>
                  </a:lnTo>
                  <a:lnTo>
                    <a:pt x="318" y="159"/>
                  </a:lnTo>
                  <a:lnTo>
                    <a:pt x="318" y="167"/>
                  </a:lnTo>
                  <a:lnTo>
                    <a:pt x="343" y="243"/>
                  </a:lnTo>
                  <a:lnTo>
                    <a:pt x="360" y="309"/>
                  </a:lnTo>
                  <a:lnTo>
                    <a:pt x="385" y="385"/>
                  </a:lnTo>
                  <a:lnTo>
                    <a:pt x="401" y="451"/>
                  </a:lnTo>
                  <a:lnTo>
                    <a:pt x="427" y="518"/>
                  </a:lnTo>
                  <a:lnTo>
                    <a:pt x="452" y="593"/>
                  </a:lnTo>
                  <a:lnTo>
                    <a:pt x="468" y="652"/>
                  </a:lnTo>
                  <a:lnTo>
                    <a:pt x="468" y="660"/>
                  </a:lnTo>
                  <a:lnTo>
                    <a:pt x="493" y="735"/>
                  </a:lnTo>
                  <a:lnTo>
                    <a:pt x="518" y="802"/>
                  </a:lnTo>
                  <a:lnTo>
                    <a:pt x="535" y="869"/>
                  </a:lnTo>
                  <a:lnTo>
                    <a:pt x="560" y="944"/>
                  </a:lnTo>
                  <a:lnTo>
                    <a:pt x="585" y="1011"/>
                  </a:lnTo>
                  <a:lnTo>
                    <a:pt x="610" y="1086"/>
                  </a:lnTo>
                  <a:lnTo>
                    <a:pt x="635" y="1153"/>
                  </a:lnTo>
                  <a:lnTo>
                    <a:pt x="660" y="1220"/>
                  </a:lnTo>
                  <a:lnTo>
                    <a:pt x="686" y="1295"/>
                  </a:lnTo>
                  <a:lnTo>
                    <a:pt x="702" y="1354"/>
                  </a:lnTo>
                  <a:lnTo>
                    <a:pt x="736" y="1429"/>
                  </a:lnTo>
                  <a:lnTo>
                    <a:pt x="786" y="1571"/>
                  </a:lnTo>
                  <a:lnTo>
                    <a:pt x="836" y="1705"/>
                  </a:lnTo>
                  <a:lnTo>
                    <a:pt x="886" y="1847"/>
                  </a:lnTo>
                  <a:lnTo>
                    <a:pt x="944" y="1980"/>
                  </a:lnTo>
                  <a:lnTo>
                    <a:pt x="995" y="2122"/>
                  </a:lnTo>
                  <a:lnTo>
                    <a:pt x="1045" y="2248"/>
                  </a:lnTo>
                  <a:lnTo>
                    <a:pt x="1045" y="2256"/>
                  </a:lnTo>
                  <a:lnTo>
                    <a:pt x="894" y="2582"/>
                  </a:lnTo>
                  <a:lnTo>
                    <a:pt x="569" y="2431"/>
                  </a:lnTo>
                  <a:lnTo>
                    <a:pt x="569" y="2415"/>
                  </a:lnTo>
                  <a:lnTo>
                    <a:pt x="527" y="2289"/>
                  </a:lnTo>
                  <a:lnTo>
                    <a:pt x="485" y="2147"/>
                  </a:lnTo>
                  <a:lnTo>
                    <a:pt x="435" y="1997"/>
                  </a:lnTo>
                  <a:lnTo>
                    <a:pt x="393" y="1855"/>
                  </a:lnTo>
                  <a:lnTo>
                    <a:pt x="351" y="1713"/>
                  </a:lnTo>
                  <a:lnTo>
                    <a:pt x="310" y="1562"/>
                  </a:lnTo>
                  <a:lnTo>
                    <a:pt x="293" y="1487"/>
                  </a:lnTo>
                  <a:lnTo>
                    <a:pt x="268" y="1420"/>
                  </a:lnTo>
                  <a:lnTo>
                    <a:pt x="251" y="1345"/>
                  </a:lnTo>
                  <a:lnTo>
                    <a:pt x="234" y="1270"/>
                  </a:lnTo>
                  <a:lnTo>
                    <a:pt x="218" y="1203"/>
                  </a:lnTo>
                  <a:lnTo>
                    <a:pt x="193" y="1128"/>
                  </a:lnTo>
                  <a:lnTo>
                    <a:pt x="176" y="1053"/>
                  </a:lnTo>
                  <a:lnTo>
                    <a:pt x="159" y="978"/>
                  </a:lnTo>
                  <a:lnTo>
                    <a:pt x="143" y="911"/>
                  </a:lnTo>
                  <a:lnTo>
                    <a:pt x="126" y="836"/>
                  </a:lnTo>
                  <a:lnTo>
                    <a:pt x="109" y="761"/>
                  </a:lnTo>
                  <a:lnTo>
                    <a:pt x="109" y="752"/>
                  </a:lnTo>
                  <a:lnTo>
                    <a:pt x="92" y="685"/>
                  </a:lnTo>
                  <a:lnTo>
                    <a:pt x="76" y="610"/>
                  </a:lnTo>
                  <a:lnTo>
                    <a:pt x="59" y="535"/>
                  </a:lnTo>
                  <a:lnTo>
                    <a:pt x="42" y="468"/>
                  </a:lnTo>
                  <a:lnTo>
                    <a:pt x="34" y="393"/>
                  </a:lnTo>
                  <a:lnTo>
                    <a:pt x="17" y="318"/>
                  </a:lnTo>
                  <a:lnTo>
                    <a:pt x="0" y="243"/>
                  </a:lnTo>
                  <a:lnTo>
                    <a:pt x="0" y="234"/>
                  </a:lnTo>
                  <a:lnTo>
                    <a:pt x="34" y="159"/>
                  </a:lnTo>
                  <a:lnTo>
                    <a:pt x="34" y="151"/>
                  </a:lnTo>
                  <a:lnTo>
                    <a:pt x="59" y="84"/>
                  </a:lnTo>
                  <a:lnTo>
                    <a:pt x="59" y="75"/>
                  </a:lnTo>
                  <a:lnTo>
                    <a:pt x="109"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297;p14">
              <a:extLst>
                <a:ext uri="{FF2B5EF4-FFF2-40B4-BE49-F238E27FC236}">
                  <a16:creationId xmlns:a16="http://schemas.microsoft.com/office/drawing/2014/main" id="{81B68039-C5D8-FCF3-0D65-E08CC8E11FEB}"/>
                </a:ext>
              </a:extLst>
            </p:cNvPr>
            <p:cNvSpPr/>
            <p:nvPr/>
          </p:nvSpPr>
          <p:spPr>
            <a:xfrm>
              <a:off x="8999839" y="3987628"/>
              <a:ext cx="50314" cy="104722"/>
            </a:xfrm>
            <a:custGeom>
              <a:avLst/>
              <a:gdLst/>
              <a:ahLst/>
              <a:cxnLst/>
              <a:rect l="l" t="t" r="r" b="b"/>
              <a:pathLst>
                <a:path w="1020" h="2123" extrusionOk="0">
                  <a:moveTo>
                    <a:pt x="476" y="59"/>
                  </a:moveTo>
                  <a:lnTo>
                    <a:pt x="518" y="109"/>
                  </a:lnTo>
                  <a:lnTo>
                    <a:pt x="535" y="134"/>
                  </a:lnTo>
                  <a:lnTo>
                    <a:pt x="543" y="159"/>
                  </a:lnTo>
                  <a:lnTo>
                    <a:pt x="560" y="218"/>
                  </a:lnTo>
                  <a:lnTo>
                    <a:pt x="577" y="276"/>
                  </a:lnTo>
                  <a:lnTo>
                    <a:pt x="585" y="343"/>
                  </a:lnTo>
                  <a:lnTo>
                    <a:pt x="602" y="402"/>
                  </a:lnTo>
                  <a:lnTo>
                    <a:pt x="618" y="460"/>
                  </a:lnTo>
                  <a:lnTo>
                    <a:pt x="644" y="577"/>
                  </a:lnTo>
                  <a:lnTo>
                    <a:pt x="677" y="694"/>
                  </a:lnTo>
                  <a:lnTo>
                    <a:pt x="702" y="811"/>
                  </a:lnTo>
                  <a:lnTo>
                    <a:pt x="735" y="928"/>
                  </a:lnTo>
                  <a:lnTo>
                    <a:pt x="769" y="1045"/>
                  </a:lnTo>
                  <a:lnTo>
                    <a:pt x="794" y="1120"/>
                  </a:lnTo>
                  <a:lnTo>
                    <a:pt x="802" y="1162"/>
                  </a:lnTo>
                  <a:lnTo>
                    <a:pt x="844" y="1279"/>
                  </a:lnTo>
                  <a:lnTo>
                    <a:pt x="877" y="1396"/>
                  </a:lnTo>
                  <a:lnTo>
                    <a:pt x="911" y="1513"/>
                  </a:lnTo>
                  <a:lnTo>
                    <a:pt x="953" y="1630"/>
                  </a:lnTo>
                  <a:lnTo>
                    <a:pt x="986" y="1747"/>
                  </a:lnTo>
                  <a:lnTo>
                    <a:pt x="1019" y="1847"/>
                  </a:lnTo>
                  <a:lnTo>
                    <a:pt x="1019" y="1864"/>
                  </a:lnTo>
                  <a:lnTo>
                    <a:pt x="903" y="2122"/>
                  </a:lnTo>
                  <a:lnTo>
                    <a:pt x="644" y="2006"/>
                  </a:lnTo>
                  <a:lnTo>
                    <a:pt x="644" y="1997"/>
                  </a:lnTo>
                  <a:lnTo>
                    <a:pt x="593" y="1889"/>
                  </a:lnTo>
                  <a:lnTo>
                    <a:pt x="552" y="1780"/>
                  </a:lnTo>
                  <a:lnTo>
                    <a:pt x="502" y="1663"/>
                  </a:lnTo>
                  <a:lnTo>
                    <a:pt x="451" y="1546"/>
                  </a:lnTo>
                  <a:lnTo>
                    <a:pt x="410" y="1429"/>
                  </a:lnTo>
                  <a:lnTo>
                    <a:pt x="360" y="1312"/>
                  </a:lnTo>
                  <a:lnTo>
                    <a:pt x="343" y="1270"/>
                  </a:lnTo>
                  <a:lnTo>
                    <a:pt x="318" y="1195"/>
                  </a:lnTo>
                  <a:lnTo>
                    <a:pt x="268" y="1078"/>
                  </a:lnTo>
                  <a:lnTo>
                    <a:pt x="226" y="961"/>
                  </a:lnTo>
                  <a:lnTo>
                    <a:pt x="184" y="836"/>
                  </a:lnTo>
                  <a:lnTo>
                    <a:pt x="142" y="719"/>
                  </a:lnTo>
                  <a:lnTo>
                    <a:pt x="109" y="602"/>
                  </a:lnTo>
                  <a:lnTo>
                    <a:pt x="84" y="544"/>
                  </a:lnTo>
                  <a:lnTo>
                    <a:pt x="67" y="477"/>
                  </a:lnTo>
                  <a:lnTo>
                    <a:pt x="50" y="418"/>
                  </a:lnTo>
                  <a:lnTo>
                    <a:pt x="25" y="360"/>
                  </a:lnTo>
                  <a:lnTo>
                    <a:pt x="9" y="301"/>
                  </a:lnTo>
                  <a:lnTo>
                    <a:pt x="0" y="268"/>
                  </a:lnTo>
                  <a:lnTo>
                    <a:pt x="9" y="234"/>
                  </a:lnTo>
                  <a:lnTo>
                    <a:pt x="17" y="168"/>
                  </a:lnTo>
                  <a:lnTo>
                    <a:pt x="34" y="101"/>
                  </a:lnTo>
                  <a:lnTo>
                    <a:pt x="92" y="84"/>
                  </a:lnTo>
                  <a:lnTo>
                    <a:pt x="376" y="9"/>
                  </a:lnTo>
                  <a:lnTo>
                    <a:pt x="43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298;p14">
              <a:extLst>
                <a:ext uri="{FF2B5EF4-FFF2-40B4-BE49-F238E27FC236}">
                  <a16:creationId xmlns:a16="http://schemas.microsoft.com/office/drawing/2014/main" id="{104C953B-56E8-4D4D-BF33-EAD603040A65}"/>
                </a:ext>
              </a:extLst>
            </p:cNvPr>
            <p:cNvSpPr/>
            <p:nvPr/>
          </p:nvSpPr>
          <p:spPr>
            <a:xfrm>
              <a:off x="9212440" y="3904808"/>
              <a:ext cx="37144" cy="142211"/>
            </a:xfrm>
            <a:custGeom>
              <a:avLst/>
              <a:gdLst/>
              <a:ahLst/>
              <a:cxnLst/>
              <a:rect l="l" t="t" r="r" b="b"/>
              <a:pathLst>
                <a:path w="753" h="2883" extrusionOk="0">
                  <a:moveTo>
                    <a:pt x="402" y="193"/>
                  </a:moveTo>
                  <a:lnTo>
                    <a:pt x="410" y="234"/>
                  </a:lnTo>
                  <a:lnTo>
                    <a:pt x="419" y="268"/>
                  </a:lnTo>
                  <a:lnTo>
                    <a:pt x="427" y="301"/>
                  </a:lnTo>
                  <a:lnTo>
                    <a:pt x="435" y="326"/>
                  </a:lnTo>
                  <a:lnTo>
                    <a:pt x="435" y="335"/>
                  </a:lnTo>
                  <a:lnTo>
                    <a:pt x="435" y="376"/>
                  </a:lnTo>
                  <a:lnTo>
                    <a:pt x="435" y="410"/>
                  </a:lnTo>
                  <a:lnTo>
                    <a:pt x="435" y="443"/>
                  </a:lnTo>
                  <a:lnTo>
                    <a:pt x="435" y="769"/>
                  </a:lnTo>
                  <a:lnTo>
                    <a:pt x="435" y="802"/>
                  </a:lnTo>
                  <a:lnTo>
                    <a:pt x="435" y="844"/>
                  </a:lnTo>
                  <a:lnTo>
                    <a:pt x="435" y="878"/>
                  </a:lnTo>
                  <a:lnTo>
                    <a:pt x="435" y="919"/>
                  </a:lnTo>
                  <a:lnTo>
                    <a:pt x="435" y="953"/>
                  </a:lnTo>
                  <a:lnTo>
                    <a:pt x="435" y="995"/>
                  </a:lnTo>
                  <a:lnTo>
                    <a:pt x="435" y="1028"/>
                  </a:lnTo>
                  <a:lnTo>
                    <a:pt x="435" y="1070"/>
                  </a:lnTo>
                  <a:lnTo>
                    <a:pt x="444" y="1145"/>
                  </a:lnTo>
                  <a:lnTo>
                    <a:pt x="460" y="1220"/>
                  </a:lnTo>
                  <a:lnTo>
                    <a:pt x="469" y="1304"/>
                  </a:lnTo>
                  <a:lnTo>
                    <a:pt x="486" y="1379"/>
                  </a:lnTo>
                  <a:lnTo>
                    <a:pt x="494" y="1454"/>
                  </a:lnTo>
                  <a:lnTo>
                    <a:pt x="511" y="1529"/>
                  </a:lnTo>
                  <a:lnTo>
                    <a:pt x="519" y="1596"/>
                  </a:lnTo>
                  <a:lnTo>
                    <a:pt x="519" y="1613"/>
                  </a:lnTo>
                  <a:lnTo>
                    <a:pt x="536" y="1688"/>
                  </a:lnTo>
                  <a:lnTo>
                    <a:pt x="552" y="1763"/>
                  </a:lnTo>
                  <a:lnTo>
                    <a:pt x="569" y="1838"/>
                  </a:lnTo>
                  <a:lnTo>
                    <a:pt x="586" y="1922"/>
                  </a:lnTo>
                  <a:lnTo>
                    <a:pt x="602" y="1997"/>
                  </a:lnTo>
                  <a:lnTo>
                    <a:pt x="653" y="2156"/>
                  </a:lnTo>
                  <a:lnTo>
                    <a:pt x="686" y="2306"/>
                  </a:lnTo>
                  <a:lnTo>
                    <a:pt x="719" y="2448"/>
                  </a:lnTo>
                  <a:lnTo>
                    <a:pt x="753" y="2582"/>
                  </a:lnTo>
                  <a:lnTo>
                    <a:pt x="753" y="2599"/>
                  </a:lnTo>
                  <a:lnTo>
                    <a:pt x="561" y="2883"/>
                  </a:lnTo>
                  <a:lnTo>
                    <a:pt x="268" y="2690"/>
                  </a:lnTo>
                  <a:lnTo>
                    <a:pt x="268" y="2682"/>
                  </a:lnTo>
                  <a:lnTo>
                    <a:pt x="243" y="2548"/>
                  </a:lnTo>
                  <a:lnTo>
                    <a:pt x="210" y="2398"/>
                  </a:lnTo>
                  <a:lnTo>
                    <a:pt x="176" y="2248"/>
                  </a:lnTo>
                  <a:lnTo>
                    <a:pt x="151" y="2089"/>
                  </a:lnTo>
                  <a:lnTo>
                    <a:pt x="135" y="2014"/>
                  </a:lnTo>
                  <a:lnTo>
                    <a:pt x="118" y="1930"/>
                  </a:lnTo>
                  <a:lnTo>
                    <a:pt x="101" y="1855"/>
                  </a:lnTo>
                  <a:lnTo>
                    <a:pt x="85" y="1771"/>
                  </a:lnTo>
                  <a:lnTo>
                    <a:pt x="76" y="1688"/>
                  </a:lnTo>
                  <a:lnTo>
                    <a:pt x="76" y="1671"/>
                  </a:lnTo>
                  <a:lnTo>
                    <a:pt x="68" y="1604"/>
                  </a:lnTo>
                  <a:lnTo>
                    <a:pt x="51" y="1529"/>
                  </a:lnTo>
                  <a:lnTo>
                    <a:pt x="43" y="1446"/>
                  </a:lnTo>
                  <a:lnTo>
                    <a:pt x="26" y="1362"/>
                  </a:lnTo>
                  <a:lnTo>
                    <a:pt x="18" y="1279"/>
                  </a:lnTo>
                  <a:lnTo>
                    <a:pt x="9" y="1195"/>
                  </a:lnTo>
                  <a:lnTo>
                    <a:pt x="1" y="1111"/>
                  </a:lnTo>
                  <a:lnTo>
                    <a:pt x="1" y="1070"/>
                  </a:lnTo>
                  <a:lnTo>
                    <a:pt x="1" y="1028"/>
                  </a:lnTo>
                  <a:lnTo>
                    <a:pt x="1" y="986"/>
                  </a:lnTo>
                  <a:lnTo>
                    <a:pt x="1" y="944"/>
                  </a:lnTo>
                  <a:lnTo>
                    <a:pt x="1" y="903"/>
                  </a:lnTo>
                  <a:lnTo>
                    <a:pt x="1" y="535"/>
                  </a:lnTo>
                  <a:lnTo>
                    <a:pt x="1" y="493"/>
                  </a:lnTo>
                  <a:lnTo>
                    <a:pt x="1" y="452"/>
                  </a:lnTo>
                  <a:lnTo>
                    <a:pt x="1" y="410"/>
                  </a:lnTo>
                  <a:lnTo>
                    <a:pt x="1" y="368"/>
                  </a:lnTo>
                  <a:lnTo>
                    <a:pt x="1" y="335"/>
                  </a:lnTo>
                  <a:lnTo>
                    <a:pt x="1" y="293"/>
                  </a:lnTo>
                  <a:lnTo>
                    <a:pt x="1" y="276"/>
                  </a:lnTo>
                  <a:lnTo>
                    <a:pt x="18" y="251"/>
                  </a:lnTo>
                  <a:lnTo>
                    <a:pt x="34" y="218"/>
                  </a:lnTo>
                  <a:lnTo>
                    <a:pt x="59" y="176"/>
                  </a:lnTo>
                  <a:lnTo>
                    <a:pt x="76" y="142"/>
                  </a:lnTo>
                  <a:lnTo>
                    <a:pt x="2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299;p14">
              <a:extLst>
                <a:ext uri="{FF2B5EF4-FFF2-40B4-BE49-F238E27FC236}">
                  <a16:creationId xmlns:a16="http://schemas.microsoft.com/office/drawing/2014/main" id="{ECE19A73-F7CF-CF42-29CF-E19AECFBD993}"/>
                </a:ext>
              </a:extLst>
            </p:cNvPr>
            <p:cNvSpPr/>
            <p:nvPr/>
          </p:nvSpPr>
          <p:spPr>
            <a:xfrm>
              <a:off x="9416459" y="3858637"/>
              <a:ext cx="27229" cy="124108"/>
            </a:xfrm>
            <a:custGeom>
              <a:avLst/>
              <a:gdLst/>
              <a:ahLst/>
              <a:cxnLst/>
              <a:rect l="l" t="t" r="r" b="b"/>
              <a:pathLst>
                <a:path w="552" h="2516" extrusionOk="0">
                  <a:moveTo>
                    <a:pt x="359" y="9"/>
                  </a:moveTo>
                  <a:lnTo>
                    <a:pt x="468" y="93"/>
                  </a:lnTo>
                  <a:lnTo>
                    <a:pt x="476" y="93"/>
                  </a:lnTo>
                  <a:lnTo>
                    <a:pt x="501" y="168"/>
                  </a:lnTo>
                  <a:lnTo>
                    <a:pt x="535" y="235"/>
                  </a:lnTo>
                  <a:lnTo>
                    <a:pt x="535" y="235"/>
                  </a:lnTo>
                  <a:lnTo>
                    <a:pt x="535" y="301"/>
                  </a:lnTo>
                  <a:lnTo>
                    <a:pt x="535" y="368"/>
                  </a:lnTo>
                  <a:lnTo>
                    <a:pt x="535" y="444"/>
                  </a:lnTo>
                  <a:lnTo>
                    <a:pt x="535" y="510"/>
                  </a:lnTo>
                  <a:lnTo>
                    <a:pt x="535" y="577"/>
                  </a:lnTo>
                  <a:lnTo>
                    <a:pt x="535" y="644"/>
                  </a:lnTo>
                  <a:lnTo>
                    <a:pt x="535" y="1195"/>
                  </a:lnTo>
                  <a:lnTo>
                    <a:pt x="535" y="1262"/>
                  </a:lnTo>
                  <a:lnTo>
                    <a:pt x="535" y="1329"/>
                  </a:lnTo>
                  <a:lnTo>
                    <a:pt x="535" y="1404"/>
                  </a:lnTo>
                  <a:lnTo>
                    <a:pt x="535" y="1471"/>
                  </a:lnTo>
                  <a:lnTo>
                    <a:pt x="535" y="1538"/>
                  </a:lnTo>
                  <a:lnTo>
                    <a:pt x="535" y="1605"/>
                  </a:lnTo>
                  <a:lnTo>
                    <a:pt x="535" y="1680"/>
                  </a:lnTo>
                  <a:lnTo>
                    <a:pt x="535" y="1747"/>
                  </a:lnTo>
                  <a:lnTo>
                    <a:pt x="535" y="1814"/>
                  </a:lnTo>
                  <a:lnTo>
                    <a:pt x="535" y="1880"/>
                  </a:lnTo>
                  <a:lnTo>
                    <a:pt x="535" y="1956"/>
                  </a:lnTo>
                  <a:lnTo>
                    <a:pt x="535" y="2022"/>
                  </a:lnTo>
                  <a:lnTo>
                    <a:pt x="543" y="2089"/>
                  </a:lnTo>
                  <a:lnTo>
                    <a:pt x="552" y="2156"/>
                  </a:lnTo>
                  <a:lnTo>
                    <a:pt x="552" y="2223"/>
                  </a:lnTo>
                  <a:lnTo>
                    <a:pt x="552" y="2231"/>
                  </a:lnTo>
                  <a:lnTo>
                    <a:pt x="318" y="2515"/>
                  </a:lnTo>
                  <a:lnTo>
                    <a:pt x="34" y="2281"/>
                  </a:lnTo>
                  <a:lnTo>
                    <a:pt x="34" y="2273"/>
                  </a:lnTo>
                  <a:lnTo>
                    <a:pt x="34" y="2215"/>
                  </a:lnTo>
                  <a:lnTo>
                    <a:pt x="25" y="2139"/>
                  </a:lnTo>
                  <a:lnTo>
                    <a:pt x="17" y="2064"/>
                  </a:lnTo>
                  <a:lnTo>
                    <a:pt x="9" y="1997"/>
                  </a:lnTo>
                  <a:lnTo>
                    <a:pt x="0" y="1922"/>
                  </a:lnTo>
                  <a:lnTo>
                    <a:pt x="0" y="1855"/>
                  </a:lnTo>
                  <a:lnTo>
                    <a:pt x="0" y="1780"/>
                  </a:lnTo>
                  <a:lnTo>
                    <a:pt x="0" y="1705"/>
                  </a:lnTo>
                  <a:lnTo>
                    <a:pt x="0" y="1638"/>
                  </a:lnTo>
                  <a:lnTo>
                    <a:pt x="0" y="1563"/>
                  </a:lnTo>
                  <a:lnTo>
                    <a:pt x="0" y="1488"/>
                  </a:lnTo>
                  <a:lnTo>
                    <a:pt x="0" y="1421"/>
                  </a:lnTo>
                  <a:lnTo>
                    <a:pt x="0" y="1346"/>
                  </a:lnTo>
                  <a:lnTo>
                    <a:pt x="0" y="1279"/>
                  </a:lnTo>
                  <a:lnTo>
                    <a:pt x="0" y="769"/>
                  </a:lnTo>
                  <a:lnTo>
                    <a:pt x="0" y="702"/>
                  </a:lnTo>
                  <a:lnTo>
                    <a:pt x="0" y="627"/>
                  </a:lnTo>
                  <a:lnTo>
                    <a:pt x="0" y="552"/>
                  </a:lnTo>
                  <a:lnTo>
                    <a:pt x="0" y="485"/>
                  </a:lnTo>
                  <a:lnTo>
                    <a:pt x="0" y="410"/>
                  </a:lnTo>
                  <a:lnTo>
                    <a:pt x="0" y="343"/>
                  </a:lnTo>
                  <a:lnTo>
                    <a:pt x="0" y="268"/>
                  </a:lnTo>
                  <a:lnTo>
                    <a:pt x="0" y="193"/>
                  </a:lnTo>
                  <a:lnTo>
                    <a:pt x="0" y="193"/>
                  </a:lnTo>
                  <a:lnTo>
                    <a:pt x="42" y="126"/>
                  </a:lnTo>
                  <a:lnTo>
                    <a:pt x="84" y="68"/>
                  </a:lnTo>
                  <a:lnTo>
                    <a:pt x="92" y="68"/>
                  </a:lnTo>
                  <a:lnTo>
                    <a:pt x="20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300;p14">
              <a:extLst>
                <a:ext uri="{FF2B5EF4-FFF2-40B4-BE49-F238E27FC236}">
                  <a16:creationId xmlns:a16="http://schemas.microsoft.com/office/drawing/2014/main" id="{E2973DCB-E54A-AB85-1198-064A9E9C28F4}"/>
                </a:ext>
              </a:extLst>
            </p:cNvPr>
            <p:cNvSpPr/>
            <p:nvPr/>
          </p:nvSpPr>
          <p:spPr>
            <a:xfrm>
              <a:off x="9606814" y="3854099"/>
              <a:ext cx="24812" cy="146355"/>
            </a:xfrm>
            <a:custGeom>
              <a:avLst/>
              <a:gdLst/>
              <a:ahLst/>
              <a:cxnLst/>
              <a:rect l="l" t="t" r="r" b="b"/>
              <a:pathLst>
                <a:path w="503" h="2967" extrusionOk="0">
                  <a:moveTo>
                    <a:pt x="193" y="1"/>
                  </a:moveTo>
                  <a:lnTo>
                    <a:pt x="410" y="9"/>
                  </a:lnTo>
                  <a:lnTo>
                    <a:pt x="444" y="9"/>
                  </a:lnTo>
                  <a:lnTo>
                    <a:pt x="469" y="51"/>
                  </a:lnTo>
                  <a:lnTo>
                    <a:pt x="469" y="1028"/>
                  </a:lnTo>
                  <a:lnTo>
                    <a:pt x="469" y="1195"/>
                  </a:lnTo>
                  <a:lnTo>
                    <a:pt x="469" y="1363"/>
                  </a:lnTo>
                  <a:lnTo>
                    <a:pt x="469" y="1538"/>
                  </a:lnTo>
                  <a:lnTo>
                    <a:pt x="469" y="1622"/>
                  </a:lnTo>
                  <a:lnTo>
                    <a:pt x="469" y="1705"/>
                  </a:lnTo>
                  <a:lnTo>
                    <a:pt x="469" y="1789"/>
                  </a:lnTo>
                  <a:lnTo>
                    <a:pt x="469" y="1872"/>
                  </a:lnTo>
                  <a:lnTo>
                    <a:pt x="469" y="1956"/>
                  </a:lnTo>
                  <a:lnTo>
                    <a:pt x="469" y="2039"/>
                  </a:lnTo>
                  <a:lnTo>
                    <a:pt x="469" y="2123"/>
                  </a:lnTo>
                  <a:lnTo>
                    <a:pt x="469" y="2206"/>
                  </a:lnTo>
                  <a:lnTo>
                    <a:pt x="469" y="2290"/>
                  </a:lnTo>
                  <a:lnTo>
                    <a:pt x="477" y="2373"/>
                  </a:lnTo>
                  <a:lnTo>
                    <a:pt x="477" y="2457"/>
                  </a:lnTo>
                  <a:lnTo>
                    <a:pt x="485" y="2540"/>
                  </a:lnTo>
                  <a:lnTo>
                    <a:pt x="494" y="2624"/>
                  </a:lnTo>
                  <a:lnTo>
                    <a:pt x="502" y="2708"/>
                  </a:lnTo>
                  <a:lnTo>
                    <a:pt x="260" y="2967"/>
                  </a:lnTo>
                  <a:lnTo>
                    <a:pt x="1" y="2733"/>
                  </a:lnTo>
                  <a:lnTo>
                    <a:pt x="1" y="2649"/>
                  </a:lnTo>
                  <a:lnTo>
                    <a:pt x="1" y="1964"/>
                  </a:lnTo>
                  <a:lnTo>
                    <a:pt x="1" y="1872"/>
                  </a:lnTo>
                  <a:lnTo>
                    <a:pt x="1" y="1789"/>
                  </a:lnTo>
                  <a:lnTo>
                    <a:pt x="1" y="1705"/>
                  </a:lnTo>
                  <a:lnTo>
                    <a:pt x="1" y="1622"/>
                  </a:lnTo>
                  <a:lnTo>
                    <a:pt x="1" y="1530"/>
                  </a:lnTo>
                  <a:lnTo>
                    <a:pt x="9" y="1363"/>
                  </a:lnTo>
                  <a:lnTo>
                    <a:pt x="18" y="1187"/>
                  </a:lnTo>
                  <a:lnTo>
                    <a:pt x="26" y="1020"/>
                  </a:lnTo>
                  <a:lnTo>
                    <a:pt x="34" y="845"/>
                  </a:lnTo>
                  <a:lnTo>
                    <a:pt x="43" y="678"/>
                  </a:lnTo>
                  <a:lnTo>
                    <a:pt x="51" y="510"/>
                  </a:lnTo>
                  <a:lnTo>
                    <a:pt x="59" y="335"/>
                  </a:lnTo>
                  <a:lnTo>
                    <a:pt x="76" y="168"/>
                  </a:lnTo>
                  <a:lnTo>
                    <a:pt x="84" y="34"/>
                  </a:lnTo>
                  <a:lnTo>
                    <a:pt x="10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301;p14">
              <a:extLst>
                <a:ext uri="{FF2B5EF4-FFF2-40B4-BE49-F238E27FC236}">
                  <a16:creationId xmlns:a16="http://schemas.microsoft.com/office/drawing/2014/main" id="{830B8975-E864-2E7D-1475-922D4A2AE9A0}"/>
                </a:ext>
              </a:extLst>
            </p:cNvPr>
            <p:cNvSpPr/>
            <p:nvPr/>
          </p:nvSpPr>
          <p:spPr>
            <a:xfrm>
              <a:off x="9714852" y="3820753"/>
              <a:ext cx="31323" cy="144283"/>
            </a:xfrm>
            <a:custGeom>
              <a:avLst/>
              <a:gdLst/>
              <a:ahLst/>
              <a:cxnLst/>
              <a:rect l="l" t="t" r="r" b="b"/>
              <a:pathLst>
                <a:path w="635" h="2925" extrusionOk="0">
                  <a:moveTo>
                    <a:pt x="443" y="75"/>
                  </a:moveTo>
                  <a:lnTo>
                    <a:pt x="568" y="242"/>
                  </a:lnTo>
                  <a:lnTo>
                    <a:pt x="618" y="293"/>
                  </a:lnTo>
                  <a:lnTo>
                    <a:pt x="627" y="401"/>
                  </a:lnTo>
                  <a:lnTo>
                    <a:pt x="627" y="443"/>
                  </a:lnTo>
                  <a:lnTo>
                    <a:pt x="635" y="560"/>
                  </a:lnTo>
                  <a:lnTo>
                    <a:pt x="635" y="602"/>
                  </a:lnTo>
                  <a:lnTo>
                    <a:pt x="635" y="719"/>
                  </a:lnTo>
                  <a:lnTo>
                    <a:pt x="635" y="877"/>
                  </a:lnTo>
                  <a:lnTo>
                    <a:pt x="635" y="1036"/>
                  </a:lnTo>
                  <a:lnTo>
                    <a:pt x="635" y="1153"/>
                  </a:lnTo>
                  <a:lnTo>
                    <a:pt x="635" y="1203"/>
                  </a:lnTo>
                  <a:lnTo>
                    <a:pt x="635" y="1362"/>
                  </a:lnTo>
                  <a:lnTo>
                    <a:pt x="635" y="1479"/>
                  </a:lnTo>
                  <a:lnTo>
                    <a:pt x="635" y="1780"/>
                  </a:lnTo>
                  <a:lnTo>
                    <a:pt x="627" y="2005"/>
                  </a:lnTo>
                  <a:lnTo>
                    <a:pt x="627" y="2039"/>
                  </a:lnTo>
                  <a:lnTo>
                    <a:pt x="593" y="2323"/>
                  </a:lnTo>
                  <a:lnTo>
                    <a:pt x="593" y="2323"/>
                  </a:lnTo>
                  <a:lnTo>
                    <a:pt x="560" y="2640"/>
                  </a:lnTo>
                  <a:lnTo>
                    <a:pt x="318" y="2924"/>
                  </a:lnTo>
                  <a:lnTo>
                    <a:pt x="67" y="2640"/>
                  </a:lnTo>
                  <a:lnTo>
                    <a:pt x="33" y="2323"/>
                  </a:lnTo>
                  <a:lnTo>
                    <a:pt x="33" y="2323"/>
                  </a:lnTo>
                  <a:lnTo>
                    <a:pt x="8" y="2030"/>
                  </a:lnTo>
                  <a:lnTo>
                    <a:pt x="8" y="1997"/>
                  </a:lnTo>
                  <a:lnTo>
                    <a:pt x="0" y="1771"/>
                  </a:lnTo>
                  <a:lnTo>
                    <a:pt x="0" y="1679"/>
                  </a:lnTo>
                  <a:lnTo>
                    <a:pt x="0" y="1512"/>
                  </a:lnTo>
                  <a:lnTo>
                    <a:pt x="0" y="1479"/>
                  </a:lnTo>
                  <a:lnTo>
                    <a:pt x="8" y="1354"/>
                  </a:lnTo>
                  <a:lnTo>
                    <a:pt x="8" y="1195"/>
                  </a:lnTo>
                  <a:lnTo>
                    <a:pt x="8" y="1145"/>
                  </a:lnTo>
                  <a:lnTo>
                    <a:pt x="17" y="1028"/>
                  </a:lnTo>
                  <a:lnTo>
                    <a:pt x="33" y="869"/>
                  </a:lnTo>
                  <a:lnTo>
                    <a:pt x="42" y="702"/>
                  </a:lnTo>
                  <a:lnTo>
                    <a:pt x="50" y="585"/>
                  </a:lnTo>
                  <a:lnTo>
                    <a:pt x="50" y="543"/>
                  </a:lnTo>
                  <a:lnTo>
                    <a:pt x="67" y="426"/>
                  </a:lnTo>
                  <a:lnTo>
                    <a:pt x="75" y="384"/>
                  </a:lnTo>
                  <a:lnTo>
                    <a:pt x="92" y="276"/>
                  </a:lnTo>
                  <a:lnTo>
                    <a:pt x="150" y="226"/>
                  </a:lnTo>
                  <a:lnTo>
                    <a:pt x="284" y="67"/>
                  </a:lnTo>
                  <a:lnTo>
                    <a:pt x="351"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302;p14">
              <a:extLst>
                <a:ext uri="{FF2B5EF4-FFF2-40B4-BE49-F238E27FC236}">
                  <a16:creationId xmlns:a16="http://schemas.microsoft.com/office/drawing/2014/main" id="{00EE86C3-4139-CCDB-1EB0-A0C722A879CF}"/>
                </a:ext>
              </a:extLst>
            </p:cNvPr>
            <p:cNvSpPr/>
            <p:nvPr/>
          </p:nvSpPr>
          <p:spPr>
            <a:xfrm>
              <a:off x="9833534" y="3833085"/>
              <a:ext cx="21852" cy="111332"/>
            </a:xfrm>
            <a:custGeom>
              <a:avLst/>
              <a:gdLst/>
              <a:ahLst/>
              <a:cxnLst/>
              <a:rect l="l" t="t" r="r" b="b"/>
              <a:pathLst>
                <a:path w="443" h="2257" extrusionOk="0">
                  <a:moveTo>
                    <a:pt x="443" y="76"/>
                  </a:moveTo>
                  <a:lnTo>
                    <a:pt x="443" y="84"/>
                  </a:lnTo>
                  <a:lnTo>
                    <a:pt x="443" y="201"/>
                  </a:lnTo>
                  <a:lnTo>
                    <a:pt x="443" y="586"/>
                  </a:lnTo>
                  <a:lnTo>
                    <a:pt x="443" y="719"/>
                  </a:lnTo>
                  <a:lnTo>
                    <a:pt x="443" y="736"/>
                  </a:lnTo>
                  <a:lnTo>
                    <a:pt x="434" y="836"/>
                  </a:lnTo>
                  <a:lnTo>
                    <a:pt x="418" y="1095"/>
                  </a:lnTo>
                  <a:lnTo>
                    <a:pt x="418" y="1220"/>
                  </a:lnTo>
                  <a:lnTo>
                    <a:pt x="409" y="1346"/>
                  </a:lnTo>
                  <a:lnTo>
                    <a:pt x="401" y="1479"/>
                  </a:lnTo>
                  <a:lnTo>
                    <a:pt x="393" y="1546"/>
                  </a:lnTo>
                  <a:lnTo>
                    <a:pt x="393" y="1605"/>
                  </a:lnTo>
                  <a:lnTo>
                    <a:pt x="384" y="1730"/>
                  </a:lnTo>
                  <a:lnTo>
                    <a:pt x="368" y="1864"/>
                  </a:lnTo>
                  <a:lnTo>
                    <a:pt x="359" y="1922"/>
                  </a:lnTo>
                  <a:lnTo>
                    <a:pt x="351" y="1989"/>
                  </a:lnTo>
                  <a:lnTo>
                    <a:pt x="343" y="2048"/>
                  </a:lnTo>
                  <a:lnTo>
                    <a:pt x="343" y="2106"/>
                  </a:lnTo>
                  <a:lnTo>
                    <a:pt x="343" y="2114"/>
                  </a:lnTo>
                  <a:lnTo>
                    <a:pt x="150" y="2256"/>
                  </a:lnTo>
                  <a:lnTo>
                    <a:pt x="0" y="2064"/>
                  </a:lnTo>
                  <a:lnTo>
                    <a:pt x="0" y="2056"/>
                  </a:lnTo>
                  <a:lnTo>
                    <a:pt x="8" y="2006"/>
                  </a:lnTo>
                  <a:lnTo>
                    <a:pt x="25" y="1947"/>
                  </a:lnTo>
                  <a:lnTo>
                    <a:pt x="33" y="1880"/>
                  </a:lnTo>
                  <a:lnTo>
                    <a:pt x="42" y="1822"/>
                  </a:lnTo>
                  <a:lnTo>
                    <a:pt x="58" y="1697"/>
                  </a:lnTo>
                  <a:lnTo>
                    <a:pt x="75" y="1571"/>
                  </a:lnTo>
                  <a:lnTo>
                    <a:pt x="84" y="1513"/>
                  </a:lnTo>
                  <a:lnTo>
                    <a:pt x="92" y="1446"/>
                  </a:lnTo>
                  <a:lnTo>
                    <a:pt x="117" y="1321"/>
                  </a:lnTo>
                  <a:lnTo>
                    <a:pt x="134" y="1195"/>
                  </a:lnTo>
                  <a:lnTo>
                    <a:pt x="150" y="1062"/>
                  </a:lnTo>
                  <a:lnTo>
                    <a:pt x="175" y="811"/>
                  </a:lnTo>
                  <a:lnTo>
                    <a:pt x="192" y="711"/>
                  </a:lnTo>
                  <a:lnTo>
                    <a:pt x="192" y="686"/>
                  </a:lnTo>
                  <a:lnTo>
                    <a:pt x="217" y="561"/>
                  </a:lnTo>
                  <a:lnTo>
                    <a:pt x="217" y="527"/>
                  </a:lnTo>
                  <a:lnTo>
                    <a:pt x="242" y="435"/>
                  </a:lnTo>
                  <a:lnTo>
                    <a:pt x="259" y="335"/>
                  </a:lnTo>
                  <a:lnTo>
                    <a:pt x="267" y="310"/>
                  </a:lnTo>
                  <a:lnTo>
                    <a:pt x="292" y="185"/>
                  </a:lnTo>
                  <a:lnTo>
                    <a:pt x="317" y="68"/>
                  </a:lnTo>
                  <a:lnTo>
                    <a:pt x="317" y="59"/>
                  </a:lnTo>
                  <a:lnTo>
                    <a:pt x="39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303;p14">
              <a:extLst>
                <a:ext uri="{FF2B5EF4-FFF2-40B4-BE49-F238E27FC236}">
                  <a16:creationId xmlns:a16="http://schemas.microsoft.com/office/drawing/2014/main" id="{F01211B4-1302-9F98-E156-B823535D4DF5}"/>
                </a:ext>
              </a:extLst>
            </p:cNvPr>
            <p:cNvSpPr/>
            <p:nvPr/>
          </p:nvSpPr>
          <p:spPr>
            <a:xfrm>
              <a:off x="7932934" y="4147943"/>
              <a:ext cx="83314" cy="58946"/>
            </a:xfrm>
            <a:custGeom>
              <a:avLst/>
              <a:gdLst/>
              <a:ahLst/>
              <a:cxnLst/>
              <a:rect l="l" t="t" r="r" b="b"/>
              <a:pathLst>
                <a:path w="1689" h="1195" extrusionOk="0">
                  <a:moveTo>
                    <a:pt x="93" y="9"/>
                  </a:moveTo>
                  <a:lnTo>
                    <a:pt x="193" y="42"/>
                  </a:lnTo>
                  <a:lnTo>
                    <a:pt x="293" y="84"/>
                  </a:lnTo>
                  <a:lnTo>
                    <a:pt x="352" y="101"/>
                  </a:lnTo>
                  <a:lnTo>
                    <a:pt x="402" y="117"/>
                  </a:lnTo>
                  <a:lnTo>
                    <a:pt x="502" y="151"/>
                  </a:lnTo>
                  <a:lnTo>
                    <a:pt x="535" y="159"/>
                  </a:lnTo>
                  <a:lnTo>
                    <a:pt x="602" y="184"/>
                  </a:lnTo>
                  <a:lnTo>
                    <a:pt x="711" y="226"/>
                  </a:lnTo>
                  <a:lnTo>
                    <a:pt x="719" y="226"/>
                  </a:lnTo>
                  <a:lnTo>
                    <a:pt x="803" y="268"/>
                  </a:lnTo>
                  <a:lnTo>
                    <a:pt x="895" y="326"/>
                  </a:lnTo>
                  <a:lnTo>
                    <a:pt x="961" y="360"/>
                  </a:lnTo>
                  <a:lnTo>
                    <a:pt x="986" y="376"/>
                  </a:lnTo>
                  <a:lnTo>
                    <a:pt x="1070" y="435"/>
                  </a:lnTo>
                  <a:lnTo>
                    <a:pt x="1162" y="493"/>
                  </a:lnTo>
                  <a:lnTo>
                    <a:pt x="1245" y="543"/>
                  </a:lnTo>
                  <a:lnTo>
                    <a:pt x="1254" y="543"/>
                  </a:lnTo>
                  <a:lnTo>
                    <a:pt x="1337" y="602"/>
                  </a:lnTo>
                  <a:lnTo>
                    <a:pt x="1421" y="660"/>
                  </a:lnTo>
                  <a:lnTo>
                    <a:pt x="1513" y="719"/>
                  </a:lnTo>
                  <a:lnTo>
                    <a:pt x="1605" y="777"/>
                  </a:lnTo>
                  <a:lnTo>
                    <a:pt x="1688" y="1120"/>
                  </a:lnTo>
                  <a:lnTo>
                    <a:pt x="1346" y="1195"/>
                  </a:lnTo>
                  <a:lnTo>
                    <a:pt x="1254" y="1145"/>
                  </a:lnTo>
                  <a:lnTo>
                    <a:pt x="1162" y="1095"/>
                  </a:lnTo>
                  <a:lnTo>
                    <a:pt x="1062" y="1036"/>
                  </a:lnTo>
                  <a:lnTo>
                    <a:pt x="978" y="986"/>
                  </a:lnTo>
                  <a:lnTo>
                    <a:pt x="970" y="986"/>
                  </a:lnTo>
                  <a:lnTo>
                    <a:pt x="878" y="936"/>
                  </a:lnTo>
                  <a:lnTo>
                    <a:pt x="794" y="877"/>
                  </a:lnTo>
                  <a:lnTo>
                    <a:pt x="702" y="819"/>
                  </a:lnTo>
                  <a:lnTo>
                    <a:pt x="677" y="802"/>
                  </a:lnTo>
                  <a:lnTo>
                    <a:pt x="611" y="752"/>
                  </a:lnTo>
                  <a:lnTo>
                    <a:pt x="527" y="694"/>
                  </a:lnTo>
                  <a:lnTo>
                    <a:pt x="452" y="635"/>
                  </a:lnTo>
                  <a:lnTo>
                    <a:pt x="443" y="627"/>
                  </a:lnTo>
                  <a:lnTo>
                    <a:pt x="368" y="543"/>
                  </a:lnTo>
                  <a:lnTo>
                    <a:pt x="310" y="493"/>
                  </a:lnTo>
                  <a:lnTo>
                    <a:pt x="293" y="460"/>
                  </a:lnTo>
                  <a:lnTo>
                    <a:pt x="218" y="376"/>
                  </a:lnTo>
                  <a:lnTo>
                    <a:pt x="184" y="334"/>
                  </a:lnTo>
                  <a:lnTo>
                    <a:pt x="151" y="284"/>
                  </a:lnTo>
                  <a:lnTo>
                    <a:pt x="84" y="192"/>
                  </a:lnTo>
                  <a:lnTo>
                    <a:pt x="17" y="117"/>
                  </a:lnTo>
                  <a:lnTo>
                    <a:pt x="17" y="109"/>
                  </a:lnTo>
                  <a:lnTo>
                    <a:pt x="1" y="17"/>
                  </a:lnTo>
                  <a:lnTo>
                    <a:pt x="93"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304;p14">
              <a:extLst>
                <a:ext uri="{FF2B5EF4-FFF2-40B4-BE49-F238E27FC236}">
                  <a16:creationId xmlns:a16="http://schemas.microsoft.com/office/drawing/2014/main" id="{6343FE86-86FC-8319-4268-BE5C4EAAB437}"/>
                </a:ext>
              </a:extLst>
            </p:cNvPr>
            <p:cNvSpPr/>
            <p:nvPr/>
          </p:nvSpPr>
          <p:spPr>
            <a:xfrm>
              <a:off x="8153823" y="4012341"/>
              <a:ext cx="79565" cy="96485"/>
            </a:xfrm>
            <a:custGeom>
              <a:avLst/>
              <a:gdLst/>
              <a:ahLst/>
              <a:cxnLst/>
              <a:rect l="l" t="t" r="r" b="b"/>
              <a:pathLst>
                <a:path w="1613" h="1956" extrusionOk="0">
                  <a:moveTo>
                    <a:pt x="101" y="34"/>
                  </a:moveTo>
                  <a:lnTo>
                    <a:pt x="109" y="34"/>
                  </a:lnTo>
                  <a:lnTo>
                    <a:pt x="226" y="101"/>
                  </a:lnTo>
                  <a:lnTo>
                    <a:pt x="301" y="134"/>
                  </a:lnTo>
                  <a:lnTo>
                    <a:pt x="360" y="168"/>
                  </a:lnTo>
                  <a:lnTo>
                    <a:pt x="443" y="210"/>
                  </a:lnTo>
                  <a:lnTo>
                    <a:pt x="502" y="251"/>
                  </a:lnTo>
                  <a:lnTo>
                    <a:pt x="552" y="285"/>
                  </a:lnTo>
                  <a:lnTo>
                    <a:pt x="594" y="335"/>
                  </a:lnTo>
                  <a:lnTo>
                    <a:pt x="677" y="419"/>
                  </a:lnTo>
                  <a:lnTo>
                    <a:pt x="777" y="535"/>
                  </a:lnTo>
                  <a:lnTo>
                    <a:pt x="836" y="602"/>
                  </a:lnTo>
                  <a:lnTo>
                    <a:pt x="953" y="753"/>
                  </a:lnTo>
                  <a:lnTo>
                    <a:pt x="1036" y="861"/>
                  </a:lnTo>
                  <a:lnTo>
                    <a:pt x="1120" y="962"/>
                  </a:lnTo>
                  <a:lnTo>
                    <a:pt x="1187" y="1045"/>
                  </a:lnTo>
                  <a:lnTo>
                    <a:pt x="1203" y="1070"/>
                  </a:lnTo>
                  <a:lnTo>
                    <a:pt x="1287" y="1187"/>
                  </a:lnTo>
                  <a:lnTo>
                    <a:pt x="1371" y="1296"/>
                  </a:lnTo>
                  <a:lnTo>
                    <a:pt x="1446" y="1413"/>
                  </a:lnTo>
                  <a:lnTo>
                    <a:pt x="1529" y="1521"/>
                  </a:lnTo>
                  <a:lnTo>
                    <a:pt x="1604" y="1630"/>
                  </a:lnTo>
                  <a:lnTo>
                    <a:pt x="1613" y="1638"/>
                  </a:lnTo>
                  <a:lnTo>
                    <a:pt x="1563" y="1956"/>
                  </a:lnTo>
                  <a:lnTo>
                    <a:pt x="1245" y="1914"/>
                  </a:lnTo>
                  <a:lnTo>
                    <a:pt x="1237" y="1906"/>
                  </a:lnTo>
                  <a:lnTo>
                    <a:pt x="1153" y="1814"/>
                  </a:lnTo>
                  <a:lnTo>
                    <a:pt x="1070" y="1705"/>
                  </a:lnTo>
                  <a:lnTo>
                    <a:pt x="978" y="1605"/>
                  </a:lnTo>
                  <a:lnTo>
                    <a:pt x="894" y="1496"/>
                  </a:lnTo>
                  <a:lnTo>
                    <a:pt x="802" y="1396"/>
                  </a:lnTo>
                  <a:lnTo>
                    <a:pt x="786" y="1371"/>
                  </a:lnTo>
                  <a:lnTo>
                    <a:pt x="719" y="1287"/>
                  </a:lnTo>
                  <a:lnTo>
                    <a:pt x="627" y="1187"/>
                  </a:lnTo>
                  <a:lnTo>
                    <a:pt x="535" y="1078"/>
                  </a:lnTo>
                  <a:lnTo>
                    <a:pt x="418" y="936"/>
                  </a:lnTo>
                  <a:lnTo>
                    <a:pt x="360" y="870"/>
                  </a:lnTo>
                  <a:lnTo>
                    <a:pt x="268" y="744"/>
                  </a:lnTo>
                  <a:lnTo>
                    <a:pt x="193" y="652"/>
                  </a:lnTo>
                  <a:lnTo>
                    <a:pt x="159" y="602"/>
                  </a:lnTo>
                  <a:lnTo>
                    <a:pt x="134" y="544"/>
                  </a:lnTo>
                  <a:lnTo>
                    <a:pt x="109" y="477"/>
                  </a:lnTo>
                  <a:lnTo>
                    <a:pt x="84" y="385"/>
                  </a:lnTo>
                  <a:lnTo>
                    <a:pt x="59" y="318"/>
                  </a:lnTo>
                  <a:lnTo>
                    <a:pt x="42" y="243"/>
                  </a:lnTo>
                  <a:lnTo>
                    <a:pt x="0" y="109"/>
                  </a:lnTo>
                  <a:lnTo>
                    <a:pt x="0" y="101"/>
                  </a:lnTo>
                  <a:lnTo>
                    <a:pt x="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305;p14">
              <a:extLst>
                <a:ext uri="{FF2B5EF4-FFF2-40B4-BE49-F238E27FC236}">
                  <a16:creationId xmlns:a16="http://schemas.microsoft.com/office/drawing/2014/main" id="{14A8E3C8-E8AB-F5A2-568B-96C8DE66C13A}"/>
                </a:ext>
              </a:extLst>
            </p:cNvPr>
            <p:cNvSpPr/>
            <p:nvPr/>
          </p:nvSpPr>
          <p:spPr>
            <a:xfrm>
              <a:off x="8311671" y="3919211"/>
              <a:ext cx="103884" cy="112565"/>
            </a:xfrm>
            <a:custGeom>
              <a:avLst/>
              <a:gdLst/>
              <a:ahLst/>
              <a:cxnLst/>
              <a:rect l="l" t="t" r="r" b="b"/>
              <a:pathLst>
                <a:path w="2106" h="2282" extrusionOk="0">
                  <a:moveTo>
                    <a:pt x="1696" y="2148"/>
                  </a:moveTo>
                  <a:lnTo>
                    <a:pt x="1646" y="2081"/>
                  </a:lnTo>
                  <a:lnTo>
                    <a:pt x="1587" y="2014"/>
                  </a:lnTo>
                  <a:lnTo>
                    <a:pt x="1587" y="2014"/>
                  </a:lnTo>
                  <a:lnTo>
                    <a:pt x="1537" y="1956"/>
                  </a:lnTo>
                  <a:lnTo>
                    <a:pt x="1479" y="1889"/>
                  </a:lnTo>
                  <a:lnTo>
                    <a:pt x="1420" y="1822"/>
                  </a:lnTo>
                  <a:lnTo>
                    <a:pt x="1370" y="1755"/>
                  </a:lnTo>
                  <a:lnTo>
                    <a:pt x="1353" y="1747"/>
                  </a:lnTo>
                  <a:lnTo>
                    <a:pt x="1312" y="1697"/>
                  </a:lnTo>
                  <a:lnTo>
                    <a:pt x="1262" y="1630"/>
                  </a:lnTo>
                  <a:lnTo>
                    <a:pt x="1211" y="1563"/>
                  </a:lnTo>
                  <a:lnTo>
                    <a:pt x="1153" y="1496"/>
                  </a:lnTo>
                  <a:lnTo>
                    <a:pt x="1103" y="1429"/>
                  </a:lnTo>
                  <a:lnTo>
                    <a:pt x="1044" y="1362"/>
                  </a:lnTo>
                  <a:lnTo>
                    <a:pt x="994" y="1296"/>
                  </a:lnTo>
                  <a:lnTo>
                    <a:pt x="936" y="1237"/>
                  </a:lnTo>
                  <a:lnTo>
                    <a:pt x="877" y="1170"/>
                  </a:lnTo>
                  <a:lnTo>
                    <a:pt x="827" y="1112"/>
                  </a:lnTo>
                  <a:lnTo>
                    <a:pt x="794" y="1070"/>
                  </a:lnTo>
                  <a:lnTo>
                    <a:pt x="769" y="1045"/>
                  </a:lnTo>
                  <a:lnTo>
                    <a:pt x="710" y="987"/>
                  </a:lnTo>
                  <a:lnTo>
                    <a:pt x="652" y="920"/>
                  </a:lnTo>
                  <a:lnTo>
                    <a:pt x="593" y="861"/>
                  </a:lnTo>
                  <a:lnTo>
                    <a:pt x="535" y="794"/>
                  </a:lnTo>
                  <a:lnTo>
                    <a:pt x="476" y="736"/>
                  </a:lnTo>
                  <a:lnTo>
                    <a:pt x="460" y="719"/>
                  </a:lnTo>
                  <a:lnTo>
                    <a:pt x="418" y="669"/>
                  </a:lnTo>
                  <a:lnTo>
                    <a:pt x="359" y="611"/>
                  </a:lnTo>
                  <a:lnTo>
                    <a:pt x="301" y="544"/>
                  </a:lnTo>
                  <a:lnTo>
                    <a:pt x="242" y="485"/>
                  </a:lnTo>
                  <a:lnTo>
                    <a:pt x="209" y="452"/>
                  </a:lnTo>
                  <a:lnTo>
                    <a:pt x="184" y="418"/>
                  </a:lnTo>
                  <a:lnTo>
                    <a:pt x="159" y="377"/>
                  </a:lnTo>
                  <a:lnTo>
                    <a:pt x="142" y="335"/>
                  </a:lnTo>
                  <a:lnTo>
                    <a:pt x="100" y="260"/>
                  </a:lnTo>
                  <a:lnTo>
                    <a:pt x="100" y="260"/>
                  </a:lnTo>
                  <a:lnTo>
                    <a:pt x="50" y="185"/>
                  </a:lnTo>
                  <a:lnTo>
                    <a:pt x="0" y="109"/>
                  </a:lnTo>
                  <a:lnTo>
                    <a:pt x="0" y="101"/>
                  </a:lnTo>
                  <a:lnTo>
                    <a:pt x="0" y="9"/>
                  </a:lnTo>
                  <a:lnTo>
                    <a:pt x="92" y="1"/>
                  </a:lnTo>
                  <a:lnTo>
                    <a:pt x="100" y="1"/>
                  </a:lnTo>
                  <a:lnTo>
                    <a:pt x="175" y="34"/>
                  </a:lnTo>
                  <a:lnTo>
                    <a:pt x="259" y="76"/>
                  </a:lnTo>
                  <a:lnTo>
                    <a:pt x="259" y="76"/>
                  </a:lnTo>
                  <a:lnTo>
                    <a:pt x="343" y="109"/>
                  </a:lnTo>
                  <a:lnTo>
                    <a:pt x="384" y="126"/>
                  </a:lnTo>
                  <a:lnTo>
                    <a:pt x="426" y="151"/>
                  </a:lnTo>
                  <a:lnTo>
                    <a:pt x="468" y="168"/>
                  </a:lnTo>
                  <a:lnTo>
                    <a:pt x="501" y="193"/>
                  </a:lnTo>
                  <a:lnTo>
                    <a:pt x="576" y="251"/>
                  </a:lnTo>
                  <a:lnTo>
                    <a:pt x="643" y="310"/>
                  </a:lnTo>
                  <a:lnTo>
                    <a:pt x="710" y="368"/>
                  </a:lnTo>
                  <a:lnTo>
                    <a:pt x="760" y="402"/>
                  </a:lnTo>
                  <a:lnTo>
                    <a:pt x="777" y="418"/>
                  </a:lnTo>
                  <a:lnTo>
                    <a:pt x="844" y="477"/>
                  </a:lnTo>
                  <a:lnTo>
                    <a:pt x="911" y="544"/>
                  </a:lnTo>
                  <a:lnTo>
                    <a:pt x="977" y="602"/>
                  </a:lnTo>
                  <a:lnTo>
                    <a:pt x="1044" y="661"/>
                  </a:lnTo>
                  <a:lnTo>
                    <a:pt x="1103" y="719"/>
                  </a:lnTo>
                  <a:lnTo>
                    <a:pt x="1136" y="744"/>
                  </a:lnTo>
                  <a:lnTo>
                    <a:pt x="1170" y="786"/>
                  </a:lnTo>
                  <a:lnTo>
                    <a:pt x="1228" y="845"/>
                  </a:lnTo>
                  <a:lnTo>
                    <a:pt x="1295" y="911"/>
                  </a:lnTo>
                  <a:lnTo>
                    <a:pt x="1353" y="978"/>
                  </a:lnTo>
                  <a:lnTo>
                    <a:pt x="1412" y="1045"/>
                  </a:lnTo>
                  <a:lnTo>
                    <a:pt x="1470" y="1104"/>
                  </a:lnTo>
                  <a:lnTo>
                    <a:pt x="1529" y="1170"/>
                  </a:lnTo>
                  <a:lnTo>
                    <a:pt x="1587" y="1237"/>
                  </a:lnTo>
                  <a:lnTo>
                    <a:pt x="1646" y="1312"/>
                  </a:lnTo>
                  <a:lnTo>
                    <a:pt x="1704" y="1379"/>
                  </a:lnTo>
                  <a:lnTo>
                    <a:pt x="1754" y="1429"/>
                  </a:lnTo>
                  <a:lnTo>
                    <a:pt x="1763" y="1446"/>
                  </a:lnTo>
                  <a:lnTo>
                    <a:pt x="1813" y="1521"/>
                  </a:lnTo>
                  <a:lnTo>
                    <a:pt x="1863" y="1596"/>
                  </a:lnTo>
                  <a:lnTo>
                    <a:pt x="1913" y="1672"/>
                  </a:lnTo>
                  <a:lnTo>
                    <a:pt x="1963" y="1747"/>
                  </a:lnTo>
                  <a:lnTo>
                    <a:pt x="1963" y="1747"/>
                  </a:lnTo>
                  <a:lnTo>
                    <a:pt x="2013" y="1822"/>
                  </a:lnTo>
                  <a:lnTo>
                    <a:pt x="2055" y="1897"/>
                  </a:lnTo>
                  <a:lnTo>
                    <a:pt x="2105" y="1972"/>
                  </a:lnTo>
                  <a:lnTo>
                    <a:pt x="2055" y="2281"/>
                  </a:lnTo>
                  <a:lnTo>
                    <a:pt x="1754" y="2215"/>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306;p14">
              <a:extLst>
                <a:ext uri="{FF2B5EF4-FFF2-40B4-BE49-F238E27FC236}">
                  <a16:creationId xmlns:a16="http://schemas.microsoft.com/office/drawing/2014/main" id="{6C9B13EF-AB8F-49DF-0BCB-332C36710277}"/>
                </a:ext>
              </a:extLst>
            </p:cNvPr>
            <p:cNvSpPr/>
            <p:nvPr/>
          </p:nvSpPr>
          <p:spPr>
            <a:xfrm>
              <a:off x="8197922" y="4197369"/>
              <a:ext cx="50314" cy="56529"/>
            </a:xfrm>
            <a:custGeom>
              <a:avLst/>
              <a:gdLst/>
              <a:ahLst/>
              <a:cxnLst/>
              <a:rect l="l" t="t" r="r" b="b"/>
              <a:pathLst>
                <a:path w="1020" h="1146" extrusionOk="0">
                  <a:moveTo>
                    <a:pt x="276" y="17"/>
                  </a:moveTo>
                  <a:lnTo>
                    <a:pt x="301" y="17"/>
                  </a:lnTo>
                  <a:lnTo>
                    <a:pt x="309" y="34"/>
                  </a:lnTo>
                  <a:lnTo>
                    <a:pt x="334" y="59"/>
                  </a:lnTo>
                  <a:lnTo>
                    <a:pt x="351" y="93"/>
                  </a:lnTo>
                  <a:lnTo>
                    <a:pt x="376" y="118"/>
                  </a:lnTo>
                  <a:lnTo>
                    <a:pt x="401" y="143"/>
                  </a:lnTo>
                  <a:lnTo>
                    <a:pt x="418" y="176"/>
                  </a:lnTo>
                  <a:lnTo>
                    <a:pt x="443" y="201"/>
                  </a:lnTo>
                  <a:lnTo>
                    <a:pt x="460" y="226"/>
                  </a:lnTo>
                  <a:lnTo>
                    <a:pt x="485" y="251"/>
                  </a:lnTo>
                  <a:lnTo>
                    <a:pt x="535" y="310"/>
                  </a:lnTo>
                  <a:lnTo>
                    <a:pt x="577" y="360"/>
                  </a:lnTo>
                  <a:lnTo>
                    <a:pt x="627" y="418"/>
                  </a:lnTo>
                  <a:lnTo>
                    <a:pt x="677" y="469"/>
                  </a:lnTo>
                  <a:lnTo>
                    <a:pt x="694" y="494"/>
                  </a:lnTo>
                  <a:lnTo>
                    <a:pt x="719" y="527"/>
                  </a:lnTo>
                  <a:lnTo>
                    <a:pt x="769" y="577"/>
                  </a:lnTo>
                  <a:lnTo>
                    <a:pt x="819" y="636"/>
                  </a:lnTo>
                  <a:lnTo>
                    <a:pt x="928" y="736"/>
                  </a:lnTo>
                  <a:lnTo>
                    <a:pt x="1020" y="845"/>
                  </a:lnTo>
                  <a:lnTo>
                    <a:pt x="1020" y="845"/>
                  </a:lnTo>
                  <a:lnTo>
                    <a:pt x="1003" y="1145"/>
                  </a:lnTo>
                  <a:lnTo>
                    <a:pt x="694" y="1129"/>
                  </a:lnTo>
                  <a:lnTo>
                    <a:pt x="694" y="1129"/>
                  </a:lnTo>
                  <a:lnTo>
                    <a:pt x="602" y="1020"/>
                  </a:lnTo>
                  <a:lnTo>
                    <a:pt x="510" y="911"/>
                  </a:lnTo>
                  <a:lnTo>
                    <a:pt x="460" y="853"/>
                  </a:lnTo>
                  <a:lnTo>
                    <a:pt x="410" y="794"/>
                  </a:lnTo>
                  <a:lnTo>
                    <a:pt x="385" y="753"/>
                  </a:lnTo>
                  <a:lnTo>
                    <a:pt x="368" y="736"/>
                  </a:lnTo>
                  <a:lnTo>
                    <a:pt x="318" y="677"/>
                  </a:lnTo>
                  <a:lnTo>
                    <a:pt x="276" y="611"/>
                  </a:lnTo>
                  <a:lnTo>
                    <a:pt x="226" y="552"/>
                  </a:lnTo>
                  <a:lnTo>
                    <a:pt x="184" y="494"/>
                  </a:lnTo>
                  <a:lnTo>
                    <a:pt x="159" y="460"/>
                  </a:lnTo>
                  <a:lnTo>
                    <a:pt x="142" y="427"/>
                  </a:lnTo>
                  <a:lnTo>
                    <a:pt x="117" y="393"/>
                  </a:lnTo>
                  <a:lnTo>
                    <a:pt x="92" y="368"/>
                  </a:lnTo>
                  <a:lnTo>
                    <a:pt x="76" y="335"/>
                  </a:lnTo>
                  <a:lnTo>
                    <a:pt x="50" y="302"/>
                  </a:lnTo>
                  <a:lnTo>
                    <a:pt x="34" y="268"/>
                  </a:lnTo>
                  <a:lnTo>
                    <a:pt x="9" y="235"/>
                  </a:lnTo>
                  <a:lnTo>
                    <a:pt x="0" y="210"/>
                  </a:lnTo>
                  <a:lnTo>
                    <a:pt x="9" y="193"/>
                  </a:lnTo>
                  <a:lnTo>
                    <a:pt x="25" y="134"/>
                  </a:lnTo>
                  <a:lnTo>
                    <a:pt x="23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307;p14">
              <a:extLst>
                <a:ext uri="{FF2B5EF4-FFF2-40B4-BE49-F238E27FC236}">
                  <a16:creationId xmlns:a16="http://schemas.microsoft.com/office/drawing/2014/main" id="{3915AC20-D1C2-6FA2-26A3-2B28DCDCD5F6}"/>
                </a:ext>
              </a:extLst>
            </p:cNvPr>
            <p:cNvSpPr/>
            <p:nvPr/>
          </p:nvSpPr>
          <p:spPr>
            <a:xfrm>
              <a:off x="7752050" y="4290499"/>
              <a:ext cx="126130" cy="47848"/>
            </a:xfrm>
            <a:custGeom>
              <a:avLst/>
              <a:gdLst/>
              <a:ahLst/>
              <a:cxnLst/>
              <a:rect l="l" t="t" r="r" b="b"/>
              <a:pathLst>
                <a:path w="2557" h="970" extrusionOk="0">
                  <a:moveTo>
                    <a:pt x="393" y="9"/>
                  </a:moveTo>
                  <a:lnTo>
                    <a:pt x="468" y="17"/>
                  </a:lnTo>
                  <a:lnTo>
                    <a:pt x="543" y="34"/>
                  </a:lnTo>
                  <a:lnTo>
                    <a:pt x="618" y="51"/>
                  </a:lnTo>
                  <a:lnTo>
                    <a:pt x="694" y="68"/>
                  </a:lnTo>
                  <a:lnTo>
                    <a:pt x="769" y="93"/>
                  </a:lnTo>
                  <a:lnTo>
                    <a:pt x="844" y="109"/>
                  </a:lnTo>
                  <a:lnTo>
                    <a:pt x="844" y="109"/>
                  </a:lnTo>
                  <a:lnTo>
                    <a:pt x="911" y="126"/>
                  </a:lnTo>
                  <a:lnTo>
                    <a:pt x="986" y="151"/>
                  </a:lnTo>
                  <a:lnTo>
                    <a:pt x="1061" y="176"/>
                  </a:lnTo>
                  <a:lnTo>
                    <a:pt x="1128" y="193"/>
                  </a:lnTo>
                  <a:lnTo>
                    <a:pt x="1203" y="218"/>
                  </a:lnTo>
                  <a:lnTo>
                    <a:pt x="1278" y="243"/>
                  </a:lnTo>
                  <a:lnTo>
                    <a:pt x="1420" y="285"/>
                  </a:lnTo>
                  <a:lnTo>
                    <a:pt x="1546" y="327"/>
                  </a:lnTo>
                  <a:lnTo>
                    <a:pt x="1571" y="335"/>
                  </a:lnTo>
                  <a:lnTo>
                    <a:pt x="1713" y="385"/>
                  </a:lnTo>
                  <a:lnTo>
                    <a:pt x="1855" y="427"/>
                  </a:lnTo>
                  <a:lnTo>
                    <a:pt x="1997" y="477"/>
                  </a:lnTo>
                  <a:lnTo>
                    <a:pt x="2064" y="502"/>
                  </a:lnTo>
                  <a:lnTo>
                    <a:pt x="2139" y="519"/>
                  </a:lnTo>
                  <a:lnTo>
                    <a:pt x="2206" y="544"/>
                  </a:lnTo>
                  <a:lnTo>
                    <a:pt x="2281" y="569"/>
                  </a:lnTo>
                  <a:lnTo>
                    <a:pt x="2348" y="586"/>
                  </a:lnTo>
                  <a:lnTo>
                    <a:pt x="2406" y="602"/>
                  </a:lnTo>
                  <a:lnTo>
                    <a:pt x="2423" y="602"/>
                  </a:lnTo>
                  <a:lnTo>
                    <a:pt x="2557" y="836"/>
                  </a:lnTo>
                  <a:lnTo>
                    <a:pt x="2323" y="970"/>
                  </a:lnTo>
                  <a:lnTo>
                    <a:pt x="2306" y="970"/>
                  </a:lnTo>
                  <a:lnTo>
                    <a:pt x="2247" y="953"/>
                  </a:lnTo>
                  <a:lnTo>
                    <a:pt x="2172" y="928"/>
                  </a:lnTo>
                  <a:lnTo>
                    <a:pt x="2097" y="911"/>
                  </a:lnTo>
                  <a:lnTo>
                    <a:pt x="2030" y="886"/>
                  </a:lnTo>
                  <a:lnTo>
                    <a:pt x="1955" y="870"/>
                  </a:lnTo>
                  <a:lnTo>
                    <a:pt x="1880" y="845"/>
                  </a:lnTo>
                  <a:lnTo>
                    <a:pt x="1738" y="803"/>
                  </a:lnTo>
                  <a:lnTo>
                    <a:pt x="1588" y="761"/>
                  </a:lnTo>
                  <a:lnTo>
                    <a:pt x="1446" y="719"/>
                  </a:lnTo>
                  <a:lnTo>
                    <a:pt x="1420" y="711"/>
                  </a:lnTo>
                  <a:lnTo>
                    <a:pt x="1303" y="669"/>
                  </a:lnTo>
                  <a:lnTo>
                    <a:pt x="1161" y="627"/>
                  </a:lnTo>
                  <a:lnTo>
                    <a:pt x="1086" y="602"/>
                  </a:lnTo>
                  <a:lnTo>
                    <a:pt x="1011" y="586"/>
                  </a:lnTo>
                  <a:lnTo>
                    <a:pt x="944" y="560"/>
                  </a:lnTo>
                  <a:lnTo>
                    <a:pt x="877" y="544"/>
                  </a:lnTo>
                  <a:lnTo>
                    <a:pt x="802" y="519"/>
                  </a:lnTo>
                  <a:lnTo>
                    <a:pt x="735" y="502"/>
                  </a:lnTo>
                  <a:lnTo>
                    <a:pt x="735" y="502"/>
                  </a:lnTo>
                  <a:lnTo>
                    <a:pt x="660" y="477"/>
                  </a:lnTo>
                  <a:lnTo>
                    <a:pt x="593" y="460"/>
                  </a:lnTo>
                  <a:lnTo>
                    <a:pt x="518" y="435"/>
                  </a:lnTo>
                  <a:lnTo>
                    <a:pt x="451" y="418"/>
                  </a:lnTo>
                  <a:lnTo>
                    <a:pt x="376" y="402"/>
                  </a:lnTo>
                  <a:lnTo>
                    <a:pt x="309" y="385"/>
                  </a:lnTo>
                  <a:lnTo>
                    <a:pt x="259" y="368"/>
                  </a:lnTo>
                  <a:lnTo>
                    <a:pt x="243" y="360"/>
                  </a:lnTo>
                  <a:lnTo>
                    <a:pt x="209" y="335"/>
                  </a:lnTo>
                  <a:lnTo>
                    <a:pt x="176" y="302"/>
                  </a:lnTo>
                  <a:lnTo>
                    <a:pt x="142" y="276"/>
                  </a:lnTo>
                  <a:lnTo>
                    <a:pt x="109" y="251"/>
                  </a:lnTo>
                  <a:lnTo>
                    <a:pt x="50" y="201"/>
                  </a:lnTo>
                  <a:lnTo>
                    <a:pt x="50" y="201"/>
                  </a:lnTo>
                  <a:lnTo>
                    <a:pt x="0" y="126"/>
                  </a:lnTo>
                  <a:lnTo>
                    <a:pt x="75" y="68"/>
                  </a:lnTo>
                  <a:lnTo>
                    <a:pt x="84" y="68"/>
                  </a:lnTo>
                  <a:lnTo>
                    <a:pt x="159" y="51"/>
                  </a:lnTo>
                  <a:lnTo>
                    <a:pt x="201" y="34"/>
                  </a:lnTo>
                  <a:lnTo>
                    <a:pt x="243" y="26"/>
                  </a:lnTo>
                  <a:lnTo>
                    <a:pt x="284" y="9"/>
                  </a:lnTo>
                  <a:lnTo>
                    <a:pt x="318" y="1"/>
                  </a:lnTo>
                  <a:lnTo>
                    <a:pt x="34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308;p14">
              <a:extLst>
                <a:ext uri="{FF2B5EF4-FFF2-40B4-BE49-F238E27FC236}">
                  <a16:creationId xmlns:a16="http://schemas.microsoft.com/office/drawing/2014/main" id="{5F883897-2B0D-494B-A332-C7846B88EF3A}"/>
                </a:ext>
              </a:extLst>
            </p:cNvPr>
            <p:cNvSpPr/>
            <p:nvPr/>
          </p:nvSpPr>
          <p:spPr>
            <a:xfrm>
              <a:off x="8564277" y="3960844"/>
              <a:ext cx="49870" cy="90713"/>
            </a:xfrm>
            <a:custGeom>
              <a:avLst/>
              <a:gdLst/>
              <a:ahLst/>
              <a:cxnLst/>
              <a:rect l="l" t="t" r="r" b="b"/>
              <a:pathLst>
                <a:path w="1011" h="1839" extrusionOk="0">
                  <a:moveTo>
                    <a:pt x="384" y="42"/>
                  </a:moveTo>
                  <a:lnTo>
                    <a:pt x="401" y="42"/>
                  </a:lnTo>
                  <a:lnTo>
                    <a:pt x="426" y="84"/>
                  </a:lnTo>
                  <a:lnTo>
                    <a:pt x="460" y="134"/>
                  </a:lnTo>
                  <a:lnTo>
                    <a:pt x="493" y="168"/>
                  </a:lnTo>
                  <a:lnTo>
                    <a:pt x="493" y="176"/>
                  </a:lnTo>
                  <a:lnTo>
                    <a:pt x="501" y="226"/>
                  </a:lnTo>
                  <a:lnTo>
                    <a:pt x="510" y="276"/>
                  </a:lnTo>
                  <a:lnTo>
                    <a:pt x="526" y="326"/>
                  </a:lnTo>
                  <a:lnTo>
                    <a:pt x="543" y="376"/>
                  </a:lnTo>
                  <a:lnTo>
                    <a:pt x="551" y="418"/>
                  </a:lnTo>
                  <a:lnTo>
                    <a:pt x="568" y="468"/>
                  </a:lnTo>
                  <a:lnTo>
                    <a:pt x="585" y="518"/>
                  </a:lnTo>
                  <a:lnTo>
                    <a:pt x="602" y="569"/>
                  </a:lnTo>
                  <a:lnTo>
                    <a:pt x="618" y="619"/>
                  </a:lnTo>
                  <a:lnTo>
                    <a:pt x="635" y="661"/>
                  </a:lnTo>
                  <a:lnTo>
                    <a:pt x="652" y="711"/>
                  </a:lnTo>
                  <a:lnTo>
                    <a:pt x="668" y="761"/>
                  </a:lnTo>
                  <a:lnTo>
                    <a:pt x="685" y="811"/>
                  </a:lnTo>
                  <a:lnTo>
                    <a:pt x="710" y="853"/>
                  </a:lnTo>
                  <a:lnTo>
                    <a:pt x="727" y="903"/>
                  </a:lnTo>
                  <a:lnTo>
                    <a:pt x="744" y="945"/>
                  </a:lnTo>
                  <a:lnTo>
                    <a:pt x="744" y="953"/>
                  </a:lnTo>
                  <a:lnTo>
                    <a:pt x="769" y="1003"/>
                  </a:lnTo>
                  <a:lnTo>
                    <a:pt x="785" y="1045"/>
                  </a:lnTo>
                  <a:lnTo>
                    <a:pt x="810" y="1095"/>
                  </a:lnTo>
                  <a:lnTo>
                    <a:pt x="827" y="1145"/>
                  </a:lnTo>
                  <a:lnTo>
                    <a:pt x="852" y="1195"/>
                  </a:lnTo>
                  <a:lnTo>
                    <a:pt x="877" y="1237"/>
                  </a:lnTo>
                  <a:lnTo>
                    <a:pt x="919" y="1337"/>
                  </a:lnTo>
                  <a:lnTo>
                    <a:pt x="961" y="1429"/>
                  </a:lnTo>
                  <a:lnTo>
                    <a:pt x="1011" y="1521"/>
                  </a:lnTo>
                  <a:lnTo>
                    <a:pt x="1011" y="1529"/>
                  </a:lnTo>
                  <a:lnTo>
                    <a:pt x="902" y="1838"/>
                  </a:lnTo>
                  <a:lnTo>
                    <a:pt x="593" y="1738"/>
                  </a:lnTo>
                  <a:lnTo>
                    <a:pt x="593" y="1730"/>
                  </a:lnTo>
                  <a:lnTo>
                    <a:pt x="543" y="1638"/>
                  </a:lnTo>
                  <a:lnTo>
                    <a:pt x="493" y="1546"/>
                  </a:lnTo>
                  <a:lnTo>
                    <a:pt x="443" y="1446"/>
                  </a:lnTo>
                  <a:lnTo>
                    <a:pt x="418" y="1396"/>
                  </a:lnTo>
                  <a:lnTo>
                    <a:pt x="393" y="1346"/>
                  </a:lnTo>
                  <a:lnTo>
                    <a:pt x="368" y="1295"/>
                  </a:lnTo>
                  <a:lnTo>
                    <a:pt x="343" y="1245"/>
                  </a:lnTo>
                  <a:lnTo>
                    <a:pt x="318" y="1195"/>
                  </a:lnTo>
                  <a:lnTo>
                    <a:pt x="301" y="1145"/>
                  </a:lnTo>
                  <a:lnTo>
                    <a:pt x="301" y="1137"/>
                  </a:lnTo>
                  <a:lnTo>
                    <a:pt x="276" y="1095"/>
                  </a:lnTo>
                  <a:lnTo>
                    <a:pt x="259" y="1036"/>
                  </a:lnTo>
                  <a:lnTo>
                    <a:pt x="234" y="986"/>
                  </a:lnTo>
                  <a:lnTo>
                    <a:pt x="217" y="936"/>
                  </a:lnTo>
                  <a:lnTo>
                    <a:pt x="192" y="886"/>
                  </a:lnTo>
                  <a:lnTo>
                    <a:pt x="176" y="828"/>
                  </a:lnTo>
                  <a:lnTo>
                    <a:pt x="150" y="777"/>
                  </a:lnTo>
                  <a:lnTo>
                    <a:pt x="134" y="727"/>
                  </a:lnTo>
                  <a:lnTo>
                    <a:pt x="117" y="669"/>
                  </a:lnTo>
                  <a:lnTo>
                    <a:pt x="100" y="619"/>
                  </a:lnTo>
                  <a:lnTo>
                    <a:pt x="75" y="560"/>
                  </a:lnTo>
                  <a:lnTo>
                    <a:pt x="59" y="510"/>
                  </a:lnTo>
                  <a:lnTo>
                    <a:pt x="42" y="452"/>
                  </a:lnTo>
                  <a:lnTo>
                    <a:pt x="33" y="393"/>
                  </a:lnTo>
                  <a:lnTo>
                    <a:pt x="17" y="343"/>
                  </a:lnTo>
                  <a:lnTo>
                    <a:pt x="0" y="285"/>
                  </a:lnTo>
                  <a:lnTo>
                    <a:pt x="0" y="276"/>
                  </a:lnTo>
                  <a:lnTo>
                    <a:pt x="8" y="226"/>
                  </a:lnTo>
                  <a:lnTo>
                    <a:pt x="25" y="159"/>
                  </a:lnTo>
                  <a:lnTo>
                    <a:pt x="25" y="109"/>
                  </a:lnTo>
                  <a:lnTo>
                    <a:pt x="42" y="101"/>
                  </a:lnTo>
                  <a:lnTo>
                    <a:pt x="134" y="26"/>
                  </a:lnTo>
                  <a:lnTo>
                    <a:pt x="267"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309;p14">
              <a:extLst>
                <a:ext uri="{FF2B5EF4-FFF2-40B4-BE49-F238E27FC236}">
                  <a16:creationId xmlns:a16="http://schemas.microsoft.com/office/drawing/2014/main" id="{39580510-511A-5C9D-E156-E05E10C2DFE6}"/>
                </a:ext>
              </a:extLst>
            </p:cNvPr>
            <p:cNvSpPr/>
            <p:nvPr/>
          </p:nvSpPr>
          <p:spPr>
            <a:xfrm>
              <a:off x="8662340" y="3688457"/>
              <a:ext cx="72166" cy="133579"/>
            </a:xfrm>
            <a:custGeom>
              <a:avLst/>
              <a:gdLst/>
              <a:ahLst/>
              <a:cxnLst/>
              <a:rect l="l" t="t" r="r" b="b"/>
              <a:pathLst>
                <a:path w="1463" h="2708" extrusionOk="0">
                  <a:moveTo>
                    <a:pt x="167" y="34"/>
                  </a:moveTo>
                  <a:lnTo>
                    <a:pt x="351" y="126"/>
                  </a:lnTo>
                  <a:lnTo>
                    <a:pt x="502" y="301"/>
                  </a:lnTo>
                  <a:lnTo>
                    <a:pt x="627" y="552"/>
                  </a:lnTo>
                  <a:lnTo>
                    <a:pt x="769" y="853"/>
                  </a:lnTo>
                  <a:lnTo>
                    <a:pt x="911" y="1153"/>
                  </a:lnTo>
                  <a:lnTo>
                    <a:pt x="1053" y="1454"/>
                  </a:lnTo>
                  <a:lnTo>
                    <a:pt x="1053" y="1471"/>
                  </a:lnTo>
                  <a:lnTo>
                    <a:pt x="1187" y="1755"/>
                  </a:lnTo>
                  <a:lnTo>
                    <a:pt x="1253" y="1905"/>
                  </a:lnTo>
                  <a:lnTo>
                    <a:pt x="1329" y="2064"/>
                  </a:lnTo>
                  <a:lnTo>
                    <a:pt x="1395" y="2214"/>
                  </a:lnTo>
                  <a:lnTo>
                    <a:pt x="1454" y="2356"/>
                  </a:lnTo>
                  <a:lnTo>
                    <a:pt x="1462" y="2365"/>
                  </a:lnTo>
                  <a:lnTo>
                    <a:pt x="1329" y="2707"/>
                  </a:lnTo>
                  <a:lnTo>
                    <a:pt x="994" y="2582"/>
                  </a:lnTo>
                  <a:lnTo>
                    <a:pt x="986" y="2565"/>
                  </a:lnTo>
                  <a:lnTo>
                    <a:pt x="928" y="2423"/>
                  </a:lnTo>
                  <a:lnTo>
                    <a:pt x="852" y="2273"/>
                  </a:lnTo>
                  <a:lnTo>
                    <a:pt x="786" y="2122"/>
                  </a:lnTo>
                  <a:lnTo>
                    <a:pt x="719" y="1972"/>
                  </a:lnTo>
                  <a:lnTo>
                    <a:pt x="585" y="1688"/>
                  </a:lnTo>
                  <a:lnTo>
                    <a:pt x="577" y="1671"/>
                  </a:lnTo>
                  <a:lnTo>
                    <a:pt x="435" y="1371"/>
                  </a:lnTo>
                  <a:lnTo>
                    <a:pt x="293" y="1070"/>
                  </a:lnTo>
                  <a:lnTo>
                    <a:pt x="159" y="769"/>
                  </a:lnTo>
                  <a:lnTo>
                    <a:pt x="34" y="518"/>
                  </a:lnTo>
                  <a:lnTo>
                    <a:pt x="0" y="285"/>
                  </a:lnTo>
                  <a:lnTo>
                    <a:pt x="42" y="84"/>
                  </a:lnTo>
                  <a:lnTo>
                    <a:pt x="7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310;p14">
              <a:extLst>
                <a:ext uri="{FF2B5EF4-FFF2-40B4-BE49-F238E27FC236}">
                  <a16:creationId xmlns:a16="http://schemas.microsoft.com/office/drawing/2014/main" id="{E8C6187E-60F9-DCFD-00BC-0FF4D4514D0C}"/>
                </a:ext>
              </a:extLst>
            </p:cNvPr>
            <p:cNvSpPr/>
            <p:nvPr/>
          </p:nvSpPr>
          <p:spPr>
            <a:xfrm>
              <a:off x="8878691" y="3538058"/>
              <a:ext cx="76260" cy="180933"/>
            </a:xfrm>
            <a:custGeom>
              <a:avLst/>
              <a:gdLst/>
              <a:ahLst/>
              <a:cxnLst/>
              <a:rect l="l" t="t" r="r" b="b"/>
              <a:pathLst>
                <a:path w="1546" h="3668" extrusionOk="0">
                  <a:moveTo>
                    <a:pt x="201" y="17"/>
                  </a:moveTo>
                  <a:lnTo>
                    <a:pt x="201" y="25"/>
                  </a:lnTo>
                  <a:lnTo>
                    <a:pt x="226" y="67"/>
                  </a:lnTo>
                  <a:lnTo>
                    <a:pt x="259" y="117"/>
                  </a:lnTo>
                  <a:lnTo>
                    <a:pt x="276" y="134"/>
                  </a:lnTo>
                  <a:lnTo>
                    <a:pt x="301" y="167"/>
                  </a:lnTo>
                  <a:lnTo>
                    <a:pt x="334" y="218"/>
                  </a:lnTo>
                  <a:lnTo>
                    <a:pt x="376" y="251"/>
                  </a:lnTo>
                  <a:lnTo>
                    <a:pt x="376" y="259"/>
                  </a:lnTo>
                  <a:lnTo>
                    <a:pt x="393" y="318"/>
                  </a:lnTo>
                  <a:lnTo>
                    <a:pt x="410" y="368"/>
                  </a:lnTo>
                  <a:lnTo>
                    <a:pt x="426" y="418"/>
                  </a:lnTo>
                  <a:lnTo>
                    <a:pt x="443" y="468"/>
                  </a:lnTo>
                  <a:lnTo>
                    <a:pt x="460" y="527"/>
                  </a:lnTo>
                  <a:lnTo>
                    <a:pt x="460" y="527"/>
                  </a:lnTo>
                  <a:lnTo>
                    <a:pt x="476" y="577"/>
                  </a:lnTo>
                  <a:lnTo>
                    <a:pt x="493" y="627"/>
                  </a:lnTo>
                  <a:lnTo>
                    <a:pt x="518" y="677"/>
                  </a:lnTo>
                  <a:lnTo>
                    <a:pt x="535" y="735"/>
                  </a:lnTo>
                  <a:lnTo>
                    <a:pt x="552" y="786"/>
                  </a:lnTo>
                  <a:lnTo>
                    <a:pt x="560" y="811"/>
                  </a:lnTo>
                  <a:lnTo>
                    <a:pt x="568" y="836"/>
                  </a:lnTo>
                  <a:lnTo>
                    <a:pt x="585" y="886"/>
                  </a:lnTo>
                  <a:lnTo>
                    <a:pt x="602" y="944"/>
                  </a:lnTo>
                  <a:lnTo>
                    <a:pt x="635" y="1045"/>
                  </a:lnTo>
                  <a:lnTo>
                    <a:pt x="677" y="1153"/>
                  </a:lnTo>
                  <a:lnTo>
                    <a:pt x="710" y="1253"/>
                  </a:lnTo>
                  <a:lnTo>
                    <a:pt x="752" y="1362"/>
                  </a:lnTo>
                  <a:lnTo>
                    <a:pt x="794" y="1462"/>
                  </a:lnTo>
                  <a:lnTo>
                    <a:pt x="827" y="1571"/>
                  </a:lnTo>
                  <a:lnTo>
                    <a:pt x="869" y="1671"/>
                  </a:lnTo>
                  <a:lnTo>
                    <a:pt x="911" y="1780"/>
                  </a:lnTo>
                  <a:lnTo>
                    <a:pt x="953" y="1880"/>
                  </a:lnTo>
                  <a:lnTo>
                    <a:pt x="994" y="1989"/>
                  </a:lnTo>
                  <a:lnTo>
                    <a:pt x="1036" y="2089"/>
                  </a:lnTo>
                  <a:lnTo>
                    <a:pt x="1111" y="2264"/>
                  </a:lnTo>
                  <a:lnTo>
                    <a:pt x="1120" y="2298"/>
                  </a:lnTo>
                  <a:lnTo>
                    <a:pt x="1212" y="2507"/>
                  </a:lnTo>
                  <a:lnTo>
                    <a:pt x="1295" y="2715"/>
                  </a:lnTo>
                  <a:lnTo>
                    <a:pt x="1379" y="2924"/>
                  </a:lnTo>
                  <a:lnTo>
                    <a:pt x="1420" y="3033"/>
                  </a:lnTo>
                  <a:lnTo>
                    <a:pt x="1462" y="3133"/>
                  </a:lnTo>
                  <a:lnTo>
                    <a:pt x="1504" y="3242"/>
                  </a:lnTo>
                  <a:lnTo>
                    <a:pt x="1537" y="3325"/>
                  </a:lnTo>
                  <a:lnTo>
                    <a:pt x="1546" y="3342"/>
                  </a:lnTo>
                  <a:lnTo>
                    <a:pt x="1395" y="3668"/>
                  </a:lnTo>
                  <a:lnTo>
                    <a:pt x="1070" y="3526"/>
                  </a:lnTo>
                  <a:lnTo>
                    <a:pt x="1061" y="3509"/>
                  </a:lnTo>
                  <a:lnTo>
                    <a:pt x="1028" y="3417"/>
                  </a:lnTo>
                  <a:lnTo>
                    <a:pt x="986" y="3317"/>
                  </a:lnTo>
                  <a:lnTo>
                    <a:pt x="953" y="3208"/>
                  </a:lnTo>
                  <a:lnTo>
                    <a:pt x="911" y="3108"/>
                  </a:lnTo>
                  <a:lnTo>
                    <a:pt x="827" y="2899"/>
                  </a:lnTo>
                  <a:lnTo>
                    <a:pt x="752" y="2690"/>
                  </a:lnTo>
                  <a:lnTo>
                    <a:pt x="669" y="2481"/>
                  </a:lnTo>
                  <a:lnTo>
                    <a:pt x="652" y="2448"/>
                  </a:lnTo>
                  <a:lnTo>
                    <a:pt x="585" y="2264"/>
                  </a:lnTo>
                  <a:lnTo>
                    <a:pt x="543" y="2164"/>
                  </a:lnTo>
                  <a:lnTo>
                    <a:pt x="501" y="2055"/>
                  </a:lnTo>
                  <a:lnTo>
                    <a:pt x="460" y="1955"/>
                  </a:lnTo>
                  <a:lnTo>
                    <a:pt x="426" y="1847"/>
                  </a:lnTo>
                  <a:lnTo>
                    <a:pt x="384" y="1746"/>
                  </a:lnTo>
                  <a:lnTo>
                    <a:pt x="343" y="1638"/>
                  </a:lnTo>
                  <a:lnTo>
                    <a:pt x="309" y="1537"/>
                  </a:lnTo>
                  <a:lnTo>
                    <a:pt x="268" y="1429"/>
                  </a:lnTo>
                  <a:lnTo>
                    <a:pt x="234" y="1329"/>
                  </a:lnTo>
                  <a:lnTo>
                    <a:pt x="201" y="1220"/>
                  </a:lnTo>
                  <a:lnTo>
                    <a:pt x="167" y="1111"/>
                  </a:lnTo>
                  <a:lnTo>
                    <a:pt x="151" y="1061"/>
                  </a:lnTo>
                  <a:lnTo>
                    <a:pt x="126" y="1003"/>
                  </a:lnTo>
                  <a:lnTo>
                    <a:pt x="126" y="978"/>
                  </a:lnTo>
                  <a:lnTo>
                    <a:pt x="117" y="944"/>
                  </a:lnTo>
                  <a:lnTo>
                    <a:pt x="100" y="886"/>
                  </a:lnTo>
                  <a:lnTo>
                    <a:pt x="84" y="836"/>
                  </a:lnTo>
                  <a:lnTo>
                    <a:pt x="75" y="777"/>
                  </a:lnTo>
                  <a:lnTo>
                    <a:pt x="59" y="719"/>
                  </a:lnTo>
                  <a:lnTo>
                    <a:pt x="50" y="669"/>
                  </a:lnTo>
                  <a:lnTo>
                    <a:pt x="50" y="669"/>
                  </a:lnTo>
                  <a:lnTo>
                    <a:pt x="34" y="610"/>
                  </a:lnTo>
                  <a:lnTo>
                    <a:pt x="25" y="552"/>
                  </a:lnTo>
                  <a:lnTo>
                    <a:pt x="17" y="493"/>
                  </a:lnTo>
                  <a:lnTo>
                    <a:pt x="9" y="435"/>
                  </a:lnTo>
                  <a:lnTo>
                    <a:pt x="0" y="385"/>
                  </a:lnTo>
                  <a:lnTo>
                    <a:pt x="0" y="368"/>
                  </a:lnTo>
                  <a:lnTo>
                    <a:pt x="9" y="318"/>
                  </a:lnTo>
                  <a:lnTo>
                    <a:pt x="25" y="259"/>
                  </a:lnTo>
                  <a:lnTo>
                    <a:pt x="34" y="218"/>
                  </a:lnTo>
                  <a:lnTo>
                    <a:pt x="34" y="192"/>
                  </a:lnTo>
                  <a:lnTo>
                    <a:pt x="50" y="134"/>
                  </a:lnTo>
                  <a:lnTo>
                    <a:pt x="59" y="84"/>
                  </a:lnTo>
                  <a:lnTo>
                    <a:pt x="59" y="75"/>
                  </a:lnTo>
                  <a:lnTo>
                    <a:pt x="109"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311;p14">
              <a:extLst>
                <a:ext uri="{FF2B5EF4-FFF2-40B4-BE49-F238E27FC236}">
                  <a16:creationId xmlns:a16="http://schemas.microsoft.com/office/drawing/2014/main" id="{4E222B79-A5C1-629A-5693-8A37BA7E6770}"/>
                </a:ext>
              </a:extLst>
            </p:cNvPr>
            <p:cNvSpPr/>
            <p:nvPr/>
          </p:nvSpPr>
          <p:spPr>
            <a:xfrm>
              <a:off x="8845296" y="3918422"/>
              <a:ext cx="28906" cy="91946"/>
            </a:xfrm>
            <a:custGeom>
              <a:avLst/>
              <a:gdLst/>
              <a:ahLst/>
              <a:cxnLst/>
              <a:rect l="l" t="t" r="r" b="b"/>
              <a:pathLst>
                <a:path w="586" h="1864" extrusionOk="0">
                  <a:moveTo>
                    <a:pt x="168" y="67"/>
                  </a:moveTo>
                  <a:lnTo>
                    <a:pt x="168" y="75"/>
                  </a:lnTo>
                  <a:lnTo>
                    <a:pt x="184" y="117"/>
                  </a:lnTo>
                  <a:lnTo>
                    <a:pt x="201" y="176"/>
                  </a:lnTo>
                  <a:lnTo>
                    <a:pt x="218" y="226"/>
                  </a:lnTo>
                  <a:lnTo>
                    <a:pt x="226" y="267"/>
                  </a:lnTo>
                  <a:lnTo>
                    <a:pt x="226" y="267"/>
                  </a:lnTo>
                  <a:lnTo>
                    <a:pt x="251" y="318"/>
                  </a:lnTo>
                  <a:lnTo>
                    <a:pt x="268" y="368"/>
                  </a:lnTo>
                  <a:lnTo>
                    <a:pt x="276" y="401"/>
                  </a:lnTo>
                  <a:lnTo>
                    <a:pt x="285" y="418"/>
                  </a:lnTo>
                  <a:lnTo>
                    <a:pt x="293" y="468"/>
                  </a:lnTo>
                  <a:lnTo>
                    <a:pt x="310" y="510"/>
                  </a:lnTo>
                  <a:lnTo>
                    <a:pt x="310" y="510"/>
                  </a:lnTo>
                  <a:lnTo>
                    <a:pt x="318" y="560"/>
                  </a:lnTo>
                  <a:lnTo>
                    <a:pt x="335" y="610"/>
                  </a:lnTo>
                  <a:lnTo>
                    <a:pt x="343" y="652"/>
                  </a:lnTo>
                  <a:lnTo>
                    <a:pt x="351" y="702"/>
                  </a:lnTo>
                  <a:lnTo>
                    <a:pt x="368" y="752"/>
                  </a:lnTo>
                  <a:lnTo>
                    <a:pt x="376" y="802"/>
                  </a:lnTo>
                  <a:lnTo>
                    <a:pt x="376" y="802"/>
                  </a:lnTo>
                  <a:lnTo>
                    <a:pt x="385" y="844"/>
                  </a:lnTo>
                  <a:lnTo>
                    <a:pt x="402" y="894"/>
                  </a:lnTo>
                  <a:lnTo>
                    <a:pt x="410" y="944"/>
                  </a:lnTo>
                  <a:lnTo>
                    <a:pt x="418" y="994"/>
                  </a:lnTo>
                  <a:lnTo>
                    <a:pt x="435" y="1044"/>
                  </a:lnTo>
                  <a:lnTo>
                    <a:pt x="460" y="1136"/>
                  </a:lnTo>
                  <a:lnTo>
                    <a:pt x="468" y="1170"/>
                  </a:lnTo>
                  <a:lnTo>
                    <a:pt x="485" y="1236"/>
                  </a:lnTo>
                  <a:lnTo>
                    <a:pt x="510" y="1337"/>
                  </a:lnTo>
                  <a:lnTo>
                    <a:pt x="535" y="1437"/>
                  </a:lnTo>
                  <a:lnTo>
                    <a:pt x="560" y="1546"/>
                  </a:lnTo>
                  <a:lnTo>
                    <a:pt x="585" y="1637"/>
                  </a:lnTo>
                  <a:lnTo>
                    <a:pt x="585" y="1646"/>
                  </a:lnTo>
                  <a:lnTo>
                    <a:pt x="477" y="1863"/>
                  </a:lnTo>
                  <a:lnTo>
                    <a:pt x="259" y="1746"/>
                  </a:lnTo>
                  <a:lnTo>
                    <a:pt x="259" y="1738"/>
                  </a:lnTo>
                  <a:lnTo>
                    <a:pt x="234" y="1637"/>
                  </a:lnTo>
                  <a:lnTo>
                    <a:pt x="209" y="1537"/>
                  </a:lnTo>
                  <a:lnTo>
                    <a:pt x="176" y="1429"/>
                  </a:lnTo>
                  <a:lnTo>
                    <a:pt x="151" y="1328"/>
                  </a:lnTo>
                  <a:lnTo>
                    <a:pt x="134" y="1262"/>
                  </a:lnTo>
                  <a:lnTo>
                    <a:pt x="126" y="1228"/>
                  </a:lnTo>
                  <a:lnTo>
                    <a:pt x="101" y="1120"/>
                  </a:lnTo>
                  <a:lnTo>
                    <a:pt x="92" y="1069"/>
                  </a:lnTo>
                  <a:lnTo>
                    <a:pt x="84" y="1019"/>
                  </a:lnTo>
                  <a:lnTo>
                    <a:pt x="67" y="969"/>
                  </a:lnTo>
                  <a:lnTo>
                    <a:pt x="59" y="919"/>
                  </a:lnTo>
                  <a:lnTo>
                    <a:pt x="51" y="869"/>
                  </a:lnTo>
                  <a:lnTo>
                    <a:pt x="51" y="869"/>
                  </a:lnTo>
                  <a:lnTo>
                    <a:pt x="42" y="810"/>
                  </a:lnTo>
                  <a:lnTo>
                    <a:pt x="34" y="760"/>
                  </a:lnTo>
                  <a:lnTo>
                    <a:pt x="26" y="710"/>
                  </a:lnTo>
                  <a:lnTo>
                    <a:pt x="17" y="660"/>
                  </a:lnTo>
                  <a:lnTo>
                    <a:pt x="9" y="610"/>
                  </a:lnTo>
                  <a:lnTo>
                    <a:pt x="1" y="560"/>
                  </a:lnTo>
                  <a:lnTo>
                    <a:pt x="1" y="426"/>
                  </a:lnTo>
                  <a:lnTo>
                    <a:pt x="1" y="393"/>
                  </a:lnTo>
                  <a:lnTo>
                    <a:pt x="1" y="343"/>
                  </a:lnTo>
                  <a:lnTo>
                    <a:pt x="1" y="284"/>
                  </a:lnTo>
                  <a:lnTo>
                    <a:pt x="1" y="284"/>
                  </a:lnTo>
                  <a:lnTo>
                    <a:pt x="9" y="234"/>
                  </a:lnTo>
                  <a:lnTo>
                    <a:pt x="17" y="184"/>
                  </a:lnTo>
                  <a:lnTo>
                    <a:pt x="26" y="125"/>
                  </a:lnTo>
                  <a:lnTo>
                    <a:pt x="26" y="75"/>
                  </a:lnTo>
                  <a:lnTo>
                    <a:pt x="26" y="75"/>
                  </a:lnTo>
                  <a:lnTo>
                    <a:pt x="8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312;p14">
              <a:extLst>
                <a:ext uri="{FF2B5EF4-FFF2-40B4-BE49-F238E27FC236}">
                  <a16:creationId xmlns:a16="http://schemas.microsoft.com/office/drawing/2014/main" id="{BA0F2038-BCC9-5BAC-26BB-698213E5AFAB}"/>
                </a:ext>
              </a:extLst>
            </p:cNvPr>
            <p:cNvSpPr/>
            <p:nvPr/>
          </p:nvSpPr>
          <p:spPr>
            <a:xfrm>
              <a:off x="9124687" y="3704933"/>
              <a:ext cx="39215" cy="101023"/>
            </a:xfrm>
            <a:custGeom>
              <a:avLst/>
              <a:gdLst/>
              <a:ahLst/>
              <a:cxnLst/>
              <a:rect l="l" t="t" r="r" b="b"/>
              <a:pathLst>
                <a:path w="795" h="2048" extrusionOk="0">
                  <a:moveTo>
                    <a:pt x="209" y="51"/>
                  </a:moveTo>
                  <a:lnTo>
                    <a:pt x="268" y="101"/>
                  </a:lnTo>
                  <a:lnTo>
                    <a:pt x="310" y="134"/>
                  </a:lnTo>
                  <a:lnTo>
                    <a:pt x="318" y="151"/>
                  </a:lnTo>
                  <a:lnTo>
                    <a:pt x="343" y="210"/>
                  </a:lnTo>
                  <a:lnTo>
                    <a:pt x="360" y="260"/>
                  </a:lnTo>
                  <a:lnTo>
                    <a:pt x="376" y="293"/>
                  </a:lnTo>
                  <a:lnTo>
                    <a:pt x="376" y="310"/>
                  </a:lnTo>
                  <a:lnTo>
                    <a:pt x="393" y="368"/>
                  </a:lnTo>
                  <a:lnTo>
                    <a:pt x="402" y="418"/>
                  </a:lnTo>
                  <a:lnTo>
                    <a:pt x="418" y="477"/>
                  </a:lnTo>
                  <a:lnTo>
                    <a:pt x="427" y="535"/>
                  </a:lnTo>
                  <a:lnTo>
                    <a:pt x="443" y="585"/>
                  </a:lnTo>
                  <a:lnTo>
                    <a:pt x="452" y="636"/>
                  </a:lnTo>
                  <a:lnTo>
                    <a:pt x="468" y="694"/>
                  </a:lnTo>
                  <a:lnTo>
                    <a:pt x="485" y="753"/>
                  </a:lnTo>
                  <a:lnTo>
                    <a:pt x="502" y="803"/>
                  </a:lnTo>
                  <a:lnTo>
                    <a:pt x="510" y="861"/>
                  </a:lnTo>
                  <a:lnTo>
                    <a:pt x="527" y="911"/>
                  </a:lnTo>
                  <a:lnTo>
                    <a:pt x="560" y="1020"/>
                  </a:lnTo>
                  <a:lnTo>
                    <a:pt x="594" y="1128"/>
                  </a:lnTo>
                  <a:lnTo>
                    <a:pt x="594" y="1137"/>
                  </a:lnTo>
                  <a:lnTo>
                    <a:pt x="619" y="1237"/>
                  </a:lnTo>
                  <a:lnTo>
                    <a:pt x="661" y="1346"/>
                  </a:lnTo>
                  <a:lnTo>
                    <a:pt x="727" y="1563"/>
                  </a:lnTo>
                  <a:lnTo>
                    <a:pt x="761" y="1680"/>
                  </a:lnTo>
                  <a:lnTo>
                    <a:pt x="794" y="1780"/>
                  </a:lnTo>
                  <a:lnTo>
                    <a:pt x="794" y="1788"/>
                  </a:lnTo>
                  <a:lnTo>
                    <a:pt x="652" y="2047"/>
                  </a:lnTo>
                  <a:lnTo>
                    <a:pt x="402" y="1914"/>
                  </a:lnTo>
                  <a:lnTo>
                    <a:pt x="402" y="1905"/>
                  </a:lnTo>
                  <a:lnTo>
                    <a:pt x="368" y="1797"/>
                  </a:lnTo>
                  <a:lnTo>
                    <a:pt x="335" y="1688"/>
                  </a:lnTo>
                  <a:lnTo>
                    <a:pt x="268" y="1463"/>
                  </a:lnTo>
                  <a:lnTo>
                    <a:pt x="234" y="1354"/>
                  </a:lnTo>
                  <a:lnTo>
                    <a:pt x="201" y="1245"/>
                  </a:lnTo>
                  <a:lnTo>
                    <a:pt x="201" y="1237"/>
                  </a:lnTo>
                  <a:lnTo>
                    <a:pt x="176" y="1120"/>
                  </a:lnTo>
                  <a:lnTo>
                    <a:pt x="143" y="1012"/>
                  </a:lnTo>
                  <a:lnTo>
                    <a:pt x="126" y="953"/>
                  </a:lnTo>
                  <a:lnTo>
                    <a:pt x="109" y="895"/>
                  </a:lnTo>
                  <a:lnTo>
                    <a:pt x="101" y="836"/>
                  </a:lnTo>
                  <a:lnTo>
                    <a:pt x="84" y="778"/>
                  </a:lnTo>
                  <a:lnTo>
                    <a:pt x="67" y="727"/>
                  </a:lnTo>
                  <a:lnTo>
                    <a:pt x="59" y="669"/>
                  </a:lnTo>
                  <a:lnTo>
                    <a:pt x="42" y="611"/>
                  </a:lnTo>
                  <a:lnTo>
                    <a:pt x="34" y="569"/>
                  </a:lnTo>
                  <a:lnTo>
                    <a:pt x="17" y="510"/>
                  </a:lnTo>
                  <a:lnTo>
                    <a:pt x="9" y="452"/>
                  </a:lnTo>
                  <a:lnTo>
                    <a:pt x="1" y="393"/>
                  </a:lnTo>
                  <a:lnTo>
                    <a:pt x="1" y="368"/>
                  </a:lnTo>
                  <a:lnTo>
                    <a:pt x="1" y="326"/>
                  </a:lnTo>
                  <a:lnTo>
                    <a:pt x="1" y="268"/>
                  </a:lnTo>
                  <a:lnTo>
                    <a:pt x="1" y="210"/>
                  </a:lnTo>
                  <a:lnTo>
                    <a:pt x="1" y="184"/>
                  </a:lnTo>
                  <a:lnTo>
                    <a:pt x="34" y="143"/>
                  </a:lnTo>
                  <a:lnTo>
                    <a:pt x="67" y="76"/>
                  </a:lnTo>
                  <a:lnTo>
                    <a:pt x="12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313;p14">
              <a:extLst>
                <a:ext uri="{FF2B5EF4-FFF2-40B4-BE49-F238E27FC236}">
                  <a16:creationId xmlns:a16="http://schemas.microsoft.com/office/drawing/2014/main" id="{25141924-8C51-97F3-5E56-E8478D8E3037}"/>
                </a:ext>
              </a:extLst>
            </p:cNvPr>
            <p:cNvSpPr/>
            <p:nvPr/>
          </p:nvSpPr>
          <p:spPr>
            <a:xfrm>
              <a:off x="9347647" y="3547923"/>
              <a:ext cx="28067" cy="130274"/>
            </a:xfrm>
            <a:custGeom>
              <a:avLst/>
              <a:gdLst/>
              <a:ahLst/>
              <a:cxnLst/>
              <a:rect l="l" t="t" r="r" b="b"/>
              <a:pathLst>
                <a:path w="569" h="2641" extrusionOk="0">
                  <a:moveTo>
                    <a:pt x="318" y="34"/>
                  </a:moveTo>
                  <a:lnTo>
                    <a:pt x="343" y="68"/>
                  </a:lnTo>
                  <a:lnTo>
                    <a:pt x="343" y="84"/>
                  </a:lnTo>
                  <a:lnTo>
                    <a:pt x="343" y="118"/>
                  </a:lnTo>
                  <a:lnTo>
                    <a:pt x="343" y="151"/>
                  </a:lnTo>
                  <a:lnTo>
                    <a:pt x="343" y="302"/>
                  </a:lnTo>
                  <a:lnTo>
                    <a:pt x="343" y="335"/>
                  </a:lnTo>
                  <a:lnTo>
                    <a:pt x="343" y="368"/>
                  </a:lnTo>
                  <a:lnTo>
                    <a:pt x="343" y="402"/>
                  </a:lnTo>
                  <a:lnTo>
                    <a:pt x="343" y="435"/>
                  </a:lnTo>
                  <a:lnTo>
                    <a:pt x="343" y="477"/>
                  </a:lnTo>
                  <a:lnTo>
                    <a:pt x="343" y="510"/>
                  </a:lnTo>
                  <a:lnTo>
                    <a:pt x="343" y="552"/>
                  </a:lnTo>
                  <a:lnTo>
                    <a:pt x="343" y="845"/>
                  </a:lnTo>
                  <a:lnTo>
                    <a:pt x="343" y="886"/>
                  </a:lnTo>
                  <a:lnTo>
                    <a:pt x="343" y="920"/>
                  </a:lnTo>
                  <a:lnTo>
                    <a:pt x="343" y="962"/>
                  </a:lnTo>
                  <a:lnTo>
                    <a:pt x="343" y="995"/>
                  </a:lnTo>
                  <a:lnTo>
                    <a:pt x="343" y="1037"/>
                  </a:lnTo>
                  <a:lnTo>
                    <a:pt x="343" y="1070"/>
                  </a:lnTo>
                  <a:lnTo>
                    <a:pt x="351" y="1145"/>
                  </a:lnTo>
                  <a:lnTo>
                    <a:pt x="359" y="1220"/>
                  </a:lnTo>
                  <a:lnTo>
                    <a:pt x="368" y="1304"/>
                  </a:lnTo>
                  <a:lnTo>
                    <a:pt x="376" y="1379"/>
                  </a:lnTo>
                  <a:lnTo>
                    <a:pt x="384" y="1454"/>
                  </a:lnTo>
                  <a:lnTo>
                    <a:pt x="393" y="1505"/>
                  </a:lnTo>
                  <a:lnTo>
                    <a:pt x="393" y="1530"/>
                  </a:lnTo>
                  <a:lnTo>
                    <a:pt x="409" y="1605"/>
                  </a:lnTo>
                  <a:lnTo>
                    <a:pt x="418" y="1680"/>
                  </a:lnTo>
                  <a:lnTo>
                    <a:pt x="435" y="1755"/>
                  </a:lnTo>
                  <a:lnTo>
                    <a:pt x="451" y="1830"/>
                  </a:lnTo>
                  <a:lnTo>
                    <a:pt x="460" y="1906"/>
                  </a:lnTo>
                  <a:lnTo>
                    <a:pt x="476" y="1981"/>
                  </a:lnTo>
                  <a:lnTo>
                    <a:pt x="493" y="2056"/>
                  </a:lnTo>
                  <a:lnTo>
                    <a:pt x="510" y="2131"/>
                  </a:lnTo>
                  <a:lnTo>
                    <a:pt x="543" y="2281"/>
                  </a:lnTo>
                  <a:lnTo>
                    <a:pt x="568" y="2415"/>
                  </a:lnTo>
                  <a:lnTo>
                    <a:pt x="568" y="2432"/>
                  </a:lnTo>
                  <a:lnTo>
                    <a:pt x="426" y="2641"/>
                  </a:lnTo>
                  <a:lnTo>
                    <a:pt x="209" y="2499"/>
                  </a:lnTo>
                  <a:lnTo>
                    <a:pt x="209" y="2490"/>
                  </a:lnTo>
                  <a:lnTo>
                    <a:pt x="184" y="2357"/>
                  </a:lnTo>
                  <a:lnTo>
                    <a:pt x="159" y="2206"/>
                  </a:lnTo>
                  <a:lnTo>
                    <a:pt x="142" y="2123"/>
                  </a:lnTo>
                  <a:lnTo>
                    <a:pt x="125" y="2048"/>
                  </a:lnTo>
                  <a:lnTo>
                    <a:pt x="109" y="1972"/>
                  </a:lnTo>
                  <a:lnTo>
                    <a:pt x="92" y="1897"/>
                  </a:lnTo>
                  <a:lnTo>
                    <a:pt x="84" y="1814"/>
                  </a:lnTo>
                  <a:lnTo>
                    <a:pt x="67" y="1738"/>
                  </a:lnTo>
                  <a:lnTo>
                    <a:pt x="59" y="1663"/>
                  </a:lnTo>
                  <a:lnTo>
                    <a:pt x="42" y="1580"/>
                  </a:lnTo>
                  <a:lnTo>
                    <a:pt x="42" y="1555"/>
                  </a:lnTo>
                  <a:lnTo>
                    <a:pt x="34" y="1505"/>
                  </a:lnTo>
                  <a:lnTo>
                    <a:pt x="25" y="1421"/>
                  </a:lnTo>
                  <a:lnTo>
                    <a:pt x="17" y="1337"/>
                  </a:lnTo>
                  <a:lnTo>
                    <a:pt x="8" y="1262"/>
                  </a:lnTo>
                  <a:lnTo>
                    <a:pt x="0" y="1179"/>
                  </a:lnTo>
                  <a:lnTo>
                    <a:pt x="0" y="1095"/>
                  </a:lnTo>
                  <a:lnTo>
                    <a:pt x="0" y="1062"/>
                  </a:lnTo>
                  <a:lnTo>
                    <a:pt x="0" y="1020"/>
                  </a:lnTo>
                  <a:lnTo>
                    <a:pt x="0" y="619"/>
                  </a:lnTo>
                  <a:lnTo>
                    <a:pt x="0" y="577"/>
                  </a:lnTo>
                  <a:lnTo>
                    <a:pt x="0" y="535"/>
                  </a:lnTo>
                  <a:lnTo>
                    <a:pt x="0" y="494"/>
                  </a:lnTo>
                  <a:lnTo>
                    <a:pt x="0" y="460"/>
                  </a:lnTo>
                  <a:lnTo>
                    <a:pt x="0" y="418"/>
                  </a:lnTo>
                  <a:lnTo>
                    <a:pt x="0" y="377"/>
                  </a:lnTo>
                  <a:lnTo>
                    <a:pt x="0" y="335"/>
                  </a:lnTo>
                  <a:lnTo>
                    <a:pt x="0" y="302"/>
                  </a:lnTo>
                  <a:lnTo>
                    <a:pt x="0" y="268"/>
                  </a:lnTo>
                  <a:lnTo>
                    <a:pt x="0" y="260"/>
                  </a:lnTo>
                  <a:lnTo>
                    <a:pt x="17" y="218"/>
                  </a:lnTo>
                  <a:lnTo>
                    <a:pt x="25" y="185"/>
                  </a:lnTo>
                  <a:lnTo>
                    <a:pt x="34" y="143"/>
                  </a:lnTo>
                  <a:lnTo>
                    <a:pt x="50" y="101"/>
                  </a:lnTo>
                  <a:lnTo>
                    <a:pt x="59" y="68"/>
                  </a:lnTo>
                  <a:lnTo>
                    <a:pt x="75" y="26"/>
                  </a:lnTo>
                  <a:lnTo>
                    <a:pt x="75" y="18"/>
                  </a:lnTo>
                  <a:lnTo>
                    <a:pt x="10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314;p14">
              <a:extLst>
                <a:ext uri="{FF2B5EF4-FFF2-40B4-BE49-F238E27FC236}">
                  <a16:creationId xmlns:a16="http://schemas.microsoft.com/office/drawing/2014/main" id="{2AC44993-DBDB-038B-0C38-68D9B0FDCF2C}"/>
                </a:ext>
              </a:extLst>
            </p:cNvPr>
            <p:cNvSpPr/>
            <p:nvPr/>
          </p:nvSpPr>
          <p:spPr>
            <a:xfrm>
              <a:off x="9599020" y="3489026"/>
              <a:ext cx="41238" cy="156220"/>
            </a:xfrm>
            <a:custGeom>
              <a:avLst/>
              <a:gdLst/>
              <a:ahLst/>
              <a:cxnLst/>
              <a:rect l="l" t="t" r="r" b="b"/>
              <a:pathLst>
                <a:path w="836" h="3167" extrusionOk="0">
                  <a:moveTo>
                    <a:pt x="384" y="9"/>
                  </a:moveTo>
                  <a:lnTo>
                    <a:pt x="418" y="67"/>
                  </a:lnTo>
                  <a:lnTo>
                    <a:pt x="468" y="151"/>
                  </a:lnTo>
                  <a:lnTo>
                    <a:pt x="485" y="176"/>
                  </a:lnTo>
                  <a:lnTo>
                    <a:pt x="493" y="242"/>
                  </a:lnTo>
                  <a:lnTo>
                    <a:pt x="510" y="334"/>
                  </a:lnTo>
                  <a:lnTo>
                    <a:pt x="526" y="435"/>
                  </a:lnTo>
                  <a:lnTo>
                    <a:pt x="543" y="526"/>
                  </a:lnTo>
                  <a:lnTo>
                    <a:pt x="560" y="618"/>
                  </a:lnTo>
                  <a:lnTo>
                    <a:pt x="576" y="710"/>
                  </a:lnTo>
                  <a:lnTo>
                    <a:pt x="593" y="802"/>
                  </a:lnTo>
                  <a:lnTo>
                    <a:pt x="610" y="902"/>
                  </a:lnTo>
                  <a:lnTo>
                    <a:pt x="635" y="1086"/>
                  </a:lnTo>
                  <a:lnTo>
                    <a:pt x="643" y="1145"/>
                  </a:lnTo>
                  <a:lnTo>
                    <a:pt x="660" y="1270"/>
                  </a:lnTo>
                  <a:lnTo>
                    <a:pt x="685" y="1462"/>
                  </a:lnTo>
                  <a:lnTo>
                    <a:pt x="710" y="1646"/>
                  </a:lnTo>
                  <a:lnTo>
                    <a:pt x="727" y="1830"/>
                  </a:lnTo>
                  <a:lnTo>
                    <a:pt x="752" y="2022"/>
                  </a:lnTo>
                  <a:lnTo>
                    <a:pt x="769" y="2114"/>
                  </a:lnTo>
                  <a:lnTo>
                    <a:pt x="777" y="2181"/>
                  </a:lnTo>
                  <a:lnTo>
                    <a:pt x="777" y="2206"/>
                  </a:lnTo>
                  <a:lnTo>
                    <a:pt x="785" y="2298"/>
                  </a:lnTo>
                  <a:lnTo>
                    <a:pt x="794" y="2389"/>
                  </a:lnTo>
                  <a:lnTo>
                    <a:pt x="794" y="2481"/>
                  </a:lnTo>
                  <a:lnTo>
                    <a:pt x="802" y="2573"/>
                  </a:lnTo>
                  <a:lnTo>
                    <a:pt x="810" y="2640"/>
                  </a:lnTo>
                  <a:lnTo>
                    <a:pt x="810" y="2665"/>
                  </a:lnTo>
                  <a:lnTo>
                    <a:pt x="819" y="2757"/>
                  </a:lnTo>
                  <a:lnTo>
                    <a:pt x="827" y="2849"/>
                  </a:lnTo>
                  <a:lnTo>
                    <a:pt x="835" y="2941"/>
                  </a:lnTo>
                  <a:lnTo>
                    <a:pt x="693" y="3166"/>
                  </a:lnTo>
                  <a:lnTo>
                    <a:pt x="468" y="3008"/>
                  </a:lnTo>
                  <a:lnTo>
                    <a:pt x="443" y="2916"/>
                  </a:lnTo>
                  <a:lnTo>
                    <a:pt x="418" y="2824"/>
                  </a:lnTo>
                  <a:lnTo>
                    <a:pt x="393" y="2732"/>
                  </a:lnTo>
                  <a:lnTo>
                    <a:pt x="384" y="2707"/>
                  </a:lnTo>
                  <a:lnTo>
                    <a:pt x="368" y="2640"/>
                  </a:lnTo>
                  <a:lnTo>
                    <a:pt x="343" y="2548"/>
                  </a:lnTo>
                  <a:lnTo>
                    <a:pt x="326" y="2456"/>
                  </a:lnTo>
                  <a:lnTo>
                    <a:pt x="301" y="2364"/>
                  </a:lnTo>
                  <a:lnTo>
                    <a:pt x="284" y="2272"/>
                  </a:lnTo>
                  <a:lnTo>
                    <a:pt x="284" y="2256"/>
                  </a:lnTo>
                  <a:lnTo>
                    <a:pt x="267" y="2181"/>
                  </a:lnTo>
                  <a:lnTo>
                    <a:pt x="259" y="2080"/>
                  </a:lnTo>
                  <a:lnTo>
                    <a:pt x="226" y="1897"/>
                  </a:lnTo>
                  <a:lnTo>
                    <a:pt x="201" y="1713"/>
                  </a:lnTo>
                  <a:lnTo>
                    <a:pt x="176" y="1529"/>
                  </a:lnTo>
                  <a:lnTo>
                    <a:pt x="150" y="1337"/>
                  </a:lnTo>
                  <a:lnTo>
                    <a:pt x="134" y="1220"/>
                  </a:lnTo>
                  <a:lnTo>
                    <a:pt x="125" y="1153"/>
                  </a:lnTo>
                  <a:lnTo>
                    <a:pt x="100" y="969"/>
                  </a:lnTo>
                  <a:lnTo>
                    <a:pt x="92" y="877"/>
                  </a:lnTo>
                  <a:lnTo>
                    <a:pt x="75" y="785"/>
                  </a:lnTo>
                  <a:lnTo>
                    <a:pt x="67" y="694"/>
                  </a:lnTo>
                  <a:lnTo>
                    <a:pt x="50" y="602"/>
                  </a:lnTo>
                  <a:lnTo>
                    <a:pt x="33" y="510"/>
                  </a:lnTo>
                  <a:lnTo>
                    <a:pt x="25" y="426"/>
                  </a:lnTo>
                  <a:lnTo>
                    <a:pt x="8" y="334"/>
                  </a:lnTo>
                  <a:lnTo>
                    <a:pt x="0" y="267"/>
                  </a:lnTo>
                  <a:lnTo>
                    <a:pt x="0" y="242"/>
                  </a:lnTo>
                  <a:lnTo>
                    <a:pt x="17" y="142"/>
                  </a:lnTo>
                  <a:lnTo>
                    <a:pt x="25" y="75"/>
                  </a:lnTo>
                  <a:lnTo>
                    <a:pt x="75" y="42"/>
                  </a:lnTo>
                  <a:lnTo>
                    <a:pt x="134" y="25"/>
                  </a:lnTo>
                  <a:lnTo>
                    <a:pt x="267" y="0"/>
                  </a:lnTo>
                  <a:lnTo>
                    <a:pt x="33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315;p14">
              <a:extLst>
                <a:ext uri="{FF2B5EF4-FFF2-40B4-BE49-F238E27FC236}">
                  <a16:creationId xmlns:a16="http://schemas.microsoft.com/office/drawing/2014/main" id="{C5DDC2BF-87F8-8964-6247-FAFF9F235D0E}"/>
                </a:ext>
              </a:extLst>
            </p:cNvPr>
            <p:cNvSpPr/>
            <p:nvPr/>
          </p:nvSpPr>
          <p:spPr>
            <a:xfrm>
              <a:off x="9517827" y="3669910"/>
              <a:ext cx="17758" cy="59785"/>
            </a:xfrm>
            <a:custGeom>
              <a:avLst/>
              <a:gdLst/>
              <a:ahLst/>
              <a:cxnLst/>
              <a:rect l="l" t="t" r="r" b="b"/>
              <a:pathLst>
                <a:path w="360" h="1212" extrusionOk="0">
                  <a:moveTo>
                    <a:pt x="351" y="34"/>
                  </a:moveTo>
                  <a:lnTo>
                    <a:pt x="351" y="67"/>
                  </a:lnTo>
                  <a:lnTo>
                    <a:pt x="351" y="101"/>
                  </a:lnTo>
                  <a:lnTo>
                    <a:pt x="351" y="134"/>
                  </a:lnTo>
                  <a:lnTo>
                    <a:pt x="351" y="168"/>
                  </a:lnTo>
                  <a:lnTo>
                    <a:pt x="351" y="168"/>
                  </a:lnTo>
                  <a:lnTo>
                    <a:pt x="351" y="201"/>
                  </a:lnTo>
                  <a:lnTo>
                    <a:pt x="351" y="235"/>
                  </a:lnTo>
                  <a:lnTo>
                    <a:pt x="360" y="260"/>
                  </a:lnTo>
                  <a:lnTo>
                    <a:pt x="360" y="268"/>
                  </a:lnTo>
                  <a:lnTo>
                    <a:pt x="360" y="301"/>
                  </a:lnTo>
                  <a:lnTo>
                    <a:pt x="360" y="326"/>
                  </a:lnTo>
                  <a:lnTo>
                    <a:pt x="360" y="343"/>
                  </a:lnTo>
                  <a:lnTo>
                    <a:pt x="360" y="360"/>
                  </a:lnTo>
                  <a:lnTo>
                    <a:pt x="360" y="393"/>
                  </a:lnTo>
                  <a:lnTo>
                    <a:pt x="360" y="418"/>
                  </a:lnTo>
                  <a:lnTo>
                    <a:pt x="360" y="485"/>
                  </a:lnTo>
                  <a:lnTo>
                    <a:pt x="360" y="544"/>
                  </a:lnTo>
                  <a:lnTo>
                    <a:pt x="360" y="602"/>
                  </a:lnTo>
                  <a:lnTo>
                    <a:pt x="360" y="661"/>
                  </a:lnTo>
                  <a:lnTo>
                    <a:pt x="360" y="727"/>
                  </a:lnTo>
                  <a:lnTo>
                    <a:pt x="360" y="752"/>
                  </a:lnTo>
                  <a:lnTo>
                    <a:pt x="360" y="786"/>
                  </a:lnTo>
                  <a:lnTo>
                    <a:pt x="360" y="844"/>
                  </a:lnTo>
                  <a:lnTo>
                    <a:pt x="360" y="911"/>
                  </a:lnTo>
                  <a:lnTo>
                    <a:pt x="360" y="1036"/>
                  </a:lnTo>
                  <a:lnTo>
                    <a:pt x="167" y="1212"/>
                  </a:lnTo>
                  <a:lnTo>
                    <a:pt x="0" y="1028"/>
                  </a:lnTo>
                  <a:lnTo>
                    <a:pt x="0" y="1020"/>
                  </a:lnTo>
                  <a:lnTo>
                    <a:pt x="0" y="961"/>
                  </a:lnTo>
                  <a:lnTo>
                    <a:pt x="0" y="886"/>
                  </a:lnTo>
                  <a:lnTo>
                    <a:pt x="9" y="819"/>
                  </a:lnTo>
                  <a:lnTo>
                    <a:pt x="17" y="752"/>
                  </a:lnTo>
                  <a:lnTo>
                    <a:pt x="17" y="719"/>
                  </a:lnTo>
                  <a:lnTo>
                    <a:pt x="17" y="694"/>
                  </a:lnTo>
                  <a:lnTo>
                    <a:pt x="25" y="627"/>
                  </a:lnTo>
                  <a:lnTo>
                    <a:pt x="34" y="560"/>
                  </a:lnTo>
                  <a:lnTo>
                    <a:pt x="50" y="493"/>
                  </a:lnTo>
                  <a:lnTo>
                    <a:pt x="50" y="477"/>
                  </a:lnTo>
                  <a:lnTo>
                    <a:pt x="59" y="435"/>
                  </a:lnTo>
                  <a:lnTo>
                    <a:pt x="76" y="368"/>
                  </a:lnTo>
                  <a:lnTo>
                    <a:pt x="84" y="335"/>
                  </a:lnTo>
                  <a:lnTo>
                    <a:pt x="101" y="310"/>
                  </a:lnTo>
                  <a:lnTo>
                    <a:pt x="101" y="293"/>
                  </a:lnTo>
                  <a:lnTo>
                    <a:pt x="109" y="276"/>
                  </a:lnTo>
                  <a:lnTo>
                    <a:pt x="126" y="243"/>
                  </a:lnTo>
                  <a:lnTo>
                    <a:pt x="142" y="218"/>
                  </a:lnTo>
                  <a:lnTo>
                    <a:pt x="142" y="209"/>
                  </a:lnTo>
                  <a:lnTo>
                    <a:pt x="159" y="184"/>
                  </a:lnTo>
                  <a:lnTo>
                    <a:pt x="176" y="159"/>
                  </a:lnTo>
                  <a:lnTo>
                    <a:pt x="201" y="126"/>
                  </a:lnTo>
                  <a:lnTo>
                    <a:pt x="201" y="126"/>
                  </a:lnTo>
                  <a:lnTo>
                    <a:pt x="218" y="101"/>
                  </a:lnTo>
                  <a:lnTo>
                    <a:pt x="234" y="76"/>
                  </a:lnTo>
                  <a:lnTo>
                    <a:pt x="259" y="42"/>
                  </a:lnTo>
                  <a:lnTo>
                    <a:pt x="276" y="17"/>
                  </a:lnTo>
                  <a:lnTo>
                    <a:pt x="276" y="17"/>
                  </a:lnTo>
                  <a:lnTo>
                    <a:pt x="30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316;p14">
              <a:extLst>
                <a:ext uri="{FF2B5EF4-FFF2-40B4-BE49-F238E27FC236}">
                  <a16:creationId xmlns:a16="http://schemas.microsoft.com/office/drawing/2014/main" id="{78F7F9D8-69E1-27D1-54BB-C0EF1EDF0264}"/>
                </a:ext>
              </a:extLst>
            </p:cNvPr>
            <p:cNvSpPr/>
            <p:nvPr/>
          </p:nvSpPr>
          <p:spPr>
            <a:xfrm>
              <a:off x="9739960" y="3556999"/>
              <a:ext cx="16969" cy="135651"/>
            </a:xfrm>
            <a:custGeom>
              <a:avLst/>
              <a:gdLst/>
              <a:ahLst/>
              <a:cxnLst/>
              <a:rect l="l" t="t" r="r" b="b"/>
              <a:pathLst>
                <a:path w="344" h="2750" extrusionOk="0">
                  <a:moveTo>
                    <a:pt x="218" y="67"/>
                  </a:moveTo>
                  <a:lnTo>
                    <a:pt x="218" y="76"/>
                  </a:lnTo>
                  <a:lnTo>
                    <a:pt x="260" y="226"/>
                  </a:lnTo>
                  <a:lnTo>
                    <a:pt x="260" y="226"/>
                  </a:lnTo>
                  <a:lnTo>
                    <a:pt x="301" y="377"/>
                  </a:lnTo>
                  <a:lnTo>
                    <a:pt x="301" y="393"/>
                  </a:lnTo>
                  <a:lnTo>
                    <a:pt x="318" y="535"/>
                  </a:lnTo>
                  <a:lnTo>
                    <a:pt x="335" y="644"/>
                  </a:lnTo>
                  <a:lnTo>
                    <a:pt x="335" y="694"/>
                  </a:lnTo>
                  <a:lnTo>
                    <a:pt x="343" y="853"/>
                  </a:lnTo>
                  <a:lnTo>
                    <a:pt x="343" y="894"/>
                  </a:lnTo>
                  <a:lnTo>
                    <a:pt x="343" y="1011"/>
                  </a:lnTo>
                  <a:lnTo>
                    <a:pt x="343" y="1170"/>
                  </a:lnTo>
                  <a:lnTo>
                    <a:pt x="343" y="1329"/>
                  </a:lnTo>
                  <a:lnTo>
                    <a:pt x="343" y="1479"/>
                  </a:lnTo>
                  <a:lnTo>
                    <a:pt x="343" y="1638"/>
                  </a:lnTo>
                  <a:lnTo>
                    <a:pt x="343" y="1955"/>
                  </a:lnTo>
                  <a:lnTo>
                    <a:pt x="343" y="2582"/>
                  </a:lnTo>
                  <a:lnTo>
                    <a:pt x="168" y="2749"/>
                  </a:lnTo>
                  <a:lnTo>
                    <a:pt x="1" y="2582"/>
                  </a:lnTo>
                  <a:lnTo>
                    <a:pt x="1" y="2265"/>
                  </a:lnTo>
                  <a:lnTo>
                    <a:pt x="1" y="1955"/>
                  </a:lnTo>
                  <a:lnTo>
                    <a:pt x="1" y="1638"/>
                  </a:lnTo>
                  <a:lnTo>
                    <a:pt x="1" y="1488"/>
                  </a:lnTo>
                  <a:lnTo>
                    <a:pt x="1" y="1329"/>
                  </a:lnTo>
                  <a:lnTo>
                    <a:pt x="1" y="1170"/>
                  </a:lnTo>
                  <a:lnTo>
                    <a:pt x="1" y="1011"/>
                  </a:lnTo>
                  <a:lnTo>
                    <a:pt x="1" y="903"/>
                  </a:lnTo>
                  <a:lnTo>
                    <a:pt x="1" y="644"/>
                  </a:lnTo>
                  <a:lnTo>
                    <a:pt x="1" y="544"/>
                  </a:lnTo>
                  <a:lnTo>
                    <a:pt x="1" y="402"/>
                  </a:lnTo>
                  <a:lnTo>
                    <a:pt x="1" y="385"/>
                  </a:lnTo>
                  <a:lnTo>
                    <a:pt x="34" y="226"/>
                  </a:lnTo>
                  <a:lnTo>
                    <a:pt x="34" y="226"/>
                  </a:lnTo>
                  <a:lnTo>
                    <a:pt x="67" y="76"/>
                  </a:lnTo>
                  <a:lnTo>
                    <a:pt x="67" y="67"/>
                  </a:lnTo>
                  <a:lnTo>
                    <a:pt x="12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317;p14">
              <a:extLst>
                <a:ext uri="{FF2B5EF4-FFF2-40B4-BE49-F238E27FC236}">
                  <a16:creationId xmlns:a16="http://schemas.microsoft.com/office/drawing/2014/main" id="{8C473AAE-06E0-6DA7-0F8E-43DA1143F16C}"/>
                </a:ext>
              </a:extLst>
            </p:cNvPr>
            <p:cNvSpPr/>
            <p:nvPr/>
          </p:nvSpPr>
          <p:spPr>
            <a:xfrm>
              <a:off x="9766350" y="3291617"/>
              <a:ext cx="29695" cy="170229"/>
            </a:xfrm>
            <a:custGeom>
              <a:avLst/>
              <a:gdLst/>
              <a:ahLst/>
              <a:cxnLst/>
              <a:rect l="l" t="t" r="r" b="b"/>
              <a:pathLst>
                <a:path w="602" h="3451" extrusionOk="0">
                  <a:moveTo>
                    <a:pt x="552" y="51"/>
                  </a:moveTo>
                  <a:lnTo>
                    <a:pt x="585" y="118"/>
                  </a:lnTo>
                  <a:lnTo>
                    <a:pt x="602" y="151"/>
                  </a:lnTo>
                  <a:lnTo>
                    <a:pt x="602" y="176"/>
                  </a:lnTo>
                  <a:lnTo>
                    <a:pt x="602" y="218"/>
                  </a:lnTo>
                  <a:lnTo>
                    <a:pt x="602" y="226"/>
                  </a:lnTo>
                  <a:lnTo>
                    <a:pt x="593" y="268"/>
                  </a:lnTo>
                  <a:lnTo>
                    <a:pt x="585" y="318"/>
                  </a:lnTo>
                  <a:lnTo>
                    <a:pt x="568" y="360"/>
                  </a:lnTo>
                  <a:lnTo>
                    <a:pt x="560" y="410"/>
                  </a:lnTo>
                  <a:lnTo>
                    <a:pt x="552" y="452"/>
                  </a:lnTo>
                  <a:lnTo>
                    <a:pt x="543" y="502"/>
                  </a:lnTo>
                  <a:lnTo>
                    <a:pt x="535" y="552"/>
                  </a:lnTo>
                  <a:lnTo>
                    <a:pt x="527" y="594"/>
                  </a:lnTo>
                  <a:lnTo>
                    <a:pt x="527" y="644"/>
                  </a:lnTo>
                  <a:lnTo>
                    <a:pt x="518" y="694"/>
                  </a:lnTo>
                  <a:lnTo>
                    <a:pt x="518" y="719"/>
                  </a:lnTo>
                  <a:lnTo>
                    <a:pt x="518" y="736"/>
                  </a:lnTo>
                  <a:lnTo>
                    <a:pt x="510" y="786"/>
                  </a:lnTo>
                  <a:lnTo>
                    <a:pt x="510" y="836"/>
                  </a:lnTo>
                  <a:lnTo>
                    <a:pt x="510" y="878"/>
                  </a:lnTo>
                  <a:lnTo>
                    <a:pt x="510" y="928"/>
                  </a:lnTo>
                  <a:lnTo>
                    <a:pt x="510" y="978"/>
                  </a:lnTo>
                  <a:lnTo>
                    <a:pt x="510" y="1028"/>
                  </a:lnTo>
                  <a:lnTo>
                    <a:pt x="510" y="1070"/>
                  </a:lnTo>
                  <a:lnTo>
                    <a:pt x="510" y="1120"/>
                  </a:lnTo>
                  <a:lnTo>
                    <a:pt x="510" y="1170"/>
                  </a:lnTo>
                  <a:lnTo>
                    <a:pt x="510" y="1220"/>
                  </a:lnTo>
                  <a:lnTo>
                    <a:pt x="510" y="1262"/>
                  </a:lnTo>
                  <a:lnTo>
                    <a:pt x="510" y="1713"/>
                  </a:lnTo>
                  <a:lnTo>
                    <a:pt x="510" y="1788"/>
                  </a:lnTo>
                  <a:lnTo>
                    <a:pt x="510" y="2306"/>
                  </a:lnTo>
                  <a:lnTo>
                    <a:pt x="510" y="2415"/>
                  </a:lnTo>
                  <a:lnTo>
                    <a:pt x="510" y="2615"/>
                  </a:lnTo>
                  <a:lnTo>
                    <a:pt x="510" y="2649"/>
                  </a:lnTo>
                  <a:lnTo>
                    <a:pt x="510" y="2816"/>
                  </a:lnTo>
                  <a:lnTo>
                    <a:pt x="510" y="3016"/>
                  </a:lnTo>
                  <a:lnTo>
                    <a:pt x="510" y="3209"/>
                  </a:lnTo>
                  <a:lnTo>
                    <a:pt x="293" y="3451"/>
                  </a:lnTo>
                  <a:lnTo>
                    <a:pt x="59" y="3225"/>
                  </a:lnTo>
                  <a:lnTo>
                    <a:pt x="50" y="3133"/>
                  </a:lnTo>
                  <a:lnTo>
                    <a:pt x="42" y="3033"/>
                  </a:lnTo>
                  <a:lnTo>
                    <a:pt x="34" y="2833"/>
                  </a:lnTo>
                  <a:lnTo>
                    <a:pt x="17" y="2674"/>
                  </a:lnTo>
                  <a:lnTo>
                    <a:pt x="17" y="2632"/>
                  </a:lnTo>
                  <a:lnTo>
                    <a:pt x="9" y="2432"/>
                  </a:lnTo>
                  <a:lnTo>
                    <a:pt x="0" y="2323"/>
                  </a:lnTo>
                  <a:lnTo>
                    <a:pt x="0" y="2223"/>
                  </a:lnTo>
                  <a:lnTo>
                    <a:pt x="0" y="2114"/>
                  </a:lnTo>
                  <a:lnTo>
                    <a:pt x="0" y="2014"/>
                  </a:lnTo>
                  <a:lnTo>
                    <a:pt x="0" y="1905"/>
                  </a:lnTo>
                  <a:lnTo>
                    <a:pt x="0" y="1805"/>
                  </a:lnTo>
                  <a:lnTo>
                    <a:pt x="0" y="1780"/>
                  </a:lnTo>
                  <a:lnTo>
                    <a:pt x="0" y="1696"/>
                  </a:lnTo>
                  <a:lnTo>
                    <a:pt x="0" y="1646"/>
                  </a:lnTo>
                  <a:lnTo>
                    <a:pt x="0" y="1596"/>
                  </a:lnTo>
                  <a:lnTo>
                    <a:pt x="0" y="1546"/>
                  </a:lnTo>
                  <a:lnTo>
                    <a:pt x="0" y="1488"/>
                  </a:lnTo>
                  <a:lnTo>
                    <a:pt x="0" y="1437"/>
                  </a:lnTo>
                  <a:lnTo>
                    <a:pt x="0" y="1387"/>
                  </a:lnTo>
                  <a:lnTo>
                    <a:pt x="0" y="1337"/>
                  </a:lnTo>
                  <a:lnTo>
                    <a:pt x="0" y="1279"/>
                  </a:lnTo>
                  <a:lnTo>
                    <a:pt x="0" y="1229"/>
                  </a:lnTo>
                  <a:lnTo>
                    <a:pt x="9" y="1178"/>
                  </a:lnTo>
                  <a:lnTo>
                    <a:pt x="9" y="1178"/>
                  </a:lnTo>
                  <a:lnTo>
                    <a:pt x="17" y="1128"/>
                  </a:lnTo>
                  <a:lnTo>
                    <a:pt x="25" y="1078"/>
                  </a:lnTo>
                  <a:lnTo>
                    <a:pt x="34" y="1028"/>
                  </a:lnTo>
                  <a:lnTo>
                    <a:pt x="42" y="970"/>
                  </a:lnTo>
                  <a:lnTo>
                    <a:pt x="50" y="920"/>
                  </a:lnTo>
                  <a:lnTo>
                    <a:pt x="59" y="869"/>
                  </a:lnTo>
                  <a:lnTo>
                    <a:pt x="67" y="819"/>
                  </a:lnTo>
                  <a:lnTo>
                    <a:pt x="75" y="761"/>
                  </a:lnTo>
                  <a:lnTo>
                    <a:pt x="92" y="711"/>
                  </a:lnTo>
                  <a:lnTo>
                    <a:pt x="101" y="661"/>
                  </a:lnTo>
                  <a:lnTo>
                    <a:pt x="101" y="644"/>
                  </a:lnTo>
                  <a:lnTo>
                    <a:pt x="109" y="610"/>
                  </a:lnTo>
                  <a:lnTo>
                    <a:pt x="126" y="560"/>
                  </a:lnTo>
                  <a:lnTo>
                    <a:pt x="134" y="510"/>
                  </a:lnTo>
                  <a:lnTo>
                    <a:pt x="151" y="460"/>
                  </a:lnTo>
                  <a:lnTo>
                    <a:pt x="167" y="410"/>
                  </a:lnTo>
                  <a:lnTo>
                    <a:pt x="184" y="360"/>
                  </a:lnTo>
                  <a:lnTo>
                    <a:pt x="192" y="310"/>
                  </a:lnTo>
                  <a:lnTo>
                    <a:pt x="209" y="260"/>
                  </a:lnTo>
                  <a:lnTo>
                    <a:pt x="234" y="209"/>
                  </a:lnTo>
                  <a:lnTo>
                    <a:pt x="251" y="159"/>
                  </a:lnTo>
                  <a:lnTo>
                    <a:pt x="268" y="109"/>
                  </a:lnTo>
                  <a:lnTo>
                    <a:pt x="268" y="101"/>
                  </a:lnTo>
                  <a:lnTo>
                    <a:pt x="301" y="67"/>
                  </a:lnTo>
                  <a:lnTo>
                    <a:pt x="318" y="42"/>
                  </a:lnTo>
                  <a:lnTo>
                    <a:pt x="351" y="34"/>
                  </a:lnTo>
                  <a:lnTo>
                    <a:pt x="4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318;p14">
              <a:extLst>
                <a:ext uri="{FF2B5EF4-FFF2-40B4-BE49-F238E27FC236}">
                  <a16:creationId xmlns:a16="http://schemas.microsoft.com/office/drawing/2014/main" id="{A5A22A26-78CF-6505-5614-D3C2DE8EB537}"/>
                </a:ext>
              </a:extLst>
            </p:cNvPr>
            <p:cNvSpPr/>
            <p:nvPr/>
          </p:nvSpPr>
          <p:spPr>
            <a:xfrm>
              <a:off x="9667832" y="3261972"/>
              <a:ext cx="18596" cy="135601"/>
            </a:xfrm>
            <a:custGeom>
              <a:avLst/>
              <a:gdLst/>
              <a:ahLst/>
              <a:cxnLst/>
              <a:rect l="l" t="t" r="r" b="b"/>
              <a:pathLst>
                <a:path w="377" h="2749" extrusionOk="0">
                  <a:moveTo>
                    <a:pt x="318" y="0"/>
                  </a:moveTo>
                  <a:lnTo>
                    <a:pt x="351" y="34"/>
                  </a:lnTo>
                  <a:lnTo>
                    <a:pt x="359" y="326"/>
                  </a:lnTo>
                  <a:lnTo>
                    <a:pt x="368" y="610"/>
                  </a:lnTo>
                  <a:lnTo>
                    <a:pt x="368" y="652"/>
                  </a:lnTo>
                  <a:lnTo>
                    <a:pt x="376" y="969"/>
                  </a:lnTo>
                  <a:lnTo>
                    <a:pt x="376" y="986"/>
                  </a:lnTo>
                  <a:lnTo>
                    <a:pt x="376" y="1295"/>
                  </a:lnTo>
                  <a:lnTo>
                    <a:pt x="376" y="1337"/>
                  </a:lnTo>
                  <a:lnTo>
                    <a:pt x="368" y="1621"/>
                  </a:lnTo>
                  <a:lnTo>
                    <a:pt x="368" y="1713"/>
                  </a:lnTo>
                  <a:lnTo>
                    <a:pt x="368" y="1779"/>
                  </a:lnTo>
                  <a:lnTo>
                    <a:pt x="368" y="1938"/>
                  </a:lnTo>
                  <a:lnTo>
                    <a:pt x="359" y="2097"/>
                  </a:lnTo>
                  <a:lnTo>
                    <a:pt x="359" y="2114"/>
                  </a:lnTo>
                  <a:lnTo>
                    <a:pt x="351" y="2264"/>
                  </a:lnTo>
                  <a:lnTo>
                    <a:pt x="343" y="2423"/>
                  </a:lnTo>
                  <a:lnTo>
                    <a:pt x="334" y="2581"/>
                  </a:lnTo>
                  <a:lnTo>
                    <a:pt x="167" y="2749"/>
                  </a:lnTo>
                  <a:lnTo>
                    <a:pt x="0" y="2573"/>
                  </a:lnTo>
                  <a:lnTo>
                    <a:pt x="0" y="2089"/>
                  </a:lnTo>
                  <a:lnTo>
                    <a:pt x="0" y="1930"/>
                  </a:lnTo>
                  <a:lnTo>
                    <a:pt x="0" y="1771"/>
                  </a:lnTo>
                  <a:lnTo>
                    <a:pt x="0" y="1696"/>
                  </a:lnTo>
                  <a:lnTo>
                    <a:pt x="0" y="1604"/>
                  </a:lnTo>
                  <a:lnTo>
                    <a:pt x="9" y="1328"/>
                  </a:lnTo>
                  <a:lnTo>
                    <a:pt x="9" y="1278"/>
                  </a:lnTo>
                  <a:lnTo>
                    <a:pt x="34" y="978"/>
                  </a:lnTo>
                  <a:lnTo>
                    <a:pt x="34" y="961"/>
                  </a:lnTo>
                  <a:lnTo>
                    <a:pt x="67" y="635"/>
                  </a:lnTo>
                  <a:lnTo>
                    <a:pt x="67" y="602"/>
                  </a:lnTo>
                  <a:lnTo>
                    <a:pt x="100" y="318"/>
                  </a:lnTo>
                  <a:lnTo>
                    <a:pt x="134" y="25"/>
                  </a:lnTo>
                  <a:lnTo>
                    <a:pt x="167"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319;p14">
              <a:extLst>
                <a:ext uri="{FF2B5EF4-FFF2-40B4-BE49-F238E27FC236}">
                  <a16:creationId xmlns:a16="http://schemas.microsoft.com/office/drawing/2014/main" id="{1B073A98-4B78-6956-6EFA-CC844E594727}"/>
                </a:ext>
              </a:extLst>
            </p:cNvPr>
            <p:cNvSpPr/>
            <p:nvPr/>
          </p:nvSpPr>
          <p:spPr>
            <a:xfrm>
              <a:off x="9430468" y="3223644"/>
              <a:ext cx="21901" cy="123269"/>
            </a:xfrm>
            <a:custGeom>
              <a:avLst/>
              <a:gdLst/>
              <a:ahLst/>
              <a:cxnLst/>
              <a:rect l="l" t="t" r="r" b="b"/>
              <a:pathLst>
                <a:path w="444" h="2499" extrusionOk="0">
                  <a:moveTo>
                    <a:pt x="318" y="75"/>
                  </a:moveTo>
                  <a:lnTo>
                    <a:pt x="318" y="92"/>
                  </a:lnTo>
                  <a:lnTo>
                    <a:pt x="334" y="151"/>
                  </a:lnTo>
                  <a:lnTo>
                    <a:pt x="343" y="217"/>
                  </a:lnTo>
                  <a:lnTo>
                    <a:pt x="359" y="293"/>
                  </a:lnTo>
                  <a:lnTo>
                    <a:pt x="368" y="318"/>
                  </a:lnTo>
                  <a:lnTo>
                    <a:pt x="376" y="359"/>
                  </a:lnTo>
                  <a:lnTo>
                    <a:pt x="393" y="426"/>
                  </a:lnTo>
                  <a:lnTo>
                    <a:pt x="410" y="485"/>
                  </a:lnTo>
                  <a:lnTo>
                    <a:pt x="410" y="501"/>
                  </a:lnTo>
                  <a:lnTo>
                    <a:pt x="418" y="568"/>
                  </a:lnTo>
                  <a:lnTo>
                    <a:pt x="426" y="618"/>
                  </a:lnTo>
                  <a:lnTo>
                    <a:pt x="426" y="702"/>
                  </a:lnTo>
                  <a:lnTo>
                    <a:pt x="426" y="769"/>
                  </a:lnTo>
                  <a:lnTo>
                    <a:pt x="426" y="844"/>
                  </a:lnTo>
                  <a:lnTo>
                    <a:pt x="426" y="911"/>
                  </a:lnTo>
                  <a:lnTo>
                    <a:pt x="435" y="1036"/>
                  </a:lnTo>
                  <a:lnTo>
                    <a:pt x="435" y="1044"/>
                  </a:lnTo>
                  <a:lnTo>
                    <a:pt x="435" y="1186"/>
                  </a:lnTo>
                  <a:lnTo>
                    <a:pt x="435" y="1320"/>
                  </a:lnTo>
                  <a:lnTo>
                    <a:pt x="435" y="1454"/>
                  </a:lnTo>
                  <a:lnTo>
                    <a:pt x="435" y="1587"/>
                  </a:lnTo>
                  <a:lnTo>
                    <a:pt x="435" y="1587"/>
                  </a:lnTo>
                  <a:lnTo>
                    <a:pt x="435" y="1729"/>
                  </a:lnTo>
                  <a:lnTo>
                    <a:pt x="443" y="2005"/>
                  </a:lnTo>
                  <a:lnTo>
                    <a:pt x="443" y="2147"/>
                  </a:lnTo>
                  <a:lnTo>
                    <a:pt x="443" y="2272"/>
                  </a:lnTo>
                  <a:lnTo>
                    <a:pt x="443" y="2289"/>
                  </a:lnTo>
                  <a:lnTo>
                    <a:pt x="243" y="2498"/>
                  </a:lnTo>
                  <a:lnTo>
                    <a:pt x="34" y="2298"/>
                  </a:lnTo>
                  <a:lnTo>
                    <a:pt x="34" y="2281"/>
                  </a:lnTo>
                  <a:lnTo>
                    <a:pt x="25" y="2156"/>
                  </a:lnTo>
                  <a:lnTo>
                    <a:pt x="17" y="2013"/>
                  </a:lnTo>
                  <a:lnTo>
                    <a:pt x="9" y="1738"/>
                  </a:lnTo>
                  <a:lnTo>
                    <a:pt x="0" y="1596"/>
                  </a:lnTo>
                  <a:lnTo>
                    <a:pt x="0" y="1596"/>
                  </a:lnTo>
                  <a:lnTo>
                    <a:pt x="0" y="1462"/>
                  </a:lnTo>
                  <a:lnTo>
                    <a:pt x="0" y="1328"/>
                  </a:lnTo>
                  <a:lnTo>
                    <a:pt x="0" y="1186"/>
                  </a:lnTo>
                  <a:lnTo>
                    <a:pt x="0" y="1044"/>
                  </a:lnTo>
                  <a:lnTo>
                    <a:pt x="0" y="1036"/>
                  </a:lnTo>
                  <a:lnTo>
                    <a:pt x="0" y="902"/>
                  </a:lnTo>
                  <a:lnTo>
                    <a:pt x="0" y="836"/>
                  </a:lnTo>
                  <a:lnTo>
                    <a:pt x="0" y="769"/>
                  </a:lnTo>
                  <a:lnTo>
                    <a:pt x="0" y="694"/>
                  </a:lnTo>
                  <a:lnTo>
                    <a:pt x="0" y="618"/>
                  </a:lnTo>
                  <a:lnTo>
                    <a:pt x="0" y="610"/>
                  </a:lnTo>
                  <a:lnTo>
                    <a:pt x="17" y="552"/>
                  </a:lnTo>
                  <a:lnTo>
                    <a:pt x="25" y="485"/>
                  </a:lnTo>
                  <a:lnTo>
                    <a:pt x="25" y="468"/>
                  </a:lnTo>
                  <a:lnTo>
                    <a:pt x="42" y="410"/>
                  </a:lnTo>
                  <a:lnTo>
                    <a:pt x="67" y="343"/>
                  </a:lnTo>
                  <a:lnTo>
                    <a:pt x="75" y="301"/>
                  </a:lnTo>
                  <a:lnTo>
                    <a:pt x="92" y="276"/>
                  </a:lnTo>
                  <a:lnTo>
                    <a:pt x="109" y="201"/>
                  </a:lnTo>
                  <a:lnTo>
                    <a:pt x="134" y="134"/>
                  </a:lnTo>
                  <a:lnTo>
                    <a:pt x="151" y="75"/>
                  </a:lnTo>
                  <a:lnTo>
                    <a:pt x="151" y="67"/>
                  </a:lnTo>
                  <a:lnTo>
                    <a:pt x="217"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320;p14">
              <a:extLst>
                <a:ext uri="{FF2B5EF4-FFF2-40B4-BE49-F238E27FC236}">
                  <a16:creationId xmlns:a16="http://schemas.microsoft.com/office/drawing/2014/main" id="{152FD439-C980-732A-3275-3BEB0F51CC71}"/>
                </a:ext>
              </a:extLst>
            </p:cNvPr>
            <p:cNvSpPr/>
            <p:nvPr/>
          </p:nvSpPr>
          <p:spPr>
            <a:xfrm>
              <a:off x="9127597" y="3371972"/>
              <a:ext cx="35861" cy="111332"/>
            </a:xfrm>
            <a:custGeom>
              <a:avLst/>
              <a:gdLst/>
              <a:ahLst/>
              <a:cxnLst/>
              <a:rect l="l" t="t" r="r" b="b"/>
              <a:pathLst>
                <a:path w="727" h="2257" extrusionOk="0">
                  <a:moveTo>
                    <a:pt x="284" y="59"/>
                  </a:moveTo>
                  <a:lnTo>
                    <a:pt x="284" y="67"/>
                  </a:lnTo>
                  <a:lnTo>
                    <a:pt x="317" y="118"/>
                  </a:lnTo>
                  <a:lnTo>
                    <a:pt x="351" y="176"/>
                  </a:lnTo>
                  <a:lnTo>
                    <a:pt x="393" y="235"/>
                  </a:lnTo>
                  <a:lnTo>
                    <a:pt x="393" y="235"/>
                  </a:lnTo>
                  <a:lnTo>
                    <a:pt x="426" y="293"/>
                  </a:lnTo>
                  <a:lnTo>
                    <a:pt x="476" y="360"/>
                  </a:lnTo>
                  <a:lnTo>
                    <a:pt x="501" y="402"/>
                  </a:lnTo>
                  <a:lnTo>
                    <a:pt x="510" y="418"/>
                  </a:lnTo>
                  <a:lnTo>
                    <a:pt x="535" y="477"/>
                  </a:lnTo>
                  <a:lnTo>
                    <a:pt x="543" y="527"/>
                  </a:lnTo>
                  <a:lnTo>
                    <a:pt x="560" y="627"/>
                  </a:lnTo>
                  <a:lnTo>
                    <a:pt x="560" y="636"/>
                  </a:lnTo>
                  <a:lnTo>
                    <a:pt x="585" y="761"/>
                  </a:lnTo>
                  <a:lnTo>
                    <a:pt x="593" y="844"/>
                  </a:lnTo>
                  <a:lnTo>
                    <a:pt x="593" y="886"/>
                  </a:lnTo>
                  <a:lnTo>
                    <a:pt x="610" y="1003"/>
                  </a:lnTo>
                  <a:lnTo>
                    <a:pt x="627" y="1128"/>
                  </a:lnTo>
                  <a:lnTo>
                    <a:pt x="643" y="1254"/>
                  </a:lnTo>
                  <a:lnTo>
                    <a:pt x="652" y="1354"/>
                  </a:lnTo>
                  <a:lnTo>
                    <a:pt x="668" y="1504"/>
                  </a:lnTo>
                  <a:lnTo>
                    <a:pt x="702" y="1755"/>
                  </a:lnTo>
                  <a:lnTo>
                    <a:pt x="710" y="1880"/>
                  </a:lnTo>
                  <a:lnTo>
                    <a:pt x="727" y="1997"/>
                  </a:lnTo>
                  <a:lnTo>
                    <a:pt x="727" y="2006"/>
                  </a:lnTo>
                  <a:lnTo>
                    <a:pt x="543" y="2256"/>
                  </a:lnTo>
                  <a:lnTo>
                    <a:pt x="292" y="2072"/>
                  </a:lnTo>
                  <a:lnTo>
                    <a:pt x="292" y="2064"/>
                  </a:lnTo>
                  <a:lnTo>
                    <a:pt x="267" y="1955"/>
                  </a:lnTo>
                  <a:lnTo>
                    <a:pt x="234" y="1830"/>
                  </a:lnTo>
                  <a:lnTo>
                    <a:pt x="184" y="1588"/>
                  </a:lnTo>
                  <a:lnTo>
                    <a:pt x="150" y="1446"/>
                  </a:lnTo>
                  <a:lnTo>
                    <a:pt x="125" y="1346"/>
                  </a:lnTo>
                  <a:lnTo>
                    <a:pt x="100" y="1220"/>
                  </a:lnTo>
                  <a:lnTo>
                    <a:pt x="75" y="1095"/>
                  </a:lnTo>
                  <a:lnTo>
                    <a:pt x="50" y="978"/>
                  </a:lnTo>
                  <a:lnTo>
                    <a:pt x="42" y="936"/>
                  </a:lnTo>
                  <a:lnTo>
                    <a:pt x="33" y="853"/>
                  </a:lnTo>
                  <a:lnTo>
                    <a:pt x="17" y="727"/>
                  </a:lnTo>
                  <a:lnTo>
                    <a:pt x="17" y="711"/>
                  </a:lnTo>
                  <a:lnTo>
                    <a:pt x="0" y="602"/>
                  </a:lnTo>
                  <a:lnTo>
                    <a:pt x="0" y="552"/>
                  </a:lnTo>
                  <a:lnTo>
                    <a:pt x="8" y="494"/>
                  </a:lnTo>
                  <a:lnTo>
                    <a:pt x="17" y="468"/>
                  </a:lnTo>
                  <a:lnTo>
                    <a:pt x="25" y="418"/>
                  </a:lnTo>
                  <a:lnTo>
                    <a:pt x="59" y="335"/>
                  </a:lnTo>
                  <a:lnTo>
                    <a:pt x="75" y="276"/>
                  </a:lnTo>
                  <a:lnTo>
                    <a:pt x="75" y="276"/>
                  </a:lnTo>
                  <a:lnTo>
                    <a:pt x="100" y="209"/>
                  </a:lnTo>
                  <a:lnTo>
                    <a:pt x="125" y="143"/>
                  </a:lnTo>
                  <a:lnTo>
                    <a:pt x="142" y="84"/>
                  </a:lnTo>
                  <a:lnTo>
                    <a:pt x="142" y="76"/>
                  </a:lnTo>
                  <a:lnTo>
                    <a:pt x="2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321;p14">
              <a:extLst>
                <a:ext uri="{FF2B5EF4-FFF2-40B4-BE49-F238E27FC236}">
                  <a16:creationId xmlns:a16="http://schemas.microsoft.com/office/drawing/2014/main" id="{E976AE40-11AA-D4A6-7720-0DFF581ED604}"/>
                </a:ext>
              </a:extLst>
            </p:cNvPr>
            <p:cNvSpPr/>
            <p:nvPr/>
          </p:nvSpPr>
          <p:spPr>
            <a:xfrm>
              <a:off x="8843668" y="3295317"/>
              <a:ext cx="54408" cy="115426"/>
            </a:xfrm>
            <a:custGeom>
              <a:avLst/>
              <a:gdLst/>
              <a:ahLst/>
              <a:cxnLst/>
              <a:rect l="l" t="t" r="r" b="b"/>
              <a:pathLst>
                <a:path w="1103" h="2340" extrusionOk="0">
                  <a:moveTo>
                    <a:pt x="368" y="68"/>
                  </a:moveTo>
                  <a:lnTo>
                    <a:pt x="393" y="93"/>
                  </a:lnTo>
                  <a:lnTo>
                    <a:pt x="435" y="143"/>
                  </a:lnTo>
                  <a:lnTo>
                    <a:pt x="485" y="210"/>
                  </a:lnTo>
                  <a:lnTo>
                    <a:pt x="501" y="226"/>
                  </a:lnTo>
                  <a:lnTo>
                    <a:pt x="577" y="469"/>
                  </a:lnTo>
                  <a:lnTo>
                    <a:pt x="668" y="736"/>
                  </a:lnTo>
                  <a:lnTo>
                    <a:pt x="760" y="1003"/>
                  </a:lnTo>
                  <a:lnTo>
                    <a:pt x="852" y="1271"/>
                  </a:lnTo>
                  <a:lnTo>
                    <a:pt x="936" y="1530"/>
                  </a:lnTo>
                  <a:lnTo>
                    <a:pt x="1019" y="1797"/>
                  </a:lnTo>
                  <a:lnTo>
                    <a:pt x="1103" y="2056"/>
                  </a:lnTo>
                  <a:lnTo>
                    <a:pt x="1103" y="2064"/>
                  </a:lnTo>
                  <a:lnTo>
                    <a:pt x="978" y="2340"/>
                  </a:lnTo>
                  <a:lnTo>
                    <a:pt x="702" y="2206"/>
                  </a:lnTo>
                  <a:lnTo>
                    <a:pt x="702" y="2198"/>
                  </a:lnTo>
                  <a:lnTo>
                    <a:pt x="602" y="1947"/>
                  </a:lnTo>
                  <a:lnTo>
                    <a:pt x="501" y="1688"/>
                  </a:lnTo>
                  <a:lnTo>
                    <a:pt x="401" y="1429"/>
                  </a:lnTo>
                  <a:lnTo>
                    <a:pt x="301" y="1162"/>
                  </a:lnTo>
                  <a:lnTo>
                    <a:pt x="201" y="903"/>
                  </a:lnTo>
                  <a:lnTo>
                    <a:pt x="92" y="644"/>
                  </a:lnTo>
                  <a:lnTo>
                    <a:pt x="0" y="402"/>
                  </a:lnTo>
                  <a:lnTo>
                    <a:pt x="0" y="377"/>
                  </a:lnTo>
                  <a:lnTo>
                    <a:pt x="0" y="302"/>
                  </a:lnTo>
                  <a:lnTo>
                    <a:pt x="0" y="193"/>
                  </a:lnTo>
                  <a:lnTo>
                    <a:pt x="84" y="51"/>
                  </a:lnTo>
                  <a:lnTo>
                    <a:pt x="20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322;p14">
              <a:extLst>
                <a:ext uri="{FF2B5EF4-FFF2-40B4-BE49-F238E27FC236}">
                  <a16:creationId xmlns:a16="http://schemas.microsoft.com/office/drawing/2014/main" id="{E4EB8398-726C-8B11-C4C3-8D329ADE62BA}"/>
                </a:ext>
              </a:extLst>
            </p:cNvPr>
            <p:cNvSpPr/>
            <p:nvPr/>
          </p:nvSpPr>
          <p:spPr>
            <a:xfrm>
              <a:off x="8551501" y="3481183"/>
              <a:ext cx="59390" cy="86570"/>
            </a:xfrm>
            <a:custGeom>
              <a:avLst/>
              <a:gdLst/>
              <a:ahLst/>
              <a:cxnLst/>
              <a:rect l="l" t="t" r="r" b="b"/>
              <a:pathLst>
                <a:path w="1204" h="1755" extrusionOk="0">
                  <a:moveTo>
                    <a:pt x="125" y="51"/>
                  </a:moveTo>
                  <a:lnTo>
                    <a:pt x="125" y="51"/>
                  </a:lnTo>
                  <a:lnTo>
                    <a:pt x="167" y="84"/>
                  </a:lnTo>
                  <a:lnTo>
                    <a:pt x="209" y="117"/>
                  </a:lnTo>
                  <a:lnTo>
                    <a:pt x="251" y="159"/>
                  </a:lnTo>
                  <a:lnTo>
                    <a:pt x="251" y="159"/>
                  </a:lnTo>
                  <a:lnTo>
                    <a:pt x="301" y="193"/>
                  </a:lnTo>
                  <a:lnTo>
                    <a:pt x="343" y="234"/>
                  </a:lnTo>
                  <a:lnTo>
                    <a:pt x="343" y="234"/>
                  </a:lnTo>
                  <a:lnTo>
                    <a:pt x="384" y="276"/>
                  </a:lnTo>
                  <a:lnTo>
                    <a:pt x="418" y="301"/>
                  </a:lnTo>
                  <a:lnTo>
                    <a:pt x="451" y="360"/>
                  </a:lnTo>
                  <a:lnTo>
                    <a:pt x="518" y="452"/>
                  </a:lnTo>
                  <a:lnTo>
                    <a:pt x="577" y="543"/>
                  </a:lnTo>
                  <a:lnTo>
                    <a:pt x="610" y="585"/>
                  </a:lnTo>
                  <a:lnTo>
                    <a:pt x="643" y="635"/>
                  </a:lnTo>
                  <a:lnTo>
                    <a:pt x="702" y="719"/>
                  </a:lnTo>
                  <a:lnTo>
                    <a:pt x="760" y="811"/>
                  </a:lnTo>
                  <a:lnTo>
                    <a:pt x="827" y="903"/>
                  </a:lnTo>
                  <a:lnTo>
                    <a:pt x="869" y="970"/>
                  </a:lnTo>
                  <a:lnTo>
                    <a:pt x="886" y="995"/>
                  </a:lnTo>
                  <a:lnTo>
                    <a:pt x="952" y="1086"/>
                  </a:lnTo>
                  <a:lnTo>
                    <a:pt x="1011" y="1178"/>
                  </a:lnTo>
                  <a:lnTo>
                    <a:pt x="1078" y="1270"/>
                  </a:lnTo>
                  <a:lnTo>
                    <a:pt x="1145" y="1354"/>
                  </a:lnTo>
                  <a:lnTo>
                    <a:pt x="1203" y="1437"/>
                  </a:lnTo>
                  <a:lnTo>
                    <a:pt x="1203" y="1446"/>
                  </a:lnTo>
                  <a:lnTo>
                    <a:pt x="1153" y="1755"/>
                  </a:lnTo>
                  <a:lnTo>
                    <a:pt x="852" y="1705"/>
                  </a:lnTo>
                  <a:lnTo>
                    <a:pt x="844" y="1696"/>
                  </a:lnTo>
                  <a:lnTo>
                    <a:pt x="785" y="1613"/>
                  </a:lnTo>
                  <a:lnTo>
                    <a:pt x="719" y="1521"/>
                  </a:lnTo>
                  <a:lnTo>
                    <a:pt x="652" y="1429"/>
                  </a:lnTo>
                  <a:lnTo>
                    <a:pt x="585" y="1337"/>
                  </a:lnTo>
                  <a:lnTo>
                    <a:pt x="526" y="1237"/>
                  </a:lnTo>
                  <a:lnTo>
                    <a:pt x="501" y="1212"/>
                  </a:lnTo>
                  <a:lnTo>
                    <a:pt x="460" y="1145"/>
                  </a:lnTo>
                  <a:lnTo>
                    <a:pt x="401" y="1053"/>
                  </a:lnTo>
                  <a:lnTo>
                    <a:pt x="334" y="953"/>
                  </a:lnTo>
                  <a:lnTo>
                    <a:pt x="276" y="861"/>
                  </a:lnTo>
                  <a:lnTo>
                    <a:pt x="251" y="802"/>
                  </a:lnTo>
                  <a:lnTo>
                    <a:pt x="226" y="761"/>
                  </a:lnTo>
                  <a:lnTo>
                    <a:pt x="167" y="660"/>
                  </a:lnTo>
                  <a:lnTo>
                    <a:pt x="109" y="552"/>
                  </a:lnTo>
                  <a:lnTo>
                    <a:pt x="75" y="485"/>
                  </a:lnTo>
                  <a:lnTo>
                    <a:pt x="67" y="443"/>
                  </a:lnTo>
                  <a:lnTo>
                    <a:pt x="50" y="393"/>
                  </a:lnTo>
                  <a:lnTo>
                    <a:pt x="50" y="393"/>
                  </a:lnTo>
                  <a:lnTo>
                    <a:pt x="42" y="335"/>
                  </a:lnTo>
                  <a:lnTo>
                    <a:pt x="34" y="268"/>
                  </a:lnTo>
                  <a:lnTo>
                    <a:pt x="34" y="268"/>
                  </a:lnTo>
                  <a:lnTo>
                    <a:pt x="25" y="209"/>
                  </a:lnTo>
                  <a:lnTo>
                    <a:pt x="17" y="151"/>
                  </a:lnTo>
                  <a:lnTo>
                    <a:pt x="0" y="101"/>
                  </a:lnTo>
                  <a:lnTo>
                    <a:pt x="0" y="92"/>
                  </a:lnTo>
                  <a:lnTo>
                    <a:pt x="25"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323;p14">
              <a:extLst>
                <a:ext uri="{FF2B5EF4-FFF2-40B4-BE49-F238E27FC236}">
                  <a16:creationId xmlns:a16="http://schemas.microsoft.com/office/drawing/2014/main" id="{0FD12FC3-B6F4-CE59-88E5-4BBFB7BA9E12}"/>
                </a:ext>
              </a:extLst>
            </p:cNvPr>
            <p:cNvSpPr/>
            <p:nvPr/>
          </p:nvSpPr>
          <p:spPr>
            <a:xfrm>
              <a:off x="8371012" y="3699605"/>
              <a:ext cx="79565" cy="93180"/>
            </a:xfrm>
            <a:custGeom>
              <a:avLst/>
              <a:gdLst/>
              <a:ahLst/>
              <a:cxnLst/>
              <a:rect l="l" t="t" r="r" b="b"/>
              <a:pathLst>
                <a:path w="1613" h="1889" extrusionOk="0">
                  <a:moveTo>
                    <a:pt x="92" y="8"/>
                  </a:moveTo>
                  <a:lnTo>
                    <a:pt x="100" y="8"/>
                  </a:lnTo>
                  <a:lnTo>
                    <a:pt x="292" y="117"/>
                  </a:lnTo>
                  <a:lnTo>
                    <a:pt x="434" y="184"/>
                  </a:lnTo>
                  <a:lnTo>
                    <a:pt x="501" y="226"/>
                  </a:lnTo>
                  <a:lnTo>
                    <a:pt x="551" y="259"/>
                  </a:lnTo>
                  <a:lnTo>
                    <a:pt x="585" y="292"/>
                  </a:lnTo>
                  <a:lnTo>
                    <a:pt x="668" y="384"/>
                  </a:lnTo>
                  <a:lnTo>
                    <a:pt x="827" y="560"/>
                  </a:lnTo>
                  <a:lnTo>
                    <a:pt x="927" y="685"/>
                  </a:lnTo>
                  <a:lnTo>
                    <a:pt x="1111" y="894"/>
                  </a:lnTo>
                  <a:lnTo>
                    <a:pt x="1178" y="978"/>
                  </a:lnTo>
                  <a:lnTo>
                    <a:pt x="1278" y="1094"/>
                  </a:lnTo>
                  <a:lnTo>
                    <a:pt x="1445" y="1303"/>
                  </a:lnTo>
                  <a:lnTo>
                    <a:pt x="1604" y="1504"/>
                  </a:lnTo>
                  <a:lnTo>
                    <a:pt x="1612" y="1512"/>
                  </a:lnTo>
                  <a:lnTo>
                    <a:pt x="1587" y="1888"/>
                  </a:lnTo>
                  <a:lnTo>
                    <a:pt x="1203" y="1855"/>
                  </a:lnTo>
                  <a:lnTo>
                    <a:pt x="1195" y="1846"/>
                  </a:lnTo>
                  <a:lnTo>
                    <a:pt x="1028" y="1654"/>
                  </a:lnTo>
                  <a:lnTo>
                    <a:pt x="852" y="1454"/>
                  </a:lnTo>
                  <a:lnTo>
                    <a:pt x="752" y="1337"/>
                  </a:lnTo>
                  <a:lnTo>
                    <a:pt x="677" y="1253"/>
                  </a:lnTo>
                  <a:lnTo>
                    <a:pt x="510" y="1044"/>
                  </a:lnTo>
                  <a:lnTo>
                    <a:pt x="409" y="919"/>
                  </a:lnTo>
                  <a:lnTo>
                    <a:pt x="259" y="735"/>
                  </a:lnTo>
                  <a:lnTo>
                    <a:pt x="184" y="627"/>
                  </a:lnTo>
                  <a:lnTo>
                    <a:pt x="159" y="593"/>
                  </a:lnTo>
                  <a:lnTo>
                    <a:pt x="134" y="535"/>
                  </a:lnTo>
                  <a:lnTo>
                    <a:pt x="109" y="468"/>
                  </a:lnTo>
                  <a:lnTo>
                    <a:pt x="67" y="309"/>
                  </a:lnTo>
                  <a:lnTo>
                    <a:pt x="0" y="100"/>
                  </a:lnTo>
                  <a:lnTo>
                    <a:pt x="0" y="92"/>
                  </a:lnTo>
                  <a:lnTo>
                    <a:pt x="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324;p14">
              <a:extLst>
                <a:ext uri="{FF2B5EF4-FFF2-40B4-BE49-F238E27FC236}">
                  <a16:creationId xmlns:a16="http://schemas.microsoft.com/office/drawing/2014/main" id="{DC7FD6DD-150A-DB17-D816-26DA480ABDCD}"/>
                </a:ext>
              </a:extLst>
            </p:cNvPr>
            <p:cNvSpPr/>
            <p:nvPr/>
          </p:nvSpPr>
          <p:spPr>
            <a:xfrm>
              <a:off x="8094877" y="3749031"/>
              <a:ext cx="92390" cy="88247"/>
            </a:xfrm>
            <a:custGeom>
              <a:avLst/>
              <a:gdLst/>
              <a:ahLst/>
              <a:cxnLst/>
              <a:rect l="l" t="t" r="r" b="b"/>
              <a:pathLst>
                <a:path w="1873" h="1789" extrusionOk="0">
                  <a:moveTo>
                    <a:pt x="226" y="17"/>
                  </a:moveTo>
                  <a:lnTo>
                    <a:pt x="260" y="26"/>
                  </a:lnTo>
                  <a:lnTo>
                    <a:pt x="302" y="34"/>
                  </a:lnTo>
                  <a:lnTo>
                    <a:pt x="335" y="42"/>
                  </a:lnTo>
                  <a:lnTo>
                    <a:pt x="377" y="51"/>
                  </a:lnTo>
                  <a:lnTo>
                    <a:pt x="393" y="51"/>
                  </a:lnTo>
                  <a:lnTo>
                    <a:pt x="410" y="67"/>
                  </a:lnTo>
                  <a:lnTo>
                    <a:pt x="444" y="84"/>
                  </a:lnTo>
                  <a:lnTo>
                    <a:pt x="477" y="109"/>
                  </a:lnTo>
                  <a:lnTo>
                    <a:pt x="535" y="151"/>
                  </a:lnTo>
                  <a:lnTo>
                    <a:pt x="594" y="201"/>
                  </a:lnTo>
                  <a:lnTo>
                    <a:pt x="652" y="243"/>
                  </a:lnTo>
                  <a:lnTo>
                    <a:pt x="711" y="293"/>
                  </a:lnTo>
                  <a:lnTo>
                    <a:pt x="769" y="343"/>
                  </a:lnTo>
                  <a:lnTo>
                    <a:pt x="828" y="393"/>
                  </a:lnTo>
                  <a:lnTo>
                    <a:pt x="886" y="435"/>
                  </a:lnTo>
                  <a:lnTo>
                    <a:pt x="936" y="485"/>
                  </a:lnTo>
                  <a:lnTo>
                    <a:pt x="995" y="535"/>
                  </a:lnTo>
                  <a:lnTo>
                    <a:pt x="1045" y="594"/>
                  </a:lnTo>
                  <a:lnTo>
                    <a:pt x="1104" y="644"/>
                  </a:lnTo>
                  <a:lnTo>
                    <a:pt x="1154" y="694"/>
                  </a:lnTo>
                  <a:lnTo>
                    <a:pt x="1204" y="744"/>
                  </a:lnTo>
                  <a:lnTo>
                    <a:pt x="1254" y="803"/>
                  </a:lnTo>
                  <a:lnTo>
                    <a:pt x="1296" y="844"/>
                  </a:lnTo>
                  <a:lnTo>
                    <a:pt x="1304" y="853"/>
                  </a:lnTo>
                  <a:lnTo>
                    <a:pt x="1354" y="911"/>
                  </a:lnTo>
                  <a:lnTo>
                    <a:pt x="1404" y="961"/>
                  </a:lnTo>
                  <a:lnTo>
                    <a:pt x="1454" y="1020"/>
                  </a:lnTo>
                  <a:lnTo>
                    <a:pt x="1505" y="1078"/>
                  </a:lnTo>
                  <a:lnTo>
                    <a:pt x="1546" y="1128"/>
                  </a:lnTo>
                  <a:lnTo>
                    <a:pt x="1596" y="1187"/>
                  </a:lnTo>
                  <a:lnTo>
                    <a:pt x="1647" y="1245"/>
                  </a:lnTo>
                  <a:lnTo>
                    <a:pt x="1688" y="1304"/>
                  </a:lnTo>
                  <a:lnTo>
                    <a:pt x="1738" y="1362"/>
                  </a:lnTo>
                  <a:lnTo>
                    <a:pt x="1780" y="1421"/>
                  </a:lnTo>
                  <a:lnTo>
                    <a:pt x="1822" y="1479"/>
                  </a:lnTo>
                  <a:lnTo>
                    <a:pt x="1864" y="1529"/>
                  </a:lnTo>
                  <a:lnTo>
                    <a:pt x="1872" y="1538"/>
                  </a:lnTo>
                  <a:lnTo>
                    <a:pt x="1847" y="1788"/>
                  </a:lnTo>
                  <a:lnTo>
                    <a:pt x="1596" y="1763"/>
                  </a:lnTo>
                  <a:lnTo>
                    <a:pt x="1588" y="1755"/>
                  </a:lnTo>
                  <a:lnTo>
                    <a:pt x="1546" y="1705"/>
                  </a:lnTo>
                  <a:lnTo>
                    <a:pt x="1496" y="1655"/>
                  </a:lnTo>
                  <a:lnTo>
                    <a:pt x="1454" y="1596"/>
                  </a:lnTo>
                  <a:lnTo>
                    <a:pt x="1404" y="1546"/>
                  </a:lnTo>
                  <a:lnTo>
                    <a:pt x="1354" y="1496"/>
                  </a:lnTo>
                  <a:lnTo>
                    <a:pt x="1312" y="1437"/>
                  </a:lnTo>
                  <a:lnTo>
                    <a:pt x="1262" y="1387"/>
                  </a:lnTo>
                  <a:lnTo>
                    <a:pt x="1212" y="1337"/>
                  </a:lnTo>
                  <a:lnTo>
                    <a:pt x="1162" y="1287"/>
                  </a:lnTo>
                  <a:lnTo>
                    <a:pt x="1112" y="1237"/>
                  </a:lnTo>
                  <a:lnTo>
                    <a:pt x="1062" y="1187"/>
                  </a:lnTo>
                  <a:lnTo>
                    <a:pt x="1012" y="1145"/>
                  </a:lnTo>
                  <a:lnTo>
                    <a:pt x="1003" y="1137"/>
                  </a:lnTo>
                  <a:lnTo>
                    <a:pt x="962" y="1095"/>
                  </a:lnTo>
                  <a:lnTo>
                    <a:pt x="911" y="1045"/>
                  </a:lnTo>
                  <a:lnTo>
                    <a:pt x="861" y="1003"/>
                  </a:lnTo>
                  <a:lnTo>
                    <a:pt x="811" y="953"/>
                  </a:lnTo>
                  <a:lnTo>
                    <a:pt x="753" y="911"/>
                  </a:lnTo>
                  <a:lnTo>
                    <a:pt x="703" y="869"/>
                  </a:lnTo>
                  <a:lnTo>
                    <a:pt x="652" y="819"/>
                  </a:lnTo>
                  <a:lnTo>
                    <a:pt x="594" y="777"/>
                  </a:lnTo>
                  <a:lnTo>
                    <a:pt x="544" y="736"/>
                  </a:lnTo>
                  <a:lnTo>
                    <a:pt x="485" y="694"/>
                  </a:lnTo>
                  <a:lnTo>
                    <a:pt x="435" y="652"/>
                  </a:lnTo>
                  <a:lnTo>
                    <a:pt x="377" y="619"/>
                  </a:lnTo>
                  <a:lnTo>
                    <a:pt x="318" y="577"/>
                  </a:lnTo>
                  <a:lnTo>
                    <a:pt x="268" y="535"/>
                  </a:lnTo>
                  <a:lnTo>
                    <a:pt x="210" y="502"/>
                  </a:lnTo>
                  <a:lnTo>
                    <a:pt x="176" y="485"/>
                  </a:lnTo>
                  <a:lnTo>
                    <a:pt x="151" y="468"/>
                  </a:lnTo>
                  <a:lnTo>
                    <a:pt x="126" y="452"/>
                  </a:lnTo>
                  <a:lnTo>
                    <a:pt x="126" y="443"/>
                  </a:lnTo>
                  <a:lnTo>
                    <a:pt x="101" y="418"/>
                  </a:lnTo>
                  <a:lnTo>
                    <a:pt x="76" y="385"/>
                  </a:lnTo>
                  <a:lnTo>
                    <a:pt x="51" y="360"/>
                  </a:lnTo>
                  <a:lnTo>
                    <a:pt x="26" y="326"/>
                  </a:lnTo>
                  <a:lnTo>
                    <a:pt x="18" y="318"/>
                  </a:lnTo>
                  <a:lnTo>
                    <a:pt x="18" y="285"/>
                  </a:lnTo>
                  <a:lnTo>
                    <a:pt x="9" y="226"/>
                  </a:lnTo>
                  <a:lnTo>
                    <a:pt x="1" y="168"/>
                  </a:lnTo>
                  <a:lnTo>
                    <a:pt x="68" y="59"/>
                  </a:lnTo>
                  <a:lnTo>
                    <a:pt x="118" y="42"/>
                  </a:lnTo>
                  <a:lnTo>
                    <a:pt x="176" y="17"/>
                  </a:lnTo>
                  <a:lnTo>
                    <a:pt x="2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325;p14">
              <a:extLst>
                <a:ext uri="{FF2B5EF4-FFF2-40B4-BE49-F238E27FC236}">
                  <a16:creationId xmlns:a16="http://schemas.microsoft.com/office/drawing/2014/main" id="{CA2BD258-1904-81E7-BBE5-675D0C2EDBC7}"/>
                </a:ext>
              </a:extLst>
            </p:cNvPr>
            <p:cNvSpPr/>
            <p:nvPr/>
          </p:nvSpPr>
          <p:spPr>
            <a:xfrm>
              <a:off x="7905311" y="3874718"/>
              <a:ext cx="97718" cy="85337"/>
            </a:xfrm>
            <a:custGeom>
              <a:avLst/>
              <a:gdLst/>
              <a:ahLst/>
              <a:cxnLst/>
              <a:rect l="l" t="t" r="r" b="b"/>
              <a:pathLst>
                <a:path w="1981" h="1730" extrusionOk="0">
                  <a:moveTo>
                    <a:pt x="126" y="9"/>
                  </a:moveTo>
                  <a:lnTo>
                    <a:pt x="176" y="17"/>
                  </a:lnTo>
                  <a:lnTo>
                    <a:pt x="252" y="17"/>
                  </a:lnTo>
                  <a:lnTo>
                    <a:pt x="268" y="26"/>
                  </a:lnTo>
                  <a:lnTo>
                    <a:pt x="293" y="51"/>
                  </a:lnTo>
                  <a:lnTo>
                    <a:pt x="327" y="67"/>
                  </a:lnTo>
                  <a:lnTo>
                    <a:pt x="360" y="92"/>
                  </a:lnTo>
                  <a:lnTo>
                    <a:pt x="385" y="109"/>
                  </a:lnTo>
                  <a:lnTo>
                    <a:pt x="410" y="134"/>
                  </a:lnTo>
                  <a:lnTo>
                    <a:pt x="435" y="159"/>
                  </a:lnTo>
                  <a:lnTo>
                    <a:pt x="460" y="184"/>
                  </a:lnTo>
                  <a:lnTo>
                    <a:pt x="502" y="234"/>
                  </a:lnTo>
                  <a:lnTo>
                    <a:pt x="552" y="285"/>
                  </a:lnTo>
                  <a:lnTo>
                    <a:pt x="602" y="335"/>
                  </a:lnTo>
                  <a:lnTo>
                    <a:pt x="653" y="385"/>
                  </a:lnTo>
                  <a:lnTo>
                    <a:pt x="703" y="427"/>
                  </a:lnTo>
                  <a:lnTo>
                    <a:pt x="753" y="477"/>
                  </a:lnTo>
                  <a:lnTo>
                    <a:pt x="811" y="527"/>
                  </a:lnTo>
                  <a:lnTo>
                    <a:pt x="861" y="569"/>
                  </a:lnTo>
                  <a:lnTo>
                    <a:pt x="912" y="619"/>
                  </a:lnTo>
                  <a:lnTo>
                    <a:pt x="970" y="661"/>
                  </a:lnTo>
                  <a:lnTo>
                    <a:pt x="1020" y="711"/>
                  </a:lnTo>
                  <a:lnTo>
                    <a:pt x="1079" y="752"/>
                  </a:lnTo>
                  <a:lnTo>
                    <a:pt x="1137" y="794"/>
                  </a:lnTo>
                  <a:lnTo>
                    <a:pt x="1187" y="844"/>
                  </a:lnTo>
                  <a:lnTo>
                    <a:pt x="1229" y="869"/>
                  </a:lnTo>
                  <a:lnTo>
                    <a:pt x="1246" y="886"/>
                  </a:lnTo>
                  <a:lnTo>
                    <a:pt x="1304" y="928"/>
                  </a:lnTo>
                  <a:lnTo>
                    <a:pt x="1363" y="970"/>
                  </a:lnTo>
                  <a:lnTo>
                    <a:pt x="1421" y="1011"/>
                  </a:lnTo>
                  <a:lnTo>
                    <a:pt x="1471" y="1062"/>
                  </a:lnTo>
                  <a:lnTo>
                    <a:pt x="1588" y="1145"/>
                  </a:lnTo>
                  <a:lnTo>
                    <a:pt x="1705" y="1229"/>
                  </a:lnTo>
                  <a:lnTo>
                    <a:pt x="1931" y="1396"/>
                  </a:lnTo>
                  <a:lnTo>
                    <a:pt x="1939" y="1396"/>
                  </a:lnTo>
                  <a:lnTo>
                    <a:pt x="1981" y="1680"/>
                  </a:lnTo>
                  <a:lnTo>
                    <a:pt x="1697" y="1730"/>
                  </a:lnTo>
                  <a:lnTo>
                    <a:pt x="1688" y="1721"/>
                  </a:lnTo>
                  <a:lnTo>
                    <a:pt x="1463" y="1554"/>
                  </a:lnTo>
                  <a:lnTo>
                    <a:pt x="1346" y="1471"/>
                  </a:lnTo>
                  <a:lnTo>
                    <a:pt x="1229" y="1387"/>
                  </a:lnTo>
                  <a:lnTo>
                    <a:pt x="1171" y="1346"/>
                  </a:lnTo>
                  <a:lnTo>
                    <a:pt x="1112" y="1295"/>
                  </a:lnTo>
                  <a:lnTo>
                    <a:pt x="1054" y="1254"/>
                  </a:lnTo>
                  <a:lnTo>
                    <a:pt x="995" y="1212"/>
                  </a:lnTo>
                  <a:lnTo>
                    <a:pt x="970" y="1195"/>
                  </a:lnTo>
                  <a:lnTo>
                    <a:pt x="937" y="1162"/>
                  </a:lnTo>
                  <a:lnTo>
                    <a:pt x="878" y="1120"/>
                  </a:lnTo>
                  <a:lnTo>
                    <a:pt x="820" y="1070"/>
                  </a:lnTo>
                  <a:lnTo>
                    <a:pt x="761" y="1020"/>
                  </a:lnTo>
                  <a:lnTo>
                    <a:pt x="703" y="978"/>
                  </a:lnTo>
                  <a:lnTo>
                    <a:pt x="644" y="928"/>
                  </a:lnTo>
                  <a:lnTo>
                    <a:pt x="594" y="878"/>
                  </a:lnTo>
                  <a:lnTo>
                    <a:pt x="536" y="828"/>
                  </a:lnTo>
                  <a:lnTo>
                    <a:pt x="477" y="777"/>
                  </a:lnTo>
                  <a:lnTo>
                    <a:pt x="427" y="727"/>
                  </a:lnTo>
                  <a:lnTo>
                    <a:pt x="369" y="677"/>
                  </a:lnTo>
                  <a:lnTo>
                    <a:pt x="318" y="627"/>
                  </a:lnTo>
                  <a:lnTo>
                    <a:pt x="260" y="569"/>
                  </a:lnTo>
                  <a:lnTo>
                    <a:pt x="210" y="519"/>
                  </a:lnTo>
                  <a:lnTo>
                    <a:pt x="160" y="460"/>
                  </a:lnTo>
                  <a:lnTo>
                    <a:pt x="135" y="435"/>
                  </a:lnTo>
                  <a:lnTo>
                    <a:pt x="110" y="410"/>
                  </a:lnTo>
                  <a:lnTo>
                    <a:pt x="84" y="376"/>
                  </a:lnTo>
                  <a:lnTo>
                    <a:pt x="84" y="376"/>
                  </a:lnTo>
                  <a:lnTo>
                    <a:pt x="68" y="343"/>
                  </a:lnTo>
                  <a:lnTo>
                    <a:pt x="51" y="310"/>
                  </a:lnTo>
                  <a:lnTo>
                    <a:pt x="34" y="276"/>
                  </a:lnTo>
                  <a:lnTo>
                    <a:pt x="18" y="243"/>
                  </a:lnTo>
                  <a:lnTo>
                    <a:pt x="1" y="218"/>
                  </a:lnTo>
                  <a:lnTo>
                    <a:pt x="1" y="201"/>
                  </a:lnTo>
                  <a:lnTo>
                    <a:pt x="9" y="143"/>
                  </a:lnTo>
                  <a:lnTo>
                    <a:pt x="9" y="92"/>
                  </a:lnTo>
                  <a:lnTo>
                    <a:pt x="2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326;p14">
              <a:extLst>
                <a:ext uri="{FF2B5EF4-FFF2-40B4-BE49-F238E27FC236}">
                  <a16:creationId xmlns:a16="http://schemas.microsoft.com/office/drawing/2014/main" id="{17E96B19-8D8B-16F7-0A13-40160CBF0D4F}"/>
                </a:ext>
              </a:extLst>
            </p:cNvPr>
            <p:cNvSpPr/>
            <p:nvPr/>
          </p:nvSpPr>
          <p:spPr>
            <a:xfrm>
              <a:off x="7774297" y="3977319"/>
              <a:ext cx="77494" cy="82081"/>
            </a:xfrm>
            <a:custGeom>
              <a:avLst/>
              <a:gdLst/>
              <a:ahLst/>
              <a:cxnLst/>
              <a:rect l="l" t="t" r="r" b="b"/>
              <a:pathLst>
                <a:path w="1571" h="1664" extrusionOk="0">
                  <a:moveTo>
                    <a:pt x="117" y="26"/>
                  </a:moveTo>
                  <a:lnTo>
                    <a:pt x="117" y="26"/>
                  </a:lnTo>
                  <a:lnTo>
                    <a:pt x="142" y="51"/>
                  </a:lnTo>
                  <a:lnTo>
                    <a:pt x="167" y="68"/>
                  </a:lnTo>
                  <a:lnTo>
                    <a:pt x="193" y="93"/>
                  </a:lnTo>
                  <a:lnTo>
                    <a:pt x="218" y="109"/>
                  </a:lnTo>
                  <a:lnTo>
                    <a:pt x="243" y="134"/>
                  </a:lnTo>
                  <a:lnTo>
                    <a:pt x="268" y="151"/>
                  </a:lnTo>
                  <a:lnTo>
                    <a:pt x="276" y="151"/>
                  </a:lnTo>
                  <a:lnTo>
                    <a:pt x="301" y="168"/>
                  </a:lnTo>
                  <a:lnTo>
                    <a:pt x="326" y="184"/>
                  </a:lnTo>
                  <a:lnTo>
                    <a:pt x="351" y="201"/>
                  </a:lnTo>
                  <a:lnTo>
                    <a:pt x="376" y="218"/>
                  </a:lnTo>
                  <a:lnTo>
                    <a:pt x="393" y="235"/>
                  </a:lnTo>
                  <a:lnTo>
                    <a:pt x="410" y="243"/>
                  </a:lnTo>
                  <a:lnTo>
                    <a:pt x="435" y="260"/>
                  </a:lnTo>
                  <a:lnTo>
                    <a:pt x="451" y="268"/>
                  </a:lnTo>
                  <a:lnTo>
                    <a:pt x="477" y="301"/>
                  </a:lnTo>
                  <a:lnTo>
                    <a:pt x="485" y="310"/>
                  </a:lnTo>
                  <a:lnTo>
                    <a:pt x="518" y="343"/>
                  </a:lnTo>
                  <a:lnTo>
                    <a:pt x="560" y="393"/>
                  </a:lnTo>
                  <a:lnTo>
                    <a:pt x="585" y="427"/>
                  </a:lnTo>
                  <a:lnTo>
                    <a:pt x="602" y="443"/>
                  </a:lnTo>
                  <a:lnTo>
                    <a:pt x="635" y="485"/>
                  </a:lnTo>
                  <a:lnTo>
                    <a:pt x="677" y="535"/>
                  </a:lnTo>
                  <a:lnTo>
                    <a:pt x="719" y="585"/>
                  </a:lnTo>
                  <a:lnTo>
                    <a:pt x="736" y="602"/>
                  </a:lnTo>
                  <a:lnTo>
                    <a:pt x="761" y="636"/>
                  </a:lnTo>
                  <a:lnTo>
                    <a:pt x="802" y="677"/>
                  </a:lnTo>
                  <a:lnTo>
                    <a:pt x="844" y="728"/>
                  </a:lnTo>
                  <a:lnTo>
                    <a:pt x="886" y="778"/>
                  </a:lnTo>
                  <a:lnTo>
                    <a:pt x="936" y="819"/>
                  </a:lnTo>
                  <a:lnTo>
                    <a:pt x="978" y="870"/>
                  </a:lnTo>
                  <a:lnTo>
                    <a:pt x="1020" y="920"/>
                  </a:lnTo>
                  <a:lnTo>
                    <a:pt x="1061" y="961"/>
                  </a:lnTo>
                  <a:lnTo>
                    <a:pt x="1095" y="995"/>
                  </a:lnTo>
                  <a:lnTo>
                    <a:pt x="1111" y="1012"/>
                  </a:lnTo>
                  <a:lnTo>
                    <a:pt x="1203" y="1103"/>
                  </a:lnTo>
                  <a:lnTo>
                    <a:pt x="1379" y="1296"/>
                  </a:lnTo>
                  <a:lnTo>
                    <a:pt x="1471" y="1387"/>
                  </a:lnTo>
                  <a:lnTo>
                    <a:pt x="1521" y="1438"/>
                  </a:lnTo>
                  <a:lnTo>
                    <a:pt x="1563" y="1479"/>
                  </a:lnTo>
                  <a:lnTo>
                    <a:pt x="1563" y="1488"/>
                  </a:lnTo>
                  <a:lnTo>
                    <a:pt x="1571" y="1663"/>
                  </a:lnTo>
                  <a:lnTo>
                    <a:pt x="1395" y="1663"/>
                  </a:lnTo>
                  <a:lnTo>
                    <a:pt x="1387" y="1655"/>
                  </a:lnTo>
                  <a:lnTo>
                    <a:pt x="1345" y="1621"/>
                  </a:lnTo>
                  <a:lnTo>
                    <a:pt x="1295" y="1580"/>
                  </a:lnTo>
                  <a:lnTo>
                    <a:pt x="1195" y="1496"/>
                  </a:lnTo>
                  <a:lnTo>
                    <a:pt x="986" y="1329"/>
                  </a:lnTo>
                  <a:lnTo>
                    <a:pt x="878" y="1254"/>
                  </a:lnTo>
                  <a:lnTo>
                    <a:pt x="861" y="1237"/>
                  </a:lnTo>
                  <a:lnTo>
                    <a:pt x="827" y="1212"/>
                  </a:lnTo>
                  <a:lnTo>
                    <a:pt x="777" y="1162"/>
                  </a:lnTo>
                  <a:lnTo>
                    <a:pt x="727" y="1120"/>
                  </a:lnTo>
                  <a:lnTo>
                    <a:pt x="677" y="1078"/>
                  </a:lnTo>
                  <a:lnTo>
                    <a:pt x="627" y="1037"/>
                  </a:lnTo>
                  <a:lnTo>
                    <a:pt x="577" y="995"/>
                  </a:lnTo>
                  <a:lnTo>
                    <a:pt x="527" y="945"/>
                  </a:lnTo>
                  <a:lnTo>
                    <a:pt x="477" y="903"/>
                  </a:lnTo>
                  <a:lnTo>
                    <a:pt x="435" y="870"/>
                  </a:lnTo>
                  <a:lnTo>
                    <a:pt x="426" y="853"/>
                  </a:lnTo>
                  <a:lnTo>
                    <a:pt x="376" y="811"/>
                  </a:lnTo>
                  <a:lnTo>
                    <a:pt x="326" y="761"/>
                  </a:lnTo>
                  <a:lnTo>
                    <a:pt x="276" y="711"/>
                  </a:lnTo>
                  <a:lnTo>
                    <a:pt x="268" y="702"/>
                  </a:lnTo>
                  <a:lnTo>
                    <a:pt x="234" y="661"/>
                  </a:lnTo>
                  <a:lnTo>
                    <a:pt x="193" y="611"/>
                  </a:lnTo>
                  <a:lnTo>
                    <a:pt x="159" y="560"/>
                  </a:lnTo>
                  <a:lnTo>
                    <a:pt x="151" y="552"/>
                  </a:lnTo>
                  <a:lnTo>
                    <a:pt x="126" y="510"/>
                  </a:lnTo>
                  <a:lnTo>
                    <a:pt x="117" y="494"/>
                  </a:lnTo>
                  <a:lnTo>
                    <a:pt x="101" y="460"/>
                  </a:lnTo>
                  <a:lnTo>
                    <a:pt x="101" y="452"/>
                  </a:lnTo>
                  <a:lnTo>
                    <a:pt x="92" y="427"/>
                  </a:lnTo>
                  <a:lnTo>
                    <a:pt x="76" y="393"/>
                  </a:lnTo>
                  <a:lnTo>
                    <a:pt x="67" y="360"/>
                  </a:lnTo>
                  <a:lnTo>
                    <a:pt x="59" y="327"/>
                  </a:lnTo>
                  <a:lnTo>
                    <a:pt x="50" y="301"/>
                  </a:lnTo>
                  <a:lnTo>
                    <a:pt x="50" y="293"/>
                  </a:lnTo>
                  <a:lnTo>
                    <a:pt x="50" y="268"/>
                  </a:lnTo>
                  <a:lnTo>
                    <a:pt x="42" y="226"/>
                  </a:lnTo>
                  <a:lnTo>
                    <a:pt x="34" y="193"/>
                  </a:lnTo>
                  <a:lnTo>
                    <a:pt x="17" y="159"/>
                  </a:lnTo>
                  <a:lnTo>
                    <a:pt x="9" y="126"/>
                  </a:lnTo>
                  <a:lnTo>
                    <a:pt x="0" y="101"/>
                  </a:lnTo>
                  <a:lnTo>
                    <a:pt x="0" y="93"/>
                  </a:lnTo>
                  <a:lnTo>
                    <a:pt x="2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327;p14">
              <a:extLst>
                <a:ext uri="{FF2B5EF4-FFF2-40B4-BE49-F238E27FC236}">
                  <a16:creationId xmlns:a16="http://schemas.microsoft.com/office/drawing/2014/main" id="{AD4BF176-17F9-81B6-0D09-A0B608E1ABBD}"/>
                </a:ext>
              </a:extLst>
            </p:cNvPr>
            <p:cNvSpPr/>
            <p:nvPr/>
          </p:nvSpPr>
          <p:spPr>
            <a:xfrm>
              <a:off x="7692709" y="4091907"/>
              <a:ext cx="33395" cy="42076"/>
            </a:xfrm>
            <a:custGeom>
              <a:avLst/>
              <a:gdLst/>
              <a:ahLst/>
              <a:cxnLst/>
              <a:rect l="l" t="t" r="r" b="b"/>
              <a:pathLst>
                <a:path w="677" h="853" extrusionOk="0">
                  <a:moveTo>
                    <a:pt x="109" y="34"/>
                  </a:moveTo>
                  <a:lnTo>
                    <a:pt x="134" y="59"/>
                  </a:lnTo>
                  <a:lnTo>
                    <a:pt x="159" y="75"/>
                  </a:lnTo>
                  <a:lnTo>
                    <a:pt x="184" y="100"/>
                  </a:lnTo>
                  <a:lnTo>
                    <a:pt x="184" y="100"/>
                  </a:lnTo>
                  <a:lnTo>
                    <a:pt x="192" y="125"/>
                  </a:lnTo>
                  <a:lnTo>
                    <a:pt x="209" y="142"/>
                  </a:lnTo>
                  <a:lnTo>
                    <a:pt x="217" y="167"/>
                  </a:lnTo>
                  <a:lnTo>
                    <a:pt x="234" y="192"/>
                  </a:lnTo>
                  <a:lnTo>
                    <a:pt x="251" y="217"/>
                  </a:lnTo>
                  <a:lnTo>
                    <a:pt x="259" y="234"/>
                  </a:lnTo>
                  <a:lnTo>
                    <a:pt x="276" y="259"/>
                  </a:lnTo>
                  <a:lnTo>
                    <a:pt x="293" y="284"/>
                  </a:lnTo>
                  <a:lnTo>
                    <a:pt x="309" y="301"/>
                  </a:lnTo>
                  <a:lnTo>
                    <a:pt x="326" y="326"/>
                  </a:lnTo>
                  <a:lnTo>
                    <a:pt x="343" y="343"/>
                  </a:lnTo>
                  <a:lnTo>
                    <a:pt x="359" y="368"/>
                  </a:lnTo>
                  <a:lnTo>
                    <a:pt x="376" y="384"/>
                  </a:lnTo>
                  <a:lnTo>
                    <a:pt x="393" y="409"/>
                  </a:lnTo>
                  <a:lnTo>
                    <a:pt x="410" y="426"/>
                  </a:lnTo>
                  <a:lnTo>
                    <a:pt x="435" y="460"/>
                  </a:lnTo>
                  <a:lnTo>
                    <a:pt x="443" y="468"/>
                  </a:lnTo>
                  <a:lnTo>
                    <a:pt x="476" y="510"/>
                  </a:lnTo>
                  <a:lnTo>
                    <a:pt x="518" y="551"/>
                  </a:lnTo>
                  <a:lnTo>
                    <a:pt x="552" y="593"/>
                  </a:lnTo>
                  <a:lnTo>
                    <a:pt x="593" y="635"/>
                  </a:lnTo>
                  <a:lnTo>
                    <a:pt x="677" y="727"/>
                  </a:lnTo>
                  <a:lnTo>
                    <a:pt x="677" y="727"/>
                  </a:lnTo>
                  <a:lnTo>
                    <a:pt x="677" y="852"/>
                  </a:lnTo>
                  <a:lnTo>
                    <a:pt x="543" y="852"/>
                  </a:lnTo>
                  <a:lnTo>
                    <a:pt x="543" y="852"/>
                  </a:lnTo>
                  <a:lnTo>
                    <a:pt x="460" y="777"/>
                  </a:lnTo>
                  <a:lnTo>
                    <a:pt x="418" y="735"/>
                  </a:lnTo>
                  <a:lnTo>
                    <a:pt x="376" y="694"/>
                  </a:lnTo>
                  <a:lnTo>
                    <a:pt x="334" y="652"/>
                  </a:lnTo>
                  <a:lnTo>
                    <a:pt x="293" y="610"/>
                  </a:lnTo>
                  <a:lnTo>
                    <a:pt x="293" y="602"/>
                  </a:lnTo>
                  <a:lnTo>
                    <a:pt x="259" y="560"/>
                  </a:lnTo>
                  <a:lnTo>
                    <a:pt x="243" y="543"/>
                  </a:lnTo>
                  <a:lnTo>
                    <a:pt x="217" y="518"/>
                  </a:lnTo>
                  <a:lnTo>
                    <a:pt x="201" y="493"/>
                  </a:lnTo>
                  <a:lnTo>
                    <a:pt x="184" y="476"/>
                  </a:lnTo>
                  <a:lnTo>
                    <a:pt x="167" y="451"/>
                  </a:lnTo>
                  <a:lnTo>
                    <a:pt x="151" y="426"/>
                  </a:lnTo>
                  <a:lnTo>
                    <a:pt x="126" y="401"/>
                  </a:lnTo>
                  <a:lnTo>
                    <a:pt x="109" y="376"/>
                  </a:lnTo>
                  <a:lnTo>
                    <a:pt x="92" y="351"/>
                  </a:lnTo>
                  <a:lnTo>
                    <a:pt x="75" y="326"/>
                  </a:lnTo>
                  <a:lnTo>
                    <a:pt x="59" y="301"/>
                  </a:lnTo>
                  <a:lnTo>
                    <a:pt x="42" y="276"/>
                  </a:lnTo>
                  <a:lnTo>
                    <a:pt x="34" y="251"/>
                  </a:lnTo>
                  <a:lnTo>
                    <a:pt x="17" y="217"/>
                  </a:lnTo>
                  <a:lnTo>
                    <a:pt x="0" y="192"/>
                  </a:lnTo>
                  <a:lnTo>
                    <a:pt x="0" y="192"/>
                  </a:lnTo>
                  <a:lnTo>
                    <a:pt x="0" y="159"/>
                  </a:lnTo>
                  <a:lnTo>
                    <a:pt x="0" y="125"/>
                  </a:lnTo>
                  <a:lnTo>
                    <a:pt x="0" y="92"/>
                  </a:lnTo>
                  <a:lnTo>
                    <a:pt x="3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328;p14">
              <a:extLst>
                <a:ext uri="{FF2B5EF4-FFF2-40B4-BE49-F238E27FC236}">
                  <a16:creationId xmlns:a16="http://schemas.microsoft.com/office/drawing/2014/main" id="{FD5D6E71-D565-FFFB-CDEB-0E63E4FAC55A}"/>
                </a:ext>
              </a:extLst>
            </p:cNvPr>
            <p:cNvSpPr/>
            <p:nvPr/>
          </p:nvSpPr>
          <p:spPr>
            <a:xfrm>
              <a:off x="9564787" y="3099585"/>
              <a:ext cx="25206" cy="131902"/>
            </a:xfrm>
            <a:custGeom>
              <a:avLst/>
              <a:gdLst/>
              <a:ahLst/>
              <a:cxnLst/>
              <a:rect l="l" t="t" r="r" b="b"/>
              <a:pathLst>
                <a:path w="511" h="2674" extrusionOk="0">
                  <a:moveTo>
                    <a:pt x="268" y="9"/>
                  </a:moveTo>
                  <a:lnTo>
                    <a:pt x="393" y="34"/>
                  </a:lnTo>
                  <a:lnTo>
                    <a:pt x="460" y="59"/>
                  </a:lnTo>
                  <a:lnTo>
                    <a:pt x="502" y="92"/>
                  </a:lnTo>
                  <a:lnTo>
                    <a:pt x="502" y="101"/>
                  </a:lnTo>
                  <a:lnTo>
                    <a:pt x="502" y="134"/>
                  </a:lnTo>
                  <a:lnTo>
                    <a:pt x="502" y="176"/>
                  </a:lnTo>
                  <a:lnTo>
                    <a:pt x="502" y="209"/>
                  </a:lnTo>
                  <a:lnTo>
                    <a:pt x="510" y="251"/>
                  </a:lnTo>
                  <a:lnTo>
                    <a:pt x="510" y="260"/>
                  </a:lnTo>
                  <a:lnTo>
                    <a:pt x="510" y="285"/>
                  </a:lnTo>
                  <a:lnTo>
                    <a:pt x="502" y="326"/>
                  </a:lnTo>
                  <a:lnTo>
                    <a:pt x="502" y="360"/>
                  </a:lnTo>
                  <a:lnTo>
                    <a:pt x="494" y="393"/>
                  </a:lnTo>
                  <a:lnTo>
                    <a:pt x="485" y="427"/>
                  </a:lnTo>
                  <a:lnTo>
                    <a:pt x="485" y="468"/>
                  </a:lnTo>
                  <a:lnTo>
                    <a:pt x="477" y="502"/>
                  </a:lnTo>
                  <a:lnTo>
                    <a:pt x="477" y="535"/>
                  </a:lnTo>
                  <a:lnTo>
                    <a:pt x="477" y="569"/>
                  </a:lnTo>
                  <a:lnTo>
                    <a:pt x="477" y="610"/>
                  </a:lnTo>
                  <a:lnTo>
                    <a:pt x="477" y="644"/>
                  </a:lnTo>
                  <a:lnTo>
                    <a:pt x="469" y="719"/>
                  </a:lnTo>
                  <a:lnTo>
                    <a:pt x="469" y="786"/>
                  </a:lnTo>
                  <a:lnTo>
                    <a:pt x="469" y="861"/>
                  </a:lnTo>
                  <a:lnTo>
                    <a:pt x="469" y="936"/>
                  </a:lnTo>
                  <a:lnTo>
                    <a:pt x="469" y="1003"/>
                  </a:lnTo>
                  <a:lnTo>
                    <a:pt x="469" y="1078"/>
                  </a:lnTo>
                  <a:lnTo>
                    <a:pt x="469" y="1153"/>
                  </a:lnTo>
                  <a:lnTo>
                    <a:pt x="469" y="1521"/>
                  </a:lnTo>
                  <a:lnTo>
                    <a:pt x="469" y="1596"/>
                  </a:lnTo>
                  <a:lnTo>
                    <a:pt x="469" y="1671"/>
                  </a:lnTo>
                  <a:lnTo>
                    <a:pt x="469" y="1747"/>
                  </a:lnTo>
                  <a:lnTo>
                    <a:pt x="469" y="1822"/>
                  </a:lnTo>
                  <a:lnTo>
                    <a:pt x="469" y="1897"/>
                  </a:lnTo>
                  <a:lnTo>
                    <a:pt x="469" y="1972"/>
                  </a:lnTo>
                  <a:lnTo>
                    <a:pt x="477" y="2123"/>
                  </a:lnTo>
                  <a:lnTo>
                    <a:pt x="485" y="2273"/>
                  </a:lnTo>
                  <a:lnTo>
                    <a:pt x="494" y="2415"/>
                  </a:lnTo>
                  <a:lnTo>
                    <a:pt x="494" y="2423"/>
                  </a:lnTo>
                  <a:lnTo>
                    <a:pt x="285" y="2674"/>
                  </a:lnTo>
                  <a:lnTo>
                    <a:pt x="42" y="2465"/>
                  </a:lnTo>
                  <a:lnTo>
                    <a:pt x="42" y="2448"/>
                  </a:lnTo>
                  <a:lnTo>
                    <a:pt x="26" y="2306"/>
                  </a:lnTo>
                  <a:lnTo>
                    <a:pt x="17" y="2156"/>
                  </a:lnTo>
                  <a:lnTo>
                    <a:pt x="1" y="2006"/>
                  </a:lnTo>
                  <a:lnTo>
                    <a:pt x="1" y="1922"/>
                  </a:lnTo>
                  <a:lnTo>
                    <a:pt x="1" y="1847"/>
                  </a:lnTo>
                  <a:lnTo>
                    <a:pt x="1" y="1772"/>
                  </a:lnTo>
                  <a:lnTo>
                    <a:pt x="1" y="1696"/>
                  </a:lnTo>
                  <a:lnTo>
                    <a:pt x="1" y="1613"/>
                  </a:lnTo>
                  <a:lnTo>
                    <a:pt x="1" y="1538"/>
                  </a:lnTo>
                  <a:lnTo>
                    <a:pt x="1" y="1488"/>
                  </a:lnTo>
                  <a:lnTo>
                    <a:pt x="1" y="1463"/>
                  </a:lnTo>
                  <a:lnTo>
                    <a:pt x="1" y="1379"/>
                  </a:lnTo>
                  <a:lnTo>
                    <a:pt x="1" y="1070"/>
                  </a:lnTo>
                  <a:lnTo>
                    <a:pt x="1" y="995"/>
                  </a:lnTo>
                  <a:lnTo>
                    <a:pt x="1" y="911"/>
                  </a:lnTo>
                  <a:lnTo>
                    <a:pt x="1" y="836"/>
                  </a:lnTo>
                  <a:lnTo>
                    <a:pt x="1" y="752"/>
                  </a:lnTo>
                  <a:lnTo>
                    <a:pt x="1" y="677"/>
                  </a:lnTo>
                  <a:lnTo>
                    <a:pt x="9" y="602"/>
                  </a:lnTo>
                  <a:lnTo>
                    <a:pt x="9" y="560"/>
                  </a:lnTo>
                  <a:lnTo>
                    <a:pt x="9" y="519"/>
                  </a:lnTo>
                  <a:lnTo>
                    <a:pt x="9" y="477"/>
                  </a:lnTo>
                  <a:lnTo>
                    <a:pt x="9" y="443"/>
                  </a:lnTo>
                  <a:lnTo>
                    <a:pt x="17" y="402"/>
                  </a:lnTo>
                  <a:lnTo>
                    <a:pt x="26" y="360"/>
                  </a:lnTo>
                  <a:lnTo>
                    <a:pt x="26" y="318"/>
                  </a:lnTo>
                  <a:lnTo>
                    <a:pt x="34" y="285"/>
                  </a:lnTo>
                  <a:lnTo>
                    <a:pt x="42" y="243"/>
                  </a:lnTo>
                  <a:lnTo>
                    <a:pt x="51" y="201"/>
                  </a:lnTo>
                  <a:lnTo>
                    <a:pt x="51" y="176"/>
                  </a:lnTo>
                  <a:lnTo>
                    <a:pt x="59" y="159"/>
                  </a:lnTo>
                  <a:lnTo>
                    <a:pt x="84" y="126"/>
                  </a:lnTo>
                  <a:lnTo>
                    <a:pt x="101" y="92"/>
                  </a:lnTo>
                  <a:lnTo>
                    <a:pt x="126" y="51"/>
                  </a:lnTo>
                  <a:lnTo>
                    <a:pt x="143" y="17"/>
                  </a:lnTo>
                  <a:lnTo>
                    <a:pt x="143" y="9"/>
                  </a:lnTo>
                  <a:lnTo>
                    <a:pt x="19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329;p14">
              <a:extLst>
                <a:ext uri="{FF2B5EF4-FFF2-40B4-BE49-F238E27FC236}">
                  <a16:creationId xmlns:a16="http://schemas.microsoft.com/office/drawing/2014/main" id="{26266392-C33B-B582-127C-ECDD3A7EF576}"/>
                </a:ext>
              </a:extLst>
            </p:cNvPr>
            <p:cNvSpPr/>
            <p:nvPr/>
          </p:nvSpPr>
          <p:spPr>
            <a:xfrm>
              <a:off x="9252001" y="3054697"/>
              <a:ext cx="54063" cy="165247"/>
            </a:xfrm>
            <a:custGeom>
              <a:avLst/>
              <a:gdLst/>
              <a:ahLst/>
              <a:cxnLst/>
              <a:rect l="l" t="t" r="r" b="b"/>
              <a:pathLst>
                <a:path w="1096" h="3350" extrusionOk="0">
                  <a:moveTo>
                    <a:pt x="352" y="125"/>
                  </a:moveTo>
                  <a:lnTo>
                    <a:pt x="444" y="259"/>
                  </a:lnTo>
                  <a:lnTo>
                    <a:pt x="452" y="301"/>
                  </a:lnTo>
                  <a:lnTo>
                    <a:pt x="494" y="485"/>
                  </a:lnTo>
                  <a:lnTo>
                    <a:pt x="536" y="668"/>
                  </a:lnTo>
                  <a:lnTo>
                    <a:pt x="577" y="852"/>
                  </a:lnTo>
                  <a:lnTo>
                    <a:pt x="669" y="1220"/>
                  </a:lnTo>
                  <a:lnTo>
                    <a:pt x="753" y="1587"/>
                  </a:lnTo>
                  <a:lnTo>
                    <a:pt x="820" y="1846"/>
                  </a:lnTo>
                  <a:lnTo>
                    <a:pt x="845" y="1963"/>
                  </a:lnTo>
                  <a:lnTo>
                    <a:pt x="928" y="2331"/>
                  </a:lnTo>
                  <a:lnTo>
                    <a:pt x="1020" y="2698"/>
                  </a:lnTo>
                  <a:lnTo>
                    <a:pt x="1062" y="2891"/>
                  </a:lnTo>
                  <a:lnTo>
                    <a:pt x="1095" y="3058"/>
                  </a:lnTo>
                  <a:lnTo>
                    <a:pt x="1095" y="3074"/>
                  </a:lnTo>
                  <a:lnTo>
                    <a:pt x="928" y="3350"/>
                  </a:lnTo>
                  <a:lnTo>
                    <a:pt x="644" y="3175"/>
                  </a:lnTo>
                  <a:lnTo>
                    <a:pt x="644" y="3158"/>
                  </a:lnTo>
                  <a:lnTo>
                    <a:pt x="611" y="2991"/>
                  </a:lnTo>
                  <a:lnTo>
                    <a:pt x="569" y="2807"/>
                  </a:lnTo>
                  <a:lnTo>
                    <a:pt x="477" y="2439"/>
                  </a:lnTo>
                  <a:lnTo>
                    <a:pt x="394" y="2063"/>
                  </a:lnTo>
                  <a:lnTo>
                    <a:pt x="360" y="1955"/>
                  </a:lnTo>
                  <a:lnTo>
                    <a:pt x="302" y="1696"/>
                  </a:lnTo>
                  <a:lnTo>
                    <a:pt x="218" y="1328"/>
                  </a:lnTo>
                  <a:lnTo>
                    <a:pt x="135" y="952"/>
                  </a:lnTo>
                  <a:lnTo>
                    <a:pt x="93" y="769"/>
                  </a:lnTo>
                  <a:lnTo>
                    <a:pt x="51" y="585"/>
                  </a:lnTo>
                  <a:lnTo>
                    <a:pt x="9" y="401"/>
                  </a:lnTo>
                  <a:lnTo>
                    <a:pt x="1" y="359"/>
                  </a:lnTo>
                  <a:lnTo>
                    <a:pt x="18" y="201"/>
                  </a:lnTo>
                  <a:lnTo>
                    <a:pt x="151"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330;p14">
              <a:extLst>
                <a:ext uri="{FF2B5EF4-FFF2-40B4-BE49-F238E27FC236}">
                  <a16:creationId xmlns:a16="http://schemas.microsoft.com/office/drawing/2014/main" id="{F80C5661-B837-7B50-1234-21C40F7DF60A}"/>
                </a:ext>
              </a:extLst>
            </p:cNvPr>
            <p:cNvSpPr/>
            <p:nvPr/>
          </p:nvSpPr>
          <p:spPr>
            <a:xfrm>
              <a:off x="9045960" y="3083110"/>
              <a:ext cx="34677" cy="94413"/>
            </a:xfrm>
            <a:custGeom>
              <a:avLst/>
              <a:gdLst/>
              <a:ahLst/>
              <a:cxnLst/>
              <a:rect l="l" t="t" r="r" b="b"/>
              <a:pathLst>
                <a:path w="703" h="1914" extrusionOk="0">
                  <a:moveTo>
                    <a:pt x="143" y="34"/>
                  </a:moveTo>
                  <a:lnTo>
                    <a:pt x="143" y="42"/>
                  </a:lnTo>
                  <a:lnTo>
                    <a:pt x="193" y="134"/>
                  </a:lnTo>
                  <a:lnTo>
                    <a:pt x="235" y="218"/>
                  </a:lnTo>
                  <a:lnTo>
                    <a:pt x="243" y="234"/>
                  </a:lnTo>
                  <a:lnTo>
                    <a:pt x="302" y="343"/>
                  </a:lnTo>
                  <a:lnTo>
                    <a:pt x="302" y="343"/>
                  </a:lnTo>
                  <a:lnTo>
                    <a:pt x="343" y="443"/>
                  </a:lnTo>
                  <a:lnTo>
                    <a:pt x="352" y="460"/>
                  </a:lnTo>
                  <a:lnTo>
                    <a:pt x="377" y="543"/>
                  </a:lnTo>
                  <a:lnTo>
                    <a:pt x="410" y="652"/>
                  </a:lnTo>
                  <a:lnTo>
                    <a:pt x="444" y="752"/>
                  </a:lnTo>
                  <a:lnTo>
                    <a:pt x="444" y="769"/>
                  </a:lnTo>
                  <a:lnTo>
                    <a:pt x="469" y="861"/>
                  </a:lnTo>
                  <a:lnTo>
                    <a:pt x="494" y="970"/>
                  </a:lnTo>
                  <a:lnTo>
                    <a:pt x="527" y="1070"/>
                  </a:lnTo>
                  <a:lnTo>
                    <a:pt x="552" y="1178"/>
                  </a:lnTo>
                  <a:lnTo>
                    <a:pt x="552" y="1187"/>
                  </a:lnTo>
                  <a:lnTo>
                    <a:pt x="586" y="1279"/>
                  </a:lnTo>
                  <a:lnTo>
                    <a:pt x="611" y="1387"/>
                  </a:lnTo>
                  <a:lnTo>
                    <a:pt x="644" y="1487"/>
                  </a:lnTo>
                  <a:lnTo>
                    <a:pt x="669" y="1596"/>
                  </a:lnTo>
                  <a:lnTo>
                    <a:pt x="703" y="1696"/>
                  </a:lnTo>
                  <a:lnTo>
                    <a:pt x="703" y="1705"/>
                  </a:lnTo>
                  <a:lnTo>
                    <a:pt x="594" y="1914"/>
                  </a:lnTo>
                  <a:lnTo>
                    <a:pt x="385" y="1805"/>
                  </a:lnTo>
                  <a:lnTo>
                    <a:pt x="385" y="1797"/>
                  </a:lnTo>
                  <a:lnTo>
                    <a:pt x="352" y="1696"/>
                  </a:lnTo>
                  <a:lnTo>
                    <a:pt x="318" y="1596"/>
                  </a:lnTo>
                  <a:lnTo>
                    <a:pt x="277" y="1487"/>
                  </a:lnTo>
                  <a:lnTo>
                    <a:pt x="243" y="1387"/>
                  </a:lnTo>
                  <a:lnTo>
                    <a:pt x="210" y="1287"/>
                  </a:lnTo>
                  <a:lnTo>
                    <a:pt x="210" y="1279"/>
                  </a:lnTo>
                  <a:lnTo>
                    <a:pt x="176" y="1178"/>
                  </a:lnTo>
                  <a:lnTo>
                    <a:pt x="143" y="1070"/>
                  </a:lnTo>
                  <a:lnTo>
                    <a:pt x="118" y="970"/>
                  </a:lnTo>
                  <a:lnTo>
                    <a:pt x="84" y="878"/>
                  </a:lnTo>
                  <a:lnTo>
                    <a:pt x="84" y="861"/>
                  </a:lnTo>
                  <a:lnTo>
                    <a:pt x="59" y="752"/>
                  </a:lnTo>
                  <a:lnTo>
                    <a:pt x="34" y="652"/>
                  </a:lnTo>
                  <a:lnTo>
                    <a:pt x="9" y="560"/>
                  </a:lnTo>
                  <a:lnTo>
                    <a:pt x="9" y="543"/>
                  </a:lnTo>
                  <a:lnTo>
                    <a:pt x="1" y="435"/>
                  </a:lnTo>
                  <a:lnTo>
                    <a:pt x="1" y="293"/>
                  </a:lnTo>
                  <a:lnTo>
                    <a:pt x="1" y="201"/>
                  </a:lnTo>
                  <a:lnTo>
                    <a:pt x="1" y="84"/>
                  </a:lnTo>
                  <a:lnTo>
                    <a:pt x="51"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331;p14">
              <a:extLst>
                <a:ext uri="{FF2B5EF4-FFF2-40B4-BE49-F238E27FC236}">
                  <a16:creationId xmlns:a16="http://schemas.microsoft.com/office/drawing/2014/main" id="{C331ADCE-FC64-A3AC-47E8-2B201208838F}"/>
                </a:ext>
              </a:extLst>
            </p:cNvPr>
            <p:cNvSpPr/>
            <p:nvPr/>
          </p:nvSpPr>
          <p:spPr>
            <a:xfrm>
              <a:off x="9472890" y="2841603"/>
              <a:ext cx="37982" cy="127018"/>
            </a:xfrm>
            <a:custGeom>
              <a:avLst/>
              <a:gdLst/>
              <a:ahLst/>
              <a:cxnLst/>
              <a:rect l="l" t="t" r="r" b="b"/>
              <a:pathLst>
                <a:path w="770" h="2575" extrusionOk="0">
                  <a:moveTo>
                    <a:pt x="352" y="1"/>
                  </a:moveTo>
                  <a:lnTo>
                    <a:pt x="385" y="110"/>
                  </a:lnTo>
                  <a:lnTo>
                    <a:pt x="410" y="293"/>
                  </a:lnTo>
                  <a:lnTo>
                    <a:pt x="460" y="594"/>
                  </a:lnTo>
                  <a:lnTo>
                    <a:pt x="510" y="886"/>
                  </a:lnTo>
                  <a:lnTo>
                    <a:pt x="560" y="1187"/>
                  </a:lnTo>
                  <a:lnTo>
                    <a:pt x="611" y="1480"/>
                  </a:lnTo>
                  <a:lnTo>
                    <a:pt x="636" y="1630"/>
                  </a:lnTo>
                  <a:lnTo>
                    <a:pt x="661" y="1780"/>
                  </a:lnTo>
                  <a:lnTo>
                    <a:pt x="686" y="1931"/>
                  </a:lnTo>
                  <a:lnTo>
                    <a:pt x="711" y="2073"/>
                  </a:lnTo>
                  <a:lnTo>
                    <a:pt x="744" y="2223"/>
                  </a:lnTo>
                  <a:lnTo>
                    <a:pt x="769" y="2374"/>
                  </a:lnTo>
                  <a:lnTo>
                    <a:pt x="636" y="2574"/>
                  </a:lnTo>
                  <a:lnTo>
                    <a:pt x="427" y="2440"/>
                  </a:lnTo>
                  <a:lnTo>
                    <a:pt x="402" y="2290"/>
                  </a:lnTo>
                  <a:lnTo>
                    <a:pt x="368" y="2140"/>
                  </a:lnTo>
                  <a:lnTo>
                    <a:pt x="343" y="1989"/>
                  </a:lnTo>
                  <a:lnTo>
                    <a:pt x="310" y="1847"/>
                  </a:lnTo>
                  <a:lnTo>
                    <a:pt x="285" y="1697"/>
                  </a:lnTo>
                  <a:lnTo>
                    <a:pt x="260" y="1546"/>
                  </a:lnTo>
                  <a:lnTo>
                    <a:pt x="201" y="1246"/>
                  </a:lnTo>
                  <a:lnTo>
                    <a:pt x="143" y="953"/>
                  </a:lnTo>
                  <a:lnTo>
                    <a:pt x="93" y="653"/>
                  </a:lnTo>
                  <a:lnTo>
                    <a:pt x="34" y="360"/>
                  </a:lnTo>
                  <a:lnTo>
                    <a:pt x="1" y="176"/>
                  </a:lnTo>
                  <a:lnTo>
                    <a:pt x="1" y="68"/>
                  </a:lnTo>
                  <a:lnTo>
                    <a:pt x="26" y="59"/>
                  </a:lnTo>
                  <a:lnTo>
                    <a:pt x="327"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332;p14">
              <a:extLst>
                <a:ext uri="{FF2B5EF4-FFF2-40B4-BE49-F238E27FC236}">
                  <a16:creationId xmlns:a16="http://schemas.microsoft.com/office/drawing/2014/main" id="{FE6C4C36-B206-D4C4-021D-CF79D0B2D27A}"/>
                </a:ext>
              </a:extLst>
            </p:cNvPr>
            <p:cNvSpPr/>
            <p:nvPr/>
          </p:nvSpPr>
          <p:spPr>
            <a:xfrm>
              <a:off x="9762650" y="2935177"/>
              <a:ext cx="26390" cy="188776"/>
            </a:xfrm>
            <a:custGeom>
              <a:avLst/>
              <a:gdLst/>
              <a:ahLst/>
              <a:cxnLst/>
              <a:rect l="l" t="t" r="r" b="b"/>
              <a:pathLst>
                <a:path w="535" h="3827" extrusionOk="0">
                  <a:moveTo>
                    <a:pt x="418" y="151"/>
                  </a:moveTo>
                  <a:lnTo>
                    <a:pt x="418" y="159"/>
                  </a:lnTo>
                  <a:lnTo>
                    <a:pt x="468" y="368"/>
                  </a:lnTo>
                  <a:lnTo>
                    <a:pt x="468" y="385"/>
                  </a:lnTo>
                  <a:lnTo>
                    <a:pt x="510" y="518"/>
                  </a:lnTo>
                  <a:lnTo>
                    <a:pt x="526" y="610"/>
                  </a:lnTo>
                  <a:lnTo>
                    <a:pt x="535" y="635"/>
                  </a:lnTo>
                  <a:lnTo>
                    <a:pt x="526" y="827"/>
                  </a:lnTo>
                  <a:lnTo>
                    <a:pt x="526" y="928"/>
                  </a:lnTo>
                  <a:lnTo>
                    <a:pt x="526" y="928"/>
                  </a:lnTo>
                  <a:lnTo>
                    <a:pt x="518" y="1036"/>
                  </a:lnTo>
                  <a:lnTo>
                    <a:pt x="518" y="1136"/>
                  </a:lnTo>
                  <a:lnTo>
                    <a:pt x="510" y="1245"/>
                  </a:lnTo>
                  <a:lnTo>
                    <a:pt x="510" y="1337"/>
                  </a:lnTo>
                  <a:lnTo>
                    <a:pt x="510" y="1354"/>
                  </a:lnTo>
                  <a:lnTo>
                    <a:pt x="501" y="1454"/>
                  </a:lnTo>
                  <a:lnTo>
                    <a:pt x="501" y="1563"/>
                  </a:lnTo>
                  <a:lnTo>
                    <a:pt x="493" y="1663"/>
                  </a:lnTo>
                  <a:lnTo>
                    <a:pt x="493" y="1771"/>
                  </a:lnTo>
                  <a:lnTo>
                    <a:pt x="493" y="1872"/>
                  </a:lnTo>
                  <a:lnTo>
                    <a:pt x="493" y="1980"/>
                  </a:lnTo>
                  <a:lnTo>
                    <a:pt x="493" y="2080"/>
                  </a:lnTo>
                  <a:lnTo>
                    <a:pt x="493" y="2189"/>
                  </a:lnTo>
                  <a:lnTo>
                    <a:pt x="493" y="2289"/>
                  </a:lnTo>
                  <a:lnTo>
                    <a:pt x="493" y="2306"/>
                  </a:lnTo>
                  <a:lnTo>
                    <a:pt x="493" y="2398"/>
                  </a:lnTo>
                  <a:lnTo>
                    <a:pt x="493" y="2507"/>
                  </a:lnTo>
                  <a:lnTo>
                    <a:pt x="493" y="2941"/>
                  </a:lnTo>
                  <a:lnTo>
                    <a:pt x="493" y="3041"/>
                  </a:lnTo>
                  <a:lnTo>
                    <a:pt x="493" y="3150"/>
                  </a:lnTo>
                  <a:lnTo>
                    <a:pt x="493" y="3250"/>
                  </a:lnTo>
                  <a:lnTo>
                    <a:pt x="493" y="3359"/>
                  </a:lnTo>
                  <a:lnTo>
                    <a:pt x="501" y="3459"/>
                  </a:lnTo>
                  <a:lnTo>
                    <a:pt x="501" y="3551"/>
                  </a:lnTo>
                  <a:lnTo>
                    <a:pt x="501" y="3568"/>
                  </a:lnTo>
                  <a:lnTo>
                    <a:pt x="284" y="3826"/>
                  </a:lnTo>
                  <a:lnTo>
                    <a:pt x="34" y="3601"/>
                  </a:lnTo>
                  <a:lnTo>
                    <a:pt x="34" y="3584"/>
                  </a:lnTo>
                  <a:lnTo>
                    <a:pt x="25" y="3492"/>
                  </a:lnTo>
                  <a:lnTo>
                    <a:pt x="17" y="3384"/>
                  </a:lnTo>
                  <a:lnTo>
                    <a:pt x="8" y="3267"/>
                  </a:lnTo>
                  <a:lnTo>
                    <a:pt x="0" y="3158"/>
                  </a:lnTo>
                  <a:lnTo>
                    <a:pt x="0" y="3041"/>
                  </a:lnTo>
                  <a:lnTo>
                    <a:pt x="0" y="2933"/>
                  </a:lnTo>
                  <a:lnTo>
                    <a:pt x="0" y="2824"/>
                  </a:lnTo>
                  <a:lnTo>
                    <a:pt x="0" y="2707"/>
                  </a:lnTo>
                  <a:lnTo>
                    <a:pt x="0" y="2264"/>
                  </a:lnTo>
                  <a:lnTo>
                    <a:pt x="0" y="2147"/>
                  </a:lnTo>
                  <a:lnTo>
                    <a:pt x="0" y="2039"/>
                  </a:lnTo>
                  <a:lnTo>
                    <a:pt x="0" y="1930"/>
                  </a:lnTo>
                  <a:lnTo>
                    <a:pt x="0" y="1813"/>
                  </a:lnTo>
                  <a:lnTo>
                    <a:pt x="0" y="1705"/>
                  </a:lnTo>
                  <a:lnTo>
                    <a:pt x="8" y="1588"/>
                  </a:lnTo>
                  <a:lnTo>
                    <a:pt x="17" y="1479"/>
                  </a:lnTo>
                  <a:lnTo>
                    <a:pt x="17" y="1370"/>
                  </a:lnTo>
                  <a:lnTo>
                    <a:pt x="25" y="1253"/>
                  </a:lnTo>
                  <a:lnTo>
                    <a:pt x="25" y="1237"/>
                  </a:lnTo>
                  <a:lnTo>
                    <a:pt x="34" y="1145"/>
                  </a:lnTo>
                  <a:lnTo>
                    <a:pt x="42" y="1036"/>
                  </a:lnTo>
                  <a:lnTo>
                    <a:pt x="50" y="928"/>
                  </a:lnTo>
                  <a:lnTo>
                    <a:pt x="67" y="811"/>
                  </a:lnTo>
                  <a:lnTo>
                    <a:pt x="67" y="811"/>
                  </a:lnTo>
                  <a:lnTo>
                    <a:pt x="75" y="702"/>
                  </a:lnTo>
                  <a:lnTo>
                    <a:pt x="100" y="510"/>
                  </a:lnTo>
                  <a:lnTo>
                    <a:pt x="109" y="485"/>
                  </a:lnTo>
                  <a:lnTo>
                    <a:pt x="142" y="401"/>
                  </a:lnTo>
                  <a:lnTo>
                    <a:pt x="201" y="268"/>
                  </a:lnTo>
                  <a:lnTo>
                    <a:pt x="201" y="259"/>
                  </a:lnTo>
                  <a:lnTo>
                    <a:pt x="293" y="67"/>
                  </a:lnTo>
                  <a:lnTo>
                    <a:pt x="293" y="59"/>
                  </a:lnTo>
                  <a:lnTo>
                    <a:pt x="3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333;p14">
              <a:extLst>
                <a:ext uri="{FF2B5EF4-FFF2-40B4-BE49-F238E27FC236}">
                  <a16:creationId xmlns:a16="http://schemas.microsoft.com/office/drawing/2014/main" id="{4C0F5996-2AFB-1A85-C75D-18EDA3A072E2}"/>
                </a:ext>
              </a:extLst>
            </p:cNvPr>
            <p:cNvSpPr/>
            <p:nvPr/>
          </p:nvSpPr>
          <p:spPr>
            <a:xfrm>
              <a:off x="9698316" y="2864688"/>
              <a:ext cx="17758" cy="136884"/>
            </a:xfrm>
            <a:custGeom>
              <a:avLst/>
              <a:gdLst/>
              <a:ahLst/>
              <a:cxnLst/>
              <a:rect l="l" t="t" r="r" b="b"/>
              <a:pathLst>
                <a:path w="360" h="2775" extrusionOk="0">
                  <a:moveTo>
                    <a:pt x="284" y="59"/>
                  </a:moveTo>
                  <a:lnTo>
                    <a:pt x="284" y="76"/>
                  </a:lnTo>
                  <a:lnTo>
                    <a:pt x="293" y="143"/>
                  </a:lnTo>
                  <a:lnTo>
                    <a:pt x="309" y="226"/>
                  </a:lnTo>
                  <a:lnTo>
                    <a:pt x="318" y="285"/>
                  </a:lnTo>
                  <a:lnTo>
                    <a:pt x="318" y="302"/>
                  </a:lnTo>
                  <a:lnTo>
                    <a:pt x="335" y="385"/>
                  </a:lnTo>
                  <a:lnTo>
                    <a:pt x="343" y="435"/>
                  </a:lnTo>
                  <a:lnTo>
                    <a:pt x="343" y="460"/>
                  </a:lnTo>
                  <a:lnTo>
                    <a:pt x="360" y="544"/>
                  </a:lnTo>
                  <a:lnTo>
                    <a:pt x="360" y="1053"/>
                  </a:lnTo>
                  <a:lnTo>
                    <a:pt x="351" y="1337"/>
                  </a:lnTo>
                  <a:lnTo>
                    <a:pt x="351" y="1496"/>
                  </a:lnTo>
                  <a:lnTo>
                    <a:pt x="351" y="1655"/>
                  </a:lnTo>
                  <a:lnTo>
                    <a:pt x="351" y="2281"/>
                  </a:lnTo>
                  <a:lnTo>
                    <a:pt x="351" y="2357"/>
                  </a:lnTo>
                  <a:lnTo>
                    <a:pt x="351" y="2432"/>
                  </a:lnTo>
                  <a:lnTo>
                    <a:pt x="351" y="2515"/>
                  </a:lnTo>
                  <a:lnTo>
                    <a:pt x="351" y="2582"/>
                  </a:lnTo>
                  <a:lnTo>
                    <a:pt x="351" y="2591"/>
                  </a:lnTo>
                  <a:lnTo>
                    <a:pt x="184" y="2774"/>
                  </a:lnTo>
                  <a:lnTo>
                    <a:pt x="0" y="2607"/>
                  </a:lnTo>
                  <a:lnTo>
                    <a:pt x="0" y="2599"/>
                  </a:lnTo>
                  <a:lnTo>
                    <a:pt x="0" y="2532"/>
                  </a:lnTo>
                  <a:lnTo>
                    <a:pt x="0" y="2449"/>
                  </a:lnTo>
                  <a:lnTo>
                    <a:pt x="0" y="2365"/>
                  </a:lnTo>
                  <a:lnTo>
                    <a:pt x="0" y="2290"/>
                  </a:lnTo>
                  <a:lnTo>
                    <a:pt x="0" y="1730"/>
                  </a:lnTo>
                  <a:lnTo>
                    <a:pt x="0" y="1647"/>
                  </a:lnTo>
                  <a:lnTo>
                    <a:pt x="0" y="1488"/>
                  </a:lnTo>
                  <a:lnTo>
                    <a:pt x="9" y="1329"/>
                  </a:lnTo>
                  <a:lnTo>
                    <a:pt x="25" y="1037"/>
                  </a:lnTo>
                  <a:lnTo>
                    <a:pt x="25" y="1012"/>
                  </a:lnTo>
                  <a:lnTo>
                    <a:pt x="34" y="853"/>
                  </a:lnTo>
                  <a:lnTo>
                    <a:pt x="42" y="694"/>
                  </a:lnTo>
                  <a:lnTo>
                    <a:pt x="51" y="544"/>
                  </a:lnTo>
                  <a:lnTo>
                    <a:pt x="51" y="544"/>
                  </a:lnTo>
                  <a:lnTo>
                    <a:pt x="59" y="460"/>
                  </a:lnTo>
                  <a:lnTo>
                    <a:pt x="59" y="435"/>
                  </a:lnTo>
                  <a:lnTo>
                    <a:pt x="76" y="385"/>
                  </a:lnTo>
                  <a:lnTo>
                    <a:pt x="92" y="310"/>
                  </a:lnTo>
                  <a:lnTo>
                    <a:pt x="92" y="293"/>
                  </a:lnTo>
                  <a:lnTo>
                    <a:pt x="101" y="226"/>
                  </a:lnTo>
                  <a:lnTo>
                    <a:pt x="117" y="151"/>
                  </a:lnTo>
                  <a:lnTo>
                    <a:pt x="134" y="76"/>
                  </a:lnTo>
                  <a:lnTo>
                    <a:pt x="134" y="68"/>
                  </a:lnTo>
                  <a:lnTo>
                    <a:pt x="2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334;p14">
              <a:extLst>
                <a:ext uri="{FF2B5EF4-FFF2-40B4-BE49-F238E27FC236}">
                  <a16:creationId xmlns:a16="http://schemas.microsoft.com/office/drawing/2014/main" id="{EBEA2A3E-4EF9-815D-7C90-64FC5AB108CF}"/>
                </a:ext>
              </a:extLst>
            </p:cNvPr>
            <p:cNvSpPr/>
            <p:nvPr/>
          </p:nvSpPr>
          <p:spPr>
            <a:xfrm>
              <a:off x="9753969" y="2617853"/>
              <a:ext cx="33444" cy="131112"/>
            </a:xfrm>
            <a:custGeom>
              <a:avLst/>
              <a:gdLst/>
              <a:ahLst/>
              <a:cxnLst/>
              <a:rect l="l" t="t" r="r" b="b"/>
              <a:pathLst>
                <a:path w="678" h="2658" extrusionOk="0">
                  <a:moveTo>
                    <a:pt x="569" y="76"/>
                  </a:moveTo>
                  <a:lnTo>
                    <a:pt x="569" y="76"/>
                  </a:lnTo>
                  <a:lnTo>
                    <a:pt x="594" y="151"/>
                  </a:lnTo>
                  <a:lnTo>
                    <a:pt x="619" y="235"/>
                  </a:lnTo>
                  <a:lnTo>
                    <a:pt x="619" y="243"/>
                  </a:lnTo>
                  <a:lnTo>
                    <a:pt x="644" y="310"/>
                  </a:lnTo>
                  <a:lnTo>
                    <a:pt x="669" y="368"/>
                  </a:lnTo>
                  <a:lnTo>
                    <a:pt x="669" y="393"/>
                  </a:lnTo>
                  <a:lnTo>
                    <a:pt x="677" y="427"/>
                  </a:lnTo>
                  <a:lnTo>
                    <a:pt x="677" y="469"/>
                  </a:lnTo>
                  <a:lnTo>
                    <a:pt x="677" y="469"/>
                  </a:lnTo>
                  <a:lnTo>
                    <a:pt x="669" y="535"/>
                  </a:lnTo>
                  <a:lnTo>
                    <a:pt x="661" y="611"/>
                  </a:lnTo>
                  <a:lnTo>
                    <a:pt x="661" y="661"/>
                  </a:lnTo>
                  <a:lnTo>
                    <a:pt x="661" y="686"/>
                  </a:lnTo>
                  <a:lnTo>
                    <a:pt x="652" y="761"/>
                  </a:lnTo>
                  <a:lnTo>
                    <a:pt x="636" y="828"/>
                  </a:lnTo>
                  <a:lnTo>
                    <a:pt x="627" y="903"/>
                  </a:lnTo>
                  <a:lnTo>
                    <a:pt x="627" y="936"/>
                  </a:lnTo>
                  <a:lnTo>
                    <a:pt x="619" y="978"/>
                  </a:lnTo>
                  <a:lnTo>
                    <a:pt x="611" y="1045"/>
                  </a:lnTo>
                  <a:lnTo>
                    <a:pt x="602" y="1120"/>
                  </a:lnTo>
                  <a:lnTo>
                    <a:pt x="594" y="1195"/>
                  </a:lnTo>
                  <a:lnTo>
                    <a:pt x="585" y="1271"/>
                  </a:lnTo>
                  <a:lnTo>
                    <a:pt x="577" y="1337"/>
                  </a:lnTo>
                  <a:lnTo>
                    <a:pt x="560" y="1413"/>
                  </a:lnTo>
                  <a:lnTo>
                    <a:pt x="544" y="1563"/>
                  </a:lnTo>
                  <a:lnTo>
                    <a:pt x="544" y="1596"/>
                  </a:lnTo>
                  <a:lnTo>
                    <a:pt x="535" y="1705"/>
                  </a:lnTo>
                  <a:lnTo>
                    <a:pt x="510" y="1855"/>
                  </a:lnTo>
                  <a:lnTo>
                    <a:pt x="494" y="2006"/>
                  </a:lnTo>
                  <a:lnTo>
                    <a:pt x="477" y="2156"/>
                  </a:lnTo>
                  <a:lnTo>
                    <a:pt x="452" y="2440"/>
                  </a:lnTo>
                  <a:lnTo>
                    <a:pt x="452" y="2448"/>
                  </a:lnTo>
                  <a:lnTo>
                    <a:pt x="210" y="2657"/>
                  </a:lnTo>
                  <a:lnTo>
                    <a:pt x="1" y="2415"/>
                  </a:lnTo>
                  <a:lnTo>
                    <a:pt x="1" y="2407"/>
                  </a:lnTo>
                  <a:lnTo>
                    <a:pt x="9" y="2114"/>
                  </a:lnTo>
                  <a:lnTo>
                    <a:pt x="17" y="1964"/>
                  </a:lnTo>
                  <a:lnTo>
                    <a:pt x="26" y="1814"/>
                  </a:lnTo>
                  <a:lnTo>
                    <a:pt x="34" y="1663"/>
                  </a:lnTo>
                  <a:lnTo>
                    <a:pt x="34" y="1546"/>
                  </a:lnTo>
                  <a:lnTo>
                    <a:pt x="34" y="1513"/>
                  </a:lnTo>
                  <a:lnTo>
                    <a:pt x="51" y="1362"/>
                  </a:lnTo>
                  <a:lnTo>
                    <a:pt x="51" y="1287"/>
                  </a:lnTo>
                  <a:lnTo>
                    <a:pt x="59" y="1212"/>
                  </a:lnTo>
                  <a:lnTo>
                    <a:pt x="68" y="1137"/>
                  </a:lnTo>
                  <a:lnTo>
                    <a:pt x="76" y="1062"/>
                  </a:lnTo>
                  <a:lnTo>
                    <a:pt x="84" y="978"/>
                  </a:lnTo>
                  <a:lnTo>
                    <a:pt x="93" y="903"/>
                  </a:lnTo>
                  <a:lnTo>
                    <a:pt x="93" y="861"/>
                  </a:lnTo>
                  <a:lnTo>
                    <a:pt x="93" y="828"/>
                  </a:lnTo>
                  <a:lnTo>
                    <a:pt x="101" y="753"/>
                  </a:lnTo>
                  <a:lnTo>
                    <a:pt x="109" y="677"/>
                  </a:lnTo>
                  <a:lnTo>
                    <a:pt x="126" y="602"/>
                  </a:lnTo>
                  <a:lnTo>
                    <a:pt x="126" y="577"/>
                  </a:lnTo>
                  <a:lnTo>
                    <a:pt x="134" y="527"/>
                  </a:lnTo>
                  <a:lnTo>
                    <a:pt x="151" y="452"/>
                  </a:lnTo>
                  <a:lnTo>
                    <a:pt x="168" y="377"/>
                  </a:lnTo>
                  <a:lnTo>
                    <a:pt x="168" y="377"/>
                  </a:lnTo>
                  <a:lnTo>
                    <a:pt x="184" y="335"/>
                  </a:lnTo>
                  <a:lnTo>
                    <a:pt x="201" y="310"/>
                  </a:lnTo>
                  <a:lnTo>
                    <a:pt x="218" y="285"/>
                  </a:lnTo>
                  <a:lnTo>
                    <a:pt x="260" y="243"/>
                  </a:lnTo>
                  <a:lnTo>
                    <a:pt x="310" y="185"/>
                  </a:lnTo>
                  <a:lnTo>
                    <a:pt x="318" y="176"/>
                  </a:lnTo>
                  <a:lnTo>
                    <a:pt x="377" y="109"/>
                  </a:lnTo>
                  <a:lnTo>
                    <a:pt x="418" y="51"/>
                  </a:lnTo>
                  <a:lnTo>
                    <a:pt x="418" y="51"/>
                  </a:lnTo>
                  <a:lnTo>
                    <a:pt x="502"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335;p14">
              <a:extLst>
                <a:ext uri="{FF2B5EF4-FFF2-40B4-BE49-F238E27FC236}">
                  <a16:creationId xmlns:a16="http://schemas.microsoft.com/office/drawing/2014/main" id="{EF48BF1C-9846-2D3F-6B07-E1528746739F}"/>
                </a:ext>
              </a:extLst>
            </p:cNvPr>
            <p:cNvSpPr/>
            <p:nvPr/>
          </p:nvSpPr>
          <p:spPr>
            <a:xfrm>
              <a:off x="9678141" y="2482696"/>
              <a:ext cx="18153" cy="136884"/>
            </a:xfrm>
            <a:custGeom>
              <a:avLst/>
              <a:gdLst/>
              <a:ahLst/>
              <a:cxnLst/>
              <a:rect l="l" t="t" r="r" b="b"/>
              <a:pathLst>
                <a:path w="368" h="2775" extrusionOk="0">
                  <a:moveTo>
                    <a:pt x="276" y="76"/>
                  </a:moveTo>
                  <a:lnTo>
                    <a:pt x="276" y="84"/>
                  </a:lnTo>
                  <a:lnTo>
                    <a:pt x="301" y="235"/>
                  </a:lnTo>
                  <a:lnTo>
                    <a:pt x="309" y="301"/>
                  </a:lnTo>
                  <a:lnTo>
                    <a:pt x="326" y="393"/>
                  </a:lnTo>
                  <a:lnTo>
                    <a:pt x="334" y="452"/>
                  </a:lnTo>
                  <a:lnTo>
                    <a:pt x="334" y="477"/>
                  </a:lnTo>
                  <a:lnTo>
                    <a:pt x="343" y="552"/>
                  </a:lnTo>
                  <a:lnTo>
                    <a:pt x="343" y="569"/>
                  </a:lnTo>
                  <a:lnTo>
                    <a:pt x="343" y="636"/>
                  </a:lnTo>
                  <a:lnTo>
                    <a:pt x="343" y="711"/>
                  </a:lnTo>
                  <a:lnTo>
                    <a:pt x="343" y="1663"/>
                  </a:lnTo>
                  <a:lnTo>
                    <a:pt x="343" y="1738"/>
                  </a:lnTo>
                  <a:lnTo>
                    <a:pt x="343" y="1813"/>
                  </a:lnTo>
                  <a:lnTo>
                    <a:pt x="343" y="1897"/>
                  </a:lnTo>
                  <a:lnTo>
                    <a:pt x="343" y="1972"/>
                  </a:lnTo>
                  <a:lnTo>
                    <a:pt x="343" y="2047"/>
                  </a:lnTo>
                  <a:lnTo>
                    <a:pt x="343" y="2131"/>
                  </a:lnTo>
                  <a:lnTo>
                    <a:pt x="343" y="2206"/>
                  </a:lnTo>
                  <a:lnTo>
                    <a:pt x="343" y="2290"/>
                  </a:lnTo>
                  <a:lnTo>
                    <a:pt x="351" y="2365"/>
                  </a:lnTo>
                  <a:lnTo>
                    <a:pt x="359" y="2440"/>
                  </a:lnTo>
                  <a:lnTo>
                    <a:pt x="359" y="2524"/>
                  </a:lnTo>
                  <a:lnTo>
                    <a:pt x="368" y="2590"/>
                  </a:lnTo>
                  <a:lnTo>
                    <a:pt x="368" y="2599"/>
                  </a:lnTo>
                  <a:lnTo>
                    <a:pt x="226" y="2774"/>
                  </a:lnTo>
                  <a:lnTo>
                    <a:pt x="59" y="2632"/>
                  </a:lnTo>
                  <a:lnTo>
                    <a:pt x="59" y="2624"/>
                  </a:lnTo>
                  <a:lnTo>
                    <a:pt x="50" y="2557"/>
                  </a:lnTo>
                  <a:lnTo>
                    <a:pt x="42" y="2473"/>
                  </a:lnTo>
                  <a:lnTo>
                    <a:pt x="33" y="2390"/>
                  </a:lnTo>
                  <a:lnTo>
                    <a:pt x="25" y="2315"/>
                  </a:lnTo>
                  <a:lnTo>
                    <a:pt x="17" y="2231"/>
                  </a:lnTo>
                  <a:lnTo>
                    <a:pt x="8" y="2148"/>
                  </a:lnTo>
                  <a:lnTo>
                    <a:pt x="0" y="2072"/>
                  </a:lnTo>
                  <a:lnTo>
                    <a:pt x="0" y="1989"/>
                  </a:lnTo>
                  <a:lnTo>
                    <a:pt x="0" y="1905"/>
                  </a:lnTo>
                  <a:lnTo>
                    <a:pt x="0" y="1830"/>
                  </a:lnTo>
                  <a:lnTo>
                    <a:pt x="0" y="1755"/>
                  </a:lnTo>
                  <a:lnTo>
                    <a:pt x="0" y="1747"/>
                  </a:lnTo>
                  <a:lnTo>
                    <a:pt x="0" y="1663"/>
                  </a:lnTo>
                  <a:lnTo>
                    <a:pt x="0" y="1588"/>
                  </a:lnTo>
                  <a:lnTo>
                    <a:pt x="0" y="1504"/>
                  </a:lnTo>
                  <a:lnTo>
                    <a:pt x="0" y="1020"/>
                  </a:lnTo>
                  <a:lnTo>
                    <a:pt x="0" y="945"/>
                  </a:lnTo>
                  <a:lnTo>
                    <a:pt x="0" y="861"/>
                  </a:lnTo>
                  <a:lnTo>
                    <a:pt x="0" y="778"/>
                  </a:lnTo>
                  <a:lnTo>
                    <a:pt x="0" y="702"/>
                  </a:lnTo>
                  <a:lnTo>
                    <a:pt x="0" y="619"/>
                  </a:lnTo>
                  <a:lnTo>
                    <a:pt x="0" y="552"/>
                  </a:lnTo>
                  <a:lnTo>
                    <a:pt x="0" y="544"/>
                  </a:lnTo>
                  <a:lnTo>
                    <a:pt x="17" y="460"/>
                  </a:lnTo>
                  <a:lnTo>
                    <a:pt x="17" y="435"/>
                  </a:lnTo>
                  <a:lnTo>
                    <a:pt x="25" y="377"/>
                  </a:lnTo>
                  <a:lnTo>
                    <a:pt x="50" y="285"/>
                  </a:lnTo>
                  <a:lnTo>
                    <a:pt x="75" y="218"/>
                  </a:lnTo>
                  <a:lnTo>
                    <a:pt x="109" y="67"/>
                  </a:lnTo>
                  <a:lnTo>
                    <a:pt x="109" y="59"/>
                  </a:lnTo>
                  <a:lnTo>
                    <a:pt x="18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336;p14">
              <a:extLst>
                <a:ext uri="{FF2B5EF4-FFF2-40B4-BE49-F238E27FC236}">
                  <a16:creationId xmlns:a16="http://schemas.microsoft.com/office/drawing/2014/main" id="{BD717AEE-C54D-84BE-8DBE-C36AE3AC8A72}"/>
                </a:ext>
              </a:extLst>
            </p:cNvPr>
            <p:cNvSpPr/>
            <p:nvPr/>
          </p:nvSpPr>
          <p:spPr>
            <a:xfrm>
              <a:off x="9443244" y="2437808"/>
              <a:ext cx="37538" cy="157453"/>
            </a:xfrm>
            <a:custGeom>
              <a:avLst/>
              <a:gdLst/>
              <a:ahLst/>
              <a:cxnLst/>
              <a:rect l="l" t="t" r="r" b="b"/>
              <a:pathLst>
                <a:path w="761" h="3192" extrusionOk="0">
                  <a:moveTo>
                    <a:pt x="368" y="0"/>
                  </a:moveTo>
                  <a:lnTo>
                    <a:pt x="476" y="92"/>
                  </a:lnTo>
                  <a:lnTo>
                    <a:pt x="518" y="125"/>
                  </a:lnTo>
                  <a:lnTo>
                    <a:pt x="543" y="184"/>
                  </a:lnTo>
                  <a:lnTo>
                    <a:pt x="560" y="242"/>
                  </a:lnTo>
                  <a:lnTo>
                    <a:pt x="577" y="276"/>
                  </a:lnTo>
                  <a:lnTo>
                    <a:pt x="602" y="359"/>
                  </a:lnTo>
                  <a:lnTo>
                    <a:pt x="602" y="543"/>
                  </a:lnTo>
                  <a:lnTo>
                    <a:pt x="602" y="635"/>
                  </a:lnTo>
                  <a:lnTo>
                    <a:pt x="602" y="727"/>
                  </a:lnTo>
                  <a:lnTo>
                    <a:pt x="602" y="819"/>
                  </a:lnTo>
                  <a:lnTo>
                    <a:pt x="602" y="902"/>
                  </a:lnTo>
                  <a:lnTo>
                    <a:pt x="602" y="961"/>
                  </a:lnTo>
                  <a:lnTo>
                    <a:pt x="602" y="994"/>
                  </a:lnTo>
                  <a:lnTo>
                    <a:pt x="602" y="1086"/>
                  </a:lnTo>
                  <a:lnTo>
                    <a:pt x="610" y="1178"/>
                  </a:lnTo>
                  <a:lnTo>
                    <a:pt x="610" y="1270"/>
                  </a:lnTo>
                  <a:lnTo>
                    <a:pt x="618" y="1370"/>
                  </a:lnTo>
                  <a:lnTo>
                    <a:pt x="627" y="1462"/>
                  </a:lnTo>
                  <a:lnTo>
                    <a:pt x="635" y="1554"/>
                  </a:lnTo>
                  <a:lnTo>
                    <a:pt x="644" y="1646"/>
                  </a:lnTo>
                  <a:lnTo>
                    <a:pt x="660" y="1821"/>
                  </a:lnTo>
                  <a:lnTo>
                    <a:pt x="660" y="1830"/>
                  </a:lnTo>
                  <a:lnTo>
                    <a:pt x="677" y="2013"/>
                  </a:lnTo>
                  <a:lnTo>
                    <a:pt x="694" y="2205"/>
                  </a:lnTo>
                  <a:lnTo>
                    <a:pt x="710" y="2389"/>
                  </a:lnTo>
                  <a:lnTo>
                    <a:pt x="727" y="2581"/>
                  </a:lnTo>
                  <a:lnTo>
                    <a:pt x="744" y="2765"/>
                  </a:lnTo>
                  <a:lnTo>
                    <a:pt x="752" y="2857"/>
                  </a:lnTo>
                  <a:lnTo>
                    <a:pt x="760" y="2941"/>
                  </a:lnTo>
                  <a:lnTo>
                    <a:pt x="760" y="2949"/>
                  </a:lnTo>
                  <a:lnTo>
                    <a:pt x="568" y="3191"/>
                  </a:lnTo>
                  <a:lnTo>
                    <a:pt x="334" y="2999"/>
                  </a:lnTo>
                  <a:lnTo>
                    <a:pt x="334" y="2982"/>
                  </a:lnTo>
                  <a:lnTo>
                    <a:pt x="326" y="2907"/>
                  </a:lnTo>
                  <a:lnTo>
                    <a:pt x="309" y="2815"/>
                  </a:lnTo>
                  <a:lnTo>
                    <a:pt x="284" y="2632"/>
                  </a:lnTo>
                  <a:lnTo>
                    <a:pt x="251" y="2448"/>
                  </a:lnTo>
                  <a:lnTo>
                    <a:pt x="217" y="2264"/>
                  </a:lnTo>
                  <a:lnTo>
                    <a:pt x="192" y="2080"/>
                  </a:lnTo>
                  <a:lnTo>
                    <a:pt x="159" y="1896"/>
                  </a:lnTo>
                  <a:lnTo>
                    <a:pt x="159" y="1888"/>
                  </a:lnTo>
                  <a:lnTo>
                    <a:pt x="134" y="1704"/>
                  </a:lnTo>
                  <a:lnTo>
                    <a:pt x="117" y="1612"/>
                  </a:lnTo>
                  <a:lnTo>
                    <a:pt x="109" y="1520"/>
                  </a:lnTo>
                  <a:lnTo>
                    <a:pt x="92" y="1429"/>
                  </a:lnTo>
                  <a:lnTo>
                    <a:pt x="75" y="1328"/>
                  </a:lnTo>
                  <a:lnTo>
                    <a:pt x="67" y="1236"/>
                  </a:lnTo>
                  <a:lnTo>
                    <a:pt x="50" y="1145"/>
                  </a:lnTo>
                  <a:lnTo>
                    <a:pt x="42" y="1044"/>
                  </a:lnTo>
                  <a:lnTo>
                    <a:pt x="42" y="1011"/>
                  </a:lnTo>
                  <a:lnTo>
                    <a:pt x="34" y="952"/>
                  </a:lnTo>
                  <a:lnTo>
                    <a:pt x="25" y="860"/>
                  </a:lnTo>
                  <a:lnTo>
                    <a:pt x="17" y="760"/>
                  </a:lnTo>
                  <a:lnTo>
                    <a:pt x="9" y="668"/>
                  </a:lnTo>
                  <a:lnTo>
                    <a:pt x="9" y="568"/>
                  </a:lnTo>
                  <a:lnTo>
                    <a:pt x="0" y="476"/>
                  </a:lnTo>
                  <a:lnTo>
                    <a:pt x="0" y="384"/>
                  </a:lnTo>
                  <a:lnTo>
                    <a:pt x="0" y="384"/>
                  </a:lnTo>
                  <a:lnTo>
                    <a:pt x="25" y="284"/>
                  </a:lnTo>
                  <a:lnTo>
                    <a:pt x="34" y="251"/>
                  </a:lnTo>
                  <a:lnTo>
                    <a:pt x="50" y="192"/>
                  </a:lnTo>
                  <a:lnTo>
                    <a:pt x="75" y="125"/>
                  </a:lnTo>
                  <a:lnTo>
                    <a:pt x="117" y="92"/>
                  </a:lnTo>
                  <a:lnTo>
                    <a:pt x="22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337;p14">
              <a:extLst>
                <a:ext uri="{FF2B5EF4-FFF2-40B4-BE49-F238E27FC236}">
                  <a16:creationId xmlns:a16="http://schemas.microsoft.com/office/drawing/2014/main" id="{566E2285-0FD9-8D26-074E-AEBF380D1A58}"/>
                </a:ext>
              </a:extLst>
            </p:cNvPr>
            <p:cNvSpPr/>
            <p:nvPr/>
          </p:nvSpPr>
          <p:spPr>
            <a:xfrm>
              <a:off x="9606814" y="2678427"/>
              <a:ext cx="23135" cy="67628"/>
            </a:xfrm>
            <a:custGeom>
              <a:avLst/>
              <a:gdLst/>
              <a:ahLst/>
              <a:cxnLst/>
              <a:rect l="l" t="t" r="r" b="b"/>
              <a:pathLst>
                <a:path w="469" h="1371" extrusionOk="0">
                  <a:moveTo>
                    <a:pt x="302" y="9"/>
                  </a:moveTo>
                  <a:lnTo>
                    <a:pt x="377" y="93"/>
                  </a:lnTo>
                  <a:lnTo>
                    <a:pt x="410" y="118"/>
                  </a:lnTo>
                  <a:lnTo>
                    <a:pt x="435" y="168"/>
                  </a:lnTo>
                  <a:lnTo>
                    <a:pt x="444" y="185"/>
                  </a:lnTo>
                  <a:lnTo>
                    <a:pt x="460" y="235"/>
                  </a:lnTo>
                  <a:lnTo>
                    <a:pt x="469" y="260"/>
                  </a:lnTo>
                  <a:lnTo>
                    <a:pt x="469" y="310"/>
                  </a:lnTo>
                  <a:lnTo>
                    <a:pt x="460" y="377"/>
                  </a:lnTo>
                  <a:lnTo>
                    <a:pt x="460" y="444"/>
                  </a:lnTo>
                  <a:lnTo>
                    <a:pt x="460" y="510"/>
                  </a:lnTo>
                  <a:lnTo>
                    <a:pt x="460" y="586"/>
                  </a:lnTo>
                  <a:lnTo>
                    <a:pt x="460" y="652"/>
                  </a:lnTo>
                  <a:lnTo>
                    <a:pt x="460" y="719"/>
                  </a:lnTo>
                  <a:lnTo>
                    <a:pt x="460" y="786"/>
                  </a:lnTo>
                  <a:lnTo>
                    <a:pt x="460" y="861"/>
                  </a:lnTo>
                  <a:lnTo>
                    <a:pt x="460" y="928"/>
                  </a:lnTo>
                  <a:lnTo>
                    <a:pt x="460" y="995"/>
                  </a:lnTo>
                  <a:lnTo>
                    <a:pt x="460" y="1070"/>
                  </a:lnTo>
                  <a:lnTo>
                    <a:pt x="460" y="1137"/>
                  </a:lnTo>
                  <a:lnTo>
                    <a:pt x="235" y="1371"/>
                  </a:lnTo>
                  <a:lnTo>
                    <a:pt x="1" y="1145"/>
                  </a:lnTo>
                  <a:lnTo>
                    <a:pt x="1" y="1145"/>
                  </a:lnTo>
                  <a:lnTo>
                    <a:pt x="1" y="1078"/>
                  </a:lnTo>
                  <a:lnTo>
                    <a:pt x="1" y="1003"/>
                  </a:lnTo>
                  <a:lnTo>
                    <a:pt x="1" y="928"/>
                  </a:lnTo>
                  <a:lnTo>
                    <a:pt x="1" y="853"/>
                  </a:lnTo>
                  <a:lnTo>
                    <a:pt x="1" y="560"/>
                  </a:lnTo>
                  <a:lnTo>
                    <a:pt x="1" y="494"/>
                  </a:lnTo>
                  <a:lnTo>
                    <a:pt x="1" y="418"/>
                  </a:lnTo>
                  <a:lnTo>
                    <a:pt x="1" y="343"/>
                  </a:lnTo>
                  <a:lnTo>
                    <a:pt x="1" y="268"/>
                  </a:lnTo>
                  <a:lnTo>
                    <a:pt x="1" y="218"/>
                  </a:lnTo>
                  <a:lnTo>
                    <a:pt x="9" y="201"/>
                  </a:lnTo>
                  <a:lnTo>
                    <a:pt x="34" y="151"/>
                  </a:lnTo>
                  <a:lnTo>
                    <a:pt x="51" y="126"/>
                  </a:lnTo>
                  <a:lnTo>
                    <a:pt x="76" y="84"/>
                  </a:lnTo>
                  <a:lnTo>
                    <a:pt x="118" y="59"/>
                  </a:lnTo>
                  <a:lnTo>
                    <a:pt x="2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338;p14">
              <a:extLst>
                <a:ext uri="{FF2B5EF4-FFF2-40B4-BE49-F238E27FC236}">
                  <a16:creationId xmlns:a16="http://schemas.microsoft.com/office/drawing/2014/main" id="{BF2A5D43-17E7-80DB-DF3F-CFB54D2976B1}"/>
                </a:ext>
              </a:extLst>
            </p:cNvPr>
            <p:cNvSpPr/>
            <p:nvPr/>
          </p:nvSpPr>
          <p:spPr>
            <a:xfrm>
              <a:off x="9194337" y="2291058"/>
              <a:ext cx="36700" cy="103094"/>
            </a:xfrm>
            <a:custGeom>
              <a:avLst/>
              <a:gdLst/>
              <a:ahLst/>
              <a:cxnLst/>
              <a:rect l="l" t="t" r="r" b="b"/>
              <a:pathLst>
                <a:path w="744" h="2090" extrusionOk="0">
                  <a:moveTo>
                    <a:pt x="393" y="1"/>
                  </a:moveTo>
                  <a:lnTo>
                    <a:pt x="426" y="76"/>
                  </a:lnTo>
                  <a:lnTo>
                    <a:pt x="493" y="460"/>
                  </a:lnTo>
                  <a:lnTo>
                    <a:pt x="577" y="937"/>
                  </a:lnTo>
                  <a:lnTo>
                    <a:pt x="660" y="1404"/>
                  </a:lnTo>
                  <a:lnTo>
                    <a:pt x="702" y="1638"/>
                  </a:lnTo>
                  <a:lnTo>
                    <a:pt x="744" y="1872"/>
                  </a:lnTo>
                  <a:lnTo>
                    <a:pt x="602" y="2089"/>
                  </a:lnTo>
                  <a:lnTo>
                    <a:pt x="393" y="1947"/>
                  </a:lnTo>
                  <a:lnTo>
                    <a:pt x="343" y="1714"/>
                  </a:lnTo>
                  <a:lnTo>
                    <a:pt x="284" y="1480"/>
                  </a:lnTo>
                  <a:lnTo>
                    <a:pt x="184" y="1012"/>
                  </a:lnTo>
                  <a:lnTo>
                    <a:pt x="76" y="536"/>
                  </a:lnTo>
                  <a:lnTo>
                    <a:pt x="0" y="151"/>
                  </a:lnTo>
                  <a:lnTo>
                    <a:pt x="0" y="76"/>
                  </a:lnTo>
                  <a:lnTo>
                    <a:pt x="25" y="59"/>
                  </a:lnTo>
                  <a:lnTo>
                    <a:pt x="35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339;p14">
              <a:extLst>
                <a:ext uri="{FF2B5EF4-FFF2-40B4-BE49-F238E27FC236}">
                  <a16:creationId xmlns:a16="http://schemas.microsoft.com/office/drawing/2014/main" id="{5BC49E91-5A79-5260-B35A-D03D76F4C38B}"/>
                </a:ext>
              </a:extLst>
            </p:cNvPr>
            <p:cNvSpPr/>
            <p:nvPr/>
          </p:nvSpPr>
          <p:spPr>
            <a:xfrm>
              <a:off x="9294472" y="2604683"/>
              <a:ext cx="35910" cy="145122"/>
            </a:xfrm>
            <a:custGeom>
              <a:avLst/>
              <a:gdLst/>
              <a:ahLst/>
              <a:cxnLst/>
              <a:rect l="l" t="t" r="r" b="b"/>
              <a:pathLst>
                <a:path w="728" h="2942" extrusionOk="0">
                  <a:moveTo>
                    <a:pt x="343" y="59"/>
                  </a:moveTo>
                  <a:lnTo>
                    <a:pt x="343" y="67"/>
                  </a:lnTo>
                  <a:lnTo>
                    <a:pt x="385" y="167"/>
                  </a:lnTo>
                  <a:lnTo>
                    <a:pt x="468" y="360"/>
                  </a:lnTo>
                  <a:lnTo>
                    <a:pt x="477" y="385"/>
                  </a:lnTo>
                  <a:lnTo>
                    <a:pt x="552" y="543"/>
                  </a:lnTo>
                  <a:lnTo>
                    <a:pt x="569" y="577"/>
                  </a:lnTo>
                  <a:lnTo>
                    <a:pt x="610" y="694"/>
                  </a:lnTo>
                  <a:lnTo>
                    <a:pt x="610" y="702"/>
                  </a:lnTo>
                  <a:lnTo>
                    <a:pt x="644" y="811"/>
                  </a:lnTo>
                  <a:lnTo>
                    <a:pt x="644" y="869"/>
                  </a:lnTo>
                  <a:lnTo>
                    <a:pt x="660" y="1020"/>
                  </a:lnTo>
                  <a:lnTo>
                    <a:pt x="660" y="1036"/>
                  </a:lnTo>
                  <a:lnTo>
                    <a:pt x="677" y="1195"/>
                  </a:lnTo>
                  <a:lnTo>
                    <a:pt x="677" y="1279"/>
                  </a:lnTo>
                  <a:lnTo>
                    <a:pt x="677" y="1287"/>
                  </a:lnTo>
                  <a:lnTo>
                    <a:pt x="677" y="1362"/>
                  </a:lnTo>
                  <a:lnTo>
                    <a:pt x="677" y="1446"/>
                  </a:lnTo>
                  <a:lnTo>
                    <a:pt x="677" y="1521"/>
                  </a:lnTo>
                  <a:lnTo>
                    <a:pt x="677" y="1604"/>
                  </a:lnTo>
                  <a:lnTo>
                    <a:pt x="677" y="1688"/>
                  </a:lnTo>
                  <a:lnTo>
                    <a:pt x="677" y="1771"/>
                  </a:lnTo>
                  <a:lnTo>
                    <a:pt x="677" y="1847"/>
                  </a:lnTo>
                  <a:lnTo>
                    <a:pt x="677" y="1905"/>
                  </a:lnTo>
                  <a:lnTo>
                    <a:pt x="677" y="1930"/>
                  </a:lnTo>
                  <a:lnTo>
                    <a:pt x="677" y="2014"/>
                  </a:lnTo>
                  <a:lnTo>
                    <a:pt x="677" y="2097"/>
                  </a:lnTo>
                  <a:lnTo>
                    <a:pt x="685" y="2172"/>
                  </a:lnTo>
                  <a:lnTo>
                    <a:pt x="685" y="2256"/>
                  </a:lnTo>
                  <a:lnTo>
                    <a:pt x="694" y="2340"/>
                  </a:lnTo>
                  <a:lnTo>
                    <a:pt x="702" y="2423"/>
                  </a:lnTo>
                  <a:lnTo>
                    <a:pt x="711" y="2498"/>
                  </a:lnTo>
                  <a:lnTo>
                    <a:pt x="719" y="2582"/>
                  </a:lnTo>
                  <a:lnTo>
                    <a:pt x="727" y="2657"/>
                  </a:lnTo>
                  <a:lnTo>
                    <a:pt x="727" y="2665"/>
                  </a:lnTo>
                  <a:lnTo>
                    <a:pt x="543" y="2941"/>
                  </a:lnTo>
                  <a:lnTo>
                    <a:pt x="268" y="2749"/>
                  </a:lnTo>
                  <a:lnTo>
                    <a:pt x="268" y="2741"/>
                  </a:lnTo>
                  <a:lnTo>
                    <a:pt x="251" y="2665"/>
                  </a:lnTo>
                  <a:lnTo>
                    <a:pt x="234" y="2582"/>
                  </a:lnTo>
                  <a:lnTo>
                    <a:pt x="209" y="2498"/>
                  </a:lnTo>
                  <a:lnTo>
                    <a:pt x="193" y="2415"/>
                  </a:lnTo>
                  <a:lnTo>
                    <a:pt x="176" y="2331"/>
                  </a:lnTo>
                  <a:lnTo>
                    <a:pt x="151" y="2248"/>
                  </a:lnTo>
                  <a:lnTo>
                    <a:pt x="134" y="2164"/>
                  </a:lnTo>
                  <a:lnTo>
                    <a:pt x="117" y="2081"/>
                  </a:lnTo>
                  <a:lnTo>
                    <a:pt x="101" y="1997"/>
                  </a:lnTo>
                  <a:lnTo>
                    <a:pt x="101" y="1972"/>
                  </a:lnTo>
                  <a:lnTo>
                    <a:pt x="92" y="1913"/>
                  </a:lnTo>
                  <a:lnTo>
                    <a:pt x="76" y="1830"/>
                  </a:lnTo>
                  <a:lnTo>
                    <a:pt x="59" y="1746"/>
                  </a:lnTo>
                  <a:lnTo>
                    <a:pt x="51" y="1663"/>
                  </a:lnTo>
                  <a:lnTo>
                    <a:pt x="34" y="1579"/>
                  </a:lnTo>
                  <a:lnTo>
                    <a:pt x="25" y="1496"/>
                  </a:lnTo>
                  <a:lnTo>
                    <a:pt x="9" y="1412"/>
                  </a:lnTo>
                  <a:lnTo>
                    <a:pt x="0" y="1337"/>
                  </a:lnTo>
                  <a:lnTo>
                    <a:pt x="0" y="1329"/>
                  </a:lnTo>
                  <a:lnTo>
                    <a:pt x="34" y="1254"/>
                  </a:lnTo>
                  <a:lnTo>
                    <a:pt x="17" y="1086"/>
                  </a:lnTo>
                  <a:lnTo>
                    <a:pt x="17" y="1070"/>
                  </a:lnTo>
                  <a:lnTo>
                    <a:pt x="17" y="919"/>
                  </a:lnTo>
                  <a:lnTo>
                    <a:pt x="17" y="861"/>
                  </a:lnTo>
                  <a:lnTo>
                    <a:pt x="25" y="752"/>
                  </a:lnTo>
                  <a:lnTo>
                    <a:pt x="25" y="744"/>
                  </a:lnTo>
                  <a:lnTo>
                    <a:pt x="51" y="619"/>
                  </a:lnTo>
                  <a:lnTo>
                    <a:pt x="67" y="585"/>
                  </a:lnTo>
                  <a:lnTo>
                    <a:pt x="117" y="410"/>
                  </a:lnTo>
                  <a:lnTo>
                    <a:pt x="126" y="385"/>
                  </a:lnTo>
                  <a:lnTo>
                    <a:pt x="184" y="184"/>
                  </a:lnTo>
                  <a:lnTo>
                    <a:pt x="209" y="84"/>
                  </a:lnTo>
                  <a:lnTo>
                    <a:pt x="209" y="76"/>
                  </a:lnTo>
                  <a:lnTo>
                    <a:pt x="27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340;p14">
              <a:extLst>
                <a:ext uri="{FF2B5EF4-FFF2-40B4-BE49-F238E27FC236}">
                  <a16:creationId xmlns:a16="http://schemas.microsoft.com/office/drawing/2014/main" id="{711CCEFA-72D8-6995-060A-6E3AFB2716AC}"/>
                </a:ext>
              </a:extLst>
            </p:cNvPr>
            <p:cNvSpPr/>
            <p:nvPr/>
          </p:nvSpPr>
          <p:spPr>
            <a:xfrm>
              <a:off x="9126315" y="2773235"/>
              <a:ext cx="55691" cy="131507"/>
            </a:xfrm>
            <a:custGeom>
              <a:avLst/>
              <a:gdLst/>
              <a:ahLst/>
              <a:cxnLst/>
              <a:rect l="l" t="t" r="r" b="b"/>
              <a:pathLst>
                <a:path w="1129" h="2666" extrusionOk="0">
                  <a:moveTo>
                    <a:pt x="193" y="42"/>
                  </a:moveTo>
                  <a:lnTo>
                    <a:pt x="252" y="109"/>
                  </a:lnTo>
                  <a:lnTo>
                    <a:pt x="327" y="167"/>
                  </a:lnTo>
                  <a:lnTo>
                    <a:pt x="327" y="167"/>
                  </a:lnTo>
                  <a:lnTo>
                    <a:pt x="369" y="242"/>
                  </a:lnTo>
                  <a:lnTo>
                    <a:pt x="402" y="309"/>
                  </a:lnTo>
                  <a:lnTo>
                    <a:pt x="427" y="359"/>
                  </a:lnTo>
                  <a:lnTo>
                    <a:pt x="435" y="384"/>
                  </a:lnTo>
                  <a:lnTo>
                    <a:pt x="460" y="460"/>
                  </a:lnTo>
                  <a:lnTo>
                    <a:pt x="477" y="535"/>
                  </a:lnTo>
                  <a:lnTo>
                    <a:pt x="502" y="610"/>
                  </a:lnTo>
                  <a:lnTo>
                    <a:pt x="527" y="677"/>
                  </a:lnTo>
                  <a:lnTo>
                    <a:pt x="544" y="752"/>
                  </a:lnTo>
                  <a:lnTo>
                    <a:pt x="569" y="827"/>
                  </a:lnTo>
                  <a:lnTo>
                    <a:pt x="594" y="902"/>
                  </a:lnTo>
                  <a:lnTo>
                    <a:pt x="619" y="978"/>
                  </a:lnTo>
                  <a:lnTo>
                    <a:pt x="644" y="1053"/>
                  </a:lnTo>
                  <a:lnTo>
                    <a:pt x="669" y="1128"/>
                  </a:lnTo>
                  <a:lnTo>
                    <a:pt x="694" y="1195"/>
                  </a:lnTo>
                  <a:lnTo>
                    <a:pt x="719" y="1270"/>
                  </a:lnTo>
                  <a:lnTo>
                    <a:pt x="744" y="1345"/>
                  </a:lnTo>
                  <a:lnTo>
                    <a:pt x="770" y="1420"/>
                  </a:lnTo>
                  <a:lnTo>
                    <a:pt x="795" y="1496"/>
                  </a:lnTo>
                  <a:lnTo>
                    <a:pt x="795" y="1504"/>
                  </a:lnTo>
                  <a:lnTo>
                    <a:pt x="820" y="1562"/>
                  </a:lnTo>
                  <a:lnTo>
                    <a:pt x="845" y="1638"/>
                  </a:lnTo>
                  <a:lnTo>
                    <a:pt x="870" y="1713"/>
                  </a:lnTo>
                  <a:lnTo>
                    <a:pt x="903" y="1788"/>
                  </a:lnTo>
                  <a:lnTo>
                    <a:pt x="928" y="1855"/>
                  </a:lnTo>
                  <a:lnTo>
                    <a:pt x="962" y="1930"/>
                  </a:lnTo>
                  <a:lnTo>
                    <a:pt x="987" y="2005"/>
                  </a:lnTo>
                  <a:lnTo>
                    <a:pt x="1020" y="2072"/>
                  </a:lnTo>
                  <a:lnTo>
                    <a:pt x="1045" y="2147"/>
                  </a:lnTo>
                  <a:lnTo>
                    <a:pt x="1079" y="2222"/>
                  </a:lnTo>
                  <a:lnTo>
                    <a:pt x="1104" y="2289"/>
                  </a:lnTo>
                  <a:lnTo>
                    <a:pt x="1129" y="2348"/>
                  </a:lnTo>
                  <a:lnTo>
                    <a:pt x="1129" y="2364"/>
                  </a:lnTo>
                  <a:lnTo>
                    <a:pt x="1012" y="2665"/>
                  </a:lnTo>
                  <a:lnTo>
                    <a:pt x="711" y="2540"/>
                  </a:lnTo>
                  <a:lnTo>
                    <a:pt x="711" y="2531"/>
                  </a:lnTo>
                  <a:lnTo>
                    <a:pt x="678" y="2473"/>
                  </a:lnTo>
                  <a:lnTo>
                    <a:pt x="653" y="2398"/>
                  </a:lnTo>
                  <a:lnTo>
                    <a:pt x="628" y="2331"/>
                  </a:lnTo>
                  <a:lnTo>
                    <a:pt x="594" y="2256"/>
                  </a:lnTo>
                  <a:lnTo>
                    <a:pt x="569" y="2181"/>
                  </a:lnTo>
                  <a:lnTo>
                    <a:pt x="536" y="2105"/>
                  </a:lnTo>
                  <a:lnTo>
                    <a:pt x="502" y="2030"/>
                  </a:lnTo>
                  <a:lnTo>
                    <a:pt x="477" y="1955"/>
                  </a:lnTo>
                  <a:lnTo>
                    <a:pt x="444" y="1880"/>
                  </a:lnTo>
                  <a:lnTo>
                    <a:pt x="419" y="1805"/>
                  </a:lnTo>
                  <a:lnTo>
                    <a:pt x="385" y="1729"/>
                  </a:lnTo>
                  <a:lnTo>
                    <a:pt x="369" y="1671"/>
                  </a:lnTo>
                  <a:lnTo>
                    <a:pt x="369" y="1654"/>
                  </a:lnTo>
                  <a:lnTo>
                    <a:pt x="343" y="1579"/>
                  </a:lnTo>
                  <a:lnTo>
                    <a:pt x="318" y="1504"/>
                  </a:lnTo>
                  <a:lnTo>
                    <a:pt x="285" y="1429"/>
                  </a:lnTo>
                  <a:lnTo>
                    <a:pt x="260" y="1345"/>
                  </a:lnTo>
                  <a:lnTo>
                    <a:pt x="235" y="1270"/>
                  </a:lnTo>
                  <a:lnTo>
                    <a:pt x="210" y="1195"/>
                  </a:lnTo>
                  <a:lnTo>
                    <a:pt x="193" y="1120"/>
                  </a:lnTo>
                  <a:lnTo>
                    <a:pt x="168" y="1044"/>
                  </a:lnTo>
                  <a:lnTo>
                    <a:pt x="143" y="961"/>
                  </a:lnTo>
                  <a:lnTo>
                    <a:pt x="118" y="886"/>
                  </a:lnTo>
                  <a:lnTo>
                    <a:pt x="93" y="811"/>
                  </a:lnTo>
                  <a:lnTo>
                    <a:pt x="76" y="735"/>
                  </a:lnTo>
                  <a:lnTo>
                    <a:pt x="51" y="652"/>
                  </a:lnTo>
                  <a:lnTo>
                    <a:pt x="34" y="577"/>
                  </a:lnTo>
                  <a:lnTo>
                    <a:pt x="9" y="501"/>
                  </a:lnTo>
                  <a:lnTo>
                    <a:pt x="1" y="476"/>
                  </a:lnTo>
                  <a:lnTo>
                    <a:pt x="1" y="251"/>
                  </a:lnTo>
                  <a:lnTo>
                    <a:pt x="1" y="251"/>
                  </a:lnTo>
                  <a:lnTo>
                    <a:pt x="43" y="167"/>
                  </a:lnTo>
                  <a:lnTo>
                    <a:pt x="68" y="75"/>
                  </a:lnTo>
                  <a:lnTo>
                    <a:pt x="11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341;p14">
              <a:extLst>
                <a:ext uri="{FF2B5EF4-FFF2-40B4-BE49-F238E27FC236}">
                  <a16:creationId xmlns:a16="http://schemas.microsoft.com/office/drawing/2014/main" id="{F397648C-F8EF-EA20-AF9D-D2A62FA779E9}"/>
                </a:ext>
              </a:extLst>
            </p:cNvPr>
            <p:cNvSpPr/>
            <p:nvPr/>
          </p:nvSpPr>
          <p:spPr>
            <a:xfrm>
              <a:off x="9355441" y="2887773"/>
              <a:ext cx="19830" cy="107633"/>
            </a:xfrm>
            <a:custGeom>
              <a:avLst/>
              <a:gdLst/>
              <a:ahLst/>
              <a:cxnLst/>
              <a:rect l="l" t="t" r="r" b="b"/>
              <a:pathLst>
                <a:path w="402" h="2182" extrusionOk="0">
                  <a:moveTo>
                    <a:pt x="335" y="67"/>
                  </a:moveTo>
                  <a:lnTo>
                    <a:pt x="335" y="76"/>
                  </a:lnTo>
                  <a:lnTo>
                    <a:pt x="335" y="126"/>
                  </a:lnTo>
                  <a:lnTo>
                    <a:pt x="343" y="193"/>
                  </a:lnTo>
                  <a:lnTo>
                    <a:pt x="343" y="251"/>
                  </a:lnTo>
                  <a:lnTo>
                    <a:pt x="352" y="318"/>
                  </a:lnTo>
                  <a:lnTo>
                    <a:pt x="352" y="318"/>
                  </a:lnTo>
                  <a:lnTo>
                    <a:pt x="360" y="377"/>
                  </a:lnTo>
                  <a:lnTo>
                    <a:pt x="368" y="435"/>
                  </a:lnTo>
                  <a:lnTo>
                    <a:pt x="377" y="494"/>
                  </a:lnTo>
                  <a:lnTo>
                    <a:pt x="377" y="502"/>
                  </a:lnTo>
                  <a:lnTo>
                    <a:pt x="377" y="560"/>
                  </a:lnTo>
                  <a:lnTo>
                    <a:pt x="377" y="619"/>
                  </a:lnTo>
                  <a:lnTo>
                    <a:pt x="377" y="652"/>
                  </a:lnTo>
                  <a:lnTo>
                    <a:pt x="377" y="677"/>
                  </a:lnTo>
                  <a:lnTo>
                    <a:pt x="377" y="744"/>
                  </a:lnTo>
                  <a:lnTo>
                    <a:pt x="377" y="1329"/>
                  </a:lnTo>
                  <a:lnTo>
                    <a:pt x="377" y="1396"/>
                  </a:lnTo>
                  <a:lnTo>
                    <a:pt x="377" y="1438"/>
                  </a:lnTo>
                  <a:lnTo>
                    <a:pt x="377" y="1454"/>
                  </a:lnTo>
                  <a:lnTo>
                    <a:pt x="377" y="1513"/>
                  </a:lnTo>
                  <a:lnTo>
                    <a:pt x="377" y="1571"/>
                  </a:lnTo>
                  <a:lnTo>
                    <a:pt x="377" y="1630"/>
                  </a:lnTo>
                  <a:lnTo>
                    <a:pt x="377" y="1688"/>
                  </a:lnTo>
                  <a:lnTo>
                    <a:pt x="377" y="1747"/>
                  </a:lnTo>
                  <a:lnTo>
                    <a:pt x="377" y="1805"/>
                  </a:lnTo>
                  <a:lnTo>
                    <a:pt x="385" y="1872"/>
                  </a:lnTo>
                  <a:lnTo>
                    <a:pt x="393" y="1930"/>
                  </a:lnTo>
                  <a:lnTo>
                    <a:pt x="402" y="1981"/>
                  </a:lnTo>
                  <a:lnTo>
                    <a:pt x="402" y="1989"/>
                  </a:lnTo>
                  <a:lnTo>
                    <a:pt x="260" y="2181"/>
                  </a:lnTo>
                  <a:lnTo>
                    <a:pt x="68" y="2039"/>
                  </a:lnTo>
                  <a:lnTo>
                    <a:pt x="68" y="2031"/>
                  </a:lnTo>
                  <a:lnTo>
                    <a:pt x="59" y="1981"/>
                  </a:lnTo>
                  <a:lnTo>
                    <a:pt x="51" y="1914"/>
                  </a:lnTo>
                  <a:lnTo>
                    <a:pt x="43" y="1847"/>
                  </a:lnTo>
                  <a:lnTo>
                    <a:pt x="34" y="1788"/>
                  </a:lnTo>
                  <a:lnTo>
                    <a:pt x="26" y="1722"/>
                  </a:lnTo>
                  <a:lnTo>
                    <a:pt x="18" y="1663"/>
                  </a:lnTo>
                  <a:lnTo>
                    <a:pt x="9" y="1596"/>
                  </a:lnTo>
                  <a:lnTo>
                    <a:pt x="1" y="1538"/>
                  </a:lnTo>
                  <a:lnTo>
                    <a:pt x="1" y="1471"/>
                  </a:lnTo>
                  <a:lnTo>
                    <a:pt x="1" y="1471"/>
                  </a:lnTo>
                  <a:lnTo>
                    <a:pt x="1" y="1412"/>
                  </a:lnTo>
                  <a:lnTo>
                    <a:pt x="1" y="1354"/>
                  </a:lnTo>
                  <a:lnTo>
                    <a:pt x="1" y="1287"/>
                  </a:lnTo>
                  <a:lnTo>
                    <a:pt x="1" y="1229"/>
                  </a:lnTo>
                  <a:lnTo>
                    <a:pt x="1" y="978"/>
                  </a:lnTo>
                  <a:lnTo>
                    <a:pt x="1" y="911"/>
                  </a:lnTo>
                  <a:lnTo>
                    <a:pt x="1" y="853"/>
                  </a:lnTo>
                  <a:lnTo>
                    <a:pt x="1" y="786"/>
                  </a:lnTo>
                  <a:lnTo>
                    <a:pt x="1" y="727"/>
                  </a:lnTo>
                  <a:lnTo>
                    <a:pt x="1" y="661"/>
                  </a:lnTo>
                  <a:lnTo>
                    <a:pt x="1" y="636"/>
                  </a:lnTo>
                  <a:lnTo>
                    <a:pt x="1" y="602"/>
                  </a:lnTo>
                  <a:lnTo>
                    <a:pt x="18" y="544"/>
                  </a:lnTo>
                  <a:lnTo>
                    <a:pt x="26" y="477"/>
                  </a:lnTo>
                  <a:lnTo>
                    <a:pt x="26" y="468"/>
                  </a:lnTo>
                  <a:lnTo>
                    <a:pt x="43" y="418"/>
                  </a:lnTo>
                  <a:lnTo>
                    <a:pt x="59" y="360"/>
                  </a:lnTo>
                  <a:lnTo>
                    <a:pt x="76" y="301"/>
                  </a:lnTo>
                  <a:lnTo>
                    <a:pt x="76" y="301"/>
                  </a:lnTo>
                  <a:lnTo>
                    <a:pt x="101" y="235"/>
                  </a:lnTo>
                  <a:lnTo>
                    <a:pt x="118" y="176"/>
                  </a:lnTo>
                  <a:lnTo>
                    <a:pt x="134" y="118"/>
                  </a:lnTo>
                  <a:lnTo>
                    <a:pt x="151" y="67"/>
                  </a:lnTo>
                  <a:lnTo>
                    <a:pt x="151" y="59"/>
                  </a:lnTo>
                  <a:lnTo>
                    <a:pt x="22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342;p14">
              <a:extLst>
                <a:ext uri="{FF2B5EF4-FFF2-40B4-BE49-F238E27FC236}">
                  <a16:creationId xmlns:a16="http://schemas.microsoft.com/office/drawing/2014/main" id="{40C9FF03-B41D-2BA5-05F2-610FD39F6337}"/>
                </a:ext>
              </a:extLst>
            </p:cNvPr>
            <p:cNvSpPr/>
            <p:nvPr/>
          </p:nvSpPr>
          <p:spPr>
            <a:xfrm>
              <a:off x="8992834" y="2372251"/>
              <a:ext cx="37933" cy="145122"/>
            </a:xfrm>
            <a:custGeom>
              <a:avLst/>
              <a:gdLst/>
              <a:ahLst/>
              <a:cxnLst/>
              <a:rect l="l" t="t" r="r" b="b"/>
              <a:pathLst>
                <a:path w="769" h="2942" extrusionOk="0">
                  <a:moveTo>
                    <a:pt x="234" y="68"/>
                  </a:moveTo>
                  <a:lnTo>
                    <a:pt x="234" y="76"/>
                  </a:lnTo>
                  <a:lnTo>
                    <a:pt x="259" y="151"/>
                  </a:lnTo>
                  <a:lnTo>
                    <a:pt x="293" y="235"/>
                  </a:lnTo>
                  <a:lnTo>
                    <a:pt x="301" y="251"/>
                  </a:lnTo>
                  <a:lnTo>
                    <a:pt x="326" y="318"/>
                  </a:lnTo>
                  <a:lnTo>
                    <a:pt x="359" y="385"/>
                  </a:lnTo>
                  <a:lnTo>
                    <a:pt x="359" y="393"/>
                  </a:lnTo>
                  <a:lnTo>
                    <a:pt x="385" y="477"/>
                  </a:lnTo>
                  <a:lnTo>
                    <a:pt x="385" y="477"/>
                  </a:lnTo>
                  <a:lnTo>
                    <a:pt x="401" y="560"/>
                  </a:lnTo>
                  <a:lnTo>
                    <a:pt x="410" y="644"/>
                  </a:lnTo>
                  <a:lnTo>
                    <a:pt x="418" y="728"/>
                  </a:lnTo>
                  <a:lnTo>
                    <a:pt x="426" y="811"/>
                  </a:lnTo>
                  <a:lnTo>
                    <a:pt x="443" y="895"/>
                  </a:lnTo>
                  <a:lnTo>
                    <a:pt x="451" y="970"/>
                  </a:lnTo>
                  <a:lnTo>
                    <a:pt x="460" y="1012"/>
                  </a:lnTo>
                  <a:lnTo>
                    <a:pt x="468" y="1053"/>
                  </a:lnTo>
                  <a:lnTo>
                    <a:pt x="476" y="1137"/>
                  </a:lnTo>
                  <a:lnTo>
                    <a:pt x="493" y="1220"/>
                  </a:lnTo>
                  <a:lnTo>
                    <a:pt x="502" y="1304"/>
                  </a:lnTo>
                  <a:lnTo>
                    <a:pt x="518" y="1387"/>
                  </a:lnTo>
                  <a:lnTo>
                    <a:pt x="535" y="1471"/>
                  </a:lnTo>
                  <a:lnTo>
                    <a:pt x="552" y="1555"/>
                  </a:lnTo>
                  <a:lnTo>
                    <a:pt x="560" y="1630"/>
                  </a:lnTo>
                  <a:lnTo>
                    <a:pt x="577" y="1713"/>
                  </a:lnTo>
                  <a:lnTo>
                    <a:pt x="585" y="1755"/>
                  </a:lnTo>
                  <a:lnTo>
                    <a:pt x="593" y="1797"/>
                  </a:lnTo>
                  <a:lnTo>
                    <a:pt x="610" y="1880"/>
                  </a:lnTo>
                  <a:lnTo>
                    <a:pt x="644" y="2047"/>
                  </a:lnTo>
                  <a:lnTo>
                    <a:pt x="677" y="2215"/>
                  </a:lnTo>
                  <a:lnTo>
                    <a:pt x="710" y="2382"/>
                  </a:lnTo>
                  <a:lnTo>
                    <a:pt x="769" y="2707"/>
                  </a:lnTo>
                  <a:lnTo>
                    <a:pt x="769" y="2716"/>
                  </a:lnTo>
                  <a:lnTo>
                    <a:pt x="635" y="2941"/>
                  </a:lnTo>
                  <a:lnTo>
                    <a:pt x="418" y="2799"/>
                  </a:lnTo>
                  <a:lnTo>
                    <a:pt x="418" y="2783"/>
                  </a:lnTo>
                  <a:lnTo>
                    <a:pt x="343" y="2465"/>
                  </a:lnTo>
                  <a:lnTo>
                    <a:pt x="301" y="2298"/>
                  </a:lnTo>
                  <a:lnTo>
                    <a:pt x="259" y="2131"/>
                  </a:lnTo>
                  <a:lnTo>
                    <a:pt x="226" y="1964"/>
                  </a:lnTo>
                  <a:lnTo>
                    <a:pt x="209" y="1880"/>
                  </a:lnTo>
                  <a:lnTo>
                    <a:pt x="201" y="1839"/>
                  </a:lnTo>
                  <a:lnTo>
                    <a:pt x="192" y="1797"/>
                  </a:lnTo>
                  <a:lnTo>
                    <a:pt x="176" y="1713"/>
                  </a:lnTo>
                  <a:lnTo>
                    <a:pt x="159" y="1621"/>
                  </a:lnTo>
                  <a:lnTo>
                    <a:pt x="142" y="1538"/>
                  </a:lnTo>
                  <a:lnTo>
                    <a:pt x="126" y="1454"/>
                  </a:lnTo>
                  <a:lnTo>
                    <a:pt x="109" y="1371"/>
                  </a:lnTo>
                  <a:lnTo>
                    <a:pt x="92" y="1287"/>
                  </a:lnTo>
                  <a:lnTo>
                    <a:pt x="75" y="1204"/>
                  </a:lnTo>
                  <a:lnTo>
                    <a:pt x="59" y="1112"/>
                  </a:lnTo>
                  <a:lnTo>
                    <a:pt x="59" y="1070"/>
                  </a:lnTo>
                  <a:lnTo>
                    <a:pt x="50" y="1028"/>
                  </a:lnTo>
                  <a:lnTo>
                    <a:pt x="42" y="945"/>
                  </a:lnTo>
                  <a:lnTo>
                    <a:pt x="34" y="853"/>
                  </a:lnTo>
                  <a:lnTo>
                    <a:pt x="17" y="769"/>
                  </a:lnTo>
                  <a:lnTo>
                    <a:pt x="9" y="686"/>
                  </a:lnTo>
                  <a:lnTo>
                    <a:pt x="0" y="594"/>
                  </a:lnTo>
                  <a:lnTo>
                    <a:pt x="0" y="510"/>
                  </a:lnTo>
                  <a:lnTo>
                    <a:pt x="0" y="510"/>
                  </a:lnTo>
                  <a:lnTo>
                    <a:pt x="9" y="418"/>
                  </a:lnTo>
                  <a:lnTo>
                    <a:pt x="9" y="402"/>
                  </a:lnTo>
                  <a:lnTo>
                    <a:pt x="34" y="335"/>
                  </a:lnTo>
                  <a:lnTo>
                    <a:pt x="50" y="268"/>
                  </a:lnTo>
                  <a:lnTo>
                    <a:pt x="59" y="243"/>
                  </a:lnTo>
                  <a:lnTo>
                    <a:pt x="84" y="159"/>
                  </a:lnTo>
                  <a:lnTo>
                    <a:pt x="101" y="76"/>
                  </a:lnTo>
                  <a:lnTo>
                    <a:pt x="101" y="68"/>
                  </a:lnTo>
                  <a:lnTo>
                    <a:pt x="167"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343;p14">
              <a:extLst>
                <a:ext uri="{FF2B5EF4-FFF2-40B4-BE49-F238E27FC236}">
                  <a16:creationId xmlns:a16="http://schemas.microsoft.com/office/drawing/2014/main" id="{38025ACC-009B-10A9-4983-BD38F2AFA608}"/>
                </a:ext>
              </a:extLst>
            </p:cNvPr>
            <p:cNvSpPr/>
            <p:nvPr/>
          </p:nvSpPr>
          <p:spPr>
            <a:xfrm>
              <a:off x="8890233" y="2689131"/>
              <a:ext cx="51942" cy="115476"/>
            </a:xfrm>
            <a:custGeom>
              <a:avLst/>
              <a:gdLst/>
              <a:ahLst/>
              <a:cxnLst/>
              <a:rect l="l" t="t" r="r" b="b"/>
              <a:pathLst>
                <a:path w="1053" h="2341" extrusionOk="0">
                  <a:moveTo>
                    <a:pt x="150" y="43"/>
                  </a:moveTo>
                  <a:lnTo>
                    <a:pt x="150" y="51"/>
                  </a:lnTo>
                  <a:lnTo>
                    <a:pt x="176" y="110"/>
                  </a:lnTo>
                  <a:lnTo>
                    <a:pt x="209" y="168"/>
                  </a:lnTo>
                  <a:lnTo>
                    <a:pt x="251" y="227"/>
                  </a:lnTo>
                  <a:lnTo>
                    <a:pt x="267" y="260"/>
                  </a:lnTo>
                  <a:lnTo>
                    <a:pt x="284" y="293"/>
                  </a:lnTo>
                  <a:lnTo>
                    <a:pt x="326" y="352"/>
                  </a:lnTo>
                  <a:lnTo>
                    <a:pt x="359" y="410"/>
                  </a:lnTo>
                  <a:lnTo>
                    <a:pt x="359" y="410"/>
                  </a:lnTo>
                  <a:lnTo>
                    <a:pt x="393" y="469"/>
                  </a:lnTo>
                  <a:lnTo>
                    <a:pt x="426" y="527"/>
                  </a:lnTo>
                  <a:lnTo>
                    <a:pt x="435" y="544"/>
                  </a:lnTo>
                  <a:lnTo>
                    <a:pt x="451" y="594"/>
                  </a:lnTo>
                  <a:lnTo>
                    <a:pt x="476" y="661"/>
                  </a:lnTo>
                  <a:lnTo>
                    <a:pt x="501" y="719"/>
                  </a:lnTo>
                  <a:lnTo>
                    <a:pt x="526" y="786"/>
                  </a:lnTo>
                  <a:lnTo>
                    <a:pt x="551" y="853"/>
                  </a:lnTo>
                  <a:lnTo>
                    <a:pt x="577" y="912"/>
                  </a:lnTo>
                  <a:lnTo>
                    <a:pt x="577" y="920"/>
                  </a:lnTo>
                  <a:lnTo>
                    <a:pt x="593" y="978"/>
                  </a:lnTo>
                  <a:lnTo>
                    <a:pt x="618" y="1037"/>
                  </a:lnTo>
                  <a:lnTo>
                    <a:pt x="643" y="1104"/>
                  </a:lnTo>
                  <a:lnTo>
                    <a:pt x="668" y="1162"/>
                  </a:lnTo>
                  <a:lnTo>
                    <a:pt x="694" y="1229"/>
                  </a:lnTo>
                  <a:lnTo>
                    <a:pt x="719" y="1287"/>
                  </a:lnTo>
                  <a:lnTo>
                    <a:pt x="744" y="1354"/>
                  </a:lnTo>
                  <a:lnTo>
                    <a:pt x="777" y="1413"/>
                  </a:lnTo>
                  <a:lnTo>
                    <a:pt x="777" y="1421"/>
                  </a:lnTo>
                  <a:lnTo>
                    <a:pt x="794" y="1480"/>
                  </a:lnTo>
                  <a:lnTo>
                    <a:pt x="827" y="1538"/>
                  </a:lnTo>
                  <a:lnTo>
                    <a:pt x="852" y="1605"/>
                  </a:lnTo>
                  <a:lnTo>
                    <a:pt x="877" y="1663"/>
                  </a:lnTo>
                  <a:lnTo>
                    <a:pt x="911" y="1730"/>
                  </a:lnTo>
                  <a:lnTo>
                    <a:pt x="936" y="1789"/>
                  </a:lnTo>
                  <a:lnTo>
                    <a:pt x="969" y="1847"/>
                  </a:lnTo>
                  <a:lnTo>
                    <a:pt x="994" y="1906"/>
                  </a:lnTo>
                  <a:lnTo>
                    <a:pt x="1028" y="1973"/>
                  </a:lnTo>
                  <a:lnTo>
                    <a:pt x="1053" y="2023"/>
                  </a:lnTo>
                  <a:lnTo>
                    <a:pt x="1053" y="2031"/>
                  </a:lnTo>
                  <a:lnTo>
                    <a:pt x="952" y="2340"/>
                  </a:lnTo>
                  <a:lnTo>
                    <a:pt x="643" y="2248"/>
                  </a:lnTo>
                  <a:lnTo>
                    <a:pt x="635" y="2232"/>
                  </a:lnTo>
                  <a:lnTo>
                    <a:pt x="610" y="2181"/>
                  </a:lnTo>
                  <a:lnTo>
                    <a:pt x="577" y="2123"/>
                  </a:lnTo>
                  <a:lnTo>
                    <a:pt x="543" y="2056"/>
                  </a:lnTo>
                  <a:lnTo>
                    <a:pt x="510" y="1989"/>
                  </a:lnTo>
                  <a:lnTo>
                    <a:pt x="476" y="1931"/>
                  </a:lnTo>
                  <a:lnTo>
                    <a:pt x="451" y="1864"/>
                  </a:lnTo>
                  <a:lnTo>
                    <a:pt x="418" y="1797"/>
                  </a:lnTo>
                  <a:lnTo>
                    <a:pt x="384" y="1739"/>
                  </a:lnTo>
                  <a:lnTo>
                    <a:pt x="359" y="1672"/>
                  </a:lnTo>
                  <a:lnTo>
                    <a:pt x="334" y="1613"/>
                  </a:lnTo>
                  <a:lnTo>
                    <a:pt x="334" y="1605"/>
                  </a:lnTo>
                  <a:lnTo>
                    <a:pt x="309" y="1538"/>
                  </a:lnTo>
                  <a:lnTo>
                    <a:pt x="276" y="1471"/>
                  </a:lnTo>
                  <a:lnTo>
                    <a:pt x="251" y="1404"/>
                  </a:lnTo>
                  <a:lnTo>
                    <a:pt x="226" y="1338"/>
                  </a:lnTo>
                  <a:lnTo>
                    <a:pt x="201" y="1271"/>
                  </a:lnTo>
                  <a:lnTo>
                    <a:pt x="176" y="1204"/>
                  </a:lnTo>
                  <a:lnTo>
                    <a:pt x="150" y="1137"/>
                  </a:lnTo>
                  <a:lnTo>
                    <a:pt x="134" y="1087"/>
                  </a:lnTo>
                  <a:lnTo>
                    <a:pt x="134" y="1070"/>
                  </a:lnTo>
                  <a:lnTo>
                    <a:pt x="109" y="1003"/>
                  </a:lnTo>
                  <a:lnTo>
                    <a:pt x="92" y="937"/>
                  </a:lnTo>
                  <a:lnTo>
                    <a:pt x="67" y="870"/>
                  </a:lnTo>
                  <a:lnTo>
                    <a:pt x="50" y="795"/>
                  </a:lnTo>
                  <a:lnTo>
                    <a:pt x="34" y="728"/>
                  </a:lnTo>
                  <a:lnTo>
                    <a:pt x="17" y="678"/>
                  </a:lnTo>
                  <a:lnTo>
                    <a:pt x="17" y="661"/>
                  </a:lnTo>
                  <a:lnTo>
                    <a:pt x="8" y="586"/>
                  </a:lnTo>
                  <a:lnTo>
                    <a:pt x="0" y="519"/>
                  </a:lnTo>
                  <a:lnTo>
                    <a:pt x="0" y="519"/>
                  </a:lnTo>
                  <a:lnTo>
                    <a:pt x="0" y="335"/>
                  </a:lnTo>
                  <a:lnTo>
                    <a:pt x="0" y="293"/>
                  </a:lnTo>
                  <a:lnTo>
                    <a:pt x="0" y="218"/>
                  </a:lnTo>
                  <a:lnTo>
                    <a:pt x="0" y="76"/>
                  </a:lnTo>
                  <a:lnTo>
                    <a:pt x="50"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344;p14">
              <a:extLst>
                <a:ext uri="{FF2B5EF4-FFF2-40B4-BE49-F238E27FC236}">
                  <a16:creationId xmlns:a16="http://schemas.microsoft.com/office/drawing/2014/main" id="{28EC8CF6-819C-2F33-42D6-373C8FF65164}"/>
                </a:ext>
              </a:extLst>
            </p:cNvPr>
            <p:cNvSpPr/>
            <p:nvPr/>
          </p:nvSpPr>
          <p:spPr>
            <a:xfrm>
              <a:off x="8776089" y="2350399"/>
              <a:ext cx="52780" cy="92390"/>
            </a:xfrm>
            <a:custGeom>
              <a:avLst/>
              <a:gdLst/>
              <a:ahLst/>
              <a:cxnLst/>
              <a:rect l="l" t="t" r="r" b="b"/>
              <a:pathLst>
                <a:path w="1070" h="1873" extrusionOk="0">
                  <a:moveTo>
                    <a:pt x="301" y="26"/>
                  </a:moveTo>
                  <a:lnTo>
                    <a:pt x="326" y="59"/>
                  </a:lnTo>
                  <a:lnTo>
                    <a:pt x="401" y="151"/>
                  </a:lnTo>
                  <a:lnTo>
                    <a:pt x="401" y="151"/>
                  </a:lnTo>
                  <a:lnTo>
                    <a:pt x="501" y="360"/>
                  </a:lnTo>
                  <a:lnTo>
                    <a:pt x="593" y="569"/>
                  </a:lnTo>
                  <a:lnTo>
                    <a:pt x="685" y="778"/>
                  </a:lnTo>
                  <a:lnTo>
                    <a:pt x="785" y="987"/>
                  </a:lnTo>
                  <a:lnTo>
                    <a:pt x="785" y="987"/>
                  </a:lnTo>
                  <a:lnTo>
                    <a:pt x="877" y="1196"/>
                  </a:lnTo>
                  <a:lnTo>
                    <a:pt x="977" y="1404"/>
                  </a:lnTo>
                  <a:lnTo>
                    <a:pt x="1069" y="1605"/>
                  </a:lnTo>
                  <a:lnTo>
                    <a:pt x="1069" y="1613"/>
                  </a:lnTo>
                  <a:lnTo>
                    <a:pt x="977" y="1872"/>
                  </a:lnTo>
                  <a:lnTo>
                    <a:pt x="718" y="1780"/>
                  </a:lnTo>
                  <a:lnTo>
                    <a:pt x="718" y="1772"/>
                  </a:lnTo>
                  <a:lnTo>
                    <a:pt x="618" y="1572"/>
                  </a:lnTo>
                  <a:lnTo>
                    <a:pt x="518" y="1363"/>
                  </a:lnTo>
                  <a:lnTo>
                    <a:pt x="409" y="1154"/>
                  </a:lnTo>
                  <a:lnTo>
                    <a:pt x="409" y="1154"/>
                  </a:lnTo>
                  <a:lnTo>
                    <a:pt x="317" y="945"/>
                  </a:lnTo>
                  <a:lnTo>
                    <a:pt x="217" y="736"/>
                  </a:lnTo>
                  <a:lnTo>
                    <a:pt x="117" y="527"/>
                  </a:lnTo>
                  <a:lnTo>
                    <a:pt x="17" y="318"/>
                  </a:lnTo>
                  <a:lnTo>
                    <a:pt x="17" y="318"/>
                  </a:lnTo>
                  <a:lnTo>
                    <a:pt x="0" y="201"/>
                  </a:lnTo>
                  <a:lnTo>
                    <a:pt x="0" y="160"/>
                  </a:lnTo>
                  <a:lnTo>
                    <a:pt x="50" y="51"/>
                  </a:lnTo>
                  <a:lnTo>
                    <a:pt x="17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345;p14">
              <a:extLst>
                <a:ext uri="{FF2B5EF4-FFF2-40B4-BE49-F238E27FC236}">
                  <a16:creationId xmlns:a16="http://schemas.microsoft.com/office/drawing/2014/main" id="{EF47BE64-82F2-E16D-2685-B72298C2330B}"/>
                </a:ext>
              </a:extLst>
            </p:cNvPr>
            <p:cNvSpPr/>
            <p:nvPr/>
          </p:nvSpPr>
          <p:spPr>
            <a:xfrm>
              <a:off x="8856000" y="2922006"/>
              <a:ext cx="41682" cy="115821"/>
            </a:xfrm>
            <a:custGeom>
              <a:avLst/>
              <a:gdLst/>
              <a:ahLst/>
              <a:cxnLst/>
              <a:rect l="l" t="t" r="r" b="b"/>
              <a:pathLst>
                <a:path w="845" h="2348" extrusionOk="0">
                  <a:moveTo>
                    <a:pt x="343" y="0"/>
                  </a:moveTo>
                  <a:lnTo>
                    <a:pt x="410" y="75"/>
                  </a:lnTo>
                  <a:lnTo>
                    <a:pt x="477" y="117"/>
                  </a:lnTo>
                  <a:lnTo>
                    <a:pt x="494" y="142"/>
                  </a:lnTo>
                  <a:lnTo>
                    <a:pt x="519" y="201"/>
                  </a:lnTo>
                  <a:lnTo>
                    <a:pt x="519" y="201"/>
                  </a:lnTo>
                  <a:lnTo>
                    <a:pt x="552" y="267"/>
                  </a:lnTo>
                  <a:lnTo>
                    <a:pt x="560" y="276"/>
                  </a:lnTo>
                  <a:lnTo>
                    <a:pt x="560" y="326"/>
                  </a:lnTo>
                  <a:lnTo>
                    <a:pt x="560" y="393"/>
                  </a:lnTo>
                  <a:lnTo>
                    <a:pt x="560" y="451"/>
                  </a:lnTo>
                  <a:lnTo>
                    <a:pt x="560" y="518"/>
                  </a:lnTo>
                  <a:lnTo>
                    <a:pt x="560" y="576"/>
                  </a:lnTo>
                  <a:lnTo>
                    <a:pt x="569" y="643"/>
                  </a:lnTo>
                  <a:lnTo>
                    <a:pt x="569" y="685"/>
                  </a:lnTo>
                  <a:lnTo>
                    <a:pt x="569" y="702"/>
                  </a:lnTo>
                  <a:lnTo>
                    <a:pt x="577" y="769"/>
                  </a:lnTo>
                  <a:lnTo>
                    <a:pt x="586" y="827"/>
                  </a:lnTo>
                  <a:lnTo>
                    <a:pt x="586" y="894"/>
                  </a:lnTo>
                  <a:lnTo>
                    <a:pt x="602" y="952"/>
                  </a:lnTo>
                  <a:lnTo>
                    <a:pt x="611" y="1019"/>
                  </a:lnTo>
                  <a:lnTo>
                    <a:pt x="619" y="1078"/>
                  </a:lnTo>
                  <a:lnTo>
                    <a:pt x="627" y="1145"/>
                  </a:lnTo>
                  <a:lnTo>
                    <a:pt x="644" y="1203"/>
                  </a:lnTo>
                  <a:lnTo>
                    <a:pt x="652" y="1270"/>
                  </a:lnTo>
                  <a:lnTo>
                    <a:pt x="652" y="1270"/>
                  </a:lnTo>
                  <a:lnTo>
                    <a:pt x="669" y="1328"/>
                  </a:lnTo>
                  <a:lnTo>
                    <a:pt x="677" y="1387"/>
                  </a:lnTo>
                  <a:lnTo>
                    <a:pt x="694" y="1454"/>
                  </a:lnTo>
                  <a:lnTo>
                    <a:pt x="711" y="1512"/>
                  </a:lnTo>
                  <a:lnTo>
                    <a:pt x="728" y="1579"/>
                  </a:lnTo>
                  <a:lnTo>
                    <a:pt x="736" y="1637"/>
                  </a:lnTo>
                  <a:lnTo>
                    <a:pt x="761" y="1704"/>
                  </a:lnTo>
                  <a:lnTo>
                    <a:pt x="778" y="1763"/>
                  </a:lnTo>
                  <a:lnTo>
                    <a:pt x="794" y="1830"/>
                  </a:lnTo>
                  <a:lnTo>
                    <a:pt x="811" y="1888"/>
                  </a:lnTo>
                  <a:lnTo>
                    <a:pt x="828" y="1955"/>
                  </a:lnTo>
                  <a:lnTo>
                    <a:pt x="844" y="2005"/>
                  </a:lnTo>
                  <a:lnTo>
                    <a:pt x="844" y="2013"/>
                  </a:lnTo>
                  <a:lnTo>
                    <a:pt x="677" y="2347"/>
                  </a:lnTo>
                  <a:lnTo>
                    <a:pt x="343" y="2180"/>
                  </a:lnTo>
                  <a:lnTo>
                    <a:pt x="343" y="2164"/>
                  </a:lnTo>
                  <a:lnTo>
                    <a:pt x="327" y="2114"/>
                  </a:lnTo>
                  <a:lnTo>
                    <a:pt x="301" y="2047"/>
                  </a:lnTo>
                  <a:lnTo>
                    <a:pt x="285" y="1980"/>
                  </a:lnTo>
                  <a:lnTo>
                    <a:pt x="260" y="1913"/>
                  </a:lnTo>
                  <a:lnTo>
                    <a:pt x="243" y="1846"/>
                  </a:lnTo>
                  <a:lnTo>
                    <a:pt x="218" y="1779"/>
                  </a:lnTo>
                  <a:lnTo>
                    <a:pt x="201" y="1713"/>
                  </a:lnTo>
                  <a:lnTo>
                    <a:pt x="176" y="1646"/>
                  </a:lnTo>
                  <a:lnTo>
                    <a:pt x="159" y="1579"/>
                  </a:lnTo>
                  <a:lnTo>
                    <a:pt x="143" y="1512"/>
                  </a:lnTo>
                  <a:lnTo>
                    <a:pt x="126" y="1445"/>
                  </a:lnTo>
                  <a:lnTo>
                    <a:pt x="109" y="1387"/>
                  </a:lnTo>
                  <a:lnTo>
                    <a:pt x="109" y="1387"/>
                  </a:lnTo>
                  <a:lnTo>
                    <a:pt x="93" y="1320"/>
                  </a:lnTo>
                  <a:lnTo>
                    <a:pt x="76" y="1253"/>
                  </a:lnTo>
                  <a:lnTo>
                    <a:pt x="68" y="1178"/>
                  </a:lnTo>
                  <a:lnTo>
                    <a:pt x="51" y="1111"/>
                  </a:lnTo>
                  <a:lnTo>
                    <a:pt x="34" y="1044"/>
                  </a:lnTo>
                  <a:lnTo>
                    <a:pt x="51" y="986"/>
                  </a:lnTo>
                  <a:lnTo>
                    <a:pt x="34" y="911"/>
                  </a:lnTo>
                  <a:lnTo>
                    <a:pt x="26" y="844"/>
                  </a:lnTo>
                  <a:lnTo>
                    <a:pt x="17" y="777"/>
                  </a:lnTo>
                  <a:lnTo>
                    <a:pt x="17" y="752"/>
                  </a:lnTo>
                  <a:lnTo>
                    <a:pt x="9" y="702"/>
                  </a:lnTo>
                  <a:lnTo>
                    <a:pt x="9" y="635"/>
                  </a:lnTo>
                  <a:lnTo>
                    <a:pt x="1" y="568"/>
                  </a:lnTo>
                  <a:lnTo>
                    <a:pt x="1" y="493"/>
                  </a:lnTo>
                  <a:lnTo>
                    <a:pt x="1" y="426"/>
                  </a:lnTo>
                  <a:lnTo>
                    <a:pt x="1" y="351"/>
                  </a:lnTo>
                  <a:lnTo>
                    <a:pt x="1" y="301"/>
                  </a:lnTo>
                  <a:lnTo>
                    <a:pt x="9" y="284"/>
                  </a:lnTo>
                  <a:lnTo>
                    <a:pt x="34" y="209"/>
                  </a:lnTo>
                  <a:lnTo>
                    <a:pt x="34" y="201"/>
                  </a:lnTo>
                  <a:lnTo>
                    <a:pt x="59" y="142"/>
                  </a:lnTo>
                  <a:lnTo>
                    <a:pt x="76" y="117"/>
                  </a:lnTo>
                  <a:lnTo>
                    <a:pt x="143" y="67"/>
                  </a:lnTo>
                  <a:lnTo>
                    <a:pt x="21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346;p14">
              <a:extLst>
                <a:ext uri="{FF2B5EF4-FFF2-40B4-BE49-F238E27FC236}">
                  <a16:creationId xmlns:a16="http://schemas.microsoft.com/office/drawing/2014/main" id="{4563C4A8-2402-1D8D-A32E-190E3BCBD954}"/>
                </a:ext>
              </a:extLst>
            </p:cNvPr>
            <p:cNvSpPr/>
            <p:nvPr/>
          </p:nvSpPr>
          <p:spPr>
            <a:xfrm>
              <a:off x="8638860" y="2591512"/>
              <a:ext cx="63484" cy="107583"/>
            </a:xfrm>
            <a:custGeom>
              <a:avLst/>
              <a:gdLst/>
              <a:ahLst/>
              <a:cxnLst/>
              <a:rect l="l" t="t" r="r" b="b"/>
              <a:pathLst>
                <a:path w="1287" h="2181" extrusionOk="0">
                  <a:moveTo>
                    <a:pt x="134" y="17"/>
                  </a:moveTo>
                  <a:lnTo>
                    <a:pt x="176" y="25"/>
                  </a:lnTo>
                  <a:lnTo>
                    <a:pt x="226" y="25"/>
                  </a:lnTo>
                  <a:lnTo>
                    <a:pt x="284" y="25"/>
                  </a:lnTo>
                  <a:lnTo>
                    <a:pt x="326" y="25"/>
                  </a:lnTo>
                  <a:lnTo>
                    <a:pt x="334" y="25"/>
                  </a:lnTo>
                  <a:lnTo>
                    <a:pt x="368" y="50"/>
                  </a:lnTo>
                  <a:lnTo>
                    <a:pt x="393" y="67"/>
                  </a:lnTo>
                  <a:lnTo>
                    <a:pt x="426" y="92"/>
                  </a:lnTo>
                  <a:lnTo>
                    <a:pt x="426" y="92"/>
                  </a:lnTo>
                  <a:lnTo>
                    <a:pt x="451" y="117"/>
                  </a:lnTo>
                  <a:lnTo>
                    <a:pt x="485" y="142"/>
                  </a:lnTo>
                  <a:lnTo>
                    <a:pt x="510" y="167"/>
                  </a:lnTo>
                  <a:lnTo>
                    <a:pt x="518" y="175"/>
                  </a:lnTo>
                  <a:lnTo>
                    <a:pt x="535" y="192"/>
                  </a:lnTo>
                  <a:lnTo>
                    <a:pt x="552" y="226"/>
                  </a:lnTo>
                  <a:lnTo>
                    <a:pt x="577" y="251"/>
                  </a:lnTo>
                  <a:lnTo>
                    <a:pt x="593" y="284"/>
                  </a:lnTo>
                  <a:lnTo>
                    <a:pt x="627" y="343"/>
                  </a:lnTo>
                  <a:lnTo>
                    <a:pt x="660" y="409"/>
                  </a:lnTo>
                  <a:lnTo>
                    <a:pt x="702" y="476"/>
                  </a:lnTo>
                  <a:lnTo>
                    <a:pt x="727" y="535"/>
                  </a:lnTo>
                  <a:lnTo>
                    <a:pt x="752" y="568"/>
                  </a:lnTo>
                  <a:lnTo>
                    <a:pt x="760" y="602"/>
                  </a:lnTo>
                  <a:lnTo>
                    <a:pt x="794" y="668"/>
                  </a:lnTo>
                  <a:lnTo>
                    <a:pt x="827" y="727"/>
                  </a:lnTo>
                  <a:lnTo>
                    <a:pt x="852" y="794"/>
                  </a:lnTo>
                  <a:lnTo>
                    <a:pt x="886" y="861"/>
                  </a:lnTo>
                  <a:lnTo>
                    <a:pt x="911" y="927"/>
                  </a:lnTo>
                  <a:lnTo>
                    <a:pt x="936" y="986"/>
                  </a:lnTo>
                  <a:lnTo>
                    <a:pt x="961" y="1053"/>
                  </a:lnTo>
                  <a:lnTo>
                    <a:pt x="986" y="1120"/>
                  </a:lnTo>
                  <a:lnTo>
                    <a:pt x="1003" y="1145"/>
                  </a:lnTo>
                  <a:lnTo>
                    <a:pt x="1044" y="1253"/>
                  </a:lnTo>
                  <a:lnTo>
                    <a:pt x="1095" y="1378"/>
                  </a:lnTo>
                  <a:lnTo>
                    <a:pt x="1136" y="1504"/>
                  </a:lnTo>
                  <a:lnTo>
                    <a:pt x="1186" y="1629"/>
                  </a:lnTo>
                  <a:lnTo>
                    <a:pt x="1237" y="1754"/>
                  </a:lnTo>
                  <a:lnTo>
                    <a:pt x="1262" y="1813"/>
                  </a:lnTo>
                  <a:lnTo>
                    <a:pt x="1287" y="1863"/>
                  </a:lnTo>
                  <a:lnTo>
                    <a:pt x="1287" y="1871"/>
                  </a:lnTo>
                  <a:lnTo>
                    <a:pt x="1170" y="2180"/>
                  </a:lnTo>
                  <a:lnTo>
                    <a:pt x="861" y="2064"/>
                  </a:lnTo>
                  <a:lnTo>
                    <a:pt x="861" y="2055"/>
                  </a:lnTo>
                  <a:lnTo>
                    <a:pt x="836" y="2005"/>
                  </a:lnTo>
                  <a:lnTo>
                    <a:pt x="810" y="1947"/>
                  </a:lnTo>
                  <a:lnTo>
                    <a:pt x="752" y="1821"/>
                  </a:lnTo>
                  <a:lnTo>
                    <a:pt x="694" y="1696"/>
                  </a:lnTo>
                  <a:lnTo>
                    <a:pt x="635" y="1571"/>
                  </a:lnTo>
                  <a:lnTo>
                    <a:pt x="577" y="1445"/>
                  </a:lnTo>
                  <a:lnTo>
                    <a:pt x="526" y="1353"/>
                  </a:lnTo>
                  <a:lnTo>
                    <a:pt x="518" y="1328"/>
                  </a:lnTo>
                  <a:lnTo>
                    <a:pt x="485" y="1270"/>
                  </a:lnTo>
                  <a:lnTo>
                    <a:pt x="460" y="1203"/>
                  </a:lnTo>
                  <a:lnTo>
                    <a:pt x="426" y="1145"/>
                  </a:lnTo>
                  <a:lnTo>
                    <a:pt x="401" y="1086"/>
                  </a:lnTo>
                  <a:lnTo>
                    <a:pt x="368" y="1028"/>
                  </a:lnTo>
                  <a:lnTo>
                    <a:pt x="343" y="969"/>
                  </a:lnTo>
                  <a:lnTo>
                    <a:pt x="309" y="911"/>
                  </a:lnTo>
                  <a:lnTo>
                    <a:pt x="276" y="852"/>
                  </a:lnTo>
                  <a:lnTo>
                    <a:pt x="259" y="827"/>
                  </a:lnTo>
                  <a:lnTo>
                    <a:pt x="242" y="802"/>
                  </a:lnTo>
                  <a:lnTo>
                    <a:pt x="217" y="744"/>
                  </a:lnTo>
                  <a:lnTo>
                    <a:pt x="184" y="685"/>
                  </a:lnTo>
                  <a:lnTo>
                    <a:pt x="151" y="635"/>
                  </a:lnTo>
                  <a:lnTo>
                    <a:pt x="117" y="576"/>
                  </a:lnTo>
                  <a:lnTo>
                    <a:pt x="100" y="551"/>
                  </a:lnTo>
                  <a:lnTo>
                    <a:pt x="84" y="526"/>
                  </a:lnTo>
                  <a:lnTo>
                    <a:pt x="67" y="501"/>
                  </a:lnTo>
                  <a:lnTo>
                    <a:pt x="50" y="485"/>
                  </a:lnTo>
                  <a:lnTo>
                    <a:pt x="50" y="468"/>
                  </a:lnTo>
                  <a:lnTo>
                    <a:pt x="42" y="443"/>
                  </a:lnTo>
                  <a:lnTo>
                    <a:pt x="34" y="409"/>
                  </a:lnTo>
                  <a:lnTo>
                    <a:pt x="25" y="376"/>
                  </a:lnTo>
                  <a:lnTo>
                    <a:pt x="25" y="376"/>
                  </a:lnTo>
                  <a:lnTo>
                    <a:pt x="17" y="343"/>
                  </a:lnTo>
                  <a:lnTo>
                    <a:pt x="9" y="318"/>
                  </a:lnTo>
                  <a:lnTo>
                    <a:pt x="0" y="284"/>
                  </a:lnTo>
                  <a:lnTo>
                    <a:pt x="0" y="276"/>
                  </a:lnTo>
                  <a:lnTo>
                    <a:pt x="17" y="234"/>
                  </a:lnTo>
                  <a:lnTo>
                    <a:pt x="25" y="184"/>
                  </a:lnTo>
                  <a:lnTo>
                    <a:pt x="34" y="134"/>
                  </a:lnTo>
                  <a:lnTo>
                    <a:pt x="34" y="92"/>
                  </a:lnTo>
                  <a:lnTo>
                    <a:pt x="4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347;p14">
              <a:extLst>
                <a:ext uri="{FF2B5EF4-FFF2-40B4-BE49-F238E27FC236}">
                  <a16:creationId xmlns:a16="http://schemas.microsoft.com/office/drawing/2014/main" id="{A78DD917-6973-8775-BC0A-62EC87EE21B7}"/>
                </a:ext>
              </a:extLst>
            </p:cNvPr>
            <p:cNvSpPr/>
            <p:nvPr/>
          </p:nvSpPr>
          <p:spPr>
            <a:xfrm>
              <a:off x="8557667" y="2320359"/>
              <a:ext cx="47453" cy="69650"/>
            </a:xfrm>
            <a:custGeom>
              <a:avLst/>
              <a:gdLst/>
              <a:ahLst/>
              <a:cxnLst/>
              <a:rect l="l" t="t" r="r" b="b"/>
              <a:pathLst>
                <a:path w="962" h="1412" extrusionOk="0">
                  <a:moveTo>
                    <a:pt x="117" y="34"/>
                  </a:moveTo>
                  <a:lnTo>
                    <a:pt x="117" y="34"/>
                  </a:lnTo>
                  <a:lnTo>
                    <a:pt x="268" y="142"/>
                  </a:lnTo>
                  <a:lnTo>
                    <a:pt x="276" y="142"/>
                  </a:lnTo>
                  <a:lnTo>
                    <a:pt x="393" y="226"/>
                  </a:lnTo>
                  <a:lnTo>
                    <a:pt x="418" y="251"/>
                  </a:lnTo>
                  <a:lnTo>
                    <a:pt x="443" y="276"/>
                  </a:lnTo>
                  <a:lnTo>
                    <a:pt x="477" y="309"/>
                  </a:lnTo>
                  <a:lnTo>
                    <a:pt x="485" y="318"/>
                  </a:lnTo>
                  <a:lnTo>
                    <a:pt x="527" y="384"/>
                  </a:lnTo>
                  <a:lnTo>
                    <a:pt x="552" y="409"/>
                  </a:lnTo>
                  <a:lnTo>
                    <a:pt x="577" y="451"/>
                  </a:lnTo>
                  <a:lnTo>
                    <a:pt x="619" y="526"/>
                  </a:lnTo>
                  <a:lnTo>
                    <a:pt x="619" y="526"/>
                  </a:lnTo>
                  <a:lnTo>
                    <a:pt x="660" y="602"/>
                  </a:lnTo>
                  <a:lnTo>
                    <a:pt x="702" y="677"/>
                  </a:lnTo>
                  <a:lnTo>
                    <a:pt x="752" y="744"/>
                  </a:lnTo>
                  <a:lnTo>
                    <a:pt x="777" y="794"/>
                  </a:lnTo>
                  <a:lnTo>
                    <a:pt x="794" y="819"/>
                  </a:lnTo>
                  <a:lnTo>
                    <a:pt x="836" y="894"/>
                  </a:lnTo>
                  <a:lnTo>
                    <a:pt x="878" y="969"/>
                  </a:lnTo>
                  <a:lnTo>
                    <a:pt x="919" y="1044"/>
                  </a:lnTo>
                  <a:lnTo>
                    <a:pt x="961" y="1120"/>
                  </a:lnTo>
                  <a:lnTo>
                    <a:pt x="961" y="1120"/>
                  </a:lnTo>
                  <a:lnTo>
                    <a:pt x="903" y="1412"/>
                  </a:lnTo>
                  <a:lnTo>
                    <a:pt x="619" y="1362"/>
                  </a:lnTo>
                  <a:lnTo>
                    <a:pt x="619" y="1353"/>
                  </a:lnTo>
                  <a:lnTo>
                    <a:pt x="568" y="1287"/>
                  </a:lnTo>
                  <a:lnTo>
                    <a:pt x="510" y="1220"/>
                  </a:lnTo>
                  <a:lnTo>
                    <a:pt x="452" y="1145"/>
                  </a:lnTo>
                  <a:lnTo>
                    <a:pt x="401" y="1078"/>
                  </a:lnTo>
                  <a:lnTo>
                    <a:pt x="376" y="1044"/>
                  </a:lnTo>
                  <a:lnTo>
                    <a:pt x="351" y="1003"/>
                  </a:lnTo>
                  <a:lnTo>
                    <a:pt x="301" y="927"/>
                  </a:lnTo>
                  <a:lnTo>
                    <a:pt x="251" y="861"/>
                  </a:lnTo>
                  <a:lnTo>
                    <a:pt x="201" y="785"/>
                  </a:lnTo>
                  <a:lnTo>
                    <a:pt x="201" y="785"/>
                  </a:lnTo>
                  <a:lnTo>
                    <a:pt x="159" y="710"/>
                  </a:lnTo>
                  <a:lnTo>
                    <a:pt x="126" y="660"/>
                  </a:lnTo>
                  <a:lnTo>
                    <a:pt x="109" y="635"/>
                  </a:lnTo>
                  <a:lnTo>
                    <a:pt x="76" y="568"/>
                  </a:lnTo>
                  <a:lnTo>
                    <a:pt x="76" y="551"/>
                  </a:lnTo>
                  <a:lnTo>
                    <a:pt x="59" y="501"/>
                  </a:lnTo>
                  <a:lnTo>
                    <a:pt x="51" y="468"/>
                  </a:lnTo>
                  <a:lnTo>
                    <a:pt x="42" y="435"/>
                  </a:lnTo>
                  <a:lnTo>
                    <a:pt x="25" y="284"/>
                  </a:lnTo>
                  <a:lnTo>
                    <a:pt x="25" y="276"/>
                  </a:lnTo>
                  <a:lnTo>
                    <a:pt x="0" y="92"/>
                  </a:lnTo>
                  <a:lnTo>
                    <a:pt x="0" y="92"/>
                  </a:lnTo>
                  <a:lnTo>
                    <a:pt x="25"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348;p14">
              <a:extLst>
                <a:ext uri="{FF2B5EF4-FFF2-40B4-BE49-F238E27FC236}">
                  <a16:creationId xmlns:a16="http://schemas.microsoft.com/office/drawing/2014/main" id="{E088F4D6-7A5B-A79E-CF71-A9046D34C8C8}"/>
                </a:ext>
              </a:extLst>
            </p:cNvPr>
            <p:cNvSpPr/>
            <p:nvPr/>
          </p:nvSpPr>
          <p:spPr>
            <a:xfrm>
              <a:off x="8342155" y="2525167"/>
              <a:ext cx="103884" cy="141767"/>
            </a:xfrm>
            <a:custGeom>
              <a:avLst/>
              <a:gdLst/>
              <a:ahLst/>
              <a:cxnLst/>
              <a:rect l="l" t="t" r="r" b="b"/>
              <a:pathLst>
                <a:path w="2106" h="2874" extrusionOk="0">
                  <a:moveTo>
                    <a:pt x="385" y="17"/>
                  </a:moveTo>
                  <a:lnTo>
                    <a:pt x="468" y="84"/>
                  </a:lnTo>
                  <a:lnTo>
                    <a:pt x="518" y="125"/>
                  </a:lnTo>
                  <a:lnTo>
                    <a:pt x="535" y="159"/>
                  </a:lnTo>
                  <a:lnTo>
                    <a:pt x="577" y="242"/>
                  </a:lnTo>
                  <a:lnTo>
                    <a:pt x="627" y="334"/>
                  </a:lnTo>
                  <a:lnTo>
                    <a:pt x="677" y="418"/>
                  </a:lnTo>
                  <a:lnTo>
                    <a:pt x="727" y="501"/>
                  </a:lnTo>
                  <a:lnTo>
                    <a:pt x="769" y="585"/>
                  </a:lnTo>
                  <a:lnTo>
                    <a:pt x="819" y="660"/>
                  </a:lnTo>
                  <a:lnTo>
                    <a:pt x="877" y="744"/>
                  </a:lnTo>
                  <a:lnTo>
                    <a:pt x="928" y="827"/>
                  </a:lnTo>
                  <a:lnTo>
                    <a:pt x="978" y="911"/>
                  </a:lnTo>
                  <a:lnTo>
                    <a:pt x="1028" y="994"/>
                  </a:lnTo>
                  <a:lnTo>
                    <a:pt x="1086" y="1069"/>
                  </a:lnTo>
                  <a:lnTo>
                    <a:pt x="1136" y="1153"/>
                  </a:lnTo>
                  <a:lnTo>
                    <a:pt x="1187" y="1228"/>
                  </a:lnTo>
                  <a:lnTo>
                    <a:pt x="1245" y="1312"/>
                  </a:lnTo>
                  <a:lnTo>
                    <a:pt x="1303" y="1395"/>
                  </a:lnTo>
                  <a:lnTo>
                    <a:pt x="1354" y="1470"/>
                  </a:lnTo>
                  <a:lnTo>
                    <a:pt x="1370" y="1495"/>
                  </a:lnTo>
                  <a:lnTo>
                    <a:pt x="1412" y="1554"/>
                  </a:lnTo>
                  <a:lnTo>
                    <a:pt x="1471" y="1637"/>
                  </a:lnTo>
                  <a:lnTo>
                    <a:pt x="1529" y="1713"/>
                  </a:lnTo>
                  <a:lnTo>
                    <a:pt x="1579" y="1796"/>
                  </a:lnTo>
                  <a:lnTo>
                    <a:pt x="1638" y="1871"/>
                  </a:lnTo>
                  <a:lnTo>
                    <a:pt x="1696" y="1955"/>
                  </a:lnTo>
                  <a:lnTo>
                    <a:pt x="1755" y="2030"/>
                  </a:lnTo>
                  <a:lnTo>
                    <a:pt x="1872" y="2189"/>
                  </a:lnTo>
                  <a:lnTo>
                    <a:pt x="1989" y="2348"/>
                  </a:lnTo>
                  <a:lnTo>
                    <a:pt x="2097" y="2498"/>
                  </a:lnTo>
                  <a:lnTo>
                    <a:pt x="2105" y="2506"/>
                  </a:lnTo>
                  <a:lnTo>
                    <a:pt x="2055" y="2874"/>
                  </a:lnTo>
                  <a:lnTo>
                    <a:pt x="1688" y="2824"/>
                  </a:lnTo>
                  <a:lnTo>
                    <a:pt x="1679" y="2815"/>
                  </a:lnTo>
                  <a:lnTo>
                    <a:pt x="1562" y="2665"/>
                  </a:lnTo>
                  <a:lnTo>
                    <a:pt x="1445" y="2515"/>
                  </a:lnTo>
                  <a:lnTo>
                    <a:pt x="1320" y="2356"/>
                  </a:lnTo>
                  <a:lnTo>
                    <a:pt x="1262" y="2272"/>
                  </a:lnTo>
                  <a:lnTo>
                    <a:pt x="1203" y="2197"/>
                  </a:lnTo>
                  <a:lnTo>
                    <a:pt x="1136" y="2114"/>
                  </a:lnTo>
                  <a:lnTo>
                    <a:pt x="1078" y="2030"/>
                  </a:lnTo>
                  <a:lnTo>
                    <a:pt x="1019" y="1955"/>
                  </a:lnTo>
                  <a:lnTo>
                    <a:pt x="961" y="1871"/>
                  </a:lnTo>
                  <a:lnTo>
                    <a:pt x="919" y="1813"/>
                  </a:lnTo>
                  <a:lnTo>
                    <a:pt x="902" y="1788"/>
                  </a:lnTo>
                  <a:lnTo>
                    <a:pt x="844" y="1704"/>
                  </a:lnTo>
                  <a:lnTo>
                    <a:pt x="786" y="1629"/>
                  </a:lnTo>
                  <a:lnTo>
                    <a:pt x="727" y="1546"/>
                  </a:lnTo>
                  <a:lnTo>
                    <a:pt x="677" y="1462"/>
                  </a:lnTo>
                  <a:lnTo>
                    <a:pt x="618" y="1378"/>
                  </a:lnTo>
                  <a:lnTo>
                    <a:pt x="560" y="1295"/>
                  </a:lnTo>
                  <a:lnTo>
                    <a:pt x="510" y="1211"/>
                  </a:lnTo>
                  <a:lnTo>
                    <a:pt x="451" y="1120"/>
                  </a:lnTo>
                  <a:lnTo>
                    <a:pt x="401" y="1036"/>
                  </a:lnTo>
                  <a:lnTo>
                    <a:pt x="343" y="952"/>
                  </a:lnTo>
                  <a:lnTo>
                    <a:pt x="293" y="869"/>
                  </a:lnTo>
                  <a:lnTo>
                    <a:pt x="243" y="777"/>
                  </a:lnTo>
                  <a:lnTo>
                    <a:pt x="192" y="693"/>
                  </a:lnTo>
                  <a:lnTo>
                    <a:pt x="142" y="602"/>
                  </a:lnTo>
                  <a:lnTo>
                    <a:pt x="92" y="518"/>
                  </a:lnTo>
                  <a:lnTo>
                    <a:pt x="42" y="426"/>
                  </a:lnTo>
                  <a:lnTo>
                    <a:pt x="25" y="393"/>
                  </a:lnTo>
                  <a:lnTo>
                    <a:pt x="9" y="326"/>
                  </a:lnTo>
                  <a:lnTo>
                    <a:pt x="0" y="217"/>
                  </a:lnTo>
                  <a:lnTo>
                    <a:pt x="0" y="184"/>
                  </a:lnTo>
                  <a:lnTo>
                    <a:pt x="92" y="59"/>
                  </a:lnTo>
                  <a:lnTo>
                    <a:pt x="209" y="0"/>
                  </a:lnTo>
                  <a:lnTo>
                    <a:pt x="3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349;p14">
              <a:extLst>
                <a:ext uri="{FF2B5EF4-FFF2-40B4-BE49-F238E27FC236}">
                  <a16:creationId xmlns:a16="http://schemas.microsoft.com/office/drawing/2014/main" id="{067DAECA-7E52-559D-0DA8-E7E7C0D5CBB1}"/>
                </a:ext>
              </a:extLst>
            </p:cNvPr>
            <p:cNvSpPr/>
            <p:nvPr/>
          </p:nvSpPr>
          <p:spPr>
            <a:xfrm>
              <a:off x="8593528" y="2821033"/>
              <a:ext cx="84103" cy="117054"/>
            </a:xfrm>
            <a:custGeom>
              <a:avLst/>
              <a:gdLst/>
              <a:ahLst/>
              <a:cxnLst/>
              <a:rect l="l" t="t" r="r" b="b"/>
              <a:pathLst>
                <a:path w="1705" h="2373" extrusionOk="0">
                  <a:moveTo>
                    <a:pt x="368" y="50"/>
                  </a:moveTo>
                  <a:lnTo>
                    <a:pt x="435" y="101"/>
                  </a:lnTo>
                  <a:lnTo>
                    <a:pt x="443" y="101"/>
                  </a:lnTo>
                  <a:lnTo>
                    <a:pt x="476" y="159"/>
                  </a:lnTo>
                  <a:lnTo>
                    <a:pt x="510" y="226"/>
                  </a:lnTo>
                  <a:lnTo>
                    <a:pt x="543" y="293"/>
                  </a:lnTo>
                  <a:lnTo>
                    <a:pt x="585" y="359"/>
                  </a:lnTo>
                  <a:lnTo>
                    <a:pt x="618" y="426"/>
                  </a:lnTo>
                  <a:lnTo>
                    <a:pt x="660" y="493"/>
                  </a:lnTo>
                  <a:lnTo>
                    <a:pt x="702" y="560"/>
                  </a:lnTo>
                  <a:lnTo>
                    <a:pt x="735" y="618"/>
                  </a:lnTo>
                  <a:lnTo>
                    <a:pt x="777" y="685"/>
                  </a:lnTo>
                  <a:lnTo>
                    <a:pt x="819" y="752"/>
                  </a:lnTo>
                  <a:lnTo>
                    <a:pt x="861" y="819"/>
                  </a:lnTo>
                  <a:lnTo>
                    <a:pt x="902" y="886"/>
                  </a:lnTo>
                  <a:lnTo>
                    <a:pt x="944" y="944"/>
                  </a:lnTo>
                  <a:lnTo>
                    <a:pt x="994" y="1011"/>
                  </a:lnTo>
                  <a:lnTo>
                    <a:pt x="1036" y="1078"/>
                  </a:lnTo>
                  <a:lnTo>
                    <a:pt x="1078" y="1145"/>
                  </a:lnTo>
                  <a:lnTo>
                    <a:pt x="1120" y="1203"/>
                  </a:lnTo>
                  <a:lnTo>
                    <a:pt x="1170" y="1270"/>
                  </a:lnTo>
                  <a:lnTo>
                    <a:pt x="1253" y="1404"/>
                  </a:lnTo>
                  <a:lnTo>
                    <a:pt x="1345" y="1529"/>
                  </a:lnTo>
                  <a:lnTo>
                    <a:pt x="1437" y="1663"/>
                  </a:lnTo>
                  <a:lnTo>
                    <a:pt x="1529" y="1788"/>
                  </a:lnTo>
                  <a:lnTo>
                    <a:pt x="1613" y="1922"/>
                  </a:lnTo>
                  <a:lnTo>
                    <a:pt x="1654" y="1980"/>
                  </a:lnTo>
                  <a:lnTo>
                    <a:pt x="1696" y="2039"/>
                  </a:lnTo>
                  <a:lnTo>
                    <a:pt x="1704" y="2047"/>
                  </a:lnTo>
                  <a:lnTo>
                    <a:pt x="1638" y="2373"/>
                  </a:lnTo>
                  <a:lnTo>
                    <a:pt x="1312" y="2314"/>
                  </a:lnTo>
                  <a:lnTo>
                    <a:pt x="1312" y="2306"/>
                  </a:lnTo>
                  <a:lnTo>
                    <a:pt x="1270" y="2256"/>
                  </a:lnTo>
                  <a:lnTo>
                    <a:pt x="1228" y="2189"/>
                  </a:lnTo>
                  <a:lnTo>
                    <a:pt x="1136" y="2064"/>
                  </a:lnTo>
                  <a:lnTo>
                    <a:pt x="1044" y="1938"/>
                  </a:lnTo>
                  <a:lnTo>
                    <a:pt x="953" y="1813"/>
                  </a:lnTo>
                  <a:lnTo>
                    <a:pt x="861" y="1679"/>
                  </a:lnTo>
                  <a:lnTo>
                    <a:pt x="769" y="1554"/>
                  </a:lnTo>
                  <a:lnTo>
                    <a:pt x="719" y="1487"/>
                  </a:lnTo>
                  <a:lnTo>
                    <a:pt x="677" y="1420"/>
                  </a:lnTo>
                  <a:lnTo>
                    <a:pt x="627" y="1354"/>
                  </a:lnTo>
                  <a:lnTo>
                    <a:pt x="585" y="1287"/>
                  </a:lnTo>
                  <a:lnTo>
                    <a:pt x="543" y="1220"/>
                  </a:lnTo>
                  <a:lnTo>
                    <a:pt x="493" y="1153"/>
                  </a:lnTo>
                  <a:lnTo>
                    <a:pt x="451" y="1086"/>
                  </a:lnTo>
                  <a:lnTo>
                    <a:pt x="410" y="1019"/>
                  </a:lnTo>
                  <a:lnTo>
                    <a:pt x="359" y="953"/>
                  </a:lnTo>
                  <a:lnTo>
                    <a:pt x="318" y="886"/>
                  </a:lnTo>
                  <a:lnTo>
                    <a:pt x="276" y="811"/>
                  </a:lnTo>
                  <a:lnTo>
                    <a:pt x="234" y="744"/>
                  </a:lnTo>
                  <a:lnTo>
                    <a:pt x="192" y="677"/>
                  </a:lnTo>
                  <a:lnTo>
                    <a:pt x="151" y="602"/>
                  </a:lnTo>
                  <a:lnTo>
                    <a:pt x="109" y="535"/>
                  </a:lnTo>
                  <a:lnTo>
                    <a:pt x="75" y="460"/>
                  </a:lnTo>
                  <a:lnTo>
                    <a:pt x="34" y="393"/>
                  </a:lnTo>
                  <a:lnTo>
                    <a:pt x="0" y="326"/>
                  </a:lnTo>
                  <a:lnTo>
                    <a:pt x="0" y="318"/>
                  </a:lnTo>
                  <a:lnTo>
                    <a:pt x="0" y="226"/>
                  </a:lnTo>
                  <a:lnTo>
                    <a:pt x="0" y="159"/>
                  </a:lnTo>
                  <a:lnTo>
                    <a:pt x="42" y="126"/>
                  </a:lnTo>
                  <a:lnTo>
                    <a:pt x="284" y="9"/>
                  </a:lnTo>
                  <a:lnTo>
                    <a:pt x="33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350;p14">
              <a:extLst>
                <a:ext uri="{FF2B5EF4-FFF2-40B4-BE49-F238E27FC236}">
                  <a16:creationId xmlns:a16="http://schemas.microsoft.com/office/drawing/2014/main" id="{72506B10-E1C2-A5D4-1F66-3B1097755163}"/>
                </a:ext>
              </a:extLst>
            </p:cNvPr>
            <p:cNvSpPr/>
            <p:nvPr/>
          </p:nvSpPr>
          <p:spPr>
            <a:xfrm>
              <a:off x="8620313" y="3138308"/>
              <a:ext cx="82032" cy="143888"/>
            </a:xfrm>
            <a:custGeom>
              <a:avLst/>
              <a:gdLst/>
              <a:ahLst/>
              <a:cxnLst/>
              <a:rect l="l" t="t" r="r" b="b"/>
              <a:pathLst>
                <a:path w="1663" h="2917" extrusionOk="0">
                  <a:moveTo>
                    <a:pt x="126" y="34"/>
                  </a:moveTo>
                  <a:lnTo>
                    <a:pt x="192" y="118"/>
                  </a:lnTo>
                  <a:lnTo>
                    <a:pt x="268" y="185"/>
                  </a:lnTo>
                  <a:lnTo>
                    <a:pt x="284" y="193"/>
                  </a:lnTo>
                  <a:lnTo>
                    <a:pt x="326" y="268"/>
                  </a:lnTo>
                  <a:lnTo>
                    <a:pt x="376" y="352"/>
                  </a:lnTo>
                  <a:lnTo>
                    <a:pt x="426" y="435"/>
                  </a:lnTo>
                  <a:lnTo>
                    <a:pt x="443" y="469"/>
                  </a:lnTo>
                  <a:lnTo>
                    <a:pt x="468" y="519"/>
                  </a:lnTo>
                  <a:lnTo>
                    <a:pt x="510" y="611"/>
                  </a:lnTo>
                  <a:lnTo>
                    <a:pt x="543" y="694"/>
                  </a:lnTo>
                  <a:lnTo>
                    <a:pt x="585" y="786"/>
                  </a:lnTo>
                  <a:lnTo>
                    <a:pt x="627" y="870"/>
                  </a:lnTo>
                  <a:lnTo>
                    <a:pt x="669" y="953"/>
                  </a:lnTo>
                  <a:lnTo>
                    <a:pt x="710" y="1037"/>
                  </a:lnTo>
                  <a:lnTo>
                    <a:pt x="752" y="1120"/>
                  </a:lnTo>
                  <a:lnTo>
                    <a:pt x="794" y="1204"/>
                  </a:lnTo>
                  <a:lnTo>
                    <a:pt x="836" y="1296"/>
                  </a:lnTo>
                  <a:lnTo>
                    <a:pt x="886" y="1379"/>
                  </a:lnTo>
                  <a:lnTo>
                    <a:pt x="928" y="1463"/>
                  </a:lnTo>
                  <a:lnTo>
                    <a:pt x="969" y="1546"/>
                  </a:lnTo>
                  <a:lnTo>
                    <a:pt x="1019" y="1630"/>
                  </a:lnTo>
                  <a:lnTo>
                    <a:pt x="1061" y="1705"/>
                  </a:lnTo>
                  <a:lnTo>
                    <a:pt x="1095" y="1764"/>
                  </a:lnTo>
                  <a:lnTo>
                    <a:pt x="1111" y="1789"/>
                  </a:lnTo>
                  <a:lnTo>
                    <a:pt x="1161" y="1872"/>
                  </a:lnTo>
                  <a:lnTo>
                    <a:pt x="1203" y="1956"/>
                  </a:lnTo>
                  <a:lnTo>
                    <a:pt x="1253" y="2039"/>
                  </a:lnTo>
                  <a:lnTo>
                    <a:pt x="1303" y="2123"/>
                  </a:lnTo>
                  <a:lnTo>
                    <a:pt x="1354" y="2206"/>
                  </a:lnTo>
                  <a:lnTo>
                    <a:pt x="1404" y="2290"/>
                  </a:lnTo>
                  <a:lnTo>
                    <a:pt x="1454" y="2365"/>
                  </a:lnTo>
                  <a:lnTo>
                    <a:pt x="1504" y="2449"/>
                  </a:lnTo>
                  <a:lnTo>
                    <a:pt x="1554" y="2532"/>
                  </a:lnTo>
                  <a:lnTo>
                    <a:pt x="1613" y="2616"/>
                  </a:lnTo>
                  <a:lnTo>
                    <a:pt x="1654" y="2683"/>
                  </a:lnTo>
                  <a:lnTo>
                    <a:pt x="1663" y="2699"/>
                  </a:lnTo>
                  <a:lnTo>
                    <a:pt x="1621" y="2916"/>
                  </a:lnTo>
                  <a:lnTo>
                    <a:pt x="1395" y="2875"/>
                  </a:lnTo>
                  <a:lnTo>
                    <a:pt x="1387" y="2866"/>
                  </a:lnTo>
                  <a:lnTo>
                    <a:pt x="1337" y="2791"/>
                  </a:lnTo>
                  <a:lnTo>
                    <a:pt x="1287" y="2708"/>
                  </a:lnTo>
                  <a:lnTo>
                    <a:pt x="1228" y="2632"/>
                  </a:lnTo>
                  <a:lnTo>
                    <a:pt x="1178" y="2549"/>
                  </a:lnTo>
                  <a:lnTo>
                    <a:pt x="1120" y="2465"/>
                  </a:lnTo>
                  <a:lnTo>
                    <a:pt x="1070" y="2382"/>
                  </a:lnTo>
                  <a:lnTo>
                    <a:pt x="1019" y="2298"/>
                  </a:lnTo>
                  <a:lnTo>
                    <a:pt x="961" y="2215"/>
                  </a:lnTo>
                  <a:lnTo>
                    <a:pt x="911" y="2131"/>
                  </a:lnTo>
                  <a:lnTo>
                    <a:pt x="861" y="2056"/>
                  </a:lnTo>
                  <a:lnTo>
                    <a:pt x="811" y="1972"/>
                  </a:lnTo>
                  <a:lnTo>
                    <a:pt x="794" y="1939"/>
                  </a:lnTo>
                  <a:lnTo>
                    <a:pt x="760" y="1889"/>
                  </a:lnTo>
                  <a:lnTo>
                    <a:pt x="710" y="1805"/>
                  </a:lnTo>
                  <a:lnTo>
                    <a:pt x="660" y="1722"/>
                  </a:lnTo>
                  <a:lnTo>
                    <a:pt x="618" y="1638"/>
                  </a:lnTo>
                  <a:lnTo>
                    <a:pt x="568" y="1546"/>
                  </a:lnTo>
                  <a:lnTo>
                    <a:pt x="518" y="1463"/>
                  </a:lnTo>
                  <a:lnTo>
                    <a:pt x="476" y="1379"/>
                  </a:lnTo>
                  <a:lnTo>
                    <a:pt x="426" y="1296"/>
                  </a:lnTo>
                  <a:lnTo>
                    <a:pt x="376" y="1212"/>
                  </a:lnTo>
                  <a:lnTo>
                    <a:pt x="334" y="1120"/>
                  </a:lnTo>
                  <a:lnTo>
                    <a:pt x="293" y="1037"/>
                  </a:lnTo>
                  <a:lnTo>
                    <a:pt x="242" y="945"/>
                  </a:lnTo>
                  <a:lnTo>
                    <a:pt x="201" y="861"/>
                  </a:lnTo>
                  <a:lnTo>
                    <a:pt x="159" y="769"/>
                  </a:lnTo>
                  <a:lnTo>
                    <a:pt x="117" y="686"/>
                  </a:lnTo>
                  <a:lnTo>
                    <a:pt x="92" y="627"/>
                  </a:lnTo>
                  <a:lnTo>
                    <a:pt x="84" y="594"/>
                  </a:lnTo>
                  <a:lnTo>
                    <a:pt x="50" y="494"/>
                  </a:lnTo>
                  <a:lnTo>
                    <a:pt x="25" y="402"/>
                  </a:lnTo>
                  <a:lnTo>
                    <a:pt x="0" y="318"/>
                  </a:lnTo>
                  <a:lnTo>
                    <a:pt x="0" y="193"/>
                  </a:lnTo>
                  <a:lnTo>
                    <a:pt x="0" y="93"/>
                  </a:lnTo>
                  <a:lnTo>
                    <a:pt x="3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351;p14">
              <a:extLst>
                <a:ext uri="{FF2B5EF4-FFF2-40B4-BE49-F238E27FC236}">
                  <a16:creationId xmlns:a16="http://schemas.microsoft.com/office/drawing/2014/main" id="{727A3765-CE8A-8BBE-166A-F0EA2A9B351F}"/>
                </a:ext>
              </a:extLst>
            </p:cNvPr>
            <p:cNvSpPr/>
            <p:nvPr/>
          </p:nvSpPr>
          <p:spPr>
            <a:xfrm>
              <a:off x="8724147" y="3528587"/>
              <a:ext cx="74633" cy="119964"/>
            </a:xfrm>
            <a:custGeom>
              <a:avLst/>
              <a:gdLst/>
              <a:ahLst/>
              <a:cxnLst/>
              <a:rect l="l" t="t" r="r" b="b"/>
              <a:pathLst>
                <a:path w="1513" h="2432" extrusionOk="0">
                  <a:moveTo>
                    <a:pt x="552" y="59"/>
                  </a:moveTo>
                  <a:lnTo>
                    <a:pt x="585" y="125"/>
                  </a:lnTo>
                  <a:lnTo>
                    <a:pt x="644" y="259"/>
                  </a:lnTo>
                  <a:lnTo>
                    <a:pt x="702" y="401"/>
                  </a:lnTo>
                  <a:lnTo>
                    <a:pt x="769" y="543"/>
                  </a:lnTo>
                  <a:lnTo>
                    <a:pt x="886" y="819"/>
                  </a:lnTo>
                  <a:lnTo>
                    <a:pt x="944" y="953"/>
                  </a:lnTo>
                  <a:lnTo>
                    <a:pt x="1003" y="1095"/>
                  </a:lnTo>
                  <a:lnTo>
                    <a:pt x="1061" y="1228"/>
                  </a:lnTo>
                  <a:lnTo>
                    <a:pt x="1128" y="1362"/>
                  </a:lnTo>
                  <a:lnTo>
                    <a:pt x="1187" y="1496"/>
                  </a:lnTo>
                  <a:lnTo>
                    <a:pt x="1212" y="1562"/>
                  </a:lnTo>
                  <a:lnTo>
                    <a:pt x="1245" y="1629"/>
                  </a:lnTo>
                  <a:lnTo>
                    <a:pt x="1279" y="1696"/>
                  </a:lnTo>
                  <a:lnTo>
                    <a:pt x="1312" y="1763"/>
                  </a:lnTo>
                  <a:lnTo>
                    <a:pt x="1345" y="1830"/>
                  </a:lnTo>
                  <a:lnTo>
                    <a:pt x="1370" y="1897"/>
                  </a:lnTo>
                  <a:lnTo>
                    <a:pt x="1404" y="1963"/>
                  </a:lnTo>
                  <a:lnTo>
                    <a:pt x="1437" y="2030"/>
                  </a:lnTo>
                  <a:lnTo>
                    <a:pt x="1471" y="2097"/>
                  </a:lnTo>
                  <a:lnTo>
                    <a:pt x="1513" y="2164"/>
                  </a:lnTo>
                  <a:lnTo>
                    <a:pt x="1437" y="2431"/>
                  </a:lnTo>
                  <a:lnTo>
                    <a:pt x="1170" y="2356"/>
                  </a:lnTo>
                  <a:lnTo>
                    <a:pt x="1128" y="2298"/>
                  </a:lnTo>
                  <a:lnTo>
                    <a:pt x="1086" y="2231"/>
                  </a:lnTo>
                  <a:lnTo>
                    <a:pt x="1045" y="2164"/>
                  </a:lnTo>
                  <a:lnTo>
                    <a:pt x="1011" y="2097"/>
                  </a:lnTo>
                  <a:lnTo>
                    <a:pt x="970" y="2039"/>
                  </a:lnTo>
                  <a:lnTo>
                    <a:pt x="928" y="1972"/>
                  </a:lnTo>
                  <a:lnTo>
                    <a:pt x="894" y="1905"/>
                  </a:lnTo>
                  <a:lnTo>
                    <a:pt x="853" y="1838"/>
                  </a:lnTo>
                  <a:lnTo>
                    <a:pt x="819" y="1771"/>
                  </a:lnTo>
                  <a:lnTo>
                    <a:pt x="777" y="1704"/>
                  </a:lnTo>
                  <a:lnTo>
                    <a:pt x="702" y="1579"/>
                  </a:lnTo>
                  <a:lnTo>
                    <a:pt x="627" y="1445"/>
                  </a:lnTo>
                  <a:lnTo>
                    <a:pt x="560" y="1312"/>
                  </a:lnTo>
                  <a:lnTo>
                    <a:pt x="485" y="1178"/>
                  </a:lnTo>
                  <a:lnTo>
                    <a:pt x="410" y="1053"/>
                  </a:lnTo>
                  <a:lnTo>
                    <a:pt x="268" y="785"/>
                  </a:lnTo>
                  <a:lnTo>
                    <a:pt x="193" y="660"/>
                  </a:lnTo>
                  <a:lnTo>
                    <a:pt x="126" y="526"/>
                  </a:lnTo>
                  <a:lnTo>
                    <a:pt x="51" y="401"/>
                  </a:lnTo>
                  <a:lnTo>
                    <a:pt x="17" y="343"/>
                  </a:lnTo>
                  <a:lnTo>
                    <a:pt x="0" y="259"/>
                  </a:lnTo>
                  <a:lnTo>
                    <a:pt x="51" y="234"/>
                  </a:lnTo>
                  <a:lnTo>
                    <a:pt x="443" y="25"/>
                  </a:lnTo>
                  <a:lnTo>
                    <a:pt x="493"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352;p14">
              <a:extLst>
                <a:ext uri="{FF2B5EF4-FFF2-40B4-BE49-F238E27FC236}">
                  <a16:creationId xmlns:a16="http://schemas.microsoft.com/office/drawing/2014/main" id="{47CCAB92-DED4-E5F9-B76D-2B5026CD34E7}"/>
                </a:ext>
              </a:extLst>
            </p:cNvPr>
            <p:cNvSpPr/>
            <p:nvPr/>
          </p:nvSpPr>
          <p:spPr>
            <a:xfrm>
              <a:off x="8431142" y="3135052"/>
              <a:ext cx="60229" cy="82426"/>
            </a:xfrm>
            <a:custGeom>
              <a:avLst/>
              <a:gdLst/>
              <a:ahLst/>
              <a:cxnLst/>
              <a:rect l="l" t="t" r="r" b="b"/>
              <a:pathLst>
                <a:path w="1221" h="1671" extrusionOk="0">
                  <a:moveTo>
                    <a:pt x="235" y="25"/>
                  </a:moveTo>
                  <a:lnTo>
                    <a:pt x="260" y="25"/>
                  </a:lnTo>
                  <a:lnTo>
                    <a:pt x="285" y="59"/>
                  </a:lnTo>
                  <a:lnTo>
                    <a:pt x="318" y="100"/>
                  </a:lnTo>
                  <a:lnTo>
                    <a:pt x="360" y="142"/>
                  </a:lnTo>
                  <a:lnTo>
                    <a:pt x="360" y="150"/>
                  </a:lnTo>
                  <a:lnTo>
                    <a:pt x="385" y="192"/>
                  </a:lnTo>
                  <a:lnTo>
                    <a:pt x="410" y="234"/>
                  </a:lnTo>
                  <a:lnTo>
                    <a:pt x="435" y="284"/>
                  </a:lnTo>
                  <a:lnTo>
                    <a:pt x="469" y="334"/>
                  </a:lnTo>
                  <a:lnTo>
                    <a:pt x="494" y="376"/>
                  </a:lnTo>
                  <a:lnTo>
                    <a:pt x="519" y="426"/>
                  </a:lnTo>
                  <a:lnTo>
                    <a:pt x="552" y="468"/>
                  </a:lnTo>
                  <a:lnTo>
                    <a:pt x="577" y="518"/>
                  </a:lnTo>
                  <a:lnTo>
                    <a:pt x="611" y="560"/>
                  </a:lnTo>
                  <a:lnTo>
                    <a:pt x="636" y="610"/>
                  </a:lnTo>
                  <a:lnTo>
                    <a:pt x="669" y="652"/>
                  </a:lnTo>
                  <a:lnTo>
                    <a:pt x="702" y="702"/>
                  </a:lnTo>
                  <a:lnTo>
                    <a:pt x="728" y="744"/>
                  </a:lnTo>
                  <a:lnTo>
                    <a:pt x="761" y="785"/>
                  </a:lnTo>
                  <a:lnTo>
                    <a:pt x="794" y="835"/>
                  </a:lnTo>
                  <a:lnTo>
                    <a:pt x="828" y="877"/>
                  </a:lnTo>
                  <a:lnTo>
                    <a:pt x="828" y="877"/>
                  </a:lnTo>
                  <a:lnTo>
                    <a:pt x="853" y="919"/>
                  </a:lnTo>
                  <a:lnTo>
                    <a:pt x="886" y="961"/>
                  </a:lnTo>
                  <a:lnTo>
                    <a:pt x="920" y="1003"/>
                  </a:lnTo>
                  <a:lnTo>
                    <a:pt x="953" y="1053"/>
                  </a:lnTo>
                  <a:lnTo>
                    <a:pt x="986" y="1094"/>
                  </a:lnTo>
                  <a:lnTo>
                    <a:pt x="1020" y="1136"/>
                  </a:lnTo>
                  <a:lnTo>
                    <a:pt x="1087" y="1228"/>
                  </a:lnTo>
                  <a:lnTo>
                    <a:pt x="1154" y="1312"/>
                  </a:lnTo>
                  <a:lnTo>
                    <a:pt x="1220" y="1395"/>
                  </a:lnTo>
                  <a:lnTo>
                    <a:pt x="1220" y="1404"/>
                  </a:lnTo>
                  <a:lnTo>
                    <a:pt x="1195" y="1671"/>
                  </a:lnTo>
                  <a:lnTo>
                    <a:pt x="928" y="1637"/>
                  </a:lnTo>
                  <a:lnTo>
                    <a:pt x="920" y="1629"/>
                  </a:lnTo>
                  <a:lnTo>
                    <a:pt x="853" y="1546"/>
                  </a:lnTo>
                  <a:lnTo>
                    <a:pt x="786" y="1454"/>
                  </a:lnTo>
                  <a:lnTo>
                    <a:pt x="719" y="1370"/>
                  </a:lnTo>
                  <a:lnTo>
                    <a:pt x="677" y="1320"/>
                  </a:lnTo>
                  <a:lnTo>
                    <a:pt x="644" y="1278"/>
                  </a:lnTo>
                  <a:lnTo>
                    <a:pt x="611" y="1228"/>
                  </a:lnTo>
                  <a:lnTo>
                    <a:pt x="577" y="1186"/>
                  </a:lnTo>
                  <a:lnTo>
                    <a:pt x="552" y="1136"/>
                  </a:lnTo>
                  <a:lnTo>
                    <a:pt x="519" y="1094"/>
                  </a:lnTo>
                  <a:lnTo>
                    <a:pt x="519" y="1094"/>
                  </a:lnTo>
                  <a:lnTo>
                    <a:pt x="485" y="1044"/>
                  </a:lnTo>
                  <a:lnTo>
                    <a:pt x="452" y="994"/>
                  </a:lnTo>
                  <a:lnTo>
                    <a:pt x="427" y="952"/>
                  </a:lnTo>
                  <a:lnTo>
                    <a:pt x="393" y="902"/>
                  </a:lnTo>
                  <a:lnTo>
                    <a:pt x="360" y="852"/>
                  </a:lnTo>
                  <a:lnTo>
                    <a:pt x="335" y="810"/>
                  </a:lnTo>
                  <a:lnTo>
                    <a:pt x="301" y="760"/>
                  </a:lnTo>
                  <a:lnTo>
                    <a:pt x="268" y="710"/>
                  </a:lnTo>
                  <a:lnTo>
                    <a:pt x="243" y="660"/>
                  </a:lnTo>
                  <a:lnTo>
                    <a:pt x="210" y="618"/>
                  </a:lnTo>
                  <a:lnTo>
                    <a:pt x="185" y="568"/>
                  </a:lnTo>
                  <a:lnTo>
                    <a:pt x="151" y="518"/>
                  </a:lnTo>
                  <a:lnTo>
                    <a:pt x="126" y="468"/>
                  </a:lnTo>
                  <a:lnTo>
                    <a:pt x="101" y="418"/>
                  </a:lnTo>
                  <a:lnTo>
                    <a:pt x="68" y="368"/>
                  </a:lnTo>
                  <a:lnTo>
                    <a:pt x="42" y="326"/>
                  </a:lnTo>
                  <a:lnTo>
                    <a:pt x="42" y="317"/>
                  </a:lnTo>
                  <a:lnTo>
                    <a:pt x="26" y="259"/>
                  </a:lnTo>
                  <a:lnTo>
                    <a:pt x="9" y="201"/>
                  </a:lnTo>
                  <a:lnTo>
                    <a:pt x="1" y="167"/>
                  </a:lnTo>
                  <a:lnTo>
                    <a:pt x="9" y="142"/>
                  </a:lnTo>
                  <a:lnTo>
                    <a:pt x="34" y="59"/>
                  </a:lnTo>
                  <a:lnTo>
                    <a:pt x="151"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353;p14">
              <a:extLst>
                <a:ext uri="{FF2B5EF4-FFF2-40B4-BE49-F238E27FC236}">
                  <a16:creationId xmlns:a16="http://schemas.microsoft.com/office/drawing/2014/main" id="{4261E8E2-DB50-14E7-4019-0F56558648F2}"/>
                </a:ext>
              </a:extLst>
            </p:cNvPr>
            <p:cNvSpPr/>
            <p:nvPr/>
          </p:nvSpPr>
          <p:spPr>
            <a:xfrm>
              <a:off x="8418810" y="2762481"/>
              <a:ext cx="74633" cy="93180"/>
            </a:xfrm>
            <a:custGeom>
              <a:avLst/>
              <a:gdLst/>
              <a:ahLst/>
              <a:cxnLst/>
              <a:rect l="l" t="t" r="r" b="b"/>
              <a:pathLst>
                <a:path w="1513" h="1889" extrusionOk="0">
                  <a:moveTo>
                    <a:pt x="100" y="43"/>
                  </a:moveTo>
                  <a:lnTo>
                    <a:pt x="259" y="85"/>
                  </a:lnTo>
                  <a:lnTo>
                    <a:pt x="267" y="85"/>
                  </a:lnTo>
                  <a:lnTo>
                    <a:pt x="376" y="160"/>
                  </a:lnTo>
                  <a:lnTo>
                    <a:pt x="426" y="193"/>
                  </a:lnTo>
                  <a:lnTo>
                    <a:pt x="468" y="252"/>
                  </a:lnTo>
                  <a:lnTo>
                    <a:pt x="551" y="360"/>
                  </a:lnTo>
                  <a:lnTo>
                    <a:pt x="635" y="460"/>
                  </a:lnTo>
                  <a:lnTo>
                    <a:pt x="719" y="569"/>
                  </a:lnTo>
                  <a:lnTo>
                    <a:pt x="802" y="669"/>
                  </a:lnTo>
                  <a:lnTo>
                    <a:pt x="886" y="778"/>
                  </a:lnTo>
                  <a:lnTo>
                    <a:pt x="961" y="878"/>
                  </a:lnTo>
                  <a:lnTo>
                    <a:pt x="1044" y="987"/>
                  </a:lnTo>
                  <a:lnTo>
                    <a:pt x="1053" y="1003"/>
                  </a:lnTo>
                  <a:lnTo>
                    <a:pt x="1120" y="1095"/>
                  </a:lnTo>
                  <a:lnTo>
                    <a:pt x="1203" y="1196"/>
                  </a:lnTo>
                  <a:lnTo>
                    <a:pt x="1278" y="1304"/>
                  </a:lnTo>
                  <a:lnTo>
                    <a:pt x="1353" y="1413"/>
                  </a:lnTo>
                  <a:lnTo>
                    <a:pt x="1429" y="1521"/>
                  </a:lnTo>
                  <a:lnTo>
                    <a:pt x="1504" y="1630"/>
                  </a:lnTo>
                  <a:lnTo>
                    <a:pt x="1512" y="1638"/>
                  </a:lnTo>
                  <a:lnTo>
                    <a:pt x="1470" y="1889"/>
                  </a:lnTo>
                  <a:lnTo>
                    <a:pt x="1211" y="1847"/>
                  </a:lnTo>
                  <a:lnTo>
                    <a:pt x="1203" y="1839"/>
                  </a:lnTo>
                  <a:lnTo>
                    <a:pt x="1136" y="1747"/>
                  </a:lnTo>
                  <a:lnTo>
                    <a:pt x="1053" y="1638"/>
                  </a:lnTo>
                  <a:lnTo>
                    <a:pt x="969" y="1538"/>
                  </a:lnTo>
                  <a:lnTo>
                    <a:pt x="894" y="1430"/>
                  </a:lnTo>
                  <a:lnTo>
                    <a:pt x="810" y="1329"/>
                  </a:lnTo>
                  <a:lnTo>
                    <a:pt x="744" y="1237"/>
                  </a:lnTo>
                  <a:lnTo>
                    <a:pt x="727" y="1221"/>
                  </a:lnTo>
                  <a:lnTo>
                    <a:pt x="643" y="1120"/>
                  </a:lnTo>
                  <a:lnTo>
                    <a:pt x="568" y="1012"/>
                  </a:lnTo>
                  <a:lnTo>
                    <a:pt x="485" y="912"/>
                  </a:lnTo>
                  <a:lnTo>
                    <a:pt x="401" y="803"/>
                  </a:lnTo>
                  <a:lnTo>
                    <a:pt x="318" y="703"/>
                  </a:lnTo>
                  <a:lnTo>
                    <a:pt x="234" y="594"/>
                  </a:lnTo>
                  <a:lnTo>
                    <a:pt x="142" y="494"/>
                  </a:lnTo>
                  <a:lnTo>
                    <a:pt x="100" y="435"/>
                  </a:lnTo>
                  <a:lnTo>
                    <a:pt x="75" y="377"/>
                  </a:lnTo>
                  <a:lnTo>
                    <a:pt x="17" y="260"/>
                  </a:lnTo>
                  <a:lnTo>
                    <a:pt x="17" y="252"/>
                  </a:lnTo>
                  <a:lnTo>
                    <a:pt x="0" y="93"/>
                  </a:lnTo>
                  <a:lnTo>
                    <a:pt x="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354;p14">
              <a:extLst>
                <a:ext uri="{FF2B5EF4-FFF2-40B4-BE49-F238E27FC236}">
                  <a16:creationId xmlns:a16="http://schemas.microsoft.com/office/drawing/2014/main" id="{F189AC03-95E0-5616-934F-5EB304A633F5}"/>
                </a:ext>
              </a:extLst>
            </p:cNvPr>
            <p:cNvSpPr/>
            <p:nvPr/>
          </p:nvSpPr>
          <p:spPr>
            <a:xfrm>
              <a:off x="8092016" y="2541642"/>
              <a:ext cx="73794" cy="109260"/>
            </a:xfrm>
            <a:custGeom>
              <a:avLst/>
              <a:gdLst/>
              <a:ahLst/>
              <a:cxnLst/>
              <a:rect l="l" t="t" r="r" b="b"/>
              <a:pathLst>
                <a:path w="1496" h="2215" extrusionOk="0">
                  <a:moveTo>
                    <a:pt x="243" y="59"/>
                  </a:moveTo>
                  <a:lnTo>
                    <a:pt x="284" y="84"/>
                  </a:lnTo>
                  <a:lnTo>
                    <a:pt x="326" y="109"/>
                  </a:lnTo>
                  <a:lnTo>
                    <a:pt x="368" y="134"/>
                  </a:lnTo>
                  <a:lnTo>
                    <a:pt x="385" y="134"/>
                  </a:lnTo>
                  <a:lnTo>
                    <a:pt x="401" y="159"/>
                  </a:lnTo>
                  <a:lnTo>
                    <a:pt x="418" y="192"/>
                  </a:lnTo>
                  <a:lnTo>
                    <a:pt x="443" y="217"/>
                  </a:lnTo>
                  <a:lnTo>
                    <a:pt x="468" y="242"/>
                  </a:lnTo>
                  <a:lnTo>
                    <a:pt x="477" y="251"/>
                  </a:lnTo>
                  <a:lnTo>
                    <a:pt x="477" y="276"/>
                  </a:lnTo>
                  <a:lnTo>
                    <a:pt x="493" y="309"/>
                  </a:lnTo>
                  <a:lnTo>
                    <a:pt x="502" y="343"/>
                  </a:lnTo>
                  <a:lnTo>
                    <a:pt x="510" y="368"/>
                  </a:lnTo>
                  <a:lnTo>
                    <a:pt x="518" y="401"/>
                  </a:lnTo>
                  <a:lnTo>
                    <a:pt x="535" y="435"/>
                  </a:lnTo>
                  <a:lnTo>
                    <a:pt x="543" y="460"/>
                  </a:lnTo>
                  <a:lnTo>
                    <a:pt x="552" y="493"/>
                  </a:lnTo>
                  <a:lnTo>
                    <a:pt x="568" y="518"/>
                  </a:lnTo>
                  <a:lnTo>
                    <a:pt x="577" y="552"/>
                  </a:lnTo>
                  <a:lnTo>
                    <a:pt x="593" y="585"/>
                  </a:lnTo>
                  <a:lnTo>
                    <a:pt x="610" y="610"/>
                  </a:lnTo>
                  <a:lnTo>
                    <a:pt x="619" y="643"/>
                  </a:lnTo>
                  <a:lnTo>
                    <a:pt x="635" y="677"/>
                  </a:lnTo>
                  <a:lnTo>
                    <a:pt x="652" y="702"/>
                  </a:lnTo>
                  <a:lnTo>
                    <a:pt x="669" y="735"/>
                  </a:lnTo>
                  <a:lnTo>
                    <a:pt x="677" y="760"/>
                  </a:lnTo>
                  <a:lnTo>
                    <a:pt x="694" y="794"/>
                  </a:lnTo>
                  <a:lnTo>
                    <a:pt x="710" y="819"/>
                  </a:lnTo>
                  <a:lnTo>
                    <a:pt x="727" y="852"/>
                  </a:lnTo>
                  <a:lnTo>
                    <a:pt x="744" y="877"/>
                  </a:lnTo>
                  <a:lnTo>
                    <a:pt x="761" y="911"/>
                  </a:lnTo>
                  <a:lnTo>
                    <a:pt x="777" y="936"/>
                  </a:lnTo>
                  <a:lnTo>
                    <a:pt x="802" y="969"/>
                  </a:lnTo>
                  <a:lnTo>
                    <a:pt x="819" y="994"/>
                  </a:lnTo>
                  <a:lnTo>
                    <a:pt x="836" y="1028"/>
                  </a:lnTo>
                  <a:lnTo>
                    <a:pt x="852" y="1053"/>
                  </a:lnTo>
                  <a:lnTo>
                    <a:pt x="894" y="1111"/>
                  </a:lnTo>
                  <a:lnTo>
                    <a:pt x="936" y="1170"/>
                  </a:lnTo>
                  <a:lnTo>
                    <a:pt x="961" y="1212"/>
                  </a:lnTo>
                  <a:lnTo>
                    <a:pt x="969" y="1228"/>
                  </a:lnTo>
                  <a:lnTo>
                    <a:pt x="1011" y="1287"/>
                  </a:lnTo>
                  <a:lnTo>
                    <a:pt x="1053" y="1345"/>
                  </a:lnTo>
                  <a:lnTo>
                    <a:pt x="1095" y="1395"/>
                  </a:lnTo>
                  <a:lnTo>
                    <a:pt x="1145" y="1454"/>
                  </a:lnTo>
                  <a:lnTo>
                    <a:pt x="1187" y="1512"/>
                  </a:lnTo>
                  <a:lnTo>
                    <a:pt x="1228" y="1571"/>
                  </a:lnTo>
                  <a:lnTo>
                    <a:pt x="1270" y="1621"/>
                  </a:lnTo>
                  <a:lnTo>
                    <a:pt x="1320" y="1679"/>
                  </a:lnTo>
                  <a:lnTo>
                    <a:pt x="1362" y="1730"/>
                  </a:lnTo>
                  <a:lnTo>
                    <a:pt x="1412" y="1788"/>
                  </a:lnTo>
                  <a:lnTo>
                    <a:pt x="1496" y="1888"/>
                  </a:lnTo>
                  <a:lnTo>
                    <a:pt x="1496" y="1905"/>
                  </a:lnTo>
                  <a:lnTo>
                    <a:pt x="1479" y="2214"/>
                  </a:lnTo>
                  <a:lnTo>
                    <a:pt x="1162" y="2189"/>
                  </a:lnTo>
                  <a:lnTo>
                    <a:pt x="1153" y="2181"/>
                  </a:lnTo>
                  <a:lnTo>
                    <a:pt x="1070" y="2080"/>
                  </a:lnTo>
                  <a:lnTo>
                    <a:pt x="1020" y="2022"/>
                  </a:lnTo>
                  <a:lnTo>
                    <a:pt x="969" y="1972"/>
                  </a:lnTo>
                  <a:lnTo>
                    <a:pt x="919" y="1913"/>
                  </a:lnTo>
                  <a:lnTo>
                    <a:pt x="878" y="1855"/>
                  </a:lnTo>
                  <a:lnTo>
                    <a:pt x="827" y="1796"/>
                  </a:lnTo>
                  <a:lnTo>
                    <a:pt x="777" y="1738"/>
                  </a:lnTo>
                  <a:lnTo>
                    <a:pt x="727" y="1679"/>
                  </a:lnTo>
                  <a:lnTo>
                    <a:pt x="685" y="1621"/>
                  </a:lnTo>
                  <a:lnTo>
                    <a:pt x="635" y="1562"/>
                  </a:lnTo>
                  <a:lnTo>
                    <a:pt x="593" y="1504"/>
                  </a:lnTo>
                  <a:lnTo>
                    <a:pt x="577" y="1487"/>
                  </a:lnTo>
                  <a:lnTo>
                    <a:pt x="543" y="1445"/>
                  </a:lnTo>
                  <a:lnTo>
                    <a:pt x="502" y="1387"/>
                  </a:lnTo>
                  <a:lnTo>
                    <a:pt x="460" y="1320"/>
                  </a:lnTo>
                  <a:lnTo>
                    <a:pt x="435" y="1287"/>
                  </a:lnTo>
                  <a:lnTo>
                    <a:pt x="418" y="1253"/>
                  </a:lnTo>
                  <a:lnTo>
                    <a:pt x="393" y="1228"/>
                  </a:lnTo>
                  <a:lnTo>
                    <a:pt x="376" y="1195"/>
                  </a:lnTo>
                  <a:lnTo>
                    <a:pt x="351" y="1161"/>
                  </a:lnTo>
                  <a:lnTo>
                    <a:pt x="334" y="1128"/>
                  </a:lnTo>
                  <a:lnTo>
                    <a:pt x="309" y="1095"/>
                  </a:lnTo>
                  <a:lnTo>
                    <a:pt x="293" y="1061"/>
                  </a:lnTo>
                  <a:lnTo>
                    <a:pt x="276" y="1028"/>
                  </a:lnTo>
                  <a:lnTo>
                    <a:pt x="259" y="994"/>
                  </a:lnTo>
                  <a:lnTo>
                    <a:pt x="234" y="961"/>
                  </a:lnTo>
                  <a:lnTo>
                    <a:pt x="218" y="928"/>
                  </a:lnTo>
                  <a:lnTo>
                    <a:pt x="201" y="886"/>
                  </a:lnTo>
                  <a:lnTo>
                    <a:pt x="184" y="861"/>
                  </a:lnTo>
                  <a:lnTo>
                    <a:pt x="167" y="827"/>
                  </a:lnTo>
                  <a:lnTo>
                    <a:pt x="151" y="794"/>
                  </a:lnTo>
                  <a:lnTo>
                    <a:pt x="134" y="752"/>
                  </a:lnTo>
                  <a:lnTo>
                    <a:pt x="117" y="719"/>
                  </a:lnTo>
                  <a:lnTo>
                    <a:pt x="109" y="685"/>
                  </a:lnTo>
                  <a:lnTo>
                    <a:pt x="92" y="652"/>
                  </a:lnTo>
                  <a:lnTo>
                    <a:pt x="76" y="610"/>
                  </a:lnTo>
                  <a:lnTo>
                    <a:pt x="59" y="577"/>
                  </a:lnTo>
                  <a:lnTo>
                    <a:pt x="50" y="535"/>
                  </a:lnTo>
                  <a:lnTo>
                    <a:pt x="34" y="501"/>
                  </a:lnTo>
                  <a:lnTo>
                    <a:pt x="25" y="460"/>
                  </a:lnTo>
                  <a:lnTo>
                    <a:pt x="9" y="426"/>
                  </a:lnTo>
                  <a:lnTo>
                    <a:pt x="0" y="393"/>
                  </a:lnTo>
                  <a:lnTo>
                    <a:pt x="0" y="385"/>
                  </a:lnTo>
                  <a:lnTo>
                    <a:pt x="0" y="343"/>
                  </a:lnTo>
                  <a:lnTo>
                    <a:pt x="9" y="301"/>
                  </a:lnTo>
                  <a:lnTo>
                    <a:pt x="17" y="259"/>
                  </a:lnTo>
                  <a:lnTo>
                    <a:pt x="17" y="226"/>
                  </a:lnTo>
                  <a:lnTo>
                    <a:pt x="25" y="217"/>
                  </a:lnTo>
                  <a:lnTo>
                    <a:pt x="50" y="167"/>
                  </a:lnTo>
                  <a:lnTo>
                    <a:pt x="84" y="126"/>
                  </a:lnTo>
                  <a:lnTo>
                    <a:pt x="109" y="84"/>
                  </a:lnTo>
                  <a:lnTo>
                    <a:pt x="159"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355;p14">
              <a:extLst>
                <a:ext uri="{FF2B5EF4-FFF2-40B4-BE49-F238E27FC236}">
                  <a16:creationId xmlns:a16="http://schemas.microsoft.com/office/drawing/2014/main" id="{B292C3F1-91D4-3E34-A9F0-049571682BD0}"/>
                </a:ext>
              </a:extLst>
            </p:cNvPr>
            <p:cNvSpPr/>
            <p:nvPr/>
          </p:nvSpPr>
          <p:spPr>
            <a:xfrm>
              <a:off x="8254352" y="2856894"/>
              <a:ext cx="32605" cy="44543"/>
            </a:xfrm>
            <a:custGeom>
              <a:avLst/>
              <a:gdLst/>
              <a:ahLst/>
              <a:cxnLst/>
              <a:rect l="l" t="t" r="r" b="b"/>
              <a:pathLst>
                <a:path w="661" h="903" extrusionOk="0">
                  <a:moveTo>
                    <a:pt x="109" y="17"/>
                  </a:moveTo>
                  <a:lnTo>
                    <a:pt x="109" y="17"/>
                  </a:lnTo>
                  <a:lnTo>
                    <a:pt x="210" y="84"/>
                  </a:lnTo>
                  <a:lnTo>
                    <a:pt x="243" y="109"/>
                  </a:lnTo>
                  <a:lnTo>
                    <a:pt x="277" y="125"/>
                  </a:lnTo>
                  <a:lnTo>
                    <a:pt x="327" y="167"/>
                  </a:lnTo>
                  <a:lnTo>
                    <a:pt x="335" y="176"/>
                  </a:lnTo>
                  <a:lnTo>
                    <a:pt x="385" y="251"/>
                  </a:lnTo>
                  <a:lnTo>
                    <a:pt x="419" y="292"/>
                  </a:lnTo>
                  <a:lnTo>
                    <a:pt x="427" y="309"/>
                  </a:lnTo>
                  <a:lnTo>
                    <a:pt x="469" y="376"/>
                  </a:lnTo>
                  <a:lnTo>
                    <a:pt x="519" y="451"/>
                  </a:lnTo>
                  <a:lnTo>
                    <a:pt x="527" y="460"/>
                  </a:lnTo>
                  <a:lnTo>
                    <a:pt x="586" y="551"/>
                  </a:lnTo>
                  <a:lnTo>
                    <a:pt x="661" y="677"/>
                  </a:lnTo>
                  <a:lnTo>
                    <a:pt x="661" y="677"/>
                  </a:lnTo>
                  <a:lnTo>
                    <a:pt x="619" y="902"/>
                  </a:lnTo>
                  <a:lnTo>
                    <a:pt x="402" y="861"/>
                  </a:lnTo>
                  <a:lnTo>
                    <a:pt x="402" y="861"/>
                  </a:lnTo>
                  <a:lnTo>
                    <a:pt x="310" y="735"/>
                  </a:lnTo>
                  <a:lnTo>
                    <a:pt x="243" y="660"/>
                  </a:lnTo>
                  <a:lnTo>
                    <a:pt x="235" y="643"/>
                  </a:lnTo>
                  <a:lnTo>
                    <a:pt x="185" y="576"/>
                  </a:lnTo>
                  <a:lnTo>
                    <a:pt x="134" y="510"/>
                  </a:lnTo>
                  <a:lnTo>
                    <a:pt x="118" y="485"/>
                  </a:lnTo>
                  <a:lnTo>
                    <a:pt x="93" y="443"/>
                  </a:lnTo>
                  <a:lnTo>
                    <a:pt x="43" y="359"/>
                  </a:lnTo>
                  <a:lnTo>
                    <a:pt x="34" y="351"/>
                  </a:lnTo>
                  <a:lnTo>
                    <a:pt x="18" y="284"/>
                  </a:lnTo>
                  <a:lnTo>
                    <a:pt x="18" y="251"/>
                  </a:lnTo>
                  <a:lnTo>
                    <a:pt x="18" y="201"/>
                  </a:lnTo>
                  <a:lnTo>
                    <a:pt x="1" y="92"/>
                  </a:lnTo>
                  <a:lnTo>
                    <a:pt x="1" y="92"/>
                  </a:lnTo>
                  <a:lnTo>
                    <a:pt x="1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356;p14">
              <a:extLst>
                <a:ext uri="{FF2B5EF4-FFF2-40B4-BE49-F238E27FC236}">
                  <a16:creationId xmlns:a16="http://schemas.microsoft.com/office/drawing/2014/main" id="{FD133169-9B8E-FED5-3AFB-4540D9ABF201}"/>
                </a:ext>
              </a:extLst>
            </p:cNvPr>
            <p:cNvSpPr/>
            <p:nvPr/>
          </p:nvSpPr>
          <p:spPr>
            <a:xfrm>
              <a:off x="7946943" y="2723759"/>
              <a:ext cx="108422" cy="140189"/>
            </a:xfrm>
            <a:custGeom>
              <a:avLst/>
              <a:gdLst/>
              <a:ahLst/>
              <a:cxnLst/>
              <a:rect l="l" t="t" r="r" b="b"/>
              <a:pathLst>
                <a:path w="2198" h="2842" extrusionOk="0">
                  <a:moveTo>
                    <a:pt x="118" y="17"/>
                  </a:moveTo>
                  <a:lnTo>
                    <a:pt x="168" y="42"/>
                  </a:lnTo>
                  <a:lnTo>
                    <a:pt x="226" y="76"/>
                  </a:lnTo>
                  <a:lnTo>
                    <a:pt x="285" y="93"/>
                  </a:lnTo>
                  <a:lnTo>
                    <a:pt x="285" y="93"/>
                  </a:lnTo>
                  <a:lnTo>
                    <a:pt x="327" y="134"/>
                  </a:lnTo>
                  <a:lnTo>
                    <a:pt x="360" y="168"/>
                  </a:lnTo>
                  <a:lnTo>
                    <a:pt x="402" y="201"/>
                  </a:lnTo>
                  <a:lnTo>
                    <a:pt x="435" y="243"/>
                  </a:lnTo>
                  <a:lnTo>
                    <a:pt x="452" y="251"/>
                  </a:lnTo>
                  <a:lnTo>
                    <a:pt x="469" y="285"/>
                  </a:lnTo>
                  <a:lnTo>
                    <a:pt x="527" y="368"/>
                  </a:lnTo>
                  <a:lnTo>
                    <a:pt x="577" y="452"/>
                  </a:lnTo>
                  <a:lnTo>
                    <a:pt x="636" y="535"/>
                  </a:lnTo>
                  <a:lnTo>
                    <a:pt x="694" y="627"/>
                  </a:lnTo>
                  <a:lnTo>
                    <a:pt x="761" y="711"/>
                  </a:lnTo>
                  <a:lnTo>
                    <a:pt x="819" y="794"/>
                  </a:lnTo>
                  <a:lnTo>
                    <a:pt x="878" y="878"/>
                  </a:lnTo>
                  <a:lnTo>
                    <a:pt x="936" y="961"/>
                  </a:lnTo>
                  <a:lnTo>
                    <a:pt x="1003" y="1045"/>
                  </a:lnTo>
                  <a:lnTo>
                    <a:pt x="1062" y="1129"/>
                  </a:lnTo>
                  <a:lnTo>
                    <a:pt x="1129" y="1212"/>
                  </a:lnTo>
                  <a:lnTo>
                    <a:pt x="1187" y="1296"/>
                  </a:lnTo>
                  <a:lnTo>
                    <a:pt x="1312" y="1463"/>
                  </a:lnTo>
                  <a:lnTo>
                    <a:pt x="1429" y="1613"/>
                  </a:lnTo>
                  <a:lnTo>
                    <a:pt x="1446" y="1630"/>
                  </a:lnTo>
                  <a:lnTo>
                    <a:pt x="1571" y="1797"/>
                  </a:lnTo>
                  <a:lnTo>
                    <a:pt x="1638" y="1880"/>
                  </a:lnTo>
                  <a:lnTo>
                    <a:pt x="1697" y="1972"/>
                  </a:lnTo>
                  <a:lnTo>
                    <a:pt x="1763" y="2056"/>
                  </a:lnTo>
                  <a:lnTo>
                    <a:pt x="1822" y="2139"/>
                  </a:lnTo>
                  <a:lnTo>
                    <a:pt x="1889" y="2223"/>
                  </a:lnTo>
                  <a:lnTo>
                    <a:pt x="1947" y="2306"/>
                  </a:lnTo>
                  <a:lnTo>
                    <a:pt x="2014" y="2398"/>
                  </a:lnTo>
                  <a:lnTo>
                    <a:pt x="2073" y="2482"/>
                  </a:lnTo>
                  <a:lnTo>
                    <a:pt x="2131" y="2565"/>
                  </a:lnTo>
                  <a:lnTo>
                    <a:pt x="2181" y="2641"/>
                  </a:lnTo>
                  <a:lnTo>
                    <a:pt x="2198" y="2657"/>
                  </a:lnTo>
                  <a:lnTo>
                    <a:pt x="2164" y="2841"/>
                  </a:lnTo>
                  <a:lnTo>
                    <a:pt x="1972" y="2816"/>
                  </a:lnTo>
                  <a:lnTo>
                    <a:pt x="1964" y="2799"/>
                  </a:lnTo>
                  <a:lnTo>
                    <a:pt x="1914" y="2732"/>
                  </a:lnTo>
                  <a:lnTo>
                    <a:pt x="1847" y="2649"/>
                  </a:lnTo>
                  <a:lnTo>
                    <a:pt x="1780" y="2565"/>
                  </a:lnTo>
                  <a:lnTo>
                    <a:pt x="1722" y="2490"/>
                  </a:lnTo>
                  <a:lnTo>
                    <a:pt x="1655" y="2407"/>
                  </a:lnTo>
                  <a:lnTo>
                    <a:pt x="1588" y="2323"/>
                  </a:lnTo>
                  <a:lnTo>
                    <a:pt x="1521" y="2248"/>
                  </a:lnTo>
                  <a:lnTo>
                    <a:pt x="1454" y="2164"/>
                  </a:lnTo>
                  <a:lnTo>
                    <a:pt x="1379" y="2081"/>
                  </a:lnTo>
                  <a:lnTo>
                    <a:pt x="1312" y="2006"/>
                  </a:lnTo>
                  <a:lnTo>
                    <a:pt x="1179" y="1847"/>
                  </a:lnTo>
                  <a:lnTo>
                    <a:pt x="1162" y="1822"/>
                  </a:lnTo>
                  <a:lnTo>
                    <a:pt x="1037" y="1688"/>
                  </a:lnTo>
                  <a:lnTo>
                    <a:pt x="903" y="1530"/>
                  </a:lnTo>
                  <a:lnTo>
                    <a:pt x="836" y="1446"/>
                  </a:lnTo>
                  <a:lnTo>
                    <a:pt x="769" y="1362"/>
                  </a:lnTo>
                  <a:lnTo>
                    <a:pt x="702" y="1279"/>
                  </a:lnTo>
                  <a:lnTo>
                    <a:pt x="627" y="1204"/>
                  </a:lnTo>
                  <a:lnTo>
                    <a:pt x="560" y="1120"/>
                  </a:lnTo>
                  <a:lnTo>
                    <a:pt x="494" y="1037"/>
                  </a:lnTo>
                  <a:lnTo>
                    <a:pt x="427" y="953"/>
                  </a:lnTo>
                  <a:lnTo>
                    <a:pt x="368" y="870"/>
                  </a:lnTo>
                  <a:lnTo>
                    <a:pt x="301" y="786"/>
                  </a:lnTo>
                  <a:lnTo>
                    <a:pt x="235" y="702"/>
                  </a:lnTo>
                  <a:lnTo>
                    <a:pt x="168" y="619"/>
                  </a:lnTo>
                  <a:lnTo>
                    <a:pt x="109" y="527"/>
                  </a:lnTo>
                  <a:lnTo>
                    <a:pt x="84" y="502"/>
                  </a:lnTo>
                  <a:lnTo>
                    <a:pt x="76" y="485"/>
                  </a:lnTo>
                  <a:lnTo>
                    <a:pt x="59" y="435"/>
                  </a:lnTo>
                  <a:lnTo>
                    <a:pt x="42" y="377"/>
                  </a:lnTo>
                  <a:lnTo>
                    <a:pt x="17" y="327"/>
                  </a:lnTo>
                  <a:lnTo>
                    <a:pt x="1" y="276"/>
                  </a:lnTo>
                  <a:lnTo>
                    <a:pt x="1" y="276"/>
                  </a:lnTo>
                  <a:lnTo>
                    <a:pt x="1" y="210"/>
                  </a:lnTo>
                  <a:lnTo>
                    <a:pt x="1" y="151"/>
                  </a:lnTo>
                  <a:lnTo>
                    <a:pt x="1" y="93"/>
                  </a:lnTo>
                  <a:lnTo>
                    <a:pt x="2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357;p14">
              <a:extLst>
                <a:ext uri="{FF2B5EF4-FFF2-40B4-BE49-F238E27FC236}">
                  <a16:creationId xmlns:a16="http://schemas.microsoft.com/office/drawing/2014/main" id="{77DE24EC-E300-CC61-2280-E548B5586671}"/>
                </a:ext>
              </a:extLst>
            </p:cNvPr>
            <p:cNvSpPr/>
            <p:nvPr/>
          </p:nvSpPr>
          <p:spPr>
            <a:xfrm>
              <a:off x="8176070" y="2981298"/>
              <a:ext cx="53224" cy="73399"/>
            </a:xfrm>
            <a:custGeom>
              <a:avLst/>
              <a:gdLst/>
              <a:ahLst/>
              <a:cxnLst/>
              <a:rect l="l" t="t" r="r" b="b"/>
              <a:pathLst>
                <a:path w="1079" h="1488" extrusionOk="0">
                  <a:moveTo>
                    <a:pt x="343" y="9"/>
                  </a:moveTo>
                  <a:lnTo>
                    <a:pt x="385" y="34"/>
                  </a:lnTo>
                  <a:lnTo>
                    <a:pt x="402" y="59"/>
                  </a:lnTo>
                  <a:lnTo>
                    <a:pt x="418" y="68"/>
                  </a:lnTo>
                  <a:lnTo>
                    <a:pt x="443" y="101"/>
                  </a:lnTo>
                  <a:lnTo>
                    <a:pt x="460" y="126"/>
                  </a:lnTo>
                  <a:lnTo>
                    <a:pt x="468" y="143"/>
                  </a:lnTo>
                  <a:lnTo>
                    <a:pt x="493" y="176"/>
                  </a:lnTo>
                  <a:lnTo>
                    <a:pt x="510" y="218"/>
                  </a:lnTo>
                  <a:lnTo>
                    <a:pt x="535" y="252"/>
                  </a:lnTo>
                  <a:lnTo>
                    <a:pt x="552" y="293"/>
                  </a:lnTo>
                  <a:lnTo>
                    <a:pt x="577" y="335"/>
                  </a:lnTo>
                  <a:lnTo>
                    <a:pt x="594" y="369"/>
                  </a:lnTo>
                  <a:lnTo>
                    <a:pt x="619" y="410"/>
                  </a:lnTo>
                  <a:lnTo>
                    <a:pt x="661" y="486"/>
                  </a:lnTo>
                  <a:lnTo>
                    <a:pt x="702" y="561"/>
                  </a:lnTo>
                  <a:lnTo>
                    <a:pt x="752" y="636"/>
                  </a:lnTo>
                  <a:lnTo>
                    <a:pt x="794" y="711"/>
                  </a:lnTo>
                  <a:lnTo>
                    <a:pt x="803" y="719"/>
                  </a:lnTo>
                  <a:lnTo>
                    <a:pt x="844" y="786"/>
                  </a:lnTo>
                  <a:lnTo>
                    <a:pt x="894" y="861"/>
                  </a:lnTo>
                  <a:lnTo>
                    <a:pt x="986" y="1012"/>
                  </a:lnTo>
                  <a:lnTo>
                    <a:pt x="1078" y="1162"/>
                  </a:lnTo>
                  <a:lnTo>
                    <a:pt x="1078" y="1171"/>
                  </a:lnTo>
                  <a:lnTo>
                    <a:pt x="1011" y="1488"/>
                  </a:lnTo>
                  <a:lnTo>
                    <a:pt x="694" y="1421"/>
                  </a:lnTo>
                  <a:lnTo>
                    <a:pt x="694" y="1413"/>
                  </a:lnTo>
                  <a:lnTo>
                    <a:pt x="594" y="1271"/>
                  </a:lnTo>
                  <a:lnTo>
                    <a:pt x="485" y="1120"/>
                  </a:lnTo>
                  <a:lnTo>
                    <a:pt x="435" y="1045"/>
                  </a:lnTo>
                  <a:lnTo>
                    <a:pt x="393" y="978"/>
                  </a:lnTo>
                  <a:lnTo>
                    <a:pt x="385" y="970"/>
                  </a:lnTo>
                  <a:lnTo>
                    <a:pt x="335" y="895"/>
                  </a:lnTo>
                  <a:lnTo>
                    <a:pt x="285" y="811"/>
                  </a:lnTo>
                  <a:lnTo>
                    <a:pt x="234" y="736"/>
                  </a:lnTo>
                  <a:lnTo>
                    <a:pt x="184" y="653"/>
                  </a:lnTo>
                  <a:lnTo>
                    <a:pt x="159" y="611"/>
                  </a:lnTo>
                  <a:lnTo>
                    <a:pt x="143" y="577"/>
                  </a:lnTo>
                  <a:lnTo>
                    <a:pt x="118" y="536"/>
                  </a:lnTo>
                  <a:lnTo>
                    <a:pt x="92" y="494"/>
                  </a:lnTo>
                  <a:lnTo>
                    <a:pt x="67" y="452"/>
                  </a:lnTo>
                  <a:lnTo>
                    <a:pt x="51" y="410"/>
                  </a:lnTo>
                  <a:lnTo>
                    <a:pt x="26" y="369"/>
                  </a:lnTo>
                  <a:lnTo>
                    <a:pt x="17" y="344"/>
                  </a:lnTo>
                  <a:lnTo>
                    <a:pt x="9" y="318"/>
                  </a:lnTo>
                  <a:lnTo>
                    <a:pt x="1" y="268"/>
                  </a:lnTo>
                  <a:lnTo>
                    <a:pt x="1" y="252"/>
                  </a:lnTo>
                  <a:lnTo>
                    <a:pt x="1" y="218"/>
                  </a:lnTo>
                  <a:lnTo>
                    <a:pt x="1" y="168"/>
                  </a:lnTo>
                  <a:lnTo>
                    <a:pt x="1" y="168"/>
                  </a:lnTo>
                  <a:lnTo>
                    <a:pt x="101" y="76"/>
                  </a:lnTo>
                  <a:lnTo>
                    <a:pt x="218" y="18"/>
                  </a:lnTo>
                  <a:lnTo>
                    <a:pt x="35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358;p14">
              <a:extLst>
                <a:ext uri="{FF2B5EF4-FFF2-40B4-BE49-F238E27FC236}">
                  <a16:creationId xmlns:a16="http://schemas.microsoft.com/office/drawing/2014/main" id="{71DD0AF7-D18B-66B2-EA69-88835596D629}"/>
                </a:ext>
              </a:extLst>
            </p:cNvPr>
            <p:cNvSpPr/>
            <p:nvPr/>
          </p:nvSpPr>
          <p:spPr>
            <a:xfrm>
              <a:off x="8357398" y="3271442"/>
              <a:ext cx="98112" cy="109655"/>
            </a:xfrm>
            <a:custGeom>
              <a:avLst/>
              <a:gdLst/>
              <a:ahLst/>
              <a:cxnLst/>
              <a:rect l="l" t="t" r="r" b="b"/>
              <a:pathLst>
                <a:path w="1989" h="2223" extrusionOk="0">
                  <a:moveTo>
                    <a:pt x="92" y="0"/>
                  </a:moveTo>
                  <a:lnTo>
                    <a:pt x="293" y="34"/>
                  </a:lnTo>
                  <a:lnTo>
                    <a:pt x="309" y="42"/>
                  </a:lnTo>
                  <a:lnTo>
                    <a:pt x="468" y="126"/>
                  </a:lnTo>
                  <a:lnTo>
                    <a:pt x="468" y="126"/>
                  </a:lnTo>
                  <a:lnTo>
                    <a:pt x="702" y="368"/>
                  </a:lnTo>
                  <a:lnTo>
                    <a:pt x="819" y="493"/>
                  </a:lnTo>
                  <a:lnTo>
                    <a:pt x="936" y="618"/>
                  </a:lnTo>
                  <a:lnTo>
                    <a:pt x="1020" y="710"/>
                  </a:lnTo>
                  <a:lnTo>
                    <a:pt x="1053" y="744"/>
                  </a:lnTo>
                  <a:lnTo>
                    <a:pt x="1111" y="811"/>
                  </a:lnTo>
                  <a:lnTo>
                    <a:pt x="1162" y="869"/>
                  </a:lnTo>
                  <a:lnTo>
                    <a:pt x="1220" y="936"/>
                  </a:lnTo>
                  <a:lnTo>
                    <a:pt x="1279" y="1003"/>
                  </a:lnTo>
                  <a:lnTo>
                    <a:pt x="1337" y="1070"/>
                  </a:lnTo>
                  <a:lnTo>
                    <a:pt x="1387" y="1136"/>
                  </a:lnTo>
                  <a:lnTo>
                    <a:pt x="1446" y="1203"/>
                  </a:lnTo>
                  <a:lnTo>
                    <a:pt x="1504" y="1270"/>
                  </a:lnTo>
                  <a:lnTo>
                    <a:pt x="1554" y="1337"/>
                  </a:lnTo>
                  <a:lnTo>
                    <a:pt x="1588" y="1379"/>
                  </a:lnTo>
                  <a:lnTo>
                    <a:pt x="1604" y="1404"/>
                  </a:lnTo>
                  <a:lnTo>
                    <a:pt x="1654" y="1479"/>
                  </a:lnTo>
                  <a:lnTo>
                    <a:pt x="1705" y="1546"/>
                  </a:lnTo>
                  <a:lnTo>
                    <a:pt x="1755" y="1621"/>
                  </a:lnTo>
                  <a:lnTo>
                    <a:pt x="1805" y="1696"/>
                  </a:lnTo>
                  <a:lnTo>
                    <a:pt x="1838" y="1746"/>
                  </a:lnTo>
                  <a:lnTo>
                    <a:pt x="1847" y="1771"/>
                  </a:lnTo>
                  <a:lnTo>
                    <a:pt x="1897" y="1846"/>
                  </a:lnTo>
                  <a:lnTo>
                    <a:pt x="1938" y="1922"/>
                  </a:lnTo>
                  <a:lnTo>
                    <a:pt x="1989" y="1997"/>
                  </a:lnTo>
                  <a:lnTo>
                    <a:pt x="1955" y="2222"/>
                  </a:lnTo>
                  <a:lnTo>
                    <a:pt x="1730" y="2181"/>
                  </a:lnTo>
                  <a:lnTo>
                    <a:pt x="1671" y="2114"/>
                  </a:lnTo>
                  <a:lnTo>
                    <a:pt x="1613" y="2055"/>
                  </a:lnTo>
                  <a:lnTo>
                    <a:pt x="1554" y="1988"/>
                  </a:lnTo>
                  <a:lnTo>
                    <a:pt x="1537" y="1972"/>
                  </a:lnTo>
                  <a:lnTo>
                    <a:pt x="1504" y="1930"/>
                  </a:lnTo>
                  <a:lnTo>
                    <a:pt x="1446" y="1872"/>
                  </a:lnTo>
                  <a:lnTo>
                    <a:pt x="1387" y="1805"/>
                  </a:lnTo>
                  <a:lnTo>
                    <a:pt x="1329" y="1746"/>
                  </a:lnTo>
                  <a:lnTo>
                    <a:pt x="1270" y="1688"/>
                  </a:lnTo>
                  <a:lnTo>
                    <a:pt x="1245" y="1663"/>
                  </a:lnTo>
                  <a:lnTo>
                    <a:pt x="1212" y="1629"/>
                  </a:lnTo>
                  <a:lnTo>
                    <a:pt x="1153" y="1562"/>
                  </a:lnTo>
                  <a:lnTo>
                    <a:pt x="1095" y="1504"/>
                  </a:lnTo>
                  <a:lnTo>
                    <a:pt x="1045" y="1437"/>
                  </a:lnTo>
                  <a:lnTo>
                    <a:pt x="986" y="1379"/>
                  </a:lnTo>
                  <a:lnTo>
                    <a:pt x="928" y="1320"/>
                  </a:lnTo>
                  <a:lnTo>
                    <a:pt x="869" y="1262"/>
                  </a:lnTo>
                  <a:lnTo>
                    <a:pt x="811" y="1195"/>
                  </a:lnTo>
                  <a:lnTo>
                    <a:pt x="752" y="1136"/>
                  </a:lnTo>
                  <a:lnTo>
                    <a:pt x="694" y="1078"/>
                  </a:lnTo>
                  <a:lnTo>
                    <a:pt x="660" y="1044"/>
                  </a:lnTo>
                  <a:lnTo>
                    <a:pt x="577" y="953"/>
                  </a:lnTo>
                  <a:lnTo>
                    <a:pt x="460" y="836"/>
                  </a:lnTo>
                  <a:lnTo>
                    <a:pt x="343" y="719"/>
                  </a:lnTo>
                  <a:lnTo>
                    <a:pt x="109" y="476"/>
                  </a:lnTo>
                  <a:lnTo>
                    <a:pt x="109" y="476"/>
                  </a:lnTo>
                  <a:lnTo>
                    <a:pt x="25" y="309"/>
                  </a:lnTo>
                  <a:lnTo>
                    <a:pt x="17" y="293"/>
                  </a:lnTo>
                  <a:lnTo>
                    <a:pt x="0" y="92"/>
                  </a:lnTo>
                  <a:lnTo>
                    <a:pt x="0"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359;p14">
              <a:extLst>
                <a:ext uri="{FF2B5EF4-FFF2-40B4-BE49-F238E27FC236}">
                  <a16:creationId xmlns:a16="http://schemas.microsoft.com/office/drawing/2014/main" id="{6FD81C6E-99BC-1CF3-0B2A-09C4E574B6BE}"/>
                </a:ext>
              </a:extLst>
            </p:cNvPr>
            <p:cNvSpPr/>
            <p:nvPr/>
          </p:nvSpPr>
          <p:spPr>
            <a:xfrm>
              <a:off x="8328936" y="3451488"/>
              <a:ext cx="95251" cy="115032"/>
            </a:xfrm>
            <a:custGeom>
              <a:avLst/>
              <a:gdLst/>
              <a:ahLst/>
              <a:cxnLst/>
              <a:rect l="l" t="t" r="r" b="b"/>
              <a:pathLst>
                <a:path w="1931" h="2332" extrusionOk="0">
                  <a:moveTo>
                    <a:pt x="143" y="43"/>
                  </a:moveTo>
                  <a:lnTo>
                    <a:pt x="185" y="68"/>
                  </a:lnTo>
                  <a:lnTo>
                    <a:pt x="226" y="93"/>
                  </a:lnTo>
                  <a:lnTo>
                    <a:pt x="268" y="110"/>
                  </a:lnTo>
                  <a:lnTo>
                    <a:pt x="268" y="118"/>
                  </a:lnTo>
                  <a:lnTo>
                    <a:pt x="293" y="151"/>
                  </a:lnTo>
                  <a:lnTo>
                    <a:pt x="318" y="185"/>
                  </a:lnTo>
                  <a:lnTo>
                    <a:pt x="343" y="218"/>
                  </a:lnTo>
                  <a:lnTo>
                    <a:pt x="368" y="252"/>
                  </a:lnTo>
                  <a:lnTo>
                    <a:pt x="394" y="293"/>
                  </a:lnTo>
                  <a:lnTo>
                    <a:pt x="410" y="327"/>
                  </a:lnTo>
                  <a:lnTo>
                    <a:pt x="435" y="360"/>
                  </a:lnTo>
                  <a:lnTo>
                    <a:pt x="460" y="394"/>
                  </a:lnTo>
                  <a:lnTo>
                    <a:pt x="485" y="427"/>
                  </a:lnTo>
                  <a:lnTo>
                    <a:pt x="502" y="452"/>
                  </a:lnTo>
                  <a:lnTo>
                    <a:pt x="511" y="460"/>
                  </a:lnTo>
                  <a:lnTo>
                    <a:pt x="536" y="494"/>
                  </a:lnTo>
                  <a:lnTo>
                    <a:pt x="561" y="527"/>
                  </a:lnTo>
                  <a:lnTo>
                    <a:pt x="586" y="561"/>
                  </a:lnTo>
                  <a:lnTo>
                    <a:pt x="611" y="594"/>
                  </a:lnTo>
                  <a:lnTo>
                    <a:pt x="636" y="628"/>
                  </a:lnTo>
                  <a:lnTo>
                    <a:pt x="661" y="661"/>
                  </a:lnTo>
                  <a:lnTo>
                    <a:pt x="661" y="661"/>
                  </a:lnTo>
                  <a:lnTo>
                    <a:pt x="686" y="694"/>
                  </a:lnTo>
                  <a:lnTo>
                    <a:pt x="703" y="728"/>
                  </a:lnTo>
                  <a:lnTo>
                    <a:pt x="728" y="761"/>
                  </a:lnTo>
                  <a:lnTo>
                    <a:pt x="753" y="795"/>
                  </a:lnTo>
                  <a:lnTo>
                    <a:pt x="778" y="828"/>
                  </a:lnTo>
                  <a:lnTo>
                    <a:pt x="811" y="853"/>
                  </a:lnTo>
                  <a:lnTo>
                    <a:pt x="811" y="853"/>
                  </a:lnTo>
                  <a:lnTo>
                    <a:pt x="828" y="886"/>
                  </a:lnTo>
                  <a:lnTo>
                    <a:pt x="853" y="920"/>
                  </a:lnTo>
                  <a:lnTo>
                    <a:pt x="878" y="953"/>
                  </a:lnTo>
                  <a:lnTo>
                    <a:pt x="903" y="987"/>
                  </a:lnTo>
                  <a:lnTo>
                    <a:pt x="928" y="1020"/>
                  </a:lnTo>
                  <a:lnTo>
                    <a:pt x="953" y="1045"/>
                  </a:lnTo>
                  <a:lnTo>
                    <a:pt x="978" y="1079"/>
                  </a:lnTo>
                  <a:lnTo>
                    <a:pt x="1003" y="1112"/>
                  </a:lnTo>
                  <a:lnTo>
                    <a:pt x="1037" y="1145"/>
                  </a:lnTo>
                  <a:lnTo>
                    <a:pt x="1062" y="1179"/>
                  </a:lnTo>
                  <a:lnTo>
                    <a:pt x="1070" y="1196"/>
                  </a:lnTo>
                  <a:lnTo>
                    <a:pt x="1087" y="1204"/>
                  </a:lnTo>
                  <a:lnTo>
                    <a:pt x="1112" y="1237"/>
                  </a:lnTo>
                  <a:lnTo>
                    <a:pt x="1137" y="1271"/>
                  </a:lnTo>
                  <a:lnTo>
                    <a:pt x="1196" y="1329"/>
                  </a:lnTo>
                  <a:lnTo>
                    <a:pt x="1246" y="1396"/>
                  </a:lnTo>
                  <a:lnTo>
                    <a:pt x="1304" y="1455"/>
                  </a:lnTo>
                  <a:lnTo>
                    <a:pt x="1363" y="1521"/>
                  </a:lnTo>
                  <a:lnTo>
                    <a:pt x="1421" y="1580"/>
                  </a:lnTo>
                  <a:lnTo>
                    <a:pt x="1429" y="1588"/>
                  </a:lnTo>
                  <a:lnTo>
                    <a:pt x="1480" y="1638"/>
                  </a:lnTo>
                  <a:lnTo>
                    <a:pt x="1538" y="1697"/>
                  </a:lnTo>
                  <a:lnTo>
                    <a:pt x="1597" y="1755"/>
                  </a:lnTo>
                  <a:lnTo>
                    <a:pt x="1655" y="1814"/>
                  </a:lnTo>
                  <a:lnTo>
                    <a:pt x="1713" y="1872"/>
                  </a:lnTo>
                  <a:lnTo>
                    <a:pt x="1780" y="1931"/>
                  </a:lnTo>
                  <a:lnTo>
                    <a:pt x="1839" y="1989"/>
                  </a:lnTo>
                  <a:lnTo>
                    <a:pt x="1906" y="2039"/>
                  </a:lnTo>
                  <a:lnTo>
                    <a:pt x="1931" y="2307"/>
                  </a:lnTo>
                  <a:lnTo>
                    <a:pt x="1663" y="2332"/>
                  </a:lnTo>
                  <a:lnTo>
                    <a:pt x="1597" y="2273"/>
                  </a:lnTo>
                  <a:lnTo>
                    <a:pt x="1530" y="2223"/>
                  </a:lnTo>
                  <a:lnTo>
                    <a:pt x="1455" y="2165"/>
                  </a:lnTo>
                  <a:lnTo>
                    <a:pt x="1388" y="2106"/>
                  </a:lnTo>
                  <a:lnTo>
                    <a:pt x="1321" y="2048"/>
                  </a:lnTo>
                  <a:lnTo>
                    <a:pt x="1254" y="1989"/>
                  </a:lnTo>
                  <a:lnTo>
                    <a:pt x="1187" y="1931"/>
                  </a:lnTo>
                  <a:lnTo>
                    <a:pt x="1137" y="1889"/>
                  </a:lnTo>
                  <a:lnTo>
                    <a:pt x="1129" y="1872"/>
                  </a:lnTo>
                  <a:lnTo>
                    <a:pt x="1062" y="1814"/>
                  </a:lnTo>
                  <a:lnTo>
                    <a:pt x="995" y="1747"/>
                  </a:lnTo>
                  <a:lnTo>
                    <a:pt x="937" y="1688"/>
                  </a:lnTo>
                  <a:lnTo>
                    <a:pt x="878" y="1622"/>
                  </a:lnTo>
                  <a:lnTo>
                    <a:pt x="811" y="1563"/>
                  </a:lnTo>
                  <a:lnTo>
                    <a:pt x="786" y="1530"/>
                  </a:lnTo>
                  <a:lnTo>
                    <a:pt x="753" y="1496"/>
                  </a:lnTo>
                  <a:lnTo>
                    <a:pt x="736" y="1480"/>
                  </a:lnTo>
                  <a:lnTo>
                    <a:pt x="728" y="1463"/>
                  </a:lnTo>
                  <a:lnTo>
                    <a:pt x="694" y="1429"/>
                  </a:lnTo>
                  <a:lnTo>
                    <a:pt x="669" y="1396"/>
                  </a:lnTo>
                  <a:lnTo>
                    <a:pt x="636" y="1363"/>
                  </a:lnTo>
                  <a:lnTo>
                    <a:pt x="611" y="1329"/>
                  </a:lnTo>
                  <a:lnTo>
                    <a:pt x="577" y="1287"/>
                  </a:lnTo>
                  <a:lnTo>
                    <a:pt x="552" y="1254"/>
                  </a:lnTo>
                  <a:lnTo>
                    <a:pt x="527" y="1221"/>
                  </a:lnTo>
                  <a:lnTo>
                    <a:pt x="502" y="1187"/>
                  </a:lnTo>
                  <a:lnTo>
                    <a:pt x="469" y="1154"/>
                  </a:lnTo>
                  <a:lnTo>
                    <a:pt x="452" y="1120"/>
                  </a:lnTo>
                  <a:lnTo>
                    <a:pt x="452" y="1112"/>
                  </a:lnTo>
                  <a:lnTo>
                    <a:pt x="427" y="1079"/>
                  </a:lnTo>
                  <a:lnTo>
                    <a:pt x="402" y="1045"/>
                  </a:lnTo>
                  <a:lnTo>
                    <a:pt x="377" y="1003"/>
                  </a:lnTo>
                  <a:lnTo>
                    <a:pt x="352" y="970"/>
                  </a:lnTo>
                  <a:lnTo>
                    <a:pt x="327" y="928"/>
                  </a:lnTo>
                  <a:lnTo>
                    <a:pt x="302" y="895"/>
                  </a:lnTo>
                  <a:lnTo>
                    <a:pt x="302" y="895"/>
                  </a:lnTo>
                  <a:lnTo>
                    <a:pt x="285" y="853"/>
                  </a:lnTo>
                  <a:lnTo>
                    <a:pt x="260" y="820"/>
                  </a:lnTo>
                  <a:lnTo>
                    <a:pt x="235" y="778"/>
                  </a:lnTo>
                  <a:lnTo>
                    <a:pt x="218" y="736"/>
                  </a:lnTo>
                  <a:lnTo>
                    <a:pt x="193" y="703"/>
                  </a:lnTo>
                  <a:lnTo>
                    <a:pt x="176" y="661"/>
                  </a:lnTo>
                  <a:lnTo>
                    <a:pt x="168" y="644"/>
                  </a:lnTo>
                  <a:lnTo>
                    <a:pt x="151" y="619"/>
                  </a:lnTo>
                  <a:lnTo>
                    <a:pt x="135" y="577"/>
                  </a:lnTo>
                  <a:lnTo>
                    <a:pt x="118" y="536"/>
                  </a:lnTo>
                  <a:lnTo>
                    <a:pt x="93" y="494"/>
                  </a:lnTo>
                  <a:lnTo>
                    <a:pt x="76" y="460"/>
                  </a:lnTo>
                  <a:lnTo>
                    <a:pt x="59" y="419"/>
                  </a:lnTo>
                  <a:lnTo>
                    <a:pt x="59" y="419"/>
                  </a:lnTo>
                  <a:lnTo>
                    <a:pt x="43" y="377"/>
                  </a:lnTo>
                  <a:lnTo>
                    <a:pt x="26" y="335"/>
                  </a:lnTo>
                  <a:lnTo>
                    <a:pt x="9" y="293"/>
                  </a:lnTo>
                  <a:lnTo>
                    <a:pt x="1" y="252"/>
                  </a:lnTo>
                  <a:lnTo>
                    <a:pt x="1" y="243"/>
                  </a:lnTo>
                  <a:lnTo>
                    <a:pt x="9" y="193"/>
                  </a:lnTo>
                  <a:lnTo>
                    <a:pt x="18" y="143"/>
                  </a:lnTo>
                  <a:lnTo>
                    <a:pt x="26" y="93"/>
                  </a:lnTo>
                  <a:lnTo>
                    <a:pt x="5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360;p14">
              <a:extLst>
                <a:ext uri="{FF2B5EF4-FFF2-40B4-BE49-F238E27FC236}">
                  <a16:creationId xmlns:a16="http://schemas.microsoft.com/office/drawing/2014/main" id="{59729EC7-9EDB-63FE-163D-E3BA3D0FB60F}"/>
                </a:ext>
              </a:extLst>
            </p:cNvPr>
            <p:cNvSpPr/>
            <p:nvPr/>
          </p:nvSpPr>
          <p:spPr>
            <a:xfrm>
              <a:off x="8142675" y="3497264"/>
              <a:ext cx="137278" cy="153754"/>
            </a:xfrm>
            <a:custGeom>
              <a:avLst/>
              <a:gdLst/>
              <a:ahLst/>
              <a:cxnLst/>
              <a:rect l="l" t="t" r="r" b="b"/>
              <a:pathLst>
                <a:path w="2783" h="3117" extrusionOk="0">
                  <a:moveTo>
                    <a:pt x="335" y="0"/>
                  </a:moveTo>
                  <a:lnTo>
                    <a:pt x="360" y="25"/>
                  </a:lnTo>
                  <a:lnTo>
                    <a:pt x="385" y="75"/>
                  </a:lnTo>
                  <a:lnTo>
                    <a:pt x="419" y="126"/>
                  </a:lnTo>
                  <a:lnTo>
                    <a:pt x="452" y="167"/>
                  </a:lnTo>
                  <a:lnTo>
                    <a:pt x="494" y="217"/>
                  </a:lnTo>
                  <a:lnTo>
                    <a:pt x="527" y="259"/>
                  </a:lnTo>
                  <a:lnTo>
                    <a:pt x="561" y="309"/>
                  </a:lnTo>
                  <a:lnTo>
                    <a:pt x="594" y="351"/>
                  </a:lnTo>
                  <a:lnTo>
                    <a:pt x="627" y="393"/>
                  </a:lnTo>
                  <a:lnTo>
                    <a:pt x="627" y="393"/>
                  </a:lnTo>
                  <a:lnTo>
                    <a:pt x="661" y="443"/>
                  </a:lnTo>
                  <a:lnTo>
                    <a:pt x="703" y="485"/>
                  </a:lnTo>
                  <a:lnTo>
                    <a:pt x="736" y="535"/>
                  </a:lnTo>
                  <a:lnTo>
                    <a:pt x="769" y="577"/>
                  </a:lnTo>
                  <a:lnTo>
                    <a:pt x="811" y="618"/>
                  </a:lnTo>
                  <a:lnTo>
                    <a:pt x="845" y="669"/>
                  </a:lnTo>
                  <a:lnTo>
                    <a:pt x="886" y="710"/>
                  </a:lnTo>
                  <a:lnTo>
                    <a:pt x="920" y="752"/>
                  </a:lnTo>
                  <a:lnTo>
                    <a:pt x="962" y="794"/>
                  </a:lnTo>
                  <a:lnTo>
                    <a:pt x="995" y="844"/>
                  </a:lnTo>
                  <a:lnTo>
                    <a:pt x="1020" y="869"/>
                  </a:lnTo>
                  <a:lnTo>
                    <a:pt x="1037" y="886"/>
                  </a:lnTo>
                  <a:lnTo>
                    <a:pt x="1079" y="928"/>
                  </a:lnTo>
                  <a:lnTo>
                    <a:pt x="1112" y="969"/>
                  </a:lnTo>
                  <a:lnTo>
                    <a:pt x="1154" y="1011"/>
                  </a:lnTo>
                  <a:lnTo>
                    <a:pt x="1187" y="1061"/>
                  </a:lnTo>
                  <a:lnTo>
                    <a:pt x="1229" y="1103"/>
                  </a:lnTo>
                  <a:lnTo>
                    <a:pt x="1271" y="1145"/>
                  </a:lnTo>
                  <a:lnTo>
                    <a:pt x="1312" y="1187"/>
                  </a:lnTo>
                  <a:lnTo>
                    <a:pt x="1346" y="1228"/>
                  </a:lnTo>
                  <a:lnTo>
                    <a:pt x="1429" y="1312"/>
                  </a:lnTo>
                  <a:lnTo>
                    <a:pt x="1471" y="1354"/>
                  </a:lnTo>
                  <a:lnTo>
                    <a:pt x="1513" y="1395"/>
                  </a:lnTo>
                  <a:lnTo>
                    <a:pt x="1588" y="1487"/>
                  </a:lnTo>
                  <a:lnTo>
                    <a:pt x="1672" y="1571"/>
                  </a:lnTo>
                  <a:lnTo>
                    <a:pt x="1705" y="1604"/>
                  </a:lnTo>
                  <a:lnTo>
                    <a:pt x="1755" y="1654"/>
                  </a:lnTo>
                  <a:lnTo>
                    <a:pt x="1830" y="1738"/>
                  </a:lnTo>
                  <a:lnTo>
                    <a:pt x="1914" y="1821"/>
                  </a:lnTo>
                  <a:lnTo>
                    <a:pt x="1939" y="1846"/>
                  </a:lnTo>
                  <a:lnTo>
                    <a:pt x="1997" y="1913"/>
                  </a:lnTo>
                  <a:lnTo>
                    <a:pt x="2073" y="2005"/>
                  </a:lnTo>
                  <a:lnTo>
                    <a:pt x="2148" y="2089"/>
                  </a:lnTo>
                  <a:lnTo>
                    <a:pt x="2190" y="2131"/>
                  </a:lnTo>
                  <a:lnTo>
                    <a:pt x="2231" y="2181"/>
                  </a:lnTo>
                  <a:lnTo>
                    <a:pt x="2307" y="2273"/>
                  </a:lnTo>
                  <a:lnTo>
                    <a:pt x="2382" y="2364"/>
                  </a:lnTo>
                  <a:lnTo>
                    <a:pt x="2457" y="2448"/>
                  </a:lnTo>
                  <a:lnTo>
                    <a:pt x="2457" y="2448"/>
                  </a:lnTo>
                  <a:lnTo>
                    <a:pt x="2607" y="2632"/>
                  </a:lnTo>
                  <a:lnTo>
                    <a:pt x="2766" y="2807"/>
                  </a:lnTo>
                  <a:lnTo>
                    <a:pt x="2783" y="3116"/>
                  </a:lnTo>
                  <a:lnTo>
                    <a:pt x="2465" y="3108"/>
                  </a:lnTo>
                  <a:lnTo>
                    <a:pt x="2290" y="2966"/>
                  </a:lnTo>
                  <a:lnTo>
                    <a:pt x="2106" y="2807"/>
                  </a:lnTo>
                  <a:lnTo>
                    <a:pt x="2106" y="2807"/>
                  </a:lnTo>
                  <a:lnTo>
                    <a:pt x="2023" y="2732"/>
                  </a:lnTo>
                  <a:lnTo>
                    <a:pt x="1931" y="2657"/>
                  </a:lnTo>
                  <a:lnTo>
                    <a:pt x="1839" y="2582"/>
                  </a:lnTo>
                  <a:lnTo>
                    <a:pt x="1789" y="2540"/>
                  </a:lnTo>
                  <a:lnTo>
                    <a:pt x="1747" y="2498"/>
                  </a:lnTo>
                  <a:lnTo>
                    <a:pt x="1655" y="2415"/>
                  </a:lnTo>
                  <a:lnTo>
                    <a:pt x="1571" y="2339"/>
                  </a:lnTo>
                  <a:lnTo>
                    <a:pt x="1505" y="2273"/>
                  </a:lnTo>
                  <a:lnTo>
                    <a:pt x="1480" y="2247"/>
                  </a:lnTo>
                  <a:lnTo>
                    <a:pt x="1396" y="2164"/>
                  </a:lnTo>
                  <a:lnTo>
                    <a:pt x="1312" y="2072"/>
                  </a:lnTo>
                  <a:lnTo>
                    <a:pt x="1262" y="2022"/>
                  </a:lnTo>
                  <a:lnTo>
                    <a:pt x="1229" y="1989"/>
                  </a:lnTo>
                  <a:lnTo>
                    <a:pt x="1154" y="1888"/>
                  </a:lnTo>
                  <a:lnTo>
                    <a:pt x="1070" y="1796"/>
                  </a:lnTo>
                  <a:lnTo>
                    <a:pt x="1028" y="1746"/>
                  </a:lnTo>
                  <a:lnTo>
                    <a:pt x="995" y="1704"/>
                  </a:lnTo>
                  <a:lnTo>
                    <a:pt x="920" y="1613"/>
                  </a:lnTo>
                  <a:lnTo>
                    <a:pt x="878" y="1562"/>
                  </a:lnTo>
                  <a:lnTo>
                    <a:pt x="845" y="1512"/>
                  </a:lnTo>
                  <a:lnTo>
                    <a:pt x="803" y="1462"/>
                  </a:lnTo>
                  <a:lnTo>
                    <a:pt x="769" y="1412"/>
                  </a:lnTo>
                  <a:lnTo>
                    <a:pt x="728" y="1370"/>
                  </a:lnTo>
                  <a:lnTo>
                    <a:pt x="694" y="1320"/>
                  </a:lnTo>
                  <a:lnTo>
                    <a:pt x="661" y="1270"/>
                  </a:lnTo>
                  <a:lnTo>
                    <a:pt x="619" y="1220"/>
                  </a:lnTo>
                  <a:lnTo>
                    <a:pt x="611" y="1203"/>
                  </a:lnTo>
                  <a:lnTo>
                    <a:pt x="586" y="1170"/>
                  </a:lnTo>
                  <a:lnTo>
                    <a:pt x="552" y="1120"/>
                  </a:lnTo>
                  <a:lnTo>
                    <a:pt x="519" y="1070"/>
                  </a:lnTo>
                  <a:lnTo>
                    <a:pt x="485" y="1019"/>
                  </a:lnTo>
                  <a:lnTo>
                    <a:pt x="452" y="969"/>
                  </a:lnTo>
                  <a:lnTo>
                    <a:pt x="410" y="911"/>
                  </a:lnTo>
                  <a:lnTo>
                    <a:pt x="377" y="861"/>
                  </a:lnTo>
                  <a:lnTo>
                    <a:pt x="343" y="811"/>
                  </a:lnTo>
                  <a:lnTo>
                    <a:pt x="318" y="760"/>
                  </a:lnTo>
                  <a:lnTo>
                    <a:pt x="285" y="702"/>
                  </a:lnTo>
                  <a:lnTo>
                    <a:pt x="252" y="652"/>
                  </a:lnTo>
                  <a:lnTo>
                    <a:pt x="252" y="652"/>
                  </a:lnTo>
                  <a:lnTo>
                    <a:pt x="226" y="602"/>
                  </a:lnTo>
                  <a:lnTo>
                    <a:pt x="193" y="552"/>
                  </a:lnTo>
                  <a:lnTo>
                    <a:pt x="160" y="493"/>
                  </a:lnTo>
                  <a:lnTo>
                    <a:pt x="135" y="443"/>
                  </a:lnTo>
                  <a:lnTo>
                    <a:pt x="101" y="393"/>
                  </a:lnTo>
                  <a:lnTo>
                    <a:pt x="76" y="334"/>
                  </a:lnTo>
                  <a:lnTo>
                    <a:pt x="51" y="284"/>
                  </a:lnTo>
                  <a:lnTo>
                    <a:pt x="18" y="226"/>
                  </a:lnTo>
                  <a:lnTo>
                    <a:pt x="1" y="192"/>
                  </a:lnTo>
                  <a:lnTo>
                    <a:pt x="26" y="159"/>
                  </a:lnTo>
                  <a:lnTo>
                    <a:pt x="293"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361;p14">
              <a:extLst>
                <a:ext uri="{FF2B5EF4-FFF2-40B4-BE49-F238E27FC236}">
                  <a16:creationId xmlns:a16="http://schemas.microsoft.com/office/drawing/2014/main" id="{60B7A93B-8FB1-C8BA-07E7-AE62D3B98913}"/>
                </a:ext>
              </a:extLst>
            </p:cNvPr>
            <p:cNvSpPr/>
            <p:nvPr/>
          </p:nvSpPr>
          <p:spPr>
            <a:xfrm>
              <a:off x="8159200" y="3213335"/>
              <a:ext cx="77099" cy="80404"/>
            </a:xfrm>
            <a:custGeom>
              <a:avLst/>
              <a:gdLst/>
              <a:ahLst/>
              <a:cxnLst/>
              <a:rect l="l" t="t" r="r" b="b"/>
              <a:pathLst>
                <a:path w="1563" h="1630" extrusionOk="0">
                  <a:moveTo>
                    <a:pt x="84" y="0"/>
                  </a:moveTo>
                  <a:lnTo>
                    <a:pt x="159" y="9"/>
                  </a:lnTo>
                  <a:lnTo>
                    <a:pt x="159" y="9"/>
                  </a:lnTo>
                  <a:lnTo>
                    <a:pt x="234" y="17"/>
                  </a:lnTo>
                  <a:lnTo>
                    <a:pt x="259" y="17"/>
                  </a:lnTo>
                  <a:lnTo>
                    <a:pt x="292" y="59"/>
                  </a:lnTo>
                  <a:lnTo>
                    <a:pt x="343" y="101"/>
                  </a:lnTo>
                  <a:lnTo>
                    <a:pt x="393" y="142"/>
                  </a:lnTo>
                  <a:lnTo>
                    <a:pt x="434" y="184"/>
                  </a:lnTo>
                  <a:lnTo>
                    <a:pt x="485" y="234"/>
                  </a:lnTo>
                  <a:lnTo>
                    <a:pt x="535" y="276"/>
                  </a:lnTo>
                  <a:lnTo>
                    <a:pt x="576" y="318"/>
                  </a:lnTo>
                  <a:lnTo>
                    <a:pt x="585" y="318"/>
                  </a:lnTo>
                  <a:lnTo>
                    <a:pt x="618" y="360"/>
                  </a:lnTo>
                  <a:lnTo>
                    <a:pt x="668" y="410"/>
                  </a:lnTo>
                  <a:lnTo>
                    <a:pt x="710" y="451"/>
                  </a:lnTo>
                  <a:lnTo>
                    <a:pt x="802" y="543"/>
                  </a:lnTo>
                  <a:lnTo>
                    <a:pt x="886" y="644"/>
                  </a:lnTo>
                  <a:lnTo>
                    <a:pt x="977" y="735"/>
                  </a:lnTo>
                  <a:lnTo>
                    <a:pt x="1028" y="786"/>
                  </a:lnTo>
                  <a:lnTo>
                    <a:pt x="1061" y="827"/>
                  </a:lnTo>
                  <a:lnTo>
                    <a:pt x="1145" y="928"/>
                  </a:lnTo>
                  <a:lnTo>
                    <a:pt x="1228" y="1020"/>
                  </a:lnTo>
                  <a:lnTo>
                    <a:pt x="1312" y="1120"/>
                  </a:lnTo>
                  <a:lnTo>
                    <a:pt x="1395" y="1212"/>
                  </a:lnTo>
                  <a:lnTo>
                    <a:pt x="1562" y="1404"/>
                  </a:lnTo>
                  <a:lnTo>
                    <a:pt x="1562" y="1412"/>
                  </a:lnTo>
                  <a:lnTo>
                    <a:pt x="1554" y="1629"/>
                  </a:lnTo>
                  <a:lnTo>
                    <a:pt x="1337" y="1613"/>
                  </a:lnTo>
                  <a:lnTo>
                    <a:pt x="1328" y="1604"/>
                  </a:lnTo>
                  <a:lnTo>
                    <a:pt x="1161" y="1429"/>
                  </a:lnTo>
                  <a:lnTo>
                    <a:pt x="1078" y="1337"/>
                  </a:lnTo>
                  <a:lnTo>
                    <a:pt x="986" y="1237"/>
                  </a:lnTo>
                  <a:lnTo>
                    <a:pt x="902" y="1145"/>
                  </a:lnTo>
                  <a:lnTo>
                    <a:pt x="810" y="1061"/>
                  </a:lnTo>
                  <a:lnTo>
                    <a:pt x="777" y="1020"/>
                  </a:lnTo>
                  <a:lnTo>
                    <a:pt x="727" y="969"/>
                  </a:lnTo>
                  <a:lnTo>
                    <a:pt x="643" y="877"/>
                  </a:lnTo>
                  <a:lnTo>
                    <a:pt x="551" y="786"/>
                  </a:lnTo>
                  <a:lnTo>
                    <a:pt x="460" y="694"/>
                  </a:lnTo>
                  <a:lnTo>
                    <a:pt x="418" y="652"/>
                  </a:lnTo>
                  <a:lnTo>
                    <a:pt x="376" y="610"/>
                  </a:lnTo>
                  <a:lnTo>
                    <a:pt x="334" y="568"/>
                  </a:lnTo>
                  <a:lnTo>
                    <a:pt x="334" y="568"/>
                  </a:lnTo>
                  <a:lnTo>
                    <a:pt x="292" y="527"/>
                  </a:lnTo>
                  <a:lnTo>
                    <a:pt x="251" y="485"/>
                  </a:lnTo>
                  <a:lnTo>
                    <a:pt x="201" y="435"/>
                  </a:lnTo>
                  <a:lnTo>
                    <a:pt x="159" y="393"/>
                  </a:lnTo>
                  <a:lnTo>
                    <a:pt x="109" y="351"/>
                  </a:lnTo>
                  <a:lnTo>
                    <a:pt x="67" y="309"/>
                  </a:lnTo>
                  <a:lnTo>
                    <a:pt x="33" y="276"/>
                  </a:lnTo>
                  <a:lnTo>
                    <a:pt x="33" y="251"/>
                  </a:lnTo>
                  <a:lnTo>
                    <a:pt x="17" y="184"/>
                  </a:lnTo>
                  <a:lnTo>
                    <a:pt x="17" y="184"/>
                  </a:lnTo>
                  <a:lnTo>
                    <a:pt x="0" y="109"/>
                  </a:lnTo>
                  <a:lnTo>
                    <a:pt x="0" y="109"/>
                  </a:lnTo>
                  <a:lnTo>
                    <a:pt x="0" y="17"/>
                  </a:lnTo>
                  <a:lnTo>
                    <a:pt x="92" y="17"/>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362;p14">
              <a:extLst>
                <a:ext uri="{FF2B5EF4-FFF2-40B4-BE49-F238E27FC236}">
                  <a16:creationId xmlns:a16="http://schemas.microsoft.com/office/drawing/2014/main" id="{4672EBCE-11C1-3086-4FA3-24E95D6D55BA}"/>
                </a:ext>
              </a:extLst>
            </p:cNvPr>
            <p:cNvSpPr/>
            <p:nvPr/>
          </p:nvSpPr>
          <p:spPr>
            <a:xfrm>
              <a:off x="7862051" y="2825966"/>
              <a:ext cx="86619" cy="103094"/>
            </a:xfrm>
            <a:custGeom>
              <a:avLst/>
              <a:gdLst/>
              <a:ahLst/>
              <a:cxnLst/>
              <a:rect l="l" t="t" r="r" b="b"/>
              <a:pathLst>
                <a:path w="1756" h="2090" extrusionOk="0">
                  <a:moveTo>
                    <a:pt x="101" y="26"/>
                  </a:moveTo>
                  <a:lnTo>
                    <a:pt x="176" y="67"/>
                  </a:lnTo>
                  <a:lnTo>
                    <a:pt x="260" y="92"/>
                  </a:lnTo>
                  <a:lnTo>
                    <a:pt x="268" y="101"/>
                  </a:lnTo>
                  <a:lnTo>
                    <a:pt x="327" y="151"/>
                  </a:lnTo>
                  <a:lnTo>
                    <a:pt x="385" y="201"/>
                  </a:lnTo>
                  <a:lnTo>
                    <a:pt x="418" y="226"/>
                  </a:lnTo>
                  <a:lnTo>
                    <a:pt x="435" y="259"/>
                  </a:lnTo>
                  <a:lnTo>
                    <a:pt x="477" y="318"/>
                  </a:lnTo>
                  <a:lnTo>
                    <a:pt x="527" y="376"/>
                  </a:lnTo>
                  <a:lnTo>
                    <a:pt x="569" y="443"/>
                  </a:lnTo>
                  <a:lnTo>
                    <a:pt x="611" y="502"/>
                  </a:lnTo>
                  <a:lnTo>
                    <a:pt x="652" y="560"/>
                  </a:lnTo>
                  <a:lnTo>
                    <a:pt x="703" y="619"/>
                  </a:lnTo>
                  <a:lnTo>
                    <a:pt x="744" y="677"/>
                  </a:lnTo>
                  <a:lnTo>
                    <a:pt x="794" y="744"/>
                  </a:lnTo>
                  <a:lnTo>
                    <a:pt x="845" y="803"/>
                  </a:lnTo>
                  <a:lnTo>
                    <a:pt x="886" y="861"/>
                  </a:lnTo>
                  <a:lnTo>
                    <a:pt x="936" y="919"/>
                  </a:lnTo>
                  <a:lnTo>
                    <a:pt x="987" y="978"/>
                  </a:lnTo>
                  <a:lnTo>
                    <a:pt x="1037" y="1036"/>
                  </a:lnTo>
                  <a:lnTo>
                    <a:pt x="1087" y="1095"/>
                  </a:lnTo>
                  <a:lnTo>
                    <a:pt x="1129" y="1153"/>
                  </a:lnTo>
                  <a:lnTo>
                    <a:pt x="1137" y="1162"/>
                  </a:lnTo>
                  <a:lnTo>
                    <a:pt x="1229" y="1262"/>
                  </a:lnTo>
                  <a:lnTo>
                    <a:pt x="1337" y="1379"/>
                  </a:lnTo>
                  <a:lnTo>
                    <a:pt x="1438" y="1496"/>
                  </a:lnTo>
                  <a:lnTo>
                    <a:pt x="1546" y="1613"/>
                  </a:lnTo>
                  <a:lnTo>
                    <a:pt x="1647" y="1730"/>
                  </a:lnTo>
                  <a:lnTo>
                    <a:pt x="1747" y="1830"/>
                  </a:lnTo>
                  <a:lnTo>
                    <a:pt x="1755" y="1838"/>
                  </a:lnTo>
                  <a:lnTo>
                    <a:pt x="1738" y="2089"/>
                  </a:lnTo>
                  <a:lnTo>
                    <a:pt x="1496" y="2081"/>
                  </a:lnTo>
                  <a:lnTo>
                    <a:pt x="1488" y="2072"/>
                  </a:lnTo>
                  <a:lnTo>
                    <a:pt x="1388" y="1964"/>
                  </a:lnTo>
                  <a:lnTo>
                    <a:pt x="1279" y="1855"/>
                  </a:lnTo>
                  <a:lnTo>
                    <a:pt x="1179" y="1738"/>
                  </a:lnTo>
                  <a:lnTo>
                    <a:pt x="1070" y="1630"/>
                  </a:lnTo>
                  <a:lnTo>
                    <a:pt x="970" y="1521"/>
                  </a:lnTo>
                  <a:lnTo>
                    <a:pt x="870" y="1412"/>
                  </a:lnTo>
                  <a:lnTo>
                    <a:pt x="861" y="1404"/>
                  </a:lnTo>
                  <a:lnTo>
                    <a:pt x="803" y="1346"/>
                  </a:lnTo>
                  <a:lnTo>
                    <a:pt x="753" y="1287"/>
                  </a:lnTo>
                  <a:lnTo>
                    <a:pt x="703" y="1237"/>
                  </a:lnTo>
                  <a:lnTo>
                    <a:pt x="652" y="1178"/>
                  </a:lnTo>
                  <a:lnTo>
                    <a:pt x="594" y="1112"/>
                  </a:lnTo>
                  <a:lnTo>
                    <a:pt x="544" y="1061"/>
                  </a:lnTo>
                  <a:lnTo>
                    <a:pt x="494" y="995"/>
                  </a:lnTo>
                  <a:lnTo>
                    <a:pt x="444" y="936"/>
                  </a:lnTo>
                  <a:lnTo>
                    <a:pt x="393" y="878"/>
                  </a:lnTo>
                  <a:lnTo>
                    <a:pt x="343" y="819"/>
                  </a:lnTo>
                  <a:lnTo>
                    <a:pt x="293" y="761"/>
                  </a:lnTo>
                  <a:lnTo>
                    <a:pt x="243" y="694"/>
                  </a:lnTo>
                  <a:lnTo>
                    <a:pt x="193" y="635"/>
                  </a:lnTo>
                  <a:lnTo>
                    <a:pt x="143" y="569"/>
                  </a:lnTo>
                  <a:lnTo>
                    <a:pt x="101" y="510"/>
                  </a:lnTo>
                  <a:lnTo>
                    <a:pt x="68" y="468"/>
                  </a:lnTo>
                  <a:lnTo>
                    <a:pt x="59" y="435"/>
                  </a:lnTo>
                  <a:lnTo>
                    <a:pt x="34" y="360"/>
                  </a:lnTo>
                  <a:lnTo>
                    <a:pt x="1" y="285"/>
                  </a:lnTo>
                  <a:lnTo>
                    <a:pt x="1" y="268"/>
                  </a:lnTo>
                  <a:lnTo>
                    <a:pt x="9" y="184"/>
                  </a:lnTo>
                  <a:lnTo>
                    <a:pt x="9" y="92"/>
                  </a:lnTo>
                  <a:lnTo>
                    <a:pt x="3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363;p14">
              <a:extLst>
                <a:ext uri="{FF2B5EF4-FFF2-40B4-BE49-F238E27FC236}">
                  <a16:creationId xmlns:a16="http://schemas.microsoft.com/office/drawing/2014/main" id="{4B620AE5-9C54-D2D7-2877-45CC85873A85}"/>
                </a:ext>
              </a:extLst>
            </p:cNvPr>
            <p:cNvSpPr/>
            <p:nvPr/>
          </p:nvSpPr>
          <p:spPr>
            <a:xfrm>
              <a:off x="8054527" y="3074478"/>
              <a:ext cx="47009" cy="53619"/>
            </a:xfrm>
            <a:custGeom>
              <a:avLst/>
              <a:gdLst/>
              <a:ahLst/>
              <a:cxnLst/>
              <a:rect l="l" t="t" r="r" b="b"/>
              <a:pathLst>
                <a:path w="953" h="1087" extrusionOk="0">
                  <a:moveTo>
                    <a:pt x="318" y="17"/>
                  </a:moveTo>
                  <a:lnTo>
                    <a:pt x="359" y="33"/>
                  </a:lnTo>
                  <a:lnTo>
                    <a:pt x="393" y="50"/>
                  </a:lnTo>
                  <a:lnTo>
                    <a:pt x="426" y="67"/>
                  </a:lnTo>
                  <a:lnTo>
                    <a:pt x="451" y="100"/>
                  </a:lnTo>
                  <a:lnTo>
                    <a:pt x="493" y="159"/>
                  </a:lnTo>
                  <a:lnTo>
                    <a:pt x="543" y="217"/>
                  </a:lnTo>
                  <a:lnTo>
                    <a:pt x="585" y="276"/>
                  </a:lnTo>
                  <a:lnTo>
                    <a:pt x="627" y="343"/>
                  </a:lnTo>
                  <a:lnTo>
                    <a:pt x="668" y="401"/>
                  </a:lnTo>
                  <a:lnTo>
                    <a:pt x="710" y="459"/>
                  </a:lnTo>
                  <a:lnTo>
                    <a:pt x="744" y="493"/>
                  </a:lnTo>
                  <a:lnTo>
                    <a:pt x="752" y="518"/>
                  </a:lnTo>
                  <a:lnTo>
                    <a:pt x="794" y="576"/>
                  </a:lnTo>
                  <a:lnTo>
                    <a:pt x="877" y="702"/>
                  </a:lnTo>
                  <a:lnTo>
                    <a:pt x="952" y="819"/>
                  </a:lnTo>
                  <a:lnTo>
                    <a:pt x="952" y="819"/>
                  </a:lnTo>
                  <a:lnTo>
                    <a:pt x="919" y="1086"/>
                  </a:lnTo>
                  <a:lnTo>
                    <a:pt x="660" y="1053"/>
                  </a:lnTo>
                  <a:lnTo>
                    <a:pt x="660" y="1053"/>
                  </a:lnTo>
                  <a:lnTo>
                    <a:pt x="560" y="944"/>
                  </a:lnTo>
                  <a:lnTo>
                    <a:pt x="460" y="844"/>
                  </a:lnTo>
                  <a:lnTo>
                    <a:pt x="418" y="794"/>
                  </a:lnTo>
                  <a:lnTo>
                    <a:pt x="393" y="769"/>
                  </a:lnTo>
                  <a:lnTo>
                    <a:pt x="368" y="744"/>
                  </a:lnTo>
                  <a:lnTo>
                    <a:pt x="318" y="693"/>
                  </a:lnTo>
                  <a:lnTo>
                    <a:pt x="267" y="635"/>
                  </a:lnTo>
                  <a:lnTo>
                    <a:pt x="217" y="585"/>
                  </a:lnTo>
                  <a:lnTo>
                    <a:pt x="167" y="535"/>
                  </a:lnTo>
                  <a:lnTo>
                    <a:pt x="117" y="485"/>
                  </a:lnTo>
                  <a:lnTo>
                    <a:pt x="67" y="443"/>
                  </a:lnTo>
                  <a:lnTo>
                    <a:pt x="42" y="409"/>
                  </a:lnTo>
                  <a:lnTo>
                    <a:pt x="34" y="384"/>
                  </a:lnTo>
                  <a:lnTo>
                    <a:pt x="17" y="343"/>
                  </a:lnTo>
                  <a:lnTo>
                    <a:pt x="8" y="309"/>
                  </a:lnTo>
                  <a:lnTo>
                    <a:pt x="0" y="276"/>
                  </a:lnTo>
                  <a:lnTo>
                    <a:pt x="17" y="209"/>
                  </a:lnTo>
                  <a:lnTo>
                    <a:pt x="17" y="100"/>
                  </a:lnTo>
                  <a:lnTo>
                    <a:pt x="109" y="8"/>
                  </a:lnTo>
                  <a:lnTo>
                    <a:pt x="217" y="8"/>
                  </a:lnTo>
                  <a:lnTo>
                    <a:pt x="28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364;p14">
              <a:extLst>
                <a:ext uri="{FF2B5EF4-FFF2-40B4-BE49-F238E27FC236}">
                  <a16:creationId xmlns:a16="http://schemas.microsoft.com/office/drawing/2014/main" id="{CF4BB96B-8B5A-AEB2-D02A-99EA53DC26B6}"/>
                </a:ext>
              </a:extLst>
            </p:cNvPr>
            <p:cNvSpPr/>
            <p:nvPr/>
          </p:nvSpPr>
          <p:spPr>
            <a:xfrm>
              <a:off x="7701342" y="2914953"/>
              <a:ext cx="115426" cy="91946"/>
            </a:xfrm>
            <a:custGeom>
              <a:avLst/>
              <a:gdLst/>
              <a:ahLst/>
              <a:cxnLst/>
              <a:rect l="l" t="t" r="r" b="b"/>
              <a:pathLst>
                <a:path w="2340" h="1864" extrusionOk="0">
                  <a:moveTo>
                    <a:pt x="93" y="1"/>
                  </a:moveTo>
                  <a:lnTo>
                    <a:pt x="251" y="18"/>
                  </a:lnTo>
                  <a:lnTo>
                    <a:pt x="285" y="18"/>
                  </a:lnTo>
                  <a:lnTo>
                    <a:pt x="377" y="26"/>
                  </a:lnTo>
                  <a:lnTo>
                    <a:pt x="460" y="43"/>
                  </a:lnTo>
                  <a:lnTo>
                    <a:pt x="477" y="51"/>
                  </a:lnTo>
                  <a:lnTo>
                    <a:pt x="619" y="143"/>
                  </a:lnTo>
                  <a:lnTo>
                    <a:pt x="661" y="176"/>
                  </a:lnTo>
                  <a:lnTo>
                    <a:pt x="694" y="193"/>
                  </a:lnTo>
                  <a:lnTo>
                    <a:pt x="761" y="243"/>
                  </a:lnTo>
                  <a:lnTo>
                    <a:pt x="828" y="302"/>
                  </a:lnTo>
                  <a:lnTo>
                    <a:pt x="903" y="352"/>
                  </a:lnTo>
                  <a:lnTo>
                    <a:pt x="936" y="377"/>
                  </a:lnTo>
                  <a:lnTo>
                    <a:pt x="970" y="402"/>
                  </a:lnTo>
                  <a:lnTo>
                    <a:pt x="1037" y="460"/>
                  </a:lnTo>
                  <a:lnTo>
                    <a:pt x="1103" y="511"/>
                  </a:lnTo>
                  <a:lnTo>
                    <a:pt x="1179" y="569"/>
                  </a:lnTo>
                  <a:lnTo>
                    <a:pt x="1245" y="619"/>
                  </a:lnTo>
                  <a:lnTo>
                    <a:pt x="1312" y="678"/>
                  </a:lnTo>
                  <a:lnTo>
                    <a:pt x="1379" y="728"/>
                  </a:lnTo>
                  <a:lnTo>
                    <a:pt x="1446" y="786"/>
                  </a:lnTo>
                  <a:lnTo>
                    <a:pt x="1513" y="845"/>
                  </a:lnTo>
                  <a:lnTo>
                    <a:pt x="1580" y="903"/>
                  </a:lnTo>
                  <a:lnTo>
                    <a:pt x="1580" y="903"/>
                  </a:lnTo>
                  <a:lnTo>
                    <a:pt x="1638" y="962"/>
                  </a:lnTo>
                  <a:lnTo>
                    <a:pt x="1705" y="1020"/>
                  </a:lnTo>
                  <a:lnTo>
                    <a:pt x="1772" y="1079"/>
                  </a:lnTo>
                  <a:lnTo>
                    <a:pt x="1839" y="1137"/>
                  </a:lnTo>
                  <a:lnTo>
                    <a:pt x="1897" y="1196"/>
                  </a:lnTo>
                  <a:lnTo>
                    <a:pt x="1964" y="1254"/>
                  </a:lnTo>
                  <a:lnTo>
                    <a:pt x="2031" y="1313"/>
                  </a:lnTo>
                  <a:lnTo>
                    <a:pt x="2089" y="1379"/>
                  </a:lnTo>
                  <a:lnTo>
                    <a:pt x="2156" y="1438"/>
                  </a:lnTo>
                  <a:lnTo>
                    <a:pt x="2215" y="1505"/>
                  </a:lnTo>
                  <a:lnTo>
                    <a:pt x="2281" y="1563"/>
                  </a:lnTo>
                  <a:lnTo>
                    <a:pt x="2331" y="1622"/>
                  </a:lnTo>
                  <a:lnTo>
                    <a:pt x="2340" y="1630"/>
                  </a:lnTo>
                  <a:lnTo>
                    <a:pt x="2340" y="1864"/>
                  </a:lnTo>
                  <a:lnTo>
                    <a:pt x="2106" y="1864"/>
                  </a:lnTo>
                  <a:lnTo>
                    <a:pt x="2098" y="1856"/>
                  </a:lnTo>
                  <a:lnTo>
                    <a:pt x="2039" y="1805"/>
                  </a:lnTo>
                  <a:lnTo>
                    <a:pt x="1981" y="1747"/>
                  </a:lnTo>
                  <a:lnTo>
                    <a:pt x="1914" y="1697"/>
                  </a:lnTo>
                  <a:lnTo>
                    <a:pt x="1847" y="1638"/>
                  </a:lnTo>
                  <a:lnTo>
                    <a:pt x="1780" y="1580"/>
                  </a:lnTo>
                  <a:lnTo>
                    <a:pt x="1713" y="1530"/>
                  </a:lnTo>
                  <a:lnTo>
                    <a:pt x="1646" y="1480"/>
                  </a:lnTo>
                  <a:lnTo>
                    <a:pt x="1580" y="1421"/>
                  </a:lnTo>
                  <a:lnTo>
                    <a:pt x="1513" y="1371"/>
                  </a:lnTo>
                  <a:lnTo>
                    <a:pt x="1446" y="1321"/>
                  </a:lnTo>
                  <a:lnTo>
                    <a:pt x="1379" y="1271"/>
                  </a:lnTo>
                  <a:lnTo>
                    <a:pt x="1321" y="1229"/>
                  </a:lnTo>
                  <a:lnTo>
                    <a:pt x="1321" y="1229"/>
                  </a:lnTo>
                  <a:lnTo>
                    <a:pt x="1254" y="1179"/>
                  </a:lnTo>
                  <a:lnTo>
                    <a:pt x="1187" y="1129"/>
                  </a:lnTo>
                  <a:lnTo>
                    <a:pt x="1120" y="1079"/>
                  </a:lnTo>
                  <a:lnTo>
                    <a:pt x="1045" y="1029"/>
                  </a:lnTo>
                  <a:lnTo>
                    <a:pt x="978" y="978"/>
                  </a:lnTo>
                  <a:lnTo>
                    <a:pt x="911" y="937"/>
                  </a:lnTo>
                  <a:lnTo>
                    <a:pt x="844" y="887"/>
                  </a:lnTo>
                  <a:lnTo>
                    <a:pt x="769" y="836"/>
                  </a:lnTo>
                  <a:lnTo>
                    <a:pt x="702" y="786"/>
                  </a:lnTo>
                  <a:lnTo>
                    <a:pt x="669" y="770"/>
                  </a:lnTo>
                  <a:lnTo>
                    <a:pt x="627" y="744"/>
                  </a:lnTo>
                  <a:lnTo>
                    <a:pt x="560" y="694"/>
                  </a:lnTo>
                  <a:lnTo>
                    <a:pt x="485" y="644"/>
                  </a:lnTo>
                  <a:lnTo>
                    <a:pt x="418" y="594"/>
                  </a:lnTo>
                  <a:lnTo>
                    <a:pt x="393" y="577"/>
                  </a:lnTo>
                  <a:lnTo>
                    <a:pt x="352" y="552"/>
                  </a:lnTo>
                  <a:lnTo>
                    <a:pt x="210" y="444"/>
                  </a:lnTo>
                  <a:lnTo>
                    <a:pt x="201" y="435"/>
                  </a:lnTo>
                  <a:lnTo>
                    <a:pt x="151" y="369"/>
                  </a:lnTo>
                  <a:lnTo>
                    <a:pt x="109" y="285"/>
                  </a:lnTo>
                  <a:lnTo>
                    <a:pt x="101" y="252"/>
                  </a:lnTo>
                  <a:lnTo>
                    <a:pt x="17" y="118"/>
                  </a:lnTo>
                  <a:lnTo>
                    <a:pt x="17" y="110"/>
                  </a:lnTo>
                  <a:lnTo>
                    <a:pt x="1" y="18"/>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365;p14">
              <a:extLst>
                <a:ext uri="{FF2B5EF4-FFF2-40B4-BE49-F238E27FC236}">
                  <a16:creationId xmlns:a16="http://schemas.microsoft.com/office/drawing/2014/main" id="{042D4ABD-2528-5FEC-4FF5-61ACB83B4696}"/>
                </a:ext>
              </a:extLst>
            </p:cNvPr>
            <p:cNvSpPr/>
            <p:nvPr/>
          </p:nvSpPr>
          <p:spPr>
            <a:xfrm>
              <a:off x="7911082" y="3172935"/>
              <a:ext cx="115032" cy="103094"/>
            </a:xfrm>
            <a:custGeom>
              <a:avLst/>
              <a:gdLst/>
              <a:ahLst/>
              <a:cxnLst/>
              <a:rect l="l" t="t" r="r" b="b"/>
              <a:pathLst>
                <a:path w="2332" h="2090" extrusionOk="0">
                  <a:moveTo>
                    <a:pt x="93" y="1"/>
                  </a:moveTo>
                  <a:lnTo>
                    <a:pt x="201" y="42"/>
                  </a:lnTo>
                  <a:lnTo>
                    <a:pt x="268" y="76"/>
                  </a:lnTo>
                  <a:lnTo>
                    <a:pt x="394" y="118"/>
                  </a:lnTo>
                  <a:lnTo>
                    <a:pt x="444" y="134"/>
                  </a:lnTo>
                  <a:lnTo>
                    <a:pt x="627" y="201"/>
                  </a:lnTo>
                  <a:lnTo>
                    <a:pt x="627" y="201"/>
                  </a:lnTo>
                  <a:lnTo>
                    <a:pt x="744" y="251"/>
                  </a:lnTo>
                  <a:lnTo>
                    <a:pt x="786" y="285"/>
                  </a:lnTo>
                  <a:lnTo>
                    <a:pt x="845" y="318"/>
                  </a:lnTo>
                  <a:lnTo>
                    <a:pt x="928" y="393"/>
                  </a:lnTo>
                  <a:lnTo>
                    <a:pt x="1012" y="468"/>
                  </a:lnTo>
                  <a:lnTo>
                    <a:pt x="1054" y="510"/>
                  </a:lnTo>
                  <a:lnTo>
                    <a:pt x="1179" y="636"/>
                  </a:lnTo>
                  <a:lnTo>
                    <a:pt x="1221" y="669"/>
                  </a:lnTo>
                  <a:lnTo>
                    <a:pt x="1304" y="761"/>
                  </a:lnTo>
                  <a:lnTo>
                    <a:pt x="1429" y="886"/>
                  </a:lnTo>
                  <a:lnTo>
                    <a:pt x="1546" y="1011"/>
                  </a:lnTo>
                  <a:lnTo>
                    <a:pt x="1672" y="1137"/>
                  </a:lnTo>
                  <a:lnTo>
                    <a:pt x="1697" y="1162"/>
                  </a:lnTo>
                  <a:lnTo>
                    <a:pt x="1797" y="1262"/>
                  </a:lnTo>
                  <a:lnTo>
                    <a:pt x="1922" y="1387"/>
                  </a:lnTo>
                  <a:lnTo>
                    <a:pt x="2048" y="1513"/>
                  </a:lnTo>
                  <a:lnTo>
                    <a:pt x="2173" y="1638"/>
                  </a:lnTo>
                  <a:lnTo>
                    <a:pt x="2290" y="1755"/>
                  </a:lnTo>
                  <a:lnTo>
                    <a:pt x="2298" y="1763"/>
                  </a:lnTo>
                  <a:lnTo>
                    <a:pt x="2332" y="2064"/>
                  </a:lnTo>
                  <a:lnTo>
                    <a:pt x="2031" y="2089"/>
                  </a:lnTo>
                  <a:lnTo>
                    <a:pt x="2023" y="2081"/>
                  </a:lnTo>
                  <a:lnTo>
                    <a:pt x="1881" y="1989"/>
                  </a:lnTo>
                  <a:lnTo>
                    <a:pt x="1730" y="1889"/>
                  </a:lnTo>
                  <a:lnTo>
                    <a:pt x="1588" y="1780"/>
                  </a:lnTo>
                  <a:lnTo>
                    <a:pt x="1438" y="1680"/>
                  </a:lnTo>
                  <a:lnTo>
                    <a:pt x="1321" y="1596"/>
                  </a:lnTo>
                  <a:lnTo>
                    <a:pt x="1296" y="1571"/>
                  </a:lnTo>
                  <a:lnTo>
                    <a:pt x="1145" y="1471"/>
                  </a:lnTo>
                  <a:lnTo>
                    <a:pt x="1003" y="1362"/>
                  </a:lnTo>
                  <a:lnTo>
                    <a:pt x="861" y="1262"/>
                  </a:lnTo>
                  <a:lnTo>
                    <a:pt x="761" y="1187"/>
                  </a:lnTo>
                  <a:lnTo>
                    <a:pt x="719" y="1153"/>
                  </a:lnTo>
                  <a:lnTo>
                    <a:pt x="586" y="1037"/>
                  </a:lnTo>
                  <a:lnTo>
                    <a:pt x="536" y="995"/>
                  </a:lnTo>
                  <a:lnTo>
                    <a:pt x="452" y="920"/>
                  </a:lnTo>
                  <a:lnTo>
                    <a:pt x="368" y="836"/>
                  </a:lnTo>
                  <a:lnTo>
                    <a:pt x="327" y="786"/>
                  </a:lnTo>
                  <a:lnTo>
                    <a:pt x="293" y="744"/>
                  </a:lnTo>
                  <a:lnTo>
                    <a:pt x="235" y="627"/>
                  </a:lnTo>
                  <a:lnTo>
                    <a:pt x="235" y="627"/>
                  </a:lnTo>
                  <a:lnTo>
                    <a:pt x="160" y="452"/>
                  </a:lnTo>
                  <a:lnTo>
                    <a:pt x="135" y="402"/>
                  </a:lnTo>
                  <a:lnTo>
                    <a:pt x="76" y="268"/>
                  </a:lnTo>
                  <a:lnTo>
                    <a:pt x="51" y="209"/>
                  </a:lnTo>
                  <a:lnTo>
                    <a:pt x="1" y="101"/>
                  </a:lnTo>
                  <a:lnTo>
                    <a:pt x="1" y="93"/>
                  </a:lnTo>
                  <a:lnTo>
                    <a:pt x="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366;p14">
              <a:extLst>
                <a:ext uri="{FF2B5EF4-FFF2-40B4-BE49-F238E27FC236}">
                  <a16:creationId xmlns:a16="http://schemas.microsoft.com/office/drawing/2014/main" id="{576DE8F8-B5CB-30B7-D3ED-A424E811EF8B}"/>
                </a:ext>
              </a:extLst>
            </p:cNvPr>
            <p:cNvSpPr/>
            <p:nvPr/>
          </p:nvSpPr>
          <p:spPr>
            <a:xfrm>
              <a:off x="7881042" y="3393824"/>
              <a:ext cx="89875" cy="75471"/>
            </a:xfrm>
            <a:custGeom>
              <a:avLst/>
              <a:gdLst/>
              <a:ahLst/>
              <a:cxnLst/>
              <a:rect l="l" t="t" r="r" b="b"/>
              <a:pathLst>
                <a:path w="1822" h="1530" extrusionOk="0">
                  <a:moveTo>
                    <a:pt x="251" y="34"/>
                  </a:moveTo>
                  <a:lnTo>
                    <a:pt x="292" y="76"/>
                  </a:lnTo>
                  <a:lnTo>
                    <a:pt x="343" y="117"/>
                  </a:lnTo>
                  <a:lnTo>
                    <a:pt x="393" y="151"/>
                  </a:lnTo>
                  <a:lnTo>
                    <a:pt x="418" y="176"/>
                  </a:lnTo>
                  <a:lnTo>
                    <a:pt x="434" y="193"/>
                  </a:lnTo>
                  <a:lnTo>
                    <a:pt x="485" y="234"/>
                  </a:lnTo>
                  <a:lnTo>
                    <a:pt x="526" y="276"/>
                  </a:lnTo>
                  <a:lnTo>
                    <a:pt x="576" y="318"/>
                  </a:lnTo>
                  <a:lnTo>
                    <a:pt x="618" y="360"/>
                  </a:lnTo>
                  <a:lnTo>
                    <a:pt x="668" y="401"/>
                  </a:lnTo>
                  <a:lnTo>
                    <a:pt x="710" y="443"/>
                  </a:lnTo>
                  <a:lnTo>
                    <a:pt x="760" y="485"/>
                  </a:lnTo>
                  <a:lnTo>
                    <a:pt x="810" y="527"/>
                  </a:lnTo>
                  <a:lnTo>
                    <a:pt x="852" y="560"/>
                  </a:lnTo>
                  <a:lnTo>
                    <a:pt x="902" y="602"/>
                  </a:lnTo>
                  <a:lnTo>
                    <a:pt x="952" y="635"/>
                  </a:lnTo>
                  <a:lnTo>
                    <a:pt x="1003" y="677"/>
                  </a:lnTo>
                  <a:lnTo>
                    <a:pt x="1053" y="719"/>
                  </a:lnTo>
                  <a:lnTo>
                    <a:pt x="1103" y="752"/>
                  </a:lnTo>
                  <a:lnTo>
                    <a:pt x="1153" y="794"/>
                  </a:lnTo>
                  <a:lnTo>
                    <a:pt x="1203" y="827"/>
                  </a:lnTo>
                  <a:lnTo>
                    <a:pt x="1253" y="869"/>
                  </a:lnTo>
                  <a:lnTo>
                    <a:pt x="1303" y="903"/>
                  </a:lnTo>
                  <a:lnTo>
                    <a:pt x="1353" y="936"/>
                  </a:lnTo>
                  <a:lnTo>
                    <a:pt x="1404" y="969"/>
                  </a:lnTo>
                  <a:lnTo>
                    <a:pt x="1454" y="1011"/>
                  </a:lnTo>
                  <a:lnTo>
                    <a:pt x="1504" y="1045"/>
                  </a:lnTo>
                  <a:lnTo>
                    <a:pt x="1562" y="1078"/>
                  </a:lnTo>
                  <a:lnTo>
                    <a:pt x="1612" y="1111"/>
                  </a:lnTo>
                  <a:lnTo>
                    <a:pt x="1663" y="1145"/>
                  </a:lnTo>
                  <a:lnTo>
                    <a:pt x="1771" y="1220"/>
                  </a:lnTo>
                  <a:lnTo>
                    <a:pt x="1821" y="1479"/>
                  </a:lnTo>
                  <a:lnTo>
                    <a:pt x="1562" y="1529"/>
                  </a:lnTo>
                  <a:lnTo>
                    <a:pt x="1454" y="1454"/>
                  </a:lnTo>
                  <a:lnTo>
                    <a:pt x="1404" y="1421"/>
                  </a:lnTo>
                  <a:lnTo>
                    <a:pt x="1353" y="1387"/>
                  </a:lnTo>
                  <a:lnTo>
                    <a:pt x="1295" y="1345"/>
                  </a:lnTo>
                  <a:lnTo>
                    <a:pt x="1245" y="1312"/>
                  </a:lnTo>
                  <a:lnTo>
                    <a:pt x="1195" y="1270"/>
                  </a:lnTo>
                  <a:lnTo>
                    <a:pt x="1136" y="1237"/>
                  </a:lnTo>
                  <a:lnTo>
                    <a:pt x="1086" y="1195"/>
                  </a:lnTo>
                  <a:lnTo>
                    <a:pt x="1036" y="1162"/>
                  </a:lnTo>
                  <a:lnTo>
                    <a:pt x="986" y="1120"/>
                  </a:lnTo>
                  <a:lnTo>
                    <a:pt x="927" y="1078"/>
                  </a:lnTo>
                  <a:lnTo>
                    <a:pt x="877" y="1045"/>
                  </a:lnTo>
                  <a:lnTo>
                    <a:pt x="827" y="1003"/>
                  </a:lnTo>
                  <a:lnTo>
                    <a:pt x="777" y="961"/>
                  </a:lnTo>
                  <a:lnTo>
                    <a:pt x="727" y="919"/>
                  </a:lnTo>
                  <a:lnTo>
                    <a:pt x="677" y="878"/>
                  </a:lnTo>
                  <a:lnTo>
                    <a:pt x="627" y="836"/>
                  </a:lnTo>
                  <a:lnTo>
                    <a:pt x="576" y="794"/>
                  </a:lnTo>
                  <a:lnTo>
                    <a:pt x="526" y="752"/>
                  </a:lnTo>
                  <a:lnTo>
                    <a:pt x="476" y="710"/>
                  </a:lnTo>
                  <a:lnTo>
                    <a:pt x="426" y="669"/>
                  </a:lnTo>
                  <a:lnTo>
                    <a:pt x="376" y="619"/>
                  </a:lnTo>
                  <a:lnTo>
                    <a:pt x="334" y="577"/>
                  </a:lnTo>
                  <a:lnTo>
                    <a:pt x="284" y="535"/>
                  </a:lnTo>
                  <a:lnTo>
                    <a:pt x="234" y="485"/>
                  </a:lnTo>
                  <a:lnTo>
                    <a:pt x="192" y="443"/>
                  </a:lnTo>
                  <a:lnTo>
                    <a:pt x="167" y="418"/>
                  </a:lnTo>
                  <a:lnTo>
                    <a:pt x="150" y="393"/>
                  </a:lnTo>
                  <a:lnTo>
                    <a:pt x="109" y="343"/>
                  </a:lnTo>
                  <a:lnTo>
                    <a:pt x="67" y="293"/>
                  </a:lnTo>
                  <a:lnTo>
                    <a:pt x="25" y="234"/>
                  </a:lnTo>
                  <a:lnTo>
                    <a:pt x="0" y="209"/>
                  </a:lnTo>
                  <a:lnTo>
                    <a:pt x="17" y="159"/>
                  </a:lnTo>
                  <a:lnTo>
                    <a:pt x="167" y="17"/>
                  </a:lnTo>
                  <a:lnTo>
                    <a:pt x="217"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367;p14">
              <a:extLst>
                <a:ext uri="{FF2B5EF4-FFF2-40B4-BE49-F238E27FC236}">
                  <a16:creationId xmlns:a16="http://schemas.microsoft.com/office/drawing/2014/main" id="{DA3E16D0-7590-1505-5771-1235F0150C41}"/>
                </a:ext>
              </a:extLst>
            </p:cNvPr>
            <p:cNvSpPr/>
            <p:nvPr/>
          </p:nvSpPr>
          <p:spPr>
            <a:xfrm>
              <a:off x="8127433" y="3338183"/>
              <a:ext cx="64323" cy="68861"/>
            </a:xfrm>
            <a:custGeom>
              <a:avLst/>
              <a:gdLst/>
              <a:ahLst/>
              <a:cxnLst/>
              <a:rect l="l" t="t" r="r" b="b"/>
              <a:pathLst>
                <a:path w="1304" h="1396" extrusionOk="0">
                  <a:moveTo>
                    <a:pt x="260" y="1"/>
                  </a:moveTo>
                  <a:lnTo>
                    <a:pt x="318" y="17"/>
                  </a:lnTo>
                  <a:lnTo>
                    <a:pt x="368" y="42"/>
                  </a:lnTo>
                  <a:lnTo>
                    <a:pt x="393" y="51"/>
                  </a:lnTo>
                  <a:lnTo>
                    <a:pt x="410" y="67"/>
                  </a:lnTo>
                  <a:lnTo>
                    <a:pt x="452" y="109"/>
                  </a:lnTo>
                  <a:lnTo>
                    <a:pt x="485" y="143"/>
                  </a:lnTo>
                  <a:lnTo>
                    <a:pt x="519" y="184"/>
                  </a:lnTo>
                  <a:lnTo>
                    <a:pt x="552" y="218"/>
                  </a:lnTo>
                  <a:lnTo>
                    <a:pt x="586" y="260"/>
                  </a:lnTo>
                  <a:lnTo>
                    <a:pt x="619" y="301"/>
                  </a:lnTo>
                  <a:lnTo>
                    <a:pt x="652" y="335"/>
                  </a:lnTo>
                  <a:lnTo>
                    <a:pt x="686" y="377"/>
                  </a:lnTo>
                  <a:lnTo>
                    <a:pt x="753" y="452"/>
                  </a:lnTo>
                  <a:lnTo>
                    <a:pt x="819" y="527"/>
                  </a:lnTo>
                  <a:lnTo>
                    <a:pt x="878" y="610"/>
                  </a:lnTo>
                  <a:lnTo>
                    <a:pt x="936" y="677"/>
                  </a:lnTo>
                  <a:lnTo>
                    <a:pt x="945" y="686"/>
                  </a:lnTo>
                  <a:lnTo>
                    <a:pt x="1003" y="769"/>
                  </a:lnTo>
                  <a:lnTo>
                    <a:pt x="1062" y="853"/>
                  </a:lnTo>
                  <a:lnTo>
                    <a:pt x="1129" y="928"/>
                  </a:lnTo>
                  <a:lnTo>
                    <a:pt x="1187" y="1011"/>
                  </a:lnTo>
                  <a:lnTo>
                    <a:pt x="1246" y="1087"/>
                  </a:lnTo>
                  <a:lnTo>
                    <a:pt x="1304" y="1162"/>
                  </a:lnTo>
                  <a:lnTo>
                    <a:pt x="1304" y="1170"/>
                  </a:lnTo>
                  <a:lnTo>
                    <a:pt x="1279" y="1396"/>
                  </a:lnTo>
                  <a:lnTo>
                    <a:pt x="1053" y="1379"/>
                  </a:lnTo>
                  <a:lnTo>
                    <a:pt x="1045" y="1371"/>
                  </a:lnTo>
                  <a:lnTo>
                    <a:pt x="987" y="1304"/>
                  </a:lnTo>
                  <a:lnTo>
                    <a:pt x="920" y="1229"/>
                  </a:lnTo>
                  <a:lnTo>
                    <a:pt x="853" y="1162"/>
                  </a:lnTo>
                  <a:lnTo>
                    <a:pt x="778" y="1087"/>
                  </a:lnTo>
                  <a:lnTo>
                    <a:pt x="711" y="1020"/>
                  </a:lnTo>
                  <a:lnTo>
                    <a:pt x="644" y="953"/>
                  </a:lnTo>
                  <a:lnTo>
                    <a:pt x="627" y="936"/>
                  </a:lnTo>
                  <a:lnTo>
                    <a:pt x="569" y="878"/>
                  </a:lnTo>
                  <a:lnTo>
                    <a:pt x="502" y="811"/>
                  </a:lnTo>
                  <a:lnTo>
                    <a:pt x="427" y="744"/>
                  </a:lnTo>
                  <a:lnTo>
                    <a:pt x="360" y="677"/>
                  </a:lnTo>
                  <a:lnTo>
                    <a:pt x="327" y="644"/>
                  </a:lnTo>
                  <a:lnTo>
                    <a:pt x="285" y="610"/>
                  </a:lnTo>
                  <a:lnTo>
                    <a:pt x="251" y="577"/>
                  </a:lnTo>
                  <a:lnTo>
                    <a:pt x="218" y="544"/>
                  </a:lnTo>
                  <a:lnTo>
                    <a:pt x="185" y="519"/>
                  </a:lnTo>
                  <a:lnTo>
                    <a:pt x="143" y="485"/>
                  </a:lnTo>
                  <a:lnTo>
                    <a:pt x="109" y="452"/>
                  </a:lnTo>
                  <a:lnTo>
                    <a:pt x="68" y="418"/>
                  </a:lnTo>
                  <a:lnTo>
                    <a:pt x="51" y="402"/>
                  </a:lnTo>
                  <a:lnTo>
                    <a:pt x="43" y="385"/>
                  </a:lnTo>
                  <a:lnTo>
                    <a:pt x="26" y="335"/>
                  </a:lnTo>
                  <a:lnTo>
                    <a:pt x="1" y="285"/>
                  </a:lnTo>
                  <a:lnTo>
                    <a:pt x="1" y="285"/>
                  </a:lnTo>
                  <a:lnTo>
                    <a:pt x="51" y="159"/>
                  </a:lnTo>
                  <a:lnTo>
                    <a:pt x="134" y="59"/>
                  </a:lnTo>
                  <a:lnTo>
                    <a:pt x="25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368;p14">
              <a:extLst>
                <a:ext uri="{FF2B5EF4-FFF2-40B4-BE49-F238E27FC236}">
                  <a16:creationId xmlns:a16="http://schemas.microsoft.com/office/drawing/2014/main" id="{C3963B14-E716-4B74-8380-89B5D5833462}"/>
                </a:ext>
              </a:extLst>
            </p:cNvPr>
            <p:cNvSpPr/>
            <p:nvPr/>
          </p:nvSpPr>
          <p:spPr>
            <a:xfrm>
              <a:off x="7564951" y="3839695"/>
              <a:ext cx="77937" cy="51991"/>
            </a:xfrm>
            <a:custGeom>
              <a:avLst/>
              <a:gdLst/>
              <a:ahLst/>
              <a:cxnLst/>
              <a:rect l="l" t="t" r="r" b="b"/>
              <a:pathLst>
                <a:path w="1580" h="1054" extrusionOk="0">
                  <a:moveTo>
                    <a:pt x="184" y="0"/>
                  </a:moveTo>
                  <a:lnTo>
                    <a:pt x="276" y="26"/>
                  </a:lnTo>
                  <a:lnTo>
                    <a:pt x="368" y="67"/>
                  </a:lnTo>
                  <a:lnTo>
                    <a:pt x="443" y="92"/>
                  </a:lnTo>
                  <a:lnTo>
                    <a:pt x="460" y="101"/>
                  </a:lnTo>
                  <a:lnTo>
                    <a:pt x="552" y="134"/>
                  </a:lnTo>
                  <a:lnTo>
                    <a:pt x="610" y="159"/>
                  </a:lnTo>
                  <a:lnTo>
                    <a:pt x="652" y="176"/>
                  </a:lnTo>
                  <a:lnTo>
                    <a:pt x="694" y="201"/>
                  </a:lnTo>
                  <a:lnTo>
                    <a:pt x="736" y="218"/>
                  </a:lnTo>
                  <a:lnTo>
                    <a:pt x="769" y="234"/>
                  </a:lnTo>
                  <a:lnTo>
                    <a:pt x="777" y="243"/>
                  </a:lnTo>
                  <a:lnTo>
                    <a:pt x="828" y="268"/>
                  </a:lnTo>
                  <a:lnTo>
                    <a:pt x="869" y="293"/>
                  </a:lnTo>
                  <a:lnTo>
                    <a:pt x="911" y="318"/>
                  </a:lnTo>
                  <a:lnTo>
                    <a:pt x="953" y="351"/>
                  </a:lnTo>
                  <a:lnTo>
                    <a:pt x="995" y="376"/>
                  </a:lnTo>
                  <a:lnTo>
                    <a:pt x="1036" y="401"/>
                  </a:lnTo>
                  <a:lnTo>
                    <a:pt x="1070" y="435"/>
                  </a:lnTo>
                  <a:lnTo>
                    <a:pt x="1112" y="460"/>
                  </a:lnTo>
                  <a:lnTo>
                    <a:pt x="1153" y="493"/>
                  </a:lnTo>
                  <a:lnTo>
                    <a:pt x="1195" y="518"/>
                  </a:lnTo>
                  <a:lnTo>
                    <a:pt x="1237" y="552"/>
                  </a:lnTo>
                  <a:lnTo>
                    <a:pt x="1254" y="569"/>
                  </a:lnTo>
                  <a:lnTo>
                    <a:pt x="1279" y="585"/>
                  </a:lnTo>
                  <a:lnTo>
                    <a:pt x="1312" y="610"/>
                  </a:lnTo>
                  <a:lnTo>
                    <a:pt x="1354" y="644"/>
                  </a:lnTo>
                  <a:lnTo>
                    <a:pt x="1396" y="677"/>
                  </a:lnTo>
                  <a:lnTo>
                    <a:pt x="1437" y="711"/>
                  </a:lnTo>
                  <a:lnTo>
                    <a:pt x="1471" y="744"/>
                  </a:lnTo>
                  <a:lnTo>
                    <a:pt x="1513" y="777"/>
                  </a:lnTo>
                  <a:lnTo>
                    <a:pt x="1546" y="811"/>
                  </a:lnTo>
                  <a:lnTo>
                    <a:pt x="1579" y="1036"/>
                  </a:lnTo>
                  <a:lnTo>
                    <a:pt x="1354" y="1053"/>
                  </a:lnTo>
                  <a:lnTo>
                    <a:pt x="1312" y="1028"/>
                  </a:lnTo>
                  <a:lnTo>
                    <a:pt x="1279" y="1003"/>
                  </a:lnTo>
                  <a:lnTo>
                    <a:pt x="1237" y="970"/>
                  </a:lnTo>
                  <a:lnTo>
                    <a:pt x="1195" y="944"/>
                  </a:lnTo>
                  <a:lnTo>
                    <a:pt x="1153" y="919"/>
                  </a:lnTo>
                  <a:lnTo>
                    <a:pt x="1120" y="894"/>
                  </a:lnTo>
                  <a:lnTo>
                    <a:pt x="1078" y="869"/>
                  </a:lnTo>
                  <a:lnTo>
                    <a:pt x="1053" y="853"/>
                  </a:lnTo>
                  <a:lnTo>
                    <a:pt x="1036" y="844"/>
                  </a:lnTo>
                  <a:lnTo>
                    <a:pt x="995" y="819"/>
                  </a:lnTo>
                  <a:lnTo>
                    <a:pt x="953" y="794"/>
                  </a:lnTo>
                  <a:lnTo>
                    <a:pt x="911" y="769"/>
                  </a:lnTo>
                  <a:lnTo>
                    <a:pt x="878" y="744"/>
                  </a:lnTo>
                  <a:lnTo>
                    <a:pt x="836" y="727"/>
                  </a:lnTo>
                  <a:lnTo>
                    <a:pt x="794" y="702"/>
                  </a:lnTo>
                  <a:lnTo>
                    <a:pt x="794" y="702"/>
                  </a:lnTo>
                  <a:lnTo>
                    <a:pt x="752" y="677"/>
                  </a:lnTo>
                  <a:lnTo>
                    <a:pt x="711" y="652"/>
                  </a:lnTo>
                  <a:lnTo>
                    <a:pt x="669" y="627"/>
                  </a:lnTo>
                  <a:lnTo>
                    <a:pt x="627" y="602"/>
                  </a:lnTo>
                  <a:lnTo>
                    <a:pt x="585" y="585"/>
                  </a:lnTo>
                  <a:lnTo>
                    <a:pt x="577" y="577"/>
                  </a:lnTo>
                  <a:lnTo>
                    <a:pt x="544" y="560"/>
                  </a:lnTo>
                  <a:lnTo>
                    <a:pt x="510" y="535"/>
                  </a:lnTo>
                  <a:lnTo>
                    <a:pt x="468" y="510"/>
                  </a:lnTo>
                  <a:lnTo>
                    <a:pt x="435" y="485"/>
                  </a:lnTo>
                  <a:lnTo>
                    <a:pt x="385" y="460"/>
                  </a:lnTo>
                  <a:lnTo>
                    <a:pt x="310" y="401"/>
                  </a:lnTo>
                  <a:lnTo>
                    <a:pt x="285" y="385"/>
                  </a:lnTo>
                  <a:lnTo>
                    <a:pt x="226" y="343"/>
                  </a:lnTo>
                  <a:lnTo>
                    <a:pt x="143" y="293"/>
                  </a:lnTo>
                  <a:lnTo>
                    <a:pt x="67" y="243"/>
                  </a:lnTo>
                  <a:lnTo>
                    <a:pt x="59" y="243"/>
                  </a:lnTo>
                  <a:lnTo>
                    <a:pt x="1" y="59"/>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369;p14">
              <a:extLst>
                <a:ext uri="{FF2B5EF4-FFF2-40B4-BE49-F238E27FC236}">
                  <a16:creationId xmlns:a16="http://schemas.microsoft.com/office/drawing/2014/main" id="{77CE402C-298F-3997-403B-0804C099F75E}"/>
                </a:ext>
              </a:extLst>
            </p:cNvPr>
            <p:cNvSpPr/>
            <p:nvPr/>
          </p:nvSpPr>
          <p:spPr>
            <a:xfrm>
              <a:off x="7742974" y="3758108"/>
              <a:ext cx="100184" cy="83265"/>
            </a:xfrm>
            <a:custGeom>
              <a:avLst/>
              <a:gdLst/>
              <a:ahLst/>
              <a:cxnLst/>
              <a:rect l="l" t="t" r="r" b="b"/>
              <a:pathLst>
                <a:path w="2031" h="1688" extrusionOk="0">
                  <a:moveTo>
                    <a:pt x="101" y="0"/>
                  </a:moveTo>
                  <a:lnTo>
                    <a:pt x="168" y="25"/>
                  </a:lnTo>
                  <a:lnTo>
                    <a:pt x="234" y="59"/>
                  </a:lnTo>
                  <a:lnTo>
                    <a:pt x="301" y="76"/>
                  </a:lnTo>
                  <a:lnTo>
                    <a:pt x="310" y="84"/>
                  </a:lnTo>
                  <a:lnTo>
                    <a:pt x="385" y="109"/>
                  </a:lnTo>
                  <a:lnTo>
                    <a:pt x="452" y="126"/>
                  </a:lnTo>
                  <a:lnTo>
                    <a:pt x="460" y="134"/>
                  </a:lnTo>
                  <a:lnTo>
                    <a:pt x="510" y="151"/>
                  </a:lnTo>
                  <a:lnTo>
                    <a:pt x="527" y="159"/>
                  </a:lnTo>
                  <a:lnTo>
                    <a:pt x="569" y="184"/>
                  </a:lnTo>
                  <a:lnTo>
                    <a:pt x="594" y="201"/>
                  </a:lnTo>
                  <a:lnTo>
                    <a:pt x="644" y="251"/>
                  </a:lnTo>
                  <a:lnTo>
                    <a:pt x="702" y="293"/>
                  </a:lnTo>
                  <a:lnTo>
                    <a:pt x="711" y="301"/>
                  </a:lnTo>
                  <a:lnTo>
                    <a:pt x="761" y="335"/>
                  </a:lnTo>
                  <a:lnTo>
                    <a:pt x="811" y="385"/>
                  </a:lnTo>
                  <a:lnTo>
                    <a:pt x="869" y="426"/>
                  </a:lnTo>
                  <a:lnTo>
                    <a:pt x="911" y="468"/>
                  </a:lnTo>
                  <a:lnTo>
                    <a:pt x="919" y="477"/>
                  </a:lnTo>
                  <a:lnTo>
                    <a:pt x="978" y="527"/>
                  </a:lnTo>
                  <a:lnTo>
                    <a:pt x="1028" y="568"/>
                  </a:lnTo>
                  <a:lnTo>
                    <a:pt x="1086" y="619"/>
                  </a:lnTo>
                  <a:lnTo>
                    <a:pt x="1137" y="660"/>
                  </a:lnTo>
                  <a:lnTo>
                    <a:pt x="1195" y="710"/>
                  </a:lnTo>
                  <a:lnTo>
                    <a:pt x="1245" y="752"/>
                  </a:lnTo>
                  <a:lnTo>
                    <a:pt x="1304" y="794"/>
                  </a:lnTo>
                  <a:lnTo>
                    <a:pt x="1354" y="844"/>
                  </a:lnTo>
                  <a:lnTo>
                    <a:pt x="1379" y="852"/>
                  </a:lnTo>
                  <a:lnTo>
                    <a:pt x="1412" y="886"/>
                  </a:lnTo>
                  <a:lnTo>
                    <a:pt x="1471" y="936"/>
                  </a:lnTo>
                  <a:lnTo>
                    <a:pt x="1521" y="978"/>
                  </a:lnTo>
                  <a:lnTo>
                    <a:pt x="1579" y="1020"/>
                  </a:lnTo>
                  <a:lnTo>
                    <a:pt x="1638" y="1070"/>
                  </a:lnTo>
                  <a:lnTo>
                    <a:pt x="1696" y="1111"/>
                  </a:lnTo>
                  <a:lnTo>
                    <a:pt x="1746" y="1153"/>
                  </a:lnTo>
                  <a:lnTo>
                    <a:pt x="1805" y="1203"/>
                  </a:lnTo>
                  <a:lnTo>
                    <a:pt x="1863" y="1245"/>
                  </a:lnTo>
                  <a:lnTo>
                    <a:pt x="1972" y="1329"/>
                  </a:lnTo>
                  <a:lnTo>
                    <a:pt x="1980" y="1337"/>
                  </a:lnTo>
                  <a:lnTo>
                    <a:pt x="2030" y="1629"/>
                  </a:lnTo>
                  <a:lnTo>
                    <a:pt x="1730" y="1688"/>
                  </a:lnTo>
                  <a:lnTo>
                    <a:pt x="1730" y="1680"/>
                  </a:lnTo>
                  <a:lnTo>
                    <a:pt x="1613" y="1604"/>
                  </a:lnTo>
                  <a:lnTo>
                    <a:pt x="1554" y="1563"/>
                  </a:lnTo>
                  <a:lnTo>
                    <a:pt x="1487" y="1521"/>
                  </a:lnTo>
                  <a:lnTo>
                    <a:pt x="1429" y="1479"/>
                  </a:lnTo>
                  <a:lnTo>
                    <a:pt x="1371" y="1437"/>
                  </a:lnTo>
                  <a:lnTo>
                    <a:pt x="1304" y="1395"/>
                  </a:lnTo>
                  <a:lnTo>
                    <a:pt x="1245" y="1354"/>
                  </a:lnTo>
                  <a:lnTo>
                    <a:pt x="1187" y="1312"/>
                  </a:lnTo>
                  <a:lnTo>
                    <a:pt x="1120" y="1270"/>
                  </a:lnTo>
                  <a:lnTo>
                    <a:pt x="1078" y="1245"/>
                  </a:lnTo>
                  <a:lnTo>
                    <a:pt x="1061" y="1228"/>
                  </a:lnTo>
                  <a:lnTo>
                    <a:pt x="1003" y="1187"/>
                  </a:lnTo>
                  <a:lnTo>
                    <a:pt x="944" y="1145"/>
                  </a:lnTo>
                  <a:lnTo>
                    <a:pt x="886" y="1103"/>
                  </a:lnTo>
                  <a:lnTo>
                    <a:pt x="828" y="1053"/>
                  </a:lnTo>
                  <a:lnTo>
                    <a:pt x="769" y="1011"/>
                  </a:lnTo>
                  <a:lnTo>
                    <a:pt x="711" y="961"/>
                  </a:lnTo>
                  <a:lnTo>
                    <a:pt x="652" y="919"/>
                  </a:lnTo>
                  <a:lnTo>
                    <a:pt x="594" y="869"/>
                  </a:lnTo>
                  <a:lnTo>
                    <a:pt x="577" y="861"/>
                  </a:lnTo>
                  <a:lnTo>
                    <a:pt x="535" y="827"/>
                  </a:lnTo>
                  <a:lnTo>
                    <a:pt x="477" y="777"/>
                  </a:lnTo>
                  <a:lnTo>
                    <a:pt x="427" y="727"/>
                  </a:lnTo>
                  <a:lnTo>
                    <a:pt x="376" y="685"/>
                  </a:lnTo>
                  <a:lnTo>
                    <a:pt x="368" y="677"/>
                  </a:lnTo>
                  <a:lnTo>
                    <a:pt x="310" y="627"/>
                  </a:lnTo>
                  <a:lnTo>
                    <a:pt x="259" y="577"/>
                  </a:lnTo>
                  <a:lnTo>
                    <a:pt x="234" y="552"/>
                  </a:lnTo>
                  <a:lnTo>
                    <a:pt x="209" y="518"/>
                  </a:lnTo>
                  <a:lnTo>
                    <a:pt x="201" y="510"/>
                  </a:lnTo>
                  <a:lnTo>
                    <a:pt x="168" y="451"/>
                  </a:lnTo>
                  <a:lnTo>
                    <a:pt x="159" y="443"/>
                  </a:lnTo>
                  <a:lnTo>
                    <a:pt x="134" y="385"/>
                  </a:lnTo>
                  <a:lnTo>
                    <a:pt x="101" y="309"/>
                  </a:lnTo>
                  <a:lnTo>
                    <a:pt x="92" y="293"/>
                  </a:lnTo>
                  <a:lnTo>
                    <a:pt x="67" y="234"/>
                  </a:lnTo>
                  <a:lnTo>
                    <a:pt x="34" y="167"/>
                  </a:lnTo>
                  <a:lnTo>
                    <a:pt x="0" y="101"/>
                  </a:lnTo>
                  <a:lnTo>
                    <a:pt x="0" y="92"/>
                  </a:lnTo>
                  <a:lnTo>
                    <a:pt x="0" y="0"/>
                  </a:lnTo>
                  <a:lnTo>
                    <a:pt x="9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370;p14">
              <a:extLst>
                <a:ext uri="{FF2B5EF4-FFF2-40B4-BE49-F238E27FC236}">
                  <a16:creationId xmlns:a16="http://schemas.microsoft.com/office/drawing/2014/main" id="{717C59B1-0091-3C55-7907-31FD9951E4C0}"/>
                </a:ext>
              </a:extLst>
            </p:cNvPr>
            <p:cNvSpPr/>
            <p:nvPr/>
          </p:nvSpPr>
          <p:spPr>
            <a:xfrm>
              <a:off x="7955181" y="3589555"/>
              <a:ext cx="101417" cy="108027"/>
            </a:xfrm>
            <a:custGeom>
              <a:avLst/>
              <a:gdLst/>
              <a:ahLst/>
              <a:cxnLst/>
              <a:rect l="l" t="t" r="r" b="b"/>
              <a:pathLst>
                <a:path w="2056" h="2190" extrusionOk="0">
                  <a:moveTo>
                    <a:pt x="243" y="26"/>
                  </a:moveTo>
                  <a:lnTo>
                    <a:pt x="318" y="34"/>
                  </a:lnTo>
                  <a:lnTo>
                    <a:pt x="335" y="34"/>
                  </a:lnTo>
                  <a:lnTo>
                    <a:pt x="360" y="51"/>
                  </a:lnTo>
                  <a:lnTo>
                    <a:pt x="385" y="84"/>
                  </a:lnTo>
                  <a:lnTo>
                    <a:pt x="418" y="109"/>
                  </a:lnTo>
                  <a:lnTo>
                    <a:pt x="452" y="134"/>
                  </a:lnTo>
                  <a:lnTo>
                    <a:pt x="485" y="159"/>
                  </a:lnTo>
                  <a:lnTo>
                    <a:pt x="485" y="159"/>
                  </a:lnTo>
                  <a:lnTo>
                    <a:pt x="502" y="193"/>
                  </a:lnTo>
                  <a:lnTo>
                    <a:pt x="519" y="226"/>
                  </a:lnTo>
                  <a:lnTo>
                    <a:pt x="544" y="260"/>
                  </a:lnTo>
                  <a:lnTo>
                    <a:pt x="561" y="293"/>
                  </a:lnTo>
                  <a:lnTo>
                    <a:pt x="586" y="326"/>
                  </a:lnTo>
                  <a:lnTo>
                    <a:pt x="611" y="360"/>
                  </a:lnTo>
                  <a:lnTo>
                    <a:pt x="627" y="393"/>
                  </a:lnTo>
                  <a:lnTo>
                    <a:pt x="652" y="427"/>
                  </a:lnTo>
                  <a:lnTo>
                    <a:pt x="677" y="460"/>
                  </a:lnTo>
                  <a:lnTo>
                    <a:pt x="694" y="485"/>
                  </a:lnTo>
                  <a:lnTo>
                    <a:pt x="719" y="519"/>
                  </a:lnTo>
                  <a:lnTo>
                    <a:pt x="744" y="552"/>
                  </a:lnTo>
                  <a:lnTo>
                    <a:pt x="769" y="585"/>
                  </a:lnTo>
                  <a:lnTo>
                    <a:pt x="794" y="610"/>
                  </a:lnTo>
                  <a:lnTo>
                    <a:pt x="819" y="644"/>
                  </a:lnTo>
                  <a:lnTo>
                    <a:pt x="845" y="677"/>
                  </a:lnTo>
                  <a:lnTo>
                    <a:pt x="870" y="702"/>
                  </a:lnTo>
                  <a:lnTo>
                    <a:pt x="895" y="736"/>
                  </a:lnTo>
                  <a:lnTo>
                    <a:pt x="920" y="769"/>
                  </a:lnTo>
                  <a:lnTo>
                    <a:pt x="945" y="794"/>
                  </a:lnTo>
                  <a:lnTo>
                    <a:pt x="970" y="828"/>
                  </a:lnTo>
                  <a:lnTo>
                    <a:pt x="995" y="861"/>
                  </a:lnTo>
                  <a:lnTo>
                    <a:pt x="1020" y="886"/>
                  </a:lnTo>
                  <a:lnTo>
                    <a:pt x="1078" y="945"/>
                  </a:lnTo>
                  <a:lnTo>
                    <a:pt x="1129" y="1003"/>
                  </a:lnTo>
                  <a:lnTo>
                    <a:pt x="1187" y="1062"/>
                  </a:lnTo>
                  <a:lnTo>
                    <a:pt x="1246" y="1120"/>
                  </a:lnTo>
                  <a:lnTo>
                    <a:pt x="1287" y="1162"/>
                  </a:lnTo>
                  <a:lnTo>
                    <a:pt x="1296" y="1178"/>
                  </a:lnTo>
                  <a:lnTo>
                    <a:pt x="1354" y="1237"/>
                  </a:lnTo>
                  <a:lnTo>
                    <a:pt x="1413" y="1295"/>
                  </a:lnTo>
                  <a:lnTo>
                    <a:pt x="1471" y="1346"/>
                  </a:lnTo>
                  <a:lnTo>
                    <a:pt x="1530" y="1404"/>
                  </a:lnTo>
                  <a:lnTo>
                    <a:pt x="1596" y="1463"/>
                  </a:lnTo>
                  <a:lnTo>
                    <a:pt x="1655" y="1513"/>
                  </a:lnTo>
                  <a:lnTo>
                    <a:pt x="1713" y="1571"/>
                  </a:lnTo>
                  <a:lnTo>
                    <a:pt x="1780" y="1630"/>
                  </a:lnTo>
                  <a:lnTo>
                    <a:pt x="1839" y="1680"/>
                  </a:lnTo>
                  <a:lnTo>
                    <a:pt x="1906" y="1738"/>
                  </a:lnTo>
                  <a:lnTo>
                    <a:pt x="1964" y="1788"/>
                  </a:lnTo>
                  <a:lnTo>
                    <a:pt x="2014" y="1830"/>
                  </a:lnTo>
                  <a:lnTo>
                    <a:pt x="2031" y="1838"/>
                  </a:lnTo>
                  <a:lnTo>
                    <a:pt x="2056" y="2156"/>
                  </a:lnTo>
                  <a:lnTo>
                    <a:pt x="1747" y="2189"/>
                  </a:lnTo>
                  <a:lnTo>
                    <a:pt x="1738" y="2181"/>
                  </a:lnTo>
                  <a:lnTo>
                    <a:pt x="1680" y="2131"/>
                  </a:lnTo>
                  <a:lnTo>
                    <a:pt x="1613" y="2081"/>
                  </a:lnTo>
                  <a:lnTo>
                    <a:pt x="1546" y="2031"/>
                  </a:lnTo>
                  <a:lnTo>
                    <a:pt x="1479" y="1972"/>
                  </a:lnTo>
                  <a:lnTo>
                    <a:pt x="1413" y="1922"/>
                  </a:lnTo>
                  <a:lnTo>
                    <a:pt x="1354" y="1864"/>
                  </a:lnTo>
                  <a:lnTo>
                    <a:pt x="1287" y="1813"/>
                  </a:lnTo>
                  <a:lnTo>
                    <a:pt x="1220" y="1755"/>
                  </a:lnTo>
                  <a:lnTo>
                    <a:pt x="1154" y="1696"/>
                  </a:lnTo>
                  <a:lnTo>
                    <a:pt x="1095" y="1638"/>
                  </a:lnTo>
                  <a:lnTo>
                    <a:pt x="1028" y="1579"/>
                  </a:lnTo>
                  <a:lnTo>
                    <a:pt x="970" y="1521"/>
                  </a:lnTo>
                  <a:lnTo>
                    <a:pt x="953" y="1504"/>
                  </a:lnTo>
                  <a:lnTo>
                    <a:pt x="903" y="1463"/>
                  </a:lnTo>
                  <a:lnTo>
                    <a:pt x="845" y="1404"/>
                  </a:lnTo>
                  <a:lnTo>
                    <a:pt x="786" y="1337"/>
                  </a:lnTo>
                  <a:lnTo>
                    <a:pt x="719" y="1279"/>
                  </a:lnTo>
                  <a:lnTo>
                    <a:pt x="661" y="1212"/>
                  </a:lnTo>
                  <a:lnTo>
                    <a:pt x="636" y="1187"/>
                  </a:lnTo>
                  <a:lnTo>
                    <a:pt x="602" y="1153"/>
                  </a:lnTo>
                  <a:lnTo>
                    <a:pt x="577" y="1120"/>
                  </a:lnTo>
                  <a:lnTo>
                    <a:pt x="544" y="1087"/>
                  </a:lnTo>
                  <a:lnTo>
                    <a:pt x="519" y="1053"/>
                  </a:lnTo>
                  <a:lnTo>
                    <a:pt x="494" y="1020"/>
                  </a:lnTo>
                  <a:lnTo>
                    <a:pt x="460" y="986"/>
                  </a:lnTo>
                  <a:lnTo>
                    <a:pt x="435" y="953"/>
                  </a:lnTo>
                  <a:lnTo>
                    <a:pt x="410" y="919"/>
                  </a:lnTo>
                  <a:lnTo>
                    <a:pt x="377" y="886"/>
                  </a:lnTo>
                  <a:lnTo>
                    <a:pt x="352" y="853"/>
                  </a:lnTo>
                  <a:lnTo>
                    <a:pt x="327" y="819"/>
                  </a:lnTo>
                  <a:lnTo>
                    <a:pt x="302" y="786"/>
                  </a:lnTo>
                  <a:lnTo>
                    <a:pt x="276" y="744"/>
                  </a:lnTo>
                  <a:lnTo>
                    <a:pt x="251" y="711"/>
                  </a:lnTo>
                  <a:lnTo>
                    <a:pt x="218" y="677"/>
                  </a:lnTo>
                  <a:lnTo>
                    <a:pt x="193" y="644"/>
                  </a:lnTo>
                  <a:lnTo>
                    <a:pt x="168" y="602"/>
                  </a:lnTo>
                  <a:lnTo>
                    <a:pt x="143" y="569"/>
                  </a:lnTo>
                  <a:lnTo>
                    <a:pt x="118" y="535"/>
                  </a:lnTo>
                  <a:lnTo>
                    <a:pt x="101" y="493"/>
                  </a:lnTo>
                  <a:lnTo>
                    <a:pt x="76" y="460"/>
                  </a:lnTo>
                  <a:lnTo>
                    <a:pt x="51" y="427"/>
                  </a:lnTo>
                  <a:lnTo>
                    <a:pt x="51" y="427"/>
                  </a:lnTo>
                  <a:lnTo>
                    <a:pt x="43" y="376"/>
                  </a:lnTo>
                  <a:lnTo>
                    <a:pt x="34" y="335"/>
                  </a:lnTo>
                  <a:lnTo>
                    <a:pt x="18" y="285"/>
                  </a:lnTo>
                  <a:lnTo>
                    <a:pt x="9" y="243"/>
                  </a:lnTo>
                  <a:lnTo>
                    <a:pt x="1" y="209"/>
                  </a:lnTo>
                  <a:lnTo>
                    <a:pt x="9" y="193"/>
                  </a:lnTo>
                  <a:lnTo>
                    <a:pt x="43" y="126"/>
                  </a:lnTo>
                  <a:lnTo>
                    <a:pt x="68" y="67"/>
                  </a:lnTo>
                  <a:lnTo>
                    <a:pt x="18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371;p14">
              <a:extLst>
                <a:ext uri="{FF2B5EF4-FFF2-40B4-BE49-F238E27FC236}">
                  <a16:creationId xmlns:a16="http://schemas.microsoft.com/office/drawing/2014/main" id="{D74D4022-712D-8F8B-25F3-F5CE6A243062}"/>
                </a:ext>
              </a:extLst>
            </p:cNvPr>
            <p:cNvSpPr/>
            <p:nvPr/>
          </p:nvSpPr>
          <p:spPr>
            <a:xfrm>
              <a:off x="7731037" y="3535986"/>
              <a:ext cx="121198" cy="92341"/>
            </a:xfrm>
            <a:custGeom>
              <a:avLst/>
              <a:gdLst/>
              <a:ahLst/>
              <a:cxnLst/>
              <a:rect l="l" t="t" r="r" b="b"/>
              <a:pathLst>
                <a:path w="2457" h="1872" extrusionOk="0">
                  <a:moveTo>
                    <a:pt x="276" y="9"/>
                  </a:moveTo>
                  <a:lnTo>
                    <a:pt x="460" y="92"/>
                  </a:lnTo>
                  <a:lnTo>
                    <a:pt x="468" y="92"/>
                  </a:lnTo>
                  <a:lnTo>
                    <a:pt x="744" y="293"/>
                  </a:lnTo>
                  <a:lnTo>
                    <a:pt x="1019" y="502"/>
                  </a:lnTo>
                  <a:lnTo>
                    <a:pt x="1295" y="711"/>
                  </a:lnTo>
                  <a:lnTo>
                    <a:pt x="1571" y="919"/>
                  </a:lnTo>
                  <a:lnTo>
                    <a:pt x="1571" y="919"/>
                  </a:lnTo>
                  <a:lnTo>
                    <a:pt x="1855" y="1128"/>
                  </a:lnTo>
                  <a:lnTo>
                    <a:pt x="2130" y="1337"/>
                  </a:lnTo>
                  <a:lnTo>
                    <a:pt x="2398" y="1538"/>
                  </a:lnTo>
                  <a:lnTo>
                    <a:pt x="2415" y="1546"/>
                  </a:lnTo>
                  <a:lnTo>
                    <a:pt x="2456" y="1822"/>
                  </a:lnTo>
                  <a:lnTo>
                    <a:pt x="2181" y="1872"/>
                  </a:lnTo>
                  <a:lnTo>
                    <a:pt x="2164" y="1863"/>
                  </a:lnTo>
                  <a:lnTo>
                    <a:pt x="1897" y="1663"/>
                  </a:lnTo>
                  <a:lnTo>
                    <a:pt x="1613" y="1462"/>
                  </a:lnTo>
                  <a:lnTo>
                    <a:pt x="1328" y="1262"/>
                  </a:lnTo>
                  <a:lnTo>
                    <a:pt x="1328" y="1262"/>
                  </a:lnTo>
                  <a:lnTo>
                    <a:pt x="1053" y="1053"/>
                  </a:lnTo>
                  <a:lnTo>
                    <a:pt x="769" y="844"/>
                  </a:lnTo>
                  <a:lnTo>
                    <a:pt x="485" y="635"/>
                  </a:lnTo>
                  <a:lnTo>
                    <a:pt x="217" y="435"/>
                  </a:lnTo>
                  <a:lnTo>
                    <a:pt x="209" y="427"/>
                  </a:lnTo>
                  <a:lnTo>
                    <a:pt x="84" y="268"/>
                  </a:lnTo>
                  <a:lnTo>
                    <a:pt x="17" y="101"/>
                  </a:lnTo>
                  <a:lnTo>
                    <a:pt x="0" y="9"/>
                  </a:lnTo>
                  <a:lnTo>
                    <a:pt x="100"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372;p14">
              <a:extLst>
                <a:ext uri="{FF2B5EF4-FFF2-40B4-BE49-F238E27FC236}">
                  <a16:creationId xmlns:a16="http://schemas.microsoft.com/office/drawing/2014/main" id="{4D7CF9F3-67F7-23D2-08A2-146DF95C1E94}"/>
                </a:ext>
              </a:extLst>
            </p:cNvPr>
            <p:cNvSpPr/>
            <p:nvPr/>
          </p:nvSpPr>
          <p:spPr>
            <a:xfrm>
              <a:off x="7752840" y="3227344"/>
              <a:ext cx="94018" cy="61857"/>
            </a:xfrm>
            <a:custGeom>
              <a:avLst/>
              <a:gdLst/>
              <a:ahLst/>
              <a:cxnLst/>
              <a:rect l="l" t="t" r="r" b="b"/>
              <a:pathLst>
                <a:path w="1906" h="1254" extrusionOk="0">
                  <a:moveTo>
                    <a:pt x="93" y="0"/>
                  </a:moveTo>
                  <a:lnTo>
                    <a:pt x="143" y="25"/>
                  </a:lnTo>
                  <a:lnTo>
                    <a:pt x="210" y="42"/>
                  </a:lnTo>
                  <a:lnTo>
                    <a:pt x="268" y="67"/>
                  </a:lnTo>
                  <a:lnTo>
                    <a:pt x="335" y="84"/>
                  </a:lnTo>
                  <a:lnTo>
                    <a:pt x="360" y="92"/>
                  </a:lnTo>
                  <a:lnTo>
                    <a:pt x="452" y="126"/>
                  </a:lnTo>
                  <a:lnTo>
                    <a:pt x="561" y="167"/>
                  </a:lnTo>
                  <a:lnTo>
                    <a:pt x="577" y="176"/>
                  </a:lnTo>
                  <a:lnTo>
                    <a:pt x="694" y="226"/>
                  </a:lnTo>
                  <a:lnTo>
                    <a:pt x="744" y="251"/>
                  </a:lnTo>
                  <a:lnTo>
                    <a:pt x="803" y="284"/>
                  </a:lnTo>
                  <a:lnTo>
                    <a:pt x="912" y="351"/>
                  </a:lnTo>
                  <a:lnTo>
                    <a:pt x="1020" y="418"/>
                  </a:lnTo>
                  <a:lnTo>
                    <a:pt x="1045" y="435"/>
                  </a:lnTo>
                  <a:lnTo>
                    <a:pt x="1129" y="493"/>
                  </a:lnTo>
                  <a:lnTo>
                    <a:pt x="1229" y="560"/>
                  </a:lnTo>
                  <a:lnTo>
                    <a:pt x="1338" y="635"/>
                  </a:lnTo>
                  <a:lnTo>
                    <a:pt x="1413" y="685"/>
                  </a:lnTo>
                  <a:lnTo>
                    <a:pt x="1438" y="702"/>
                  </a:lnTo>
                  <a:lnTo>
                    <a:pt x="1546" y="777"/>
                  </a:lnTo>
                  <a:lnTo>
                    <a:pt x="1647" y="852"/>
                  </a:lnTo>
                  <a:lnTo>
                    <a:pt x="1755" y="928"/>
                  </a:lnTo>
                  <a:lnTo>
                    <a:pt x="1856" y="1003"/>
                  </a:lnTo>
                  <a:lnTo>
                    <a:pt x="1906" y="1220"/>
                  </a:lnTo>
                  <a:lnTo>
                    <a:pt x="1688" y="1253"/>
                  </a:lnTo>
                  <a:lnTo>
                    <a:pt x="1580" y="1187"/>
                  </a:lnTo>
                  <a:lnTo>
                    <a:pt x="1480" y="1120"/>
                  </a:lnTo>
                  <a:lnTo>
                    <a:pt x="1371" y="1053"/>
                  </a:lnTo>
                  <a:lnTo>
                    <a:pt x="1271" y="986"/>
                  </a:lnTo>
                  <a:lnTo>
                    <a:pt x="1237" y="969"/>
                  </a:lnTo>
                  <a:lnTo>
                    <a:pt x="1162" y="919"/>
                  </a:lnTo>
                  <a:lnTo>
                    <a:pt x="1062" y="852"/>
                  </a:lnTo>
                  <a:lnTo>
                    <a:pt x="953" y="786"/>
                  </a:lnTo>
                  <a:lnTo>
                    <a:pt x="870" y="736"/>
                  </a:lnTo>
                  <a:lnTo>
                    <a:pt x="845" y="727"/>
                  </a:lnTo>
                  <a:lnTo>
                    <a:pt x="744" y="652"/>
                  </a:lnTo>
                  <a:lnTo>
                    <a:pt x="636" y="585"/>
                  </a:lnTo>
                  <a:lnTo>
                    <a:pt x="577" y="552"/>
                  </a:lnTo>
                  <a:lnTo>
                    <a:pt x="536" y="518"/>
                  </a:lnTo>
                  <a:lnTo>
                    <a:pt x="427" y="443"/>
                  </a:lnTo>
                  <a:lnTo>
                    <a:pt x="410" y="426"/>
                  </a:lnTo>
                  <a:lnTo>
                    <a:pt x="327" y="360"/>
                  </a:lnTo>
                  <a:lnTo>
                    <a:pt x="285" y="318"/>
                  </a:lnTo>
                  <a:lnTo>
                    <a:pt x="260" y="301"/>
                  </a:lnTo>
                  <a:lnTo>
                    <a:pt x="235" y="276"/>
                  </a:lnTo>
                  <a:lnTo>
                    <a:pt x="185" y="234"/>
                  </a:lnTo>
                  <a:lnTo>
                    <a:pt x="135" y="192"/>
                  </a:lnTo>
                  <a:lnTo>
                    <a:pt x="85" y="159"/>
                  </a:lnTo>
                  <a:lnTo>
                    <a:pt x="34" y="117"/>
                  </a:lnTo>
                  <a:lnTo>
                    <a:pt x="34" y="117"/>
                  </a:lnTo>
                  <a:lnTo>
                    <a:pt x="1" y="25"/>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373;p14">
              <a:extLst>
                <a:ext uri="{FF2B5EF4-FFF2-40B4-BE49-F238E27FC236}">
                  <a16:creationId xmlns:a16="http://schemas.microsoft.com/office/drawing/2014/main" id="{BE612ED2-2701-6DEF-41E8-7FF9262344D5}"/>
                </a:ext>
              </a:extLst>
            </p:cNvPr>
            <p:cNvSpPr/>
            <p:nvPr/>
          </p:nvSpPr>
          <p:spPr>
            <a:xfrm>
              <a:off x="7642839" y="3338577"/>
              <a:ext cx="72166" cy="64767"/>
            </a:xfrm>
            <a:custGeom>
              <a:avLst/>
              <a:gdLst/>
              <a:ahLst/>
              <a:cxnLst/>
              <a:rect l="l" t="t" r="r" b="b"/>
              <a:pathLst>
                <a:path w="1463" h="1313" extrusionOk="0">
                  <a:moveTo>
                    <a:pt x="101" y="9"/>
                  </a:moveTo>
                  <a:lnTo>
                    <a:pt x="109" y="9"/>
                  </a:lnTo>
                  <a:lnTo>
                    <a:pt x="151" y="34"/>
                  </a:lnTo>
                  <a:lnTo>
                    <a:pt x="201" y="68"/>
                  </a:lnTo>
                  <a:lnTo>
                    <a:pt x="251" y="93"/>
                  </a:lnTo>
                  <a:lnTo>
                    <a:pt x="284" y="110"/>
                  </a:lnTo>
                  <a:lnTo>
                    <a:pt x="301" y="118"/>
                  </a:lnTo>
                  <a:lnTo>
                    <a:pt x="343" y="143"/>
                  </a:lnTo>
                  <a:lnTo>
                    <a:pt x="393" y="168"/>
                  </a:lnTo>
                  <a:lnTo>
                    <a:pt x="410" y="176"/>
                  </a:lnTo>
                  <a:lnTo>
                    <a:pt x="443" y="201"/>
                  </a:lnTo>
                  <a:lnTo>
                    <a:pt x="477" y="218"/>
                  </a:lnTo>
                  <a:lnTo>
                    <a:pt x="485" y="226"/>
                  </a:lnTo>
                  <a:lnTo>
                    <a:pt x="518" y="252"/>
                  </a:lnTo>
                  <a:lnTo>
                    <a:pt x="527" y="260"/>
                  </a:lnTo>
                  <a:lnTo>
                    <a:pt x="569" y="293"/>
                  </a:lnTo>
                  <a:lnTo>
                    <a:pt x="602" y="327"/>
                  </a:lnTo>
                  <a:lnTo>
                    <a:pt x="635" y="360"/>
                  </a:lnTo>
                  <a:lnTo>
                    <a:pt x="677" y="394"/>
                  </a:lnTo>
                  <a:lnTo>
                    <a:pt x="711" y="427"/>
                  </a:lnTo>
                  <a:lnTo>
                    <a:pt x="744" y="460"/>
                  </a:lnTo>
                  <a:lnTo>
                    <a:pt x="752" y="469"/>
                  </a:lnTo>
                  <a:lnTo>
                    <a:pt x="786" y="502"/>
                  </a:lnTo>
                  <a:lnTo>
                    <a:pt x="819" y="536"/>
                  </a:lnTo>
                  <a:lnTo>
                    <a:pt x="861" y="569"/>
                  </a:lnTo>
                  <a:lnTo>
                    <a:pt x="894" y="602"/>
                  </a:lnTo>
                  <a:lnTo>
                    <a:pt x="936" y="636"/>
                  </a:lnTo>
                  <a:lnTo>
                    <a:pt x="978" y="669"/>
                  </a:lnTo>
                  <a:lnTo>
                    <a:pt x="1011" y="703"/>
                  </a:lnTo>
                  <a:lnTo>
                    <a:pt x="1036" y="728"/>
                  </a:lnTo>
                  <a:lnTo>
                    <a:pt x="1053" y="736"/>
                  </a:lnTo>
                  <a:lnTo>
                    <a:pt x="1086" y="778"/>
                  </a:lnTo>
                  <a:lnTo>
                    <a:pt x="1128" y="811"/>
                  </a:lnTo>
                  <a:lnTo>
                    <a:pt x="1170" y="845"/>
                  </a:lnTo>
                  <a:lnTo>
                    <a:pt x="1212" y="878"/>
                  </a:lnTo>
                  <a:lnTo>
                    <a:pt x="1254" y="912"/>
                  </a:lnTo>
                  <a:lnTo>
                    <a:pt x="1295" y="945"/>
                  </a:lnTo>
                  <a:lnTo>
                    <a:pt x="1337" y="978"/>
                  </a:lnTo>
                  <a:lnTo>
                    <a:pt x="1379" y="1003"/>
                  </a:lnTo>
                  <a:lnTo>
                    <a:pt x="1412" y="1037"/>
                  </a:lnTo>
                  <a:lnTo>
                    <a:pt x="1421" y="1037"/>
                  </a:lnTo>
                  <a:lnTo>
                    <a:pt x="1462" y="1262"/>
                  </a:lnTo>
                  <a:lnTo>
                    <a:pt x="1237" y="1313"/>
                  </a:lnTo>
                  <a:lnTo>
                    <a:pt x="1228" y="1313"/>
                  </a:lnTo>
                  <a:lnTo>
                    <a:pt x="1187" y="1287"/>
                  </a:lnTo>
                  <a:lnTo>
                    <a:pt x="1137" y="1254"/>
                  </a:lnTo>
                  <a:lnTo>
                    <a:pt x="1086" y="1229"/>
                  </a:lnTo>
                  <a:lnTo>
                    <a:pt x="1045" y="1204"/>
                  </a:lnTo>
                  <a:lnTo>
                    <a:pt x="995" y="1179"/>
                  </a:lnTo>
                  <a:lnTo>
                    <a:pt x="953" y="1145"/>
                  </a:lnTo>
                  <a:lnTo>
                    <a:pt x="903" y="1112"/>
                  </a:lnTo>
                  <a:lnTo>
                    <a:pt x="861" y="1087"/>
                  </a:lnTo>
                  <a:lnTo>
                    <a:pt x="811" y="1054"/>
                  </a:lnTo>
                  <a:lnTo>
                    <a:pt x="794" y="1037"/>
                  </a:lnTo>
                  <a:lnTo>
                    <a:pt x="769" y="1020"/>
                  </a:lnTo>
                  <a:lnTo>
                    <a:pt x="719" y="987"/>
                  </a:lnTo>
                  <a:lnTo>
                    <a:pt x="677" y="953"/>
                  </a:lnTo>
                  <a:lnTo>
                    <a:pt x="635" y="920"/>
                  </a:lnTo>
                  <a:lnTo>
                    <a:pt x="594" y="886"/>
                  </a:lnTo>
                  <a:lnTo>
                    <a:pt x="552" y="853"/>
                  </a:lnTo>
                  <a:lnTo>
                    <a:pt x="510" y="820"/>
                  </a:lnTo>
                  <a:lnTo>
                    <a:pt x="468" y="786"/>
                  </a:lnTo>
                  <a:lnTo>
                    <a:pt x="452" y="778"/>
                  </a:lnTo>
                  <a:lnTo>
                    <a:pt x="426" y="753"/>
                  </a:lnTo>
                  <a:lnTo>
                    <a:pt x="385" y="711"/>
                  </a:lnTo>
                  <a:lnTo>
                    <a:pt x="343" y="678"/>
                  </a:lnTo>
                  <a:lnTo>
                    <a:pt x="310" y="636"/>
                  </a:lnTo>
                  <a:lnTo>
                    <a:pt x="268" y="602"/>
                  </a:lnTo>
                  <a:lnTo>
                    <a:pt x="226" y="561"/>
                  </a:lnTo>
                  <a:lnTo>
                    <a:pt x="218" y="552"/>
                  </a:lnTo>
                  <a:lnTo>
                    <a:pt x="193" y="519"/>
                  </a:lnTo>
                  <a:lnTo>
                    <a:pt x="184" y="502"/>
                  </a:lnTo>
                  <a:lnTo>
                    <a:pt x="168" y="469"/>
                  </a:lnTo>
                  <a:lnTo>
                    <a:pt x="151" y="435"/>
                  </a:lnTo>
                  <a:lnTo>
                    <a:pt x="142" y="419"/>
                  </a:lnTo>
                  <a:lnTo>
                    <a:pt x="117" y="360"/>
                  </a:lnTo>
                  <a:lnTo>
                    <a:pt x="92" y="310"/>
                  </a:lnTo>
                  <a:lnTo>
                    <a:pt x="84" y="293"/>
                  </a:lnTo>
                  <a:lnTo>
                    <a:pt x="67" y="252"/>
                  </a:lnTo>
                  <a:lnTo>
                    <a:pt x="51" y="201"/>
                  </a:lnTo>
                  <a:lnTo>
                    <a:pt x="25" y="151"/>
                  </a:lnTo>
                  <a:lnTo>
                    <a:pt x="0" y="101"/>
                  </a:lnTo>
                  <a:lnTo>
                    <a:pt x="0" y="93"/>
                  </a:lnTo>
                  <a:lnTo>
                    <a:pt x="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374;p14">
              <a:extLst>
                <a:ext uri="{FF2B5EF4-FFF2-40B4-BE49-F238E27FC236}">
                  <a16:creationId xmlns:a16="http://schemas.microsoft.com/office/drawing/2014/main" id="{E53899EF-D5BD-639E-3CCF-15051D5407C7}"/>
                </a:ext>
              </a:extLst>
            </p:cNvPr>
            <p:cNvSpPr/>
            <p:nvPr/>
          </p:nvSpPr>
          <p:spPr>
            <a:xfrm>
              <a:off x="7589664" y="2999845"/>
              <a:ext cx="96090" cy="68467"/>
            </a:xfrm>
            <a:custGeom>
              <a:avLst/>
              <a:gdLst/>
              <a:ahLst/>
              <a:cxnLst/>
              <a:rect l="l" t="t" r="r" b="b"/>
              <a:pathLst>
                <a:path w="1948" h="1388" extrusionOk="0">
                  <a:moveTo>
                    <a:pt x="93" y="9"/>
                  </a:moveTo>
                  <a:lnTo>
                    <a:pt x="352" y="84"/>
                  </a:lnTo>
                  <a:lnTo>
                    <a:pt x="352" y="84"/>
                  </a:lnTo>
                  <a:lnTo>
                    <a:pt x="544" y="135"/>
                  </a:lnTo>
                  <a:lnTo>
                    <a:pt x="619" y="160"/>
                  </a:lnTo>
                  <a:lnTo>
                    <a:pt x="644" y="168"/>
                  </a:lnTo>
                  <a:lnTo>
                    <a:pt x="728" y="210"/>
                  </a:lnTo>
                  <a:lnTo>
                    <a:pt x="853" y="285"/>
                  </a:lnTo>
                  <a:lnTo>
                    <a:pt x="870" y="293"/>
                  </a:lnTo>
                  <a:lnTo>
                    <a:pt x="961" y="352"/>
                  </a:lnTo>
                  <a:lnTo>
                    <a:pt x="1045" y="410"/>
                  </a:lnTo>
                  <a:lnTo>
                    <a:pt x="1070" y="427"/>
                  </a:lnTo>
                  <a:lnTo>
                    <a:pt x="1179" y="511"/>
                  </a:lnTo>
                  <a:lnTo>
                    <a:pt x="1279" y="586"/>
                  </a:lnTo>
                  <a:lnTo>
                    <a:pt x="1388" y="669"/>
                  </a:lnTo>
                  <a:lnTo>
                    <a:pt x="1429" y="703"/>
                  </a:lnTo>
                  <a:lnTo>
                    <a:pt x="1488" y="744"/>
                  </a:lnTo>
                  <a:lnTo>
                    <a:pt x="1596" y="828"/>
                  </a:lnTo>
                  <a:lnTo>
                    <a:pt x="1697" y="912"/>
                  </a:lnTo>
                  <a:lnTo>
                    <a:pt x="1805" y="995"/>
                  </a:lnTo>
                  <a:lnTo>
                    <a:pt x="1897" y="1070"/>
                  </a:lnTo>
                  <a:lnTo>
                    <a:pt x="1905" y="1079"/>
                  </a:lnTo>
                  <a:lnTo>
                    <a:pt x="1947" y="1346"/>
                  </a:lnTo>
                  <a:lnTo>
                    <a:pt x="1688" y="1388"/>
                  </a:lnTo>
                  <a:lnTo>
                    <a:pt x="1680" y="1379"/>
                  </a:lnTo>
                  <a:lnTo>
                    <a:pt x="1571" y="1313"/>
                  </a:lnTo>
                  <a:lnTo>
                    <a:pt x="1463" y="1246"/>
                  </a:lnTo>
                  <a:lnTo>
                    <a:pt x="1354" y="1179"/>
                  </a:lnTo>
                  <a:lnTo>
                    <a:pt x="1237" y="1112"/>
                  </a:lnTo>
                  <a:lnTo>
                    <a:pt x="1179" y="1079"/>
                  </a:lnTo>
                  <a:lnTo>
                    <a:pt x="1137" y="1045"/>
                  </a:lnTo>
                  <a:lnTo>
                    <a:pt x="1020" y="978"/>
                  </a:lnTo>
                  <a:lnTo>
                    <a:pt x="911" y="912"/>
                  </a:lnTo>
                  <a:lnTo>
                    <a:pt x="803" y="845"/>
                  </a:lnTo>
                  <a:lnTo>
                    <a:pt x="769" y="828"/>
                  </a:lnTo>
                  <a:lnTo>
                    <a:pt x="686" y="778"/>
                  </a:lnTo>
                  <a:lnTo>
                    <a:pt x="594" y="711"/>
                  </a:lnTo>
                  <a:lnTo>
                    <a:pt x="577" y="703"/>
                  </a:lnTo>
                  <a:lnTo>
                    <a:pt x="460" y="619"/>
                  </a:lnTo>
                  <a:lnTo>
                    <a:pt x="385" y="561"/>
                  </a:lnTo>
                  <a:lnTo>
                    <a:pt x="377" y="544"/>
                  </a:lnTo>
                  <a:lnTo>
                    <a:pt x="318" y="485"/>
                  </a:lnTo>
                  <a:lnTo>
                    <a:pt x="193" y="335"/>
                  </a:lnTo>
                  <a:lnTo>
                    <a:pt x="193" y="335"/>
                  </a:lnTo>
                  <a:lnTo>
                    <a:pt x="26" y="126"/>
                  </a:lnTo>
                  <a:lnTo>
                    <a:pt x="26" y="118"/>
                  </a:lnTo>
                  <a:lnTo>
                    <a:pt x="1" y="26"/>
                  </a:lnTo>
                  <a:lnTo>
                    <a:pt x="9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375;p14">
              <a:extLst>
                <a:ext uri="{FF2B5EF4-FFF2-40B4-BE49-F238E27FC236}">
                  <a16:creationId xmlns:a16="http://schemas.microsoft.com/office/drawing/2014/main" id="{9CE5CF6A-5DD7-C48B-7300-18C09687BA7C}"/>
                </a:ext>
              </a:extLst>
            </p:cNvPr>
            <p:cNvSpPr/>
            <p:nvPr/>
          </p:nvSpPr>
          <p:spPr>
            <a:xfrm>
              <a:off x="7452879" y="3199326"/>
              <a:ext cx="98507" cy="57319"/>
            </a:xfrm>
            <a:custGeom>
              <a:avLst/>
              <a:gdLst/>
              <a:ahLst/>
              <a:cxnLst/>
              <a:rect l="l" t="t" r="r" b="b"/>
              <a:pathLst>
                <a:path w="1997" h="1162" extrusionOk="0">
                  <a:moveTo>
                    <a:pt x="334" y="0"/>
                  </a:moveTo>
                  <a:lnTo>
                    <a:pt x="359" y="0"/>
                  </a:lnTo>
                  <a:lnTo>
                    <a:pt x="443" y="17"/>
                  </a:lnTo>
                  <a:lnTo>
                    <a:pt x="485" y="34"/>
                  </a:lnTo>
                  <a:lnTo>
                    <a:pt x="585" y="92"/>
                  </a:lnTo>
                  <a:lnTo>
                    <a:pt x="694" y="142"/>
                  </a:lnTo>
                  <a:lnTo>
                    <a:pt x="777" y="184"/>
                  </a:lnTo>
                  <a:lnTo>
                    <a:pt x="802" y="201"/>
                  </a:lnTo>
                  <a:lnTo>
                    <a:pt x="902" y="251"/>
                  </a:lnTo>
                  <a:lnTo>
                    <a:pt x="1011" y="309"/>
                  </a:lnTo>
                  <a:lnTo>
                    <a:pt x="1111" y="359"/>
                  </a:lnTo>
                  <a:lnTo>
                    <a:pt x="1220" y="418"/>
                  </a:lnTo>
                  <a:lnTo>
                    <a:pt x="1245" y="426"/>
                  </a:lnTo>
                  <a:lnTo>
                    <a:pt x="1329" y="468"/>
                  </a:lnTo>
                  <a:lnTo>
                    <a:pt x="1429" y="527"/>
                  </a:lnTo>
                  <a:lnTo>
                    <a:pt x="1537" y="577"/>
                  </a:lnTo>
                  <a:lnTo>
                    <a:pt x="1654" y="627"/>
                  </a:lnTo>
                  <a:lnTo>
                    <a:pt x="1763" y="685"/>
                  </a:lnTo>
                  <a:lnTo>
                    <a:pt x="1863" y="727"/>
                  </a:lnTo>
                  <a:lnTo>
                    <a:pt x="1880" y="727"/>
                  </a:lnTo>
                  <a:lnTo>
                    <a:pt x="1997" y="1036"/>
                  </a:lnTo>
                  <a:lnTo>
                    <a:pt x="1688" y="1161"/>
                  </a:lnTo>
                  <a:lnTo>
                    <a:pt x="1679" y="1161"/>
                  </a:lnTo>
                  <a:lnTo>
                    <a:pt x="1579" y="1120"/>
                  </a:lnTo>
                  <a:lnTo>
                    <a:pt x="1462" y="1070"/>
                  </a:lnTo>
                  <a:lnTo>
                    <a:pt x="1345" y="1028"/>
                  </a:lnTo>
                  <a:lnTo>
                    <a:pt x="1237" y="978"/>
                  </a:lnTo>
                  <a:lnTo>
                    <a:pt x="1120" y="936"/>
                  </a:lnTo>
                  <a:lnTo>
                    <a:pt x="1028" y="894"/>
                  </a:lnTo>
                  <a:lnTo>
                    <a:pt x="1028" y="894"/>
                  </a:lnTo>
                  <a:lnTo>
                    <a:pt x="919" y="844"/>
                  </a:lnTo>
                  <a:lnTo>
                    <a:pt x="802" y="802"/>
                  </a:lnTo>
                  <a:lnTo>
                    <a:pt x="685" y="752"/>
                  </a:lnTo>
                  <a:lnTo>
                    <a:pt x="577" y="702"/>
                  </a:lnTo>
                  <a:lnTo>
                    <a:pt x="543" y="685"/>
                  </a:lnTo>
                  <a:lnTo>
                    <a:pt x="460" y="652"/>
                  </a:lnTo>
                  <a:lnTo>
                    <a:pt x="351" y="593"/>
                  </a:lnTo>
                  <a:lnTo>
                    <a:pt x="234" y="543"/>
                  </a:lnTo>
                  <a:lnTo>
                    <a:pt x="192" y="518"/>
                  </a:lnTo>
                  <a:lnTo>
                    <a:pt x="134" y="468"/>
                  </a:lnTo>
                  <a:lnTo>
                    <a:pt x="109" y="443"/>
                  </a:lnTo>
                  <a:lnTo>
                    <a:pt x="50" y="368"/>
                  </a:lnTo>
                  <a:lnTo>
                    <a:pt x="50" y="368"/>
                  </a:lnTo>
                  <a:lnTo>
                    <a:pt x="0" y="192"/>
                  </a:lnTo>
                  <a:lnTo>
                    <a:pt x="59" y="67"/>
                  </a:lnTo>
                  <a:lnTo>
                    <a:pt x="226" y="9"/>
                  </a:lnTo>
                  <a:lnTo>
                    <a:pt x="226" y="9"/>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376;p14">
              <a:extLst>
                <a:ext uri="{FF2B5EF4-FFF2-40B4-BE49-F238E27FC236}">
                  <a16:creationId xmlns:a16="http://schemas.microsoft.com/office/drawing/2014/main" id="{382DF3A7-3EC9-7413-215D-F8EB2D9BEC29}"/>
                </a:ext>
              </a:extLst>
            </p:cNvPr>
            <p:cNvSpPr/>
            <p:nvPr/>
          </p:nvSpPr>
          <p:spPr>
            <a:xfrm>
              <a:off x="7390628" y="3458492"/>
              <a:ext cx="131112" cy="57368"/>
            </a:xfrm>
            <a:custGeom>
              <a:avLst/>
              <a:gdLst/>
              <a:ahLst/>
              <a:cxnLst/>
              <a:rect l="l" t="t" r="r" b="b"/>
              <a:pathLst>
                <a:path w="2658" h="1163" extrusionOk="0">
                  <a:moveTo>
                    <a:pt x="552" y="1"/>
                  </a:moveTo>
                  <a:lnTo>
                    <a:pt x="611" y="9"/>
                  </a:lnTo>
                  <a:lnTo>
                    <a:pt x="611" y="9"/>
                  </a:lnTo>
                  <a:lnTo>
                    <a:pt x="761" y="68"/>
                  </a:lnTo>
                  <a:lnTo>
                    <a:pt x="811" y="76"/>
                  </a:lnTo>
                  <a:lnTo>
                    <a:pt x="911" y="126"/>
                  </a:lnTo>
                  <a:lnTo>
                    <a:pt x="1062" y="185"/>
                  </a:lnTo>
                  <a:lnTo>
                    <a:pt x="1087" y="193"/>
                  </a:lnTo>
                  <a:lnTo>
                    <a:pt x="1371" y="310"/>
                  </a:lnTo>
                  <a:lnTo>
                    <a:pt x="1663" y="444"/>
                  </a:lnTo>
                  <a:lnTo>
                    <a:pt x="1738" y="477"/>
                  </a:lnTo>
                  <a:lnTo>
                    <a:pt x="1814" y="511"/>
                  </a:lnTo>
                  <a:lnTo>
                    <a:pt x="1964" y="577"/>
                  </a:lnTo>
                  <a:lnTo>
                    <a:pt x="2114" y="644"/>
                  </a:lnTo>
                  <a:lnTo>
                    <a:pt x="2265" y="711"/>
                  </a:lnTo>
                  <a:lnTo>
                    <a:pt x="2415" y="786"/>
                  </a:lnTo>
                  <a:lnTo>
                    <a:pt x="2557" y="845"/>
                  </a:lnTo>
                  <a:lnTo>
                    <a:pt x="2565" y="853"/>
                  </a:lnTo>
                  <a:lnTo>
                    <a:pt x="2657" y="1070"/>
                  </a:lnTo>
                  <a:lnTo>
                    <a:pt x="2440" y="1162"/>
                  </a:lnTo>
                  <a:lnTo>
                    <a:pt x="2432" y="1162"/>
                  </a:lnTo>
                  <a:lnTo>
                    <a:pt x="2290" y="1112"/>
                  </a:lnTo>
                  <a:lnTo>
                    <a:pt x="2131" y="1062"/>
                  </a:lnTo>
                  <a:lnTo>
                    <a:pt x="1981" y="1012"/>
                  </a:lnTo>
                  <a:lnTo>
                    <a:pt x="1822" y="962"/>
                  </a:lnTo>
                  <a:lnTo>
                    <a:pt x="1663" y="912"/>
                  </a:lnTo>
                  <a:lnTo>
                    <a:pt x="1588" y="886"/>
                  </a:lnTo>
                  <a:lnTo>
                    <a:pt x="1513" y="861"/>
                  </a:lnTo>
                  <a:lnTo>
                    <a:pt x="1195" y="761"/>
                  </a:lnTo>
                  <a:lnTo>
                    <a:pt x="903" y="661"/>
                  </a:lnTo>
                  <a:lnTo>
                    <a:pt x="886" y="653"/>
                  </a:lnTo>
                  <a:lnTo>
                    <a:pt x="728" y="602"/>
                  </a:lnTo>
                  <a:lnTo>
                    <a:pt x="619" y="561"/>
                  </a:lnTo>
                  <a:lnTo>
                    <a:pt x="577" y="544"/>
                  </a:lnTo>
                  <a:lnTo>
                    <a:pt x="427" y="486"/>
                  </a:lnTo>
                  <a:lnTo>
                    <a:pt x="418" y="486"/>
                  </a:lnTo>
                  <a:lnTo>
                    <a:pt x="368" y="452"/>
                  </a:lnTo>
                  <a:lnTo>
                    <a:pt x="310" y="402"/>
                  </a:lnTo>
                  <a:lnTo>
                    <a:pt x="285" y="377"/>
                  </a:lnTo>
                  <a:lnTo>
                    <a:pt x="193" y="285"/>
                  </a:lnTo>
                  <a:lnTo>
                    <a:pt x="159" y="252"/>
                  </a:lnTo>
                  <a:lnTo>
                    <a:pt x="43" y="135"/>
                  </a:lnTo>
                  <a:lnTo>
                    <a:pt x="43" y="135"/>
                  </a:lnTo>
                  <a:lnTo>
                    <a:pt x="1" y="43"/>
                  </a:lnTo>
                  <a:lnTo>
                    <a:pt x="93" y="9"/>
                  </a:lnTo>
                  <a:lnTo>
                    <a:pt x="268" y="9"/>
                  </a:lnTo>
                  <a:lnTo>
                    <a:pt x="318" y="9"/>
                  </a:lnTo>
                  <a:lnTo>
                    <a:pt x="444" y="9"/>
                  </a:lnTo>
                  <a:lnTo>
                    <a:pt x="477" y="9"/>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377;p14">
              <a:extLst>
                <a:ext uri="{FF2B5EF4-FFF2-40B4-BE49-F238E27FC236}">
                  <a16:creationId xmlns:a16="http://schemas.microsoft.com/office/drawing/2014/main" id="{C5A89D51-165F-95C1-156A-E1D76DC949A5}"/>
                </a:ext>
              </a:extLst>
            </p:cNvPr>
            <p:cNvSpPr/>
            <p:nvPr/>
          </p:nvSpPr>
          <p:spPr>
            <a:xfrm>
              <a:off x="7336269" y="3664977"/>
              <a:ext cx="94413" cy="35072"/>
            </a:xfrm>
            <a:custGeom>
              <a:avLst/>
              <a:gdLst/>
              <a:ahLst/>
              <a:cxnLst/>
              <a:rect l="l" t="t" r="r" b="b"/>
              <a:pathLst>
                <a:path w="1914" h="711" extrusionOk="0">
                  <a:moveTo>
                    <a:pt x="317" y="34"/>
                  </a:moveTo>
                  <a:lnTo>
                    <a:pt x="526" y="84"/>
                  </a:lnTo>
                  <a:lnTo>
                    <a:pt x="568" y="101"/>
                  </a:lnTo>
                  <a:lnTo>
                    <a:pt x="952" y="201"/>
                  </a:lnTo>
                  <a:lnTo>
                    <a:pt x="1111" y="243"/>
                  </a:lnTo>
                  <a:lnTo>
                    <a:pt x="1387" y="326"/>
                  </a:lnTo>
                  <a:lnTo>
                    <a:pt x="1596" y="385"/>
                  </a:lnTo>
                  <a:lnTo>
                    <a:pt x="1804" y="443"/>
                  </a:lnTo>
                  <a:lnTo>
                    <a:pt x="1813" y="443"/>
                  </a:lnTo>
                  <a:lnTo>
                    <a:pt x="1913" y="619"/>
                  </a:lnTo>
                  <a:lnTo>
                    <a:pt x="1738" y="710"/>
                  </a:lnTo>
                  <a:lnTo>
                    <a:pt x="1729" y="710"/>
                  </a:lnTo>
                  <a:lnTo>
                    <a:pt x="1520" y="660"/>
                  </a:lnTo>
                  <a:lnTo>
                    <a:pt x="1303" y="610"/>
                  </a:lnTo>
                  <a:lnTo>
                    <a:pt x="1028" y="535"/>
                  </a:lnTo>
                  <a:lnTo>
                    <a:pt x="877" y="502"/>
                  </a:lnTo>
                  <a:lnTo>
                    <a:pt x="485" y="393"/>
                  </a:lnTo>
                  <a:lnTo>
                    <a:pt x="443" y="385"/>
                  </a:lnTo>
                  <a:lnTo>
                    <a:pt x="234" y="326"/>
                  </a:lnTo>
                  <a:lnTo>
                    <a:pt x="109" y="293"/>
                  </a:lnTo>
                  <a:lnTo>
                    <a:pt x="75" y="234"/>
                  </a:lnTo>
                  <a:lnTo>
                    <a:pt x="42" y="184"/>
                  </a:lnTo>
                  <a:lnTo>
                    <a:pt x="42" y="184"/>
                  </a:lnTo>
                  <a:lnTo>
                    <a:pt x="0" y="101"/>
                  </a:lnTo>
                  <a:lnTo>
                    <a:pt x="75" y="50"/>
                  </a:lnTo>
                  <a:lnTo>
                    <a:pt x="75" y="50"/>
                  </a:lnTo>
                  <a:lnTo>
                    <a:pt x="125" y="25"/>
                  </a:lnTo>
                  <a:lnTo>
                    <a:pt x="19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378;p14">
              <a:extLst>
                <a:ext uri="{FF2B5EF4-FFF2-40B4-BE49-F238E27FC236}">
                  <a16:creationId xmlns:a16="http://schemas.microsoft.com/office/drawing/2014/main" id="{27721E6C-BBC9-E92C-41AA-8A47F29E6CAE}"/>
                </a:ext>
              </a:extLst>
            </p:cNvPr>
            <p:cNvSpPr/>
            <p:nvPr/>
          </p:nvSpPr>
          <p:spPr>
            <a:xfrm>
              <a:off x="7578566" y="3612246"/>
              <a:ext cx="110050" cy="62646"/>
            </a:xfrm>
            <a:custGeom>
              <a:avLst/>
              <a:gdLst/>
              <a:ahLst/>
              <a:cxnLst/>
              <a:rect l="l" t="t" r="r" b="b"/>
              <a:pathLst>
                <a:path w="2231" h="1270" extrusionOk="0">
                  <a:moveTo>
                    <a:pt x="100" y="17"/>
                  </a:moveTo>
                  <a:lnTo>
                    <a:pt x="126" y="25"/>
                  </a:lnTo>
                  <a:lnTo>
                    <a:pt x="151" y="50"/>
                  </a:lnTo>
                  <a:lnTo>
                    <a:pt x="184" y="67"/>
                  </a:lnTo>
                  <a:lnTo>
                    <a:pt x="217" y="92"/>
                  </a:lnTo>
                  <a:lnTo>
                    <a:pt x="242" y="109"/>
                  </a:lnTo>
                  <a:lnTo>
                    <a:pt x="276" y="125"/>
                  </a:lnTo>
                  <a:lnTo>
                    <a:pt x="309" y="142"/>
                  </a:lnTo>
                  <a:lnTo>
                    <a:pt x="318" y="150"/>
                  </a:lnTo>
                  <a:lnTo>
                    <a:pt x="334" y="167"/>
                  </a:lnTo>
                  <a:lnTo>
                    <a:pt x="368" y="184"/>
                  </a:lnTo>
                  <a:lnTo>
                    <a:pt x="401" y="201"/>
                  </a:lnTo>
                  <a:lnTo>
                    <a:pt x="435" y="217"/>
                  </a:lnTo>
                  <a:lnTo>
                    <a:pt x="460" y="234"/>
                  </a:lnTo>
                  <a:lnTo>
                    <a:pt x="468" y="234"/>
                  </a:lnTo>
                  <a:lnTo>
                    <a:pt x="527" y="267"/>
                  </a:lnTo>
                  <a:lnTo>
                    <a:pt x="593" y="301"/>
                  </a:lnTo>
                  <a:lnTo>
                    <a:pt x="602" y="309"/>
                  </a:lnTo>
                  <a:lnTo>
                    <a:pt x="652" y="334"/>
                  </a:lnTo>
                  <a:lnTo>
                    <a:pt x="719" y="376"/>
                  </a:lnTo>
                  <a:lnTo>
                    <a:pt x="777" y="409"/>
                  </a:lnTo>
                  <a:lnTo>
                    <a:pt x="844" y="451"/>
                  </a:lnTo>
                  <a:lnTo>
                    <a:pt x="902" y="485"/>
                  </a:lnTo>
                  <a:lnTo>
                    <a:pt x="969" y="518"/>
                  </a:lnTo>
                  <a:lnTo>
                    <a:pt x="978" y="518"/>
                  </a:lnTo>
                  <a:lnTo>
                    <a:pt x="1028" y="551"/>
                  </a:lnTo>
                  <a:lnTo>
                    <a:pt x="1095" y="585"/>
                  </a:lnTo>
                  <a:lnTo>
                    <a:pt x="1161" y="618"/>
                  </a:lnTo>
                  <a:lnTo>
                    <a:pt x="1228" y="652"/>
                  </a:lnTo>
                  <a:lnTo>
                    <a:pt x="1295" y="685"/>
                  </a:lnTo>
                  <a:lnTo>
                    <a:pt x="1362" y="718"/>
                  </a:lnTo>
                  <a:lnTo>
                    <a:pt x="1429" y="744"/>
                  </a:lnTo>
                  <a:lnTo>
                    <a:pt x="1496" y="777"/>
                  </a:lnTo>
                  <a:lnTo>
                    <a:pt x="1496" y="777"/>
                  </a:lnTo>
                  <a:lnTo>
                    <a:pt x="1562" y="810"/>
                  </a:lnTo>
                  <a:lnTo>
                    <a:pt x="1629" y="835"/>
                  </a:lnTo>
                  <a:lnTo>
                    <a:pt x="1696" y="869"/>
                  </a:lnTo>
                  <a:lnTo>
                    <a:pt x="1763" y="894"/>
                  </a:lnTo>
                  <a:lnTo>
                    <a:pt x="1830" y="927"/>
                  </a:lnTo>
                  <a:lnTo>
                    <a:pt x="1897" y="961"/>
                  </a:lnTo>
                  <a:lnTo>
                    <a:pt x="2030" y="1019"/>
                  </a:lnTo>
                  <a:lnTo>
                    <a:pt x="2156" y="1069"/>
                  </a:lnTo>
                  <a:lnTo>
                    <a:pt x="2164" y="1069"/>
                  </a:lnTo>
                  <a:lnTo>
                    <a:pt x="2231" y="1211"/>
                  </a:lnTo>
                  <a:lnTo>
                    <a:pt x="2080" y="1270"/>
                  </a:lnTo>
                  <a:lnTo>
                    <a:pt x="2072" y="1270"/>
                  </a:lnTo>
                  <a:lnTo>
                    <a:pt x="1947" y="1220"/>
                  </a:lnTo>
                  <a:lnTo>
                    <a:pt x="1805" y="1170"/>
                  </a:lnTo>
                  <a:lnTo>
                    <a:pt x="1738" y="1136"/>
                  </a:lnTo>
                  <a:lnTo>
                    <a:pt x="1671" y="1111"/>
                  </a:lnTo>
                  <a:lnTo>
                    <a:pt x="1604" y="1086"/>
                  </a:lnTo>
                  <a:lnTo>
                    <a:pt x="1529" y="1053"/>
                  </a:lnTo>
                  <a:lnTo>
                    <a:pt x="1462" y="1028"/>
                  </a:lnTo>
                  <a:lnTo>
                    <a:pt x="1395" y="994"/>
                  </a:lnTo>
                  <a:lnTo>
                    <a:pt x="1395" y="994"/>
                  </a:lnTo>
                  <a:lnTo>
                    <a:pt x="1328" y="969"/>
                  </a:lnTo>
                  <a:lnTo>
                    <a:pt x="1253" y="936"/>
                  </a:lnTo>
                  <a:lnTo>
                    <a:pt x="1186" y="902"/>
                  </a:lnTo>
                  <a:lnTo>
                    <a:pt x="1120" y="869"/>
                  </a:lnTo>
                  <a:lnTo>
                    <a:pt x="1053" y="835"/>
                  </a:lnTo>
                  <a:lnTo>
                    <a:pt x="986" y="802"/>
                  </a:lnTo>
                  <a:lnTo>
                    <a:pt x="919" y="769"/>
                  </a:lnTo>
                  <a:lnTo>
                    <a:pt x="861" y="744"/>
                  </a:lnTo>
                  <a:lnTo>
                    <a:pt x="852" y="735"/>
                  </a:lnTo>
                  <a:lnTo>
                    <a:pt x="785" y="702"/>
                  </a:lnTo>
                  <a:lnTo>
                    <a:pt x="719" y="660"/>
                  </a:lnTo>
                  <a:lnTo>
                    <a:pt x="652" y="627"/>
                  </a:lnTo>
                  <a:lnTo>
                    <a:pt x="593" y="585"/>
                  </a:lnTo>
                  <a:lnTo>
                    <a:pt x="527" y="543"/>
                  </a:lnTo>
                  <a:lnTo>
                    <a:pt x="468" y="510"/>
                  </a:lnTo>
                  <a:lnTo>
                    <a:pt x="460" y="501"/>
                  </a:lnTo>
                  <a:lnTo>
                    <a:pt x="401" y="459"/>
                  </a:lnTo>
                  <a:lnTo>
                    <a:pt x="351" y="418"/>
                  </a:lnTo>
                  <a:lnTo>
                    <a:pt x="343" y="409"/>
                  </a:lnTo>
                  <a:lnTo>
                    <a:pt x="309" y="384"/>
                  </a:lnTo>
                  <a:lnTo>
                    <a:pt x="284" y="359"/>
                  </a:lnTo>
                  <a:lnTo>
                    <a:pt x="251" y="334"/>
                  </a:lnTo>
                  <a:lnTo>
                    <a:pt x="226" y="309"/>
                  </a:lnTo>
                  <a:lnTo>
                    <a:pt x="209" y="292"/>
                  </a:lnTo>
                  <a:lnTo>
                    <a:pt x="201" y="284"/>
                  </a:lnTo>
                  <a:lnTo>
                    <a:pt x="176" y="259"/>
                  </a:lnTo>
                  <a:lnTo>
                    <a:pt x="142" y="234"/>
                  </a:lnTo>
                  <a:lnTo>
                    <a:pt x="117" y="209"/>
                  </a:lnTo>
                  <a:lnTo>
                    <a:pt x="92" y="175"/>
                  </a:lnTo>
                  <a:lnTo>
                    <a:pt x="67" y="150"/>
                  </a:lnTo>
                  <a:lnTo>
                    <a:pt x="34" y="125"/>
                  </a:lnTo>
                  <a:lnTo>
                    <a:pt x="17" y="109"/>
                  </a:lnTo>
                  <a:lnTo>
                    <a:pt x="9" y="100"/>
                  </a:lnTo>
                  <a:lnTo>
                    <a:pt x="0" y="8"/>
                  </a:lnTo>
                  <a:lnTo>
                    <a:pt x="9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379;p14">
              <a:extLst>
                <a:ext uri="{FF2B5EF4-FFF2-40B4-BE49-F238E27FC236}">
                  <a16:creationId xmlns:a16="http://schemas.microsoft.com/office/drawing/2014/main" id="{CEFCCB53-0170-48D7-C440-3579CE8948C4}"/>
                </a:ext>
              </a:extLst>
            </p:cNvPr>
            <p:cNvSpPr/>
            <p:nvPr/>
          </p:nvSpPr>
          <p:spPr>
            <a:xfrm>
              <a:off x="7582660" y="3379371"/>
              <a:ext cx="47453" cy="41682"/>
            </a:xfrm>
            <a:custGeom>
              <a:avLst/>
              <a:gdLst/>
              <a:ahLst/>
              <a:cxnLst/>
              <a:rect l="l" t="t" r="r" b="b"/>
              <a:pathLst>
                <a:path w="962" h="845" extrusionOk="0">
                  <a:moveTo>
                    <a:pt x="93" y="1"/>
                  </a:moveTo>
                  <a:lnTo>
                    <a:pt x="235" y="93"/>
                  </a:lnTo>
                  <a:lnTo>
                    <a:pt x="268" y="118"/>
                  </a:lnTo>
                  <a:lnTo>
                    <a:pt x="301" y="135"/>
                  </a:lnTo>
                  <a:lnTo>
                    <a:pt x="352" y="176"/>
                  </a:lnTo>
                  <a:lnTo>
                    <a:pt x="385" y="193"/>
                  </a:lnTo>
                  <a:lnTo>
                    <a:pt x="402" y="201"/>
                  </a:lnTo>
                  <a:lnTo>
                    <a:pt x="444" y="235"/>
                  </a:lnTo>
                  <a:lnTo>
                    <a:pt x="485" y="260"/>
                  </a:lnTo>
                  <a:lnTo>
                    <a:pt x="485" y="260"/>
                  </a:lnTo>
                  <a:lnTo>
                    <a:pt x="519" y="285"/>
                  </a:lnTo>
                  <a:lnTo>
                    <a:pt x="552" y="318"/>
                  </a:lnTo>
                  <a:lnTo>
                    <a:pt x="594" y="344"/>
                  </a:lnTo>
                  <a:lnTo>
                    <a:pt x="611" y="360"/>
                  </a:lnTo>
                  <a:lnTo>
                    <a:pt x="636" y="377"/>
                  </a:lnTo>
                  <a:lnTo>
                    <a:pt x="686" y="410"/>
                  </a:lnTo>
                  <a:lnTo>
                    <a:pt x="761" y="477"/>
                  </a:lnTo>
                  <a:lnTo>
                    <a:pt x="794" y="502"/>
                  </a:lnTo>
                  <a:lnTo>
                    <a:pt x="936" y="619"/>
                  </a:lnTo>
                  <a:lnTo>
                    <a:pt x="961" y="828"/>
                  </a:lnTo>
                  <a:lnTo>
                    <a:pt x="753" y="845"/>
                  </a:lnTo>
                  <a:lnTo>
                    <a:pt x="602" y="736"/>
                  </a:lnTo>
                  <a:lnTo>
                    <a:pt x="577" y="711"/>
                  </a:lnTo>
                  <a:lnTo>
                    <a:pt x="494" y="644"/>
                  </a:lnTo>
                  <a:lnTo>
                    <a:pt x="452" y="611"/>
                  </a:lnTo>
                  <a:lnTo>
                    <a:pt x="427" y="586"/>
                  </a:lnTo>
                  <a:lnTo>
                    <a:pt x="410" y="577"/>
                  </a:lnTo>
                  <a:lnTo>
                    <a:pt x="368" y="536"/>
                  </a:lnTo>
                  <a:lnTo>
                    <a:pt x="335" y="502"/>
                  </a:lnTo>
                  <a:lnTo>
                    <a:pt x="301" y="477"/>
                  </a:lnTo>
                  <a:lnTo>
                    <a:pt x="301" y="477"/>
                  </a:lnTo>
                  <a:lnTo>
                    <a:pt x="268" y="435"/>
                  </a:lnTo>
                  <a:lnTo>
                    <a:pt x="226" y="394"/>
                  </a:lnTo>
                  <a:lnTo>
                    <a:pt x="210" y="377"/>
                  </a:lnTo>
                  <a:lnTo>
                    <a:pt x="193" y="344"/>
                  </a:lnTo>
                  <a:lnTo>
                    <a:pt x="151" y="293"/>
                  </a:lnTo>
                  <a:lnTo>
                    <a:pt x="126" y="268"/>
                  </a:lnTo>
                  <a:lnTo>
                    <a:pt x="109" y="235"/>
                  </a:lnTo>
                  <a:lnTo>
                    <a:pt x="1" y="93"/>
                  </a:lnTo>
                  <a:lnTo>
                    <a:pt x="1" y="93"/>
                  </a:lnTo>
                  <a:lnTo>
                    <a:pt x="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380;p14">
              <a:extLst>
                <a:ext uri="{FF2B5EF4-FFF2-40B4-BE49-F238E27FC236}">
                  <a16:creationId xmlns:a16="http://schemas.microsoft.com/office/drawing/2014/main" id="{2B89997C-7D08-E44C-AD83-6A3D6093F8CD}"/>
                </a:ext>
              </a:extLst>
            </p:cNvPr>
            <p:cNvSpPr/>
            <p:nvPr/>
          </p:nvSpPr>
          <p:spPr>
            <a:xfrm>
              <a:off x="9278786" y="3340649"/>
              <a:ext cx="28117" cy="66000"/>
            </a:xfrm>
            <a:custGeom>
              <a:avLst/>
              <a:gdLst/>
              <a:ahLst/>
              <a:cxnLst/>
              <a:rect l="l" t="t" r="r" b="b"/>
              <a:pathLst>
                <a:path w="570" h="1338" extrusionOk="0">
                  <a:moveTo>
                    <a:pt x="394" y="1"/>
                  </a:moveTo>
                  <a:lnTo>
                    <a:pt x="452" y="42"/>
                  </a:lnTo>
                  <a:lnTo>
                    <a:pt x="511" y="93"/>
                  </a:lnTo>
                  <a:lnTo>
                    <a:pt x="511" y="126"/>
                  </a:lnTo>
                  <a:lnTo>
                    <a:pt x="527" y="260"/>
                  </a:lnTo>
                  <a:lnTo>
                    <a:pt x="527" y="327"/>
                  </a:lnTo>
                  <a:lnTo>
                    <a:pt x="527" y="402"/>
                  </a:lnTo>
                  <a:lnTo>
                    <a:pt x="536" y="535"/>
                  </a:lnTo>
                  <a:lnTo>
                    <a:pt x="544" y="661"/>
                  </a:lnTo>
                  <a:lnTo>
                    <a:pt x="544" y="677"/>
                  </a:lnTo>
                  <a:lnTo>
                    <a:pt x="552" y="811"/>
                  </a:lnTo>
                  <a:lnTo>
                    <a:pt x="561" y="953"/>
                  </a:lnTo>
                  <a:lnTo>
                    <a:pt x="569" y="1087"/>
                  </a:lnTo>
                  <a:lnTo>
                    <a:pt x="569" y="1087"/>
                  </a:lnTo>
                  <a:lnTo>
                    <a:pt x="377" y="1337"/>
                  </a:lnTo>
                  <a:lnTo>
                    <a:pt x="126" y="1137"/>
                  </a:lnTo>
                  <a:lnTo>
                    <a:pt x="126" y="1137"/>
                  </a:lnTo>
                  <a:lnTo>
                    <a:pt x="101" y="1003"/>
                  </a:lnTo>
                  <a:lnTo>
                    <a:pt x="85" y="861"/>
                  </a:lnTo>
                  <a:lnTo>
                    <a:pt x="59" y="728"/>
                  </a:lnTo>
                  <a:lnTo>
                    <a:pt x="59" y="711"/>
                  </a:lnTo>
                  <a:lnTo>
                    <a:pt x="43" y="585"/>
                  </a:lnTo>
                  <a:lnTo>
                    <a:pt x="26" y="443"/>
                  </a:lnTo>
                  <a:lnTo>
                    <a:pt x="18" y="368"/>
                  </a:lnTo>
                  <a:lnTo>
                    <a:pt x="9" y="310"/>
                  </a:lnTo>
                  <a:lnTo>
                    <a:pt x="1" y="168"/>
                  </a:lnTo>
                  <a:lnTo>
                    <a:pt x="1" y="134"/>
                  </a:lnTo>
                  <a:lnTo>
                    <a:pt x="51" y="76"/>
                  </a:lnTo>
                  <a:lnTo>
                    <a:pt x="101" y="26"/>
                  </a:lnTo>
                  <a:lnTo>
                    <a:pt x="101" y="26"/>
                  </a:lnTo>
                  <a:lnTo>
                    <a:pt x="38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381;p14">
              <a:extLst>
                <a:ext uri="{FF2B5EF4-FFF2-40B4-BE49-F238E27FC236}">
                  <a16:creationId xmlns:a16="http://schemas.microsoft.com/office/drawing/2014/main" id="{21EBC0FD-F1F9-FD65-DAD1-BA38A52FEB18}"/>
                </a:ext>
              </a:extLst>
            </p:cNvPr>
            <p:cNvSpPr/>
            <p:nvPr/>
          </p:nvSpPr>
          <p:spPr>
            <a:xfrm>
              <a:off x="5872525" y="4731832"/>
              <a:ext cx="656500" cy="658177"/>
            </a:xfrm>
            <a:custGeom>
              <a:avLst/>
              <a:gdLst/>
              <a:ahLst/>
              <a:cxnLst/>
              <a:rect l="l" t="t" r="r" b="b"/>
              <a:pathLst>
                <a:path w="13309" h="13343" extrusionOk="0">
                  <a:moveTo>
                    <a:pt x="5773" y="2649"/>
                  </a:moveTo>
                  <a:cubicBezTo>
                    <a:pt x="5773" y="1989"/>
                    <a:pt x="5865" y="1354"/>
                    <a:pt x="6208" y="770"/>
                  </a:cubicBezTo>
                  <a:lnTo>
                    <a:pt x="6308" y="594"/>
                  </a:lnTo>
                  <a:cubicBezTo>
                    <a:pt x="6341" y="536"/>
                    <a:pt x="6366" y="511"/>
                    <a:pt x="6400" y="469"/>
                  </a:cubicBezTo>
                  <a:cubicBezTo>
                    <a:pt x="6433" y="427"/>
                    <a:pt x="6450" y="410"/>
                    <a:pt x="6466" y="385"/>
                  </a:cubicBezTo>
                  <a:cubicBezTo>
                    <a:pt x="6650" y="151"/>
                    <a:pt x="6934" y="9"/>
                    <a:pt x="7227" y="1"/>
                  </a:cubicBezTo>
                  <a:cubicBezTo>
                    <a:pt x="7444" y="1"/>
                    <a:pt x="7636" y="93"/>
                    <a:pt x="7770" y="260"/>
                  </a:cubicBezTo>
                  <a:cubicBezTo>
                    <a:pt x="7937" y="485"/>
                    <a:pt x="7937" y="786"/>
                    <a:pt x="7954" y="1054"/>
                  </a:cubicBezTo>
                  <a:cubicBezTo>
                    <a:pt x="8129" y="937"/>
                    <a:pt x="8321" y="828"/>
                    <a:pt x="8513" y="736"/>
                  </a:cubicBezTo>
                  <a:cubicBezTo>
                    <a:pt x="9223" y="419"/>
                    <a:pt x="10059" y="736"/>
                    <a:pt x="10376" y="1446"/>
                  </a:cubicBezTo>
                  <a:cubicBezTo>
                    <a:pt x="10827" y="2390"/>
                    <a:pt x="10426" y="3510"/>
                    <a:pt x="9758" y="4404"/>
                  </a:cubicBezTo>
                  <a:cubicBezTo>
                    <a:pt x="10142" y="4278"/>
                    <a:pt x="10543" y="4220"/>
                    <a:pt x="10953" y="4220"/>
                  </a:cubicBezTo>
                  <a:cubicBezTo>
                    <a:pt x="11905" y="4236"/>
                    <a:pt x="12907" y="4738"/>
                    <a:pt x="13083" y="5615"/>
                  </a:cubicBezTo>
                  <a:cubicBezTo>
                    <a:pt x="13308" y="6676"/>
                    <a:pt x="12398" y="7854"/>
                    <a:pt x="11262" y="7954"/>
                  </a:cubicBezTo>
                  <a:cubicBezTo>
                    <a:pt x="11370" y="8146"/>
                    <a:pt x="11462" y="8347"/>
                    <a:pt x="11529" y="8555"/>
                  </a:cubicBezTo>
                  <a:cubicBezTo>
                    <a:pt x="11638" y="9065"/>
                    <a:pt x="11295" y="9566"/>
                    <a:pt x="10769" y="9642"/>
                  </a:cubicBezTo>
                  <a:cubicBezTo>
                    <a:pt x="10234" y="9700"/>
                    <a:pt x="9716" y="9525"/>
                    <a:pt x="9207" y="9224"/>
                  </a:cubicBezTo>
                  <a:cubicBezTo>
                    <a:pt x="9683" y="10084"/>
                    <a:pt x="9883" y="11187"/>
                    <a:pt x="9349" y="12064"/>
                  </a:cubicBezTo>
                  <a:cubicBezTo>
                    <a:pt x="9332" y="12098"/>
                    <a:pt x="9307" y="12131"/>
                    <a:pt x="9282" y="12156"/>
                  </a:cubicBezTo>
                  <a:cubicBezTo>
                    <a:pt x="8872" y="12616"/>
                    <a:pt x="7970" y="12540"/>
                    <a:pt x="7477" y="12098"/>
                  </a:cubicBezTo>
                  <a:cubicBezTo>
                    <a:pt x="7310" y="11939"/>
                    <a:pt x="7060" y="11697"/>
                    <a:pt x="7060" y="11697"/>
                  </a:cubicBezTo>
                  <a:lnTo>
                    <a:pt x="7043" y="11763"/>
                  </a:lnTo>
                  <a:cubicBezTo>
                    <a:pt x="6851" y="12423"/>
                    <a:pt x="6458" y="13342"/>
                    <a:pt x="5539" y="12808"/>
                  </a:cubicBezTo>
                  <a:cubicBezTo>
                    <a:pt x="4913" y="12448"/>
                    <a:pt x="4787" y="11605"/>
                    <a:pt x="4796" y="10995"/>
                  </a:cubicBezTo>
                  <a:cubicBezTo>
                    <a:pt x="4796" y="10903"/>
                    <a:pt x="4796" y="10811"/>
                    <a:pt x="4804" y="10728"/>
                  </a:cubicBezTo>
                  <a:cubicBezTo>
                    <a:pt x="4746" y="10828"/>
                    <a:pt x="4679" y="10928"/>
                    <a:pt x="4612" y="11020"/>
                  </a:cubicBezTo>
                  <a:cubicBezTo>
                    <a:pt x="4228" y="11596"/>
                    <a:pt x="3576" y="12081"/>
                    <a:pt x="2891" y="11789"/>
                  </a:cubicBezTo>
                  <a:cubicBezTo>
                    <a:pt x="2690" y="11705"/>
                    <a:pt x="2523" y="11571"/>
                    <a:pt x="2381" y="11413"/>
                  </a:cubicBezTo>
                  <a:cubicBezTo>
                    <a:pt x="2273" y="11321"/>
                    <a:pt x="2181" y="11212"/>
                    <a:pt x="2106" y="11087"/>
                  </a:cubicBezTo>
                  <a:cubicBezTo>
                    <a:pt x="1805" y="10552"/>
                    <a:pt x="1880" y="9875"/>
                    <a:pt x="2147" y="9357"/>
                  </a:cubicBezTo>
                  <a:cubicBezTo>
                    <a:pt x="2147" y="9357"/>
                    <a:pt x="1437" y="9558"/>
                    <a:pt x="1070" y="9508"/>
                  </a:cubicBezTo>
                  <a:cubicBezTo>
                    <a:pt x="410" y="9408"/>
                    <a:pt x="0" y="8748"/>
                    <a:pt x="193" y="8121"/>
                  </a:cubicBezTo>
                  <a:cubicBezTo>
                    <a:pt x="502" y="7010"/>
                    <a:pt x="1705" y="6317"/>
                    <a:pt x="2782" y="6041"/>
                  </a:cubicBezTo>
                  <a:cubicBezTo>
                    <a:pt x="1905" y="5907"/>
                    <a:pt x="1112" y="5456"/>
                    <a:pt x="552" y="4763"/>
                  </a:cubicBezTo>
                  <a:cubicBezTo>
                    <a:pt x="193" y="4295"/>
                    <a:pt x="226" y="3510"/>
                    <a:pt x="786" y="3209"/>
                  </a:cubicBezTo>
                  <a:cubicBezTo>
                    <a:pt x="1137" y="3017"/>
                    <a:pt x="1571" y="3017"/>
                    <a:pt x="1980" y="3050"/>
                  </a:cubicBezTo>
                  <a:lnTo>
                    <a:pt x="2189" y="3075"/>
                  </a:lnTo>
                  <a:lnTo>
                    <a:pt x="2173" y="3008"/>
                  </a:lnTo>
                  <a:cubicBezTo>
                    <a:pt x="1914" y="2006"/>
                    <a:pt x="2081" y="870"/>
                    <a:pt x="2966" y="293"/>
                  </a:cubicBezTo>
                  <a:cubicBezTo>
                    <a:pt x="3125" y="193"/>
                    <a:pt x="3309" y="135"/>
                    <a:pt x="3492" y="126"/>
                  </a:cubicBezTo>
                  <a:cubicBezTo>
                    <a:pt x="4069" y="135"/>
                    <a:pt x="4520" y="619"/>
                    <a:pt x="4846" y="1029"/>
                  </a:cubicBezTo>
                  <a:cubicBezTo>
                    <a:pt x="5238" y="1521"/>
                    <a:pt x="5548" y="2064"/>
                    <a:pt x="5773" y="2649"/>
                  </a:cubicBezTo>
                  <a:close/>
                </a:path>
              </a:pathLst>
            </a:custGeom>
            <a:solidFill>
              <a:srgbClr val="1498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382;p14">
              <a:extLst>
                <a:ext uri="{FF2B5EF4-FFF2-40B4-BE49-F238E27FC236}">
                  <a16:creationId xmlns:a16="http://schemas.microsoft.com/office/drawing/2014/main" id="{7C858444-36C6-8354-22FE-F7A984E2E209}"/>
                </a:ext>
              </a:extLst>
            </p:cNvPr>
            <p:cNvSpPr/>
            <p:nvPr/>
          </p:nvSpPr>
          <p:spPr>
            <a:xfrm>
              <a:off x="5995301" y="4850958"/>
              <a:ext cx="384952" cy="434773"/>
            </a:xfrm>
            <a:custGeom>
              <a:avLst/>
              <a:gdLst/>
              <a:ahLst/>
              <a:cxnLst/>
              <a:rect l="l" t="t" r="r" b="b"/>
              <a:pathLst>
                <a:path w="7804" h="8814" extrusionOk="0">
                  <a:moveTo>
                    <a:pt x="948" y="1768"/>
                  </a:moveTo>
                  <a:cubicBezTo>
                    <a:pt x="864" y="1768"/>
                    <a:pt x="761" y="1796"/>
                    <a:pt x="761" y="1796"/>
                  </a:cubicBezTo>
                  <a:lnTo>
                    <a:pt x="770" y="1881"/>
                  </a:lnTo>
                  <a:lnTo>
                    <a:pt x="770" y="1881"/>
                  </a:lnTo>
                  <a:lnTo>
                    <a:pt x="1037" y="1788"/>
                  </a:lnTo>
                  <a:cubicBezTo>
                    <a:pt x="1017" y="1773"/>
                    <a:pt x="984" y="1768"/>
                    <a:pt x="948" y="1768"/>
                  </a:cubicBezTo>
                  <a:close/>
                  <a:moveTo>
                    <a:pt x="770" y="1881"/>
                  </a:moveTo>
                  <a:lnTo>
                    <a:pt x="1" y="2147"/>
                  </a:lnTo>
                  <a:cubicBezTo>
                    <a:pt x="444" y="2465"/>
                    <a:pt x="920" y="2740"/>
                    <a:pt x="1396" y="3033"/>
                  </a:cubicBezTo>
                  <a:lnTo>
                    <a:pt x="1847" y="3334"/>
                  </a:lnTo>
                  <a:cubicBezTo>
                    <a:pt x="2009" y="3309"/>
                    <a:pt x="2173" y="3297"/>
                    <a:pt x="2336" y="3297"/>
                  </a:cubicBezTo>
                  <a:cubicBezTo>
                    <a:pt x="2432" y="3297"/>
                    <a:pt x="2528" y="3301"/>
                    <a:pt x="2624" y="3309"/>
                  </a:cubicBezTo>
                  <a:lnTo>
                    <a:pt x="2624" y="3309"/>
                  </a:lnTo>
                  <a:cubicBezTo>
                    <a:pt x="2501" y="3238"/>
                    <a:pt x="2376" y="3172"/>
                    <a:pt x="2248" y="3108"/>
                  </a:cubicBezTo>
                  <a:lnTo>
                    <a:pt x="1881" y="2882"/>
                  </a:lnTo>
                  <a:cubicBezTo>
                    <a:pt x="1747" y="2799"/>
                    <a:pt x="1622" y="2715"/>
                    <a:pt x="1505" y="2623"/>
                  </a:cubicBezTo>
                  <a:cubicBezTo>
                    <a:pt x="1196" y="2398"/>
                    <a:pt x="786" y="2039"/>
                    <a:pt x="786" y="2039"/>
                  </a:cubicBezTo>
                  <a:lnTo>
                    <a:pt x="770" y="1881"/>
                  </a:lnTo>
                  <a:close/>
                  <a:moveTo>
                    <a:pt x="4111" y="3400"/>
                  </a:moveTo>
                  <a:lnTo>
                    <a:pt x="4103" y="3425"/>
                  </a:lnTo>
                  <a:lnTo>
                    <a:pt x="4094" y="3450"/>
                  </a:lnTo>
                  <a:cubicBezTo>
                    <a:pt x="4098" y="3443"/>
                    <a:pt x="4101" y="3437"/>
                    <a:pt x="4104" y="3432"/>
                  </a:cubicBezTo>
                  <a:lnTo>
                    <a:pt x="4104" y="3432"/>
                  </a:lnTo>
                  <a:cubicBezTo>
                    <a:pt x="4104" y="3432"/>
                    <a:pt x="4104" y="3432"/>
                    <a:pt x="4104" y="3432"/>
                  </a:cubicBezTo>
                  <a:cubicBezTo>
                    <a:pt x="4106" y="3432"/>
                    <a:pt x="4113" y="3419"/>
                    <a:pt x="4112" y="3419"/>
                  </a:cubicBezTo>
                  <a:lnTo>
                    <a:pt x="4112" y="3419"/>
                  </a:lnTo>
                  <a:cubicBezTo>
                    <a:pt x="4111" y="3419"/>
                    <a:pt x="4109" y="3422"/>
                    <a:pt x="4104" y="3432"/>
                  </a:cubicBezTo>
                  <a:lnTo>
                    <a:pt x="4104" y="3432"/>
                  </a:lnTo>
                  <a:cubicBezTo>
                    <a:pt x="4103" y="3430"/>
                    <a:pt x="4105" y="3422"/>
                    <a:pt x="4111" y="3400"/>
                  </a:cubicBezTo>
                  <a:close/>
                  <a:moveTo>
                    <a:pt x="2624" y="3309"/>
                  </a:moveTo>
                  <a:cubicBezTo>
                    <a:pt x="2728" y="3369"/>
                    <a:pt x="2831" y="3432"/>
                    <a:pt x="2933" y="3501"/>
                  </a:cubicBezTo>
                  <a:cubicBezTo>
                    <a:pt x="3067" y="3601"/>
                    <a:pt x="3217" y="3676"/>
                    <a:pt x="3384" y="3726"/>
                  </a:cubicBezTo>
                  <a:cubicBezTo>
                    <a:pt x="3384" y="3726"/>
                    <a:pt x="3403" y="3749"/>
                    <a:pt x="3414" y="3749"/>
                  </a:cubicBezTo>
                  <a:cubicBezTo>
                    <a:pt x="3431" y="3749"/>
                    <a:pt x="3431" y="3698"/>
                    <a:pt x="3326" y="3442"/>
                  </a:cubicBezTo>
                  <a:cubicBezTo>
                    <a:pt x="3095" y="3374"/>
                    <a:pt x="2860" y="3330"/>
                    <a:pt x="2624" y="3309"/>
                  </a:cubicBezTo>
                  <a:close/>
                  <a:moveTo>
                    <a:pt x="6843" y="3450"/>
                  </a:moveTo>
                  <a:cubicBezTo>
                    <a:pt x="6676" y="3450"/>
                    <a:pt x="6517" y="3459"/>
                    <a:pt x="6358" y="3476"/>
                  </a:cubicBezTo>
                  <a:cubicBezTo>
                    <a:pt x="5857" y="3534"/>
                    <a:pt x="5047" y="3467"/>
                    <a:pt x="4963" y="4069"/>
                  </a:cubicBezTo>
                  <a:lnTo>
                    <a:pt x="4966" y="4070"/>
                  </a:lnTo>
                  <a:lnTo>
                    <a:pt x="4966" y="4070"/>
                  </a:lnTo>
                  <a:cubicBezTo>
                    <a:pt x="4996" y="4059"/>
                    <a:pt x="5065" y="4038"/>
                    <a:pt x="5197" y="3994"/>
                  </a:cubicBezTo>
                  <a:cubicBezTo>
                    <a:pt x="5548" y="3877"/>
                    <a:pt x="5899" y="3801"/>
                    <a:pt x="6267" y="3751"/>
                  </a:cubicBezTo>
                  <a:cubicBezTo>
                    <a:pt x="6601" y="3701"/>
                    <a:pt x="7804" y="3651"/>
                    <a:pt x="7804" y="3651"/>
                  </a:cubicBezTo>
                  <a:lnTo>
                    <a:pt x="7745" y="3567"/>
                  </a:lnTo>
                  <a:cubicBezTo>
                    <a:pt x="7444" y="3501"/>
                    <a:pt x="7144" y="3467"/>
                    <a:pt x="6843" y="3450"/>
                  </a:cubicBezTo>
                  <a:close/>
                  <a:moveTo>
                    <a:pt x="4955" y="4069"/>
                  </a:moveTo>
                  <a:cubicBezTo>
                    <a:pt x="4953" y="4069"/>
                    <a:pt x="4950" y="4070"/>
                    <a:pt x="4949" y="4071"/>
                  </a:cubicBezTo>
                  <a:lnTo>
                    <a:pt x="4949" y="4071"/>
                  </a:lnTo>
                  <a:lnTo>
                    <a:pt x="4955" y="4069"/>
                  </a:lnTo>
                  <a:close/>
                  <a:moveTo>
                    <a:pt x="4946" y="4080"/>
                  </a:moveTo>
                  <a:lnTo>
                    <a:pt x="4946" y="4080"/>
                  </a:lnTo>
                  <a:cubicBezTo>
                    <a:pt x="4946" y="4081"/>
                    <a:pt x="4948" y="4081"/>
                    <a:pt x="4951" y="4081"/>
                  </a:cubicBezTo>
                  <a:lnTo>
                    <a:pt x="4951" y="4081"/>
                  </a:lnTo>
                  <a:cubicBezTo>
                    <a:pt x="4949" y="4081"/>
                    <a:pt x="4947" y="4080"/>
                    <a:pt x="4946" y="4080"/>
                  </a:cubicBezTo>
                  <a:close/>
                  <a:moveTo>
                    <a:pt x="1313" y="4102"/>
                  </a:moveTo>
                  <a:cubicBezTo>
                    <a:pt x="1312" y="4102"/>
                    <a:pt x="1312" y="4102"/>
                    <a:pt x="1312" y="4102"/>
                  </a:cubicBezTo>
                  <a:lnTo>
                    <a:pt x="1312" y="4102"/>
                  </a:lnTo>
                  <a:cubicBezTo>
                    <a:pt x="1312" y="4102"/>
                    <a:pt x="1313" y="4102"/>
                    <a:pt x="1313" y="4102"/>
                  </a:cubicBezTo>
                  <a:close/>
                  <a:moveTo>
                    <a:pt x="4987" y="4083"/>
                  </a:moveTo>
                  <a:lnTo>
                    <a:pt x="4993" y="4086"/>
                  </a:lnTo>
                  <a:lnTo>
                    <a:pt x="4993" y="4086"/>
                  </a:lnTo>
                  <a:cubicBezTo>
                    <a:pt x="4982" y="4085"/>
                    <a:pt x="4971" y="4085"/>
                    <a:pt x="4963" y="4085"/>
                  </a:cubicBezTo>
                  <a:cubicBezTo>
                    <a:pt x="4960" y="4128"/>
                    <a:pt x="4975" y="4141"/>
                    <a:pt x="4993" y="4141"/>
                  </a:cubicBezTo>
                  <a:cubicBezTo>
                    <a:pt x="5017" y="4141"/>
                    <a:pt x="5047" y="4119"/>
                    <a:pt x="5047" y="4119"/>
                  </a:cubicBezTo>
                  <a:cubicBezTo>
                    <a:pt x="5047" y="4110"/>
                    <a:pt x="5043" y="4104"/>
                    <a:pt x="5037" y="4099"/>
                  </a:cubicBezTo>
                  <a:lnTo>
                    <a:pt x="5037" y="4099"/>
                  </a:lnTo>
                  <a:cubicBezTo>
                    <a:pt x="5026" y="4089"/>
                    <a:pt x="5006" y="4085"/>
                    <a:pt x="4987" y="4083"/>
                  </a:cubicBezTo>
                  <a:close/>
                  <a:moveTo>
                    <a:pt x="4963" y="4069"/>
                  </a:moveTo>
                  <a:lnTo>
                    <a:pt x="4940" y="4077"/>
                  </a:lnTo>
                  <a:lnTo>
                    <a:pt x="4940" y="4077"/>
                  </a:lnTo>
                  <a:cubicBezTo>
                    <a:pt x="4939" y="4075"/>
                    <a:pt x="4942" y="4073"/>
                    <a:pt x="4949" y="4071"/>
                  </a:cubicBezTo>
                  <a:lnTo>
                    <a:pt x="4949" y="4071"/>
                  </a:lnTo>
                  <a:lnTo>
                    <a:pt x="3967" y="4411"/>
                  </a:lnTo>
                  <a:lnTo>
                    <a:pt x="3967" y="4411"/>
                  </a:lnTo>
                  <a:cubicBezTo>
                    <a:pt x="3967" y="4411"/>
                    <a:pt x="3967" y="4411"/>
                    <a:pt x="3967" y="4411"/>
                  </a:cubicBezTo>
                  <a:lnTo>
                    <a:pt x="3967" y="4411"/>
                  </a:lnTo>
                  <a:lnTo>
                    <a:pt x="4940" y="4077"/>
                  </a:lnTo>
                  <a:lnTo>
                    <a:pt x="4940" y="4077"/>
                  </a:lnTo>
                  <a:cubicBezTo>
                    <a:pt x="4941" y="4078"/>
                    <a:pt x="4943" y="4079"/>
                    <a:pt x="4946" y="4080"/>
                  </a:cubicBezTo>
                  <a:lnTo>
                    <a:pt x="4946" y="4080"/>
                  </a:lnTo>
                  <a:cubicBezTo>
                    <a:pt x="4946" y="4078"/>
                    <a:pt x="4951" y="4076"/>
                    <a:pt x="4963" y="4071"/>
                  </a:cubicBezTo>
                  <a:lnTo>
                    <a:pt x="4963" y="4071"/>
                  </a:lnTo>
                  <a:lnTo>
                    <a:pt x="4963" y="4082"/>
                  </a:lnTo>
                  <a:lnTo>
                    <a:pt x="4963" y="4082"/>
                  </a:lnTo>
                  <a:cubicBezTo>
                    <a:pt x="4958" y="4082"/>
                    <a:pt x="4954" y="4082"/>
                    <a:pt x="4951" y="4081"/>
                  </a:cubicBezTo>
                  <a:lnTo>
                    <a:pt x="4951" y="4081"/>
                  </a:lnTo>
                  <a:cubicBezTo>
                    <a:pt x="4954" y="4082"/>
                    <a:pt x="4958" y="4084"/>
                    <a:pt x="4963" y="4085"/>
                  </a:cubicBezTo>
                  <a:lnTo>
                    <a:pt x="4963" y="4082"/>
                  </a:lnTo>
                  <a:lnTo>
                    <a:pt x="4963" y="4082"/>
                  </a:lnTo>
                  <a:cubicBezTo>
                    <a:pt x="4970" y="4082"/>
                    <a:pt x="4978" y="4082"/>
                    <a:pt x="4987" y="4083"/>
                  </a:cubicBezTo>
                  <a:lnTo>
                    <a:pt x="4987" y="4083"/>
                  </a:lnTo>
                  <a:lnTo>
                    <a:pt x="4966" y="4070"/>
                  </a:lnTo>
                  <a:lnTo>
                    <a:pt x="4966" y="4070"/>
                  </a:lnTo>
                  <a:cubicBezTo>
                    <a:pt x="4965" y="4071"/>
                    <a:pt x="4964" y="4071"/>
                    <a:pt x="4963" y="4071"/>
                  </a:cubicBezTo>
                  <a:lnTo>
                    <a:pt x="4963" y="4071"/>
                  </a:lnTo>
                  <a:lnTo>
                    <a:pt x="4963" y="4069"/>
                  </a:lnTo>
                  <a:close/>
                  <a:moveTo>
                    <a:pt x="5966" y="4169"/>
                  </a:moveTo>
                  <a:lnTo>
                    <a:pt x="5891" y="4177"/>
                  </a:lnTo>
                  <a:cubicBezTo>
                    <a:pt x="5849" y="4177"/>
                    <a:pt x="5515" y="4227"/>
                    <a:pt x="5197" y="4286"/>
                  </a:cubicBezTo>
                  <a:cubicBezTo>
                    <a:pt x="4997" y="4336"/>
                    <a:pt x="5172" y="4378"/>
                    <a:pt x="5172" y="4378"/>
                  </a:cubicBezTo>
                  <a:lnTo>
                    <a:pt x="5231" y="4378"/>
                  </a:lnTo>
                  <a:cubicBezTo>
                    <a:pt x="5598" y="4366"/>
                    <a:pt x="5769" y="4361"/>
                    <a:pt x="5851" y="4361"/>
                  </a:cubicBezTo>
                  <a:cubicBezTo>
                    <a:pt x="6008" y="4361"/>
                    <a:pt x="5839" y="4381"/>
                    <a:pt x="6091" y="4420"/>
                  </a:cubicBezTo>
                  <a:cubicBezTo>
                    <a:pt x="6325" y="4453"/>
                    <a:pt x="6697" y="4461"/>
                    <a:pt x="7010" y="4461"/>
                  </a:cubicBezTo>
                  <a:cubicBezTo>
                    <a:pt x="7323" y="4461"/>
                    <a:pt x="7578" y="4453"/>
                    <a:pt x="7578" y="4453"/>
                  </a:cubicBezTo>
                  <a:lnTo>
                    <a:pt x="7503" y="4361"/>
                  </a:lnTo>
                  <a:cubicBezTo>
                    <a:pt x="7185" y="4319"/>
                    <a:pt x="6876" y="4261"/>
                    <a:pt x="6559" y="4211"/>
                  </a:cubicBezTo>
                  <a:cubicBezTo>
                    <a:pt x="6367" y="4186"/>
                    <a:pt x="6166" y="4169"/>
                    <a:pt x="5966" y="4169"/>
                  </a:cubicBezTo>
                  <a:close/>
                  <a:moveTo>
                    <a:pt x="1730" y="0"/>
                  </a:moveTo>
                  <a:lnTo>
                    <a:pt x="1739" y="192"/>
                  </a:lnTo>
                  <a:cubicBezTo>
                    <a:pt x="2248" y="811"/>
                    <a:pt x="2683" y="1671"/>
                    <a:pt x="3117" y="2481"/>
                  </a:cubicBezTo>
                  <a:cubicBezTo>
                    <a:pt x="3660" y="3526"/>
                    <a:pt x="3368" y="2941"/>
                    <a:pt x="3510" y="3425"/>
                  </a:cubicBezTo>
                  <a:cubicBezTo>
                    <a:pt x="3510" y="3425"/>
                    <a:pt x="3544" y="3466"/>
                    <a:pt x="3585" y="3494"/>
                  </a:cubicBezTo>
                  <a:lnTo>
                    <a:pt x="3585" y="3494"/>
                  </a:lnTo>
                  <a:cubicBezTo>
                    <a:pt x="3548" y="3574"/>
                    <a:pt x="3511" y="3654"/>
                    <a:pt x="3476" y="3735"/>
                  </a:cubicBezTo>
                  <a:cubicBezTo>
                    <a:pt x="3475" y="3755"/>
                    <a:pt x="3474" y="3773"/>
                    <a:pt x="3473" y="3790"/>
                  </a:cubicBezTo>
                  <a:lnTo>
                    <a:pt x="3473" y="3790"/>
                  </a:lnTo>
                  <a:cubicBezTo>
                    <a:pt x="3273" y="3759"/>
                    <a:pt x="3160" y="3743"/>
                    <a:pt x="3033" y="3726"/>
                  </a:cubicBezTo>
                  <a:cubicBezTo>
                    <a:pt x="2983" y="3718"/>
                    <a:pt x="2933" y="3718"/>
                    <a:pt x="2883" y="3718"/>
                  </a:cubicBezTo>
                  <a:lnTo>
                    <a:pt x="2875" y="3718"/>
                  </a:lnTo>
                  <a:cubicBezTo>
                    <a:pt x="2321" y="3718"/>
                    <a:pt x="1317" y="4102"/>
                    <a:pt x="1312" y="4102"/>
                  </a:cubicBezTo>
                  <a:cubicBezTo>
                    <a:pt x="1312" y="4102"/>
                    <a:pt x="1312" y="4102"/>
                    <a:pt x="1312" y="4102"/>
                  </a:cubicBezTo>
                  <a:lnTo>
                    <a:pt x="1312" y="4102"/>
                  </a:lnTo>
                  <a:cubicBezTo>
                    <a:pt x="836" y="4361"/>
                    <a:pt x="327" y="4896"/>
                    <a:pt x="327" y="4896"/>
                  </a:cubicBezTo>
                  <a:lnTo>
                    <a:pt x="452" y="4912"/>
                  </a:lnTo>
                  <a:cubicBezTo>
                    <a:pt x="845" y="4695"/>
                    <a:pt x="1254" y="4520"/>
                    <a:pt x="1688" y="4386"/>
                  </a:cubicBezTo>
                  <a:cubicBezTo>
                    <a:pt x="2115" y="4278"/>
                    <a:pt x="2557" y="4194"/>
                    <a:pt x="3000" y="4152"/>
                  </a:cubicBezTo>
                  <a:cubicBezTo>
                    <a:pt x="3493" y="4136"/>
                    <a:pt x="4195" y="4069"/>
                    <a:pt x="4195" y="4069"/>
                  </a:cubicBezTo>
                  <a:lnTo>
                    <a:pt x="3869" y="3851"/>
                  </a:lnTo>
                  <a:cubicBezTo>
                    <a:pt x="3787" y="3839"/>
                    <a:pt x="3715" y="3828"/>
                    <a:pt x="3650" y="3817"/>
                  </a:cubicBezTo>
                  <a:lnTo>
                    <a:pt x="3650" y="3817"/>
                  </a:lnTo>
                  <a:cubicBezTo>
                    <a:pt x="3665" y="3797"/>
                    <a:pt x="3682" y="3772"/>
                    <a:pt x="3702" y="3743"/>
                  </a:cubicBezTo>
                  <a:lnTo>
                    <a:pt x="3744" y="3693"/>
                  </a:lnTo>
                  <a:lnTo>
                    <a:pt x="3744" y="3693"/>
                  </a:lnTo>
                  <a:cubicBezTo>
                    <a:pt x="3743" y="3694"/>
                    <a:pt x="3742" y="3695"/>
                    <a:pt x="3742" y="3695"/>
                  </a:cubicBezTo>
                  <a:cubicBezTo>
                    <a:pt x="3744" y="3695"/>
                    <a:pt x="3875" y="3518"/>
                    <a:pt x="3969" y="3392"/>
                  </a:cubicBezTo>
                  <a:cubicBezTo>
                    <a:pt x="4103" y="3200"/>
                    <a:pt x="4362" y="2774"/>
                    <a:pt x="4362" y="2774"/>
                  </a:cubicBezTo>
                  <a:cubicBezTo>
                    <a:pt x="4704" y="2114"/>
                    <a:pt x="4955" y="1412"/>
                    <a:pt x="5105" y="685"/>
                  </a:cubicBezTo>
                  <a:lnTo>
                    <a:pt x="5030" y="552"/>
                  </a:lnTo>
                  <a:lnTo>
                    <a:pt x="4871" y="710"/>
                  </a:lnTo>
                  <a:cubicBezTo>
                    <a:pt x="4729" y="1195"/>
                    <a:pt x="4537" y="1671"/>
                    <a:pt x="4303" y="2122"/>
                  </a:cubicBezTo>
                  <a:cubicBezTo>
                    <a:pt x="4002" y="2707"/>
                    <a:pt x="3975" y="2752"/>
                    <a:pt x="3973" y="2752"/>
                  </a:cubicBezTo>
                  <a:cubicBezTo>
                    <a:pt x="3973" y="2752"/>
                    <a:pt x="3973" y="2750"/>
                    <a:pt x="3973" y="2750"/>
                  </a:cubicBezTo>
                  <a:lnTo>
                    <a:pt x="3973" y="2750"/>
                  </a:lnTo>
                  <a:cubicBezTo>
                    <a:pt x="3973" y="2750"/>
                    <a:pt x="3971" y="2754"/>
                    <a:pt x="3961" y="2774"/>
                  </a:cubicBezTo>
                  <a:cubicBezTo>
                    <a:pt x="3896" y="2886"/>
                    <a:pt x="3834" y="2999"/>
                    <a:pt x="3774" y="3112"/>
                  </a:cubicBezTo>
                  <a:lnTo>
                    <a:pt x="3774" y="3112"/>
                  </a:lnTo>
                  <a:cubicBezTo>
                    <a:pt x="3781" y="3062"/>
                    <a:pt x="3785" y="3024"/>
                    <a:pt x="3785" y="3016"/>
                  </a:cubicBezTo>
                  <a:cubicBezTo>
                    <a:pt x="3710" y="2649"/>
                    <a:pt x="3577" y="2306"/>
                    <a:pt x="3384" y="1989"/>
                  </a:cubicBezTo>
                  <a:cubicBezTo>
                    <a:pt x="3084" y="1446"/>
                    <a:pt x="2474" y="510"/>
                    <a:pt x="2474" y="510"/>
                  </a:cubicBezTo>
                  <a:cubicBezTo>
                    <a:pt x="2265" y="284"/>
                    <a:pt x="2014" y="109"/>
                    <a:pt x="1730" y="0"/>
                  </a:cubicBezTo>
                  <a:close/>
                  <a:moveTo>
                    <a:pt x="3893" y="4257"/>
                  </a:moveTo>
                  <a:cubicBezTo>
                    <a:pt x="3866" y="4257"/>
                    <a:pt x="3820" y="4301"/>
                    <a:pt x="3668" y="4361"/>
                  </a:cubicBezTo>
                  <a:cubicBezTo>
                    <a:pt x="3668" y="4361"/>
                    <a:pt x="3384" y="4511"/>
                    <a:pt x="3192" y="4620"/>
                  </a:cubicBezTo>
                  <a:cubicBezTo>
                    <a:pt x="2699" y="4912"/>
                    <a:pt x="1655" y="6391"/>
                    <a:pt x="1655" y="6391"/>
                  </a:cubicBezTo>
                  <a:cubicBezTo>
                    <a:pt x="1580" y="6617"/>
                    <a:pt x="1572" y="6851"/>
                    <a:pt x="1622" y="7076"/>
                  </a:cubicBezTo>
                  <a:lnTo>
                    <a:pt x="1789" y="6984"/>
                  </a:lnTo>
                  <a:cubicBezTo>
                    <a:pt x="1847" y="6884"/>
                    <a:pt x="1922" y="6767"/>
                    <a:pt x="1989" y="6675"/>
                  </a:cubicBezTo>
                  <a:cubicBezTo>
                    <a:pt x="2374" y="6074"/>
                    <a:pt x="2825" y="5522"/>
                    <a:pt x="3343" y="5038"/>
                  </a:cubicBezTo>
                  <a:cubicBezTo>
                    <a:pt x="4110" y="4342"/>
                    <a:pt x="3959" y="4580"/>
                    <a:pt x="3967" y="4411"/>
                  </a:cubicBezTo>
                  <a:lnTo>
                    <a:pt x="3967" y="4411"/>
                  </a:lnTo>
                  <a:lnTo>
                    <a:pt x="3919" y="4428"/>
                  </a:lnTo>
                  <a:lnTo>
                    <a:pt x="3919" y="4428"/>
                  </a:lnTo>
                  <a:lnTo>
                    <a:pt x="3967" y="4411"/>
                  </a:lnTo>
                  <a:lnTo>
                    <a:pt x="3967" y="4411"/>
                  </a:lnTo>
                  <a:cubicBezTo>
                    <a:pt x="3967" y="4404"/>
                    <a:pt x="3968" y="4395"/>
                    <a:pt x="3969" y="4386"/>
                  </a:cubicBezTo>
                  <a:lnTo>
                    <a:pt x="3969" y="4361"/>
                  </a:lnTo>
                  <a:cubicBezTo>
                    <a:pt x="3924" y="4286"/>
                    <a:pt x="3915" y="4257"/>
                    <a:pt x="3893" y="4257"/>
                  </a:cubicBezTo>
                  <a:close/>
                  <a:moveTo>
                    <a:pt x="4571" y="4501"/>
                  </a:moveTo>
                  <a:cubicBezTo>
                    <a:pt x="4467" y="4501"/>
                    <a:pt x="4420" y="4879"/>
                    <a:pt x="4420" y="4879"/>
                  </a:cubicBezTo>
                  <a:cubicBezTo>
                    <a:pt x="4378" y="5781"/>
                    <a:pt x="4479" y="5998"/>
                    <a:pt x="4637" y="6692"/>
                  </a:cubicBezTo>
                  <a:cubicBezTo>
                    <a:pt x="4738" y="7151"/>
                    <a:pt x="5297" y="7870"/>
                    <a:pt x="5297" y="7870"/>
                  </a:cubicBezTo>
                  <a:lnTo>
                    <a:pt x="5331" y="7736"/>
                  </a:lnTo>
                  <a:cubicBezTo>
                    <a:pt x="4947" y="6951"/>
                    <a:pt x="4938" y="6140"/>
                    <a:pt x="4754" y="5439"/>
                  </a:cubicBezTo>
                  <a:lnTo>
                    <a:pt x="4612" y="4587"/>
                  </a:lnTo>
                  <a:cubicBezTo>
                    <a:pt x="4612" y="4587"/>
                    <a:pt x="4612" y="4587"/>
                    <a:pt x="4611" y="4587"/>
                  </a:cubicBezTo>
                  <a:cubicBezTo>
                    <a:pt x="4605" y="4587"/>
                    <a:pt x="4612" y="4520"/>
                    <a:pt x="4612" y="4520"/>
                  </a:cubicBezTo>
                  <a:cubicBezTo>
                    <a:pt x="4598" y="4507"/>
                    <a:pt x="4584" y="4501"/>
                    <a:pt x="4571" y="4501"/>
                  </a:cubicBezTo>
                  <a:close/>
                  <a:moveTo>
                    <a:pt x="4309" y="4302"/>
                  </a:moveTo>
                  <a:cubicBezTo>
                    <a:pt x="4215" y="4302"/>
                    <a:pt x="4053" y="4436"/>
                    <a:pt x="4053" y="4436"/>
                  </a:cubicBezTo>
                  <a:cubicBezTo>
                    <a:pt x="3401" y="5397"/>
                    <a:pt x="3426" y="6600"/>
                    <a:pt x="3652" y="7703"/>
                  </a:cubicBezTo>
                  <a:cubicBezTo>
                    <a:pt x="3660" y="7770"/>
                    <a:pt x="3777" y="8221"/>
                    <a:pt x="3877" y="8555"/>
                  </a:cubicBezTo>
                  <a:cubicBezTo>
                    <a:pt x="3911" y="8655"/>
                    <a:pt x="3977" y="8747"/>
                    <a:pt x="4069" y="8814"/>
                  </a:cubicBezTo>
                  <a:lnTo>
                    <a:pt x="4145" y="8680"/>
                  </a:lnTo>
                  <a:cubicBezTo>
                    <a:pt x="4120" y="8471"/>
                    <a:pt x="4094" y="8254"/>
                    <a:pt x="4078" y="8037"/>
                  </a:cubicBezTo>
                  <a:cubicBezTo>
                    <a:pt x="4036" y="7369"/>
                    <a:pt x="4069" y="8020"/>
                    <a:pt x="4036" y="7343"/>
                  </a:cubicBezTo>
                  <a:cubicBezTo>
                    <a:pt x="4003" y="6709"/>
                    <a:pt x="4178" y="5355"/>
                    <a:pt x="4178" y="5355"/>
                  </a:cubicBezTo>
                  <a:cubicBezTo>
                    <a:pt x="4287" y="4729"/>
                    <a:pt x="4370" y="4353"/>
                    <a:pt x="4370" y="4353"/>
                  </a:cubicBezTo>
                  <a:cubicBezTo>
                    <a:pt x="4362" y="4316"/>
                    <a:pt x="4339" y="4302"/>
                    <a:pt x="4309" y="430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383;p14">
              <a:extLst>
                <a:ext uri="{FF2B5EF4-FFF2-40B4-BE49-F238E27FC236}">
                  <a16:creationId xmlns:a16="http://schemas.microsoft.com/office/drawing/2014/main" id="{895CD84F-105F-2A1B-8466-99FAD44A0D66}"/>
                </a:ext>
              </a:extLst>
            </p:cNvPr>
            <p:cNvSpPr/>
            <p:nvPr/>
          </p:nvSpPr>
          <p:spPr>
            <a:xfrm>
              <a:off x="6114821" y="4983649"/>
              <a:ext cx="159180" cy="135552"/>
            </a:xfrm>
            <a:custGeom>
              <a:avLst/>
              <a:gdLst/>
              <a:ahLst/>
              <a:cxnLst/>
              <a:rect l="l" t="t" r="r" b="b"/>
              <a:pathLst>
                <a:path w="3227" h="2748" extrusionOk="0">
                  <a:moveTo>
                    <a:pt x="1872" y="0"/>
                  </a:moveTo>
                  <a:cubicBezTo>
                    <a:pt x="1496" y="0"/>
                    <a:pt x="1128" y="117"/>
                    <a:pt x="819" y="343"/>
                  </a:cubicBezTo>
                  <a:cubicBezTo>
                    <a:pt x="1" y="928"/>
                    <a:pt x="118" y="1980"/>
                    <a:pt x="953" y="2532"/>
                  </a:cubicBezTo>
                  <a:cubicBezTo>
                    <a:pt x="1176" y="2682"/>
                    <a:pt x="1414" y="2747"/>
                    <a:pt x="1649" y="2747"/>
                  </a:cubicBezTo>
                  <a:cubicBezTo>
                    <a:pt x="2458" y="2747"/>
                    <a:pt x="3226" y="1963"/>
                    <a:pt x="3200" y="1153"/>
                  </a:cubicBezTo>
                  <a:cubicBezTo>
                    <a:pt x="3184" y="460"/>
                    <a:pt x="2524" y="9"/>
                    <a:pt x="187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384;p14">
              <a:extLst>
                <a:ext uri="{FF2B5EF4-FFF2-40B4-BE49-F238E27FC236}">
                  <a16:creationId xmlns:a16="http://schemas.microsoft.com/office/drawing/2014/main" id="{B308FC0D-1A18-2143-30C5-BEB95EEBF094}"/>
                </a:ext>
              </a:extLst>
            </p:cNvPr>
            <p:cNvSpPr/>
            <p:nvPr/>
          </p:nvSpPr>
          <p:spPr>
            <a:xfrm>
              <a:off x="7009030" y="4489536"/>
              <a:ext cx="651567" cy="663504"/>
            </a:xfrm>
            <a:custGeom>
              <a:avLst/>
              <a:gdLst/>
              <a:ahLst/>
              <a:cxnLst/>
              <a:rect l="l" t="t" r="r" b="b"/>
              <a:pathLst>
                <a:path w="13209" h="13451" extrusionOk="0">
                  <a:moveTo>
                    <a:pt x="10201" y="5155"/>
                  </a:moveTo>
                  <a:cubicBezTo>
                    <a:pt x="10836" y="4996"/>
                    <a:pt x="11479" y="4938"/>
                    <a:pt x="12131" y="5122"/>
                  </a:cubicBezTo>
                  <a:cubicBezTo>
                    <a:pt x="12198" y="5139"/>
                    <a:pt x="12265" y="5164"/>
                    <a:pt x="12323" y="5189"/>
                  </a:cubicBezTo>
                  <a:cubicBezTo>
                    <a:pt x="12390" y="5214"/>
                    <a:pt x="12423" y="5222"/>
                    <a:pt x="12473" y="5247"/>
                  </a:cubicBezTo>
                  <a:cubicBezTo>
                    <a:pt x="12515" y="5264"/>
                    <a:pt x="12540" y="5281"/>
                    <a:pt x="12565" y="5289"/>
                  </a:cubicBezTo>
                  <a:cubicBezTo>
                    <a:pt x="12841" y="5414"/>
                    <a:pt x="13042" y="5648"/>
                    <a:pt x="13125" y="5941"/>
                  </a:cubicBezTo>
                  <a:cubicBezTo>
                    <a:pt x="13175" y="6141"/>
                    <a:pt x="13133" y="6358"/>
                    <a:pt x="13000" y="6525"/>
                  </a:cubicBezTo>
                  <a:cubicBezTo>
                    <a:pt x="12824" y="6734"/>
                    <a:pt x="12540" y="6818"/>
                    <a:pt x="12281" y="6893"/>
                  </a:cubicBezTo>
                  <a:cubicBezTo>
                    <a:pt x="12440" y="7035"/>
                    <a:pt x="12590" y="7194"/>
                    <a:pt x="12724" y="7361"/>
                  </a:cubicBezTo>
                  <a:cubicBezTo>
                    <a:pt x="13209" y="7971"/>
                    <a:pt x="13108" y="8864"/>
                    <a:pt x="12490" y="9341"/>
                  </a:cubicBezTo>
                  <a:cubicBezTo>
                    <a:pt x="11680" y="10009"/>
                    <a:pt x="10502" y="9900"/>
                    <a:pt x="9466" y="9458"/>
                  </a:cubicBezTo>
                  <a:cubicBezTo>
                    <a:pt x="9675" y="9800"/>
                    <a:pt x="9834" y="10176"/>
                    <a:pt x="9934" y="10569"/>
                  </a:cubicBezTo>
                  <a:cubicBezTo>
                    <a:pt x="10143" y="11496"/>
                    <a:pt x="9900" y="12599"/>
                    <a:pt x="9098" y="12983"/>
                  </a:cubicBezTo>
                  <a:cubicBezTo>
                    <a:pt x="8121" y="13451"/>
                    <a:pt x="6759" y="12849"/>
                    <a:pt x="6383" y="11772"/>
                  </a:cubicBezTo>
                  <a:cubicBezTo>
                    <a:pt x="6233" y="11930"/>
                    <a:pt x="6058" y="12064"/>
                    <a:pt x="5865" y="12181"/>
                  </a:cubicBezTo>
                  <a:cubicBezTo>
                    <a:pt x="5398" y="12415"/>
                    <a:pt x="4830" y="12198"/>
                    <a:pt x="4637" y="11705"/>
                  </a:cubicBezTo>
                  <a:cubicBezTo>
                    <a:pt x="4445" y="11195"/>
                    <a:pt x="4495" y="10652"/>
                    <a:pt x="4662" y="10092"/>
                  </a:cubicBezTo>
                  <a:cubicBezTo>
                    <a:pt x="3936" y="10761"/>
                    <a:pt x="2916" y="11229"/>
                    <a:pt x="1939" y="10920"/>
                  </a:cubicBezTo>
                  <a:cubicBezTo>
                    <a:pt x="1897" y="10903"/>
                    <a:pt x="1864" y="10886"/>
                    <a:pt x="1830" y="10869"/>
                  </a:cubicBezTo>
                  <a:cubicBezTo>
                    <a:pt x="1287" y="10585"/>
                    <a:pt x="1145" y="9691"/>
                    <a:pt x="1455" y="9107"/>
                  </a:cubicBezTo>
                  <a:cubicBezTo>
                    <a:pt x="1563" y="8898"/>
                    <a:pt x="1739" y="8614"/>
                    <a:pt x="1739" y="8614"/>
                  </a:cubicBezTo>
                  <a:lnTo>
                    <a:pt x="1672" y="8614"/>
                  </a:lnTo>
                  <a:cubicBezTo>
                    <a:pt x="978" y="8580"/>
                    <a:pt x="1" y="8430"/>
                    <a:pt x="293" y="7411"/>
                  </a:cubicBezTo>
                  <a:cubicBezTo>
                    <a:pt x="494" y="6709"/>
                    <a:pt x="1279" y="6383"/>
                    <a:pt x="1881" y="6241"/>
                  </a:cubicBezTo>
                  <a:cubicBezTo>
                    <a:pt x="1964" y="6225"/>
                    <a:pt x="2048" y="6208"/>
                    <a:pt x="2140" y="6191"/>
                  </a:cubicBezTo>
                  <a:cubicBezTo>
                    <a:pt x="2023" y="6149"/>
                    <a:pt x="1914" y="6116"/>
                    <a:pt x="1805" y="6074"/>
                  </a:cubicBezTo>
                  <a:cubicBezTo>
                    <a:pt x="1154" y="5840"/>
                    <a:pt x="527" y="5331"/>
                    <a:pt x="644" y="4587"/>
                  </a:cubicBezTo>
                  <a:cubicBezTo>
                    <a:pt x="678" y="4378"/>
                    <a:pt x="761" y="4178"/>
                    <a:pt x="886" y="4002"/>
                  </a:cubicBezTo>
                  <a:cubicBezTo>
                    <a:pt x="945" y="3877"/>
                    <a:pt x="1028" y="3760"/>
                    <a:pt x="1137" y="3660"/>
                  </a:cubicBezTo>
                  <a:cubicBezTo>
                    <a:pt x="1580" y="3234"/>
                    <a:pt x="2257" y="3134"/>
                    <a:pt x="2825" y="3276"/>
                  </a:cubicBezTo>
                  <a:cubicBezTo>
                    <a:pt x="2825" y="3276"/>
                    <a:pt x="2449" y="2632"/>
                    <a:pt x="2415" y="2265"/>
                  </a:cubicBezTo>
                  <a:cubicBezTo>
                    <a:pt x="2348" y="1605"/>
                    <a:pt x="2891" y="1045"/>
                    <a:pt x="3551" y="1087"/>
                  </a:cubicBezTo>
                  <a:cubicBezTo>
                    <a:pt x="4713" y="1112"/>
                    <a:pt x="5665" y="2106"/>
                    <a:pt x="6191" y="3092"/>
                  </a:cubicBezTo>
                  <a:cubicBezTo>
                    <a:pt x="6108" y="2206"/>
                    <a:pt x="6358" y="1321"/>
                    <a:pt x="6893" y="619"/>
                  </a:cubicBezTo>
                  <a:cubicBezTo>
                    <a:pt x="7261" y="151"/>
                    <a:pt x="8029" y="1"/>
                    <a:pt x="8455" y="469"/>
                  </a:cubicBezTo>
                  <a:cubicBezTo>
                    <a:pt x="8723" y="761"/>
                    <a:pt x="8831" y="1179"/>
                    <a:pt x="8898" y="1588"/>
                  </a:cubicBezTo>
                  <a:lnTo>
                    <a:pt x="8931" y="1797"/>
                  </a:lnTo>
                  <a:lnTo>
                    <a:pt x="8982" y="1763"/>
                  </a:lnTo>
                  <a:cubicBezTo>
                    <a:pt x="9900" y="1271"/>
                    <a:pt x="11045" y="1162"/>
                    <a:pt x="11814" y="1880"/>
                  </a:cubicBezTo>
                  <a:cubicBezTo>
                    <a:pt x="11947" y="2006"/>
                    <a:pt x="12047" y="2173"/>
                    <a:pt x="12098" y="2348"/>
                  </a:cubicBezTo>
                  <a:cubicBezTo>
                    <a:pt x="12231" y="2908"/>
                    <a:pt x="11872" y="3468"/>
                    <a:pt x="11555" y="3885"/>
                  </a:cubicBezTo>
                  <a:cubicBezTo>
                    <a:pt x="11170" y="4378"/>
                    <a:pt x="10711" y="4804"/>
                    <a:pt x="10201" y="5155"/>
                  </a:cubicBezTo>
                  <a:close/>
                </a:path>
              </a:pathLst>
            </a:custGeom>
            <a:solidFill>
              <a:srgbClr val="F7A9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385;p14">
              <a:extLst>
                <a:ext uri="{FF2B5EF4-FFF2-40B4-BE49-F238E27FC236}">
                  <a16:creationId xmlns:a16="http://schemas.microsoft.com/office/drawing/2014/main" id="{70998E54-D575-9100-7492-610649763D74}"/>
                </a:ext>
              </a:extLst>
            </p:cNvPr>
            <p:cNvSpPr/>
            <p:nvPr/>
          </p:nvSpPr>
          <p:spPr>
            <a:xfrm>
              <a:off x="7110842" y="4642007"/>
              <a:ext cx="436450" cy="359006"/>
            </a:xfrm>
            <a:custGeom>
              <a:avLst/>
              <a:gdLst/>
              <a:ahLst/>
              <a:cxnLst/>
              <a:rect l="l" t="t" r="r" b="b"/>
              <a:pathLst>
                <a:path w="8848" h="7278" extrusionOk="0">
                  <a:moveTo>
                    <a:pt x="6015" y="1"/>
                  </a:moveTo>
                  <a:lnTo>
                    <a:pt x="5781" y="84"/>
                  </a:lnTo>
                  <a:cubicBezTo>
                    <a:pt x="5781" y="84"/>
                    <a:pt x="5531" y="569"/>
                    <a:pt x="5389" y="920"/>
                  </a:cubicBezTo>
                  <a:cubicBezTo>
                    <a:pt x="5330" y="1062"/>
                    <a:pt x="5280" y="1204"/>
                    <a:pt x="5230" y="1354"/>
                  </a:cubicBezTo>
                  <a:cubicBezTo>
                    <a:pt x="5188" y="1488"/>
                    <a:pt x="5146" y="1621"/>
                    <a:pt x="5105" y="1763"/>
                  </a:cubicBezTo>
                  <a:cubicBezTo>
                    <a:pt x="5046" y="2014"/>
                    <a:pt x="4971" y="2273"/>
                    <a:pt x="4887" y="2524"/>
                  </a:cubicBezTo>
                  <a:cubicBezTo>
                    <a:pt x="4821" y="2674"/>
                    <a:pt x="4779" y="2841"/>
                    <a:pt x="4779" y="3017"/>
                  </a:cubicBezTo>
                  <a:cubicBezTo>
                    <a:pt x="4779" y="3017"/>
                    <a:pt x="4749" y="3058"/>
                    <a:pt x="4773" y="3058"/>
                  </a:cubicBezTo>
                  <a:cubicBezTo>
                    <a:pt x="4795" y="3058"/>
                    <a:pt x="4862" y="3023"/>
                    <a:pt x="5038" y="2891"/>
                  </a:cubicBezTo>
                  <a:cubicBezTo>
                    <a:pt x="5172" y="2716"/>
                    <a:pt x="5280" y="2540"/>
                    <a:pt x="5372" y="2348"/>
                  </a:cubicBezTo>
                  <a:lnTo>
                    <a:pt x="5564" y="1839"/>
                  </a:lnTo>
                  <a:cubicBezTo>
                    <a:pt x="5731" y="1312"/>
                    <a:pt x="5873" y="778"/>
                    <a:pt x="6082" y="268"/>
                  </a:cubicBezTo>
                  <a:cubicBezTo>
                    <a:pt x="6116" y="193"/>
                    <a:pt x="6015" y="1"/>
                    <a:pt x="6015" y="1"/>
                  </a:cubicBezTo>
                  <a:close/>
                  <a:moveTo>
                    <a:pt x="7987" y="502"/>
                  </a:moveTo>
                  <a:lnTo>
                    <a:pt x="7795" y="560"/>
                  </a:lnTo>
                  <a:cubicBezTo>
                    <a:pt x="7319" y="1204"/>
                    <a:pt x="6592" y="1839"/>
                    <a:pt x="5915" y="2449"/>
                  </a:cubicBezTo>
                  <a:cubicBezTo>
                    <a:pt x="5029" y="3225"/>
                    <a:pt x="5531" y="2808"/>
                    <a:pt x="5096" y="3058"/>
                  </a:cubicBezTo>
                  <a:cubicBezTo>
                    <a:pt x="5096" y="3058"/>
                    <a:pt x="4971" y="3234"/>
                    <a:pt x="5071" y="3259"/>
                  </a:cubicBezTo>
                  <a:cubicBezTo>
                    <a:pt x="5074" y="3260"/>
                    <a:pt x="5076" y="3261"/>
                    <a:pt x="5079" y="3261"/>
                  </a:cubicBezTo>
                  <a:cubicBezTo>
                    <a:pt x="5097" y="3261"/>
                    <a:pt x="5121" y="3242"/>
                    <a:pt x="5121" y="3242"/>
                  </a:cubicBezTo>
                  <a:lnTo>
                    <a:pt x="5172" y="3276"/>
                  </a:lnTo>
                  <a:cubicBezTo>
                    <a:pt x="5172" y="3276"/>
                    <a:pt x="5531" y="3242"/>
                    <a:pt x="5556" y="3234"/>
                  </a:cubicBezTo>
                  <a:cubicBezTo>
                    <a:pt x="5890" y="3067"/>
                    <a:pt x="6199" y="2850"/>
                    <a:pt x="6458" y="2591"/>
                  </a:cubicBezTo>
                  <a:cubicBezTo>
                    <a:pt x="6909" y="2164"/>
                    <a:pt x="7678" y="1346"/>
                    <a:pt x="7678" y="1346"/>
                  </a:cubicBezTo>
                  <a:cubicBezTo>
                    <a:pt x="7836" y="1095"/>
                    <a:pt x="7945" y="803"/>
                    <a:pt x="7987" y="502"/>
                  </a:cubicBezTo>
                  <a:close/>
                  <a:moveTo>
                    <a:pt x="5213" y="3635"/>
                  </a:moveTo>
                  <a:cubicBezTo>
                    <a:pt x="5220" y="3637"/>
                    <a:pt x="5225" y="3638"/>
                    <a:pt x="5229" y="3639"/>
                  </a:cubicBezTo>
                  <a:lnTo>
                    <a:pt x="5229" y="3639"/>
                  </a:lnTo>
                  <a:cubicBezTo>
                    <a:pt x="5229" y="3637"/>
                    <a:pt x="5237" y="3635"/>
                    <a:pt x="5263" y="3635"/>
                  </a:cubicBezTo>
                  <a:close/>
                  <a:moveTo>
                    <a:pt x="5229" y="3639"/>
                  </a:moveTo>
                  <a:cubicBezTo>
                    <a:pt x="5230" y="3642"/>
                    <a:pt x="5244" y="3646"/>
                    <a:pt x="5247" y="3646"/>
                  </a:cubicBezTo>
                  <a:cubicBezTo>
                    <a:pt x="5249" y="3646"/>
                    <a:pt x="5246" y="3644"/>
                    <a:pt x="5229" y="3639"/>
                  </a:cubicBezTo>
                  <a:close/>
                  <a:moveTo>
                    <a:pt x="1674" y="1961"/>
                  </a:moveTo>
                  <a:cubicBezTo>
                    <a:pt x="1472" y="1961"/>
                    <a:pt x="1277" y="2010"/>
                    <a:pt x="1095" y="2098"/>
                  </a:cubicBezTo>
                  <a:lnTo>
                    <a:pt x="1220" y="2240"/>
                  </a:lnTo>
                  <a:cubicBezTo>
                    <a:pt x="1345" y="2273"/>
                    <a:pt x="1462" y="2315"/>
                    <a:pt x="1571" y="2357"/>
                  </a:cubicBezTo>
                  <a:cubicBezTo>
                    <a:pt x="2248" y="2582"/>
                    <a:pt x="2891" y="2900"/>
                    <a:pt x="3492" y="3284"/>
                  </a:cubicBezTo>
                  <a:cubicBezTo>
                    <a:pt x="4094" y="3685"/>
                    <a:pt x="4142" y="3763"/>
                    <a:pt x="4172" y="3763"/>
                  </a:cubicBezTo>
                  <a:cubicBezTo>
                    <a:pt x="4187" y="3763"/>
                    <a:pt x="4197" y="3743"/>
                    <a:pt x="4269" y="3735"/>
                  </a:cubicBezTo>
                  <a:cubicBezTo>
                    <a:pt x="4286" y="3735"/>
                    <a:pt x="4294" y="3727"/>
                    <a:pt x="4303" y="3718"/>
                  </a:cubicBezTo>
                  <a:cubicBezTo>
                    <a:pt x="4436" y="3585"/>
                    <a:pt x="4395" y="3668"/>
                    <a:pt x="4228" y="3426"/>
                  </a:cubicBezTo>
                  <a:cubicBezTo>
                    <a:pt x="4228" y="3426"/>
                    <a:pt x="4010" y="3192"/>
                    <a:pt x="3860" y="3025"/>
                  </a:cubicBezTo>
                  <a:cubicBezTo>
                    <a:pt x="3459" y="2616"/>
                    <a:pt x="1763" y="1964"/>
                    <a:pt x="1763" y="1964"/>
                  </a:cubicBezTo>
                  <a:cubicBezTo>
                    <a:pt x="1733" y="1962"/>
                    <a:pt x="1704" y="1961"/>
                    <a:pt x="1674" y="1961"/>
                  </a:cubicBezTo>
                  <a:close/>
                  <a:moveTo>
                    <a:pt x="2899" y="318"/>
                  </a:moveTo>
                  <a:lnTo>
                    <a:pt x="2908" y="444"/>
                  </a:lnTo>
                  <a:cubicBezTo>
                    <a:pt x="3217" y="769"/>
                    <a:pt x="3484" y="1129"/>
                    <a:pt x="3718" y="1513"/>
                  </a:cubicBezTo>
                  <a:cubicBezTo>
                    <a:pt x="3935" y="1905"/>
                    <a:pt x="4111" y="2306"/>
                    <a:pt x="4261" y="2724"/>
                  </a:cubicBezTo>
                  <a:cubicBezTo>
                    <a:pt x="4403" y="3209"/>
                    <a:pt x="4629" y="3877"/>
                    <a:pt x="4629" y="3877"/>
                  </a:cubicBezTo>
                  <a:lnTo>
                    <a:pt x="4771" y="3501"/>
                  </a:lnTo>
                  <a:cubicBezTo>
                    <a:pt x="4729" y="3025"/>
                    <a:pt x="4712" y="2858"/>
                    <a:pt x="4679" y="2666"/>
                  </a:cubicBezTo>
                  <a:cubicBezTo>
                    <a:pt x="4679" y="2616"/>
                    <a:pt x="4662" y="2565"/>
                    <a:pt x="4654" y="2515"/>
                  </a:cubicBezTo>
                  <a:cubicBezTo>
                    <a:pt x="4520" y="1972"/>
                    <a:pt x="3893" y="1078"/>
                    <a:pt x="3893" y="1078"/>
                  </a:cubicBezTo>
                  <a:cubicBezTo>
                    <a:pt x="3534" y="686"/>
                    <a:pt x="2899" y="318"/>
                    <a:pt x="2899" y="318"/>
                  </a:cubicBezTo>
                  <a:close/>
                  <a:moveTo>
                    <a:pt x="4808" y="4629"/>
                  </a:moveTo>
                  <a:cubicBezTo>
                    <a:pt x="4809" y="4632"/>
                    <a:pt x="4809" y="4636"/>
                    <a:pt x="4810" y="4640"/>
                  </a:cubicBezTo>
                  <a:lnTo>
                    <a:pt x="4810" y="4640"/>
                  </a:lnTo>
                  <a:lnTo>
                    <a:pt x="4812" y="4629"/>
                  </a:lnTo>
                  <a:close/>
                  <a:moveTo>
                    <a:pt x="4804" y="4629"/>
                  </a:moveTo>
                  <a:cubicBezTo>
                    <a:pt x="4704" y="4646"/>
                    <a:pt x="4796" y="4721"/>
                    <a:pt x="4796" y="4721"/>
                  </a:cubicBezTo>
                  <a:cubicBezTo>
                    <a:pt x="4824" y="4711"/>
                    <a:pt x="4817" y="4668"/>
                    <a:pt x="4810" y="4640"/>
                  </a:cubicBezTo>
                  <a:lnTo>
                    <a:pt x="4810" y="4640"/>
                  </a:lnTo>
                  <a:lnTo>
                    <a:pt x="4809" y="4648"/>
                  </a:lnTo>
                  <a:lnTo>
                    <a:pt x="4809" y="4648"/>
                  </a:lnTo>
                  <a:cubicBezTo>
                    <a:pt x="4807" y="4641"/>
                    <a:pt x="4806" y="4634"/>
                    <a:pt x="4804" y="4629"/>
                  </a:cubicBezTo>
                  <a:close/>
                  <a:moveTo>
                    <a:pt x="5389" y="4027"/>
                  </a:moveTo>
                  <a:cubicBezTo>
                    <a:pt x="4963" y="4103"/>
                    <a:pt x="5263" y="4119"/>
                    <a:pt x="5263" y="4119"/>
                  </a:cubicBezTo>
                  <a:cubicBezTo>
                    <a:pt x="5263" y="4119"/>
                    <a:pt x="5121" y="4136"/>
                    <a:pt x="5430" y="4245"/>
                  </a:cubicBezTo>
                  <a:lnTo>
                    <a:pt x="5489" y="4270"/>
                  </a:lnTo>
                  <a:cubicBezTo>
                    <a:pt x="5488" y="4269"/>
                    <a:pt x="5487" y="4269"/>
                    <a:pt x="5487" y="4269"/>
                  </a:cubicBezTo>
                  <a:lnTo>
                    <a:pt x="5487" y="4269"/>
                  </a:lnTo>
                  <a:cubicBezTo>
                    <a:pt x="5482" y="4269"/>
                    <a:pt x="5688" y="4356"/>
                    <a:pt x="5840" y="4420"/>
                  </a:cubicBezTo>
                  <a:cubicBezTo>
                    <a:pt x="6057" y="4504"/>
                    <a:pt x="6533" y="4654"/>
                    <a:pt x="6533" y="4654"/>
                  </a:cubicBezTo>
                  <a:cubicBezTo>
                    <a:pt x="7169" y="4800"/>
                    <a:pt x="7811" y="4876"/>
                    <a:pt x="8459" y="4876"/>
                  </a:cubicBezTo>
                  <a:cubicBezTo>
                    <a:pt x="8552" y="4876"/>
                    <a:pt x="8645" y="4874"/>
                    <a:pt x="8739" y="4871"/>
                  </a:cubicBezTo>
                  <a:lnTo>
                    <a:pt x="8847" y="4763"/>
                  </a:lnTo>
                  <a:lnTo>
                    <a:pt x="8655" y="4646"/>
                  </a:lnTo>
                  <a:cubicBezTo>
                    <a:pt x="8146" y="4629"/>
                    <a:pt x="7644" y="4554"/>
                    <a:pt x="7151" y="4437"/>
                  </a:cubicBezTo>
                  <a:cubicBezTo>
                    <a:pt x="6199" y="4220"/>
                    <a:pt x="6550" y="4286"/>
                    <a:pt x="6433" y="4261"/>
                  </a:cubicBezTo>
                  <a:cubicBezTo>
                    <a:pt x="6082" y="4161"/>
                    <a:pt x="5740" y="4086"/>
                    <a:pt x="5389" y="4027"/>
                  </a:cubicBezTo>
                  <a:close/>
                  <a:moveTo>
                    <a:pt x="3182" y="3644"/>
                  </a:moveTo>
                  <a:cubicBezTo>
                    <a:pt x="2424" y="3644"/>
                    <a:pt x="1664" y="3895"/>
                    <a:pt x="969" y="4220"/>
                  </a:cubicBezTo>
                  <a:cubicBezTo>
                    <a:pt x="911" y="4253"/>
                    <a:pt x="502" y="4462"/>
                    <a:pt x="209" y="4654"/>
                  </a:cubicBezTo>
                  <a:cubicBezTo>
                    <a:pt x="117" y="4712"/>
                    <a:pt x="42" y="4796"/>
                    <a:pt x="0" y="4896"/>
                  </a:cubicBezTo>
                  <a:lnTo>
                    <a:pt x="142" y="4938"/>
                  </a:lnTo>
                  <a:cubicBezTo>
                    <a:pt x="343" y="4863"/>
                    <a:pt x="543" y="4788"/>
                    <a:pt x="752" y="4721"/>
                  </a:cubicBezTo>
                  <a:cubicBezTo>
                    <a:pt x="1395" y="4520"/>
                    <a:pt x="769" y="4712"/>
                    <a:pt x="1421" y="4512"/>
                  </a:cubicBezTo>
                  <a:cubicBezTo>
                    <a:pt x="2022" y="4328"/>
                    <a:pt x="3384" y="4169"/>
                    <a:pt x="3384" y="4169"/>
                  </a:cubicBezTo>
                  <a:cubicBezTo>
                    <a:pt x="4010" y="4128"/>
                    <a:pt x="4403" y="4111"/>
                    <a:pt x="4403" y="4111"/>
                  </a:cubicBezTo>
                  <a:cubicBezTo>
                    <a:pt x="4537" y="4052"/>
                    <a:pt x="4244" y="3835"/>
                    <a:pt x="4236" y="3827"/>
                  </a:cubicBezTo>
                  <a:cubicBezTo>
                    <a:pt x="3890" y="3699"/>
                    <a:pt x="3536" y="3644"/>
                    <a:pt x="3182" y="3644"/>
                  </a:cubicBezTo>
                  <a:close/>
                  <a:moveTo>
                    <a:pt x="4080" y="4276"/>
                  </a:moveTo>
                  <a:cubicBezTo>
                    <a:pt x="3987" y="4276"/>
                    <a:pt x="3902" y="4286"/>
                    <a:pt x="3902" y="4286"/>
                  </a:cubicBezTo>
                  <a:cubicBezTo>
                    <a:pt x="3016" y="4470"/>
                    <a:pt x="2832" y="4621"/>
                    <a:pt x="2197" y="4938"/>
                  </a:cubicBezTo>
                  <a:cubicBezTo>
                    <a:pt x="1771" y="5147"/>
                    <a:pt x="1220" y="5865"/>
                    <a:pt x="1220" y="5865"/>
                  </a:cubicBezTo>
                  <a:lnTo>
                    <a:pt x="1354" y="5865"/>
                  </a:lnTo>
                  <a:cubicBezTo>
                    <a:pt x="2022" y="5306"/>
                    <a:pt x="2799" y="5105"/>
                    <a:pt x="3442" y="4754"/>
                  </a:cubicBezTo>
                  <a:lnTo>
                    <a:pt x="4236" y="4412"/>
                  </a:lnTo>
                  <a:cubicBezTo>
                    <a:pt x="4219" y="4403"/>
                    <a:pt x="4303" y="4395"/>
                    <a:pt x="4294" y="4387"/>
                  </a:cubicBezTo>
                  <a:cubicBezTo>
                    <a:pt x="4342" y="4295"/>
                    <a:pt x="4205" y="4276"/>
                    <a:pt x="4080" y="4276"/>
                  </a:cubicBezTo>
                  <a:close/>
                  <a:moveTo>
                    <a:pt x="4611" y="4831"/>
                  </a:moveTo>
                  <a:cubicBezTo>
                    <a:pt x="4587" y="4831"/>
                    <a:pt x="4587" y="4913"/>
                    <a:pt x="4587" y="4913"/>
                  </a:cubicBezTo>
                  <a:cubicBezTo>
                    <a:pt x="4587" y="4913"/>
                    <a:pt x="4576" y="4887"/>
                    <a:pt x="4574" y="4887"/>
                  </a:cubicBezTo>
                  <a:lnTo>
                    <a:pt x="4574" y="4887"/>
                  </a:lnTo>
                  <a:cubicBezTo>
                    <a:pt x="4573" y="4887"/>
                    <a:pt x="4577" y="4904"/>
                    <a:pt x="4595" y="4963"/>
                  </a:cubicBezTo>
                  <a:cubicBezTo>
                    <a:pt x="4879" y="5999"/>
                    <a:pt x="4720" y="5423"/>
                    <a:pt x="4762" y="5807"/>
                  </a:cubicBezTo>
                  <a:cubicBezTo>
                    <a:pt x="4812" y="6283"/>
                    <a:pt x="5088" y="7260"/>
                    <a:pt x="5088" y="7260"/>
                  </a:cubicBezTo>
                  <a:lnTo>
                    <a:pt x="5155" y="7160"/>
                  </a:lnTo>
                  <a:cubicBezTo>
                    <a:pt x="5121" y="6843"/>
                    <a:pt x="5105" y="6525"/>
                    <a:pt x="5071" y="6216"/>
                  </a:cubicBezTo>
                  <a:cubicBezTo>
                    <a:pt x="5046" y="6016"/>
                    <a:pt x="5013" y="5815"/>
                    <a:pt x="4971" y="5623"/>
                  </a:cubicBezTo>
                  <a:cubicBezTo>
                    <a:pt x="4963" y="5598"/>
                    <a:pt x="4954" y="5581"/>
                    <a:pt x="4954" y="5556"/>
                  </a:cubicBezTo>
                  <a:cubicBezTo>
                    <a:pt x="4938" y="5514"/>
                    <a:pt x="4812" y="5205"/>
                    <a:pt x="4670" y="4913"/>
                  </a:cubicBezTo>
                  <a:cubicBezTo>
                    <a:pt x="4642" y="4852"/>
                    <a:pt x="4624" y="4831"/>
                    <a:pt x="4611" y="4831"/>
                  </a:cubicBezTo>
                  <a:close/>
                  <a:moveTo>
                    <a:pt x="4807" y="4609"/>
                  </a:moveTo>
                  <a:cubicBezTo>
                    <a:pt x="4804" y="4609"/>
                    <a:pt x="4804" y="4615"/>
                    <a:pt x="4804" y="4629"/>
                  </a:cubicBezTo>
                  <a:lnTo>
                    <a:pt x="4808" y="4629"/>
                  </a:lnTo>
                  <a:cubicBezTo>
                    <a:pt x="4806" y="4621"/>
                    <a:pt x="4805" y="4615"/>
                    <a:pt x="4807" y="4615"/>
                  </a:cubicBezTo>
                  <a:lnTo>
                    <a:pt x="4807" y="4615"/>
                  </a:lnTo>
                  <a:cubicBezTo>
                    <a:pt x="4812" y="4615"/>
                    <a:pt x="4844" y="4666"/>
                    <a:pt x="4954" y="4838"/>
                  </a:cubicBezTo>
                  <a:cubicBezTo>
                    <a:pt x="5146" y="5147"/>
                    <a:pt x="5305" y="5473"/>
                    <a:pt x="5439" y="5815"/>
                  </a:cubicBezTo>
                  <a:cubicBezTo>
                    <a:pt x="5573" y="6133"/>
                    <a:pt x="5915" y="7277"/>
                    <a:pt x="5915" y="7277"/>
                  </a:cubicBezTo>
                  <a:lnTo>
                    <a:pt x="5982" y="7202"/>
                  </a:lnTo>
                  <a:cubicBezTo>
                    <a:pt x="5974" y="6893"/>
                    <a:pt x="5940" y="6592"/>
                    <a:pt x="5882" y="6291"/>
                  </a:cubicBezTo>
                  <a:cubicBezTo>
                    <a:pt x="5840" y="6141"/>
                    <a:pt x="5790" y="5982"/>
                    <a:pt x="5731" y="5832"/>
                  </a:cubicBezTo>
                  <a:cubicBezTo>
                    <a:pt x="5554" y="5380"/>
                    <a:pt x="5431" y="4618"/>
                    <a:pt x="4882" y="4618"/>
                  </a:cubicBezTo>
                  <a:cubicBezTo>
                    <a:pt x="4862" y="4618"/>
                    <a:pt x="4842" y="4619"/>
                    <a:pt x="4821" y="4621"/>
                  </a:cubicBezTo>
                  <a:cubicBezTo>
                    <a:pt x="4813" y="4613"/>
                    <a:pt x="4809" y="4609"/>
                    <a:pt x="4807" y="460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386;p14">
              <a:extLst>
                <a:ext uri="{FF2B5EF4-FFF2-40B4-BE49-F238E27FC236}">
                  <a16:creationId xmlns:a16="http://schemas.microsoft.com/office/drawing/2014/main" id="{8DD978BC-5373-EDD5-48E4-33E47755C4C7}"/>
                </a:ext>
              </a:extLst>
            </p:cNvPr>
            <p:cNvSpPr/>
            <p:nvPr/>
          </p:nvSpPr>
          <p:spPr>
            <a:xfrm>
              <a:off x="7256161" y="4759012"/>
              <a:ext cx="157601" cy="142606"/>
            </a:xfrm>
            <a:custGeom>
              <a:avLst/>
              <a:gdLst/>
              <a:ahLst/>
              <a:cxnLst/>
              <a:rect l="l" t="t" r="r" b="b"/>
              <a:pathLst>
                <a:path w="3195" h="2891" extrusionOk="0">
                  <a:moveTo>
                    <a:pt x="1627" y="0"/>
                  </a:moveTo>
                  <a:cubicBezTo>
                    <a:pt x="1089" y="0"/>
                    <a:pt x="587" y="373"/>
                    <a:pt x="363" y="987"/>
                  </a:cubicBezTo>
                  <a:cubicBezTo>
                    <a:pt x="1" y="1984"/>
                    <a:pt x="965" y="2890"/>
                    <a:pt x="1891" y="2890"/>
                  </a:cubicBezTo>
                  <a:cubicBezTo>
                    <a:pt x="2013" y="2890"/>
                    <a:pt x="2134" y="2875"/>
                    <a:pt x="2251" y="2842"/>
                  </a:cubicBezTo>
                  <a:cubicBezTo>
                    <a:pt x="2927" y="2650"/>
                    <a:pt x="3195" y="1898"/>
                    <a:pt x="3053" y="1271"/>
                  </a:cubicBezTo>
                  <a:cubicBezTo>
                    <a:pt x="2961" y="904"/>
                    <a:pt x="2752" y="578"/>
                    <a:pt x="2468" y="327"/>
                  </a:cubicBezTo>
                  <a:cubicBezTo>
                    <a:pt x="2201" y="103"/>
                    <a:pt x="1909" y="0"/>
                    <a:pt x="16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387;p14">
              <a:extLst>
                <a:ext uri="{FF2B5EF4-FFF2-40B4-BE49-F238E27FC236}">
                  <a16:creationId xmlns:a16="http://schemas.microsoft.com/office/drawing/2014/main" id="{F4703FFF-87DD-CF8B-CC00-0912157C4C21}"/>
                </a:ext>
              </a:extLst>
            </p:cNvPr>
            <p:cNvSpPr/>
            <p:nvPr/>
          </p:nvSpPr>
          <p:spPr>
            <a:xfrm>
              <a:off x="8680443" y="3934059"/>
              <a:ext cx="651962" cy="663504"/>
            </a:xfrm>
            <a:custGeom>
              <a:avLst/>
              <a:gdLst/>
              <a:ahLst/>
              <a:cxnLst/>
              <a:rect l="l" t="t" r="r" b="b"/>
              <a:pathLst>
                <a:path w="13217" h="13451" extrusionOk="0">
                  <a:moveTo>
                    <a:pt x="10201" y="5155"/>
                  </a:moveTo>
                  <a:cubicBezTo>
                    <a:pt x="10844" y="4996"/>
                    <a:pt x="11479" y="4938"/>
                    <a:pt x="12139" y="5122"/>
                  </a:cubicBezTo>
                  <a:cubicBezTo>
                    <a:pt x="12198" y="5147"/>
                    <a:pt x="12265" y="5163"/>
                    <a:pt x="12331" y="5188"/>
                  </a:cubicBezTo>
                  <a:cubicBezTo>
                    <a:pt x="12390" y="5213"/>
                    <a:pt x="12432" y="5222"/>
                    <a:pt x="12473" y="5247"/>
                  </a:cubicBezTo>
                  <a:cubicBezTo>
                    <a:pt x="12524" y="5264"/>
                    <a:pt x="12540" y="5280"/>
                    <a:pt x="12574" y="5289"/>
                  </a:cubicBezTo>
                  <a:cubicBezTo>
                    <a:pt x="12841" y="5414"/>
                    <a:pt x="13042" y="5648"/>
                    <a:pt x="13125" y="5940"/>
                  </a:cubicBezTo>
                  <a:cubicBezTo>
                    <a:pt x="13184" y="6141"/>
                    <a:pt x="13133" y="6358"/>
                    <a:pt x="13008" y="6525"/>
                  </a:cubicBezTo>
                  <a:cubicBezTo>
                    <a:pt x="12824" y="6734"/>
                    <a:pt x="12540" y="6817"/>
                    <a:pt x="12290" y="6893"/>
                  </a:cubicBezTo>
                  <a:cubicBezTo>
                    <a:pt x="12440" y="7035"/>
                    <a:pt x="12590" y="7193"/>
                    <a:pt x="12732" y="7360"/>
                  </a:cubicBezTo>
                  <a:cubicBezTo>
                    <a:pt x="13217" y="7970"/>
                    <a:pt x="13108" y="8864"/>
                    <a:pt x="12490" y="9340"/>
                  </a:cubicBezTo>
                  <a:cubicBezTo>
                    <a:pt x="11688" y="10009"/>
                    <a:pt x="10510" y="9900"/>
                    <a:pt x="9474" y="9457"/>
                  </a:cubicBezTo>
                  <a:cubicBezTo>
                    <a:pt x="9683" y="9800"/>
                    <a:pt x="9842" y="10176"/>
                    <a:pt x="9942" y="10568"/>
                  </a:cubicBezTo>
                  <a:cubicBezTo>
                    <a:pt x="10151" y="11496"/>
                    <a:pt x="9900" y="12598"/>
                    <a:pt x="9107" y="12983"/>
                  </a:cubicBezTo>
                  <a:cubicBezTo>
                    <a:pt x="8129" y="13451"/>
                    <a:pt x="6768" y="12849"/>
                    <a:pt x="6392" y="11771"/>
                  </a:cubicBezTo>
                  <a:cubicBezTo>
                    <a:pt x="6233" y="11930"/>
                    <a:pt x="6058" y="12064"/>
                    <a:pt x="5865" y="12181"/>
                  </a:cubicBezTo>
                  <a:cubicBezTo>
                    <a:pt x="5398" y="12415"/>
                    <a:pt x="4830" y="12197"/>
                    <a:pt x="4637" y="11713"/>
                  </a:cubicBezTo>
                  <a:cubicBezTo>
                    <a:pt x="4445" y="11203"/>
                    <a:pt x="4495" y="10660"/>
                    <a:pt x="4671" y="10092"/>
                  </a:cubicBezTo>
                  <a:cubicBezTo>
                    <a:pt x="3944" y="10769"/>
                    <a:pt x="2916" y="11228"/>
                    <a:pt x="1939" y="10919"/>
                  </a:cubicBezTo>
                  <a:cubicBezTo>
                    <a:pt x="1906" y="10911"/>
                    <a:pt x="1872" y="10894"/>
                    <a:pt x="1839" y="10877"/>
                  </a:cubicBezTo>
                  <a:cubicBezTo>
                    <a:pt x="1287" y="10593"/>
                    <a:pt x="1145" y="9700"/>
                    <a:pt x="1455" y="9115"/>
                  </a:cubicBezTo>
                  <a:cubicBezTo>
                    <a:pt x="1571" y="8906"/>
                    <a:pt x="1747" y="8614"/>
                    <a:pt x="1747" y="8614"/>
                  </a:cubicBezTo>
                  <a:lnTo>
                    <a:pt x="1680" y="8614"/>
                  </a:lnTo>
                  <a:cubicBezTo>
                    <a:pt x="987" y="8588"/>
                    <a:pt x="1" y="8430"/>
                    <a:pt x="293" y="7411"/>
                  </a:cubicBezTo>
                  <a:cubicBezTo>
                    <a:pt x="494" y="6717"/>
                    <a:pt x="1287" y="6391"/>
                    <a:pt x="1881" y="6249"/>
                  </a:cubicBezTo>
                  <a:cubicBezTo>
                    <a:pt x="1964" y="6224"/>
                    <a:pt x="2056" y="6208"/>
                    <a:pt x="2140" y="6191"/>
                  </a:cubicBezTo>
                  <a:cubicBezTo>
                    <a:pt x="2031" y="6157"/>
                    <a:pt x="1914" y="6116"/>
                    <a:pt x="1805" y="6082"/>
                  </a:cubicBezTo>
                  <a:cubicBezTo>
                    <a:pt x="1154" y="5848"/>
                    <a:pt x="527" y="5330"/>
                    <a:pt x="644" y="4587"/>
                  </a:cubicBezTo>
                  <a:cubicBezTo>
                    <a:pt x="686" y="4378"/>
                    <a:pt x="769" y="4178"/>
                    <a:pt x="895" y="4010"/>
                  </a:cubicBezTo>
                  <a:cubicBezTo>
                    <a:pt x="953" y="3877"/>
                    <a:pt x="1037" y="3760"/>
                    <a:pt x="1137" y="3660"/>
                  </a:cubicBezTo>
                  <a:cubicBezTo>
                    <a:pt x="1580" y="3242"/>
                    <a:pt x="2256" y="3142"/>
                    <a:pt x="2825" y="3284"/>
                  </a:cubicBezTo>
                  <a:cubicBezTo>
                    <a:pt x="2825" y="3284"/>
                    <a:pt x="2457" y="2640"/>
                    <a:pt x="2424" y="2264"/>
                  </a:cubicBezTo>
                  <a:cubicBezTo>
                    <a:pt x="2357" y="1613"/>
                    <a:pt x="2891" y="1053"/>
                    <a:pt x="3551" y="1087"/>
                  </a:cubicBezTo>
                  <a:cubicBezTo>
                    <a:pt x="4713" y="1120"/>
                    <a:pt x="5665" y="2114"/>
                    <a:pt x="6191" y="3100"/>
                  </a:cubicBezTo>
                  <a:cubicBezTo>
                    <a:pt x="6108" y="2206"/>
                    <a:pt x="6367" y="1329"/>
                    <a:pt x="6901" y="619"/>
                  </a:cubicBezTo>
                  <a:cubicBezTo>
                    <a:pt x="7269" y="159"/>
                    <a:pt x="8037" y="1"/>
                    <a:pt x="8464" y="468"/>
                  </a:cubicBezTo>
                  <a:cubicBezTo>
                    <a:pt x="8731" y="761"/>
                    <a:pt x="8839" y="1187"/>
                    <a:pt x="8906" y="1588"/>
                  </a:cubicBezTo>
                  <a:lnTo>
                    <a:pt x="8940" y="1797"/>
                  </a:lnTo>
                  <a:lnTo>
                    <a:pt x="8990" y="1772"/>
                  </a:lnTo>
                  <a:cubicBezTo>
                    <a:pt x="9909" y="1270"/>
                    <a:pt x="11053" y="1162"/>
                    <a:pt x="11822" y="1880"/>
                  </a:cubicBezTo>
                  <a:cubicBezTo>
                    <a:pt x="11956" y="2006"/>
                    <a:pt x="12056" y="2173"/>
                    <a:pt x="12106" y="2348"/>
                  </a:cubicBezTo>
                  <a:cubicBezTo>
                    <a:pt x="12240" y="2908"/>
                    <a:pt x="11880" y="3467"/>
                    <a:pt x="11555" y="3885"/>
                  </a:cubicBezTo>
                  <a:cubicBezTo>
                    <a:pt x="11179" y="4378"/>
                    <a:pt x="10719" y="4804"/>
                    <a:pt x="10201" y="5155"/>
                  </a:cubicBezTo>
                  <a:close/>
                </a:path>
              </a:pathLst>
            </a:custGeom>
            <a:solidFill>
              <a:srgbClr val="F7A9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388;p14">
              <a:extLst>
                <a:ext uri="{FF2B5EF4-FFF2-40B4-BE49-F238E27FC236}">
                  <a16:creationId xmlns:a16="http://schemas.microsoft.com/office/drawing/2014/main" id="{6F17CAE3-39E1-6D06-6734-0BA7B632D8E0}"/>
                </a:ext>
              </a:extLst>
            </p:cNvPr>
            <p:cNvSpPr/>
            <p:nvPr/>
          </p:nvSpPr>
          <p:spPr>
            <a:xfrm>
              <a:off x="8782255" y="4041198"/>
              <a:ext cx="437239" cy="404288"/>
            </a:xfrm>
            <a:custGeom>
              <a:avLst/>
              <a:gdLst/>
              <a:ahLst/>
              <a:cxnLst/>
              <a:rect l="l" t="t" r="r" b="b"/>
              <a:pathLst>
                <a:path w="8864" h="8196" extrusionOk="0">
                  <a:moveTo>
                    <a:pt x="7995" y="1421"/>
                  </a:moveTo>
                  <a:lnTo>
                    <a:pt x="7803" y="1479"/>
                  </a:lnTo>
                  <a:cubicBezTo>
                    <a:pt x="7327" y="2123"/>
                    <a:pt x="6600" y="2757"/>
                    <a:pt x="5923" y="3367"/>
                  </a:cubicBezTo>
                  <a:cubicBezTo>
                    <a:pt x="5046" y="4144"/>
                    <a:pt x="5539" y="3726"/>
                    <a:pt x="5105" y="3977"/>
                  </a:cubicBezTo>
                  <a:cubicBezTo>
                    <a:pt x="5105" y="3977"/>
                    <a:pt x="4979" y="4153"/>
                    <a:pt x="5080" y="4178"/>
                  </a:cubicBezTo>
                  <a:cubicBezTo>
                    <a:pt x="5082" y="4179"/>
                    <a:pt x="5085" y="4179"/>
                    <a:pt x="5088" y="4179"/>
                  </a:cubicBezTo>
                  <a:cubicBezTo>
                    <a:pt x="5105" y="4179"/>
                    <a:pt x="5130" y="4161"/>
                    <a:pt x="5130" y="4161"/>
                  </a:cubicBezTo>
                  <a:lnTo>
                    <a:pt x="5130" y="4161"/>
                  </a:lnTo>
                  <a:cubicBezTo>
                    <a:pt x="5136" y="4165"/>
                    <a:pt x="5150" y="4174"/>
                    <a:pt x="5180" y="4194"/>
                  </a:cubicBezTo>
                  <a:cubicBezTo>
                    <a:pt x="5180" y="4194"/>
                    <a:pt x="5539" y="4161"/>
                    <a:pt x="5564" y="4153"/>
                  </a:cubicBezTo>
                  <a:cubicBezTo>
                    <a:pt x="5907" y="3985"/>
                    <a:pt x="6207" y="3768"/>
                    <a:pt x="6466" y="3509"/>
                  </a:cubicBezTo>
                  <a:cubicBezTo>
                    <a:pt x="6926" y="3083"/>
                    <a:pt x="7686" y="2265"/>
                    <a:pt x="7686" y="2265"/>
                  </a:cubicBezTo>
                  <a:cubicBezTo>
                    <a:pt x="7845" y="2014"/>
                    <a:pt x="7953" y="1722"/>
                    <a:pt x="7995" y="1421"/>
                  </a:cubicBezTo>
                  <a:close/>
                  <a:moveTo>
                    <a:pt x="5222" y="4554"/>
                  </a:moveTo>
                  <a:cubicBezTo>
                    <a:pt x="5228" y="4555"/>
                    <a:pt x="5233" y="4557"/>
                    <a:pt x="5238" y="4558"/>
                  </a:cubicBezTo>
                  <a:lnTo>
                    <a:pt x="5238" y="4558"/>
                  </a:lnTo>
                  <a:cubicBezTo>
                    <a:pt x="5237" y="4556"/>
                    <a:pt x="5245" y="4554"/>
                    <a:pt x="5272" y="4554"/>
                  </a:cubicBezTo>
                  <a:close/>
                  <a:moveTo>
                    <a:pt x="5238" y="4558"/>
                  </a:moveTo>
                  <a:cubicBezTo>
                    <a:pt x="5238" y="4561"/>
                    <a:pt x="5252" y="4565"/>
                    <a:pt x="5255" y="4565"/>
                  </a:cubicBezTo>
                  <a:cubicBezTo>
                    <a:pt x="5257" y="4565"/>
                    <a:pt x="5254" y="4563"/>
                    <a:pt x="5238" y="4558"/>
                  </a:cubicBezTo>
                  <a:close/>
                  <a:moveTo>
                    <a:pt x="5422" y="1"/>
                  </a:moveTo>
                  <a:lnTo>
                    <a:pt x="5188" y="84"/>
                  </a:lnTo>
                  <a:cubicBezTo>
                    <a:pt x="5188" y="84"/>
                    <a:pt x="4938" y="569"/>
                    <a:pt x="4796" y="920"/>
                  </a:cubicBezTo>
                  <a:cubicBezTo>
                    <a:pt x="4737" y="1062"/>
                    <a:pt x="4687" y="1204"/>
                    <a:pt x="4637" y="1346"/>
                  </a:cubicBezTo>
                  <a:cubicBezTo>
                    <a:pt x="4595" y="1479"/>
                    <a:pt x="4553" y="1613"/>
                    <a:pt x="4512" y="1755"/>
                  </a:cubicBezTo>
                  <a:cubicBezTo>
                    <a:pt x="4453" y="2014"/>
                    <a:pt x="4378" y="2265"/>
                    <a:pt x="4294" y="2515"/>
                  </a:cubicBezTo>
                  <a:cubicBezTo>
                    <a:pt x="4285" y="2537"/>
                    <a:pt x="4277" y="2558"/>
                    <a:pt x="4269" y="2580"/>
                  </a:cubicBezTo>
                  <a:lnTo>
                    <a:pt x="4269" y="2580"/>
                  </a:lnTo>
                  <a:cubicBezTo>
                    <a:pt x="4081" y="2256"/>
                    <a:pt x="3902" y="1997"/>
                    <a:pt x="3902" y="1997"/>
                  </a:cubicBezTo>
                  <a:cubicBezTo>
                    <a:pt x="3534" y="1596"/>
                    <a:pt x="2899" y="1237"/>
                    <a:pt x="2899" y="1237"/>
                  </a:cubicBezTo>
                  <a:lnTo>
                    <a:pt x="2899" y="1237"/>
                  </a:lnTo>
                  <a:lnTo>
                    <a:pt x="2908" y="1362"/>
                  </a:lnTo>
                  <a:cubicBezTo>
                    <a:pt x="3217" y="1688"/>
                    <a:pt x="3492" y="2047"/>
                    <a:pt x="3718" y="2432"/>
                  </a:cubicBezTo>
                  <a:cubicBezTo>
                    <a:pt x="3935" y="2816"/>
                    <a:pt x="4119" y="3225"/>
                    <a:pt x="4269" y="3643"/>
                  </a:cubicBezTo>
                  <a:cubicBezTo>
                    <a:pt x="4403" y="4127"/>
                    <a:pt x="4637" y="4796"/>
                    <a:pt x="4637" y="4796"/>
                  </a:cubicBezTo>
                  <a:lnTo>
                    <a:pt x="4771" y="4420"/>
                  </a:lnTo>
                  <a:cubicBezTo>
                    <a:pt x="4729" y="3944"/>
                    <a:pt x="4712" y="3777"/>
                    <a:pt x="4687" y="3584"/>
                  </a:cubicBezTo>
                  <a:cubicBezTo>
                    <a:pt x="4679" y="3534"/>
                    <a:pt x="4670" y="3484"/>
                    <a:pt x="4662" y="3434"/>
                  </a:cubicBezTo>
                  <a:cubicBezTo>
                    <a:pt x="4620" y="3272"/>
                    <a:pt x="4535" y="3079"/>
                    <a:pt x="4437" y="2888"/>
                  </a:cubicBezTo>
                  <a:lnTo>
                    <a:pt x="4437" y="2888"/>
                  </a:lnTo>
                  <a:cubicBezTo>
                    <a:pt x="4440" y="2887"/>
                    <a:pt x="4442" y="2885"/>
                    <a:pt x="4445" y="2883"/>
                  </a:cubicBezTo>
                  <a:cubicBezTo>
                    <a:pt x="4578" y="2716"/>
                    <a:pt x="4687" y="2532"/>
                    <a:pt x="4787" y="2340"/>
                  </a:cubicBezTo>
                  <a:lnTo>
                    <a:pt x="4971" y="1830"/>
                  </a:lnTo>
                  <a:cubicBezTo>
                    <a:pt x="5146" y="1312"/>
                    <a:pt x="5280" y="778"/>
                    <a:pt x="5489" y="268"/>
                  </a:cubicBezTo>
                  <a:lnTo>
                    <a:pt x="6090" y="1187"/>
                  </a:lnTo>
                  <a:cubicBezTo>
                    <a:pt x="6124" y="1112"/>
                    <a:pt x="5422" y="1"/>
                    <a:pt x="5422" y="1"/>
                  </a:cubicBezTo>
                  <a:close/>
                  <a:moveTo>
                    <a:pt x="4812" y="5539"/>
                  </a:moveTo>
                  <a:lnTo>
                    <a:pt x="4812" y="5539"/>
                  </a:lnTo>
                  <a:cubicBezTo>
                    <a:pt x="4814" y="5541"/>
                    <a:pt x="4816" y="5544"/>
                    <a:pt x="4819" y="5548"/>
                  </a:cubicBezTo>
                  <a:lnTo>
                    <a:pt x="4821" y="5548"/>
                  </a:lnTo>
                  <a:lnTo>
                    <a:pt x="4820" y="5550"/>
                  </a:lnTo>
                  <a:lnTo>
                    <a:pt x="4820" y="5550"/>
                  </a:lnTo>
                  <a:cubicBezTo>
                    <a:pt x="4820" y="5549"/>
                    <a:pt x="4819" y="5548"/>
                    <a:pt x="4819" y="5548"/>
                  </a:cubicBezTo>
                  <a:lnTo>
                    <a:pt x="4812" y="5548"/>
                  </a:lnTo>
                  <a:cubicBezTo>
                    <a:pt x="4812" y="5544"/>
                    <a:pt x="4812" y="5542"/>
                    <a:pt x="4812" y="5539"/>
                  </a:cubicBezTo>
                  <a:close/>
                  <a:moveTo>
                    <a:pt x="4808" y="5548"/>
                  </a:moveTo>
                  <a:cubicBezTo>
                    <a:pt x="4714" y="5567"/>
                    <a:pt x="4796" y="5640"/>
                    <a:pt x="4796" y="5640"/>
                  </a:cubicBezTo>
                  <a:cubicBezTo>
                    <a:pt x="4810" y="5635"/>
                    <a:pt x="4815" y="5622"/>
                    <a:pt x="4816" y="5607"/>
                  </a:cubicBezTo>
                  <a:lnTo>
                    <a:pt x="4816" y="5607"/>
                  </a:lnTo>
                  <a:cubicBezTo>
                    <a:pt x="4817" y="5595"/>
                    <a:pt x="4816" y="5582"/>
                    <a:pt x="4814" y="5571"/>
                  </a:cubicBezTo>
                  <a:lnTo>
                    <a:pt x="4814" y="5571"/>
                  </a:lnTo>
                  <a:lnTo>
                    <a:pt x="4813" y="5574"/>
                  </a:lnTo>
                  <a:lnTo>
                    <a:pt x="4813" y="5574"/>
                  </a:lnTo>
                  <a:cubicBezTo>
                    <a:pt x="4812" y="5564"/>
                    <a:pt x="4810" y="5555"/>
                    <a:pt x="4808" y="5548"/>
                  </a:cubicBezTo>
                  <a:close/>
                  <a:moveTo>
                    <a:pt x="5397" y="4946"/>
                  </a:moveTo>
                  <a:cubicBezTo>
                    <a:pt x="4971" y="5021"/>
                    <a:pt x="5272" y="5038"/>
                    <a:pt x="5272" y="5038"/>
                  </a:cubicBezTo>
                  <a:cubicBezTo>
                    <a:pt x="5272" y="5038"/>
                    <a:pt x="5130" y="5055"/>
                    <a:pt x="5447" y="5163"/>
                  </a:cubicBezTo>
                  <a:lnTo>
                    <a:pt x="5506" y="5188"/>
                  </a:lnTo>
                  <a:cubicBezTo>
                    <a:pt x="5504" y="5188"/>
                    <a:pt x="5503" y="5188"/>
                    <a:pt x="5503" y="5188"/>
                  </a:cubicBezTo>
                  <a:cubicBezTo>
                    <a:pt x="5491" y="5188"/>
                    <a:pt x="5696" y="5275"/>
                    <a:pt x="5848" y="5339"/>
                  </a:cubicBezTo>
                  <a:cubicBezTo>
                    <a:pt x="6065" y="5422"/>
                    <a:pt x="6550" y="5573"/>
                    <a:pt x="6550" y="5573"/>
                  </a:cubicBezTo>
                  <a:cubicBezTo>
                    <a:pt x="7178" y="5719"/>
                    <a:pt x="7825" y="5795"/>
                    <a:pt x="8470" y="5795"/>
                  </a:cubicBezTo>
                  <a:cubicBezTo>
                    <a:pt x="8562" y="5795"/>
                    <a:pt x="8655" y="5793"/>
                    <a:pt x="8747" y="5790"/>
                  </a:cubicBezTo>
                  <a:lnTo>
                    <a:pt x="8864" y="5681"/>
                  </a:lnTo>
                  <a:lnTo>
                    <a:pt x="8663" y="5564"/>
                  </a:lnTo>
                  <a:cubicBezTo>
                    <a:pt x="8162" y="5548"/>
                    <a:pt x="7661" y="5472"/>
                    <a:pt x="7168" y="5356"/>
                  </a:cubicBezTo>
                  <a:cubicBezTo>
                    <a:pt x="6207" y="5138"/>
                    <a:pt x="6558" y="5205"/>
                    <a:pt x="6441" y="5180"/>
                  </a:cubicBezTo>
                  <a:cubicBezTo>
                    <a:pt x="6099" y="5080"/>
                    <a:pt x="5748" y="5005"/>
                    <a:pt x="5397" y="4946"/>
                  </a:cubicBezTo>
                  <a:close/>
                  <a:moveTo>
                    <a:pt x="3189" y="4563"/>
                  </a:moveTo>
                  <a:cubicBezTo>
                    <a:pt x="2429" y="4563"/>
                    <a:pt x="1667" y="4814"/>
                    <a:pt x="978" y="5138"/>
                  </a:cubicBezTo>
                  <a:cubicBezTo>
                    <a:pt x="911" y="5172"/>
                    <a:pt x="510" y="5381"/>
                    <a:pt x="209" y="5573"/>
                  </a:cubicBezTo>
                  <a:cubicBezTo>
                    <a:pt x="117" y="5631"/>
                    <a:pt x="42" y="5715"/>
                    <a:pt x="0" y="5815"/>
                  </a:cubicBezTo>
                  <a:lnTo>
                    <a:pt x="151" y="5857"/>
                  </a:lnTo>
                  <a:cubicBezTo>
                    <a:pt x="351" y="5782"/>
                    <a:pt x="552" y="5706"/>
                    <a:pt x="761" y="5640"/>
                  </a:cubicBezTo>
                  <a:cubicBezTo>
                    <a:pt x="1395" y="5447"/>
                    <a:pt x="777" y="5631"/>
                    <a:pt x="1421" y="5431"/>
                  </a:cubicBezTo>
                  <a:cubicBezTo>
                    <a:pt x="2030" y="5247"/>
                    <a:pt x="3384" y="5088"/>
                    <a:pt x="3384" y="5088"/>
                  </a:cubicBezTo>
                  <a:cubicBezTo>
                    <a:pt x="4019" y="5046"/>
                    <a:pt x="4403" y="5030"/>
                    <a:pt x="4403" y="5030"/>
                  </a:cubicBezTo>
                  <a:cubicBezTo>
                    <a:pt x="4537" y="4971"/>
                    <a:pt x="4244" y="4754"/>
                    <a:pt x="4244" y="4746"/>
                  </a:cubicBezTo>
                  <a:cubicBezTo>
                    <a:pt x="3898" y="4618"/>
                    <a:pt x="3544" y="4563"/>
                    <a:pt x="3189" y="4563"/>
                  </a:cubicBezTo>
                  <a:close/>
                  <a:moveTo>
                    <a:pt x="4085" y="5195"/>
                  </a:moveTo>
                  <a:cubicBezTo>
                    <a:pt x="3994" y="5195"/>
                    <a:pt x="3910" y="5205"/>
                    <a:pt x="3910" y="5205"/>
                  </a:cubicBezTo>
                  <a:cubicBezTo>
                    <a:pt x="3025" y="5389"/>
                    <a:pt x="2841" y="5539"/>
                    <a:pt x="2206" y="5857"/>
                  </a:cubicBezTo>
                  <a:cubicBezTo>
                    <a:pt x="1780" y="6066"/>
                    <a:pt x="1220" y="6784"/>
                    <a:pt x="1220" y="6784"/>
                  </a:cubicBezTo>
                  <a:lnTo>
                    <a:pt x="1354" y="6784"/>
                  </a:lnTo>
                  <a:cubicBezTo>
                    <a:pt x="2022" y="6224"/>
                    <a:pt x="2807" y="6024"/>
                    <a:pt x="3442" y="5673"/>
                  </a:cubicBezTo>
                  <a:lnTo>
                    <a:pt x="4236" y="5330"/>
                  </a:lnTo>
                  <a:cubicBezTo>
                    <a:pt x="4219" y="5322"/>
                    <a:pt x="4303" y="5314"/>
                    <a:pt x="4303" y="5305"/>
                  </a:cubicBezTo>
                  <a:cubicBezTo>
                    <a:pt x="4346" y="5214"/>
                    <a:pt x="4209" y="5195"/>
                    <a:pt x="4085" y="5195"/>
                  </a:cubicBezTo>
                  <a:close/>
                  <a:moveTo>
                    <a:pt x="4614" y="5750"/>
                  </a:moveTo>
                  <a:cubicBezTo>
                    <a:pt x="4587" y="5750"/>
                    <a:pt x="4587" y="5832"/>
                    <a:pt x="4587" y="5832"/>
                  </a:cubicBezTo>
                  <a:cubicBezTo>
                    <a:pt x="4587" y="5832"/>
                    <a:pt x="4579" y="5806"/>
                    <a:pt x="4578" y="5806"/>
                  </a:cubicBezTo>
                  <a:lnTo>
                    <a:pt x="4578" y="5806"/>
                  </a:lnTo>
                  <a:cubicBezTo>
                    <a:pt x="4577" y="5806"/>
                    <a:pt x="4580" y="5822"/>
                    <a:pt x="4595" y="5882"/>
                  </a:cubicBezTo>
                  <a:cubicBezTo>
                    <a:pt x="4887" y="6918"/>
                    <a:pt x="4729" y="6341"/>
                    <a:pt x="4762" y="6726"/>
                  </a:cubicBezTo>
                  <a:cubicBezTo>
                    <a:pt x="4812" y="7202"/>
                    <a:pt x="5088" y="8179"/>
                    <a:pt x="5088" y="8179"/>
                  </a:cubicBezTo>
                  <a:lnTo>
                    <a:pt x="5163" y="8079"/>
                  </a:lnTo>
                  <a:cubicBezTo>
                    <a:pt x="5130" y="7761"/>
                    <a:pt x="5105" y="7444"/>
                    <a:pt x="5080" y="7135"/>
                  </a:cubicBezTo>
                  <a:cubicBezTo>
                    <a:pt x="5055" y="6934"/>
                    <a:pt x="5021" y="6734"/>
                    <a:pt x="4971" y="6542"/>
                  </a:cubicBezTo>
                  <a:cubicBezTo>
                    <a:pt x="4971" y="6517"/>
                    <a:pt x="4963" y="6500"/>
                    <a:pt x="4954" y="6475"/>
                  </a:cubicBezTo>
                  <a:cubicBezTo>
                    <a:pt x="4946" y="6433"/>
                    <a:pt x="4812" y="6124"/>
                    <a:pt x="4679" y="5832"/>
                  </a:cubicBezTo>
                  <a:cubicBezTo>
                    <a:pt x="4648" y="5770"/>
                    <a:pt x="4628" y="5750"/>
                    <a:pt x="4614" y="5750"/>
                  </a:cubicBezTo>
                  <a:close/>
                  <a:moveTo>
                    <a:pt x="1677" y="2880"/>
                  </a:moveTo>
                  <a:cubicBezTo>
                    <a:pt x="1478" y="2880"/>
                    <a:pt x="1277" y="2929"/>
                    <a:pt x="1095" y="3016"/>
                  </a:cubicBezTo>
                  <a:lnTo>
                    <a:pt x="1228" y="3158"/>
                  </a:lnTo>
                  <a:cubicBezTo>
                    <a:pt x="1345" y="3192"/>
                    <a:pt x="1471" y="3234"/>
                    <a:pt x="1579" y="3275"/>
                  </a:cubicBezTo>
                  <a:cubicBezTo>
                    <a:pt x="2256" y="3501"/>
                    <a:pt x="2899" y="3818"/>
                    <a:pt x="3492" y="4203"/>
                  </a:cubicBezTo>
                  <a:cubicBezTo>
                    <a:pt x="4094" y="4604"/>
                    <a:pt x="4146" y="4682"/>
                    <a:pt x="4178" y="4682"/>
                  </a:cubicBezTo>
                  <a:cubicBezTo>
                    <a:pt x="4192" y="4682"/>
                    <a:pt x="4202" y="4667"/>
                    <a:pt x="4252" y="4658"/>
                  </a:cubicBezTo>
                  <a:lnTo>
                    <a:pt x="4252" y="4658"/>
                  </a:lnTo>
                  <a:lnTo>
                    <a:pt x="4814" y="5529"/>
                  </a:lnTo>
                  <a:lnTo>
                    <a:pt x="4814" y="5529"/>
                  </a:lnTo>
                  <a:cubicBezTo>
                    <a:pt x="4814" y="5528"/>
                    <a:pt x="4814" y="5528"/>
                    <a:pt x="4815" y="5528"/>
                  </a:cubicBezTo>
                  <a:cubicBezTo>
                    <a:pt x="4817" y="5528"/>
                    <a:pt x="4821" y="5532"/>
                    <a:pt x="4828" y="5539"/>
                  </a:cubicBezTo>
                  <a:lnTo>
                    <a:pt x="4828" y="5539"/>
                  </a:lnTo>
                  <a:cubicBezTo>
                    <a:pt x="4828" y="5539"/>
                    <a:pt x="4828" y="5539"/>
                    <a:pt x="4829" y="5539"/>
                  </a:cubicBezTo>
                  <a:lnTo>
                    <a:pt x="4829" y="5539"/>
                  </a:lnTo>
                  <a:lnTo>
                    <a:pt x="4829" y="5539"/>
                  </a:lnTo>
                  <a:cubicBezTo>
                    <a:pt x="4829" y="5539"/>
                    <a:pt x="4829" y="5539"/>
                    <a:pt x="4828" y="5539"/>
                  </a:cubicBezTo>
                  <a:lnTo>
                    <a:pt x="4828" y="5539"/>
                  </a:lnTo>
                  <a:cubicBezTo>
                    <a:pt x="4826" y="5539"/>
                    <a:pt x="4823" y="5539"/>
                    <a:pt x="4821" y="5539"/>
                  </a:cubicBezTo>
                  <a:lnTo>
                    <a:pt x="4814" y="5529"/>
                  </a:lnTo>
                  <a:lnTo>
                    <a:pt x="4814" y="5529"/>
                  </a:lnTo>
                  <a:cubicBezTo>
                    <a:pt x="4813" y="5530"/>
                    <a:pt x="4812" y="5533"/>
                    <a:pt x="4812" y="5539"/>
                  </a:cubicBezTo>
                  <a:lnTo>
                    <a:pt x="4812" y="5539"/>
                  </a:lnTo>
                  <a:cubicBezTo>
                    <a:pt x="4810" y="5536"/>
                    <a:pt x="4808" y="5534"/>
                    <a:pt x="4807" y="5534"/>
                  </a:cubicBezTo>
                  <a:lnTo>
                    <a:pt x="4807" y="5534"/>
                  </a:lnTo>
                  <a:cubicBezTo>
                    <a:pt x="4805" y="5534"/>
                    <a:pt x="4806" y="5540"/>
                    <a:pt x="4808" y="5548"/>
                  </a:cubicBezTo>
                  <a:lnTo>
                    <a:pt x="4808" y="5548"/>
                  </a:lnTo>
                  <a:cubicBezTo>
                    <a:pt x="4809" y="5548"/>
                    <a:pt x="4811" y="5548"/>
                    <a:pt x="4812" y="5548"/>
                  </a:cubicBezTo>
                  <a:lnTo>
                    <a:pt x="4812" y="5548"/>
                  </a:lnTo>
                  <a:cubicBezTo>
                    <a:pt x="4812" y="5554"/>
                    <a:pt x="4813" y="5562"/>
                    <a:pt x="4814" y="5571"/>
                  </a:cubicBezTo>
                  <a:lnTo>
                    <a:pt x="4814" y="5571"/>
                  </a:lnTo>
                  <a:lnTo>
                    <a:pt x="4820" y="5550"/>
                  </a:lnTo>
                  <a:lnTo>
                    <a:pt x="4820" y="5550"/>
                  </a:lnTo>
                  <a:cubicBezTo>
                    <a:pt x="4838" y="5575"/>
                    <a:pt x="4877" y="5636"/>
                    <a:pt x="4954" y="5757"/>
                  </a:cubicBezTo>
                  <a:cubicBezTo>
                    <a:pt x="5146" y="6066"/>
                    <a:pt x="5314" y="6391"/>
                    <a:pt x="5447" y="6734"/>
                  </a:cubicBezTo>
                  <a:cubicBezTo>
                    <a:pt x="5581" y="7051"/>
                    <a:pt x="5915" y="8196"/>
                    <a:pt x="5915" y="8196"/>
                  </a:cubicBezTo>
                  <a:lnTo>
                    <a:pt x="5990" y="8121"/>
                  </a:lnTo>
                  <a:cubicBezTo>
                    <a:pt x="5973" y="7812"/>
                    <a:pt x="5940" y="7511"/>
                    <a:pt x="5882" y="7210"/>
                  </a:cubicBezTo>
                  <a:cubicBezTo>
                    <a:pt x="5840" y="7060"/>
                    <a:pt x="5798" y="6901"/>
                    <a:pt x="5740" y="6751"/>
                  </a:cubicBezTo>
                  <a:cubicBezTo>
                    <a:pt x="5562" y="6299"/>
                    <a:pt x="5439" y="5536"/>
                    <a:pt x="4883" y="5536"/>
                  </a:cubicBezTo>
                  <a:cubicBezTo>
                    <a:pt x="4865" y="5536"/>
                    <a:pt x="4847" y="5537"/>
                    <a:pt x="4829" y="5539"/>
                  </a:cubicBezTo>
                  <a:lnTo>
                    <a:pt x="4829" y="5539"/>
                  </a:lnTo>
                  <a:lnTo>
                    <a:pt x="4252" y="4658"/>
                  </a:lnTo>
                  <a:lnTo>
                    <a:pt x="4252" y="4658"/>
                  </a:lnTo>
                  <a:cubicBezTo>
                    <a:pt x="4252" y="4658"/>
                    <a:pt x="4252" y="4658"/>
                    <a:pt x="4252" y="4658"/>
                  </a:cubicBezTo>
                  <a:lnTo>
                    <a:pt x="4252" y="4658"/>
                  </a:lnTo>
                  <a:lnTo>
                    <a:pt x="4228" y="4620"/>
                  </a:lnTo>
                  <a:lnTo>
                    <a:pt x="4252" y="4658"/>
                  </a:lnTo>
                  <a:lnTo>
                    <a:pt x="4252" y="4658"/>
                  </a:lnTo>
                  <a:cubicBezTo>
                    <a:pt x="4259" y="4656"/>
                    <a:pt x="4268" y="4655"/>
                    <a:pt x="4278" y="4654"/>
                  </a:cubicBezTo>
                  <a:cubicBezTo>
                    <a:pt x="4286" y="4654"/>
                    <a:pt x="4294" y="4645"/>
                    <a:pt x="4303" y="4645"/>
                  </a:cubicBezTo>
                  <a:cubicBezTo>
                    <a:pt x="4436" y="4503"/>
                    <a:pt x="4403" y="4587"/>
                    <a:pt x="4228" y="4345"/>
                  </a:cubicBezTo>
                  <a:cubicBezTo>
                    <a:pt x="4228" y="4345"/>
                    <a:pt x="4019" y="4111"/>
                    <a:pt x="3860" y="3944"/>
                  </a:cubicBezTo>
                  <a:cubicBezTo>
                    <a:pt x="3459" y="3534"/>
                    <a:pt x="1763" y="2883"/>
                    <a:pt x="1763" y="2883"/>
                  </a:cubicBezTo>
                  <a:cubicBezTo>
                    <a:pt x="1734" y="2881"/>
                    <a:pt x="1706" y="2880"/>
                    <a:pt x="1677" y="288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389;p14">
              <a:extLst>
                <a:ext uri="{FF2B5EF4-FFF2-40B4-BE49-F238E27FC236}">
                  <a16:creationId xmlns:a16="http://schemas.microsoft.com/office/drawing/2014/main" id="{0838D687-AF35-EFE8-9632-653BFA56E44B}"/>
                </a:ext>
              </a:extLst>
            </p:cNvPr>
            <p:cNvSpPr/>
            <p:nvPr/>
          </p:nvSpPr>
          <p:spPr>
            <a:xfrm>
              <a:off x="8927969" y="4203535"/>
              <a:ext cx="157601" cy="142556"/>
            </a:xfrm>
            <a:custGeom>
              <a:avLst/>
              <a:gdLst/>
              <a:ahLst/>
              <a:cxnLst/>
              <a:rect l="l" t="t" r="r" b="b"/>
              <a:pathLst>
                <a:path w="3195" h="2890" extrusionOk="0">
                  <a:moveTo>
                    <a:pt x="1624" y="0"/>
                  </a:moveTo>
                  <a:cubicBezTo>
                    <a:pt x="1089" y="0"/>
                    <a:pt x="588" y="373"/>
                    <a:pt x="363" y="987"/>
                  </a:cubicBezTo>
                  <a:cubicBezTo>
                    <a:pt x="1" y="1984"/>
                    <a:pt x="965" y="2890"/>
                    <a:pt x="1892" y="2890"/>
                  </a:cubicBezTo>
                  <a:cubicBezTo>
                    <a:pt x="2013" y="2890"/>
                    <a:pt x="2134" y="2874"/>
                    <a:pt x="2251" y="2841"/>
                  </a:cubicBezTo>
                  <a:cubicBezTo>
                    <a:pt x="2919" y="2649"/>
                    <a:pt x="3195" y="1897"/>
                    <a:pt x="3045" y="1271"/>
                  </a:cubicBezTo>
                  <a:cubicBezTo>
                    <a:pt x="2953" y="903"/>
                    <a:pt x="2752" y="578"/>
                    <a:pt x="2460" y="327"/>
                  </a:cubicBezTo>
                  <a:cubicBezTo>
                    <a:pt x="2195" y="103"/>
                    <a:pt x="1905" y="0"/>
                    <a:pt x="16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390;p14">
              <a:extLst>
                <a:ext uri="{FF2B5EF4-FFF2-40B4-BE49-F238E27FC236}">
                  <a16:creationId xmlns:a16="http://schemas.microsoft.com/office/drawing/2014/main" id="{E318689B-9444-46CA-40E9-25B1822E3C2D}"/>
                </a:ext>
              </a:extLst>
            </p:cNvPr>
            <p:cNvSpPr/>
            <p:nvPr/>
          </p:nvSpPr>
          <p:spPr>
            <a:xfrm>
              <a:off x="5898471" y="3936525"/>
              <a:ext cx="713374" cy="680818"/>
            </a:xfrm>
            <a:custGeom>
              <a:avLst/>
              <a:gdLst/>
              <a:ahLst/>
              <a:cxnLst/>
              <a:rect l="l" t="t" r="r" b="b"/>
              <a:pathLst>
                <a:path w="14462" h="13802" extrusionOk="0">
                  <a:moveTo>
                    <a:pt x="5172" y="12974"/>
                  </a:moveTo>
                  <a:cubicBezTo>
                    <a:pt x="4537" y="12941"/>
                    <a:pt x="4462" y="11989"/>
                    <a:pt x="4445" y="11471"/>
                  </a:cubicBezTo>
                  <a:cubicBezTo>
                    <a:pt x="4428" y="10811"/>
                    <a:pt x="4520" y="10151"/>
                    <a:pt x="4704" y="9524"/>
                  </a:cubicBezTo>
                  <a:cubicBezTo>
                    <a:pt x="3902" y="10410"/>
                    <a:pt x="2724" y="11354"/>
                    <a:pt x="2039" y="10986"/>
                  </a:cubicBezTo>
                  <a:cubicBezTo>
                    <a:pt x="1555" y="10719"/>
                    <a:pt x="1880" y="9975"/>
                    <a:pt x="2248" y="9466"/>
                  </a:cubicBezTo>
                  <a:cubicBezTo>
                    <a:pt x="2440" y="9215"/>
                    <a:pt x="2649" y="8973"/>
                    <a:pt x="2875" y="8747"/>
                  </a:cubicBezTo>
                  <a:cubicBezTo>
                    <a:pt x="3276" y="8355"/>
                    <a:pt x="3710" y="8004"/>
                    <a:pt x="4186" y="7695"/>
                  </a:cubicBezTo>
                  <a:cubicBezTo>
                    <a:pt x="3693" y="7845"/>
                    <a:pt x="3192" y="7962"/>
                    <a:pt x="2691" y="8046"/>
                  </a:cubicBezTo>
                  <a:cubicBezTo>
                    <a:pt x="1713" y="8196"/>
                    <a:pt x="1" y="8271"/>
                    <a:pt x="636" y="7035"/>
                  </a:cubicBezTo>
                  <a:cubicBezTo>
                    <a:pt x="961" y="6391"/>
                    <a:pt x="1797" y="6216"/>
                    <a:pt x="2499" y="6074"/>
                  </a:cubicBezTo>
                  <a:cubicBezTo>
                    <a:pt x="3200" y="5940"/>
                    <a:pt x="3919" y="5874"/>
                    <a:pt x="4637" y="5899"/>
                  </a:cubicBezTo>
                  <a:cubicBezTo>
                    <a:pt x="4637" y="5899"/>
                    <a:pt x="2290" y="4746"/>
                    <a:pt x="2591" y="3025"/>
                  </a:cubicBezTo>
                  <a:cubicBezTo>
                    <a:pt x="2624" y="2691"/>
                    <a:pt x="2858" y="2415"/>
                    <a:pt x="3167" y="2315"/>
                  </a:cubicBezTo>
                  <a:cubicBezTo>
                    <a:pt x="3877" y="2106"/>
                    <a:pt x="4554" y="2607"/>
                    <a:pt x="5022" y="3042"/>
                  </a:cubicBezTo>
                  <a:cubicBezTo>
                    <a:pt x="5431" y="3434"/>
                    <a:pt x="5790" y="3877"/>
                    <a:pt x="6091" y="4361"/>
                  </a:cubicBezTo>
                  <a:lnTo>
                    <a:pt x="6149" y="4445"/>
                  </a:lnTo>
                  <a:cubicBezTo>
                    <a:pt x="5949" y="3434"/>
                    <a:pt x="5623" y="2440"/>
                    <a:pt x="5673" y="1387"/>
                  </a:cubicBezTo>
                  <a:cubicBezTo>
                    <a:pt x="5673" y="1362"/>
                    <a:pt x="5673" y="1329"/>
                    <a:pt x="5682" y="1296"/>
                  </a:cubicBezTo>
                  <a:cubicBezTo>
                    <a:pt x="5715" y="970"/>
                    <a:pt x="5832" y="1"/>
                    <a:pt x="6910" y="1521"/>
                  </a:cubicBezTo>
                  <a:cubicBezTo>
                    <a:pt x="7118" y="1805"/>
                    <a:pt x="7294" y="2114"/>
                    <a:pt x="7436" y="2440"/>
                  </a:cubicBezTo>
                  <a:cubicBezTo>
                    <a:pt x="7712" y="3075"/>
                    <a:pt x="7870" y="3752"/>
                    <a:pt x="7904" y="4445"/>
                  </a:cubicBezTo>
                  <a:cubicBezTo>
                    <a:pt x="7904" y="4445"/>
                    <a:pt x="8054" y="3743"/>
                    <a:pt x="8129" y="3434"/>
                  </a:cubicBezTo>
                  <a:cubicBezTo>
                    <a:pt x="8380" y="2306"/>
                    <a:pt x="9123" y="744"/>
                    <a:pt x="10193" y="1312"/>
                  </a:cubicBezTo>
                  <a:cubicBezTo>
                    <a:pt x="10694" y="1580"/>
                    <a:pt x="10493" y="2490"/>
                    <a:pt x="10402" y="3175"/>
                  </a:cubicBezTo>
                  <a:cubicBezTo>
                    <a:pt x="10326" y="3835"/>
                    <a:pt x="10118" y="4470"/>
                    <a:pt x="9800" y="5046"/>
                  </a:cubicBezTo>
                  <a:cubicBezTo>
                    <a:pt x="9800" y="5046"/>
                    <a:pt x="10677" y="4712"/>
                    <a:pt x="11379" y="4512"/>
                  </a:cubicBezTo>
                  <a:cubicBezTo>
                    <a:pt x="12549" y="4186"/>
                    <a:pt x="14136" y="3693"/>
                    <a:pt x="14303" y="4512"/>
                  </a:cubicBezTo>
                  <a:cubicBezTo>
                    <a:pt x="14462" y="5314"/>
                    <a:pt x="13275" y="5982"/>
                    <a:pt x="12707" y="6350"/>
                  </a:cubicBezTo>
                  <a:cubicBezTo>
                    <a:pt x="11947" y="6818"/>
                    <a:pt x="11087" y="7085"/>
                    <a:pt x="10201" y="7143"/>
                  </a:cubicBezTo>
                  <a:cubicBezTo>
                    <a:pt x="10201" y="7143"/>
                    <a:pt x="10953" y="7402"/>
                    <a:pt x="11563" y="7586"/>
                  </a:cubicBezTo>
                  <a:cubicBezTo>
                    <a:pt x="11797" y="7653"/>
                    <a:pt x="12039" y="7728"/>
                    <a:pt x="12265" y="7828"/>
                  </a:cubicBezTo>
                  <a:cubicBezTo>
                    <a:pt x="12557" y="7945"/>
                    <a:pt x="12866" y="7887"/>
                    <a:pt x="13384" y="8513"/>
                  </a:cubicBezTo>
                  <a:cubicBezTo>
                    <a:pt x="13777" y="8990"/>
                    <a:pt x="13117" y="9858"/>
                    <a:pt x="12248" y="9817"/>
                  </a:cubicBezTo>
                  <a:cubicBezTo>
                    <a:pt x="11780" y="9792"/>
                    <a:pt x="11128" y="9533"/>
                    <a:pt x="11128" y="9533"/>
                  </a:cubicBezTo>
                  <a:cubicBezTo>
                    <a:pt x="11521" y="10084"/>
                    <a:pt x="12273" y="11103"/>
                    <a:pt x="11680" y="11947"/>
                  </a:cubicBezTo>
                  <a:cubicBezTo>
                    <a:pt x="11245" y="12565"/>
                    <a:pt x="10243" y="12716"/>
                    <a:pt x="9650" y="12189"/>
                  </a:cubicBezTo>
                  <a:cubicBezTo>
                    <a:pt x="9240" y="11838"/>
                    <a:pt x="8915" y="11170"/>
                    <a:pt x="8915" y="11170"/>
                  </a:cubicBezTo>
                  <a:cubicBezTo>
                    <a:pt x="8864" y="12273"/>
                    <a:pt x="8555" y="13802"/>
                    <a:pt x="7570" y="13509"/>
                  </a:cubicBezTo>
                  <a:cubicBezTo>
                    <a:pt x="6960" y="13325"/>
                    <a:pt x="6793" y="12640"/>
                    <a:pt x="6692" y="12147"/>
                  </a:cubicBezTo>
                  <a:cubicBezTo>
                    <a:pt x="6634" y="11872"/>
                    <a:pt x="6584" y="11446"/>
                    <a:pt x="6584" y="11446"/>
                  </a:cubicBezTo>
                  <a:cubicBezTo>
                    <a:pt x="6559" y="11513"/>
                    <a:pt x="6534" y="11571"/>
                    <a:pt x="6500" y="11629"/>
                  </a:cubicBezTo>
                  <a:lnTo>
                    <a:pt x="6417" y="11788"/>
                  </a:lnTo>
                  <a:cubicBezTo>
                    <a:pt x="6133" y="12331"/>
                    <a:pt x="5798" y="12941"/>
                    <a:pt x="5239" y="12983"/>
                  </a:cubicBezTo>
                  <a:close/>
                </a:path>
              </a:pathLst>
            </a:custGeom>
            <a:solidFill>
              <a:srgbClr val="FFAA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391;p14">
              <a:extLst>
                <a:ext uri="{FF2B5EF4-FFF2-40B4-BE49-F238E27FC236}">
                  <a16:creationId xmlns:a16="http://schemas.microsoft.com/office/drawing/2014/main" id="{719702A9-8E43-B34C-6083-326E9FB150F5}"/>
                </a:ext>
              </a:extLst>
            </p:cNvPr>
            <p:cNvSpPr/>
            <p:nvPr/>
          </p:nvSpPr>
          <p:spPr>
            <a:xfrm>
              <a:off x="6032839" y="4046575"/>
              <a:ext cx="511822" cy="476010"/>
            </a:xfrm>
            <a:custGeom>
              <a:avLst/>
              <a:gdLst/>
              <a:ahLst/>
              <a:cxnLst/>
              <a:rect l="l" t="t" r="r" b="b"/>
              <a:pathLst>
                <a:path w="10376" h="9650" extrusionOk="0">
                  <a:moveTo>
                    <a:pt x="1036" y="2699"/>
                  </a:moveTo>
                  <a:cubicBezTo>
                    <a:pt x="1136" y="2298"/>
                    <a:pt x="1838" y="2373"/>
                    <a:pt x="2222" y="2431"/>
                  </a:cubicBezTo>
                  <a:cubicBezTo>
                    <a:pt x="2699" y="2506"/>
                    <a:pt x="3158" y="2648"/>
                    <a:pt x="3601" y="2849"/>
                  </a:cubicBezTo>
                  <a:cubicBezTo>
                    <a:pt x="3066" y="2214"/>
                    <a:pt x="2531" y="1345"/>
                    <a:pt x="2891" y="953"/>
                  </a:cubicBezTo>
                  <a:cubicBezTo>
                    <a:pt x="3141" y="677"/>
                    <a:pt x="3643" y="978"/>
                    <a:pt x="3960" y="1287"/>
                  </a:cubicBezTo>
                  <a:cubicBezTo>
                    <a:pt x="4119" y="1437"/>
                    <a:pt x="4269" y="1604"/>
                    <a:pt x="4403" y="1780"/>
                  </a:cubicBezTo>
                  <a:cubicBezTo>
                    <a:pt x="4637" y="2080"/>
                    <a:pt x="4837" y="2415"/>
                    <a:pt x="5004" y="2757"/>
                  </a:cubicBezTo>
                  <a:cubicBezTo>
                    <a:pt x="4954" y="2423"/>
                    <a:pt x="4937" y="2089"/>
                    <a:pt x="4937" y="1755"/>
                  </a:cubicBezTo>
                  <a:cubicBezTo>
                    <a:pt x="4954" y="1111"/>
                    <a:pt x="5121" y="0"/>
                    <a:pt x="5940" y="568"/>
                  </a:cubicBezTo>
                  <a:cubicBezTo>
                    <a:pt x="6366" y="869"/>
                    <a:pt x="6383" y="1420"/>
                    <a:pt x="6391" y="1888"/>
                  </a:cubicBezTo>
                  <a:cubicBezTo>
                    <a:pt x="6399" y="2356"/>
                    <a:pt x="6358" y="2824"/>
                    <a:pt x="6249" y="3275"/>
                  </a:cubicBezTo>
                  <a:cubicBezTo>
                    <a:pt x="6249" y="3275"/>
                    <a:pt x="7385" y="1922"/>
                    <a:pt x="8605" y="2339"/>
                  </a:cubicBezTo>
                  <a:cubicBezTo>
                    <a:pt x="8822" y="2415"/>
                    <a:pt x="9023" y="2573"/>
                    <a:pt x="9039" y="2807"/>
                  </a:cubicBezTo>
                  <a:cubicBezTo>
                    <a:pt x="9098" y="3283"/>
                    <a:pt x="8647" y="3651"/>
                    <a:pt x="8271" y="3893"/>
                  </a:cubicBezTo>
                  <a:cubicBezTo>
                    <a:pt x="7928" y="4110"/>
                    <a:pt x="7561" y="4277"/>
                    <a:pt x="7176" y="4411"/>
                  </a:cubicBezTo>
                  <a:lnTo>
                    <a:pt x="7101" y="4436"/>
                  </a:lnTo>
                  <a:cubicBezTo>
                    <a:pt x="7861" y="4436"/>
                    <a:pt x="8630" y="4361"/>
                    <a:pt x="9390" y="4528"/>
                  </a:cubicBezTo>
                  <a:lnTo>
                    <a:pt x="9457" y="4545"/>
                  </a:lnTo>
                  <a:cubicBezTo>
                    <a:pt x="9683" y="4612"/>
                    <a:pt x="10376" y="4812"/>
                    <a:pt x="9131" y="5305"/>
                  </a:cubicBezTo>
                  <a:cubicBezTo>
                    <a:pt x="8889" y="5397"/>
                    <a:pt x="8647" y="5464"/>
                    <a:pt x="8396" y="5514"/>
                  </a:cubicBezTo>
                  <a:cubicBezTo>
                    <a:pt x="7895" y="5606"/>
                    <a:pt x="7385" y="5622"/>
                    <a:pt x="6884" y="5547"/>
                  </a:cubicBezTo>
                  <a:lnTo>
                    <a:pt x="7586" y="5823"/>
                  </a:lnTo>
                  <a:cubicBezTo>
                    <a:pt x="8371" y="6140"/>
                    <a:pt x="9407" y="6817"/>
                    <a:pt x="8855" y="7427"/>
                  </a:cubicBezTo>
                  <a:cubicBezTo>
                    <a:pt x="8596" y="7711"/>
                    <a:pt x="7962" y="7460"/>
                    <a:pt x="7469" y="7310"/>
                  </a:cubicBezTo>
                  <a:cubicBezTo>
                    <a:pt x="7009" y="7185"/>
                    <a:pt x="6583" y="6967"/>
                    <a:pt x="6199" y="6683"/>
                  </a:cubicBezTo>
                  <a:cubicBezTo>
                    <a:pt x="6199" y="6683"/>
                    <a:pt x="6324" y="7293"/>
                    <a:pt x="6374" y="7769"/>
                  </a:cubicBezTo>
                  <a:cubicBezTo>
                    <a:pt x="6458" y="8555"/>
                    <a:pt x="6608" y="9649"/>
                    <a:pt x="5990" y="9641"/>
                  </a:cubicBezTo>
                  <a:cubicBezTo>
                    <a:pt x="5389" y="9641"/>
                    <a:pt x="5063" y="8789"/>
                    <a:pt x="4862" y="8379"/>
                  </a:cubicBezTo>
                  <a:cubicBezTo>
                    <a:pt x="4628" y="7845"/>
                    <a:pt x="4536" y="7251"/>
                    <a:pt x="4620" y="6667"/>
                  </a:cubicBezTo>
                  <a:cubicBezTo>
                    <a:pt x="4620" y="6667"/>
                    <a:pt x="4328" y="7118"/>
                    <a:pt x="4119" y="7485"/>
                  </a:cubicBezTo>
                  <a:cubicBezTo>
                    <a:pt x="4035" y="7627"/>
                    <a:pt x="3943" y="7769"/>
                    <a:pt x="3851" y="7903"/>
                  </a:cubicBezTo>
                  <a:cubicBezTo>
                    <a:pt x="3726" y="8070"/>
                    <a:pt x="3726" y="8279"/>
                    <a:pt x="3208" y="8530"/>
                  </a:cubicBezTo>
                  <a:cubicBezTo>
                    <a:pt x="2807" y="8722"/>
                    <a:pt x="2264" y="8179"/>
                    <a:pt x="2406" y="7627"/>
                  </a:cubicBezTo>
                  <a:cubicBezTo>
                    <a:pt x="2490" y="7385"/>
                    <a:pt x="2607" y="7160"/>
                    <a:pt x="2757" y="6951"/>
                  </a:cubicBezTo>
                  <a:cubicBezTo>
                    <a:pt x="2306" y="7126"/>
                    <a:pt x="1471" y="7469"/>
                    <a:pt x="936" y="6984"/>
                  </a:cubicBezTo>
                  <a:cubicBezTo>
                    <a:pt x="535" y="6617"/>
                    <a:pt x="577" y="5973"/>
                    <a:pt x="1028" y="5656"/>
                  </a:cubicBezTo>
                  <a:cubicBezTo>
                    <a:pt x="1337" y="5447"/>
                    <a:pt x="1863" y="5322"/>
                    <a:pt x="1863" y="5322"/>
                  </a:cubicBezTo>
                  <a:cubicBezTo>
                    <a:pt x="1070" y="5138"/>
                    <a:pt x="0" y="4745"/>
                    <a:pt x="343" y="4152"/>
                  </a:cubicBezTo>
                  <a:cubicBezTo>
                    <a:pt x="552" y="3785"/>
                    <a:pt x="1070" y="3768"/>
                    <a:pt x="1445" y="3768"/>
                  </a:cubicBezTo>
                  <a:cubicBezTo>
                    <a:pt x="1654" y="3768"/>
                    <a:pt x="1963" y="3793"/>
                    <a:pt x="1963" y="3793"/>
                  </a:cubicBezTo>
                  <a:lnTo>
                    <a:pt x="1846" y="3709"/>
                  </a:lnTo>
                  <a:lnTo>
                    <a:pt x="1746" y="3634"/>
                  </a:lnTo>
                  <a:cubicBezTo>
                    <a:pt x="1387" y="3384"/>
                    <a:pt x="986" y="3091"/>
                    <a:pt x="1036" y="2724"/>
                  </a:cubicBezTo>
                  <a:cubicBezTo>
                    <a:pt x="1028" y="2724"/>
                    <a:pt x="1036" y="2707"/>
                    <a:pt x="1036" y="269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392;p14">
              <a:extLst>
                <a:ext uri="{FF2B5EF4-FFF2-40B4-BE49-F238E27FC236}">
                  <a16:creationId xmlns:a16="http://schemas.microsoft.com/office/drawing/2014/main" id="{957A8B68-EC86-89B1-6611-0E76FF0614EE}"/>
                </a:ext>
              </a:extLst>
            </p:cNvPr>
            <p:cNvSpPr/>
            <p:nvPr/>
          </p:nvSpPr>
          <p:spPr>
            <a:xfrm>
              <a:off x="6121826" y="4160719"/>
              <a:ext cx="296360" cy="272830"/>
            </a:xfrm>
            <a:custGeom>
              <a:avLst/>
              <a:gdLst/>
              <a:ahLst/>
              <a:cxnLst/>
              <a:rect l="l" t="t" r="r" b="b"/>
              <a:pathLst>
                <a:path w="6008" h="5531" extrusionOk="0">
                  <a:moveTo>
                    <a:pt x="4813" y="786"/>
                  </a:moveTo>
                  <a:cubicBezTo>
                    <a:pt x="5047" y="886"/>
                    <a:pt x="4930" y="1253"/>
                    <a:pt x="4846" y="1446"/>
                  </a:cubicBezTo>
                  <a:cubicBezTo>
                    <a:pt x="4746" y="1696"/>
                    <a:pt x="4612" y="1930"/>
                    <a:pt x="4445" y="2139"/>
                  </a:cubicBezTo>
                  <a:cubicBezTo>
                    <a:pt x="4888" y="1922"/>
                    <a:pt x="5473" y="1730"/>
                    <a:pt x="5673" y="1963"/>
                  </a:cubicBezTo>
                  <a:cubicBezTo>
                    <a:pt x="5807" y="2131"/>
                    <a:pt x="5573" y="2364"/>
                    <a:pt x="5347" y="2498"/>
                  </a:cubicBezTo>
                  <a:cubicBezTo>
                    <a:pt x="5239" y="2565"/>
                    <a:pt x="5122" y="2632"/>
                    <a:pt x="5005" y="2682"/>
                  </a:cubicBezTo>
                  <a:cubicBezTo>
                    <a:pt x="4788" y="2774"/>
                    <a:pt x="4570" y="2841"/>
                    <a:pt x="4345" y="2891"/>
                  </a:cubicBezTo>
                  <a:cubicBezTo>
                    <a:pt x="4554" y="2899"/>
                    <a:pt x="4754" y="2924"/>
                    <a:pt x="4963" y="2966"/>
                  </a:cubicBezTo>
                  <a:cubicBezTo>
                    <a:pt x="5347" y="3049"/>
                    <a:pt x="6007" y="3258"/>
                    <a:pt x="5564" y="3634"/>
                  </a:cubicBezTo>
                  <a:cubicBezTo>
                    <a:pt x="5339" y="3826"/>
                    <a:pt x="5005" y="3776"/>
                    <a:pt x="4721" y="3726"/>
                  </a:cubicBezTo>
                  <a:cubicBezTo>
                    <a:pt x="4437" y="3684"/>
                    <a:pt x="4161" y="3609"/>
                    <a:pt x="3894" y="3501"/>
                  </a:cubicBezTo>
                  <a:cubicBezTo>
                    <a:pt x="3894" y="3501"/>
                    <a:pt x="4587" y="4252"/>
                    <a:pt x="4211" y="4854"/>
                  </a:cubicBezTo>
                  <a:cubicBezTo>
                    <a:pt x="4144" y="4971"/>
                    <a:pt x="4011" y="5046"/>
                    <a:pt x="3877" y="5038"/>
                  </a:cubicBezTo>
                  <a:cubicBezTo>
                    <a:pt x="3585" y="5021"/>
                    <a:pt x="3409" y="4737"/>
                    <a:pt x="3301" y="4511"/>
                  </a:cubicBezTo>
                  <a:cubicBezTo>
                    <a:pt x="3209" y="4303"/>
                    <a:pt x="3142" y="4085"/>
                    <a:pt x="3108" y="3868"/>
                  </a:cubicBezTo>
                  <a:lnTo>
                    <a:pt x="3100" y="3826"/>
                  </a:lnTo>
                  <a:cubicBezTo>
                    <a:pt x="3016" y="4236"/>
                    <a:pt x="2983" y="4653"/>
                    <a:pt x="2791" y="5038"/>
                  </a:cubicBezTo>
                  <a:lnTo>
                    <a:pt x="2774" y="5071"/>
                  </a:lnTo>
                  <a:cubicBezTo>
                    <a:pt x="2716" y="5188"/>
                    <a:pt x="2515" y="5531"/>
                    <a:pt x="2348" y="4812"/>
                  </a:cubicBezTo>
                  <a:cubicBezTo>
                    <a:pt x="2323" y="4679"/>
                    <a:pt x="2306" y="4537"/>
                    <a:pt x="2306" y="4394"/>
                  </a:cubicBezTo>
                  <a:cubicBezTo>
                    <a:pt x="2298" y="4119"/>
                    <a:pt x="2348" y="3843"/>
                    <a:pt x="2448" y="3584"/>
                  </a:cubicBezTo>
                  <a:lnTo>
                    <a:pt x="2206" y="3927"/>
                  </a:lnTo>
                  <a:cubicBezTo>
                    <a:pt x="1930" y="4311"/>
                    <a:pt x="1404" y="4795"/>
                    <a:pt x="1095" y="4436"/>
                  </a:cubicBezTo>
                  <a:cubicBezTo>
                    <a:pt x="945" y="4261"/>
                    <a:pt x="1170" y="3943"/>
                    <a:pt x="1312" y="3701"/>
                  </a:cubicBezTo>
                  <a:cubicBezTo>
                    <a:pt x="1446" y="3467"/>
                    <a:pt x="1621" y="3258"/>
                    <a:pt x="1830" y="3091"/>
                  </a:cubicBezTo>
                  <a:cubicBezTo>
                    <a:pt x="1830" y="3091"/>
                    <a:pt x="1454" y="3091"/>
                    <a:pt x="1162" y="3066"/>
                  </a:cubicBezTo>
                  <a:cubicBezTo>
                    <a:pt x="669" y="3024"/>
                    <a:pt x="1" y="2991"/>
                    <a:pt x="67" y="2657"/>
                  </a:cubicBezTo>
                  <a:cubicBezTo>
                    <a:pt x="134" y="2323"/>
                    <a:pt x="686" y="2247"/>
                    <a:pt x="953" y="2189"/>
                  </a:cubicBezTo>
                  <a:cubicBezTo>
                    <a:pt x="1304" y="2122"/>
                    <a:pt x="1671" y="2139"/>
                    <a:pt x="2014" y="2247"/>
                  </a:cubicBezTo>
                  <a:cubicBezTo>
                    <a:pt x="2014" y="2247"/>
                    <a:pt x="1772" y="2039"/>
                    <a:pt x="1580" y="1888"/>
                  </a:cubicBezTo>
                  <a:cubicBezTo>
                    <a:pt x="1496" y="1830"/>
                    <a:pt x="1421" y="1771"/>
                    <a:pt x="1354" y="1704"/>
                  </a:cubicBezTo>
                  <a:cubicBezTo>
                    <a:pt x="1262" y="1613"/>
                    <a:pt x="1137" y="1596"/>
                    <a:pt x="1037" y="1287"/>
                  </a:cubicBezTo>
                  <a:cubicBezTo>
                    <a:pt x="970" y="1053"/>
                    <a:pt x="1354" y="819"/>
                    <a:pt x="1663" y="953"/>
                  </a:cubicBezTo>
                  <a:cubicBezTo>
                    <a:pt x="1805" y="1028"/>
                    <a:pt x="1930" y="1111"/>
                    <a:pt x="2039" y="1220"/>
                  </a:cubicBezTo>
                  <a:cubicBezTo>
                    <a:pt x="1981" y="953"/>
                    <a:pt x="1864" y="468"/>
                    <a:pt x="2214" y="234"/>
                  </a:cubicBezTo>
                  <a:cubicBezTo>
                    <a:pt x="2490" y="67"/>
                    <a:pt x="2849" y="151"/>
                    <a:pt x="3016" y="435"/>
                  </a:cubicBezTo>
                  <a:cubicBezTo>
                    <a:pt x="3083" y="593"/>
                    <a:pt x="3117" y="760"/>
                    <a:pt x="3133" y="936"/>
                  </a:cubicBezTo>
                  <a:cubicBezTo>
                    <a:pt x="3326" y="527"/>
                    <a:pt x="3685" y="0"/>
                    <a:pt x="4002" y="251"/>
                  </a:cubicBezTo>
                  <a:cubicBezTo>
                    <a:pt x="4203" y="401"/>
                    <a:pt x="4153" y="677"/>
                    <a:pt x="4119" y="877"/>
                  </a:cubicBezTo>
                  <a:cubicBezTo>
                    <a:pt x="4094" y="994"/>
                    <a:pt x="4044" y="1161"/>
                    <a:pt x="4044" y="1161"/>
                  </a:cubicBezTo>
                  <a:lnTo>
                    <a:pt x="4102" y="1103"/>
                  </a:lnTo>
                  <a:lnTo>
                    <a:pt x="4161" y="1053"/>
                  </a:lnTo>
                  <a:cubicBezTo>
                    <a:pt x="4353" y="886"/>
                    <a:pt x="4579" y="710"/>
                    <a:pt x="4788" y="777"/>
                  </a:cubicBezTo>
                  <a:close/>
                </a:path>
              </a:pathLst>
            </a:custGeom>
            <a:solidFill>
              <a:srgbClr val="FFAA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393;p14">
              <a:extLst>
                <a:ext uri="{FF2B5EF4-FFF2-40B4-BE49-F238E27FC236}">
                  <a16:creationId xmlns:a16="http://schemas.microsoft.com/office/drawing/2014/main" id="{EF9D4E52-1CDD-C7D9-7E43-791B96183E2F}"/>
                </a:ext>
              </a:extLst>
            </p:cNvPr>
            <p:cNvSpPr/>
            <p:nvPr/>
          </p:nvSpPr>
          <p:spPr>
            <a:xfrm>
              <a:off x="6607258" y="3636121"/>
              <a:ext cx="739321" cy="733549"/>
            </a:xfrm>
            <a:custGeom>
              <a:avLst/>
              <a:gdLst/>
              <a:ahLst/>
              <a:cxnLst/>
              <a:rect l="l" t="t" r="r" b="b"/>
              <a:pathLst>
                <a:path w="14988" h="14871" extrusionOk="0">
                  <a:moveTo>
                    <a:pt x="11805" y="12749"/>
                  </a:moveTo>
                  <a:lnTo>
                    <a:pt x="11805" y="12757"/>
                  </a:lnTo>
                  <a:cubicBezTo>
                    <a:pt x="11554" y="13100"/>
                    <a:pt x="10861" y="12816"/>
                    <a:pt x="10468" y="12607"/>
                  </a:cubicBezTo>
                  <a:cubicBezTo>
                    <a:pt x="9591" y="12147"/>
                    <a:pt x="9006" y="11262"/>
                    <a:pt x="8455" y="10376"/>
                  </a:cubicBezTo>
                  <a:cubicBezTo>
                    <a:pt x="8455" y="10376"/>
                    <a:pt x="8898" y="13843"/>
                    <a:pt x="8438" y="14236"/>
                  </a:cubicBezTo>
                  <a:cubicBezTo>
                    <a:pt x="8229" y="14403"/>
                    <a:pt x="7344" y="14278"/>
                    <a:pt x="7219" y="13250"/>
                  </a:cubicBezTo>
                  <a:cubicBezTo>
                    <a:pt x="7219" y="13250"/>
                    <a:pt x="5673" y="14871"/>
                    <a:pt x="6350" y="12022"/>
                  </a:cubicBezTo>
                  <a:cubicBezTo>
                    <a:pt x="6442" y="11646"/>
                    <a:pt x="6559" y="11279"/>
                    <a:pt x="6701" y="10928"/>
                  </a:cubicBezTo>
                  <a:cubicBezTo>
                    <a:pt x="6843" y="10577"/>
                    <a:pt x="7118" y="10092"/>
                    <a:pt x="7118" y="10092"/>
                  </a:cubicBezTo>
                  <a:lnTo>
                    <a:pt x="6584" y="10610"/>
                  </a:lnTo>
                  <a:cubicBezTo>
                    <a:pt x="6483" y="10702"/>
                    <a:pt x="6392" y="10794"/>
                    <a:pt x="6291" y="10886"/>
                  </a:cubicBezTo>
                  <a:cubicBezTo>
                    <a:pt x="6174" y="10986"/>
                    <a:pt x="6057" y="11103"/>
                    <a:pt x="5940" y="11203"/>
                  </a:cubicBezTo>
                  <a:cubicBezTo>
                    <a:pt x="5840" y="11295"/>
                    <a:pt x="5740" y="11379"/>
                    <a:pt x="5640" y="11462"/>
                  </a:cubicBezTo>
                  <a:cubicBezTo>
                    <a:pt x="4896" y="12064"/>
                    <a:pt x="3877" y="12757"/>
                    <a:pt x="3008" y="12323"/>
                  </a:cubicBezTo>
                  <a:cubicBezTo>
                    <a:pt x="2958" y="12298"/>
                    <a:pt x="2908" y="12264"/>
                    <a:pt x="2875" y="12231"/>
                  </a:cubicBezTo>
                  <a:cubicBezTo>
                    <a:pt x="2758" y="12114"/>
                    <a:pt x="2808" y="11964"/>
                    <a:pt x="2891" y="11813"/>
                  </a:cubicBezTo>
                  <a:lnTo>
                    <a:pt x="2966" y="11688"/>
                  </a:lnTo>
                  <a:cubicBezTo>
                    <a:pt x="2991" y="11654"/>
                    <a:pt x="3017" y="11621"/>
                    <a:pt x="3050" y="11588"/>
                  </a:cubicBezTo>
                  <a:cubicBezTo>
                    <a:pt x="3159" y="11454"/>
                    <a:pt x="3242" y="11362"/>
                    <a:pt x="3125" y="11379"/>
                  </a:cubicBezTo>
                  <a:cubicBezTo>
                    <a:pt x="2499" y="11462"/>
                    <a:pt x="1212" y="11120"/>
                    <a:pt x="3067" y="10167"/>
                  </a:cubicBezTo>
                  <a:cubicBezTo>
                    <a:pt x="3735" y="9825"/>
                    <a:pt x="4462" y="9624"/>
                    <a:pt x="5172" y="9399"/>
                  </a:cubicBezTo>
                  <a:cubicBezTo>
                    <a:pt x="5172" y="9399"/>
                    <a:pt x="2657" y="9482"/>
                    <a:pt x="1646" y="9215"/>
                  </a:cubicBezTo>
                  <a:cubicBezTo>
                    <a:pt x="1429" y="9157"/>
                    <a:pt x="1187" y="9115"/>
                    <a:pt x="1095" y="8889"/>
                  </a:cubicBezTo>
                  <a:cubicBezTo>
                    <a:pt x="803" y="8229"/>
                    <a:pt x="1747" y="8263"/>
                    <a:pt x="1488" y="8204"/>
                  </a:cubicBezTo>
                  <a:cubicBezTo>
                    <a:pt x="1304" y="8162"/>
                    <a:pt x="1062" y="8029"/>
                    <a:pt x="1179" y="7795"/>
                  </a:cubicBezTo>
                  <a:cubicBezTo>
                    <a:pt x="1220" y="7703"/>
                    <a:pt x="1396" y="7728"/>
                    <a:pt x="1446" y="7695"/>
                  </a:cubicBezTo>
                  <a:cubicBezTo>
                    <a:pt x="1404" y="7670"/>
                    <a:pt x="1354" y="7645"/>
                    <a:pt x="1304" y="7611"/>
                  </a:cubicBezTo>
                  <a:cubicBezTo>
                    <a:pt x="1304" y="7611"/>
                    <a:pt x="1" y="6609"/>
                    <a:pt x="1337" y="6233"/>
                  </a:cubicBezTo>
                  <a:cubicBezTo>
                    <a:pt x="1655" y="6141"/>
                    <a:pt x="1997" y="6216"/>
                    <a:pt x="2265" y="6316"/>
                  </a:cubicBezTo>
                  <a:cubicBezTo>
                    <a:pt x="2524" y="6375"/>
                    <a:pt x="2791" y="6467"/>
                    <a:pt x="3042" y="6567"/>
                  </a:cubicBezTo>
                  <a:cubicBezTo>
                    <a:pt x="3184" y="6625"/>
                    <a:pt x="3317" y="6675"/>
                    <a:pt x="3451" y="6734"/>
                  </a:cubicBezTo>
                  <a:cubicBezTo>
                    <a:pt x="3768" y="6792"/>
                    <a:pt x="4086" y="6876"/>
                    <a:pt x="4395" y="6968"/>
                  </a:cubicBezTo>
                  <a:cubicBezTo>
                    <a:pt x="4103" y="6792"/>
                    <a:pt x="3802" y="6625"/>
                    <a:pt x="3509" y="6442"/>
                  </a:cubicBezTo>
                  <a:cubicBezTo>
                    <a:pt x="3334" y="6341"/>
                    <a:pt x="3167" y="6241"/>
                    <a:pt x="3000" y="6141"/>
                  </a:cubicBezTo>
                  <a:cubicBezTo>
                    <a:pt x="2849" y="6041"/>
                    <a:pt x="2699" y="5949"/>
                    <a:pt x="2557" y="5848"/>
                  </a:cubicBezTo>
                  <a:cubicBezTo>
                    <a:pt x="2440" y="5765"/>
                    <a:pt x="2332" y="5690"/>
                    <a:pt x="2215" y="5606"/>
                  </a:cubicBezTo>
                  <a:cubicBezTo>
                    <a:pt x="2106" y="5523"/>
                    <a:pt x="2031" y="5456"/>
                    <a:pt x="1939" y="5381"/>
                  </a:cubicBezTo>
                  <a:cubicBezTo>
                    <a:pt x="1872" y="5330"/>
                    <a:pt x="1814" y="5280"/>
                    <a:pt x="1755" y="5230"/>
                  </a:cubicBezTo>
                  <a:cubicBezTo>
                    <a:pt x="1697" y="5180"/>
                    <a:pt x="1638" y="5122"/>
                    <a:pt x="1580" y="5071"/>
                  </a:cubicBezTo>
                  <a:cubicBezTo>
                    <a:pt x="1538" y="5030"/>
                    <a:pt x="1496" y="4988"/>
                    <a:pt x="1454" y="4946"/>
                  </a:cubicBezTo>
                  <a:cubicBezTo>
                    <a:pt x="1195" y="4696"/>
                    <a:pt x="669" y="4219"/>
                    <a:pt x="2064" y="4019"/>
                  </a:cubicBezTo>
                  <a:cubicBezTo>
                    <a:pt x="1847" y="3802"/>
                    <a:pt x="1847" y="3317"/>
                    <a:pt x="2390" y="3300"/>
                  </a:cubicBezTo>
                  <a:cubicBezTo>
                    <a:pt x="2382" y="3259"/>
                    <a:pt x="2382" y="3225"/>
                    <a:pt x="2382" y="3183"/>
                  </a:cubicBezTo>
                  <a:cubicBezTo>
                    <a:pt x="2448" y="2808"/>
                    <a:pt x="2950" y="3000"/>
                    <a:pt x="3259" y="3108"/>
                  </a:cubicBezTo>
                  <a:cubicBezTo>
                    <a:pt x="4044" y="3384"/>
                    <a:pt x="4704" y="3960"/>
                    <a:pt x="5289" y="4587"/>
                  </a:cubicBezTo>
                  <a:cubicBezTo>
                    <a:pt x="5197" y="4470"/>
                    <a:pt x="5113" y="4353"/>
                    <a:pt x="5030" y="4244"/>
                  </a:cubicBezTo>
                  <a:lnTo>
                    <a:pt x="5022" y="4244"/>
                  </a:lnTo>
                  <a:cubicBezTo>
                    <a:pt x="4871" y="4061"/>
                    <a:pt x="4737" y="3868"/>
                    <a:pt x="4629" y="3668"/>
                  </a:cubicBezTo>
                  <a:cubicBezTo>
                    <a:pt x="4570" y="3576"/>
                    <a:pt x="4512" y="3493"/>
                    <a:pt x="4462" y="3401"/>
                  </a:cubicBezTo>
                  <a:cubicBezTo>
                    <a:pt x="4395" y="3309"/>
                    <a:pt x="4228" y="3066"/>
                    <a:pt x="3827" y="2498"/>
                  </a:cubicBezTo>
                  <a:cubicBezTo>
                    <a:pt x="3184" y="1579"/>
                    <a:pt x="3977" y="869"/>
                    <a:pt x="4428" y="1003"/>
                  </a:cubicBezTo>
                  <a:cubicBezTo>
                    <a:pt x="4495" y="1028"/>
                    <a:pt x="4554" y="1062"/>
                    <a:pt x="4612" y="1112"/>
                  </a:cubicBezTo>
                  <a:cubicBezTo>
                    <a:pt x="4696" y="1170"/>
                    <a:pt x="4763" y="1229"/>
                    <a:pt x="4821" y="1279"/>
                  </a:cubicBezTo>
                  <a:cubicBezTo>
                    <a:pt x="4821" y="1229"/>
                    <a:pt x="4821" y="1178"/>
                    <a:pt x="4829" y="1120"/>
                  </a:cubicBezTo>
                  <a:cubicBezTo>
                    <a:pt x="4854" y="702"/>
                    <a:pt x="5297" y="460"/>
                    <a:pt x="5757" y="978"/>
                  </a:cubicBezTo>
                  <a:cubicBezTo>
                    <a:pt x="5782" y="1"/>
                    <a:pt x="6625" y="702"/>
                    <a:pt x="6793" y="953"/>
                  </a:cubicBezTo>
                  <a:cubicBezTo>
                    <a:pt x="6818" y="1003"/>
                    <a:pt x="6851" y="1053"/>
                    <a:pt x="6876" y="1103"/>
                  </a:cubicBezTo>
                  <a:cubicBezTo>
                    <a:pt x="6935" y="1229"/>
                    <a:pt x="6993" y="1362"/>
                    <a:pt x="7043" y="1496"/>
                  </a:cubicBezTo>
                  <a:cubicBezTo>
                    <a:pt x="7068" y="1546"/>
                    <a:pt x="7085" y="1605"/>
                    <a:pt x="7102" y="1655"/>
                  </a:cubicBezTo>
                  <a:cubicBezTo>
                    <a:pt x="7344" y="2156"/>
                    <a:pt x="7553" y="2666"/>
                    <a:pt x="7737" y="3192"/>
                  </a:cubicBezTo>
                  <a:cubicBezTo>
                    <a:pt x="7828" y="3426"/>
                    <a:pt x="7887" y="3668"/>
                    <a:pt x="7929" y="3919"/>
                  </a:cubicBezTo>
                  <a:cubicBezTo>
                    <a:pt x="8037" y="2799"/>
                    <a:pt x="8004" y="1630"/>
                    <a:pt x="8346" y="560"/>
                  </a:cubicBezTo>
                  <a:cubicBezTo>
                    <a:pt x="8405" y="376"/>
                    <a:pt x="8555" y="243"/>
                    <a:pt x="8739" y="201"/>
                  </a:cubicBezTo>
                  <a:cubicBezTo>
                    <a:pt x="8781" y="184"/>
                    <a:pt x="8823" y="176"/>
                    <a:pt x="8856" y="184"/>
                  </a:cubicBezTo>
                  <a:cubicBezTo>
                    <a:pt x="9157" y="151"/>
                    <a:pt x="9491" y="326"/>
                    <a:pt x="9616" y="819"/>
                  </a:cubicBezTo>
                  <a:cubicBezTo>
                    <a:pt x="9700" y="1162"/>
                    <a:pt x="9541" y="1730"/>
                    <a:pt x="9742" y="1354"/>
                  </a:cubicBezTo>
                  <a:cubicBezTo>
                    <a:pt x="10026" y="844"/>
                    <a:pt x="10544" y="811"/>
                    <a:pt x="10301" y="1980"/>
                  </a:cubicBezTo>
                  <a:cubicBezTo>
                    <a:pt x="10301" y="1980"/>
                    <a:pt x="11061" y="786"/>
                    <a:pt x="11538" y="1062"/>
                  </a:cubicBezTo>
                  <a:cubicBezTo>
                    <a:pt x="12031" y="1354"/>
                    <a:pt x="11788" y="2064"/>
                    <a:pt x="11663" y="2557"/>
                  </a:cubicBezTo>
                  <a:cubicBezTo>
                    <a:pt x="11362" y="3735"/>
                    <a:pt x="10552" y="4712"/>
                    <a:pt x="9758" y="5631"/>
                  </a:cubicBezTo>
                  <a:cubicBezTo>
                    <a:pt x="10017" y="5431"/>
                    <a:pt x="10268" y="5205"/>
                    <a:pt x="10502" y="4980"/>
                  </a:cubicBezTo>
                  <a:cubicBezTo>
                    <a:pt x="11162" y="4320"/>
                    <a:pt x="11763" y="3618"/>
                    <a:pt x="12315" y="2874"/>
                  </a:cubicBezTo>
                  <a:cubicBezTo>
                    <a:pt x="12732" y="2331"/>
                    <a:pt x="13910" y="1805"/>
                    <a:pt x="13484" y="3200"/>
                  </a:cubicBezTo>
                  <a:cubicBezTo>
                    <a:pt x="13484" y="3200"/>
                    <a:pt x="13927" y="2908"/>
                    <a:pt x="14144" y="3183"/>
                  </a:cubicBezTo>
                  <a:cubicBezTo>
                    <a:pt x="14395" y="3493"/>
                    <a:pt x="14119" y="3994"/>
                    <a:pt x="13785" y="4353"/>
                  </a:cubicBezTo>
                  <a:cubicBezTo>
                    <a:pt x="13977" y="4311"/>
                    <a:pt x="14228" y="4269"/>
                    <a:pt x="14320" y="4478"/>
                  </a:cubicBezTo>
                  <a:cubicBezTo>
                    <a:pt x="14553" y="5030"/>
                    <a:pt x="13802" y="5481"/>
                    <a:pt x="13208" y="6007"/>
                  </a:cubicBezTo>
                  <a:cubicBezTo>
                    <a:pt x="12640" y="6508"/>
                    <a:pt x="12022" y="6943"/>
                    <a:pt x="11362" y="7302"/>
                  </a:cubicBezTo>
                  <a:cubicBezTo>
                    <a:pt x="11989" y="7143"/>
                    <a:pt x="12624" y="7026"/>
                    <a:pt x="13267" y="6934"/>
                  </a:cubicBezTo>
                  <a:cubicBezTo>
                    <a:pt x="13593" y="6843"/>
                    <a:pt x="13927" y="6801"/>
                    <a:pt x="14261" y="6826"/>
                  </a:cubicBezTo>
                  <a:cubicBezTo>
                    <a:pt x="14604" y="6767"/>
                    <a:pt x="14988" y="7294"/>
                    <a:pt x="14746" y="7678"/>
                  </a:cubicBezTo>
                  <a:cubicBezTo>
                    <a:pt x="14595" y="7929"/>
                    <a:pt x="14470" y="7970"/>
                    <a:pt x="14044" y="8179"/>
                  </a:cubicBezTo>
                  <a:cubicBezTo>
                    <a:pt x="14152" y="8313"/>
                    <a:pt x="14946" y="8388"/>
                    <a:pt x="14478" y="8864"/>
                  </a:cubicBezTo>
                  <a:cubicBezTo>
                    <a:pt x="13910" y="9441"/>
                    <a:pt x="12599" y="9132"/>
                    <a:pt x="11747" y="8956"/>
                  </a:cubicBezTo>
                  <a:lnTo>
                    <a:pt x="11671" y="8939"/>
                  </a:lnTo>
                  <a:lnTo>
                    <a:pt x="11930" y="9056"/>
                  </a:lnTo>
                  <a:cubicBezTo>
                    <a:pt x="12482" y="9307"/>
                    <a:pt x="13743" y="9666"/>
                    <a:pt x="13618" y="10251"/>
                  </a:cubicBezTo>
                  <a:cubicBezTo>
                    <a:pt x="13493" y="10869"/>
                    <a:pt x="12724" y="10777"/>
                    <a:pt x="12173" y="10819"/>
                  </a:cubicBezTo>
                  <a:cubicBezTo>
                    <a:pt x="12173" y="10819"/>
                    <a:pt x="13208" y="11387"/>
                    <a:pt x="12348" y="11755"/>
                  </a:cubicBezTo>
                  <a:cubicBezTo>
                    <a:pt x="11872" y="11964"/>
                    <a:pt x="11061" y="11479"/>
                    <a:pt x="11462" y="11913"/>
                  </a:cubicBezTo>
                  <a:cubicBezTo>
                    <a:pt x="11613" y="12089"/>
                    <a:pt x="11788" y="12298"/>
                    <a:pt x="11838" y="12490"/>
                  </a:cubicBezTo>
                  <a:cubicBezTo>
                    <a:pt x="11922" y="12657"/>
                    <a:pt x="11880" y="12732"/>
                    <a:pt x="11805" y="12749"/>
                  </a:cubicBezTo>
                  <a:close/>
                  <a:moveTo>
                    <a:pt x="6108" y="711"/>
                  </a:moveTo>
                  <a:lnTo>
                    <a:pt x="6108" y="711"/>
                  </a:lnTo>
                  <a:cubicBezTo>
                    <a:pt x="6074" y="644"/>
                    <a:pt x="6041" y="619"/>
                    <a:pt x="6108" y="711"/>
                  </a:cubicBezTo>
                  <a:close/>
                  <a:moveTo>
                    <a:pt x="6108" y="2657"/>
                  </a:moveTo>
                  <a:close/>
                  <a:moveTo>
                    <a:pt x="13543" y="2741"/>
                  </a:moveTo>
                  <a:cubicBezTo>
                    <a:pt x="13584" y="2674"/>
                    <a:pt x="13576" y="2691"/>
                    <a:pt x="13526" y="2691"/>
                  </a:cubicBezTo>
                  <a:lnTo>
                    <a:pt x="13551" y="2741"/>
                  </a:lnTo>
                  <a:close/>
                  <a:moveTo>
                    <a:pt x="9608" y="3434"/>
                  </a:moveTo>
                  <a:lnTo>
                    <a:pt x="9608" y="3434"/>
                  </a:lnTo>
                  <a:lnTo>
                    <a:pt x="9591" y="3467"/>
                  </a:lnTo>
                  <a:close/>
                  <a:moveTo>
                    <a:pt x="13300" y="8463"/>
                  </a:moveTo>
                  <a:lnTo>
                    <a:pt x="13300" y="8463"/>
                  </a:lnTo>
                  <a:lnTo>
                    <a:pt x="13292" y="8463"/>
                  </a:lnTo>
                  <a:lnTo>
                    <a:pt x="13292" y="8463"/>
                  </a:lnTo>
                  <a:close/>
                  <a:moveTo>
                    <a:pt x="12390" y="9357"/>
                  </a:moveTo>
                  <a:lnTo>
                    <a:pt x="12365" y="9349"/>
                  </a:lnTo>
                  <a:lnTo>
                    <a:pt x="12398" y="9365"/>
                  </a:lnTo>
                  <a:close/>
                  <a:moveTo>
                    <a:pt x="2474" y="11028"/>
                  </a:moveTo>
                  <a:close/>
                  <a:moveTo>
                    <a:pt x="11763" y="12624"/>
                  </a:moveTo>
                  <a:close/>
                  <a:moveTo>
                    <a:pt x="6475" y="13509"/>
                  </a:moveTo>
                  <a:lnTo>
                    <a:pt x="6458" y="13492"/>
                  </a:lnTo>
                  <a:cubicBezTo>
                    <a:pt x="6458" y="13501"/>
                    <a:pt x="6467" y="13509"/>
                    <a:pt x="6475" y="13509"/>
                  </a:cubicBezTo>
                  <a:close/>
                </a:path>
              </a:pathLst>
            </a:custGeom>
            <a:solidFill>
              <a:srgbClr val="6CC6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394;p14">
              <a:extLst>
                <a:ext uri="{FF2B5EF4-FFF2-40B4-BE49-F238E27FC236}">
                  <a16:creationId xmlns:a16="http://schemas.microsoft.com/office/drawing/2014/main" id="{B18EB01E-5938-E884-9C83-FB850B7B40F5}"/>
                </a:ext>
              </a:extLst>
            </p:cNvPr>
            <p:cNvSpPr/>
            <p:nvPr/>
          </p:nvSpPr>
          <p:spPr>
            <a:xfrm>
              <a:off x="6704926" y="3726193"/>
              <a:ext cx="540728" cy="524055"/>
            </a:xfrm>
            <a:custGeom>
              <a:avLst/>
              <a:gdLst/>
              <a:ahLst/>
              <a:cxnLst/>
              <a:rect l="l" t="t" r="r" b="b"/>
              <a:pathLst>
                <a:path w="10962" h="10624" extrusionOk="0">
                  <a:moveTo>
                    <a:pt x="4352" y="1"/>
                  </a:moveTo>
                  <a:cubicBezTo>
                    <a:pt x="4274" y="1"/>
                    <a:pt x="4201" y="111"/>
                    <a:pt x="4178" y="464"/>
                  </a:cubicBezTo>
                  <a:cubicBezTo>
                    <a:pt x="4162" y="727"/>
                    <a:pt x="4264" y="1036"/>
                    <a:pt x="4218" y="1036"/>
                  </a:cubicBezTo>
                  <a:cubicBezTo>
                    <a:pt x="4188" y="1036"/>
                    <a:pt x="4096" y="906"/>
                    <a:pt x="3869" y="547"/>
                  </a:cubicBezTo>
                  <a:cubicBezTo>
                    <a:pt x="3729" y="323"/>
                    <a:pt x="3624" y="243"/>
                    <a:pt x="3547" y="243"/>
                  </a:cubicBezTo>
                  <a:cubicBezTo>
                    <a:pt x="3403" y="243"/>
                    <a:pt x="3359" y="525"/>
                    <a:pt x="3376" y="672"/>
                  </a:cubicBezTo>
                  <a:lnTo>
                    <a:pt x="3376" y="756"/>
                  </a:lnTo>
                  <a:cubicBezTo>
                    <a:pt x="3405" y="999"/>
                    <a:pt x="3407" y="1066"/>
                    <a:pt x="3400" y="1066"/>
                  </a:cubicBezTo>
                  <a:cubicBezTo>
                    <a:pt x="3391" y="1066"/>
                    <a:pt x="3367" y="956"/>
                    <a:pt x="3367" y="956"/>
                  </a:cubicBezTo>
                  <a:cubicBezTo>
                    <a:pt x="3142" y="610"/>
                    <a:pt x="2993" y="475"/>
                    <a:pt x="2904" y="475"/>
                  </a:cubicBezTo>
                  <a:cubicBezTo>
                    <a:pt x="2669" y="475"/>
                    <a:pt x="2854" y="1415"/>
                    <a:pt x="3175" y="1875"/>
                  </a:cubicBezTo>
                  <a:cubicBezTo>
                    <a:pt x="3526" y="2385"/>
                    <a:pt x="3902" y="2878"/>
                    <a:pt x="4295" y="3362"/>
                  </a:cubicBezTo>
                  <a:lnTo>
                    <a:pt x="4955" y="4064"/>
                  </a:lnTo>
                  <a:cubicBezTo>
                    <a:pt x="5182" y="4398"/>
                    <a:pt x="5521" y="4695"/>
                    <a:pt x="5666" y="4695"/>
                  </a:cubicBezTo>
                  <a:cubicBezTo>
                    <a:pt x="5749" y="4695"/>
                    <a:pt x="5769" y="4596"/>
                    <a:pt x="5665" y="4348"/>
                  </a:cubicBezTo>
                  <a:cubicBezTo>
                    <a:pt x="5339" y="3630"/>
                    <a:pt x="5180" y="2619"/>
                    <a:pt x="4963" y="1683"/>
                  </a:cubicBezTo>
                  <a:cubicBezTo>
                    <a:pt x="4871" y="1282"/>
                    <a:pt x="4930" y="1124"/>
                    <a:pt x="4570" y="230"/>
                  </a:cubicBezTo>
                  <a:cubicBezTo>
                    <a:pt x="4535" y="141"/>
                    <a:pt x="4441" y="1"/>
                    <a:pt x="4352" y="1"/>
                  </a:cubicBezTo>
                  <a:close/>
                  <a:moveTo>
                    <a:pt x="1946" y="2252"/>
                  </a:moveTo>
                  <a:cubicBezTo>
                    <a:pt x="1720" y="2252"/>
                    <a:pt x="1707" y="2543"/>
                    <a:pt x="1797" y="2702"/>
                  </a:cubicBezTo>
                  <a:cubicBezTo>
                    <a:pt x="1849" y="2782"/>
                    <a:pt x="1858" y="2811"/>
                    <a:pt x="1840" y="2811"/>
                  </a:cubicBezTo>
                  <a:cubicBezTo>
                    <a:pt x="1805" y="2811"/>
                    <a:pt x="1658" y="2689"/>
                    <a:pt x="1546" y="2627"/>
                  </a:cubicBezTo>
                  <a:lnTo>
                    <a:pt x="1546" y="2627"/>
                  </a:lnTo>
                  <a:cubicBezTo>
                    <a:pt x="1546" y="2627"/>
                    <a:pt x="1546" y="2627"/>
                    <a:pt x="1546" y="2627"/>
                  </a:cubicBezTo>
                  <a:cubicBezTo>
                    <a:pt x="1547" y="2627"/>
                    <a:pt x="1137" y="2415"/>
                    <a:pt x="951" y="2415"/>
                  </a:cubicBezTo>
                  <a:cubicBezTo>
                    <a:pt x="821" y="2415"/>
                    <a:pt x="800" y="2518"/>
                    <a:pt x="1103" y="2870"/>
                  </a:cubicBezTo>
                  <a:cubicBezTo>
                    <a:pt x="1436" y="3237"/>
                    <a:pt x="1491" y="3336"/>
                    <a:pt x="1454" y="3336"/>
                  </a:cubicBezTo>
                  <a:cubicBezTo>
                    <a:pt x="1411" y="3336"/>
                    <a:pt x="1245" y="3204"/>
                    <a:pt x="1245" y="3204"/>
                  </a:cubicBezTo>
                  <a:cubicBezTo>
                    <a:pt x="1226" y="3203"/>
                    <a:pt x="1207" y="3203"/>
                    <a:pt x="1189" y="3203"/>
                  </a:cubicBezTo>
                  <a:cubicBezTo>
                    <a:pt x="500" y="3203"/>
                    <a:pt x="1095" y="3663"/>
                    <a:pt x="1095" y="3663"/>
                  </a:cubicBezTo>
                  <a:lnTo>
                    <a:pt x="1112" y="3672"/>
                  </a:lnTo>
                  <a:lnTo>
                    <a:pt x="1120" y="3672"/>
                  </a:lnTo>
                  <a:cubicBezTo>
                    <a:pt x="1839" y="4131"/>
                    <a:pt x="3125" y="4549"/>
                    <a:pt x="3125" y="4549"/>
                  </a:cubicBezTo>
                  <a:cubicBezTo>
                    <a:pt x="3701" y="4741"/>
                    <a:pt x="4320" y="4983"/>
                    <a:pt x="4478" y="5050"/>
                  </a:cubicBezTo>
                  <a:cubicBezTo>
                    <a:pt x="4648" y="5130"/>
                    <a:pt x="4760" y="5163"/>
                    <a:pt x="4829" y="5163"/>
                  </a:cubicBezTo>
                  <a:cubicBezTo>
                    <a:pt x="5061" y="5163"/>
                    <a:pt x="4801" y="4791"/>
                    <a:pt x="4620" y="4624"/>
                  </a:cubicBezTo>
                  <a:cubicBezTo>
                    <a:pt x="3777" y="3830"/>
                    <a:pt x="3167" y="2744"/>
                    <a:pt x="2114" y="2293"/>
                  </a:cubicBezTo>
                  <a:cubicBezTo>
                    <a:pt x="2048" y="2264"/>
                    <a:pt x="1993" y="2252"/>
                    <a:pt x="1946" y="2252"/>
                  </a:cubicBezTo>
                  <a:close/>
                  <a:moveTo>
                    <a:pt x="6904" y="541"/>
                  </a:moveTo>
                  <a:cubicBezTo>
                    <a:pt x="6795" y="541"/>
                    <a:pt x="6665" y="697"/>
                    <a:pt x="6625" y="781"/>
                  </a:cubicBezTo>
                  <a:cubicBezTo>
                    <a:pt x="6417" y="1215"/>
                    <a:pt x="6208" y="3337"/>
                    <a:pt x="6208" y="3337"/>
                  </a:cubicBezTo>
                  <a:cubicBezTo>
                    <a:pt x="6208" y="3989"/>
                    <a:pt x="6141" y="4290"/>
                    <a:pt x="6166" y="4499"/>
                  </a:cubicBezTo>
                  <a:cubicBezTo>
                    <a:pt x="5999" y="5033"/>
                    <a:pt x="6224" y="5100"/>
                    <a:pt x="6224" y="5100"/>
                  </a:cubicBezTo>
                  <a:cubicBezTo>
                    <a:pt x="6324" y="5135"/>
                    <a:pt x="6353" y="5199"/>
                    <a:pt x="6385" y="5199"/>
                  </a:cubicBezTo>
                  <a:cubicBezTo>
                    <a:pt x="6422" y="5199"/>
                    <a:pt x="6463" y="5109"/>
                    <a:pt x="6625" y="4774"/>
                  </a:cubicBezTo>
                  <a:cubicBezTo>
                    <a:pt x="6650" y="4732"/>
                    <a:pt x="6659" y="4716"/>
                    <a:pt x="6676" y="4682"/>
                  </a:cubicBezTo>
                  <a:cubicBezTo>
                    <a:pt x="7210" y="3788"/>
                    <a:pt x="7887" y="3012"/>
                    <a:pt x="8363" y="2093"/>
                  </a:cubicBezTo>
                  <a:cubicBezTo>
                    <a:pt x="8380" y="2059"/>
                    <a:pt x="8396" y="2026"/>
                    <a:pt x="8413" y="1984"/>
                  </a:cubicBezTo>
                  <a:cubicBezTo>
                    <a:pt x="8413" y="1984"/>
                    <a:pt x="8413" y="1984"/>
                    <a:pt x="8413" y="1984"/>
                  </a:cubicBezTo>
                  <a:cubicBezTo>
                    <a:pt x="8419" y="1984"/>
                    <a:pt x="8721" y="1589"/>
                    <a:pt x="8614" y="1324"/>
                  </a:cubicBezTo>
                  <a:cubicBezTo>
                    <a:pt x="8566" y="1207"/>
                    <a:pt x="8494" y="1159"/>
                    <a:pt x="8408" y="1159"/>
                  </a:cubicBezTo>
                  <a:cubicBezTo>
                    <a:pt x="8152" y="1159"/>
                    <a:pt x="7768" y="1591"/>
                    <a:pt x="7511" y="1892"/>
                  </a:cubicBezTo>
                  <a:cubicBezTo>
                    <a:pt x="7490" y="1917"/>
                    <a:pt x="7446" y="2018"/>
                    <a:pt x="7437" y="2018"/>
                  </a:cubicBezTo>
                  <a:cubicBezTo>
                    <a:pt x="7428" y="2018"/>
                    <a:pt x="7458" y="1908"/>
                    <a:pt x="7594" y="1491"/>
                  </a:cubicBezTo>
                  <a:cubicBezTo>
                    <a:pt x="7691" y="1221"/>
                    <a:pt x="7709" y="653"/>
                    <a:pt x="7541" y="653"/>
                  </a:cubicBezTo>
                  <a:cubicBezTo>
                    <a:pt x="7475" y="653"/>
                    <a:pt x="7381" y="739"/>
                    <a:pt x="7252" y="965"/>
                  </a:cubicBezTo>
                  <a:cubicBezTo>
                    <a:pt x="7083" y="1261"/>
                    <a:pt x="7020" y="1358"/>
                    <a:pt x="7004" y="1358"/>
                  </a:cubicBezTo>
                  <a:cubicBezTo>
                    <a:pt x="6981" y="1358"/>
                    <a:pt x="7063" y="1146"/>
                    <a:pt x="7068" y="1057"/>
                  </a:cubicBezTo>
                  <a:cubicBezTo>
                    <a:pt x="7080" y="662"/>
                    <a:pt x="7000" y="541"/>
                    <a:pt x="6904" y="541"/>
                  </a:cubicBezTo>
                  <a:close/>
                  <a:moveTo>
                    <a:pt x="623" y="5354"/>
                  </a:moveTo>
                  <a:cubicBezTo>
                    <a:pt x="185" y="5354"/>
                    <a:pt x="384" y="5574"/>
                    <a:pt x="477" y="5651"/>
                  </a:cubicBezTo>
                  <a:cubicBezTo>
                    <a:pt x="619" y="5760"/>
                    <a:pt x="778" y="5852"/>
                    <a:pt x="953" y="5919"/>
                  </a:cubicBezTo>
                  <a:lnTo>
                    <a:pt x="1037" y="5952"/>
                  </a:lnTo>
                  <a:cubicBezTo>
                    <a:pt x="702" y="6044"/>
                    <a:pt x="1" y="6278"/>
                    <a:pt x="978" y="6487"/>
                  </a:cubicBezTo>
                  <a:cubicBezTo>
                    <a:pt x="1404" y="6579"/>
                    <a:pt x="661" y="6888"/>
                    <a:pt x="928" y="7005"/>
                  </a:cubicBezTo>
                  <a:cubicBezTo>
                    <a:pt x="1113" y="7090"/>
                    <a:pt x="1340" y="7126"/>
                    <a:pt x="1589" y="7126"/>
                  </a:cubicBezTo>
                  <a:cubicBezTo>
                    <a:pt x="2801" y="7126"/>
                    <a:pt x="4537" y="6286"/>
                    <a:pt x="4537" y="6286"/>
                  </a:cubicBezTo>
                  <a:cubicBezTo>
                    <a:pt x="5072" y="6144"/>
                    <a:pt x="4729" y="5902"/>
                    <a:pt x="4570" y="5869"/>
                  </a:cubicBezTo>
                  <a:cubicBezTo>
                    <a:pt x="3944" y="5760"/>
                    <a:pt x="3392" y="5676"/>
                    <a:pt x="2808" y="5585"/>
                  </a:cubicBezTo>
                  <a:cubicBezTo>
                    <a:pt x="2808" y="5585"/>
                    <a:pt x="2682" y="5484"/>
                    <a:pt x="744" y="5359"/>
                  </a:cubicBezTo>
                  <a:cubicBezTo>
                    <a:pt x="699" y="5356"/>
                    <a:pt x="659" y="5354"/>
                    <a:pt x="623" y="5354"/>
                  </a:cubicBezTo>
                  <a:close/>
                  <a:moveTo>
                    <a:pt x="5297" y="6716"/>
                  </a:moveTo>
                  <a:cubicBezTo>
                    <a:pt x="5256" y="6716"/>
                    <a:pt x="5192" y="6744"/>
                    <a:pt x="5097" y="6813"/>
                  </a:cubicBezTo>
                  <a:cubicBezTo>
                    <a:pt x="4236" y="7414"/>
                    <a:pt x="3476" y="7765"/>
                    <a:pt x="2707" y="8166"/>
                  </a:cubicBezTo>
                  <a:cubicBezTo>
                    <a:pt x="2206" y="8442"/>
                    <a:pt x="1772" y="8659"/>
                    <a:pt x="2214" y="8793"/>
                  </a:cubicBezTo>
                  <a:cubicBezTo>
                    <a:pt x="2457" y="8793"/>
                    <a:pt x="2699" y="8742"/>
                    <a:pt x="2925" y="8651"/>
                  </a:cubicBezTo>
                  <a:lnTo>
                    <a:pt x="3050" y="8600"/>
                  </a:lnTo>
                  <a:lnTo>
                    <a:pt x="3050" y="8600"/>
                  </a:lnTo>
                  <a:cubicBezTo>
                    <a:pt x="2192" y="9214"/>
                    <a:pt x="2234" y="9337"/>
                    <a:pt x="2410" y="9337"/>
                  </a:cubicBezTo>
                  <a:cubicBezTo>
                    <a:pt x="2492" y="9337"/>
                    <a:pt x="2604" y="9310"/>
                    <a:pt x="2666" y="9294"/>
                  </a:cubicBezTo>
                  <a:cubicBezTo>
                    <a:pt x="3735" y="9018"/>
                    <a:pt x="4503" y="8133"/>
                    <a:pt x="5163" y="7255"/>
                  </a:cubicBezTo>
                  <a:cubicBezTo>
                    <a:pt x="5275" y="7110"/>
                    <a:pt x="5450" y="6716"/>
                    <a:pt x="5297" y="6716"/>
                  </a:cubicBezTo>
                  <a:close/>
                  <a:moveTo>
                    <a:pt x="10036" y="2472"/>
                  </a:moveTo>
                  <a:cubicBezTo>
                    <a:pt x="9820" y="2472"/>
                    <a:pt x="9493" y="2612"/>
                    <a:pt x="9324" y="2778"/>
                  </a:cubicBezTo>
                  <a:cubicBezTo>
                    <a:pt x="8605" y="3496"/>
                    <a:pt x="7820" y="4181"/>
                    <a:pt x="7051" y="4883"/>
                  </a:cubicBezTo>
                  <a:cubicBezTo>
                    <a:pt x="7051" y="4883"/>
                    <a:pt x="7077" y="4941"/>
                    <a:pt x="6692" y="5234"/>
                  </a:cubicBezTo>
                  <a:cubicBezTo>
                    <a:pt x="6693" y="5233"/>
                    <a:pt x="6694" y="5232"/>
                    <a:pt x="6695" y="5232"/>
                  </a:cubicBezTo>
                  <a:cubicBezTo>
                    <a:pt x="6710" y="5232"/>
                    <a:pt x="6642" y="5376"/>
                    <a:pt x="6642" y="5376"/>
                  </a:cubicBezTo>
                  <a:cubicBezTo>
                    <a:pt x="6391" y="5476"/>
                    <a:pt x="6341" y="5610"/>
                    <a:pt x="6383" y="5727"/>
                  </a:cubicBezTo>
                  <a:cubicBezTo>
                    <a:pt x="6283" y="5768"/>
                    <a:pt x="6216" y="5827"/>
                    <a:pt x="6216" y="5885"/>
                  </a:cubicBezTo>
                  <a:cubicBezTo>
                    <a:pt x="6158" y="5910"/>
                    <a:pt x="6082" y="5961"/>
                    <a:pt x="5957" y="6027"/>
                  </a:cubicBezTo>
                  <a:lnTo>
                    <a:pt x="5932" y="5919"/>
                  </a:lnTo>
                  <a:cubicBezTo>
                    <a:pt x="5808" y="5881"/>
                    <a:pt x="5743" y="5801"/>
                    <a:pt x="5704" y="5801"/>
                  </a:cubicBezTo>
                  <a:cubicBezTo>
                    <a:pt x="5656" y="5801"/>
                    <a:pt x="5647" y="5920"/>
                    <a:pt x="5615" y="6378"/>
                  </a:cubicBezTo>
                  <a:cubicBezTo>
                    <a:pt x="5523" y="7707"/>
                    <a:pt x="5255" y="8475"/>
                    <a:pt x="5038" y="9461"/>
                  </a:cubicBezTo>
                  <a:cubicBezTo>
                    <a:pt x="4957" y="9816"/>
                    <a:pt x="4692" y="10623"/>
                    <a:pt x="4957" y="10623"/>
                  </a:cubicBezTo>
                  <a:cubicBezTo>
                    <a:pt x="4992" y="10623"/>
                    <a:pt x="5035" y="10610"/>
                    <a:pt x="5088" y="10580"/>
                  </a:cubicBezTo>
                  <a:cubicBezTo>
                    <a:pt x="5280" y="10472"/>
                    <a:pt x="5280" y="10221"/>
                    <a:pt x="5422" y="10154"/>
                  </a:cubicBezTo>
                  <a:cubicBezTo>
                    <a:pt x="5433" y="10149"/>
                    <a:pt x="5444" y="10147"/>
                    <a:pt x="5456" y="10147"/>
                  </a:cubicBezTo>
                  <a:cubicBezTo>
                    <a:pt x="5550" y="10147"/>
                    <a:pt x="5664" y="10299"/>
                    <a:pt x="5773" y="10299"/>
                  </a:cubicBezTo>
                  <a:cubicBezTo>
                    <a:pt x="5825" y="10299"/>
                    <a:pt x="5876" y="10265"/>
                    <a:pt x="5924" y="10163"/>
                  </a:cubicBezTo>
                  <a:cubicBezTo>
                    <a:pt x="6358" y="9219"/>
                    <a:pt x="6266" y="7940"/>
                    <a:pt x="6141" y="6779"/>
                  </a:cubicBezTo>
                  <a:lnTo>
                    <a:pt x="6141" y="6779"/>
                  </a:lnTo>
                  <a:cubicBezTo>
                    <a:pt x="6659" y="7698"/>
                    <a:pt x="7402" y="8625"/>
                    <a:pt x="8012" y="9336"/>
                  </a:cubicBezTo>
                  <a:cubicBezTo>
                    <a:pt x="8200" y="9555"/>
                    <a:pt x="8322" y="9636"/>
                    <a:pt x="8400" y="9636"/>
                  </a:cubicBezTo>
                  <a:cubicBezTo>
                    <a:pt x="8593" y="9636"/>
                    <a:pt x="8513" y="9141"/>
                    <a:pt x="8472" y="9010"/>
                  </a:cubicBezTo>
                  <a:cubicBezTo>
                    <a:pt x="8455" y="8968"/>
                    <a:pt x="8330" y="8509"/>
                    <a:pt x="8279" y="8408"/>
                  </a:cubicBezTo>
                  <a:lnTo>
                    <a:pt x="8279" y="8408"/>
                  </a:lnTo>
                  <a:cubicBezTo>
                    <a:pt x="8703" y="8783"/>
                    <a:pt x="9046" y="8832"/>
                    <a:pt x="9197" y="8832"/>
                  </a:cubicBezTo>
                  <a:cubicBezTo>
                    <a:pt x="9252" y="8832"/>
                    <a:pt x="9282" y="8826"/>
                    <a:pt x="9282" y="8826"/>
                  </a:cubicBezTo>
                  <a:cubicBezTo>
                    <a:pt x="9466" y="8534"/>
                    <a:pt x="9173" y="8291"/>
                    <a:pt x="8948" y="8057"/>
                  </a:cubicBezTo>
                  <a:cubicBezTo>
                    <a:pt x="8936" y="8045"/>
                    <a:pt x="8939" y="8040"/>
                    <a:pt x="8953" y="8040"/>
                  </a:cubicBezTo>
                  <a:cubicBezTo>
                    <a:pt x="9026" y="8040"/>
                    <a:pt x="9399" y="8174"/>
                    <a:pt x="9697" y="8174"/>
                  </a:cubicBezTo>
                  <a:cubicBezTo>
                    <a:pt x="9893" y="8174"/>
                    <a:pt x="10057" y="8116"/>
                    <a:pt x="10084" y="7924"/>
                  </a:cubicBezTo>
                  <a:cubicBezTo>
                    <a:pt x="10117" y="7590"/>
                    <a:pt x="8071" y="6946"/>
                    <a:pt x="7511" y="6637"/>
                  </a:cubicBezTo>
                  <a:lnTo>
                    <a:pt x="6926" y="6345"/>
                  </a:lnTo>
                  <a:cubicBezTo>
                    <a:pt x="6801" y="6261"/>
                    <a:pt x="6684" y="6169"/>
                    <a:pt x="6567" y="6069"/>
                  </a:cubicBezTo>
                  <a:lnTo>
                    <a:pt x="6592" y="6069"/>
                  </a:lnTo>
                  <a:lnTo>
                    <a:pt x="6784" y="6086"/>
                  </a:lnTo>
                  <a:cubicBezTo>
                    <a:pt x="8104" y="6270"/>
                    <a:pt x="9140" y="6754"/>
                    <a:pt x="10460" y="6796"/>
                  </a:cubicBezTo>
                  <a:cubicBezTo>
                    <a:pt x="10819" y="6796"/>
                    <a:pt x="10861" y="6437"/>
                    <a:pt x="10660" y="6328"/>
                  </a:cubicBezTo>
                  <a:cubicBezTo>
                    <a:pt x="10412" y="6188"/>
                    <a:pt x="10348" y="6151"/>
                    <a:pt x="10349" y="6151"/>
                  </a:cubicBezTo>
                  <a:lnTo>
                    <a:pt x="10349" y="6151"/>
                  </a:lnTo>
                  <a:cubicBezTo>
                    <a:pt x="10350" y="6151"/>
                    <a:pt x="10426" y="6194"/>
                    <a:pt x="10426" y="6194"/>
                  </a:cubicBezTo>
                  <a:cubicBezTo>
                    <a:pt x="10861" y="6027"/>
                    <a:pt x="10752" y="5860"/>
                    <a:pt x="10752" y="5860"/>
                  </a:cubicBezTo>
                  <a:cubicBezTo>
                    <a:pt x="10642" y="5699"/>
                    <a:pt x="10444" y="5650"/>
                    <a:pt x="10208" y="5650"/>
                  </a:cubicBezTo>
                  <a:cubicBezTo>
                    <a:pt x="9871" y="5650"/>
                    <a:pt x="9458" y="5750"/>
                    <a:pt x="9123" y="5760"/>
                  </a:cubicBezTo>
                  <a:cubicBezTo>
                    <a:pt x="8714" y="5768"/>
                    <a:pt x="8305" y="5802"/>
                    <a:pt x="7895" y="5810"/>
                  </a:cubicBezTo>
                  <a:lnTo>
                    <a:pt x="7469" y="5768"/>
                  </a:lnTo>
                  <a:cubicBezTo>
                    <a:pt x="8096" y="5560"/>
                    <a:pt x="8714" y="5217"/>
                    <a:pt x="9307" y="4908"/>
                  </a:cubicBezTo>
                  <a:cubicBezTo>
                    <a:pt x="9416" y="4858"/>
                    <a:pt x="9524" y="4791"/>
                    <a:pt x="9624" y="4716"/>
                  </a:cubicBezTo>
                  <a:cubicBezTo>
                    <a:pt x="10201" y="4357"/>
                    <a:pt x="10034" y="3989"/>
                    <a:pt x="10034" y="3989"/>
                  </a:cubicBezTo>
                  <a:cubicBezTo>
                    <a:pt x="10468" y="3680"/>
                    <a:pt x="10961" y="3454"/>
                    <a:pt x="10944" y="3095"/>
                  </a:cubicBezTo>
                  <a:cubicBezTo>
                    <a:pt x="10933" y="2895"/>
                    <a:pt x="10827" y="2828"/>
                    <a:pt x="10689" y="2828"/>
                  </a:cubicBezTo>
                  <a:cubicBezTo>
                    <a:pt x="10414" y="2828"/>
                    <a:pt x="10017" y="3095"/>
                    <a:pt x="10017" y="3095"/>
                  </a:cubicBezTo>
                  <a:cubicBezTo>
                    <a:pt x="10371" y="2633"/>
                    <a:pt x="10268" y="2472"/>
                    <a:pt x="10036" y="2472"/>
                  </a:cubicBezTo>
                  <a:close/>
                </a:path>
              </a:pathLst>
            </a:custGeom>
            <a:solidFill>
              <a:srgbClr val="117E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395;p14">
              <a:extLst>
                <a:ext uri="{FF2B5EF4-FFF2-40B4-BE49-F238E27FC236}">
                  <a16:creationId xmlns:a16="http://schemas.microsoft.com/office/drawing/2014/main" id="{D0F241B9-BB3B-FEE8-6A11-A99C34598112}"/>
                </a:ext>
              </a:extLst>
            </p:cNvPr>
            <p:cNvSpPr/>
            <p:nvPr/>
          </p:nvSpPr>
          <p:spPr>
            <a:xfrm>
              <a:off x="6923743" y="3927054"/>
              <a:ext cx="152915" cy="157453"/>
            </a:xfrm>
            <a:custGeom>
              <a:avLst/>
              <a:gdLst/>
              <a:ahLst/>
              <a:cxnLst/>
              <a:rect l="l" t="t" r="r" b="b"/>
              <a:pathLst>
                <a:path w="3100" h="3192" extrusionOk="0">
                  <a:moveTo>
                    <a:pt x="168" y="1872"/>
                  </a:moveTo>
                  <a:cubicBezTo>
                    <a:pt x="1" y="1295"/>
                    <a:pt x="727" y="544"/>
                    <a:pt x="727" y="544"/>
                  </a:cubicBezTo>
                  <a:cubicBezTo>
                    <a:pt x="811" y="427"/>
                    <a:pt x="928" y="343"/>
                    <a:pt x="1062" y="285"/>
                  </a:cubicBezTo>
                  <a:cubicBezTo>
                    <a:pt x="1630" y="1"/>
                    <a:pt x="2348" y="351"/>
                    <a:pt x="2599" y="844"/>
                  </a:cubicBezTo>
                  <a:cubicBezTo>
                    <a:pt x="3100" y="1863"/>
                    <a:pt x="1730" y="3192"/>
                    <a:pt x="636" y="2473"/>
                  </a:cubicBezTo>
                  <a:cubicBezTo>
                    <a:pt x="393" y="2315"/>
                    <a:pt x="184" y="1930"/>
                    <a:pt x="184" y="1930"/>
                  </a:cubicBezTo>
                  <a:cubicBezTo>
                    <a:pt x="176" y="1905"/>
                    <a:pt x="176" y="1905"/>
                    <a:pt x="168" y="187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396;p14">
              <a:extLst>
                <a:ext uri="{FF2B5EF4-FFF2-40B4-BE49-F238E27FC236}">
                  <a16:creationId xmlns:a16="http://schemas.microsoft.com/office/drawing/2014/main" id="{5B0C437F-E175-DDF1-5889-F760657E603C}"/>
                </a:ext>
              </a:extLst>
            </p:cNvPr>
            <p:cNvSpPr/>
            <p:nvPr/>
          </p:nvSpPr>
          <p:spPr>
            <a:xfrm>
              <a:off x="7640768" y="2949186"/>
              <a:ext cx="739765" cy="733155"/>
            </a:xfrm>
            <a:custGeom>
              <a:avLst/>
              <a:gdLst/>
              <a:ahLst/>
              <a:cxnLst/>
              <a:rect l="l" t="t" r="r" b="b"/>
              <a:pathLst>
                <a:path w="14997" h="14863" extrusionOk="0">
                  <a:moveTo>
                    <a:pt x="11805" y="12740"/>
                  </a:moveTo>
                  <a:lnTo>
                    <a:pt x="11805" y="12749"/>
                  </a:lnTo>
                  <a:cubicBezTo>
                    <a:pt x="11554" y="13091"/>
                    <a:pt x="10861" y="12807"/>
                    <a:pt x="10468" y="12598"/>
                  </a:cubicBezTo>
                  <a:cubicBezTo>
                    <a:pt x="9591" y="12139"/>
                    <a:pt x="9006" y="11253"/>
                    <a:pt x="8455" y="10368"/>
                  </a:cubicBezTo>
                  <a:cubicBezTo>
                    <a:pt x="8455" y="10368"/>
                    <a:pt x="8898" y="13835"/>
                    <a:pt x="8438" y="14227"/>
                  </a:cubicBezTo>
                  <a:cubicBezTo>
                    <a:pt x="8229" y="14394"/>
                    <a:pt x="7344" y="14269"/>
                    <a:pt x="7219" y="13242"/>
                  </a:cubicBezTo>
                  <a:cubicBezTo>
                    <a:pt x="7219" y="13242"/>
                    <a:pt x="5673" y="14862"/>
                    <a:pt x="6350" y="12013"/>
                  </a:cubicBezTo>
                  <a:cubicBezTo>
                    <a:pt x="6442" y="11638"/>
                    <a:pt x="6559" y="11270"/>
                    <a:pt x="6701" y="10919"/>
                  </a:cubicBezTo>
                  <a:cubicBezTo>
                    <a:pt x="6843" y="10568"/>
                    <a:pt x="7118" y="10084"/>
                    <a:pt x="7118" y="10084"/>
                  </a:cubicBezTo>
                  <a:lnTo>
                    <a:pt x="6584" y="10602"/>
                  </a:lnTo>
                  <a:cubicBezTo>
                    <a:pt x="6492" y="10694"/>
                    <a:pt x="6392" y="10785"/>
                    <a:pt x="6291" y="10877"/>
                  </a:cubicBezTo>
                  <a:cubicBezTo>
                    <a:pt x="6183" y="10978"/>
                    <a:pt x="6066" y="11095"/>
                    <a:pt x="5940" y="11195"/>
                  </a:cubicBezTo>
                  <a:cubicBezTo>
                    <a:pt x="5848" y="11278"/>
                    <a:pt x="5748" y="11370"/>
                    <a:pt x="5648" y="11445"/>
                  </a:cubicBezTo>
                  <a:cubicBezTo>
                    <a:pt x="4896" y="12055"/>
                    <a:pt x="3885" y="12749"/>
                    <a:pt x="3008" y="12314"/>
                  </a:cubicBezTo>
                  <a:cubicBezTo>
                    <a:pt x="2958" y="12289"/>
                    <a:pt x="2916" y="12256"/>
                    <a:pt x="2874" y="12222"/>
                  </a:cubicBezTo>
                  <a:cubicBezTo>
                    <a:pt x="2766" y="12105"/>
                    <a:pt x="2808" y="11947"/>
                    <a:pt x="2900" y="11805"/>
                  </a:cubicBezTo>
                  <a:cubicBezTo>
                    <a:pt x="2916" y="11755"/>
                    <a:pt x="2941" y="11721"/>
                    <a:pt x="2966" y="11679"/>
                  </a:cubicBezTo>
                  <a:cubicBezTo>
                    <a:pt x="2991" y="11646"/>
                    <a:pt x="3025" y="11612"/>
                    <a:pt x="3058" y="11579"/>
                  </a:cubicBezTo>
                  <a:cubicBezTo>
                    <a:pt x="3158" y="11445"/>
                    <a:pt x="3242" y="11354"/>
                    <a:pt x="3133" y="11370"/>
                  </a:cubicBezTo>
                  <a:cubicBezTo>
                    <a:pt x="2507" y="11454"/>
                    <a:pt x="1220" y="11111"/>
                    <a:pt x="3067" y="10159"/>
                  </a:cubicBezTo>
                  <a:cubicBezTo>
                    <a:pt x="3735" y="9816"/>
                    <a:pt x="4462" y="9616"/>
                    <a:pt x="5180" y="9390"/>
                  </a:cubicBezTo>
                  <a:cubicBezTo>
                    <a:pt x="5180" y="9390"/>
                    <a:pt x="2666" y="9474"/>
                    <a:pt x="1655" y="9207"/>
                  </a:cubicBezTo>
                  <a:cubicBezTo>
                    <a:pt x="1429" y="9148"/>
                    <a:pt x="1195" y="9106"/>
                    <a:pt x="1095" y="8881"/>
                  </a:cubicBezTo>
                  <a:cubicBezTo>
                    <a:pt x="811" y="8221"/>
                    <a:pt x="1747" y="8254"/>
                    <a:pt x="1488" y="8196"/>
                  </a:cubicBezTo>
                  <a:cubicBezTo>
                    <a:pt x="1304" y="8154"/>
                    <a:pt x="1062" y="8020"/>
                    <a:pt x="1179" y="7786"/>
                  </a:cubicBezTo>
                  <a:cubicBezTo>
                    <a:pt x="1220" y="7694"/>
                    <a:pt x="1396" y="7720"/>
                    <a:pt x="1446" y="7686"/>
                  </a:cubicBezTo>
                  <a:cubicBezTo>
                    <a:pt x="1412" y="7661"/>
                    <a:pt x="1362" y="7636"/>
                    <a:pt x="1304" y="7603"/>
                  </a:cubicBezTo>
                  <a:cubicBezTo>
                    <a:pt x="1304" y="7603"/>
                    <a:pt x="1" y="6600"/>
                    <a:pt x="1346" y="6224"/>
                  </a:cubicBezTo>
                  <a:cubicBezTo>
                    <a:pt x="1655" y="6132"/>
                    <a:pt x="2006" y="6207"/>
                    <a:pt x="2265" y="6299"/>
                  </a:cubicBezTo>
                  <a:cubicBezTo>
                    <a:pt x="2532" y="6366"/>
                    <a:pt x="2791" y="6450"/>
                    <a:pt x="3042" y="6558"/>
                  </a:cubicBezTo>
                  <a:cubicBezTo>
                    <a:pt x="3184" y="6608"/>
                    <a:pt x="3317" y="6667"/>
                    <a:pt x="3451" y="6725"/>
                  </a:cubicBezTo>
                  <a:cubicBezTo>
                    <a:pt x="3768" y="6784"/>
                    <a:pt x="4086" y="6867"/>
                    <a:pt x="4403" y="6959"/>
                  </a:cubicBezTo>
                  <a:cubicBezTo>
                    <a:pt x="4102" y="6784"/>
                    <a:pt x="3802" y="6608"/>
                    <a:pt x="3509" y="6433"/>
                  </a:cubicBezTo>
                  <a:cubicBezTo>
                    <a:pt x="3342" y="6333"/>
                    <a:pt x="3167" y="6232"/>
                    <a:pt x="3000" y="6124"/>
                  </a:cubicBezTo>
                  <a:cubicBezTo>
                    <a:pt x="2849" y="6032"/>
                    <a:pt x="2707" y="5932"/>
                    <a:pt x="2557" y="5831"/>
                  </a:cubicBezTo>
                  <a:cubicBezTo>
                    <a:pt x="2440" y="5756"/>
                    <a:pt x="2331" y="5673"/>
                    <a:pt x="2223" y="5589"/>
                  </a:cubicBezTo>
                  <a:cubicBezTo>
                    <a:pt x="2106" y="5514"/>
                    <a:pt x="2031" y="5447"/>
                    <a:pt x="1939" y="5372"/>
                  </a:cubicBezTo>
                  <a:cubicBezTo>
                    <a:pt x="1880" y="5322"/>
                    <a:pt x="1822" y="5272"/>
                    <a:pt x="1755" y="5222"/>
                  </a:cubicBezTo>
                  <a:cubicBezTo>
                    <a:pt x="1697" y="5172"/>
                    <a:pt x="1638" y="5113"/>
                    <a:pt x="1580" y="5063"/>
                  </a:cubicBezTo>
                  <a:cubicBezTo>
                    <a:pt x="1538" y="5021"/>
                    <a:pt x="1496" y="4979"/>
                    <a:pt x="1454" y="4938"/>
                  </a:cubicBezTo>
                  <a:cubicBezTo>
                    <a:pt x="1195" y="4687"/>
                    <a:pt x="677" y="4202"/>
                    <a:pt x="2072" y="4002"/>
                  </a:cubicBezTo>
                  <a:cubicBezTo>
                    <a:pt x="1847" y="3793"/>
                    <a:pt x="1855" y="3300"/>
                    <a:pt x="2398" y="3284"/>
                  </a:cubicBezTo>
                  <a:cubicBezTo>
                    <a:pt x="2382" y="3250"/>
                    <a:pt x="2382" y="3217"/>
                    <a:pt x="2390" y="3175"/>
                  </a:cubicBezTo>
                  <a:cubicBezTo>
                    <a:pt x="2457" y="2799"/>
                    <a:pt x="2950" y="2991"/>
                    <a:pt x="3259" y="3100"/>
                  </a:cubicBezTo>
                  <a:cubicBezTo>
                    <a:pt x="4044" y="3367"/>
                    <a:pt x="4704" y="3943"/>
                    <a:pt x="5289" y="4570"/>
                  </a:cubicBezTo>
                  <a:cubicBezTo>
                    <a:pt x="5205" y="4461"/>
                    <a:pt x="5113" y="4344"/>
                    <a:pt x="5030" y="4228"/>
                  </a:cubicBezTo>
                  <a:lnTo>
                    <a:pt x="5030" y="4228"/>
                  </a:lnTo>
                  <a:cubicBezTo>
                    <a:pt x="4879" y="4052"/>
                    <a:pt x="4746" y="3868"/>
                    <a:pt x="4637" y="3668"/>
                  </a:cubicBezTo>
                  <a:cubicBezTo>
                    <a:pt x="4579" y="3584"/>
                    <a:pt x="4520" y="3492"/>
                    <a:pt x="4470" y="3409"/>
                  </a:cubicBezTo>
                  <a:cubicBezTo>
                    <a:pt x="4403" y="3317"/>
                    <a:pt x="4228" y="3075"/>
                    <a:pt x="3835" y="2498"/>
                  </a:cubicBezTo>
                  <a:cubicBezTo>
                    <a:pt x="3184" y="1579"/>
                    <a:pt x="3986" y="878"/>
                    <a:pt x="4437" y="1003"/>
                  </a:cubicBezTo>
                  <a:cubicBezTo>
                    <a:pt x="4503" y="1028"/>
                    <a:pt x="4562" y="1061"/>
                    <a:pt x="4620" y="1111"/>
                  </a:cubicBezTo>
                  <a:cubicBezTo>
                    <a:pt x="4704" y="1178"/>
                    <a:pt x="4771" y="1228"/>
                    <a:pt x="4829" y="1279"/>
                  </a:cubicBezTo>
                  <a:cubicBezTo>
                    <a:pt x="4829" y="1237"/>
                    <a:pt x="4829" y="1178"/>
                    <a:pt x="4838" y="1128"/>
                  </a:cubicBezTo>
                  <a:cubicBezTo>
                    <a:pt x="4863" y="710"/>
                    <a:pt x="5305" y="460"/>
                    <a:pt x="5765" y="978"/>
                  </a:cubicBezTo>
                  <a:cubicBezTo>
                    <a:pt x="5790" y="0"/>
                    <a:pt x="6634" y="702"/>
                    <a:pt x="6801" y="961"/>
                  </a:cubicBezTo>
                  <a:cubicBezTo>
                    <a:pt x="6826" y="1003"/>
                    <a:pt x="6859" y="1053"/>
                    <a:pt x="6884" y="1103"/>
                  </a:cubicBezTo>
                  <a:cubicBezTo>
                    <a:pt x="6943" y="1237"/>
                    <a:pt x="7001" y="1370"/>
                    <a:pt x="7051" y="1504"/>
                  </a:cubicBezTo>
                  <a:cubicBezTo>
                    <a:pt x="7077" y="1554"/>
                    <a:pt x="7093" y="1604"/>
                    <a:pt x="7110" y="1654"/>
                  </a:cubicBezTo>
                  <a:cubicBezTo>
                    <a:pt x="7352" y="2156"/>
                    <a:pt x="7561" y="2665"/>
                    <a:pt x="7745" y="3192"/>
                  </a:cubicBezTo>
                  <a:cubicBezTo>
                    <a:pt x="7837" y="3426"/>
                    <a:pt x="7895" y="3676"/>
                    <a:pt x="7937" y="3918"/>
                  </a:cubicBezTo>
                  <a:cubicBezTo>
                    <a:pt x="8046" y="2799"/>
                    <a:pt x="8012" y="1638"/>
                    <a:pt x="8355" y="560"/>
                  </a:cubicBezTo>
                  <a:cubicBezTo>
                    <a:pt x="8413" y="385"/>
                    <a:pt x="8564" y="251"/>
                    <a:pt x="8747" y="201"/>
                  </a:cubicBezTo>
                  <a:cubicBezTo>
                    <a:pt x="8789" y="193"/>
                    <a:pt x="8831" y="184"/>
                    <a:pt x="8864" y="184"/>
                  </a:cubicBezTo>
                  <a:cubicBezTo>
                    <a:pt x="9165" y="159"/>
                    <a:pt x="9499" y="326"/>
                    <a:pt x="9625" y="819"/>
                  </a:cubicBezTo>
                  <a:cubicBezTo>
                    <a:pt x="9708" y="1170"/>
                    <a:pt x="9549" y="1730"/>
                    <a:pt x="9750" y="1362"/>
                  </a:cubicBezTo>
                  <a:cubicBezTo>
                    <a:pt x="10034" y="844"/>
                    <a:pt x="10552" y="811"/>
                    <a:pt x="10310" y="1989"/>
                  </a:cubicBezTo>
                  <a:cubicBezTo>
                    <a:pt x="10310" y="1989"/>
                    <a:pt x="11070" y="786"/>
                    <a:pt x="11546" y="1070"/>
                  </a:cubicBezTo>
                  <a:cubicBezTo>
                    <a:pt x="12039" y="1362"/>
                    <a:pt x="11797" y="2072"/>
                    <a:pt x="11671" y="2557"/>
                  </a:cubicBezTo>
                  <a:cubicBezTo>
                    <a:pt x="11371" y="3726"/>
                    <a:pt x="10560" y="4704"/>
                    <a:pt x="9767" y="5623"/>
                  </a:cubicBezTo>
                  <a:cubicBezTo>
                    <a:pt x="10026" y="5422"/>
                    <a:pt x="10276" y="5197"/>
                    <a:pt x="10510" y="4971"/>
                  </a:cubicBezTo>
                  <a:cubicBezTo>
                    <a:pt x="11170" y="4319"/>
                    <a:pt x="11772" y="3609"/>
                    <a:pt x="12323" y="2866"/>
                  </a:cubicBezTo>
                  <a:cubicBezTo>
                    <a:pt x="12741" y="2323"/>
                    <a:pt x="13918" y="1796"/>
                    <a:pt x="13492" y="3192"/>
                  </a:cubicBezTo>
                  <a:cubicBezTo>
                    <a:pt x="13492" y="3192"/>
                    <a:pt x="13935" y="2899"/>
                    <a:pt x="14152" y="3175"/>
                  </a:cubicBezTo>
                  <a:cubicBezTo>
                    <a:pt x="14403" y="3484"/>
                    <a:pt x="14127" y="3994"/>
                    <a:pt x="13793" y="4344"/>
                  </a:cubicBezTo>
                  <a:cubicBezTo>
                    <a:pt x="13985" y="4303"/>
                    <a:pt x="14236" y="4261"/>
                    <a:pt x="14328" y="4470"/>
                  </a:cubicBezTo>
                  <a:cubicBezTo>
                    <a:pt x="14562" y="5021"/>
                    <a:pt x="13810" y="5472"/>
                    <a:pt x="13217" y="5999"/>
                  </a:cubicBezTo>
                  <a:cubicBezTo>
                    <a:pt x="12649" y="6500"/>
                    <a:pt x="12030" y="6934"/>
                    <a:pt x="11371" y="7293"/>
                  </a:cubicBezTo>
                  <a:cubicBezTo>
                    <a:pt x="11997" y="7135"/>
                    <a:pt x="12632" y="7018"/>
                    <a:pt x="13275" y="6926"/>
                  </a:cubicBezTo>
                  <a:cubicBezTo>
                    <a:pt x="13601" y="6834"/>
                    <a:pt x="13935" y="6801"/>
                    <a:pt x="14269" y="6817"/>
                  </a:cubicBezTo>
                  <a:cubicBezTo>
                    <a:pt x="14612" y="6759"/>
                    <a:pt x="14996" y="7285"/>
                    <a:pt x="14754" y="7669"/>
                  </a:cubicBezTo>
                  <a:cubicBezTo>
                    <a:pt x="14604" y="7920"/>
                    <a:pt x="14478" y="7962"/>
                    <a:pt x="14052" y="8171"/>
                  </a:cubicBezTo>
                  <a:cubicBezTo>
                    <a:pt x="14161" y="8304"/>
                    <a:pt x="14954" y="8379"/>
                    <a:pt x="14487" y="8856"/>
                  </a:cubicBezTo>
                  <a:cubicBezTo>
                    <a:pt x="13918" y="9432"/>
                    <a:pt x="12607" y="9123"/>
                    <a:pt x="11755" y="8948"/>
                  </a:cubicBezTo>
                  <a:lnTo>
                    <a:pt x="11680" y="8931"/>
                  </a:lnTo>
                  <a:lnTo>
                    <a:pt x="11939" y="9048"/>
                  </a:lnTo>
                  <a:cubicBezTo>
                    <a:pt x="12490" y="9298"/>
                    <a:pt x="13751" y="9658"/>
                    <a:pt x="13626" y="10242"/>
                  </a:cubicBezTo>
                  <a:cubicBezTo>
                    <a:pt x="13501" y="10861"/>
                    <a:pt x="12732" y="10769"/>
                    <a:pt x="12181" y="10811"/>
                  </a:cubicBezTo>
                  <a:cubicBezTo>
                    <a:pt x="12181" y="10811"/>
                    <a:pt x="13217" y="11379"/>
                    <a:pt x="12356" y="11746"/>
                  </a:cubicBezTo>
                  <a:cubicBezTo>
                    <a:pt x="11880" y="11955"/>
                    <a:pt x="11070" y="11470"/>
                    <a:pt x="11471" y="11905"/>
                  </a:cubicBezTo>
                  <a:cubicBezTo>
                    <a:pt x="11621" y="12080"/>
                    <a:pt x="11797" y="12289"/>
                    <a:pt x="11847" y="12481"/>
                  </a:cubicBezTo>
                  <a:cubicBezTo>
                    <a:pt x="11930" y="12648"/>
                    <a:pt x="11880" y="12724"/>
                    <a:pt x="11805" y="12740"/>
                  </a:cubicBezTo>
                  <a:close/>
                  <a:moveTo>
                    <a:pt x="6107" y="702"/>
                  </a:moveTo>
                  <a:lnTo>
                    <a:pt x="6107" y="702"/>
                  </a:lnTo>
                  <a:cubicBezTo>
                    <a:pt x="6074" y="644"/>
                    <a:pt x="6041" y="610"/>
                    <a:pt x="6107" y="702"/>
                  </a:cubicBezTo>
                  <a:close/>
                  <a:moveTo>
                    <a:pt x="6107" y="2657"/>
                  </a:moveTo>
                  <a:close/>
                  <a:moveTo>
                    <a:pt x="13543" y="2732"/>
                  </a:moveTo>
                  <a:cubicBezTo>
                    <a:pt x="13584" y="2674"/>
                    <a:pt x="13576" y="2682"/>
                    <a:pt x="13526" y="2682"/>
                  </a:cubicBezTo>
                  <a:cubicBezTo>
                    <a:pt x="13543" y="2699"/>
                    <a:pt x="13543" y="2715"/>
                    <a:pt x="13551" y="2732"/>
                  </a:cubicBezTo>
                  <a:close/>
                  <a:moveTo>
                    <a:pt x="9599" y="3426"/>
                  </a:moveTo>
                  <a:lnTo>
                    <a:pt x="9599" y="3426"/>
                  </a:lnTo>
                  <a:lnTo>
                    <a:pt x="9583" y="3459"/>
                  </a:lnTo>
                  <a:close/>
                  <a:moveTo>
                    <a:pt x="13300" y="8455"/>
                  </a:moveTo>
                  <a:lnTo>
                    <a:pt x="13300" y="8455"/>
                  </a:lnTo>
                  <a:lnTo>
                    <a:pt x="13292" y="8455"/>
                  </a:lnTo>
                  <a:lnTo>
                    <a:pt x="13292" y="8455"/>
                  </a:lnTo>
                  <a:close/>
                  <a:moveTo>
                    <a:pt x="12390" y="9349"/>
                  </a:moveTo>
                  <a:lnTo>
                    <a:pt x="12365" y="9340"/>
                  </a:lnTo>
                  <a:lnTo>
                    <a:pt x="12398" y="9357"/>
                  </a:lnTo>
                  <a:close/>
                  <a:moveTo>
                    <a:pt x="2473" y="11019"/>
                  </a:moveTo>
                  <a:close/>
                  <a:moveTo>
                    <a:pt x="11763" y="12615"/>
                  </a:moveTo>
                  <a:close/>
                  <a:moveTo>
                    <a:pt x="6483" y="13501"/>
                  </a:moveTo>
                  <a:lnTo>
                    <a:pt x="6458" y="13492"/>
                  </a:lnTo>
                  <a:cubicBezTo>
                    <a:pt x="6458" y="13492"/>
                    <a:pt x="6467" y="13501"/>
                    <a:pt x="6475" y="13501"/>
                  </a:cubicBezTo>
                  <a:close/>
                </a:path>
              </a:pathLst>
            </a:custGeom>
            <a:solidFill>
              <a:srgbClr val="6CC6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397;p14">
              <a:extLst>
                <a:ext uri="{FF2B5EF4-FFF2-40B4-BE49-F238E27FC236}">
                  <a16:creationId xmlns:a16="http://schemas.microsoft.com/office/drawing/2014/main" id="{694C79AD-BA6B-E7BA-4881-1FC704B313DE}"/>
                </a:ext>
              </a:extLst>
            </p:cNvPr>
            <p:cNvSpPr/>
            <p:nvPr/>
          </p:nvSpPr>
          <p:spPr>
            <a:xfrm>
              <a:off x="7738436" y="3038863"/>
              <a:ext cx="540728" cy="524006"/>
            </a:xfrm>
            <a:custGeom>
              <a:avLst/>
              <a:gdLst/>
              <a:ahLst/>
              <a:cxnLst/>
              <a:rect l="l" t="t" r="r" b="b"/>
              <a:pathLst>
                <a:path w="10962" h="10623" extrusionOk="0">
                  <a:moveTo>
                    <a:pt x="4358" y="0"/>
                  </a:moveTo>
                  <a:cubicBezTo>
                    <a:pt x="4281" y="0"/>
                    <a:pt x="4209" y="110"/>
                    <a:pt x="4186" y="463"/>
                  </a:cubicBezTo>
                  <a:cubicBezTo>
                    <a:pt x="4171" y="727"/>
                    <a:pt x="4269" y="1039"/>
                    <a:pt x="4220" y="1039"/>
                  </a:cubicBezTo>
                  <a:cubicBezTo>
                    <a:pt x="4189" y="1039"/>
                    <a:pt x="4095" y="908"/>
                    <a:pt x="3868" y="547"/>
                  </a:cubicBezTo>
                  <a:cubicBezTo>
                    <a:pt x="3729" y="323"/>
                    <a:pt x="3625" y="243"/>
                    <a:pt x="3549" y="243"/>
                  </a:cubicBezTo>
                  <a:cubicBezTo>
                    <a:pt x="3407" y="243"/>
                    <a:pt x="3365" y="525"/>
                    <a:pt x="3376" y="672"/>
                  </a:cubicBezTo>
                  <a:cubicBezTo>
                    <a:pt x="3376" y="705"/>
                    <a:pt x="3384" y="730"/>
                    <a:pt x="3384" y="755"/>
                  </a:cubicBezTo>
                  <a:cubicBezTo>
                    <a:pt x="3410" y="998"/>
                    <a:pt x="3411" y="1066"/>
                    <a:pt x="3405" y="1066"/>
                  </a:cubicBezTo>
                  <a:cubicBezTo>
                    <a:pt x="3397" y="1066"/>
                    <a:pt x="3376" y="956"/>
                    <a:pt x="3376" y="956"/>
                  </a:cubicBezTo>
                  <a:cubicBezTo>
                    <a:pt x="3149" y="612"/>
                    <a:pt x="2999" y="478"/>
                    <a:pt x="2909" y="478"/>
                  </a:cubicBezTo>
                  <a:cubicBezTo>
                    <a:pt x="2672" y="478"/>
                    <a:pt x="2860" y="1414"/>
                    <a:pt x="3175" y="1875"/>
                  </a:cubicBezTo>
                  <a:cubicBezTo>
                    <a:pt x="3534" y="2384"/>
                    <a:pt x="3902" y="2877"/>
                    <a:pt x="4303" y="3362"/>
                  </a:cubicBezTo>
                  <a:lnTo>
                    <a:pt x="4955" y="4064"/>
                  </a:lnTo>
                  <a:cubicBezTo>
                    <a:pt x="5187" y="4402"/>
                    <a:pt x="5523" y="4700"/>
                    <a:pt x="5669" y="4700"/>
                  </a:cubicBezTo>
                  <a:cubicBezTo>
                    <a:pt x="5754" y="4700"/>
                    <a:pt x="5774" y="4599"/>
                    <a:pt x="5673" y="4348"/>
                  </a:cubicBezTo>
                  <a:cubicBezTo>
                    <a:pt x="5339" y="3629"/>
                    <a:pt x="5188" y="2618"/>
                    <a:pt x="4971" y="1683"/>
                  </a:cubicBezTo>
                  <a:cubicBezTo>
                    <a:pt x="4879" y="1282"/>
                    <a:pt x="4938" y="1123"/>
                    <a:pt x="4579" y="229"/>
                  </a:cubicBezTo>
                  <a:cubicBezTo>
                    <a:pt x="4539" y="140"/>
                    <a:pt x="4445" y="0"/>
                    <a:pt x="4358" y="0"/>
                  </a:cubicBezTo>
                  <a:close/>
                  <a:moveTo>
                    <a:pt x="1946" y="2251"/>
                  </a:moveTo>
                  <a:cubicBezTo>
                    <a:pt x="1720" y="2251"/>
                    <a:pt x="1707" y="2543"/>
                    <a:pt x="1797" y="2702"/>
                  </a:cubicBezTo>
                  <a:cubicBezTo>
                    <a:pt x="1849" y="2784"/>
                    <a:pt x="1858" y="2814"/>
                    <a:pt x="1840" y="2814"/>
                  </a:cubicBezTo>
                  <a:cubicBezTo>
                    <a:pt x="1804" y="2814"/>
                    <a:pt x="1658" y="2688"/>
                    <a:pt x="1546" y="2627"/>
                  </a:cubicBezTo>
                  <a:lnTo>
                    <a:pt x="1546" y="2627"/>
                  </a:lnTo>
                  <a:cubicBezTo>
                    <a:pt x="1546" y="2627"/>
                    <a:pt x="1546" y="2627"/>
                    <a:pt x="1546" y="2627"/>
                  </a:cubicBezTo>
                  <a:cubicBezTo>
                    <a:pt x="1547" y="2627"/>
                    <a:pt x="1137" y="2414"/>
                    <a:pt x="950" y="2414"/>
                  </a:cubicBezTo>
                  <a:cubicBezTo>
                    <a:pt x="821" y="2414"/>
                    <a:pt x="800" y="2518"/>
                    <a:pt x="1103" y="2869"/>
                  </a:cubicBezTo>
                  <a:cubicBezTo>
                    <a:pt x="1436" y="3237"/>
                    <a:pt x="1491" y="3335"/>
                    <a:pt x="1454" y="3335"/>
                  </a:cubicBezTo>
                  <a:cubicBezTo>
                    <a:pt x="1411" y="3335"/>
                    <a:pt x="1245" y="3203"/>
                    <a:pt x="1245" y="3203"/>
                  </a:cubicBezTo>
                  <a:cubicBezTo>
                    <a:pt x="1226" y="3203"/>
                    <a:pt x="1207" y="3202"/>
                    <a:pt x="1189" y="3202"/>
                  </a:cubicBezTo>
                  <a:cubicBezTo>
                    <a:pt x="500" y="3202"/>
                    <a:pt x="1095" y="3663"/>
                    <a:pt x="1095" y="3663"/>
                  </a:cubicBezTo>
                  <a:lnTo>
                    <a:pt x="1112" y="3671"/>
                  </a:lnTo>
                  <a:lnTo>
                    <a:pt x="1120" y="3671"/>
                  </a:lnTo>
                  <a:cubicBezTo>
                    <a:pt x="1838" y="4130"/>
                    <a:pt x="3125" y="4548"/>
                    <a:pt x="3125" y="4548"/>
                  </a:cubicBezTo>
                  <a:cubicBezTo>
                    <a:pt x="3701" y="4740"/>
                    <a:pt x="4320" y="4983"/>
                    <a:pt x="4478" y="5049"/>
                  </a:cubicBezTo>
                  <a:cubicBezTo>
                    <a:pt x="4648" y="5130"/>
                    <a:pt x="4760" y="5162"/>
                    <a:pt x="4829" y="5162"/>
                  </a:cubicBezTo>
                  <a:cubicBezTo>
                    <a:pt x="5061" y="5162"/>
                    <a:pt x="4801" y="4791"/>
                    <a:pt x="4620" y="4623"/>
                  </a:cubicBezTo>
                  <a:cubicBezTo>
                    <a:pt x="3777" y="3830"/>
                    <a:pt x="3167" y="2744"/>
                    <a:pt x="2114" y="2293"/>
                  </a:cubicBezTo>
                  <a:cubicBezTo>
                    <a:pt x="2048" y="2264"/>
                    <a:pt x="1993" y="2251"/>
                    <a:pt x="1946" y="2251"/>
                  </a:cubicBezTo>
                  <a:close/>
                  <a:moveTo>
                    <a:pt x="6905" y="542"/>
                  </a:moveTo>
                  <a:cubicBezTo>
                    <a:pt x="6796" y="542"/>
                    <a:pt x="6665" y="700"/>
                    <a:pt x="6625" y="789"/>
                  </a:cubicBezTo>
                  <a:cubicBezTo>
                    <a:pt x="6416" y="1223"/>
                    <a:pt x="6208" y="3337"/>
                    <a:pt x="6208" y="3337"/>
                  </a:cubicBezTo>
                  <a:cubicBezTo>
                    <a:pt x="6199" y="3988"/>
                    <a:pt x="6141" y="4289"/>
                    <a:pt x="6166" y="4506"/>
                  </a:cubicBezTo>
                  <a:cubicBezTo>
                    <a:pt x="5999" y="5033"/>
                    <a:pt x="6216" y="5108"/>
                    <a:pt x="6216" y="5108"/>
                  </a:cubicBezTo>
                  <a:cubicBezTo>
                    <a:pt x="6318" y="5138"/>
                    <a:pt x="6349" y="5200"/>
                    <a:pt x="6380" y="5200"/>
                  </a:cubicBezTo>
                  <a:cubicBezTo>
                    <a:pt x="6417" y="5200"/>
                    <a:pt x="6457" y="5111"/>
                    <a:pt x="6625" y="4774"/>
                  </a:cubicBezTo>
                  <a:cubicBezTo>
                    <a:pt x="6650" y="4724"/>
                    <a:pt x="6659" y="4715"/>
                    <a:pt x="6667" y="4690"/>
                  </a:cubicBezTo>
                  <a:cubicBezTo>
                    <a:pt x="7210" y="3788"/>
                    <a:pt x="7887" y="3011"/>
                    <a:pt x="8355" y="2100"/>
                  </a:cubicBezTo>
                  <a:cubicBezTo>
                    <a:pt x="8380" y="2059"/>
                    <a:pt x="8396" y="2025"/>
                    <a:pt x="8413" y="1983"/>
                  </a:cubicBezTo>
                  <a:lnTo>
                    <a:pt x="8413" y="1983"/>
                  </a:lnTo>
                  <a:cubicBezTo>
                    <a:pt x="8413" y="1984"/>
                    <a:pt x="8413" y="1984"/>
                    <a:pt x="8413" y="1984"/>
                  </a:cubicBezTo>
                  <a:cubicBezTo>
                    <a:pt x="8411" y="1984"/>
                    <a:pt x="8721" y="1596"/>
                    <a:pt x="8605" y="1323"/>
                  </a:cubicBezTo>
                  <a:cubicBezTo>
                    <a:pt x="8558" y="1207"/>
                    <a:pt x="8487" y="1160"/>
                    <a:pt x="8402" y="1160"/>
                  </a:cubicBezTo>
                  <a:cubicBezTo>
                    <a:pt x="8146" y="1160"/>
                    <a:pt x="7762" y="1598"/>
                    <a:pt x="7511" y="1900"/>
                  </a:cubicBezTo>
                  <a:cubicBezTo>
                    <a:pt x="7491" y="1924"/>
                    <a:pt x="7445" y="2021"/>
                    <a:pt x="7434" y="2021"/>
                  </a:cubicBezTo>
                  <a:cubicBezTo>
                    <a:pt x="7423" y="2021"/>
                    <a:pt x="7452" y="1912"/>
                    <a:pt x="7594" y="1491"/>
                  </a:cubicBezTo>
                  <a:cubicBezTo>
                    <a:pt x="7690" y="1227"/>
                    <a:pt x="7709" y="657"/>
                    <a:pt x="7541" y="657"/>
                  </a:cubicBezTo>
                  <a:cubicBezTo>
                    <a:pt x="7476" y="657"/>
                    <a:pt x="7381" y="744"/>
                    <a:pt x="7252" y="973"/>
                  </a:cubicBezTo>
                  <a:cubicBezTo>
                    <a:pt x="7084" y="1266"/>
                    <a:pt x="7020" y="1362"/>
                    <a:pt x="7004" y="1362"/>
                  </a:cubicBezTo>
                  <a:cubicBezTo>
                    <a:pt x="6981" y="1362"/>
                    <a:pt x="7063" y="1151"/>
                    <a:pt x="7068" y="1056"/>
                  </a:cubicBezTo>
                  <a:cubicBezTo>
                    <a:pt x="7080" y="663"/>
                    <a:pt x="7001" y="542"/>
                    <a:pt x="6905" y="542"/>
                  </a:cubicBezTo>
                  <a:close/>
                  <a:moveTo>
                    <a:pt x="623" y="5354"/>
                  </a:moveTo>
                  <a:cubicBezTo>
                    <a:pt x="184" y="5354"/>
                    <a:pt x="384" y="5574"/>
                    <a:pt x="477" y="5651"/>
                  </a:cubicBezTo>
                  <a:cubicBezTo>
                    <a:pt x="619" y="5759"/>
                    <a:pt x="777" y="5851"/>
                    <a:pt x="953" y="5918"/>
                  </a:cubicBezTo>
                  <a:lnTo>
                    <a:pt x="1036" y="5952"/>
                  </a:lnTo>
                  <a:cubicBezTo>
                    <a:pt x="702" y="6044"/>
                    <a:pt x="1" y="6286"/>
                    <a:pt x="978" y="6495"/>
                  </a:cubicBezTo>
                  <a:cubicBezTo>
                    <a:pt x="1404" y="6578"/>
                    <a:pt x="661" y="6887"/>
                    <a:pt x="928" y="7004"/>
                  </a:cubicBezTo>
                  <a:cubicBezTo>
                    <a:pt x="1113" y="7090"/>
                    <a:pt x="1340" y="7125"/>
                    <a:pt x="1589" y="7125"/>
                  </a:cubicBezTo>
                  <a:cubicBezTo>
                    <a:pt x="2801" y="7125"/>
                    <a:pt x="4537" y="6286"/>
                    <a:pt x="4537" y="6286"/>
                  </a:cubicBezTo>
                  <a:cubicBezTo>
                    <a:pt x="5071" y="6144"/>
                    <a:pt x="4729" y="5902"/>
                    <a:pt x="4570" y="5868"/>
                  </a:cubicBezTo>
                  <a:cubicBezTo>
                    <a:pt x="3944" y="5759"/>
                    <a:pt x="3392" y="5676"/>
                    <a:pt x="2808" y="5584"/>
                  </a:cubicBezTo>
                  <a:cubicBezTo>
                    <a:pt x="2808" y="5584"/>
                    <a:pt x="2682" y="5484"/>
                    <a:pt x="744" y="5358"/>
                  </a:cubicBezTo>
                  <a:cubicBezTo>
                    <a:pt x="699" y="5355"/>
                    <a:pt x="659" y="5354"/>
                    <a:pt x="623" y="5354"/>
                  </a:cubicBezTo>
                  <a:close/>
                  <a:moveTo>
                    <a:pt x="5297" y="6715"/>
                  </a:moveTo>
                  <a:cubicBezTo>
                    <a:pt x="5256" y="6715"/>
                    <a:pt x="5192" y="6743"/>
                    <a:pt x="5097" y="6812"/>
                  </a:cubicBezTo>
                  <a:cubicBezTo>
                    <a:pt x="4236" y="7414"/>
                    <a:pt x="3476" y="7764"/>
                    <a:pt x="2707" y="8174"/>
                  </a:cubicBezTo>
                  <a:cubicBezTo>
                    <a:pt x="2206" y="8441"/>
                    <a:pt x="1772" y="8658"/>
                    <a:pt x="2214" y="8792"/>
                  </a:cubicBezTo>
                  <a:cubicBezTo>
                    <a:pt x="2457" y="8792"/>
                    <a:pt x="2699" y="8742"/>
                    <a:pt x="2924" y="8650"/>
                  </a:cubicBezTo>
                  <a:lnTo>
                    <a:pt x="3050" y="8600"/>
                  </a:lnTo>
                  <a:lnTo>
                    <a:pt x="3050" y="8600"/>
                  </a:lnTo>
                  <a:cubicBezTo>
                    <a:pt x="2192" y="9214"/>
                    <a:pt x="2234" y="9336"/>
                    <a:pt x="2410" y="9336"/>
                  </a:cubicBezTo>
                  <a:cubicBezTo>
                    <a:pt x="2492" y="9336"/>
                    <a:pt x="2604" y="9309"/>
                    <a:pt x="2666" y="9293"/>
                  </a:cubicBezTo>
                  <a:cubicBezTo>
                    <a:pt x="3735" y="9018"/>
                    <a:pt x="4503" y="8132"/>
                    <a:pt x="5163" y="7255"/>
                  </a:cubicBezTo>
                  <a:cubicBezTo>
                    <a:pt x="5275" y="7110"/>
                    <a:pt x="5450" y="6715"/>
                    <a:pt x="5297" y="6715"/>
                  </a:cubicBezTo>
                  <a:close/>
                  <a:moveTo>
                    <a:pt x="10036" y="2472"/>
                  </a:moveTo>
                  <a:cubicBezTo>
                    <a:pt x="9820" y="2472"/>
                    <a:pt x="9493" y="2612"/>
                    <a:pt x="9324" y="2777"/>
                  </a:cubicBezTo>
                  <a:cubicBezTo>
                    <a:pt x="8605" y="3496"/>
                    <a:pt x="7820" y="4181"/>
                    <a:pt x="7051" y="4882"/>
                  </a:cubicBezTo>
                  <a:cubicBezTo>
                    <a:pt x="7051" y="4882"/>
                    <a:pt x="7076" y="4941"/>
                    <a:pt x="6692" y="5233"/>
                  </a:cubicBezTo>
                  <a:cubicBezTo>
                    <a:pt x="6693" y="5232"/>
                    <a:pt x="6694" y="5232"/>
                    <a:pt x="6695" y="5232"/>
                  </a:cubicBezTo>
                  <a:lnTo>
                    <a:pt x="6695" y="5232"/>
                  </a:lnTo>
                  <a:cubicBezTo>
                    <a:pt x="6710" y="5232"/>
                    <a:pt x="6642" y="5375"/>
                    <a:pt x="6642" y="5375"/>
                  </a:cubicBezTo>
                  <a:cubicBezTo>
                    <a:pt x="6391" y="5475"/>
                    <a:pt x="6341" y="5609"/>
                    <a:pt x="6383" y="5726"/>
                  </a:cubicBezTo>
                  <a:cubicBezTo>
                    <a:pt x="6283" y="5768"/>
                    <a:pt x="6216" y="5826"/>
                    <a:pt x="6216" y="5885"/>
                  </a:cubicBezTo>
                  <a:cubicBezTo>
                    <a:pt x="6157" y="5910"/>
                    <a:pt x="6082" y="5960"/>
                    <a:pt x="5957" y="6027"/>
                  </a:cubicBezTo>
                  <a:lnTo>
                    <a:pt x="5932" y="5918"/>
                  </a:lnTo>
                  <a:cubicBezTo>
                    <a:pt x="5808" y="5881"/>
                    <a:pt x="5743" y="5800"/>
                    <a:pt x="5704" y="5800"/>
                  </a:cubicBezTo>
                  <a:cubicBezTo>
                    <a:pt x="5656" y="5800"/>
                    <a:pt x="5647" y="5919"/>
                    <a:pt x="5614" y="6378"/>
                  </a:cubicBezTo>
                  <a:cubicBezTo>
                    <a:pt x="5523" y="7706"/>
                    <a:pt x="5255" y="8475"/>
                    <a:pt x="5038" y="9460"/>
                  </a:cubicBezTo>
                  <a:cubicBezTo>
                    <a:pt x="4957" y="9815"/>
                    <a:pt x="4692" y="10623"/>
                    <a:pt x="4957" y="10623"/>
                  </a:cubicBezTo>
                  <a:cubicBezTo>
                    <a:pt x="4992" y="10623"/>
                    <a:pt x="5035" y="10609"/>
                    <a:pt x="5088" y="10580"/>
                  </a:cubicBezTo>
                  <a:cubicBezTo>
                    <a:pt x="5280" y="10471"/>
                    <a:pt x="5280" y="10221"/>
                    <a:pt x="5422" y="10154"/>
                  </a:cubicBezTo>
                  <a:cubicBezTo>
                    <a:pt x="5433" y="10149"/>
                    <a:pt x="5444" y="10146"/>
                    <a:pt x="5456" y="10146"/>
                  </a:cubicBezTo>
                  <a:cubicBezTo>
                    <a:pt x="5550" y="10146"/>
                    <a:pt x="5664" y="10299"/>
                    <a:pt x="5773" y="10299"/>
                  </a:cubicBezTo>
                  <a:cubicBezTo>
                    <a:pt x="5825" y="10299"/>
                    <a:pt x="5876" y="10264"/>
                    <a:pt x="5924" y="10162"/>
                  </a:cubicBezTo>
                  <a:cubicBezTo>
                    <a:pt x="6358" y="9218"/>
                    <a:pt x="6266" y="7940"/>
                    <a:pt x="6149" y="6779"/>
                  </a:cubicBezTo>
                  <a:lnTo>
                    <a:pt x="6149" y="6779"/>
                  </a:lnTo>
                  <a:cubicBezTo>
                    <a:pt x="6667" y="7689"/>
                    <a:pt x="7411" y="8617"/>
                    <a:pt x="8020" y="9335"/>
                  </a:cubicBezTo>
                  <a:cubicBezTo>
                    <a:pt x="8208" y="9554"/>
                    <a:pt x="8331" y="9635"/>
                    <a:pt x="8409" y="9635"/>
                  </a:cubicBezTo>
                  <a:cubicBezTo>
                    <a:pt x="8601" y="9635"/>
                    <a:pt x="8522" y="9140"/>
                    <a:pt x="8480" y="9009"/>
                  </a:cubicBezTo>
                  <a:cubicBezTo>
                    <a:pt x="8463" y="8959"/>
                    <a:pt x="8338" y="8508"/>
                    <a:pt x="8288" y="8399"/>
                  </a:cubicBezTo>
                  <a:lnTo>
                    <a:pt x="8288" y="8399"/>
                  </a:lnTo>
                  <a:cubicBezTo>
                    <a:pt x="8703" y="8773"/>
                    <a:pt x="9041" y="8825"/>
                    <a:pt x="9197" y="8825"/>
                  </a:cubicBezTo>
                  <a:cubicBezTo>
                    <a:pt x="9257" y="8825"/>
                    <a:pt x="9290" y="8817"/>
                    <a:pt x="9290" y="8817"/>
                  </a:cubicBezTo>
                  <a:cubicBezTo>
                    <a:pt x="9474" y="8525"/>
                    <a:pt x="9182" y="8282"/>
                    <a:pt x="8956" y="8048"/>
                  </a:cubicBezTo>
                  <a:cubicBezTo>
                    <a:pt x="8945" y="8038"/>
                    <a:pt x="8947" y="8033"/>
                    <a:pt x="8960" y="8033"/>
                  </a:cubicBezTo>
                  <a:cubicBezTo>
                    <a:pt x="9027" y="8033"/>
                    <a:pt x="9405" y="8170"/>
                    <a:pt x="9707" y="8170"/>
                  </a:cubicBezTo>
                  <a:cubicBezTo>
                    <a:pt x="9902" y="8170"/>
                    <a:pt x="10066" y="8112"/>
                    <a:pt x="10092" y="7923"/>
                  </a:cubicBezTo>
                  <a:cubicBezTo>
                    <a:pt x="10126" y="7589"/>
                    <a:pt x="8079" y="6946"/>
                    <a:pt x="7519" y="6628"/>
                  </a:cubicBezTo>
                  <a:lnTo>
                    <a:pt x="6934" y="6344"/>
                  </a:lnTo>
                  <a:cubicBezTo>
                    <a:pt x="6809" y="6252"/>
                    <a:pt x="6684" y="6160"/>
                    <a:pt x="6567" y="6069"/>
                  </a:cubicBezTo>
                  <a:lnTo>
                    <a:pt x="6592" y="6069"/>
                  </a:lnTo>
                  <a:lnTo>
                    <a:pt x="6784" y="6085"/>
                  </a:lnTo>
                  <a:cubicBezTo>
                    <a:pt x="8104" y="6269"/>
                    <a:pt x="9140" y="6754"/>
                    <a:pt x="10460" y="6795"/>
                  </a:cubicBezTo>
                  <a:cubicBezTo>
                    <a:pt x="10819" y="6795"/>
                    <a:pt x="10861" y="6436"/>
                    <a:pt x="10660" y="6328"/>
                  </a:cubicBezTo>
                  <a:cubicBezTo>
                    <a:pt x="10412" y="6187"/>
                    <a:pt x="10348" y="6151"/>
                    <a:pt x="10349" y="6151"/>
                  </a:cubicBezTo>
                  <a:lnTo>
                    <a:pt x="10349" y="6151"/>
                  </a:lnTo>
                  <a:cubicBezTo>
                    <a:pt x="10349" y="6151"/>
                    <a:pt x="10426" y="6194"/>
                    <a:pt x="10426" y="6194"/>
                  </a:cubicBezTo>
                  <a:cubicBezTo>
                    <a:pt x="10861" y="6027"/>
                    <a:pt x="10752" y="5860"/>
                    <a:pt x="10752" y="5860"/>
                  </a:cubicBezTo>
                  <a:cubicBezTo>
                    <a:pt x="10642" y="5698"/>
                    <a:pt x="10444" y="5650"/>
                    <a:pt x="10208" y="5650"/>
                  </a:cubicBezTo>
                  <a:cubicBezTo>
                    <a:pt x="9871" y="5650"/>
                    <a:pt x="9458" y="5750"/>
                    <a:pt x="9123" y="5759"/>
                  </a:cubicBezTo>
                  <a:cubicBezTo>
                    <a:pt x="8714" y="5768"/>
                    <a:pt x="8304" y="5801"/>
                    <a:pt x="7895" y="5810"/>
                  </a:cubicBezTo>
                  <a:lnTo>
                    <a:pt x="7469" y="5768"/>
                  </a:lnTo>
                  <a:cubicBezTo>
                    <a:pt x="8096" y="5559"/>
                    <a:pt x="8714" y="5216"/>
                    <a:pt x="9307" y="4907"/>
                  </a:cubicBezTo>
                  <a:cubicBezTo>
                    <a:pt x="9416" y="4857"/>
                    <a:pt x="9524" y="4790"/>
                    <a:pt x="9624" y="4715"/>
                  </a:cubicBezTo>
                  <a:cubicBezTo>
                    <a:pt x="10201" y="4356"/>
                    <a:pt x="10034" y="3988"/>
                    <a:pt x="10034" y="3988"/>
                  </a:cubicBezTo>
                  <a:cubicBezTo>
                    <a:pt x="10468" y="3679"/>
                    <a:pt x="10961" y="3454"/>
                    <a:pt x="10944" y="3095"/>
                  </a:cubicBezTo>
                  <a:cubicBezTo>
                    <a:pt x="10933" y="2894"/>
                    <a:pt x="10826" y="2827"/>
                    <a:pt x="10689" y="2827"/>
                  </a:cubicBezTo>
                  <a:cubicBezTo>
                    <a:pt x="10414" y="2827"/>
                    <a:pt x="10017" y="3095"/>
                    <a:pt x="10017" y="3095"/>
                  </a:cubicBezTo>
                  <a:cubicBezTo>
                    <a:pt x="10371" y="2632"/>
                    <a:pt x="10268" y="2472"/>
                    <a:pt x="10036" y="2472"/>
                  </a:cubicBezTo>
                  <a:close/>
                </a:path>
              </a:pathLst>
            </a:custGeom>
            <a:solidFill>
              <a:srgbClr val="117E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398;p14">
              <a:extLst>
                <a:ext uri="{FF2B5EF4-FFF2-40B4-BE49-F238E27FC236}">
                  <a16:creationId xmlns:a16="http://schemas.microsoft.com/office/drawing/2014/main" id="{C8AE08BC-BC7E-55BF-A53B-4A6D5FD4B2AC}"/>
                </a:ext>
              </a:extLst>
            </p:cNvPr>
            <p:cNvSpPr/>
            <p:nvPr/>
          </p:nvSpPr>
          <p:spPr>
            <a:xfrm>
              <a:off x="7957253" y="3239676"/>
              <a:ext cx="152915" cy="157503"/>
            </a:xfrm>
            <a:custGeom>
              <a:avLst/>
              <a:gdLst/>
              <a:ahLst/>
              <a:cxnLst/>
              <a:rect l="l" t="t" r="r" b="b"/>
              <a:pathLst>
                <a:path w="3100" h="3193" extrusionOk="0">
                  <a:moveTo>
                    <a:pt x="168" y="1872"/>
                  </a:moveTo>
                  <a:cubicBezTo>
                    <a:pt x="1" y="1296"/>
                    <a:pt x="727" y="544"/>
                    <a:pt x="727" y="544"/>
                  </a:cubicBezTo>
                  <a:cubicBezTo>
                    <a:pt x="811" y="427"/>
                    <a:pt x="928" y="343"/>
                    <a:pt x="1062" y="285"/>
                  </a:cubicBezTo>
                  <a:cubicBezTo>
                    <a:pt x="1630" y="1"/>
                    <a:pt x="2356" y="352"/>
                    <a:pt x="2599" y="845"/>
                  </a:cubicBezTo>
                  <a:cubicBezTo>
                    <a:pt x="3100" y="1864"/>
                    <a:pt x="1730" y="3192"/>
                    <a:pt x="635" y="2474"/>
                  </a:cubicBezTo>
                  <a:cubicBezTo>
                    <a:pt x="393" y="2315"/>
                    <a:pt x="184" y="1931"/>
                    <a:pt x="184" y="1931"/>
                  </a:cubicBezTo>
                  <a:cubicBezTo>
                    <a:pt x="176" y="1906"/>
                    <a:pt x="176" y="1906"/>
                    <a:pt x="168" y="187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59" name="Google Shape;399;p14">
              <a:extLst>
                <a:ext uri="{FF2B5EF4-FFF2-40B4-BE49-F238E27FC236}">
                  <a16:creationId xmlns:a16="http://schemas.microsoft.com/office/drawing/2014/main" id="{22DDA9F3-D5B7-8878-7AA6-4DD5B04884FE}"/>
                </a:ext>
              </a:extLst>
            </p:cNvPr>
            <p:cNvGrpSpPr/>
            <p:nvPr/>
          </p:nvGrpSpPr>
          <p:grpSpPr>
            <a:xfrm>
              <a:off x="9144467" y="2877464"/>
              <a:ext cx="656500" cy="658177"/>
              <a:chOff x="9144467" y="2877464"/>
              <a:chExt cx="656500" cy="658177"/>
            </a:xfrm>
          </p:grpSpPr>
          <p:sp>
            <p:nvSpPr>
              <p:cNvPr id="1165" name="Google Shape;400;p14">
                <a:extLst>
                  <a:ext uri="{FF2B5EF4-FFF2-40B4-BE49-F238E27FC236}">
                    <a16:creationId xmlns:a16="http://schemas.microsoft.com/office/drawing/2014/main" id="{5D216E83-3473-42B2-421D-FF07014D19CD}"/>
                  </a:ext>
                </a:extLst>
              </p:cNvPr>
              <p:cNvSpPr/>
              <p:nvPr/>
            </p:nvSpPr>
            <p:spPr>
              <a:xfrm>
                <a:off x="9144467" y="2877464"/>
                <a:ext cx="656500" cy="658177"/>
              </a:xfrm>
              <a:custGeom>
                <a:avLst/>
                <a:gdLst/>
                <a:ahLst/>
                <a:cxnLst/>
                <a:rect l="l" t="t" r="r" b="b"/>
                <a:pathLst>
                  <a:path w="13309" h="13343" extrusionOk="0">
                    <a:moveTo>
                      <a:pt x="5765" y="2649"/>
                    </a:moveTo>
                    <a:cubicBezTo>
                      <a:pt x="5765" y="1997"/>
                      <a:pt x="5865" y="1354"/>
                      <a:pt x="6199" y="769"/>
                    </a:cubicBezTo>
                    <a:cubicBezTo>
                      <a:pt x="6233" y="711"/>
                      <a:pt x="6274" y="652"/>
                      <a:pt x="6308" y="594"/>
                    </a:cubicBezTo>
                    <a:cubicBezTo>
                      <a:pt x="6341" y="544"/>
                      <a:pt x="6366" y="510"/>
                      <a:pt x="6400" y="469"/>
                    </a:cubicBezTo>
                    <a:cubicBezTo>
                      <a:pt x="6433" y="427"/>
                      <a:pt x="6442" y="418"/>
                      <a:pt x="6467" y="385"/>
                    </a:cubicBezTo>
                    <a:cubicBezTo>
                      <a:pt x="6650" y="151"/>
                      <a:pt x="6926" y="17"/>
                      <a:pt x="7227" y="9"/>
                    </a:cubicBezTo>
                    <a:cubicBezTo>
                      <a:pt x="7436" y="1"/>
                      <a:pt x="7636" y="101"/>
                      <a:pt x="7770" y="268"/>
                    </a:cubicBezTo>
                    <a:cubicBezTo>
                      <a:pt x="7929" y="494"/>
                      <a:pt x="7937" y="786"/>
                      <a:pt x="7954" y="1053"/>
                    </a:cubicBezTo>
                    <a:cubicBezTo>
                      <a:pt x="8129" y="936"/>
                      <a:pt x="8321" y="836"/>
                      <a:pt x="8513" y="736"/>
                    </a:cubicBezTo>
                    <a:cubicBezTo>
                      <a:pt x="9223" y="418"/>
                      <a:pt x="10059" y="736"/>
                      <a:pt x="10376" y="1454"/>
                    </a:cubicBezTo>
                    <a:cubicBezTo>
                      <a:pt x="10827" y="2390"/>
                      <a:pt x="10426" y="3509"/>
                      <a:pt x="9750" y="4403"/>
                    </a:cubicBezTo>
                    <a:cubicBezTo>
                      <a:pt x="10142" y="4286"/>
                      <a:pt x="10543" y="4220"/>
                      <a:pt x="10944" y="4220"/>
                    </a:cubicBezTo>
                    <a:cubicBezTo>
                      <a:pt x="11897" y="4236"/>
                      <a:pt x="12908" y="4738"/>
                      <a:pt x="13083" y="5615"/>
                    </a:cubicBezTo>
                    <a:cubicBezTo>
                      <a:pt x="13309" y="6676"/>
                      <a:pt x="12390" y="7854"/>
                      <a:pt x="11253" y="7962"/>
                    </a:cubicBezTo>
                    <a:cubicBezTo>
                      <a:pt x="11370" y="8146"/>
                      <a:pt x="11454" y="8346"/>
                      <a:pt x="11521" y="8564"/>
                    </a:cubicBezTo>
                    <a:cubicBezTo>
                      <a:pt x="11638" y="9073"/>
                      <a:pt x="11287" y="9574"/>
                      <a:pt x="10769" y="9641"/>
                    </a:cubicBezTo>
                    <a:cubicBezTo>
                      <a:pt x="10234" y="9708"/>
                      <a:pt x="9716" y="9524"/>
                      <a:pt x="9207" y="9224"/>
                    </a:cubicBezTo>
                    <a:cubicBezTo>
                      <a:pt x="9683" y="10092"/>
                      <a:pt x="9883" y="11195"/>
                      <a:pt x="9349" y="12072"/>
                    </a:cubicBezTo>
                    <a:cubicBezTo>
                      <a:pt x="9324" y="12106"/>
                      <a:pt x="9307" y="12131"/>
                      <a:pt x="9282" y="12156"/>
                    </a:cubicBezTo>
                    <a:cubicBezTo>
                      <a:pt x="8873" y="12615"/>
                      <a:pt x="7970" y="12540"/>
                      <a:pt x="7477" y="12097"/>
                    </a:cubicBezTo>
                    <a:cubicBezTo>
                      <a:pt x="7302" y="11939"/>
                      <a:pt x="7060" y="11696"/>
                      <a:pt x="7060" y="11696"/>
                    </a:cubicBezTo>
                    <a:lnTo>
                      <a:pt x="7043" y="11763"/>
                    </a:lnTo>
                    <a:cubicBezTo>
                      <a:pt x="6843" y="12432"/>
                      <a:pt x="6458" y="13342"/>
                      <a:pt x="5539" y="12816"/>
                    </a:cubicBezTo>
                    <a:cubicBezTo>
                      <a:pt x="4913" y="12448"/>
                      <a:pt x="4779" y="11605"/>
                      <a:pt x="4796" y="10995"/>
                    </a:cubicBezTo>
                    <a:cubicBezTo>
                      <a:pt x="4796" y="10903"/>
                      <a:pt x="4796" y="10819"/>
                      <a:pt x="4804" y="10727"/>
                    </a:cubicBezTo>
                    <a:cubicBezTo>
                      <a:pt x="4737" y="10828"/>
                      <a:pt x="4679" y="10928"/>
                      <a:pt x="4612" y="11028"/>
                    </a:cubicBezTo>
                    <a:cubicBezTo>
                      <a:pt x="4228" y="11605"/>
                      <a:pt x="3576" y="12089"/>
                      <a:pt x="2883" y="11788"/>
                    </a:cubicBezTo>
                    <a:cubicBezTo>
                      <a:pt x="2691" y="11705"/>
                      <a:pt x="2515" y="11579"/>
                      <a:pt x="2381" y="11412"/>
                    </a:cubicBezTo>
                    <a:cubicBezTo>
                      <a:pt x="2273" y="11320"/>
                      <a:pt x="2173" y="11212"/>
                      <a:pt x="2106" y="11087"/>
                    </a:cubicBezTo>
                    <a:cubicBezTo>
                      <a:pt x="1797" y="10560"/>
                      <a:pt x="1872" y="9875"/>
                      <a:pt x="2139" y="9357"/>
                    </a:cubicBezTo>
                    <a:cubicBezTo>
                      <a:pt x="2139" y="9357"/>
                      <a:pt x="1429" y="9566"/>
                      <a:pt x="1062" y="9508"/>
                    </a:cubicBezTo>
                    <a:cubicBezTo>
                      <a:pt x="410" y="9407"/>
                      <a:pt x="1" y="8756"/>
                      <a:pt x="193" y="8121"/>
                    </a:cubicBezTo>
                    <a:cubicBezTo>
                      <a:pt x="502" y="7010"/>
                      <a:pt x="1705" y="6325"/>
                      <a:pt x="2782" y="6049"/>
                    </a:cubicBezTo>
                    <a:cubicBezTo>
                      <a:pt x="1905" y="5915"/>
                      <a:pt x="1103" y="5456"/>
                      <a:pt x="552" y="4763"/>
                    </a:cubicBezTo>
                    <a:cubicBezTo>
                      <a:pt x="193" y="4295"/>
                      <a:pt x="226" y="3518"/>
                      <a:pt x="786" y="3217"/>
                    </a:cubicBezTo>
                    <a:cubicBezTo>
                      <a:pt x="1137" y="3025"/>
                      <a:pt x="1571" y="3025"/>
                      <a:pt x="1980" y="3058"/>
                    </a:cubicBezTo>
                    <a:lnTo>
                      <a:pt x="2189" y="3075"/>
                    </a:lnTo>
                    <a:lnTo>
                      <a:pt x="2173" y="3017"/>
                    </a:lnTo>
                    <a:cubicBezTo>
                      <a:pt x="1914" y="2006"/>
                      <a:pt x="2081" y="870"/>
                      <a:pt x="2966" y="302"/>
                    </a:cubicBezTo>
                    <a:cubicBezTo>
                      <a:pt x="3117" y="193"/>
                      <a:pt x="3300" y="134"/>
                      <a:pt x="3493" y="134"/>
                    </a:cubicBezTo>
                    <a:cubicBezTo>
                      <a:pt x="4061" y="143"/>
                      <a:pt x="4520" y="619"/>
                      <a:pt x="4846" y="1037"/>
                    </a:cubicBezTo>
                    <a:cubicBezTo>
                      <a:pt x="5239" y="1521"/>
                      <a:pt x="5548" y="2064"/>
                      <a:pt x="5765" y="2649"/>
                    </a:cubicBezTo>
                    <a:close/>
                  </a:path>
                </a:pathLst>
              </a:custGeom>
              <a:solidFill>
                <a:srgbClr val="1498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401;p14">
                <a:extLst>
                  <a:ext uri="{FF2B5EF4-FFF2-40B4-BE49-F238E27FC236}">
                    <a16:creationId xmlns:a16="http://schemas.microsoft.com/office/drawing/2014/main" id="{C94A7FFC-1D7C-1C6E-B170-1F391EF4C8B0}"/>
                  </a:ext>
                </a:extLst>
              </p:cNvPr>
              <p:cNvSpPr/>
              <p:nvPr/>
            </p:nvSpPr>
            <p:spPr>
              <a:xfrm>
                <a:off x="9266726" y="2990596"/>
                <a:ext cx="384952" cy="434773"/>
              </a:xfrm>
              <a:custGeom>
                <a:avLst/>
                <a:gdLst/>
                <a:ahLst/>
                <a:cxnLst/>
                <a:rect l="l" t="t" r="r" b="b"/>
                <a:pathLst>
                  <a:path w="7804" h="8814" extrusionOk="0">
                    <a:moveTo>
                      <a:pt x="948" y="1768"/>
                    </a:moveTo>
                    <a:cubicBezTo>
                      <a:pt x="864" y="1768"/>
                      <a:pt x="761" y="1796"/>
                      <a:pt x="761" y="1796"/>
                    </a:cubicBezTo>
                    <a:lnTo>
                      <a:pt x="770" y="1881"/>
                    </a:lnTo>
                    <a:lnTo>
                      <a:pt x="770" y="1881"/>
                    </a:lnTo>
                    <a:lnTo>
                      <a:pt x="1037" y="1788"/>
                    </a:lnTo>
                    <a:cubicBezTo>
                      <a:pt x="1017" y="1773"/>
                      <a:pt x="984" y="1768"/>
                      <a:pt x="948" y="1768"/>
                    </a:cubicBezTo>
                    <a:close/>
                    <a:moveTo>
                      <a:pt x="770" y="1881"/>
                    </a:moveTo>
                    <a:lnTo>
                      <a:pt x="1" y="2147"/>
                    </a:lnTo>
                    <a:cubicBezTo>
                      <a:pt x="444" y="2465"/>
                      <a:pt x="920" y="2740"/>
                      <a:pt x="1396" y="3033"/>
                    </a:cubicBezTo>
                    <a:lnTo>
                      <a:pt x="1847" y="3334"/>
                    </a:lnTo>
                    <a:cubicBezTo>
                      <a:pt x="2009" y="3309"/>
                      <a:pt x="2173" y="3297"/>
                      <a:pt x="2336" y="3297"/>
                    </a:cubicBezTo>
                    <a:cubicBezTo>
                      <a:pt x="2432" y="3297"/>
                      <a:pt x="2528" y="3301"/>
                      <a:pt x="2624" y="3309"/>
                    </a:cubicBezTo>
                    <a:lnTo>
                      <a:pt x="2624" y="3309"/>
                    </a:lnTo>
                    <a:cubicBezTo>
                      <a:pt x="2501" y="3238"/>
                      <a:pt x="2376" y="3172"/>
                      <a:pt x="2248" y="3108"/>
                    </a:cubicBezTo>
                    <a:lnTo>
                      <a:pt x="1881" y="2882"/>
                    </a:lnTo>
                    <a:cubicBezTo>
                      <a:pt x="1747" y="2799"/>
                      <a:pt x="1622" y="2715"/>
                      <a:pt x="1505" y="2623"/>
                    </a:cubicBezTo>
                    <a:cubicBezTo>
                      <a:pt x="1196" y="2398"/>
                      <a:pt x="786" y="2039"/>
                      <a:pt x="786" y="2039"/>
                    </a:cubicBezTo>
                    <a:lnTo>
                      <a:pt x="770" y="1881"/>
                    </a:lnTo>
                    <a:close/>
                    <a:moveTo>
                      <a:pt x="4111" y="3400"/>
                    </a:moveTo>
                    <a:lnTo>
                      <a:pt x="4103" y="3425"/>
                    </a:lnTo>
                    <a:lnTo>
                      <a:pt x="4094" y="3450"/>
                    </a:lnTo>
                    <a:cubicBezTo>
                      <a:pt x="4098" y="3443"/>
                      <a:pt x="4101" y="3437"/>
                      <a:pt x="4104" y="3432"/>
                    </a:cubicBezTo>
                    <a:lnTo>
                      <a:pt x="4104" y="3432"/>
                    </a:lnTo>
                    <a:cubicBezTo>
                      <a:pt x="4104" y="3432"/>
                      <a:pt x="4104" y="3432"/>
                      <a:pt x="4104" y="3432"/>
                    </a:cubicBezTo>
                    <a:cubicBezTo>
                      <a:pt x="4106" y="3432"/>
                      <a:pt x="4113" y="3419"/>
                      <a:pt x="4112" y="3419"/>
                    </a:cubicBezTo>
                    <a:lnTo>
                      <a:pt x="4112" y="3419"/>
                    </a:lnTo>
                    <a:cubicBezTo>
                      <a:pt x="4111" y="3419"/>
                      <a:pt x="4109" y="3422"/>
                      <a:pt x="4104" y="3432"/>
                    </a:cubicBezTo>
                    <a:lnTo>
                      <a:pt x="4104" y="3432"/>
                    </a:lnTo>
                    <a:cubicBezTo>
                      <a:pt x="4103" y="3430"/>
                      <a:pt x="4105" y="3422"/>
                      <a:pt x="4111" y="3400"/>
                    </a:cubicBezTo>
                    <a:close/>
                    <a:moveTo>
                      <a:pt x="2624" y="3309"/>
                    </a:moveTo>
                    <a:cubicBezTo>
                      <a:pt x="2728" y="3369"/>
                      <a:pt x="2831" y="3432"/>
                      <a:pt x="2933" y="3501"/>
                    </a:cubicBezTo>
                    <a:cubicBezTo>
                      <a:pt x="3067" y="3601"/>
                      <a:pt x="3217" y="3676"/>
                      <a:pt x="3384" y="3726"/>
                    </a:cubicBezTo>
                    <a:cubicBezTo>
                      <a:pt x="3384" y="3726"/>
                      <a:pt x="3403" y="3749"/>
                      <a:pt x="3414" y="3749"/>
                    </a:cubicBezTo>
                    <a:cubicBezTo>
                      <a:pt x="3431" y="3749"/>
                      <a:pt x="3431" y="3698"/>
                      <a:pt x="3326" y="3442"/>
                    </a:cubicBezTo>
                    <a:cubicBezTo>
                      <a:pt x="3095" y="3374"/>
                      <a:pt x="2860" y="3330"/>
                      <a:pt x="2624" y="3309"/>
                    </a:cubicBezTo>
                    <a:close/>
                    <a:moveTo>
                      <a:pt x="6843" y="3450"/>
                    </a:moveTo>
                    <a:cubicBezTo>
                      <a:pt x="6676" y="3450"/>
                      <a:pt x="6517" y="3459"/>
                      <a:pt x="6358" y="3476"/>
                    </a:cubicBezTo>
                    <a:cubicBezTo>
                      <a:pt x="5857" y="3534"/>
                      <a:pt x="5047" y="3467"/>
                      <a:pt x="4963" y="4069"/>
                    </a:cubicBezTo>
                    <a:lnTo>
                      <a:pt x="4966" y="4070"/>
                    </a:lnTo>
                    <a:lnTo>
                      <a:pt x="4966" y="4070"/>
                    </a:lnTo>
                    <a:cubicBezTo>
                      <a:pt x="4996" y="4059"/>
                      <a:pt x="5065" y="4038"/>
                      <a:pt x="5197" y="3994"/>
                    </a:cubicBezTo>
                    <a:cubicBezTo>
                      <a:pt x="5548" y="3877"/>
                      <a:pt x="5899" y="3801"/>
                      <a:pt x="6267" y="3751"/>
                    </a:cubicBezTo>
                    <a:cubicBezTo>
                      <a:pt x="6601" y="3701"/>
                      <a:pt x="7804" y="3651"/>
                      <a:pt x="7804" y="3651"/>
                    </a:cubicBezTo>
                    <a:lnTo>
                      <a:pt x="7745" y="3567"/>
                    </a:lnTo>
                    <a:cubicBezTo>
                      <a:pt x="7444" y="3501"/>
                      <a:pt x="7144" y="3467"/>
                      <a:pt x="6843" y="3450"/>
                    </a:cubicBezTo>
                    <a:close/>
                    <a:moveTo>
                      <a:pt x="4955" y="4069"/>
                    </a:moveTo>
                    <a:cubicBezTo>
                      <a:pt x="4953" y="4069"/>
                      <a:pt x="4950" y="4070"/>
                      <a:pt x="4949" y="4071"/>
                    </a:cubicBezTo>
                    <a:lnTo>
                      <a:pt x="4949" y="4071"/>
                    </a:lnTo>
                    <a:lnTo>
                      <a:pt x="4955" y="4069"/>
                    </a:lnTo>
                    <a:close/>
                    <a:moveTo>
                      <a:pt x="4946" y="4080"/>
                    </a:moveTo>
                    <a:lnTo>
                      <a:pt x="4946" y="4080"/>
                    </a:lnTo>
                    <a:cubicBezTo>
                      <a:pt x="4946" y="4081"/>
                      <a:pt x="4948" y="4081"/>
                      <a:pt x="4951" y="4081"/>
                    </a:cubicBezTo>
                    <a:lnTo>
                      <a:pt x="4951" y="4081"/>
                    </a:lnTo>
                    <a:cubicBezTo>
                      <a:pt x="4949" y="4081"/>
                      <a:pt x="4947" y="4080"/>
                      <a:pt x="4946" y="4080"/>
                    </a:cubicBezTo>
                    <a:close/>
                    <a:moveTo>
                      <a:pt x="1313" y="4102"/>
                    </a:moveTo>
                    <a:cubicBezTo>
                      <a:pt x="1312" y="4102"/>
                      <a:pt x="1312" y="4102"/>
                      <a:pt x="1312" y="4102"/>
                    </a:cubicBezTo>
                    <a:lnTo>
                      <a:pt x="1312" y="4102"/>
                    </a:lnTo>
                    <a:cubicBezTo>
                      <a:pt x="1312" y="4102"/>
                      <a:pt x="1313" y="4102"/>
                      <a:pt x="1313" y="4102"/>
                    </a:cubicBezTo>
                    <a:close/>
                    <a:moveTo>
                      <a:pt x="4987" y="4083"/>
                    </a:moveTo>
                    <a:lnTo>
                      <a:pt x="4993" y="4086"/>
                    </a:lnTo>
                    <a:lnTo>
                      <a:pt x="4993" y="4086"/>
                    </a:lnTo>
                    <a:cubicBezTo>
                      <a:pt x="4982" y="4085"/>
                      <a:pt x="4971" y="4085"/>
                      <a:pt x="4963" y="4085"/>
                    </a:cubicBezTo>
                    <a:cubicBezTo>
                      <a:pt x="4960" y="4128"/>
                      <a:pt x="4975" y="4141"/>
                      <a:pt x="4993" y="4141"/>
                    </a:cubicBezTo>
                    <a:cubicBezTo>
                      <a:pt x="5017" y="4141"/>
                      <a:pt x="5047" y="4119"/>
                      <a:pt x="5047" y="4119"/>
                    </a:cubicBezTo>
                    <a:cubicBezTo>
                      <a:pt x="5047" y="4110"/>
                      <a:pt x="5043" y="4104"/>
                      <a:pt x="5037" y="4099"/>
                    </a:cubicBezTo>
                    <a:lnTo>
                      <a:pt x="5037" y="4099"/>
                    </a:lnTo>
                    <a:cubicBezTo>
                      <a:pt x="5026" y="4089"/>
                      <a:pt x="5006" y="4085"/>
                      <a:pt x="4987" y="4083"/>
                    </a:cubicBezTo>
                    <a:close/>
                    <a:moveTo>
                      <a:pt x="4963" y="4069"/>
                    </a:moveTo>
                    <a:lnTo>
                      <a:pt x="4940" y="4077"/>
                    </a:lnTo>
                    <a:lnTo>
                      <a:pt x="4940" y="4077"/>
                    </a:lnTo>
                    <a:cubicBezTo>
                      <a:pt x="4939" y="4075"/>
                      <a:pt x="4942" y="4073"/>
                      <a:pt x="4949" y="4071"/>
                    </a:cubicBezTo>
                    <a:lnTo>
                      <a:pt x="4949" y="4071"/>
                    </a:lnTo>
                    <a:lnTo>
                      <a:pt x="3967" y="4411"/>
                    </a:lnTo>
                    <a:lnTo>
                      <a:pt x="3967" y="4411"/>
                    </a:lnTo>
                    <a:cubicBezTo>
                      <a:pt x="3967" y="4411"/>
                      <a:pt x="3967" y="4411"/>
                      <a:pt x="3967" y="4411"/>
                    </a:cubicBezTo>
                    <a:lnTo>
                      <a:pt x="3967" y="4411"/>
                    </a:lnTo>
                    <a:lnTo>
                      <a:pt x="4940" y="4077"/>
                    </a:lnTo>
                    <a:lnTo>
                      <a:pt x="4940" y="4077"/>
                    </a:lnTo>
                    <a:cubicBezTo>
                      <a:pt x="4941" y="4078"/>
                      <a:pt x="4943" y="4079"/>
                      <a:pt x="4946" y="4080"/>
                    </a:cubicBezTo>
                    <a:lnTo>
                      <a:pt x="4946" y="4080"/>
                    </a:lnTo>
                    <a:cubicBezTo>
                      <a:pt x="4946" y="4078"/>
                      <a:pt x="4951" y="4076"/>
                      <a:pt x="4963" y="4071"/>
                    </a:cubicBezTo>
                    <a:lnTo>
                      <a:pt x="4963" y="4071"/>
                    </a:lnTo>
                    <a:lnTo>
                      <a:pt x="4963" y="4082"/>
                    </a:lnTo>
                    <a:lnTo>
                      <a:pt x="4963" y="4082"/>
                    </a:lnTo>
                    <a:cubicBezTo>
                      <a:pt x="4958" y="4082"/>
                      <a:pt x="4954" y="4082"/>
                      <a:pt x="4951" y="4081"/>
                    </a:cubicBezTo>
                    <a:lnTo>
                      <a:pt x="4951" y="4081"/>
                    </a:lnTo>
                    <a:cubicBezTo>
                      <a:pt x="4954" y="4082"/>
                      <a:pt x="4958" y="4084"/>
                      <a:pt x="4963" y="4085"/>
                    </a:cubicBezTo>
                    <a:lnTo>
                      <a:pt x="4963" y="4082"/>
                    </a:lnTo>
                    <a:lnTo>
                      <a:pt x="4963" y="4082"/>
                    </a:lnTo>
                    <a:cubicBezTo>
                      <a:pt x="4970" y="4082"/>
                      <a:pt x="4978" y="4082"/>
                      <a:pt x="4987" y="4083"/>
                    </a:cubicBezTo>
                    <a:lnTo>
                      <a:pt x="4987" y="4083"/>
                    </a:lnTo>
                    <a:lnTo>
                      <a:pt x="4966" y="4070"/>
                    </a:lnTo>
                    <a:lnTo>
                      <a:pt x="4966" y="4070"/>
                    </a:lnTo>
                    <a:cubicBezTo>
                      <a:pt x="4965" y="4071"/>
                      <a:pt x="4964" y="4071"/>
                      <a:pt x="4963" y="4071"/>
                    </a:cubicBezTo>
                    <a:lnTo>
                      <a:pt x="4963" y="4071"/>
                    </a:lnTo>
                    <a:lnTo>
                      <a:pt x="4963" y="4069"/>
                    </a:lnTo>
                    <a:close/>
                    <a:moveTo>
                      <a:pt x="5966" y="4169"/>
                    </a:moveTo>
                    <a:lnTo>
                      <a:pt x="5891" y="4177"/>
                    </a:lnTo>
                    <a:cubicBezTo>
                      <a:pt x="5849" y="4177"/>
                      <a:pt x="5515" y="4227"/>
                      <a:pt x="5197" y="4286"/>
                    </a:cubicBezTo>
                    <a:cubicBezTo>
                      <a:pt x="4997" y="4336"/>
                      <a:pt x="5172" y="4378"/>
                      <a:pt x="5172" y="4378"/>
                    </a:cubicBezTo>
                    <a:lnTo>
                      <a:pt x="5231" y="4378"/>
                    </a:lnTo>
                    <a:cubicBezTo>
                      <a:pt x="5598" y="4366"/>
                      <a:pt x="5769" y="4361"/>
                      <a:pt x="5851" y="4361"/>
                    </a:cubicBezTo>
                    <a:cubicBezTo>
                      <a:pt x="6008" y="4361"/>
                      <a:pt x="5839" y="4381"/>
                      <a:pt x="6091" y="4420"/>
                    </a:cubicBezTo>
                    <a:cubicBezTo>
                      <a:pt x="6325" y="4453"/>
                      <a:pt x="6697" y="4461"/>
                      <a:pt x="7010" y="4461"/>
                    </a:cubicBezTo>
                    <a:cubicBezTo>
                      <a:pt x="7323" y="4461"/>
                      <a:pt x="7578" y="4453"/>
                      <a:pt x="7578" y="4453"/>
                    </a:cubicBezTo>
                    <a:lnTo>
                      <a:pt x="7503" y="4361"/>
                    </a:lnTo>
                    <a:cubicBezTo>
                      <a:pt x="7185" y="4319"/>
                      <a:pt x="6876" y="4261"/>
                      <a:pt x="6559" y="4211"/>
                    </a:cubicBezTo>
                    <a:cubicBezTo>
                      <a:pt x="6367" y="4186"/>
                      <a:pt x="6166" y="4169"/>
                      <a:pt x="5966" y="4169"/>
                    </a:cubicBezTo>
                    <a:close/>
                    <a:moveTo>
                      <a:pt x="1730" y="0"/>
                    </a:moveTo>
                    <a:lnTo>
                      <a:pt x="1739" y="192"/>
                    </a:lnTo>
                    <a:cubicBezTo>
                      <a:pt x="2248" y="811"/>
                      <a:pt x="2683" y="1671"/>
                      <a:pt x="3117" y="2481"/>
                    </a:cubicBezTo>
                    <a:cubicBezTo>
                      <a:pt x="3660" y="3526"/>
                      <a:pt x="3368" y="2941"/>
                      <a:pt x="3510" y="3425"/>
                    </a:cubicBezTo>
                    <a:cubicBezTo>
                      <a:pt x="3510" y="3425"/>
                      <a:pt x="3544" y="3466"/>
                      <a:pt x="3585" y="3494"/>
                    </a:cubicBezTo>
                    <a:lnTo>
                      <a:pt x="3585" y="3494"/>
                    </a:lnTo>
                    <a:cubicBezTo>
                      <a:pt x="3548" y="3574"/>
                      <a:pt x="3511" y="3654"/>
                      <a:pt x="3476" y="3735"/>
                    </a:cubicBezTo>
                    <a:cubicBezTo>
                      <a:pt x="3475" y="3755"/>
                      <a:pt x="3474" y="3773"/>
                      <a:pt x="3473" y="3790"/>
                    </a:cubicBezTo>
                    <a:lnTo>
                      <a:pt x="3473" y="3790"/>
                    </a:lnTo>
                    <a:cubicBezTo>
                      <a:pt x="3273" y="3759"/>
                      <a:pt x="3160" y="3743"/>
                      <a:pt x="3033" y="3726"/>
                    </a:cubicBezTo>
                    <a:cubicBezTo>
                      <a:pt x="2983" y="3718"/>
                      <a:pt x="2933" y="3718"/>
                      <a:pt x="2883" y="3718"/>
                    </a:cubicBezTo>
                    <a:lnTo>
                      <a:pt x="2875" y="3718"/>
                    </a:lnTo>
                    <a:cubicBezTo>
                      <a:pt x="2321" y="3718"/>
                      <a:pt x="1317" y="4102"/>
                      <a:pt x="1312" y="4102"/>
                    </a:cubicBezTo>
                    <a:cubicBezTo>
                      <a:pt x="1312" y="4102"/>
                      <a:pt x="1312" y="4102"/>
                      <a:pt x="1312" y="4102"/>
                    </a:cubicBezTo>
                    <a:lnTo>
                      <a:pt x="1312" y="4102"/>
                    </a:lnTo>
                    <a:cubicBezTo>
                      <a:pt x="836" y="4361"/>
                      <a:pt x="327" y="4896"/>
                      <a:pt x="327" y="4896"/>
                    </a:cubicBezTo>
                    <a:lnTo>
                      <a:pt x="452" y="4912"/>
                    </a:lnTo>
                    <a:cubicBezTo>
                      <a:pt x="845" y="4695"/>
                      <a:pt x="1254" y="4520"/>
                      <a:pt x="1688" y="4386"/>
                    </a:cubicBezTo>
                    <a:cubicBezTo>
                      <a:pt x="2115" y="4278"/>
                      <a:pt x="2557" y="4194"/>
                      <a:pt x="3000" y="4152"/>
                    </a:cubicBezTo>
                    <a:cubicBezTo>
                      <a:pt x="3493" y="4136"/>
                      <a:pt x="4195" y="4069"/>
                      <a:pt x="4195" y="4069"/>
                    </a:cubicBezTo>
                    <a:lnTo>
                      <a:pt x="3869" y="3851"/>
                    </a:lnTo>
                    <a:cubicBezTo>
                      <a:pt x="3787" y="3839"/>
                      <a:pt x="3715" y="3828"/>
                      <a:pt x="3650" y="3817"/>
                    </a:cubicBezTo>
                    <a:lnTo>
                      <a:pt x="3650" y="3817"/>
                    </a:lnTo>
                    <a:cubicBezTo>
                      <a:pt x="3665" y="3797"/>
                      <a:pt x="3682" y="3772"/>
                      <a:pt x="3702" y="3743"/>
                    </a:cubicBezTo>
                    <a:lnTo>
                      <a:pt x="3744" y="3693"/>
                    </a:lnTo>
                    <a:lnTo>
                      <a:pt x="3744" y="3693"/>
                    </a:lnTo>
                    <a:cubicBezTo>
                      <a:pt x="3743" y="3694"/>
                      <a:pt x="3742" y="3695"/>
                      <a:pt x="3742" y="3695"/>
                    </a:cubicBezTo>
                    <a:cubicBezTo>
                      <a:pt x="3744" y="3695"/>
                      <a:pt x="3875" y="3518"/>
                      <a:pt x="3969" y="3392"/>
                    </a:cubicBezTo>
                    <a:cubicBezTo>
                      <a:pt x="4103" y="3200"/>
                      <a:pt x="4362" y="2774"/>
                      <a:pt x="4362" y="2774"/>
                    </a:cubicBezTo>
                    <a:cubicBezTo>
                      <a:pt x="4704" y="2114"/>
                      <a:pt x="4955" y="1412"/>
                      <a:pt x="5105" y="685"/>
                    </a:cubicBezTo>
                    <a:lnTo>
                      <a:pt x="5030" y="552"/>
                    </a:lnTo>
                    <a:lnTo>
                      <a:pt x="4871" y="710"/>
                    </a:lnTo>
                    <a:cubicBezTo>
                      <a:pt x="4729" y="1195"/>
                      <a:pt x="4537" y="1671"/>
                      <a:pt x="4303" y="2122"/>
                    </a:cubicBezTo>
                    <a:cubicBezTo>
                      <a:pt x="4002" y="2707"/>
                      <a:pt x="3975" y="2752"/>
                      <a:pt x="3973" y="2752"/>
                    </a:cubicBezTo>
                    <a:cubicBezTo>
                      <a:pt x="3973" y="2752"/>
                      <a:pt x="3973" y="2750"/>
                      <a:pt x="3973" y="2750"/>
                    </a:cubicBezTo>
                    <a:lnTo>
                      <a:pt x="3973" y="2750"/>
                    </a:lnTo>
                    <a:cubicBezTo>
                      <a:pt x="3973" y="2750"/>
                      <a:pt x="3971" y="2754"/>
                      <a:pt x="3961" y="2774"/>
                    </a:cubicBezTo>
                    <a:cubicBezTo>
                      <a:pt x="3896" y="2886"/>
                      <a:pt x="3834" y="2999"/>
                      <a:pt x="3774" y="3112"/>
                    </a:cubicBezTo>
                    <a:lnTo>
                      <a:pt x="3774" y="3112"/>
                    </a:lnTo>
                    <a:cubicBezTo>
                      <a:pt x="3781" y="3062"/>
                      <a:pt x="3785" y="3024"/>
                      <a:pt x="3785" y="3016"/>
                    </a:cubicBezTo>
                    <a:cubicBezTo>
                      <a:pt x="3710" y="2649"/>
                      <a:pt x="3577" y="2306"/>
                      <a:pt x="3384" y="1989"/>
                    </a:cubicBezTo>
                    <a:cubicBezTo>
                      <a:pt x="3084" y="1446"/>
                      <a:pt x="2474" y="510"/>
                      <a:pt x="2474" y="510"/>
                    </a:cubicBezTo>
                    <a:cubicBezTo>
                      <a:pt x="2265" y="284"/>
                      <a:pt x="2014" y="109"/>
                      <a:pt x="1730" y="0"/>
                    </a:cubicBezTo>
                    <a:close/>
                    <a:moveTo>
                      <a:pt x="3893" y="4257"/>
                    </a:moveTo>
                    <a:cubicBezTo>
                      <a:pt x="3866" y="4257"/>
                      <a:pt x="3820" y="4301"/>
                      <a:pt x="3668" y="4361"/>
                    </a:cubicBezTo>
                    <a:cubicBezTo>
                      <a:pt x="3668" y="4361"/>
                      <a:pt x="3384" y="4511"/>
                      <a:pt x="3192" y="4620"/>
                    </a:cubicBezTo>
                    <a:cubicBezTo>
                      <a:pt x="2699" y="4912"/>
                      <a:pt x="1655" y="6391"/>
                      <a:pt x="1655" y="6391"/>
                    </a:cubicBezTo>
                    <a:cubicBezTo>
                      <a:pt x="1580" y="6617"/>
                      <a:pt x="1572" y="6851"/>
                      <a:pt x="1622" y="7076"/>
                    </a:cubicBezTo>
                    <a:lnTo>
                      <a:pt x="1789" y="6984"/>
                    </a:lnTo>
                    <a:cubicBezTo>
                      <a:pt x="1847" y="6884"/>
                      <a:pt x="1922" y="6767"/>
                      <a:pt x="1989" y="6675"/>
                    </a:cubicBezTo>
                    <a:cubicBezTo>
                      <a:pt x="2374" y="6074"/>
                      <a:pt x="2825" y="5522"/>
                      <a:pt x="3343" y="5038"/>
                    </a:cubicBezTo>
                    <a:cubicBezTo>
                      <a:pt x="4110" y="4342"/>
                      <a:pt x="3959" y="4580"/>
                      <a:pt x="3967" y="4411"/>
                    </a:cubicBezTo>
                    <a:lnTo>
                      <a:pt x="3967" y="4411"/>
                    </a:lnTo>
                    <a:lnTo>
                      <a:pt x="3919" y="4428"/>
                    </a:lnTo>
                    <a:lnTo>
                      <a:pt x="3919" y="4428"/>
                    </a:lnTo>
                    <a:lnTo>
                      <a:pt x="3967" y="4411"/>
                    </a:lnTo>
                    <a:lnTo>
                      <a:pt x="3967" y="4411"/>
                    </a:lnTo>
                    <a:cubicBezTo>
                      <a:pt x="3967" y="4404"/>
                      <a:pt x="3968" y="4395"/>
                      <a:pt x="3969" y="4386"/>
                    </a:cubicBezTo>
                    <a:lnTo>
                      <a:pt x="3969" y="4361"/>
                    </a:lnTo>
                    <a:cubicBezTo>
                      <a:pt x="3924" y="4286"/>
                      <a:pt x="3915" y="4257"/>
                      <a:pt x="3893" y="4257"/>
                    </a:cubicBezTo>
                    <a:close/>
                    <a:moveTo>
                      <a:pt x="4571" y="4501"/>
                    </a:moveTo>
                    <a:cubicBezTo>
                      <a:pt x="4467" y="4501"/>
                      <a:pt x="4420" y="4879"/>
                      <a:pt x="4420" y="4879"/>
                    </a:cubicBezTo>
                    <a:cubicBezTo>
                      <a:pt x="4378" y="5781"/>
                      <a:pt x="4479" y="5998"/>
                      <a:pt x="4637" y="6692"/>
                    </a:cubicBezTo>
                    <a:cubicBezTo>
                      <a:pt x="4738" y="7151"/>
                      <a:pt x="5297" y="7870"/>
                      <a:pt x="5297" y="7870"/>
                    </a:cubicBezTo>
                    <a:lnTo>
                      <a:pt x="5331" y="7736"/>
                    </a:lnTo>
                    <a:cubicBezTo>
                      <a:pt x="4947" y="6951"/>
                      <a:pt x="4938" y="6140"/>
                      <a:pt x="4754" y="5439"/>
                    </a:cubicBezTo>
                    <a:lnTo>
                      <a:pt x="4612" y="4587"/>
                    </a:lnTo>
                    <a:cubicBezTo>
                      <a:pt x="4612" y="4587"/>
                      <a:pt x="4612" y="4587"/>
                      <a:pt x="4611" y="4587"/>
                    </a:cubicBezTo>
                    <a:cubicBezTo>
                      <a:pt x="4605" y="4587"/>
                      <a:pt x="4612" y="4520"/>
                      <a:pt x="4612" y="4520"/>
                    </a:cubicBezTo>
                    <a:cubicBezTo>
                      <a:pt x="4598" y="4507"/>
                      <a:pt x="4584" y="4501"/>
                      <a:pt x="4571" y="4501"/>
                    </a:cubicBezTo>
                    <a:close/>
                    <a:moveTo>
                      <a:pt x="4309" y="4302"/>
                    </a:moveTo>
                    <a:cubicBezTo>
                      <a:pt x="4215" y="4302"/>
                      <a:pt x="4053" y="4436"/>
                      <a:pt x="4053" y="4436"/>
                    </a:cubicBezTo>
                    <a:cubicBezTo>
                      <a:pt x="3401" y="5397"/>
                      <a:pt x="3426" y="6600"/>
                      <a:pt x="3652" y="7703"/>
                    </a:cubicBezTo>
                    <a:cubicBezTo>
                      <a:pt x="3660" y="7770"/>
                      <a:pt x="3777" y="8221"/>
                      <a:pt x="3877" y="8555"/>
                    </a:cubicBezTo>
                    <a:cubicBezTo>
                      <a:pt x="3911" y="8655"/>
                      <a:pt x="3977" y="8747"/>
                      <a:pt x="4069" y="8814"/>
                    </a:cubicBezTo>
                    <a:lnTo>
                      <a:pt x="4145" y="8680"/>
                    </a:lnTo>
                    <a:cubicBezTo>
                      <a:pt x="4120" y="8471"/>
                      <a:pt x="4094" y="8254"/>
                      <a:pt x="4078" y="8037"/>
                    </a:cubicBezTo>
                    <a:cubicBezTo>
                      <a:pt x="4036" y="7369"/>
                      <a:pt x="4069" y="8020"/>
                      <a:pt x="4036" y="7343"/>
                    </a:cubicBezTo>
                    <a:cubicBezTo>
                      <a:pt x="4003" y="6709"/>
                      <a:pt x="4178" y="5355"/>
                      <a:pt x="4178" y="5355"/>
                    </a:cubicBezTo>
                    <a:cubicBezTo>
                      <a:pt x="4287" y="4729"/>
                      <a:pt x="4370" y="4353"/>
                      <a:pt x="4370" y="4353"/>
                    </a:cubicBezTo>
                    <a:cubicBezTo>
                      <a:pt x="4362" y="4316"/>
                      <a:pt x="4339" y="4302"/>
                      <a:pt x="4309" y="430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402;p14">
                <a:extLst>
                  <a:ext uri="{FF2B5EF4-FFF2-40B4-BE49-F238E27FC236}">
                    <a16:creationId xmlns:a16="http://schemas.microsoft.com/office/drawing/2014/main" id="{1993134D-CFDF-75B4-A933-29B9DDE1C1C6}"/>
                  </a:ext>
                </a:extLst>
              </p:cNvPr>
              <p:cNvSpPr/>
              <p:nvPr/>
            </p:nvSpPr>
            <p:spPr>
              <a:xfrm>
                <a:off x="9386369" y="3129281"/>
                <a:ext cx="159574" cy="135947"/>
              </a:xfrm>
              <a:custGeom>
                <a:avLst/>
                <a:gdLst/>
                <a:ahLst/>
                <a:cxnLst/>
                <a:rect l="l" t="t" r="r" b="b"/>
                <a:pathLst>
                  <a:path w="3235" h="2756" extrusionOk="0">
                    <a:moveTo>
                      <a:pt x="1880" y="0"/>
                    </a:moveTo>
                    <a:cubicBezTo>
                      <a:pt x="1496" y="0"/>
                      <a:pt x="1128" y="125"/>
                      <a:pt x="819" y="343"/>
                    </a:cubicBezTo>
                    <a:cubicBezTo>
                      <a:pt x="0" y="927"/>
                      <a:pt x="126" y="1980"/>
                      <a:pt x="953" y="2540"/>
                    </a:cubicBezTo>
                    <a:cubicBezTo>
                      <a:pt x="1178" y="2690"/>
                      <a:pt x="1417" y="2756"/>
                      <a:pt x="1652" y="2756"/>
                    </a:cubicBezTo>
                    <a:cubicBezTo>
                      <a:pt x="2466" y="2756"/>
                      <a:pt x="3234" y="1969"/>
                      <a:pt x="3208" y="1153"/>
                    </a:cubicBezTo>
                    <a:cubicBezTo>
                      <a:pt x="3183" y="460"/>
                      <a:pt x="2523" y="17"/>
                      <a:pt x="18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60" name="Google Shape;403;p14">
              <a:extLst>
                <a:ext uri="{FF2B5EF4-FFF2-40B4-BE49-F238E27FC236}">
                  <a16:creationId xmlns:a16="http://schemas.microsoft.com/office/drawing/2014/main" id="{E8D1CCE1-C65F-240A-7EA3-A668EACC5CBC}"/>
                </a:ext>
              </a:extLst>
            </p:cNvPr>
            <p:cNvSpPr/>
            <p:nvPr/>
          </p:nvSpPr>
          <p:spPr>
            <a:xfrm>
              <a:off x="4470637" y="3915512"/>
              <a:ext cx="508123" cy="1716400"/>
            </a:xfrm>
            <a:custGeom>
              <a:avLst/>
              <a:gdLst/>
              <a:ahLst/>
              <a:cxnLst/>
              <a:rect l="l" t="t" r="r" b="b"/>
              <a:pathLst>
                <a:path w="10301" h="34796" extrusionOk="0">
                  <a:moveTo>
                    <a:pt x="4102" y="34361"/>
                  </a:moveTo>
                  <a:cubicBezTo>
                    <a:pt x="877" y="30284"/>
                    <a:pt x="3885" y="25873"/>
                    <a:pt x="3642" y="21571"/>
                  </a:cubicBezTo>
                  <a:cubicBezTo>
                    <a:pt x="3475" y="18555"/>
                    <a:pt x="1245" y="16341"/>
                    <a:pt x="510" y="13484"/>
                  </a:cubicBezTo>
                  <a:cubicBezTo>
                    <a:pt x="0" y="11529"/>
                    <a:pt x="551" y="9750"/>
                    <a:pt x="1136" y="7945"/>
                  </a:cubicBezTo>
                  <a:cubicBezTo>
                    <a:pt x="1796" y="5890"/>
                    <a:pt x="2623" y="3927"/>
                    <a:pt x="3350" y="1905"/>
                  </a:cubicBezTo>
                  <a:cubicBezTo>
                    <a:pt x="3517" y="1496"/>
                    <a:pt x="3659" y="1078"/>
                    <a:pt x="3776" y="652"/>
                  </a:cubicBezTo>
                  <a:cubicBezTo>
                    <a:pt x="3784" y="610"/>
                    <a:pt x="3918" y="1"/>
                    <a:pt x="3943" y="1"/>
                  </a:cubicBezTo>
                  <a:cubicBezTo>
                    <a:pt x="4728" y="151"/>
                    <a:pt x="5597" y="1880"/>
                    <a:pt x="5923" y="2448"/>
                  </a:cubicBezTo>
                  <a:cubicBezTo>
                    <a:pt x="7728" y="5531"/>
                    <a:pt x="7134" y="8831"/>
                    <a:pt x="6792" y="12064"/>
                  </a:cubicBezTo>
                  <a:cubicBezTo>
                    <a:pt x="6449" y="15263"/>
                    <a:pt x="10259" y="17235"/>
                    <a:pt x="10292" y="20485"/>
                  </a:cubicBezTo>
                  <a:cubicBezTo>
                    <a:pt x="10301" y="22206"/>
                    <a:pt x="9139" y="23601"/>
                    <a:pt x="8546" y="25130"/>
                  </a:cubicBezTo>
                  <a:cubicBezTo>
                    <a:pt x="8128" y="26191"/>
                    <a:pt x="8229" y="27377"/>
                    <a:pt x="7794" y="28429"/>
                  </a:cubicBezTo>
                  <a:cubicBezTo>
                    <a:pt x="7393" y="29398"/>
                    <a:pt x="6600" y="30125"/>
                    <a:pt x="6057" y="31011"/>
                  </a:cubicBezTo>
                  <a:cubicBezTo>
                    <a:pt x="5330" y="32197"/>
                    <a:pt x="4971" y="33509"/>
                    <a:pt x="4494" y="34795"/>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404;p14">
              <a:extLst>
                <a:ext uri="{FF2B5EF4-FFF2-40B4-BE49-F238E27FC236}">
                  <a16:creationId xmlns:a16="http://schemas.microsoft.com/office/drawing/2014/main" id="{83DCD6E8-F6E8-ABF7-93F0-45D8FAE4D99E}"/>
                </a:ext>
              </a:extLst>
            </p:cNvPr>
            <p:cNvSpPr/>
            <p:nvPr/>
          </p:nvSpPr>
          <p:spPr>
            <a:xfrm>
              <a:off x="4614821" y="4476365"/>
              <a:ext cx="238252" cy="1145237"/>
            </a:xfrm>
            <a:custGeom>
              <a:avLst/>
              <a:gdLst/>
              <a:ahLst/>
              <a:cxnLst/>
              <a:rect l="l" t="t" r="r" b="b"/>
              <a:pathLst>
                <a:path w="4830" h="23217" extrusionOk="0">
                  <a:moveTo>
                    <a:pt x="1438" y="23166"/>
                  </a:moveTo>
                  <a:cubicBezTo>
                    <a:pt x="1371" y="23191"/>
                    <a:pt x="1304" y="23208"/>
                    <a:pt x="1237" y="23216"/>
                  </a:cubicBezTo>
                  <a:lnTo>
                    <a:pt x="1204" y="23141"/>
                  </a:lnTo>
                  <a:cubicBezTo>
                    <a:pt x="1154" y="23049"/>
                    <a:pt x="1095" y="22916"/>
                    <a:pt x="1095" y="22916"/>
                  </a:cubicBezTo>
                  <a:cubicBezTo>
                    <a:pt x="1095" y="22916"/>
                    <a:pt x="1012" y="22907"/>
                    <a:pt x="970" y="22765"/>
                  </a:cubicBezTo>
                  <a:cubicBezTo>
                    <a:pt x="711" y="21846"/>
                    <a:pt x="469" y="20919"/>
                    <a:pt x="469" y="19958"/>
                  </a:cubicBezTo>
                  <a:lnTo>
                    <a:pt x="469" y="19942"/>
                  </a:lnTo>
                  <a:cubicBezTo>
                    <a:pt x="561" y="18680"/>
                    <a:pt x="953" y="17469"/>
                    <a:pt x="1346" y="16291"/>
                  </a:cubicBezTo>
                  <a:cubicBezTo>
                    <a:pt x="1346" y="16291"/>
                    <a:pt x="1463" y="15965"/>
                    <a:pt x="1563" y="15698"/>
                  </a:cubicBezTo>
                  <a:cubicBezTo>
                    <a:pt x="1605" y="15581"/>
                    <a:pt x="1647" y="15472"/>
                    <a:pt x="1688" y="15355"/>
                  </a:cubicBezTo>
                  <a:cubicBezTo>
                    <a:pt x="2357" y="13509"/>
                    <a:pt x="2800" y="11537"/>
                    <a:pt x="2399" y="9549"/>
                  </a:cubicBezTo>
                  <a:cubicBezTo>
                    <a:pt x="2148" y="8313"/>
                    <a:pt x="1563" y="7126"/>
                    <a:pt x="1054" y="5940"/>
                  </a:cubicBezTo>
                  <a:cubicBezTo>
                    <a:pt x="1054" y="5940"/>
                    <a:pt x="845" y="5439"/>
                    <a:pt x="694" y="5030"/>
                  </a:cubicBezTo>
                  <a:cubicBezTo>
                    <a:pt x="460" y="4428"/>
                    <a:pt x="285" y="3810"/>
                    <a:pt x="168" y="3175"/>
                  </a:cubicBezTo>
                  <a:cubicBezTo>
                    <a:pt x="26" y="2331"/>
                    <a:pt x="1" y="1471"/>
                    <a:pt x="110" y="619"/>
                  </a:cubicBezTo>
                  <a:lnTo>
                    <a:pt x="110" y="610"/>
                  </a:lnTo>
                  <a:cubicBezTo>
                    <a:pt x="135" y="368"/>
                    <a:pt x="143" y="0"/>
                    <a:pt x="410" y="134"/>
                  </a:cubicBezTo>
                  <a:cubicBezTo>
                    <a:pt x="552" y="209"/>
                    <a:pt x="636" y="468"/>
                    <a:pt x="719" y="652"/>
                  </a:cubicBezTo>
                  <a:cubicBezTo>
                    <a:pt x="1421" y="2173"/>
                    <a:pt x="1546" y="3852"/>
                    <a:pt x="2198" y="5414"/>
                  </a:cubicBezTo>
                  <a:cubicBezTo>
                    <a:pt x="2666" y="6550"/>
                    <a:pt x="3251" y="7644"/>
                    <a:pt x="3735" y="8772"/>
                  </a:cubicBezTo>
                  <a:cubicBezTo>
                    <a:pt x="4562" y="10719"/>
                    <a:pt x="4830" y="12949"/>
                    <a:pt x="4044" y="14929"/>
                  </a:cubicBezTo>
                  <a:cubicBezTo>
                    <a:pt x="3393" y="16575"/>
                    <a:pt x="2273" y="18020"/>
                    <a:pt x="1638" y="19666"/>
                  </a:cubicBezTo>
                  <a:cubicBezTo>
                    <a:pt x="1438" y="20159"/>
                    <a:pt x="1296" y="20668"/>
                    <a:pt x="1221" y="21186"/>
                  </a:cubicBezTo>
                  <a:lnTo>
                    <a:pt x="1221" y="21195"/>
                  </a:lnTo>
                  <a:cubicBezTo>
                    <a:pt x="1237" y="21846"/>
                    <a:pt x="1371" y="22481"/>
                    <a:pt x="1613" y="23074"/>
                  </a:cubicBezTo>
                  <a:lnTo>
                    <a:pt x="1505" y="23141"/>
                  </a:lnTo>
                  <a:close/>
                </a:path>
              </a:pathLst>
            </a:custGeom>
            <a:solidFill>
              <a:srgbClr val="1472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405;p14">
              <a:extLst>
                <a:ext uri="{FF2B5EF4-FFF2-40B4-BE49-F238E27FC236}">
                  <a16:creationId xmlns:a16="http://schemas.microsoft.com/office/drawing/2014/main" id="{94D6959B-72B3-0E7C-09E1-66F71F1A877E}"/>
                </a:ext>
              </a:extLst>
            </p:cNvPr>
            <p:cNvSpPr/>
            <p:nvPr/>
          </p:nvSpPr>
          <p:spPr>
            <a:xfrm rot="-732962">
              <a:off x="4142208" y="4278272"/>
              <a:ext cx="719926" cy="1371880"/>
            </a:xfrm>
            <a:custGeom>
              <a:avLst/>
              <a:gdLst/>
              <a:ahLst/>
              <a:cxnLst/>
              <a:rect l="l" t="t" r="r" b="b"/>
              <a:pathLst>
                <a:path w="14595" h="27812" extrusionOk="0">
                  <a:moveTo>
                    <a:pt x="4350" y="1"/>
                  </a:moveTo>
                  <a:cubicBezTo>
                    <a:pt x="4319" y="1"/>
                    <a:pt x="4285" y="87"/>
                    <a:pt x="4185" y="516"/>
                  </a:cubicBezTo>
                  <a:cubicBezTo>
                    <a:pt x="3659" y="2688"/>
                    <a:pt x="3584" y="5203"/>
                    <a:pt x="4202" y="7408"/>
                  </a:cubicBezTo>
                  <a:cubicBezTo>
                    <a:pt x="4386" y="8043"/>
                    <a:pt x="4570" y="8695"/>
                    <a:pt x="4904" y="9238"/>
                  </a:cubicBezTo>
                  <a:cubicBezTo>
                    <a:pt x="4979" y="9522"/>
                    <a:pt x="5054" y="9806"/>
                    <a:pt x="5129" y="10098"/>
                  </a:cubicBezTo>
                  <a:cubicBezTo>
                    <a:pt x="4269" y="8887"/>
                    <a:pt x="2807" y="8135"/>
                    <a:pt x="1362" y="7500"/>
                  </a:cubicBezTo>
                  <a:cubicBezTo>
                    <a:pt x="986" y="7316"/>
                    <a:pt x="601" y="7183"/>
                    <a:pt x="200" y="7082"/>
                  </a:cubicBezTo>
                  <a:cubicBezTo>
                    <a:pt x="185" y="7079"/>
                    <a:pt x="171" y="7077"/>
                    <a:pt x="159" y="7077"/>
                  </a:cubicBezTo>
                  <a:cubicBezTo>
                    <a:pt x="0" y="7077"/>
                    <a:pt x="108" y="7358"/>
                    <a:pt x="108" y="7358"/>
                  </a:cubicBezTo>
                  <a:cubicBezTo>
                    <a:pt x="292" y="7776"/>
                    <a:pt x="626" y="8102"/>
                    <a:pt x="969" y="8411"/>
                  </a:cubicBezTo>
                  <a:cubicBezTo>
                    <a:pt x="2289" y="9589"/>
                    <a:pt x="4260" y="9764"/>
                    <a:pt x="5405" y="11092"/>
                  </a:cubicBezTo>
                  <a:lnTo>
                    <a:pt x="5488" y="11393"/>
                  </a:lnTo>
                  <a:cubicBezTo>
                    <a:pt x="5476" y="11442"/>
                    <a:pt x="5473" y="11473"/>
                    <a:pt x="5479" y="11473"/>
                  </a:cubicBezTo>
                  <a:cubicBezTo>
                    <a:pt x="5481" y="11473"/>
                    <a:pt x="5484" y="11469"/>
                    <a:pt x="5488" y="11460"/>
                  </a:cubicBezTo>
                  <a:lnTo>
                    <a:pt x="5505" y="11460"/>
                  </a:lnTo>
                  <a:cubicBezTo>
                    <a:pt x="5714" y="12220"/>
                    <a:pt x="5931" y="12972"/>
                    <a:pt x="6132" y="13732"/>
                  </a:cubicBezTo>
                  <a:cubicBezTo>
                    <a:pt x="5580" y="12755"/>
                    <a:pt x="4661" y="12061"/>
                    <a:pt x="3667" y="11585"/>
                  </a:cubicBezTo>
                  <a:lnTo>
                    <a:pt x="3634" y="11569"/>
                  </a:lnTo>
                  <a:cubicBezTo>
                    <a:pt x="2782" y="11184"/>
                    <a:pt x="1846" y="10992"/>
                    <a:pt x="935" y="10775"/>
                  </a:cubicBezTo>
                  <a:cubicBezTo>
                    <a:pt x="861" y="10752"/>
                    <a:pt x="758" y="10697"/>
                    <a:pt x="688" y="10697"/>
                  </a:cubicBezTo>
                  <a:cubicBezTo>
                    <a:pt x="633" y="10697"/>
                    <a:pt x="600" y="10731"/>
                    <a:pt x="618" y="10842"/>
                  </a:cubicBezTo>
                  <a:cubicBezTo>
                    <a:pt x="610" y="10917"/>
                    <a:pt x="643" y="11000"/>
                    <a:pt x="693" y="11051"/>
                  </a:cubicBezTo>
                  <a:cubicBezTo>
                    <a:pt x="810" y="11226"/>
                    <a:pt x="952" y="11385"/>
                    <a:pt x="1111" y="11518"/>
                  </a:cubicBezTo>
                  <a:cubicBezTo>
                    <a:pt x="1996" y="12279"/>
                    <a:pt x="2957" y="12939"/>
                    <a:pt x="3985" y="13482"/>
                  </a:cubicBezTo>
                  <a:cubicBezTo>
                    <a:pt x="4854" y="13958"/>
                    <a:pt x="5839" y="14250"/>
                    <a:pt x="6483" y="15052"/>
                  </a:cubicBezTo>
                  <a:cubicBezTo>
                    <a:pt x="6666" y="15779"/>
                    <a:pt x="6842" y="16514"/>
                    <a:pt x="6984" y="17241"/>
                  </a:cubicBezTo>
                  <a:cubicBezTo>
                    <a:pt x="6817" y="16982"/>
                    <a:pt x="6625" y="16740"/>
                    <a:pt x="6407" y="16522"/>
                  </a:cubicBezTo>
                  <a:cubicBezTo>
                    <a:pt x="5605" y="15796"/>
                    <a:pt x="4536" y="15445"/>
                    <a:pt x="3542" y="15102"/>
                  </a:cubicBezTo>
                  <a:cubicBezTo>
                    <a:pt x="2982" y="14910"/>
                    <a:pt x="2414" y="14710"/>
                    <a:pt x="1846" y="14551"/>
                  </a:cubicBezTo>
                  <a:cubicBezTo>
                    <a:pt x="1738" y="14525"/>
                    <a:pt x="1613" y="14432"/>
                    <a:pt x="1526" y="14432"/>
                  </a:cubicBezTo>
                  <a:cubicBezTo>
                    <a:pt x="1472" y="14432"/>
                    <a:pt x="1433" y="14468"/>
                    <a:pt x="1420" y="14576"/>
                  </a:cubicBezTo>
                  <a:lnTo>
                    <a:pt x="1420" y="14693"/>
                  </a:lnTo>
                  <a:cubicBezTo>
                    <a:pt x="1646" y="15319"/>
                    <a:pt x="2255" y="15695"/>
                    <a:pt x="2849" y="16046"/>
                  </a:cubicBezTo>
                  <a:cubicBezTo>
                    <a:pt x="4010" y="16731"/>
                    <a:pt x="5330" y="17124"/>
                    <a:pt x="6458" y="17859"/>
                  </a:cubicBezTo>
                  <a:cubicBezTo>
                    <a:pt x="6758" y="18035"/>
                    <a:pt x="7017" y="18277"/>
                    <a:pt x="7226" y="18561"/>
                  </a:cubicBezTo>
                  <a:cubicBezTo>
                    <a:pt x="7376" y="19438"/>
                    <a:pt x="7468" y="20315"/>
                    <a:pt x="7527" y="21201"/>
                  </a:cubicBezTo>
                  <a:lnTo>
                    <a:pt x="7527" y="21242"/>
                  </a:lnTo>
                  <a:cubicBezTo>
                    <a:pt x="7176" y="20407"/>
                    <a:pt x="6382" y="19781"/>
                    <a:pt x="5614" y="19354"/>
                  </a:cubicBezTo>
                  <a:cubicBezTo>
                    <a:pt x="4578" y="18770"/>
                    <a:pt x="3475" y="18319"/>
                    <a:pt x="2414" y="17784"/>
                  </a:cubicBezTo>
                  <a:cubicBezTo>
                    <a:pt x="2314" y="17734"/>
                    <a:pt x="2189" y="17667"/>
                    <a:pt x="2189" y="17667"/>
                  </a:cubicBezTo>
                  <a:cubicBezTo>
                    <a:pt x="2055" y="17667"/>
                    <a:pt x="2097" y="17759"/>
                    <a:pt x="2130" y="17809"/>
                  </a:cubicBezTo>
                  <a:lnTo>
                    <a:pt x="2164" y="17884"/>
                  </a:lnTo>
                  <a:cubicBezTo>
                    <a:pt x="2539" y="18344"/>
                    <a:pt x="2957" y="18770"/>
                    <a:pt x="3400" y="19162"/>
                  </a:cubicBezTo>
                  <a:cubicBezTo>
                    <a:pt x="4336" y="19998"/>
                    <a:pt x="5355" y="20725"/>
                    <a:pt x="6449" y="21326"/>
                  </a:cubicBezTo>
                  <a:cubicBezTo>
                    <a:pt x="6850" y="21535"/>
                    <a:pt x="7243" y="21760"/>
                    <a:pt x="7560" y="22086"/>
                  </a:cubicBezTo>
                  <a:cubicBezTo>
                    <a:pt x="7594" y="23941"/>
                    <a:pt x="7310" y="25779"/>
                    <a:pt x="6725" y="27533"/>
                  </a:cubicBezTo>
                  <a:lnTo>
                    <a:pt x="6708" y="27608"/>
                  </a:lnTo>
                  <a:cubicBezTo>
                    <a:pt x="6701" y="27768"/>
                    <a:pt x="6706" y="27812"/>
                    <a:pt x="6715" y="27812"/>
                  </a:cubicBezTo>
                  <a:cubicBezTo>
                    <a:pt x="6726" y="27812"/>
                    <a:pt x="6742" y="27742"/>
                    <a:pt x="6742" y="27742"/>
                  </a:cubicBezTo>
                  <a:cubicBezTo>
                    <a:pt x="6792" y="27675"/>
                    <a:pt x="6833" y="27608"/>
                    <a:pt x="6833" y="27608"/>
                  </a:cubicBezTo>
                  <a:cubicBezTo>
                    <a:pt x="7477" y="25862"/>
                    <a:pt x="7719" y="24033"/>
                    <a:pt x="7719" y="22186"/>
                  </a:cubicBezTo>
                  <a:lnTo>
                    <a:pt x="7744" y="22186"/>
                  </a:lnTo>
                  <a:lnTo>
                    <a:pt x="7752" y="22078"/>
                  </a:lnTo>
                  <a:cubicBezTo>
                    <a:pt x="7736" y="22061"/>
                    <a:pt x="7727" y="22044"/>
                    <a:pt x="7711" y="22028"/>
                  </a:cubicBezTo>
                  <a:lnTo>
                    <a:pt x="7711" y="21669"/>
                  </a:lnTo>
                  <a:cubicBezTo>
                    <a:pt x="8287" y="21209"/>
                    <a:pt x="9022" y="21042"/>
                    <a:pt x="9682" y="20850"/>
                  </a:cubicBezTo>
                  <a:cubicBezTo>
                    <a:pt x="11169" y="20407"/>
                    <a:pt x="12690" y="19948"/>
                    <a:pt x="13959" y="18962"/>
                  </a:cubicBezTo>
                  <a:cubicBezTo>
                    <a:pt x="14093" y="18853"/>
                    <a:pt x="14285" y="18703"/>
                    <a:pt x="14285" y="18703"/>
                  </a:cubicBezTo>
                  <a:cubicBezTo>
                    <a:pt x="14452" y="18527"/>
                    <a:pt x="14594" y="18252"/>
                    <a:pt x="14427" y="18235"/>
                  </a:cubicBezTo>
                  <a:lnTo>
                    <a:pt x="14427" y="18235"/>
                  </a:lnTo>
                  <a:lnTo>
                    <a:pt x="14327" y="18268"/>
                  </a:lnTo>
                  <a:lnTo>
                    <a:pt x="14285" y="18285"/>
                  </a:lnTo>
                  <a:cubicBezTo>
                    <a:pt x="13183" y="18720"/>
                    <a:pt x="12063" y="18895"/>
                    <a:pt x="10919" y="19321"/>
                  </a:cubicBezTo>
                  <a:cubicBezTo>
                    <a:pt x="9891" y="19672"/>
                    <a:pt x="8947" y="20240"/>
                    <a:pt x="8153" y="20975"/>
                  </a:cubicBezTo>
                  <a:cubicBezTo>
                    <a:pt x="7986" y="21126"/>
                    <a:pt x="7844" y="21284"/>
                    <a:pt x="7702" y="21460"/>
                  </a:cubicBezTo>
                  <a:cubicBezTo>
                    <a:pt x="7669" y="20549"/>
                    <a:pt x="7577" y="19647"/>
                    <a:pt x="7443" y="18753"/>
                  </a:cubicBezTo>
                  <a:lnTo>
                    <a:pt x="7460" y="18745"/>
                  </a:lnTo>
                  <a:cubicBezTo>
                    <a:pt x="7485" y="18720"/>
                    <a:pt x="7502" y="18686"/>
                    <a:pt x="7510" y="18653"/>
                  </a:cubicBezTo>
                  <a:cubicBezTo>
                    <a:pt x="8178" y="17316"/>
                    <a:pt x="9490" y="16472"/>
                    <a:pt x="10526" y="15303"/>
                  </a:cubicBezTo>
                  <a:cubicBezTo>
                    <a:pt x="11228" y="14509"/>
                    <a:pt x="11921" y="13649"/>
                    <a:pt x="12372" y="12755"/>
                  </a:cubicBezTo>
                  <a:cubicBezTo>
                    <a:pt x="12439" y="12629"/>
                    <a:pt x="12506" y="12421"/>
                    <a:pt x="12506" y="12421"/>
                  </a:cubicBezTo>
                  <a:cubicBezTo>
                    <a:pt x="12506" y="12396"/>
                    <a:pt x="12514" y="12379"/>
                    <a:pt x="12514" y="12354"/>
                  </a:cubicBezTo>
                  <a:lnTo>
                    <a:pt x="12514" y="12312"/>
                  </a:lnTo>
                  <a:lnTo>
                    <a:pt x="12514" y="12279"/>
                  </a:lnTo>
                  <a:cubicBezTo>
                    <a:pt x="12509" y="12209"/>
                    <a:pt x="12486" y="12125"/>
                    <a:pt x="12429" y="12125"/>
                  </a:cubicBezTo>
                  <a:cubicBezTo>
                    <a:pt x="12397" y="12125"/>
                    <a:pt x="12354" y="12151"/>
                    <a:pt x="12297" y="12220"/>
                  </a:cubicBezTo>
                  <a:cubicBezTo>
                    <a:pt x="12188" y="12337"/>
                    <a:pt x="11838" y="12655"/>
                    <a:pt x="11545" y="12914"/>
                  </a:cubicBezTo>
                  <a:cubicBezTo>
                    <a:pt x="10802" y="13582"/>
                    <a:pt x="10025" y="14217"/>
                    <a:pt x="9340" y="14960"/>
                  </a:cubicBezTo>
                  <a:cubicBezTo>
                    <a:pt x="8529" y="15846"/>
                    <a:pt x="7686" y="16781"/>
                    <a:pt x="7385" y="17943"/>
                  </a:cubicBezTo>
                  <a:cubicBezTo>
                    <a:pt x="7368" y="18001"/>
                    <a:pt x="7360" y="18068"/>
                    <a:pt x="7343" y="18135"/>
                  </a:cubicBezTo>
                  <a:cubicBezTo>
                    <a:pt x="7209" y="17299"/>
                    <a:pt x="7034" y="16472"/>
                    <a:pt x="6842" y="15670"/>
                  </a:cubicBezTo>
                  <a:cubicBezTo>
                    <a:pt x="6792" y="15461"/>
                    <a:pt x="6742" y="15261"/>
                    <a:pt x="6691" y="15052"/>
                  </a:cubicBezTo>
                  <a:cubicBezTo>
                    <a:pt x="6692" y="15052"/>
                    <a:pt x="6692" y="15051"/>
                    <a:pt x="6693" y="15051"/>
                  </a:cubicBezTo>
                  <a:cubicBezTo>
                    <a:pt x="6693" y="15051"/>
                    <a:pt x="6693" y="15054"/>
                    <a:pt x="6693" y="15054"/>
                  </a:cubicBezTo>
                  <a:cubicBezTo>
                    <a:pt x="6693" y="15054"/>
                    <a:pt x="6702" y="15031"/>
                    <a:pt x="6783" y="14852"/>
                  </a:cubicBezTo>
                  <a:cubicBezTo>
                    <a:pt x="7293" y="13699"/>
                    <a:pt x="8128" y="12713"/>
                    <a:pt x="8855" y="11627"/>
                  </a:cubicBezTo>
                  <a:cubicBezTo>
                    <a:pt x="9365" y="10867"/>
                    <a:pt x="9858" y="10081"/>
                    <a:pt x="10342" y="9296"/>
                  </a:cubicBezTo>
                  <a:cubicBezTo>
                    <a:pt x="10743" y="8645"/>
                    <a:pt x="11144" y="7951"/>
                    <a:pt x="11228" y="7233"/>
                  </a:cubicBezTo>
                  <a:cubicBezTo>
                    <a:pt x="11228" y="7191"/>
                    <a:pt x="11219" y="7141"/>
                    <a:pt x="11203" y="7099"/>
                  </a:cubicBezTo>
                  <a:cubicBezTo>
                    <a:pt x="11163" y="7064"/>
                    <a:pt x="11156" y="7043"/>
                    <a:pt x="11143" y="7043"/>
                  </a:cubicBezTo>
                  <a:cubicBezTo>
                    <a:pt x="11132" y="7043"/>
                    <a:pt x="11116" y="7060"/>
                    <a:pt x="11069" y="7099"/>
                  </a:cubicBezTo>
                  <a:cubicBezTo>
                    <a:pt x="10902" y="7224"/>
                    <a:pt x="10785" y="7475"/>
                    <a:pt x="10609" y="7684"/>
                  </a:cubicBezTo>
                  <a:cubicBezTo>
                    <a:pt x="9398" y="9129"/>
                    <a:pt x="8128" y="10558"/>
                    <a:pt x="7268" y="12220"/>
                  </a:cubicBezTo>
                  <a:cubicBezTo>
                    <a:pt x="7017" y="12696"/>
                    <a:pt x="6817" y="13198"/>
                    <a:pt x="6675" y="13724"/>
                  </a:cubicBezTo>
                  <a:cubicBezTo>
                    <a:pt x="6608" y="14008"/>
                    <a:pt x="6574" y="14300"/>
                    <a:pt x="6574" y="14593"/>
                  </a:cubicBezTo>
                  <a:cubicBezTo>
                    <a:pt x="6282" y="13473"/>
                    <a:pt x="5981" y="12345"/>
                    <a:pt x="5681" y="11226"/>
                  </a:cubicBezTo>
                  <a:lnTo>
                    <a:pt x="5706" y="11151"/>
                  </a:lnTo>
                  <a:cubicBezTo>
                    <a:pt x="5714" y="10992"/>
                    <a:pt x="5747" y="11000"/>
                    <a:pt x="5764" y="10959"/>
                  </a:cubicBezTo>
                  <a:cubicBezTo>
                    <a:pt x="5831" y="10833"/>
                    <a:pt x="5940" y="10650"/>
                    <a:pt x="5940" y="10650"/>
                  </a:cubicBezTo>
                  <a:cubicBezTo>
                    <a:pt x="5956" y="10624"/>
                    <a:pt x="5965" y="10599"/>
                    <a:pt x="5981" y="10574"/>
                  </a:cubicBezTo>
                  <a:cubicBezTo>
                    <a:pt x="6407" y="9823"/>
                    <a:pt x="6967" y="9146"/>
                    <a:pt x="7418" y="8394"/>
                  </a:cubicBezTo>
                  <a:cubicBezTo>
                    <a:pt x="8003" y="7417"/>
                    <a:pt x="8429" y="6331"/>
                    <a:pt x="8805" y="5261"/>
                  </a:cubicBezTo>
                  <a:cubicBezTo>
                    <a:pt x="8864" y="5086"/>
                    <a:pt x="8922" y="4782"/>
                    <a:pt x="8807" y="4782"/>
                  </a:cubicBezTo>
                  <a:cubicBezTo>
                    <a:pt x="8790" y="4782"/>
                    <a:pt x="8770" y="4788"/>
                    <a:pt x="8747" y="4802"/>
                  </a:cubicBezTo>
                  <a:cubicBezTo>
                    <a:pt x="8655" y="4860"/>
                    <a:pt x="8613" y="5019"/>
                    <a:pt x="8596" y="5036"/>
                  </a:cubicBezTo>
                  <a:lnTo>
                    <a:pt x="8279" y="5512"/>
                  </a:lnTo>
                  <a:cubicBezTo>
                    <a:pt x="7460" y="6706"/>
                    <a:pt x="6558" y="7843"/>
                    <a:pt x="5998" y="9229"/>
                  </a:cubicBezTo>
                  <a:cubicBezTo>
                    <a:pt x="5789" y="9756"/>
                    <a:pt x="5656" y="10307"/>
                    <a:pt x="5597" y="10875"/>
                  </a:cubicBezTo>
                  <a:cubicBezTo>
                    <a:pt x="5371" y="10015"/>
                    <a:pt x="5146" y="9163"/>
                    <a:pt x="4937" y="8302"/>
                  </a:cubicBezTo>
                  <a:cubicBezTo>
                    <a:pt x="4870" y="8001"/>
                    <a:pt x="4795" y="7709"/>
                    <a:pt x="4728" y="7408"/>
                  </a:cubicBezTo>
                  <a:cubicBezTo>
                    <a:pt x="4703" y="6740"/>
                    <a:pt x="4753" y="6072"/>
                    <a:pt x="4778" y="5403"/>
                  </a:cubicBezTo>
                  <a:cubicBezTo>
                    <a:pt x="4837" y="3899"/>
                    <a:pt x="4879" y="2371"/>
                    <a:pt x="4686" y="959"/>
                  </a:cubicBezTo>
                  <a:cubicBezTo>
                    <a:pt x="4661" y="683"/>
                    <a:pt x="4603" y="408"/>
                    <a:pt x="4519" y="140"/>
                  </a:cubicBezTo>
                  <a:cubicBezTo>
                    <a:pt x="4494" y="98"/>
                    <a:pt x="4469" y="65"/>
                    <a:pt x="4427" y="40"/>
                  </a:cubicBezTo>
                  <a:cubicBezTo>
                    <a:pt x="4390" y="40"/>
                    <a:pt x="4371" y="1"/>
                    <a:pt x="43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406;p14">
              <a:extLst>
                <a:ext uri="{FF2B5EF4-FFF2-40B4-BE49-F238E27FC236}">
                  <a16:creationId xmlns:a16="http://schemas.microsoft.com/office/drawing/2014/main" id="{10A745D7-A45C-C61B-EB59-87332F76C916}"/>
                </a:ext>
              </a:extLst>
            </p:cNvPr>
            <p:cNvSpPr/>
            <p:nvPr/>
          </p:nvSpPr>
          <p:spPr>
            <a:xfrm>
              <a:off x="4597951" y="3693834"/>
              <a:ext cx="1406919" cy="2016755"/>
            </a:xfrm>
            <a:custGeom>
              <a:avLst/>
              <a:gdLst/>
              <a:ahLst/>
              <a:cxnLst/>
              <a:rect l="l" t="t" r="r" b="b"/>
              <a:pathLst>
                <a:path w="28522" h="40885" extrusionOk="0">
                  <a:moveTo>
                    <a:pt x="21420" y="25664"/>
                  </a:moveTo>
                  <a:cubicBezTo>
                    <a:pt x="28521" y="30050"/>
                    <a:pt x="23450" y="40885"/>
                    <a:pt x="12715" y="39582"/>
                  </a:cubicBezTo>
                  <a:cubicBezTo>
                    <a:pt x="6349" y="38813"/>
                    <a:pt x="0" y="30050"/>
                    <a:pt x="7093" y="25664"/>
                  </a:cubicBezTo>
                  <a:cubicBezTo>
                    <a:pt x="14194" y="21278"/>
                    <a:pt x="1220" y="19473"/>
                    <a:pt x="7093" y="14277"/>
                  </a:cubicBezTo>
                  <a:cubicBezTo>
                    <a:pt x="12974" y="9089"/>
                    <a:pt x="10485" y="10735"/>
                    <a:pt x="10075" y="5330"/>
                  </a:cubicBezTo>
                  <a:cubicBezTo>
                    <a:pt x="9925" y="3450"/>
                    <a:pt x="10869" y="1078"/>
                    <a:pt x="13601" y="560"/>
                  </a:cubicBezTo>
                  <a:cubicBezTo>
                    <a:pt x="16525" y="0"/>
                    <a:pt x="18605" y="3258"/>
                    <a:pt x="18446" y="5330"/>
                  </a:cubicBezTo>
                  <a:cubicBezTo>
                    <a:pt x="18028" y="10735"/>
                    <a:pt x="15539" y="9089"/>
                    <a:pt x="21420" y="14277"/>
                  </a:cubicBezTo>
                  <a:cubicBezTo>
                    <a:pt x="27293" y="19465"/>
                    <a:pt x="14319" y="21278"/>
                    <a:pt x="21420" y="25664"/>
                  </a:cubicBezTo>
                  <a:close/>
                </a:path>
              </a:pathLst>
            </a:custGeom>
            <a:solidFill>
              <a:srgbClr val="1472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407;p14">
              <a:extLst>
                <a:ext uri="{FF2B5EF4-FFF2-40B4-BE49-F238E27FC236}">
                  <a16:creationId xmlns:a16="http://schemas.microsoft.com/office/drawing/2014/main" id="{CA131B3C-C2D6-4640-2066-DCDDD86003F9}"/>
                </a:ext>
              </a:extLst>
            </p:cNvPr>
            <p:cNvSpPr/>
            <p:nvPr/>
          </p:nvSpPr>
          <p:spPr>
            <a:xfrm>
              <a:off x="5012105" y="3895337"/>
              <a:ext cx="602930" cy="2135881"/>
            </a:xfrm>
            <a:custGeom>
              <a:avLst/>
              <a:gdLst/>
              <a:ahLst/>
              <a:cxnLst/>
              <a:rect l="l" t="t" r="r" b="b"/>
              <a:pathLst>
                <a:path w="12223" h="43300" extrusionOk="0">
                  <a:moveTo>
                    <a:pt x="5088" y="17469"/>
                  </a:moveTo>
                  <a:cubicBezTo>
                    <a:pt x="5088" y="17226"/>
                    <a:pt x="5079" y="16984"/>
                    <a:pt x="5079" y="16742"/>
                  </a:cubicBezTo>
                  <a:cubicBezTo>
                    <a:pt x="5038" y="14202"/>
                    <a:pt x="5054" y="11662"/>
                    <a:pt x="5163" y="9115"/>
                  </a:cubicBezTo>
                  <a:lnTo>
                    <a:pt x="5163" y="8947"/>
                  </a:lnTo>
                  <a:cubicBezTo>
                    <a:pt x="5222" y="8037"/>
                    <a:pt x="5305" y="6809"/>
                    <a:pt x="5305" y="6809"/>
                  </a:cubicBezTo>
                  <a:lnTo>
                    <a:pt x="5364" y="6057"/>
                  </a:lnTo>
                  <a:cubicBezTo>
                    <a:pt x="5506" y="4119"/>
                    <a:pt x="5673" y="2181"/>
                    <a:pt x="5689" y="234"/>
                  </a:cubicBezTo>
                  <a:lnTo>
                    <a:pt x="5856" y="0"/>
                  </a:lnTo>
                  <a:lnTo>
                    <a:pt x="6032" y="159"/>
                  </a:lnTo>
                  <a:cubicBezTo>
                    <a:pt x="6140" y="2131"/>
                    <a:pt x="6107" y="4102"/>
                    <a:pt x="6107" y="6082"/>
                  </a:cubicBezTo>
                  <a:lnTo>
                    <a:pt x="6107" y="6834"/>
                  </a:lnTo>
                  <a:lnTo>
                    <a:pt x="6082" y="8638"/>
                  </a:lnTo>
                  <a:lnTo>
                    <a:pt x="6082" y="8972"/>
                  </a:lnTo>
                  <a:cubicBezTo>
                    <a:pt x="6074" y="9357"/>
                    <a:pt x="6065" y="9733"/>
                    <a:pt x="6049" y="10117"/>
                  </a:cubicBezTo>
                  <a:cubicBezTo>
                    <a:pt x="5998" y="12172"/>
                    <a:pt x="5998" y="14219"/>
                    <a:pt x="6015" y="16249"/>
                  </a:cubicBezTo>
                  <a:cubicBezTo>
                    <a:pt x="6450" y="15781"/>
                    <a:pt x="6942" y="15347"/>
                    <a:pt x="7394" y="14896"/>
                  </a:cubicBezTo>
                  <a:cubicBezTo>
                    <a:pt x="8070" y="14244"/>
                    <a:pt x="8747" y="13592"/>
                    <a:pt x="9415" y="12941"/>
                  </a:cubicBezTo>
                  <a:cubicBezTo>
                    <a:pt x="9415" y="12941"/>
                    <a:pt x="10443" y="12005"/>
                    <a:pt x="11178" y="11295"/>
                  </a:cubicBezTo>
                  <a:cubicBezTo>
                    <a:pt x="11178" y="11295"/>
                    <a:pt x="11270" y="11203"/>
                    <a:pt x="11270" y="11370"/>
                  </a:cubicBezTo>
                  <a:cubicBezTo>
                    <a:pt x="9758" y="13007"/>
                    <a:pt x="8187" y="14536"/>
                    <a:pt x="6583" y="16132"/>
                  </a:cubicBezTo>
                  <a:cubicBezTo>
                    <a:pt x="6391" y="16332"/>
                    <a:pt x="6199" y="16533"/>
                    <a:pt x="6023" y="16750"/>
                  </a:cubicBezTo>
                  <a:cubicBezTo>
                    <a:pt x="6074" y="20952"/>
                    <a:pt x="6224" y="25129"/>
                    <a:pt x="6257" y="29373"/>
                  </a:cubicBezTo>
                  <a:lnTo>
                    <a:pt x="6257" y="29590"/>
                  </a:lnTo>
                  <a:cubicBezTo>
                    <a:pt x="6399" y="29448"/>
                    <a:pt x="6541" y="29298"/>
                    <a:pt x="6692" y="29156"/>
                  </a:cubicBezTo>
                  <a:lnTo>
                    <a:pt x="6725" y="29114"/>
                  </a:lnTo>
                  <a:cubicBezTo>
                    <a:pt x="8388" y="27669"/>
                    <a:pt x="10276" y="26491"/>
                    <a:pt x="11921" y="25029"/>
                  </a:cubicBezTo>
                  <a:lnTo>
                    <a:pt x="12222" y="25012"/>
                  </a:lnTo>
                  <a:cubicBezTo>
                    <a:pt x="12222" y="25012"/>
                    <a:pt x="12222" y="25179"/>
                    <a:pt x="12214" y="25263"/>
                  </a:cubicBezTo>
                  <a:cubicBezTo>
                    <a:pt x="10618" y="26750"/>
                    <a:pt x="8772" y="27953"/>
                    <a:pt x="7126" y="29415"/>
                  </a:cubicBezTo>
                  <a:cubicBezTo>
                    <a:pt x="7126" y="29415"/>
                    <a:pt x="6725" y="29741"/>
                    <a:pt x="6266" y="30158"/>
                  </a:cubicBezTo>
                  <a:cubicBezTo>
                    <a:pt x="6299" y="33801"/>
                    <a:pt x="6358" y="37451"/>
                    <a:pt x="6508" y="41094"/>
                  </a:cubicBezTo>
                  <a:lnTo>
                    <a:pt x="6458" y="42447"/>
                  </a:lnTo>
                  <a:cubicBezTo>
                    <a:pt x="6391" y="42673"/>
                    <a:pt x="6391" y="42673"/>
                    <a:pt x="6341" y="42898"/>
                  </a:cubicBezTo>
                  <a:lnTo>
                    <a:pt x="6023" y="43299"/>
                  </a:lnTo>
                  <a:lnTo>
                    <a:pt x="5673" y="42932"/>
                  </a:lnTo>
                  <a:cubicBezTo>
                    <a:pt x="5673" y="42932"/>
                    <a:pt x="5597" y="42706"/>
                    <a:pt x="5480" y="42405"/>
                  </a:cubicBezTo>
                  <a:cubicBezTo>
                    <a:pt x="5422" y="41904"/>
                    <a:pt x="5347" y="41227"/>
                    <a:pt x="5347" y="41227"/>
                  </a:cubicBezTo>
                  <a:cubicBezTo>
                    <a:pt x="5180" y="36942"/>
                    <a:pt x="5146" y="32631"/>
                    <a:pt x="5138" y="28329"/>
                  </a:cubicBezTo>
                  <a:cubicBezTo>
                    <a:pt x="4303" y="27911"/>
                    <a:pt x="3492" y="27443"/>
                    <a:pt x="2690" y="26959"/>
                  </a:cubicBezTo>
                  <a:lnTo>
                    <a:pt x="1796" y="26407"/>
                  </a:lnTo>
                  <a:lnTo>
                    <a:pt x="1278" y="26057"/>
                  </a:lnTo>
                  <a:lnTo>
                    <a:pt x="1028" y="25889"/>
                  </a:lnTo>
                  <a:lnTo>
                    <a:pt x="460" y="25505"/>
                  </a:lnTo>
                  <a:cubicBezTo>
                    <a:pt x="184" y="25321"/>
                    <a:pt x="50" y="25229"/>
                    <a:pt x="50" y="25229"/>
                  </a:cubicBezTo>
                  <a:lnTo>
                    <a:pt x="0" y="25046"/>
                  </a:lnTo>
                  <a:cubicBezTo>
                    <a:pt x="92" y="25012"/>
                    <a:pt x="192" y="25012"/>
                    <a:pt x="284" y="25046"/>
                  </a:cubicBezTo>
                  <a:cubicBezTo>
                    <a:pt x="819" y="25313"/>
                    <a:pt x="1529" y="25689"/>
                    <a:pt x="1529" y="25689"/>
                  </a:cubicBezTo>
                  <a:cubicBezTo>
                    <a:pt x="1788" y="25839"/>
                    <a:pt x="2080" y="26015"/>
                    <a:pt x="2080" y="26015"/>
                  </a:cubicBezTo>
                  <a:cubicBezTo>
                    <a:pt x="3100" y="26658"/>
                    <a:pt x="4094" y="27326"/>
                    <a:pt x="5138" y="27928"/>
                  </a:cubicBezTo>
                  <a:cubicBezTo>
                    <a:pt x="5130" y="24670"/>
                    <a:pt x="5130" y="21403"/>
                    <a:pt x="5096" y="18154"/>
                  </a:cubicBezTo>
                  <a:cubicBezTo>
                    <a:pt x="4110" y="16441"/>
                    <a:pt x="2991" y="14804"/>
                    <a:pt x="1746" y="13266"/>
                  </a:cubicBezTo>
                  <a:cubicBezTo>
                    <a:pt x="1746" y="13266"/>
                    <a:pt x="1145" y="12464"/>
                    <a:pt x="727" y="11938"/>
                  </a:cubicBezTo>
                  <a:cubicBezTo>
                    <a:pt x="727" y="11938"/>
                    <a:pt x="694" y="11721"/>
                    <a:pt x="919" y="11947"/>
                  </a:cubicBezTo>
                  <a:cubicBezTo>
                    <a:pt x="1370" y="12406"/>
                    <a:pt x="1980" y="13066"/>
                    <a:pt x="1980" y="13066"/>
                  </a:cubicBezTo>
                  <a:cubicBezTo>
                    <a:pt x="3125" y="14453"/>
                    <a:pt x="4169" y="15923"/>
                    <a:pt x="5088" y="17469"/>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55" name="图片 4" descr="2">
            <a:extLst>
              <a:ext uri="{FF2B5EF4-FFF2-40B4-BE49-F238E27FC236}">
                <a16:creationId xmlns:a16="http://schemas.microsoft.com/office/drawing/2014/main" id="{90375D5F-CA3A-E766-245D-6CE9C59904E6}"/>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866209" y="350502"/>
            <a:ext cx="5421086" cy="5312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8" name="内容占位符 2">
            <a:extLst>
              <a:ext uri="{FF2B5EF4-FFF2-40B4-BE49-F238E27FC236}">
                <a16:creationId xmlns:a16="http://schemas.microsoft.com/office/drawing/2014/main" id="{CA7E202E-0C1C-0079-78F8-F2B33D15C01F}"/>
              </a:ext>
            </a:extLst>
          </p:cNvPr>
          <p:cNvSpPr txBox="1">
            <a:spLocks noChangeArrowheads="1"/>
          </p:cNvSpPr>
          <p:nvPr/>
        </p:nvSpPr>
        <p:spPr bwMode="auto">
          <a:xfrm>
            <a:off x="4730022" y="1832959"/>
            <a:ext cx="3476724" cy="128557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vi-VN" sz="3600" i="1" dirty="0">
                <a:latin typeface="+mj-lt"/>
              </a:rPr>
              <a:t>Chia sẻ cảm xúc của em sau khi đọc bài thơ này.</a:t>
            </a:r>
            <a:endParaRPr lang="en-SG" sz="3600" dirty="0">
              <a:latin typeface="+mj-lt"/>
            </a:endParaRPr>
          </a:p>
        </p:txBody>
      </p:sp>
      <p:sp>
        <p:nvSpPr>
          <p:cNvPr id="1170" name="Google Shape;1151;p61">
            <a:extLst>
              <a:ext uri="{FF2B5EF4-FFF2-40B4-BE49-F238E27FC236}">
                <a16:creationId xmlns:a16="http://schemas.microsoft.com/office/drawing/2014/main" id="{8E538BD4-F116-B14B-CAE5-CB2FEF499D79}"/>
              </a:ext>
            </a:extLst>
          </p:cNvPr>
          <p:cNvSpPr txBox="1">
            <a:spLocks/>
          </p:cNvSpPr>
          <p:nvPr/>
        </p:nvSpPr>
        <p:spPr>
          <a:xfrm>
            <a:off x="203429" y="1028778"/>
            <a:ext cx="3816092" cy="8010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15000"/>
              </a:lnSpc>
              <a:spcBef>
                <a:spcPts val="0"/>
              </a:spcBef>
              <a:spcAft>
                <a:spcPts val="0"/>
              </a:spcAft>
              <a:buClr>
                <a:schemeClr val="dk1"/>
              </a:buClr>
              <a:buSzPts val="3200"/>
              <a:buFont typeface="Livvic"/>
              <a:buNone/>
              <a:defRPr sz="3200" b="1" i="0" u="none" strike="noStrike" cap="none">
                <a:solidFill>
                  <a:schemeClr val="dk1"/>
                </a:solidFill>
                <a:latin typeface="Livvic"/>
                <a:ea typeface="Livvic"/>
                <a:cs typeface="Livvic"/>
                <a:sym typeface="Livvic"/>
              </a:defRPr>
            </a:lvl1pPr>
            <a:lvl2pPr marR="0" lvl="1" algn="l" rtl="0">
              <a:lnSpc>
                <a:spcPct val="115000"/>
              </a:lnSpc>
              <a:spcBef>
                <a:spcPts val="0"/>
              </a:spcBef>
              <a:spcAft>
                <a:spcPts val="0"/>
              </a:spcAft>
              <a:buClr>
                <a:schemeClr val="dk1"/>
              </a:buClr>
              <a:buSzPts val="3200"/>
              <a:buFont typeface="Sora"/>
              <a:buNone/>
              <a:defRPr sz="3200" b="1" i="0" u="none" strike="noStrike" cap="none">
                <a:solidFill>
                  <a:schemeClr val="dk1"/>
                </a:solidFill>
                <a:latin typeface="Sora"/>
                <a:ea typeface="Sora"/>
                <a:cs typeface="Sora"/>
                <a:sym typeface="Sora"/>
              </a:defRPr>
            </a:lvl2pPr>
            <a:lvl3pPr marR="0" lvl="2" algn="l" rtl="0">
              <a:lnSpc>
                <a:spcPct val="115000"/>
              </a:lnSpc>
              <a:spcBef>
                <a:spcPts val="0"/>
              </a:spcBef>
              <a:spcAft>
                <a:spcPts val="0"/>
              </a:spcAft>
              <a:buClr>
                <a:schemeClr val="dk1"/>
              </a:buClr>
              <a:buSzPts val="3200"/>
              <a:buFont typeface="Sora"/>
              <a:buNone/>
              <a:defRPr sz="3200" b="1" i="0" u="none" strike="noStrike" cap="none">
                <a:solidFill>
                  <a:schemeClr val="dk1"/>
                </a:solidFill>
                <a:latin typeface="Sora"/>
                <a:ea typeface="Sora"/>
                <a:cs typeface="Sora"/>
                <a:sym typeface="Sora"/>
              </a:defRPr>
            </a:lvl3pPr>
            <a:lvl4pPr marR="0" lvl="3" algn="l" rtl="0">
              <a:lnSpc>
                <a:spcPct val="115000"/>
              </a:lnSpc>
              <a:spcBef>
                <a:spcPts val="0"/>
              </a:spcBef>
              <a:spcAft>
                <a:spcPts val="0"/>
              </a:spcAft>
              <a:buClr>
                <a:schemeClr val="dk1"/>
              </a:buClr>
              <a:buSzPts val="3200"/>
              <a:buFont typeface="Sora"/>
              <a:buNone/>
              <a:defRPr sz="3200" b="1" i="0" u="none" strike="noStrike" cap="none">
                <a:solidFill>
                  <a:schemeClr val="dk1"/>
                </a:solidFill>
                <a:latin typeface="Sora"/>
                <a:ea typeface="Sora"/>
                <a:cs typeface="Sora"/>
                <a:sym typeface="Sora"/>
              </a:defRPr>
            </a:lvl4pPr>
            <a:lvl5pPr marR="0" lvl="4" algn="l" rtl="0">
              <a:lnSpc>
                <a:spcPct val="115000"/>
              </a:lnSpc>
              <a:spcBef>
                <a:spcPts val="0"/>
              </a:spcBef>
              <a:spcAft>
                <a:spcPts val="0"/>
              </a:spcAft>
              <a:buClr>
                <a:schemeClr val="dk1"/>
              </a:buClr>
              <a:buSzPts val="3200"/>
              <a:buFont typeface="Sora"/>
              <a:buNone/>
              <a:defRPr sz="3200" b="1" i="0" u="none" strike="noStrike" cap="none">
                <a:solidFill>
                  <a:schemeClr val="dk1"/>
                </a:solidFill>
                <a:latin typeface="Sora"/>
                <a:ea typeface="Sora"/>
                <a:cs typeface="Sora"/>
                <a:sym typeface="Sora"/>
              </a:defRPr>
            </a:lvl5pPr>
            <a:lvl6pPr marR="0" lvl="5" algn="l" rtl="0">
              <a:lnSpc>
                <a:spcPct val="115000"/>
              </a:lnSpc>
              <a:spcBef>
                <a:spcPts val="0"/>
              </a:spcBef>
              <a:spcAft>
                <a:spcPts val="0"/>
              </a:spcAft>
              <a:buClr>
                <a:schemeClr val="dk1"/>
              </a:buClr>
              <a:buSzPts val="3200"/>
              <a:buFont typeface="Sora"/>
              <a:buNone/>
              <a:defRPr sz="3200" b="1" i="0" u="none" strike="noStrike" cap="none">
                <a:solidFill>
                  <a:schemeClr val="dk1"/>
                </a:solidFill>
                <a:latin typeface="Sora"/>
                <a:ea typeface="Sora"/>
                <a:cs typeface="Sora"/>
                <a:sym typeface="Sora"/>
              </a:defRPr>
            </a:lvl6pPr>
            <a:lvl7pPr marR="0" lvl="6" algn="l" rtl="0">
              <a:lnSpc>
                <a:spcPct val="115000"/>
              </a:lnSpc>
              <a:spcBef>
                <a:spcPts val="0"/>
              </a:spcBef>
              <a:spcAft>
                <a:spcPts val="0"/>
              </a:spcAft>
              <a:buClr>
                <a:schemeClr val="dk1"/>
              </a:buClr>
              <a:buSzPts val="3200"/>
              <a:buFont typeface="Sora"/>
              <a:buNone/>
              <a:defRPr sz="3200" b="1" i="0" u="none" strike="noStrike" cap="none">
                <a:solidFill>
                  <a:schemeClr val="dk1"/>
                </a:solidFill>
                <a:latin typeface="Sora"/>
                <a:ea typeface="Sora"/>
                <a:cs typeface="Sora"/>
                <a:sym typeface="Sora"/>
              </a:defRPr>
            </a:lvl7pPr>
            <a:lvl8pPr marR="0" lvl="7" algn="l" rtl="0">
              <a:lnSpc>
                <a:spcPct val="115000"/>
              </a:lnSpc>
              <a:spcBef>
                <a:spcPts val="0"/>
              </a:spcBef>
              <a:spcAft>
                <a:spcPts val="0"/>
              </a:spcAft>
              <a:buClr>
                <a:schemeClr val="dk1"/>
              </a:buClr>
              <a:buSzPts val="3200"/>
              <a:buFont typeface="Sora"/>
              <a:buNone/>
              <a:defRPr sz="3200" b="1" i="0" u="none" strike="noStrike" cap="none">
                <a:solidFill>
                  <a:schemeClr val="dk1"/>
                </a:solidFill>
                <a:latin typeface="Sora"/>
                <a:ea typeface="Sora"/>
                <a:cs typeface="Sora"/>
                <a:sym typeface="Sora"/>
              </a:defRPr>
            </a:lvl8pPr>
            <a:lvl9pPr marR="0" lvl="8" algn="l" rtl="0">
              <a:lnSpc>
                <a:spcPct val="115000"/>
              </a:lnSpc>
              <a:spcBef>
                <a:spcPts val="0"/>
              </a:spcBef>
              <a:spcAft>
                <a:spcPts val="0"/>
              </a:spcAft>
              <a:buClr>
                <a:schemeClr val="dk1"/>
              </a:buClr>
              <a:buSzPts val="3200"/>
              <a:buFont typeface="Sora"/>
              <a:buNone/>
              <a:defRPr sz="3200" b="1" i="0" u="none" strike="noStrike" cap="none">
                <a:solidFill>
                  <a:schemeClr val="dk1"/>
                </a:solidFill>
                <a:latin typeface="Sora"/>
                <a:ea typeface="Sora"/>
                <a:cs typeface="Sora"/>
                <a:sym typeface="Sora"/>
              </a:defRPr>
            </a:lvl9pPr>
          </a:lstStyle>
          <a:p>
            <a:pPr algn="l"/>
            <a:r>
              <a:rPr lang="en-US" sz="4800" dirty="0">
                <a:latin typeface="Times New Roman" panose="02020603050405020304" pitchFamily="18" charset="0"/>
                <a:cs typeface="Times New Roman" panose="02020603050405020304" pitchFamily="18" charset="0"/>
              </a:rPr>
              <a:t>II. </a:t>
            </a:r>
            <a:r>
              <a:rPr lang="vi-VN" sz="4800" dirty="0">
                <a:latin typeface="Times New Roman" panose="02020603050405020304" pitchFamily="18" charset="0"/>
                <a:cs typeface="Times New Roman" panose="02020603050405020304" pitchFamily="18" charset="0"/>
              </a:rPr>
              <a:t>Suy ngẫm và phản hồi</a:t>
            </a:r>
            <a:r>
              <a:rPr lang="en-US" sz="4800" dirty="0">
                <a:latin typeface="Times New Roman" panose="02020603050405020304" pitchFamily="18" charset="0"/>
                <a:cs typeface="Times New Roman" panose="02020603050405020304" pitchFamily="18" charset="0"/>
              </a:rPr>
              <a:t>:</a:t>
            </a:r>
            <a:endParaRPr lang="vi-VN" sz="4800" dirty="0">
              <a:latin typeface="Times New Roman" panose="02020603050405020304" pitchFamily="18" charset="0"/>
              <a:cs typeface="Times New Roman" panose="02020603050405020304" pitchFamily="18" charset="0"/>
            </a:endParaRPr>
          </a:p>
        </p:txBody>
      </p:sp>
      <p:pic>
        <p:nvPicPr>
          <p:cNvPr id="1171" name="Picture 20">
            <a:extLst>
              <a:ext uri="{FF2B5EF4-FFF2-40B4-BE49-F238E27FC236}">
                <a16:creationId xmlns:a16="http://schemas.microsoft.com/office/drawing/2014/main" id="{C2CF14CE-4FB1-F69F-F954-A01615C04DB2}"/>
              </a:ext>
            </a:extLst>
          </p:cNvPr>
          <p:cNvPicPr>
            <a:picLocks noChangeAspect="1"/>
          </p:cNvPicPr>
          <p:nvPr/>
        </p:nvPicPr>
        <p:blipFill>
          <a:blip r:embed="rId4"/>
          <a:stretch>
            <a:fillRect/>
          </a:stretch>
        </p:blipFill>
        <p:spPr>
          <a:xfrm rot="427896">
            <a:off x="8665990" y="1575655"/>
            <a:ext cx="171927" cy="1426176"/>
          </a:xfrm>
          <a:prstGeom prst="rect">
            <a:avLst/>
          </a:prstGeom>
          <a:noFill/>
          <a:ln w="9525">
            <a:noFill/>
          </a:ln>
        </p:spPr>
      </p:pic>
    </p:spTree>
    <p:extLst>
      <p:ext uri="{BB962C8B-B14F-4D97-AF65-F5344CB8AC3E}">
        <p14:creationId xmlns:p14="http://schemas.microsoft.com/office/powerpoint/2010/main" val="204459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168"/>
                                        </p:tgtEl>
                                        <p:attrNameLst>
                                          <p:attrName>style.visibility</p:attrName>
                                        </p:attrNameLst>
                                      </p:cBhvr>
                                      <p:to>
                                        <p:strVal val="visible"/>
                                      </p:to>
                                    </p:set>
                                    <p:animEffect transition="in" filter="randombar(horizontal)">
                                      <p:cBhvr>
                                        <p:cTn id="7" dur="500"/>
                                        <p:tgtEl>
                                          <p:spTgt spid="1168"/>
                                        </p:tgtEl>
                                      </p:cBhvr>
                                    </p:animEffect>
                                  </p:childTnLst>
                                </p:cTn>
                              </p:par>
                              <p:par>
                                <p:cTn id="8" presetID="14" presetClass="entr" presetSubtype="10" fill="hold"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randombar(horizontal)">
                                      <p:cBhvr>
                                        <p:cTn id="10"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4E9FB"/>
        </a:solidFill>
        <a:effectLst/>
      </p:bgPr>
    </p:bg>
    <p:spTree>
      <p:nvGrpSpPr>
        <p:cNvPr id="1" name="Shape 2239"/>
        <p:cNvGrpSpPr/>
        <p:nvPr/>
      </p:nvGrpSpPr>
      <p:grpSpPr>
        <a:xfrm>
          <a:off x="0" y="0"/>
          <a:ext cx="0" cy="0"/>
          <a:chOff x="0" y="0"/>
          <a:chExt cx="0" cy="0"/>
        </a:xfrm>
      </p:grpSpPr>
      <p:sp>
        <p:nvSpPr>
          <p:cNvPr id="2240" name="Google Shape;2240;p58"/>
          <p:cNvSpPr/>
          <p:nvPr/>
        </p:nvSpPr>
        <p:spPr>
          <a:xfrm>
            <a:off x="6854899" y="323868"/>
            <a:ext cx="2808807" cy="640814"/>
          </a:xfrm>
          <a:custGeom>
            <a:avLst/>
            <a:gdLst/>
            <a:ahLst/>
            <a:cxnLst/>
            <a:rect l="l" t="t" r="r" b="b"/>
            <a:pathLst>
              <a:path w="56942" h="12991" extrusionOk="0">
                <a:moveTo>
                  <a:pt x="21078" y="0"/>
                </a:moveTo>
                <a:cubicBezTo>
                  <a:pt x="17553" y="0"/>
                  <a:pt x="14604" y="2373"/>
                  <a:pt x="14061" y="5464"/>
                </a:cubicBezTo>
                <a:cubicBezTo>
                  <a:pt x="13593" y="5380"/>
                  <a:pt x="13125" y="5330"/>
                  <a:pt x="12649" y="5330"/>
                </a:cubicBezTo>
                <a:cubicBezTo>
                  <a:pt x="9165" y="5330"/>
                  <a:pt x="6266" y="7619"/>
                  <a:pt x="5648" y="10627"/>
                </a:cubicBezTo>
                <a:cubicBezTo>
                  <a:pt x="2165" y="11095"/>
                  <a:pt x="1" y="12991"/>
                  <a:pt x="1" y="12991"/>
                </a:cubicBezTo>
                <a:lnTo>
                  <a:pt x="19650" y="12991"/>
                </a:lnTo>
                <a:lnTo>
                  <a:pt x="19675" y="12866"/>
                </a:lnTo>
                <a:cubicBezTo>
                  <a:pt x="19733" y="12874"/>
                  <a:pt x="19800" y="12882"/>
                  <a:pt x="19858" y="12891"/>
                </a:cubicBezTo>
                <a:cubicBezTo>
                  <a:pt x="19867" y="12924"/>
                  <a:pt x="19875" y="12958"/>
                  <a:pt x="19883" y="12991"/>
                </a:cubicBezTo>
                <a:lnTo>
                  <a:pt x="56942" y="12991"/>
                </a:lnTo>
                <a:cubicBezTo>
                  <a:pt x="54026" y="11713"/>
                  <a:pt x="51977" y="11295"/>
                  <a:pt x="50544" y="11295"/>
                </a:cubicBezTo>
                <a:cubicBezTo>
                  <a:pt x="50515" y="11295"/>
                  <a:pt x="50487" y="11295"/>
                  <a:pt x="50459" y="11295"/>
                </a:cubicBezTo>
                <a:cubicBezTo>
                  <a:pt x="50159" y="6575"/>
                  <a:pt x="45865" y="2832"/>
                  <a:pt x="40627" y="2832"/>
                </a:cubicBezTo>
                <a:cubicBezTo>
                  <a:pt x="37201" y="2832"/>
                  <a:pt x="34194" y="4420"/>
                  <a:pt x="32423" y="6834"/>
                </a:cubicBezTo>
                <a:cubicBezTo>
                  <a:pt x="32181" y="5756"/>
                  <a:pt x="31136" y="4954"/>
                  <a:pt x="29883" y="4954"/>
                </a:cubicBezTo>
                <a:cubicBezTo>
                  <a:pt x="29870" y="4954"/>
                  <a:pt x="29857" y="4954"/>
                  <a:pt x="29844" y="4954"/>
                </a:cubicBezTo>
                <a:cubicBezTo>
                  <a:pt x="29282" y="4954"/>
                  <a:pt x="28745" y="5129"/>
                  <a:pt x="28288" y="5456"/>
                </a:cubicBezTo>
                <a:cubicBezTo>
                  <a:pt x="28229" y="5447"/>
                  <a:pt x="28162" y="5431"/>
                  <a:pt x="28104" y="5422"/>
                </a:cubicBezTo>
                <a:cubicBezTo>
                  <a:pt x="27544" y="2348"/>
                  <a:pt x="24612" y="0"/>
                  <a:pt x="21078" y="0"/>
                </a:cubicBezTo>
                <a:close/>
              </a:path>
            </a:pathLst>
          </a:custGeom>
          <a:solidFill>
            <a:srgbClr val="B3F5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1" name="Google Shape;2241;p58"/>
          <p:cNvSpPr txBox="1">
            <a:spLocks noGrp="1"/>
          </p:cNvSpPr>
          <p:nvPr>
            <p:ph type="ctrTitle"/>
          </p:nvPr>
        </p:nvSpPr>
        <p:spPr>
          <a:xfrm>
            <a:off x="3681083" y="1864679"/>
            <a:ext cx="5377100" cy="1055192"/>
          </a:xfrm>
          <a:prstGeom prst="rect">
            <a:avLst/>
          </a:prstGeom>
        </p:spPr>
        <p:txBody>
          <a:bodyPr spcFirstLastPara="1" wrap="square" lIns="91425" tIns="91425" rIns="91425" bIns="91425" anchor="b" anchorCtr="0">
            <a:noAutofit/>
          </a:bodyPr>
          <a:lstStyle/>
          <a:p>
            <a:pPr marL="0" marR="0" algn="just">
              <a:spcBef>
                <a:spcPts val="0"/>
              </a:spcBef>
              <a:spcAft>
                <a:spcPts val="0"/>
              </a:spcAft>
            </a:pPr>
            <a:r>
              <a:rPr lang="vi-VN" sz="3200" b="1" i="1"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a:t>
            </a:r>
            <a:r>
              <a:rPr lang="vi-VN" sz="3200" b="1" i="1"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hâm phục sức sống mãnh liệt của con người và vạn vật trên đảo Sơn Ca bất chấp môi trường sống khắc nghiệt, đầy thử thách.</a:t>
            </a:r>
            <a:endParaRPr lang="en-SG" sz="3200" b="1" i="1" kern="100" dirty="0">
              <a:effectLst/>
              <a:latin typeface="Times New Roman" panose="02020603050405020304" pitchFamily="18" charset="0"/>
              <a:ea typeface="Arial" panose="020B0604020202020204" pitchFamily="34" charset="0"/>
              <a:cs typeface="Times New Roman" panose="02020603050405020304" pitchFamily="18" charset="0"/>
            </a:endParaRPr>
          </a:p>
        </p:txBody>
      </p:sp>
      <p:grpSp>
        <p:nvGrpSpPr>
          <p:cNvPr id="2258" name="Google Shape;2258;p58"/>
          <p:cNvGrpSpPr/>
          <p:nvPr/>
        </p:nvGrpSpPr>
        <p:grpSpPr>
          <a:xfrm flipH="1">
            <a:off x="177532" y="296770"/>
            <a:ext cx="980825" cy="519800"/>
            <a:chOff x="2468025" y="734125"/>
            <a:chExt cx="980825" cy="519800"/>
          </a:xfrm>
        </p:grpSpPr>
        <p:sp>
          <p:nvSpPr>
            <p:cNvPr id="2259" name="Google Shape;2259;p58"/>
            <p:cNvSpPr/>
            <p:nvPr/>
          </p:nvSpPr>
          <p:spPr>
            <a:xfrm>
              <a:off x="2831050" y="905000"/>
              <a:ext cx="617800" cy="140225"/>
            </a:xfrm>
            <a:custGeom>
              <a:avLst/>
              <a:gdLst/>
              <a:ahLst/>
              <a:cxnLst/>
              <a:rect l="l" t="t" r="r" b="b"/>
              <a:pathLst>
                <a:path w="24712" h="5609" extrusionOk="0">
                  <a:moveTo>
                    <a:pt x="18198" y="1"/>
                  </a:moveTo>
                  <a:cubicBezTo>
                    <a:pt x="15715" y="1"/>
                    <a:pt x="14485" y="2407"/>
                    <a:pt x="12052" y="2407"/>
                  </a:cubicBezTo>
                  <a:cubicBezTo>
                    <a:pt x="9710" y="2407"/>
                    <a:pt x="7709" y="668"/>
                    <a:pt x="5003" y="668"/>
                  </a:cubicBezTo>
                  <a:cubicBezTo>
                    <a:pt x="4711" y="668"/>
                    <a:pt x="4411" y="688"/>
                    <a:pt x="4101" y="733"/>
                  </a:cubicBezTo>
                  <a:cubicBezTo>
                    <a:pt x="1507" y="1131"/>
                    <a:pt x="0" y="5315"/>
                    <a:pt x="0" y="5315"/>
                  </a:cubicBezTo>
                  <a:cubicBezTo>
                    <a:pt x="0" y="5315"/>
                    <a:pt x="3060" y="2256"/>
                    <a:pt x="5465" y="2256"/>
                  </a:cubicBezTo>
                  <a:cubicBezTo>
                    <a:pt x="5520" y="2256"/>
                    <a:pt x="5574" y="2257"/>
                    <a:pt x="5629" y="2260"/>
                  </a:cubicBezTo>
                  <a:cubicBezTo>
                    <a:pt x="8077" y="2407"/>
                    <a:pt x="9918" y="5608"/>
                    <a:pt x="12199" y="5608"/>
                  </a:cubicBezTo>
                  <a:cubicBezTo>
                    <a:pt x="14398" y="5608"/>
                    <a:pt x="16189" y="1931"/>
                    <a:pt x="18903" y="1931"/>
                  </a:cubicBezTo>
                  <a:cubicBezTo>
                    <a:pt x="19003" y="1931"/>
                    <a:pt x="19105" y="1936"/>
                    <a:pt x="19208" y="1947"/>
                  </a:cubicBezTo>
                  <a:cubicBezTo>
                    <a:pt x="22116" y="2260"/>
                    <a:pt x="24711" y="4395"/>
                    <a:pt x="24711" y="4395"/>
                  </a:cubicBezTo>
                  <a:cubicBezTo>
                    <a:pt x="24711" y="4395"/>
                    <a:pt x="22409" y="880"/>
                    <a:pt x="19208" y="126"/>
                  </a:cubicBezTo>
                  <a:cubicBezTo>
                    <a:pt x="18848" y="39"/>
                    <a:pt x="18513" y="1"/>
                    <a:pt x="18198" y="1"/>
                  </a:cubicBezTo>
                  <a:close/>
                </a:path>
              </a:pathLst>
            </a:custGeom>
            <a:solidFill>
              <a:srgbClr val="0058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58"/>
            <p:cNvSpPr/>
            <p:nvPr/>
          </p:nvSpPr>
          <p:spPr>
            <a:xfrm>
              <a:off x="2468025" y="1149000"/>
              <a:ext cx="463475" cy="104925"/>
            </a:xfrm>
            <a:custGeom>
              <a:avLst/>
              <a:gdLst/>
              <a:ahLst/>
              <a:cxnLst/>
              <a:rect l="l" t="t" r="r" b="b"/>
              <a:pathLst>
                <a:path w="18539" h="4197" extrusionOk="0">
                  <a:moveTo>
                    <a:pt x="13655" y="0"/>
                  </a:moveTo>
                  <a:cubicBezTo>
                    <a:pt x="11792" y="0"/>
                    <a:pt x="10877" y="1811"/>
                    <a:pt x="9039" y="1811"/>
                  </a:cubicBezTo>
                  <a:cubicBezTo>
                    <a:pt x="7276" y="1811"/>
                    <a:pt x="5771" y="489"/>
                    <a:pt x="3746" y="489"/>
                  </a:cubicBezTo>
                  <a:cubicBezTo>
                    <a:pt x="3535" y="489"/>
                    <a:pt x="3319" y="504"/>
                    <a:pt x="3097" y="535"/>
                  </a:cubicBezTo>
                  <a:cubicBezTo>
                    <a:pt x="1151" y="828"/>
                    <a:pt x="0" y="3967"/>
                    <a:pt x="0" y="3967"/>
                  </a:cubicBezTo>
                  <a:cubicBezTo>
                    <a:pt x="0" y="3967"/>
                    <a:pt x="2304" y="1683"/>
                    <a:pt x="4109" y="1683"/>
                  </a:cubicBezTo>
                  <a:cubicBezTo>
                    <a:pt x="4148" y="1683"/>
                    <a:pt x="4188" y="1684"/>
                    <a:pt x="4227" y="1686"/>
                  </a:cubicBezTo>
                  <a:cubicBezTo>
                    <a:pt x="6068" y="1811"/>
                    <a:pt x="7449" y="4197"/>
                    <a:pt x="9165" y="4197"/>
                  </a:cubicBezTo>
                  <a:cubicBezTo>
                    <a:pt x="10817" y="4197"/>
                    <a:pt x="12139" y="1443"/>
                    <a:pt x="14177" y="1443"/>
                  </a:cubicBezTo>
                  <a:cubicBezTo>
                    <a:pt x="14255" y="1443"/>
                    <a:pt x="14335" y="1447"/>
                    <a:pt x="14417" y="1456"/>
                  </a:cubicBezTo>
                  <a:cubicBezTo>
                    <a:pt x="16593" y="1686"/>
                    <a:pt x="18539" y="3297"/>
                    <a:pt x="18539" y="3297"/>
                  </a:cubicBezTo>
                  <a:cubicBezTo>
                    <a:pt x="18539" y="3297"/>
                    <a:pt x="16823" y="661"/>
                    <a:pt x="14417" y="96"/>
                  </a:cubicBezTo>
                  <a:cubicBezTo>
                    <a:pt x="14145" y="30"/>
                    <a:pt x="13892" y="0"/>
                    <a:pt x="13655" y="0"/>
                  </a:cubicBezTo>
                  <a:close/>
                </a:path>
              </a:pathLst>
            </a:custGeom>
            <a:solidFill>
              <a:srgbClr val="0058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58"/>
            <p:cNvSpPr/>
            <p:nvPr/>
          </p:nvSpPr>
          <p:spPr>
            <a:xfrm>
              <a:off x="2565325" y="734125"/>
              <a:ext cx="290850" cy="66275"/>
            </a:xfrm>
            <a:custGeom>
              <a:avLst/>
              <a:gdLst/>
              <a:ahLst/>
              <a:cxnLst/>
              <a:rect l="l" t="t" r="r" b="b"/>
              <a:pathLst>
                <a:path w="11634" h="2651" extrusionOk="0">
                  <a:moveTo>
                    <a:pt x="8575" y="0"/>
                  </a:moveTo>
                  <a:cubicBezTo>
                    <a:pt x="7400" y="0"/>
                    <a:pt x="6825" y="1144"/>
                    <a:pt x="5670" y="1144"/>
                  </a:cubicBezTo>
                  <a:cubicBezTo>
                    <a:pt x="4579" y="1144"/>
                    <a:pt x="3640" y="316"/>
                    <a:pt x="2367" y="316"/>
                  </a:cubicBezTo>
                  <a:cubicBezTo>
                    <a:pt x="2224" y="316"/>
                    <a:pt x="2077" y="326"/>
                    <a:pt x="1925" y="349"/>
                  </a:cubicBezTo>
                  <a:cubicBezTo>
                    <a:pt x="711" y="538"/>
                    <a:pt x="0" y="2505"/>
                    <a:pt x="0" y="2505"/>
                  </a:cubicBezTo>
                  <a:cubicBezTo>
                    <a:pt x="0" y="2505"/>
                    <a:pt x="1445" y="1080"/>
                    <a:pt x="2585" y="1080"/>
                  </a:cubicBezTo>
                  <a:cubicBezTo>
                    <a:pt x="2610" y="1080"/>
                    <a:pt x="2634" y="1080"/>
                    <a:pt x="2657" y="1082"/>
                  </a:cubicBezTo>
                  <a:cubicBezTo>
                    <a:pt x="3808" y="1124"/>
                    <a:pt x="4666" y="2651"/>
                    <a:pt x="5733" y="2651"/>
                  </a:cubicBezTo>
                  <a:cubicBezTo>
                    <a:pt x="6780" y="2651"/>
                    <a:pt x="7614" y="906"/>
                    <a:pt x="8888" y="906"/>
                  </a:cubicBezTo>
                  <a:cubicBezTo>
                    <a:pt x="8938" y="906"/>
                    <a:pt x="8988" y="909"/>
                    <a:pt x="9039" y="914"/>
                  </a:cubicBezTo>
                  <a:cubicBezTo>
                    <a:pt x="10399" y="1061"/>
                    <a:pt x="11634" y="2065"/>
                    <a:pt x="11634" y="2065"/>
                  </a:cubicBezTo>
                  <a:cubicBezTo>
                    <a:pt x="11634" y="2065"/>
                    <a:pt x="10546" y="412"/>
                    <a:pt x="9039" y="56"/>
                  </a:cubicBezTo>
                  <a:cubicBezTo>
                    <a:pt x="8874" y="17"/>
                    <a:pt x="8720" y="0"/>
                    <a:pt x="8575" y="0"/>
                  </a:cubicBezTo>
                  <a:close/>
                </a:path>
              </a:pathLst>
            </a:custGeom>
            <a:solidFill>
              <a:srgbClr val="0058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 name="Google Shape;27;p3">
            <a:extLst>
              <a:ext uri="{FF2B5EF4-FFF2-40B4-BE49-F238E27FC236}">
                <a16:creationId xmlns:a16="http://schemas.microsoft.com/office/drawing/2014/main" id="{24FDBD54-DBBE-C984-C438-F581D1D49F66}"/>
              </a:ext>
            </a:extLst>
          </p:cNvPr>
          <p:cNvGrpSpPr/>
          <p:nvPr/>
        </p:nvGrpSpPr>
        <p:grpSpPr>
          <a:xfrm flipH="1">
            <a:off x="1158357" y="293581"/>
            <a:ext cx="586426" cy="350694"/>
            <a:chOff x="2468025" y="734125"/>
            <a:chExt cx="980825" cy="519800"/>
          </a:xfrm>
        </p:grpSpPr>
        <p:sp>
          <p:nvSpPr>
            <p:cNvPr id="5" name="Google Shape;28;p3">
              <a:extLst>
                <a:ext uri="{FF2B5EF4-FFF2-40B4-BE49-F238E27FC236}">
                  <a16:creationId xmlns:a16="http://schemas.microsoft.com/office/drawing/2014/main" id="{591390F6-D5EA-B0AC-FB22-4B9584C1F328}"/>
                </a:ext>
              </a:extLst>
            </p:cNvPr>
            <p:cNvSpPr/>
            <p:nvPr/>
          </p:nvSpPr>
          <p:spPr>
            <a:xfrm>
              <a:off x="2831050" y="905000"/>
              <a:ext cx="617800" cy="140225"/>
            </a:xfrm>
            <a:custGeom>
              <a:avLst/>
              <a:gdLst/>
              <a:ahLst/>
              <a:cxnLst/>
              <a:rect l="l" t="t" r="r" b="b"/>
              <a:pathLst>
                <a:path w="24712" h="5609" extrusionOk="0">
                  <a:moveTo>
                    <a:pt x="18198" y="1"/>
                  </a:moveTo>
                  <a:cubicBezTo>
                    <a:pt x="15715" y="1"/>
                    <a:pt x="14485" y="2407"/>
                    <a:pt x="12052" y="2407"/>
                  </a:cubicBezTo>
                  <a:cubicBezTo>
                    <a:pt x="9710" y="2407"/>
                    <a:pt x="7709" y="668"/>
                    <a:pt x="5003" y="668"/>
                  </a:cubicBezTo>
                  <a:cubicBezTo>
                    <a:pt x="4711" y="668"/>
                    <a:pt x="4411" y="688"/>
                    <a:pt x="4101" y="733"/>
                  </a:cubicBezTo>
                  <a:cubicBezTo>
                    <a:pt x="1507" y="1131"/>
                    <a:pt x="0" y="5315"/>
                    <a:pt x="0" y="5315"/>
                  </a:cubicBezTo>
                  <a:cubicBezTo>
                    <a:pt x="0" y="5315"/>
                    <a:pt x="3060" y="2256"/>
                    <a:pt x="5465" y="2256"/>
                  </a:cubicBezTo>
                  <a:cubicBezTo>
                    <a:pt x="5520" y="2256"/>
                    <a:pt x="5574" y="2257"/>
                    <a:pt x="5629" y="2260"/>
                  </a:cubicBezTo>
                  <a:cubicBezTo>
                    <a:pt x="8077" y="2407"/>
                    <a:pt x="9918" y="5608"/>
                    <a:pt x="12199" y="5608"/>
                  </a:cubicBezTo>
                  <a:cubicBezTo>
                    <a:pt x="14398" y="5608"/>
                    <a:pt x="16189" y="1931"/>
                    <a:pt x="18903" y="1931"/>
                  </a:cubicBezTo>
                  <a:cubicBezTo>
                    <a:pt x="19003" y="1931"/>
                    <a:pt x="19105" y="1936"/>
                    <a:pt x="19208" y="1947"/>
                  </a:cubicBezTo>
                  <a:cubicBezTo>
                    <a:pt x="22116" y="2260"/>
                    <a:pt x="24711" y="4395"/>
                    <a:pt x="24711" y="4395"/>
                  </a:cubicBezTo>
                  <a:cubicBezTo>
                    <a:pt x="24711" y="4395"/>
                    <a:pt x="22409" y="880"/>
                    <a:pt x="19208" y="126"/>
                  </a:cubicBezTo>
                  <a:cubicBezTo>
                    <a:pt x="18848" y="39"/>
                    <a:pt x="18513" y="1"/>
                    <a:pt x="18198" y="1"/>
                  </a:cubicBezTo>
                  <a:close/>
                </a:path>
              </a:pathLst>
            </a:custGeom>
            <a:solidFill>
              <a:srgbClr val="0058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29;p3">
              <a:extLst>
                <a:ext uri="{FF2B5EF4-FFF2-40B4-BE49-F238E27FC236}">
                  <a16:creationId xmlns:a16="http://schemas.microsoft.com/office/drawing/2014/main" id="{0E2DCB77-2338-DE75-C402-1E0F1BA4A878}"/>
                </a:ext>
              </a:extLst>
            </p:cNvPr>
            <p:cNvSpPr/>
            <p:nvPr/>
          </p:nvSpPr>
          <p:spPr>
            <a:xfrm>
              <a:off x="2468025" y="1149000"/>
              <a:ext cx="463475" cy="104925"/>
            </a:xfrm>
            <a:custGeom>
              <a:avLst/>
              <a:gdLst/>
              <a:ahLst/>
              <a:cxnLst/>
              <a:rect l="l" t="t" r="r" b="b"/>
              <a:pathLst>
                <a:path w="18539" h="4197" extrusionOk="0">
                  <a:moveTo>
                    <a:pt x="13655" y="0"/>
                  </a:moveTo>
                  <a:cubicBezTo>
                    <a:pt x="11792" y="0"/>
                    <a:pt x="10877" y="1811"/>
                    <a:pt x="9039" y="1811"/>
                  </a:cubicBezTo>
                  <a:cubicBezTo>
                    <a:pt x="7276" y="1811"/>
                    <a:pt x="5771" y="489"/>
                    <a:pt x="3746" y="489"/>
                  </a:cubicBezTo>
                  <a:cubicBezTo>
                    <a:pt x="3535" y="489"/>
                    <a:pt x="3319" y="504"/>
                    <a:pt x="3097" y="535"/>
                  </a:cubicBezTo>
                  <a:cubicBezTo>
                    <a:pt x="1151" y="828"/>
                    <a:pt x="0" y="3967"/>
                    <a:pt x="0" y="3967"/>
                  </a:cubicBezTo>
                  <a:cubicBezTo>
                    <a:pt x="0" y="3967"/>
                    <a:pt x="2304" y="1683"/>
                    <a:pt x="4109" y="1683"/>
                  </a:cubicBezTo>
                  <a:cubicBezTo>
                    <a:pt x="4148" y="1683"/>
                    <a:pt x="4188" y="1684"/>
                    <a:pt x="4227" y="1686"/>
                  </a:cubicBezTo>
                  <a:cubicBezTo>
                    <a:pt x="6068" y="1811"/>
                    <a:pt x="7449" y="4197"/>
                    <a:pt x="9165" y="4197"/>
                  </a:cubicBezTo>
                  <a:cubicBezTo>
                    <a:pt x="10817" y="4197"/>
                    <a:pt x="12139" y="1443"/>
                    <a:pt x="14177" y="1443"/>
                  </a:cubicBezTo>
                  <a:cubicBezTo>
                    <a:pt x="14255" y="1443"/>
                    <a:pt x="14335" y="1447"/>
                    <a:pt x="14417" y="1456"/>
                  </a:cubicBezTo>
                  <a:cubicBezTo>
                    <a:pt x="16593" y="1686"/>
                    <a:pt x="18539" y="3297"/>
                    <a:pt x="18539" y="3297"/>
                  </a:cubicBezTo>
                  <a:cubicBezTo>
                    <a:pt x="18539" y="3297"/>
                    <a:pt x="16823" y="661"/>
                    <a:pt x="14417" y="96"/>
                  </a:cubicBezTo>
                  <a:cubicBezTo>
                    <a:pt x="14145" y="30"/>
                    <a:pt x="13892" y="0"/>
                    <a:pt x="13655" y="0"/>
                  </a:cubicBezTo>
                  <a:close/>
                </a:path>
              </a:pathLst>
            </a:custGeom>
            <a:solidFill>
              <a:srgbClr val="0058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30;p3">
              <a:extLst>
                <a:ext uri="{FF2B5EF4-FFF2-40B4-BE49-F238E27FC236}">
                  <a16:creationId xmlns:a16="http://schemas.microsoft.com/office/drawing/2014/main" id="{4BF98303-EA8A-7CA3-34D2-EED17F49E74B}"/>
                </a:ext>
              </a:extLst>
            </p:cNvPr>
            <p:cNvSpPr/>
            <p:nvPr/>
          </p:nvSpPr>
          <p:spPr>
            <a:xfrm>
              <a:off x="2565325" y="734125"/>
              <a:ext cx="290850" cy="66275"/>
            </a:xfrm>
            <a:custGeom>
              <a:avLst/>
              <a:gdLst/>
              <a:ahLst/>
              <a:cxnLst/>
              <a:rect l="l" t="t" r="r" b="b"/>
              <a:pathLst>
                <a:path w="11634" h="2651" extrusionOk="0">
                  <a:moveTo>
                    <a:pt x="8575" y="0"/>
                  </a:moveTo>
                  <a:cubicBezTo>
                    <a:pt x="7400" y="0"/>
                    <a:pt x="6825" y="1144"/>
                    <a:pt x="5670" y="1144"/>
                  </a:cubicBezTo>
                  <a:cubicBezTo>
                    <a:pt x="4579" y="1144"/>
                    <a:pt x="3640" y="316"/>
                    <a:pt x="2367" y="316"/>
                  </a:cubicBezTo>
                  <a:cubicBezTo>
                    <a:pt x="2224" y="316"/>
                    <a:pt x="2077" y="326"/>
                    <a:pt x="1925" y="349"/>
                  </a:cubicBezTo>
                  <a:cubicBezTo>
                    <a:pt x="711" y="538"/>
                    <a:pt x="0" y="2505"/>
                    <a:pt x="0" y="2505"/>
                  </a:cubicBezTo>
                  <a:cubicBezTo>
                    <a:pt x="0" y="2505"/>
                    <a:pt x="1445" y="1080"/>
                    <a:pt x="2585" y="1080"/>
                  </a:cubicBezTo>
                  <a:cubicBezTo>
                    <a:pt x="2610" y="1080"/>
                    <a:pt x="2634" y="1080"/>
                    <a:pt x="2657" y="1082"/>
                  </a:cubicBezTo>
                  <a:cubicBezTo>
                    <a:pt x="3808" y="1124"/>
                    <a:pt x="4666" y="2651"/>
                    <a:pt x="5733" y="2651"/>
                  </a:cubicBezTo>
                  <a:cubicBezTo>
                    <a:pt x="6780" y="2651"/>
                    <a:pt x="7614" y="906"/>
                    <a:pt x="8888" y="906"/>
                  </a:cubicBezTo>
                  <a:cubicBezTo>
                    <a:pt x="8938" y="906"/>
                    <a:pt x="8988" y="909"/>
                    <a:pt x="9039" y="914"/>
                  </a:cubicBezTo>
                  <a:cubicBezTo>
                    <a:pt x="10399" y="1061"/>
                    <a:pt x="11634" y="2065"/>
                    <a:pt x="11634" y="2065"/>
                  </a:cubicBezTo>
                  <a:cubicBezTo>
                    <a:pt x="11634" y="2065"/>
                    <a:pt x="10546" y="412"/>
                    <a:pt x="9039" y="56"/>
                  </a:cubicBezTo>
                  <a:cubicBezTo>
                    <a:pt x="8874" y="17"/>
                    <a:pt x="8720" y="0"/>
                    <a:pt x="8575" y="0"/>
                  </a:cubicBezTo>
                  <a:close/>
                </a:path>
              </a:pathLst>
            </a:custGeom>
            <a:solidFill>
              <a:srgbClr val="0058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 name="Google Shape;448;p16">
            <a:extLst>
              <a:ext uri="{FF2B5EF4-FFF2-40B4-BE49-F238E27FC236}">
                <a16:creationId xmlns:a16="http://schemas.microsoft.com/office/drawing/2014/main" id="{789C21EA-A73B-0008-A401-F5D709939D7C}"/>
              </a:ext>
            </a:extLst>
          </p:cNvPr>
          <p:cNvGrpSpPr/>
          <p:nvPr/>
        </p:nvGrpSpPr>
        <p:grpSpPr>
          <a:xfrm>
            <a:off x="8044217" y="2842476"/>
            <a:ext cx="437425" cy="778167"/>
            <a:chOff x="7057193" y="3112192"/>
            <a:chExt cx="1033425" cy="1312120"/>
          </a:xfrm>
        </p:grpSpPr>
        <p:sp>
          <p:nvSpPr>
            <p:cNvPr id="9" name="Google Shape;449;p16">
              <a:extLst>
                <a:ext uri="{FF2B5EF4-FFF2-40B4-BE49-F238E27FC236}">
                  <a16:creationId xmlns:a16="http://schemas.microsoft.com/office/drawing/2014/main" id="{D1C4D6AD-4B1B-0B99-304B-C7194B56FB19}"/>
                </a:ext>
              </a:extLst>
            </p:cNvPr>
            <p:cNvSpPr/>
            <p:nvPr/>
          </p:nvSpPr>
          <p:spPr>
            <a:xfrm>
              <a:off x="7193595" y="4254831"/>
              <a:ext cx="32069" cy="56014"/>
            </a:xfrm>
            <a:custGeom>
              <a:avLst/>
              <a:gdLst/>
              <a:ahLst/>
              <a:cxnLst/>
              <a:rect l="l" t="t" r="r" b="b"/>
              <a:pathLst>
                <a:path w="683" h="1193" fill="none" extrusionOk="0">
                  <a:moveTo>
                    <a:pt x="682" y="0"/>
                  </a:moveTo>
                  <a:lnTo>
                    <a:pt x="1" y="1193"/>
                  </a:lnTo>
                </a:path>
              </a:pathLst>
            </a:custGeom>
            <a:noFill/>
            <a:ln w="4250" cap="flat" cmpd="sng">
              <a:solidFill>
                <a:schemeClr val="accent2"/>
              </a:solidFill>
              <a:prstDash val="solid"/>
              <a:miter lim="2839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450;p16">
              <a:extLst>
                <a:ext uri="{FF2B5EF4-FFF2-40B4-BE49-F238E27FC236}">
                  <a16:creationId xmlns:a16="http://schemas.microsoft.com/office/drawing/2014/main" id="{FE5235AE-6D77-96C4-A59B-A6D6B181DB5F}"/>
                </a:ext>
              </a:extLst>
            </p:cNvPr>
            <p:cNvSpPr/>
            <p:nvPr/>
          </p:nvSpPr>
          <p:spPr>
            <a:xfrm>
              <a:off x="7220264" y="4260136"/>
              <a:ext cx="16058" cy="50709"/>
            </a:xfrm>
            <a:custGeom>
              <a:avLst/>
              <a:gdLst/>
              <a:ahLst/>
              <a:cxnLst/>
              <a:rect l="l" t="t" r="r" b="b"/>
              <a:pathLst>
                <a:path w="342" h="1080" fill="none" extrusionOk="0">
                  <a:moveTo>
                    <a:pt x="342" y="1"/>
                  </a:moveTo>
                  <a:lnTo>
                    <a:pt x="58" y="484"/>
                  </a:lnTo>
                  <a:cubicBezTo>
                    <a:pt x="58" y="484"/>
                    <a:pt x="1" y="569"/>
                    <a:pt x="58" y="682"/>
                  </a:cubicBezTo>
                  <a:cubicBezTo>
                    <a:pt x="114" y="824"/>
                    <a:pt x="285" y="1080"/>
                    <a:pt x="285" y="1080"/>
                  </a:cubicBezTo>
                </a:path>
              </a:pathLst>
            </a:custGeom>
            <a:noFill/>
            <a:ln w="4250" cap="flat" cmpd="sng">
              <a:solidFill>
                <a:schemeClr val="accent2"/>
              </a:solidFill>
              <a:prstDash val="solid"/>
              <a:miter lim="2839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451;p16">
              <a:extLst>
                <a:ext uri="{FF2B5EF4-FFF2-40B4-BE49-F238E27FC236}">
                  <a16:creationId xmlns:a16="http://schemas.microsoft.com/office/drawing/2014/main" id="{AC1A0646-C67E-6B7F-1050-2011038378FC}"/>
                </a:ext>
              </a:extLst>
            </p:cNvPr>
            <p:cNvSpPr/>
            <p:nvPr/>
          </p:nvSpPr>
          <p:spPr>
            <a:xfrm>
              <a:off x="7117624" y="4257460"/>
              <a:ext cx="42680" cy="77425"/>
            </a:xfrm>
            <a:custGeom>
              <a:avLst/>
              <a:gdLst/>
              <a:ahLst/>
              <a:cxnLst/>
              <a:rect l="l" t="t" r="r" b="b"/>
              <a:pathLst>
                <a:path w="909" h="1649" fill="none" extrusionOk="0">
                  <a:moveTo>
                    <a:pt x="909" y="1"/>
                  </a:moveTo>
                  <a:lnTo>
                    <a:pt x="0" y="1648"/>
                  </a:lnTo>
                </a:path>
              </a:pathLst>
            </a:custGeom>
            <a:noFill/>
            <a:ln w="4250" cap="flat" cmpd="sng">
              <a:solidFill>
                <a:schemeClr val="accent1"/>
              </a:solidFill>
              <a:prstDash val="solid"/>
              <a:miter lim="2839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452;p16">
              <a:extLst>
                <a:ext uri="{FF2B5EF4-FFF2-40B4-BE49-F238E27FC236}">
                  <a16:creationId xmlns:a16="http://schemas.microsoft.com/office/drawing/2014/main" id="{E4F9855F-2208-A340-9415-635DA2534154}"/>
                </a:ext>
              </a:extLst>
            </p:cNvPr>
            <p:cNvSpPr/>
            <p:nvPr/>
          </p:nvSpPr>
          <p:spPr>
            <a:xfrm>
              <a:off x="7153590" y="4264128"/>
              <a:ext cx="22725" cy="72072"/>
            </a:xfrm>
            <a:custGeom>
              <a:avLst/>
              <a:gdLst/>
              <a:ahLst/>
              <a:cxnLst/>
              <a:rect l="l" t="t" r="r" b="b"/>
              <a:pathLst>
                <a:path w="484" h="1535" fill="none" extrusionOk="0">
                  <a:moveTo>
                    <a:pt x="484" y="1"/>
                  </a:moveTo>
                  <a:lnTo>
                    <a:pt x="86" y="711"/>
                  </a:lnTo>
                  <a:cubicBezTo>
                    <a:pt x="86" y="711"/>
                    <a:pt x="1" y="796"/>
                    <a:pt x="86" y="967"/>
                  </a:cubicBezTo>
                  <a:cubicBezTo>
                    <a:pt x="171" y="1165"/>
                    <a:pt x="398" y="1534"/>
                    <a:pt x="398" y="1534"/>
                  </a:cubicBezTo>
                </a:path>
              </a:pathLst>
            </a:custGeom>
            <a:noFill/>
            <a:ln w="4250" cap="flat" cmpd="sng">
              <a:solidFill>
                <a:schemeClr val="accent1"/>
              </a:solidFill>
              <a:prstDash val="solid"/>
              <a:miter lim="2839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453;p16">
              <a:extLst>
                <a:ext uri="{FF2B5EF4-FFF2-40B4-BE49-F238E27FC236}">
                  <a16:creationId xmlns:a16="http://schemas.microsoft.com/office/drawing/2014/main" id="{CC1D8E1B-E6EE-025C-7F96-C0DE6F0FF4C0}"/>
                </a:ext>
              </a:extLst>
            </p:cNvPr>
            <p:cNvSpPr/>
            <p:nvPr/>
          </p:nvSpPr>
          <p:spPr>
            <a:xfrm>
              <a:off x="7160258" y="4266804"/>
              <a:ext cx="89398" cy="26716"/>
            </a:xfrm>
            <a:custGeom>
              <a:avLst/>
              <a:gdLst/>
              <a:ahLst/>
              <a:cxnLst/>
              <a:rect l="l" t="t" r="r" b="b"/>
              <a:pathLst>
                <a:path w="1904" h="569" fill="none" extrusionOk="0">
                  <a:moveTo>
                    <a:pt x="1" y="569"/>
                  </a:moveTo>
                  <a:lnTo>
                    <a:pt x="1904" y="1"/>
                  </a:lnTo>
                </a:path>
              </a:pathLst>
            </a:custGeom>
            <a:noFill/>
            <a:ln w="4250" cap="flat" cmpd="sng">
              <a:solidFill>
                <a:schemeClr val="accent1"/>
              </a:solidFill>
              <a:prstDash val="solid"/>
              <a:miter lim="2839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 name="Google Shape;454;p16">
              <a:extLst>
                <a:ext uri="{FF2B5EF4-FFF2-40B4-BE49-F238E27FC236}">
                  <a16:creationId xmlns:a16="http://schemas.microsoft.com/office/drawing/2014/main" id="{C1390230-BE9F-8048-7C33-88E6650E504E}"/>
                </a:ext>
              </a:extLst>
            </p:cNvPr>
            <p:cNvGrpSpPr/>
            <p:nvPr/>
          </p:nvGrpSpPr>
          <p:grpSpPr>
            <a:xfrm>
              <a:off x="7057193" y="3112192"/>
              <a:ext cx="1033425" cy="1312120"/>
              <a:chOff x="7065180" y="2634629"/>
              <a:chExt cx="1033425" cy="1312120"/>
            </a:xfrm>
          </p:grpSpPr>
          <p:sp>
            <p:nvSpPr>
              <p:cNvPr id="15" name="Google Shape;455;p16">
                <a:extLst>
                  <a:ext uri="{FF2B5EF4-FFF2-40B4-BE49-F238E27FC236}">
                    <a16:creationId xmlns:a16="http://schemas.microsoft.com/office/drawing/2014/main" id="{6D6400D0-86EC-18F0-8360-F3238BCDF819}"/>
                  </a:ext>
                </a:extLst>
              </p:cNvPr>
              <p:cNvSpPr/>
              <p:nvPr/>
            </p:nvSpPr>
            <p:spPr>
              <a:xfrm>
                <a:off x="7618528" y="2634629"/>
                <a:ext cx="40050" cy="1189448"/>
              </a:xfrm>
              <a:custGeom>
                <a:avLst/>
                <a:gdLst/>
                <a:ahLst/>
                <a:cxnLst/>
                <a:rect l="l" t="t" r="r" b="b"/>
                <a:pathLst>
                  <a:path w="853" h="25333" extrusionOk="0">
                    <a:moveTo>
                      <a:pt x="1" y="0"/>
                    </a:moveTo>
                    <a:lnTo>
                      <a:pt x="484" y="25332"/>
                    </a:lnTo>
                    <a:lnTo>
                      <a:pt x="853" y="25332"/>
                    </a:lnTo>
                    <a:lnTo>
                      <a:pt x="37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456;p16">
                <a:extLst>
                  <a:ext uri="{FF2B5EF4-FFF2-40B4-BE49-F238E27FC236}">
                    <a16:creationId xmlns:a16="http://schemas.microsoft.com/office/drawing/2014/main" id="{2E6AC233-D989-8D35-6B94-BCE90CA26727}"/>
                  </a:ext>
                </a:extLst>
              </p:cNvPr>
              <p:cNvSpPr/>
              <p:nvPr/>
            </p:nvSpPr>
            <p:spPr>
              <a:xfrm>
                <a:off x="7207872" y="2647964"/>
                <a:ext cx="441400" cy="1072066"/>
              </a:xfrm>
              <a:custGeom>
                <a:avLst/>
                <a:gdLst/>
                <a:ahLst/>
                <a:cxnLst/>
                <a:rect l="l" t="t" r="r" b="b"/>
                <a:pathLst>
                  <a:path w="9401" h="22833" extrusionOk="0">
                    <a:moveTo>
                      <a:pt x="9031" y="0"/>
                    </a:moveTo>
                    <a:cubicBezTo>
                      <a:pt x="9031" y="0"/>
                      <a:pt x="2244" y="19368"/>
                      <a:pt x="0" y="21811"/>
                    </a:cubicBezTo>
                    <a:cubicBezTo>
                      <a:pt x="4175" y="22407"/>
                      <a:pt x="9400" y="22833"/>
                      <a:pt x="9400" y="22833"/>
                    </a:cubicBezTo>
                    <a:lnTo>
                      <a:pt x="903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457;p16">
                <a:extLst>
                  <a:ext uri="{FF2B5EF4-FFF2-40B4-BE49-F238E27FC236}">
                    <a16:creationId xmlns:a16="http://schemas.microsoft.com/office/drawing/2014/main" id="{9FECF7DA-95DA-0F18-1745-8F4A34133489}"/>
                  </a:ext>
                </a:extLst>
              </p:cNvPr>
              <p:cNvSpPr/>
              <p:nvPr/>
            </p:nvSpPr>
            <p:spPr>
              <a:xfrm>
                <a:off x="7207872" y="2687969"/>
                <a:ext cx="409379" cy="985439"/>
              </a:xfrm>
              <a:custGeom>
                <a:avLst/>
                <a:gdLst/>
                <a:ahLst/>
                <a:cxnLst/>
                <a:rect l="l" t="t" r="r" b="b"/>
                <a:pathLst>
                  <a:path w="8719" h="20988" extrusionOk="0">
                    <a:moveTo>
                      <a:pt x="8719" y="0"/>
                    </a:moveTo>
                    <a:lnTo>
                      <a:pt x="8719" y="0"/>
                    </a:lnTo>
                    <a:cubicBezTo>
                      <a:pt x="7384" y="3777"/>
                      <a:pt x="1960" y="18829"/>
                      <a:pt x="0" y="20959"/>
                    </a:cubicBezTo>
                    <a:lnTo>
                      <a:pt x="227" y="20987"/>
                    </a:lnTo>
                    <a:cubicBezTo>
                      <a:pt x="2812" y="19652"/>
                      <a:pt x="4828" y="17721"/>
                      <a:pt x="6106" y="12922"/>
                    </a:cubicBezTo>
                    <a:cubicBezTo>
                      <a:pt x="6986" y="9627"/>
                      <a:pt x="8179" y="5112"/>
                      <a:pt x="87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458;p16">
                <a:extLst>
                  <a:ext uri="{FF2B5EF4-FFF2-40B4-BE49-F238E27FC236}">
                    <a16:creationId xmlns:a16="http://schemas.microsoft.com/office/drawing/2014/main" id="{B717545F-5C85-B9E4-B4A6-E8EDF9A7BA4D}"/>
                  </a:ext>
                </a:extLst>
              </p:cNvPr>
              <p:cNvSpPr/>
              <p:nvPr/>
            </p:nvSpPr>
            <p:spPr>
              <a:xfrm>
                <a:off x="7305207" y="3429369"/>
                <a:ext cx="214714" cy="202694"/>
              </a:xfrm>
              <a:custGeom>
                <a:avLst/>
                <a:gdLst/>
                <a:ahLst/>
                <a:cxnLst/>
                <a:rect l="l" t="t" r="r" b="b"/>
                <a:pathLst>
                  <a:path w="4573" h="4317" extrusionOk="0">
                    <a:moveTo>
                      <a:pt x="4572" y="0"/>
                    </a:moveTo>
                    <a:cubicBezTo>
                      <a:pt x="4572" y="1"/>
                      <a:pt x="2840" y="3152"/>
                      <a:pt x="0" y="4317"/>
                    </a:cubicBezTo>
                    <a:cubicBezTo>
                      <a:pt x="2641" y="3266"/>
                      <a:pt x="3550" y="2357"/>
                      <a:pt x="45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459;p16">
                <a:extLst>
                  <a:ext uri="{FF2B5EF4-FFF2-40B4-BE49-F238E27FC236}">
                    <a16:creationId xmlns:a16="http://schemas.microsoft.com/office/drawing/2014/main" id="{4C81FB32-F0EF-7843-DF44-8DB1F1D391E5}"/>
                  </a:ext>
                </a:extLst>
              </p:cNvPr>
              <p:cNvSpPr/>
              <p:nvPr/>
            </p:nvSpPr>
            <p:spPr>
              <a:xfrm>
                <a:off x="7277175" y="3558679"/>
                <a:ext cx="220066" cy="96065"/>
              </a:xfrm>
              <a:custGeom>
                <a:avLst/>
                <a:gdLst/>
                <a:ahLst/>
                <a:cxnLst/>
                <a:rect l="l" t="t" r="r" b="b"/>
                <a:pathLst>
                  <a:path w="4687" h="2046" extrusionOk="0">
                    <a:moveTo>
                      <a:pt x="4687" y="1"/>
                    </a:moveTo>
                    <a:lnTo>
                      <a:pt x="4687" y="1"/>
                    </a:lnTo>
                    <a:cubicBezTo>
                      <a:pt x="2967" y="1535"/>
                      <a:pt x="385" y="1985"/>
                      <a:pt x="40" y="2040"/>
                    </a:cubicBezTo>
                    <a:lnTo>
                      <a:pt x="40" y="2040"/>
                    </a:lnTo>
                    <a:cubicBezTo>
                      <a:pt x="3019" y="1586"/>
                      <a:pt x="3923" y="1047"/>
                      <a:pt x="4687" y="1"/>
                    </a:cubicBezTo>
                    <a:close/>
                    <a:moveTo>
                      <a:pt x="40" y="2040"/>
                    </a:moveTo>
                    <a:cubicBezTo>
                      <a:pt x="27" y="2042"/>
                      <a:pt x="14" y="2044"/>
                      <a:pt x="1" y="2045"/>
                    </a:cubicBezTo>
                    <a:cubicBezTo>
                      <a:pt x="1" y="2045"/>
                      <a:pt x="14" y="2044"/>
                      <a:pt x="40" y="204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460;p16">
                <a:extLst>
                  <a:ext uri="{FF2B5EF4-FFF2-40B4-BE49-F238E27FC236}">
                    <a16:creationId xmlns:a16="http://schemas.microsoft.com/office/drawing/2014/main" id="{7F091412-58A6-12A8-585F-B709FDF82E32}"/>
                  </a:ext>
                </a:extLst>
              </p:cNvPr>
              <p:cNvSpPr/>
              <p:nvPr/>
            </p:nvSpPr>
            <p:spPr>
              <a:xfrm>
                <a:off x="7190499" y="3670711"/>
                <a:ext cx="458773" cy="61367"/>
              </a:xfrm>
              <a:custGeom>
                <a:avLst/>
                <a:gdLst/>
                <a:ahLst/>
                <a:cxnLst/>
                <a:rect l="l" t="t" r="r" b="b"/>
                <a:pathLst>
                  <a:path w="9771" h="1307" extrusionOk="0">
                    <a:moveTo>
                      <a:pt x="143" y="0"/>
                    </a:moveTo>
                    <a:cubicBezTo>
                      <a:pt x="86" y="29"/>
                      <a:pt x="29" y="57"/>
                      <a:pt x="29" y="142"/>
                    </a:cubicBezTo>
                    <a:cubicBezTo>
                      <a:pt x="1" y="199"/>
                      <a:pt x="58" y="313"/>
                      <a:pt x="143" y="341"/>
                    </a:cubicBezTo>
                    <a:lnTo>
                      <a:pt x="9770" y="1307"/>
                    </a:lnTo>
                    <a:lnTo>
                      <a:pt x="9770" y="937"/>
                    </a:lnTo>
                    <a:lnTo>
                      <a:pt x="14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461;p16">
                <a:extLst>
                  <a:ext uri="{FF2B5EF4-FFF2-40B4-BE49-F238E27FC236}">
                    <a16:creationId xmlns:a16="http://schemas.microsoft.com/office/drawing/2014/main" id="{47AD5B35-EAC5-30C2-6E14-C93AE92B67D7}"/>
                  </a:ext>
                </a:extLst>
              </p:cNvPr>
              <p:cNvSpPr/>
              <p:nvPr/>
            </p:nvSpPr>
            <p:spPr>
              <a:xfrm>
                <a:off x="7653226" y="2819956"/>
                <a:ext cx="381395" cy="986754"/>
              </a:xfrm>
              <a:custGeom>
                <a:avLst/>
                <a:gdLst/>
                <a:ahLst/>
                <a:cxnLst/>
                <a:rect l="l" t="t" r="r" b="b"/>
                <a:pathLst>
                  <a:path w="8123" h="21016" extrusionOk="0">
                    <a:moveTo>
                      <a:pt x="0" y="1"/>
                    </a:moveTo>
                    <a:lnTo>
                      <a:pt x="0" y="1"/>
                    </a:lnTo>
                    <a:cubicBezTo>
                      <a:pt x="483" y="1307"/>
                      <a:pt x="881" y="2642"/>
                      <a:pt x="1165" y="3977"/>
                    </a:cubicBezTo>
                    <a:cubicBezTo>
                      <a:pt x="1250" y="4289"/>
                      <a:pt x="1307" y="4601"/>
                      <a:pt x="1392" y="4942"/>
                    </a:cubicBezTo>
                    <a:cubicBezTo>
                      <a:pt x="1420" y="5169"/>
                      <a:pt x="1449" y="5368"/>
                      <a:pt x="1505" y="5595"/>
                    </a:cubicBezTo>
                    <a:lnTo>
                      <a:pt x="1534" y="5794"/>
                    </a:lnTo>
                    <a:cubicBezTo>
                      <a:pt x="1534" y="5879"/>
                      <a:pt x="1562" y="5936"/>
                      <a:pt x="1562" y="5993"/>
                    </a:cubicBezTo>
                    <a:lnTo>
                      <a:pt x="1562" y="6021"/>
                    </a:lnTo>
                    <a:cubicBezTo>
                      <a:pt x="1591" y="6163"/>
                      <a:pt x="1619" y="6305"/>
                      <a:pt x="1619" y="6447"/>
                    </a:cubicBezTo>
                    <a:cubicBezTo>
                      <a:pt x="1619" y="6447"/>
                      <a:pt x="1619" y="6476"/>
                      <a:pt x="1619" y="6476"/>
                    </a:cubicBezTo>
                    <a:lnTo>
                      <a:pt x="1647" y="6646"/>
                    </a:lnTo>
                    <a:lnTo>
                      <a:pt x="1647" y="6703"/>
                    </a:lnTo>
                    <a:lnTo>
                      <a:pt x="1676" y="6873"/>
                    </a:lnTo>
                    <a:lnTo>
                      <a:pt x="1676" y="6902"/>
                    </a:lnTo>
                    <a:cubicBezTo>
                      <a:pt x="1704" y="7044"/>
                      <a:pt x="1733" y="7214"/>
                      <a:pt x="1733" y="7356"/>
                    </a:cubicBezTo>
                    <a:lnTo>
                      <a:pt x="1733" y="7384"/>
                    </a:lnTo>
                    <a:cubicBezTo>
                      <a:pt x="1733" y="7441"/>
                      <a:pt x="1733" y="7498"/>
                      <a:pt x="1761" y="7583"/>
                    </a:cubicBezTo>
                    <a:lnTo>
                      <a:pt x="1761" y="7612"/>
                    </a:lnTo>
                    <a:lnTo>
                      <a:pt x="1789" y="7810"/>
                    </a:lnTo>
                    <a:lnTo>
                      <a:pt x="1789" y="7839"/>
                    </a:lnTo>
                    <a:cubicBezTo>
                      <a:pt x="1789" y="8009"/>
                      <a:pt x="1818" y="8151"/>
                      <a:pt x="1818" y="8293"/>
                    </a:cubicBezTo>
                    <a:lnTo>
                      <a:pt x="1818" y="8350"/>
                    </a:lnTo>
                    <a:lnTo>
                      <a:pt x="1818" y="8520"/>
                    </a:lnTo>
                    <a:lnTo>
                      <a:pt x="1818" y="8606"/>
                    </a:lnTo>
                    <a:lnTo>
                      <a:pt x="1818" y="8776"/>
                    </a:lnTo>
                    <a:lnTo>
                      <a:pt x="1818" y="8833"/>
                    </a:lnTo>
                    <a:lnTo>
                      <a:pt x="1818" y="9032"/>
                    </a:lnTo>
                    <a:lnTo>
                      <a:pt x="1818" y="9259"/>
                    </a:lnTo>
                    <a:lnTo>
                      <a:pt x="1818" y="9316"/>
                    </a:lnTo>
                    <a:lnTo>
                      <a:pt x="1818" y="9514"/>
                    </a:lnTo>
                    <a:lnTo>
                      <a:pt x="1818" y="9571"/>
                    </a:lnTo>
                    <a:lnTo>
                      <a:pt x="1818" y="9742"/>
                    </a:lnTo>
                    <a:lnTo>
                      <a:pt x="1818" y="9798"/>
                    </a:lnTo>
                    <a:lnTo>
                      <a:pt x="1818" y="9997"/>
                    </a:lnTo>
                    <a:lnTo>
                      <a:pt x="1818" y="10026"/>
                    </a:lnTo>
                    <a:lnTo>
                      <a:pt x="1818" y="10281"/>
                    </a:lnTo>
                    <a:lnTo>
                      <a:pt x="1818" y="10338"/>
                    </a:lnTo>
                    <a:lnTo>
                      <a:pt x="1818" y="10508"/>
                    </a:lnTo>
                    <a:lnTo>
                      <a:pt x="1818" y="10594"/>
                    </a:lnTo>
                    <a:lnTo>
                      <a:pt x="1818" y="10736"/>
                    </a:lnTo>
                    <a:lnTo>
                      <a:pt x="1818" y="10821"/>
                    </a:lnTo>
                    <a:lnTo>
                      <a:pt x="1818" y="11020"/>
                    </a:lnTo>
                    <a:lnTo>
                      <a:pt x="1818" y="11076"/>
                    </a:lnTo>
                    <a:lnTo>
                      <a:pt x="1818" y="11332"/>
                    </a:lnTo>
                    <a:lnTo>
                      <a:pt x="1818" y="11389"/>
                    </a:lnTo>
                    <a:lnTo>
                      <a:pt x="1818" y="11559"/>
                    </a:lnTo>
                    <a:lnTo>
                      <a:pt x="1818" y="11644"/>
                    </a:lnTo>
                    <a:lnTo>
                      <a:pt x="1818" y="11815"/>
                    </a:lnTo>
                    <a:lnTo>
                      <a:pt x="1818" y="11871"/>
                    </a:lnTo>
                    <a:lnTo>
                      <a:pt x="1818" y="12070"/>
                    </a:lnTo>
                    <a:lnTo>
                      <a:pt x="1818" y="12127"/>
                    </a:lnTo>
                    <a:lnTo>
                      <a:pt x="1818" y="12354"/>
                    </a:lnTo>
                    <a:lnTo>
                      <a:pt x="1818" y="12411"/>
                    </a:lnTo>
                    <a:lnTo>
                      <a:pt x="1818" y="12610"/>
                    </a:lnTo>
                    <a:lnTo>
                      <a:pt x="1818" y="12695"/>
                    </a:lnTo>
                    <a:lnTo>
                      <a:pt x="1818" y="12837"/>
                    </a:lnTo>
                    <a:lnTo>
                      <a:pt x="1818" y="12922"/>
                    </a:lnTo>
                    <a:lnTo>
                      <a:pt x="1818" y="13121"/>
                    </a:lnTo>
                    <a:lnTo>
                      <a:pt x="1818" y="13178"/>
                    </a:lnTo>
                    <a:cubicBezTo>
                      <a:pt x="1818" y="13263"/>
                      <a:pt x="1818" y="13320"/>
                      <a:pt x="1789" y="13405"/>
                    </a:cubicBezTo>
                    <a:lnTo>
                      <a:pt x="1789" y="13462"/>
                    </a:lnTo>
                    <a:lnTo>
                      <a:pt x="1761" y="13661"/>
                    </a:lnTo>
                    <a:lnTo>
                      <a:pt x="1761" y="13746"/>
                    </a:lnTo>
                    <a:lnTo>
                      <a:pt x="1761" y="13916"/>
                    </a:lnTo>
                    <a:lnTo>
                      <a:pt x="1761" y="14001"/>
                    </a:lnTo>
                    <a:lnTo>
                      <a:pt x="1733" y="14172"/>
                    </a:lnTo>
                    <a:lnTo>
                      <a:pt x="1733" y="14229"/>
                    </a:lnTo>
                    <a:lnTo>
                      <a:pt x="1676" y="14484"/>
                    </a:lnTo>
                    <a:lnTo>
                      <a:pt x="1676" y="14541"/>
                    </a:lnTo>
                    <a:cubicBezTo>
                      <a:pt x="1676" y="14598"/>
                      <a:pt x="1676" y="14655"/>
                      <a:pt x="1647" y="14711"/>
                    </a:cubicBezTo>
                    <a:lnTo>
                      <a:pt x="1647" y="14797"/>
                    </a:lnTo>
                    <a:lnTo>
                      <a:pt x="1619" y="14967"/>
                    </a:lnTo>
                    <a:lnTo>
                      <a:pt x="1619" y="15052"/>
                    </a:lnTo>
                    <a:lnTo>
                      <a:pt x="1591" y="15223"/>
                    </a:lnTo>
                    <a:lnTo>
                      <a:pt x="1591" y="15308"/>
                    </a:lnTo>
                    <a:cubicBezTo>
                      <a:pt x="1591" y="15393"/>
                      <a:pt x="1562" y="15450"/>
                      <a:pt x="1534" y="15535"/>
                    </a:cubicBezTo>
                    <a:lnTo>
                      <a:pt x="1534" y="15592"/>
                    </a:lnTo>
                    <a:lnTo>
                      <a:pt x="1505" y="15791"/>
                    </a:lnTo>
                    <a:lnTo>
                      <a:pt x="1477" y="15876"/>
                    </a:lnTo>
                    <a:lnTo>
                      <a:pt x="1449" y="16018"/>
                    </a:lnTo>
                    <a:lnTo>
                      <a:pt x="1420" y="16103"/>
                    </a:lnTo>
                    <a:lnTo>
                      <a:pt x="1363" y="16273"/>
                    </a:lnTo>
                    <a:lnTo>
                      <a:pt x="1363" y="16359"/>
                    </a:lnTo>
                    <a:lnTo>
                      <a:pt x="1278" y="16586"/>
                    </a:lnTo>
                    <a:lnTo>
                      <a:pt x="1278" y="16643"/>
                    </a:lnTo>
                    <a:lnTo>
                      <a:pt x="1221" y="16841"/>
                    </a:lnTo>
                    <a:lnTo>
                      <a:pt x="1193" y="16926"/>
                    </a:lnTo>
                    <a:lnTo>
                      <a:pt x="1165" y="17097"/>
                    </a:lnTo>
                    <a:lnTo>
                      <a:pt x="1136" y="17182"/>
                    </a:lnTo>
                    <a:lnTo>
                      <a:pt x="1079" y="17352"/>
                    </a:lnTo>
                    <a:lnTo>
                      <a:pt x="1051" y="17409"/>
                    </a:lnTo>
                    <a:lnTo>
                      <a:pt x="966" y="17665"/>
                    </a:lnTo>
                    <a:lnTo>
                      <a:pt x="966" y="17693"/>
                    </a:lnTo>
                    <a:lnTo>
                      <a:pt x="909" y="17892"/>
                    </a:lnTo>
                    <a:lnTo>
                      <a:pt x="881" y="17977"/>
                    </a:lnTo>
                    <a:lnTo>
                      <a:pt x="795" y="18148"/>
                    </a:lnTo>
                    <a:lnTo>
                      <a:pt x="767" y="18233"/>
                    </a:lnTo>
                    <a:lnTo>
                      <a:pt x="710" y="18375"/>
                    </a:lnTo>
                    <a:lnTo>
                      <a:pt x="682" y="18460"/>
                    </a:lnTo>
                    <a:lnTo>
                      <a:pt x="568" y="18687"/>
                    </a:lnTo>
                    <a:lnTo>
                      <a:pt x="483" y="18914"/>
                    </a:lnTo>
                    <a:lnTo>
                      <a:pt x="455" y="19000"/>
                    </a:lnTo>
                    <a:lnTo>
                      <a:pt x="369" y="19142"/>
                    </a:lnTo>
                    <a:lnTo>
                      <a:pt x="341" y="19227"/>
                    </a:lnTo>
                    <a:lnTo>
                      <a:pt x="256" y="19397"/>
                    </a:lnTo>
                    <a:lnTo>
                      <a:pt x="227" y="19482"/>
                    </a:lnTo>
                    <a:lnTo>
                      <a:pt x="114" y="19710"/>
                    </a:lnTo>
                    <a:cubicBezTo>
                      <a:pt x="3806" y="20363"/>
                      <a:pt x="7043" y="20874"/>
                      <a:pt x="7924" y="20988"/>
                    </a:cubicBezTo>
                    <a:lnTo>
                      <a:pt x="8009" y="20988"/>
                    </a:lnTo>
                    <a:lnTo>
                      <a:pt x="8122" y="21016"/>
                    </a:lnTo>
                    <a:lnTo>
                      <a:pt x="8122" y="20988"/>
                    </a:lnTo>
                    <a:lnTo>
                      <a:pt x="8122" y="20959"/>
                    </a:lnTo>
                    <a:lnTo>
                      <a:pt x="8094" y="20874"/>
                    </a:lnTo>
                    <a:lnTo>
                      <a:pt x="8066" y="20817"/>
                    </a:lnTo>
                    <a:lnTo>
                      <a:pt x="8066" y="20789"/>
                    </a:lnTo>
                    <a:lnTo>
                      <a:pt x="8037" y="20704"/>
                    </a:lnTo>
                    <a:lnTo>
                      <a:pt x="7980" y="20590"/>
                    </a:lnTo>
                    <a:lnTo>
                      <a:pt x="7980" y="20562"/>
                    </a:lnTo>
                    <a:cubicBezTo>
                      <a:pt x="6731" y="17466"/>
                      <a:pt x="483" y="540"/>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462;p16">
                <a:extLst>
                  <a:ext uri="{FF2B5EF4-FFF2-40B4-BE49-F238E27FC236}">
                    <a16:creationId xmlns:a16="http://schemas.microsoft.com/office/drawing/2014/main" id="{E651CD52-1E0A-9983-C5BC-C098726061A8}"/>
                  </a:ext>
                </a:extLst>
              </p:cNvPr>
              <p:cNvSpPr/>
              <p:nvPr/>
            </p:nvSpPr>
            <p:spPr>
              <a:xfrm>
                <a:off x="7653226" y="2819956"/>
                <a:ext cx="313408" cy="976096"/>
              </a:xfrm>
              <a:custGeom>
                <a:avLst/>
                <a:gdLst/>
                <a:ahLst/>
                <a:cxnLst/>
                <a:rect l="l" t="t" r="r" b="b"/>
                <a:pathLst>
                  <a:path w="6675" h="20789" extrusionOk="0">
                    <a:moveTo>
                      <a:pt x="0" y="1"/>
                    </a:moveTo>
                    <a:cubicBezTo>
                      <a:pt x="483" y="1307"/>
                      <a:pt x="881" y="2642"/>
                      <a:pt x="1193" y="3977"/>
                    </a:cubicBezTo>
                    <a:cubicBezTo>
                      <a:pt x="2215" y="6646"/>
                      <a:pt x="2585" y="8322"/>
                      <a:pt x="3153" y="11502"/>
                    </a:cubicBezTo>
                    <a:cubicBezTo>
                      <a:pt x="3493" y="13433"/>
                      <a:pt x="3777" y="15081"/>
                      <a:pt x="3209" y="17068"/>
                    </a:cubicBezTo>
                    <a:cubicBezTo>
                      <a:pt x="2954" y="18062"/>
                      <a:pt x="1988" y="19511"/>
                      <a:pt x="1079" y="19908"/>
                    </a:cubicBezTo>
                    <a:cubicBezTo>
                      <a:pt x="3295" y="20278"/>
                      <a:pt x="5282" y="20590"/>
                      <a:pt x="6532" y="20789"/>
                    </a:cubicBezTo>
                    <a:cubicBezTo>
                      <a:pt x="6674" y="17324"/>
                      <a:pt x="341" y="398"/>
                      <a:pt x="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463;p16">
                <a:extLst>
                  <a:ext uri="{FF2B5EF4-FFF2-40B4-BE49-F238E27FC236}">
                    <a16:creationId xmlns:a16="http://schemas.microsoft.com/office/drawing/2014/main" id="{B3E46B24-3F0E-0BF7-E33B-09B64272B922}"/>
                  </a:ext>
                </a:extLst>
              </p:cNvPr>
              <p:cNvSpPr/>
              <p:nvPr/>
            </p:nvSpPr>
            <p:spPr>
              <a:xfrm>
                <a:off x="7701213" y="3481347"/>
                <a:ext cx="101370" cy="260070"/>
              </a:xfrm>
              <a:custGeom>
                <a:avLst/>
                <a:gdLst/>
                <a:ahLst/>
                <a:cxnLst/>
                <a:rect l="l" t="t" r="r" b="b"/>
                <a:pathLst>
                  <a:path w="2159" h="5539" extrusionOk="0">
                    <a:moveTo>
                      <a:pt x="1903" y="1"/>
                    </a:moveTo>
                    <a:cubicBezTo>
                      <a:pt x="1903" y="2"/>
                      <a:pt x="1960" y="3466"/>
                      <a:pt x="1" y="5538"/>
                    </a:cubicBezTo>
                    <a:cubicBezTo>
                      <a:pt x="1818" y="3636"/>
                      <a:pt x="2159" y="2500"/>
                      <a:pt x="19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464;p16">
                <a:extLst>
                  <a:ext uri="{FF2B5EF4-FFF2-40B4-BE49-F238E27FC236}">
                    <a16:creationId xmlns:a16="http://schemas.microsoft.com/office/drawing/2014/main" id="{5919D13F-784A-9909-FFC9-5C09BF669448}"/>
                  </a:ext>
                </a:extLst>
              </p:cNvPr>
              <p:cNvSpPr/>
              <p:nvPr/>
            </p:nvSpPr>
            <p:spPr>
              <a:xfrm>
                <a:off x="7229189" y="3785372"/>
                <a:ext cx="64043" cy="18734"/>
              </a:xfrm>
              <a:custGeom>
                <a:avLst/>
                <a:gdLst/>
                <a:ahLst/>
                <a:cxnLst/>
                <a:rect l="l" t="t" r="r" b="b"/>
                <a:pathLst>
                  <a:path w="1364" h="399" fill="none" extrusionOk="0">
                    <a:moveTo>
                      <a:pt x="0" y="398"/>
                    </a:moveTo>
                    <a:lnTo>
                      <a:pt x="1364" y="1"/>
                    </a:lnTo>
                  </a:path>
                </a:pathLst>
              </a:custGeom>
              <a:noFill/>
              <a:ln w="4250" cap="flat" cmpd="sng">
                <a:solidFill>
                  <a:schemeClr val="accent2"/>
                </a:solidFill>
                <a:prstDash val="solid"/>
                <a:miter lim="2839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465;p16">
                <a:extLst>
                  <a:ext uri="{FF2B5EF4-FFF2-40B4-BE49-F238E27FC236}">
                    <a16:creationId xmlns:a16="http://schemas.microsoft.com/office/drawing/2014/main" id="{BAAAE42D-0127-C344-1471-0AB25B70D968}"/>
                  </a:ext>
                </a:extLst>
              </p:cNvPr>
              <p:cNvSpPr/>
              <p:nvPr/>
            </p:nvSpPr>
            <p:spPr>
              <a:xfrm>
                <a:off x="7065180" y="3805891"/>
                <a:ext cx="1033425" cy="140857"/>
              </a:xfrm>
              <a:custGeom>
                <a:avLst/>
                <a:gdLst/>
                <a:ahLst/>
                <a:cxnLst/>
                <a:rect l="l" t="t" r="r" b="b"/>
                <a:pathLst>
                  <a:path w="22010" h="3000" extrusionOk="0">
                    <a:moveTo>
                      <a:pt x="9355" y="1"/>
                    </a:moveTo>
                    <a:cubicBezTo>
                      <a:pt x="9127" y="1"/>
                      <a:pt x="8922" y="6"/>
                      <a:pt x="8747" y="18"/>
                    </a:cubicBezTo>
                    <a:cubicBezTo>
                      <a:pt x="7867" y="46"/>
                      <a:pt x="6986" y="160"/>
                      <a:pt x="6135" y="387"/>
                    </a:cubicBezTo>
                    <a:cubicBezTo>
                      <a:pt x="4857" y="501"/>
                      <a:pt x="3579" y="529"/>
                      <a:pt x="2329" y="529"/>
                    </a:cubicBezTo>
                    <a:cubicBezTo>
                      <a:pt x="1875" y="558"/>
                      <a:pt x="1449" y="700"/>
                      <a:pt x="1051" y="955"/>
                    </a:cubicBezTo>
                    <a:cubicBezTo>
                      <a:pt x="1051" y="955"/>
                      <a:pt x="994" y="983"/>
                      <a:pt x="512" y="1892"/>
                    </a:cubicBezTo>
                    <a:cubicBezTo>
                      <a:pt x="0" y="2801"/>
                      <a:pt x="341" y="3000"/>
                      <a:pt x="341" y="3000"/>
                    </a:cubicBezTo>
                    <a:lnTo>
                      <a:pt x="21072" y="2886"/>
                    </a:lnTo>
                    <a:cubicBezTo>
                      <a:pt x="21726" y="2517"/>
                      <a:pt x="22010" y="529"/>
                      <a:pt x="22010" y="529"/>
                    </a:cubicBezTo>
                    <a:lnTo>
                      <a:pt x="22010" y="529"/>
                    </a:lnTo>
                    <a:cubicBezTo>
                      <a:pt x="22009" y="529"/>
                      <a:pt x="18800" y="614"/>
                      <a:pt x="16614" y="614"/>
                    </a:cubicBezTo>
                    <a:cubicBezTo>
                      <a:pt x="15110" y="410"/>
                      <a:pt x="11344" y="1"/>
                      <a:pt x="93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466;p16">
                <a:extLst>
                  <a:ext uri="{FF2B5EF4-FFF2-40B4-BE49-F238E27FC236}">
                    <a16:creationId xmlns:a16="http://schemas.microsoft.com/office/drawing/2014/main" id="{ADFA438E-A6D7-4F47-1CA9-EAF263EFFA2E}"/>
                  </a:ext>
                </a:extLst>
              </p:cNvPr>
              <p:cNvSpPr/>
              <p:nvPr/>
            </p:nvSpPr>
            <p:spPr>
              <a:xfrm>
                <a:off x="7065180" y="3830730"/>
                <a:ext cx="1033425" cy="116020"/>
              </a:xfrm>
              <a:custGeom>
                <a:avLst/>
                <a:gdLst/>
                <a:ahLst/>
                <a:cxnLst/>
                <a:rect l="l" t="t" r="r" b="b"/>
                <a:pathLst>
                  <a:path w="22010" h="2471" extrusionOk="0">
                    <a:moveTo>
                      <a:pt x="22010" y="0"/>
                    </a:moveTo>
                    <a:lnTo>
                      <a:pt x="21271" y="29"/>
                    </a:lnTo>
                    <a:lnTo>
                      <a:pt x="20930" y="29"/>
                    </a:lnTo>
                    <a:cubicBezTo>
                      <a:pt x="20590" y="29"/>
                      <a:pt x="20192" y="85"/>
                      <a:pt x="19851" y="114"/>
                    </a:cubicBezTo>
                    <a:cubicBezTo>
                      <a:pt x="19482" y="142"/>
                      <a:pt x="19198" y="114"/>
                      <a:pt x="18857" y="199"/>
                    </a:cubicBezTo>
                    <a:cubicBezTo>
                      <a:pt x="18658" y="227"/>
                      <a:pt x="18460" y="256"/>
                      <a:pt x="18261" y="284"/>
                    </a:cubicBezTo>
                    <a:cubicBezTo>
                      <a:pt x="16756" y="454"/>
                      <a:pt x="15251" y="511"/>
                      <a:pt x="13745" y="625"/>
                    </a:cubicBezTo>
                    <a:cubicBezTo>
                      <a:pt x="12453" y="734"/>
                      <a:pt x="11160" y="785"/>
                      <a:pt x="9867" y="785"/>
                    </a:cubicBezTo>
                    <a:cubicBezTo>
                      <a:pt x="9144" y="785"/>
                      <a:pt x="8420" y="769"/>
                      <a:pt x="7696" y="738"/>
                    </a:cubicBezTo>
                    <a:cubicBezTo>
                      <a:pt x="5652" y="596"/>
                      <a:pt x="3692" y="682"/>
                      <a:pt x="1647" y="625"/>
                    </a:cubicBezTo>
                    <a:cubicBezTo>
                      <a:pt x="1250" y="625"/>
                      <a:pt x="1080" y="568"/>
                      <a:pt x="1051" y="426"/>
                    </a:cubicBezTo>
                    <a:cubicBezTo>
                      <a:pt x="824" y="710"/>
                      <a:pt x="654" y="1022"/>
                      <a:pt x="512" y="1363"/>
                    </a:cubicBezTo>
                    <a:cubicBezTo>
                      <a:pt x="0" y="2272"/>
                      <a:pt x="341" y="2471"/>
                      <a:pt x="341" y="2471"/>
                    </a:cubicBezTo>
                    <a:lnTo>
                      <a:pt x="21072" y="2357"/>
                    </a:lnTo>
                    <a:cubicBezTo>
                      <a:pt x="21726" y="1988"/>
                      <a:pt x="22010" y="0"/>
                      <a:pt x="220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467;p16">
                <a:extLst>
                  <a:ext uri="{FF2B5EF4-FFF2-40B4-BE49-F238E27FC236}">
                    <a16:creationId xmlns:a16="http://schemas.microsoft.com/office/drawing/2014/main" id="{DB178602-760A-57B4-5300-AB38E53EF407}"/>
                  </a:ext>
                </a:extLst>
              </p:cNvPr>
              <p:cNvSpPr/>
              <p:nvPr/>
            </p:nvSpPr>
            <p:spPr>
              <a:xfrm>
                <a:off x="7387845" y="3829368"/>
                <a:ext cx="49394" cy="15400"/>
              </a:xfrm>
              <a:custGeom>
                <a:avLst/>
                <a:gdLst/>
                <a:ahLst/>
                <a:cxnLst/>
                <a:rect l="l" t="t" r="r" b="b"/>
                <a:pathLst>
                  <a:path w="1052" h="328" extrusionOk="0">
                    <a:moveTo>
                      <a:pt x="285" y="1"/>
                    </a:moveTo>
                    <a:cubicBezTo>
                      <a:pt x="171" y="1"/>
                      <a:pt x="1" y="285"/>
                      <a:pt x="86" y="285"/>
                    </a:cubicBezTo>
                    <a:cubicBezTo>
                      <a:pt x="214" y="313"/>
                      <a:pt x="342" y="327"/>
                      <a:pt x="469" y="327"/>
                    </a:cubicBezTo>
                    <a:cubicBezTo>
                      <a:pt x="597" y="327"/>
                      <a:pt x="725" y="313"/>
                      <a:pt x="853" y="285"/>
                    </a:cubicBezTo>
                    <a:cubicBezTo>
                      <a:pt x="938" y="285"/>
                      <a:pt x="1052" y="58"/>
                      <a:pt x="995" y="58"/>
                    </a:cubicBezTo>
                    <a:cubicBezTo>
                      <a:pt x="739" y="58"/>
                      <a:pt x="512" y="29"/>
                      <a:pt x="2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468;p16">
                <a:extLst>
                  <a:ext uri="{FF2B5EF4-FFF2-40B4-BE49-F238E27FC236}">
                    <a16:creationId xmlns:a16="http://schemas.microsoft.com/office/drawing/2014/main" id="{13E4AA8B-9185-5431-4943-61245D7BE118}"/>
                  </a:ext>
                </a:extLst>
              </p:cNvPr>
              <p:cNvSpPr/>
              <p:nvPr/>
            </p:nvSpPr>
            <p:spPr>
              <a:xfrm>
                <a:off x="7447852" y="3830730"/>
                <a:ext cx="49394" cy="14039"/>
              </a:xfrm>
              <a:custGeom>
                <a:avLst/>
                <a:gdLst/>
                <a:ahLst/>
                <a:cxnLst/>
                <a:rect l="l" t="t" r="r" b="b"/>
                <a:pathLst>
                  <a:path w="1052" h="299" extrusionOk="0">
                    <a:moveTo>
                      <a:pt x="200" y="0"/>
                    </a:moveTo>
                    <a:cubicBezTo>
                      <a:pt x="114" y="0"/>
                      <a:pt x="1" y="256"/>
                      <a:pt x="86" y="256"/>
                    </a:cubicBezTo>
                    <a:cubicBezTo>
                      <a:pt x="214" y="284"/>
                      <a:pt x="342" y="298"/>
                      <a:pt x="469" y="298"/>
                    </a:cubicBezTo>
                    <a:cubicBezTo>
                      <a:pt x="597" y="298"/>
                      <a:pt x="725" y="284"/>
                      <a:pt x="853" y="256"/>
                    </a:cubicBezTo>
                    <a:cubicBezTo>
                      <a:pt x="910" y="256"/>
                      <a:pt x="1052" y="29"/>
                      <a:pt x="995" y="29"/>
                    </a:cubicBezTo>
                    <a:cubicBezTo>
                      <a:pt x="626" y="29"/>
                      <a:pt x="484" y="29"/>
                      <a:pt x="2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469;p16">
                <a:extLst>
                  <a:ext uri="{FF2B5EF4-FFF2-40B4-BE49-F238E27FC236}">
                    <a16:creationId xmlns:a16="http://schemas.microsoft.com/office/drawing/2014/main" id="{4AF0C906-6BCB-BF1F-8E35-976F14ED005B}"/>
                  </a:ext>
                </a:extLst>
              </p:cNvPr>
              <p:cNvSpPr/>
              <p:nvPr/>
            </p:nvSpPr>
            <p:spPr>
              <a:xfrm>
                <a:off x="7513211" y="3828053"/>
                <a:ext cx="102732" cy="16058"/>
              </a:xfrm>
              <a:custGeom>
                <a:avLst/>
                <a:gdLst/>
                <a:ahLst/>
                <a:cxnLst/>
                <a:rect l="l" t="t" r="r" b="b"/>
                <a:pathLst>
                  <a:path w="2188" h="342" extrusionOk="0">
                    <a:moveTo>
                      <a:pt x="483" y="0"/>
                    </a:moveTo>
                    <a:lnTo>
                      <a:pt x="86" y="284"/>
                    </a:lnTo>
                    <a:cubicBezTo>
                      <a:pt x="86" y="284"/>
                      <a:pt x="0" y="341"/>
                      <a:pt x="284" y="341"/>
                    </a:cubicBezTo>
                    <a:lnTo>
                      <a:pt x="1761" y="341"/>
                    </a:lnTo>
                    <a:cubicBezTo>
                      <a:pt x="1761" y="341"/>
                      <a:pt x="2187" y="0"/>
                      <a:pt x="20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470;p16">
                <a:extLst>
                  <a:ext uri="{FF2B5EF4-FFF2-40B4-BE49-F238E27FC236}">
                    <a16:creationId xmlns:a16="http://schemas.microsoft.com/office/drawing/2014/main" id="{C78DB3CF-6DCF-72E4-7A06-1B8196735E6F}"/>
                  </a:ext>
                </a:extLst>
              </p:cNvPr>
              <p:cNvSpPr/>
              <p:nvPr/>
            </p:nvSpPr>
            <p:spPr>
              <a:xfrm>
                <a:off x="7627872" y="3829368"/>
                <a:ext cx="98741" cy="12349"/>
              </a:xfrm>
              <a:custGeom>
                <a:avLst/>
                <a:gdLst/>
                <a:ahLst/>
                <a:cxnLst/>
                <a:rect l="l" t="t" r="r" b="b"/>
                <a:pathLst>
                  <a:path w="2103" h="263" extrusionOk="0">
                    <a:moveTo>
                      <a:pt x="143" y="1"/>
                    </a:moveTo>
                    <a:cubicBezTo>
                      <a:pt x="143" y="1"/>
                      <a:pt x="1" y="228"/>
                      <a:pt x="1" y="256"/>
                    </a:cubicBezTo>
                    <a:cubicBezTo>
                      <a:pt x="5" y="260"/>
                      <a:pt x="48" y="262"/>
                      <a:pt x="120" y="262"/>
                    </a:cubicBezTo>
                    <a:cubicBezTo>
                      <a:pt x="549" y="262"/>
                      <a:pt x="1989" y="200"/>
                      <a:pt x="1989" y="200"/>
                    </a:cubicBezTo>
                    <a:cubicBezTo>
                      <a:pt x="1989" y="200"/>
                      <a:pt x="2102" y="86"/>
                      <a:pt x="1364" y="29"/>
                    </a:cubicBezTo>
                    <a:cubicBezTo>
                      <a:pt x="625" y="1"/>
                      <a:pt x="143" y="1"/>
                      <a:pt x="1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471;p16">
                <a:extLst>
                  <a:ext uri="{FF2B5EF4-FFF2-40B4-BE49-F238E27FC236}">
                    <a16:creationId xmlns:a16="http://schemas.microsoft.com/office/drawing/2014/main" id="{88C0B090-3AD6-EB9C-2241-29285FC49087}"/>
                  </a:ext>
                </a:extLst>
              </p:cNvPr>
              <p:cNvSpPr/>
              <p:nvPr/>
            </p:nvSpPr>
            <p:spPr>
              <a:xfrm>
                <a:off x="7242524" y="3770723"/>
                <a:ext cx="89398" cy="20049"/>
              </a:xfrm>
              <a:custGeom>
                <a:avLst/>
                <a:gdLst/>
                <a:ahLst/>
                <a:cxnLst/>
                <a:rect l="l" t="t" r="r" b="b"/>
                <a:pathLst>
                  <a:path w="1904" h="427" extrusionOk="0">
                    <a:moveTo>
                      <a:pt x="114" y="0"/>
                    </a:moveTo>
                    <a:lnTo>
                      <a:pt x="0" y="426"/>
                    </a:lnTo>
                    <a:lnTo>
                      <a:pt x="1420" y="426"/>
                    </a:lnTo>
                    <a:cubicBezTo>
                      <a:pt x="1420" y="426"/>
                      <a:pt x="1903" y="85"/>
                      <a:pt x="14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472;p16">
                <a:extLst>
                  <a:ext uri="{FF2B5EF4-FFF2-40B4-BE49-F238E27FC236}">
                    <a16:creationId xmlns:a16="http://schemas.microsoft.com/office/drawing/2014/main" id="{4AD009D3-7B1D-84EF-E4F6-A5A75988F0FF}"/>
                  </a:ext>
                </a:extLst>
              </p:cNvPr>
              <p:cNvSpPr/>
              <p:nvPr/>
            </p:nvSpPr>
            <p:spPr>
              <a:xfrm>
                <a:off x="7081097" y="3770629"/>
                <a:ext cx="230818" cy="20143"/>
              </a:xfrm>
              <a:custGeom>
                <a:avLst/>
                <a:gdLst/>
                <a:ahLst/>
                <a:cxnLst/>
                <a:rect l="l" t="t" r="r" b="b"/>
                <a:pathLst>
                  <a:path w="4916" h="429" extrusionOk="0">
                    <a:moveTo>
                      <a:pt x="155" y="0"/>
                    </a:moveTo>
                    <a:cubicBezTo>
                      <a:pt x="109" y="0"/>
                      <a:pt x="1" y="37"/>
                      <a:pt x="116" y="428"/>
                    </a:cubicBezTo>
                    <a:lnTo>
                      <a:pt x="3779" y="428"/>
                    </a:lnTo>
                    <a:cubicBezTo>
                      <a:pt x="4120" y="201"/>
                      <a:pt x="4518" y="59"/>
                      <a:pt x="4915" y="2"/>
                    </a:cubicBezTo>
                    <a:lnTo>
                      <a:pt x="173" y="2"/>
                    </a:lnTo>
                    <a:cubicBezTo>
                      <a:pt x="173" y="2"/>
                      <a:pt x="165" y="0"/>
                      <a:pt x="15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473;p16">
                <a:extLst>
                  <a:ext uri="{FF2B5EF4-FFF2-40B4-BE49-F238E27FC236}">
                    <a16:creationId xmlns:a16="http://schemas.microsoft.com/office/drawing/2014/main" id="{3B6C5C53-33E3-4567-4D8F-889F498EB1FD}"/>
                  </a:ext>
                </a:extLst>
              </p:cNvPr>
              <p:cNvSpPr/>
              <p:nvPr/>
            </p:nvSpPr>
            <p:spPr>
              <a:xfrm>
                <a:off x="7121196" y="3841388"/>
                <a:ext cx="954732" cy="41882"/>
              </a:xfrm>
              <a:custGeom>
                <a:avLst/>
                <a:gdLst/>
                <a:ahLst/>
                <a:cxnLst/>
                <a:rect l="l" t="t" r="r" b="b"/>
                <a:pathLst>
                  <a:path w="20334" h="892" extrusionOk="0">
                    <a:moveTo>
                      <a:pt x="20334" y="0"/>
                    </a:moveTo>
                    <a:cubicBezTo>
                      <a:pt x="20333" y="0"/>
                      <a:pt x="16102" y="142"/>
                      <a:pt x="15137" y="341"/>
                    </a:cubicBezTo>
                    <a:cubicBezTo>
                      <a:pt x="13497" y="664"/>
                      <a:pt x="11475" y="757"/>
                      <a:pt x="9583" y="757"/>
                    </a:cubicBezTo>
                    <a:cubicBezTo>
                      <a:pt x="7479" y="757"/>
                      <a:pt x="5535" y="642"/>
                      <a:pt x="4459" y="597"/>
                    </a:cubicBezTo>
                    <a:cubicBezTo>
                      <a:pt x="3698" y="608"/>
                      <a:pt x="3063" y="613"/>
                      <a:pt x="2534" y="613"/>
                    </a:cubicBezTo>
                    <a:cubicBezTo>
                      <a:pt x="419" y="613"/>
                      <a:pt x="0" y="540"/>
                      <a:pt x="0" y="540"/>
                    </a:cubicBezTo>
                    <a:lnTo>
                      <a:pt x="0" y="540"/>
                    </a:lnTo>
                    <a:cubicBezTo>
                      <a:pt x="679" y="686"/>
                      <a:pt x="1239" y="714"/>
                      <a:pt x="1862" y="714"/>
                    </a:cubicBezTo>
                    <a:cubicBezTo>
                      <a:pt x="2246" y="714"/>
                      <a:pt x="2653" y="704"/>
                      <a:pt x="3126" y="704"/>
                    </a:cubicBezTo>
                    <a:cubicBezTo>
                      <a:pt x="3525" y="704"/>
                      <a:pt x="3970" y="711"/>
                      <a:pt x="4487" y="739"/>
                    </a:cubicBezTo>
                    <a:cubicBezTo>
                      <a:pt x="6565" y="849"/>
                      <a:pt x="8230" y="892"/>
                      <a:pt x="9572" y="892"/>
                    </a:cubicBezTo>
                    <a:cubicBezTo>
                      <a:pt x="13051" y="892"/>
                      <a:pt x="14355" y="606"/>
                      <a:pt x="15052" y="483"/>
                    </a:cubicBezTo>
                    <a:cubicBezTo>
                      <a:pt x="15989" y="284"/>
                      <a:pt x="20333" y="0"/>
                      <a:pt x="2033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4" name="Google Shape;448;p16">
            <a:extLst>
              <a:ext uri="{FF2B5EF4-FFF2-40B4-BE49-F238E27FC236}">
                <a16:creationId xmlns:a16="http://schemas.microsoft.com/office/drawing/2014/main" id="{D3D20567-BC59-6A07-ACCC-479B483F4F8D}"/>
              </a:ext>
            </a:extLst>
          </p:cNvPr>
          <p:cNvGrpSpPr/>
          <p:nvPr/>
        </p:nvGrpSpPr>
        <p:grpSpPr>
          <a:xfrm>
            <a:off x="7317672" y="3434015"/>
            <a:ext cx="1033425" cy="1312120"/>
            <a:chOff x="7057193" y="3112192"/>
            <a:chExt cx="1033425" cy="1312120"/>
          </a:xfrm>
        </p:grpSpPr>
        <p:sp>
          <p:nvSpPr>
            <p:cNvPr id="35" name="Google Shape;449;p16">
              <a:extLst>
                <a:ext uri="{FF2B5EF4-FFF2-40B4-BE49-F238E27FC236}">
                  <a16:creationId xmlns:a16="http://schemas.microsoft.com/office/drawing/2014/main" id="{C8F21C20-4337-2C51-0A5D-CBAFE48EF77A}"/>
                </a:ext>
              </a:extLst>
            </p:cNvPr>
            <p:cNvSpPr/>
            <p:nvPr/>
          </p:nvSpPr>
          <p:spPr>
            <a:xfrm>
              <a:off x="7193595" y="4254831"/>
              <a:ext cx="32069" cy="56014"/>
            </a:xfrm>
            <a:custGeom>
              <a:avLst/>
              <a:gdLst/>
              <a:ahLst/>
              <a:cxnLst/>
              <a:rect l="l" t="t" r="r" b="b"/>
              <a:pathLst>
                <a:path w="683" h="1193" fill="none" extrusionOk="0">
                  <a:moveTo>
                    <a:pt x="682" y="0"/>
                  </a:moveTo>
                  <a:lnTo>
                    <a:pt x="1" y="1193"/>
                  </a:lnTo>
                </a:path>
              </a:pathLst>
            </a:custGeom>
            <a:noFill/>
            <a:ln w="4250" cap="flat" cmpd="sng">
              <a:solidFill>
                <a:schemeClr val="accent2"/>
              </a:solidFill>
              <a:prstDash val="solid"/>
              <a:miter lim="2839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450;p16">
              <a:extLst>
                <a:ext uri="{FF2B5EF4-FFF2-40B4-BE49-F238E27FC236}">
                  <a16:creationId xmlns:a16="http://schemas.microsoft.com/office/drawing/2014/main" id="{07FD9A67-779D-5950-5C20-839982B0F498}"/>
                </a:ext>
              </a:extLst>
            </p:cNvPr>
            <p:cNvSpPr/>
            <p:nvPr/>
          </p:nvSpPr>
          <p:spPr>
            <a:xfrm>
              <a:off x="7220264" y="4260136"/>
              <a:ext cx="16058" cy="50709"/>
            </a:xfrm>
            <a:custGeom>
              <a:avLst/>
              <a:gdLst/>
              <a:ahLst/>
              <a:cxnLst/>
              <a:rect l="l" t="t" r="r" b="b"/>
              <a:pathLst>
                <a:path w="342" h="1080" fill="none" extrusionOk="0">
                  <a:moveTo>
                    <a:pt x="342" y="1"/>
                  </a:moveTo>
                  <a:lnTo>
                    <a:pt x="58" y="484"/>
                  </a:lnTo>
                  <a:cubicBezTo>
                    <a:pt x="58" y="484"/>
                    <a:pt x="1" y="569"/>
                    <a:pt x="58" y="682"/>
                  </a:cubicBezTo>
                  <a:cubicBezTo>
                    <a:pt x="114" y="824"/>
                    <a:pt x="285" y="1080"/>
                    <a:pt x="285" y="1080"/>
                  </a:cubicBezTo>
                </a:path>
              </a:pathLst>
            </a:custGeom>
            <a:noFill/>
            <a:ln w="4250" cap="flat" cmpd="sng">
              <a:solidFill>
                <a:schemeClr val="accent2"/>
              </a:solidFill>
              <a:prstDash val="solid"/>
              <a:miter lim="2839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451;p16">
              <a:extLst>
                <a:ext uri="{FF2B5EF4-FFF2-40B4-BE49-F238E27FC236}">
                  <a16:creationId xmlns:a16="http://schemas.microsoft.com/office/drawing/2014/main" id="{AF84D329-0C96-F5F6-51DA-64A0A56206F3}"/>
                </a:ext>
              </a:extLst>
            </p:cNvPr>
            <p:cNvSpPr/>
            <p:nvPr/>
          </p:nvSpPr>
          <p:spPr>
            <a:xfrm>
              <a:off x="7117624" y="4257460"/>
              <a:ext cx="42680" cy="77425"/>
            </a:xfrm>
            <a:custGeom>
              <a:avLst/>
              <a:gdLst/>
              <a:ahLst/>
              <a:cxnLst/>
              <a:rect l="l" t="t" r="r" b="b"/>
              <a:pathLst>
                <a:path w="909" h="1649" fill="none" extrusionOk="0">
                  <a:moveTo>
                    <a:pt x="909" y="1"/>
                  </a:moveTo>
                  <a:lnTo>
                    <a:pt x="0" y="1648"/>
                  </a:lnTo>
                </a:path>
              </a:pathLst>
            </a:custGeom>
            <a:noFill/>
            <a:ln w="4250" cap="flat" cmpd="sng">
              <a:solidFill>
                <a:schemeClr val="accent1"/>
              </a:solidFill>
              <a:prstDash val="solid"/>
              <a:miter lim="2839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452;p16">
              <a:extLst>
                <a:ext uri="{FF2B5EF4-FFF2-40B4-BE49-F238E27FC236}">
                  <a16:creationId xmlns:a16="http://schemas.microsoft.com/office/drawing/2014/main" id="{12C815E5-BCA1-4C34-28AA-3EAE05610DA5}"/>
                </a:ext>
              </a:extLst>
            </p:cNvPr>
            <p:cNvSpPr/>
            <p:nvPr/>
          </p:nvSpPr>
          <p:spPr>
            <a:xfrm>
              <a:off x="7153590" y="4264128"/>
              <a:ext cx="22725" cy="72072"/>
            </a:xfrm>
            <a:custGeom>
              <a:avLst/>
              <a:gdLst/>
              <a:ahLst/>
              <a:cxnLst/>
              <a:rect l="l" t="t" r="r" b="b"/>
              <a:pathLst>
                <a:path w="484" h="1535" fill="none" extrusionOk="0">
                  <a:moveTo>
                    <a:pt x="484" y="1"/>
                  </a:moveTo>
                  <a:lnTo>
                    <a:pt x="86" y="711"/>
                  </a:lnTo>
                  <a:cubicBezTo>
                    <a:pt x="86" y="711"/>
                    <a:pt x="1" y="796"/>
                    <a:pt x="86" y="967"/>
                  </a:cubicBezTo>
                  <a:cubicBezTo>
                    <a:pt x="171" y="1165"/>
                    <a:pt x="398" y="1534"/>
                    <a:pt x="398" y="1534"/>
                  </a:cubicBezTo>
                </a:path>
              </a:pathLst>
            </a:custGeom>
            <a:noFill/>
            <a:ln w="4250" cap="flat" cmpd="sng">
              <a:solidFill>
                <a:schemeClr val="accent1"/>
              </a:solidFill>
              <a:prstDash val="solid"/>
              <a:miter lim="2839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453;p16">
              <a:extLst>
                <a:ext uri="{FF2B5EF4-FFF2-40B4-BE49-F238E27FC236}">
                  <a16:creationId xmlns:a16="http://schemas.microsoft.com/office/drawing/2014/main" id="{649B5BB1-0651-5558-58E6-48725F6755D2}"/>
                </a:ext>
              </a:extLst>
            </p:cNvPr>
            <p:cNvSpPr/>
            <p:nvPr/>
          </p:nvSpPr>
          <p:spPr>
            <a:xfrm>
              <a:off x="7160258" y="4266804"/>
              <a:ext cx="89398" cy="26716"/>
            </a:xfrm>
            <a:custGeom>
              <a:avLst/>
              <a:gdLst/>
              <a:ahLst/>
              <a:cxnLst/>
              <a:rect l="l" t="t" r="r" b="b"/>
              <a:pathLst>
                <a:path w="1904" h="569" fill="none" extrusionOk="0">
                  <a:moveTo>
                    <a:pt x="1" y="569"/>
                  </a:moveTo>
                  <a:lnTo>
                    <a:pt x="1904" y="1"/>
                  </a:lnTo>
                </a:path>
              </a:pathLst>
            </a:custGeom>
            <a:noFill/>
            <a:ln w="4250" cap="flat" cmpd="sng">
              <a:solidFill>
                <a:schemeClr val="accent1"/>
              </a:solidFill>
              <a:prstDash val="solid"/>
              <a:miter lim="2839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 name="Google Shape;454;p16">
              <a:extLst>
                <a:ext uri="{FF2B5EF4-FFF2-40B4-BE49-F238E27FC236}">
                  <a16:creationId xmlns:a16="http://schemas.microsoft.com/office/drawing/2014/main" id="{245AB475-B91C-C1A4-8138-2396F3BC1047}"/>
                </a:ext>
              </a:extLst>
            </p:cNvPr>
            <p:cNvGrpSpPr/>
            <p:nvPr/>
          </p:nvGrpSpPr>
          <p:grpSpPr>
            <a:xfrm>
              <a:off x="7057193" y="3112192"/>
              <a:ext cx="1033425" cy="1312120"/>
              <a:chOff x="7065180" y="2634629"/>
              <a:chExt cx="1033425" cy="1312120"/>
            </a:xfrm>
          </p:grpSpPr>
          <p:sp>
            <p:nvSpPr>
              <p:cNvPr id="41" name="Google Shape;455;p16">
                <a:extLst>
                  <a:ext uri="{FF2B5EF4-FFF2-40B4-BE49-F238E27FC236}">
                    <a16:creationId xmlns:a16="http://schemas.microsoft.com/office/drawing/2014/main" id="{A0533A96-76A9-013E-5655-9A966066B077}"/>
                  </a:ext>
                </a:extLst>
              </p:cNvPr>
              <p:cNvSpPr/>
              <p:nvPr/>
            </p:nvSpPr>
            <p:spPr>
              <a:xfrm>
                <a:off x="7618528" y="2634629"/>
                <a:ext cx="40050" cy="1189448"/>
              </a:xfrm>
              <a:custGeom>
                <a:avLst/>
                <a:gdLst/>
                <a:ahLst/>
                <a:cxnLst/>
                <a:rect l="l" t="t" r="r" b="b"/>
                <a:pathLst>
                  <a:path w="853" h="25333" extrusionOk="0">
                    <a:moveTo>
                      <a:pt x="1" y="0"/>
                    </a:moveTo>
                    <a:lnTo>
                      <a:pt x="484" y="25332"/>
                    </a:lnTo>
                    <a:lnTo>
                      <a:pt x="853" y="25332"/>
                    </a:lnTo>
                    <a:lnTo>
                      <a:pt x="370"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56;p16">
                <a:extLst>
                  <a:ext uri="{FF2B5EF4-FFF2-40B4-BE49-F238E27FC236}">
                    <a16:creationId xmlns:a16="http://schemas.microsoft.com/office/drawing/2014/main" id="{3718DBC3-38BB-5EF5-BB85-05CD44A3E6AD}"/>
                  </a:ext>
                </a:extLst>
              </p:cNvPr>
              <p:cNvSpPr/>
              <p:nvPr/>
            </p:nvSpPr>
            <p:spPr>
              <a:xfrm>
                <a:off x="7207872" y="2647964"/>
                <a:ext cx="441400" cy="1072066"/>
              </a:xfrm>
              <a:custGeom>
                <a:avLst/>
                <a:gdLst/>
                <a:ahLst/>
                <a:cxnLst/>
                <a:rect l="l" t="t" r="r" b="b"/>
                <a:pathLst>
                  <a:path w="9401" h="22833" extrusionOk="0">
                    <a:moveTo>
                      <a:pt x="9031" y="0"/>
                    </a:moveTo>
                    <a:cubicBezTo>
                      <a:pt x="9031" y="0"/>
                      <a:pt x="2244" y="19368"/>
                      <a:pt x="0" y="21811"/>
                    </a:cubicBezTo>
                    <a:cubicBezTo>
                      <a:pt x="4175" y="22407"/>
                      <a:pt x="9400" y="22833"/>
                      <a:pt x="9400" y="22833"/>
                    </a:cubicBezTo>
                    <a:lnTo>
                      <a:pt x="9031"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57;p16">
                <a:extLst>
                  <a:ext uri="{FF2B5EF4-FFF2-40B4-BE49-F238E27FC236}">
                    <a16:creationId xmlns:a16="http://schemas.microsoft.com/office/drawing/2014/main" id="{F12F634D-00D5-7953-72BB-819809DBE60B}"/>
                  </a:ext>
                </a:extLst>
              </p:cNvPr>
              <p:cNvSpPr/>
              <p:nvPr/>
            </p:nvSpPr>
            <p:spPr>
              <a:xfrm>
                <a:off x="7207872" y="2687969"/>
                <a:ext cx="409379" cy="985439"/>
              </a:xfrm>
              <a:custGeom>
                <a:avLst/>
                <a:gdLst/>
                <a:ahLst/>
                <a:cxnLst/>
                <a:rect l="l" t="t" r="r" b="b"/>
                <a:pathLst>
                  <a:path w="8719" h="20988" extrusionOk="0">
                    <a:moveTo>
                      <a:pt x="8719" y="0"/>
                    </a:moveTo>
                    <a:lnTo>
                      <a:pt x="8719" y="0"/>
                    </a:lnTo>
                    <a:cubicBezTo>
                      <a:pt x="7384" y="3777"/>
                      <a:pt x="1960" y="18829"/>
                      <a:pt x="0" y="20959"/>
                    </a:cubicBezTo>
                    <a:lnTo>
                      <a:pt x="227" y="20987"/>
                    </a:lnTo>
                    <a:cubicBezTo>
                      <a:pt x="2812" y="19652"/>
                      <a:pt x="4828" y="17721"/>
                      <a:pt x="6106" y="12922"/>
                    </a:cubicBezTo>
                    <a:cubicBezTo>
                      <a:pt x="6986" y="9627"/>
                      <a:pt x="8179" y="5112"/>
                      <a:pt x="8719"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58;p16">
                <a:extLst>
                  <a:ext uri="{FF2B5EF4-FFF2-40B4-BE49-F238E27FC236}">
                    <a16:creationId xmlns:a16="http://schemas.microsoft.com/office/drawing/2014/main" id="{75823007-F5A5-9CCB-1900-36A4F3043B16}"/>
                  </a:ext>
                </a:extLst>
              </p:cNvPr>
              <p:cNvSpPr/>
              <p:nvPr/>
            </p:nvSpPr>
            <p:spPr>
              <a:xfrm>
                <a:off x="7305207" y="3429369"/>
                <a:ext cx="214714" cy="202694"/>
              </a:xfrm>
              <a:custGeom>
                <a:avLst/>
                <a:gdLst/>
                <a:ahLst/>
                <a:cxnLst/>
                <a:rect l="l" t="t" r="r" b="b"/>
                <a:pathLst>
                  <a:path w="4573" h="4317" extrusionOk="0">
                    <a:moveTo>
                      <a:pt x="4572" y="0"/>
                    </a:moveTo>
                    <a:cubicBezTo>
                      <a:pt x="4572" y="1"/>
                      <a:pt x="2840" y="3152"/>
                      <a:pt x="0" y="4317"/>
                    </a:cubicBezTo>
                    <a:cubicBezTo>
                      <a:pt x="2641" y="3266"/>
                      <a:pt x="3550" y="2357"/>
                      <a:pt x="4572"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9;p16">
                <a:extLst>
                  <a:ext uri="{FF2B5EF4-FFF2-40B4-BE49-F238E27FC236}">
                    <a16:creationId xmlns:a16="http://schemas.microsoft.com/office/drawing/2014/main" id="{36C5D534-BA96-62CB-0201-D4E20A8E5017}"/>
                  </a:ext>
                </a:extLst>
              </p:cNvPr>
              <p:cNvSpPr/>
              <p:nvPr/>
            </p:nvSpPr>
            <p:spPr>
              <a:xfrm>
                <a:off x="7277175" y="3558679"/>
                <a:ext cx="220066" cy="96065"/>
              </a:xfrm>
              <a:custGeom>
                <a:avLst/>
                <a:gdLst/>
                <a:ahLst/>
                <a:cxnLst/>
                <a:rect l="l" t="t" r="r" b="b"/>
                <a:pathLst>
                  <a:path w="4687" h="2046" extrusionOk="0">
                    <a:moveTo>
                      <a:pt x="4687" y="1"/>
                    </a:moveTo>
                    <a:lnTo>
                      <a:pt x="4687" y="1"/>
                    </a:lnTo>
                    <a:cubicBezTo>
                      <a:pt x="2967" y="1535"/>
                      <a:pt x="385" y="1985"/>
                      <a:pt x="40" y="2040"/>
                    </a:cubicBezTo>
                    <a:lnTo>
                      <a:pt x="40" y="2040"/>
                    </a:lnTo>
                    <a:cubicBezTo>
                      <a:pt x="3019" y="1586"/>
                      <a:pt x="3923" y="1047"/>
                      <a:pt x="4687" y="1"/>
                    </a:cubicBezTo>
                    <a:close/>
                    <a:moveTo>
                      <a:pt x="40" y="2040"/>
                    </a:moveTo>
                    <a:cubicBezTo>
                      <a:pt x="27" y="2042"/>
                      <a:pt x="14" y="2044"/>
                      <a:pt x="1" y="2045"/>
                    </a:cubicBezTo>
                    <a:cubicBezTo>
                      <a:pt x="1" y="2045"/>
                      <a:pt x="14" y="2044"/>
                      <a:pt x="40" y="204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0;p16">
                <a:extLst>
                  <a:ext uri="{FF2B5EF4-FFF2-40B4-BE49-F238E27FC236}">
                    <a16:creationId xmlns:a16="http://schemas.microsoft.com/office/drawing/2014/main" id="{EE1AE7D7-EBFE-6749-6CA1-01EA6C7CA4DF}"/>
                  </a:ext>
                </a:extLst>
              </p:cNvPr>
              <p:cNvSpPr/>
              <p:nvPr/>
            </p:nvSpPr>
            <p:spPr>
              <a:xfrm>
                <a:off x="7190499" y="3670711"/>
                <a:ext cx="458773" cy="61367"/>
              </a:xfrm>
              <a:custGeom>
                <a:avLst/>
                <a:gdLst/>
                <a:ahLst/>
                <a:cxnLst/>
                <a:rect l="l" t="t" r="r" b="b"/>
                <a:pathLst>
                  <a:path w="9771" h="1307" extrusionOk="0">
                    <a:moveTo>
                      <a:pt x="143" y="0"/>
                    </a:moveTo>
                    <a:cubicBezTo>
                      <a:pt x="86" y="29"/>
                      <a:pt x="29" y="57"/>
                      <a:pt x="29" y="142"/>
                    </a:cubicBezTo>
                    <a:cubicBezTo>
                      <a:pt x="1" y="199"/>
                      <a:pt x="58" y="313"/>
                      <a:pt x="143" y="341"/>
                    </a:cubicBezTo>
                    <a:lnTo>
                      <a:pt x="9770" y="1307"/>
                    </a:lnTo>
                    <a:lnTo>
                      <a:pt x="9770" y="937"/>
                    </a:lnTo>
                    <a:lnTo>
                      <a:pt x="143"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61;p16">
                <a:extLst>
                  <a:ext uri="{FF2B5EF4-FFF2-40B4-BE49-F238E27FC236}">
                    <a16:creationId xmlns:a16="http://schemas.microsoft.com/office/drawing/2014/main" id="{7B0A0DF4-0A61-6866-4D4F-A507447BFED6}"/>
                  </a:ext>
                </a:extLst>
              </p:cNvPr>
              <p:cNvSpPr/>
              <p:nvPr/>
            </p:nvSpPr>
            <p:spPr>
              <a:xfrm>
                <a:off x="7653226" y="2819956"/>
                <a:ext cx="381395" cy="986754"/>
              </a:xfrm>
              <a:custGeom>
                <a:avLst/>
                <a:gdLst/>
                <a:ahLst/>
                <a:cxnLst/>
                <a:rect l="l" t="t" r="r" b="b"/>
                <a:pathLst>
                  <a:path w="8123" h="21016" extrusionOk="0">
                    <a:moveTo>
                      <a:pt x="0" y="1"/>
                    </a:moveTo>
                    <a:lnTo>
                      <a:pt x="0" y="1"/>
                    </a:lnTo>
                    <a:cubicBezTo>
                      <a:pt x="483" y="1307"/>
                      <a:pt x="881" y="2642"/>
                      <a:pt x="1165" y="3977"/>
                    </a:cubicBezTo>
                    <a:cubicBezTo>
                      <a:pt x="1250" y="4289"/>
                      <a:pt x="1307" y="4601"/>
                      <a:pt x="1392" y="4942"/>
                    </a:cubicBezTo>
                    <a:cubicBezTo>
                      <a:pt x="1420" y="5169"/>
                      <a:pt x="1449" y="5368"/>
                      <a:pt x="1505" y="5595"/>
                    </a:cubicBezTo>
                    <a:lnTo>
                      <a:pt x="1534" y="5794"/>
                    </a:lnTo>
                    <a:cubicBezTo>
                      <a:pt x="1534" y="5879"/>
                      <a:pt x="1562" y="5936"/>
                      <a:pt x="1562" y="5993"/>
                    </a:cubicBezTo>
                    <a:lnTo>
                      <a:pt x="1562" y="6021"/>
                    </a:lnTo>
                    <a:cubicBezTo>
                      <a:pt x="1591" y="6163"/>
                      <a:pt x="1619" y="6305"/>
                      <a:pt x="1619" y="6447"/>
                    </a:cubicBezTo>
                    <a:cubicBezTo>
                      <a:pt x="1619" y="6447"/>
                      <a:pt x="1619" y="6476"/>
                      <a:pt x="1619" y="6476"/>
                    </a:cubicBezTo>
                    <a:lnTo>
                      <a:pt x="1647" y="6646"/>
                    </a:lnTo>
                    <a:lnTo>
                      <a:pt x="1647" y="6703"/>
                    </a:lnTo>
                    <a:lnTo>
                      <a:pt x="1676" y="6873"/>
                    </a:lnTo>
                    <a:lnTo>
                      <a:pt x="1676" y="6902"/>
                    </a:lnTo>
                    <a:cubicBezTo>
                      <a:pt x="1704" y="7044"/>
                      <a:pt x="1733" y="7214"/>
                      <a:pt x="1733" y="7356"/>
                    </a:cubicBezTo>
                    <a:lnTo>
                      <a:pt x="1733" y="7384"/>
                    </a:lnTo>
                    <a:cubicBezTo>
                      <a:pt x="1733" y="7441"/>
                      <a:pt x="1733" y="7498"/>
                      <a:pt x="1761" y="7583"/>
                    </a:cubicBezTo>
                    <a:lnTo>
                      <a:pt x="1761" y="7612"/>
                    </a:lnTo>
                    <a:lnTo>
                      <a:pt x="1789" y="7810"/>
                    </a:lnTo>
                    <a:lnTo>
                      <a:pt x="1789" y="7839"/>
                    </a:lnTo>
                    <a:cubicBezTo>
                      <a:pt x="1789" y="8009"/>
                      <a:pt x="1818" y="8151"/>
                      <a:pt x="1818" y="8293"/>
                    </a:cubicBezTo>
                    <a:lnTo>
                      <a:pt x="1818" y="8350"/>
                    </a:lnTo>
                    <a:lnTo>
                      <a:pt x="1818" y="8520"/>
                    </a:lnTo>
                    <a:lnTo>
                      <a:pt x="1818" y="8606"/>
                    </a:lnTo>
                    <a:lnTo>
                      <a:pt x="1818" y="8776"/>
                    </a:lnTo>
                    <a:lnTo>
                      <a:pt x="1818" y="8833"/>
                    </a:lnTo>
                    <a:lnTo>
                      <a:pt x="1818" y="9032"/>
                    </a:lnTo>
                    <a:lnTo>
                      <a:pt x="1818" y="9259"/>
                    </a:lnTo>
                    <a:lnTo>
                      <a:pt x="1818" y="9316"/>
                    </a:lnTo>
                    <a:lnTo>
                      <a:pt x="1818" y="9514"/>
                    </a:lnTo>
                    <a:lnTo>
                      <a:pt x="1818" y="9571"/>
                    </a:lnTo>
                    <a:lnTo>
                      <a:pt x="1818" y="9742"/>
                    </a:lnTo>
                    <a:lnTo>
                      <a:pt x="1818" y="9798"/>
                    </a:lnTo>
                    <a:lnTo>
                      <a:pt x="1818" y="9997"/>
                    </a:lnTo>
                    <a:lnTo>
                      <a:pt x="1818" y="10026"/>
                    </a:lnTo>
                    <a:lnTo>
                      <a:pt x="1818" y="10281"/>
                    </a:lnTo>
                    <a:lnTo>
                      <a:pt x="1818" y="10338"/>
                    </a:lnTo>
                    <a:lnTo>
                      <a:pt x="1818" y="10508"/>
                    </a:lnTo>
                    <a:lnTo>
                      <a:pt x="1818" y="10594"/>
                    </a:lnTo>
                    <a:lnTo>
                      <a:pt x="1818" y="10736"/>
                    </a:lnTo>
                    <a:lnTo>
                      <a:pt x="1818" y="10821"/>
                    </a:lnTo>
                    <a:lnTo>
                      <a:pt x="1818" y="11020"/>
                    </a:lnTo>
                    <a:lnTo>
                      <a:pt x="1818" y="11076"/>
                    </a:lnTo>
                    <a:lnTo>
                      <a:pt x="1818" y="11332"/>
                    </a:lnTo>
                    <a:lnTo>
                      <a:pt x="1818" y="11389"/>
                    </a:lnTo>
                    <a:lnTo>
                      <a:pt x="1818" y="11559"/>
                    </a:lnTo>
                    <a:lnTo>
                      <a:pt x="1818" y="11644"/>
                    </a:lnTo>
                    <a:lnTo>
                      <a:pt x="1818" y="11815"/>
                    </a:lnTo>
                    <a:lnTo>
                      <a:pt x="1818" y="11871"/>
                    </a:lnTo>
                    <a:lnTo>
                      <a:pt x="1818" y="12070"/>
                    </a:lnTo>
                    <a:lnTo>
                      <a:pt x="1818" y="12127"/>
                    </a:lnTo>
                    <a:lnTo>
                      <a:pt x="1818" y="12354"/>
                    </a:lnTo>
                    <a:lnTo>
                      <a:pt x="1818" y="12411"/>
                    </a:lnTo>
                    <a:lnTo>
                      <a:pt x="1818" y="12610"/>
                    </a:lnTo>
                    <a:lnTo>
                      <a:pt x="1818" y="12695"/>
                    </a:lnTo>
                    <a:lnTo>
                      <a:pt x="1818" y="12837"/>
                    </a:lnTo>
                    <a:lnTo>
                      <a:pt x="1818" y="12922"/>
                    </a:lnTo>
                    <a:lnTo>
                      <a:pt x="1818" y="13121"/>
                    </a:lnTo>
                    <a:lnTo>
                      <a:pt x="1818" y="13178"/>
                    </a:lnTo>
                    <a:cubicBezTo>
                      <a:pt x="1818" y="13263"/>
                      <a:pt x="1818" y="13320"/>
                      <a:pt x="1789" y="13405"/>
                    </a:cubicBezTo>
                    <a:lnTo>
                      <a:pt x="1789" y="13462"/>
                    </a:lnTo>
                    <a:lnTo>
                      <a:pt x="1761" y="13661"/>
                    </a:lnTo>
                    <a:lnTo>
                      <a:pt x="1761" y="13746"/>
                    </a:lnTo>
                    <a:lnTo>
                      <a:pt x="1761" y="13916"/>
                    </a:lnTo>
                    <a:lnTo>
                      <a:pt x="1761" y="14001"/>
                    </a:lnTo>
                    <a:lnTo>
                      <a:pt x="1733" y="14172"/>
                    </a:lnTo>
                    <a:lnTo>
                      <a:pt x="1733" y="14229"/>
                    </a:lnTo>
                    <a:lnTo>
                      <a:pt x="1676" y="14484"/>
                    </a:lnTo>
                    <a:lnTo>
                      <a:pt x="1676" y="14541"/>
                    </a:lnTo>
                    <a:cubicBezTo>
                      <a:pt x="1676" y="14598"/>
                      <a:pt x="1676" y="14655"/>
                      <a:pt x="1647" y="14711"/>
                    </a:cubicBezTo>
                    <a:lnTo>
                      <a:pt x="1647" y="14797"/>
                    </a:lnTo>
                    <a:lnTo>
                      <a:pt x="1619" y="14967"/>
                    </a:lnTo>
                    <a:lnTo>
                      <a:pt x="1619" y="15052"/>
                    </a:lnTo>
                    <a:lnTo>
                      <a:pt x="1591" y="15223"/>
                    </a:lnTo>
                    <a:lnTo>
                      <a:pt x="1591" y="15308"/>
                    </a:lnTo>
                    <a:cubicBezTo>
                      <a:pt x="1591" y="15393"/>
                      <a:pt x="1562" y="15450"/>
                      <a:pt x="1534" y="15535"/>
                    </a:cubicBezTo>
                    <a:lnTo>
                      <a:pt x="1534" y="15592"/>
                    </a:lnTo>
                    <a:lnTo>
                      <a:pt x="1505" y="15791"/>
                    </a:lnTo>
                    <a:lnTo>
                      <a:pt x="1477" y="15876"/>
                    </a:lnTo>
                    <a:lnTo>
                      <a:pt x="1449" y="16018"/>
                    </a:lnTo>
                    <a:lnTo>
                      <a:pt x="1420" y="16103"/>
                    </a:lnTo>
                    <a:lnTo>
                      <a:pt x="1363" y="16273"/>
                    </a:lnTo>
                    <a:lnTo>
                      <a:pt x="1363" y="16359"/>
                    </a:lnTo>
                    <a:lnTo>
                      <a:pt x="1278" y="16586"/>
                    </a:lnTo>
                    <a:lnTo>
                      <a:pt x="1278" y="16643"/>
                    </a:lnTo>
                    <a:lnTo>
                      <a:pt x="1221" y="16841"/>
                    </a:lnTo>
                    <a:lnTo>
                      <a:pt x="1193" y="16926"/>
                    </a:lnTo>
                    <a:lnTo>
                      <a:pt x="1165" y="17097"/>
                    </a:lnTo>
                    <a:lnTo>
                      <a:pt x="1136" y="17182"/>
                    </a:lnTo>
                    <a:lnTo>
                      <a:pt x="1079" y="17352"/>
                    </a:lnTo>
                    <a:lnTo>
                      <a:pt x="1051" y="17409"/>
                    </a:lnTo>
                    <a:lnTo>
                      <a:pt x="966" y="17665"/>
                    </a:lnTo>
                    <a:lnTo>
                      <a:pt x="966" y="17693"/>
                    </a:lnTo>
                    <a:lnTo>
                      <a:pt x="909" y="17892"/>
                    </a:lnTo>
                    <a:lnTo>
                      <a:pt x="881" y="17977"/>
                    </a:lnTo>
                    <a:lnTo>
                      <a:pt x="795" y="18148"/>
                    </a:lnTo>
                    <a:lnTo>
                      <a:pt x="767" y="18233"/>
                    </a:lnTo>
                    <a:lnTo>
                      <a:pt x="710" y="18375"/>
                    </a:lnTo>
                    <a:lnTo>
                      <a:pt x="682" y="18460"/>
                    </a:lnTo>
                    <a:lnTo>
                      <a:pt x="568" y="18687"/>
                    </a:lnTo>
                    <a:lnTo>
                      <a:pt x="483" y="18914"/>
                    </a:lnTo>
                    <a:lnTo>
                      <a:pt x="455" y="19000"/>
                    </a:lnTo>
                    <a:lnTo>
                      <a:pt x="369" y="19142"/>
                    </a:lnTo>
                    <a:lnTo>
                      <a:pt x="341" y="19227"/>
                    </a:lnTo>
                    <a:lnTo>
                      <a:pt x="256" y="19397"/>
                    </a:lnTo>
                    <a:lnTo>
                      <a:pt x="227" y="19482"/>
                    </a:lnTo>
                    <a:lnTo>
                      <a:pt x="114" y="19710"/>
                    </a:lnTo>
                    <a:cubicBezTo>
                      <a:pt x="3806" y="20363"/>
                      <a:pt x="7043" y="20874"/>
                      <a:pt x="7924" y="20988"/>
                    </a:cubicBezTo>
                    <a:lnTo>
                      <a:pt x="8009" y="20988"/>
                    </a:lnTo>
                    <a:lnTo>
                      <a:pt x="8122" y="21016"/>
                    </a:lnTo>
                    <a:lnTo>
                      <a:pt x="8122" y="20988"/>
                    </a:lnTo>
                    <a:lnTo>
                      <a:pt x="8122" y="20959"/>
                    </a:lnTo>
                    <a:lnTo>
                      <a:pt x="8094" y="20874"/>
                    </a:lnTo>
                    <a:lnTo>
                      <a:pt x="8066" y="20817"/>
                    </a:lnTo>
                    <a:lnTo>
                      <a:pt x="8066" y="20789"/>
                    </a:lnTo>
                    <a:lnTo>
                      <a:pt x="8037" y="20704"/>
                    </a:lnTo>
                    <a:lnTo>
                      <a:pt x="7980" y="20590"/>
                    </a:lnTo>
                    <a:lnTo>
                      <a:pt x="7980" y="20562"/>
                    </a:lnTo>
                    <a:cubicBezTo>
                      <a:pt x="6731" y="17466"/>
                      <a:pt x="483" y="540"/>
                      <a:pt x="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62;p16">
                <a:extLst>
                  <a:ext uri="{FF2B5EF4-FFF2-40B4-BE49-F238E27FC236}">
                    <a16:creationId xmlns:a16="http://schemas.microsoft.com/office/drawing/2014/main" id="{D56693D0-F3F2-7289-E0AC-56BDB96671BA}"/>
                  </a:ext>
                </a:extLst>
              </p:cNvPr>
              <p:cNvSpPr/>
              <p:nvPr/>
            </p:nvSpPr>
            <p:spPr>
              <a:xfrm>
                <a:off x="7653226" y="2819956"/>
                <a:ext cx="313408" cy="976096"/>
              </a:xfrm>
              <a:custGeom>
                <a:avLst/>
                <a:gdLst/>
                <a:ahLst/>
                <a:cxnLst/>
                <a:rect l="l" t="t" r="r" b="b"/>
                <a:pathLst>
                  <a:path w="6675" h="20789" extrusionOk="0">
                    <a:moveTo>
                      <a:pt x="0" y="1"/>
                    </a:moveTo>
                    <a:cubicBezTo>
                      <a:pt x="483" y="1307"/>
                      <a:pt x="881" y="2642"/>
                      <a:pt x="1193" y="3977"/>
                    </a:cubicBezTo>
                    <a:cubicBezTo>
                      <a:pt x="2215" y="6646"/>
                      <a:pt x="2585" y="8322"/>
                      <a:pt x="3153" y="11502"/>
                    </a:cubicBezTo>
                    <a:cubicBezTo>
                      <a:pt x="3493" y="13433"/>
                      <a:pt x="3777" y="15081"/>
                      <a:pt x="3209" y="17068"/>
                    </a:cubicBezTo>
                    <a:cubicBezTo>
                      <a:pt x="2954" y="18062"/>
                      <a:pt x="1988" y="19511"/>
                      <a:pt x="1079" y="19908"/>
                    </a:cubicBezTo>
                    <a:cubicBezTo>
                      <a:pt x="3295" y="20278"/>
                      <a:pt x="5282" y="20590"/>
                      <a:pt x="6532" y="20789"/>
                    </a:cubicBezTo>
                    <a:cubicBezTo>
                      <a:pt x="6674" y="17324"/>
                      <a:pt x="341" y="398"/>
                      <a:pt x="0"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63;p16">
                <a:extLst>
                  <a:ext uri="{FF2B5EF4-FFF2-40B4-BE49-F238E27FC236}">
                    <a16:creationId xmlns:a16="http://schemas.microsoft.com/office/drawing/2014/main" id="{4BB15785-476F-75B3-35E8-9D7D6A1D25F4}"/>
                  </a:ext>
                </a:extLst>
              </p:cNvPr>
              <p:cNvSpPr/>
              <p:nvPr/>
            </p:nvSpPr>
            <p:spPr>
              <a:xfrm>
                <a:off x="7701213" y="3481347"/>
                <a:ext cx="101370" cy="260070"/>
              </a:xfrm>
              <a:custGeom>
                <a:avLst/>
                <a:gdLst/>
                <a:ahLst/>
                <a:cxnLst/>
                <a:rect l="l" t="t" r="r" b="b"/>
                <a:pathLst>
                  <a:path w="2159" h="5539" extrusionOk="0">
                    <a:moveTo>
                      <a:pt x="1903" y="1"/>
                    </a:moveTo>
                    <a:cubicBezTo>
                      <a:pt x="1903" y="2"/>
                      <a:pt x="1960" y="3466"/>
                      <a:pt x="1" y="5538"/>
                    </a:cubicBezTo>
                    <a:cubicBezTo>
                      <a:pt x="1818" y="3636"/>
                      <a:pt x="2159" y="2500"/>
                      <a:pt x="1903"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464;p16">
                <a:extLst>
                  <a:ext uri="{FF2B5EF4-FFF2-40B4-BE49-F238E27FC236}">
                    <a16:creationId xmlns:a16="http://schemas.microsoft.com/office/drawing/2014/main" id="{81C98824-88F0-F9CF-1CFC-72012AD70375}"/>
                  </a:ext>
                </a:extLst>
              </p:cNvPr>
              <p:cNvSpPr/>
              <p:nvPr/>
            </p:nvSpPr>
            <p:spPr>
              <a:xfrm>
                <a:off x="7229189" y="3785372"/>
                <a:ext cx="64043" cy="18734"/>
              </a:xfrm>
              <a:custGeom>
                <a:avLst/>
                <a:gdLst/>
                <a:ahLst/>
                <a:cxnLst/>
                <a:rect l="l" t="t" r="r" b="b"/>
                <a:pathLst>
                  <a:path w="1364" h="399" fill="none" extrusionOk="0">
                    <a:moveTo>
                      <a:pt x="0" y="398"/>
                    </a:moveTo>
                    <a:lnTo>
                      <a:pt x="1364" y="1"/>
                    </a:lnTo>
                  </a:path>
                </a:pathLst>
              </a:custGeom>
              <a:noFill/>
              <a:ln w="4250" cap="flat" cmpd="sng">
                <a:solidFill>
                  <a:schemeClr val="accent2"/>
                </a:solidFill>
                <a:prstDash val="solid"/>
                <a:miter lim="28398"/>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465;p16">
                <a:extLst>
                  <a:ext uri="{FF2B5EF4-FFF2-40B4-BE49-F238E27FC236}">
                    <a16:creationId xmlns:a16="http://schemas.microsoft.com/office/drawing/2014/main" id="{977144D3-63D8-2545-EC3B-9656F86C71F9}"/>
                  </a:ext>
                </a:extLst>
              </p:cNvPr>
              <p:cNvSpPr/>
              <p:nvPr/>
            </p:nvSpPr>
            <p:spPr>
              <a:xfrm>
                <a:off x="7065180" y="3805891"/>
                <a:ext cx="1033425" cy="140857"/>
              </a:xfrm>
              <a:custGeom>
                <a:avLst/>
                <a:gdLst/>
                <a:ahLst/>
                <a:cxnLst/>
                <a:rect l="l" t="t" r="r" b="b"/>
                <a:pathLst>
                  <a:path w="22010" h="3000" extrusionOk="0">
                    <a:moveTo>
                      <a:pt x="9355" y="1"/>
                    </a:moveTo>
                    <a:cubicBezTo>
                      <a:pt x="9127" y="1"/>
                      <a:pt x="8922" y="6"/>
                      <a:pt x="8747" y="18"/>
                    </a:cubicBezTo>
                    <a:cubicBezTo>
                      <a:pt x="7867" y="46"/>
                      <a:pt x="6986" y="160"/>
                      <a:pt x="6135" y="387"/>
                    </a:cubicBezTo>
                    <a:cubicBezTo>
                      <a:pt x="4857" y="501"/>
                      <a:pt x="3579" y="529"/>
                      <a:pt x="2329" y="529"/>
                    </a:cubicBezTo>
                    <a:cubicBezTo>
                      <a:pt x="1875" y="558"/>
                      <a:pt x="1449" y="700"/>
                      <a:pt x="1051" y="955"/>
                    </a:cubicBezTo>
                    <a:cubicBezTo>
                      <a:pt x="1051" y="955"/>
                      <a:pt x="994" y="983"/>
                      <a:pt x="512" y="1892"/>
                    </a:cubicBezTo>
                    <a:cubicBezTo>
                      <a:pt x="0" y="2801"/>
                      <a:pt x="341" y="3000"/>
                      <a:pt x="341" y="3000"/>
                    </a:cubicBezTo>
                    <a:lnTo>
                      <a:pt x="21072" y="2886"/>
                    </a:lnTo>
                    <a:cubicBezTo>
                      <a:pt x="21726" y="2517"/>
                      <a:pt x="22010" y="529"/>
                      <a:pt x="22010" y="529"/>
                    </a:cubicBezTo>
                    <a:lnTo>
                      <a:pt x="22010" y="529"/>
                    </a:lnTo>
                    <a:cubicBezTo>
                      <a:pt x="22009" y="529"/>
                      <a:pt x="18800" y="614"/>
                      <a:pt x="16614" y="614"/>
                    </a:cubicBezTo>
                    <a:cubicBezTo>
                      <a:pt x="15110" y="410"/>
                      <a:pt x="11344" y="1"/>
                      <a:pt x="935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466;p16">
                <a:extLst>
                  <a:ext uri="{FF2B5EF4-FFF2-40B4-BE49-F238E27FC236}">
                    <a16:creationId xmlns:a16="http://schemas.microsoft.com/office/drawing/2014/main" id="{2384B1CB-8926-7E16-CEFC-90071E3134C0}"/>
                  </a:ext>
                </a:extLst>
              </p:cNvPr>
              <p:cNvSpPr/>
              <p:nvPr/>
            </p:nvSpPr>
            <p:spPr>
              <a:xfrm>
                <a:off x="7065180" y="3830730"/>
                <a:ext cx="1033425" cy="116020"/>
              </a:xfrm>
              <a:custGeom>
                <a:avLst/>
                <a:gdLst/>
                <a:ahLst/>
                <a:cxnLst/>
                <a:rect l="l" t="t" r="r" b="b"/>
                <a:pathLst>
                  <a:path w="22010" h="2471" extrusionOk="0">
                    <a:moveTo>
                      <a:pt x="22010" y="0"/>
                    </a:moveTo>
                    <a:lnTo>
                      <a:pt x="21271" y="29"/>
                    </a:lnTo>
                    <a:lnTo>
                      <a:pt x="20930" y="29"/>
                    </a:lnTo>
                    <a:cubicBezTo>
                      <a:pt x="20590" y="29"/>
                      <a:pt x="20192" y="85"/>
                      <a:pt x="19851" y="114"/>
                    </a:cubicBezTo>
                    <a:cubicBezTo>
                      <a:pt x="19482" y="142"/>
                      <a:pt x="19198" y="114"/>
                      <a:pt x="18857" y="199"/>
                    </a:cubicBezTo>
                    <a:cubicBezTo>
                      <a:pt x="18658" y="227"/>
                      <a:pt x="18460" y="256"/>
                      <a:pt x="18261" y="284"/>
                    </a:cubicBezTo>
                    <a:cubicBezTo>
                      <a:pt x="16756" y="454"/>
                      <a:pt x="15251" y="511"/>
                      <a:pt x="13745" y="625"/>
                    </a:cubicBezTo>
                    <a:cubicBezTo>
                      <a:pt x="12453" y="734"/>
                      <a:pt x="11160" y="785"/>
                      <a:pt x="9867" y="785"/>
                    </a:cubicBezTo>
                    <a:cubicBezTo>
                      <a:pt x="9144" y="785"/>
                      <a:pt x="8420" y="769"/>
                      <a:pt x="7696" y="738"/>
                    </a:cubicBezTo>
                    <a:cubicBezTo>
                      <a:pt x="5652" y="596"/>
                      <a:pt x="3692" y="682"/>
                      <a:pt x="1647" y="625"/>
                    </a:cubicBezTo>
                    <a:cubicBezTo>
                      <a:pt x="1250" y="625"/>
                      <a:pt x="1080" y="568"/>
                      <a:pt x="1051" y="426"/>
                    </a:cubicBezTo>
                    <a:cubicBezTo>
                      <a:pt x="824" y="710"/>
                      <a:pt x="654" y="1022"/>
                      <a:pt x="512" y="1363"/>
                    </a:cubicBezTo>
                    <a:cubicBezTo>
                      <a:pt x="0" y="2272"/>
                      <a:pt x="341" y="2471"/>
                      <a:pt x="341" y="2471"/>
                    </a:cubicBezTo>
                    <a:lnTo>
                      <a:pt x="21072" y="2357"/>
                    </a:lnTo>
                    <a:cubicBezTo>
                      <a:pt x="21726" y="1988"/>
                      <a:pt x="22010" y="0"/>
                      <a:pt x="2201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467;p16">
                <a:extLst>
                  <a:ext uri="{FF2B5EF4-FFF2-40B4-BE49-F238E27FC236}">
                    <a16:creationId xmlns:a16="http://schemas.microsoft.com/office/drawing/2014/main" id="{4A7D7AFB-54FC-C441-FCBA-786B9B77F975}"/>
                  </a:ext>
                </a:extLst>
              </p:cNvPr>
              <p:cNvSpPr/>
              <p:nvPr/>
            </p:nvSpPr>
            <p:spPr>
              <a:xfrm>
                <a:off x="7387845" y="3829368"/>
                <a:ext cx="49394" cy="15400"/>
              </a:xfrm>
              <a:custGeom>
                <a:avLst/>
                <a:gdLst/>
                <a:ahLst/>
                <a:cxnLst/>
                <a:rect l="l" t="t" r="r" b="b"/>
                <a:pathLst>
                  <a:path w="1052" h="328" extrusionOk="0">
                    <a:moveTo>
                      <a:pt x="285" y="1"/>
                    </a:moveTo>
                    <a:cubicBezTo>
                      <a:pt x="171" y="1"/>
                      <a:pt x="1" y="285"/>
                      <a:pt x="86" y="285"/>
                    </a:cubicBezTo>
                    <a:cubicBezTo>
                      <a:pt x="214" y="313"/>
                      <a:pt x="342" y="327"/>
                      <a:pt x="469" y="327"/>
                    </a:cubicBezTo>
                    <a:cubicBezTo>
                      <a:pt x="597" y="327"/>
                      <a:pt x="725" y="313"/>
                      <a:pt x="853" y="285"/>
                    </a:cubicBezTo>
                    <a:cubicBezTo>
                      <a:pt x="938" y="285"/>
                      <a:pt x="1052" y="58"/>
                      <a:pt x="995" y="58"/>
                    </a:cubicBezTo>
                    <a:cubicBezTo>
                      <a:pt x="739" y="58"/>
                      <a:pt x="512" y="29"/>
                      <a:pt x="285"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468;p16">
                <a:extLst>
                  <a:ext uri="{FF2B5EF4-FFF2-40B4-BE49-F238E27FC236}">
                    <a16:creationId xmlns:a16="http://schemas.microsoft.com/office/drawing/2014/main" id="{7E0860ED-20B5-C601-0635-7A927AD30358}"/>
                  </a:ext>
                </a:extLst>
              </p:cNvPr>
              <p:cNvSpPr/>
              <p:nvPr/>
            </p:nvSpPr>
            <p:spPr>
              <a:xfrm>
                <a:off x="7447852" y="3830730"/>
                <a:ext cx="49394" cy="14039"/>
              </a:xfrm>
              <a:custGeom>
                <a:avLst/>
                <a:gdLst/>
                <a:ahLst/>
                <a:cxnLst/>
                <a:rect l="l" t="t" r="r" b="b"/>
                <a:pathLst>
                  <a:path w="1052" h="299" extrusionOk="0">
                    <a:moveTo>
                      <a:pt x="200" y="0"/>
                    </a:moveTo>
                    <a:cubicBezTo>
                      <a:pt x="114" y="0"/>
                      <a:pt x="1" y="256"/>
                      <a:pt x="86" y="256"/>
                    </a:cubicBezTo>
                    <a:cubicBezTo>
                      <a:pt x="214" y="284"/>
                      <a:pt x="342" y="298"/>
                      <a:pt x="469" y="298"/>
                    </a:cubicBezTo>
                    <a:cubicBezTo>
                      <a:pt x="597" y="298"/>
                      <a:pt x="725" y="284"/>
                      <a:pt x="853" y="256"/>
                    </a:cubicBezTo>
                    <a:cubicBezTo>
                      <a:pt x="910" y="256"/>
                      <a:pt x="1052" y="29"/>
                      <a:pt x="995" y="29"/>
                    </a:cubicBezTo>
                    <a:cubicBezTo>
                      <a:pt x="626" y="29"/>
                      <a:pt x="484" y="29"/>
                      <a:pt x="200"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469;p16">
                <a:extLst>
                  <a:ext uri="{FF2B5EF4-FFF2-40B4-BE49-F238E27FC236}">
                    <a16:creationId xmlns:a16="http://schemas.microsoft.com/office/drawing/2014/main" id="{568C5B3F-8FB7-E6A9-B9EB-7EEFD9AE76D0}"/>
                  </a:ext>
                </a:extLst>
              </p:cNvPr>
              <p:cNvSpPr/>
              <p:nvPr/>
            </p:nvSpPr>
            <p:spPr>
              <a:xfrm>
                <a:off x="7513211" y="3828053"/>
                <a:ext cx="102732" cy="16058"/>
              </a:xfrm>
              <a:custGeom>
                <a:avLst/>
                <a:gdLst/>
                <a:ahLst/>
                <a:cxnLst/>
                <a:rect l="l" t="t" r="r" b="b"/>
                <a:pathLst>
                  <a:path w="2188" h="342" extrusionOk="0">
                    <a:moveTo>
                      <a:pt x="483" y="0"/>
                    </a:moveTo>
                    <a:lnTo>
                      <a:pt x="86" y="284"/>
                    </a:lnTo>
                    <a:cubicBezTo>
                      <a:pt x="86" y="284"/>
                      <a:pt x="0" y="341"/>
                      <a:pt x="284" y="341"/>
                    </a:cubicBezTo>
                    <a:lnTo>
                      <a:pt x="1761" y="341"/>
                    </a:lnTo>
                    <a:cubicBezTo>
                      <a:pt x="1761" y="341"/>
                      <a:pt x="2187" y="0"/>
                      <a:pt x="204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470;p16">
                <a:extLst>
                  <a:ext uri="{FF2B5EF4-FFF2-40B4-BE49-F238E27FC236}">
                    <a16:creationId xmlns:a16="http://schemas.microsoft.com/office/drawing/2014/main" id="{AA1CE0A6-E9A4-61A4-28FA-6DBC8DE85FE1}"/>
                  </a:ext>
                </a:extLst>
              </p:cNvPr>
              <p:cNvSpPr/>
              <p:nvPr/>
            </p:nvSpPr>
            <p:spPr>
              <a:xfrm>
                <a:off x="7627872" y="3829368"/>
                <a:ext cx="98741" cy="12349"/>
              </a:xfrm>
              <a:custGeom>
                <a:avLst/>
                <a:gdLst/>
                <a:ahLst/>
                <a:cxnLst/>
                <a:rect l="l" t="t" r="r" b="b"/>
                <a:pathLst>
                  <a:path w="2103" h="263" extrusionOk="0">
                    <a:moveTo>
                      <a:pt x="143" y="1"/>
                    </a:moveTo>
                    <a:cubicBezTo>
                      <a:pt x="143" y="1"/>
                      <a:pt x="1" y="228"/>
                      <a:pt x="1" y="256"/>
                    </a:cubicBezTo>
                    <a:cubicBezTo>
                      <a:pt x="5" y="260"/>
                      <a:pt x="48" y="262"/>
                      <a:pt x="120" y="262"/>
                    </a:cubicBezTo>
                    <a:cubicBezTo>
                      <a:pt x="549" y="262"/>
                      <a:pt x="1989" y="200"/>
                      <a:pt x="1989" y="200"/>
                    </a:cubicBezTo>
                    <a:cubicBezTo>
                      <a:pt x="1989" y="200"/>
                      <a:pt x="2102" y="86"/>
                      <a:pt x="1364" y="29"/>
                    </a:cubicBezTo>
                    <a:cubicBezTo>
                      <a:pt x="625" y="1"/>
                      <a:pt x="143" y="1"/>
                      <a:pt x="14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471;p16">
                <a:extLst>
                  <a:ext uri="{FF2B5EF4-FFF2-40B4-BE49-F238E27FC236}">
                    <a16:creationId xmlns:a16="http://schemas.microsoft.com/office/drawing/2014/main" id="{0BDA8AB3-E49F-28C8-8EDB-A75614BB25FD}"/>
                  </a:ext>
                </a:extLst>
              </p:cNvPr>
              <p:cNvSpPr/>
              <p:nvPr/>
            </p:nvSpPr>
            <p:spPr>
              <a:xfrm>
                <a:off x="7242524" y="3770723"/>
                <a:ext cx="89398" cy="20049"/>
              </a:xfrm>
              <a:custGeom>
                <a:avLst/>
                <a:gdLst/>
                <a:ahLst/>
                <a:cxnLst/>
                <a:rect l="l" t="t" r="r" b="b"/>
                <a:pathLst>
                  <a:path w="1904" h="427" extrusionOk="0">
                    <a:moveTo>
                      <a:pt x="114" y="0"/>
                    </a:moveTo>
                    <a:lnTo>
                      <a:pt x="0" y="426"/>
                    </a:lnTo>
                    <a:lnTo>
                      <a:pt x="1420" y="426"/>
                    </a:lnTo>
                    <a:cubicBezTo>
                      <a:pt x="1420" y="426"/>
                      <a:pt x="1903" y="85"/>
                      <a:pt x="147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472;p16">
                <a:extLst>
                  <a:ext uri="{FF2B5EF4-FFF2-40B4-BE49-F238E27FC236}">
                    <a16:creationId xmlns:a16="http://schemas.microsoft.com/office/drawing/2014/main" id="{0BBA5B5F-5B55-8692-74F2-ADC5EF35DE46}"/>
                  </a:ext>
                </a:extLst>
              </p:cNvPr>
              <p:cNvSpPr/>
              <p:nvPr/>
            </p:nvSpPr>
            <p:spPr>
              <a:xfrm>
                <a:off x="7081097" y="3770629"/>
                <a:ext cx="230818" cy="20143"/>
              </a:xfrm>
              <a:custGeom>
                <a:avLst/>
                <a:gdLst/>
                <a:ahLst/>
                <a:cxnLst/>
                <a:rect l="l" t="t" r="r" b="b"/>
                <a:pathLst>
                  <a:path w="4916" h="429" extrusionOk="0">
                    <a:moveTo>
                      <a:pt x="155" y="0"/>
                    </a:moveTo>
                    <a:cubicBezTo>
                      <a:pt x="109" y="0"/>
                      <a:pt x="1" y="37"/>
                      <a:pt x="116" y="428"/>
                    </a:cubicBezTo>
                    <a:lnTo>
                      <a:pt x="3779" y="428"/>
                    </a:lnTo>
                    <a:cubicBezTo>
                      <a:pt x="4120" y="201"/>
                      <a:pt x="4518" y="59"/>
                      <a:pt x="4915" y="2"/>
                    </a:cubicBezTo>
                    <a:lnTo>
                      <a:pt x="173" y="2"/>
                    </a:lnTo>
                    <a:cubicBezTo>
                      <a:pt x="173" y="2"/>
                      <a:pt x="165" y="0"/>
                      <a:pt x="15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473;p16">
                <a:extLst>
                  <a:ext uri="{FF2B5EF4-FFF2-40B4-BE49-F238E27FC236}">
                    <a16:creationId xmlns:a16="http://schemas.microsoft.com/office/drawing/2014/main" id="{AF88744C-40F6-E1AD-D880-E993338A6C0B}"/>
                  </a:ext>
                </a:extLst>
              </p:cNvPr>
              <p:cNvSpPr/>
              <p:nvPr/>
            </p:nvSpPr>
            <p:spPr>
              <a:xfrm>
                <a:off x="7121196" y="3841388"/>
                <a:ext cx="954732" cy="41882"/>
              </a:xfrm>
              <a:custGeom>
                <a:avLst/>
                <a:gdLst/>
                <a:ahLst/>
                <a:cxnLst/>
                <a:rect l="l" t="t" r="r" b="b"/>
                <a:pathLst>
                  <a:path w="20334" h="892" extrusionOk="0">
                    <a:moveTo>
                      <a:pt x="20334" y="0"/>
                    </a:moveTo>
                    <a:cubicBezTo>
                      <a:pt x="20333" y="0"/>
                      <a:pt x="16102" y="142"/>
                      <a:pt x="15137" y="341"/>
                    </a:cubicBezTo>
                    <a:cubicBezTo>
                      <a:pt x="13497" y="664"/>
                      <a:pt x="11475" y="757"/>
                      <a:pt x="9583" y="757"/>
                    </a:cubicBezTo>
                    <a:cubicBezTo>
                      <a:pt x="7479" y="757"/>
                      <a:pt x="5535" y="642"/>
                      <a:pt x="4459" y="597"/>
                    </a:cubicBezTo>
                    <a:cubicBezTo>
                      <a:pt x="3698" y="608"/>
                      <a:pt x="3063" y="613"/>
                      <a:pt x="2534" y="613"/>
                    </a:cubicBezTo>
                    <a:cubicBezTo>
                      <a:pt x="419" y="613"/>
                      <a:pt x="0" y="540"/>
                      <a:pt x="0" y="540"/>
                    </a:cubicBezTo>
                    <a:lnTo>
                      <a:pt x="0" y="540"/>
                    </a:lnTo>
                    <a:cubicBezTo>
                      <a:pt x="679" y="686"/>
                      <a:pt x="1239" y="714"/>
                      <a:pt x="1862" y="714"/>
                    </a:cubicBezTo>
                    <a:cubicBezTo>
                      <a:pt x="2246" y="714"/>
                      <a:pt x="2653" y="704"/>
                      <a:pt x="3126" y="704"/>
                    </a:cubicBezTo>
                    <a:cubicBezTo>
                      <a:pt x="3525" y="704"/>
                      <a:pt x="3970" y="711"/>
                      <a:pt x="4487" y="739"/>
                    </a:cubicBezTo>
                    <a:cubicBezTo>
                      <a:pt x="6565" y="849"/>
                      <a:pt x="8230" y="892"/>
                      <a:pt x="9572" y="892"/>
                    </a:cubicBezTo>
                    <a:cubicBezTo>
                      <a:pt x="13051" y="892"/>
                      <a:pt x="14355" y="606"/>
                      <a:pt x="15052" y="483"/>
                    </a:cubicBezTo>
                    <a:cubicBezTo>
                      <a:pt x="15989" y="284"/>
                      <a:pt x="20333" y="0"/>
                      <a:pt x="2033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2" name="Picture 20">
            <a:extLst>
              <a:ext uri="{FF2B5EF4-FFF2-40B4-BE49-F238E27FC236}">
                <a16:creationId xmlns:a16="http://schemas.microsoft.com/office/drawing/2014/main" id="{C5700780-4831-BE69-0E34-6B5E820CFCE9}"/>
              </a:ext>
            </a:extLst>
          </p:cNvPr>
          <p:cNvPicPr>
            <a:picLocks noChangeAspect="1"/>
          </p:cNvPicPr>
          <p:nvPr/>
        </p:nvPicPr>
        <p:blipFill>
          <a:blip r:embed="rId3"/>
          <a:stretch>
            <a:fillRect/>
          </a:stretch>
        </p:blipFill>
        <p:spPr>
          <a:xfrm rot="1096701">
            <a:off x="8770564" y="2638561"/>
            <a:ext cx="180433" cy="1426176"/>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241"/>
                                        </p:tgtEl>
                                        <p:attrNameLst>
                                          <p:attrName>style.visibility</p:attrName>
                                        </p:attrNameLst>
                                      </p:cBhvr>
                                      <p:to>
                                        <p:strVal val="visible"/>
                                      </p:to>
                                    </p:set>
                                    <p:animEffect transition="in" filter="wipe(down)">
                                      <p:cBhvr>
                                        <p:cTn id="7" dur="500"/>
                                        <p:tgtEl>
                                          <p:spTgt spid="22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02"/>
        <p:cNvGrpSpPr/>
        <p:nvPr/>
      </p:nvGrpSpPr>
      <p:grpSpPr>
        <a:xfrm>
          <a:off x="0" y="0"/>
          <a:ext cx="0" cy="0"/>
          <a:chOff x="0" y="0"/>
          <a:chExt cx="0" cy="0"/>
        </a:xfrm>
      </p:grpSpPr>
      <p:sp>
        <p:nvSpPr>
          <p:cNvPr id="3" name="Google Shape;1120;p59">
            <a:extLst>
              <a:ext uri="{FF2B5EF4-FFF2-40B4-BE49-F238E27FC236}">
                <a16:creationId xmlns:a16="http://schemas.microsoft.com/office/drawing/2014/main" id="{4777ECC2-066C-C4EF-E62D-EA9ACA57087F}"/>
              </a:ext>
            </a:extLst>
          </p:cNvPr>
          <p:cNvSpPr/>
          <p:nvPr/>
        </p:nvSpPr>
        <p:spPr>
          <a:xfrm>
            <a:off x="2065564" y="4518942"/>
            <a:ext cx="5609106" cy="678717"/>
          </a:xfrm>
          <a:custGeom>
            <a:avLst/>
            <a:gdLst/>
            <a:ahLst/>
            <a:cxnLst/>
            <a:rect l="l" t="t" r="r" b="b"/>
            <a:pathLst>
              <a:path w="142064" h="29060" extrusionOk="0">
                <a:moveTo>
                  <a:pt x="46379" y="1"/>
                </a:moveTo>
                <a:cubicBezTo>
                  <a:pt x="45730" y="1"/>
                  <a:pt x="45073" y="59"/>
                  <a:pt x="44416" y="179"/>
                </a:cubicBezTo>
                <a:cubicBezTo>
                  <a:pt x="39256" y="1126"/>
                  <a:pt x="35488" y="5636"/>
                  <a:pt x="35488" y="10907"/>
                </a:cubicBezTo>
                <a:cubicBezTo>
                  <a:pt x="35488" y="11297"/>
                  <a:pt x="35507" y="11687"/>
                  <a:pt x="35544" y="12095"/>
                </a:cubicBezTo>
                <a:lnTo>
                  <a:pt x="35172" y="12095"/>
                </a:lnTo>
                <a:cubicBezTo>
                  <a:pt x="34319" y="8513"/>
                  <a:pt x="31163" y="5970"/>
                  <a:pt x="27470" y="5896"/>
                </a:cubicBezTo>
                <a:cubicBezTo>
                  <a:pt x="27415" y="5895"/>
                  <a:pt x="27360" y="5894"/>
                  <a:pt x="27305" y="5894"/>
                </a:cubicBezTo>
                <a:cubicBezTo>
                  <a:pt x="23698" y="5894"/>
                  <a:pt x="20532" y="8288"/>
                  <a:pt x="19544" y="11780"/>
                </a:cubicBezTo>
                <a:cubicBezTo>
                  <a:pt x="17375" y="10562"/>
                  <a:pt x="15028" y="9987"/>
                  <a:pt x="12717" y="9987"/>
                </a:cubicBezTo>
                <a:cubicBezTo>
                  <a:pt x="7453" y="9987"/>
                  <a:pt x="2373" y="12968"/>
                  <a:pt x="0" y="18127"/>
                </a:cubicBezTo>
                <a:lnTo>
                  <a:pt x="0" y="29060"/>
                </a:lnTo>
                <a:lnTo>
                  <a:pt x="142063" y="29060"/>
                </a:lnTo>
                <a:lnTo>
                  <a:pt x="142063" y="13562"/>
                </a:lnTo>
                <a:cubicBezTo>
                  <a:pt x="141247" y="13376"/>
                  <a:pt x="140430" y="13283"/>
                  <a:pt x="139613" y="13283"/>
                </a:cubicBezTo>
                <a:cubicBezTo>
                  <a:pt x="135715" y="13283"/>
                  <a:pt x="132133" y="15362"/>
                  <a:pt x="130203" y="18740"/>
                </a:cubicBezTo>
                <a:cubicBezTo>
                  <a:pt x="128586" y="17510"/>
                  <a:pt x="126644" y="16876"/>
                  <a:pt x="124686" y="16876"/>
                </a:cubicBezTo>
                <a:cubicBezTo>
                  <a:pt x="123364" y="16876"/>
                  <a:pt x="122035" y="17165"/>
                  <a:pt x="120793" y="17756"/>
                </a:cubicBezTo>
                <a:cubicBezTo>
                  <a:pt x="118994" y="13551"/>
                  <a:pt x="114921" y="11117"/>
                  <a:pt x="110705" y="11117"/>
                </a:cubicBezTo>
                <a:cubicBezTo>
                  <a:pt x="108743" y="11117"/>
                  <a:pt x="106751" y="11644"/>
                  <a:pt x="104942" y="12763"/>
                </a:cubicBezTo>
                <a:cubicBezTo>
                  <a:pt x="106315" y="7455"/>
                  <a:pt x="102993" y="2054"/>
                  <a:pt x="97648" y="866"/>
                </a:cubicBezTo>
                <a:cubicBezTo>
                  <a:pt x="96939" y="709"/>
                  <a:pt x="96232" y="634"/>
                  <a:pt x="95536" y="634"/>
                </a:cubicBezTo>
                <a:cubicBezTo>
                  <a:pt x="90965" y="634"/>
                  <a:pt x="86880" y="3881"/>
                  <a:pt x="86010" y="8569"/>
                </a:cubicBezTo>
                <a:lnTo>
                  <a:pt x="85657" y="8569"/>
                </a:lnTo>
                <a:cubicBezTo>
                  <a:pt x="84228" y="8569"/>
                  <a:pt x="82799" y="8847"/>
                  <a:pt x="81481" y="9404"/>
                </a:cubicBezTo>
                <a:cubicBezTo>
                  <a:pt x="80980" y="5358"/>
                  <a:pt x="77843" y="2147"/>
                  <a:pt x="73816" y="1571"/>
                </a:cubicBezTo>
                <a:cubicBezTo>
                  <a:pt x="73385" y="1510"/>
                  <a:pt x="72955" y="1480"/>
                  <a:pt x="72529" y="1480"/>
                </a:cubicBezTo>
                <a:cubicBezTo>
                  <a:pt x="68961" y="1480"/>
                  <a:pt x="65681" y="3584"/>
                  <a:pt x="64238" y="6917"/>
                </a:cubicBezTo>
                <a:cubicBezTo>
                  <a:pt x="63056" y="6484"/>
                  <a:pt x="61819" y="6270"/>
                  <a:pt x="60583" y="6270"/>
                </a:cubicBezTo>
                <a:cubicBezTo>
                  <a:pt x="59220" y="6270"/>
                  <a:pt x="57858" y="6531"/>
                  <a:pt x="56573" y="7047"/>
                </a:cubicBezTo>
                <a:cubicBezTo>
                  <a:pt x="54953" y="2753"/>
                  <a:pt x="50843" y="1"/>
                  <a:pt x="46379"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09" name="Google Shape;1009;p56"/>
          <p:cNvSpPr txBox="1">
            <a:spLocks noGrp="1"/>
          </p:cNvSpPr>
          <p:nvPr>
            <p:ph type="title"/>
          </p:nvPr>
        </p:nvSpPr>
        <p:spPr>
          <a:xfrm>
            <a:off x="4121029" y="270007"/>
            <a:ext cx="1831024" cy="505543"/>
          </a:xfrm>
          <a:custGeom>
            <a:avLst/>
            <a:gdLst>
              <a:gd name="connsiteX0" fmla="*/ 0 w 1831024"/>
              <a:gd name="connsiteY0" fmla="*/ 0 h 505543"/>
              <a:gd name="connsiteX1" fmla="*/ 628652 w 1831024"/>
              <a:gd name="connsiteY1" fmla="*/ 0 h 505543"/>
              <a:gd name="connsiteX2" fmla="*/ 1184062 w 1831024"/>
              <a:gd name="connsiteY2" fmla="*/ 0 h 505543"/>
              <a:gd name="connsiteX3" fmla="*/ 1831024 w 1831024"/>
              <a:gd name="connsiteY3" fmla="*/ 0 h 505543"/>
              <a:gd name="connsiteX4" fmla="*/ 1831024 w 1831024"/>
              <a:gd name="connsiteY4" fmla="*/ 505543 h 505543"/>
              <a:gd name="connsiteX5" fmla="*/ 1220683 w 1831024"/>
              <a:gd name="connsiteY5" fmla="*/ 505543 h 505543"/>
              <a:gd name="connsiteX6" fmla="*/ 665272 w 1831024"/>
              <a:gd name="connsiteY6" fmla="*/ 505543 h 505543"/>
              <a:gd name="connsiteX7" fmla="*/ 0 w 1831024"/>
              <a:gd name="connsiteY7" fmla="*/ 505543 h 505543"/>
              <a:gd name="connsiteX8" fmla="*/ 0 w 1831024"/>
              <a:gd name="connsiteY8" fmla="*/ 0 h 505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1024" h="505543" fill="none" extrusionOk="0">
                <a:moveTo>
                  <a:pt x="0" y="0"/>
                </a:moveTo>
                <a:cubicBezTo>
                  <a:pt x="288257" y="-29989"/>
                  <a:pt x="346109" y="14669"/>
                  <a:pt x="628652" y="0"/>
                </a:cubicBezTo>
                <a:cubicBezTo>
                  <a:pt x="911195" y="-14669"/>
                  <a:pt x="1020498" y="12370"/>
                  <a:pt x="1184062" y="0"/>
                </a:cubicBezTo>
                <a:cubicBezTo>
                  <a:pt x="1347626" y="-12370"/>
                  <a:pt x="1652619" y="379"/>
                  <a:pt x="1831024" y="0"/>
                </a:cubicBezTo>
                <a:cubicBezTo>
                  <a:pt x="1847846" y="103593"/>
                  <a:pt x="1835879" y="342233"/>
                  <a:pt x="1831024" y="505543"/>
                </a:cubicBezTo>
                <a:cubicBezTo>
                  <a:pt x="1542224" y="478482"/>
                  <a:pt x="1447470" y="530673"/>
                  <a:pt x="1220683" y="505543"/>
                </a:cubicBezTo>
                <a:cubicBezTo>
                  <a:pt x="993896" y="480413"/>
                  <a:pt x="837682" y="490370"/>
                  <a:pt x="665272" y="505543"/>
                </a:cubicBezTo>
                <a:cubicBezTo>
                  <a:pt x="492862" y="520716"/>
                  <a:pt x="266111" y="493283"/>
                  <a:pt x="0" y="505543"/>
                </a:cubicBezTo>
                <a:cubicBezTo>
                  <a:pt x="20436" y="321646"/>
                  <a:pt x="10626" y="207410"/>
                  <a:pt x="0" y="0"/>
                </a:cubicBezTo>
                <a:close/>
              </a:path>
              <a:path w="1831024" h="505543" stroke="0" extrusionOk="0">
                <a:moveTo>
                  <a:pt x="0" y="0"/>
                </a:moveTo>
                <a:cubicBezTo>
                  <a:pt x="193505" y="616"/>
                  <a:pt x="409177" y="-5936"/>
                  <a:pt x="646962" y="0"/>
                </a:cubicBezTo>
                <a:cubicBezTo>
                  <a:pt x="884747" y="5936"/>
                  <a:pt x="1078232" y="-1377"/>
                  <a:pt x="1238993" y="0"/>
                </a:cubicBezTo>
                <a:cubicBezTo>
                  <a:pt x="1399754" y="1377"/>
                  <a:pt x="1572733" y="-23177"/>
                  <a:pt x="1831024" y="0"/>
                </a:cubicBezTo>
                <a:cubicBezTo>
                  <a:pt x="1835297" y="123828"/>
                  <a:pt x="1837264" y="349585"/>
                  <a:pt x="1831024" y="505543"/>
                </a:cubicBezTo>
                <a:cubicBezTo>
                  <a:pt x="1670109" y="510596"/>
                  <a:pt x="1515902" y="517500"/>
                  <a:pt x="1238993" y="505543"/>
                </a:cubicBezTo>
                <a:cubicBezTo>
                  <a:pt x="962084" y="493586"/>
                  <a:pt x="830884" y="506260"/>
                  <a:pt x="592031" y="505543"/>
                </a:cubicBezTo>
                <a:cubicBezTo>
                  <a:pt x="353178" y="504826"/>
                  <a:pt x="152047" y="526963"/>
                  <a:pt x="0" y="505543"/>
                </a:cubicBezTo>
                <a:cubicBezTo>
                  <a:pt x="16755" y="391074"/>
                  <a:pt x="6635" y="107601"/>
                  <a:pt x="0" y="0"/>
                </a:cubicBezTo>
                <a:close/>
              </a:path>
            </a:pathLst>
          </a:custGeom>
          <a:ln w="19050">
            <a:solidFill>
              <a:schemeClr val="accent3">
                <a:lumMod val="75000"/>
              </a:schemeClr>
            </a:solidFill>
            <a:extLst>
              <a:ext uri="{C807C97D-BFC1-408E-A445-0C87EB9F89A2}">
                <ask:lineSketchStyleProps xmlns:ask="http://schemas.microsoft.com/office/drawing/2018/sketchyshapes" sd="4205546383">
                  <a:prstGeom prst="rect">
                    <a:avLst/>
                  </a:prstGeom>
                  <ask:type>
                    <ask:lineSketchFreehand/>
                  </ask:type>
                </ask:lineSketchStyleProps>
              </a:ext>
            </a:extLst>
          </a:ln>
        </p:spPr>
        <p:txBody>
          <a:bodyPr spcFirstLastPara="1" wrap="square" lIns="91425" tIns="91425" rIns="91425" bIns="91425" anchor="ctr" anchorCtr="0">
            <a:noAutofit/>
          </a:bodyPr>
          <a:lstStyle/>
          <a:p>
            <a:pPr marL="0" lvl="0" indent="0" algn="ctr" rtl="0">
              <a:spcBef>
                <a:spcPts val="0"/>
              </a:spcBef>
              <a:spcAft>
                <a:spcPts val="0"/>
              </a:spcAft>
              <a:buNone/>
            </a:pPr>
            <a:r>
              <a:rPr lang="vi-VN" b="1" dirty="0">
                <a:solidFill>
                  <a:srgbClr val="FF0000"/>
                </a:solidFill>
                <a:latin typeface="+mj-lt"/>
              </a:rPr>
              <a:t>2. Câu 2</a:t>
            </a:r>
            <a:endParaRPr b="1" dirty="0">
              <a:solidFill>
                <a:srgbClr val="FF0000"/>
              </a:solidFill>
              <a:latin typeface="+mj-lt"/>
            </a:endParaRPr>
          </a:p>
        </p:txBody>
      </p:sp>
      <p:grpSp>
        <p:nvGrpSpPr>
          <p:cNvPr id="1018" name="Google Shape;1018;p56"/>
          <p:cNvGrpSpPr/>
          <p:nvPr/>
        </p:nvGrpSpPr>
        <p:grpSpPr>
          <a:xfrm>
            <a:off x="-151889" y="4710763"/>
            <a:ext cx="9470928" cy="636960"/>
            <a:chOff x="-163512" y="4483850"/>
            <a:chExt cx="9470928" cy="812055"/>
          </a:xfrm>
        </p:grpSpPr>
        <p:sp>
          <p:nvSpPr>
            <p:cNvPr id="1019" name="Google Shape;1019;p56"/>
            <p:cNvSpPr/>
            <p:nvPr/>
          </p:nvSpPr>
          <p:spPr>
            <a:xfrm flipH="1">
              <a:off x="-163512" y="4483850"/>
              <a:ext cx="9470914" cy="724988"/>
            </a:xfrm>
            <a:custGeom>
              <a:avLst/>
              <a:gdLst/>
              <a:ahLst/>
              <a:cxnLst/>
              <a:rect l="l" t="t" r="r" b="b"/>
              <a:pathLst>
                <a:path w="63393" h="13346" extrusionOk="0">
                  <a:moveTo>
                    <a:pt x="32303" y="0"/>
                  </a:moveTo>
                  <a:cubicBezTo>
                    <a:pt x="19678" y="0"/>
                    <a:pt x="8266" y="2351"/>
                    <a:pt x="1" y="6218"/>
                  </a:cubicBezTo>
                  <a:lnTo>
                    <a:pt x="1" y="12550"/>
                  </a:lnTo>
                  <a:cubicBezTo>
                    <a:pt x="3214" y="11867"/>
                    <a:pt x="6512" y="11526"/>
                    <a:pt x="9816" y="11526"/>
                  </a:cubicBezTo>
                  <a:cubicBezTo>
                    <a:pt x="10918" y="11526"/>
                    <a:pt x="12019" y="11564"/>
                    <a:pt x="13119" y="11640"/>
                  </a:cubicBezTo>
                  <a:cubicBezTo>
                    <a:pt x="19372" y="12108"/>
                    <a:pt x="25329" y="12576"/>
                    <a:pt x="29926" y="12576"/>
                  </a:cubicBezTo>
                  <a:cubicBezTo>
                    <a:pt x="30542" y="12576"/>
                    <a:pt x="31133" y="12568"/>
                    <a:pt x="31697" y="12550"/>
                  </a:cubicBezTo>
                  <a:cubicBezTo>
                    <a:pt x="35730" y="12454"/>
                    <a:pt x="41062" y="12006"/>
                    <a:pt x="45225" y="12006"/>
                  </a:cubicBezTo>
                  <a:cubicBezTo>
                    <a:pt x="45993" y="12006"/>
                    <a:pt x="46720" y="12022"/>
                    <a:pt x="47393" y="12057"/>
                  </a:cubicBezTo>
                  <a:cubicBezTo>
                    <a:pt x="51146" y="12284"/>
                    <a:pt x="58995" y="13194"/>
                    <a:pt x="63393" y="13346"/>
                  </a:cubicBezTo>
                  <a:lnTo>
                    <a:pt x="63393" y="5687"/>
                  </a:lnTo>
                  <a:cubicBezTo>
                    <a:pt x="55241" y="2161"/>
                    <a:pt x="44322" y="0"/>
                    <a:pt x="3230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0" name="Google Shape;1020;p56"/>
            <p:cNvSpPr/>
            <p:nvPr/>
          </p:nvSpPr>
          <p:spPr>
            <a:xfrm>
              <a:off x="-163498" y="4578250"/>
              <a:ext cx="9470914" cy="340922"/>
            </a:xfrm>
            <a:custGeom>
              <a:avLst/>
              <a:gdLst/>
              <a:ahLst/>
              <a:cxnLst/>
              <a:rect l="l" t="t" r="r" b="b"/>
              <a:pathLst>
                <a:path w="63393" h="4809" extrusionOk="0">
                  <a:moveTo>
                    <a:pt x="11264" y="1"/>
                  </a:moveTo>
                  <a:cubicBezTo>
                    <a:pt x="7442" y="1"/>
                    <a:pt x="3626" y="613"/>
                    <a:pt x="1" y="1768"/>
                  </a:cubicBezTo>
                  <a:lnTo>
                    <a:pt x="1" y="3209"/>
                  </a:lnTo>
                  <a:cubicBezTo>
                    <a:pt x="3291" y="2516"/>
                    <a:pt x="6626" y="2153"/>
                    <a:pt x="9971" y="2153"/>
                  </a:cubicBezTo>
                  <a:cubicBezTo>
                    <a:pt x="11020" y="2153"/>
                    <a:pt x="12069" y="2189"/>
                    <a:pt x="13119" y="2261"/>
                  </a:cubicBezTo>
                  <a:cubicBezTo>
                    <a:pt x="20006" y="2774"/>
                    <a:pt x="26716" y="4809"/>
                    <a:pt x="31471" y="4809"/>
                  </a:cubicBezTo>
                  <a:cubicBezTo>
                    <a:pt x="31637" y="4809"/>
                    <a:pt x="31801" y="4806"/>
                    <a:pt x="31962" y="4801"/>
                  </a:cubicBezTo>
                  <a:cubicBezTo>
                    <a:pt x="36472" y="4693"/>
                    <a:pt x="42459" y="2662"/>
                    <a:pt x="46752" y="2662"/>
                  </a:cubicBezTo>
                  <a:cubicBezTo>
                    <a:pt x="46970" y="2662"/>
                    <a:pt x="47184" y="2667"/>
                    <a:pt x="47393" y="2678"/>
                  </a:cubicBezTo>
                  <a:cubicBezTo>
                    <a:pt x="51146" y="2905"/>
                    <a:pt x="58995" y="3815"/>
                    <a:pt x="63393" y="3967"/>
                  </a:cubicBezTo>
                  <a:lnTo>
                    <a:pt x="63393" y="3171"/>
                  </a:lnTo>
                  <a:cubicBezTo>
                    <a:pt x="58995" y="3019"/>
                    <a:pt x="51601" y="1010"/>
                    <a:pt x="47886" y="820"/>
                  </a:cubicBezTo>
                  <a:cubicBezTo>
                    <a:pt x="47601" y="803"/>
                    <a:pt x="47305" y="795"/>
                    <a:pt x="46999" y="795"/>
                  </a:cubicBezTo>
                  <a:cubicBezTo>
                    <a:pt x="42615" y="795"/>
                    <a:pt x="36162" y="2460"/>
                    <a:pt x="31697" y="2602"/>
                  </a:cubicBezTo>
                  <a:cubicBezTo>
                    <a:pt x="31572" y="2605"/>
                    <a:pt x="31447" y="2607"/>
                    <a:pt x="31321" y="2607"/>
                  </a:cubicBezTo>
                  <a:cubicBezTo>
                    <a:pt x="26582" y="2607"/>
                    <a:pt x="20252" y="579"/>
                    <a:pt x="13346" y="62"/>
                  </a:cubicBezTo>
                  <a:cubicBezTo>
                    <a:pt x="12653" y="21"/>
                    <a:pt x="11958" y="1"/>
                    <a:pt x="11264"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1" name="Google Shape;1021;p56"/>
            <p:cNvSpPr/>
            <p:nvPr/>
          </p:nvSpPr>
          <p:spPr>
            <a:xfrm>
              <a:off x="-163498" y="4671945"/>
              <a:ext cx="9470914" cy="623960"/>
            </a:xfrm>
            <a:custGeom>
              <a:avLst/>
              <a:gdLst/>
              <a:ahLst/>
              <a:cxnLst/>
              <a:rect l="l" t="t" r="r" b="b"/>
              <a:pathLst>
                <a:path w="63393" h="6706" extrusionOk="0">
                  <a:moveTo>
                    <a:pt x="9966" y="1"/>
                  </a:moveTo>
                  <a:cubicBezTo>
                    <a:pt x="6612" y="1"/>
                    <a:pt x="3263" y="364"/>
                    <a:pt x="1" y="1057"/>
                  </a:cubicBezTo>
                  <a:lnTo>
                    <a:pt x="1" y="6706"/>
                  </a:lnTo>
                  <a:lnTo>
                    <a:pt x="63393" y="6706"/>
                  </a:lnTo>
                  <a:lnTo>
                    <a:pt x="63393" y="1815"/>
                  </a:lnTo>
                  <a:cubicBezTo>
                    <a:pt x="58995" y="1663"/>
                    <a:pt x="51146" y="753"/>
                    <a:pt x="47393" y="526"/>
                  </a:cubicBezTo>
                  <a:cubicBezTo>
                    <a:pt x="46723" y="491"/>
                    <a:pt x="45999" y="476"/>
                    <a:pt x="45236" y="476"/>
                  </a:cubicBezTo>
                  <a:cubicBezTo>
                    <a:pt x="41071" y="476"/>
                    <a:pt x="35734" y="929"/>
                    <a:pt x="31697" y="1057"/>
                  </a:cubicBezTo>
                  <a:cubicBezTo>
                    <a:pt x="31255" y="1067"/>
                    <a:pt x="30796" y="1072"/>
                    <a:pt x="30322" y="1072"/>
                  </a:cubicBezTo>
                  <a:cubicBezTo>
                    <a:pt x="25675" y="1072"/>
                    <a:pt x="19553" y="591"/>
                    <a:pt x="13119" y="109"/>
                  </a:cubicBezTo>
                  <a:cubicBezTo>
                    <a:pt x="12069" y="37"/>
                    <a:pt x="11018" y="1"/>
                    <a:pt x="996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022" name="Google Shape;1022;p56"/>
          <p:cNvGrpSpPr/>
          <p:nvPr/>
        </p:nvGrpSpPr>
        <p:grpSpPr>
          <a:xfrm>
            <a:off x="1379408" y="112019"/>
            <a:ext cx="547363" cy="977504"/>
            <a:chOff x="4135095" y="2070610"/>
            <a:chExt cx="873810" cy="1864396"/>
          </a:xfrm>
        </p:grpSpPr>
        <p:sp>
          <p:nvSpPr>
            <p:cNvPr id="1023" name="Google Shape;1023;p56"/>
            <p:cNvSpPr/>
            <p:nvPr/>
          </p:nvSpPr>
          <p:spPr>
            <a:xfrm flipH="1">
              <a:off x="4135095" y="2070610"/>
              <a:ext cx="264824" cy="177451"/>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4" name="Google Shape;1024;p56"/>
            <p:cNvSpPr/>
            <p:nvPr/>
          </p:nvSpPr>
          <p:spPr>
            <a:xfrm>
              <a:off x="4583575" y="2787891"/>
              <a:ext cx="425330" cy="284999"/>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5" name="Google Shape;1025;p56"/>
            <p:cNvSpPr/>
            <p:nvPr/>
          </p:nvSpPr>
          <p:spPr>
            <a:xfrm rot="-899991" flipH="1">
              <a:off x="4439590" y="3726310"/>
              <a:ext cx="264822" cy="177450"/>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54" name="Google Shape;205;p14">
            <a:extLst>
              <a:ext uri="{FF2B5EF4-FFF2-40B4-BE49-F238E27FC236}">
                <a16:creationId xmlns:a16="http://schemas.microsoft.com/office/drawing/2014/main" id="{2DBAAF82-2F9D-921E-EF20-1FE8B7C4087C}"/>
              </a:ext>
            </a:extLst>
          </p:cNvPr>
          <p:cNvGrpSpPr/>
          <p:nvPr/>
        </p:nvGrpSpPr>
        <p:grpSpPr>
          <a:xfrm flipH="1">
            <a:off x="-325224" y="4118162"/>
            <a:ext cx="1591828" cy="1389736"/>
            <a:chOff x="4142208" y="467618"/>
            <a:chExt cx="6602838" cy="5563600"/>
          </a:xfrm>
        </p:grpSpPr>
        <p:sp>
          <p:nvSpPr>
            <p:cNvPr id="56" name="Google Shape;207;p14">
              <a:extLst>
                <a:ext uri="{FF2B5EF4-FFF2-40B4-BE49-F238E27FC236}">
                  <a16:creationId xmlns:a16="http://schemas.microsoft.com/office/drawing/2014/main" id="{0B62348A-75AC-F4AD-7D44-2ECAA11F72F6}"/>
                </a:ext>
              </a:extLst>
            </p:cNvPr>
            <p:cNvSpPr/>
            <p:nvPr/>
          </p:nvSpPr>
          <p:spPr>
            <a:xfrm>
              <a:off x="6735855" y="1197418"/>
              <a:ext cx="488342" cy="1746440"/>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08;p14">
              <a:extLst>
                <a:ext uri="{FF2B5EF4-FFF2-40B4-BE49-F238E27FC236}">
                  <a16:creationId xmlns:a16="http://schemas.microsoft.com/office/drawing/2014/main" id="{FA47A4EC-6578-880A-E729-F18F33B43BD8}"/>
                </a:ext>
              </a:extLst>
            </p:cNvPr>
            <p:cNvSpPr/>
            <p:nvPr/>
          </p:nvSpPr>
          <p:spPr>
            <a:xfrm>
              <a:off x="6083942" y="677063"/>
              <a:ext cx="630109" cy="536486"/>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09;p14">
              <a:extLst>
                <a:ext uri="{FF2B5EF4-FFF2-40B4-BE49-F238E27FC236}">
                  <a16:creationId xmlns:a16="http://schemas.microsoft.com/office/drawing/2014/main" id="{E0414F56-B88A-580E-A97F-1A869DAF8BA3}"/>
                </a:ext>
              </a:extLst>
            </p:cNvPr>
            <p:cNvSpPr/>
            <p:nvPr/>
          </p:nvSpPr>
          <p:spPr>
            <a:xfrm>
              <a:off x="5925256" y="1152333"/>
              <a:ext cx="788796" cy="288665"/>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10;p14">
              <a:extLst>
                <a:ext uri="{FF2B5EF4-FFF2-40B4-BE49-F238E27FC236}">
                  <a16:creationId xmlns:a16="http://schemas.microsoft.com/office/drawing/2014/main" id="{C53920B2-8B97-BAB1-428B-14A0398A47E5}"/>
                </a:ext>
              </a:extLst>
            </p:cNvPr>
            <p:cNvSpPr/>
            <p:nvPr/>
          </p:nvSpPr>
          <p:spPr>
            <a:xfrm>
              <a:off x="6733783" y="1099898"/>
              <a:ext cx="892630" cy="258673"/>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11;p14">
              <a:extLst>
                <a:ext uri="{FF2B5EF4-FFF2-40B4-BE49-F238E27FC236}">
                  <a16:creationId xmlns:a16="http://schemas.microsoft.com/office/drawing/2014/main" id="{2337443C-D66A-5413-7164-7438D5BC6E92}"/>
                </a:ext>
              </a:extLst>
            </p:cNvPr>
            <p:cNvSpPr/>
            <p:nvPr/>
          </p:nvSpPr>
          <p:spPr>
            <a:xfrm>
              <a:off x="6688846" y="467618"/>
              <a:ext cx="547733" cy="754563"/>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12;p14">
              <a:extLst>
                <a:ext uri="{FF2B5EF4-FFF2-40B4-BE49-F238E27FC236}">
                  <a16:creationId xmlns:a16="http://schemas.microsoft.com/office/drawing/2014/main" id="{568CDA0C-2789-EAD2-7148-52CBE3EAF176}"/>
                </a:ext>
              </a:extLst>
            </p:cNvPr>
            <p:cNvSpPr/>
            <p:nvPr/>
          </p:nvSpPr>
          <p:spPr>
            <a:xfrm>
              <a:off x="6241346" y="1223365"/>
              <a:ext cx="485876" cy="781348"/>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13;p14">
              <a:extLst>
                <a:ext uri="{FF2B5EF4-FFF2-40B4-BE49-F238E27FC236}">
                  <a16:creationId xmlns:a16="http://schemas.microsoft.com/office/drawing/2014/main" id="{AD9C7D7C-8F8E-33E0-0E9F-CFBE0653994F}"/>
                </a:ext>
              </a:extLst>
            </p:cNvPr>
            <p:cNvSpPr/>
            <p:nvPr/>
          </p:nvSpPr>
          <p:spPr>
            <a:xfrm>
              <a:off x="5925256" y="1144885"/>
              <a:ext cx="801966" cy="296113"/>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14;p14">
              <a:extLst>
                <a:ext uri="{FF2B5EF4-FFF2-40B4-BE49-F238E27FC236}">
                  <a16:creationId xmlns:a16="http://schemas.microsoft.com/office/drawing/2014/main" id="{9EA1BF75-2412-D825-68CB-163C92615DFE}"/>
                </a:ext>
              </a:extLst>
            </p:cNvPr>
            <p:cNvSpPr/>
            <p:nvPr/>
          </p:nvSpPr>
          <p:spPr>
            <a:xfrm>
              <a:off x="6083942" y="677359"/>
              <a:ext cx="643280" cy="546055"/>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215;p14">
              <a:extLst>
                <a:ext uri="{FF2B5EF4-FFF2-40B4-BE49-F238E27FC236}">
                  <a16:creationId xmlns:a16="http://schemas.microsoft.com/office/drawing/2014/main" id="{889CA7CE-C077-110F-D562-1163BC6D0286}"/>
                </a:ext>
              </a:extLst>
            </p:cNvPr>
            <p:cNvSpPr/>
            <p:nvPr/>
          </p:nvSpPr>
          <p:spPr>
            <a:xfrm>
              <a:off x="6615939" y="468013"/>
              <a:ext cx="620639" cy="729455"/>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216;p14">
              <a:extLst>
                <a:ext uri="{FF2B5EF4-FFF2-40B4-BE49-F238E27FC236}">
                  <a16:creationId xmlns:a16="http://schemas.microsoft.com/office/drawing/2014/main" id="{4B853118-DAD4-CC4A-A27A-92C6CE042CA6}"/>
                </a:ext>
              </a:extLst>
            </p:cNvPr>
            <p:cNvSpPr/>
            <p:nvPr/>
          </p:nvSpPr>
          <p:spPr>
            <a:xfrm>
              <a:off x="9121382" y="1356894"/>
              <a:ext cx="475616" cy="2310056"/>
            </a:xfrm>
            <a:custGeom>
              <a:avLst/>
              <a:gdLst/>
              <a:ahLst/>
              <a:cxnLst/>
              <a:rect l="l" t="t" r="r" b="b"/>
              <a:pathLst>
                <a:path w="9642" h="46831" extrusionOk="0">
                  <a:moveTo>
                    <a:pt x="1" y="0"/>
                  </a:moveTo>
                  <a:lnTo>
                    <a:pt x="1" y="9"/>
                  </a:lnTo>
                  <a:cubicBezTo>
                    <a:pt x="1" y="9"/>
                    <a:pt x="1680" y="12298"/>
                    <a:pt x="1530" y="18204"/>
                  </a:cubicBezTo>
                  <a:cubicBezTo>
                    <a:pt x="1379" y="24102"/>
                    <a:pt x="159" y="46365"/>
                    <a:pt x="159" y="46365"/>
                  </a:cubicBezTo>
                  <a:cubicBezTo>
                    <a:pt x="1643" y="45885"/>
                    <a:pt x="2768" y="45288"/>
                    <a:pt x="4162" y="45288"/>
                  </a:cubicBezTo>
                  <a:cubicBezTo>
                    <a:pt x="4346" y="45288"/>
                    <a:pt x="4535" y="45299"/>
                    <a:pt x="4729" y="45321"/>
                  </a:cubicBezTo>
                  <a:cubicBezTo>
                    <a:pt x="5479" y="45410"/>
                    <a:pt x="5971" y="46831"/>
                    <a:pt x="6534" y="46831"/>
                  </a:cubicBezTo>
                  <a:cubicBezTo>
                    <a:pt x="6605" y="46831"/>
                    <a:pt x="6677" y="46808"/>
                    <a:pt x="6751" y="46758"/>
                  </a:cubicBezTo>
                  <a:cubicBezTo>
                    <a:pt x="7402" y="46315"/>
                    <a:pt x="8605" y="45872"/>
                    <a:pt x="8605" y="45872"/>
                  </a:cubicBezTo>
                  <a:cubicBezTo>
                    <a:pt x="9641" y="23517"/>
                    <a:pt x="1" y="0"/>
                    <a:pt x="1" y="0"/>
                  </a:cubicBezTo>
                  <a:close/>
                </a:path>
              </a:pathLst>
            </a:custGeom>
            <a:solidFill>
              <a:srgbClr val="754C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217;p14">
              <a:extLst>
                <a:ext uri="{FF2B5EF4-FFF2-40B4-BE49-F238E27FC236}">
                  <a16:creationId xmlns:a16="http://schemas.microsoft.com/office/drawing/2014/main" id="{B6D7EDE0-7021-E8C2-C0B8-58E7CEC9C345}"/>
                </a:ext>
              </a:extLst>
            </p:cNvPr>
            <p:cNvSpPr/>
            <p:nvPr/>
          </p:nvSpPr>
          <p:spPr>
            <a:xfrm>
              <a:off x="8340084" y="601542"/>
              <a:ext cx="751702" cy="773948"/>
            </a:xfrm>
            <a:custGeom>
              <a:avLst/>
              <a:gdLst/>
              <a:ahLst/>
              <a:cxnLst/>
              <a:rect l="l" t="t" r="r" b="b"/>
              <a:pathLst>
                <a:path w="15239" h="15690" extrusionOk="0">
                  <a:moveTo>
                    <a:pt x="0" y="0"/>
                  </a:moveTo>
                  <a:lnTo>
                    <a:pt x="4069" y="6375"/>
                  </a:lnTo>
                  <a:lnTo>
                    <a:pt x="9557" y="7937"/>
                  </a:lnTo>
                  <a:lnTo>
                    <a:pt x="5832" y="9290"/>
                  </a:lnTo>
                  <a:lnTo>
                    <a:pt x="11303" y="9357"/>
                  </a:lnTo>
                  <a:lnTo>
                    <a:pt x="8655" y="11212"/>
                  </a:lnTo>
                  <a:cubicBezTo>
                    <a:pt x="11287" y="12515"/>
                    <a:pt x="15230" y="15689"/>
                    <a:pt x="15230" y="15689"/>
                  </a:cubicBezTo>
                  <a:lnTo>
                    <a:pt x="15238" y="15681"/>
                  </a:lnTo>
                  <a:cubicBezTo>
                    <a:pt x="13551" y="494"/>
                    <a:pt x="1" y="0"/>
                    <a:pt x="0"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218;p14">
              <a:extLst>
                <a:ext uri="{FF2B5EF4-FFF2-40B4-BE49-F238E27FC236}">
                  <a16:creationId xmlns:a16="http://schemas.microsoft.com/office/drawing/2014/main" id="{083B141F-C3F3-7AB3-75CC-2FE556FDB846}"/>
                </a:ext>
              </a:extLst>
            </p:cNvPr>
            <p:cNvSpPr/>
            <p:nvPr/>
          </p:nvSpPr>
          <p:spPr>
            <a:xfrm>
              <a:off x="8040074" y="1258042"/>
              <a:ext cx="1051268" cy="330494"/>
            </a:xfrm>
            <a:custGeom>
              <a:avLst/>
              <a:gdLst/>
              <a:ahLst/>
              <a:cxnLst/>
              <a:rect l="l" t="t" r="r" b="b"/>
              <a:pathLst>
                <a:path w="21312" h="6700" extrusionOk="0">
                  <a:moveTo>
                    <a:pt x="12616" y="1"/>
                  </a:moveTo>
                  <a:cubicBezTo>
                    <a:pt x="4608" y="1"/>
                    <a:pt x="1" y="6382"/>
                    <a:pt x="1" y="6382"/>
                  </a:cubicBezTo>
                  <a:lnTo>
                    <a:pt x="7461" y="6541"/>
                  </a:lnTo>
                  <a:lnTo>
                    <a:pt x="11813" y="2798"/>
                  </a:lnTo>
                  <a:lnTo>
                    <a:pt x="10828" y="6699"/>
                  </a:lnTo>
                  <a:lnTo>
                    <a:pt x="13960" y="2130"/>
                  </a:lnTo>
                  <a:lnTo>
                    <a:pt x="13977" y="5396"/>
                  </a:lnTo>
                  <a:cubicBezTo>
                    <a:pt x="16517" y="3917"/>
                    <a:pt x="21312" y="2380"/>
                    <a:pt x="21312" y="2380"/>
                  </a:cubicBezTo>
                  <a:cubicBezTo>
                    <a:pt x="18091" y="655"/>
                    <a:pt x="15180" y="1"/>
                    <a:pt x="12616"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219;p14">
              <a:extLst>
                <a:ext uri="{FF2B5EF4-FFF2-40B4-BE49-F238E27FC236}">
                  <a16:creationId xmlns:a16="http://schemas.microsoft.com/office/drawing/2014/main" id="{09F350F8-C4CA-E83E-6457-8EEA9999348D}"/>
                </a:ext>
              </a:extLst>
            </p:cNvPr>
            <p:cNvSpPr/>
            <p:nvPr/>
          </p:nvSpPr>
          <p:spPr>
            <a:xfrm>
              <a:off x="9116054" y="1273975"/>
              <a:ext cx="1147259" cy="347907"/>
            </a:xfrm>
            <a:custGeom>
              <a:avLst/>
              <a:gdLst/>
              <a:ahLst/>
              <a:cxnLst/>
              <a:rect l="l" t="t" r="r" b="b"/>
              <a:pathLst>
                <a:path w="23258" h="7053" extrusionOk="0">
                  <a:moveTo>
                    <a:pt x="8807" y="0"/>
                  </a:moveTo>
                  <a:cubicBezTo>
                    <a:pt x="6133" y="0"/>
                    <a:pt x="3172" y="646"/>
                    <a:pt x="0" y="2333"/>
                  </a:cubicBezTo>
                  <a:cubicBezTo>
                    <a:pt x="0" y="2333"/>
                    <a:pt x="5297" y="4037"/>
                    <a:pt x="8162" y="5633"/>
                  </a:cubicBezTo>
                  <a:lnTo>
                    <a:pt x="7870" y="2208"/>
                  </a:lnTo>
                  <a:lnTo>
                    <a:pt x="11671" y="7053"/>
                  </a:lnTo>
                  <a:lnTo>
                    <a:pt x="10225" y="2951"/>
                  </a:lnTo>
                  <a:lnTo>
                    <a:pt x="10225" y="2951"/>
                  </a:lnTo>
                  <a:lnTo>
                    <a:pt x="15263" y="6953"/>
                  </a:lnTo>
                  <a:lnTo>
                    <a:pt x="23258" y="6928"/>
                  </a:lnTo>
                  <a:cubicBezTo>
                    <a:pt x="23258" y="6928"/>
                    <a:pt x="17566" y="0"/>
                    <a:pt x="8807"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220;p14">
              <a:extLst>
                <a:ext uri="{FF2B5EF4-FFF2-40B4-BE49-F238E27FC236}">
                  <a16:creationId xmlns:a16="http://schemas.microsoft.com/office/drawing/2014/main" id="{E79F8849-D490-742E-C8C0-7B24D7C89A4B}"/>
                </a:ext>
              </a:extLst>
            </p:cNvPr>
            <p:cNvSpPr/>
            <p:nvPr/>
          </p:nvSpPr>
          <p:spPr>
            <a:xfrm>
              <a:off x="9116054" y="472551"/>
              <a:ext cx="745092" cy="916505"/>
            </a:xfrm>
            <a:custGeom>
              <a:avLst/>
              <a:gdLst/>
              <a:ahLst/>
              <a:cxnLst/>
              <a:rect l="l" t="t" r="r" b="b"/>
              <a:pathLst>
                <a:path w="15105" h="18580" extrusionOk="0">
                  <a:moveTo>
                    <a:pt x="15104" y="1"/>
                  </a:moveTo>
                  <a:lnTo>
                    <a:pt x="15104" y="1"/>
                  </a:lnTo>
                  <a:cubicBezTo>
                    <a:pt x="15104" y="1"/>
                    <a:pt x="276" y="3025"/>
                    <a:pt x="0" y="18580"/>
                  </a:cubicBezTo>
                  <a:cubicBezTo>
                    <a:pt x="0" y="18580"/>
                    <a:pt x="4010" y="14662"/>
                    <a:pt x="6767" y="12866"/>
                  </a:cubicBezTo>
                  <a:lnTo>
                    <a:pt x="3668" y="11496"/>
                  </a:lnTo>
                  <a:lnTo>
                    <a:pt x="9674" y="10410"/>
                  </a:lnTo>
                  <a:lnTo>
                    <a:pt x="5430" y="9733"/>
                  </a:lnTo>
                  <a:lnTo>
                    <a:pt x="11295" y="7152"/>
                  </a:lnTo>
                  <a:lnTo>
                    <a:pt x="15104" y="1"/>
                  </a:ln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221;p14">
              <a:extLst>
                <a:ext uri="{FF2B5EF4-FFF2-40B4-BE49-F238E27FC236}">
                  <a16:creationId xmlns:a16="http://schemas.microsoft.com/office/drawing/2014/main" id="{F15FA41D-D43F-18B8-319B-10762E62D21B}"/>
                </a:ext>
              </a:extLst>
            </p:cNvPr>
            <p:cNvSpPr/>
            <p:nvPr/>
          </p:nvSpPr>
          <p:spPr>
            <a:xfrm>
              <a:off x="8440218" y="1389450"/>
              <a:ext cx="666809" cy="978312"/>
            </a:xfrm>
            <a:custGeom>
              <a:avLst/>
              <a:gdLst/>
              <a:ahLst/>
              <a:cxnLst/>
              <a:rect l="l" t="t" r="r" b="b"/>
              <a:pathLst>
                <a:path w="13518" h="19833" extrusionOk="0">
                  <a:moveTo>
                    <a:pt x="13517" y="0"/>
                  </a:moveTo>
                  <a:lnTo>
                    <a:pt x="13517" y="0"/>
                  </a:lnTo>
                  <a:cubicBezTo>
                    <a:pt x="1" y="6658"/>
                    <a:pt x="4027" y="19833"/>
                    <a:pt x="4027" y="19833"/>
                  </a:cubicBezTo>
                  <a:lnTo>
                    <a:pt x="8580" y="13818"/>
                  </a:lnTo>
                  <a:lnTo>
                    <a:pt x="8213" y="8020"/>
                  </a:lnTo>
                  <a:lnTo>
                    <a:pt x="10710" y="11153"/>
                  </a:lnTo>
                  <a:lnTo>
                    <a:pt x="8956" y="5882"/>
                  </a:lnTo>
                  <a:lnTo>
                    <a:pt x="11554" y="7803"/>
                  </a:lnTo>
                  <a:cubicBezTo>
                    <a:pt x="11888" y="4846"/>
                    <a:pt x="13517" y="1"/>
                    <a:pt x="13517"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222;p14">
              <a:extLst>
                <a:ext uri="{FF2B5EF4-FFF2-40B4-BE49-F238E27FC236}">
                  <a16:creationId xmlns:a16="http://schemas.microsoft.com/office/drawing/2014/main" id="{4A9F988D-669B-89D0-C57F-DE8CC482FC23}"/>
                </a:ext>
              </a:extLst>
            </p:cNvPr>
            <p:cNvSpPr/>
            <p:nvPr/>
          </p:nvSpPr>
          <p:spPr>
            <a:xfrm>
              <a:off x="8040074" y="1247140"/>
              <a:ext cx="1066954" cy="325709"/>
            </a:xfrm>
            <a:custGeom>
              <a:avLst/>
              <a:gdLst/>
              <a:ahLst/>
              <a:cxnLst/>
              <a:rect l="l" t="t" r="r" b="b"/>
              <a:pathLst>
                <a:path w="21630" h="6603" extrusionOk="0">
                  <a:moveTo>
                    <a:pt x="12504" y="0"/>
                  </a:moveTo>
                  <a:cubicBezTo>
                    <a:pt x="4684" y="0"/>
                    <a:pt x="1" y="6603"/>
                    <a:pt x="1" y="6603"/>
                  </a:cubicBezTo>
                  <a:cubicBezTo>
                    <a:pt x="6252" y="2709"/>
                    <a:pt x="11485" y="1697"/>
                    <a:pt x="15237" y="1697"/>
                  </a:cubicBezTo>
                  <a:cubicBezTo>
                    <a:pt x="19302" y="1697"/>
                    <a:pt x="21629" y="2885"/>
                    <a:pt x="21629" y="2885"/>
                  </a:cubicBezTo>
                  <a:cubicBezTo>
                    <a:pt x="18258" y="783"/>
                    <a:pt x="15195" y="0"/>
                    <a:pt x="12504"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223;p14">
              <a:extLst>
                <a:ext uri="{FF2B5EF4-FFF2-40B4-BE49-F238E27FC236}">
                  <a16:creationId xmlns:a16="http://schemas.microsoft.com/office/drawing/2014/main" id="{1C3A44DE-C047-55D0-7E00-4610A412E907}"/>
                </a:ext>
              </a:extLst>
            </p:cNvPr>
            <p:cNvSpPr/>
            <p:nvPr/>
          </p:nvSpPr>
          <p:spPr>
            <a:xfrm>
              <a:off x="8340084" y="601542"/>
              <a:ext cx="766944" cy="788352"/>
            </a:xfrm>
            <a:custGeom>
              <a:avLst/>
              <a:gdLst/>
              <a:ahLst/>
              <a:cxnLst/>
              <a:rect l="l" t="t" r="r" b="b"/>
              <a:pathLst>
                <a:path w="15548" h="15982" extrusionOk="0">
                  <a:moveTo>
                    <a:pt x="0" y="0"/>
                  </a:moveTo>
                  <a:cubicBezTo>
                    <a:pt x="1" y="1"/>
                    <a:pt x="12640" y="5464"/>
                    <a:pt x="15547" y="15982"/>
                  </a:cubicBezTo>
                  <a:cubicBezTo>
                    <a:pt x="15547" y="15982"/>
                    <a:pt x="15088" y="1379"/>
                    <a:pt x="0"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224;p14">
              <a:extLst>
                <a:ext uri="{FF2B5EF4-FFF2-40B4-BE49-F238E27FC236}">
                  <a16:creationId xmlns:a16="http://schemas.microsoft.com/office/drawing/2014/main" id="{7C4A8104-F77F-F41D-3C32-FD2540227FE0}"/>
                </a:ext>
              </a:extLst>
            </p:cNvPr>
            <p:cNvSpPr/>
            <p:nvPr/>
          </p:nvSpPr>
          <p:spPr>
            <a:xfrm>
              <a:off x="9031162" y="472551"/>
              <a:ext cx="830379" cy="884393"/>
            </a:xfrm>
            <a:custGeom>
              <a:avLst/>
              <a:gdLst/>
              <a:ahLst/>
              <a:cxnLst/>
              <a:rect l="l" t="t" r="r" b="b"/>
              <a:pathLst>
                <a:path w="16834" h="17929" extrusionOk="0">
                  <a:moveTo>
                    <a:pt x="16834" y="1"/>
                  </a:moveTo>
                  <a:cubicBezTo>
                    <a:pt x="0" y="3752"/>
                    <a:pt x="1830" y="17928"/>
                    <a:pt x="1830" y="17928"/>
                  </a:cubicBezTo>
                  <a:cubicBezTo>
                    <a:pt x="5865" y="5899"/>
                    <a:pt x="16833" y="1"/>
                    <a:pt x="16834"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225;p14">
              <a:extLst>
                <a:ext uri="{FF2B5EF4-FFF2-40B4-BE49-F238E27FC236}">
                  <a16:creationId xmlns:a16="http://schemas.microsoft.com/office/drawing/2014/main" id="{5A8208DA-DED0-BC34-030B-C8430634D8DA}"/>
                </a:ext>
              </a:extLst>
            </p:cNvPr>
            <p:cNvSpPr/>
            <p:nvPr/>
          </p:nvSpPr>
          <p:spPr>
            <a:xfrm>
              <a:off x="5858516" y="1798622"/>
              <a:ext cx="1706485" cy="847298"/>
            </a:xfrm>
            <a:custGeom>
              <a:avLst/>
              <a:gdLst/>
              <a:ahLst/>
              <a:cxnLst/>
              <a:rect l="l" t="t" r="r" b="b"/>
              <a:pathLst>
                <a:path w="34595" h="17177" extrusionOk="0">
                  <a:moveTo>
                    <a:pt x="8397" y="1"/>
                  </a:moveTo>
                  <a:cubicBezTo>
                    <a:pt x="3457" y="1"/>
                    <a:pt x="0" y="1187"/>
                    <a:pt x="0" y="1187"/>
                  </a:cubicBezTo>
                  <a:lnTo>
                    <a:pt x="10602" y="9007"/>
                  </a:lnTo>
                  <a:lnTo>
                    <a:pt x="20510" y="8104"/>
                  </a:lnTo>
                  <a:lnTo>
                    <a:pt x="20510" y="8104"/>
                  </a:lnTo>
                  <a:lnTo>
                    <a:pt x="15297" y="12657"/>
                  </a:lnTo>
                  <a:lnTo>
                    <a:pt x="15297" y="12657"/>
                  </a:lnTo>
                  <a:lnTo>
                    <a:pt x="24236" y="9341"/>
                  </a:lnTo>
                  <a:lnTo>
                    <a:pt x="21094" y="14011"/>
                  </a:lnTo>
                  <a:cubicBezTo>
                    <a:pt x="26190" y="14487"/>
                    <a:pt x="34595" y="17177"/>
                    <a:pt x="34595" y="17177"/>
                  </a:cubicBezTo>
                  <a:cubicBezTo>
                    <a:pt x="27164" y="2823"/>
                    <a:pt x="16017" y="1"/>
                    <a:pt x="8397"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226;p14">
              <a:extLst>
                <a:ext uri="{FF2B5EF4-FFF2-40B4-BE49-F238E27FC236}">
                  <a16:creationId xmlns:a16="http://schemas.microsoft.com/office/drawing/2014/main" id="{0959E695-FEC2-EF92-7695-305505003CFA}"/>
                </a:ext>
              </a:extLst>
            </p:cNvPr>
            <p:cNvSpPr/>
            <p:nvPr/>
          </p:nvSpPr>
          <p:spPr>
            <a:xfrm>
              <a:off x="5978036" y="2630284"/>
              <a:ext cx="1586964" cy="995182"/>
            </a:xfrm>
            <a:custGeom>
              <a:avLst/>
              <a:gdLst/>
              <a:ahLst/>
              <a:cxnLst/>
              <a:rect l="l" t="t" r="r" b="b"/>
              <a:pathLst>
                <a:path w="32172" h="20175" extrusionOk="0">
                  <a:moveTo>
                    <a:pt x="27268" y="1"/>
                  </a:moveTo>
                  <a:cubicBezTo>
                    <a:pt x="5320" y="1"/>
                    <a:pt x="0" y="20174"/>
                    <a:pt x="0" y="20174"/>
                  </a:cubicBezTo>
                  <a:lnTo>
                    <a:pt x="12239" y="15755"/>
                  </a:lnTo>
                  <a:lnTo>
                    <a:pt x="16984" y="6933"/>
                  </a:lnTo>
                  <a:lnTo>
                    <a:pt x="17811" y="13909"/>
                  </a:lnTo>
                  <a:lnTo>
                    <a:pt x="20050" y="4519"/>
                  </a:lnTo>
                  <a:lnTo>
                    <a:pt x="22122" y="9824"/>
                  </a:lnTo>
                  <a:cubicBezTo>
                    <a:pt x="25330" y="5830"/>
                    <a:pt x="32172" y="317"/>
                    <a:pt x="32172" y="317"/>
                  </a:cubicBezTo>
                  <a:cubicBezTo>
                    <a:pt x="30452" y="101"/>
                    <a:pt x="28818" y="1"/>
                    <a:pt x="27268"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227;p14">
              <a:extLst>
                <a:ext uri="{FF2B5EF4-FFF2-40B4-BE49-F238E27FC236}">
                  <a16:creationId xmlns:a16="http://schemas.microsoft.com/office/drawing/2014/main" id="{B92161D4-CE23-9D3B-2811-B68E3AEBC08F}"/>
                </a:ext>
              </a:extLst>
            </p:cNvPr>
            <p:cNvSpPr/>
            <p:nvPr/>
          </p:nvSpPr>
          <p:spPr>
            <a:xfrm>
              <a:off x="7155780" y="695067"/>
              <a:ext cx="1096994" cy="1957858"/>
            </a:xfrm>
            <a:custGeom>
              <a:avLst/>
              <a:gdLst/>
              <a:ahLst/>
              <a:cxnLst/>
              <a:rect l="l" t="t" r="r" b="b"/>
              <a:pathLst>
                <a:path w="22239" h="39691" extrusionOk="0">
                  <a:moveTo>
                    <a:pt x="22238" y="1"/>
                  </a:moveTo>
                  <a:lnTo>
                    <a:pt x="22238" y="1"/>
                  </a:lnTo>
                  <a:cubicBezTo>
                    <a:pt x="22238" y="1"/>
                    <a:pt x="0" y="14195"/>
                    <a:pt x="9273" y="39682"/>
                  </a:cubicBezTo>
                  <a:lnTo>
                    <a:pt x="9273" y="39691"/>
                  </a:lnTo>
                  <a:cubicBezTo>
                    <a:pt x="9273" y="39691"/>
                    <a:pt x="13350" y="30810"/>
                    <a:pt x="16700" y="26157"/>
                  </a:cubicBezTo>
                  <a:lnTo>
                    <a:pt x="10810" y="25865"/>
                  </a:lnTo>
                  <a:lnTo>
                    <a:pt x="19899" y="20343"/>
                  </a:lnTo>
                  <a:lnTo>
                    <a:pt x="19899" y="20343"/>
                  </a:lnTo>
                  <a:lnTo>
                    <a:pt x="12589" y="21905"/>
                  </a:lnTo>
                  <a:lnTo>
                    <a:pt x="20517" y="14027"/>
                  </a:lnTo>
                  <a:lnTo>
                    <a:pt x="22238" y="1"/>
                  </a:ln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228;p14">
              <a:extLst>
                <a:ext uri="{FF2B5EF4-FFF2-40B4-BE49-F238E27FC236}">
                  <a16:creationId xmlns:a16="http://schemas.microsoft.com/office/drawing/2014/main" id="{A9A40F36-9497-91C9-DEF6-3AE0810CEF74}"/>
                </a:ext>
              </a:extLst>
            </p:cNvPr>
            <p:cNvSpPr/>
            <p:nvPr/>
          </p:nvSpPr>
          <p:spPr>
            <a:xfrm>
              <a:off x="5978036" y="2624611"/>
              <a:ext cx="1621592" cy="1000855"/>
            </a:xfrm>
            <a:custGeom>
              <a:avLst/>
              <a:gdLst/>
              <a:ahLst/>
              <a:cxnLst/>
              <a:rect l="l" t="t" r="r" b="b"/>
              <a:pathLst>
                <a:path w="32874" h="20290" extrusionOk="0">
                  <a:moveTo>
                    <a:pt x="25913" y="0"/>
                  </a:moveTo>
                  <a:cubicBezTo>
                    <a:pt x="5172" y="0"/>
                    <a:pt x="0" y="20289"/>
                    <a:pt x="0" y="20289"/>
                  </a:cubicBezTo>
                  <a:cubicBezTo>
                    <a:pt x="13817" y="1962"/>
                    <a:pt x="28133" y="664"/>
                    <a:pt x="31912" y="664"/>
                  </a:cubicBezTo>
                  <a:cubicBezTo>
                    <a:pt x="32536" y="664"/>
                    <a:pt x="32873" y="699"/>
                    <a:pt x="32873" y="699"/>
                  </a:cubicBezTo>
                  <a:cubicBezTo>
                    <a:pt x="30378" y="218"/>
                    <a:pt x="28062" y="0"/>
                    <a:pt x="25913"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229;p14">
              <a:extLst>
                <a:ext uri="{FF2B5EF4-FFF2-40B4-BE49-F238E27FC236}">
                  <a16:creationId xmlns:a16="http://schemas.microsoft.com/office/drawing/2014/main" id="{AF2CA619-5942-0104-F168-156EAC39802B}"/>
                </a:ext>
              </a:extLst>
            </p:cNvPr>
            <p:cNvSpPr/>
            <p:nvPr/>
          </p:nvSpPr>
          <p:spPr>
            <a:xfrm>
              <a:off x="5858516" y="1789299"/>
              <a:ext cx="1741113" cy="870236"/>
            </a:xfrm>
            <a:custGeom>
              <a:avLst/>
              <a:gdLst/>
              <a:ahLst/>
              <a:cxnLst/>
              <a:rect l="l" t="t" r="r" b="b"/>
              <a:pathLst>
                <a:path w="35297" h="17642" extrusionOk="0">
                  <a:moveTo>
                    <a:pt x="9334" y="0"/>
                  </a:moveTo>
                  <a:cubicBezTo>
                    <a:pt x="6489" y="0"/>
                    <a:pt x="3382" y="416"/>
                    <a:pt x="0" y="1376"/>
                  </a:cubicBezTo>
                  <a:cubicBezTo>
                    <a:pt x="0" y="1376"/>
                    <a:pt x="23977" y="2362"/>
                    <a:pt x="35296" y="17641"/>
                  </a:cubicBezTo>
                  <a:cubicBezTo>
                    <a:pt x="35296" y="17641"/>
                    <a:pt x="27863" y="0"/>
                    <a:pt x="9334"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230;p14">
              <a:extLst>
                <a:ext uri="{FF2B5EF4-FFF2-40B4-BE49-F238E27FC236}">
                  <a16:creationId xmlns:a16="http://schemas.microsoft.com/office/drawing/2014/main" id="{C39579AE-E743-C1A4-ED5C-111E0C946FCC}"/>
                </a:ext>
              </a:extLst>
            </p:cNvPr>
            <p:cNvSpPr/>
            <p:nvPr/>
          </p:nvSpPr>
          <p:spPr>
            <a:xfrm>
              <a:off x="7018107" y="695067"/>
              <a:ext cx="1234667" cy="1902266"/>
            </a:xfrm>
            <a:custGeom>
              <a:avLst/>
              <a:gdLst/>
              <a:ahLst/>
              <a:cxnLst/>
              <a:rect l="l" t="t" r="r" b="b"/>
              <a:pathLst>
                <a:path w="25030" h="38564" extrusionOk="0">
                  <a:moveTo>
                    <a:pt x="25029" y="1"/>
                  </a:moveTo>
                  <a:lnTo>
                    <a:pt x="25029" y="1"/>
                  </a:lnTo>
                  <a:cubicBezTo>
                    <a:pt x="1" y="16642"/>
                    <a:pt x="11838" y="38563"/>
                    <a:pt x="11838" y="38563"/>
                  </a:cubicBezTo>
                  <a:cubicBezTo>
                    <a:pt x="10886" y="16459"/>
                    <a:pt x="25029" y="2"/>
                    <a:pt x="25029"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231;p14">
              <a:extLst>
                <a:ext uri="{FF2B5EF4-FFF2-40B4-BE49-F238E27FC236}">
                  <a16:creationId xmlns:a16="http://schemas.microsoft.com/office/drawing/2014/main" id="{5E98421A-3262-1409-7466-115558840D5A}"/>
                </a:ext>
              </a:extLst>
            </p:cNvPr>
            <p:cNvSpPr/>
            <p:nvPr/>
          </p:nvSpPr>
          <p:spPr>
            <a:xfrm>
              <a:off x="7125246" y="4286405"/>
              <a:ext cx="262965" cy="380414"/>
            </a:xfrm>
            <a:custGeom>
              <a:avLst/>
              <a:gdLst/>
              <a:ahLst/>
              <a:cxnLst/>
              <a:rect l="l" t="t" r="r" b="b"/>
              <a:pathLst>
                <a:path w="5331" h="7712" extrusionOk="0">
                  <a:moveTo>
                    <a:pt x="1045" y="2156"/>
                  </a:moveTo>
                  <a:cubicBezTo>
                    <a:pt x="1" y="6642"/>
                    <a:pt x="3844" y="7711"/>
                    <a:pt x="3994" y="7536"/>
                  </a:cubicBezTo>
                  <a:cubicBezTo>
                    <a:pt x="4487" y="6942"/>
                    <a:pt x="4829" y="6341"/>
                    <a:pt x="4963" y="5581"/>
                  </a:cubicBezTo>
                  <a:cubicBezTo>
                    <a:pt x="5331" y="3542"/>
                    <a:pt x="3777" y="1095"/>
                    <a:pt x="2073" y="59"/>
                  </a:cubicBezTo>
                  <a:cubicBezTo>
                    <a:pt x="1964" y="0"/>
                    <a:pt x="1822" y="401"/>
                    <a:pt x="1797" y="451"/>
                  </a:cubicBezTo>
                  <a:cubicBezTo>
                    <a:pt x="1555" y="1011"/>
                    <a:pt x="1179" y="1562"/>
                    <a:pt x="1045" y="2156"/>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232;p14">
              <a:extLst>
                <a:ext uri="{FF2B5EF4-FFF2-40B4-BE49-F238E27FC236}">
                  <a16:creationId xmlns:a16="http://schemas.microsoft.com/office/drawing/2014/main" id="{EEA9DDAF-1D21-D66E-EA3C-64761402D6A8}"/>
                </a:ext>
              </a:extLst>
            </p:cNvPr>
            <p:cNvSpPr/>
            <p:nvPr/>
          </p:nvSpPr>
          <p:spPr>
            <a:xfrm>
              <a:off x="7600850" y="2646988"/>
              <a:ext cx="1067675" cy="1883425"/>
            </a:xfrm>
            <a:custGeom>
              <a:avLst/>
              <a:gdLst/>
              <a:ahLst/>
              <a:cxnLst/>
              <a:rect l="l" t="t" r="r" b="b"/>
              <a:pathLst>
                <a:path w="42707" h="75337" extrusionOk="0">
                  <a:moveTo>
                    <a:pt x="0" y="0"/>
                  </a:moveTo>
                  <a:cubicBezTo>
                    <a:pt x="1" y="1"/>
                    <a:pt x="10418" y="18956"/>
                    <a:pt x="13868" y="28646"/>
                  </a:cubicBezTo>
                  <a:cubicBezTo>
                    <a:pt x="17318" y="38345"/>
                    <a:pt x="29273" y="75337"/>
                    <a:pt x="29273" y="75337"/>
                  </a:cubicBezTo>
                  <a:cubicBezTo>
                    <a:pt x="31654" y="73399"/>
                    <a:pt x="33208" y="71511"/>
                    <a:pt x="36056" y="70784"/>
                  </a:cubicBezTo>
                  <a:cubicBezTo>
                    <a:pt x="36153" y="70759"/>
                    <a:pt x="36252" y="70748"/>
                    <a:pt x="36353" y="70748"/>
                  </a:cubicBezTo>
                  <a:cubicBezTo>
                    <a:pt x="37475" y="70748"/>
                    <a:pt x="38821" y="72156"/>
                    <a:pt x="39691" y="72156"/>
                  </a:cubicBezTo>
                  <a:cubicBezTo>
                    <a:pt x="39904" y="72156"/>
                    <a:pt x="40088" y="72071"/>
                    <a:pt x="40233" y="71861"/>
                  </a:cubicBezTo>
                  <a:cubicBezTo>
                    <a:pt x="41027" y="70717"/>
                    <a:pt x="42706" y="69255"/>
                    <a:pt x="42706" y="69255"/>
                  </a:cubicBezTo>
                  <a:cubicBezTo>
                    <a:pt x="30401" y="32231"/>
                    <a:pt x="2" y="1"/>
                    <a:pt x="0" y="0"/>
                  </a:cubicBezTo>
                  <a:close/>
                </a:path>
              </a:pathLst>
            </a:custGeom>
            <a:solidFill>
              <a:srgbClr val="754C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233;p14">
              <a:extLst>
                <a:ext uri="{FF2B5EF4-FFF2-40B4-BE49-F238E27FC236}">
                  <a16:creationId xmlns:a16="http://schemas.microsoft.com/office/drawing/2014/main" id="{9123D779-5FDC-2736-80DF-82F31F8E3804}"/>
                </a:ext>
              </a:extLst>
            </p:cNvPr>
            <p:cNvSpPr/>
            <p:nvPr/>
          </p:nvSpPr>
          <p:spPr>
            <a:xfrm>
              <a:off x="7484597" y="2889006"/>
              <a:ext cx="1889885" cy="440149"/>
            </a:xfrm>
            <a:custGeom>
              <a:avLst/>
              <a:gdLst/>
              <a:ahLst/>
              <a:cxnLst/>
              <a:rect l="l" t="t" r="r" b="b"/>
              <a:pathLst>
                <a:path w="38313" h="8923" extrusionOk="0">
                  <a:moveTo>
                    <a:pt x="18881" y="1"/>
                  </a:moveTo>
                  <a:cubicBezTo>
                    <a:pt x="15631" y="1"/>
                    <a:pt x="12749" y="1638"/>
                    <a:pt x="10978" y="4161"/>
                  </a:cubicBezTo>
                  <a:cubicBezTo>
                    <a:pt x="10208" y="5249"/>
                    <a:pt x="9001" y="5867"/>
                    <a:pt x="7746" y="5867"/>
                  </a:cubicBezTo>
                  <a:cubicBezTo>
                    <a:pt x="7354" y="5867"/>
                    <a:pt x="6957" y="5807"/>
                    <a:pt x="6567" y="5681"/>
                  </a:cubicBezTo>
                  <a:cubicBezTo>
                    <a:pt x="5781" y="5431"/>
                    <a:pt x="4971" y="5305"/>
                    <a:pt x="4152" y="5305"/>
                  </a:cubicBezTo>
                  <a:cubicBezTo>
                    <a:pt x="3969" y="5305"/>
                    <a:pt x="3785" y="5314"/>
                    <a:pt x="3609" y="5322"/>
                  </a:cubicBezTo>
                  <a:cubicBezTo>
                    <a:pt x="1337" y="5481"/>
                    <a:pt x="151" y="7143"/>
                    <a:pt x="0" y="8923"/>
                  </a:cubicBezTo>
                  <a:lnTo>
                    <a:pt x="38312" y="8923"/>
                  </a:lnTo>
                  <a:cubicBezTo>
                    <a:pt x="38162" y="7143"/>
                    <a:pt x="36975" y="5481"/>
                    <a:pt x="34703" y="5322"/>
                  </a:cubicBezTo>
                  <a:lnTo>
                    <a:pt x="34712" y="5322"/>
                  </a:lnTo>
                  <a:cubicBezTo>
                    <a:pt x="34528" y="5314"/>
                    <a:pt x="34344" y="5305"/>
                    <a:pt x="34169" y="5305"/>
                  </a:cubicBezTo>
                  <a:cubicBezTo>
                    <a:pt x="33250" y="5305"/>
                    <a:pt x="32339" y="5464"/>
                    <a:pt x="31479" y="5773"/>
                  </a:cubicBezTo>
                  <a:cubicBezTo>
                    <a:pt x="31034" y="5938"/>
                    <a:pt x="30575" y="6018"/>
                    <a:pt x="30121" y="6018"/>
                  </a:cubicBezTo>
                  <a:cubicBezTo>
                    <a:pt x="28853" y="6018"/>
                    <a:pt x="27628" y="5398"/>
                    <a:pt x="26884" y="4303"/>
                  </a:cubicBezTo>
                  <a:cubicBezTo>
                    <a:pt x="25121" y="1705"/>
                    <a:pt x="22197" y="1"/>
                    <a:pt x="18881" y="1"/>
                  </a:cubicBezTo>
                  <a:close/>
                </a:path>
              </a:pathLst>
            </a:custGeom>
            <a:solidFill>
              <a:srgbClr val="EEB3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234;p14">
              <a:extLst>
                <a:ext uri="{FF2B5EF4-FFF2-40B4-BE49-F238E27FC236}">
                  <a16:creationId xmlns:a16="http://schemas.microsoft.com/office/drawing/2014/main" id="{3692CF3B-6963-79C5-3BC8-A76157612311}"/>
                </a:ext>
              </a:extLst>
            </p:cNvPr>
            <p:cNvSpPr/>
            <p:nvPr/>
          </p:nvSpPr>
          <p:spPr>
            <a:xfrm>
              <a:off x="7162340" y="2211937"/>
              <a:ext cx="3582706" cy="3582755"/>
            </a:xfrm>
            <a:custGeom>
              <a:avLst/>
              <a:gdLst/>
              <a:ahLst/>
              <a:cxnLst/>
              <a:rect l="l" t="t" r="r" b="b"/>
              <a:pathLst>
                <a:path w="72631" h="72632" extrusionOk="0">
                  <a:moveTo>
                    <a:pt x="36316" y="1"/>
                  </a:moveTo>
                  <a:cubicBezTo>
                    <a:pt x="16266" y="1"/>
                    <a:pt x="1" y="16258"/>
                    <a:pt x="1" y="36316"/>
                  </a:cubicBezTo>
                  <a:cubicBezTo>
                    <a:pt x="1" y="56374"/>
                    <a:pt x="16266" y="72631"/>
                    <a:pt x="36316" y="72631"/>
                  </a:cubicBezTo>
                  <a:cubicBezTo>
                    <a:pt x="56374" y="72631"/>
                    <a:pt x="72631" y="56374"/>
                    <a:pt x="72631" y="36316"/>
                  </a:cubicBezTo>
                  <a:cubicBezTo>
                    <a:pt x="72631" y="16258"/>
                    <a:pt x="56374" y="1"/>
                    <a:pt x="36316" y="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235;p14">
              <a:extLst>
                <a:ext uri="{FF2B5EF4-FFF2-40B4-BE49-F238E27FC236}">
                  <a16:creationId xmlns:a16="http://schemas.microsoft.com/office/drawing/2014/main" id="{2C223356-ACF3-03A6-AAC9-829A07C94380}"/>
                </a:ext>
              </a:extLst>
            </p:cNvPr>
            <p:cNvSpPr/>
            <p:nvPr/>
          </p:nvSpPr>
          <p:spPr>
            <a:xfrm>
              <a:off x="5297662" y="3496031"/>
              <a:ext cx="3351113" cy="2317159"/>
            </a:xfrm>
            <a:custGeom>
              <a:avLst/>
              <a:gdLst/>
              <a:ahLst/>
              <a:cxnLst/>
              <a:rect l="l" t="t" r="r" b="b"/>
              <a:pathLst>
                <a:path w="67936" h="46975" extrusionOk="0">
                  <a:moveTo>
                    <a:pt x="10794" y="20743"/>
                  </a:moveTo>
                  <a:cubicBezTo>
                    <a:pt x="8948" y="5556"/>
                    <a:pt x="22874" y="0"/>
                    <a:pt x="30301" y="1111"/>
                  </a:cubicBezTo>
                  <a:cubicBezTo>
                    <a:pt x="40501" y="2632"/>
                    <a:pt x="48220" y="14336"/>
                    <a:pt x="48780" y="16190"/>
                  </a:cubicBezTo>
                  <a:cubicBezTo>
                    <a:pt x="49699" y="19281"/>
                    <a:pt x="54427" y="16800"/>
                    <a:pt x="59824" y="20618"/>
                  </a:cubicBezTo>
                  <a:cubicBezTo>
                    <a:pt x="67936" y="26366"/>
                    <a:pt x="64068" y="38178"/>
                    <a:pt x="59582" y="38070"/>
                  </a:cubicBezTo>
                  <a:cubicBezTo>
                    <a:pt x="50242" y="37844"/>
                    <a:pt x="7118" y="46975"/>
                    <a:pt x="4236" y="38746"/>
                  </a:cubicBezTo>
                  <a:cubicBezTo>
                    <a:pt x="1" y="26625"/>
                    <a:pt x="11370" y="25463"/>
                    <a:pt x="10794" y="20743"/>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236;p14">
              <a:extLst>
                <a:ext uri="{FF2B5EF4-FFF2-40B4-BE49-F238E27FC236}">
                  <a16:creationId xmlns:a16="http://schemas.microsoft.com/office/drawing/2014/main" id="{8C6A5A65-6214-EAA8-0B10-A166E98782A8}"/>
                </a:ext>
              </a:extLst>
            </p:cNvPr>
            <p:cNvSpPr/>
            <p:nvPr/>
          </p:nvSpPr>
          <p:spPr>
            <a:xfrm>
              <a:off x="6419764" y="3649735"/>
              <a:ext cx="389885" cy="276530"/>
            </a:xfrm>
            <a:custGeom>
              <a:avLst/>
              <a:gdLst/>
              <a:ahLst/>
              <a:cxnLst/>
              <a:rect l="l" t="t" r="r" b="b"/>
              <a:pathLst>
                <a:path w="7904" h="5606" extrusionOk="0">
                  <a:moveTo>
                    <a:pt x="2315" y="351"/>
                  </a:moveTo>
                  <a:lnTo>
                    <a:pt x="2198" y="351"/>
                  </a:lnTo>
                  <a:lnTo>
                    <a:pt x="2181" y="351"/>
                  </a:lnTo>
                  <a:lnTo>
                    <a:pt x="2173" y="351"/>
                  </a:lnTo>
                  <a:lnTo>
                    <a:pt x="2156" y="351"/>
                  </a:lnTo>
                  <a:lnTo>
                    <a:pt x="2148" y="351"/>
                  </a:lnTo>
                  <a:lnTo>
                    <a:pt x="2139" y="351"/>
                  </a:lnTo>
                  <a:lnTo>
                    <a:pt x="2123" y="351"/>
                  </a:lnTo>
                  <a:lnTo>
                    <a:pt x="2114" y="351"/>
                  </a:lnTo>
                  <a:lnTo>
                    <a:pt x="2106" y="351"/>
                  </a:lnTo>
                  <a:lnTo>
                    <a:pt x="2097" y="351"/>
                  </a:lnTo>
                  <a:lnTo>
                    <a:pt x="2089" y="351"/>
                  </a:lnTo>
                  <a:lnTo>
                    <a:pt x="2081" y="351"/>
                  </a:lnTo>
                  <a:lnTo>
                    <a:pt x="2072" y="351"/>
                  </a:lnTo>
                  <a:lnTo>
                    <a:pt x="2064" y="351"/>
                  </a:lnTo>
                  <a:lnTo>
                    <a:pt x="2056" y="351"/>
                  </a:lnTo>
                  <a:lnTo>
                    <a:pt x="2056" y="359"/>
                  </a:lnTo>
                  <a:lnTo>
                    <a:pt x="2047" y="368"/>
                  </a:lnTo>
                  <a:lnTo>
                    <a:pt x="2039" y="368"/>
                  </a:lnTo>
                  <a:lnTo>
                    <a:pt x="2031" y="376"/>
                  </a:lnTo>
                  <a:lnTo>
                    <a:pt x="2031" y="385"/>
                  </a:lnTo>
                  <a:lnTo>
                    <a:pt x="2022" y="393"/>
                  </a:lnTo>
                  <a:lnTo>
                    <a:pt x="2014" y="401"/>
                  </a:lnTo>
                  <a:lnTo>
                    <a:pt x="2014" y="410"/>
                  </a:lnTo>
                  <a:lnTo>
                    <a:pt x="2006" y="418"/>
                  </a:lnTo>
                  <a:lnTo>
                    <a:pt x="1997" y="426"/>
                  </a:lnTo>
                  <a:lnTo>
                    <a:pt x="1997" y="443"/>
                  </a:lnTo>
                  <a:lnTo>
                    <a:pt x="1989" y="451"/>
                  </a:lnTo>
                  <a:lnTo>
                    <a:pt x="1989" y="468"/>
                  </a:lnTo>
                  <a:lnTo>
                    <a:pt x="1981" y="485"/>
                  </a:lnTo>
                  <a:lnTo>
                    <a:pt x="1981" y="501"/>
                  </a:lnTo>
                  <a:lnTo>
                    <a:pt x="1981" y="518"/>
                  </a:lnTo>
                  <a:lnTo>
                    <a:pt x="1981" y="527"/>
                  </a:lnTo>
                  <a:lnTo>
                    <a:pt x="1981" y="543"/>
                  </a:lnTo>
                  <a:lnTo>
                    <a:pt x="1981" y="560"/>
                  </a:lnTo>
                  <a:lnTo>
                    <a:pt x="1981" y="577"/>
                  </a:lnTo>
                  <a:lnTo>
                    <a:pt x="1981" y="593"/>
                  </a:lnTo>
                  <a:lnTo>
                    <a:pt x="1981" y="610"/>
                  </a:lnTo>
                  <a:lnTo>
                    <a:pt x="1981" y="719"/>
                  </a:lnTo>
                  <a:lnTo>
                    <a:pt x="1981" y="735"/>
                  </a:lnTo>
                  <a:lnTo>
                    <a:pt x="1981" y="735"/>
                  </a:lnTo>
                  <a:lnTo>
                    <a:pt x="1981" y="760"/>
                  </a:lnTo>
                  <a:lnTo>
                    <a:pt x="1981" y="777"/>
                  </a:lnTo>
                  <a:lnTo>
                    <a:pt x="1981" y="777"/>
                  </a:lnTo>
                  <a:lnTo>
                    <a:pt x="1981" y="794"/>
                  </a:lnTo>
                  <a:lnTo>
                    <a:pt x="1981" y="811"/>
                  </a:lnTo>
                  <a:lnTo>
                    <a:pt x="1981" y="811"/>
                  </a:lnTo>
                  <a:lnTo>
                    <a:pt x="1981" y="836"/>
                  </a:lnTo>
                  <a:lnTo>
                    <a:pt x="1981" y="852"/>
                  </a:lnTo>
                  <a:lnTo>
                    <a:pt x="1981" y="852"/>
                  </a:lnTo>
                  <a:lnTo>
                    <a:pt x="1981" y="869"/>
                  </a:lnTo>
                  <a:lnTo>
                    <a:pt x="1989" y="886"/>
                  </a:lnTo>
                  <a:lnTo>
                    <a:pt x="1989" y="886"/>
                  </a:lnTo>
                  <a:lnTo>
                    <a:pt x="1997" y="911"/>
                  </a:lnTo>
                  <a:lnTo>
                    <a:pt x="2006" y="928"/>
                  </a:lnTo>
                  <a:lnTo>
                    <a:pt x="2006" y="928"/>
                  </a:lnTo>
                  <a:lnTo>
                    <a:pt x="2006" y="944"/>
                  </a:lnTo>
                  <a:lnTo>
                    <a:pt x="2014" y="961"/>
                  </a:lnTo>
                  <a:lnTo>
                    <a:pt x="2014" y="961"/>
                  </a:lnTo>
                  <a:lnTo>
                    <a:pt x="2022" y="986"/>
                  </a:lnTo>
                  <a:lnTo>
                    <a:pt x="2031" y="1003"/>
                  </a:lnTo>
                  <a:lnTo>
                    <a:pt x="2031" y="1003"/>
                  </a:lnTo>
                  <a:lnTo>
                    <a:pt x="2039" y="1019"/>
                  </a:lnTo>
                  <a:lnTo>
                    <a:pt x="2047" y="1045"/>
                  </a:lnTo>
                  <a:lnTo>
                    <a:pt x="2056" y="1061"/>
                  </a:lnTo>
                  <a:lnTo>
                    <a:pt x="2064" y="1078"/>
                  </a:lnTo>
                  <a:lnTo>
                    <a:pt x="2072" y="1095"/>
                  </a:lnTo>
                  <a:lnTo>
                    <a:pt x="2081" y="1111"/>
                  </a:lnTo>
                  <a:lnTo>
                    <a:pt x="2097" y="1128"/>
                  </a:lnTo>
                  <a:lnTo>
                    <a:pt x="2106" y="1145"/>
                  </a:lnTo>
                  <a:lnTo>
                    <a:pt x="2114" y="1161"/>
                  </a:lnTo>
                  <a:lnTo>
                    <a:pt x="2123" y="1187"/>
                  </a:lnTo>
                  <a:lnTo>
                    <a:pt x="2139" y="1203"/>
                  </a:lnTo>
                  <a:lnTo>
                    <a:pt x="2148" y="1220"/>
                  </a:lnTo>
                  <a:lnTo>
                    <a:pt x="2164" y="1237"/>
                  </a:lnTo>
                  <a:lnTo>
                    <a:pt x="2173" y="1253"/>
                  </a:lnTo>
                  <a:lnTo>
                    <a:pt x="2198" y="1295"/>
                  </a:lnTo>
                  <a:lnTo>
                    <a:pt x="2223" y="1329"/>
                  </a:lnTo>
                  <a:lnTo>
                    <a:pt x="2256" y="1370"/>
                  </a:lnTo>
                  <a:lnTo>
                    <a:pt x="2281" y="1404"/>
                  </a:lnTo>
                  <a:lnTo>
                    <a:pt x="2306" y="1437"/>
                  </a:lnTo>
                  <a:lnTo>
                    <a:pt x="2306" y="1437"/>
                  </a:lnTo>
                  <a:lnTo>
                    <a:pt x="2340" y="1471"/>
                  </a:lnTo>
                  <a:lnTo>
                    <a:pt x="2373" y="1504"/>
                  </a:lnTo>
                  <a:lnTo>
                    <a:pt x="2407" y="1546"/>
                  </a:lnTo>
                  <a:lnTo>
                    <a:pt x="2440" y="1579"/>
                  </a:lnTo>
                  <a:lnTo>
                    <a:pt x="2473" y="1613"/>
                  </a:lnTo>
                  <a:lnTo>
                    <a:pt x="2507" y="1646"/>
                  </a:lnTo>
                  <a:lnTo>
                    <a:pt x="2540" y="1679"/>
                  </a:lnTo>
                  <a:lnTo>
                    <a:pt x="2574" y="1721"/>
                  </a:lnTo>
                  <a:lnTo>
                    <a:pt x="2615" y="1755"/>
                  </a:lnTo>
                  <a:lnTo>
                    <a:pt x="2649" y="1788"/>
                  </a:lnTo>
                  <a:lnTo>
                    <a:pt x="2682" y="1821"/>
                  </a:lnTo>
                  <a:lnTo>
                    <a:pt x="2724" y="1855"/>
                  </a:lnTo>
                  <a:lnTo>
                    <a:pt x="2757" y="1880"/>
                  </a:lnTo>
                  <a:lnTo>
                    <a:pt x="2799" y="1913"/>
                  </a:lnTo>
                  <a:lnTo>
                    <a:pt x="2833" y="1947"/>
                  </a:lnTo>
                  <a:lnTo>
                    <a:pt x="2874" y="1980"/>
                  </a:lnTo>
                  <a:lnTo>
                    <a:pt x="2908" y="2005"/>
                  </a:lnTo>
                  <a:lnTo>
                    <a:pt x="2950" y="2039"/>
                  </a:lnTo>
                  <a:lnTo>
                    <a:pt x="2983" y="2064"/>
                  </a:lnTo>
                  <a:lnTo>
                    <a:pt x="3025" y="2097"/>
                  </a:lnTo>
                  <a:lnTo>
                    <a:pt x="3058" y="2122"/>
                  </a:lnTo>
                  <a:lnTo>
                    <a:pt x="3100" y="2147"/>
                  </a:lnTo>
                  <a:lnTo>
                    <a:pt x="3133" y="2181"/>
                  </a:lnTo>
                  <a:lnTo>
                    <a:pt x="3175" y="2206"/>
                  </a:lnTo>
                  <a:lnTo>
                    <a:pt x="3209" y="2231"/>
                  </a:lnTo>
                  <a:lnTo>
                    <a:pt x="3242" y="2256"/>
                  </a:lnTo>
                  <a:lnTo>
                    <a:pt x="3309" y="2298"/>
                  </a:lnTo>
                  <a:lnTo>
                    <a:pt x="3376" y="2348"/>
                  </a:lnTo>
                  <a:lnTo>
                    <a:pt x="3442" y="2381"/>
                  </a:lnTo>
                  <a:lnTo>
                    <a:pt x="3501" y="2423"/>
                  </a:lnTo>
                  <a:lnTo>
                    <a:pt x="3551" y="2456"/>
                  </a:lnTo>
                  <a:lnTo>
                    <a:pt x="3660" y="2515"/>
                  </a:lnTo>
                  <a:lnTo>
                    <a:pt x="3760" y="2582"/>
                  </a:lnTo>
                  <a:lnTo>
                    <a:pt x="3869" y="2640"/>
                  </a:lnTo>
                  <a:lnTo>
                    <a:pt x="3969" y="2699"/>
                  </a:lnTo>
                  <a:lnTo>
                    <a:pt x="3977" y="2699"/>
                  </a:lnTo>
                  <a:lnTo>
                    <a:pt x="4178" y="2824"/>
                  </a:lnTo>
                  <a:lnTo>
                    <a:pt x="4278" y="2882"/>
                  </a:lnTo>
                  <a:lnTo>
                    <a:pt x="4387" y="2949"/>
                  </a:lnTo>
                  <a:lnTo>
                    <a:pt x="4387" y="2949"/>
                  </a:lnTo>
                  <a:lnTo>
                    <a:pt x="4395" y="2958"/>
                  </a:lnTo>
                  <a:lnTo>
                    <a:pt x="4395" y="2958"/>
                  </a:lnTo>
                  <a:lnTo>
                    <a:pt x="4412" y="2966"/>
                  </a:lnTo>
                  <a:lnTo>
                    <a:pt x="4412" y="2966"/>
                  </a:lnTo>
                  <a:lnTo>
                    <a:pt x="4420" y="2974"/>
                  </a:lnTo>
                  <a:lnTo>
                    <a:pt x="4420" y="2974"/>
                  </a:lnTo>
                  <a:lnTo>
                    <a:pt x="4437" y="2983"/>
                  </a:lnTo>
                  <a:lnTo>
                    <a:pt x="4453" y="2983"/>
                  </a:lnTo>
                  <a:lnTo>
                    <a:pt x="4453" y="2983"/>
                  </a:lnTo>
                  <a:lnTo>
                    <a:pt x="4470" y="2991"/>
                  </a:lnTo>
                  <a:lnTo>
                    <a:pt x="4503" y="3008"/>
                  </a:lnTo>
                  <a:lnTo>
                    <a:pt x="4570" y="3033"/>
                  </a:lnTo>
                  <a:lnTo>
                    <a:pt x="4604" y="3041"/>
                  </a:lnTo>
                  <a:lnTo>
                    <a:pt x="4645" y="3058"/>
                  </a:lnTo>
                  <a:lnTo>
                    <a:pt x="4645" y="3058"/>
                  </a:lnTo>
                  <a:lnTo>
                    <a:pt x="4662" y="3066"/>
                  </a:lnTo>
                  <a:lnTo>
                    <a:pt x="4679" y="3075"/>
                  </a:lnTo>
                  <a:lnTo>
                    <a:pt x="4696" y="3083"/>
                  </a:lnTo>
                  <a:lnTo>
                    <a:pt x="4712" y="3091"/>
                  </a:lnTo>
                  <a:lnTo>
                    <a:pt x="4729" y="3100"/>
                  </a:lnTo>
                  <a:lnTo>
                    <a:pt x="4746" y="3108"/>
                  </a:lnTo>
                  <a:lnTo>
                    <a:pt x="4762" y="3125"/>
                  </a:lnTo>
                  <a:lnTo>
                    <a:pt x="4771" y="3133"/>
                  </a:lnTo>
                  <a:lnTo>
                    <a:pt x="4779" y="3141"/>
                  </a:lnTo>
                  <a:lnTo>
                    <a:pt x="4788" y="3150"/>
                  </a:lnTo>
                  <a:lnTo>
                    <a:pt x="4788" y="3158"/>
                  </a:lnTo>
                  <a:lnTo>
                    <a:pt x="4796" y="3166"/>
                  </a:lnTo>
                  <a:lnTo>
                    <a:pt x="4804" y="3183"/>
                  </a:lnTo>
                  <a:lnTo>
                    <a:pt x="4813" y="3191"/>
                  </a:lnTo>
                  <a:lnTo>
                    <a:pt x="4813" y="3208"/>
                  </a:lnTo>
                  <a:lnTo>
                    <a:pt x="4813" y="3225"/>
                  </a:lnTo>
                  <a:lnTo>
                    <a:pt x="4813" y="3258"/>
                  </a:lnTo>
                  <a:lnTo>
                    <a:pt x="4813" y="3275"/>
                  </a:lnTo>
                  <a:lnTo>
                    <a:pt x="4813" y="3283"/>
                  </a:lnTo>
                  <a:lnTo>
                    <a:pt x="4804" y="3300"/>
                  </a:lnTo>
                  <a:lnTo>
                    <a:pt x="4796" y="3308"/>
                  </a:lnTo>
                  <a:lnTo>
                    <a:pt x="4788" y="3325"/>
                  </a:lnTo>
                  <a:lnTo>
                    <a:pt x="4779" y="3334"/>
                  </a:lnTo>
                  <a:lnTo>
                    <a:pt x="4771" y="3342"/>
                  </a:lnTo>
                  <a:lnTo>
                    <a:pt x="4762" y="3359"/>
                  </a:lnTo>
                  <a:lnTo>
                    <a:pt x="4762" y="3359"/>
                  </a:lnTo>
                  <a:lnTo>
                    <a:pt x="4746" y="3367"/>
                  </a:lnTo>
                  <a:lnTo>
                    <a:pt x="4737" y="3375"/>
                  </a:lnTo>
                  <a:lnTo>
                    <a:pt x="4721" y="3384"/>
                  </a:lnTo>
                  <a:lnTo>
                    <a:pt x="4704" y="3400"/>
                  </a:lnTo>
                  <a:lnTo>
                    <a:pt x="4696" y="3409"/>
                  </a:lnTo>
                  <a:lnTo>
                    <a:pt x="4679" y="3417"/>
                  </a:lnTo>
                  <a:lnTo>
                    <a:pt x="4637" y="3459"/>
                  </a:lnTo>
                  <a:lnTo>
                    <a:pt x="4620" y="3467"/>
                  </a:lnTo>
                  <a:lnTo>
                    <a:pt x="4604" y="3476"/>
                  </a:lnTo>
                  <a:lnTo>
                    <a:pt x="4587" y="3484"/>
                  </a:lnTo>
                  <a:lnTo>
                    <a:pt x="4570" y="3484"/>
                  </a:lnTo>
                  <a:lnTo>
                    <a:pt x="4554" y="3492"/>
                  </a:lnTo>
                  <a:lnTo>
                    <a:pt x="4537" y="3501"/>
                  </a:lnTo>
                  <a:lnTo>
                    <a:pt x="4520" y="3509"/>
                  </a:lnTo>
                  <a:lnTo>
                    <a:pt x="4503" y="3509"/>
                  </a:lnTo>
                  <a:lnTo>
                    <a:pt x="4462" y="3517"/>
                  </a:lnTo>
                  <a:lnTo>
                    <a:pt x="4428" y="3534"/>
                  </a:lnTo>
                  <a:lnTo>
                    <a:pt x="4387" y="3542"/>
                  </a:lnTo>
                  <a:lnTo>
                    <a:pt x="4345" y="3551"/>
                  </a:lnTo>
                  <a:lnTo>
                    <a:pt x="4303" y="3551"/>
                  </a:lnTo>
                  <a:lnTo>
                    <a:pt x="4261" y="3559"/>
                  </a:lnTo>
                  <a:lnTo>
                    <a:pt x="4219" y="3567"/>
                  </a:lnTo>
                  <a:lnTo>
                    <a:pt x="4178" y="3576"/>
                  </a:lnTo>
                  <a:lnTo>
                    <a:pt x="4136" y="3576"/>
                  </a:lnTo>
                  <a:lnTo>
                    <a:pt x="4086" y="3584"/>
                  </a:lnTo>
                  <a:lnTo>
                    <a:pt x="4052" y="3584"/>
                  </a:lnTo>
                  <a:lnTo>
                    <a:pt x="4002" y="3584"/>
                  </a:lnTo>
                  <a:lnTo>
                    <a:pt x="3927" y="3592"/>
                  </a:lnTo>
                  <a:lnTo>
                    <a:pt x="3843" y="3601"/>
                  </a:lnTo>
                  <a:lnTo>
                    <a:pt x="3710" y="3609"/>
                  </a:lnTo>
                  <a:lnTo>
                    <a:pt x="3660" y="3609"/>
                  </a:lnTo>
                  <a:lnTo>
                    <a:pt x="3635" y="3609"/>
                  </a:lnTo>
                  <a:lnTo>
                    <a:pt x="3610" y="3609"/>
                  </a:lnTo>
                  <a:lnTo>
                    <a:pt x="3568" y="3609"/>
                  </a:lnTo>
                  <a:lnTo>
                    <a:pt x="3526" y="3609"/>
                  </a:lnTo>
                  <a:lnTo>
                    <a:pt x="3484" y="3609"/>
                  </a:lnTo>
                  <a:lnTo>
                    <a:pt x="3434" y="3609"/>
                  </a:lnTo>
                  <a:lnTo>
                    <a:pt x="3342" y="3618"/>
                  </a:lnTo>
                  <a:lnTo>
                    <a:pt x="3234" y="3626"/>
                  </a:lnTo>
                  <a:lnTo>
                    <a:pt x="3167" y="3634"/>
                  </a:lnTo>
                  <a:lnTo>
                    <a:pt x="3125" y="3634"/>
                  </a:lnTo>
                  <a:lnTo>
                    <a:pt x="3025" y="3643"/>
                  </a:lnTo>
                  <a:lnTo>
                    <a:pt x="2799" y="3659"/>
                  </a:lnTo>
                  <a:lnTo>
                    <a:pt x="2682" y="3668"/>
                  </a:lnTo>
                  <a:lnTo>
                    <a:pt x="2557" y="3676"/>
                  </a:lnTo>
                  <a:lnTo>
                    <a:pt x="2440" y="3693"/>
                  </a:lnTo>
                  <a:lnTo>
                    <a:pt x="2382" y="3693"/>
                  </a:lnTo>
                  <a:lnTo>
                    <a:pt x="2315" y="3701"/>
                  </a:lnTo>
                  <a:lnTo>
                    <a:pt x="2256" y="3709"/>
                  </a:lnTo>
                  <a:lnTo>
                    <a:pt x="2198" y="3718"/>
                  </a:lnTo>
                  <a:lnTo>
                    <a:pt x="2131" y="3726"/>
                  </a:lnTo>
                  <a:lnTo>
                    <a:pt x="2072" y="3735"/>
                  </a:lnTo>
                  <a:lnTo>
                    <a:pt x="2014" y="3743"/>
                  </a:lnTo>
                  <a:lnTo>
                    <a:pt x="1947" y="3751"/>
                  </a:lnTo>
                  <a:lnTo>
                    <a:pt x="1889" y="3760"/>
                  </a:lnTo>
                  <a:lnTo>
                    <a:pt x="1830" y="3768"/>
                  </a:lnTo>
                  <a:lnTo>
                    <a:pt x="1772" y="3785"/>
                  </a:lnTo>
                  <a:lnTo>
                    <a:pt x="1705" y="3793"/>
                  </a:lnTo>
                  <a:lnTo>
                    <a:pt x="1646" y="3801"/>
                  </a:lnTo>
                  <a:lnTo>
                    <a:pt x="1588" y="3818"/>
                  </a:lnTo>
                  <a:lnTo>
                    <a:pt x="1529" y="3826"/>
                  </a:lnTo>
                  <a:lnTo>
                    <a:pt x="1471" y="3843"/>
                  </a:lnTo>
                  <a:lnTo>
                    <a:pt x="1412" y="3860"/>
                  </a:lnTo>
                  <a:lnTo>
                    <a:pt x="1362" y="3868"/>
                  </a:lnTo>
                  <a:lnTo>
                    <a:pt x="1304" y="3885"/>
                  </a:lnTo>
                  <a:lnTo>
                    <a:pt x="1245" y="3902"/>
                  </a:lnTo>
                  <a:lnTo>
                    <a:pt x="1195" y="3918"/>
                  </a:lnTo>
                  <a:lnTo>
                    <a:pt x="1137" y="3935"/>
                  </a:lnTo>
                  <a:lnTo>
                    <a:pt x="1095" y="3952"/>
                  </a:lnTo>
                  <a:lnTo>
                    <a:pt x="1087" y="3952"/>
                  </a:lnTo>
                  <a:lnTo>
                    <a:pt x="1062" y="3960"/>
                  </a:lnTo>
                  <a:lnTo>
                    <a:pt x="1037" y="3968"/>
                  </a:lnTo>
                  <a:lnTo>
                    <a:pt x="1011" y="3977"/>
                  </a:lnTo>
                  <a:lnTo>
                    <a:pt x="986" y="3993"/>
                  </a:lnTo>
                  <a:lnTo>
                    <a:pt x="961" y="4002"/>
                  </a:lnTo>
                  <a:lnTo>
                    <a:pt x="936" y="4010"/>
                  </a:lnTo>
                  <a:lnTo>
                    <a:pt x="911" y="4019"/>
                  </a:lnTo>
                  <a:lnTo>
                    <a:pt x="895" y="4035"/>
                  </a:lnTo>
                  <a:lnTo>
                    <a:pt x="869" y="4044"/>
                  </a:lnTo>
                  <a:lnTo>
                    <a:pt x="844" y="4052"/>
                  </a:lnTo>
                  <a:lnTo>
                    <a:pt x="819" y="4069"/>
                  </a:lnTo>
                  <a:lnTo>
                    <a:pt x="803" y="4077"/>
                  </a:lnTo>
                  <a:lnTo>
                    <a:pt x="778" y="4085"/>
                  </a:lnTo>
                  <a:lnTo>
                    <a:pt x="761" y="4102"/>
                  </a:lnTo>
                  <a:lnTo>
                    <a:pt x="736" y="4110"/>
                  </a:lnTo>
                  <a:lnTo>
                    <a:pt x="719" y="4127"/>
                  </a:lnTo>
                  <a:lnTo>
                    <a:pt x="694" y="4135"/>
                  </a:lnTo>
                  <a:lnTo>
                    <a:pt x="669" y="4194"/>
                  </a:lnTo>
                  <a:lnTo>
                    <a:pt x="652" y="4202"/>
                  </a:lnTo>
                  <a:lnTo>
                    <a:pt x="636" y="4219"/>
                  </a:lnTo>
                  <a:lnTo>
                    <a:pt x="610" y="4227"/>
                  </a:lnTo>
                  <a:lnTo>
                    <a:pt x="594" y="4244"/>
                  </a:lnTo>
                  <a:lnTo>
                    <a:pt x="577" y="4252"/>
                  </a:lnTo>
                  <a:lnTo>
                    <a:pt x="560" y="4269"/>
                  </a:lnTo>
                  <a:lnTo>
                    <a:pt x="544" y="4286"/>
                  </a:lnTo>
                  <a:lnTo>
                    <a:pt x="544" y="4286"/>
                  </a:lnTo>
                  <a:lnTo>
                    <a:pt x="527" y="4303"/>
                  </a:lnTo>
                  <a:lnTo>
                    <a:pt x="510" y="4319"/>
                  </a:lnTo>
                  <a:lnTo>
                    <a:pt x="510" y="4319"/>
                  </a:lnTo>
                  <a:lnTo>
                    <a:pt x="494" y="4328"/>
                  </a:lnTo>
                  <a:lnTo>
                    <a:pt x="477" y="4344"/>
                  </a:lnTo>
                  <a:lnTo>
                    <a:pt x="477" y="4344"/>
                  </a:lnTo>
                  <a:lnTo>
                    <a:pt x="460" y="4361"/>
                  </a:lnTo>
                  <a:lnTo>
                    <a:pt x="443" y="4378"/>
                  </a:lnTo>
                  <a:lnTo>
                    <a:pt x="443" y="4378"/>
                  </a:lnTo>
                  <a:lnTo>
                    <a:pt x="427" y="4394"/>
                  </a:lnTo>
                  <a:lnTo>
                    <a:pt x="418" y="4411"/>
                  </a:lnTo>
                  <a:lnTo>
                    <a:pt x="418" y="4411"/>
                  </a:lnTo>
                  <a:lnTo>
                    <a:pt x="402" y="4428"/>
                  </a:lnTo>
                  <a:lnTo>
                    <a:pt x="385" y="4445"/>
                  </a:lnTo>
                  <a:lnTo>
                    <a:pt x="385" y="4445"/>
                  </a:lnTo>
                  <a:lnTo>
                    <a:pt x="368" y="4470"/>
                  </a:lnTo>
                  <a:lnTo>
                    <a:pt x="360" y="4486"/>
                  </a:lnTo>
                  <a:lnTo>
                    <a:pt x="360" y="4486"/>
                  </a:lnTo>
                  <a:lnTo>
                    <a:pt x="343" y="4503"/>
                  </a:lnTo>
                  <a:lnTo>
                    <a:pt x="343" y="4503"/>
                  </a:lnTo>
                  <a:lnTo>
                    <a:pt x="343" y="4511"/>
                  </a:lnTo>
                  <a:lnTo>
                    <a:pt x="360" y="4503"/>
                  </a:lnTo>
                  <a:lnTo>
                    <a:pt x="352" y="4511"/>
                  </a:lnTo>
                  <a:lnTo>
                    <a:pt x="352" y="4520"/>
                  </a:lnTo>
                  <a:lnTo>
                    <a:pt x="352" y="4528"/>
                  </a:lnTo>
                  <a:lnTo>
                    <a:pt x="352" y="4536"/>
                  </a:lnTo>
                  <a:lnTo>
                    <a:pt x="352" y="4545"/>
                  </a:lnTo>
                  <a:lnTo>
                    <a:pt x="352" y="4553"/>
                  </a:lnTo>
                  <a:lnTo>
                    <a:pt x="352" y="4612"/>
                  </a:lnTo>
                  <a:lnTo>
                    <a:pt x="352" y="4612"/>
                  </a:lnTo>
                  <a:lnTo>
                    <a:pt x="352" y="4620"/>
                  </a:lnTo>
                  <a:lnTo>
                    <a:pt x="352" y="4620"/>
                  </a:lnTo>
                  <a:lnTo>
                    <a:pt x="352" y="4628"/>
                  </a:lnTo>
                  <a:lnTo>
                    <a:pt x="352" y="4637"/>
                  </a:lnTo>
                  <a:lnTo>
                    <a:pt x="352" y="4645"/>
                  </a:lnTo>
                  <a:lnTo>
                    <a:pt x="352" y="4653"/>
                  </a:lnTo>
                  <a:lnTo>
                    <a:pt x="360" y="4662"/>
                  </a:lnTo>
                  <a:lnTo>
                    <a:pt x="360" y="4662"/>
                  </a:lnTo>
                  <a:lnTo>
                    <a:pt x="368" y="4679"/>
                  </a:lnTo>
                  <a:lnTo>
                    <a:pt x="368" y="4679"/>
                  </a:lnTo>
                  <a:lnTo>
                    <a:pt x="385" y="4687"/>
                  </a:lnTo>
                  <a:lnTo>
                    <a:pt x="385" y="4687"/>
                  </a:lnTo>
                  <a:lnTo>
                    <a:pt x="393" y="4704"/>
                  </a:lnTo>
                  <a:lnTo>
                    <a:pt x="393" y="4704"/>
                  </a:lnTo>
                  <a:lnTo>
                    <a:pt x="410" y="4712"/>
                  </a:lnTo>
                  <a:lnTo>
                    <a:pt x="410" y="4712"/>
                  </a:lnTo>
                  <a:lnTo>
                    <a:pt x="418" y="4729"/>
                  </a:lnTo>
                  <a:lnTo>
                    <a:pt x="418" y="4729"/>
                  </a:lnTo>
                  <a:lnTo>
                    <a:pt x="435" y="4737"/>
                  </a:lnTo>
                  <a:lnTo>
                    <a:pt x="443" y="4745"/>
                  </a:lnTo>
                  <a:lnTo>
                    <a:pt x="443" y="4745"/>
                  </a:lnTo>
                  <a:lnTo>
                    <a:pt x="460" y="4762"/>
                  </a:lnTo>
                  <a:lnTo>
                    <a:pt x="468" y="4770"/>
                  </a:lnTo>
                  <a:lnTo>
                    <a:pt x="468" y="4770"/>
                  </a:lnTo>
                  <a:lnTo>
                    <a:pt x="485" y="4779"/>
                  </a:lnTo>
                  <a:lnTo>
                    <a:pt x="502" y="4787"/>
                  </a:lnTo>
                  <a:lnTo>
                    <a:pt x="502" y="4787"/>
                  </a:lnTo>
                  <a:lnTo>
                    <a:pt x="510" y="4795"/>
                  </a:lnTo>
                  <a:lnTo>
                    <a:pt x="527" y="4812"/>
                  </a:lnTo>
                  <a:lnTo>
                    <a:pt x="527" y="4812"/>
                  </a:lnTo>
                  <a:lnTo>
                    <a:pt x="544" y="4821"/>
                  </a:lnTo>
                  <a:lnTo>
                    <a:pt x="560" y="4829"/>
                  </a:lnTo>
                  <a:lnTo>
                    <a:pt x="560" y="4829"/>
                  </a:lnTo>
                  <a:lnTo>
                    <a:pt x="577" y="4837"/>
                  </a:lnTo>
                  <a:lnTo>
                    <a:pt x="594" y="4846"/>
                  </a:lnTo>
                  <a:lnTo>
                    <a:pt x="610" y="4854"/>
                  </a:lnTo>
                  <a:lnTo>
                    <a:pt x="627" y="4862"/>
                  </a:lnTo>
                  <a:lnTo>
                    <a:pt x="644" y="4871"/>
                  </a:lnTo>
                  <a:lnTo>
                    <a:pt x="686" y="4887"/>
                  </a:lnTo>
                  <a:lnTo>
                    <a:pt x="727" y="4904"/>
                  </a:lnTo>
                  <a:lnTo>
                    <a:pt x="761" y="4921"/>
                  </a:lnTo>
                  <a:lnTo>
                    <a:pt x="803" y="4937"/>
                  </a:lnTo>
                  <a:lnTo>
                    <a:pt x="844" y="4954"/>
                  </a:lnTo>
                  <a:lnTo>
                    <a:pt x="895" y="4971"/>
                  </a:lnTo>
                  <a:lnTo>
                    <a:pt x="936" y="4988"/>
                  </a:lnTo>
                  <a:lnTo>
                    <a:pt x="986" y="4996"/>
                  </a:lnTo>
                  <a:lnTo>
                    <a:pt x="1028" y="5013"/>
                  </a:lnTo>
                  <a:lnTo>
                    <a:pt x="1028" y="5013"/>
                  </a:lnTo>
                  <a:lnTo>
                    <a:pt x="1070" y="5029"/>
                  </a:lnTo>
                  <a:lnTo>
                    <a:pt x="1120" y="5038"/>
                  </a:lnTo>
                  <a:lnTo>
                    <a:pt x="1170" y="5054"/>
                  </a:lnTo>
                  <a:lnTo>
                    <a:pt x="1220" y="5063"/>
                  </a:lnTo>
                  <a:lnTo>
                    <a:pt x="1262" y="5080"/>
                  </a:lnTo>
                  <a:lnTo>
                    <a:pt x="1312" y="5088"/>
                  </a:lnTo>
                  <a:lnTo>
                    <a:pt x="1362" y="5096"/>
                  </a:lnTo>
                  <a:lnTo>
                    <a:pt x="1412" y="5113"/>
                  </a:lnTo>
                  <a:lnTo>
                    <a:pt x="1463" y="5121"/>
                  </a:lnTo>
                  <a:lnTo>
                    <a:pt x="1504" y="5130"/>
                  </a:lnTo>
                  <a:lnTo>
                    <a:pt x="1554" y="5138"/>
                  </a:lnTo>
                  <a:lnTo>
                    <a:pt x="1605" y="5146"/>
                  </a:lnTo>
                  <a:lnTo>
                    <a:pt x="1646" y="5155"/>
                  </a:lnTo>
                  <a:lnTo>
                    <a:pt x="1697" y="5163"/>
                  </a:lnTo>
                  <a:lnTo>
                    <a:pt x="1738" y="5171"/>
                  </a:lnTo>
                  <a:lnTo>
                    <a:pt x="1780" y="5180"/>
                  </a:lnTo>
                  <a:lnTo>
                    <a:pt x="1864" y="5188"/>
                  </a:lnTo>
                  <a:lnTo>
                    <a:pt x="1947" y="5205"/>
                  </a:lnTo>
                  <a:lnTo>
                    <a:pt x="2014" y="5213"/>
                  </a:lnTo>
                  <a:lnTo>
                    <a:pt x="2081" y="5222"/>
                  </a:lnTo>
                  <a:lnTo>
                    <a:pt x="2131" y="5222"/>
                  </a:lnTo>
                  <a:lnTo>
                    <a:pt x="2181" y="5222"/>
                  </a:lnTo>
                  <a:lnTo>
                    <a:pt x="2214" y="5222"/>
                  </a:lnTo>
                  <a:lnTo>
                    <a:pt x="2398" y="5222"/>
                  </a:lnTo>
                  <a:lnTo>
                    <a:pt x="2457" y="5222"/>
                  </a:lnTo>
                  <a:lnTo>
                    <a:pt x="2515" y="5222"/>
                  </a:lnTo>
                  <a:lnTo>
                    <a:pt x="2565" y="5222"/>
                  </a:lnTo>
                  <a:lnTo>
                    <a:pt x="2624" y="5222"/>
                  </a:lnTo>
                  <a:lnTo>
                    <a:pt x="2682" y="5222"/>
                  </a:lnTo>
                  <a:lnTo>
                    <a:pt x="2732" y="5222"/>
                  </a:lnTo>
                  <a:lnTo>
                    <a:pt x="2732" y="5222"/>
                  </a:lnTo>
                  <a:lnTo>
                    <a:pt x="2791" y="5222"/>
                  </a:lnTo>
                  <a:lnTo>
                    <a:pt x="2841" y="5222"/>
                  </a:lnTo>
                  <a:lnTo>
                    <a:pt x="2899" y="5222"/>
                  </a:lnTo>
                  <a:lnTo>
                    <a:pt x="3016" y="5213"/>
                  </a:lnTo>
                  <a:lnTo>
                    <a:pt x="3125" y="5205"/>
                  </a:lnTo>
                  <a:lnTo>
                    <a:pt x="3242" y="5196"/>
                  </a:lnTo>
                  <a:lnTo>
                    <a:pt x="3351" y="5188"/>
                  </a:lnTo>
                  <a:lnTo>
                    <a:pt x="3468" y="5171"/>
                  </a:lnTo>
                  <a:lnTo>
                    <a:pt x="3585" y="5163"/>
                  </a:lnTo>
                  <a:lnTo>
                    <a:pt x="3810" y="5138"/>
                  </a:lnTo>
                  <a:lnTo>
                    <a:pt x="3927" y="5130"/>
                  </a:lnTo>
                  <a:lnTo>
                    <a:pt x="4044" y="5113"/>
                  </a:lnTo>
                  <a:lnTo>
                    <a:pt x="4194" y="5096"/>
                  </a:lnTo>
                  <a:lnTo>
                    <a:pt x="4328" y="5029"/>
                  </a:lnTo>
                  <a:lnTo>
                    <a:pt x="4478" y="5013"/>
                  </a:lnTo>
                  <a:lnTo>
                    <a:pt x="4637" y="5004"/>
                  </a:lnTo>
                  <a:lnTo>
                    <a:pt x="4788" y="4988"/>
                  </a:lnTo>
                  <a:lnTo>
                    <a:pt x="4813" y="4988"/>
                  </a:lnTo>
                  <a:lnTo>
                    <a:pt x="4938" y="4979"/>
                  </a:lnTo>
                  <a:lnTo>
                    <a:pt x="5097" y="4971"/>
                  </a:lnTo>
                  <a:lnTo>
                    <a:pt x="5247" y="4954"/>
                  </a:lnTo>
                  <a:lnTo>
                    <a:pt x="5556" y="4937"/>
                  </a:lnTo>
                  <a:lnTo>
                    <a:pt x="5857" y="4912"/>
                  </a:lnTo>
                  <a:lnTo>
                    <a:pt x="6166" y="4896"/>
                  </a:lnTo>
                  <a:lnTo>
                    <a:pt x="6467" y="4879"/>
                  </a:lnTo>
                  <a:lnTo>
                    <a:pt x="6676" y="5054"/>
                  </a:lnTo>
                  <a:lnTo>
                    <a:pt x="6492" y="5263"/>
                  </a:lnTo>
                  <a:lnTo>
                    <a:pt x="6191" y="5288"/>
                  </a:lnTo>
                  <a:lnTo>
                    <a:pt x="5882" y="5313"/>
                  </a:lnTo>
                  <a:lnTo>
                    <a:pt x="5581" y="5338"/>
                  </a:lnTo>
                  <a:lnTo>
                    <a:pt x="5272" y="5364"/>
                  </a:lnTo>
                  <a:lnTo>
                    <a:pt x="5122" y="5380"/>
                  </a:lnTo>
                  <a:lnTo>
                    <a:pt x="4971" y="5389"/>
                  </a:lnTo>
                  <a:lnTo>
                    <a:pt x="4838" y="5405"/>
                  </a:lnTo>
                  <a:lnTo>
                    <a:pt x="4821" y="5405"/>
                  </a:lnTo>
                  <a:lnTo>
                    <a:pt x="4662" y="5414"/>
                  </a:lnTo>
                  <a:lnTo>
                    <a:pt x="4512" y="5430"/>
                  </a:lnTo>
                  <a:lnTo>
                    <a:pt x="4361" y="5447"/>
                  </a:lnTo>
                  <a:lnTo>
                    <a:pt x="4211" y="5464"/>
                  </a:lnTo>
                  <a:lnTo>
                    <a:pt x="4061" y="5472"/>
                  </a:lnTo>
                  <a:lnTo>
                    <a:pt x="3944" y="5489"/>
                  </a:lnTo>
                  <a:lnTo>
                    <a:pt x="3835" y="5497"/>
                  </a:lnTo>
                  <a:lnTo>
                    <a:pt x="3601" y="5531"/>
                  </a:lnTo>
                  <a:lnTo>
                    <a:pt x="3493" y="5547"/>
                  </a:lnTo>
                  <a:lnTo>
                    <a:pt x="3376" y="5564"/>
                  </a:lnTo>
                  <a:lnTo>
                    <a:pt x="3259" y="5572"/>
                  </a:lnTo>
                  <a:lnTo>
                    <a:pt x="3142" y="5581"/>
                  </a:lnTo>
                  <a:lnTo>
                    <a:pt x="3025" y="5597"/>
                  </a:lnTo>
                  <a:lnTo>
                    <a:pt x="2916" y="5606"/>
                  </a:lnTo>
                  <a:lnTo>
                    <a:pt x="2849" y="5606"/>
                  </a:lnTo>
                  <a:lnTo>
                    <a:pt x="2791" y="5606"/>
                  </a:lnTo>
                  <a:lnTo>
                    <a:pt x="2732" y="5606"/>
                  </a:lnTo>
                  <a:lnTo>
                    <a:pt x="2732" y="5606"/>
                  </a:lnTo>
                  <a:lnTo>
                    <a:pt x="2682" y="5606"/>
                  </a:lnTo>
                  <a:lnTo>
                    <a:pt x="2624" y="5606"/>
                  </a:lnTo>
                  <a:lnTo>
                    <a:pt x="2164" y="5606"/>
                  </a:lnTo>
                  <a:lnTo>
                    <a:pt x="2123" y="5606"/>
                  </a:lnTo>
                  <a:lnTo>
                    <a:pt x="2064" y="5597"/>
                  </a:lnTo>
                  <a:lnTo>
                    <a:pt x="2006" y="5589"/>
                  </a:lnTo>
                  <a:lnTo>
                    <a:pt x="1939" y="5581"/>
                  </a:lnTo>
                  <a:lnTo>
                    <a:pt x="1855" y="5572"/>
                  </a:lnTo>
                  <a:lnTo>
                    <a:pt x="1780" y="5556"/>
                  </a:lnTo>
                  <a:lnTo>
                    <a:pt x="1688" y="5539"/>
                  </a:lnTo>
                  <a:lnTo>
                    <a:pt x="1646" y="5531"/>
                  </a:lnTo>
                  <a:lnTo>
                    <a:pt x="1596" y="5522"/>
                  </a:lnTo>
                  <a:lnTo>
                    <a:pt x="1546" y="5514"/>
                  </a:lnTo>
                  <a:lnTo>
                    <a:pt x="1504" y="5497"/>
                  </a:lnTo>
                  <a:lnTo>
                    <a:pt x="1454" y="5489"/>
                  </a:lnTo>
                  <a:lnTo>
                    <a:pt x="1404" y="5480"/>
                  </a:lnTo>
                  <a:lnTo>
                    <a:pt x="1346" y="5464"/>
                  </a:lnTo>
                  <a:lnTo>
                    <a:pt x="1296" y="5455"/>
                  </a:lnTo>
                  <a:lnTo>
                    <a:pt x="1245" y="5439"/>
                  </a:lnTo>
                  <a:lnTo>
                    <a:pt x="1195" y="5430"/>
                  </a:lnTo>
                  <a:lnTo>
                    <a:pt x="1145" y="5414"/>
                  </a:lnTo>
                  <a:lnTo>
                    <a:pt x="1087" y="5397"/>
                  </a:lnTo>
                  <a:lnTo>
                    <a:pt x="1037" y="5380"/>
                  </a:lnTo>
                  <a:lnTo>
                    <a:pt x="986" y="5372"/>
                  </a:lnTo>
                  <a:lnTo>
                    <a:pt x="936" y="5355"/>
                  </a:lnTo>
                  <a:lnTo>
                    <a:pt x="878" y="5338"/>
                  </a:lnTo>
                  <a:lnTo>
                    <a:pt x="878" y="5338"/>
                  </a:lnTo>
                  <a:lnTo>
                    <a:pt x="836" y="5322"/>
                  </a:lnTo>
                  <a:lnTo>
                    <a:pt x="786" y="5305"/>
                  </a:lnTo>
                  <a:lnTo>
                    <a:pt x="736" y="5288"/>
                  </a:lnTo>
                  <a:lnTo>
                    <a:pt x="686" y="5263"/>
                  </a:lnTo>
                  <a:lnTo>
                    <a:pt x="636" y="5247"/>
                  </a:lnTo>
                  <a:lnTo>
                    <a:pt x="594" y="5230"/>
                  </a:lnTo>
                  <a:lnTo>
                    <a:pt x="544" y="5205"/>
                  </a:lnTo>
                  <a:lnTo>
                    <a:pt x="502" y="5180"/>
                  </a:lnTo>
                  <a:lnTo>
                    <a:pt x="452" y="5163"/>
                  </a:lnTo>
                  <a:lnTo>
                    <a:pt x="435" y="5146"/>
                  </a:lnTo>
                  <a:lnTo>
                    <a:pt x="410" y="5138"/>
                  </a:lnTo>
                  <a:lnTo>
                    <a:pt x="393" y="5121"/>
                  </a:lnTo>
                  <a:lnTo>
                    <a:pt x="368" y="5113"/>
                  </a:lnTo>
                  <a:lnTo>
                    <a:pt x="352" y="5096"/>
                  </a:lnTo>
                  <a:lnTo>
                    <a:pt x="326" y="5088"/>
                  </a:lnTo>
                  <a:lnTo>
                    <a:pt x="310" y="5071"/>
                  </a:lnTo>
                  <a:lnTo>
                    <a:pt x="293" y="5054"/>
                  </a:lnTo>
                  <a:lnTo>
                    <a:pt x="268" y="5046"/>
                  </a:lnTo>
                  <a:lnTo>
                    <a:pt x="251" y="5029"/>
                  </a:lnTo>
                  <a:lnTo>
                    <a:pt x="235" y="5013"/>
                  </a:lnTo>
                  <a:lnTo>
                    <a:pt x="218" y="5004"/>
                  </a:lnTo>
                  <a:lnTo>
                    <a:pt x="201" y="4988"/>
                  </a:lnTo>
                  <a:lnTo>
                    <a:pt x="184" y="4971"/>
                  </a:lnTo>
                  <a:lnTo>
                    <a:pt x="168" y="4954"/>
                  </a:lnTo>
                  <a:lnTo>
                    <a:pt x="151" y="4937"/>
                  </a:lnTo>
                  <a:lnTo>
                    <a:pt x="134" y="4921"/>
                  </a:lnTo>
                  <a:lnTo>
                    <a:pt x="118" y="4904"/>
                  </a:lnTo>
                  <a:lnTo>
                    <a:pt x="101" y="4887"/>
                  </a:lnTo>
                  <a:lnTo>
                    <a:pt x="93" y="4871"/>
                  </a:lnTo>
                  <a:lnTo>
                    <a:pt x="76" y="4854"/>
                  </a:lnTo>
                  <a:lnTo>
                    <a:pt x="67" y="4837"/>
                  </a:lnTo>
                  <a:lnTo>
                    <a:pt x="51" y="4812"/>
                  </a:lnTo>
                  <a:lnTo>
                    <a:pt x="42" y="4795"/>
                  </a:lnTo>
                  <a:lnTo>
                    <a:pt x="34" y="4770"/>
                  </a:lnTo>
                  <a:lnTo>
                    <a:pt x="26" y="4754"/>
                  </a:lnTo>
                  <a:lnTo>
                    <a:pt x="17" y="4729"/>
                  </a:lnTo>
                  <a:lnTo>
                    <a:pt x="9" y="4712"/>
                  </a:lnTo>
                  <a:lnTo>
                    <a:pt x="1" y="4687"/>
                  </a:lnTo>
                  <a:lnTo>
                    <a:pt x="1" y="4662"/>
                  </a:lnTo>
                  <a:lnTo>
                    <a:pt x="1" y="4637"/>
                  </a:lnTo>
                  <a:lnTo>
                    <a:pt x="1" y="4612"/>
                  </a:lnTo>
                  <a:lnTo>
                    <a:pt x="1" y="4545"/>
                  </a:lnTo>
                  <a:lnTo>
                    <a:pt x="1" y="4520"/>
                  </a:lnTo>
                  <a:lnTo>
                    <a:pt x="1" y="4495"/>
                  </a:lnTo>
                  <a:lnTo>
                    <a:pt x="9" y="4470"/>
                  </a:lnTo>
                  <a:lnTo>
                    <a:pt x="17" y="4445"/>
                  </a:lnTo>
                  <a:lnTo>
                    <a:pt x="26" y="4420"/>
                  </a:lnTo>
                  <a:lnTo>
                    <a:pt x="34" y="4403"/>
                  </a:lnTo>
                  <a:lnTo>
                    <a:pt x="42" y="4378"/>
                  </a:lnTo>
                  <a:lnTo>
                    <a:pt x="51" y="4353"/>
                  </a:lnTo>
                  <a:lnTo>
                    <a:pt x="67" y="4336"/>
                  </a:lnTo>
                  <a:lnTo>
                    <a:pt x="76" y="4311"/>
                  </a:lnTo>
                  <a:lnTo>
                    <a:pt x="93" y="4286"/>
                  </a:lnTo>
                  <a:lnTo>
                    <a:pt x="109" y="4269"/>
                  </a:lnTo>
                  <a:lnTo>
                    <a:pt x="126" y="4244"/>
                  </a:lnTo>
                  <a:lnTo>
                    <a:pt x="143" y="4219"/>
                  </a:lnTo>
                  <a:lnTo>
                    <a:pt x="159" y="4202"/>
                  </a:lnTo>
                  <a:lnTo>
                    <a:pt x="184" y="4177"/>
                  </a:lnTo>
                  <a:lnTo>
                    <a:pt x="201" y="4161"/>
                  </a:lnTo>
                  <a:lnTo>
                    <a:pt x="218" y="4144"/>
                  </a:lnTo>
                  <a:lnTo>
                    <a:pt x="243" y="4119"/>
                  </a:lnTo>
                  <a:lnTo>
                    <a:pt x="260" y="4102"/>
                  </a:lnTo>
                  <a:lnTo>
                    <a:pt x="285" y="4085"/>
                  </a:lnTo>
                  <a:lnTo>
                    <a:pt x="301" y="4060"/>
                  </a:lnTo>
                  <a:lnTo>
                    <a:pt x="326" y="4044"/>
                  </a:lnTo>
                  <a:lnTo>
                    <a:pt x="343" y="4027"/>
                  </a:lnTo>
                  <a:lnTo>
                    <a:pt x="368" y="4010"/>
                  </a:lnTo>
                  <a:lnTo>
                    <a:pt x="393" y="3993"/>
                  </a:lnTo>
                  <a:lnTo>
                    <a:pt x="410" y="3977"/>
                  </a:lnTo>
                  <a:lnTo>
                    <a:pt x="435" y="3960"/>
                  </a:lnTo>
                  <a:lnTo>
                    <a:pt x="460" y="3943"/>
                  </a:lnTo>
                  <a:lnTo>
                    <a:pt x="485" y="3935"/>
                  </a:lnTo>
                  <a:lnTo>
                    <a:pt x="510" y="3918"/>
                  </a:lnTo>
                  <a:lnTo>
                    <a:pt x="535" y="3902"/>
                  </a:lnTo>
                  <a:lnTo>
                    <a:pt x="560" y="3885"/>
                  </a:lnTo>
                  <a:lnTo>
                    <a:pt x="585" y="3877"/>
                  </a:lnTo>
                  <a:lnTo>
                    <a:pt x="610" y="3860"/>
                  </a:lnTo>
                  <a:lnTo>
                    <a:pt x="636" y="3851"/>
                  </a:lnTo>
                  <a:lnTo>
                    <a:pt x="661" y="3835"/>
                  </a:lnTo>
                  <a:lnTo>
                    <a:pt x="686" y="3826"/>
                  </a:lnTo>
                  <a:lnTo>
                    <a:pt x="711" y="3810"/>
                  </a:lnTo>
                  <a:lnTo>
                    <a:pt x="744" y="3801"/>
                  </a:lnTo>
                  <a:lnTo>
                    <a:pt x="769" y="3785"/>
                  </a:lnTo>
                  <a:lnTo>
                    <a:pt x="794" y="3776"/>
                  </a:lnTo>
                  <a:lnTo>
                    <a:pt x="819" y="3768"/>
                  </a:lnTo>
                  <a:lnTo>
                    <a:pt x="853" y="3751"/>
                  </a:lnTo>
                  <a:lnTo>
                    <a:pt x="878" y="3743"/>
                  </a:lnTo>
                  <a:lnTo>
                    <a:pt x="903" y="3735"/>
                  </a:lnTo>
                  <a:lnTo>
                    <a:pt x="936" y="3726"/>
                  </a:lnTo>
                  <a:lnTo>
                    <a:pt x="961" y="3718"/>
                  </a:lnTo>
                  <a:lnTo>
                    <a:pt x="995" y="3701"/>
                  </a:lnTo>
                  <a:lnTo>
                    <a:pt x="1003" y="3701"/>
                  </a:lnTo>
                  <a:lnTo>
                    <a:pt x="1045" y="3693"/>
                  </a:lnTo>
                  <a:lnTo>
                    <a:pt x="1112" y="3676"/>
                  </a:lnTo>
                  <a:lnTo>
                    <a:pt x="1170" y="3659"/>
                  </a:lnTo>
                  <a:lnTo>
                    <a:pt x="1229" y="3643"/>
                  </a:lnTo>
                  <a:lnTo>
                    <a:pt x="1287" y="3626"/>
                  </a:lnTo>
                  <a:lnTo>
                    <a:pt x="1346" y="3609"/>
                  </a:lnTo>
                  <a:lnTo>
                    <a:pt x="1412" y="3601"/>
                  </a:lnTo>
                  <a:lnTo>
                    <a:pt x="1471" y="3584"/>
                  </a:lnTo>
                  <a:lnTo>
                    <a:pt x="1538" y="3576"/>
                  </a:lnTo>
                  <a:lnTo>
                    <a:pt x="1596" y="3567"/>
                  </a:lnTo>
                  <a:lnTo>
                    <a:pt x="1663" y="3559"/>
                  </a:lnTo>
                  <a:lnTo>
                    <a:pt x="1722" y="3542"/>
                  </a:lnTo>
                  <a:lnTo>
                    <a:pt x="1788" y="3534"/>
                  </a:lnTo>
                  <a:lnTo>
                    <a:pt x="1847" y="3526"/>
                  </a:lnTo>
                  <a:lnTo>
                    <a:pt x="1914" y="3526"/>
                  </a:lnTo>
                  <a:lnTo>
                    <a:pt x="1981" y="3517"/>
                  </a:lnTo>
                  <a:lnTo>
                    <a:pt x="2039" y="3509"/>
                  </a:lnTo>
                  <a:lnTo>
                    <a:pt x="2106" y="3501"/>
                  </a:lnTo>
                  <a:lnTo>
                    <a:pt x="2164" y="3492"/>
                  </a:lnTo>
                  <a:lnTo>
                    <a:pt x="2231" y="3492"/>
                  </a:lnTo>
                  <a:lnTo>
                    <a:pt x="2290" y="3484"/>
                  </a:lnTo>
                  <a:lnTo>
                    <a:pt x="2356" y="3484"/>
                  </a:lnTo>
                  <a:lnTo>
                    <a:pt x="2415" y="3484"/>
                  </a:lnTo>
                  <a:lnTo>
                    <a:pt x="2540" y="3476"/>
                  </a:lnTo>
                  <a:lnTo>
                    <a:pt x="2657" y="3459"/>
                  </a:lnTo>
                  <a:lnTo>
                    <a:pt x="2774" y="3450"/>
                  </a:lnTo>
                  <a:lnTo>
                    <a:pt x="3000" y="3442"/>
                  </a:lnTo>
                  <a:lnTo>
                    <a:pt x="3108" y="3434"/>
                  </a:lnTo>
                  <a:lnTo>
                    <a:pt x="3142" y="3434"/>
                  </a:lnTo>
                  <a:lnTo>
                    <a:pt x="3209" y="3434"/>
                  </a:lnTo>
                  <a:lnTo>
                    <a:pt x="3317" y="3434"/>
                  </a:lnTo>
                  <a:lnTo>
                    <a:pt x="3409" y="3425"/>
                  </a:lnTo>
                  <a:lnTo>
                    <a:pt x="3459" y="3425"/>
                  </a:lnTo>
                  <a:lnTo>
                    <a:pt x="3501" y="3425"/>
                  </a:lnTo>
                  <a:lnTo>
                    <a:pt x="3543" y="3425"/>
                  </a:lnTo>
                  <a:lnTo>
                    <a:pt x="3585" y="3425"/>
                  </a:lnTo>
                  <a:lnTo>
                    <a:pt x="3610" y="3425"/>
                  </a:lnTo>
                  <a:lnTo>
                    <a:pt x="3635" y="3425"/>
                  </a:lnTo>
                  <a:lnTo>
                    <a:pt x="3693" y="3425"/>
                  </a:lnTo>
                  <a:lnTo>
                    <a:pt x="3827" y="3417"/>
                  </a:lnTo>
                  <a:lnTo>
                    <a:pt x="3902" y="3417"/>
                  </a:lnTo>
                  <a:lnTo>
                    <a:pt x="3986" y="3409"/>
                  </a:lnTo>
                  <a:lnTo>
                    <a:pt x="4019" y="3409"/>
                  </a:lnTo>
                  <a:lnTo>
                    <a:pt x="4061" y="3409"/>
                  </a:lnTo>
                  <a:lnTo>
                    <a:pt x="4102" y="3409"/>
                  </a:lnTo>
                  <a:lnTo>
                    <a:pt x="4144" y="3409"/>
                  </a:lnTo>
                  <a:lnTo>
                    <a:pt x="4186" y="3409"/>
                  </a:lnTo>
                  <a:lnTo>
                    <a:pt x="4228" y="3409"/>
                  </a:lnTo>
                  <a:lnTo>
                    <a:pt x="4270" y="3409"/>
                  </a:lnTo>
                  <a:lnTo>
                    <a:pt x="4303" y="3400"/>
                  </a:lnTo>
                  <a:lnTo>
                    <a:pt x="4345" y="3392"/>
                  </a:lnTo>
                  <a:lnTo>
                    <a:pt x="4378" y="3384"/>
                  </a:lnTo>
                  <a:lnTo>
                    <a:pt x="4412" y="3384"/>
                  </a:lnTo>
                  <a:lnTo>
                    <a:pt x="4445" y="3375"/>
                  </a:lnTo>
                  <a:lnTo>
                    <a:pt x="4445" y="3375"/>
                  </a:lnTo>
                  <a:lnTo>
                    <a:pt x="4462" y="3375"/>
                  </a:lnTo>
                  <a:lnTo>
                    <a:pt x="4478" y="3375"/>
                  </a:lnTo>
                  <a:lnTo>
                    <a:pt x="4478" y="3375"/>
                  </a:lnTo>
                  <a:lnTo>
                    <a:pt x="4495" y="3375"/>
                  </a:lnTo>
                  <a:lnTo>
                    <a:pt x="4512" y="3375"/>
                  </a:lnTo>
                  <a:lnTo>
                    <a:pt x="4512" y="3375"/>
                  </a:lnTo>
                  <a:lnTo>
                    <a:pt x="4529" y="3375"/>
                  </a:lnTo>
                  <a:lnTo>
                    <a:pt x="4537" y="3367"/>
                  </a:lnTo>
                  <a:lnTo>
                    <a:pt x="4545" y="3367"/>
                  </a:lnTo>
                  <a:lnTo>
                    <a:pt x="4520" y="3359"/>
                  </a:lnTo>
                  <a:lnTo>
                    <a:pt x="4487" y="3350"/>
                  </a:lnTo>
                  <a:lnTo>
                    <a:pt x="4412" y="3325"/>
                  </a:lnTo>
                  <a:lnTo>
                    <a:pt x="4378" y="3317"/>
                  </a:lnTo>
                  <a:lnTo>
                    <a:pt x="4361" y="3308"/>
                  </a:lnTo>
                  <a:lnTo>
                    <a:pt x="4336" y="3300"/>
                  </a:lnTo>
                  <a:lnTo>
                    <a:pt x="4320" y="3292"/>
                  </a:lnTo>
                  <a:lnTo>
                    <a:pt x="4303" y="3292"/>
                  </a:lnTo>
                  <a:lnTo>
                    <a:pt x="4286" y="3283"/>
                  </a:lnTo>
                  <a:lnTo>
                    <a:pt x="4270" y="3275"/>
                  </a:lnTo>
                  <a:lnTo>
                    <a:pt x="4169" y="3217"/>
                  </a:lnTo>
                  <a:lnTo>
                    <a:pt x="4061" y="3166"/>
                  </a:lnTo>
                  <a:lnTo>
                    <a:pt x="3852" y="3058"/>
                  </a:lnTo>
                  <a:lnTo>
                    <a:pt x="3843" y="3058"/>
                  </a:lnTo>
                  <a:lnTo>
                    <a:pt x="3743" y="2999"/>
                  </a:lnTo>
                  <a:lnTo>
                    <a:pt x="3635" y="2941"/>
                  </a:lnTo>
                  <a:lnTo>
                    <a:pt x="3534" y="2882"/>
                  </a:lnTo>
                  <a:lnTo>
                    <a:pt x="3426" y="2824"/>
                  </a:lnTo>
                  <a:lnTo>
                    <a:pt x="3367" y="2790"/>
                  </a:lnTo>
                  <a:lnTo>
                    <a:pt x="3309" y="2749"/>
                  </a:lnTo>
                  <a:lnTo>
                    <a:pt x="3242" y="2707"/>
                  </a:lnTo>
                  <a:lnTo>
                    <a:pt x="3167" y="2665"/>
                  </a:lnTo>
                  <a:lnTo>
                    <a:pt x="3100" y="2623"/>
                  </a:lnTo>
                  <a:lnTo>
                    <a:pt x="3058" y="2598"/>
                  </a:lnTo>
                  <a:lnTo>
                    <a:pt x="3025" y="2573"/>
                  </a:lnTo>
                  <a:lnTo>
                    <a:pt x="2983" y="2540"/>
                  </a:lnTo>
                  <a:lnTo>
                    <a:pt x="2941" y="2515"/>
                  </a:lnTo>
                  <a:lnTo>
                    <a:pt x="2899" y="2490"/>
                  </a:lnTo>
                  <a:lnTo>
                    <a:pt x="2866" y="2465"/>
                  </a:lnTo>
                  <a:lnTo>
                    <a:pt x="2824" y="2431"/>
                  </a:lnTo>
                  <a:lnTo>
                    <a:pt x="2783" y="2406"/>
                  </a:lnTo>
                  <a:lnTo>
                    <a:pt x="2741" y="2373"/>
                  </a:lnTo>
                  <a:lnTo>
                    <a:pt x="2699" y="2339"/>
                  </a:lnTo>
                  <a:lnTo>
                    <a:pt x="2657" y="2314"/>
                  </a:lnTo>
                  <a:lnTo>
                    <a:pt x="2624" y="2281"/>
                  </a:lnTo>
                  <a:lnTo>
                    <a:pt x="2582" y="2247"/>
                  </a:lnTo>
                  <a:lnTo>
                    <a:pt x="2540" y="2214"/>
                  </a:lnTo>
                  <a:lnTo>
                    <a:pt x="2498" y="2181"/>
                  </a:lnTo>
                  <a:lnTo>
                    <a:pt x="2457" y="2147"/>
                  </a:lnTo>
                  <a:lnTo>
                    <a:pt x="2415" y="2105"/>
                  </a:lnTo>
                  <a:lnTo>
                    <a:pt x="2373" y="2072"/>
                  </a:lnTo>
                  <a:lnTo>
                    <a:pt x="2340" y="2039"/>
                  </a:lnTo>
                  <a:lnTo>
                    <a:pt x="2298" y="2005"/>
                  </a:lnTo>
                  <a:lnTo>
                    <a:pt x="2256" y="1963"/>
                  </a:lnTo>
                  <a:lnTo>
                    <a:pt x="2223" y="1930"/>
                  </a:lnTo>
                  <a:lnTo>
                    <a:pt x="2181" y="1888"/>
                  </a:lnTo>
                  <a:lnTo>
                    <a:pt x="2148" y="1846"/>
                  </a:lnTo>
                  <a:lnTo>
                    <a:pt x="2106" y="1813"/>
                  </a:lnTo>
                  <a:lnTo>
                    <a:pt x="2072" y="1771"/>
                  </a:lnTo>
                  <a:lnTo>
                    <a:pt x="2072" y="1771"/>
                  </a:lnTo>
                  <a:lnTo>
                    <a:pt x="2039" y="1738"/>
                  </a:lnTo>
                  <a:lnTo>
                    <a:pt x="2006" y="1696"/>
                  </a:lnTo>
                  <a:lnTo>
                    <a:pt x="1981" y="1654"/>
                  </a:lnTo>
                  <a:lnTo>
                    <a:pt x="1947" y="1613"/>
                  </a:lnTo>
                  <a:lnTo>
                    <a:pt x="1914" y="1571"/>
                  </a:lnTo>
                  <a:lnTo>
                    <a:pt x="1897" y="1546"/>
                  </a:lnTo>
                  <a:lnTo>
                    <a:pt x="1889" y="1521"/>
                  </a:lnTo>
                  <a:lnTo>
                    <a:pt x="1872" y="1504"/>
                  </a:lnTo>
                  <a:lnTo>
                    <a:pt x="1855" y="1479"/>
                  </a:lnTo>
                  <a:lnTo>
                    <a:pt x="1847" y="1462"/>
                  </a:lnTo>
                  <a:lnTo>
                    <a:pt x="1830" y="1437"/>
                  </a:lnTo>
                  <a:lnTo>
                    <a:pt x="1813" y="1412"/>
                  </a:lnTo>
                  <a:lnTo>
                    <a:pt x="1805" y="1395"/>
                  </a:lnTo>
                  <a:lnTo>
                    <a:pt x="1788" y="1370"/>
                  </a:lnTo>
                  <a:lnTo>
                    <a:pt x="1780" y="1345"/>
                  </a:lnTo>
                  <a:lnTo>
                    <a:pt x="1772" y="1329"/>
                  </a:lnTo>
                  <a:lnTo>
                    <a:pt x="1755" y="1303"/>
                  </a:lnTo>
                  <a:lnTo>
                    <a:pt x="1747" y="1278"/>
                  </a:lnTo>
                  <a:lnTo>
                    <a:pt x="1738" y="1253"/>
                  </a:lnTo>
                  <a:lnTo>
                    <a:pt x="1722" y="1237"/>
                  </a:lnTo>
                  <a:lnTo>
                    <a:pt x="1713" y="1212"/>
                  </a:lnTo>
                  <a:lnTo>
                    <a:pt x="1705" y="1187"/>
                  </a:lnTo>
                  <a:lnTo>
                    <a:pt x="1697" y="1161"/>
                  </a:lnTo>
                  <a:lnTo>
                    <a:pt x="1688" y="1136"/>
                  </a:lnTo>
                  <a:lnTo>
                    <a:pt x="1680" y="1120"/>
                  </a:lnTo>
                  <a:lnTo>
                    <a:pt x="1671" y="1095"/>
                  </a:lnTo>
                  <a:lnTo>
                    <a:pt x="1663" y="1070"/>
                  </a:lnTo>
                  <a:lnTo>
                    <a:pt x="1663" y="1045"/>
                  </a:lnTo>
                  <a:lnTo>
                    <a:pt x="1655" y="1019"/>
                  </a:lnTo>
                  <a:lnTo>
                    <a:pt x="1646" y="994"/>
                  </a:lnTo>
                  <a:lnTo>
                    <a:pt x="1646" y="969"/>
                  </a:lnTo>
                  <a:lnTo>
                    <a:pt x="1646" y="944"/>
                  </a:lnTo>
                  <a:lnTo>
                    <a:pt x="1646" y="919"/>
                  </a:lnTo>
                  <a:lnTo>
                    <a:pt x="1646" y="894"/>
                  </a:lnTo>
                  <a:lnTo>
                    <a:pt x="1646" y="869"/>
                  </a:lnTo>
                  <a:lnTo>
                    <a:pt x="1646" y="844"/>
                  </a:lnTo>
                  <a:lnTo>
                    <a:pt x="1646" y="719"/>
                  </a:lnTo>
                  <a:lnTo>
                    <a:pt x="1646" y="694"/>
                  </a:lnTo>
                  <a:lnTo>
                    <a:pt x="1646" y="669"/>
                  </a:lnTo>
                  <a:lnTo>
                    <a:pt x="1646" y="644"/>
                  </a:lnTo>
                  <a:lnTo>
                    <a:pt x="1646" y="618"/>
                  </a:lnTo>
                  <a:lnTo>
                    <a:pt x="1646" y="593"/>
                  </a:lnTo>
                  <a:lnTo>
                    <a:pt x="1655" y="568"/>
                  </a:lnTo>
                  <a:lnTo>
                    <a:pt x="1663" y="543"/>
                  </a:lnTo>
                  <a:lnTo>
                    <a:pt x="1671" y="518"/>
                  </a:lnTo>
                  <a:lnTo>
                    <a:pt x="1680" y="493"/>
                  </a:lnTo>
                  <a:lnTo>
                    <a:pt x="1688" y="468"/>
                  </a:lnTo>
                  <a:lnTo>
                    <a:pt x="1697" y="435"/>
                  </a:lnTo>
                  <a:lnTo>
                    <a:pt x="1705" y="410"/>
                  </a:lnTo>
                  <a:lnTo>
                    <a:pt x="1722" y="385"/>
                  </a:lnTo>
                  <a:lnTo>
                    <a:pt x="1730" y="368"/>
                  </a:lnTo>
                  <a:lnTo>
                    <a:pt x="1747" y="343"/>
                  </a:lnTo>
                  <a:lnTo>
                    <a:pt x="1763" y="318"/>
                  </a:lnTo>
                  <a:lnTo>
                    <a:pt x="1780" y="301"/>
                  </a:lnTo>
                  <a:lnTo>
                    <a:pt x="1797" y="276"/>
                  </a:lnTo>
                  <a:lnTo>
                    <a:pt x="1813" y="259"/>
                  </a:lnTo>
                  <a:lnTo>
                    <a:pt x="1830" y="234"/>
                  </a:lnTo>
                  <a:lnTo>
                    <a:pt x="1847" y="217"/>
                  </a:lnTo>
                  <a:lnTo>
                    <a:pt x="1872" y="201"/>
                  </a:lnTo>
                  <a:lnTo>
                    <a:pt x="1889" y="184"/>
                  </a:lnTo>
                  <a:lnTo>
                    <a:pt x="1905" y="176"/>
                  </a:lnTo>
                  <a:lnTo>
                    <a:pt x="1930" y="159"/>
                  </a:lnTo>
                  <a:lnTo>
                    <a:pt x="1947" y="151"/>
                  </a:lnTo>
                  <a:lnTo>
                    <a:pt x="1972" y="134"/>
                  </a:lnTo>
                  <a:lnTo>
                    <a:pt x="1997" y="126"/>
                  </a:lnTo>
                  <a:lnTo>
                    <a:pt x="2014" y="117"/>
                  </a:lnTo>
                  <a:lnTo>
                    <a:pt x="2039" y="109"/>
                  </a:lnTo>
                  <a:lnTo>
                    <a:pt x="2031" y="17"/>
                  </a:lnTo>
                  <a:lnTo>
                    <a:pt x="2056" y="9"/>
                  </a:lnTo>
                  <a:lnTo>
                    <a:pt x="2072" y="0"/>
                  </a:lnTo>
                  <a:lnTo>
                    <a:pt x="2097" y="0"/>
                  </a:lnTo>
                  <a:lnTo>
                    <a:pt x="2123" y="0"/>
                  </a:lnTo>
                  <a:lnTo>
                    <a:pt x="2139" y="0"/>
                  </a:lnTo>
                  <a:lnTo>
                    <a:pt x="2164" y="0"/>
                  </a:lnTo>
                  <a:lnTo>
                    <a:pt x="2189" y="0"/>
                  </a:lnTo>
                  <a:lnTo>
                    <a:pt x="2206" y="0"/>
                  </a:lnTo>
                  <a:lnTo>
                    <a:pt x="2365" y="0"/>
                  </a:lnTo>
                  <a:lnTo>
                    <a:pt x="2407" y="0"/>
                  </a:lnTo>
                  <a:lnTo>
                    <a:pt x="2448" y="0"/>
                  </a:lnTo>
                  <a:lnTo>
                    <a:pt x="2490" y="0"/>
                  </a:lnTo>
                  <a:lnTo>
                    <a:pt x="2532" y="9"/>
                  </a:lnTo>
                  <a:lnTo>
                    <a:pt x="2574" y="17"/>
                  </a:lnTo>
                  <a:lnTo>
                    <a:pt x="2615" y="17"/>
                  </a:lnTo>
                  <a:lnTo>
                    <a:pt x="2657" y="25"/>
                  </a:lnTo>
                  <a:lnTo>
                    <a:pt x="2691" y="34"/>
                  </a:lnTo>
                  <a:lnTo>
                    <a:pt x="2766" y="50"/>
                  </a:lnTo>
                  <a:lnTo>
                    <a:pt x="2833" y="67"/>
                  </a:lnTo>
                  <a:lnTo>
                    <a:pt x="2841" y="67"/>
                  </a:lnTo>
                  <a:lnTo>
                    <a:pt x="2891" y="75"/>
                  </a:lnTo>
                  <a:lnTo>
                    <a:pt x="2950" y="92"/>
                  </a:lnTo>
                  <a:lnTo>
                    <a:pt x="3000" y="109"/>
                  </a:lnTo>
                  <a:lnTo>
                    <a:pt x="3058" y="117"/>
                  </a:lnTo>
                  <a:lnTo>
                    <a:pt x="3108" y="134"/>
                  </a:lnTo>
                  <a:lnTo>
                    <a:pt x="3167" y="151"/>
                  </a:lnTo>
                  <a:lnTo>
                    <a:pt x="3217" y="159"/>
                  </a:lnTo>
                  <a:lnTo>
                    <a:pt x="3267" y="176"/>
                  </a:lnTo>
                  <a:lnTo>
                    <a:pt x="3326" y="192"/>
                  </a:lnTo>
                  <a:lnTo>
                    <a:pt x="3376" y="209"/>
                  </a:lnTo>
                  <a:lnTo>
                    <a:pt x="3426" y="226"/>
                  </a:lnTo>
                  <a:lnTo>
                    <a:pt x="3476" y="243"/>
                  </a:lnTo>
                  <a:lnTo>
                    <a:pt x="3526" y="259"/>
                  </a:lnTo>
                  <a:lnTo>
                    <a:pt x="3576" y="276"/>
                  </a:lnTo>
                  <a:lnTo>
                    <a:pt x="3626" y="293"/>
                  </a:lnTo>
                  <a:lnTo>
                    <a:pt x="3676" y="318"/>
                  </a:lnTo>
                  <a:lnTo>
                    <a:pt x="3727" y="334"/>
                  </a:lnTo>
                  <a:lnTo>
                    <a:pt x="3777" y="351"/>
                  </a:lnTo>
                  <a:lnTo>
                    <a:pt x="3827" y="368"/>
                  </a:lnTo>
                  <a:lnTo>
                    <a:pt x="3877" y="393"/>
                  </a:lnTo>
                  <a:lnTo>
                    <a:pt x="3927" y="410"/>
                  </a:lnTo>
                  <a:lnTo>
                    <a:pt x="3977" y="435"/>
                  </a:lnTo>
                  <a:lnTo>
                    <a:pt x="4019" y="451"/>
                  </a:lnTo>
                  <a:lnTo>
                    <a:pt x="4069" y="476"/>
                  </a:lnTo>
                  <a:lnTo>
                    <a:pt x="4119" y="493"/>
                  </a:lnTo>
                  <a:lnTo>
                    <a:pt x="4169" y="518"/>
                  </a:lnTo>
                  <a:lnTo>
                    <a:pt x="4211" y="543"/>
                  </a:lnTo>
                  <a:lnTo>
                    <a:pt x="4261" y="560"/>
                  </a:lnTo>
                  <a:lnTo>
                    <a:pt x="4303" y="585"/>
                  </a:lnTo>
                  <a:lnTo>
                    <a:pt x="4353" y="610"/>
                  </a:lnTo>
                  <a:lnTo>
                    <a:pt x="4395" y="635"/>
                  </a:lnTo>
                  <a:lnTo>
                    <a:pt x="4445" y="660"/>
                  </a:lnTo>
                  <a:lnTo>
                    <a:pt x="4478" y="677"/>
                  </a:lnTo>
                  <a:lnTo>
                    <a:pt x="4495" y="685"/>
                  </a:lnTo>
                  <a:lnTo>
                    <a:pt x="4537" y="710"/>
                  </a:lnTo>
                  <a:lnTo>
                    <a:pt x="4587" y="735"/>
                  </a:lnTo>
                  <a:lnTo>
                    <a:pt x="4629" y="760"/>
                  </a:lnTo>
                  <a:lnTo>
                    <a:pt x="4671" y="786"/>
                  </a:lnTo>
                  <a:lnTo>
                    <a:pt x="4721" y="811"/>
                  </a:lnTo>
                  <a:lnTo>
                    <a:pt x="4762" y="836"/>
                  </a:lnTo>
                  <a:lnTo>
                    <a:pt x="4804" y="861"/>
                  </a:lnTo>
                  <a:lnTo>
                    <a:pt x="4854" y="886"/>
                  </a:lnTo>
                  <a:lnTo>
                    <a:pt x="4896" y="919"/>
                  </a:lnTo>
                  <a:lnTo>
                    <a:pt x="4938" y="944"/>
                  </a:lnTo>
                  <a:lnTo>
                    <a:pt x="4988" y="969"/>
                  </a:lnTo>
                  <a:lnTo>
                    <a:pt x="5030" y="1003"/>
                  </a:lnTo>
                  <a:lnTo>
                    <a:pt x="5072" y="1028"/>
                  </a:lnTo>
                  <a:lnTo>
                    <a:pt x="5113" y="1053"/>
                  </a:lnTo>
                  <a:lnTo>
                    <a:pt x="5205" y="1111"/>
                  </a:lnTo>
                  <a:lnTo>
                    <a:pt x="5289" y="1178"/>
                  </a:lnTo>
                  <a:lnTo>
                    <a:pt x="5372" y="1237"/>
                  </a:lnTo>
                  <a:lnTo>
                    <a:pt x="5464" y="1295"/>
                  </a:lnTo>
                  <a:lnTo>
                    <a:pt x="5548" y="1362"/>
                  </a:lnTo>
                  <a:lnTo>
                    <a:pt x="5631" y="1420"/>
                  </a:lnTo>
                  <a:lnTo>
                    <a:pt x="5723" y="1487"/>
                  </a:lnTo>
                  <a:lnTo>
                    <a:pt x="5807" y="1554"/>
                  </a:lnTo>
                  <a:lnTo>
                    <a:pt x="5874" y="1604"/>
                  </a:lnTo>
                  <a:lnTo>
                    <a:pt x="5890" y="1621"/>
                  </a:lnTo>
                  <a:lnTo>
                    <a:pt x="5932" y="1646"/>
                  </a:lnTo>
                  <a:lnTo>
                    <a:pt x="5957" y="1679"/>
                  </a:lnTo>
                  <a:lnTo>
                    <a:pt x="5999" y="1704"/>
                  </a:lnTo>
                  <a:lnTo>
                    <a:pt x="6032" y="1738"/>
                  </a:lnTo>
                  <a:lnTo>
                    <a:pt x="6091" y="1796"/>
                  </a:lnTo>
                  <a:lnTo>
                    <a:pt x="6158" y="1855"/>
                  </a:lnTo>
                  <a:lnTo>
                    <a:pt x="6224" y="1913"/>
                  </a:lnTo>
                  <a:lnTo>
                    <a:pt x="6291" y="1972"/>
                  </a:lnTo>
                  <a:lnTo>
                    <a:pt x="6350" y="2030"/>
                  </a:lnTo>
                  <a:lnTo>
                    <a:pt x="6417" y="2089"/>
                  </a:lnTo>
                  <a:lnTo>
                    <a:pt x="6475" y="2156"/>
                  </a:lnTo>
                  <a:lnTo>
                    <a:pt x="6542" y="2214"/>
                  </a:lnTo>
                  <a:lnTo>
                    <a:pt x="6600" y="2273"/>
                  </a:lnTo>
                  <a:lnTo>
                    <a:pt x="6659" y="2339"/>
                  </a:lnTo>
                  <a:lnTo>
                    <a:pt x="6784" y="2456"/>
                  </a:lnTo>
                  <a:lnTo>
                    <a:pt x="6901" y="2582"/>
                  </a:lnTo>
                  <a:lnTo>
                    <a:pt x="7018" y="2707"/>
                  </a:lnTo>
                  <a:lnTo>
                    <a:pt x="7085" y="2765"/>
                  </a:lnTo>
                  <a:lnTo>
                    <a:pt x="7143" y="2824"/>
                  </a:lnTo>
                  <a:lnTo>
                    <a:pt x="7202" y="2891"/>
                  </a:lnTo>
                  <a:lnTo>
                    <a:pt x="7260" y="2949"/>
                  </a:lnTo>
                  <a:lnTo>
                    <a:pt x="7319" y="3008"/>
                  </a:lnTo>
                  <a:lnTo>
                    <a:pt x="7386" y="3066"/>
                  </a:lnTo>
                  <a:lnTo>
                    <a:pt x="7444" y="3125"/>
                  </a:lnTo>
                  <a:lnTo>
                    <a:pt x="7511" y="3183"/>
                  </a:lnTo>
                  <a:lnTo>
                    <a:pt x="7569" y="3242"/>
                  </a:lnTo>
                  <a:lnTo>
                    <a:pt x="7636" y="3300"/>
                  </a:lnTo>
                  <a:lnTo>
                    <a:pt x="7695" y="3350"/>
                  </a:lnTo>
                  <a:lnTo>
                    <a:pt x="7762" y="3409"/>
                  </a:lnTo>
                  <a:lnTo>
                    <a:pt x="7795" y="3434"/>
                  </a:lnTo>
                  <a:lnTo>
                    <a:pt x="7828" y="3459"/>
                  </a:lnTo>
                  <a:lnTo>
                    <a:pt x="7862" y="3484"/>
                  </a:lnTo>
                  <a:lnTo>
                    <a:pt x="7895" y="3517"/>
                  </a:lnTo>
                  <a:lnTo>
                    <a:pt x="7904" y="3609"/>
                  </a:lnTo>
                  <a:lnTo>
                    <a:pt x="7812" y="3618"/>
                  </a:lnTo>
                  <a:lnTo>
                    <a:pt x="7778" y="3592"/>
                  </a:lnTo>
                  <a:lnTo>
                    <a:pt x="7745" y="3567"/>
                  </a:lnTo>
                  <a:lnTo>
                    <a:pt x="7711" y="3542"/>
                  </a:lnTo>
                  <a:lnTo>
                    <a:pt x="7678" y="3517"/>
                  </a:lnTo>
                  <a:lnTo>
                    <a:pt x="7603" y="3467"/>
                  </a:lnTo>
                  <a:lnTo>
                    <a:pt x="7536" y="3417"/>
                  </a:lnTo>
                  <a:lnTo>
                    <a:pt x="7469" y="3359"/>
                  </a:lnTo>
                  <a:lnTo>
                    <a:pt x="7402" y="3308"/>
                  </a:lnTo>
                  <a:lnTo>
                    <a:pt x="7335" y="3250"/>
                  </a:lnTo>
                  <a:lnTo>
                    <a:pt x="7269" y="3200"/>
                  </a:lnTo>
                  <a:lnTo>
                    <a:pt x="7202" y="3141"/>
                  </a:lnTo>
                  <a:lnTo>
                    <a:pt x="7143" y="3083"/>
                  </a:lnTo>
                  <a:lnTo>
                    <a:pt x="7077" y="3024"/>
                  </a:lnTo>
                  <a:lnTo>
                    <a:pt x="7010" y="2966"/>
                  </a:lnTo>
                  <a:lnTo>
                    <a:pt x="6943" y="2916"/>
                  </a:lnTo>
                  <a:lnTo>
                    <a:pt x="6884" y="2857"/>
                  </a:lnTo>
                  <a:lnTo>
                    <a:pt x="6759" y="2740"/>
                  </a:lnTo>
                  <a:lnTo>
                    <a:pt x="6625" y="2615"/>
                  </a:lnTo>
                  <a:lnTo>
                    <a:pt x="6492" y="2498"/>
                  </a:lnTo>
                  <a:lnTo>
                    <a:pt x="6433" y="2440"/>
                  </a:lnTo>
                  <a:lnTo>
                    <a:pt x="6366" y="2390"/>
                  </a:lnTo>
                  <a:lnTo>
                    <a:pt x="6300" y="2331"/>
                  </a:lnTo>
                  <a:lnTo>
                    <a:pt x="6241" y="2273"/>
                  </a:lnTo>
                  <a:lnTo>
                    <a:pt x="6174" y="2222"/>
                  </a:lnTo>
                  <a:lnTo>
                    <a:pt x="6107" y="2164"/>
                  </a:lnTo>
                  <a:lnTo>
                    <a:pt x="6041" y="2114"/>
                  </a:lnTo>
                  <a:lnTo>
                    <a:pt x="5974" y="2064"/>
                  </a:lnTo>
                  <a:lnTo>
                    <a:pt x="5907" y="2014"/>
                  </a:lnTo>
                  <a:lnTo>
                    <a:pt x="5840" y="1963"/>
                  </a:lnTo>
                  <a:lnTo>
                    <a:pt x="5807" y="1938"/>
                  </a:lnTo>
                  <a:lnTo>
                    <a:pt x="5773" y="1913"/>
                  </a:lnTo>
                  <a:lnTo>
                    <a:pt x="5740" y="1888"/>
                  </a:lnTo>
                  <a:lnTo>
                    <a:pt x="5706" y="1863"/>
                  </a:lnTo>
                  <a:lnTo>
                    <a:pt x="5690" y="1846"/>
                  </a:lnTo>
                  <a:lnTo>
                    <a:pt x="5615" y="1796"/>
                  </a:lnTo>
                  <a:lnTo>
                    <a:pt x="5531" y="1738"/>
                  </a:lnTo>
                  <a:lnTo>
                    <a:pt x="5447" y="1671"/>
                  </a:lnTo>
                  <a:lnTo>
                    <a:pt x="5356" y="1613"/>
                  </a:lnTo>
                  <a:lnTo>
                    <a:pt x="5272" y="1554"/>
                  </a:lnTo>
                  <a:lnTo>
                    <a:pt x="5188" y="1496"/>
                  </a:lnTo>
                  <a:lnTo>
                    <a:pt x="5105" y="1445"/>
                  </a:lnTo>
                  <a:lnTo>
                    <a:pt x="5013" y="1387"/>
                  </a:lnTo>
                  <a:lnTo>
                    <a:pt x="4930" y="1329"/>
                  </a:lnTo>
                  <a:lnTo>
                    <a:pt x="4888" y="1303"/>
                  </a:lnTo>
                  <a:lnTo>
                    <a:pt x="4846" y="1278"/>
                  </a:lnTo>
                  <a:lnTo>
                    <a:pt x="4804" y="1253"/>
                  </a:lnTo>
                  <a:lnTo>
                    <a:pt x="4762" y="1228"/>
                  </a:lnTo>
                  <a:lnTo>
                    <a:pt x="4712" y="1203"/>
                  </a:lnTo>
                  <a:lnTo>
                    <a:pt x="4671" y="1178"/>
                  </a:lnTo>
                  <a:lnTo>
                    <a:pt x="4629" y="1153"/>
                  </a:lnTo>
                  <a:lnTo>
                    <a:pt x="4587" y="1128"/>
                  </a:lnTo>
                  <a:lnTo>
                    <a:pt x="4545" y="1103"/>
                  </a:lnTo>
                  <a:lnTo>
                    <a:pt x="4495" y="1078"/>
                  </a:lnTo>
                  <a:lnTo>
                    <a:pt x="4453" y="1053"/>
                  </a:lnTo>
                  <a:lnTo>
                    <a:pt x="4412" y="1036"/>
                  </a:lnTo>
                  <a:lnTo>
                    <a:pt x="4370" y="1011"/>
                  </a:lnTo>
                  <a:lnTo>
                    <a:pt x="4320" y="986"/>
                  </a:lnTo>
                  <a:lnTo>
                    <a:pt x="4311" y="986"/>
                  </a:lnTo>
                  <a:lnTo>
                    <a:pt x="4278" y="969"/>
                  </a:lnTo>
                  <a:lnTo>
                    <a:pt x="4236" y="944"/>
                  </a:lnTo>
                  <a:lnTo>
                    <a:pt x="4194" y="928"/>
                  </a:lnTo>
                  <a:lnTo>
                    <a:pt x="4144" y="902"/>
                  </a:lnTo>
                  <a:lnTo>
                    <a:pt x="4102" y="886"/>
                  </a:lnTo>
                  <a:lnTo>
                    <a:pt x="4061" y="861"/>
                  </a:lnTo>
                  <a:lnTo>
                    <a:pt x="4011" y="844"/>
                  </a:lnTo>
                  <a:lnTo>
                    <a:pt x="3969" y="819"/>
                  </a:lnTo>
                  <a:lnTo>
                    <a:pt x="3919" y="802"/>
                  </a:lnTo>
                  <a:lnTo>
                    <a:pt x="3877" y="786"/>
                  </a:lnTo>
                  <a:lnTo>
                    <a:pt x="3827" y="760"/>
                  </a:lnTo>
                  <a:lnTo>
                    <a:pt x="3785" y="744"/>
                  </a:lnTo>
                  <a:lnTo>
                    <a:pt x="3735" y="727"/>
                  </a:lnTo>
                  <a:lnTo>
                    <a:pt x="3693" y="710"/>
                  </a:lnTo>
                  <a:lnTo>
                    <a:pt x="3643" y="694"/>
                  </a:lnTo>
                  <a:lnTo>
                    <a:pt x="3601" y="677"/>
                  </a:lnTo>
                  <a:lnTo>
                    <a:pt x="3551" y="660"/>
                  </a:lnTo>
                  <a:lnTo>
                    <a:pt x="3501" y="644"/>
                  </a:lnTo>
                  <a:lnTo>
                    <a:pt x="3459" y="627"/>
                  </a:lnTo>
                  <a:lnTo>
                    <a:pt x="3409" y="610"/>
                  </a:lnTo>
                  <a:lnTo>
                    <a:pt x="3359" y="593"/>
                  </a:lnTo>
                  <a:lnTo>
                    <a:pt x="3309" y="577"/>
                  </a:lnTo>
                  <a:lnTo>
                    <a:pt x="3267" y="568"/>
                  </a:lnTo>
                  <a:lnTo>
                    <a:pt x="3217" y="552"/>
                  </a:lnTo>
                  <a:lnTo>
                    <a:pt x="3167" y="535"/>
                  </a:lnTo>
                  <a:lnTo>
                    <a:pt x="3117" y="527"/>
                  </a:lnTo>
                  <a:lnTo>
                    <a:pt x="3067" y="510"/>
                  </a:lnTo>
                  <a:lnTo>
                    <a:pt x="3016" y="501"/>
                  </a:lnTo>
                  <a:lnTo>
                    <a:pt x="2966" y="485"/>
                  </a:lnTo>
                  <a:lnTo>
                    <a:pt x="2916" y="476"/>
                  </a:lnTo>
                  <a:lnTo>
                    <a:pt x="2858" y="460"/>
                  </a:lnTo>
                  <a:lnTo>
                    <a:pt x="2808" y="451"/>
                  </a:lnTo>
                  <a:lnTo>
                    <a:pt x="2757" y="443"/>
                  </a:lnTo>
                  <a:lnTo>
                    <a:pt x="2749" y="443"/>
                  </a:lnTo>
                  <a:lnTo>
                    <a:pt x="2682" y="426"/>
                  </a:lnTo>
                  <a:lnTo>
                    <a:pt x="2615" y="410"/>
                  </a:lnTo>
                  <a:lnTo>
                    <a:pt x="2582" y="401"/>
                  </a:lnTo>
                  <a:lnTo>
                    <a:pt x="2540" y="393"/>
                  </a:lnTo>
                  <a:lnTo>
                    <a:pt x="2507" y="385"/>
                  </a:lnTo>
                  <a:lnTo>
                    <a:pt x="2473" y="376"/>
                  </a:lnTo>
                  <a:lnTo>
                    <a:pt x="2440" y="376"/>
                  </a:lnTo>
                  <a:lnTo>
                    <a:pt x="2407" y="376"/>
                  </a:lnTo>
                  <a:lnTo>
                    <a:pt x="2373" y="376"/>
                  </a:lnTo>
                  <a:lnTo>
                    <a:pt x="2340" y="376"/>
                  </a:lnTo>
                  <a:lnTo>
                    <a:pt x="2306" y="376"/>
                  </a:lnTo>
                  <a:close/>
                  <a:moveTo>
                    <a:pt x="4612" y="3250"/>
                  </a:moveTo>
                  <a:close/>
                  <a:moveTo>
                    <a:pt x="4612" y="3250"/>
                  </a:move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237;p14">
              <a:extLst>
                <a:ext uri="{FF2B5EF4-FFF2-40B4-BE49-F238E27FC236}">
                  <a16:creationId xmlns:a16="http://schemas.microsoft.com/office/drawing/2014/main" id="{87C60C86-28A7-D43C-B081-D69BF6C2F2CC}"/>
                </a:ext>
              </a:extLst>
            </p:cNvPr>
            <p:cNvSpPr/>
            <p:nvPr/>
          </p:nvSpPr>
          <p:spPr>
            <a:xfrm>
              <a:off x="6170068" y="3737933"/>
              <a:ext cx="263360" cy="145072"/>
            </a:xfrm>
            <a:custGeom>
              <a:avLst/>
              <a:gdLst/>
              <a:ahLst/>
              <a:cxnLst/>
              <a:rect l="l" t="t" r="r" b="b"/>
              <a:pathLst>
                <a:path w="5339" h="2941" extrusionOk="0">
                  <a:moveTo>
                    <a:pt x="3099" y="0"/>
                  </a:moveTo>
                  <a:lnTo>
                    <a:pt x="3158" y="0"/>
                  </a:lnTo>
                  <a:lnTo>
                    <a:pt x="3225" y="0"/>
                  </a:lnTo>
                  <a:lnTo>
                    <a:pt x="3292" y="0"/>
                  </a:lnTo>
                  <a:lnTo>
                    <a:pt x="3350" y="0"/>
                  </a:lnTo>
                  <a:lnTo>
                    <a:pt x="3409" y="0"/>
                  </a:lnTo>
                  <a:lnTo>
                    <a:pt x="3417" y="0"/>
                  </a:lnTo>
                  <a:lnTo>
                    <a:pt x="3475" y="8"/>
                  </a:lnTo>
                  <a:lnTo>
                    <a:pt x="3542" y="8"/>
                  </a:lnTo>
                  <a:lnTo>
                    <a:pt x="3609" y="17"/>
                  </a:lnTo>
                  <a:lnTo>
                    <a:pt x="3668" y="25"/>
                  </a:lnTo>
                  <a:lnTo>
                    <a:pt x="3734" y="33"/>
                  </a:lnTo>
                  <a:lnTo>
                    <a:pt x="3793" y="42"/>
                  </a:lnTo>
                  <a:lnTo>
                    <a:pt x="3860" y="58"/>
                  </a:lnTo>
                  <a:lnTo>
                    <a:pt x="3918" y="67"/>
                  </a:lnTo>
                  <a:lnTo>
                    <a:pt x="3985" y="75"/>
                  </a:lnTo>
                  <a:lnTo>
                    <a:pt x="4043" y="92"/>
                  </a:lnTo>
                  <a:lnTo>
                    <a:pt x="4110" y="100"/>
                  </a:lnTo>
                  <a:lnTo>
                    <a:pt x="4152" y="109"/>
                  </a:lnTo>
                  <a:lnTo>
                    <a:pt x="4169" y="109"/>
                  </a:lnTo>
                  <a:lnTo>
                    <a:pt x="4227" y="125"/>
                  </a:lnTo>
                  <a:lnTo>
                    <a:pt x="4294" y="142"/>
                  </a:lnTo>
                  <a:lnTo>
                    <a:pt x="4353" y="159"/>
                  </a:lnTo>
                  <a:lnTo>
                    <a:pt x="4411" y="175"/>
                  </a:lnTo>
                  <a:lnTo>
                    <a:pt x="4469" y="192"/>
                  </a:lnTo>
                  <a:lnTo>
                    <a:pt x="4528" y="209"/>
                  </a:lnTo>
                  <a:lnTo>
                    <a:pt x="4586" y="226"/>
                  </a:lnTo>
                  <a:lnTo>
                    <a:pt x="4653" y="242"/>
                  </a:lnTo>
                  <a:lnTo>
                    <a:pt x="4712" y="267"/>
                  </a:lnTo>
                  <a:lnTo>
                    <a:pt x="4770" y="284"/>
                  </a:lnTo>
                  <a:lnTo>
                    <a:pt x="4820" y="309"/>
                  </a:lnTo>
                  <a:lnTo>
                    <a:pt x="4879" y="326"/>
                  </a:lnTo>
                  <a:lnTo>
                    <a:pt x="4937" y="351"/>
                  </a:lnTo>
                  <a:lnTo>
                    <a:pt x="4996" y="376"/>
                  </a:lnTo>
                  <a:lnTo>
                    <a:pt x="5054" y="401"/>
                  </a:lnTo>
                  <a:lnTo>
                    <a:pt x="5104" y="418"/>
                  </a:lnTo>
                  <a:lnTo>
                    <a:pt x="5163" y="443"/>
                  </a:lnTo>
                  <a:lnTo>
                    <a:pt x="5221" y="468"/>
                  </a:lnTo>
                  <a:lnTo>
                    <a:pt x="5230" y="476"/>
                  </a:lnTo>
                  <a:lnTo>
                    <a:pt x="5263" y="518"/>
                  </a:lnTo>
                  <a:lnTo>
                    <a:pt x="5305" y="560"/>
                  </a:lnTo>
                  <a:lnTo>
                    <a:pt x="5338" y="652"/>
                  </a:lnTo>
                  <a:lnTo>
                    <a:pt x="5255" y="685"/>
                  </a:lnTo>
                  <a:lnTo>
                    <a:pt x="5188" y="685"/>
                  </a:lnTo>
                  <a:lnTo>
                    <a:pt x="5138" y="693"/>
                  </a:lnTo>
                  <a:lnTo>
                    <a:pt x="5129" y="693"/>
                  </a:lnTo>
                  <a:lnTo>
                    <a:pt x="5071" y="668"/>
                  </a:lnTo>
                  <a:lnTo>
                    <a:pt x="5021" y="652"/>
                  </a:lnTo>
                  <a:lnTo>
                    <a:pt x="4962" y="635"/>
                  </a:lnTo>
                  <a:lnTo>
                    <a:pt x="4904" y="618"/>
                  </a:lnTo>
                  <a:lnTo>
                    <a:pt x="4854" y="602"/>
                  </a:lnTo>
                  <a:lnTo>
                    <a:pt x="4795" y="585"/>
                  </a:lnTo>
                  <a:lnTo>
                    <a:pt x="4737" y="568"/>
                  </a:lnTo>
                  <a:lnTo>
                    <a:pt x="4687" y="560"/>
                  </a:lnTo>
                  <a:lnTo>
                    <a:pt x="4628" y="543"/>
                  </a:lnTo>
                  <a:lnTo>
                    <a:pt x="4570" y="535"/>
                  </a:lnTo>
                  <a:lnTo>
                    <a:pt x="4511" y="518"/>
                  </a:lnTo>
                  <a:lnTo>
                    <a:pt x="4453" y="510"/>
                  </a:lnTo>
                  <a:lnTo>
                    <a:pt x="4394" y="493"/>
                  </a:lnTo>
                  <a:lnTo>
                    <a:pt x="4336" y="485"/>
                  </a:lnTo>
                  <a:lnTo>
                    <a:pt x="4277" y="476"/>
                  </a:lnTo>
                  <a:lnTo>
                    <a:pt x="4219" y="468"/>
                  </a:lnTo>
                  <a:lnTo>
                    <a:pt x="4160" y="459"/>
                  </a:lnTo>
                  <a:lnTo>
                    <a:pt x="4102" y="451"/>
                  </a:lnTo>
                  <a:lnTo>
                    <a:pt x="4094" y="451"/>
                  </a:lnTo>
                  <a:lnTo>
                    <a:pt x="4043" y="443"/>
                  </a:lnTo>
                  <a:lnTo>
                    <a:pt x="3985" y="434"/>
                  </a:lnTo>
                  <a:lnTo>
                    <a:pt x="3926" y="434"/>
                  </a:lnTo>
                  <a:lnTo>
                    <a:pt x="3868" y="426"/>
                  </a:lnTo>
                  <a:lnTo>
                    <a:pt x="3810" y="426"/>
                  </a:lnTo>
                  <a:lnTo>
                    <a:pt x="3751" y="426"/>
                  </a:lnTo>
                  <a:lnTo>
                    <a:pt x="3693" y="426"/>
                  </a:lnTo>
                  <a:lnTo>
                    <a:pt x="3634" y="426"/>
                  </a:lnTo>
                  <a:lnTo>
                    <a:pt x="3576" y="426"/>
                  </a:lnTo>
                  <a:lnTo>
                    <a:pt x="3225" y="426"/>
                  </a:lnTo>
                  <a:lnTo>
                    <a:pt x="3166" y="426"/>
                  </a:lnTo>
                  <a:lnTo>
                    <a:pt x="3108" y="426"/>
                  </a:lnTo>
                  <a:lnTo>
                    <a:pt x="3049" y="426"/>
                  </a:lnTo>
                  <a:lnTo>
                    <a:pt x="2991" y="426"/>
                  </a:lnTo>
                  <a:lnTo>
                    <a:pt x="2932" y="426"/>
                  </a:lnTo>
                  <a:lnTo>
                    <a:pt x="2874" y="434"/>
                  </a:lnTo>
                  <a:lnTo>
                    <a:pt x="2824" y="443"/>
                  </a:lnTo>
                  <a:lnTo>
                    <a:pt x="2765" y="443"/>
                  </a:lnTo>
                  <a:lnTo>
                    <a:pt x="2732" y="443"/>
                  </a:lnTo>
                  <a:lnTo>
                    <a:pt x="2707" y="443"/>
                  </a:lnTo>
                  <a:lnTo>
                    <a:pt x="2648" y="451"/>
                  </a:lnTo>
                  <a:lnTo>
                    <a:pt x="2598" y="459"/>
                  </a:lnTo>
                  <a:lnTo>
                    <a:pt x="2540" y="476"/>
                  </a:lnTo>
                  <a:lnTo>
                    <a:pt x="2481" y="485"/>
                  </a:lnTo>
                  <a:lnTo>
                    <a:pt x="2431" y="493"/>
                  </a:lnTo>
                  <a:lnTo>
                    <a:pt x="2373" y="510"/>
                  </a:lnTo>
                  <a:lnTo>
                    <a:pt x="2314" y="518"/>
                  </a:lnTo>
                  <a:lnTo>
                    <a:pt x="2264" y="535"/>
                  </a:lnTo>
                  <a:lnTo>
                    <a:pt x="2206" y="543"/>
                  </a:lnTo>
                  <a:lnTo>
                    <a:pt x="2155" y="560"/>
                  </a:lnTo>
                  <a:lnTo>
                    <a:pt x="2114" y="576"/>
                  </a:lnTo>
                  <a:lnTo>
                    <a:pt x="2105" y="576"/>
                  </a:lnTo>
                  <a:lnTo>
                    <a:pt x="2047" y="585"/>
                  </a:lnTo>
                  <a:lnTo>
                    <a:pt x="1997" y="602"/>
                  </a:lnTo>
                  <a:lnTo>
                    <a:pt x="1947" y="627"/>
                  </a:lnTo>
                  <a:lnTo>
                    <a:pt x="1888" y="643"/>
                  </a:lnTo>
                  <a:lnTo>
                    <a:pt x="1838" y="660"/>
                  </a:lnTo>
                  <a:lnTo>
                    <a:pt x="1788" y="685"/>
                  </a:lnTo>
                  <a:lnTo>
                    <a:pt x="1738" y="702"/>
                  </a:lnTo>
                  <a:lnTo>
                    <a:pt x="1688" y="727"/>
                  </a:lnTo>
                  <a:lnTo>
                    <a:pt x="1637" y="744"/>
                  </a:lnTo>
                  <a:lnTo>
                    <a:pt x="1596" y="760"/>
                  </a:lnTo>
                  <a:lnTo>
                    <a:pt x="1562" y="785"/>
                  </a:lnTo>
                  <a:lnTo>
                    <a:pt x="1521" y="802"/>
                  </a:lnTo>
                  <a:lnTo>
                    <a:pt x="1521" y="802"/>
                  </a:lnTo>
                  <a:lnTo>
                    <a:pt x="1487" y="819"/>
                  </a:lnTo>
                  <a:lnTo>
                    <a:pt x="1445" y="844"/>
                  </a:lnTo>
                  <a:lnTo>
                    <a:pt x="1404" y="860"/>
                  </a:lnTo>
                  <a:lnTo>
                    <a:pt x="1362" y="886"/>
                  </a:lnTo>
                  <a:lnTo>
                    <a:pt x="1320" y="911"/>
                  </a:lnTo>
                  <a:lnTo>
                    <a:pt x="1278" y="936"/>
                  </a:lnTo>
                  <a:lnTo>
                    <a:pt x="1245" y="961"/>
                  </a:lnTo>
                  <a:lnTo>
                    <a:pt x="1203" y="986"/>
                  </a:lnTo>
                  <a:lnTo>
                    <a:pt x="1161" y="1011"/>
                  </a:lnTo>
                  <a:lnTo>
                    <a:pt x="1120" y="1036"/>
                  </a:lnTo>
                  <a:lnTo>
                    <a:pt x="1078" y="1061"/>
                  </a:lnTo>
                  <a:lnTo>
                    <a:pt x="1044" y="1086"/>
                  </a:lnTo>
                  <a:lnTo>
                    <a:pt x="1003" y="1111"/>
                  </a:lnTo>
                  <a:lnTo>
                    <a:pt x="969" y="1145"/>
                  </a:lnTo>
                  <a:lnTo>
                    <a:pt x="927" y="1170"/>
                  </a:lnTo>
                  <a:lnTo>
                    <a:pt x="894" y="1195"/>
                  </a:lnTo>
                  <a:lnTo>
                    <a:pt x="852" y="1228"/>
                  </a:lnTo>
                  <a:lnTo>
                    <a:pt x="819" y="1253"/>
                  </a:lnTo>
                  <a:lnTo>
                    <a:pt x="785" y="1287"/>
                  </a:lnTo>
                  <a:lnTo>
                    <a:pt x="752" y="1312"/>
                  </a:lnTo>
                  <a:lnTo>
                    <a:pt x="727" y="1345"/>
                  </a:lnTo>
                  <a:lnTo>
                    <a:pt x="693" y="1370"/>
                  </a:lnTo>
                  <a:lnTo>
                    <a:pt x="668" y="1403"/>
                  </a:lnTo>
                  <a:lnTo>
                    <a:pt x="652" y="1420"/>
                  </a:lnTo>
                  <a:lnTo>
                    <a:pt x="635" y="1429"/>
                  </a:lnTo>
                  <a:lnTo>
                    <a:pt x="627" y="1445"/>
                  </a:lnTo>
                  <a:lnTo>
                    <a:pt x="610" y="1462"/>
                  </a:lnTo>
                  <a:lnTo>
                    <a:pt x="602" y="1479"/>
                  </a:lnTo>
                  <a:lnTo>
                    <a:pt x="585" y="1495"/>
                  </a:lnTo>
                  <a:lnTo>
                    <a:pt x="577" y="1504"/>
                  </a:lnTo>
                  <a:lnTo>
                    <a:pt x="568" y="1520"/>
                  </a:lnTo>
                  <a:lnTo>
                    <a:pt x="560" y="1529"/>
                  </a:lnTo>
                  <a:lnTo>
                    <a:pt x="560" y="1529"/>
                  </a:lnTo>
                  <a:lnTo>
                    <a:pt x="560" y="1529"/>
                  </a:lnTo>
                  <a:lnTo>
                    <a:pt x="543" y="1546"/>
                  </a:lnTo>
                  <a:lnTo>
                    <a:pt x="535" y="1562"/>
                  </a:lnTo>
                  <a:lnTo>
                    <a:pt x="535" y="1562"/>
                  </a:lnTo>
                  <a:lnTo>
                    <a:pt x="518" y="1579"/>
                  </a:lnTo>
                  <a:lnTo>
                    <a:pt x="510" y="1596"/>
                  </a:lnTo>
                  <a:lnTo>
                    <a:pt x="510" y="1596"/>
                  </a:lnTo>
                  <a:lnTo>
                    <a:pt x="501" y="1612"/>
                  </a:lnTo>
                  <a:lnTo>
                    <a:pt x="493" y="1629"/>
                  </a:lnTo>
                  <a:lnTo>
                    <a:pt x="493" y="1629"/>
                  </a:lnTo>
                  <a:lnTo>
                    <a:pt x="485" y="1646"/>
                  </a:lnTo>
                  <a:lnTo>
                    <a:pt x="476" y="1654"/>
                  </a:lnTo>
                  <a:lnTo>
                    <a:pt x="476" y="1654"/>
                  </a:lnTo>
                  <a:lnTo>
                    <a:pt x="468" y="1671"/>
                  </a:lnTo>
                  <a:lnTo>
                    <a:pt x="460" y="1688"/>
                  </a:lnTo>
                  <a:lnTo>
                    <a:pt x="460" y="1688"/>
                  </a:lnTo>
                  <a:lnTo>
                    <a:pt x="451" y="1704"/>
                  </a:lnTo>
                  <a:lnTo>
                    <a:pt x="443" y="1721"/>
                  </a:lnTo>
                  <a:lnTo>
                    <a:pt x="443" y="1721"/>
                  </a:lnTo>
                  <a:lnTo>
                    <a:pt x="434" y="1738"/>
                  </a:lnTo>
                  <a:lnTo>
                    <a:pt x="434" y="1754"/>
                  </a:lnTo>
                  <a:lnTo>
                    <a:pt x="434" y="1746"/>
                  </a:lnTo>
                  <a:lnTo>
                    <a:pt x="426" y="1763"/>
                  </a:lnTo>
                  <a:lnTo>
                    <a:pt x="426" y="1779"/>
                  </a:lnTo>
                  <a:lnTo>
                    <a:pt x="426" y="1771"/>
                  </a:lnTo>
                  <a:lnTo>
                    <a:pt x="418" y="1788"/>
                  </a:lnTo>
                  <a:lnTo>
                    <a:pt x="418" y="1779"/>
                  </a:lnTo>
                  <a:lnTo>
                    <a:pt x="418" y="1796"/>
                  </a:lnTo>
                  <a:lnTo>
                    <a:pt x="418" y="1788"/>
                  </a:lnTo>
                  <a:lnTo>
                    <a:pt x="418" y="1804"/>
                  </a:lnTo>
                  <a:lnTo>
                    <a:pt x="418" y="1796"/>
                  </a:lnTo>
                  <a:lnTo>
                    <a:pt x="418" y="1813"/>
                  </a:lnTo>
                  <a:lnTo>
                    <a:pt x="418" y="1813"/>
                  </a:lnTo>
                  <a:lnTo>
                    <a:pt x="418" y="1830"/>
                  </a:lnTo>
                  <a:lnTo>
                    <a:pt x="418" y="1821"/>
                  </a:lnTo>
                  <a:lnTo>
                    <a:pt x="418" y="1838"/>
                  </a:lnTo>
                  <a:lnTo>
                    <a:pt x="418" y="1830"/>
                  </a:lnTo>
                  <a:lnTo>
                    <a:pt x="418" y="1846"/>
                  </a:lnTo>
                  <a:lnTo>
                    <a:pt x="418" y="1896"/>
                  </a:lnTo>
                  <a:lnTo>
                    <a:pt x="418" y="1913"/>
                  </a:lnTo>
                  <a:lnTo>
                    <a:pt x="418" y="1905"/>
                  </a:lnTo>
                  <a:lnTo>
                    <a:pt x="418" y="1921"/>
                  </a:lnTo>
                  <a:lnTo>
                    <a:pt x="418" y="1913"/>
                  </a:lnTo>
                  <a:lnTo>
                    <a:pt x="418" y="1930"/>
                  </a:lnTo>
                  <a:lnTo>
                    <a:pt x="418" y="1921"/>
                  </a:lnTo>
                  <a:lnTo>
                    <a:pt x="418" y="1947"/>
                  </a:lnTo>
                  <a:lnTo>
                    <a:pt x="418" y="1938"/>
                  </a:lnTo>
                  <a:lnTo>
                    <a:pt x="418" y="1955"/>
                  </a:lnTo>
                  <a:lnTo>
                    <a:pt x="418" y="1947"/>
                  </a:lnTo>
                  <a:lnTo>
                    <a:pt x="426" y="1963"/>
                  </a:lnTo>
                  <a:lnTo>
                    <a:pt x="426" y="1955"/>
                  </a:lnTo>
                  <a:lnTo>
                    <a:pt x="434" y="1972"/>
                  </a:lnTo>
                  <a:lnTo>
                    <a:pt x="434" y="1963"/>
                  </a:lnTo>
                  <a:lnTo>
                    <a:pt x="443" y="1988"/>
                  </a:lnTo>
                  <a:lnTo>
                    <a:pt x="443" y="1980"/>
                  </a:lnTo>
                  <a:lnTo>
                    <a:pt x="443" y="1997"/>
                  </a:lnTo>
                  <a:lnTo>
                    <a:pt x="443" y="1988"/>
                  </a:lnTo>
                  <a:lnTo>
                    <a:pt x="451" y="2005"/>
                  </a:lnTo>
                  <a:lnTo>
                    <a:pt x="451" y="2005"/>
                  </a:lnTo>
                  <a:lnTo>
                    <a:pt x="468" y="2022"/>
                  </a:lnTo>
                  <a:lnTo>
                    <a:pt x="468" y="2013"/>
                  </a:lnTo>
                  <a:lnTo>
                    <a:pt x="476" y="2030"/>
                  </a:lnTo>
                  <a:lnTo>
                    <a:pt x="476" y="2030"/>
                  </a:lnTo>
                  <a:lnTo>
                    <a:pt x="485" y="2047"/>
                  </a:lnTo>
                  <a:lnTo>
                    <a:pt x="485" y="2038"/>
                  </a:lnTo>
                  <a:lnTo>
                    <a:pt x="493" y="2055"/>
                  </a:lnTo>
                  <a:lnTo>
                    <a:pt x="501" y="2072"/>
                  </a:lnTo>
                  <a:lnTo>
                    <a:pt x="501" y="2072"/>
                  </a:lnTo>
                  <a:lnTo>
                    <a:pt x="518" y="2089"/>
                  </a:lnTo>
                  <a:lnTo>
                    <a:pt x="526" y="2105"/>
                  </a:lnTo>
                  <a:lnTo>
                    <a:pt x="526" y="2105"/>
                  </a:lnTo>
                  <a:lnTo>
                    <a:pt x="543" y="2114"/>
                  </a:lnTo>
                  <a:lnTo>
                    <a:pt x="551" y="2130"/>
                  </a:lnTo>
                  <a:lnTo>
                    <a:pt x="551" y="2130"/>
                  </a:lnTo>
                  <a:lnTo>
                    <a:pt x="568" y="2147"/>
                  </a:lnTo>
                  <a:lnTo>
                    <a:pt x="585" y="2164"/>
                  </a:lnTo>
                  <a:lnTo>
                    <a:pt x="585" y="2164"/>
                  </a:lnTo>
                  <a:lnTo>
                    <a:pt x="602" y="2180"/>
                  </a:lnTo>
                  <a:lnTo>
                    <a:pt x="618" y="2197"/>
                  </a:lnTo>
                  <a:lnTo>
                    <a:pt x="618" y="2197"/>
                  </a:lnTo>
                  <a:lnTo>
                    <a:pt x="635" y="2214"/>
                  </a:lnTo>
                  <a:lnTo>
                    <a:pt x="652" y="2231"/>
                  </a:lnTo>
                  <a:lnTo>
                    <a:pt x="652" y="2231"/>
                  </a:lnTo>
                  <a:lnTo>
                    <a:pt x="668" y="2247"/>
                  </a:lnTo>
                  <a:lnTo>
                    <a:pt x="693" y="2264"/>
                  </a:lnTo>
                  <a:lnTo>
                    <a:pt x="693" y="2264"/>
                  </a:lnTo>
                  <a:lnTo>
                    <a:pt x="719" y="2281"/>
                  </a:lnTo>
                  <a:lnTo>
                    <a:pt x="735" y="2297"/>
                  </a:lnTo>
                  <a:lnTo>
                    <a:pt x="760" y="2314"/>
                  </a:lnTo>
                  <a:lnTo>
                    <a:pt x="777" y="2322"/>
                  </a:lnTo>
                  <a:lnTo>
                    <a:pt x="802" y="2339"/>
                  </a:lnTo>
                  <a:lnTo>
                    <a:pt x="827" y="2356"/>
                  </a:lnTo>
                  <a:lnTo>
                    <a:pt x="852" y="2373"/>
                  </a:lnTo>
                  <a:lnTo>
                    <a:pt x="886" y="2389"/>
                  </a:lnTo>
                  <a:lnTo>
                    <a:pt x="911" y="2406"/>
                  </a:lnTo>
                  <a:lnTo>
                    <a:pt x="944" y="2423"/>
                  </a:lnTo>
                  <a:lnTo>
                    <a:pt x="961" y="2431"/>
                  </a:lnTo>
                  <a:lnTo>
                    <a:pt x="969" y="2431"/>
                  </a:lnTo>
                  <a:lnTo>
                    <a:pt x="1003" y="2448"/>
                  </a:lnTo>
                  <a:lnTo>
                    <a:pt x="1028" y="2456"/>
                  </a:lnTo>
                  <a:lnTo>
                    <a:pt x="1044" y="2464"/>
                  </a:lnTo>
                  <a:lnTo>
                    <a:pt x="1069" y="2481"/>
                  </a:lnTo>
                  <a:lnTo>
                    <a:pt x="1094" y="2490"/>
                  </a:lnTo>
                  <a:lnTo>
                    <a:pt x="1120" y="2498"/>
                  </a:lnTo>
                  <a:lnTo>
                    <a:pt x="1136" y="2506"/>
                  </a:lnTo>
                  <a:lnTo>
                    <a:pt x="1161" y="2515"/>
                  </a:lnTo>
                  <a:lnTo>
                    <a:pt x="1186" y="2523"/>
                  </a:lnTo>
                  <a:lnTo>
                    <a:pt x="1211" y="2531"/>
                  </a:lnTo>
                  <a:lnTo>
                    <a:pt x="1236" y="2540"/>
                  </a:lnTo>
                  <a:lnTo>
                    <a:pt x="1278" y="2556"/>
                  </a:lnTo>
                  <a:lnTo>
                    <a:pt x="1328" y="2573"/>
                  </a:lnTo>
                  <a:lnTo>
                    <a:pt x="1379" y="2581"/>
                  </a:lnTo>
                  <a:lnTo>
                    <a:pt x="1429" y="2598"/>
                  </a:lnTo>
                  <a:lnTo>
                    <a:pt x="1479" y="2615"/>
                  </a:lnTo>
                  <a:lnTo>
                    <a:pt x="1529" y="2623"/>
                  </a:lnTo>
                  <a:lnTo>
                    <a:pt x="1579" y="2640"/>
                  </a:lnTo>
                  <a:lnTo>
                    <a:pt x="1629" y="2648"/>
                  </a:lnTo>
                  <a:lnTo>
                    <a:pt x="1688" y="2657"/>
                  </a:lnTo>
                  <a:lnTo>
                    <a:pt x="1788" y="2682"/>
                  </a:lnTo>
                  <a:lnTo>
                    <a:pt x="1905" y="2840"/>
                  </a:lnTo>
                  <a:lnTo>
                    <a:pt x="1746" y="2941"/>
                  </a:lnTo>
                  <a:lnTo>
                    <a:pt x="1637" y="2932"/>
                  </a:lnTo>
                  <a:lnTo>
                    <a:pt x="1587" y="2924"/>
                  </a:lnTo>
                  <a:lnTo>
                    <a:pt x="1529" y="2916"/>
                  </a:lnTo>
                  <a:lnTo>
                    <a:pt x="1479" y="2907"/>
                  </a:lnTo>
                  <a:lnTo>
                    <a:pt x="1420" y="2899"/>
                  </a:lnTo>
                  <a:lnTo>
                    <a:pt x="1370" y="2891"/>
                  </a:lnTo>
                  <a:lnTo>
                    <a:pt x="1312" y="2874"/>
                  </a:lnTo>
                  <a:lnTo>
                    <a:pt x="1253" y="2865"/>
                  </a:lnTo>
                  <a:lnTo>
                    <a:pt x="1203" y="2857"/>
                  </a:lnTo>
                  <a:lnTo>
                    <a:pt x="1145" y="2840"/>
                  </a:lnTo>
                  <a:lnTo>
                    <a:pt x="1120" y="2832"/>
                  </a:lnTo>
                  <a:lnTo>
                    <a:pt x="1036" y="2824"/>
                  </a:lnTo>
                  <a:lnTo>
                    <a:pt x="1011" y="2815"/>
                  </a:lnTo>
                  <a:lnTo>
                    <a:pt x="978" y="2807"/>
                  </a:lnTo>
                  <a:lnTo>
                    <a:pt x="952" y="2799"/>
                  </a:lnTo>
                  <a:lnTo>
                    <a:pt x="927" y="2790"/>
                  </a:lnTo>
                  <a:lnTo>
                    <a:pt x="894" y="2774"/>
                  </a:lnTo>
                  <a:lnTo>
                    <a:pt x="869" y="2765"/>
                  </a:lnTo>
                  <a:lnTo>
                    <a:pt x="844" y="2757"/>
                  </a:lnTo>
                  <a:lnTo>
                    <a:pt x="810" y="2748"/>
                  </a:lnTo>
                  <a:lnTo>
                    <a:pt x="777" y="2732"/>
                  </a:lnTo>
                  <a:lnTo>
                    <a:pt x="760" y="2732"/>
                  </a:lnTo>
                  <a:lnTo>
                    <a:pt x="735" y="2723"/>
                  </a:lnTo>
                  <a:lnTo>
                    <a:pt x="702" y="2707"/>
                  </a:lnTo>
                  <a:lnTo>
                    <a:pt x="668" y="2690"/>
                  </a:lnTo>
                  <a:lnTo>
                    <a:pt x="635" y="2673"/>
                  </a:lnTo>
                  <a:lnTo>
                    <a:pt x="602" y="2657"/>
                  </a:lnTo>
                  <a:lnTo>
                    <a:pt x="568" y="2640"/>
                  </a:lnTo>
                  <a:lnTo>
                    <a:pt x="543" y="2623"/>
                  </a:lnTo>
                  <a:lnTo>
                    <a:pt x="510" y="2615"/>
                  </a:lnTo>
                  <a:lnTo>
                    <a:pt x="485" y="2598"/>
                  </a:lnTo>
                  <a:lnTo>
                    <a:pt x="451" y="2573"/>
                  </a:lnTo>
                  <a:lnTo>
                    <a:pt x="426" y="2556"/>
                  </a:lnTo>
                  <a:lnTo>
                    <a:pt x="401" y="2540"/>
                  </a:lnTo>
                  <a:lnTo>
                    <a:pt x="376" y="2523"/>
                  </a:lnTo>
                  <a:lnTo>
                    <a:pt x="351" y="2506"/>
                  </a:lnTo>
                  <a:lnTo>
                    <a:pt x="326" y="2490"/>
                  </a:lnTo>
                  <a:lnTo>
                    <a:pt x="301" y="2464"/>
                  </a:lnTo>
                  <a:lnTo>
                    <a:pt x="276" y="2448"/>
                  </a:lnTo>
                  <a:lnTo>
                    <a:pt x="259" y="2431"/>
                  </a:lnTo>
                  <a:lnTo>
                    <a:pt x="234" y="2406"/>
                  </a:lnTo>
                  <a:lnTo>
                    <a:pt x="217" y="2389"/>
                  </a:lnTo>
                  <a:lnTo>
                    <a:pt x="192" y="2364"/>
                  </a:lnTo>
                  <a:lnTo>
                    <a:pt x="176" y="2347"/>
                  </a:lnTo>
                  <a:lnTo>
                    <a:pt x="159" y="2322"/>
                  </a:lnTo>
                  <a:lnTo>
                    <a:pt x="142" y="2297"/>
                  </a:lnTo>
                  <a:lnTo>
                    <a:pt x="125" y="2281"/>
                  </a:lnTo>
                  <a:lnTo>
                    <a:pt x="109" y="2256"/>
                  </a:lnTo>
                  <a:lnTo>
                    <a:pt x="92" y="2231"/>
                  </a:lnTo>
                  <a:lnTo>
                    <a:pt x="84" y="2205"/>
                  </a:lnTo>
                  <a:lnTo>
                    <a:pt x="67" y="2189"/>
                  </a:lnTo>
                  <a:lnTo>
                    <a:pt x="59" y="2164"/>
                  </a:lnTo>
                  <a:lnTo>
                    <a:pt x="59" y="2164"/>
                  </a:lnTo>
                  <a:lnTo>
                    <a:pt x="50" y="2139"/>
                  </a:lnTo>
                  <a:lnTo>
                    <a:pt x="34" y="2114"/>
                  </a:lnTo>
                  <a:lnTo>
                    <a:pt x="25" y="2089"/>
                  </a:lnTo>
                  <a:lnTo>
                    <a:pt x="17" y="2063"/>
                  </a:lnTo>
                  <a:lnTo>
                    <a:pt x="17" y="2038"/>
                  </a:lnTo>
                  <a:lnTo>
                    <a:pt x="8" y="2013"/>
                  </a:lnTo>
                  <a:lnTo>
                    <a:pt x="0" y="1988"/>
                  </a:lnTo>
                  <a:lnTo>
                    <a:pt x="0" y="1963"/>
                  </a:lnTo>
                  <a:lnTo>
                    <a:pt x="0" y="1938"/>
                  </a:lnTo>
                  <a:lnTo>
                    <a:pt x="0" y="1913"/>
                  </a:lnTo>
                  <a:lnTo>
                    <a:pt x="0" y="1813"/>
                  </a:lnTo>
                  <a:lnTo>
                    <a:pt x="0" y="1788"/>
                  </a:lnTo>
                  <a:lnTo>
                    <a:pt x="0" y="1763"/>
                  </a:lnTo>
                  <a:lnTo>
                    <a:pt x="0" y="1738"/>
                  </a:lnTo>
                  <a:lnTo>
                    <a:pt x="0" y="1713"/>
                  </a:lnTo>
                  <a:lnTo>
                    <a:pt x="0" y="1688"/>
                  </a:lnTo>
                  <a:lnTo>
                    <a:pt x="8" y="1662"/>
                  </a:lnTo>
                  <a:lnTo>
                    <a:pt x="17" y="1637"/>
                  </a:lnTo>
                  <a:lnTo>
                    <a:pt x="17" y="1612"/>
                  </a:lnTo>
                  <a:lnTo>
                    <a:pt x="25" y="1587"/>
                  </a:lnTo>
                  <a:lnTo>
                    <a:pt x="34" y="1562"/>
                  </a:lnTo>
                  <a:lnTo>
                    <a:pt x="42" y="1546"/>
                  </a:lnTo>
                  <a:lnTo>
                    <a:pt x="50" y="1520"/>
                  </a:lnTo>
                  <a:lnTo>
                    <a:pt x="59" y="1495"/>
                  </a:lnTo>
                  <a:lnTo>
                    <a:pt x="75" y="1470"/>
                  </a:lnTo>
                  <a:lnTo>
                    <a:pt x="84" y="1454"/>
                  </a:lnTo>
                  <a:lnTo>
                    <a:pt x="92" y="1429"/>
                  </a:lnTo>
                  <a:lnTo>
                    <a:pt x="109" y="1403"/>
                  </a:lnTo>
                  <a:lnTo>
                    <a:pt x="117" y="1387"/>
                  </a:lnTo>
                  <a:lnTo>
                    <a:pt x="134" y="1362"/>
                  </a:lnTo>
                  <a:lnTo>
                    <a:pt x="142" y="1345"/>
                  </a:lnTo>
                  <a:lnTo>
                    <a:pt x="159" y="1320"/>
                  </a:lnTo>
                  <a:lnTo>
                    <a:pt x="176" y="1303"/>
                  </a:lnTo>
                  <a:lnTo>
                    <a:pt x="176" y="1295"/>
                  </a:lnTo>
                  <a:lnTo>
                    <a:pt x="184" y="1278"/>
                  </a:lnTo>
                  <a:lnTo>
                    <a:pt x="201" y="1261"/>
                  </a:lnTo>
                  <a:lnTo>
                    <a:pt x="209" y="1236"/>
                  </a:lnTo>
                  <a:lnTo>
                    <a:pt x="226" y="1220"/>
                  </a:lnTo>
                  <a:lnTo>
                    <a:pt x="242" y="1195"/>
                  </a:lnTo>
                  <a:lnTo>
                    <a:pt x="259" y="1178"/>
                  </a:lnTo>
                  <a:lnTo>
                    <a:pt x="276" y="1153"/>
                  </a:lnTo>
                  <a:lnTo>
                    <a:pt x="292" y="1136"/>
                  </a:lnTo>
                  <a:lnTo>
                    <a:pt x="309" y="1119"/>
                  </a:lnTo>
                  <a:lnTo>
                    <a:pt x="351" y="1078"/>
                  </a:lnTo>
                  <a:lnTo>
                    <a:pt x="384" y="1044"/>
                  </a:lnTo>
                  <a:lnTo>
                    <a:pt x="426" y="1002"/>
                  </a:lnTo>
                  <a:lnTo>
                    <a:pt x="460" y="969"/>
                  </a:lnTo>
                  <a:lnTo>
                    <a:pt x="501" y="936"/>
                  </a:lnTo>
                  <a:lnTo>
                    <a:pt x="543" y="894"/>
                  </a:lnTo>
                  <a:lnTo>
                    <a:pt x="585" y="860"/>
                  </a:lnTo>
                  <a:lnTo>
                    <a:pt x="627" y="827"/>
                  </a:lnTo>
                  <a:lnTo>
                    <a:pt x="668" y="794"/>
                  </a:lnTo>
                  <a:lnTo>
                    <a:pt x="710" y="760"/>
                  </a:lnTo>
                  <a:lnTo>
                    <a:pt x="752" y="727"/>
                  </a:lnTo>
                  <a:lnTo>
                    <a:pt x="794" y="693"/>
                  </a:lnTo>
                  <a:lnTo>
                    <a:pt x="844" y="668"/>
                  </a:lnTo>
                  <a:lnTo>
                    <a:pt x="886" y="635"/>
                  </a:lnTo>
                  <a:lnTo>
                    <a:pt x="927" y="610"/>
                  </a:lnTo>
                  <a:lnTo>
                    <a:pt x="978" y="576"/>
                  </a:lnTo>
                  <a:lnTo>
                    <a:pt x="1019" y="551"/>
                  </a:lnTo>
                  <a:lnTo>
                    <a:pt x="1069" y="518"/>
                  </a:lnTo>
                  <a:lnTo>
                    <a:pt x="1111" y="493"/>
                  </a:lnTo>
                  <a:lnTo>
                    <a:pt x="1153" y="468"/>
                  </a:lnTo>
                  <a:lnTo>
                    <a:pt x="1203" y="443"/>
                  </a:lnTo>
                  <a:lnTo>
                    <a:pt x="1245" y="418"/>
                  </a:lnTo>
                  <a:lnTo>
                    <a:pt x="1287" y="393"/>
                  </a:lnTo>
                  <a:lnTo>
                    <a:pt x="1287" y="393"/>
                  </a:lnTo>
                  <a:lnTo>
                    <a:pt x="1337" y="376"/>
                  </a:lnTo>
                  <a:lnTo>
                    <a:pt x="1379" y="351"/>
                  </a:lnTo>
                  <a:lnTo>
                    <a:pt x="1420" y="334"/>
                  </a:lnTo>
                  <a:lnTo>
                    <a:pt x="1479" y="309"/>
                  </a:lnTo>
                  <a:lnTo>
                    <a:pt x="1537" y="284"/>
                  </a:lnTo>
                  <a:lnTo>
                    <a:pt x="1596" y="259"/>
                  </a:lnTo>
                  <a:lnTo>
                    <a:pt x="1654" y="234"/>
                  </a:lnTo>
                  <a:lnTo>
                    <a:pt x="1713" y="217"/>
                  </a:lnTo>
                  <a:lnTo>
                    <a:pt x="1771" y="192"/>
                  </a:lnTo>
                  <a:lnTo>
                    <a:pt x="1830" y="175"/>
                  </a:lnTo>
                  <a:lnTo>
                    <a:pt x="1896" y="159"/>
                  </a:lnTo>
                  <a:lnTo>
                    <a:pt x="1955" y="142"/>
                  </a:lnTo>
                  <a:lnTo>
                    <a:pt x="1972" y="142"/>
                  </a:lnTo>
                  <a:lnTo>
                    <a:pt x="2013" y="125"/>
                  </a:lnTo>
                  <a:lnTo>
                    <a:pt x="2080" y="109"/>
                  </a:lnTo>
                  <a:lnTo>
                    <a:pt x="2139" y="100"/>
                  </a:lnTo>
                  <a:lnTo>
                    <a:pt x="2206" y="84"/>
                  </a:lnTo>
                  <a:lnTo>
                    <a:pt x="2264" y="75"/>
                  </a:lnTo>
                  <a:lnTo>
                    <a:pt x="2331" y="58"/>
                  </a:lnTo>
                  <a:lnTo>
                    <a:pt x="2389" y="50"/>
                  </a:lnTo>
                  <a:lnTo>
                    <a:pt x="2456" y="42"/>
                  </a:lnTo>
                  <a:lnTo>
                    <a:pt x="2515" y="33"/>
                  </a:lnTo>
                  <a:lnTo>
                    <a:pt x="2581" y="25"/>
                  </a:lnTo>
                  <a:lnTo>
                    <a:pt x="2640" y="17"/>
                  </a:lnTo>
                  <a:lnTo>
                    <a:pt x="2665" y="17"/>
                  </a:lnTo>
                  <a:lnTo>
                    <a:pt x="2707" y="17"/>
                  </a:lnTo>
                  <a:lnTo>
                    <a:pt x="2765" y="17"/>
                  </a:lnTo>
                  <a:lnTo>
                    <a:pt x="2832" y="17"/>
                  </a:lnTo>
                  <a:lnTo>
                    <a:pt x="2899" y="17"/>
                  </a:lnTo>
                  <a:lnTo>
                    <a:pt x="3083" y="1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238;p14">
              <a:extLst>
                <a:ext uri="{FF2B5EF4-FFF2-40B4-BE49-F238E27FC236}">
                  <a16:creationId xmlns:a16="http://schemas.microsoft.com/office/drawing/2014/main" id="{EFF5A939-8F26-05FB-DA49-5F0EF9DAADD7}"/>
                </a:ext>
              </a:extLst>
            </p:cNvPr>
            <p:cNvSpPr/>
            <p:nvPr/>
          </p:nvSpPr>
          <p:spPr>
            <a:xfrm>
              <a:off x="6406988" y="4109221"/>
              <a:ext cx="573679" cy="405916"/>
            </a:xfrm>
            <a:custGeom>
              <a:avLst/>
              <a:gdLst/>
              <a:ahLst/>
              <a:cxnLst/>
              <a:rect l="l" t="t" r="r" b="b"/>
              <a:pathLst>
                <a:path w="11630" h="8229" extrusionOk="0">
                  <a:moveTo>
                    <a:pt x="961" y="5255"/>
                  </a:moveTo>
                  <a:lnTo>
                    <a:pt x="1003" y="5255"/>
                  </a:lnTo>
                  <a:lnTo>
                    <a:pt x="1028" y="5255"/>
                  </a:lnTo>
                  <a:lnTo>
                    <a:pt x="1053" y="5255"/>
                  </a:lnTo>
                  <a:lnTo>
                    <a:pt x="1070" y="5255"/>
                  </a:lnTo>
                  <a:lnTo>
                    <a:pt x="1095" y="5255"/>
                  </a:lnTo>
                  <a:lnTo>
                    <a:pt x="1120" y="5255"/>
                  </a:lnTo>
                  <a:lnTo>
                    <a:pt x="1137" y="5255"/>
                  </a:lnTo>
                  <a:lnTo>
                    <a:pt x="1162" y="5255"/>
                  </a:lnTo>
                  <a:lnTo>
                    <a:pt x="1179" y="5255"/>
                  </a:lnTo>
                  <a:lnTo>
                    <a:pt x="1204" y="5255"/>
                  </a:lnTo>
                  <a:lnTo>
                    <a:pt x="1229" y="5255"/>
                  </a:lnTo>
                  <a:lnTo>
                    <a:pt x="1245" y="5255"/>
                  </a:lnTo>
                  <a:lnTo>
                    <a:pt x="1270" y="5246"/>
                  </a:lnTo>
                  <a:lnTo>
                    <a:pt x="1312" y="5230"/>
                  </a:lnTo>
                  <a:lnTo>
                    <a:pt x="1354" y="5221"/>
                  </a:lnTo>
                  <a:lnTo>
                    <a:pt x="1396" y="5205"/>
                  </a:lnTo>
                  <a:lnTo>
                    <a:pt x="1438" y="5196"/>
                  </a:lnTo>
                  <a:lnTo>
                    <a:pt x="1479" y="5180"/>
                  </a:lnTo>
                  <a:lnTo>
                    <a:pt x="1521" y="5163"/>
                  </a:lnTo>
                  <a:lnTo>
                    <a:pt x="1563" y="5146"/>
                  </a:lnTo>
                  <a:lnTo>
                    <a:pt x="1596" y="5129"/>
                  </a:lnTo>
                  <a:lnTo>
                    <a:pt x="1638" y="5113"/>
                  </a:lnTo>
                  <a:lnTo>
                    <a:pt x="1680" y="5096"/>
                  </a:lnTo>
                  <a:lnTo>
                    <a:pt x="1722" y="5071"/>
                  </a:lnTo>
                  <a:lnTo>
                    <a:pt x="1772" y="5054"/>
                  </a:lnTo>
                  <a:lnTo>
                    <a:pt x="1813" y="5029"/>
                  </a:lnTo>
                  <a:lnTo>
                    <a:pt x="1855" y="5012"/>
                  </a:lnTo>
                  <a:lnTo>
                    <a:pt x="1905" y="4987"/>
                  </a:lnTo>
                  <a:lnTo>
                    <a:pt x="1947" y="4962"/>
                  </a:lnTo>
                  <a:lnTo>
                    <a:pt x="1989" y="4946"/>
                  </a:lnTo>
                  <a:lnTo>
                    <a:pt x="2031" y="4921"/>
                  </a:lnTo>
                  <a:lnTo>
                    <a:pt x="2081" y="4895"/>
                  </a:lnTo>
                  <a:lnTo>
                    <a:pt x="2164" y="4854"/>
                  </a:lnTo>
                  <a:lnTo>
                    <a:pt x="2248" y="4804"/>
                  </a:lnTo>
                  <a:lnTo>
                    <a:pt x="2340" y="4753"/>
                  </a:lnTo>
                  <a:lnTo>
                    <a:pt x="2423" y="4712"/>
                  </a:lnTo>
                  <a:lnTo>
                    <a:pt x="2507" y="4662"/>
                  </a:lnTo>
                  <a:lnTo>
                    <a:pt x="2590" y="4603"/>
                  </a:lnTo>
                  <a:lnTo>
                    <a:pt x="2599" y="4603"/>
                  </a:lnTo>
                  <a:lnTo>
                    <a:pt x="2674" y="4561"/>
                  </a:lnTo>
                  <a:lnTo>
                    <a:pt x="2757" y="4511"/>
                  </a:lnTo>
                  <a:lnTo>
                    <a:pt x="2841" y="4453"/>
                  </a:lnTo>
                  <a:lnTo>
                    <a:pt x="2925" y="4403"/>
                  </a:lnTo>
                  <a:lnTo>
                    <a:pt x="3008" y="4344"/>
                  </a:lnTo>
                  <a:lnTo>
                    <a:pt x="3092" y="4294"/>
                  </a:lnTo>
                  <a:lnTo>
                    <a:pt x="3175" y="4235"/>
                  </a:lnTo>
                  <a:lnTo>
                    <a:pt x="3259" y="4177"/>
                  </a:lnTo>
                  <a:lnTo>
                    <a:pt x="3342" y="4127"/>
                  </a:lnTo>
                  <a:lnTo>
                    <a:pt x="3417" y="4068"/>
                  </a:lnTo>
                  <a:lnTo>
                    <a:pt x="3501" y="4010"/>
                  </a:lnTo>
                  <a:lnTo>
                    <a:pt x="3585" y="3951"/>
                  </a:lnTo>
                  <a:lnTo>
                    <a:pt x="3660" y="3893"/>
                  </a:lnTo>
                  <a:lnTo>
                    <a:pt x="3743" y="3835"/>
                  </a:lnTo>
                  <a:lnTo>
                    <a:pt x="3827" y="3776"/>
                  </a:lnTo>
                  <a:lnTo>
                    <a:pt x="3902" y="3718"/>
                  </a:lnTo>
                  <a:lnTo>
                    <a:pt x="3986" y="3651"/>
                  </a:lnTo>
                  <a:lnTo>
                    <a:pt x="4102" y="3567"/>
                  </a:lnTo>
                  <a:lnTo>
                    <a:pt x="4144" y="3534"/>
                  </a:lnTo>
                  <a:lnTo>
                    <a:pt x="4303" y="3417"/>
                  </a:lnTo>
                  <a:lnTo>
                    <a:pt x="4353" y="3375"/>
                  </a:lnTo>
                  <a:lnTo>
                    <a:pt x="4395" y="3342"/>
                  </a:lnTo>
                  <a:lnTo>
                    <a:pt x="4445" y="3300"/>
                  </a:lnTo>
                  <a:lnTo>
                    <a:pt x="4495" y="3266"/>
                  </a:lnTo>
                  <a:lnTo>
                    <a:pt x="4537" y="3233"/>
                  </a:lnTo>
                  <a:lnTo>
                    <a:pt x="4579" y="3191"/>
                  </a:lnTo>
                  <a:lnTo>
                    <a:pt x="4629" y="3158"/>
                  </a:lnTo>
                  <a:lnTo>
                    <a:pt x="4671" y="3116"/>
                  </a:lnTo>
                  <a:lnTo>
                    <a:pt x="4712" y="3074"/>
                  </a:lnTo>
                  <a:lnTo>
                    <a:pt x="4762" y="3041"/>
                  </a:lnTo>
                  <a:lnTo>
                    <a:pt x="4804" y="2999"/>
                  </a:lnTo>
                  <a:lnTo>
                    <a:pt x="4846" y="2957"/>
                  </a:lnTo>
                  <a:lnTo>
                    <a:pt x="4888" y="2924"/>
                  </a:lnTo>
                  <a:lnTo>
                    <a:pt x="4930" y="2882"/>
                  </a:lnTo>
                  <a:lnTo>
                    <a:pt x="4971" y="2840"/>
                  </a:lnTo>
                  <a:lnTo>
                    <a:pt x="5013" y="2799"/>
                  </a:lnTo>
                  <a:lnTo>
                    <a:pt x="5063" y="2757"/>
                  </a:lnTo>
                  <a:lnTo>
                    <a:pt x="5063" y="2748"/>
                  </a:lnTo>
                  <a:lnTo>
                    <a:pt x="5105" y="2707"/>
                  </a:lnTo>
                  <a:lnTo>
                    <a:pt x="5122" y="2690"/>
                  </a:lnTo>
                  <a:lnTo>
                    <a:pt x="5138" y="2673"/>
                  </a:lnTo>
                  <a:lnTo>
                    <a:pt x="5147" y="2665"/>
                  </a:lnTo>
                  <a:lnTo>
                    <a:pt x="5163" y="2648"/>
                  </a:lnTo>
                  <a:lnTo>
                    <a:pt x="5172" y="2632"/>
                  </a:lnTo>
                  <a:lnTo>
                    <a:pt x="5180" y="2623"/>
                  </a:lnTo>
                  <a:lnTo>
                    <a:pt x="5197" y="2606"/>
                  </a:lnTo>
                  <a:lnTo>
                    <a:pt x="5205" y="2590"/>
                  </a:lnTo>
                  <a:lnTo>
                    <a:pt x="5239" y="2540"/>
                  </a:lnTo>
                  <a:lnTo>
                    <a:pt x="5272" y="2490"/>
                  </a:lnTo>
                  <a:lnTo>
                    <a:pt x="5289" y="2464"/>
                  </a:lnTo>
                  <a:lnTo>
                    <a:pt x="5314" y="2423"/>
                  </a:lnTo>
                  <a:lnTo>
                    <a:pt x="5364" y="2356"/>
                  </a:lnTo>
                  <a:lnTo>
                    <a:pt x="5381" y="2322"/>
                  </a:lnTo>
                  <a:lnTo>
                    <a:pt x="5397" y="2297"/>
                  </a:lnTo>
                  <a:lnTo>
                    <a:pt x="5406" y="2281"/>
                  </a:lnTo>
                  <a:lnTo>
                    <a:pt x="5406" y="2281"/>
                  </a:lnTo>
                  <a:lnTo>
                    <a:pt x="5422" y="2264"/>
                  </a:lnTo>
                  <a:lnTo>
                    <a:pt x="5431" y="2256"/>
                  </a:lnTo>
                  <a:lnTo>
                    <a:pt x="5447" y="2247"/>
                  </a:lnTo>
                  <a:lnTo>
                    <a:pt x="5447" y="2247"/>
                  </a:lnTo>
                  <a:lnTo>
                    <a:pt x="5464" y="2239"/>
                  </a:lnTo>
                  <a:lnTo>
                    <a:pt x="5489" y="2239"/>
                  </a:lnTo>
                  <a:lnTo>
                    <a:pt x="5523" y="2239"/>
                  </a:lnTo>
                  <a:lnTo>
                    <a:pt x="5548" y="2239"/>
                  </a:lnTo>
                  <a:lnTo>
                    <a:pt x="5573" y="2247"/>
                  </a:lnTo>
                  <a:lnTo>
                    <a:pt x="5590" y="2256"/>
                  </a:lnTo>
                  <a:lnTo>
                    <a:pt x="5606" y="2272"/>
                  </a:lnTo>
                  <a:lnTo>
                    <a:pt x="5623" y="2289"/>
                  </a:lnTo>
                  <a:lnTo>
                    <a:pt x="5631" y="2306"/>
                  </a:lnTo>
                  <a:lnTo>
                    <a:pt x="5640" y="2331"/>
                  </a:lnTo>
                  <a:lnTo>
                    <a:pt x="5640" y="2347"/>
                  </a:lnTo>
                  <a:lnTo>
                    <a:pt x="5640" y="2389"/>
                  </a:lnTo>
                  <a:lnTo>
                    <a:pt x="5640" y="2406"/>
                  </a:lnTo>
                  <a:lnTo>
                    <a:pt x="5640" y="2423"/>
                  </a:lnTo>
                  <a:lnTo>
                    <a:pt x="5640" y="2431"/>
                  </a:lnTo>
                  <a:lnTo>
                    <a:pt x="5631" y="2448"/>
                  </a:lnTo>
                  <a:lnTo>
                    <a:pt x="5564" y="2565"/>
                  </a:lnTo>
                  <a:lnTo>
                    <a:pt x="5498" y="2682"/>
                  </a:lnTo>
                  <a:lnTo>
                    <a:pt x="5431" y="2807"/>
                  </a:lnTo>
                  <a:lnTo>
                    <a:pt x="5372" y="2924"/>
                  </a:lnTo>
                  <a:lnTo>
                    <a:pt x="5305" y="3049"/>
                  </a:lnTo>
                  <a:lnTo>
                    <a:pt x="5247" y="3175"/>
                  </a:lnTo>
                  <a:lnTo>
                    <a:pt x="5180" y="3291"/>
                  </a:lnTo>
                  <a:lnTo>
                    <a:pt x="5155" y="3358"/>
                  </a:lnTo>
                  <a:lnTo>
                    <a:pt x="5122" y="3417"/>
                  </a:lnTo>
                  <a:lnTo>
                    <a:pt x="5097" y="3475"/>
                  </a:lnTo>
                  <a:lnTo>
                    <a:pt x="5063" y="3542"/>
                  </a:lnTo>
                  <a:lnTo>
                    <a:pt x="5038" y="3601"/>
                  </a:lnTo>
                  <a:lnTo>
                    <a:pt x="5005" y="3667"/>
                  </a:lnTo>
                  <a:lnTo>
                    <a:pt x="4980" y="3726"/>
                  </a:lnTo>
                  <a:lnTo>
                    <a:pt x="4946" y="3793"/>
                  </a:lnTo>
                  <a:lnTo>
                    <a:pt x="4921" y="3851"/>
                  </a:lnTo>
                  <a:lnTo>
                    <a:pt x="4896" y="3918"/>
                  </a:lnTo>
                  <a:lnTo>
                    <a:pt x="4871" y="3977"/>
                  </a:lnTo>
                  <a:lnTo>
                    <a:pt x="4838" y="4043"/>
                  </a:lnTo>
                  <a:lnTo>
                    <a:pt x="4813" y="4102"/>
                  </a:lnTo>
                  <a:lnTo>
                    <a:pt x="4788" y="4169"/>
                  </a:lnTo>
                  <a:lnTo>
                    <a:pt x="4762" y="4227"/>
                  </a:lnTo>
                  <a:lnTo>
                    <a:pt x="4737" y="4294"/>
                  </a:lnTo>
                  <a:lnTo>
                    <a:pt x="4712" y="4352"/>
                  </a:lnTo>
                  <a:lnTo>
                    <a:pt x="4687" y="4419"/>
                  </a:lnTo>
                  <a:lnTo>
                    <a:pt x="4662" y="4486"/>
                  </a:lnTo>
                  <a:lnTo>
                    <a:pt x="4637" y="4545"/>
                  </a:lnTo>
                  <a:lnTo>
                    <a:pt x="4612" y="4611"/>
                  </a:lnTo>
                  <a:lnTo>
                    <a:pt x="4595" y="4670"/>
                  </a:lnTo>
                  <a:lnTo>
                    <a:pt x="4570" y="4737"/>
                  </a:lnTo>
                  <a:lnTo>
                    <a:pt x="4545" y="4804"/>
                  </a:lnTo>
                  <a:lnTo>
                    <a:pt x="4529" y="4862"/>
                  </a:lnTo>
                  <a:lnTo>
                    <a:pt x="4503" y="4929"/>
                  </a:lnTo>
                  <a:lnTo>
                    <a:pt x="4487" y="4996"/>
                  </a:lnTo>
                  <a:lnTo>
                    <a:pt x="4487" y="5012"/>
                  </a:lnTo>
                  <a:lnTo>
                    <a:pt x="4470" y="5063"/>
                  </a:lnTo>
                  <a:lnTo>
                    <a:pt x="4445" y="5121"/>
                  </a:lnTo>
                  <a:lnTo>
                    <a:pt x="4428" y="5188"/>
                  </a:lnTo>
                  <a:lnTo>
                    <a:pt x="4412" y="5255"/>
                  </a:lnTo>
                  <a:lnTo>
                    <a:pt x="4395" y="5322"/>
                  </a:lnTo>
                  <a:lnTo>
                    <a:pt x="4378" y="5380"/>
                  </a:lnTo>
                  <a:lnTo>
                    <a:pt x="4353" y="5447"/>
                  </a:lnTo>
                  <a:lnTo>
                    <a:pt x="4336" y="5514"/>
                  </a:lnTo>
                  <a:lnTo>
                    <a:pt x="4320" y="5581"/>
                  </a:lnTo>
                  <a:lnTo>
                    <a:pt x="4311" y="5647"/>
                  </a:lnTo>
                  <a:lnTo>
                    <a:pt x="4295" y="5714"/>
                  </a:lnTo>
                  <a:lnTo>
                    <a:pt x="4278" y="5781"/>
                  </a:lnTo>
                  <a:lnTo>
                    <a:pt x="4261" y="5848"/>
                  </a:lnTo>
                  <a:lnTo>
                    <a:pt x="4253" y="5915"/>
                  </a:lnTo>
                  <a:lnTo>
                    <a:pt x="4236" y="5981"/>
                  </a:lnTo>
                  <a:lnTo>
                    <a:pt x="4228" y="6048"/>
                  </a:lnTo>
                  <a:lnTo>
                    <a:pt x="4211" y="6115"/>
                  </a:lnTo>
                  <a:lnTo>
                    <a:pt x="4203" y="6182"/>
                  </a:lnTo>
                  <a:lnTo>
                    <a:pt x="4194" y="6249"/>
                  </a:lnTo>
                  <a:lnTo>
                    <a:pt x="4178" y="6316"/>
                  </a:lnTo>
                  <a:lnTo>
                    <a:pt x="4169" y="6382"/>
                  </a:lnTo>
                  <a:lnTo>
                    <a:pt x="4161" y="6449"/>
                  </a:lnTo>
                  <a:lnTo>
                    <a:pt x="4153" y="6516"/>
                  </a:lnTo>
                  <a:lnTo>
                    <a:pt x="4153" y="6550"/>
                  </a:lnTo>
                  <a:lnTo>
                    <a:pt x="4153" y="6583"/>
                  </a:lnTo>
                  <a:lnTo>
                    <a:pt x="4153" y="6625"/>
                  </a:lnTo>
                  <a:lnTo>
                    <a:pt x="4153" y="6675"/>
                  </a:lnTo>
                  <a:lnTo>
                    <a:pt x="4153" y="6725"/>
                  </a:lnTo>
                  <a:lnTo>
                    <a:pt x="4153" y="6775"/>
                  </a:lnTo>
                  <a:lnTo>
                    <a:pt x="4153" y="6825"/>
                  </a:lnTo>
                  <a:lnTo>
                    <a:pt x="4153" y="6875"/>
                  </a:lnTo>
                  <a:lnTo>
                    <a:pt x="4153" y="6934"/>
                  </a:lnTo>
                  <a:lnTo>
                    <a:pt x="4153" y="7201"/>
                  </a:lnTo>
                  <a:lnTo>
                    <a:pt x="4153" y="7235"/>
                  </a:lnTo>
                  <a:lnTo>
                    <a:pt x="4153" y="7260"/>
                  </a:lnTo>
                  <a:lnTo>
                    <a:pt x="4153" y="7293"/>
                  </a:lnTo>
                  <a:lnTo>
                    <a:pt x="4153" y="7326"/>
                  </a:lnTo>
                  <a:lnTo>
                    <a:pt x="4153" y="7352"/>
                  </a:lnTo>
                  <a:lnTo>
                    <a:pt x="4153" y="7385"/>
                  </a:lnTo>
                  <a:lnTo>
                    <a:pt x="4153" y="7410"/>
                  </a:lnTo>
                  <a:lnTo>
                    <a:pt x="4153" y="7443"/>
                  </a:lnTo>
                  <a:lnTo>
                    <a:pt x="4153" y="7469"/>
                  </a:lnTo>
                  <a:lnTo>
                    <a:pt x="4153" y="7502"/>
                  </a:lnTo>
                  <a:lnTo>
                    <a:pt x="4161" y="7527"/>
                  </a:lnTo>
                  <a:lnTo>
                    <a:pt x="4169" y="7552"/>
                  </a:lnTo>
                  <a:lnTo>
                    <a:pt x="4169" y="7577"/>
                  </a:lnTo>
                  <a:lnTo>
                    <a:pt x="4178" y="7602"/>
                  </a:lnTo>
                  <a:lnTo>
                    <a:pt x="4186" y="7627"/>
                  </a:lnTo>
                  <a:lnTo>
                    <a:pt x="4194" y="7652"/>
                  </a:lnTo>
                  <a:lnTo>
                    <a:pt x="4203" y="7677"/>
                  </a:lnTo>
                  <a:lnTo>
                    <a:pt x="4211" y="7702"/>
                  </a:lnTo>
                  <a:lnTo>
                    <a:pt x="4219" y="7727"/>
                  </a:lnTo>
                  <a:lnTo>
                    <a:pt x="4228" y="7744"/>
                  </a:lnTo>
                  <a:lnTo>
                    <a:pt x="4236" y="7769"/>
                  </a:lnTo>
                  <a:lnTo>
                    <a:pt x="4245" y="7786"/>
                  </a:lnTo>
                  <a:lnTo>
                    <a:pt x="4253" y="7803"/>
                  </a:lnTo>
                  <a:lnTo>
                    <a:pt x="4270" y="7828"/>
                  </a:lnTo>
                  <a:lnTo>
                    <a:pt x="4278" y="7844"/>
                  </a:lnTo>
                  <a:lnTo>
                    <a:pt x="4286" y="7861"/>
                  </a:lnTo>
                  <a:lnTo>
                    <a:pt x="4295" y="7861"/>
                  </a:lnTo>
                  <a:lnTo>
                    <a:pt x="4303" y="7870"/>
                  </a:lnTo>
                  <a:lnTo>
                    <a:pt x="4303" y="7878"/>
                  </a:lnTo>
                  <a:lnTo>
                    <a:pt x="4311" y="7886"/>
                  </a:lnTo>
                  <a:lnTo>
                    <a:pt x="4320" y="7895"/>
                  </a:lnTo>
                  <a:lnTo>
                    <a:pt x="4320" y="7895"/>
                  </a:lnTo>
                  <a:lnTo>
                    <a:pt x="4328" y="7903"/>
                  </a:lnTo>
                  <a:lnTo>
                    <a:pt x="4336" y="7911"/>
                  </a:lnTo>
                  <a:lnTo>
                    <a:pt x="4336" y="7911"/>
                  </a:lnTo>
                  <a:lnTo>
                    <a:pt x="4345" y="7911"/>
                  </a:lnTo>
                  <a:lnTo>
                    <a:pt x="4353" y="7911"/>
                  </a:lnTo>
                  <a:lnTo>
                    <a:pt x="4361" y="7911"/>
                  </a:lnTo>
                  <a:lnTo>
                    <a:pt x="4361" y="7911"/>
                  </a:lnTo>
                  <a:lnTo>
                    <a:pt x="4370" y="7911"/>
                  </a:lnTo>
                  <a:lnTo>
                    <a:pt x="4378" y="7911"/>
                  </a:lnTo>
                  <a:lnTo>
                    <a:pt x="4387" y="7911"/>
                  </a:lnTo>
                  <a:lnTo>
                    <a:pt x="4387" y="7911"/>
                  </a:lnTo>
                  <a:lnTo>
                    <a:pt x="4395" y="7911"/>
                  </a:lnTo>
                  <a:lnTo>
                    <a:pt x="4403" y="7911"/>
                  </a:lnTo>
                  <a:lnTo>
                    <a:pt x="4412" y="7911"/>
                  </a:lnTo>
                  <a:lnTo>
                    <a:pt x="4420" y="7911"/>
                  </a:lnTo>
                  <a:lnTo>
                    <a:pt x="4428" y="7911"/>
                  </a:lnTo>
                  <a:lnTo>
                    <a:pt x="4453" y="7920"/>
                  </a:lnTo>
                  <a:lnTo>
                    <a:pt x="4478" y="7928"/>
                  </a:lnTo>
                  <a:lnTo>
                    <a:pt x="4495" y="7936"/>
                  </a:lnTo>
                  <a:lnTo>
                    <a:pt x="4520" y="7936"/>
                  </a:lnTo>
                  <a:lnTo>
                    <a:pt x="4545" y="7936"/>
                  </a:lnTo>
                  <a:lnTo>
                    <a:pt x="4570" y="7936"/>
                  </a:lnTo>
                  <a:lnTo>
                    <a:pt x="4595" y="7936"/>
                  </a:lnTo>
                  <a:lnTo>
                    <a:pt x="4687" y="7936"/>
                  </a:lnTo>
                  <a:lnTo>
                    <a:pt x="4712" y="7936"/>
                  </a:lnTo>
                  <a:lnTo>
                    <a:pt x="4729" y="7936"/>
                  </a:lnTo>
                  <a:lnTo>
                    <a:pt x="4754" y="7936"/>
                  </a:lnTo>
                  <a:lnTo>
                    <a:pt x="4779" y="7936"/>
                  </a:lnTo>
                  <a:lnTo>
                    <a:pt x="4804" y="7936"/>
                  </a:lnTo>
                  <a:lnTo>
                    <a:pt x="4829" y="7928"/>
                  </a:lnTo>
                  <a:lnTo>
                    <a:pt x="4846" y="7920"/>
                  </a:lnTo>
                  <a:lnTo>
                    <a:pt x="4871" y="7911"/>
                  </a:lnTo>
                  <a:lnTo>
                    <a:pt x="4896" y="7903"/>
                  </a:lnTo>
                  <a:lnTo>
                    <a:pt x="4921" y="7895"/>
                  </a:lnTo>
                  <a:lnTo>
                    <a:pt x="4938" y="7886"/>
                  </a:lnTo>
                  <a:lnTo>
                    <a:pt x="4963" y="7878"/>
                  </a:lnTo>
                  <a:lnTo>
                    <a:pt x="4988" y="7870"/>
                  </a:lnTo>
                  <a:lnTo>
                    <a:pt x="5013" y="7853"/>
                  </a:lnTo>
                  <a:lnTo>
                    <a:pt x="5038" y="7844"/>
                  </a:lnTo>
                  <a:lnTo>
                    <a:pt x="5063" y="7828"/>
                  </a:lnTo>
                  <a:lnTo>
                    <a:pt x="5080" y="7819"/>
                  </a:lnTo>
                  <a:lnTo>
                    <a:pt x="5105" y="7803"/>
                  </a:lnTo>
                  <a:lnTo>
                    <a:pt x="5130" y="7786"/>
                  </a:lnTo>
                  <a:lnTo>
                    <a:pt x="5155" y="7769"/>
                  </a:lnTo>
                  <a:lnTo>
                    <a:pt x="5180" y="7753"/>
                  </a:lnTo>
                  <a:lnTo>
                    <a:pt x="5205" y="7736"/>
                  </a:lnTo>
                  <a:lnTo>
                    <a:pt x="5222" y="7719"/>
                  </a:lnTo>
                  <a:lnTo>
                    <a:pt x="5247" y="7702"/>
                  </a:lnTo>
                  <a:lnTo>
                    <a:pt x="5247" y="7702"/>
                  </a:lnTo>
                  <a:lnTo>
                    <a:pt x="5272" y="7686"/>
                  </a:lnTo>
                  <a:lnTo>
                    <a:pt x="5297" y="7661"/>
                  </a:lnTo>
                  <a:lnTo>
                    <a:pt x="5314" y="7644"/>
                  </a:lnTo>
                  <a:lnTo>
                    <a:pt x="5339" y="7619"/>
                  </a:lnTo>
                  <a:lnTo>
                    <a:pt x="5364" y="7602"/>
                  </a:lnTo>
                  <a:lnTo>
                    <a:pt x="5389" y="7577"/>
                  </a:lnTo>
                  <a:lnTo>
                    <a:pt x="5414" y="7552"/>
                  </a:lnTo>
                  <a:lnTo>
                    <a:pt x="5431" y="7535"/>
                  </a:lnTo>
                  <a:lnTo>
                    <a:pt x="5456" y="7510"/>
                  </a:lnTo>
                  <a:lnTo>
                    <a:pt x="5481" y="7485"/>
                  </a:lnTo>
                  <a:lnTo>
                    <a:pt x="5506" y="7460"/>
                  </a:lnTo>
                  <a:lnTo>
                    <a:pt x="5523" y="7435"/>
                  </a:lnTo>
                  <a:lnTo>
                    <a:pt x="5548" y="7410"/>
                  </a:lnTo>
                  <a:lnTo>
                    <a:pt x="5573" y="7385"/>
                  </a:lnTo>
                  <a:lnTo>
                    <a:pt x="5590" y="7360"/>
                  </a:lnTo>
                  <a:lnTo>
                    <a:pt x="5615" y="7326"/>
                  </a:lnTo>
                  <a:lnTo>
                    <a:pt x="5631" y="7301"/>
                  </a:lnTo>
                  <a:lnTo>
                    <a:pt x="5648" y="7276"/>
                  </a:lnTo>
                  <a:lnTo>
                    <a:pt x="5673" y="7243"/>
                  </a:lnTo>
                  <a:lnTo>
                    <a:pt x="5698" y="7218"/>
                  </a:lnTo>
                  <a:lnTo>
                    <a:pt x="5715" y="7193"/>
                  </a:lnTo>
                  <a:lnTo>
                    <a:pt x="5740" y="7159"/>
                  </a:lnTo>
                  <a:lnTo>
                    <a:pt x="5757" y="7134"/>
                  </a:lnTo>
                  <a:lnTo>
                    <a:pt x="5782" y="7101"/>
                  </a:lnTo>
                  <a:lnTo>
                    <a:pt x="5798" y="7068"/>
                  </a:lnTo>
                  <a:lnTo>
                    <a:pt x="5823" y="7042"/>
                  </a:lnTo>
                  <a:lnTo>
                    <a:pt x="5848" y="7009"/>
                  </a:lnTo>
                  <a:lnTo>
                    <a:pt x="5882" y="6951"/>
                  </a:lnTo>
                  <a:lnTo>
                    <a:pt x="5924" y="6884"/>
                  </a:lnTo>
                  <a:lnTo>
                    <a:pt x="5965" y="6817"/>
                  </a:lnTo>
                  <a:lnTo>
                    <a:pt x="6007" y="6758"/>
                  </a:lnTo>
                  <a:lnTo>
                    <a:pt x="6041" y="6692"/>
                  </a:lnTo>
                  <a:lnTo>
                    <a:pt x="6082" y="6625"/>
                  </a:lnTo>
                  <a:lnTo>
                    <a:pt x="6116" y="6558"/>
                  </a:lnTo>
                  <a:lnTo>
                    <a:pt x="6158" y="6491"/>
                  </a:lnTo>
                  <a:lnTo>
                    <a:pt x="6191" y="6424"/>
                  </a:lnTo>
                  <a:lnTo>
                    <a:pt x="6224" y="6357"/>
                  </a:lnTo>
                  <a:lnTo>
                    <a:pt x="6258" y="6291"/>
                  </a:lnTo>
                  <a:lnTo>
                    <a:pt x="6291" y="6224"/>
                  </a:lnTo>
                  <a:lnTo>
                    <a:pt x="6325" y="6157"/>
                  </a:lnTo>
                  <a:lnTo>
                    <a:pt x="6358" y="6090"/>
                  </a:lnTo>
                  <a:lnTo>
                    <a:pt x="6392" y="6023"/>
                  </a:lnTo>
                  <a:lnTo>
                    <a:pt x="6425" y="5956"/>
                  </a:lnTo>
                  <a:lnTo>
                    <a:pt x="6450" y="5898"/>
                  </a:lnTo>
                  <a:lnTo>
                    <a:pt x="6475" y="5831"/>
                  </a:lnTo>
                  <a:lnTo>
                    <a:pt x="6508" y="5764"/>
                  </a:lnTo>
                  <a:lnTo>
                    <a:pt x="6534" y="5706"/>
                  </a:lnTo>
                  <a:lnTo>
                    <a:pt x="6559" y="5647"/>
                  </a:lnTo>
                  <a:lnTo>
                    <a:pt x="6584" y="5589"/>
                  </a:lnTo>
                  <a:lnTo>
                    <a:pt x="6609" y="5530"/>
                  </a:lnTo>
                  <a:lnTo>
                    <a:pt x="6634" y="5472"/>
                  </a:lnTo>
                  <a:lnTo>
                    <a:pt x="6650" y="5422"/>
                  </a:lnTo>
                  <a:lnTo>
                    <a:pt x="6676" y="5363"/>
                  </a:lnTo>
                  <a:lnTo>
                    <a:pt x="6692" y="5313"/>
                  </a:lnTo>
                  <a:lnTo>
                    <a:pt x="6726" y="5213"/>
                  </a:lnTo>
                  <a:lnTo>
                    <a:pt x="6759" y="5129"/>
                  </a:lnTo>
                  <a:lnTo>
                    <a:pt x="6792" y="5054"/>
                  </a:lnTo>
                  <a:lnTo>
                    <a:pt x="6893" y="4762"/>
                  </a:lnTo>
                  <a:lnTo>
                    <a:pt x="7001" y="4478"/>
                  </a:lnTo>
                  <a:lnTo>
                    <a:pt x="7168" y="3993"/>
                  </a:lnTo>
                  <a:lnTo>
                    <a:pt x="7202" y="3901"/>
                  </a:lnTo>
                  <a:lnTo>
                    <a:pt x="7210" y="3868"/>
                  </a:lnTo>
                  <a:lnTo>
                    <a:pt x="7219" y="3826"/>
                  </a:lnTo>
                  <a:lnTo>
                    <a:pt x="7235" y="3776"/>
                  </a:lnTo>
                  <a:lnTo>
                    <a:pt x="7252" y="3726"/>
                  </a:lnTo>
                  <a:lnTo>
                    <a:pt x="7277" y="3626"/>
                  </a:lnTo>
                  <a:lnTo>
                    <a:pt x="7310" y="3517"/>
                  </a:lnTo>
                  <a:lnTo>
                    <a:pt x="7327" y="3475"/>
                  </a:lnTo>
                  <a:lnTo>
                    <a:pt x="7336" y="3425"/>
                  </a:lnTo>
                  <a:lnTo>
                    <a:pt x="7352" y="3392"/>
                  </a:lnTo>
                  <a:lnTo>
                    <a:pt x="7352" y="3375"/>
                  </a:lnTo>
                  <a:lnTo>
                    <a:pt x="7361" y="3358"/>
                  </a:lnTo>
                  <a:lnTo>
                    <a:pt x="7369" y="3333"/>
                  </a:lnTo>
                  <a:lnTo>
                    <a:pt x="7386" y="3308"/>
                  </a:lnTo>
                  <a:lnTo>
                    <a:pt x="7402" y="3283"/>
                  </a:lnTo>
                  <a:lnTo>
                    <a:pt x="7419" y="3275"/>
                  </a:lnTo>
                  <a:lnTo>
                    <a:pt x="7444" y="3258"/>
                  </a:lnTo>
                  <a:lnTo>
                    <a:pt x="7461" y="3250"/>
                  </a:lnTo>
                  <a:lnTo>
                    <a:pt x="7486" y="3241"/>
                  </a:lnTo>
                  <a:lnTo>
                    <a:pt x="7486" y="3241"/>
                  </a:lnTo>
                  <a:lnTo>
                    <a:pt x="7511" y="3241"/>
                  </a:lnTo>
                  <a:lnTo>
                    <a:pt x="7528" y="3241"/>
                  </a:lnTo>
                  <a:lnTo>
                    <a:pt x="7553" y="3241"/>
                  </a:lnTo>
                  <a:lnTo>
                    <a:pt x="7578" y="3250"/>
                  </a:lnTo>
                  <a:lnTo>
                    <a:pt x="7594" y="3258"/>
                  </a:lnTo>
                  <a:lnTo>
                    <a:pt x="7594" y="3258"/>
                  </a:lnTo>
                  <a:lnTo>
                    <a:pt x="7620" y="3275"/>
                  </a:lnTo>
                  <a:lnTo>
                    <a:pt x="7645" y="3300"/>
                  </a:lnTo>
                  <a:lnTo>
                    <a:pt x="7661" y="3317"/>
                  </a:lnTo>
                  <a:lnTo>
                    <a:pt x="7661" y="3317"/>
                  </a:lnTo>
                  <a:lnTo>
                    <a:pt x="7670" y="3333"/>
                  </a:lnTo>
                  <a:lnTo>
                    <a:pt x="7670" y="3358"/>
                  </a:lnTo>
                  <a:lnTo>
                    <a:pt x="7670" y="3367"/>
                  </a:lnTo>
                  <a:lnTo>
                    <a:pt x="7670" y="3400"/>
                  </a:lnTo>
                  <a:lnTo>
                    <a:pt x="7670" y="3442"/>
                  </a:lnTo>
                  <a:lnTo>
                    <a:pt x="7670" y="3500"/>
                  </a:lnTo>
                  <a:lnTo>
                    <a:pt x="7670" y="3559"/>
                  </a:lnTo>
                  <a:lnTo>
                    <a:pt x="7661" y="3617"/>
                  </a:lnTo>
                  <a:lnTo>
                    <a:pt x="7653" y="3676"/>
                  </a:lnTo>
                  <a:lnTo>
                    <a:pt x="7645" y="3743"/>
                  </a:lnTo>
                  <a:lnTo>
                    <a:pt x="7636" y="3809"/>
                  </a:lnTo>
                  <a:lnTo>
                    <a:pt x="7628" y="3876"/>
                  </a:lnTo>
                  <a:lnTo>
                    <a:pt x="7620" y="3943"/>
                  </a:lnTo>
                  <a:lnTo>
                    <a:pt x="7603" y="4018"/>
                  </a:lnTo>
                  <a:lnTo>
                    <a:pt x="7594" y="4085"/>
                  </a:lnTo>
                  <a:lnTo>
                    <a:pt x="7569" y="4227"/>
                  </a:lnTo>
                  <a:lnTo>
                    <a:pt x="7511" y="4528"/>
                  </a:lnTo>
                  <a:lnTo>
                    <a:pt x="7486" y="4687"/>
                  </a:lnTo>
                  <a:lnTo>
                    <a:pt x="7469" y="4762"/>
                  </a:lnTo>
                  <a:lnTo>
                    <a:pt x="7461" y="4845"/>
                  </a:lnTo>
                  <a:lnTo>
                    <a:pt x="7444" y="4921"/>
                  </a:lnTo>
                  <a:lnTo>
                    <a:pt x="7436" y="5004"/>
                  </a:lnTo>
                  <a:lnTo>
                    <a:pt x="7419" y="5088"/>
                  </a:lnTo>
                  <a:lnTo>
                    <a:pt x="7411" y="5163"/>
                  </a:lnTo>
                  <a:lnTo>
                    <a:pt x="7402" y="5246"/>
                  </a:lnTo>
                  <a:lnTo>
                    <a:pt x="7386" y="5322"/>
                  </a:lnTo>
                  <a:lnTo>
                    <a:pt x="7377" y="5405"/>
                  </a:lnTo>
                  <a:lnTo>
                    <a:pt x="7369" y="5489"/>
                  </a:lnTo>
                  <a:lnTo>
                    <a:pt x="7361" y="5564"/>
                  </a:lnTo>
                  <a:lnTo>
                    <a:pt x="7352" y="5647"/>
                  </a:lnTo>
                  <a:lnTo>
                    <a:pt x="7352" y="5731"/>
                  </a:lnTo>
                  <a:lnTo>
                    <a:pt x="7344" y="5806"/>
                  </a:lnTo>
                  <a:lnTo>
                    <a:pt x="7344" y="5848"/>
                  </a:lnTo>
                  <a:lnTo>
                    <a:pt x="7344" y="5881"/>
                  </a:lnTo>
                  <a:lnTo>
                    <a:pt x="7344" y="6299"/>
                  </a:lnTo>
                  <a:lnTo>
                    <a:pt x="7344" y="6341"/>
                  </a:lnTo>
                  <a:lnTo>
                    <a:pt x="7344" y="6374"/>
                  </a:lnTo>
                  <a:lnTo>
                    <a:pt x="7344" y="6416"/>
                  </a:lnTo>
                  <a:lnTo>
                    <a:pt x="7344" y="6449"/>
                  </a:lnTo>
                  <a:lnTo>
                    <a:pt x="7344" y="6483"/>
                  </a:lnTo>
                  <a:lnTo>
                    <a:pt x="7344" y="6516"/>
                  </a:lnTo>
                  <a:lnTo>
                    <a:pt x="7344" y="6558"/>
                  </a:lnTo>
                  <a:lnTo>
                    <a:pt x="7344" y="6591"/>
                  </a:lnTo>
                  <a:lnTo>
                    <a:pt x="7344" y="6625"/>
                  </a:lnTo>
                  <a:lnTo>
                    <a:pt x="7352" y="6658"/>
                  </a:lnTo>
                  <a:lnTo>
                    <a:pt x="7352" y="6692"/>
                  </a:lnTo>
                  <a:lnTo>
                    <a:pt x="7361" y="6725"/>
                  </a:lnTo>
                  <a:lnTo>
                    <a:pt x="7369" y="6758"/>
                  </a:lnTo>
                  <a:lnTo>
                    <a:pt x="7377" y="6792"/>
                  </a:lnTo>
                  <a:lnTo>
                    <a:pt x="7386" y="6825"/>
                  </a:lnTo>
                  <a:lnTo>
                    <a:pt x="7394" y="6859"/>
                  </a:lnTo>
                  <a:lnTo>
                    <a:pt x="7402" y="6892"/>
                  </a:lnTo>
                  <a:lnTo>
                    <a:pt x="7411" y="6926"/>
                  </a:lnTo>
                  <a:lnTo>
                    <a:pt x="7419" y="6951"/>
                  </a:lnTo>
                  <a:lnTo>
                    <a:pt x="7436" y="6984"/>
                  </a:lnTo>
                  <a:lnTo>
                    <a:pt x="7444" y="7017"/>
                  </a:lnTo>
                  <a:lnTo>
                    <a:pt x="7452" y="7042"/>
                  </a:lnTo>
                  <a:lnTo>
                    <a:pt x="7469" y="7076"/>
                  </a:lnTo>
                  <a:lnTo>
                    <a:pt x="7478" y="7101"/>
                  </a:lnTo>
                  <a:lnTo>
                    <a:pt x="7494" y="7134"/>
                  </a:lnTo>
                  <a:lnTo>
                    <a:pt x="7511" y="7159"/>
                  </a:lnTo>
                  <a:lnTo>
                    <a:pt x="7519" y="7184"/>
                  </a:lnTo>
                  <a:lnTo>
                    <a:pt x="7536" y="7210"/>
                  </a:lnTo>
                  <a:lnTo>
                    <a:pt x="7553" y="7243"/>
                  </a:lnTo>
                  <a:lnTo>
                    <a:pt x="7569" y="7268"/>
                  </a:lnTo>
                  <a:lnTo>
                    <a:pt x="7586" y="7293"/>
                  </a:lnTo>
                  <a:lnTo>
                    <a:pt x="7603" y="7318"/>
                  </a:lnTo>
                  <a:lnTo>
                    <a:pt x="7620" y="7343"/>
                  </a:lnTo>
                  <a:lnTo>
                    <a:pt x="7645" y="7368"/>
                  </a:lnTo>
                  <a:lnTo>
                    <a:pt x="7645" y="7368"/>
                  </a:lnTo>
                  <a:lnTo>
                    <a:pt x="7661" y="7393"/>
                  </a:lnTo>
                  <a:lnTo>
                    <a:pt x="7686" y="7418"/>
                  </a:lnTo>
                  <a:lnTo>
                    <a:pt x="7686" y="7418"/>
                  </a:lnTo>
                  <a:lnTo>
                    <a:pt x="7703" y="7443"/>
                  </a:lnTo>
                  <a:lnTo>
                    <a:pt x="7728" y="7469"/>
                  </a:lnTo>
                  <a:lnTo>
                    <a:pt x="7728" y="7469"/>
                  </a:lnTo>
                  <a:lnTo>
                    <a:pt x="7753" y="7494"/>
                  </a:lnTo>
                  <a:lnTo>
                    <a:pt x="7778" y="7519"/>
                  </a:lnTo>
                  <a:lnTo>
                    <a:pt x="7778" y="7519"/>
                  </a:lnTo>
                  <a:lnTo>
                    <a:pt x="7803" y="7535"/>
                  </a:lnTo>
                  <a:lnTo>
                    <a:pt x="7828" y="7560"/>
                  </a:lnTo>
                  <a:lnTo>
                    <a:pt x="7828" y="7560"/>
                  </a:lnTo>
                  <a:lnTo>
                    <a:pt x="7853" y="7577"/>
                  </a:lnTo>
                  <a:lnTo>
                    <a:pt x="7879" y="7602"/>
                  </a:lnTo>
                  <a:lnTo>
                    <a:pt x="7904" y="7619"/>
                  </a:lnTo>
                  <a:lnTo>
                    <a:pt x="7937" y="7636"/>
                  </a:lnTo>
                  <a:lnTo>
                    <a:pt x="7962" y="7652"/>
                  </a:lnTo>
                  <a:lnTo>
                    <a:pt x="7987" y="7669"/>
                  </a:lnTo>
                  <a:lnTo>
                    <a:pt x="8021" y="7686"/>
                  </a:lnTo>
                  <a:lnTo>
                    <a:pt x="8054" y="7702"/>
                  </a:lnTo>
                  <a:lnTo>
                    <a:pt x="8087" y="7719"/>
                  </a:lnTo>
                  <a:lnTo>
                    <a:pt x="8096" y="7719"/>
                  </a:lnTo>
                  <a:lnTo>
                    <a:pt x="8104" y="7719"/>
                  </a:lnTo>
                  <a:lnTo>
                    <a:pt x="8112" y="7719"/>
                  </a:lnTo>
                  <a:lnTo>
                    <a:pt x="8121" y="7719"/>
                  </a:lnTo>
                  <a:lnTo>
                    <a:pt x="8129" y="7719"/>
                  </a:lnTo>
                  <a:lnTo>
                    <a:pt x="8137" y="7719"/>
                  </a:lnTo>
                  <a:lnTo>
                    <a:pt x="8238" y="7719"/>
                  </a:lnTo>
                  <a:lnTo>
                    <a:pt x="8254" y="7719"/>
                  </a:lnTo>
                  <a:lnTo>
                    <a:pt x="8263" y="7719"/>
                  </a:lnTo>
                  <a:lnTo>
                    <a:pt x="8271" y="7719"/>
                  </a:lnTo>
                  <a:lnTo>
                    <a:pt x="8280" y="7719"/>
                  </a:lnTo>
                  <a:lnTo>
                    <a:pt x="8288" y="7719"/>
                  </a:lnTo>
                  <a:lnTo>
                    <a:pt x="8288" y="7719"/>
                  </a:lnTo>
                  <a:lnTo>
                    <a:pt x="8305" y="7719"/>
                  </a:lnTo>
                  <a:lnTo>
                    <a:pt x="8305" y="7719"/>
                  </a:lnTo>
                  <a:lnTo>
                    <a:pt x="8313" y="7719"/>
                  </a:lnTo>
                  <a:lnTo>
                    <a:pt x="8313" y="7719"/>
                  </a:lnTo>
                  <a:lnTo>
                    <a:pt x="8330" y="7719"/>
                  </a:lnTo>
                  <a:lnTo>
                    <a:pt x="8330" y="7719"/>
                  </a:lnTo>
                  <a:lnTo>
                    <a:pt x="8338" y="7711"/>
                  </a:lnTo>
                  <a:lnTo>
                    <a:pt x="8338" y="7711"/>
                  </a:lnTo>
                  <a:lnTo>
                    <a:pt x="8355" y="7702"/>
                  </a:lnTo>
                  <a:lnTo>
                    <a:pt x="8355" y="7702"/>
                  </a:lnTo>
                  <a:lnTo>
                    <a:pt x="8363" y="7702"/>
                  </a:lnTo>
                  <a:lnTo>
                    <a:pt x="8371" y="7694"/>
                  </a:lnTo>
                  <a:lnTo>
                    <a:pt x="8396" y="7677"/>
                  </a:lnTo>
                  <a:lnTo>
                    <a:pt x="8413" y="7669"/>
                  </a:lnTo>
                  <a:lnTo>
                    <a:pt x="8438" y="7652"/>
                  </a:lnTo>
                  <a:lnTo>
                    <a:pt x="8455" y="7644"/>
                  </a:lnTo>
                  <a:lnTo>
                    <a:pt x="8455" y="7644"/>
                  </a:lnTo>
                  <a:lnTo>
                    <a:pt x="8472" y="7627"/>
                  </a:lnTo>
                  <a:lnTo>
                    <a:pt x="8488" y="7611"/>
                  </a:lnTo>
                  <a:lnTo>
                    <a:pt x="8488" y="7611"/>
                  </a:lnTo>
                  <a:lnTo>
                    <a:pt x="8513" y="7594"/>
                  </a:lnTo>
                  <a:lnTo>
                    <a:pt x="8530" y="7577"/>
                  </a:lnTo>
                  <a:lnTo>
                    <a:pt x="8530" y="7577"/>
                  </a:lnTo>
                  <a:lnTo>
                    <a:pt x="8555" y="7560"/>
                  </a:lnTo>
                  <a:lnTo>
                    <a:pt x="8572" y="7544"/>
                  </a:lnTo>
                  <a:lnTo>
                    <a:pt x="8589" y="7527"/>
                  </a:lnTo>
                  <a:lnTo>
                    <a:pt x="8614" y="7502"/>
                  </a:lnTo>
                  <a:lnTo>
                    <a:pt x="8630" y="7485"/>
                  </a:lnTo>
                  <a:lnTo>
                    <a:pt x="8647" y="7469"/>
                  </a:lnTo>
                  <a:lnTo>
                    <a:pt x="8664" y="7452"/>
                  </a:lnTo>
                  <a:lnTo>
                    <a:pt x="8681" y="7427"/>
                  </a:lnTo>
                  <a:lnTo>
                    <a:pt x="8689" y="7410"/>
                  </a:lnTo>
                  <a:lnTo>
                    <a:pt x="8714" y="7385"/>
                  </a:lnTo>
                  <a:lnTo>
                    <a:pt x="8739" y="7360"/>
                  </a:lnTo>
                  <a:lnTo>
                    <a:pt x="8756" y="7326"/>
                  </a:lnTo>
                  <a:lnTo>
                    <a:pt x="8781" y="7301"/>
                  </a:lnTo>
                  <a:lnTo>
                    <a:pt x="8806" y="7268"/>
                  </a:lnTo>
                  <a:lnTo>
                    <a:pt x="8823" y="7243"/>
                  </a:lnTo>
                  <a:lnTo>
                    <a:pt x="8839" y="7210"/>
                  </a:lnTo>
                  <a:lnTo>
                    <a:pt x="8864" y="7184"/>
                  </a:lnTo>
                  <a:lnTo>
                    <a:pt x="8881" y="7151"/>
                  </a:lnTo>
                  <a:lnTo>
                    <a:pt x="8906" y="7118"/>
                  </a:lnTo>
                  <a:lnTo>
                    <a:pt x="8923" y="7093"/>
                  </a:lnTo>
                  <a:lnTo>
                    <a:pt x="8939" y="7059"/>
                  </a:lnTo>
                  <a:lnTo>
                    <a:pt x="8956" y="7026"/>
                  </a:lnTo>
                  <a:lnTo>
                    <a:pt x="8973" y="6992"/>
                  </a:lnTo>
                  <a:lnTo>
                    <a:pt x="8990" y="6959"/>
                  </a:lnTo>
                  <a:lnTo>
                    <a:pt x="9006" y="6934"/>
                  </a:lnTo>
                  <a:lnTo>
                    <a:pt x="9023" y="6900"/>
                  </a:lnTo>
                  <a:lnTo>
                    <a:pt x="9040" y="6867"/>
                  </a:lnTo>
                  <a:lnTo>
                    <a:pt x="9056" y="6834"/>
                  </a:lnTo>
                  <a:lnTo>
                    <a:pt x="9073" y="6800"/>
                  </a:lnTo>
                  <a:lnTo>
                    <a:pt x="9090" y="6767"/>
                  </a:lnTo>
                  <a:lnTo>
                    <a:pt x="9107" y="6733"/>
                  </a:lnTo>
                  <a:lnTo>
                    <a:pt x="9123" y="6692"/>
                  </a:lnTo>
                  <a:lnTo>
                    <a:pt x="9132" y="6658"/>
                  </a:lnTo>
                  <a:lnTo>
                    <a:pt x="9148" y="6625"/>
                  </a:lnTo>
                  <a:lnTo>
                    <a:pt x="9157" y="6591"/>
                  </a:lnTo>
                  <a:lnTo>
                    <a:pt x="9173" y="6558"/>
                  </a:lnTo>
                  <a:lnTo>
                    <a:pt x="9190" y="6525"/>
                  </a:lnTo>
                  <a:lnTo>
                    <a:pt x="9198" y="6483"/>
                  </a:lnTo>
                  <a:lnTo>
                    <a:pt x="9215" y="6449"/>
                  </a:lnTo>
                  <a:lnTo>
                    <a:pt x="9224" y="6416"/>
                  </a:lnTo>
                  <a:lnTo>
                    <a:pt x="9232" y="6382"/>
                  </a:lnTo>
                  <a:lnTo>
                    <a:pt x="9249" y="6341"/>
                  </a:lnTo>
                  <a:lnTo>
                    <a:pt x="9257" y="6307"/>
                  </a:lnTo>
                  <a:lnTo>
                    <a:pt x="9265" y="6274"/>
                  </a:lnTo>
                  <a:lnTo>
                    <a:pt x="9282" y="6240"/>
                  </a:lnTo>
                  <a:lnTo>
                    <a:pt x="9290" y="6199"/>
                  </a:lnTo>
                  <a:lnTo>
                    <a:pt x="9299" y="6165"/>
                  </a:lnTo>
                  <a:lnTo>
                    <a:pt x="9307" y="6124"/>
                  </a:lnTo>
                  <a:lnTo>
                    <a:pt x="9315" y="6090"/>
                  </a:lnTo>
                  <a:lnTo>
                    <a:pt x="9324" y="6057"/>
                  </a:lnTo>
                  <a:lnTo>
                    <a:pt x="9332" y="6015"/>
                  </a:lnTo>
                  <a:lnTo>
                    <a:pt x="9340" y="5981"/>
                  </a:lnTo>
                  <a:lnTo>
                    <a:pt x="9349" y="5940"/>
                  </a:lnTo>
                  <a:lnTo>
                    <a:pt x="9366" y="5873"/>
                  </a:lnTo>
                  <a:lnTo>
                    <a:pt x="9382" y="5798"/>
                  </a:lnTo>
                  <a:lnTo>
                    <a:pt x="9391" y="5723"/>
                  </a:lnTo>
                  <a:lnTo>
                    <a:pt x="9407" y="5647"/>
                  </a:lnTo>
                  <a:lnTo>
                    <a:pt x="9416" y="5572"/>
                  </a:lnTo>
                  <a:lnTo>
                    <a:pt x="9432" y="5497"/>
                  </a:lnTo>
                  <a:lnTo>
                    <a:pt x="9432" y="5464"/>
                  </a:lnTo>
                  <a:lnTo>
                    <a:pt x="9432" y="5422"/>
                  </a:lnTo>
                  <a:lnTo>
                    <a:pt x="9432" y="5347"/>
                  </a:lnTo>
                  <a:lnTo>
                    <a:pt x="9441" y="5280"/>
                  </a:lnTo>
                  <a:lnTo>
                    <a:pt x="9441" y="5205"/>
                  </a:lnTo>
                  <a:lnTo>
                    <a:pt x="9441" y="5138"/>
                  </a:lnTo>
                  <a:lnTo>
                    <a:pt x="9441" y="5029"/>
                  </a:lnTo>
                  <a:lnTo>
                    <a:pt x="9441" y="4904"/>
                  </a:lnTo>
                  <a:lnTo>
                    <a:pt x="9441" y="4904"/>
                  </a:lnTo>
                  <a:lnTo>
                    <a:pt x="9432" y="4870"/>
                  </a:lnTo>
                  <a:lnTo>
                    <a:pt x="9432" y="4837"/>
                  </a:lnTo>
                  <a:lnTo>
                    <a:pt x="9424" y="4812"/>
                  </a:lnTo>
                  <a:lnTo>
                    <a:pt x="9416" y="4779"/>
                  </a:lnTo>
                  <a:lnTo>
                    <a:pt x="9416" y="4753"/>
                  </a:lnTo>
                  <a:lnTo>
                    <a:pt x="9416" y="4720"/>
                  </a:lnTo>
                  <a:lnTo>
                    <a:pt x="9407" y="4662"/>
                  </a:lnTo>
                  <a:lnTo>
                    <a:pt x="9399" y="4595"/>
                  </a:lnTo>
                  <a:lnTo>
                    <a:pt x="9399" y="4536"/>
                  </a:lnTo>
                  <a:lnTo>
                    <a:pt x="9399" y="4478"/>
                  </a:lnTo>
                  <a:lnTo>
                    <a:pt x="9399" y="4428"/>
                  </a:lnTo>
                  <a:lnTo>
                    <a:pt x="9399" y="4411"/>
                  </a:lnTo>
                  <a:lnTo>
                    <a:pt x="9399" y="4352"/>
                  </a:lnTo>
                  <a:lnTo>
                    <a:pt x="9399" y="4110"/>
                  </a:lnTo>
                  <a:lnTo>
                    <a:pt x="9399" y="4043"/>
                  </a:lnTo>
                  <a:lnTo>
                    <a:pt x="9399" y="3985"/>
                  </a:lnTo>
                  <a:lnTo>
                    <a:pt x="9399" y="3960"/>
                  </a:lnTo>
                  <a:lnTo>
                    <a:pt x="9399" y="3926"/>
                  </a:lnTo>
                  <a:lnTo>
                    <a:pt x="9399" y="3901"/>
                  </a:lnTo>
                  <a:lnTo>
                    <a:pt x="9399" y="3868"/>
                  </a:lnTo>
                  <a:lnTo>
                    <a:pt x="9399" y="3843"/>
                  </a:lnTo>
                  <a:lnTo>
                    <a:pt x="9399" y="3809"/>
                  </a:lnTo>
                  <a:lnTo>
                    <a:pt x="9399" y="3784"/>
                  </a:lnTo>
                  <a:lnTo>
                    <a:pt x="9399" y="3751"/>
                  </a:lnTo>
                  <a:lnTo>
                    <a:pt x="9399" y="3734"/>
                  </a:lnTo>
                  <a:lnTo>
                    <a:pt x="9399" y="3718"/>
                  </a:lnTo>
                  <a:lnTo>
                    <a:pt x="9399" y="3692"/>
                  </a:lnTo>
                  <a:lnTo>
                    <a:pt x="9407" y="3684"/>
                  </a:lnTo>
                  <a:lnTo>
                    <a:pt x="9416" y="3667"/>
                  </a:lnTo>
                  <a:lnTo>
                    <a:pt x="9424" y="3659"/>
                  </a:lnTo>
                  <a:lnTo>
                    <a:pt x="9424" y="3659"/>
                  </a:lnTo>
                  <a:lnTo>
                    <a:pt x="9432" y="3651"/>
                  </a:lnTo>
                  <a:lnTo>
                    <a:pt x="9449" y="3634"/>
                  </a:lnTo>
                  <a:lnTo>
                    <a:pt x="9457" y="3626"/>
                  </a:lnTo>
                  <a:lnTo>
                    <a:pt x="9457" y="3626"/>
                  </a:lnTo>
                  <a:lnTo>
                    <a:pt x="9474" y="3626"/>
                  </a:lnTo>
                  <a:lnTo>
                    <a:pt x="9474" y="3626"/>
                  </a:lnTo>
                  <a:lnTo>
                    <a:pt x="9499" y="3626"/>
                  </a:lnTo>
                  <a:lnTo>
                    <a:pt x="9533" y="3626"/>
                  </a:lnTo>
                  <a:lnTo>
                    <a:pt x="9549" y="3626"/>
                  </a:lnTo>
                  <a:lnTo>
                    <a:pt x="9574" y="3634"/>
                  </a:lnTo>
                  <a:lnTo>
                    <a:pt x="9574" y="3634"/>
                  </a:lnTo>
                  <a:lnTo>
                    <a:pt x="9583" y="3642"/>
                  </a:lnTo>
                  <a:lnTo>
                    <a:pt x="9599" y="3651"/>
                  </a:lnTo>
                  <a:lnTo>
                    <a:pt x="9616" y="3667"/>
                  </a:lnTo>
                  <a:lnTo>
                    <a:pt x="9625" y="3676"/>
                  </a:lnTo>
                  <a:lnTo>
                    <a:pt x="9633" y="3701"/>
                  </a:lnTo>
                  <a:lnTo>
                    <a:pt x="9633" y="3718"/>
                  </a:lnTo>
                  <a:lnTo>
                    <a:pt x="9633" y="3734"/>
                  </a:lnTo>
                  <a:lnTo>
                    <a:pt x="9633" y="3751"/>
                  </a:lnTo>
                  <a:lnTo>
                    <a:pt x="9633" y="3751"/>
                  </a:lnTo>
                  <a:lnTo>
                    <a:pt x="9633" y="3784"/>
                  </a:lnTo>
                  <a:lnTo>
                    <a:pt x="9633" y="3826"/>
                  </a:lnTo>
                  <a:lnTo>
                    <a:pt x="9633" y="4352"/>
                  </a:lnTo>
                  <a:lnTo>
                    <a:pt x="9633" y="4403"/>
                  </a:lnTo>
                  <a:lnTo>
                    <a:pt x="9633" y="4469"/>
                  </a:lnTo>
                  <a:lnTo>
                    <a:pt x="9633" y="4561"/>
                  </a:lnTo>
                  <a:lnTo>
                    <a:pt x="9641" y="4603"/>
                  </a:lnTo>
                  <a:lnTo>
                    <a:pt x="9650" y="4662"/>
                  </a:lnTo>
                  <a:lnTo>
                    <a:pt x="9658" y="4687"/>
                  </a:lnTo>
                  <a:lnTo>
                    <a:pt x="9658" y="4712"/>
                  </a:lnTo>
                  <a:lnTo>
                    <a:pt x="9666" y="4737"/>
                  </a:lnTo>
                  <a:lnTo>
                    <a:pt x="9675" y="4770"/>
                  </a:lnTo>
                  <a:lnTo>
                    <a:pt x="9683" y="4795"/>
                  </a:lnTo>
                  <a:lnTo>
                    <a:pt x="9683" y="4820"/>
                  </a:lnTo>
                  <a:lnTo>
                    <a:pt x="9691" y="4845"/>
                  </a:lnTo>
                  <a:lnTo>
                    <a:pt x="9700" y="4879"/>
                  </a:lnTo>
                  <a:lnTo>
                    <a:pt x="9708" y="4904"/>
                  </a:lnTo>
                  <a:lnTo>
                    <a:pt x="9716" y="4929"/>
                  </a:lnTo>
                  <a:lnTo>
                    <a:pt x="9725" y="4954"/>
                  </a:lnTo>
                  <a:lnTo>
                    <a:pt x="9733" y="4987"/>
                  </a:lnTo>
                  <a:lnTo>
                    <a:pt x="9741" y="5012"/>
                  </a:lnTo>
                  <a:lnTo>
                    <a:pt x="9750" y="5037"/>
                  </a:lnTo>
                  <a:lnTo>
                    <a:pt x="9758" y="5063"/>
                  </a:lnTo>
                  <a:lnTo>
                    <a:pt x="9767" y="5088"/>
                  </a:lnTo>
                  <a:lnTo>
                    <a:pt x="9775" y="5113"/>
                  </a:lnTo>
                  <a:lnTo>
                    <a:pt x="9792" y="5138"/>
                  </a:lnTo>
                  <a:lnTo>
                    <a:pt x="9800" y="5163"/>
                  </a:lnTo>
                  <a:lnTo>
                    <a:pt x="9808" y="5188"/>
                  </a:lnTo>
                  <a:lnTo>
                    <a:pt x="9817" y="5213"/>
                  </a:lnTo>
                  <a:lnTo>
                    <a:pt x="9833" y="5238"/>
                  </a:lnTo>
                  <a:lnTo>
                    <a:pt x="9842" y="5263"/>
                  </a:lnTo>
                  <a:lnTo>
                    <a:pt x="9850" y="5288"/>
                  </a:lnTo>
                  <a:lnTo>
                    <a:pt x="9867" y="5313"/>
                  </a:lnTo>
                  <a:lnTo>
                    <a:pt x="9875" y="5338"/>
                  </a:lnTo>
                  <a:lnTo>
                    <a:pt x="9892" y="5363"/>
                  </a:lnTo>
                  <a:lnTo>
                    <a:pt x="9900" y="5388"/>
                  </a:lnTo>
                  <a:lnTo>
                    <a:pt x="9917" y="5413"/>
                  </a:lnTo>
                  <a:lnTo>
                    <a:pt x="9925" y="5438"/>
                  </a:lnTo>
                  <a:lnTo>
                    <a:pt x="9942" y="5464"/>
                  </a:lnTo>
                  <a:lnTo>
                    <a:pt x="9950" y="5480"/>
                  </a:lnTo>
                  <a:lnTo>
                    <a:pt x="9975" y="5514"/>
                  </a:lnTo>
                  <a:lnTo>
                    <a:pt x="9992" y="5547"/>
                  </a:lnTo>
                  <a:lnTo>
                    <a:pt x="10017" y="5581"/>
                  </a:lnTo>
                  <a:lnTo>
                    <a:pt x="10026" y="5589"/>
                  </a:lnTo>
                  <a:lnTo>
                    <a:pt x="10026" y="5589"/>
                  </a:lnTo>
                  <a:lnTo>
                    <a:pt x="10034" y="5606"/>
                  </a:lnTo>
                  <a:lnTo>
                    <a:pt x="10051" y="5622"/>
                  </a:lnTo>
                  <a:lnTo>
                    <a:pt x="10051" y="5622"/>
                  </a:lnTo>
                  <a:lnTo>
                    <a:pt x="10059" y="5639"/>
                  </a:lnTo>
                  <a:lnTo>
                    <a:pt x="10067" y="5647"/>
                  </a:lnTo>
                  <a:lnTo>
                    <a:pt x="10067" y="5647"/>
                  </a:lnTo>
                  <a:lnTo>
                    <a:pt x="10084" y="5664"/>
                  </a:lnTo>
                  <a:lnTo>
                    <a:pt x="10092" y="5672"/>
                  </a:lnTo>
                  <a:lnTo>
                    <a:pt x="10092" y="5672"/>
                  </a:lnTo>
                  <a:lnTo>
                    <a:pt x="10109" y="5689"/>
                  </a:lnTo>
                  <a:lnTo>
                    <a:pt x="10117" y="5697"/>
                  </a:lnTo>
                  <a:lnTo>
                    <a:pt x="10117" y="5697"/>
                  </a:lnTo>
                  <a:lnTo>
                    <a:pt x="10126" y="5714"/>
                  </a:lnTo>
                  <a:lnTo>
                    <a:pt x="10142" y="5723"/>
                  </a:lnTo>
                  <a:lnTo>
                    <a:pt x="10142" y="5723"/>
                  </a:lnTo>
                  <a:lnTo>
                    <a:pt x="10151" y="5739"/>
                  </a:lnTo>
                  <a:lnTo>
                    <a:pt x="10159" y="5748"/>
                  </a:lnTo>
                  <a:lnTo>
                    <a:pt x="10159" y="5748"/>
                  </a:lnTo>
                  <a:lnTo>
                    <a:pt x="10176" y="5756"/>
                  </a:lnTo>
                  <a:lnTo>
                    <a:pt x="10184" y="5773"/>
                  </a:lnTo>
                  <a:lnTo>
                    <a:pt x="10184" y="5773"/>
                  </a:lnTo>
                  <a:lnTo>
                    <a:pt x="10201" y="5781"/>
                  </a:lnTo>
                  <a:lnTo>
                    <a:pt x="10209" y="5789"/>
                  </a:lnTo>
                  <a:lnTo>
                    <a:pt x="10209" y="5789"/>
                  </a:lnTo>
                  <a:lnTo>
                    <a:pt x="10218" y="5798"/>
                  </a:lnTo>
                  <a:lnTo>
                    <a:pt x="10234" y="5806"/>
                  </a:lnTo>
                  <a:lnTo>
                    <a:pt x="10234" y="5806"/>
                  </a:lnTo>
                  <a:lnTo>
                    <a:pt x="10243" y="5814"/>
                  </a:lnTo>
                  <a:lnTo>
                    <a:pt x="10259" y="5823"/>
                  </a:lnTo>
                  <a:lnTo>
                    <a:pt x="10259" y="5823"/>
                  </a:lnTo>
                  <a:lnTo>
                    <a:pt x="10268" y="5831"/>
                  </a:lnTo>
                  <a:lnTo>
                    <a:pt x="10284" y="5839"/>
                  </a:lnTo>
                  <a:lnTo>
                    <a:pt x="10284" y="5839"/>
                  </a:lnTo>
                  <a:lnTo>
                    <a:pt x="10293" y="5848"/>
                  </a:lnTo>
                  <a:lnTo>
                    <a:pt x="10310" y="5856"/>
                  </a:lnTo>
                  <a:lnTo>
                    <a:pt x="10310" y="5856"/>
                  </a:lnTo>
                  <a:lnTo>
                    <a:pt x="10318" y="5865"/>
                  </a:lnTo>
                  <a:lnTo>
                    <a:pt x="10335" y="5873"/>
                  </a:lnTo>
                  <a:lnTo>
                    <a:pt x="10335" y="5873"/>
                  </a:lnTo>
                  <a:lnTo>
                    <a:pt x="10343" y="5881"/>
                  </a:lnTo>
                  <a:lnTo>
                    <a:pt x="10360" y="5890"/>
                  </a:lnTo>
                  <a:lnTo>
                    <a:pt x="10360" y="5890"/>
                  </a:lnTo>
                  <a:lnTo>
                    <a:pt x="10368" y="5890"/>
                  </a:lnTo>
                  <a:lnTo>
                    <a:pt x="10385" y="5898"/>
                  </a:lnTo>
                  <a:lnTo>
                    <a:pt x="10385" y="5898"/>
                  </a:lnTo>
                  <a:lnTo>
                    <a:pt x="10393" y="5906"/>
                  </a:lnTo>
                  <a:lnTo>
                    <a:pt x="10410" y="5906"/>
                  </a:lnTo>
                  <a:lnTo>
                    <a:pt x="10410" y="5906"/>
                  </a:lnTo>
                  <a:lnTo>
                    <a:pt x="10418" y="5906"/>
                  </a:lnTo>
                  <a:lnTo>
                    <a:pt x="10435" y="5906"/>
                  </a:lnTo>
                  <a:lnTo>
                    <a:pt x="10435" y="5906"/>
                  </a:lnTo>
                  <a:lnTo>
                    <a:pt x="10443" y="5906"/>
                  </a:lnTo>
                  <a:lnTo>
                    <a:pt x="10460" y="5906"/>
                  </a:lnTo>
                  <a:lnTo>
                    <a:pt x="10460" y="5906"/>
                  </a:lnTo>
                  <a:lnTo>
                    <a:pt x="10468" y="5906"/>
                  </a:lnTo>
                  <a:lnTo>
                    <a:pt x="10485" y="5906"/>
                  </a:lnTo>
                  <a:lnTo>
                    <a:pt x="10485" y="5906"/>
                  </a:lnTo>
                  <a:lnTo>
                    <a:pt x="10493" y="5906"/>
                  </a:lnTo>
                  <a:lnTo>
                    <a:pt x="10510" y="5906"/>
                  </a:lnTo>
                  <a:lnTo>
                    <a:pt x="10510" y="5906"/>
                  </a:lnTo>
                  <a:lnTo>
                    <a:pt x="10518" y="5906"/>
                  </a:lnTo>
                  <a:lnTo>
                    <a:pt x="10535" y="5906"/>
                  </a:lnTo>
                  <a:lnTo>
                    <a:pt x="10535" y="5906"/>
                  </a:lnTo>
                  <a:lnTo>
                    <a:pt x="10543" y="5906"/>
                  </a:lnTo>
                  <a:lnTo>
                    <a:pt x="10560" y="5906"/>
                  </a:lnTo>
                  <a:lnTo>
                    <a:pt x="10669" y="5906"/>
                  </a:lnTo>
                  <a:lnTo>
                    <a:pt x="10685" y="5906"/>
                  </a:lnTo>
                  <a:lnTo>
                    <a:pt x="10694" y="5906"/>
                  </a:lnTo>
                  <a:lnTo>
                    <a:pt x="10719" y="5906"/>
                  </a:lnTo>
                  <a:lnTo>
                    <a:pt x="10711" y="5906"/>
                  </a:lnTo>
                  <a:lnTo>
                    <a:pt x="10736" y="5906"/>
                  </a:lnTo>
                  <a:lnTo>
                    <a:pt x="10761" y="5906"/>
                  </a:lnTo>
                  <a:lnTo>
                    <a:pt x="10752" y="5906"/>
                  </a:lnTo>
                  <a:lnTo>
                    <a:pt x="10777" y="5906"/>
                  </a:lnTo>
                  <a:lnTo>
                    <a:pt x="10802" y="5898"/>
                  </a:lnTo>
                  <a:lnTo>
                    <a:pt x="10802" y="5898"/>
                  </a:lnTo>
                  <a:lnTo>
                    <a:pt x="10827" y="5890"/>
                  </a:lnTo>
                  <a:lnTo>
                    <a:pt x="10853" y="5881"/>
                  </a:lnTo>
                  <a:lnTo>
                    <a:pt x="10844" y="5881"/>
                  </a:lnTo>
                  <a:lnTo>
                    <a:pt x="10869" y="5873"/>
                  </a:lnTo>
                  <a:lnTo>
                    <a:pt x="10894" y="5865"/>
                  </a:lnTo>
                  <a:lnTo>
                    <a:pt x="10886" y="5865"/>
                  </a:lnTo>
                  <a:lnTo>
                    <a:pt x="10911" y="5856"/>
                  </a:lnTo>
                  <a:lnTo>
                    <a:pt x="10936" y="5839"/>
                  </a:lnTo>
                  <a:lnTo>
                    <a:pt x="10936" y="5839"/>
                  </a:lnTo>
                  <a:lnTo>
                    <a:pt x="10961" y="5831"/>
                  </a:lnTo>
                  <a:lnTo>
                    <a:pt x="10986" y="5814"/>
                  </a:lnTo>
                  <a:lnTo>
                    <a:pt x="10986" y="5814"/>
                  </a:lnTo>
                  <a:lnTo>
                    <a:pt x="11011" y="5806"/>
                  </a:lnTo>
                  <a:lnTo>
                    <a:pt x="11036" y="5789"/>
                  </a:lnTo>
                  <a:lnTo>
                    <a:pt x="11036" y="5789"/>
                  </a:lnTo>
                  <a:lnTo>
                    <a:pt x="11061" y="5773"/>
                  </a:lnTo>
                  <a:lnTo>
                    <a:pt x="11086" y="5756"/>
                  </a:lnTo>
                  <a:lnTo>
                    <a:pt x="11086" y="5756"/>
                  </a:lnTo>
                  <a:lnTo>
                    <a:pt x="11103" y="5731"/>
                  </a:lnTo>
                  <a:lnTo>
                    <a:pt x="11128" y="5714"/>
                  </a:lnTo>
                  <a:lnTo>
                    <a:pt x="11128" y="5714"/>
                  </a:lnTo>
                  <a:lnTo>
                    <a:pt x="11153" y="5697"/>
                  </a:lnTo>
                  <a:lnTo>
                    <a:pt x="11178" y="5672"/>
                  </a:lnTo>
                  <a:lnTo>
                    <a:pt x="11178" y="5672"/>
                  </a:lnTo>
                  <a:lnTo>
                    <a:pt x="11195" y="5647"/>
                  </a:lnTo>
                  <a:lnTo>
                    <a:pt x="11220" y="5631"/>
                  </a:lnTo>
                  <a:lnTo>
                    <a:pt x="11220" y="5631"/>
                  </a:lnTo>
                  <a:lnTo>
                    <a:pt x="11237" y="5606"/>
                  </a:lnTo>
                  <a:lnTo>
                    <a:pt x="11262" y="5581"/>
                  </a:lnTo>
                  <a:lnTo>
                    <a:pt x="11262" y="5581"/>
                  </a:lnTo>
                  <a:lnTo>
                    <a:pt x="11279" y="5555"/>
                  </a:lnTo>
                  <a:lnTo>
                    <a:pt x="11304" y="5530"/>
                  </a:lnTo>
                  <a:lnTo>
                    <a:pt x="11320" y="5505"/>
                  </a:lnTo>
                  <a:lnTo>
                    <a:pt x="11337" y="5472"/>
                  </a:lnTo>
                  <a:lnTo>
                    <a:pt x="11354" y="5447"/>
                  </a:lnTo>
                  <a:lnTo>
                    <a:pt x="11371" y="5413"/>
                  </a:lnTo>
                  <a:lnTo>
                    <a:pt x="11387" y="5388"/>
                  </a:lnTo>
                  <a:lnTo>
                    <a:pt x="11571" y="5322"/>
                  </a:lnTo>
                  <a:lnTo>
                    <a:pt x="11629" y="5514"/>
                  </a:lnTo>
                  <a:lnTo>
                    <a:pt x="11613" y="5547"/>
                  </a:lnTo>
                  <a:lnTo>
                    <a:pt x="11596" y="5581"/>
                  </a:lnTo>
                  <a:lnTo>
                    <a:pt x="11579" y="5622"/>
                  </a:lnTo>
                  <a:lnTo>
                    <a:pt x="11563" y="5656"/>
                  </a:lnTo>
                  <a:lnTo>
                    <a:pt x="11538" y="5689"/>
                  </a:lnTo>
                  <a:lnTo>
                    <a:pt x="11513" y="5723"/>
                  </a:lnTo>
                  <a:lnTo>
                    <a:pt x="11496" y="5756"/>
                  </a:lnTo>
                  <a:lnTo>
                    <a:pt x="11471" y="5781"/>
                  </a:lnTo>
                  <a:lnTo>
                    <a:pt x="11446" y="5814"/>
                  </a:lnTo>
                  <a:lnTo>
                    <a:pt x="11429" y="5848"/>
                  </a:lnTo>
                  <a:lnTo>
                    <a:pt x="11404" y="5873"/>
                  </a:lnTo>
                  <a:lnTo>
                    <a:pt x="11379" y="5898"/>
                  </a:lnTo>
                  <a:lnTo>
                    <a:pt x="11345" y="5931"/>
                  </a:lnTo>
                  <a:lnTo>
                    <a:pt x="11320" y="5956"/>
                  </a:lnTo>
                  <a:lnTo>
                    <a:pt x="11295" y="5981"/>
                  </a:lnTo>
                  <a:lnTo>
                    <a:pt x="11270" y="6007"/>
                  </a:lnTo>
                  <a:lnTo>
                    <a:pt x="11237" y="6023"/>
                  </a:lnTo>
                  <a:lnTo>
                    <a:pt x="11212" y="6048"/>
                  </a:lnTo>
                  <a:lnTo>
                    <a:pt x="11178" y="6065"/>
                  </a:lnTo>
                  <a:lnTo>
                    <a:pt x="11153" y="6090"/>
                  </a:lnTo>
                  <a:lnTo>
                    <a:pt x="11120" y="6107"/>
                  </a:lnTo>
                  <a:lnTo>
                    <a:pt x="11095" y="6124"/>
                  </a:lnTo>
                  <a:lnTo>
                    <a:pt x="11061" y="6140"/>
                  </a:lnTo>
                  <a:lnTo>
                    <a:pt x="11028" y="6157"/>
                  </a:lnTo>
                  <a:lnTo>
                    <a:pt x="10995" y="6174"/>
                  </a:lnTo>
                  <a:lnTo>
                    <a:pt x="10961" y="6182"/>
                  </a:lnTo>
                  <a:lnTo>
                    <a:pt x="10928" y="6199"/>
                  </a:lnTo>
                  <a:lnTo>
                    <a:pt x="10894" y="6207"/>
                  </a:lnTo>
                  <a:lnTo>
                    <a:pt x="10861" y="6215"/>
                  </a:lnTo>
                  <a:lnTo>
                    <a:pt x="10827" y="6224"/>
                  </a:lnTo>
                  <a:lnTo>
                    <a:pt x="10794" y="6232"/>
                  </a:lnTo>
                  <a:lnTo>
                    <a:pt x="10761" y="6232"/>
                  </a:lnTo>
                  <a:lnTo>
                    <a:pt x="10619" y="6232"/>
                  </a:lnTo>
                  <a:lnTo>
                    <a:pt x="10602" y="6232"/>
                  </a:lnTo>
                  <a:lnTo>
                    <a:pt x="10585" y="6232"/>
                  </a:lnTo>
                  <a:lnTo>
                    <a:pt x="10560" y="6232"/>
                  </a:lnTo>
                  <a:lnTo>
                    <a:pt x="10543" y="6232"/>
                  </a:lnTo>
                  <a:lnTo>
                    <a:pt x="10527" y="6232"/>
                  </a:lnTo>
                  <a:lnTo>
                    <a:pt x="10510" y="6232"/>
                  </a:lnTo>
                  <a:lnTo>
                    <a:pt x="10493" y="6232"/>
                  </a:lnTo>
                  <a:lnTo>
                    <a:pt x="10477" y="6232"/>
                  </a:lnTo>
                  <a:lnTo>
                    <a:pt x="10460" y="6232"/>
                  </a:lnTo>
                  <a:lnTo>
                    <a:pt x="10443" y="6232"/>
                  </a:lnTo>
                  <a:lnTo>
                    <a:pt x="10427" y="6224"/>
                  </a:lnTo>
                  <a:lnTo>
                    <a:pt x="10410" y="6215"/>
                  </a:lnTo>
                  <a:lnTo>
                    <a:pt x="10393" y="6215"/>
                  </a:lnTo>
                  <a:lnTo>
                    <a:pt x="10376" y="6207"/>
                  </a:lnTo>
                  <a:lnTo>
                    <a:pt x="10360" y="6199"/>
                  </a:lnTo>
                  <a:lnTo>
                    <a:pt x="10343" y="6190"/>
                  </a:lnTo>
                  <a:lnTo>
                    <a:pt x="10326" y="6182"/>
                  </a:lnTo>
                  <a:lnTo>
                    <a:pt x="10310" y="6174"/>
                  </a:lnTo>
                  <a:lnTo>
                    <a:pt x="10293" y="6165"/>
                  </a:lnTo>
                  <a:lnTo>
                    <a:pt x="10276" y="6157"/>
                  </a:lnTo>
                  <a:lnTo>
                    <a:pt x="10259" y="6149"/>
                  </a:lnTo>
                  <a:lnTo>
                    <a:pt x="10243" y="6140"/>
                  </a:lnTo>
                  <a:lnTo>
                    <a:pt x="10226" y="6132"/>
                  </a:lnTo>
                  <a:lnTo>
                    <a:pt x="10209" y="6124"/>
                  </a:lnTo>
                  <a:lnTo>
                    <a:pt x="10193" y="6115"/>
                  </a:lnTo>
                  <a:lnTo>
                    <a:pt x="10176" y="6098"/>
                  </a:lnTo>
                  <a:lnTo>
                    <a:pt x="10159" y="6090"/>
                  </a:lnTo>
                  <a:lnTo>
                    <a:pt x="10151" y="6082"/>
                  </a:lnTo>
                  <a:lnTo>
                    <a:pt x="10134" y="6065"/>
                  </a:lnTo>
                  <a:lnTo>
                    <a:pt x="10117" y="6057"/>
                  </a:lnTo>
                  <a:lnTo>
                    <a:pt x="10101" y="6040"/>
                  </a:lnTo>
                  <a:lnTo>
                    <a:pt x="10084" y="6032"/>
                  </a:lnTo>
                  <a:lnTo>
                    <a:pt x="10067" y="6015"/>
                  </a:lnTo>
                  <a:lnTo>
                    <a:pt x="10059" y="6007"/>
                  </a:lnTo>
                  <a:lnTo>
                    <a:pt x="10042" y="5990"/>
                  </a:lnTo>
                  <a:lnTo>
                    <a:pt x="10026" y="5981"/>
                  </a:lnTo>
                  <a:lnTo>
                    <a:pt x="10017" y="5965"/>
                  </a:lnTo>
                  <a:lnTo>
                    <a:pt x="10000" y="5948"/>
                  </a:lnTo>
                  <a:lnTo>
                    <a:pt x="9984" y="5931"/>
                  </a:lnTo>
                  <a:lnTo>
                    <a:pt x="9975" y="5923"/>
                  </a:lnTo>
                  <a:lnTo>
                    <a:pt x="9959" y="5906"/>
                  </a:lnTo>
                  <a:lnTo>
                    <a:pt x="9942" y="5890"/>
                  </a:lnTo>
                  <a:lnTo>
                    <a:pt x="9934" y="5873"/>
                  </a:lnTo>
                  <a:lnTo>
                    <a:pt x="9917" y="5856"/>
                  </a:lnTo>
                  <a:lnTo>
                    <a:pt x="9909" y="5839"/>
                  </a:lnTo>
                  <a:lnTo>
                    <a:pt x="9892" y="5823"/>
                  </a:lnTo>
                  <a:lnTo>
                    <a:pt x="9883" y="5806"/>
                  </a:lnTo>
                  <a:lnTo>
                    <a:pt x="9867" y="5789"/>
                  </a:lnTo>
                  <a:lnTo>
                    <a:pt x="9858" y="5764"/>
                  </a:lnTo>
                  <a:lnTo>
                    <a:pt x="9842" y="5748"/>
                  </a:lnTo>
                  <a:lnTo>
                    <a:pt x="9817" y="5714"/>
                  </a:lnTo>
                  <a:lnTo>
                    <a:pt x="9800" y="5672"/>
                  </a:lnTo>
                  <a:lnTo>
                    <a:pt x="9775" y="5631"/>
                  </a:lnTo>
                  <a:lnTo>
                    <a:pt x="9758" y="5606"/>
                  </a:lnTo>
                  <a:lnTo>
                    <a:pt x="9750" y="5581"/>
                  </a:lnTo>
                  <a:lnTo>
                    <a:pt x="9733" y="5547"/>
                  </a:lnTo>
                  <a:lnTo>
                    <a:pt x="9716" y="5522"/>
                  </a:lnTo>
                  <a:lnTo>
                    <a:pt x="9708" y="5497"/>
                  </a:lnTo>
                  <a:lnTo>
                    <a:pt x="9691" y="5472"/>
                  </a:lnTo>
                  <a:lnTo>
                    <a:pt x="9683" y="5438"/>
                  </a:lnTo>
                  <a:lnTo>
                    <a:pt x="9666" y="5413"/>
                  </a:lnTo>
                  <a:lnTo>
                    <a:pt x="9666" y="5405"/>
                  </a:lnTo>
                  <a:lnTo>
                    <a:pt x="9666" y="5438"/>
                  </a:lnTo>
                  <a:lnTo>
                    <a:pt x="9666" y="5472"/>
                  </a:lnTo>
                  <a:lnTo>
                    <a:pt x="9666" y="5514"/>
                  </a:lnTo>
                  <a:lnTo>
                    <a:pt x="9658" y="5589"/>
                  </a:lnTo>
                  <a:lnTo>
                    <a:pt x="9650" y="5664"/>
                  </a:lnTo>
                  <a:lnTo>
                    <a:pt x="9641" y="5739"/>
                  </a:lnTo>
                  <a:lnTo>
                    <a:pt x="9633" y="5814"/>
                  </a:lnTo>
                  <a:lnTo>
                    <a:pt x="9616" y="5898"/>
                  </a:lnTo>
                  <a:lnTo>
                    <a:pt x="9599" y="5973"/>
                  </a:lnTo>
                  <a:lnTo>
                    <a:pt x="9591" y="6007"/>
                  </a:lnTo>
                  <a:lnTo>
                    <a:pt x="9583" y="6048"/>
                  </a:lnTo>
                  <a:lnTo>
                    <a:pt x="9574" y="6090"/>
                  </a:lnTo>
                  <a:lnTo>
                    <a:pt x="9566" y="6124"/>
                  </a:lnTo>
                  <a:lnTo>
                    <a:pt x="9558" y="6165"/>
                  </a:lnTo>
                  <a:lnTo>
                    <a:pt x="9549" y="6207"/>
                  </a:lnTo>
                  <a:lnTo>
                    <a:pt x="9541" y="6240"/>
                  </a:lnTo>
                  <a:lnTo>
                    <a:pt x="9533" y="6282"/>
                  </a:lnTo>
                  <a:lnTo>
                    <a:pt x="9524" y="6316"/>
                  </a:lnTo>
                  <a:lnTo>
                    <a:pt x="9516" y="6357"/>
                  </a:lnTo>
                  <a:lnTo>
                    <a:pt x="9508" y="6399"/>
                  </a:lnTo>
                  <a:lnTo>
                    <a:pt x="9491" y="6433"/>
                  </a:lnTo>
                  <a:lnTo>
                    <a:pt x="9482" y="6474"/>
                  </a:lnTo>
                  <a:lnTo>
                    <a:pt x="9466" y="6508"/>
                  </a:lnTo>
                  <a:lnTo>
                    <a:pt x="9457" y="6550"/>
                  </a:lnTo>
                  <a:lnTo>
                    <a:pt x="9449" y="6583"/>
                  </a:lnTo>
                  <a:lnTo>
                    <a:pt x="9432" y="6625"/>
                  </a:lnTo>
                  <a:lnTo>
                    <a:pt x="9416" y="6658"/>
                  </a:lnTo>
                  <a:lnTo>
                    <a:pt x="9407" y="6700"/>
                  </a:lnTo>
                  <a:lnTo>
                    <a:pt x="9391" y="6733"/>
                  </a:lnTo>
                  <a:lnTo>
                    <a:pt x="9374" y="6767"/>
                  </a:lnTo>
                  <a:lnTo>
                    <a:pt x="9366" y="6809"/>
                  </a:lnTo>
                  <a:lnTo>
                    <a:pt x="9349" y="6842"/>
                  </a:lnTo>
                  <a:lnTo>
                    <a:pt x="9332" y="6884"/>
                  </a:lnTo>
                  <a:lnTo>
                    <a:pt x="9315" y="6917"/>
                  </a:lnTo>
                  <a:lnTo>
                    <a:pt x="9299" y="6951"/>
                  </a:lnTo>
                  <a:lnTo>
                    <a:pt x="9282" y="6984"/>
                  </a:lnTo>
                  <a:lnTo>
                    <a:pt x="9265" y="7026"/>
                  </a:lnTo>
                  <a:lnTo>
                    <a:pt x="9249" y="7059"/>
                  </a:lnTo>
                  <a:lnTo>
                    <a:pt x="9232" y="7093"/>
                  </a:lnTo>
                  <a:lnTo>
                    <a:pt x="9215" y="7126"/>
                  </a:lnTo>
                  <a:lnTo>
                    <a:pt x="9198" y="7159"/>
                  </a:lnTo>
                  <a:lnTo>
                    <a:pt x="9173" y="7201"/>
                  </a:lnTo>
                  <a:lnTo>
                    <a:pt x="9157" y="7235"/>
                  </a:lnTo>
                  <a:lnTo>
                    <a:pt x="9132" y="7268"/>
                  </a:lnTo>
                  <a:lnTo>
                    <a:pt x="9115" y="7301"/>
                  </a:lnTo>
                  <a:lnTo>
                    <a:pt x="9090" y="7335"/>
                  </a:lnTo>
                  <a:lnTo>
                    <a:pt x="9073" y="7368"/>
                  </a:lnTo>
                  <a:lnTo>
                    <a:pt x="9048" y="7402"/>
                  </a:lnTo>
                  <a:lnTo>
                    <a:pt x="9031" y="7435"/>
                  </a:lnTo>
                  <a:lnTo>
                    <a:pt x="9006" y="7460"/>
                  </a:lnTo>
                  <a:lnTo>
                    <a:pt x="8981" y="7494"/>
                  </a:lnTo>
                  <a:lnTo>
                    <a:pt x="8956" y="7527"/>
                  </a:lnTo>
                  <a:lnTo>
                    <a:pt x="8931" y="7560"/>
                  </a:lnTo>
                  <a:lnTo>
                    <a:pt x="8914" y="7577"/>
                  </a:lnTo>
                  <a:lnTo>
                    <a:pt x="8898" y="7602"/>
                  </a:lnTo>
                  <a:lnTo>
                    <a:pt x="8881" y="7619"/>
                  </a:lnTo>
                  <a:lnTo>
                    <a:pt x="8864" y="7644"/>
                  </a:lnTo>
                  <a:lnTo>
                    <a:pt x="8839" y="7661"/>
                  </a:lnTo>
                  <a:lnTo>
                    <a:pt x="8823" y="7686"/>
                  </a:lnTo>
                  <a:lnTo>
                    <a:pt x="8797" y="7711"/>
                  </a:lnTo>
                  <a:lnTo>
                    <a:pt x="8781" y="7727"/>
                  </a:lnTo>
                  <a:lnTo>
                    <a:pt x="8756" y="7753"/>
                  </a:lnTo>
                  <a:lnTo>
                    <a:pt x="8731" y="7778"/>
                  </a:lnTo>
                  <a:lnTo>
                    <a:pt x="8706" y="7794"/>
                  </a:lnTo>
                  <a:lnTo>
                    <a:pt x="8681" y="7819"/>
                  </a:lnTo>
                  <a:lnTo>
                    <a:pt x="8664" y="7828"/>
                  </a:lnTo>
                  <a:lnTo>
                    <a:pt x="8655" y="7836"/>
                  </a:lnTo>
                  <a:lnTo>
                    <a:pt x="8630" y="7853"/>
                  </a:lnTo>
                  <a:lnTo>
                    <a:pt x="8605" y="7878"/>
                  </a:lnTo>
                  <a:lnTo>
                    <a:pt x="8580" y="7895"/>
                  </a:lnTo>
                  <a:lnTo>
                    <a:pt x="8547" y="7911"/>
                  </a:lnTo>
                  <a:lnTo>
                    <a:pt x="8530" y="7920"/>
                  </a:lnTo>
                  <a:lnTo>
                    <a:pt x="8522" y="7928"/>
                  </a:lnTo>
                  <a:lnTo>
                    <a:pt x="8505" y="7936"/>
                  </a:lnTo>
                  <a:lnTo>
                    <a:pt x="8488" y="7945"/>
                  </a:lnTo>
                  <a:lnTo>
                    <a:pt x="8472" y="7945"/>
                  </a:lnTo>
                  <a:lnTo>
                    <a:pt x="8455" y="7953"/>
                  </a:lnTo>
                  <a:lnTo>
                    <a:pt x="8438" y="7961"/>
                  </a:lnTo>
                  <a:lnTo>
                    <a:pt x="8422" y="7970"/>
                  </a:lnTo>
                  <a:lnTo>
                    <a:pt x="8405" y="7970"/>
                  </a:lnTo>
                  <a:lnTo>
                    <a:pt x="8388" y="7970"/>
                  </a:lnTo>
                  <a:lnTo>
                    <a:pt x="8371" y="7970"/>
                  </a:lnTo>
                  <a:lnTo>
                    <a:pt x="8355" y="7970"/>
                  </a:lnTo>
                  <a:lnTo>
                    <a:pt x="8338" y="7970"/>
                  </a:lnTo>
                  <a:lnTo>
                    <a:pt x="8321" y="7970"/>
                  </a:lnTo>
                  <a:lnTo>
                    <a:pt x="8305" y="7970"/>
                  </a:lnTo>
                  <a:lnTo>
                    <a:pt x="8288" y="7970"/>
                  </a:lnTo>
                  <a:lnTo>
                    <a:pt x="8196" y="7970"/>
                  </a:lnTo>
                  <a:lnTo>
                    <a:pt x="8179" y="7970"/>
                  </a:lnTo>
                  <a:lnTo>
                    <a:pt x="8163" y="7970"/>
                  </a:lnTo>
                  <a:lnTo>
                    <a:pt x="8146" y="7970"/>
                  </a:lnTo>
                  <a:lnTo>
                    <a:pt x="8129" y="7970"/>
                  </a:lnTo>
                  <a:lnTo>
                    <a:pt x="8104" y="7970"/>
                  </a:lnTo>
                  <a:lnTo>
                    <a:pt x="8087" y="7970"/>
                  </a:lnTo>
                  <a:lnTo>
                    <a:pt x="8071" y="7961"/>
                  </a:lnTo>
                  <a:lnTo>
                    <a:pt x="8054" y="7953"/>
                  </a:lnTo>
                  <a:lnTo>
                    <a:pt x="8037" y="7945"/>
                  </a:lnTo>
                  <a:lnTo>
                    <a:pt x="7995" y="7928"/>
                  </a:lnTo>
                  <a:lnTo>
                    <a:pt x="7962" y="7911"/>
                  </a:lnTo>
                  <a:lnTo>
                    <a:pt x="7920" y="7886"/>
                  </a:lnTo>
                  <a:lnTo>
                    <a:pt x="7887" y="7870"/>
                  </a:lnTo>
                  <a:lnTo>
                    <a:pt x="7853" y="7844"/>
                  </a:lnTo>
                  <a:lnTo>
                    <a:pt x="7820" y="7828"/>
                  </a:lnTo>
                  <a:lnTo>
                    <a:pt x="7787" y="7803"/>
                  </a:lnTo>
                  <a:lnTo>
                    <a:pt x="7753" y="7778"/>
                  </a:lnTo>
                  <a:lnTo>
                    <a:pt x="7720" y="7753"/>
                  </a:lnTo>
                  <a:lnTo>
                    <a:pt x="7695" y="7727"/>
                  </a:lnTo>
                  <a:lnTo>
                    <a:pt x="7661" y="7702"/>
                  </a:lnTo>
                  <a:lnTo>
                    <a:pt x="7636" y="7677"/>
                  </a:lnTo>
                  <a:lnTo>
                    <a:pt x="7603" y="7652"/>
                  </a:lnTo>
                  <a:lnTo>
                    <a:pt x="7578" y="7627"/>
                  </a:lnTo>
                  <a:lnTo>
                    <a:pt x="7553" y="7602"/>
                  </a:lnTo>
                  <a:lnTo>
                    <a:pt x="7528" y="7569"/>
                  </a:lnTo>
                  <a:lnTo>
                    <a:pt x="7503" y="7544"/>
                  </a:lnTo>
                  <a:lnTo>
                    <a:pt x="7478" y="7510"/>
                  </a:lnTo>
                  <a:lnTo>
                    <a:pt x="7452" y="7485"/>
                  </a:lnTo>
                  <a:lnTo>
                    <a:pt x="7436" y="7452"/>
                  </a:lnTo>
                  <a:lnTo>
                    <a:pt x="7411" y="7418"/>
                  </a:lnTo>
                  <a:lnTo>
                    <a:pt x="7394" y="7385"/>
                  </a:lnTo>
                  <a:lnTo>
                    <a:pt x="7369" y="7360"/>
                  </a:lnTo>
                  <a:lnTo>
                    <a:pt x="7352" y="7326"/>
                  </a:lnTo>
                  <a:lnTo>
                    <a:pt x="7336" y="7293"/>
                  </a:lnTo>
                  <a:lnTo>
                    <a:pt x="7319" y="7260"/>
                  </a:lnTo>
                  <a:lnTo>
                    <a:pt x="7302" y="7226"/>
                  </a:lnTo>
                  <a:lnTo>
                    <a:pt x="7285" y="7193"/>
                  </a:lnTo>
                  <a:lnTo>
                    <a:pt x="7269" y="7151"/>
                  </a:lnTo>
                  <a:lnTo>
                    <a:pt x="7252" y="7118"/>
                  </a:lnTo>
                  <a:lnTo>
                    <a:pt x="7235" y="7084"/>
                  </a:lnTo>
                  <a:lnTo>
                    <a:pt x="7227" y="7051"/>
                  </a:lnTo>
                  <a:lnTo>
                    <a:pt x="7210" y="7009"/>
                  </a:lnTo>
                  <a:lnTo>
                    <a:pt x="7202" y="6976"/>
                  </a:lnTo>
                  <a:lnTo>
                    <a:pt x="7185" y="6942"/>
                  </a:lnTo>
                  <a:lnTo>
                    <a:pt x="7177" y="6900"/>
                  </a:lnTo>
                  <a:lnTo>
                    <a:pt x="7168" y="6867"/>
                  </a:lnTo>
                  <a:lnTo>
                    <a:pt x="7160" y="6825"/>
                  </a:lnTo>
                  <a:lnTo>
                    <a:pt x="7143" y="6792"/>
                  </a:lnTo>
                  <a:lnTo>
                    <a:pt x="7135" y="6750"/>
                  </a:lnTo>
                  <a:lnTo>
                    <a:pt x="7127" y="6708"/>
                  </a:lnTo>
                  <a:lnTo>
                    <a:pt x="7127" y="6675"/>
                  </a:lnTo>
                  <a:lnTo>
                    <a:pt x="7118" y="6633"/>
                  </a:lnTo>
                  <a:lnTo>
                    <a:pt x="7110" y="6600"/>
                  </a:lnTo>
                  <a:lnTo>
                    <a:pt x="7102" y="6558"/>
                  </a:lnTo>
                  <a:lnTo>
                    <a:pt x="7102" y="6516"/>
                  </a:lnTo>
                  <a:lnTo>
                    <a:pt x="7102" y="6474"/>
                  </a:lnTo>
                  <a:lnTo>
                    <a:pt x="7102" y="6441"/>
                  </a:lnTo>
                  <a:lnTo>
                    <a:pt x="7102" y="6399"/>
                  </a:lnTo>
                  <a:lnTo>
                    <a:pt x="7102" y="6357"/>
                  </a:lnTo>
                  <a:lnTo>
                    <a:pt x="7102" y="6316"/>
                  </a:lnTo>
                  <a:lnTo>
                    <a:pt x="7102" y="6274"/>
                  </a:lnTo>
                  <a:lnTo>
                    <a:pt x="7102" y="6240"/>
                  </a:lnTo>
                  <a:lnTo>
                    <a:pt x="7102" y="6199"/>
                  </a:lnTo>
                  <a:lnTo>
                    <a:pt x="7102" y="5906"/>
                  </a:lnTo>
                  <a:lnTo>
                    <a:pt x="7102" y="5865"/>
                  </a:lnTo>
                  <a:lnTo>
                    <a:pt x="7102" y="5823"/>
                  </a:lnTo>
                  <a:lnTo>
                    <a:pt x="7102" y="5781"/>
                  </a:lnTo>
                  <a:lnTo>
                    <a:pt x="7102" y="5697"/>
                  </a:lnTo>
                  <a:lnTo>
                    <a:pt x="7110" y="5614"/>
                  </a:lnTo>
                  <a:lnTo>
                    <a:pt x="7118" y="5530"/>
                  </a:lnTo>
                  <a:lnTo>
                    <a:pt x="7127" y="5447"/>
                  </a:lnTo>
                  <a:lnTo>
                    <a:pt x="7135" y="5363"/>
                  </a:lnTo>
                  <a:lnTo>
                    <a:pt x="7143" y="5280"/>
                  </a:lnTo>
                  <a:lnTo>
                    <a:pt x="7160" y="5196"/>
                  </a:lnTo>
                  <a:lnTo>
                    <a:pt x="7168" y="5129"/>
                  </a:lnTo>
                  <a:lnTo>
                    <a:pt x="7168" y="5146"/>
                  </a:lnTo>
                  <a:lnTo>
                    <a:pt x="7135" y="5221"/>
                  </a:lnTo>
                  <a:lnTo>
                    <a:pt x="7102" y="5313"/>
                  </a:lnTo>
                  <a:lnTo>
                    <a:pt x="7068" y="5413"/>
                  </a:lnTo>
                  <a:lnTo>
                    <a:pt x="7043" y="5464"/>
                  </a:lnTo>
                  <a:lnTo>
                    <a:pt x="7026" y="5522"/>
                  </a:lnTo>
                  <a:lnTo>
                    <a:pt x="7001" y="5581"/>
                  </a:lnTo>
                  <a:lnTo>
                    <a:pt x="6976" y="5639"/>
                  </a:lnTo>
                  <a:lnTo>
                    <a:pt x="6951" y="5697"/>
                  </a:lnTo>
                  <a:lnTo>
                    <a:pt x="6926" y="5756"/>
                  </a:lnTo>
                  <a:lnTo>
                    <a:pt x="6901" y="5814"/>
                  </a:lnTo>
                  <a:lnTo>
                    <a:pt x="6868" y="5881"/>
                  </a:lnTo>
                  <a:lnTo>
                    <a:pt x="6843" y="5948"/>
                  </a:lnTo>
                  <a:lnTo>
                    <a:pt x="6809" y="6007"/>
                  </a:lnTo>
                  <a:lnTo>
                    <a:pt x="6784" y="6073"/>
                  </a:lnTo>
                  <a:lnTo>
                    <a:pt x="6751" y="6140"/>
                  </a:lnTo>
                  <a:lnTo>
                    <a:pt x="6717" y="6207"/>
                  </a:lnTo>
                  <a:lnTo>
                    <a:pt x="6684" y="6274"/>
                  </a:lnTo>
                  <a:lnTo>
                    <a:pt x="6650" y="6349"/>
                  </a:lnTo>
                  <a:lnTo>
                    <a:pt x="6617" y="6416"/>
                  </a:lnTo>
                  <a:lnTo>
                    <a:pt x="6584" y="6483"/>
                  </a:lnTo>
                  <a:lnTo>
                    <a:pt x="6542" y="6550"/>
                  </a:lnTo>
                  <a:lnTo>
                    <a:pt x="6508" y="6625"/>
                  </a:lnTo>
                  <a:lnTo>
                    <a:pt x="6467" y="6692"/>
                  </a:lnTo>
                  <a:lnTo>
                    <a:pt x="6425" y="6758"/>
                  </a:lnTo>
                  <a:lnTo>
                    <a:pt x="6392" y="6825"/>
                  </a:lnTo>
                  <a:lnTo>
                    <a:pt x="6350" y="6892"/>
                  </a:lnTo>
                  <a:lnTo>
                    <a:pt x="6308" y="6967"/>
                  </a:lnTo>
                  <a:lnTo>
                    <a:pt x="6266" y="7034"/>
                  </a:lnTo>
                  <a:lnTo>
                    <a:pt x="6216" y="7101"/>
                  </a:lnTo>
                  <a:lnTo>
                    <a:pt x="6174" y="7159"/>
                  </a:lnTo>
                  <a:lnTo>
                    <a:pt x="6158" y="7193"/>
                  </a:lnTo>
                  <a:lnTo>
                    <a:pt x="6133" y="7226"/>
                  </a:lnTo>
                  <a:lnTo>
                    <a:pt x="6107" y="7260"/>
                  </a:lnTo>
                  <a:lnTo>
                    <a:pt x="6082" y="7293"/>
                  </a:lnTo>
                  <a:lnTo>
                    <a:pt x="6066" y="7318"/>
                  </a:lnTo>
                  <a:lnTo>
                    <a:pt x="6041" y="7352"/>
                  </a:lnTo>
                  <a:lnTo>
                    <a:pt x="6016" y="7385"/>
                  </a:lnTo>
                  <a:lnTo>
                    <a:pt x="5991" y="7410"/>
                  </a:lnTo>
                  <a:lnTo>
                    <a:pt x="5965" y="7443"/>
                  </a:lnTo>
                  <a:lnTo>
                    <a:pt x="5949" y="7477"/>
                  </a:lnTo>
                  <a:lnTo>
                    <a:pt x="5840" y="7510"/>
                  </a:lnTo>
                  <a:lnTo>
                    <a:pt x="5815" y="7544"/>
                  </a:lnTo>
                  <a:lnTo>
                    <a:pt x="5790" y="7569"/>
                  </a:lnTo>
                  <a:lnTo>
                    <a:pt x="5765" y="7594"/>
                  </a:lnTo>
                  <a:lnTo>
                    <a:pt x="5740" y="7627"/>
                  </a:lnTo>
                  <a:lnTo>
                    <a:pt x="5715" y="7652"/>
                  </a:lnTo>
                  <a:lnTo>
                    <a:pt x="5690" y="7677"/>
                  </a:lnTo>
                  <a:lnTo>
                    <a:pt x="5665" y="7702"/>
                  </a:lnTo>
                  <a:lnTo>
                    <a:pt x="5640" y="7727"/>
                  </a:lnTo>
                  <a:lnTo>
                    <a:pt x="5615" y="7753"/>
                  </a:lnTo>
                  <a:lnTo>
                    <a:pt x="5590" y="7778"/>
                  </a:lnTo>
                  <a:lnTo>
                    <a:pt x="5556" y="7803"/>
                  </a:lnTo>
                  <a:lnTo>
                    <a:pt x="5531" y="7828"/>
                  </a:lnTo>
                  <a:lnTo>
                    <a:pt x="5506" y="7853"/>
                  </a:lnTo>
                  <a:lnTo>
                    <a:pt x="5481" y="7878"/>
                  </a:lnTo>
                  <a:lnTo>
                    <a:pt x="5456" y="7903"/>
                  </a:lnTo>
                  <a:lnTo>
                    <a:pt x="5422" y="7928"/>
                  </a:lnTo>
                  <a:lnTo>
                    <a:pt x="5422" y="7928"/>
                  </a:lnTo>
                  <a:lnTo>
                    <a:pt x="5397" y="7953"/>
                  </a:lnTo>
                  <a:lnTo>
                    <a:pt x="5364" y="7970"/>
                  </a:lnTo>
                  <a:lnTo>
                    <a:pt x="5339" y="7986"/>
                  </a:lnTo>
                  <a:lnTo>
                    <a:pt x="5305" y="8012"/>
                  </a:lnTo>
                  <a:lnTo>
                    <a:pt x="5280" y="8028"/>
                  </a:lnTo>
                  <a:lnTo>
                    <a:pt x="5255" y="8045"/>
                  </a:lnTo>
                  <a:lnTo>
                    <a:pt x="5222" y="8062"/>
                  </a:lnTo>
                  <a:lnTo>
                    <a:pt x="5197" y="8078"/>
                  </a:lnTo>
                  <a:lnTo>
                    <a:pt x="5163" y="8095"/>
                  </a:lnTo>
                  <a:lnTo>
                    <a:pt x="5130" y="8112"/>
                  </a:lnTo>
                  <a:lnTo>
                    <a:pt x="5105" y="8128"/>
                  </a:lnTo>
                  <a:lnTo>
                    <a:pt x="5072" y="8137"/>
                  </a:lnTo>
                  <a:lnTo>
                    <a:pt x="5047" y="8154"/>
                  </a:lnTo>
                  <a:lnTo>
                    <a:pt x="5013" y="8170"/>
                  </a:lnTo>
                  <a:lnTo>
                    <a:pt x="4980" y="8179"/>
                  </a:lnTo>
                  <a:lnTo>
                    <a:pt x="4955" y="8187"/>
                  </a:lnTo>
                  <a:lnTo>
                    <a:pt x="4921" y="8195"/>
                  </a:lnTo>
                  <a:lnTo>
                    <a:pt x="4888" y="8204"/>
                  </a:lnTo>
                  <a:lnTo>
                    <a:pt x="4854" y="8212"/>
                  </a:lnTo>
                  <a:lnTo>
                    <a:pt x="4829" y="8220"/>
                  </a:lnTo>
                  <a:lnTo>
                    <a:pt x="4796" y="8229"/>
                  </a:lnTo>
                  <a:lnTo>
                    <a:pt x="4762" y="8229"/>
                  </a:lnTo>
                  <a:lnTo>
                    <a:pt x="4729" y="8229"/>
                  </a:lnTo>
                  <a:lnTo>
                    <a:pt x="4696" y="8229"/>
                  </a:lnTo>
                  <a:lnTo>
                    <a:pt x="4595" y="8229"/>
                  </a:lnTo>
                  <a:lnTo>
                    <a:pt x="4562" y="8229"/>
                  </a:lnTo>
                  <a:lnTo>
                    <a:pt x="4529" y="8229"/>
                  </a:lnTo>
                  <a:lnTo>
                    <a:pt x="4495" y="8229"/>
                  </a:lnTo>
                  <a:lnTo>
                    <a:pt x="4462" y="8220"/>
                  </a:lnTo>
                  <a:lnTo>
                    <a:pt x="4428" y="8212"/>
                  </a:lnTo>
                  <a:lnTo>
                    <a:pt x="4395" y="8204"/>
                  </a:lnTo>
                  <a:lnTo>
                    <a:pt x="4361" y="8195"/>
                  </a:lnTo>
                  <a:lnTo>
                    <a:pt x="4328" y="8187"/>
                  </a:lnTo>
                  <a:lnTo>
                    <a:pt x="4311" y="8179"/>
                  </a:lnTo>
                  <a:lnTo>
                    <a:pt x="4295" y="8179"/>
                  </a:lnTo>
                  <a:lnTo>
                    <a:pt x="4286" y="8170"/>
                  </a:lnTo>
                  <a:lnTo>
                    <a:pt x="4270" y="8162"/>
                  </a:lnTo>
                  <a:lnTo>
                    <a:pt x="4253" y="8154"/>
                  </a:lnTo>
                  <a:lnTo>
                    <a:pt x="4236" y="8145"/>
                  </a:lnTo>
                  <a:lnTo>
                    <a:pt x="4228" y="8137"/>
                  </a:lnTo>
                  <a:lnTo>
                    <a:pt x="4211" y="8128"/>
                  </a:lnTo>
                  <a:lnTo>
                    <a:pt x="4194" y="8120"/>
                  </a:lnTo>
                  <a:lnTo>
                    <a:pt x="4186" y="8112"/>
                  </a:lnTo>
                  <a:lnTo>
                    <a:pt x="4169" y="8103"/>
                  </a:lnTo>
                  <a:lnTo>
                    <a:pt x="4161" y="8095"/>
                  </a:lnTo>
                  <a:lnTo>
                    <a:pt x="4144" y="8078"/>
                  </a:lnTo>
                  <a:lnTo>
                    <a:pt x="4136" y="8070"/>
                  </a:lnTo>
                  <a:lnTo>
                    <a:pt x="4119" y="8062"/>
                  </a:lnTo>
                  <a:lnTo>
                    <a:pt x="4111" y="8045"/>
                  </a:lnTo>
                  <a:lnTo>
                    <a:pt x="4102" y="8037"/>
                  </a:lnTo>
                  <a:lnTo>
                    <a:pt x="4086" y="8028"/>
                  </a:lnTo>
                  <a:lnTo>
                    <a:pt x="4077" y="8012"/>
                  </a:lnTo>
                  <a:lnTo>
                    <a:pt x="4069" y="8003"/>
                  </a:lnTo>
                  <a:lnTo>
                    <a:pt x="4061" y="7986"/>
                  </a:lnTo>
                  <a:lnTo>
                    <a:pt x="4052" y="7978"/>
                  </a:lnTo>
                  <a:lnTo>
                    <a:pt x="4036" y="7953"/>
                  </a:lnTo>
                  <a:lnTo>
                    <a:pt x="4019" y="7920"/>
                  </a:lnTo>
                  <a:lnTo>
                    <a:pt x="4002" y="7895"/>
                  </a:lnTo>
                  <a:lnTo>
                    <a:pt x="3986" y="7870"/>
                  </a:lnTo>
                  <a:lnTo>
                    <a:pt x="3969" y="7844"/>
                  </a:lnTo>
                  <a:lnTo>
                    <a:pt x="3960" y="7811"/>
                  </a:lnTo>
                  <a:lnTo>
                    <a:pt x="3944" y="7786"/>
                  </a:lnTo>
                  <a:lnTo>
                    <a:pt x="3935" y="7753"/>
                  </a:lnTo>
                  <a:lnTo>
                    <a:pt x="3927" y="7719"/>
                  </a:lnTo>
                  <a:lnTo>
                    <a:pt x="3919" y="7694"/>
                  </a:lnTo>
                  <a:lnTo>
                    <a:pt x="3902" y="7661"/>
                  </a:lnTo>
                  <a:lnTo>
                    <a:pt x="3894" y="7627"/>
                  </a:lnTo>
                  <a:lnTo>
                    <a:pt x="3885" y="7602"/>
                  </a:lnTo>
                  <a:lnTo>
                    <a:pt x="3885" y="7569"/>
                  </a:lnTo>
                  <a:lnTo>
                    <a:pt x="3877" y="7535"/>
                  </a:lnTo>
                  <a:lnTo>
                    <a:pt x="3869" y="7502"/>
                  </a:lnTo>
                  <a:lnTo>
                    <a:pt x="3860" y="7469"/>
                  </a:lnTo>
                  <a:lnTo>
                    <a:pt x="3860" y="7435"/>
                  </a:lnTo>
                  <a:lnTo>
                    <a:pt x="3860" y="7402"/>
                  </a:lnTo>
                  <a:lnTo>
                    <a:pt x="3860" y="7368"/>
                  </a:lnTo>
                  <a:lnTo>
                    <a:pt x="3860" y="7335"/>
                  </a:lnTo>
                  <a:lnTo>
                    <a:pt x="3860" y="7301"/>
                  </a:lnTo>
                  <a:lnTo>
                    <a:pt x="3860" y="7268"/>
                  </a:lnTo>
                  <a:lnTo>
                    <a:pt x="3860" y="7235"/>
                  </a:lnTo>
                  <a:lnTo>
                    <a:pt x="3860" y="7201"/>
                  </a:lnTo>
                  <a:lnTo>
                    <a:pt x="3860" y="6875"/>
                  </a:lnTo>
                  <a:lnTo>
                    <a:pt x="3860" y="6817"/>
                  </a:lnTo>
                  <a:lnTo>
                    <a:pt x="3860" y="6758"/>
                  </a:lnTo>
                  <a:lnTo>
                    <a:pt x="3860" y="6700"/>
                  </a:lnTo>
                  <a:lnTo>
                    <a:pt x="3860" y="6650"/>
                  </a:lnTo>
                  <a:lnTo>
                    <a:pt x="3860" y="6600"/>
                  </a:lnTo>
                  <a:lnTo>
                    <a:pt x="3860" y="6550"/>
                  </a:lnTo>
                  <a:lnTo>
                    <a:pt x="3860" y="6508"/>
                  </a:lnTo>
                  <a:lnTo>
                    <a:pt x="3860" y="6466"/>
                  </a:lnTo>
                  <a:lnTo>
                    <a:pt x="3860" y="6433"/>
                  </a:lnTo>
                  <a:lnTo>
                    <a:pt x="3869" y="6366"/>
                  </a:lnTo>
                  <a:lnTo>
                    <a:pt x="3885" y="6291"/>
                  </a:lnTo>
                  <a:lnTo>
                    <a:pt x="3894" y="6224"/>
                  </a:lnTo>
                  <a:lnTo>
                    <a:pt x="3902" y="6157"/>
                  </a:lnTo>
                  <a:lnTo>
                    <a:pt x="3910" y="6090"/>
                  </a:lnTo>
                  <a:lnTo>
                    <a:pt x="3927" y="6015"/>
                  </a:lnTo>
                  <a:lnTo>
                    <a:pt x="3935" y="5948"/>
                  </a:lnTo>
                  <a:lnTo>
                    <a:pt x="3952" y="5881"/>
                  </a:lnTo>
                  <a:lnTo>
                    <a:pt x="3969" y="5814"/>
                  </a:lnTo>
                  <a:lnTo>
                    <a:pt x="3977" y="5739"/>
                  </a:lnTo>
                  <a:lnTo>
                    <a:pt x="3994" y="5672"/>
                  </a:lnTo>
                  <a:lnTo>
                    <a:pt x="4011" y="5606"/>
                  </a:lnTo>
                  <a:lnTo>
                    <a:pt x="4027" y="5539"/>
                  </a:lnTo>
                  <a:lnTo>
                    <a:pt x="4044" y="5472"/>
                  </a:lnTo>
                  <a:lnTo>
                    <a:pt x="4061" y="5405"/>
                  </a:lnTo>
                  <a:lnTo>
                    <a:pt x="4077" y="5338"/>
                  </a:lnTo>
                  <a:lnTo>
                    <a:pt x="4094" y="5263"/>
                  </a:lnTo>
                  <a:lnTo>
                    <a:pt x="4111" y="5196"/>
                  </a:lnTo>
                  <a:lnTo>
                    <a:pt x="4136" y="5129"/>
                  </a:lnTo>
                  <a:lnTo>
                    <a:pt x="4153" y="5063"/>
                  </a:lnTo>
                  <a:lnTo>
                    <a:pt x="4169" y="4996"/>
                  </a:lnTo>
                  <a:lnTo>
                    <a:pt x="4194" y="4929"/>
                  </a:lnTo>
                  <a:lnTo>
                    <a:pt x="4211" y="4879"/>
                  </a:lnTo>
                  <a:lnTo>
                    <a:pt x="4211" y="4870"/>
                  </a:lnTo>
                  <a:lnTo>
                    <a:pt x="4236" y="4804"/>
                  </a:lnTo>
                  <a:lnTo>
                    <a:pt x="4253" y="4737"/>
                  </a:lnTo>
                  <a:lnTo>
                    <a:pt x="4278" y="4670"/>
                  </a:lnTo>
                  <a:lnTo>
                    <a:pt x="4303" y="4603"/>
                  </a:lnTo>
                  <a:lnTo>
                    <a:pt x="4320" y="4536"/>
                  </a:lnTo>
                  <a:lnTo>
                    <a:pt x="4345" y="4469"/>
                  </a:lnTo>
                  <a:lnTo>
                    <a:pt x="4370" y="4411"/>
                  </a:lnTo>
                  <a:lnTo>
                    <a:pt x="4395" y="4344"/>
                  </a:lnTo>
                  <a:lnTo>
                    <a:pt x="4420" y="4277"/>
                  </a:lnTo>
                  <a:lnTo>
                    <a:pt x="4445" y="4210"/>
                  </a:lnTo>
                  <a:lnTo>
                    <a:pt x="4470" y="4152"/>
                  </a:lnTo>
                  <a:lnTo>
                    <a:pt x="4495" y="4085"/>
                  </a:lnTo>
                  <a:lnTo>
                    <a:pt x="4520" y="4018"/>
                  </a:lnTo>
                  <a:lnTo>
                    <a:pt x="4554" y="3951"/>
                  </a:lnTo>
                  <a:lnTo>
                    <a:pt x="4579" y="3893"/>
                  </a:lnTo>
                  <a:lnTo>
                    <a:pt x="4604" y="3826"/>
                  </a:lnTo>
                  <a:lnTo>
                    <a:pt x="4637" y="3759"/>
                  </a:lnTo>
                  <a:lnTo>
                    <a:pt x="4662" y="3701"/>
                  </a:lnTo>
                  <a:lnTo>
                    <a:pt x="4687" y="3634"/>
                  </a:lnTo>
                  <a:lnTo>
                    <a:pt x="4721" y="3576"/>
                  </a:lnTo>
                  <a:lnTo>
                    <a:pt x="4746" y="3509"/>
                  </a:lnTo>
                  <a:lnTo>
                    <a:pt x="4779" y="3442"/>
                  </a:lnTo>
                  <a:lnTo>
                    <a:pt x="4804" y="3383"/>
                  </a:lnTo>
                  <a:lnTo>
                    <a:pt x="4838" y="3317"/>
                  </a:lnTo>
                  <a:lnTo>
                    <a:pt x="4863" y="3266"/>
                  </a:lnTo>
                  <a:lnTo>
                    <a:pt x="4846" y="3283"/>
                  </a:lnTo>
                  <a:lnTo>
                    <a:pt x="4796" y="3325"/>
                  </a:lnTo>
                  <a:lnTo>
                    <a:pt x="4754" y="3358"/>
                  </a:lnTo>
                  <a:lnTo>
                    <a:pt x="4704" y="3400"/>
                  </a:lnTo>
                  <a:lnTo>
                    <a:pt x="4662" y="3442"/>
                  </a:lnTo>
                  <a:lnTo>
                    <a:pt x="4612" y="3475"/>
                  </a:lnTo>
                  <a:lnTo>
                    <a:pt x="4562" y="3517"/>
                  </a:lnTo>
                  <a:lnTo>
                    <a:pt x="4520" y="3559"/>
                  </a:lnTo>
                  <a:lnTo>
                    <a:pt x="4470" y="3592"/>
                  </a:lnTo>
                  <a:lnTo>
                    <a:pt x="4311" y="3718"/>
                  </a:lnTo>
                  <a:lnTo>
                    <a:pt x="4270" y="3751"/>
                  </a:lnTo>
                  <a:lnTo>
                    <a:pt x="4153" y="3843"/>
                  </a:lnTo>
                  <a:lnTo>
                    <a:pt x="4077" y="3910"/>
                  </a:lnTo>
                  <a:lnTo>
                    <a:pt x="3994" y="3968"/>
                  </a:lnTo>
                  <a:lnTo>
                    <a:pt x="3919" y="4027"/>
                  </a:lnTo>
                  <a:lnTo>
                    <a:pt x="3835" y="4093"/>
                  </a:lnTo>
                  <a:lnTo>
                    <a:pt x="3760" y="4152"/>
                  </a:lnTo>
                  <a:lnTo>
                    <a:pt x="3676" y="4210"/>
                  </a:lnTo>
                  <a:lnTo>
                    <a:pt x="3593" y="4277"/>
                  </a:lnTo>
                  <a:lnTo>
                    <a:pt x="3509" y="4336"/>
                  </a:lnTo>
                  <a:lnTo>
                    <a:pt x="3434" y="4394"/>
                  </a:lnTo>
                  <a:lnTo>
                    <a:pt x="3351" y="4453"/>
                  </a:lnTo>
                  <a:lnTo>
                    <a:pt x="3267" y="4511"/>
                  </a:lnTo>
                  <a:lnTo>
                    <a:pt x="3184" y="4570"/>
                  </a:lnTo>
                  <a:lnTo>
                    <a:pt x="3100" y="4628"/>
                  </a:lnTo>
                  <a:lnTo>
                    <a:pt x="3016" y="4687"/>
                  </a:lnTo>
                  <a:lnTo>
                    <a:pt x="2933" y="4745"/>
                  </a:lnTo>
                  <a:lnTo>
                    <a:pt x="2849" y="4795"/>
                  </a:lnTo>
                  <a:lnTo>
                    <a:pt x="2766" y="4845"/>
                  </a:lnTo>
                  <a:lnTo>
                    <a:pt x="2757" y="4854"/>
                  </a:lnTo>
                  <a:lnTo>
                    <a:pt x="2674" y="4912"/>
                  </a:lnTo>
                  <a:lnTo>
                    <a:pt x="2590" y="4962"/>
                  </a:lnTo>
                  <a:lnTo>
                    <a:pt x="2499" y="5012"/>
                  </a:lnTo>
                  <a:lnTo>
                    <a:pt x="2415" y="5071"/>
                  </a:lnTo>
                  <a:lnTo>
                    <a:pt x="2323" y="5121"/>
                  </a:lnTo>
                  <a:lnTo>
                    <a:pt x="2240" y="5171"/>
                  </a:lnTo>
                  <a:lnTo>
                    <a:pt x="2189" y="5196"/>
                  </a:lnTo>
                  <a:lnTo>
                    <a:pt x="2148" y="5221"/>
                  </a:lnTo>
                  <a:lnTo>
                    <a:pt x="2098" y="5246"/>
                  </a:lnTo>
                  <a:lnTo>
                    <a:pt x="2056" y="5263"/>
                  </a:lnTo>
                  <a:lnTo>
                    <a:pt x="2006" y="5288"/>
                  </a:lnTo>
                  <a:lnTo>
                    <a:pt x="1964" y="5313"/>
                  </a:lnTo>
                  <a:lnTo>
                    <a:pt x="1914" y="5338"/>
                  </a:lnTo>
                  <a:lnTo>
                    <a:pt x="1872" y="5363"/>
                  </a:lnTo>
                  <a:lnTo>
                    <a:pt x="1822" y="5380"/>
                  </a:lnTo>
                  <a:lnTo>
                    <a:pt x="1780" y="5405"/>
                  </a:lnTo>
                  <a:lnTo>
                    <a:pt x="1738" y="5430"/>
                  </a:lnTo>
                  <a:lnTo>
                    <a:pt x="1697" y="5447"/>
                  </a:lnTo>
                  <a:lnTo>
                    <a:pt x="1655" y="5464"/>
                  </a:lnTo>
                  <a:lnTo>
                    <a:pt x="1605" y="5480"/>
                  </a:lnTo>
                  <a:lnTo>
                    <a:pt x="1555" y="5505"/>
                  </a:lnTo>
                  <a:lnTo>
                    <a:pt x="1513" y="5522"/>
                  </a:lnTo>
                  <a:lnTo>
                    <a:pt x="1463" y="5539"/>
                  </a:lnTo>
                  <a:lnTo>
                    <a:pt x="1412" y="5555"/>
                  </a:lnTo>
                  <a:lnTo>
                    <a:pt x="1362" y="5572"/>
                  </a:lnTo>
                  <a:lnTo>
                    <a:pt x="1337" y="5572"/>
                  </a:lnTo>
                  <a:lnTo>
                    <a:pt x="1304" y="5581"/>
                  </a:lnTo>
                  <a:lnTo>
                    <a:pt x="1279" y="5589"/>
                  </a:lnTo>
                  <a:lnTo>
                    <a:pt x="1254" y="5597"/>
                  </a:lnTo>
                  <a:lnTo>
                    <a:pt x="1229" y="5606"/>
                  </a:lnTo>
                  <a:lnTo>
                    <a:pt x="1204" y="5606"/>
                  </a:lnTo>
                  <a:lnTo>
                    <a:pt x="1170" y="5614"/>
                  </a:lnTo>
                  <a:lnTo>
                    <a:pt x="1145" y="5614"/>
                  </a:lnTo>
                  <a:lnTo>
                    <a:pt x="1120" y="5614"/>
                  </a:lnTo>
                  <a:lnTo>
                    <a:pt x="1095" y="5614"/>
                  </a:lnTo>
                  <a:lnTo>
                    <a:pt x="1062" y="5614"/>
                  </a:lnTo>
                  <a:lnTo>
                    <a:pt x="1037" y="5614"/>
                  </a:lnTo>
                  <a:lnTo>
                    <a:pt x="1011" y="5614"/>
                  </a:lnTo>
                  <a:lnTo>
                    <a:pt x="978" y="5614"/>
                  </a:lnTo>
                  <a:lnTo>
                    <a:pt x="953" y="5614"/>
                  </a:lnTo>
                  <a:lnTo>
                    <a:pt x="786" y="5614"/>
                  </a:lnTo>
                  <a:lnTo>
                    <a:pt x="753" y="5614"/>
                  </a:lnTo>
                  <a:lnTo>
                    <a:pt x="727" y="5614"/>
                  </a:lnTo>
                  <a:lnTo>
                    <a:pt x="694" y="5614"/>
                  </a:lnTo>
                  <a:lnTo>
                    <a:pt x="669" y="5614"/>
                  </a:lnTo>
                  <a:lnTo>
                    <a:pt x="644" y="5606"/>
                  </a:lnTo>
                  <a:lnTo>
                    <a:pt x="611" y="5606"/>
                  </a:lnTo>
                  <a:lnTo>
                    <a:pt x="585" y="5597"/>
                  </a:lnTo>
                  <a:lnTo>
                    <a:pt x="552" y="5589"/>
                  </a:lnTo>
                  <a:lnTo>
                    <a:pt x="527" y="5581"/>
                  </a:lnTo>
                  <a:lnTo>
                    <a:pt x="502" y="5572"/>
                  </a:lnTo>
                  <a:lnTo>
                    <a:pt x="468" y="5555"/>
                  </a:lnTo>
                  <a:lnTo>
                    <a:pt x="443" y="5547"/>
                  </a:lnTo>
                  <a:lnTo>
                    <a:pt x="418" y="5530"/>
                  </a:lnTo>
                  <a:lnTo>
                    <a:pt x="418" y="5530"/>
                  </a:lnTo>
                  <a:lnTo>
                    <a:pt x="393" y="5522"/>
                  </a:lnTo>
                  <a:lnTo>
                    <a:pt x="360" y="5505"/>
                  </a:lnTo>
                  <a:lnTo>
                    <a:pt x="335" y="5489"/>
                  </a:lnTo>
                  <a:lnTo>
                    <a:pt x="310" y="5472"/>
                  </a:lnTo>
                  <a:lnTo>
                    <a:pt x="285" y="5455"/>
                  </a:lnTo>
                  <a:lnTo>
                    <a:pt x="260" y="5438"/>
                  </a:lnTo>
                  <a:lnTo>
                    <a:pt x="235" y="5413"/>
                  </a:lnTo>
                  <a:lnTo>
                    <a:pt x="210" y="5397"/>
                  </a:lnTo>
                  <a:lnTo>
                    <a:pt x="193" y="5372"/>
                  </a:lnTo>
                  <a:lnTo>
                    <a:pt x="168" y="5355"/>
                  </a:lnTo>
                  <a:lnTo>
                    <a:pt x="143" y="5330"/>
                  </a:lnTo>
                  <a:lnTo>
                    <a:pt x="126" y="5296"/>
                  </a:lnTo>
                  <a:lnTo>
                    <a:pt x="109" y="5280"/>
                  </a:lnTo>
                  <a:lnTo>
                    <a:pt x="93" y="5255"/>
                  </a:lnTo>
                  <a:lnTo>
                    <a:pt x="76" y="5230"/>
                  </a:lnTo>
                  <a:lnTo>
                    <a:pt x="59" y="5205"/>
                  </a:lnTo>
                  <a:lnTo>
                    <a:pt x="42" y="5171"/>
                  </a:lnTo>
                  <a:lnTo>
                    <a:pt x="34" y="5146"/>
                  </a:lnTo>
                  <a:lnTo>
                    <a:pt x="26" y="5121"/>
                  </a:lnTo>
                  <a:lnTo>
                    <a:pt x="17" y="5096"/>
                  </a:lnTo>
                  <a:lnTo>
                    <a:pt x="9" y="5071"/>
                  </a:lnTo>
                  <a:lnTo>
                    <a:pt x="1" y="5037"/>
                  </a:lnTo>
                  <a:lnTo>
                    <a:pt x="1" y="5012"/>
                  </a:lnTo>
                  <a:lnTo>
                    <a:pt x="1" y="4987"/>
                  </a:lnTo>
                  <a:lnTo>
                    <a:pt x="1" y="4962"/>
                  </a:lnTo>
                  <a:lnTo>
                    <a:pt x="1" y="4929"/>
                  </a:lnTo>
                  <a:lnTo>
                    <a:pt x="1" y="4829"/>
                  </a:lnTo>
                  <a:lnTo>
                    <a:pt x="1" y="4804"/>
                  </a:lnTo>
                  <a:lnTo>
                    <a:pt x="1" y="4779"/>
                  </a:lnTo>
                  <a:lnTo>
                    <a:pt x="1" y="4779"/>
                  </a:lnTo>
                  <a:lnTo>
                    <a:pt x="1" y="4753"/>
                  </a:lnTo>
                  <a:lnTo>
                    <a:pt x="1" y="4728"/>
                  </a:lnTo>
                  <a:lnTo>
                    <a:pt x="9" y="4695"/>
                  </a:lnTo>
                  <a:lnTo>
                    <a:pt x="9" y="4670"/>
                  </a:lnTo>
                  <a:lnTo>
                    <a:pt x="17" y="4645"/>
                  </a:lnTo>
                  <a:lnTo>
                    <a:pt x="26" y="4620"/>
                  </a:lnTo>
                  <a:lnTo>
                    <a:pt x="34" y="4595"/>
                  </a:lnTo>
                  <a:lnTo>
                    <a:pt x="42" y="4570"/>
                  </a:lnTo>
                  <a:lnTo>
                    <a:pt x="51" y="4545"/>
                  </a:lnTo>
                  <a:lnTo>
                    <a:pt x="59" y="4520"/>
                  </a:lnTo>
                  <a:lnTo>
                    <a:pt x="67" y="4494"/>
                  </a:lnTo>
                  <a:lnTo>
                    <a:pt x="76" y="4469"/>
                  </a:lnTo>
                  <a:lnTo>
                    <a:pt x="84" y="4453"/>
                  </a:lnTo>
                  <a:lnTo>
                    <a:pt x="93" y="4428"/>
                  </a:lnTo>
                  <a:lnTo>
                    <a:pt x="118" y="4378"/>
                  </a:lnTo>
                  <a:lnTo>
                    <a:pt x="134" y="4336"/>
                  </a:lnTo>
                  <a:lnTo>
                    <a:pt x="159" y="4286"/>
                  </a:lnTo>
                  <a:lnTo>
                    <a:pt x="176" y="4244"/>
                  </a:lnTo>
                  <a:lnTo>
                    <a:pt x="201" y="4202"/>
                  </a:lnTo>
                  <a:lnTo>
                    <a:pt x="226" y="4160"/>
                  </a:lnTo>
                  <a:lnTo>
                    <a:pt x="251" y="4119"/>
                  </a:lnTo>
                  <a:lnTo>
                    <a:pt x="276" y="4077"/>
                  </a:lnTo>
                  <a:lnTo>
                    <a:pt x="293" y="4035"/>
                  </a:lnTo>
                  <a:lnTo>
                    <a:pt x="318" y="4002"/>
                  </a:lnTo>
                  <a:lnTo>
                    <a:pt x="343" y="3968"/>
                  </a:lnTo>
                  <a:lnTo>
                    <a:pt x="377" y="3901"/>
                  </a:lnTo>
                  <a:lnTo>
                    <a:pt x="418" y="3843"/>
                  </a:lnTo>
                  <a:lnTo>
                    <a:pt x="494" y="3734"/>
                  </a:lnTo>
                  <a:lnTo>
                    <a:pt x="560" y="3617"/>
                  </a:lnTo>
                  <a:lnTo>
                    <a:pt x="636" y="3509"/>
                  </a:lnTo>
                  <a:lnTo>
                    <a:pt x="711" y="3392"/>
                  </a:lnTo>
                  <a:lnTo>
                    <a:pt x="786" y="3275"/>
                  </a:lnTo>
                  <a:lnTo>
                    <a:pt x="869" y="3166"/>
                  </a:lnTo>
                  <a:lnTo>
                    <a:pt x="945" y="3049"/>
                  </a:lnTo>
                  <a:lnTo>
                    <a:pt x="1020" y="2932"/>
                  </a:lnTo>
                  <a:lnTo>
                    <a:pt x="1103" y="2824"/>
                  </a:lnTo>
                  <a:lnTo>
                    <a:pt x="1179" y="2707"/>
                  </a:lnTo>
                  <a:lnTo>
                    <a:pt x="1262" y="2598"/>
                  </a:lnTo>
                  <a:lnTo>
                    <a:pt x="1304" y="2540"/>
                  </a:lnTo>
                  <a:lnTo>
                    <a:pt x="1346" y="2481"/>
                  </a:lnTo>
                  <a:lnTo>
                    <a:pt x="1387" y="2431"/>
                  </a:lnTo>
                  <a:lnTo>
                    <a:pt x="1429" y="2373"/>
                  </a:lnTo>
                  <a:lnTo>
                    <a:pt x="1471" y="2314"/>
                  </a:lnTo>
                  <a:lnTo>
                    <a:pt x="1513" y="2264"/>
                  </a:lnTo>
                  <a:lnTo>
                    <a:pt x="1563" y="2205"/>
                  </a:lnTo>
                  <a:lnTo>
                    <a:pt x="1605" y="2155"/>
                  </a:lnTo>
                  <a:lnTo>
                    <a:pt x="1646" y="2097"/>
                  </a:lnTo>
                  <a:lnTo>
                    <a:pt x="1688" y="2047"/>
                  </a:lnTo>
                  <a:lnTo>
                    <a:pt x="1730" y="1988"/>
                  </a:lnTo>
                  <a:lnTo>
                    <a:pt x="1780" y="1938"/>
                  </a:lnTo>
                  <a:lnTo>
                    <a:pt x="1822" y="1880"/>
                  </a:lnTo>
                  <a:lnTo>
                    <a:pt x="1830" y="1871"/>
                  </a:lnTo>
                  <a:lnTo>
                    <a:pt x="1864" y="1830"/>
                  </a:lnTo>
                  <a:lnTo>
                    <a:pt x="1914" y="1771"/>
                  </a:lnTo>
                  <a:lnTo>
                    <a:pt x="1956" y="1721"/>
                  </a:lnTo>
                  <a:lnTo>
                    <a:pt x="2006" y="1671"/>
                  </a:lnTo>
                  <a:lnTo>
                    <a:pt x="2056" y="1621"/>
                  </a:lnTo>
                  <a:lnTo>
                    <a:pt x="2098" y="1562"/>
                  </a:lnTo>
                  <a:lnTo>
                    <a:pt x="2148" y="1512"/>
                  </a:lnTo>
                  <a:lnTo>
                    <a:pt x="2198" y="1462"/>
                  </a:lnTo>
                  <a:lnTo>
                    <a:pt x="2240" y="1412"/>
                  </a:lnTo>
                  <a:lnTo>
                    <a:pt x="2290" y="1362"/>
                  </a:lnTo>
                  <a:lnTo>
                    <a:pt x="2340" y="1312"/>
                  </a:lnTo>
                  <a:lnTo>
                    <a:pt x="2390" y="1261"/>
                  </a:lnTo>
                  <a:lnTo>
                    <a:pt x="2440" y="1211"/>
                  </a:lnTo>
                  <a:lnTo>
                    <a:pt x="2490" y="1161"/>
                  </a:lnTo>
                  <a:lnTo>
                    <a:pt x="2540" y="1119"/>
                  </a:lnTo>
                  <a:lnTo>
                    <a:pt x="2590" y="1069"/>
                  </a:lnTo>
                  <a:lnTo>
                    <a:pt x="2641" y="1019"/>
                  </a:lnTo>
                  <a:lnTo>
                    <a:pt x="2691" y="977"/>
                  </a:lnTo>
                  <a:lnTo>
                    <a:pt x="2749" y="927"/>
                  </a:lnTo>
                  <a:lnTo>
                    <a:pt x="2799" y="877"/>
                  </a:lnTo>
                  <a:lnTo>
                    <a:pt x="2849" y="835"/>
                  </a:lnTo>
                  <a:lnTo>
                    <a:pt x="2908" y="794"/>
                  </a:lnTo>
                  <a:lnTo>
                    <a:pt x="2958" y="744"/>
                  </a:lnTo>
                  <a:lnTo>
                    <a:pt x="3016" y="702"/>
                  </a:lnTo>
                  <a:lnTo>
                    <a:pt x="3067" y="660"/>
                  </a:lnTo>
                  <a:lnTo>
                    <a:pt x="3125" y="618"/>
                  </a:lnTo>
                  <a:lnTo>
                    <a:pt x="3175" y="576"/>
                  </a:lnTo>
                  <a:lnTo>
                    <a:pt x="3234" y="535"/>
                  </a:lnTo>
                  <a:lnTo>
                    <a:pt x="3292" y="493"/>
                  </a:lnTo>
                  <a:lnTo>
                    <a:pt x="3326" y="468"/>
                  </a:lnTo>
                  <a:lnTo>
                    <a:pt x="3359" y="443"/>
                  </a:lnTo>
                  <a:lnTo>
                    <a:pt x="3401" y="418"/>
                  </a:lnTo>
                  <a:lnTo>
                    <a:pt x="3443" y="393"/>
                  </a:lnTo>
                  <a:lnTo>
                    <a:pt x="3484" y="359"/>
                  </a:lnTo>
                  <a:lnTo>
                    <a:pt x="3526" y="334"/>
                  </a:lnTo>
                  <a:lnTo>
                    <a:pt x="3576" y="309"/>
                  </a:lnTo>
                  <a:lnTo>
                    <a:pt x="3618" y="276"/>
                  </a:lnTo>
                  <a:lnTo>
                    <a:pt x="3668" y="251"/>
                  </a:lnTo>
                  <a:lnTo>
                    <a:pt x="3718" y="217"/>
                  </a:lnTo>
                  <a:lnTo>
                    <a:pt x="3768" y="192"/>
                  </a:lnTo>
                  <a:lnTo>
                    <a:pt x="3793" y="175"/>
                  </a:lnTo>
                  <a:lnTo>
                    <a:pt x="3827" y="167"/>
                  </a:lnTo>
                  <a:lnTo>
                    <a:pt x="3852" y="150"/>
                  </a:lnTo>
                  <a:lnTo>
                    <a:pt x="3877" y="142"/>
                  </a:lnTo>
                  <a:lnTo>
                    <a:pt x="3902" y="125"/>
                  </a:lnTo>
                  <a:lnTo>
                    <a:pt x="3927" y="117"/>
                  </a:lnTo>
                  <a:lnTo>
                    <a:pt x="3960" y="100"/>
                  </a:lnTo>
                  <a:lnTo>
                    <a:pt x="3986" y="92"/>
                  </a:lnTo>
                  <a:lnTo>
                    <a:pt x="4011" y="84"/>
                  </a:lnTo>
                  <a:lnTo>
                    <a:pt x="4036" y="67"/>
                  </a:lnTo>
                  <a:lnTo>
                    <a:pt x="4069" y="58"/>
                  </a:lnTo>
                  <a:lnTo>
                    <a:pt x="4094" y="50"/>
                  </a:lnTo>
                  <a:lnTo>
                    <a:pt x="4128" y="42"/>
                  </a:lnTo>
                  <a:lnTo>
                    <a:pt x="4153" y="25"/>
                  </a:lnTo>
                  <a:lnTo>
                    <a:pt x="4178" y="17"/>
                  </a:lnTo>
                  <a:lnTo>
                    <a:pt x="4211" y="8"/>
                  </a:lnTo>
                  <a:lnTo>
                    <a:pt x="4236" y="0"/>
                  </a:lnTo>
                  <a:lnTo>
                    <a:pt x="4270" y="0"/>
                  </a:lnTo>
                  <a:lnTo>
                    <a:pt x="4278" y="0"/>
                  </a:lnTo>
                  <a:lnTo>
                    <a:pt x="4295" y="0"/>
                  </a:lnTo>
                  <a:lnTo>
                    <a:pt x="4328" y="0"/>
                  </a:lnTo>
                  <a:lnTo>
                    <a:pt x="4353" y="0"/>
                  </a:lnTo>
                  <a:lnTo>
                    <a:pt x="4387" y="0"/>
                  </a:lnTo>
                  <a:lnTo>
                    <a:pt x="4412" y="0"/>
                  </a:lnTo>
                  <a:lnTo>
                    <a:pt x="4529" y="0"/>
                  </a:lnTo>
                  <a:lnTo>
                    <a:pt x="4562" y="0"/>
                  </a:lnTo>
                  <a:lnTo>
                    <a:pt x="4587" y="0"/>
                  </a:lnTo>
                  <a:lnTo>
                    <a:pt x="4620" y="0"/>
                  </a:lnTo>
                  <a:lnTo>
                    <a:pt x="4646" y="0"/>
                  </a:lnTo>
                  <a:lnTo>
                    <a:pt x="4679" y="8"/>
                  </a:lnTo>
                  <a:lnTo>
                    <a:pt x="4704" y="17"/>
                  </a:lnTo>
                  <a:lnTo>
                    <a:pt x="4737" y="25"/>
                  </a:lnTo>
                  <a:lnTo>
                    <a:pt x="4762" y="33"/>
                  </a:lnTo>
                  <a:lnTo>
                    <a:pt x="4796" y="50"/>
                  </a:lnTo>
                  <a:lnTo>
                    <a:pt x="4821" y="58"/>
                  </a:lnTo>
                  <a:lnTo>
                    <a:pt x="4846" y="75"/>
                  </a:lnTo>
                  <a:lnTo>
                    <a:pt x="4871" y="92"/>
                  </a:lnTo>
                  <a:lnTo>
                    <a:pt x="4879" y="109"/>
                  </a:lnTo>
                  <a:lnTo>
                    <a:pt x="4888" y="125"/>
                  </a:lnTo>
                  <a:lnTo>
                    <a:pt x="4896" y="142"/>
                  </a:lnTo>
                  <a:lnTo>
                    <a:pt x="4904" y="159"/>
                  </a:lnTo>
                  <a:lnTo>
                    <a:pt x="4904" y="175"/>
                  </a:lnTo>
                  <a:lnTo>
                    <a:pt x="4913" y="192"/>
                  </a:lnTo>
                  <a:lnTo>
                    <a:pt x="4930" y="284"/>
                  </a:lnTo>
                  <a:lnTo>
                    <a:pt x="4838" y="292"/>
                  </a:lnTo>
                  <a:lnTo>
                    <a:pt x="4796" y="292"/>
                  </a:lnTo>
                  <a:lnTo>
                    <a:pt x="4779" y="292"/>
                  </a:lnTo>
                  <a:lnTo>
                    <a:pt x="4779" y="292"/>
                  </a:lnTo>
                  <a:lnTo>
                    <a:pt x="4762" y="292"/>
                  </a:lnTo>
                  <a:lnTo>
                    <a:pt x="4762" y="292"/>
                  </a:lnTo>
                  <a:lnTo>
                    <a:pt x="4746" y="292"/>
                  </a:lnTo>
                  <a:lnTo>
                    <a:pt x="4746" y="292"/>
                  </a:lnTo>
                  <a:lnTo>
                    <a:pt x="4746" y="292"/>
                  </a:lnTo>
                  <a:lnTo>
                    <a:pt x="4721" y="284"/>
                  </a:lnTo>
                  <a:lnTo>
                    <a:pt x="4729" y="284"/>
                  </a:lnTo>
                  <a:lnTo>
                    <a:pt x="4704" y="276"/>
                  </a:lnTo>
                  <a:lnTo>
                    <a:pt x="4712" y="276"/>
                  </a:lnTo>
                  <a:lnTo>
                    <a:pt x="4687" y="267"/>
                  </a:lnTo>
                  <a:lnTo>
                    <a:pt x="4696" y="267"/>
                  </a:lnTo>
                  <a:lnTo>
                    <a:pt x="4671" y="259"/>
                  </a:lnTo>
                  <a:lnTo>
                    <a:pt x="4671" y="259"/>
                  </a:lnTo>
                  <a:lnTo>
                    <a:pt x="4654" y="251"/>
                  </a:lnTo>
                  <a:lnTo>
                    <a:pt x="4654" y="251"/>
                  </a:lnTo>
                  <a:lnTo>
                    <a:pt x="4629" y="251"/>
                  </a:lnTo>
                  <a:lnTo>
                    <a:pt x="4637" y="251"/>
                  </a:lnTo>
                  <a:lnTo>
                    <a:pt x="4612" y="251"/>
                  </a:lnTo>
                  <a:lnTo>
                    <a:pt x="4620" y="251"/>
                  </a:lnTo>
                  <a:lnTo>
                    <a:pt x="4595" y="251"/>
                  </a:lnTo>
                  <a:lnTo>
                    <a:pt x="4595" y="251"/>
                  </a:lnTo>
                  <a:lnTo>
                    <a:pt x="4579" y="251"/>
                  </a:lnTo>
                  <a:lnTo>
                    <a:pt x="4478" y="251"/>
                  </a:lnTo>
                  <a:lnTo>
                    <a:pt x="4453" y="251"/>
                  </a:lnTo>
                  <a:lnTo>
                    <a:pt x="4453" y="251"/>
                  </a:lnTo>
                  <a:lnTo>
                    <a:pt x="4428" y="251"/>
                  </a:lnTo>
                  <a:lnTo>
                    <a:pt x="4412" y="251"/>
                  </a:lnTo>
                  <a:lnTo>
                    <a:pt x="4412" y="251"/>
                  </a:lnTo>
                  <a:lnTo>
                    <a:pt x="4387" y="251"/>
                  </a:lnTo>
                  <a:lnTo>
                    <a:pt x="4361" y="251"/>
                  </a:lnTo>
                  <a:lnTo>
                    <a:pt x="4361" y="251"/>
                  </a:lnTo>
                  <a:lnTo>
                    <a:pt x="4336" y="251"/>
                  </a:lnTo>
                  <a:lnTo>
                    <a:pt x="4320" y="251"/>
                  </a:lnTo>
                  <a:lnTo>
                    <a:pt x="4320" y="251"/>
                  </a:lnTo>
                  <a:lnTo>
                    <a:pt x="4295" y="259"/>
                  </a:lnTo>
                  <a:lnTo>
                    <a:pt x="4270" y="267"/>
                  </a:lnTo>
                  <a:lnTo>
                    <a:pt x="4270" y="267"/>
                  </a:lnTo>
                  <a:lnTo>
                    <a:pt x="4270" y="309"/>
                  </a:lnTo>
                  <a:lnTo>
                    <a:pt x="4253" y="309"/>
                  </a:lnTo>
                  <a:lnTo>
                    <a:pt x="4228" y="317"/>
                  </a:lnTo>
                  <a:lnTo>
                    <a:pt x="4203" y="326"/>
                  </a:lnTo>
                  <a:lnTo>
                    <a:pt x="4178" y="334"/>
                  </a:lnTo>
                  <a:lnTo>
                    <a:pt x="4153" y="351"/>
                  </a:lnTo>
                  <a:lnTo>
                    <a:pt x="4128" y="359"/>
                  </a:lnTo>
                  <a:lnTo>
                    <a:pt x="4111" y="368"/>
                  </a:lnTo>
                  <a:lnTo>
                    <a:pt x="4086" y="376"/>
                  </a:lnTo>
                  <a:lnTo>
                    <a:pt x="4061" y="393"/>
                  </a:lnTo>
                  <a:lnTo>
                    <a:pt x="4036" y="401"/>
                  </a:lnTo>
                  <a:lnTo>
                    <a:pt x="4011" y="409"/>
                  </a:lnTo>
                  <a:lnTo>
                    <a:pt x="3994" y="426"/>
                  </a:lnTo>
                  <a:lnTo>
                    <a:pt x="3969" y="434"/>
                  </a:lnTo>
                  <a:lnTo>
                    <a:pt x="3944" y="451"/>
                  </a:lnTo>
                  <a:lnTo>
                    <a:pt x="3919" y="459"/>
                  </a:lnTo>
                  <a:lnTo>
                    <a:pt x="3877" y="485"/>
                  </a:lnTo>
                  <a:lnTo>
                    <a:pt x="3827" y="518"/>
                  </a:lnTo>
                  <a:lnTo>
                    <a:pt x="3785" y="543"/>
                  </a:lnTo>
                  <a:lnTo>
                    <a:pt x="3743" y="568"/>
                  </a:lnTo>
                  <a:lnTo>
                    <a:pt x="3701" y="593"/>
                  </a:lnTo>
                  <a:lnTo>
                    <a:pt x="3660" y="627"/>
                  </a:lnTo>
                  <a:lnTo>
                    <a:pt x="3626" y="652"/>
                  </a:lnTo>
                  <a:lnTo>
                    <a:pt x="3585" y="677"/>
                  </a:lnTo>
                  <a:lnTo>
                    <a:pt x="3551" y="702"/>
                  </a:lnTo>
                  <a:lnTo>
                    <a:pt x="3518" y="727"/>
                  </a:lnTo>
                  <a:lnTo>
                    <a:pt x="3484" y="752"/>
                  </a:lnTo>
                  <a:lnTo>
                    <a:pt x="3426" y="794"/>
                  </a:lnTo>
                  <a:lnTo>
                    <a:pt x="3376" y="835"/>
                  </a:lnTo>
                  <a:lnTo>
                    <a:pt x="3326" y="869"/>
                  </a:lnTo>
                  <a:lnTo>
                    <a:pt x="3275" y="911"/>
                  </a:lnTo>
                  <a:lnTo>
                    <a:pt x="3225" y="952"/>
                  </a:lnTo>
                  <a:lnTo>
                    <a:pt x="3175" y="1002"/>
                  </a:lnTo>
                  <a:lnTo>
                    <a:pt x="3125" y="1044"/>
                  </a:lnTo>
                  <a:lnTo>
                    <a:pt x="3075" y="1086"/>
                  </a:lnTo>
                  <a:lnTo>
                    <a:pt x="3025" y="1128"/>
                  </a:lnTo>
                  <a:lnTo>
                    <a:pt x="2975" y="1178"/>
                  </a:lnTo>
                  <a:lnTo>
                    <a:pt x="2925" y="1220"/>
                  </a:lnTo>
                  <a:lnTo>
                    <a:pt x="2874" y="1261"/>
                  </a:lnTo>
                  <a:lnTo>
                    <a:pt x="2824" y="1312"/>
                  </a:lnTo>
                  <a:lnTo>
                    <a:pt x="2783" y="1362"/>
                  </a:lnTo>
                  <a:lnTo>
                    <a:pt x="2732" y="1403"/>
                  </a:lnTo>
                  <a:lnTo>
                    <a:pt x="2682" y="1454"/>
                  </a:lnTo>
                  <a:lnTo>
                    <a:pt x="2641" y="1504"/>
                  </a:lnTo>
                  <a:lnTo>
                    <a:pt x="2590" y="1545"/>
                  </a:lnTo>
                  <a:lnTo>
                    <a:pt x="2549" y="1596"/>
                  </a:lnTo>
                  <a:lnTo>
                    <a:pt x="2499" y="1646"/>
                  </a:lnTo>
                  <a:lnTo>
                    <a:pt x="2457" y="1696"/>
                  </a:lnTo>
                  <a:lnTo>
                    <a:pt x="2407" y="1746"/>
                  </a:lnTo>
                  <a:lnTo>
                    <a:pt x="2365" y="1796"/>
                  </a:lnTo>
                  <a:lnTo>
                    <a:pt x="2323" y="1846"/>
                  </a:lnTo>
                  <a:lnTo>
                    <a:pt x="2273" y="1896"/>
                  </a:lnTo>
                  <a:lnTo>
                    <a:pt x="2231" y="1955"/>
                  </a:lnTo>
                  <a:lnTo>
                    <a:pt x="2189" y="2005"/>
                  </a:lnTo>
                  <a:lnTo>
                    <a:pt x="2148" y="2055"/>
                  </a:lnTo>
                  <a:lnTo>
                    <a:pt x="2114" y="2097"/>
                  </a:lnTo>
                  <a:lnTo>
                    <a:pt x="2106" y="2105"/>
                  </a:lnTo>
                  <a:lnTo>
                    <a:pt x="2064" y="2164"/>
                  </a:lnTo>
                  <a:lnTo>
                    <a:pt x="2014" y="2214"/>
                  </a:lnTo>
                  <a:lnTo>
                    <a:pt x="1972" y="2264"/>
                  </a:lnTo>
                  <a:lnTo>
                    <a:pt x="1930" y="2322"/>
                  </a:lnTo>
                  <a:lnTo>
                    <a:pt x="1889" y="2373"/>
                  </a:lnTo>
                  <a:lnTo>
                    <a:pt x="1855" y="2431"/>
                  </a:lnTo>
                  <a:lnTo>
                    <a:pt x="1813" y="2481"/>
                  </a:lnTo>
                  <a:lnTo>
                    <a:pt x="1772" y="2540"/>
                  </a:lnTo>
                  <a:lnTo>
                    <a:pt x="1730" y="2590"/>
                  </a:lnTo>
                  <a:lnTo>
                    <a:pt x="1688" y="2648"/>
                  </a:lnTo>
                  <a:lnTo>
                    <a:pt x="1646" y="2707"/>
                  </a:lnTo>
                  <a:lnTo>
                    <a:pt x="1613" y="2757"/>
                  </a:lnTo>
                  <a:lnTo>
                    <a:pt x="1571" y="2815"/>
                  </a:lnTo>
                  <a:lnTo>
                    <a:pt x="1496" y="2924"/>
                  </a:lnTo>
                  <a:lnTo>
                    <a:pt x="1412" y="3041"/>
                  </a:lnTo>
                  <a:lnTo>
                    <a:pt x="1337" y="3149"/>
                  </a:lnTo>
                  <a:lnTo>
                    <a:pt x="1262" y="3266"/>
                  </a:lnTo>
                  <a:lnTo>
                    <a:pt x="1187" y="3375"/>
                  </a:lnTo>
                  <a:lnTo>
                    <a:pt x="1112" y="3492"/>
                  </a:lnTo>
                  <a:lnTo>
                    <a:pt x="1045" y="3601"/>
                  </a:lnTo>
                  <a:lnTo>
                    <a:pt x="970" y="3718"/>
                  </a:lnTo>
                  <a:lnTo>
                    <a:pt x="895" y="3835"/>
                  </a:lnTo>
                  <a:lnTo>
                    <a:pt x="828" y="3943"/>
                  </a:lnTo>
                  <a:lnTo>
                    <a:pt x="753" y="4060"/>
                  </a:lnTo>
                  <a:lnTo>
                    <a:pt x="719" y="4119"/>
                  </a:lnTo>
                  <a:lnTo>
                    <a:pt x="686" y="4177"/>
                  </a:lnTo>
                  <a:lnTo>
                    <a:pt x="661" y="4210"/>
                  </a:lnTo>
                  <a:lnTo>
                    <a:pt x="644" y="4244"/>
                  </a:lnTo>
                  <a:lnTo>
                    <a:pt x="627" y="4277"/>
                  </a:lnTo>
                  <a:lnTo>
                    <a:pt x="602" y="4319"/>
                  </a:lnTo>
                  <a:lnTo>
                    <a:pt x="585" y="4352"/>
                  </a:lnTo>
                  <a:lnTo>
                    <a:pt x="560" y="4386"/>
                  </a:lnTo>
                  <a:lnTo>
                    <a:pt x="544" y="4428"/>
                  </a:lnTo>
                  <a:lnTo>
                    <a:pt x="527" y="4469"/>
                  </a:lnTo>
                  <a:lnTo>
                    <a:pt x="510" y="4503"/>
                  </a:lnTo>
                  <a:lnTo>
                    <a:pt x="494" y="4545"/>
                  </a:lnTo>
                  <a:lnTo>
                    <a:pt x="477" y="4578"/>
                  </a:lnTo>
                  <a:lnTo>
                    <a:pt x="468" y="4603"/>
                  </a:lnTo>
                  <a:lnTo>
                    <a:pt x="460" y="4620"/>
                  </a:lnTo>
                  <a:lnTo>
                    <a:pt x="452" y="4636"/>
                  </a:lnTo>
                  <a:lnTo>
                    <a:pt x="443" y="4653"/>
                  </a:lnTo>
                  <a:lnTo>
                    <a:pt x="443" y="4678"/>
                  </a:lnTo>
                  <a:lnTo>
                    <a:pt x="435" y="4695"/>
                  </a:lnTo>
                  <a:lnTo>
                    <a:pt x="435" y="4712"/>
                  </a:lnTo>
                  <a:lnTo>
                    <a:pt x="427" y="4728"/>
                  </a:lnTo>
                  <a:lnTo>
                    <a:pt x="427" y="4745"/>
                  </a:lnTo>
                  <a:lnTo>
                    <a:pt x="427" y="4770"/>
                  </a:lnTo>
                  <a:lnTo>
                    <a:pt x="427" y="4779"/>
                  </a:lnTo>
                  <a:lnTo>
                    <a:pt x="427" y="4804"/>
                  </a:lnTo>
                  <a:lnTo>
                    <a:pt x="427" y="4812"/>
                  </a:lnTo>
                  <a:lnTo>
                    <a:pt x="427" y="4837"/>
                  </a:lnTo>
                  <a:lnTo>
                    <a:pt x="427" y="4837"/>
                  </a:lnTo>
                  <a:lnTo>
                    <a:pt x="427" y="4845"/>
                  </a:lnTo>
                  <a:lnTo>
                    <a:pt x="427" y="4845"/>
                  </a:lnTo>
                  <a:lnTo>
                    <a:pt x="427" y="4862"/>
                  </a:lnTo>
                  <a:lnTo>
                    <a:pt x="427" y="4962"/>
                  </a:lnTo>
                  <a:lnTo>
                    <a:pt x="427" y="4971"/>
                  </a:lnTo>
                  <a:lnTo>
                    <a:pt x="427" y="4979"/>
                  </a:lnTo>
                  <a:lnTo>
                    <a:pt x="427" y="4996"/>
                  </a:lnTo>
                  <a:lnTo>
                    <a:pt x="427" y="5004"/>
                  </a:lnTo>
                  <a:lnTo>
                    <a:pt x="427" y="5012"/>
                  </a:lnTo>
                  <a:lnTo>
                    <a:pt x="427" y="5021"/>
                  </a:lnTo>
                  <a:lnTo>
                    <a:pt x="427" y="5029"/>
                  </a:lnTo>
                  <a:lnTo>
                    <a:pt x="427" y="5037"/>
                  </a:lnTo>
                  <a:lnTo>
                    <a:pt x="435" y="5046"/>
                  </a:lnTo>
                  <a:lnTo>
                    <a:pt x="443" y="5054"/>
                  </a:lnTo>
                  <a:lnTo>
                    <a:pt x="443" y="5063"/>
                  </a:lnTo>
                  <a:lnTo>
                    <a:pt x="460" y="5079"/>
                  </a:lnTo>
                  <a:lnTo>
                    <a:pt x="468" y="5096"/>
                  </a:lnTo>
                  <a:lnTo>
                    <a:pt x="485" y="5104"/>
                  </a:lnTo>
                  <a:lnTo>
                    <a:pt x="494" y="5121"/>
                  </a:lnTo>
                  <a:lnTo>
                    <a:pt x="510" y="5129"/>
                  </a:lnTo>
                  <a:lnTo>
                    <a:pt x="519" y="5138"/>
                  </a:lnTo>
                  <a:lnTo>
                    <a:pt x="535" y="5154"/>
                  </a:lnTo>
                  <a:lnTo>
                    <a:pt x="544" y="5163"/>
                  </a:lnTo>
                  <a:lnTo>
                    <a:pt x="560" y="5171"/>
                  </a:lnTo>
                  <a:lnTo>
                    <a:pt x="569" y="5180"/>
                  </a:lnTo>
                  <a:lnTo>
                    <a:pt x="585" y="5188"/>
                  </a:lnTo>
                  <a:lnTo>
                    <a:pt x="602" y="5196"/>
                  </a:lnTo>
                  <a:lnTo>
                    <a:pt x="619" y="5205"/>
                  </a:lnTo>
                  <a:lnTo>
                    <a:pt x="627" y="5205"/>
                  </a:lnTo>
                  <a:lnTo>
                    <a:pt x="644" y="5213"/>
                  </a:lnTo>
                  <a:lnTo>
                    <a:pt x="661" y="5213"/>
                  </a:lnTo>
                  <a:lnTo>
                    <a:pt x="677" y="5221"/>
                  </a:lnTo>
                  <a:lnTo>
                    <a:pt x="694" y="5221"/>
                  </a:lnTo>
                  <a:lnTo>
                    <a:pt x="711" y="5221"/>
                  </a:lnTo>
                  <a:lnTo>
                    <a:pt x="711" y="5221"/>
                  </a:lnTo>
                  <a:lnTo>
                    <a:pt x="727" y="5221"/>
                  </a:lnTo>
                  <a:lnTo>
                    <a:pt x="753" y="5221"/>
                  </a:lnTo>
                  <a:lnTo>
                    <a:pt x="744" y="5221"/>
                  </a:lnTo>
                  <a:lnTo>
                    <a:pt x="761" y="5221"/>
                  </a:lnTo>
                  <a:lnTo>
                    <a:pt x="786" y="5221"/>
                  </a:lnTo>
                  <a:lnTo>
                    <a:pt x="786" y="5221"/>
                  </a:lnTo>
                  <a:lnTo>
                    <a:pt x="803" y="5221"/>
                  </a:lnTo>
                  <a:lnTo>
                    <a:pt x="828" y="5221"/>
                  </a:lnTo>
                  <a:lnTo>
                    <a:pt x="970" y="5221"/>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239;p14">
              <a:extLst>
                <a:ext uri="{FF2B5EF4-FFF2-40B4-BE49-F238E27FC236}">
                  <a16:creationId xmlns:a16="http://schemas.microsoft.com/office/drawing/2014/main" id="{BA5CBE4F-1CFA-B33D-2A0C-EFC1D6B32F7D}"/>
                </a:ext>
              </a:extLst>
            </p:cNvPr>
            <p:cNvSpPr/>
            <p:nvPr/>
          </p:nvSpPr>
          <p:spPr>
            <a:xfrm>
              <a:off x="7203134" y="4107544"/>
              <a:ext cx="208162" cy="177678"/>
            </a:xfrm>
            <a:custGeom>
              <a:avLst/>
              <a:gdLst/>
              <a:ahLst/>
              <a:cxnLst/>
              <a:rect l="l" t="t" r="r" b="b"/>
              <a:pathLst>
                <a:path w="4220" h="3602" extrusionOk="0">
                  <a:moveTo>
                    <a:pt x="235" y="1295"/>
                  </a:moveTo>
                  <a:lnTo>
                    <a:pt x="293" y="1321"/>
                  </a:lnTo>
                  <a:lnTo>
                    <a:pt x="301" y="1321"/>
                  </a:lnTo>
                  <a:lnTo>
                    <a:pt x="318" y="1362"/>
                  </a:lnTo>
                  <a:lnTo>
                    <a:pt x="343" y="1404"/>
                  </a:lnTo>
                  <a:lnTo>
                    <a:pt x="360" y="1446"/>
                  </a:lnTo>
                  <a:lnTo>
                    <a:pt x="385" y="1488"/>
                  </a:lnTo>
                  <a:lnTo>
                    <a:pt x="402" y="1529"/>
                  </a:lnTo>
                  <a:lnTo>
                    <a:pt x="427" y="1571"/>
                  </a:lnTo>
                  <a:lnTo>
                    <a:pt x="452" y="1613"/>
                  </a:lnTo>
                  <a:lnTo>
                    <a:pt x="477" y="1655"/>
                  </a:lnTo>
                  <a:lnTo>
                    <a:pt x="502" y="1696"/>
                  </a:lnTo>
                  <a:lnTo>
                    <a:pt x="527" y="1738"/>
                  </a:lnTo>
                  <a:lnTo>
                    <a:pt x="552" y="1780"/>
                  </a:lnTo>
                  <a:lnTo>
                    <a:pt x="585" y="1822"/>
                  </a:lnTo>
                  <a:lnTo>
                    <a:pt x="611" y="1864"/>
                  </a:lnTo>
                  <a:lnTo>
                    <a:pt x="644" y="1905"/>
                  </a:lnTo>
                  <a:lnTo>
                    <a:pt x="652" y="1922"/>
                  </a:lnTo>
                  <a:lnTo>
                    <a:pt x="669" y="1939"/>
                  </a:lnTo>
                  <a:lnTo>
                    <a:pt x="702" y="1980"/>
                  </a:lnTo>
                  <a:lnTo>
                    <a:pt x="736" y="2022"/>
                  </a:lnTo>
                  <a:lnTo>
                    <a:pt x="769" y="2056"/>
                  </a:lnTo>
                  <a:lnTo>
                    <a:pt x="803" y="2097"/>
                  </a:lnTo>
                  <a:lnTo>
                    <a:pt x="836" y="2131"/>
                  </a:lnTo>
                  <a:lnTo>
                    <a:pt x="869" y="2173"/>
                  </a:lnTo>
                  <a:lnTo>
                    <a:pt x="903" y="2206"/>
                  </a:lnTo>
                  <a:lnTo>
                    <a:pt x="936" y="2248"/>
                  </a:lnTo>
                  <a:lnTo>
                    <a:pt x="978" y="2281"/>
                  </a:lnTo>
                  <a:lnTo>
                    <a:pt x="1012" y="2315"/>
                  </a:lnTo>
                  <a:lnTo>
                    <a:pt x="1053" y="2348"/>
                  </a:lnTo>
                  <a:lnTo>
                    <a:pt x="1087" y="2381"/>
                  </a:lnTo>
                  <a:lnTo>
                    <a:pt x="1128" y="2415"/>
                  </a:lnTo>
                  <a:lnTo>
                    <a:pt x="1162" y="2448"/>
                  </a:lnTo>
                  <a:lnTo>
                    <a:pt x="1204" y="2482"/>
                  </a:lnTo>
                  <a:lnTo>
                    <a:pt x="1245" y="2515"/>
                  </a:lnTo>
                  <a:lnTo>
                    <a:pt x="1287" y="2540"/>
                  </a:lnTo>
                  <a:lnTo>
                    <a:pt x="1329" y="2574"/>
                  </a:lnTo>
                  <a:lnTo>
                    <a:pt x="1371" y="2607"/>
                  </a:lnTo>
                  <a:lnTo>
                    <a:pt x="1371" y="2607"/>
                  </a:lnTo>
                  <a:lnTo>
                    <a:pt x="1413" y="2632"/>
                  </a:lnTo>
                  <a:lnTo>
                    <a:pt x="1454" y="2657"/>
                  </a:lnTo>
                  <a:lnTo>
                    <a:pt x="1496" y="2691"/>
                  </a:lnTo>
                  <a:lnTo>
                    <a:pt x="1538" y="2716"/>
                  </a:lnTo>
                  <a:lnTo>
                    <a:pt x="1580" y="2741"/>
                  </a:lnTo>
                  <a:lnTo>
                    <a:pt x="1621" y="2766"/>
                  </a:lnTo>
                  <a:lnTo>
                    <a:pt x="1663" y="2791"/>
                  </a:lnTo>
                  <a:lnTo>
                    <a:pt x="1705" y="2816"/>
                  </a:lnTo>
                  <a:lnTo>
                    <a:pt x="1747" y="2833"/>
                  </a:lnTo>
                  <a:lnTo>
                    <a:pt x="1797" y="2858"/>
                  </a:lnTo>
                  <a:lnTo>
                    <a:pt x="1839" y="2883"/>
                  </a:lnTo>
                  <a:lnTo>
                    <a:pt x="1880" y="2899"/>
                  </a:lnTo>
                  <a:lnTo>
                    <a:pt x="1922" y="2916"/>
                  </a:lnTo>
                  <a:lnTo>
                    <a:pt x="1972" y="2933"/>
                  </a:lnTo>
                  <a:lnTo>
                    <a:pt x="2014" y="2950"/>
                  </a:lnTo>
                  <a:lnTo>
                    <a:pt x="2056" y="2966"/>
                  </a:lnTo>
                  <a:lnTo>
                    <a:pt x="2106" y="2983"/>
                  </a:lnTo>
                  <a:lnTo>
                    <a:pt x="2148" y="3000"/>
                  </a:lnTo>
                  <a:lnTo>
                    <a:pt x="2189" y="3016"/>
                  </a:lnTo>
                  <a:lnTo>
                    <a:pt x="2240" y="3025"/>
                  </a:lnTo>
                  <a:lnTo>
                    <a:pt x="2281" y="3041"/>
                  </a:lnTo>
                  <a:lnTo>
                    <a:pt x="2323" y="3050"/>
                  </a:lnTo>
                  <a:lnTo>
                    <a:pt x="2331" y="3050"/>
                  </a:lnTo>
                  <a:lnTo>
                    <a:pt x="2373" y="3058"/>
                  </a:lnTo>
                  <a:lnTo>
                    <a:pt x="2415" y="3067"/>
                  </a:lnTo>
                  <a:lnTo>
                    <a:pt x="2457" y="3075"/>
                  </a:lnTo>
                  <a:lnTo>
                    <a:pt x="2482" y="3075"/>
                  </a:lnTo>
                  <a:lnTo>
                    <a:pt x="2507" y="3075"/>
                  </a:lnTo>
                  <a:lnTo>
                    <a:pt x="2524" y="3075"/>
                  </a:lnTo>
                  <a:lnTo>
                    <a:pt x="2549" y="3075"/>
                  </a:lnTo>
                  <a:lnTo>
                    <a:pt x="2574" y="3075"/>
                  </a:lnTo>
                  <a:lnTo>
                    <a:pt x="2590" y="3075"/>
                  </a:lnTo>
                  <a:lnTo>
                    <a:pt x="2624" y="3075"/>
                  </a:lnTo>
                  <a:lnTo>
                    <a:pt x="2649" y="3075"/>
                  </a:lnTo>
                  <a:lnTo>
                    <a:pt x="2858" y="3075"/>
                  </a:lnTo>
                  <a:lnTo>
                    <a:pt x="2883" y="3075"/>
                  </a:lnTo>
                  <a:lnTo>
                    <a:pt x="2908" y="3075"/>
                  </a:lnTo>
                  <a:lnTo>
                    <a:pt x="2933" y="3075"/>
                  </a:lnTo>
                  <a:lnTo>
                    <a:pt x="2958" y="3075"/>
                  </a:lnTo>
                  <a:lnTo>
                    <a:pt x="2975" y="3075"/>
                  </a:lnTo>
                  <a:lnTo>
                    <a:pt x="3000" y="3075"/>
                  </a:lnTo>
                  <a:lnTo>
                    <a:pt x="3025" y="3075"/>
                  </a:lnTo>
                  <a:lnTo>
                    <a:pt x="3042" y="3075"/>
                  </a:lnTo>
                  <a:lnTo>
                    <a:pt x="3067" y="3075"/>
                  </a:lnTo>
                  <a:lnTo>
                    <a:pt x="3083" y="3067"/>
                  </a:lnTo>
                  <a:lnTo>
                    <a:pt x="3100" y="3067"/>
                  </a:lnTo>
                  <a:lnTo>
                    <a:pt x="3125" y="3058"/>
                  </a:lnTo>
                  <a:lnTo>
                    <a:pt x="3142" y="3050"/>
                  </a:lnTo>
                  <a:lnTo>
                    <a:pt x="3158" y="3041"/>
                  </a:lnTo>
                  <a:lnTo>
                    <a:pt x="3184" y="3033"/>
                  </a:lnTo>
                  <a:lnTo>
                    <a:pt x="3200" y="3025"/>
                  </a:lnTo>
                  <a:lnTo>
                    <a:pt x="3217" y="3025"/>
                  </a:lnTo>
                  <a:lnTo>
                    <a:pt x="3225" y="3025"/>
                  </a:lnTo>
                  <a:lnTo>
                    <a:pt x="3234" y="3025"/>
                  </a:lnTo>
                  <a:lnTo>
                    <a:pt x="3250" y="3008"/>
                  </a:lnTo>
                  <a:lnTo>
                    <a:pt x="3250" y="3008"/>
                  </a:lnTo>
                  <a:lnTo>
                    <a:pt x="3267" y="3000"/>
                  </a:lnTo>
                  <a:lnTo>
                    <a:pt x="3284" y="2991"/>
                  </a:lnTo>
                  <a:lnTo>
                    <a:pt x="3284" y="2991"/>
                  </a:lnTo>
                  <a:lnTo>
                    <a:pt x="3309" y="2983"/>
                  </a:lnTo>
                  <a:lnTo>
                    <a:pt x="3326" y="2975"/>
                  </a:lnTo>
                  <a:lnTo>
                    <a:pt x="3326" y="2975"/>
                  </a:lnTo>
                  <a:lnTo>
                    <a:pt x="3342" y="2958"/>
                  </a:lnTo>
                  <a:lnTo>
                    <a:pt x="3359" y="2950"/>
                  </a:lnTo>
                  <a:lnTo>
                    <a:pt x="3359" y="2950"/>
                  </a:lnTo>
                  <a:lnTo>
                    <a:pt x="3376" y="2941"/>
                  </a:lnTo>
                  <a:lnTo>
                    <a:pt x="3392" y="2924"/>
                  </a:lnTo>
                  <a:lnTo>
                    <a:pt x="3392" y="2924"/>
                  </a:lnTo>
                  <a:lnTo>
                    <a:pt x="3409" y="2916"/>
                  </a:lnTo>
                  <a:lnTo>
                    <a:pt x="3426" y="2899"/>
                  </a:lnTo>
                  <a:lnTo>
                    <a:pt x="3426" y="2899"/>
                  </a:lnTo>
                  <a:lnTo>
                    <a:pt x="3443" y="2891"/>
                  </a:lnTo>
                  <a:lnTo>
                    <a:pt x="3459" y="2874"/>
                  </a:lnTo>
                  <a:lnTo>
                    <a:pt x="3459" y="2874"/>
                  </a:lnTo>
                  <a:lnTo>
                    <a:pt x="3476" y="2858"/>
                  </a:lnTo>
                  <a:lnTo>
                    <a:pt x="3493" y="2849"/>
                  </a:lnTo>
                  <a:lnTo>
                    <a:pt x="3493" y="2849"/>
                  </a:lnTo>
                  <a:lnTo>
                    <a:pt x="3501" y="2833"/>
                  </a:lnTo>
                  <a:lnTo>
                    <a:pt x="3518" y="2816"/>
                  </a:lnTo>
                  <a:lnTo>
                    <a:pt x="3518" y="2816"/>
                  </a:lnTo>
                  <a:lnTo>
                    <a:pt x="3534" y="2799"/>
                  </a:lnTo>
                  <a:lnTo>
                    <a:pt x="3543" y="2791"/>
                  </a:lnTo>
                  <a:lnTo>
                    <a:pt x="3543" y="2791"/>
                  </a:lnTo>
                  <a:lnTo>
                    <a:pt x="3559" y="2774"/>
                  </a:lnTo>
                  <a:lnTo>
                    <a:pt x="3576" y="2757"/>
                  </a:lnTo>
                  <a:lnTo>
                    <a:pt x="3576" y="2757"/>
                  </a:lnTo>
                  <a:lnTo>
                    <a:pt x="3585" y="2741"/>
                  </a:lnTo>
                  <a:lnTo>
                    <a:pt x="3585" y="2741"/>
                  </a:lnTo>
                  <a:lnTo>
                    <a:pt x="3593" y="2724"/>
                  </a:lnTo>
                  <a:lnTo>
                    <a:pt x="3593" y="2724"/>
                  </a:lnTo>
                  <a:lnTo>
                    <a:pt x="3610" y="2707"/>
                  </a:lnTo>
                  <a:lnTo>
                    <a:pt x="3618" y="2691"/>
                  </a:lnTo>
                  <a:lnTo>
                    <a:pt x="3618" y="2691"/>
                  </a:lnTo>
                  <a:lnTo>
                    <a:pt x="3635" y="2674"/>
                  </a:lnTo>
                  <a:lnTo>
                    <a:pt x="3643" y="2657"/>
                  </a:lnTo>
                  <a:lnTo>
                    <a:pt x="3643" y="2657"/>
                  </a:lnTo>
                  <a:lnTo>
                    <a:pt x="3660" y="2640"/>
                  </a:lnTo>
                  <a:lnTo>
                    <a:pt x="3668" y="2624"/>
                  </a:lnTo>
                  <a:lnTo>
                    <a:pt x="3668" y="2624"/>
                  </a:lnTo>
                  <a:lnTo>
                    <a:pt x="3676" y="2607"/>
                  </a:lnTo>
                  <a:lnTo>
                    <a:pt x="3693" y="2590"/>
                  </a:lnTo>
                  <a:lnTo>
                    <a:pt x="3693" y="2590"/>
                  </a:lnTo>
                  <a:lnTo>
                    <a:pt x="3702" y="2565"/>
                  </a:lnTo>
                  <a:lnTo>
                    <a:pt x="3710" y="2549"/>
                  </a:lnTo>
                  <a:lnTo>
                    <a:pt x="3710" y="2549"/>
                  </a:lnTo>
                  <a:lnTo>
                    <a:pt x="3718" y="2532"/>
                  </a:lnTo>
                  <a:lnTo>
                    <a:pt x="3727" y="2507"/>
                  </a:lnTo>
                  <a:lnTo>
                    <a:pt x="3727" y="2507"/>
                  </a:lnTo>
                  <a:lnTo>
                    <a:pt x="3735" y="2490"/>
                  </a:lnTo>
                  <a:lnTo>
                    <a:pt x="3743" y="2473"/>
                  </a:lnTo>
                  <a:lnTo>
                    <a:pt x="3752" y="2448"/>
                  </a:lnTo>
                  <a:lnTo>
                    <a:pt x="3760" y="2432"/>
                  </a:lnTo>
                  <a:lnTo>
                    <a:pt x="3768" y="2415"/>
                  </a:lnTo>
                  <a:lnTo>
                    <a:pt x="3768" y="2398"/>
                  </a:lnTo>
                  <a:lnTo>
                    <a:pt x="3777" y="2373"/>
                  </a:lnTo>
                  <a:lnTo>
                    <a:pt x="3785" y="2356"/>
                  </a:lnTo>
                  <a:lnTo>
                    <a:pt x="3793" y="2340"/>
                  </a:lnTo>
                  <a:lnTo>
                    <a:pt x="3793" y="2315"/>
                  </a:lnTo>
                  <a:lnTo>
                    <a:pt x="3802" y="2298"/>
                  </a:lnTo>
                  <a:lnTo>
                    <a:pt x="3802" y="2273"/>
                  </a:lnTo>
                  <a:lnTo>
                    <a:pt x="3802" y="2273"/>
                  </a:lnTo>
                  <a:lnTo>
                    <a:pt x="3802" y="2256"/>
                  </a:lnTo>
                  <a:lnTo>
                    <a:pt x="3802" y="2231"/>
                  </a:lnTo>
                  <a:lnTo>
                    <a:pt x="3802" y="2214"/>
                  </a:lnTo>
                  <a:lnTo>
                    <a:pt x="3802" y="2189"/>
                  </a:lnTo>
                  <a:lnTo>
                    <a:pt x="3802" y="2173"/>
                  </a:lnTo>
                  <a:lnTo>
                    <a:pt x="3802" y="2148"/>
                  </a:lnTo>
                  <a:lnTo>
                    <a:pt x="3802" y="2131"/>
                  </a:lnTo>
                  <a:lnTo>
                    <a:pt x="3802" y="2106"/>
                  </a:lnTo>
                  <a:lnTo>
                    <a:pt x="3802" y="2081"/>
                  </a:lnTo>
                  <a:lnTo>
                    <a:pt x="3802" y="2064"/>
                  </a:lnTo>
                  <a:lnTo>
                    <a:pt x="3802" y="2039"/>
                  </a:lnTo>
                  <a:lnTo>
                    <a:pt x="3802" y="1788"/>
                  </a:lnTo>
                  <a:lnTo>
                    <a:pt x="3802" y="1763"/>
                  </a:lnTo>
                  <a:lnTo>
                    <a:pt x="3802" y="1738"/>
                  </a:lnTo>
                  <a:lnTo>
                    <a:pt x="3802" y="1713"/>
                  </a:lnTo>
                  <a:lnTo>
                    <a:pt x="3802" y="1688"/>
                  </a:lnTo>
                  <a:lnTo>
                    <a:pt x="3802" y="1663"/>
                  </a:lnTo>
                  <a:lnTo>
                    <a:pt x="3802" y="1638"/>
                  </a:lnTo>
                  <a:lnTo>
                    <a:pt x="3802" y="1621"/>
                  </a:lnTo>
                  <a:lnTo>
                    <a:pt x="3802" y="1596"/>
                  </a:lnTo>
                  <a:lnTo>
                    <a:pt x="3802" y="1571"/>
                  </a:lnTo>
                  <a:lnTo>
                    <a:pt x="3802" y="1546"/>
                  </a:lnTo>
                  <a:lnTo>
                    <a:pt x="3802" y="1521"/>
                  </a:lnTo>
                  <a:lnTo>
                    <a:pt x="3793" y="1496"/>
                  </a:lnTo>
                  <a:lnTo>
                    <a:pt x="3793" y="1471"/>
                  </a:lnTo>
                  <a:lnTo>
                    <a:pt x="3785" y="1446"/>
                  </a:lnTo>
                  <a:lnTo>
                    <a:pt x="3777" y="1429"/>
                  </a:lnTo>
                  <a:lnTo>
                    <a:pt x="3768" y="1404"/>
                  </a:lnTo>
                  <a:lnTo>
                    <a:pt x="3760" y="1379"/>
                  </a:lnTo>
                  <a:lnTo>
                    <a:pt x="3760" y="1354"/>
                  </a:lnTo>
                  <a:lnTo>
                    <a:pt x="3752" y="1329"/>
                  </a:lnTo>
                  <a:lnTo>
                    <a:pt x="3743" y="1304"/>
                  </a:lnTo>
                  <a:lnTo>
                    <a:pt x="3735" y="1287"/>
                  </a:lnTo>
                  <a:lnTo>
                    <a:pt x="3727" y="1262"/>
                  </a:lnTo>
                  <a:lnTo>
                    <a:pt x="3718" y="1237"/>
                  </a:lnTo>
                  <a:lnTo>
                    <a:pt x="3710" y="1212"/>
                  </a:lnTo>
                  <a:lnTo>
                    <a:pt x="3702" y="1195"/>
                  </a:lnTo>
                  <a:lnTo>
                    <a:pt x="3702" y="1195"/>
                  </a:lnTo>
                  <a:lnTo>
                    <a:pt x="3685" y="1170"/>
                  </a:lnTo>
                  <a:lnTo>
                    <a:pt x="3676" y="1145"/>
                  </a:lnTo>
                  <a:lnTo>
                    <a:pt x="3668" y="1128"/>
                  </a:lnTo>
                  <a:lnTo>
                    <a:pt x="3660" y="1103"/>
                  </a:lnTo>
                  <a:lnTo>
                    <a:pt x="3643" y="1078"/>
                  </a:lnTo>
                  <a:lnTo>
                    <a:pt x="3635" y="1062"/>
                  </a:lnTo>
                  <a:lnTo>
                    <a:pt x="3618" y="1028"/>
                  </a:lnTo>
                  <a:lnTo>
                    <a:pt x="3601" y="995"/>
                  </a:lnTo>
                  <a:lnTo>
                    <a:pt x="3585" y="961"/>
                  </a:lnTo>
                  <a:lnTo>
                    <a:pt x="3568" y="928"/>
                  </a:lnTo>
                  <a:lnTo>
                    <a:pt x="3551" y="903"/>
                  </a:lnTo>
                  <a:lnTo>
                    <a:pt x="3526" y="869"/>
                  </a:lnTo>
                  <a:lnTo>
                    <a:pt x="3509" y="836"/>
                  </a:lnTo>
                  <a:lnTo>
                    <a:pt x="3493" y="811"/>
                  </a:lnTo>
                  <a:lnTo>
                    <a:pt x="3468" y="778"/>
                  </a:lnTo>
                  <a:lnTo>
                    <a:pt x="3451" y="752"/>
                  </a:lnTo>
                  <a:lnTo>
                    <a:pt x="3426" y="719"/>
                  </a:lnTo>
                  <a:lnTo>
                    <a:pt x="3409" y="694"/>
                  </a:lnTo>
                  <a:lnTo>
                    <a:pt x="3384" y="669"/>
                  </a:lnTo>
                  <a:lnTo>
                    <a:pt x="3359" y="635"/>
                  </a:lnTo>
                  <a:lnTo>
                    <a:pt x="3342" y="610"/>
                  </a:lnTo>
                  <a:lnTo>
                    <a:pt x="3317" y="585"/>
                  </a:lnTo>
                  <a:lnTo>
                    <a:pt x="3292" y="552"/>
                  </a:lnTo>
                  <a:lnTo>
                    <a:pt x="3275" y="527"/>
                  </a:lnTo>
                  <a:lnTo>
                    <a:pt x="3250" y="502"/>
                  </a:lnTo>
                  <a:lnTo>
                    <a:pt x="3225" y="477"/>
                  </a:lnTo>
                  <a:lnTo>
                    <a:pt x="3200" y="443"/>
                  </a:lnTo>
                  <a:lnTo>
                    <a:pt x="3175" y="418"/>
                  </a:lnTo>
                  <a:lnTo>
                    <a:pt x="3150" y="393"/>
                  </a:lnTo>
                  <a:lnTo>
                    <a:pt x="3125" y="368"/>
                  </a:lnTo>
                  <a:lnTo>
                    <a:pt x="3075" y="318"/>
                  </a:lnTo>
                  <a:lnTo>
                    <a:pt x="3016" y="260"/>
                  </a:lnTo>
                  <a:lnTo>
                    <a:pt x="2966" y="209"/>
                  </a:lnTo>
                  <a:lnTo>
                    <a:pt x="2908" y="151"/>
                  </a:lnTo>
                  <a:lnTo>
                    <a:pt x="2900" y="9"/>
                  </a:lnTo>
                  <a:lnTo>
                    <a:pt x="3042" y="1"/>
                  </a:lnTo>
                  <a:lnTo>
                    <a:pt x="3100" y="51"/>
                  </a:lnTo>
                  <a:lnTo>
                    <a:pt x="3167" y="101"/>
                  </a:lnTo>
                  <a:lnTo>
                    <a:pt x="3225" y="151"/>
                  </a:lnTo>
                  <a:lnTo>
                    <a:pt x="3284" y="201"/>
                  </a:lnTo>
                  <a:lnTo>
                    <a:pt x="3309" y="226"/>
                  </a:lnTo>
                  <a:lnTo>
                    <a:pt x="3342" y="251"/>
                  </a:lnTo>
                  <a:lnTo>
                    <a:pt x="3367" y="276"/>
                  </a:lnTo>
                  <a:lnTo>
                    <a:pt x="3401" y="301"/>
                  </a:lnTo>
                  <a:lnTo>
                    <a:pt x="3426" y="326"/>
                  </a:lnTo>
                  <a:lnTo>
                    <a:pt x="3451" y="351"/>
                  </a:lnTo>
                  <a:lnTo>
                    <a:pt x="3484" y="385"/>
                  </a:lnTo>
                  <a:lnTo>
                    <a:pt x="3509" y="410"/>
                  </a:lnTo>
                  <a:lnTo>
                    <a:pt x="3534" y="435"/>
                  </a:lnTo>
                  <a:lnTo>
                    <a:pt x="3559" y="468"/>
                  </a:lnTo>
                  <a:lnTo>
                    <a:pt x="3593" y="493"/>
                  </a:lnTo>
                  <a:lnTo>
                    <a:pt x="3618" y="519"/>
                  </a:lnTo>
                  <a:lnTo>
                    <a:pt x="3643" y="552"/>
                  </a:lnTo>
                  <a:lnTo>
                    <a:pt x="3668" y="577"/>
                  </a:lnTo>
                  <a:lnTo>
                    <a:pt x="3693" y="610"/>
                  </a:lnTo>
                  <a:lnTo>
                    <a:pt x="3718" y="644"/>
                  </a:lnTo>
                  <a:lnTo>
                    <a:pt x="3743" y="669"/>
                  </a:lnTo>
                  <a:lnTo>
                    <a:pt x="3768" y="702"/>
                  </a:lnTo>
                  <a:lnTo>
                    <a:pt x="3793" y="736"/>
                  </a:lnTo>
                  <a:lnTo>
                    <a:pt x="3818" y="769"/>
                  </a:lnTo>
                  <a:lnTo>
                    <a:pt x="3844" y="803"/>
                  </a:lnTo>
                  <a:lnTo>
                    <a:pt x="3860" y="836"/>
                  </a:lnTo>
                  <a:lnTo>
                    <a:pt x="3885" y="869"/>
                  </a:lnTo>
                  <a:lnTo>
                    <a:pt x="3910" y="903"/>
                  </a:lnTo>
                  <a:lnTo>
                    <a:pt x="3927" y="928"/>
                  </a:lnTo>
                  <a:lnTo>
                    <a:pt x="3944" y="953"/>
                  </a:lnTo>
                  <a:lnTo>
                    <a:pt x="3952" y="978"/>
                  </a:lnTo>
                  <a:lnTo>
                    <a:pt x="3969" y="1003"/>
                  </a:lnTo>
                  <a:lnTo>
                    <a:pt x="3986" y="1028"/>
                  </a:lnTo>
                  <a:lnTo>
                    <a:pt x="3994" y="1053"/>
                  </a:lnTo>
                  <a:lnTo>
                    <a:pt x="3994" y="1053"/>
                  </a:lnTo>
                  <a:lnTo>
                    <a:pt x="4011" y="1078"/>
                  </a:lnTo>
                  <a:lnTo>
                    <a:pt x="4019" y="1103"/>
                  </a:lnTo>
                  <a:lnTo>
                    <a:pt x="4036" y="1128"/>
                  </a:lnTo>
                  <a:lnTo>
                    <a:pt x="4044" y="1153"/>
                  </a:lnTo>
                  <a:lnTo>
                    <a:pt x="4061" y="1187"/>
                  </a:lnTo>
                  <a:lnTo>
                    <a:pt x="4069" y="1212"/>
                  </a:lnTo>
                  <a:lnTo>
                    <a:pt x="4086" y="1237"/>
                  </a:lnTo>
                  <a:lnTo>
                    <a:pt x="4094" y="1262"/>
                  </a:lnTo>
                  <a:lnTo>
                    <a:pt x="4103" y="1295"/>
                  </a:lnTo>
                  <a:lnTo>
                    <a:pt x="4111" y="1321"/>
                  </a:lnTo>
                  <a:lnTo>
                    <a:pt x="4128" y="1346"/>
                  </a:lnTo>
                  <a:lnTo>
                    <a:pt x="4136" y="1371"/>
                  </a:lnTo>
                  <a:lnTo>
                    <a:pt x="4144" y="1404"/>
                  </a:lnTo>
                  <a:lnTo>
                    <a:pt x="4153" y="1429"/>
                  </a:lnTo>
                  <a:lnTo>
                    <a:pt x="4161" y="1454"/>
                  </a:lnTo>
                  <a:lnTo>
                    <a:pt x="4169" y="1488"/>
                  </a:lnTo>
                  <a:lnTo>
                    <a:pt x="4178" y="1513"/>
                  </a:lnTo>
                  <a:lnTo>
                    <a:pt x="4186" y="1538"/>
                  </a:lnTo>
                  <a:lnTo>
                    <a:pt x="4194" y="1571"/>
                  </a:lnTo>
                  <a:lnTo>
                    <a:pt x="4194" y="1596"/>
                  </a:lnTo>
                  <a:lnTo>
                    <a:pt x="4203" y="1621"/>
                  </a:lnTo>
                  <a:lnTo>
                    <a:pt x="4211" y="1655"/>
                  </a:lnTo>
                  <a:lnTo>
                    <a:pt x="4219" y="1680"/>
                  </a:lnTo>
                  <a:lnTo>
                    <a:pt x="4219" y="1705"/>
                  </a:lnTo>
                  <a:lnTo>
                    <a:pt x="4219" y="1738"/>
                  </a:lnTo>
                  <a:lnTo>
                    <a:pt x="4219" y="1763"/>
                  </a:lnTo>
                  <a:lnTo>
                    <a:pt x="4219" y="1797"/>
                  </a:lnTo>
                  <a:lnTo>
                    <a:pt x="4219" y="1822"/>
                  </a:lnTo>
                  <a:lnTo>
                    <a:pt x="4219" y="1847"/>
                  </a:lnTo>
                  <a:lnTo>
                    <a:pt x="4219" y="1880"/>
                  </a:lnTo>
                  <a:lnTo>
                    <a:pt x="4219" y="1905"/>
                  </a:lnTo>
                  <a:lnTo>
                    <a:pt x="4219" y="1939"/>
                  </a:lnTo>
                  <a:lnTo>
                    <a:pt x="4219" y="1964"/>
                  </a:lnTo>
                  <a:lnTo>
                    <a:pt x="4219" y="2223"/>
                  </a:lnTo>
                  <a:lnTo>
                    <a:pt x="4219" y="2248"/>
                  </a:lnTo>
                  <a:lnTo>
                    <a:pt x="4219" y="2273"/>
                  </a:lnTo>
                  <a:lnTo>
                    <a:pt x="4219" y="2306"/>
                  </a:lnTo>
                  <a:lnTo>
                    <a:pt x="4219" y="2331"/>
                  </a:lnTo>
                  <a:lnTo>
                    <a:pt x="4219" y="2356"/>
                  </a:lnTo>
                  <a:lnTo>
                    <a:pt x="4219" y="2356"/>
                  </a:lnTo>
                  <a:lnTo>
                    <a:pt x="4219" y="2381"/>
                  </a:lnTo>
                  <a:lnTo>
                    <a:pt x="4219" y="2407"/>
                  </a:lnTo>
                  <a:lnTo>
                    <a:pt x="4219" y="2440"/>
                  </a:lnTo>
                  <a:lnTo>
                    <a:pt x="4211" y="2465"/>
                  </a:lnTo>
                  <a:lnTo>
                    <a:pt x="4203" y="2490"/>
                  </a:lnTo>
                  <a:lnTo>
                    <a:pt x="4194" y="2515"/>
                  </a:lnTo>
                  <a:lnTo>
                    <a:pt x="4194" y="2549"/>
                  </a:lnTo>
                  <a:lnTo>
                    <a:pt x="4186" y="2574"/>
                  </a:lnTo>
                  <a:lnTo>
                    <a:pt x="4178" y="2599"/>
                  </a:lnTo>
                  <a:lnTo>
                    <a:pt x="4169" y="2624"/>
                  </a:lnTo>
                  <a:lnTo>
                    <a:pt x="4161" y="2649"/>
                  </a:lnTo>
                  <a:lnTo>
                    <a:pt x="4111" y="2741"/>
                  </a:lnTo>
                  <a:lnTo>
                    <a:pt x="4103" y="2766"/>
                  </a:lnTo>
                  <a:lnTo>
                    <a:pt x="4086" y="2791"/>
                  </a:lnTo>
                  <a:lnTo>
                    <a:pt x="4077" y="2816"/>
                  </a:lnTo>
                  <a:lnTo>
                    <a:pt x="4069" y="2849"/>
                  </a:lnTo>
                  <a:lnTo>
                    <a:pt x="4052" y="2874"/>
                  </a:lnTo>
                  <a:lnTo>
                    <a:pt x="4044" y="2899"/>
                  </a:lnTo>
                  <a:lnTo>
                    <a:pt x="4027" y="2924"/>
                  </a:lnTo>
                  <a:lnTo>
                    <a:pt x="4019" y="2950"/>
                  </a:lnTo>
                  <a:lnTo>
                    <a:pt x="4002" y="2975"/>
                  </a:lnTo>
                  <a:lnTo>
                    <a:pt x="3986" y="2991"/>
                  </a:lnTo>
                  <a:lnTo>
                    <a:pt x="3977" y="3016"/>
                  </a:lnTo>
                  <a:lnTo>
                    <a:pt x="3960" y="3041"/>
                  </a:lnTo>
                  <a:lnTo>
                    <a:pt x="3944" y="3067"/>
                  </a:lnTo>
                  <a:lnTo>
                    <a:pt x="3944" y="3067"/>
                  </a:lnTo>
                  <a:lnTo>
                    <a:pt x="3927" y="3092"/>
                  </a:lnTo>
                  <a:lnTo>
                    <a:pt x="3910" y="3108"/>
                  </a:lnTo>
                  <a:lnTo>
                    <a:pt x="3894" y="3133"/>
                  </a:lnTo>
                  <a:lnTo>
                    <a:pt x="3877" y="3158"/>
                  </a:lnTo>
                  <a:lnTo>
                    <a:pt x="3860" y="3175"/>
                  </a:lnTo>
                  <a:lnTo>
                    <a:pt x="3835" y="3200"/>
                  </a:lnTo>
                  <a:lnTo>
                    <a:pt x="3818" y="3217"/>
                  </a:lnTo>
                  <a:lnTo>
                    <a:pt x="3793" y="3242"/>
                  </a:lnTo>
                  <a:lnTo>
                    <a:pt x="3777" y="3259"/>
                  </a:lnTo>
                  <a:lnTo>
                    <a:pt x="3752" y="3284"/>
                  </a:lnTo>
                  <a:lnTo>
                    <a:pt x="3735" y="3300"/>
                  </a:lnTo>
                  <a:lnTo>
                    <a:pt x="3710" y="3317"/>
                  </a:lnTo>
                  <a:lnTo>
                    <a:pt x="3685" y="3342"/>
                  </a:lnTo>
                  <a:lnTo>
                    <a:pt x="3660" y="3359"/>
                  </a:lnTo>
                  <a:lnTo>
                    <a:pt x="3643" y="3376"/>
                  </a:lnTo>
                  <a:lnTo>
                    <a:pt x="3618" y="3392"/>
                  </a:lnTo>
                  <a:lnTo>
                    <a:pt x="3593" y="3409"/>
                  </a:lnTo>
                  <a:lnTo>
                    <a:pt x="3568" y="3426"/>
                  </a:lnTo>
                  <a:lnTo>
                    <a:pt x="3543" y="3442"/>
                  </a:lnTo>
                  <a:lnTo>
                    <a:pt x="3509" y="3451"/>
                  </a:lnTo>
                  <a:lnTo>
                    <a:pt x="3484" y="3468"/>
                  </a:lnTo>
                  <a:lnTo>
                    <a:pt x="3459" y="3484"/>
                  </a:lnTo>
                  <a:lnTo>
                    <a:pt x="3451" y="3493"/>
                  </a:lnTo>
                  <a:lnTo>
                    <a:pt x="3434" y="3493"/>
                  </a:lnTo>
                  <a:lnTo>
                    <a:pt x="3401" y="3509"/>
                  </a:lnTo>
                  <a:lnTo>
                    <a:pt x="3376" y="3518"/>
                  </a:lnTo>
                  <a:lnTo>
                    <a:pt x="3342" y="3534"/>
                  </a:lnTo>
                  <a:lnTo>
                    <a:pt x="3317" y="3543"/>
                  </a:lnTo>
                  <a:lnTo>
                    <a:pt x="3284" y="3551"/>
                  </a:lnTo>
                  <a:lnTo>
                    <a:pt x="3259" y="3559"/>
                  </a:lnTo>
                  <a:lnTo>
                    <a:pt x="3225" y="3568"/>
                  </a:lnTo>
                  <a:lnTo>
                    <a:pt x="3192" y="3576"/>
                  </a:lnTo>
                  <a:lnTo>
                    <a:pt x="3167" y="3584"/>
                  </a:lnTo>
                  <a:lnTo>
                    <a:pt x="3133" y="3593"/>
                  </a:lnTo>
                  <a:lnTo>
                    <a:pt x="3100" y="3601"/>
                  </a:lnTo>
                  <a:lnTo>
                    <a:pt x="3067" y="3601"/>
                  </a:lnTo>
                  <a:lnTo>
                    <a:pt x="3033" y="3601"/>
                  </a:lnTo>
                  <a:lnTo>
                    <a:pt x="3000" y="3601"/>
                  </a:lnTo>
                  <a:lnTo>
                    <a:pt x="2966" y="3601"/>
                  </a:lnTo>
                  <a:lnTo>
                    <a:pt x="2933" y="3601"/>
                  </a:lnTo>
                  <a:lnTo>
                    <a:pt x="2900" y="3601"/>
                  </a:lnTo>
                  <a:lnTo>
                    <a:pt x="2866" y="3601"/>
                  </a:lnTo>
                  <a:lnTo>
                    <a:pt x="2691" y="3601"/>
                  </a:lnTo>
                  <a:lnTo>
                    <a:pt x="2649" y="3601"/>
                  </a:lnTo>
                  <a:lnTo>
                    <a:pt x="2615" y="3601"/>
                  </a:lnTo>
                  <a:lnTo>
                    <a:pt x="2574" y="3601"/>
                  </a:lnTo>
                  <a:lnTo>
                    <a:pt x="2540" y="3601"/>
                  </a:lnTo>
                  <a:lnTo>
                    <a:pt x="2507" y="3601"/>
                  </a:lnTo>
                  <a:lnTo>
                    <a:pt x="2482" y="3601"/>
                  </a:lnTo>
                  <a:lnTo>
                    <a:pt x="2457" y="3601"/>
                  </a:lnTo>
                  <a:lnTo>
                    <a:pt x="2432" y="3601"/>
                  </a:lnTo>
                  <a:lnTo>
                    <a:pt x="2398" y="3601"/>
                  </a:lnTo>
                  <a:lnTo>
                    <a:pt x="2373" y="3601"/>
                  </a:lnTo>
                  <a:lnTo>
                    <a:pt x="2315" y="3593"/>
                  </a:lnTo>
                  <a:lnTo>
                    <a:pt x="2265" y="3576"/>
                  </a:lnTo>
                  <a:lnTo>
                    <a:pt x="2214" y="3568"/>
                  </a:lnTo>
                  <a:lnTo>
                    <a:pt x="2206" y="3568"/>
                  </a:lnTo>
                  <a:lnTo>
                    <a:pt x="2156" y="3551"/>
                  </a:lnTo>
                  <a:lnTo>
                    <a:pt x="2098" y="3534"/>
                  </a:lnTo>
                  <a:lnTo>
                    <a:pt x="2047" y="3518"/>
                  </a:lnTo>
                  <a:lnTo>
                    <a:pt x="1989" y="3501"/>
                  </a:lnTo>
                  <a:lnTo>
                    <a:pt x="1939" y="3476"/>
                  </a:lnTo>
                  <a:lnTo>
                    <a:pt x="1889" y="3459"/>
                  </a:lnTo>
                  <a:lnTo>
                    <a:pt x="1830" y="3434"/>
                  </a:lnTo>
                  <a:lnTo>
                    <a:pt x="1780" y="3417"/>
                  </a:lnTo>
                  <a:lnTo>
                    <a:pt x="1730" y="3392"/>
                  </a:lnTo>
                  <a:lnTo>
                    <a:pt x="1680" y="3367"/>
                  </a:lnTo>
                  <a:lnTo>
                    <a:pt x="1630" y="3342"/>
                  </a:lnTo>
                  <a:lnTo>
                    <a:pt x="1580" y="3309"/>
                  </a:lnTo>
                  <a:lnTo>
                    <a:pt x="1529" y="3284"/>
                  </a:lnTo>
                  <a:lnTo>
                    <a:pt x="1479" y="3259"/>
                  </a:lnTo>
                  <a:lnTo>
                    <a:pt x="1429" y="3225"/>
                  </a:lnTo>
                  <a:lnTo>
                    <a:pt x="1379" y="3192"/>
                  </a:lnTo>
                  <a:lnTo>
                    <a:pt x="1329" y="3167"/>
                  </a:lnTo>
                  <a:lnTo>
                    <a:pt x="1279" y="3133"/>
                  </a:lnTo>
                  <a:lnTo>
                    <a:pt x="1237" y="3100"/>
                  </a:lnTo>
                  <a:lnTo>
                    <a:pt x="1187" y="3067"/>
                  </a:lnTo>
                  <a:lnTo>
                    <a:pt x="1137" y="3033"/>
                  </a:lnTo>
                  <a:lnTo>
                    <a:pt x="1095" y="3000"/>
                  </a:lnTo>
                  <a:lnTo>
                    <a:pt x="1095" y="3000"/>
                  </a:lnTo>
                  <a:lnTo>
                    <a:pt x="1053" y="2958"/>
                  </a:lnTo>
                  <a:lnTo>
                    <a:pt x="1003" y="2924"/>
                  </a:lnTo>
                  <a:lnTo>
                    <a:pt x="961" y="2883"/>
                  </a:lnTo>
                  <a:lnTo>
                    <a:pt x="920" y="2849"/>
                  </a:lnTo>
                  <a:lnTo>
                    <a:pt x="878" y="2808"/>
                  </a:lnTo>
                  <a:lnTo>
                    <a:pt x="836" y="2766"/>
                  </a:lnTo>
                  <a:lnTo>
                    <a:pt x="794" y="2724"/>
                  </a:lnTo>
                  <a:lnTo>
                    <a:pt x="753" y="2682"/>
                  </a:lnTo>
                  <a:lnTo>
                    <a:pt x="711" y="2640"/>
                  </a:lnTo>
                  <a:lnTo>
                    <a:pt x="677" y="2599"/>
                  </a:lnTo>
                  <a:lnTo>
                    <a:pt x="636" y="2557"/>
                  </a:lnTo>
                  <a:lnTo>
                    <a:pt x="602" y="2515"/>
                  </a:lnTo>
                  <a:lnTo>
                    <a:pt x="560" y="2473"/>
                  </a:lnTo>
                  <a:lnTo>
                    <a:pt x="527" y="2423"/>
                  </a:lnTo>
                  <a:lnTo>
                    <a:pt x="494" y="2381"/>
                  </a:lnTo>
                  <a:lnTo>
                    <a:pt x="452" y="2340"/>
                  </a:lnTo>
                  <a:lnTo>
                    <a:pt x="418" y="2290"/>
                  </a:lnTo>
                  <a:lnTo>
                    <a:pt x="385" y="2248"/>
                  </a:lnTo>
                  <a:lnTo>
                    <a:pt x="360" y="2198"/>
                  </a:lnTo>
                  <a:lnTo>
                    <a:pt x="335" y="2173"/>
                  </a:lnTo>
                  <a:lnTo>
                    <a:pt x="326" y="2148"/>
                  </a:lnTo>
                  <a:lnTo>
                    <a:pt x="293" y="2097"/>
                  </a:lnTo>
                  <a:lnTo>
                    <a:pt x="268" y="2056"/>
                  </a:lnTo>
                  <a:lnTo>
                    <a:pt x="235" y="2006"/>
                  </a:lnTo>
                  <a:lnTo>
                    <a:pt x="210" y="1955"/>
                  </a:lnTo>
                  <a:lnTo>
                    <a:pt x="184" y="1905"/>
                  </a:lnTo>
                  <a:lnTo>
                    <a:pt x="159" y="1855"/>
                  </a:lnTo>
                  <a:lnTo>
                    <a:pt x="134" y="1805"/>
                  </a:lnTo>
                  <a:lnTo>
                    <a:pt x="109" y="1755"/>
                  </a:lnTo>
                  <a:lnTo>
                    <a:pt x="93" y="1705"/>
                  </a:lnTo>
                  <a:lnTo>
                    <a:pt x="68" y="1655"/>
                  </a:lnTo>
                  <a:lnTo>
                    <a:pt x="51" y="1605"/>
                  </a:lnTo>
                  <a:lnTo>
                    <a:pt x="34" y="1554"/>
                  </a:lnTo>
                  <a:lnTo>
                    <a:pt x="9" y="1504"/>
                  </a:lnTo>
                  <a:lnTo>
                    <a:pt x="1" y="1454"/>
                  </a:lnTo>
                  <a:lnTo>
                    <a:pt x="1" y="1446"/>
                  </a:lnTo>
                  <a:lnTo>
                    <a:pt x="26" y="1379"/>
                  </a:lnTo>
                  <a:lnTo>
                    <a:pt x="51" y="1321"/>
                  </a:lnTo>
                  <a:lnTo>
                    <a:pt x="93" y="1237"/>
                  </a:lnTo>
                  <a:lnTo>
                    <a:pt x="176" y="1279"/>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240;p14">
              <a:extLst>
                <a:ext uri="{FF2B5EF4-FFF2-40B4-BE49-F238E27FC236}">
                  <a16:creationId xmlns:a16="http://schemas.microsoft.com/office/drawing/2014/main" id="{094401F3-A327-B1EA-FD77-6A34EF2DB48C}"/>
                </a:ext>
              </a:extLst>
            </p:cNvPr>
            <p:cNvSpPr/>
            <p:nvPr/>
          </p:nvSpPr>
          <p:spPr>
            <a:xfrm>
              <a:off x="5956579" y="4562096"/>
              <a:ext cx="293055" cy="259216"/>
            </a:xfrm>
            <a:custGeom>
              <a:avLst/>
              <a:gdLst/>
              <a:ahLst/>
              <a:cxnLst/>
              <a:rect l="l" t="t" r="r" b="b"/>
              <a:pathLst>
                <a:path w="5941" h="5255" extrusionOk="0">
                  <a:moveTo>
                    <a:pt x="2632" y="0"/>
                  </a:moveTo>
                  <a:lnTo>
                    <a:pt x="2716" y="0"/>
                  </a:lnTo>
                  <a:lnTo>
                    <a:pt x="2774" y="0"/>
                  </a:lnTo>
                  <a:lnTo>
                    <a:pt x="2833" y="0"/>
                  </a:lnTo>
                  <a:lnTo>
                    <a:pt x="2866" y="0"/>
                  </a:lnTo>
                  <a:lnTo>
                    <a:pt x="2916" y="0"/>
                  </a:lnTo>
                  <a:lnTo>
                    <a:pt x="2966" y="0"/>
                  </a:lnTo>
                  <a:lnTo>
                    <a:pt x="3025" y="0"/>
                  </a:lnTo>
                  <a:lnTo>
                    <a:pt x="3075" y="8"/>
                  </a:lnTo>
                  <a:lnTo>
                    <a:pt x="3125" y="8"/>
                  </a:lnTo>
                  <a:lnTo>
                    <a:pt x="3175" y="17"/>
                  </a:lnTo>
                  <a:lnTo>
                    <a:pt x="3225" y="25"/>
                  </a:lnTo>
                  <a:lnTo>
                    <a:pt x="3275" y="34"/>
                  </a:lnTo>
                  <a:lnTo>
                    <a:pt x="3334" y="42"/>
                  </a:lnTo>
                  <a:lnTo>
                    <a:pt x="3384" y="50"/>
                  </a:lnTo>
                  <a:lnTo>
                    <a:pt x="3434" y="59"/>
                  </a:lnTo>
                  <a:lnTo>
                    <a:pt x="3484" y="67"/>
                  </a:lnTo>
                  <a:lnTo>
                    <a:pt x="3534" y="75"/>
                  </a:lnTo>
                  <a:lnTo>
                    <a:pt x="3585" y="92"/>
                  </a:lnTo>
                  <a:lnTo>
                    <a:pt x="3635" y="100"/>
                  </a:lnTo>
                  <a:lnTo>
                    <a:pt x="3685" y="109"/>
                  </a:lnTo>
                  <a:lnTo>
                    <a:pt x="3727" y="125"/>
                  </a:lnTo>
                  <a:lnTo>
                    <a:pt x="3777" y="134"/>
                  </a:lnTo>
                  <a:lnTo>
                    <a:pt x="3827" y="150"/>
                  </a:lnTo>
                  <a:lnTo>
                    <a:pt x="3877" y="159"/>
                  </a:lnTo>
                  <a:lnTo>
                    <a:pt x="3927" y="176"/>
                  </a:lnTo>
                  <a:lnTo>
                    <a:pt x="3977" y="192"/>
                  </a:lnTo>
                  <a:lnTo>
                    <a:pt x="4002" y="201"/>
                  </a:lnTo>
                  <a:lnTo>
                    <a:pt x="4019" y="201"/>
                  </a:lnTo>
                  <a:lnTo>
                    <a:pt x="4069" y="217"/>
                  </a:lnTo>
                  <a:lnTo>
                    <a:pt x="4119" y="234"/>
                  </a:lnTo>
                  <a:lnTo>
                    <a:pt x="4161" y="251"/>
                  </a:lnTo>
                  <a:lnTo>
                    <a:pt x="4211" y="267"/>
                  </a:lnTo>
                  <a:lnTo>
                    <a:pt x="4253" y="292"/>
                  </a:lnTo>
                  <a:lnTo>
                    <a:pt x="4353" y="326"/>
                  </a:lnTo>
                  <a:lnTo>
                    <a:pt x="4445" y="368"/>
                  </a:lnTo>
                  <a:lnTo>
                    <a:pt x="4537" y="401"/>
                  </a:lnTo>
                  <a:lnTo>
                    <a:pt x="4629" y="443"/>
                  </a:lnTo>
                  <a:lnTo>
                    <a:pt x="4721" y="476"/>
                  </a:lnTo>
                  <a:lnTo>
                    <a:pt x="4813" y="518"/>
                  </a:lnTo>
                  <a:lnTo>
                    <a:pt x="4896" y="560"/>
                  </a:lnTo>
                  <a:lnTo>
                    <a:pt x="4988" y="602"/>
                  </a:lnTo>
                  <a:lnTo>
                    <a:pt x="5172" y="677"/>
                  </a:lnTo>
                  <a:lnTo>
                    <a:pt x="5356" y="760"/>
                  </a:lnTo>
                  <a:lnTo>
                    <a:pt x="5531" y="835"/>
                  </a:lnTo>
                  <a:lnTo>
                    <a:pt x="5623" y="877"/>
                  </a:lnTo>
                  <a:lnTo>
                    <a:pt x="5715" y="919"/>
                  </a:lnTo>
                  <a:lnTo>
                    <a:pt x="5807" y="952"/>
                  </a:lnTo>
                  <a:lnTo>
                    <a:pt x="5899" y="994"/>
                  </a:lnTo>
                  <a:lnTo>
                    <a:pt x="5940" y="1078"/>
                  </a:lnTo>
                  <a:lnTo>
                    <a:pt x="5849" y="1120"/>
                  </a:lnTo>
                  <a:lnTo>
                    <a:pt x="5757" y="1086"/>
                  </a:lnTo>
                  <a:lnTo>
                    <a:pt x="5665" y="1053"/>
                  </a:lnTo>
                  <a:lnTo>
                    <a:pt x="5564" y="1028"/>
                  </a:lnTo>
                  <a:lnTo>
                    <a:pt x="5473" y="994"/>
                  </a:lnTo>
                  <a:lnTo>
                    <a:pt x="5289" y="927"/>
                  </a:lnTo>
                  <a:lnTo>
                    <a:pt x="5097" y="869"/>
                  </a:lnTo>
                  <a:lnTo>
                    <a:pt x="4913" y="802"/>
                  </a:lnTo>
                  <a:lnTo>
                    <a:pt x="4813" y="777"/>
                  </a:lnTo>
                  <a:lnTo>
                    <a:pt x="4721" y="744"/>
                  </a:lnTo>
                  <a:lnTo>
                    <a:pt x="4629" y="735"/>
                  </a:lnTo>
                  <a:lnTo>
                    <a:pt x="4537" y="702"/>
                  </a:lnTo>
                  <a:lnTo>
                    <a:pt x="4445" y="677"/>
                  </a:lnTo>
                  <a:lnTo>
                    <a:pt x="4353" y="652"/>
                  </a:lnTo>
                  <a:lnTo>
                    <a:pt x="4253" y="627"/>
                  </a:lnTo>
                  <a:lnTo>
                    <a:pt x="4161" y="602"/>
                  </a:lnTo>
                  <a:lnTo>
                    <a:pt x="4111" y="585"/>
                  </a:lnTo>
                  <a:lnTo>
                    <a:pt x="4069" y="577"/>
                  </a:lnTo>
                  <a:lnTo>
                    <a:pt x="4019" y="568"/>
                  </a:lnTo>
                  <a:lnTo>
                    <a:pt x="3977" y="560"/>
                  </a:lnTo>
                  <a:lnTo>
                    <a:pt x="3927" y="543"/>
                  </a:lnTo>
                  <a:lnTo>
                    <a:pt x="3910" y="543"/>
                  </a:lnTo>
                  <a:lnTo>
                    <a:pt x="3877" y="535"/>
                  </a:lnTo>
                  <a:lnTo>
                    <a:pt x="3835" y="526"/>
                  </a:lnTo>
                  <a:lnTo>
                    <a:pt x="3785" y="510"/>
                  </a:lnTo>
                  <a:lnTo>
                    <a:pt x="3743" y="501"/>
                  </a:lnTo>
                  <a:lnTo>
                    <a:pt x="3693" y="493"/>
                  </a:lnTo>
                  <a:lnTo>
                    <a:pt x="3643" y="476"/>
                  </a:lnTo>
                  <a:lnTo>
                    <a:pt x="3601" y="468"/>
                  </a:lnTo>
                  <a:lnTo>
                    <a:pt x="3551" y="460"/>
                  </a:lnTo>
                  <a:lnTo>
                    <a:pt x="3509" y="451"/>
                  </a:lnTo>
                  <a:lnTo>
                    <a:pt x="3459" y="443"/>
                  </a:lnTo>
                  <a:lnTo>
                    <a:pt x="3409" y="435"/>
                  </a:lnTo>
                  <a:lnTo>
                    <a:pt x="3367" y="426"/>
                  </a:lnTo>
                  <a:lnTo>
                    <a:pt x="3317" y="418"/>
                  </a:lnTo>
                  <a:lnTo>
                    <a:pt x="3275" y="418"/>
                  </a:lnTo>
                  <a:lnTo>
                    <a:pt x="3225" y="409"/>
                  </a:lnTo>
                  <a:lnTo>
                    <a:pt x="3184" y="409"/>
                  </a:lnTo>
                  <a:lnTo>
                    <a:pt x="3133" y="401"/>
                  </a:lnTo>
                  <a:lnTo>
                    <a:pt x="3083" y="401"/>
                  </a:lnTo>
                  <a:lnTo>
                    <a:pt x="3033" y="401"/>
                  </a:lnTo>
                  <a:lnTo>
                    <a:pt x="2991" y="401"/>
                  </a:lnTo>
                  <a:lnTo>
                    <a:pt x="2941" y="401"/>
                  </a:lnTo>
                  <a:lnTo>
                    <a:pt x="2891" y="401"/>
                  </a:lnTo>
                  <a:lnTo>
                    <a:pt x="2841" y="401"/>
                  </a:lnTo>
                  <a:lnTo>
                    <a:pt x="2557" y="401"/>
                  </a:lnTo>
                  <a:lnTo>
                    <a:pt x="2515" y="401"/>
                  </a:lnTo>
                  <a:lnTo>
                    <a:pt x="2473" y="401"/>
                  </a:lnTo>
                  <a:lnTo>
                    <a:pt x="2432" y="401"/>
                  </a:lnTo>
                  <a:lnTo>
                    <a:pt x="2382" y="401"/>
                  </a:lnTo>
                  <a:lnTo>
                    <a:pt x="2340" y="401"/>
                  </a:lnTo>
                  <a:lnTo>
                    <a:pt x="2298" y="401"/>
                  </a:lnTo>
                  <a:lnTo>
                    <a:pt x="2256" y="409"/>
                  </a:lnTo>
                  <a:lnTo>
                    <a:pt x="2215" y="409"/>
                  </a:lnTo>
                  <a:lnTo>
                    <a:pt x="2189" y="409"/>
                  </a:lnTo>
                  <a:lnTo>
                    <a:pt x="2173" y="409"/>
                  </a:lnTo>
                  <a:lnTo>
                    <a:pt x="2156" y="409"/>
                  </a:lnTo>
                  <a:lnTo>
                    <a:pt x="2131" y="409"/>
                  </a:lnTo>
                  <a:lnTo>
                    <a:pt x="2114" y="409"/>
                  </a:lnTo>
                  <a:lnTo>
                    <a:pt x="2114" y="409"/>
                  </a:lnTo>
                  <a:lnTo>
                    <a:pt x="2098" y="409"/>
                  </a:lnTo>
                  <a:lnTo>
                    <a:pt x="2081" y="409"/>
                  </a:lnTo>
                  <a:lnTo>
                    <a:pt x="2081" y="409"/>
                  </a:lnTo>
                  <a:lnTo>
                    <a:pt x="2056" y="418"/>
                  </a:lnTo>
                  <a:lnTo>
                    <a:pt x="2047" y="418"/>
                  </a:lnTo>
                  <a:lnTo>
                    <a:pt x="2047" y="418"/>
                  </a:lnTo>
                  <a:lnTo>
                    <a:pt x="2031" y="418"/>
                  </a:lnTo>
                  <a:lnTo>
                    <a:pt x="2022" y="418"/>
                  </a:lnTo>
                  <a:lnTo>
                    <a:pt x="2006" y="418"/>
                  </a:lnTo>
                  <a:lnTo>
                    <a:pt x="1997" y="418"/>
                  </a:lnTo>
                  <a:lnTo>
                    <a:pt x="1981" y="418"/>
                  </a:lnTo>
                  <a:lnTo>
                    <a:pt x="1981" y="418"/>
                  </a:lnTo>
                  <a:lnTo>
                    <a:pt x="1972" y="418"/>
                  </a:lnTo>
                  <a:lnTo>
                    <a:pt x="1964" y="418"/>
                  </a:lnTo>
                  <a:lnTo>
                    <a:pt x="1964" y="535"/>
                  </a:lnTo>
                  <a:lnTo>
                    <a:pt x="1964" y="551"/>
                  </a:lnTo>
                  <a:lnTo>
                    <a:pt x="1964" y="568"/>
                  </a:lnTo>
                  <a:lnTo>
                    <a:pt x="1964" y="585"/>
                  </a:lnTo>
                  <a:lnTo>
                    <a:pt x="1964" y="602"/>
                  </a:lnTo>
                  <a:lnTo>
                    <a:pt x="1964" y="627"/>
                  </a:lnTo>
                  <a:lnTo>
                    <a:pt x="1964" y="635"/>
                  </a:lnTo>
                  <a:lnTo>
                    <a:pt x="1964" y="660"/>
                  </a:lnTo>
                  <a:lnTo>
                    <a:pt x="1964" y="677"/>
                  </a:lnTo>
                  <a:lnTo>
                    <a:pt x="1972" y="693"/>
                  </a:lnTo>
                  <a:lnTo>
                    <a:pt x="1972" y="710"/>
                  </a:lnTo>
                  <a:lnTo>
                    <a:pt x="1981" y="727"/>
                  </a:lnTo>
                  <a:lnTo>
                    <a:pt x="1989" y="744"/>
                  </a:lnTo>
                  <a:lnTo>
                    <a:pt x="1997" y="760"/>
                  </a:lnTo>
                  <a:lnTo>
                    <a:pt x="2006" y="769"/>
                  </a:lnTo>
                  <a:lnTo>
                    <a:pt x="2014" y="785"/>
                  </a:lnTo>
                  <a:lnTo>
                    <a:pt x="2022" y="802"/>
                  </a:lnTo>
                  <a:lnTo>
                    <a:pt x="2031" y="819"/>
                  </a:lnTo>
                  <a:lnTo>
                    <a:pt x="2039" y="835"/>
                  </a:lnTo>
                  <a:lnTo>
                    <a:pt x="2056" y="852"/>
                  </a:lnTo>
                  <a:lnTo>
                    <a:pt x="2064" y="869"/>
                  </a:lnTo>
                  <a:lnTo>
                    <a:pt x="2072" y="886"/>
                  </a:lnTo>
                  <a:lnTo>
                    <a:pt x="2081" y="902"/>
                  </a:lnTo>
                  <a:lnTo>
                    <a:pt x="2098" y="919"/>
                  </a:lnTo>
                  <a:lnTo>
                    <a:pt x="2106" y="936"/>
                  </a:lnTo>
                  <a:lnTo>
                    <a:pt x="2123" y="952"/>
                  </a:lnTo>
                  <a:lnTo>
                    <a:pt x="2139" y="969"/>
                  </a:lnTo>
                  <a:lnTo>
                    <a:pt x="2156" y="978"/>
                  </a:lnTo>
                  <a:lnTo>
                    <a:pt x="2164" y="994"/>
                  </a:lnTo>
                  <a:lnTo>
                    <a:pt x="2181" y="1011"/>
                  </a:lnTo>
                  <a:lnTo>
                    <a:pt x="2198" y="1028"/>
                  </a:lnTo>
                  <a:lnTo>
                    <a:pt x="2215" y="1044"/>
                  </a:lnTo>
                  <a:lnTo>
                    <a:pt x="2223" y="1061"/>
                  </a:lnTo>
                  <a:lnTo>
                    <a:pt x="2240" y="1069"/>
                  </a:lnTo>
                  <a:lnTo>
                    <a:pt x="2265" y="1086"/>
                  </a:lnTo>
                  <a:lnTo>
                    <a:pt x="2281" y="1103"/>
                  </a:lnTo>
                  <a:lnTo>
                    <a:pt x="2298" y="1120"/>
                  </a:lnTo>
                  <a:lnTo>
                    <a:pt x="2315" y="1128"/>
                  </a:lnTo>
                  <a:lnTo>
                    <a:pt x="2331" y="1145"/>
                  </a:lnTo>
                  <a:lnTo>
                    <a:pt x="2348" y="1161"/>
                  </a:lnTo>
                  <a:lnTo>
                    <a:pt x="2373" y="1170"/>
                  </a:lnTo>
                  <a:lnTo>
                    <a:pt x="2390" y="1186"/>
                  </a:lnTo>
                  <a:lnTo>
                    <a:pt x="2407" y="1203"/>
                  </a:lnTo>
                  <a:lnTo>
                    <a:pt x="2432" y="1211"/>
                  </a:lnTo>
                  <a:lnTo>
                    <a:pt x="2448" y="1228"/>
                  </a:lnTo>
                  <a:lnTo>
                    <a:pt x="2473" y="1236"/>
                  </a:lnTo>
                  <a:lnTo>
                    <a:pt x="2490" y="1253"/>
                  </a:lnTo>
                  <a:lnTo>
                    <a:pt x="2507" y="1270"/>
                  </a:lnTo>
                  <a:lnTo>
                    <a:pt x="2557" y="1295"/>
                  </a:lnTo>
                  <a:lnTo>
                    <a:pt x="2599" y="1320"/>
                  </a:lnTo>
                  <a:lnTo>
                    <a:pt x="2649" y="1345"/>
                  </a:lnTo>
                  <a:lnTo>
                    <a:pt x="2691" y="1370"/>
                  </a:lnTo>
                  <a:lnTo>
                    <a:pt x="2741" y="1387"/>
                  </a:lnTo>
                  <a:lnTo>
                    <a:pt x="2783" y="1412"/>
                  </a:lnTo>
                  <a:lnTo>
                    <a:pt x="2833" y="1437"/>
                  </a:lnTo>
                  <a:lnTo>
                    <a:pt x="2883" y="1462"/>
                  </a:lnTo>
                  <a:lnTo>
                    <a:pt x="2933" y="1479"/>
                  </a:lnTo>
                  <a:lnTo>
                    <a:pt x="2983" y="1504"/>
                  </a:lnTo>
                  <a:lnTo>
                    <a:pt x="3033" y="1521"/>
                  </a:lnTo>
                  <a:lnTo>
                    <a:pt x="3083" y="1546"/>
                  </a:lnTo>
                  <a:lnTo>
                    <a:pt x="3133" y="1562"/>
                  </a:lnTo>
                  <a:lnTo>
                    <a:pt x="3192" y="1579"/>
                  </a:lnTo>
                  <a:lnTo>
                    <a:pt x="3242" y="1604"/>
                  </a:lnTo>
                  <a:lnTo>
                    <a:pt x="3292" y="1621"/>
                  </a:lnTo>
                  <a:lnTo>
                    <a:pt x="3342" y="1637"/>
                  </a:lnTo>
                  <a:lnTo>
                    <a:pt x="3392" y="1654"/>
                  </a:lnTo>
                  <a:lnTo>
                    <a:pt x="3443" y="1671"/>
                  </a:lnTo>
                  <a:lnTo>
                    <a:pt x="3493" y="1688"/>
                  </a:lnTo>
                  <a:lnTo>
                    <a:pt x="3543" y="1704"/>
                  </a:lnTo>
                  <a:lnTo>
                    <a:pt x="3593" y="1721"/>
                  </a:lnTo>
                  <a:lnTo>
                    <a:pt x="3643" y="1729"/>
                  </a:lnTo>
                  <a:lnTo>
                    <a:pt x="3743" y="1763"/>
                  </a:lnTo>
                  <a:lnTo>
                    <a:pt x="3844" y="1788"/>
                  </a:lnTo>
                  <a:lnTo>
                    <a:pt x="3935" y="1813"/>
                  </a:lnTo>
                  <a:lnTo>
                    <a:pt x="4019" y="1838"/>
                  </a:lnTo>
                  <a:lnTo>
                    <a:pt x="4103" y="1855"/>
                  </a:lnTo>
                  <a:lnTo>
                    <a:pt x="4261" y="1896"/>
                  </a:lnTo>
                  <a:lnTo>
                    <a:pt x="4387" y="1930"/>
                  </a:lnTo>
                  <a:lnTo>
                    <a:pt x="4579" y="1980"/>
                  </a:lnTo>
                  <a:lnTo>
                    <a:pt x="4762" y="2022"/>
                  </a:lnTo>
                  <a:lnTo>
                    <a:pt x="4838" y="2038"/>
                  </a:lnTo>
                  <a:lnTo>
                    <a:pt x="4888" y="2055"/>
                  </a:lnTo>
                  <a:lnTo>
                    <a:pt x="4921" y="2055"/>
                  </a:lnTo>
                  <a:lnTo>
                    <a:pt x="4946" y="2064"/>
                  </a:lnTo>
                  <a:lnTo>
                    <a:pt x="4988" y="2072"/>
                  </a:lnTo>
                  <a:lnTo>
                    <a:pt x="5030" y="2080"/>
                  </a:lnTo>
                  <a:lnTo>
                    <a:pt x="5122" y="2089"/>
                  </a:lnTo>
                  <a:lnTo>
                    <a:pt x="5214" y="2105"/>
                  </a:lnTo>
                  <a:lnTo>
                    <a:pt x="5289" y="2114"/>
                  </a:lnTo>
                  <a:lnTo>
                    <a:pt x="5322" y="2122"/>
                  </a:lnTo>
                  <a:lnTo>
                    <a:pt x="5347" y="2130"/>
                  </a:lnTo>
                  <a:lnTo>
                    <a:pt x="5364" y="2130"/>
                  </a:lnTo>
                  <a:lnTo>
                    <a:pt x="5389" y="2139"/>
                  </a:lnTo>
                  <a:lnTo>
                    <a:pt x="5406" y="2147"/>
                  </a:lnTo>
                  <a:lnTo>
                    <a:pt x="5431" y="2155"/>
                  </a:lnTo>
                  <a:lnTo>
                    <a:pt x="5448" y="2172"/>
                  </a:lnTo>
                  <a:lnTo>
                    <a:pt x="5464" y="2197"/>
                  </a:lnTo>
                  <a:lnTo>
                    <a:pt x="5481" y="2214"/>
                  </a:lnTo>
                  <a:lnTo>
                    <a:pt x="5481" y="2214"/>
                  </a:lnTo>
                  <a:lnTo>
                    <a:pt x="5489" y="2239"/>
                  </a:lnTo>
                  <a:lnTo>
                    <a:pt x="5498" y="2272"/>
                  </a:lnTo>
                  <a:lnTo>
                    <a:pt x="5498" y="2297"/>
                  </a:lnTo>
                  <a:lnTo>
                    <a:pt x="5498" y="2323"/>
                  </a:lnTo>
                  <a:lnTo>
                    <a:pt x="5498" y="2348"/>
                  </a:lnTo>
                  <a:lnTo>
                    <a:pt x="5489" y="2373"/>
                  </a:lnTo>
                  <a:lnTo>
                    <a:pt x="5481" y="2398"/>
                  </a:lnTo>
                  <a:lnTo>
                    <a:pt x="5481" y="2398"/>
                  </a:lnTo>
                  <a:lnTo>
                    <a:pt x="5464" y="2423"/>
                  </a:lnTo>
                  <a:lnTo>
                    <a:pt x="5448" y="2439"/>
                  </a:lnTo>
                  <a:lnTo>
                    <a:pt x="5422" y="2456"/>
                  </a:lnTo>
                  <a:lnTo>
                    <a:pt x="5397" y="2465"/>
                  </a:lnTo>
                  <a:lnTo>
                    <a:pt x="5381" y="2473"/>
                  </a:lnTo>
                  <a:lnTo>
                    <a:pt x="5356" y="2481"/>
                  </a:lnTo>
                  <a:lnTo>
                    <a:pt x="5331" y="2481"/>
                  </a:lnTo>
                  <a:lnTo>
                    <a:pt x="5189" y="2481"/>
                  </a:lnTo>
                  <a:lnTo>
                    <a:pt x="5113" y="2481"/>
                  </a:lnTo>
                  <a:lnTo>
                    <a:pt x="5047" y="2481"/>
                  </a:lnTo>
                  <a:lnTo>
                    <a:pt x="4971" y="2481"/>
                  </a:lnTo>
                  <a:lnTo>
                    <a:pt x="4905" y="2481"/>
                  </a:lnTo>
                  <a:lnTo>
                    <a:pt x="4829" y="2481"/>
                  </a:lnTo>
                  <a:lnTo>
                    <a:pt x="4762" y="2481"/>
                  </a:lnTo>
                  <a:lnTo>
                    <a:pt x="4696" y="2490"/>
                  </a:lnTo>
                  <a:lnTo>
                    <a:pt x="4629" y="2498"/>
                  </a:lnTo>
                  <a:lnTo>
                    <a:pt x="4604" y="2498"/>
                  </a:lnTo>
                  <a:lnTo>
                    <a:pt x="4562" y="2498"/>
                  </a:lnTo>
                  <a:lnTo>
                    <a:pt x="4487" y="2506"/>
                  </a:lnTo>
                  <a:lnTo>
                    <a:pt x="4420" y="2615"/>
                  </a:lnTo>
                  <a:lnTo>
                    <a:pt x="4353" y="2623"/>
                  </a:lnTo>
                  <a:lnTo>
                    <a:pt x="4286" y="2632"/>
                  </a:lnTo>
                  <a:lnTo>
                    <a:pt x="4219" y="2640"/>
                  </a:lnTo>
                  <a:lnTo>
                    <a:pt x="4153" y="2648"/>
                  </a:lnTo>
                  <a:lnTo>
                    <a:pt x="4086" y="2657"/>
                  </a:lnTo>
                  <a:lnTo>
                    <a:pt x="4019" y="2673"/>
                  </a:lnTo>
                  <a:lnTo>
                    <a:pt x="3952" y="2682"/>
                  </a:lnTo>
                  <a:lnTo>
                    <a:pt x="3885" y="2698"/>
                  </a:lnTo>
                  <a:lnTo>
                    <a:pt x="3818" y="2707"/>
                  </a:lnTo>
                  <a:lnTo>
                    <a:pt x="3760" y="2724"/>
                  </a:lnTo>
                  <a:lnTo>
                    <a:pt x="3693" y="2740"/>
                  </a:lnTo>
                  <a:lnTo>
                    <a:pt x="3626" y="2757"/>
                  </a:lnTo>
                  <a:lnTo>
                    <a:pt x="3560" y="2774"/>
                  </a:lnTo>
                  <a:lnTo>
                    <a:pt x="3501" y="2790"/>
                  </a:lnTo>
                  <a:lnTo>
                    <a:pt x="3434" y="2807"/>
                  </a:lnTo>
                  <a:lnTo>
                    <a:pt x="3367" y="2824"/>
                  </a:lnTo>
                  <a:lnTo>
                    <a:pt x="3301" y="2840"/>
                  </a:lnTo>
                  <a:lnTo>
                    <a:pt x="3242" y="2857"/>
                  </a:lnTo>
                  <a:lnTo>
                    <a:pt x="3175" y="2874"/>
                  </a:lnTo>
                  <a:lnTo>
                    <a:pt x="3108" y="2891"/>
                  </a:lnTo>
                  <a:lnTo>
                    <a:pt x="3050" y="2916"/>
                  </a:lnTo>
                  <a:lnTo>
                    <a:pt x="2983" y="2932"/>
                  </a:lnTo>
                  <a:lnTo>
                    <a:pt x="2916" y="2957"/>
                  </a:lnTo>
                  <a:lnTo>
                    <a:pt x="2858" y="2982"/>
                  </a:lnTo>
                  <a:lnTo>
                    <a:pt x="2791" y="2999"/>
                  </a:lnTo>
                  <a:lnTo>
                    <a:pt x="2732" y="3024"/>
                  </a:lnTo>
                  <a:lnTo>
                    <a:pt x="2666" y="3049"/>
                  </a:lnTo>
                  <a:lnTo>
                    <a:pt x="2607" y="3074"/>
                  </a:lnTo>
                  <a:lnTo>
                    <a:pt x="2540" y="3091"/>
                  </a:lnTo>
                  <a:lnTo>
                    <a:pt x="2473" y="3116"/>
                  </a:lnTo>
                  <a:lnTo>
                    <a:pt x="2415" y="3141"/>
                  </a:lnTo>
                  <a:lnTo>
                    <a:pt x="2348" y="3175"/>
                  </a:lnTo>
                  <a:lnTo>
                    <a:pt x="2290" y="3200"/>
                  </a:lnTo>
                  <a:lnTo>
                    <a:pt x="2223" y="3225"/>
                  </a:lnTo>
                  <a:lnTo>
                    <a:pt x="2164" y="3250"/>
                  </a:lnTo>
                  <a:lnTo>
                    <a:pt x="2098" y="3275"/>
                  </a:lnTo>
                  <a:lnTo>
                    <a:pt x="2039" y="3308"/>
                  </a:lnTo>
                  <a:lnTo>
                    <a:pt x="1972" y="3333"/>
                  </a:lnTo>
                  <a:lnTo>
                    <a:pt x="1914" y="3367"/>
                  </a:lnTo>
                  <a:lnTo>
                    <a:pt x="1847" y="3392"/>
                  </a:lnTo>
                  <a:lnTo>
                    <a:pt x="1788" y="3425"/>
                  </a:lnTo>
                  <a:lnTo>
                    <a:pt x="1722" y="3450"/>
                  </a:lnTo>
                  <a:lnTo>
                    <a:pt x="1663" y="3484"/>
                  </a:lnTo>
                  <a:lnTo>
                    <a:pt x="1596" y="3517"/>
                  </a:lnTo>
                  <a:lnTo>
                    <a:pt x="1538" y="3551"/>
                  </a:lnTo>
                  <a:lnTo>
                    <a:pt x="1471" y="3576"/>
                  </a:lnTo>
                  <a:lnTo>
                    <a:pt x="1413" y="3609"/>
                  </a:lnTo>
                  <a:lnTo>
                    <a:pt x="1346" y="3642"/>
                  </a:lnTo>
                  <a:lnTo>
                    <a:pt x="1287" y="3676"/>
                  </a:lnTo>
                  <a:lnTo>
                    <a:pt x="1220" y="3718"/>
                  </a:lnTo>
                  <a:lnTo>
                    <a:pt x="1154" y="3751"/>
                  </a:lnTo>
                  <a:lnTo>
                    <a:pt x="1137" y="3759"/>
                  </a:lnTo>
                  <a:lnTo>
                    <a:pt x="1112" y="3776"/>
                  </a:lnTo>
                  <a:lnTo>
                    <a:pt x="1053" y="3801"/>
                  </a:lnTo>
                  <a:lnTo>
                    <a:pt x="936" y="3860"/>
                  </a:lnTo>
                  <a:lnTo>
                    <a:pt x="870" y="3885"/>
                  </a:lnTo>
                  <a:lnTo>
                    <a:pt x="803" y="3926"/>
                  </a:lnTo>
                  <a:lnTo>
                    <a:pt x="769" y="3935"/>
                  </a:lnTo>
                  <a:lnTo>
                    <a:pt x="736" y="3960"/>
                  </a:lnTo>
                  <a:lnTo>
                    <a:pt x="702" y="3977"/>
                  </a:lnTo>
                  <a:lnTo>
                    <a:pt x="677" y="3993"/>
                  </a:lnTo>
                  <a:lnTo>
                    <a:pt x="644" y="4010"/>
                  </a:lnTo>
                  <a:lnTo>
                    <a:pt x="611" y="4027"/>
                  </a:lnTo>
                  <a:lnTo>
                    <a:pt x="577" y="4052"/>
                  </a:lnTo>
                  <a:lnTo>
                    <a:pt x="552" y="4069"/>
                  </a:lnTo>
                  <a:lnTo>
                    <a:pt x="519" y="4085"/>
                  </a:lnTo>
                  <a:lnTo>
                    <a:pt x="494" y="4110"/>
                  </a:lnTo>
                  <a:lnTo>
                    <a:pt x="469" y="4127"/>
                  </a:lnTo>
                  <a:lnTo>
                    <a:pt x="452" y="4135"/>
                  </a:lnTo>
                  <a:lnTo>
                    <a:pt x="443" y="4152"/>
                  </a:lnTo>
                  <a:lnTo>
                    <a:pt x="435" y="4160"/>
                  </a:lnTo>
                  <a:lnTo>
                    <a:pt x="418" y="4169"/>
                  </a:lnTo>
                  <a:lnTo>
                    <a:pt x="410" y="4177"/>
                  </a:lnTo>
                  <a:lnTo>
                    <a:pt x="402" y="4185"/>
                  </a:lnTo>
                  <a:lnTo>
                    <a:pt x="393" y="4194"/>
                  </a:lnTo>
                  <a:lnTo>
                    <a:pt x="385" y="4202"/>
                  </a:lnTo>
                  <a:lnTo>
                    <a:pt x="377" y="4219"/>
                  </a:lnTo>
                  <a:lnTo>
                    <a:pt x="368" y="4227"/>
                  </a:lnTo>
                  <a:lnTo>
                    <a:pt x="360" y="4236"/>
                  </a:lnTo>
                  <a:lnTo>
                    <a:pt x="352" y="4244"/>
                  </a:lnTo>
                  <a:lnTo>
                    <a:pt x="343" y="4252"/>
                  </a:lnTo>
                  <a:lnTo>
                    <a:pt x="343" y="4252"/>
                  </a:lnTo>
                  <a:lnTo>
                    <a:pt x="343" y="4261"/>
                  </a:lnTo>
                  <a:lnTo>
                    <a:pt x="343" y="4269"/>
                  </a:lnTo>
                  <a:lnTo>
                    <a:pt x="343" y="4277"/>
                  </a:lnTo>
                  <a:lnTo>
                    <a:pt x="343" y="4286"/>
                  </a:lnTo>
                  <a:lnTo>
                    <a:pt x="343" y="4302"/>
                  </a:lnTo>
                  <a:lnTo>
                    <a:pt x="335" y="4311"/>
                  </a:lnTo>
                  <a:lnTo>
                    <a:pt x="335" y="4327"/>
                  </a:lnTo>
                  <a:lnTo>
                    <a:pt x="335" y="4344"/>
                  </a:lnTo>
                  <a:lnTo>
                    <a:pt x="335" y="4353"/>
                  </a:lnTo>
                  <a:lnTo>
                    <a:pt x="335" y="4369"/>
                  </a:lnTo>
                  <a:lnTo>
                    <a:pt x="335" y="4378"/>
                  </a:lnTo>
                  <a:lnTo>
                    <a:pt x="335" y="4453"/>
                  </a:lnTo>
                  <a:lnTo>
                    <a:pt x="335" y="4461"/>
                  </a:lnTo>
                  <a:lnTo>
                    <a:pt x="335" y="4470"/>
                  </a:lnTo>
                  <a:lnTo>
                    <a:pt x="335" y="4478"/>
                  </a:lnTo>
                  <a:lnTo>
                    <a:pt x="335" y="4495"/>
                  </a:lnTo>
                  <a:lnTo>
                    <a:pt x="335" y="4503"/>
                  </a:lnTo>
                  <a:lnTo>
                    <a:pt x="335" y="4511"/>
                  </a:lnTo>
                  <a:lnTo>
                    <a:pt x="335" y="4520"/>
                  </a:lnTo>
                  <a:lnTo>
                    <a:pt x="335" y="4528"/>
                  </a:lnTo>
                  <a:lnTo>
                    <a:pt x="335" y="4536"/>
                  </a:lnTo>
                  <a:lnTo>
                    <a:pt x="343" y="4545"/>
                  </a:lnTo>
                  <a:lnTo>
                    <a:pt x="343" y="4553"/>
                  </a:lnTo>
                  <a:lnTo>
                    <a:pt x="352" y="4561"/>
                  </a:lnTo>
                  <a:lnTo>
                    <a:pt x="360" y="4570"/>
                  </a:lnTo>
                  <a:lnTo>
                    <a:pt x="368" y="4586"/>
                  </a:lnTo>
                  <a:lnTo>
                    <a:pt x="377" y="4595"/>
                  </a:lnTo>
                  <a:lnTo>
                    <a:pt x="385" y="4603"/>
                  </a:lnTo>
                  <a:lnTo>
                    <a:pt x="393" y="4612"/>
                  </a:lnTo>
                  <a:lnTo>
                    <a:pt x="402" y="4620"/>
                  </a:lnTo>
                  <a:lnTo>
                    <a:pt x="410" y="4628"/>
                  </a:lnTo>
                  <a:lnTo>
                    <a:pt x="427" y="4637"/>
                  </a:lnTo>
                  <a:lnTo>
                    <a:pt x="435" y="4645"/>
                  </a:lnTo>
                  <a:lnTo>
                    <a:pt x="443" y="4653"/>
                  </a:lnTo>
                  <a:lnTo>
                    <a:pt x="460" y="4662"/>
                  </a:lnTo>
                  <a:lnTo>
                    <a:pt x="469" y="4670"/>
                  </a:lnTo>
                  <a:lnTo>
                    <a:pt x="485" y="4678"/>
                  </a:lnTo>
                  <a:lnTo>
                    <a:pt x="502" y="4695"/>
                  </a:lnTo>
                  <a:lnTo>
                    <a:pt x="510" y="4703"/>
                  </a:lnTo>
                  <a:lnTo>
                    <a:pt x="527" y="4712"/>
                  </a:lnTo>
                  <a:lnTo>
                    <a:pt x="544" y="4720"/>
                  </a:lnTo>
                  <a:lnTo>
                    <a:pt x="560" y="4728"/>
                  </a:lnTo>
                  <a:lnTo>
                    <a:pt x="569" y="4728"/>
                  </a:lnTo>
                  <a:lnTo>
                    <a:pt x="577" y="4728"/>
                  </a:lnTo>
                  <a:lnTo>
                    <a:pt x="594" y="4737"/>
                  </a:lnTo>
                  <a:lnTo>
                    <a:pt x="594" y="4737"/>
                  </a:lnTo>
                  <a:lnTo>
                    <a:pt x="611" y="4745"/>
                  </a:lnTo>
                  <a:lnTo>
                    <a:pt x="627" y="4754"/>
                  </a:lnTo>
                  <a:lnTo>
                    <a:pt x="644" y="4762"/>
                  </a:lnTo>
                  <a:lnTo>
                    <a:pt x="661" y="4770"/>
                  </a:lnTo>
                  <a:lnTo>
                    <a:pt x="661" y="4770"/>
                  </a:lnTo>
                  <a:lnTo>
                    <a:pt x="702" y="4787"/>
                  </a:lnTo>
                  <a:lnTo>
                    <a:pt x="744" y="4795"/>
                  </a:lnTo>
                  <a:lnTo>
                    <a:pt x="778" y="4812"/>
                  </a:lnTo>
                  <a:lnTo>
                    <a:pt x="819" y="4829"/>
                  </a:lnTo>
                  <a:lnTo>
                    <a:pt x="861" y="4837"/>
                  </a:lnTo>
                  <a:lnTo>
                    <a:pt x="903" y="4854"/>
                  </a:lnTo>
                  <a:lnTo>
                    <a:pt x="953" y="4862"/>
                  </a:lnTo>
                  <a:lnTo>
                    <a:pt x="995" y="4879"/>
                  </a:lnTo>
                  <a:lnTo>
                    <a:pt x="1037" y="4887"/>
                  </a:lnTo>
                  <a:lnTo>
                    <a:pt x="1087" y="4896"/>
                  </a:lnTo>
                  <a:lnTo>
                    <a:pt x="1128" y="4912"/>
                  </a:lnTo>
                  <a:lnTo>
                    <a:pt x="1179" y="4921"/>
                  </a:lnTo>
                  <a:lnTo>
                    <a:pt x="1220" y="4929"/>
                  </a:lnTo>
                  <a:lnTo>
                    <a:pt x="1271" y="4937"/>
                  </a:lnTo>
                  <a:lnTo>
                    <a:pt x="1312" y="4946"/>
                  </a:lnTo>
                  <a:lnTo>
                    <a:pt x="1362" y="4946"/>
                  </a:lnTo>
                  <a:lnTo>
                    <a:pt x="1404" y="4954"/>
                  </a:lnTo>
                  <a:lnTo>
                    <a:pt x="1454" y="4962"/>
                  </a:lnTo>
                  <a:lnTo>
                    <a:pt x="1496" y="4971"/>
                  </a:lnTo>
                  <a:lnTo>
                    <a:pt x="1546" y="4971"/>
                  </a:lnTo>
                  <a:lnTo>
                    <a:pt x="1588" y="4971"/>
                  </a:lnTo>
                  <a:lnTo>
                    <a:pt x="1630" y="4971"/>
                  </a:lnTo>
                  <a:lnTo>
                    <a:pt x="1671" y="4971"/>
                  </a:lnTo>
                  <a:lnTo>
                    <a:pt x="1713" y="4971"/>
                  </a:lnTo>
                  <a:lnTo>
                    <a:pt x="1755" y="4971"/>
                  </a:lnTo>
                  <a:lnTo>
                    <a:pt x="1797" y="4971"/>
                  </a:lnTo>
                  <a:lnTo>
                    <a:pt x="1839" y="4971"/>
                  </a:lnTo>
                  <a:lnTo>
                    <a:pt x="1872" y="4971"/>
                  </a:lnTo>
                  <a:lnTo>
                    <a:pt x="2189" y="4971"/>
                  </a:lnTo>
                  <a:lnTo>
                    <a:pt x="2340" y="4962"/>
                  </a:lnTo>
                  <a:lnTo>
                    <a:pt x="2398" y="4954"/>
                  </a:lnTo>
                  <a:lnTo>
                    <a:pt x="2465" y="4954"/>
                  </a:lnTo>
                  <a:lnTo>
                    <a:pt x="2582" y="4937"/>
                  </a:lnTo>
                  <a:lnTo>
                    <a:pt x="2682" y="4929"/>
                  </a:lnTo>
                  <a:lnTo>
                    <a:pt x="2774" y="4921"/>
                  </a:lnTo>
                  <a:lnTo>
                    <a:pt x="2858" y="4912"/>
                  </a:lnTo>
                  <a:lnTo>
                    <a:pt x="2933" y="4904"/>
                  </a:lnTo>
                  <a:lnTo>
                    <a:pt x="3008" y="4896"/>
                  </a:lnTo>
                  <a:lnTo>
                    <a:pt x="3067" y="4912"/>
                  </a:lnTo>
                  <a:lnTo>
                    <a:pt x="3142" y="4896"/>
                  </a:lnTo>
                  <a:lnTo>
                    <a:pt x="3225" y="4879"/>
                  </a:lnTo>
                  <a:lnTo>
                    <a:pt x="3317" y="4862"/>
                  </a:lnTo>
                  <a:lnTo>
                    <a:pt x="3526" y="4829"/>
                  </a:lnTo>
                  <a:lnTo>
                    <a:pt x="3802" y="4779"/>
                  </a:lnTo>
                  <a:lnTo>
                    <a:pt x="3927" y="4854"/>
                  </a:lnTo>
                  <a:lnTo>
                    <a:pt x="3844" y="4971"/>
                  </a:lnTo>
                  <a:lnTo>
                    <a:pt x="3568" y="5029"/>
                  </a:lnTo>
                  <a:lnTo>
                    <a:pt x="3359" y="5079"/>
                  </a:lnTo>
                  <a:lnTo>
                    <a:pt x="3267" y="5096"/>
                  </a:lnTo>
                  <a:lnTo>
                    <a:pt x="3184" y="5113"/>
                  </a:lnTo>
                  <a:lnTo>
                    <a:pt x="3108" y="5129"/>
                  </a:lnTo>
                  <a:lnTo>
                    <a:pt x="3033" y="5138"/>
                  </a:lnTo>
                  <a:lnTo>
                    <a:pt x="2950" y="5155"/>
                  </a:lnTo>
                  <a:lnTo>
                    <a:pt x="2874" y="5171"/>
                  </a:lnTo>
                  <a:lnTo>
                    <a:pt x="2791" y="5180"/>
                  </a:lnTo>
                  <a:lnTo>
                    <a:pt x="2691" y="5196"/>
                  </a:lnTo>
                  <a:lnTo>
                    <a:pt x="2590" y="5205"/>
                  </a:lnTo>
                  <a:lnTo>
                    <a:pt x="2473" y="5221"/>
                  </a:lnTo>
                  <a:lnTo>
                    <a:pt x="2407" y="5230"/>
                  </a:lnTo>
                  <a:lnTo>
                    <a:pt x="2340" y="5230"/>
                  </a:lnTo>
                  <a:lnTo>
                    <a:pt x="2198" y="5255"/>
                  </a:lnTo>
                  <a:lnTo>
                    <a:pt x="2173" y="5255"/>
                  </a:lnTo>
                  <a:lnTo>
                    <a:pt x="2148" y="5255"/>
                  </a:lnTo>
                  <a:lnTo>
                    <a:pt x="1730" y="5255"/>
                  </a:lnTo>
                  <a:lnTo>
                    <a:pt x="1688" y="5255"/>
                  </a:lnTo>
                  <a:lnTo>
                    <a:pt x="1646" y="5255"/>
                  </a:lnTo>
                  <a:lnTo>
                    <a:pt x="1596" y="5255"/>
                  </a:lnTo>
                  <a:lnTo>
                    <a:pt x="1555" y="5255"/>
                  </a:lnTo>
                  <a:lnTo>
                    <a:pt x="1504" y="5255"/>
                  </a:lnTo>
                  <a:lnTo>
                    <a:pt x="1454" y="5255"/>
                  </a:lnTo>
                  <a:lnTo>
                    <a:pt x="1413" y="5255"/>
                  </a:lnTo>
                  <a:lnTo>
                    <a:pt x="1362" y="5246"/>
                  </a:lnTo>
                  <a:lnTo>
                    <a:pt x="1312" y="5238"/>
                  </a:lnTo>
                  <a:lnTo>
                    <a:pt x="1262" y="5238"/>
                  </a:lnTo>
                  <a:lnTo>
                    <a:pt x="1212" y="5230"/>
                  </a:lnTo>
                  <a:lnTo>
                    <a:pt x="1162" y="5221"/>
                  </a:lnTo>
                  <a:lnTo>
                    <a:pt x="1112" y="5213"/>
                  </a:lnTo>
                  <a:lnTo>
                    <a:pt x="1062" y="5205"/>
                  </a:lnTo>
                  <a:lnTo>
                    <a:pt x="1012" y="5196"/>
                  </a:lnTo>
                  <a:lnTo>
                    <a:pt x="961" y="5180"/>
                  </a:lnTo>
                  <a:lnTo>
                    <a:pt x="911" y="5171"/>
                  </a:lnTo>
                  <a:lnTo>
                    <a:pt x="861" y="5163"/>
                  </a:lnTo>
                  <a:lnTo>
                    <a:pt x="819" y="5146"/>
                  </a:lnTo>
                  <a:lnTo>
                    <a:pt x="769" y="5138"/>
                  </a:lnTo>
                  <a:lnTo>
                    <a:pt x="719" y="5121"/>
                  </a:lnTo>
                  <a:lnTo>
                    <a:pt x="677" y="5113"/>
                  </a:lnTo>
                  <a:lnTo>
                    <a:pt x="627" y="5096"/>
                  </a:lnTo>
                  <a:lnTo>
                    <a:pt x="585" y="5079"/>
                  </a:lnTo>
                  <a:lnTo>
                    <a:pt x="544" y="5063"/>
                  </a:lnTo>
                  <a:lnTo>
                    <a:pt x="519" y="5054"/>
                  </a:lnTo>
                  <a:lnTo>
                    <a:pt x="494" y="5046"/>
                  </a:lnTo>
                  <a:lnTo>
                    <a:pt x="477" y="5029"/>
                  </a:lnTo>
                  <a:lnTo>
                    <a:pt x="452" y="5021"/>
                  </a:lnTo>
                  <a:lnTo>
                    <a:pt x="435" y="5013"/>
                  </a:lnTo>
                  <a:lnTo>
                    <a:pt x="427" y="5013"/>
                  </a:lnTo>
                  <a:lnTo>
                    <a:pt x="410" y="5004"/>
                  </a:lnTo>
                  <a:lnTo>
                    <a:pt x="393" y="4996"/>
                  </a:lnTo>
                  <a:lnTo>
                    <a:pt x="368" y="4987"/>
                  </a:lnTo>
                  <a:lnTo>
                    <a:pt x="352" y="4971"/>
                  </a:lnTo>
                  <a:lnTo>
                    <a:pt x="335" y="4962"/>
                  </a:lnTo>
                  <a:lnTo>
                    <a:pt x="310" y="4954"/>
                  </a:lnTo>
                  <a:lnTo>
                    <a:pt x="293" y="4937"/>
                  </a:lnTo>
                  <a:lnTo>
                    <a:pt x="276" y="4929"/>
                  </a:lnTo>
                  <a:lnTo>
                    <a:pt x="260" y="4912"/>
                  </a:lnTo>
                  <a:lnTo>
                    <a:pt x="243" y="4904"/>
                  </a:lnTo>
                  <a:lnTo>
                    <a:pt x="226" y="4887"/>
                  </a:lnTo>
                  <a:lnTo>
                    <a:pt x="201" y="4870"/>
                  </a:lnTo>
                  <a:lnTo>
                    <a:pt x="201" y="4870"/>
                  </a:lnTo>
                  <a:lnTo>
                    <a:pt x="184" y="4862"/>
                  </a:lnTo>
                  <a:lnTo>
                    <a:pt x="176" y="4845"/>
                  </a:lnTo>
                  <a:lnTo>
                    <a:pt x="159" y="4829"/>
                  </a:lnTo>
                  <a:lnTo>
                    <a:pt x="143" y="4812"/>
                  </a:lnTo>
                  <a:lnTo>
                    <a:pt x="126" y="4795"/>
                  </a:lnTo>
                  <a:lnTo>
                    <a:pt x="109" y="4779"/>
                  </a:lnTo>
                  <a:lnTo>
                    <a:pt x="101" y="4762"/>
                  </a:lnTo>
                  <a:lnTo>
                    <a:pt x="84" y="4745"/>
                  </a:lnTo>
                  <a:lnTo>
                    <a:pt x="76" y="4728"/>
                  </a:lnTo>
                  <a:lnTo>
                    <a:pt x="59" y="4703"/>
                  </a:lnTo>
                  <a:lnTo>
                    <a:pt x="51" y="4687"/>
                  </a:lnTo>
                  <a:lnTo>
                    <a:pt x="42" y="4670"/>
                  </a:lnTo>
                  <a:lnTo>
                    <a:pt x="34" y="4645"/>
                  </a:lnTo>
                  <a:lnTo>
                    <a:pt x="26" y="4628"/>
                  </a:lnTo>
                  <a:lnTo>
                    <a:pt x="17" y="4603"/>
                  </a:lnTo>
                  <a:lnTo>
                    <a:pt x="9" y="4586"/>
                  </a:lnTo>
                  <a:lnTo>
                    <a:pt x="1" y="4561"/>
                  </a:lnTo>
                  <a:lnTo>
                    <a:pt x="1" y="4536"/>
                  </a:lnTo>
                  <a:lnTo>
                    <a:pt x="1" y="4520"/>
                  </a:lnTo>
                  <a:lnTo>
                    <a:pt x="1" y="4495"/>
                  </a:lnTo>
                  <a:lnTo>
                    <a:pt x="1" y="4470"/>
                  </a:lnTo>
                  <a:lnTo>
                    <a:pt x="1" y="4403"/>
                  </a:lnTo>
                  <a:lnTo>
                    <a:pt x="1" y="4378"/>
                  </a:lnTo>
                  <a:lnTo>
                    <a:pt x="1" y="4353"/>
                  </a:lnTo>
                  <a:lnTo>
                    <a:pt x="1" y="4327"/>
                  </a:lnTo>
                  <a:lnTo>
                    <a:pt x="1" y="4302"/>
                  </a:lnTo>
                  <a:lnTo>
                    <a:pt x="9" y="4277"/>
                  </a:lnTo>
                  <a:lnTo>
                    <a:pt x="17" y="4252"/>
                  </a:lnTo>
                  <a:lnTo>
                    <a:pt x="26" y="4236"/>
                  </a:lnTo>
                  <a:lnTo>
                    <a:pt x="34" y="4211"/>
                  </a:lnTo>
                  <a:lnTo>
                    <a:pt x="42" y="4185"/>
                  </a:lnTo>
                  <a:lnTo>
                    <a:pt x="51" y="4169"/>
                  </a:lnTo>
                  <a:lnTo>
                    <a:pt x="59" y="4144"/>
                  </a:lnTo>
                  <a:lnTo>
                    <a:pt x="68" y="4127"/>
                  </a:lnTo>
                  <a:lnTo>
                    <a:pt x="76" y="4110"/>
                  </a:lnTo>
                  <a:lnTo>
                    <a:pt x="93" y="4094"/>
                  </a:lnTo>
                  <a:lnTo>
                    <a:pt x="101" y="4077"/>
                  </a:lnTo>
                  <a:lnTo>
                    <a:pt x="109" y="4060"/>
                  </a:lnTo>
                  <a:lnTo>
                    <a:pt x="126" y="4043"/>
                  </a:lnTo>
                  <a:lnTo>
                    <a:pt x="143" y="4027"/>
                  </a:lnTo>
                  <a:lnTo>
                    <a:pt x="151" y="4018"/>
                  </a:lnTo>
                  <a:lnTo>
                    <a:pt x="168" y="4002"/>
                  </a:lnTo>
                  <a:lnTo>
                    <a:pt x="176" y="3985"/>
                  </a:lnTo>
                  <a:lnTo>
                    <a:pt x="193" y="3968"/>
                  </a:lnTo>
                  <a:lnTo>
                    <a:pt x="210" y="3960"/>
                  </a:lnTo>
                  <a:lnTo>
                    <a:pt x="226" y="3943"/>
                  </a:lnTo>
                  <a:lnTo>
                    <a:pt x="243" y="3926"/>
                  </a:lnTo>
                  <a:lnTo>
                    <a:pt x="260" y="3918"/>
                  </a:lnTo>
                  <a:lnTo>
                    <a:pt x="268" y="3901"/>
                  </a:lnTo>
                  <a:lnTo>
                    <a:pt x="301" y="3876"/>
                  </a:lnTo>
                  <a:lnTo>
                    <a:pt x="335" y="3851"/>
                  </a:lnTo>
                  <a:lnTo>
                    <a:pt x="368" y="3826"/>
                  </a:lnTo>
                  <a:lnTo>
                    <a:pt x="402" y="3810"/>
                  </a:lnTo>
                  <a:lnTo>
                    <a:pt x="443" y="3784"/>
                  </a:lnTo>
                  <a:lnTo>
                    <a:pt x="477" y="3759"/>
                  </a:lnTo>
                  <a:lnTo>
                    <a:pt x="510" y="3743"/>
                  </a:lnTo>
                  <a:lnTo>
                    <a:pt x="544" y="3718"/>
                  </a:lnTo>
                  <a:lnTo>
                    <a:pt x="585" y="3701"/>
                  </a:lnTo>
                  <a:lnTo>
                    <a:pt x="619" y="3676"/>
                  </a:lnTo>
                  <a:lnTo>
                    <a:pt x="652" y="3659"/>
                  </a:lnTo>
                  <a:lnTo>
                    <a:pt x="719" y="3626"/>
                  </a:lnTo>
                  <a:lnTo>
                    <a:pt x="786" y="3592"/>
                  </a:lnTo>
                  <a:lnTo>
                    <a:pt x="903" y="3534"/>
                  </a:lnTo>
                  <a:lnTo>
                    <a:pt x="953" y="3509"/>
                  </a:lnTo>
                  <a:lnTo>
                    <a:pt x="978" y="3492"/>
                  </a:lnTo>
                  <a:lnTo>
                    <a:pt x="995" y="3484"/>
                  </a:lnTo>
                  <a:lnTo>
                    <a:pt x="1062" y="3450"/>
                  </a:lnTo>
                  <a:lnTo>
                    <a:pt x="1128" y="3417"/>
                  </a:lnTo>
                  <a:lnTo>
                    <a:pt x="1187" y="3383"/>
                  </a:lnTo>
                  <a:lnTo>
                    <a:pt x="1254" y="3342"/>
                  </a:lnTo>
                  <a:lnTo>
                    <a:pt x="1321" y="3308"/>
                  </a:lnTo>
                  <a:lnTo>
                    <a:pt x="1379" y="3275"/>
                  </a:lnTo>
                  <a:lnTo>
                    <a:pt x="1446" y="3241"/>
                  </a:lnTo>
                  <a:lnTo>
                    <a:pt x="1513" y="3208"/>
                  </a:lnTo>
                  <a:lnTo>
                    <a:pt x="1571" y="3183"/>
                  </a:lnTo>
                  <a:lnTo>
                    <a:pt x="1638" y="3150"/>
                  </a:lnTo>
                  <a:lnTo>
                    <a:pt x="1705" y="3116"/>
                  </a:lnTo>
                  <a:lnTo>
                    <a:pt x="1763" y="3083"/>
                  </a:lnTo>
                  <a:lnTo>
                    <a:pt x="1830" y="3058"/>
                  </a:lnTo>
                  <a:lnTo>
                    <a:pt x="1897" y="3024"/>
                  </a:lnTo>
                  <a:lnTo>
                    <a:pt x="1956" y="2999"/>
                  </a:lnTo>
                  <a:lnTo>
                    <a:pt x="2022" y="2966"/>
                  </a:lnTo>
                  <a:lnTo>
                    <a:pt x="2089" y="2941"/>
                  </a:lnTo>
                  <a:lnTo>
                    <a:pt x="2156" y="2907"/>
                  </a:lnTo>
                  <a:lnTo>
                    <a:pt x="2215" y="2882"/>
                  </a:lnTo>
                  <a:lnTo>
                    <a:pt x="2281" y="2857"/>
                  </a:lnTo>
                  <a:lnTo>
                    <a:pt x="2348" y="2832"/>
                  </a:lnTo>
                  <a:lnTo>
                    <a:pt x="2415" y="2799"/>
                  </a:lnTo>
                  <a:lnTo>
                    <a:pt x="2473" y="2774"/>
                  </a:lnTo>
                  <a:lnTo>
                    <a:pt x="2540" y="2749"/>
                  </a:lnTo>
                  <a:lnTo>
                    <a:pt x="2607" y="2724"/>
                  </a:lnTo>
                  <a:lnTo>
                    <a:pt x="2674" y="2707"/>
                  </a:lnTo>
                  <a:lnTo>
                    <a:pt x="2741" y="2682"/>
                  </a:lnTo>
                  <a:lnTo>
                    <a:pt x="2808" y="2657"/>
                  </a:lnTo>
                  <a:lnTo>
                    <a:pt x="2866" y="2632"/>
                  </a:lnTo>
                  <a:lnTo>
                    <a:pt x="2933" y="2615"/>
                  </a:lnTo>
                  <a:lnTo>
                    <a:pt x="3000" y="2590"/>
                  </a:lnTo>
                  <a:lnTo>
                    <a:pt x="3067" y="2565"/>
                  </a:lnTo>
                  <a:lnTo>
                    <a:pt x="3133" y="2548"/>
                  </a:lnTo>
                  <a:lnTo>
                    <a:pt x="3200" y="2531"/>
                  </a:lnTo>
                  <a:lnTo>
                    <a:pt x="3267" y="2506"/>
                  </a:lnTo>
                  <a:lnTo>
                    <a:pt x="3334" y="2490"/>
                  </a:lnTo>
                  <a:lnTo>
                    <a:pt x="3401" y="2473"/>
                  </a:lnTo>
                  <a:lnTo>
                    <a:pt x="3476" y="2456"/>
                  </a:lnTo>
                  <a:lnTo>
                    <a:pt x="3543" y="2439"/>
                  </a:lnTo>
                  <a:lnTo>
                    <a:pt x="3610" y="2423"/>
                  </a:lnTo>
                  <a:lnTo>
                    <a:pt x="3676" y="2406"/>
                  </a:lnTo>
                  <a:lnTo>
                    <a:pt x="3743" y="2389"/>
                  </a:lnTo>
                  <a:lnTo>
                    <a:pt x="3810" y="2373"/>
                  </a:lnTo>
                  <a:lnTo>
                    <a:pt x="3885" y="2364"/>
                  </a:lnTo>
                  <a:lnTo>
                    <a:pt x="3952" y="2348"/>
                  </a:lnTo>
                  <a:lnTo>
                    <a:pt x="4019" y="2331"/>
                  </a:lnTo>
                  <a:lnTo>
                    <a:pt x="4086" y="2323"/>
                  </a:lnTo>
                  <a:lnTo>
                    <a:pt x="4119" y="2323"/>
                  </a:lnTo>
                  <a:lnTo>
                    <a:pt x="4036" y="2306"/>
                  </a:lnTo>
                  <a:lnTo>
                    <a:pt x="3952" y="2281"/>
                  </a:lnTo>
                  <a:lnTo>
                    <a:pt x="3860" y="2256"/>
                  </a:lnTo>
                  <a:lnTo>
                    <a:pt x="3768" y="2231"/>
                  </a:lnTo>
                  <a:lnTo>
                    <a:pt x="3668" y="2206"/>
                  </a:lnTo>
                  <a:lnTo>
                    <a:pt x="3568" y="2180"/>
                  </a:lnTo>
                  <a:lnTo>
                    <a:pt x="3518" y="2164"/>
                  </a:lnTo>
                  <a:lnTo>
                    <a:pt x="3459" y="2147"/>
                  </a:lnTo>
                  <a:lnTo>
                    <a:pt x="3409" y="2130"/>
                  </a:lnTo>
                  <a:lnTo>
                    <a:pt x="3359" y="2114"/>
                  </a:lnTo>
                  <a:lnTo>
                    <a:pt x="3301" y="2097"/>
                  </a:lnTo>
                  <a:lnTo>
                    <a:pt x="3250" y="2080"/>
                  </a:lnTo>
                  <a:lnTo>
                    <a:pt x="3192" y="2064"/>
                  </a:lnTo>
                  <a:lnTo>
                    <a:pt x="3133" y="2047"/>
                  </a:lnTo>
                  <a:lnTo>
                    <a:pt x="3083" y="2022"/>
                  </a:lnTo>
                  <a:lnTo>
                    <a:pt x="3025" y="2005"/>
                  </a:lnTo>
                  <a:lnTo>
                    <a:pt x="2975" y="1980"/>
                  </a:lnTo>
                  <a:lnTo>
                    <a:pt x="2916" y="1963"/>
                  </a:lnTo>
                  <a:lnTo>
                    <a:pt x="2866" y="1938"/>
                  </a:lnTo>
                  <a:lnTo>
                    <a:pt x="2808" y="1922"/>
                  </a:lnTo>
                  <a:lnTo>
                    <a:pt x="2758" y="1896"/>
                  </a:lnTo>
                  <a:lnTo>
                    <a:pt x="2699" y="1871"/>
                  </a:lnTo>
                  <a:lnTo>
                    <a:pt x="2649" y="1846"/>
                  </a:lnTo>
                  <a:lnTo>
                    <a:pt x="2590" y="1821"/>
                  </a:lnTo>
                  <a:lnTo>
                    <a:pt x="2540" y="1796"/>
                  </a:lnTo>
                  <a:lnTo>
                    <a:pt x="2490" y="1771"/>
                  </a:lnTo>
                  <a:lnTo>
                    <a:pt x="2440" y="1738"/>
                  </a:lnTo>
                  <a:lnTo>
                    <a:pt x="2390" y="1713"/>
                  </a:lnTo>
                  <a:lnTo>
                    <a:pt x="2340" y="1679"/>
                  </a:lnTo>
                  <a:lnTo>
                    <a:pt x="2315" y="1671"/>
                  </a:lnTo>
                  <a:lnTo>
                    <a:pt x="2290" y="1654"/>
                  </a:lnTo>
                  <a:lnTo>
                    <a:pt x="2265" y="1637"/>
                  </a:lnTo>
                  <a:lnTo>
                    <a:pt x="2240" y="1621"/>
                  </a:lnTo>
                  <a:lnTo>
                    <a:pt x="2215" y="1604"/>
                  </a:lnTo>
                  <a:lnTo>
                    <a:pt x="2189" y="1587"/>
                  </a:lnTo>
                  <a:lnTo>
                    <a:pt x="2164" y="1571"/>
                  </a:lnTo>
                  <a:lnTo>
                    <a:pt x="2148" y="1554"/>
                  </a:lnTo>
                  <a:lnTo>
                    <a:pt x="2123" y="1537"/>
                  </a:lnTo>
                  <a:lnTo>
                    <a:pt x="2098" y="1521"/>
                  </a:lnTo>
                  <a:lnTo>
                    <a:pt x="2072" y="1504"/>
                  </a:lnTo>
                  <a:lnTo>
                    <a:pt x="2056" y="1487"/>
                  </a:lnTo>
                  <a:lnTo>
                    <a:pt x="2031" y="1470"/>
                  </a:lnTo>
                  <a:lnTo>
                    <a:pt x="2014" y="1454"/>
                  </a:lnTo>
                  <a:lnTo>
                    <a:pt x="1989" y="1429"/>
                  </a:lnTo>
                  <a:lnTo>
                    <a:pt x="1972" y="1412"/>
                  </a:lnTo>
                  <a:lnTo>
                    <a:pt x="1947" y="1395"/>
                  </a:lnTo>
                  <a:lnTo>
                    <a:pt x="1930" y="1370"/>
                  </a:lnTo>
                  <a:lnTo>
                    <a:pt x="1905" y="1353"/>
                  </a:lnTo>
                  <a:lnTo>
                    <a:pt x="1889" y="1328"/>
                  </a:lnTo>
                  <a:lnTo>
                    <a:pt x="1872" y="1312"/>
                  </a:lnTo>
                  <a:lnTo>
                    <a:pt x="1855" y="1287"/>
                  </a:lnTo>
                  <a:lnTo>
                    <a:pt x="1839" y="1270"/>
                  </a:lnTo>
                  <a:lnTo>
                    <a:pt x="1822" y="1245"/>
                  </a:lnTo>
                  <a:lnTo>
                    <a:pt x="1797" y="1228"/>
                  </a:lnTo>
                  <a:lnTo>
                    <a:pt x="1780" y="1203"/>
                  </a:lnTo>
                  <a:lnTo>
                    <a:pt x="1763" y="1178"/>
                  </a:lnTo>
                  <a:lnTo>
                    <a:pt x="1755" y="1161"/>
                  </a:lnTo>
                  <a:lnTo>
                    <a:pt x="1738" y="1136"/>
                  </a:lnTo>
                  <a:lnTo>
                    <a:pt x="1722" y="1111"/>
                  </a:lnTo>
                  <a:lnTo>
                    <a:pt x="1705" y="1086"/>
                  </a:lnTo>
                  <a:lnTo>
                    <a:pt x="1697" y="1061"/>
                  </a:lnTo>
                  <a:lnTo>
                    <a:pt x="1680" y="1036"/>
                  </a:lnTo>
                  <a:lnTo>
                    <a:pt x="1671" y="1011"/>
                  </a:lnTo>
                  <a:lnTo>
                    <a:pt x="1655" y="986"/>
                  </a:lnTo>
                  <a:lnTo>
                    <a:pt x="1646" y="961"/>
                  </a:lnTo>
                  <a:lnTo>
                    <a:pt x="1638" y="936"/>
                  </a:lnTo>
                  <a:lnTo>
                    <a:pt x="1630" y="911"/>
                  </a:lnTo>
                  <a:lnTo>
                    <a:pt x="1613" y="886"/>
                  </a:lnTo>
                  <a:lnTo>
                    <a:pt x="1613" y="852"/>
                  </a:lnTo>
                  <a:lnTo>
                    <a:pt x="1605" y="827"/>
                  </a:lnTo>
                  <a:lnTo>
                    <a:pt x="1596" y="802"/>
                  </a:lnTo>
                  <a:lnTo>
                    <a:pt x="1588" y="769"/>
                  </a:lnTo>
                  <a:lnTo>
                    <a:pt x="1580" y="744"/>
                  </a:lnTo>
                  <a:lnTo>
                    <a:pt x="1580" y="719"/>
                  </a:lnTo>
                  <a:lnTo>
                    <a:pt x="1580" y="685"/>
                  </a:lnTo>
                  <a:lnTo>
                    <a:pt x="1580" y="660"/>
                  </a:lnTo>
                  <a:lnTo>
                    <a:pt x="1580" y="627"/>
                  </a:lnTo>
                  <a:lnTo>
                    <a:pt x="1580" y="510"/>
                  </a:lnTo>
                  <a:lnTo>
                    <a:pt x="1580" y="476"/>
                  </a:lnTo>
                  <a:lnTo>
                    <a:pt x="1580" y="443"/>
                  </a:lnTo>
                  <a:lnTo>
                    <a:pt x="1580" y="426"/>
                  </a:lnTo>
                  <a:lnTo>
                    <a:pt x="1580" y="409"/>
                  </a:lnTo>
                  <a:lnTo>
                    <a:pt x="1580" y="401"/>
                  </a:lnTo>
                  <a:lnTo>
                    <a:pt x="1580" y="384"/>
                  </a:lnTo>
                  <a:lnTo>
                    <a:pt x="1580" y="368"/>
                  </a:lnTo>
                  <a:lnTo>
                    <a:pt x="1588" y="351"/>
                  </a:lnTo>
                  <a:lnTo>
                    <a:pt x="1596" y="334"/>
                  </a:lnTo>
                  <a:lnTo>
                    <a:pt x="1605" y="326"/>
                  </a:lnTo>
                  <a:lnTo>
                    <a:pt x="1613" y="309"/>
                  </a:lnTo>
                  <a:lnTo>
                    <a:pt x="1621" y="301"/>
                  </a:lnTo>
                  <a:lnTo>
                    <a:pt x="1630" y="284"/>
                  </a:lnTo>
                  <a:lnTo>
                    <a:pt x="1638" y="267"/>
                  </a:lnTo>
                  <a:lnTo>
                    <a:pt x="1655" y="251"/>
                  </a:lnTo>
                  <a:lnTo>
                    <a:pt x="1671" y="226"/>
                  </a:lnTo>
                  <a:lnTo>
                    <a:pt x="1697" y="209"/>
                  </a:lnTo>
                  <a:lnTo>
                    <a:pt x="1713" y="192"/>
                  </a:lnTo>
                  <a:lnTo>
                    <a:pt x="1738" y="176"/>
                  </a:lnTo>
                  <a:lnTo>
                    <a:pt x="1763" y="167"/>
                  </a:lnTo>
                  <a:lnTo>
                    <a:pt x="1780" y="150"/>
                  </a:lnTo>
                  <a:lnTo>
                    <a:pt x="1805" y="142"/>
                  </a:lnTo>
                  <a:lnTo>
                    <a:pt x="1830" y="134"/>
                  </a:lnTo>
                  <a:lnTo>
                    <a:pt x="1847" y="125"/>
                  </a:lnTo>
                  <a:lnTo>
                    <a:pt x="1872" y="109"/>
                  </a:lnTo>
                  <a:lnTo>
                    <a:pt x="1897" y="100"/>
                  </a:lnTo>
                  <a:lnTo>
                    <a:pt x="1922" y="100"/>
                  </a:lnTo>
                  <a:lnTo>
                    <a:pt x="1930" y="100"/>
                  </a:lnTo>
                  <a:lnTo>
                    <a:pt x="1947" y="92"/>
                  </a:lnTo>
                  <a:lnTo>
                    <a:pt x="1972" y="84"/>
                  </a:lnTo>
                  <a:lnTo>
                    <a:pt x="1989" y="75"/>
                  </a:lnTo>
                  <a:lnTo>
                    <a:pt x="2014" y="75"/>
                  </a:lnTo>
                  <a:lnTo>
                    <a:pt x="2039" y="75"/>
                  </a:lnTo>
                  <a:lnTo>
                    <a:pt x="2064" y="75"/>
                  </a:lnTo>
                  <a:lnTo>
                    <a:pt x="2089" y="75"/>
                  </a:lnTo>
                  <a:lnTo>
                    <a:pt x="2114" y="75"/>
                  </a:lnTo>
                  <a:lnTo>
                    <a:pt x="2139" y="75"/>
                  </a:lnTo>
                  <a:lnTo>
                    <a:pt x="2189" y="67"/>
                  </a:lnTo>
                  <a:lnTo>
                    <a:pt x="2240" y="67"/>
                  </a:lnTo>
                  <a:lnTo>
                    <a:pt x="2290" y="67"/>
                  </a:lnTo>
                  <a:lnTo>
                    <a:pt x="2348" y="67"/>
                  </a:lnTo>
                  <a:lnTo>
                    <a:pt x="2390" y="67"/>
                  </a:lnTo>
                  <a:lnTo>
                    <a:pt x="2440" y="67"/>
                  </a:lnTo>
                  <a:lnTo>
                    <a:pt x="2624" y="6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241;p14">
              <a:extLst>
                <a:ext uri="{FF2B5EF4-FFF2-40B4-BE49-F238E27FC236}">
                  <a16:creationId xmlns:a16="http://schemas.microsoft.com/office/drawing/2014/main" id="{68F24341-3DA3-25F2-1D1C-4B06D74B92EF}"/>
                </a:ext>
              </a:extLst>
            </p:cNvPr>
            <p:cNvSpPr/>
            <p:nvPr/>
          </p:nvSpPr>
          <p:spPr>
            <a:xfrm>
              <a:off x="6456020" y="4546805"/>
              <a:ext cx="278207" cy="311996"/>
            </a:xfrm>
            <a:custGeom>
              <a:avLst/>
              <a:gdLst/>
              <a:ahLst/>
              <a:cxnLst/>
              <a:rect l="l" t="t" r="r" b="b"/>
              <a:pathLst>
                <a:path w="5640" h="6325" extrusionOk="0">
                  <a:moveTo>
                    <a:pt x="1212" y="1162"/>
                  </a:moveTo>
                  <a:lnTo>
                    <a:pt x="1237" y="1162"/>
                  </a:lnTo>
                  <a:lnTo>
                    <a:pt x="1254" y="1162"/>
                  </a:lnTo>
                  <a:lnTo>
                    <a:pt x="1279" y="1162"/>
                  </a:lnTo>
                  <a:lnTo>
                    <a:pt x="1304" y="1162"/>
                  </a:lnTo>
                  <a:lnTo>
                    <a:pt x="1321" y="1162"/>
                  </a:lnTo>
                  <a:lnTo>
                    <a:pt x="1346" y="1162"/>
                  </a:lnTo>
                  <a:lnTo>
                    <a:pt x="1371" y="1162"/>
                  </a:lnTo>
                  <a:lnTo>
                    <a:pt x="1388" y="1171"/>
                  </a:lnTo>
                  <a:lnTo>
                    <a:pt x="1413" y="1179"/>
                  </a:lnTo>
                  <a:lnTo>
                    <a:pt x="1429" y="1179"/>
                  </a:lnTo>
                  <a:lnTo>
                    <a:pt x="1454" y="1187"/>
                  </a:lnTo>
                  <a:lnTo>
                    <a:pt x="1479" y="1196"/>
                  </a:lnTo>
                  <a:lnTo>
                    <a:pt x="1496" y="1204"/>
                  </a:lnTo>
                  <a:lnTo>
                    <a:pt x="1521" y="1212"/>
                  </a:lnTo>
                  <a:lnTo>
                    <a:pt x="1546" y="1221"/>
                  </a:lnTo>
                  <a:lnTo>
                    <a:pt x="1563" y="1237"/>
                  </a:lnTo>
                  <a:lnTo>
                    <a:pt x="1588" y="1246"/>
                  </a:lnTo>
                  <a:lnTo>
                    <a:pt x="1605" y="1254"/>
                  </a:lnTo>
                  <a:lnTo>
                    <a:pt x="1630" y="1271"/>
                  </a:lnTo>
                  <a:lnTo>
                    <a:pt x="1655" y="1279"/>
                  </a:lnTo>
                  <a:lnTo>
                    <a:pt x="1672" y="1296"/>
                  </a:lnTo>
                  <a:lnTo>
                    <a:pt x="1697" y="1304"/>
                  </a:lnTo>
                  <a:lnTo>
                    <a:pt x="1722" y="1321"/>
                  </a:lnTo>
                  <a:lnTo>
                    <a:pt x="1747" y="1338"/>
                  </a:lnTo>
                  <a:lnTo>
                    <a:pt x="1772" y="1354"/>
                  </a:lnTo>
                  <a:lnTo>
                    <a:pt x="1797" y="1371"/>
                  </a:lnTo>
                  <a:lnTo>
                    <a:pt x="1822" y="1396"/>
                  </a:lnTo>
                  <a:lnTo>
                    <a:pt x="1847" y="1413"/>
                  </a:lnTo>
                  <a:lnTo>
                    <a:pt x="1872" y="1430"/>
                  </a:lnTo>
                  <a:lnTo>
                    <a:pt x="1897" y="1455"/>
                  </a:lnTo>
                  <a:lnTo>
                    <a:pt x="1922" y="1471"/>
                  </a:lnTo>
                  <a:lnTo>
                    <a:pt x="1947" y="1488"/>
                  </a:lnTo>
                  <a:lnTo>
                    <a:pt x="1972" y="1513"/>
                  </a:lnTo>
                  <a:lnTo>
                    <a:pt x="1997" y="1530"/>
                  </a:lnTo>
                  <a:lnTo>
                    <a:pt x="2022" y="1555"/>
                  </a:lnTo>
                  <a:lnTo>
                    <a:pt x="2048" y="1572"/>
                  </a:lnTo>
                  <a:lnTo>
                    <a:pt x="2073" y="1597"/>
                  </a:lnTo>
                  <a:lnTo>
                    <a:pt x="2089" y="1622"/>
                  </a:lnTo>
                  <a:lnTo>
                    <a:pt x="2114" y="1638"/>
                  </a:lnTo>
                  <a:lnTo>
                    <a:pt x="2139" y="1663"/>
                  </a:lnTo>
                  <a:lnTo>
                    <a:pt x="2156" y="1680"/>
                  </a:lnTo>
                  <a:lnTo>
                    <a:pt x="2181" y="1705"/>
                  </a:lnTo>
                  <a:lnTo>
                    <a:pt x="2206" y="1730"/>
                  </a:lnTo>
                  <a:lnTo>
                    <a:pt x="2223" y="1755"/>
                  </a:lnTo>
                  <a:lnTo>
                    <a:pt x="2248" y="1772"/>
                  </a:lnTo>
                  <a:lnTo>
                    <a:pt x="2290" y="1822"/>
                  </a:lnTo>
                  <a:lnTo>
                    <a:pt x="2332" y="1872"/>
                  </a:lnTo>
                  <a:lnTo>
                    <a:pt x="2373" y="1922"/>
                  </a:lnTo>
                  <a:lnTo>
                    <a:pt x="2415" y="1964"/>
                  </a:lnTo>
                  <a:lnTo>
                    <a:pt x="2449" y="2014"/>
                  </a:lnTo>
                  <a:lnTo>
                    <a:pt x="2490" y="2073"/>
                  </a:lnTo>
                  <a:lnTo>
                    <a:pt x="2532" y="2123"/>
                  </a:lnTo>
                  <a:lnTo>
                    <a:pt x="2565" y="2173"/>
                  </a:lnTo>
                  <a:lnTo>
                    <a:pt x="2599" y="2223"/>
                  </a:lnTo>
                  <a:lnTo>
                    <a:pt x="2641" y="2273"/>
                  </a:lnTo>
                  <a:lnTo>
                    <a:pt x="2674" y="2332"/>
                  </a:lnTo>
                  <a:lnTo>
                    <a:pt x="2707" y="2382"/>
                  </a:lnTo>
                  <a:lnTo>
                    <a:pt x="2741" y="2440"/>
                  </a:lnTo>
                  <a:lnTo>
                    <a:pt x="2783" y="2490"/>
                  </a:lnTo>
                  <a:lnTo>
                    <a:pt x="2816" y="2549"/>
                  </a:lnTo>
                  <a:lnTo>
                    <a:pt x="2850" y="2599"/>
                  </a:lnTo>
                  <a:lnTo>
                    <a:pt x="2883" y="2658"/>
                  </a:lnTo>
                  <a:lnTo>
                    <a:pt x="2916" y="2716"/>
                  </a:lnTo>
                  <a:lnTo>
                    <a:pt x="2941" y="2766"/>
                  </a:lnTo>
                  <a:lnTo>
                    <a:pt x="2975" y="2816"/>
                  </a:lnTo>
                  <a:lnTo>
                    <a:pt x="2975" y="2808"/>
                  </a:lnTo>
                  <a:lnTo>
                    <a:pt x="2941" y="2733"/>
                  </a:lnTo>
                  <a:lnTo>
                    <a:pt x="2916" y="2649"/>
                  </a:lnTo>
                  <a:lnTo>
                    <a:pt x="2900" y="2574"/>
                  </a:lnTo>
                  <a:lnTo>
                    <a:pt x="2875" y="2499"/>
                  </a:lnTo>
                  <a:lnTo>
                    <a:pt x="2850" y="2415"/>
                  </a:lnTo>
                  <a:lnTo>
                    <a:pt x="2824" y="2340"/>
                  </a:lnTo>
                  <a:lnTo>
                    <a:pt x="2808" y="2257"/>
                  </a:lnTo>
                  <a:lnTo>
                    <a:pt x="2783" y="2181"/>
                  </a:lnTo>
                  <a:lnTo>
                    <a:pt x="2766" y="2098"/>
                  </a:lnTo>
                  <a:lnTo>
                    <a:pt x="2749" y="2023"/>
                  </a:lnTo>
                  <a:lnTo>
                    <a:pt x="2724" y="1939"/>
                  </a:lnTo>
                  <a:lnTo>
                    <a:pt x="2707" y="1864"/>
                  </a:lnTo>
                  <a:lnTo>
                    <a:pt x="2691" y="1780"/>
                  </a:lnTo>
                  <a:lnTo>
                    <a:pt x="2682" y="1697"/>
                  </a:lnTo>
                  <a:lnTo>
                    <a:pt x="2666" y="1622"/>
                  </a:lnTo>
                  <a:lnTo>
                    <a:pt x="2649" y="1538"/>
                  </a:lnTo>
                  <a:lnTo>
                    <a:pt x="2641" y="1455"/>
                  </a:lnTo>
                  <a:lnTo>
                    <a:pt x="2632" y="1371"/>
                  </a:lnTo>
                  <a:lnTo>
                    <a:pt x="2624" y="1329"/>
                  </a:lnTo>
                  <a:lnTo>
                    <a:pt x="2624" y="1288"/>
                  </a:lnTo>
                  <a:lnTo>
                    <a:pt x="2624" y="1254"/>
                  </a:lnTo>
                  <a:lnTo>
                    <a:pt x="2624" y="1212"/>
                  </a:lnTo>
                  <a:lnTo>
                    <a:pt x="2624" y="1171"/>
                  </a:lnTo>
                  <a:lnTo>
                    <a:pt x="2624" y="1129"/>
                  </a:lnTo>
                  <a:lnTo>
                    <a:pt x="2624" y="1087"/>
                  </a:lnTo>
                  <a:lnTo>
                    <a:pt x="2624" y="845"/>
                  </a:lnTo>
                  <a:lnTo>
                    <a:pt x="2624" y="803"/>
                  </a:lnTo>
                  <a:lnTo>
                    <a:pt x="2624" y="761"/>
                  </a:lnTo>
                  <a:lnTo>
                    <a:pt x="2624" y="711"/>
                  </a:lnTo>
                  <a:lnTo>
                    <a:pt x="2624" y="669"/>
                  </a:lnTo>
                  <a:lnTo>
                    <a:pt x="2632" y="619"/>
                  </a:lnTo>
                  <a:lnTo>
                    <a:pt x="2632" y="577"/>
                  </a:lnTo>
                  <a:lnTo>
                    <a:pt x="2632" y="552"/>
                  </a:lnTo>
                  <a:lnTo>
                    <a:pt x="2632" y="527"/>
                  </a:lnTo>
                  <a:lnTo>
                    <a:pt x="2632" y="502"/>
                  </a:lnTo>
                  <a:lnTo>
                    <a:pt x="2632" y="477"/>
                  </a:lnTo>
                  <a:lnTo>
                    <a:pt x="2641" y="452"/>
                  </a:lnTo>
                  <a:lnTo>
                    <a:pt x="2649" y="435"/>
                  </a:lnTo>
                  <a:lnTo>
                    <a:pt x="2649" y="410"/>
                  </a:lnTo>
                  <a:lnTo>
                    <a:pt x="2657" y="385"/>
                  </a:lnTo>
                  <a:lnTo>
                    <a:pt x="2666" y="360"/>
                  </a:lnTo>
                  <a:lnTo>
                    <a:pt x="2674" y="344"/>
                  </a:lnTo>
                  <a:lnTo>
                    <a:pt x="2682" y="318"/>
                  </a:lnTo>
                  <a:lnTo>
                    <a:pt x="2691" y="293"/>
                  </a:lnTo>
                  <a:lnTo>
                    <a:pt x="2699" y="277"/>
                  </a:lnTo>
                  <a:lnTo>
                    <a:pt x="2707" y="252"/>
                  </a:lnTo>
                  <a:lnTo>
                    <a:pt x="2716" y="227"/>
                  </a:lnTo>
                  <a:lnTo>
                    <a:pt x="2733" y="210"/>
                  </a:lnTo>
                  <a:lnTo>
                    <a:pt x="2741" y="185"/>
                  </a:lnTo>
                  <a:lnTo>
                    <a:pt x="2758" y="168"/>
                  </a:lnTo>
                  <a:lnTo>
                    <a:pt x="2766" y="143"/>
                  </a:lnTo>
                  <a:lnTo>
                    <a:pt x="2783" y="126"/>
                  </a:lnTo>
                  <a:lnTo>
                    <a:pt x="2799" y="110"/>
                  </a:lnTo>
                  <a:lnTo>
                    <a:pt x="2816" y="85"/>
                  </a:lnTo>
                  <a:lnTo>
                    <a:pt x="2833" y="68"/>
                  </a:lnTo>
                  <a:lnTo>
                    <a:pt x="2858" y="51"/>
                  </a:lnTo>
                  <a:lnTo>
                    <a:pt x="2875" y="34"/>
                  </a:lnTo>
                  <a:lnTo>
                    <a:pt x="2900" y="26"/>
                  </a:lnTo>
                  <a:lnTo>
                    <a:pt x="2925" y="9"/>
                  </a:lnTo>
                  <a:lnTo>
                    <a:pt x="2933" y="1"/>
                  </a:lnTo>
                  <a:lnTo>
                    <a:pt x="2950" y="1"/>
                  </a:lnTo>
                  <a:lnTo>
                    <a:pt x="2958" y="1"/>
                  </a:lnTo>
                  <a:lnTo>
                    <a:pt x="2975" y="1"/>
                  </a:lnTo>
                  <a:lnTo>
                    <a:pt x="2992" y="1"/>
                  </a:lnTo>
                  <a:lnTo>
                    <a:pt x="3000" y="1"/>
                  </a:lnTo>
                  <a:lnTo>
                    <a:pt x="3017" y="1"/>
                  </a:lnTo>
                  <a:lnTo>
                    <a:pt x="3033" y="1"/>
                  </a:lnTo>
                  <a:lnTo>
                    <a:pt x="3042" y="1"/>
                  </a:lnTo>
                  <a:lnTo>
                    <a:pt x="3150" y="1"/>
                  </a:lnTo>
                  <a:lnTo>
                    <a:pt x="3167" y="1"/>
                  </a:lnTo>
                  <a:lnTo>
                    <a:pt x="3184" y="1"/>
                  </a:lnTo>
                  <a:lnTo>
                    <a:pt x="3200" y="1"/>
                  </a:lnTo>
                  <a:lnTo>
                    <a:pt x="3217" y="1"/>
                  </a:lnTo>
                  <a:lnTo>
                    <a:pt x="3251" y="1"/>
                  </a:lnTo>
                  <a:lnTo>
                    <a:pt x="3276" y="9"/>
                  </a:lnTo>
                  <a:lnTo>
                    <a:pt x="3309" y="26"/>
                  </a:lnTo>
                  <a:lnTo>
                    <a:pt x="3342" y="34"/>
                  </a:lnTo>
                  <a:lnTo>
                    <a:pt x="3376" y="43"/>
                  </a:lnTo>
                  <a:lnTo>
                    <a:pt x="3401" y="59"/>
                  </a:lnTo>
                  <a:lnTo>
                    <a:pt x="3434" y="76"/>
                  </a:lnTo>
                  <a:lnTo>
                    <a:pt x="3459" y="93"/>
                  </a:lnTo>
                  <a:lnTo>
                    <a:pt x="3493" y="101"/>
                  </a:lnTo>
                  <a:lnTo>
                    <a:pt x="3518" y="118"/>
                  </a:lnTo>
                  <a:lnTo>
                    <a:pt x="3543" y="143"/>
                  </a:lnTo>
                  <a:lnTo>
                    <a:pt x="3576" y="160"/>
                  </a:lnTo>
                  <a:lnTo>
                    <a:pt x="3601" y="176"/>
                  </a:lnTo>
                  <a:lnTo>
                    <a:pt x="3626" y="201"/>
                  </a:lnTo>
                  <a:lnTo>
                    <a:pt x="3652" y="218"/>
                  </a:lnTo>
                  <a:lnTo>
                    <a:pt x="3677" y="243"/>
                  </a:lnTo>
                  <a:lnTo>
                    <a:pt x="3702" y="260"/>
                  </a:lnTo>
                  <a:lnTo>
                    <a:pt x="3727" y="285"/>
                  </a:lnTo>
                  <a:lnTo>
                    <a:pt x="3752" y="310"/>
                  </a:lnTo>
                  <a:lnTo>
                    <a:pt x="3777" y="327"/>
                  </a:lnTo>
                  <a:lnTo>
                    <a:pt x="3802" y="352"/>
                  </a:lnTo>
                  <a:lnTo>
                    <a:pt x="3827" y="377"/>
                  </a:lnTo>
                  <a:lnTo>
                    <a:pt x="3844" y="402"/>
                  </a:lnTo>
                  <a:lnTo>
                    <a:pt x="3869" y="427"/>
                  </a:lnTo>
                  <a:lnTo>
                    <a:pt x="3894" y="452"/>
                  </a:lnTo>
                  <a:lnTo>
                    <a:pt x="3910" y="486"/>
                  </a:lnTo>
                  <a:lnTo>
                    <a:pt x="3936" y="511"/>
                  </a:lnTo>
                  <a:lnTo>
                    <a:pt x="3952" y="536"/>
                  </a:lnTo>
                  <a:lnTo>
                    <a:pt x="3977" y="561"/>
                  </a:lnTo>
                  <a:lnTo>
                    <a:pt x="3994" y="586"/>
                  </a:lnTo>
                  <a:lnTo>
                    <a:pt x="4019" y="619"/>
                  </a:lnTo>
                  <a:lnTo>
                    <a:pt x="4036" y="644"/>
                  </a:lnTo>
                  <a:lnTo>
                    <a:pt x="4061" y="669"/>
                  </a:lnTo>
                  <a:lnTo>
                    <a:pt x="4078" y="694"/>
                  </a:lnTo>
                  <a:lnTo>
                    <a:pt x="4094" y="728"/>
                  </a:lnTo>
                  <a:lnTo>
                    <a:pt x="4119" y="753"/>
                  </a:lnTo>
                  <a:lnTo>
                    <a:pt x="4136" y="778"/>
                  </a:lnTo>
                  <a:lnTo>
                    <a:pt x="4169" y="836"/>
                  </a:lnTo>
                  <a:lnTo>
                    <a:pt x="4203" y="895"/>
                  </a:lnTo>
                  <a:lnTo>
                    <a:pt x="4236" y="945"/>
                  </a:lnTo>
                  <a:lnTo>
                    <a:pt x="4270" y="1003"/>
                  </a:lnTo>
                  <a:lnTo>
                    <a:pt x="4303" y="1054"/>
                  </a:lnTo>
                  <a:lnTo>
                    <a:pt x="4328" y="1104"/>
                  </a:lnTo>
                  <a:lnTo>
                    <a:pt x="4353" y="1162"/>
                  </a:lnTo>
                  <a:lnTo>
                    <a:pt x="4387" y="1204"/>
                  </a:lnTo>
                  <a:lnTo>
                    <a:pt x="4403" y="1254"/>
                  </a:lnTo>
                  <a:lnTo>
                    <a:pt x="4428" y="1296"/>
                  </a:lnTo>
                  <a:lnTo>
                    <a:pt x="4453" y="1346"/>
                  </a:lnTo>
                  <a:lnTo>
                    <a:pt x="4470" y="1379"/>
                  </a:lnTo>
                  <a:lnTo>
                    <a:pt x="4487" y="1421"/>
                  </a:lnTo>
                  <a:lnTo>
                    <a:pt x="4504" y="1455"/>
                  </a:lnTo>
                  <a:lnTo>
                    <a:pt x="4520" y="1496"/>
                  </a:lnTo>
                  <a:lnTo>
                    <a:pt x="4537" y="1530"/>
                  </a:lnTo>
                  <a:lnTo>
                    <a:pt x="4570" y="1605"/>
                  </a:lnTo>
                  <a:lnTo>
                    <a:pt x="4596" y="1680"/>
                  </a:lnTo>
                  <a:lnTo>
                    <a:pt x="4629" y="1764"/>
                  </a:lnTo>
                  <a:lnTo>
                    <a:pt x="4654" y="1839"/>
                  </a:lnTo>
                  <a:lnTo>
                    <a:pt x="4687" y="1914"/>
                  </a:lnTo>
                  <a:lnTo>
                    <a:pt x="4712" y="1989"/>
                  </a:lnTo>
                  <a:lnTo>
                    <a:pt x="4738" y="2064"/>
                  </a:lnTo>
                  <a:lnTo>
                    <a:pt x="4763" y="2140"/>
                  </a:lnTo>
                  <a:lnTo>
                    <a:pt x="4788" y="2215"/>
                  </a:lnTo>
                  <a:lnTo>
                    <a:pt x="4804" y="2298"/>
                  </a:lnTo>
                  <a:lnTo>
                    <a:pt x="4829" y="2374"/>
                  </a:lnTo>
                  <a:lnTo>
                    <a:pt x="4838" y="2399"/>
                  </a:lnTo>
                  <a:lnTo>
                    <a:pt x="4846" y="2449"/>
                  </a:lnTo>
                  <a:lnTo>
                    <a:pt x="4871" y="2524"/>
                  </a:lnTo>
                  <a:lnTo>
                    <a:pt x="4888" y="2599"/>
                  </a:lnTo>
                  <a:lnTo>
                    <a:pt x="4905" y="2683"/>
                  </a:lnTo>
                  <a:lnTo>
                    <a:pt x="4930" y="2758"/>
                  </a:lnTo>
                  <a:lnTo>
                    <a:pt x="4946" y="2833"/>
                  </a:lnTo>
                  <a:lnTo>
                    <a:pt x="4963" y="2908"/>
                  </a:lnTo>
                  <a:lnTo>
                    <a:pt x="4980" y="2992"/>
                  </a:lnTo>
                  <a:lnTo>
                    <a:pt x="4997" y="3067"/>
                  </a:lnTo>
                  <a:lnTo>
                    <a:pt x="5005" y="3142"/>
                  </a:lnTo>
                  <a:lnTo>
                    <a:pt x="5022" y="3217"/>
                  </a:lnTo>
                  <a:lnTo>
                    <a:pt x="5038" y="3301"/>
                  </a:lnTo>
                  <a:lnTo>
                    <a:pt x="5055" y="3376"/>
                  </a:lnTo>
                  <a:lnTo>
                    <a:pt x="5080" y="3526"/>
                  </a:lnTo>
                  <a:lnTo>
                    <a:pt x="5105" y="3685"/>
                  </a:lnTo>
                  <a:lnTo>
                    <a:pt x="5139" y="3835"/>
                  </a:lnTo>
                  <a:lnTo>
                    <a:pt x="5189" y="4136"/>
                  </a:lnTo>
                  <a:lnTo>
                    <a:pt x="5189" y="4136"/>
                  </a:lnTo>
                  <a:lnTo>
                    <a:pt x="5214" y="4295"/>
                  </a:lnTo>
                  <a:lnTo>
                    <a:pt x="5239" y="4445"/>
                  </a:lnTo>
                  <a:lnTo>
                    <a:pt x="5264" y="4596"/>
                  </a:lnTo>
                  <a:lnTo>
                    <a:pt x="5281" y="4671"/>
                  </a:lnTo>
                  <a:lnTo>
                    <a:pt x="5289" y="4746"/>
                  </a:lnTo>
                  <a:lnTo>
                    <a:pt x="5306" y="4821"/>
                  </a:lnTo>
                  <a:lnTo>
                    <a:pt x="5322" y="4896"/>
                  </a:lnTo>
                  <a:lnTo>
                    <a:pt x="5339" y="4972"/>
                  </a:lnTo>
                  <a:lnTo>
                    <a:pt x="5356" y="5047"/>
                  </a:lnTo>
                  <a:lnTo>
                    <a:pt x="5372" y="5122"/>
                  </a:lnTo>
                  <a:lnTo>
                    <a:pt x="5389" y="5197"/>
                  </a:lnTo>
                  <a:lnTo>
                    <a:pt x="5406" y="5272"/>
                  </a:lnTo>
                  <a:lnTo>
                    <a:pt x="5423" y="5348"/>
                  </a:lnTo>
                  <a:lnTo>
                    <a:pt x="5439" y="5423"/>
                  </a:lnTo>
                  <a:lnTo>
                    <a:pt x="5456" y="5498"/>
                  </a:lnTo>
                  <a:lnTo>
                    <a:pt x="5481" y="5565"/>
                  </a:lnTo>
                  <a:lnTo>
                    <a:pt x="5498" y="5640"/>
                  </a:lnTo>
                  <a:lnTo>
                    <a:pt x="5506" y="5673"/>
                  </a:lnTo>
                  <a:lnTo>
                    <a:pt x="5514" y="5715"/>
                  </a:lnTo>
                  <a:lnTo>
                    <a:pt x="5531" y="5790"/>
                  </a:lnTo>
                  <a:lnTo>
                    <a:pt x="5548" y="5866"/>
                  </a:lnTo>
                  <a:lnTo>
                    <a:pt x="5565" y="5941"/>
                  </a:lnTo>
                  <a:lnTo>
                    <a:pt x="5581" y="6016"/>
                  </a:lnTo>
                  <a:lnTo>
                    <a:pt x="5598" y="6091"/>
                  </a:lnTo>
                  <a:lnTo>
                    <a:pt x="5623" y="6166"/>
                  </a:lnTo>
                  <a:lnTo>
                    <a:pt x="5640" y="6233"/>
                  </a:lnTo>
                  <a:lnTo>
                    <a:pt x="5606" y="6325"/>
                  </a:lnTo>
                  <a:lnTo>
                    <a:pt x="5523" y="6283"/>
                  </a:lnTo>
                  <a:lnTo>
                    <a:pt x="5481" y="6216"/>
                  </a:lnTo>
                  <a:lnTo>
                    <a:pt x="5448" y="6141"/>
                  </a:lnTo>
                  <a:lnTo>
                    <a:pt x="5414" y="6074"/>
                  </a:lnTo>
                  <a:lnTo>
                    <a:pt x="5381" y="5999"/>
                  </a:lnTo>
                  <a:lnTo>
                    <a:pt x="5347" y="5932"/>
                  </a:lnTo>
                  <a:lnTo>
                    <a:pt x="5314" y="5857"/>
                  </a:lnTo>
                  <a:lnTo>
                    <a:pt x="5281" y="5782"/>
                  </a:lnTo>
                  <a:lnTo>
                    <a:pt x="5264" y="5740"/>
                  </a:lnTo>
                  <a:lnTo>
                    <a:pt x="5255" y="5715"/>
                  </a:lnTo>
                  <a:lnTo>
                    <a:pt x="5230" y="5640"/>
                  </a:lnTo>
                  <a:lnTo>
                    <a:pt x="5214" y="5565"/>
                  </a:lnTo>
                  <a:lnTo>
                    <a:pt x="5189" y="5490"/>
                  </a:lnTo>
                  <a:lnTo>
                    <a:pt x="5164" y="5406"/>
                  </a:lnTo>
                  <a:lnTo>
                    <a:pt x="5147" y="5331"/>
                  </a:lnTo>
                  <a:lnTo>
                    <a:pt x="5130" y="5256"/>
                  </a:lnTo>
                  <a:lnTo>
                    <a:pt x="5105" y="5180"/>
                  </a:lnTo>
                  <a:lnTo>
                    <a:pt x="5088" y="5105"/>
                  </a:lnTo>
                  <a:lnTo>
                    <a:pt x="5072" y="5030"/>
                  </a:lnTo>
                  <a:lnTo>
                    <a:pt x="5055" y="4955"/>
                  </a:lnTo>
                  <a:lnTo>
                    <a:pt x="5038" y="4880"/>
                  </a:lnTo>
                  <a:lnTo>
                    <a:pt x="5022" y="4796"/>
                  </a:lnTo>
                  <a:lnTo>
                    <a:pt x="5005" y="4721"/>
                  </a:lnTo>
                  <a:lnTo>
                    <a:pt x="4988" y="4646"/>
                  </a:lnTo>
                  <a:lnTo>
                    <a:pt x="4955" y="4495"/>
                  </a:lnTo>
                  <a:lnTo>
                    <a:pt x="4930" y="4345"/>
                  </a:lnTo>
                  <a:lnTo>
                    <a:pt x="4896" y="4186"/>
                  </a:lnTo>
                  <a:lnTo>
                    <a:pt x="4896" y="4186"/>
                  </a:lnTo>
                  <a:lnTo>
                    <a:pt x="4838" y="3886"/>
                  </a:lnTo>
                  <a:lnTo>
                    <a:pt x="4813" y="3735"/>
                  </a:lnTo>
                  <a:lnTo>
                    <a:pt x="4779" y="3577"/>
                  </a:lnTo>
                  <a:lnTo>
                    <a:pt x="4754" y="3426"/>
                  </a:lnTo>
                  <a:lnTo>
                    <a:pt x="4738" y="3351"/>
                  </a:lnTo>
                  <a:lnTo>
                    <a:pt x="4721" y="3276"/>
                  </a:lnTo>
                  <a:lnTo>
                    <a:pt x="4704" y="3201"/>
                  </a:lnTo>
                  <a:lnTo>
                    <a:pt x="4687" y="3125"/>
                  </a:lnTo>
                  <a:lnTo>
                    <a:pt x="4671" y="3050"/>
                  </a:lnTo>
                  <a:lnTo>
                    <a:pt x="4654" y="2975"/>
                  </a:lnTo>
                  <a:lnTo>
                    <a:pt x="4637" y="2900"/>
                  </a:lnTo>
                  <a:lnTo>
                    <a:pt x="4621" y="2825"/>
                  </a:lnTo>
                  <a:lnTo>
                    <a:pt x="4596" y="2749"/>
                  </a:lnTo>
                  <a:lnTo>
                    <a:pt x="4579" y="2674"/>
                  </a:lnTo>
                  <a:lnTo>
                    <a:pt x="4562" y="2599"/>
                  </a:lnTo>
                  <a:lnTo>
                    <a:pt x="4537" y="2532"/>
                  </a:lnTo>
                  <a:lnTo>
                    <a:pt x="4529" y="2482"/>
                  </a:lnTo>
                  <a:lnTo>
                    <a:pt x="4520" y="2457"/>
                  </a:lnTo>
                  <a:lnTo>
                    <a:pt x="4495" y="2382"/>
                  </a:lnTo>
                  <a:lnTo>
                    <a:pt x="4470" y="2307"/>
                  </a:lnTo>
                  <a:lnTo>
                    <a:pt x="4453" y="2240"/>
                  </a:lnTo>
                  <a:lnTo>
                    <a:pt x="4428" y="2165"/>
                  </a:lnTo>
                  <a:lnTo>
                    <a:pt x="4403" y="2090"/>
                  </a:lnTo>
                  <a:lnTo>
                    <a:pt x="4378" y="2014"/>
                  </a:lnTo>
                  <a:lnTo>
                    <a:pt x="4353" y="1947"/>
                  </a:lnTo>
                  <a:lnTo>
                    <a:pt x="4320" y="1872"/>
                  </a:lnTo>
                  <a:lnTo>
                    <a:pt x="4295" y="1797"/>
                  </a:lnTo>
                  <a:lnTo>
                    <a:pt x="4270" y="1730"/>
                  </a:lnTo>
                  <a:lnTo>
                    <a:pt x="4236" y="1655"/>
                  </a:lnTo>
                  <a:lnTo>
                    <a:pt x="4220" y="1622"/>
                  </a:lnTo>
                  <a:lnTo>
                    <a:pt x="4203" y="1588"/>
                  </a:lnTo>
                  <a:lnTo>
                    <a:pt x="4186" y="1555"/>
                  </a:lnTo>
                  <a:lnTo>
                    <a:pt x="4169" y="1513"/>
                  </a:lnTo>
                  <a:lnTo>
                    <a:pt x="4153" y="1480"/>
                  </a:lnTo>
                  <a:lnTo>
                    <a:pt x="4136" y="1438"/>
                  </a:lnTo>
                  <a:lnTo>
                    <a:pt x="4111" y="1396"/>
                  </a:lnTo>
                  <a:lnTo>
                    <a:pt x="4086" y="1354"/>
                  </a:lnTo>
                  <a:lnTo>
                    <a:pt x="4069" y="1304"/>
                  </a:lnTo>
                  <a:lnTo>
                    <a:pt x="4036" y="1262"/>
                  </a:lnTo>
                  <a:lnTo>
                    <a:pt x="4011" y="1212"/>
                  </a:lnTo>
                  <a:lnTo>
                    <a:pt x="3986" y="1162"/>
                  </a:lnTo>
                  <a:lnTo>
                    <a:pt x="3952" y="1112"/>
                  </a:lnTo>
                  <a:lnTo>
                    <a:pt x="3927" y="1062"/>
                  </a:lnTo>
                  <a:lnTo>
                    <a:pt x="3894" y="1003"/>
                  </a:lnTo>
                  <a:lnTo>
                    <a:pt x="3860" y="953"/>
                  </a:lnTo>
                  <a:lnTo>
                    <a:pt x="3844" y="928"/>
                  </a:lnTo>
                  <a:lnTo>
                    <a:pt x="3827" y="903"/>
                  </a:lnTo>
                  <a:lnTo>
                    <a:pt x="3810" y="878"/>
                  </a:lnTo>
                  <a:lnTo>
                    <a:pt x="3794" y="853"/>
                  </a:lnTo>
                  <a:lnTo>
                    <a:pt x="3768" y="828"/>
                  </a:lnTo>
                  <a:lnTo>
                    <a:pt x="3752" y="803"/>
                  </a:lnTo>
                  <a:lnTo>
                    <a:pt x="3735" y="778"/>
                  </a:lnTo>
                  <a:lnTo>
                    <a:pt x="3718" y="761"/>
                  </a:lnTo>
                  <a:lnTo>
                    <a:pt x="3702" y="736"/>
                  </a:lnTo>
                  <a:lnTo>
                    <a:pt x="3677" y="711"/>
                  </a:lnTo>
                  <a:lnTo>
                    <a:pt x="3660" y="686"/>
                  </a:lnTo>
                  <a:lnTo>
                    <a:pt x="3643" y="661"/>
                  </a:lnTo>
                  <a:lnTo>
                    <a:pt x="3618" y="644"/>
                  </a:lnTo>
                  <a:lnTo>
                    <a:pt x="3601" y="619"/>
                  </a:lnTo>
                  <a:lnTo>
                    <a:pt x="3585" y="602"/>
                  </a:lnTo>
                  <a:lnTo>
                    <a:pt x="3560" y="577"/>
                  </a:lnTo>
                  <a:lnTo>
                    <a:pt x="3543" y="561"/>
                  </a:lnTo>
                  <a:lnTo>
                    <a:pt x="3518" y="536"/>
                  </a:lnTo>
                  <a:lnTo>
                    <a:pt x="3501" y="519"/>
                  </a:lnTo>
                  <a:lnTo>
                    <a:pt x="3484" y="502"/>
                  </a:lnTo>
                  <a:lnTo>
                    <a:pt x="3459" y="486"/>
                  </a:lnTo>
                  <a:lnTo>
                    <a:pt x="3443" y="469"/>
                  </a:lnTo>
                  <a:lnTo>
                    <a:pt x="3426" y="452"/>
                  </a:lnTo>
                  <a:lnTo>
                    <a:pt x="3401" y="435"/>
                  </a:lnTo>
                  <a:lnTo>
                    <a:pt x="3384" y="427"/>
                  </a:lnTo>
                  <a:lnTo>
                    <a:pt x="3359" y="410"/>
                  </a:lnTo>
                  <a:lnTo>
                    <a:pt x="3342" y="394"/>
                  </a:lnTo>
                  <a:lnTo>
                    <a:pt x="3326" y="385"/>
                  </a:lnTo>
                  <a:lnTo>
                    <a:pt x="3301" y="369"/>
                  </a:lnTo>
                  <a:lnTo>
                    <a:pt x="3284" y="360"/>
                  </a:lnTo>
                  <a:lnTo>
                    <a:pt x="3267" y="352"/>
                  </a:lnTo>
                  <a:lnTo>
                    <a:pt x="3242" y="344"/>
                  </a:lnTo>
                  <a:lnTo>
                    <a:pt x="3225" y="335"/>
                  </a:lnTo>
                  <a:lnTo>
                    <a:pt x="3209" y="327"/>
                  </a:lnTo>
                  <a:lnTo>
                    <a:pt x="3184" y="327"/>
                  </a:lnTo>
                  <a:lnTo>
                    <a:pt x="3167" y="327"/>
                  </a:lnTo>
                  <a:lnTo>
                    <a:pt x="3150" y="327"/>
                  </a:lnTo>
                  <a:lnTo>
                    <a:pt x="3075" y="327"/>
                  </a:lnTo>
                  <a:lnTo>
                    <a:pt x="3075" y="327"/>
                  </a:lnTo>
                  <a:lnTo>
                    <a:pt x="3075" y="327"/>
                  </a:lnTo>
                  <a:lnTo>
                    <a:pt x="3075" y="327"/>
                  </a:lnTo>
                  <a:lnTo>
                    <a:pt x="3075" y="327"/>
                  </a:lnTo>
                  <a:lnTo>
                    <a:pt x="3075" y="327"/>
                  </a:lnTo>
                  <a:lnTo>
                    <a:pt x="3075" y="327"/>
                  </a:lnTo>
                  <a:lnTo>
                    <a:pt x="3075" y="335"/>
                  </a:lnTo>
                  <a:lnTo>
                    <a:pt x="3067" y="344"/>
                  </a:lnTo>
                  <a:lnTo>
                    <a:pt x="3058" y="352"/>
                  </a:lnTo>
                  <a:lnTo>
                    <a:pt x="3058" y="360"/>
                  </a:lnTo>
                  <a:lnTo>
                    <a:pt x="3050" y="369"/>
                  </a:lnTo>
                  <a:lnTo>
                    <a:pt x="3050" y="385"/>
                  </a:lnTo>
                  <a:lnTo>
                    <a:pt x="3042" y="394"/>
                  </a:lnTo>
                  <a:lnTo>
                    <a:pt x="3033" y="402"/>
                  </a:lnTo>
                  <a:lnTo>
                    <a:pt x="3033" y="419"/>
                  </a:lnTo>
                  <a:lnTo>
                    <a:pt x="3033" y="435"/>
                  </a:lnTo>
                  <a:lnTo>
                    <a:pt x="3025" y="452"/>
                  </a:lnTo>
                  <a:lnTo>
                    <a:pt x="3025" y="460"/>
                  </a:lnTo>
                  <a:lnTo>
                    <a:pt x="3025" y="477"/>
                  </a:lnTo>
                  <a:lnTo>
                    <a:pt x="3025" y="494"/>
                  </a:lnTo>
                  <a:lnTo>
                    <a:pt x="3025" y="519"/>
                  </a:lnTo>
                  <a:lnTo>
                    <a:pt x="3025" y="536"/>
                  </a:lnTo>
                  <a:lnTo>
                    <a:pt x="3025" y="552"/>
                  </a:lnTo>
                  <a:lnTo>
                    <a:pt x="3025" y="569"/>
                  </a:lnTo>
                  <a:lnTo>
                    <a:pt x="3025" y="586"/>
                  </a:lnTo>
                  <a:lnTo>
                    <a:pt x="3025" y="602"/>
                  </a:lnTo>
                  <a:lnTo>
                    <a:pt x="3025" y="628"/>
                  </a:lnTo>
                  <a:lnTo>
                    <a:pt x="3025" y="661"/>
                  </a:lnTo>
                  <a:lnTo>
                    <a:pt x="3025" y="703"/>
                  </a:lnTo>
                  <a:lnTo>
                    <a:pt x="3025" y="745"/>
                  </a:lnTo>
                  <a:lnTo>
                    <a:pt x="3025" y="778"/>
                  </a:lnTo>
                  <a:lnTo>
                    <a:pt x="3025" y="820"/>
                  </a:lnTo>
                  <a:lnTo>
                    <a:pt x="3025" y="1062"/>
                  </a:lnTo>
                  <a:lnTo>
                    <a:pt x="3025" y="1104"/>
                  </a:lnTo>
                  <a:lnTo>
                    <a:pt x="3025" y="1137"/>
                  </a:lnTo>
                  <a:lnTo>
                    <a:pt x="3025" y="1179"/>
                  </a:lnTo>
                  <a:lnTo>
                    <a:pt x="3025" y="1212"/>
                  </a:lnTo>
                  <a:lnTo>
                    <a:pt x="3025" y="1254"/>
                  </a:lnTo>
                  <a:lnTo>
                    <a:pt x="3025" y="1296"/>
                  </a:lnTo>
                  <a:lnTo>
                    <a:pt x="3025" y="1329"/>
                  </a:lnTo>
                  <a:lnTo>
                    <a:pt x="3033" y="1413"/>
                  </a:lnTo>
                  <a:lnTo>
                    <a:pt x="3050" y="1488"/>
                  </a:lnTo>
                  <a:lnTo>
                    <a:pt x="3058" y="1563"/>
                  </a:lnTo>
                  <a:lnTo>
                    <a:pt x="3075" y="1638"/>
                  </a:lnTo>
                  <a:lnTo>
                    <a:pt x="3092" y="1714"/>
                  </a:lnTo>
                  <a:lnTo>
                    <a:pt x="3100" y="1789"/>
                  </a:lnTo>
                  <a:lnTo>
                    <a:pt x="3117" y="1872"/>
                  </a:lnTo>
                  <a:lnTo>
                    <a:pt x="3142" y="1947"/>
                  </a:lnTo>
                  <a:lnTo>
                    <a:pt x="3159" y="2023"/>
                  </a:lnTo>
                  <a:lnTo>
                    <a:pt x="3175" y="2098"/>
                  </a:lnTo>
                  <a:lnTo>
                    <a:pt x="3192" y="2173"/>
                  </a:lnTo>
                  <a:lnTo>
                    <a:pt x="3217" y="2248"/>
                  </a:lnTo>
                  <a:lnTo>
                    <a:pt x="3242" y="2323"/>
                  </a:lnTo>
                  <a:lnTo>
                    <a:pt x="3259" y="2399"/>
                  </a:lnTo>
                  <a:lnTo>
                    <a:pt x="3284" y="2474"/>
                  </a:lnTo>
                  <a:lnTo>
                    <a:pt x="3309" y="2549"/>
                  </a:lnTo>
                  <a:lnTo>
                    <a:pt x="3334" y="2624"/>
                  </a:lnTo>
                  <a:lnTo>
                    <a:pt x="3359" y="2699"/>
                  </a:lnTo>
                  <a:lnTo>
                    <a:pt x="3384" y="2775"/>
                  </a:lnTo>
                  <a:lnTo>
                    <a:pt x="3409" y="2850"/>
                  </a:lnTo>
                  <a:lnTo>
                    <a:pt x="3434" y="2917"/>
                  </a:lnTo>
                  <a:lnTo>
                    <a:pt x="3459" y="2992"/>
                  </a:lnTo>
                  <a:lnTo>
                    <a:pt x="3493" y="3067"/>
                  </a:lnTo>
                  <a:lnTo>
                    <a:pt x="3518" y="3142"/>
                  </a:lnTo>
                  <a:lnTo>
                    <a:pt x="3551" y="3217"/>
                  </a:lnTo>
                  <a:lnTo>
                    <a:pt x="3576" y="3292"/>
                  </a:lnTo>
                  <a:lnTo>
                    <a:pt x="3610" y="3359"/>
                  </a:lnTo>
                  <a:lnTo>
                    <a:pt x="3635" y="3435"/>
                  </a:lnTo>
                  <a:lnTo>
                    <a:pt x="3668" y="3510"/>
                  </a:lnTo>
                  <a:lnTo>
                    <a:pt x="3685" y="3551"/>
                  </a:lnTo>
                  <a:lnTo>
                    <a:pt x="3702" y="3593"/>
                  </a:lnTo>
                  <a:lnTo>
                    <a:pt x="3718" y="3635"/>
                  </a:lnTo>
                  <a:lnTo>
                    <a:pt x="3743" y="3677"/>
                  </a:lnTo>
                  <a:lnTo>
                    <a:pt x="3760" y="3719"/>
                  </a:lnTo>
                  <a:lnTo>
                    <a:pt x="3777" y="3760"/>
                  </a:lnTo>
                  <a:lnTo>
                    <a:pt x="3802" y="3802"/>
                  </a:lnTo>
                  <a:lnTo>
                    <a:pt x="3819" y="3844"/>
                  </a:lnTo>
                  <a:lnTo>
                    <a:pt x="3860" y="3927"/>
                  </a:lnTo>
                  <a:lnTo>
                    <a:pt x="3910" y="4011"/>
                  </a:lnTo>
                  <a:lnTo>
                    <a:pt x="3994" y="4178"/>
                  </a:lnTo>
                  <a:lnTo>
                    <a:pt x="4011" y="4203"/>
                  </a:lnTo>
                  <a:lnTo>
                    <a:pt x="4019" y="4228"/>
                  </a:lnTo>
                  <a:lnTo>
                    <a:pt x="4061" y="4295"/>
                  </a:lnTo>
                  <a:lnTo>
                    <a:pt x="4103" y="4362"/>
                  </a:lnTo>
                  <a:lnTo>
                    <a:pt x="4119" y="4404"/>
                  </a:lnTo>
                  <a:lnTo>
                    <a:pt x="4136" y="4437"/>
                  </a:lnTo>
                  <a:lnTo>
                    <a:pt x="4153" y="4470"/>
                  </a:lnTo>
                  <a:lnTo>
                    <a:pt x="4169" y="4504"/>
                  </a:lnTo>
                  <a:lnTo>
                    <a:pt x="4186" y="4529"/>
                  </a:lnTo>
                  <a:lnTo>
                    <a:pt x="4195" y="4546"/>
                  </a:lnTo>
                  <a:lnTo>
                    <a:pt x="4203" y="4562"/>
                  </a:lnTo>
                  <a:lnTo>
                    <a:pt x="4203" y="4587"/>
                  </a:lnTo>
                  <a:lnTo>
                    <a:pt x="4211" y="4621"/>
                  </a:lnTo>
                  <a:lnTo>
                    <a:pt x="4211" y="4637"/>
                  </a:lnTo>
                  <a:lnTo>
                    <a:pt x="4211" y="4663"/>
                  </a:lnTo>
                  <a:lnTo>
                    <a:pt x="4211" y="4679"/>
                  </a:lnTo>
                  <a:lnTo>
                    <a:pt x="4211" y="4679"/>
                  </a:lnTo>
                  <a:lnTo>
                    <a:pt x="4203" y="4704"/>
                  </a:lnTo>
                  <a:lnTo>
                    <a:pt x="4195" y="4721"/>
                  </a:lnTo>
                  <a:lnTo>
                    <a:pt x="4178" y="4746"/>
                  </a:lnTo>
                  <a:lnTo>
                    <a:pt x="4178" y="4746"/>
                  </a:lnTo>
                  <a:lnTo>
                    <a:pt x="4161" y="4763"/>
                  </a:lnTo>
                  <a:lnTo>
                    <a:pt x="4144" y="4780"/>
                  </a:lnTo>
                  <a:lnTo>
                    <a:pt x="4128" y="4788"/>
                  </a:lnTo>
                  <a:lnTo>
                    <a:pt x="4103" y="4796"/>
                  </a:lnTo>
                  <a:lnTo>
                    <a:pt x="4103" y="4796"/>
                  </a:lnTo>
                  <a:lnTo>
                    <a:pt x="4078" y="4805"/>
                  </a:lnTo>
                  <a:lnTo>
                    <a:pt x="4053" y="4805"/>
                  </a:lnTo>
                  <a:lnTo>
                    <a:pt x="4027" y="4805"/>
                  </a:lnTo>
                  <a:lnTo>
                    <a:pt x="4002" y="4805"/>
                  </a:lnTo>
                  <a:lnTo>
                    <a:pt x="3977" y="4796"/>
                  </a:lnTo>
                  <a:lnTo>
                    <a:pt x="3961" y="4796"/>
                  </a:lnTo>
                  <a:lnTo>
                    <a:pt x="3927" y="4771"/>
                  </a:lnTo>
                  <a:lnTo>
                    <a:pt x="3910" y="4754"/>
                  </a:lnTo>
                  <a:lnTo>
                    <a:pt x="3894" y="4746"/>
                  </a:lnTo>
                  <a:lnTo>
                    <a:pt x="3869" y="4721"/>
                  </a:lnTo>
                  <a:lnTo>
                    <a:pt x="3852" y="4696"/>
                  </a:lnTo>
                  <a:lnTo>
                    <a:pt x="3810" y="4646"/>
                  </a:lnTo>
                  <a:lnTo>
                    <a:pt x="3768" y="4604"/>
                  </a:lnTo>
                  <a:lnTo>
                    <a:pt x="3727" y="4554"/>
                  </a:lnTo>
                  <a:lnTo>
                    <a:pt x="3685" y="4504"/>
                  </a:lnTo>
                  <a:lnTo>
                    <a:pt x="3643" y="4462"/>
                  </a:lnTo>
                  <a:lnTo>
                    <a:pt x="3643" y="4462"/>
                  </a:lnTo>
                  <a:lnTo>
                    <a:pt x="3610" y="4412"/>
                  </a:lnTo>
                  <a:lnTo>
                    <a:pt x="3568" y="4362"/>
                  </a:lnTo>
                  <a:lnTo>
                    <a:pt x="3535" y="4312"/>
                  </a:lnTo>
                  <a:lnTo>
                    <a:pt x="3493" y="4253"/>
                  </a:lnTo>
                  <a:lnTo>
                    <a:pt x="3459" y="4203"/>
                  </a:lnTo>
                  <a:lnTo>
                    <a:pt x="3426" y="4153"/>
                  </a:lnTo>
                  <a:lnTo>
                    <a:pt x="3393" y="4103"/>
                  </a:lnTo>
                  <a:lnTo>
                    <a:pt x="3351" y="4044"/>
                  </a:lnTo>
                  <a:lnTo>
                    <a:pt x="3317" y="3994"/>
                  </a:lnTo>
                  <a:lnTo>
                    <a:pt x="3284" y="3936"/>
                  </a:lnTo>
                  <a:lnTo>
                    <a:pt x="3251" y="3886"/>
                  </a:lnTo>
                  <a:lnTo>
                    <a:pt x="3217" y="3827"/>
                  </a:lnTo>
                  <a:lnTo>
                    <a:pt x="3184" y="3777"/>
                  </a:lnTo>
                  <a:lnTo>
                    <a:pt x="3150" y="3719"/>
                  </a:lnTo>
                  <a:lnTo>
                    <a:pt x="3092" y="3610"/>
                  </a:lnTo>
                  <a:lnTo>
                    <a:pt x="3025" y="3501"/>
                  </a:lnTo>
                  <a:lnTo>
                    <a:pt x="2958" y="3384"/>
                  </a:lnTo>
                  <a:lnTo>
                    <a:pt x="2900" y="3276"/>
                  </a:lnTo>
                  <a:lnTo>
                    <a:pt x="2833" y="3167"/>
                  </a:lnTo>
                  <a:lnTo>
                    <a:pt x="2774" y="3059"/>
                  </a:lnTo>
                  <a:lnTo>
                    <a:pt x="2707" y="2950"/>
                  </a:lnTo>
                  <a:lnTo>
                    <a:pt x="2674" y="2900"/>
                  </a:lnTo>
                  <a:lnTo>
                    <a:pt x="2649" y="2841"/>
                  </a:lnTo>
                  <a:lnTo>
                    <a:pt x="2616" y="2791"/>
                  </a:lnTo>
                  <a:lnTo>
                    <a:pt x="2582" y="2741"/>
                  </a:lnTo>
                  <a:lnTo>
                    <a:pt x="2549" y="2683"/>
                  </a:lnTo>
                  <a:lnTo>
                    <a:pt x="2515" y="2633"/>
                  </a:lnTo>
                  <a:lnTo>
                    <a:pt x="2482" y="2582"/>
                  </a:lnTo>
                  <a:lnTo>
                    <a:pt x="2449" y="2532"/>
                  </a:lnTo>
                  <a:lnTo>
                    <a:pt x="2415" y="2482"/>
                  </a:lnTo>
                  <a:lnTo>
                    <a:pt x="2382" y="2432"/>
                  </a:lnTo>
                  <a:lnTo>
                    <a:pt x="2348" y="2382"/>
                  </a:lnTo>
                  <a:lnTo>
                    <a:pt x="2315" y="2332"/>
                  </a:lnTo>
                  <a:lnTo>
                    <a:pt x="2273" y="2290"/>
                  </a:lnTo>
                  <a:lnTo>
                    <a:pt x="2240" y="2240"/>
                  </a:lnTo>
                  <a:lnTo>
                    <a:pt x="2206" y="2198"/>
                  </a:lnTo>
                  <a:lnTo>
                    <a:pt x="2173" y="2148"/>
                  </a:lnTo>
                  <a:lnTo>
                    <a:pt x="2131" y="2106"/>
                  </a:lnTo>
                  <a:lnTo>
                    <a:pt x="2022" y="2090"/>
                  </a:lnTo>
                  <a:lnTo>
                    <a:pt x="1989" y="2039"/>
                  </a:lnTo>
                  <a:lnTo>
                    <a:pt x="1964" y="2023"/>
                  </a:lnTo>
                  <a:lnTo>
                    <a:pt x="1947" y="1998"/>
                  </a:lnTo>
                  <a:lnTo>
                    <a:pt x="1931" y="1981"/>
                  </a:lnTo>
                  <a:lnTo>
                    <a:pt x="1906" y="1956"/>
                  </a:lnTo>
                  <a:lnTo>
                    <a:pt x="1889" y="1939"/>
                  </a:lnTo>
                  <a:lnTo>
                    <a:pt x="1864" y="1922"/>
                  </a:lnTo>
                  <a:lnTo>
                    <a:pt x="1847" y="1897"/>
                  </a:lnTo>
                  <a:lnTo>
                    <a:pt x="1830" y="1881"/>
                  </a:lnTo>
                  <a:lnTo>
                    <a:pt x="1805" y="1864"/>
                  </a:lnTo>
                  <a:lnTo>
                    <a:pt x="1789" y="1847"/>
                  </a:lnTo>
                  <a:lnTo>
                    <a:pt x="1763" y="1831"/>
                  </a:lnTo>
                  <a:lnTo>
                    <a:pt x="1747" y="1805"/>
                  </a:lnTo>
                  <a:lnTo>
                    <a:pt x="1722" y="1789"/>
                  </a:lnTo>
                  <a:lnTo>
                    <a:pt x="1713" y="1772"/>
                  </a:lnTo>
                  <a:lnTo>
                    <a:pt x="1688" y="1755"/>
                  </a:lnTo>
                  <a:lnTo>
                    <a:pt x="1672" y="1739"/>
                  </a:lnTo>
                  <a:lnTo>
                    <a:pt x="1647" y="1722"/>
                  </a:lnTo>
                  <a:lnTo>
                    <a:pt x="1621" y="1705"/>
                  </a:lnTo>
                  <a:lnTo>
                    <a:pt x="1605" y="1689"/>
                  </a:lnTo>
                  <a:lnTo>
                    <a:pt x="1580" y="1672"/>
                  </a:lnTo>
                  <a:lnTo>
                    <a:pt x="1555" y="1655"/>
                  </a:lnTo>
                  <a:lnTo>
                    <a:pt x="1538" y="1647"/>
                  </a:lnTo>
                  <a:lnTo>
                    <a:pt x="1521" y="1630"/>
                  </a:lnTo>
                  <a:lnTo>
                    <a:pt x="1505" y="1622"/>
                  </a:lnTo>
                  <a:lnTo>
                    <a:pt x="1488" y="1613"/>
                  </a:lnTo>
                  <a:lnTo>
                    <a:pt x="1471" y="1605"/>
                  </a:lnTo>
                  <a:lnTo>
                    <a:pt x="1454" y="1597"/>
                  </a:lnTo>
                  <a:lnTo>
                    <a:pt x="1438" y="1588"/>
                  </a:lnTo>
                  <a:lnTo>
                    <a:pt x="1421" y="1580"/>
                  </a:lnTo>
                  <a:lnTo>
                    <a:pt x="1404" y="1572"/>
                  </a:lnTo>
                  <a:lnTo>
                    <a:pt x="1388" y="1572"/>
                  </a:lnTo>
                  <a:lnTo>
                    <a:pt x="1379" y="1563"/>
                  </a:lnTo>
                  <a:lnTo>
                    <a:pt x="1362" y="1555"/>
                  </a:lnTo>
                  <a:lnTo>
                    <a:pt x="1346" y="1555"/>
                  </a:lnTo>
                  <a:lnTo>
                    <a:pt x="1329" y="1555"/>
                  </a:lnTo>
                  <a:lnTo>
                    <a:pt x="1321" y="1555"/>
                  </a:lnTo>
                  <a:lnTo>
                    <a:pt x="1304" y="1555"/>
                  </a:lnTo>
                  <a:lnTo>
                    <a:pt x="1287" y="1555"/>
                  </a:lnTo>
                  <a:lnTo>
                    <a:pt x="1279" y="1555"/>
                  </a:lnTo>
                  <a:lnTo>
                    <a:pt x="1262" y="1555"/>
                  </a:lnTo>
                  <a:lnTo>
                    <a:pt x="1246" y="1555"/>
                  </a:lnTo>
                  <a:lnTo>
                    <a:pt x="1237" y="1555"/>
                  </a:lnTo>
                  <a:lnTo>
                    <a:pt x="1220" y="1555"/>
                  </a:lnTo>
                  <a:lnTo>
                    <a:pt x="1095" y="1555"/>
                  </a:lnTo>
                  <a:lnTo>
                    <a:pt x="1087" y="1555"/>
                  </a:lnTo>
                  <a:lnTo>
                    <a:pt x="1070" y="1555"/>
                  </a:lnTo>
                  <a:lnTo>
                    <a:pt x="1062" y="1555"/>
                  </a:lnTo>
                  <a:lnTo>
                    <a:pt x="1045" y="1555"/>
                  </a:lnTo>
                  <a:lnTo>
                    <a:pt x="1037" y="1555"/>
                  </a:lnTo>
                  <a:lnTo>
                    <a:pt x="1028" y="1555"/>
                  </a:lnTo>
                  <a:lnTo>
                    <a:pt x="1012" y="1555"/>
                  </a:lnTo>
                  <a:lnTo>
                    <a:pt x="1003" y="1555"/>
                  </a:lnTo>
                  <a:lnTo>
                    <a:pt x="987" y="1555"/>
                  </a:lnTo>
                  <a:lnTo>
                    <a:pt x="978" y="1555"/>
                  </a:lnTo>
                  <a:lnTo>
                    <a:pt x="970" y="1555"/>
                  </a:lnTo>
                  <a:lnTo>
                    <a:pt x="953" y="1555"/>
                  </a:lnTo>
                  <a:lnTo>
                    <a:pt x="945" y="1563"/>
                  </a:lnTo>
                  <a:lnTo>
                    <a:pt x="936" y="1572"/>
                  </a:lnTo>
                  <a:lnTo>
                    <a:pt x="920" y="1572"/>
                  </a:lnTo>
                  <a:lnTo>
                    <a:pt x="911" y="1580"/>
                  </a:lnTo>
                  <a:lnTo>
                    <a:pt x="895" y="1588"/>
                  </a:lnTo>
                  <a:lnTo>
                    <a:pt x="886" y="1588"/>
                  </a:lnTo>
                  <a:lnTo>
                    <a:pt x="878" y="1597"/>
                  </a:lnTo>
                  <a:lnTo>
                    <a:pt x="861" y="1605"/>
                  </a:lnTo>
                  <a:lnTo>
                    <a:pt x="853" y="1613"/>
                  </a:lnTo>
                  <a:lnTo>
                    <a:pt x="836" y="1622"/>
                  </a:lnTo>
                  <a:lnTo>
                    <a:pt x="828" y="1630"/>
                  </a:lnTo>
                  <a:lnTo>
                    <a:pt x="819" y="1638"/>
                  </a:lnTo>
                  <a:lnTo>
                    <a:pt x="803" y="1647"/>
                  </a:lnTo>
                  <a:lnTo>
                    <a:pt x="794" y="1655"/>
                  </a:lnTo>
                  <a:lnTo>
                    <a:pt x="786" y="1663"/>
                  </a:lnTo>
                  <a:lnTo>
                    <a:pt x="778" y="1672"/>
                  </a:lnTo>
                  <a:lnTo>
                    <a:pt x="761" y="1689"/>
                  </a:lnTo>
                  <a:lnTo>
                    <a:pt x="744" y="1705"/>
                  </a:lnTo>
                  <a:lnTo>
                    <a:pt x="719" y="1730"/>
                  </a:lnTo>
                  <a:lnTo>
                    <a:pt x="703" y="1747"/>
                  </a:lnTo>
                  <a:lnTo>
                    <a:pt x="677" y="1772"/>
                  </a:lnTo>
                  <a:lnTo>
                    <a:pt x="661" y="1797"/>
                  </a:lnTo>
                  <a:lnTo>
                    <a:pt x="644" y="1822"/>
                  </a:lnTo>
                  <a:lnTo>
                    <a:pt x="619" y="1847"/>
                  </a:lnTo>
                  <a:lnTo>
                    <a:pt x="602" y="1872"/>
                  </a:lnTo>
                  <a:lnTo>
                    <a:pt x="586" y="1897"/>
                  </a:lnTo>
                  <a:lnTo>
                    <a:pt x="569" y="1922"/>
                  </a:lnTo>
                  <a:lnTo>
                    <a:pt x="552" y="1956"/>
                  </a:lnTo>
                  <a:lnTo>
                    <a:pt x="535" y="1981"/>
                  </a:lnTo>
                  <a:lnTo>
                    <a:pt x="519" y="2014"/>
                  </a:lnTo>
                  <a:lnTo>
                    <a:pt x="502" y="2039"/>
                  </a:lnTo>
                  <a:lnTo>
                    <a:pt x="485" y="2073"/>
                  </a:lnTo>
                  <a:lnTo>
                    <a:pt x="477" y="2106"/>
                  </a:lnTo>
                  <a:lnTo>
                    <a:pt x="460" y="2140"/>
                  </a:lnTo>
                  <a:lnTo>
                    <a:pt x="452" y="2165"/>
                  </a:lnTo>
                  <a:lnTo>
                    <a:pt x="435" y="2198"/>
                  </a:lnTo>
                  <a:lnTo>
                    <a:pt x="427" y="2232"/>
                  </a:lnTo>
                  <a:lnTo>
                    <a:pt x="418" y="2265"/>
                  </a:lnTo>
                  <a:lnTo>
                    <a:pt x="410" y="2298"/>
                  </a:lnTo>
                  <a:lnTo>
                    <a:pt x="402" y="2323"/>
                  </a:lnTo>
                  <a:lnTo>
                    <a:pt x="393" y="2357"/>
                  </a:lnTo>
                  <a:lnTo>
                    <a:pt x="385" y="2390"/>
                  </a:lnTo>
                  <a:lnTo>
                    <a:pt x="377" y="2424"/>
                  </a:lnTo>
                  <a:lnTo>
                    <a:pt x="368" y="2457"/>
                  </a:lnTo>
                  <a:lnTo>
                    <a:pt x="368" y="2490"/>
                  </a:lnTo>
                  <a:lnTo>
                    <a:pt x="368" y="2524"/>
                  </a:lnTo>
                  <a:lnTo>
                    <a:pt x="368" y="2549"/>
                  </a:lnTo>
                  <a:lnTo>
                    <a:pt x="368" y="2582"/>
                  </a:lnTo>
                  <a:lnTo>
                    <a:pt x="368" y="2616"/>
                  </a:lnTo>
                  <a:lnTo>
                    <a:pt x="368" y="2758"/>
                  </a:lnTo>
                  <a:lnTo>
                    <a:pt x="368" y="2808"/>
                  </a:lnTo>
                  <a:lnTo>
                    <a:pt x="368" y="2850"/>
                  </a:lnTo>
                  <a:lnTo>
                    <a:pt x="368" y="2891"/>
                  </a:lnTo>
                  <a:lnTo>
                    <a:pt x="368" y="2933"/>
                  </a:lnTo>
                  <a:lnTo>
                    <a:pt x="368" y="2975"/>
                  </a:lnTo>
                  <a:lnTo>
                    <a:pt x="377" y="3017"/>
                  </a:lnTo>
                  <a:lnTo>
                    <a:pt x="385" y="3059"/>
                  </a:lnTo>
                  <a:lnTo>
                    <a:pt x="393" y="3100"/>
                  </a:lnTo>
                  <a:lnTo>
                    <a:pt x="402" y="3150"/>
                  </a:lnTo>
                  <a:lnTo>
                    <a:pt x="410" y="3192"/>
                  </a:lnTo>
                  <a:lnTo>
                    <a:pt x="427" y="3234"/>
                  </a:lnTo>
                  <a:lnTo>
                    <a:pt x="435" y="3276"/>
                  </a:lnTo>
                  <a:lnTo>
                    <a:pt x="452" y="3318"/>
                  </a:lnTo>
                  <a:lnTo>
                    <a:pt x="460" y="3359"/>
                  </a:lnTo>
                  <a:lnTo>
                    <a:pt x="477" y="3401"/>
                  </a:lnTo>
                  <a:lnTo>
                    <a:pt x="494" y="3443"/>
                  </a:lnTo>
                  <a:lnTo>
                    <a:pt x="502" y="3493"/>
                  </a:lnTo>
                  <a:lnTo>
                    <a:pt x="519" y="3535"/>
                  </a:lnTo>
                  <a:lnTo>
                    <a:pt x="535" y="3577"/>
                  </a:lnTo>
                  <a:lnTo>
                    <a:pt x="552" y="3618"/>
                  </a:lnTo>
                  <a:lnTo>
                    <a:pt x="577" y="3660"/>
                  </a:lnTo>
                  <a:lnTo>
                    <a:pt x="594" y="3702"/>
                  </a:lnTo>
                  <a:lnTo>
                    <a:pt x="611" y="3744"/>
                  </a:lnTo>
                  <a:lnTo>
                    <a:pt x="627" y="3785"/>
                  </a:lnTo>
                  <a:lnTo>
                    <a:pt x="652" y="3835"/>
                  </a:lnTo>
                  <a:lnTo>
                    <a:pt x="669" y="3877"/>
                  </a:lnTo>
                  <a:lnTo>
                    <a:pt x="694" y="3919"/>
                  </a:lnTo>
                  <a:lnTo>
                    <a:pt x="711" y="3961"/>
                  </a:lnTo>
                  <a:lnTo>
                    <a:pt x="736" y="4003"/>
                  </a:lnTo>
                  <a:lnTo>
                    <a:pt x="753" y="4044"/>
                  </a:lnTo>
                  <a:lnTo>
                    <a:pt x="778" y="4086"/>
                  </a:lnTo>
                  <a:lnTo>
                    <a:pt x="803" y="4128"/>
                  </a:lnTo>
                  <a:lnTo>
                    <a:pt x="828" y="4170"/>
                  </a:lnTo>
                  <a:lnTo>
                    <a:pt x="845" y="4220"/>
                  </a:lnTo>
                  <a:lnTo>
                    <a:pt x="895" y="4303"/>
                  </a:lnTo>
                  <a:lnTo>
                    <a:pt x="945" y="4387"/>
                  </a:lnTo>
                  <a:lnTo>
                    <a:pt x="970" y="4429"/>
                  </a:lnTo>
                  <a:lnTo>
                    <a:pt x="995" y="4470"/>
                  </a:lnTo>
                  <a:lnTo>
                    <a:pt x="1037" y="4554"/>
                  </a:lnTo>
                  <a:lnTo>
                    <a:pt x="1129" y="4729"/>
                  </a:lnTo>
                  <a:lnTo>
                    <a:pt x="1220" y="4896"/>
                  </a:lnTo>
                  <a:lnTo>
                    <a:pt x="1271" y="4980"/>
                  </a:lnTo>
                  <a:lnTo>
                    <a:pt x="1312" y="5064"/>
                  </a:lnTo>
                  <a:lnTo>
                    <a:pt x="1362" y="5155"/>
                  </a:lnTo>
                  <a:lnTo>
                    <a:pt x="1404" y="5239"/>
                  </a:lnTo>
                  <a:lnTo>
                    <a:pt x="1446" y="5323"/>
                  </a:lnTo>
                  <a:lnTo>
                    <a:pt x="1471" y="5364"/>
                  </a:lnTo>
                  <a:lnTo>
                    <a:pt x="1488" y="5406"/>
                  </a:lnTo>
                  <a:lnTo>
                    <a:pt x="1429" y="5598"/>
                  </a:lnTo>
                  <a:lnTo>
                    <a:pt x="1246" y="5531"/>
                  </a:lnTo>
                  <a:lnTo>
                    <a:pt x="1220" y="5498"/>
                  </a:lnTo>
                  <a:lnTo>
                    <a:pt x="1195" y="5456"/>
                  </a:lnTo>
                  <a:lnTo>
                    <a:pt x="1154" y="5381"/>
                  </a:lnTo>
                  <a:lnTo>
                    <a:pt x="1104" y="5306"/>
                  </a:lnTo>
                  <a:lnTo>
                    <a:pt x="1053" y="5222"/>
                  </a:lnTo>
                  <a:lnTo>
                    <a:pt x="1003" y="5147"/>
                  </a:lnTo>
                  <a:lnTo>
                    <a:pt x="953" y="5064"/>
                  </a:lnTo>
                  <a:lnTo>
                    <a:pt x="845" y="4905"/>
                  </a:lnTo>
                  <a:lnTo>
                    <a:pt x="744" y="4738"/>
                  </a:lnTo>
                  <a:lnTo>
                    <a:pt x="686" y="4654"/>
                  </a:lnTo>
                  <a:lnTo>
                    <a:pt x="661" y="4612"/>
                  </a:lnTo>
                  <a:lnTo>
                    <a:pt x="636" y="4571"/>
                  </a:lnTo>
                  <a:lnTo>
                    <a:pt x="586" y="4479"/>
                  </a:lnTo>
                  <a:lnTo>
                    <a:pt x="535" y="4395"/>
                  </a:lnTo>
                  <a:lnTo>
                    <a:pt x="510" y="4353"/>
                  </a:lnTo>
                  <a:lnTo>
                    <a:pt x="485" y="4303"/>
                  </a:lnTo>
                  <a:lnTo>
                    <a:pt x="460" y="4262"/>
                  </a:lnTo>
                  <a:lnTo>
                    <a:pt x="435" y="4220"/>
                  </a:lnTo>
                  <a:lnTo>
                    <a:pt x="410" y="4170"/>
                  </a:lnTo>
                  <a:lnTo>
                    <a:pt x="393" y="4128"/>
                  </a:lnTo>
                  <a:lnTo>
                    <a:pt x="368" y="4086"/>
                  </a:lnTo>
                  <a:lnTo>
                    <a:pt x="343" y="4036"/>
                  </a:lnTo>
                  <a:lnTo>
                    <a:pt x="327" y="3994"/>
                  </a:lnTo>
                  <a:lnTo>
                    <a:pt x="302" y="3944"/>
                  </a:lnTo>
                  <a:lnTo>
                    <a:pt x="285" y="3902"/>
                  </a:lnTo>
                  <a:lnTo>
                    <a:pt x="260" y="3852"/>
                  </a:lnTo>
                  <a:lnTo>
                    <a:pt x="243" y="3810"/>
                  </a:lnTo>
                  <a:lnTo>
                    <a:pt x="218" y="3760"/>
                  </a:lnTo>
                  <a:lnTo>
                    <a:pt x="201" y="3710"/>
                  </a:lnTo>
                  <a:lnTo>
                    <a:pt x="185" y="3668"/>
                  </a:lnTo>
                  <a:lnTo>
                    <a:pt x="168" y="3618"/>
                  </a:lnTo>
                  <a:lnTo>
                    <a:pt x="151" y="3568"/>
                  </a:lnTo>
                  <a:lnTo>
                    <a:pt x="134" y="3526"/>
                  </a:lnTo>
                  <a:lnTo>
                    <a:pt x="118" y="3476"/>
                  </a:lnTo>
                  <a:lnTo>
                    <a:pt x="101" y="3426"/>
                  </a:lnTo>
                  <a:lnTo>
                    <a:pt x="93" y="3376"/>
                  </a:lnTo>
                  <a:lnTo>
                    <a:pt x="76" y="3334"/>
                  </a:lnTo>
                  <a:lnTo>
                    <a:pt x="59" y="3284"/>
                  </a:lnTo>
                  <a:lnTo>
                    <a:pt x="51" y="3234"/>
                  </a:lnTo>
                  <a:lnTo>
                    <a:pt x="43" y="3184"/>
                  </a:lnTo>
                  <a:lnTo>
                    <a:pt x="34" y="3134"/>
                  </a:lnTo>
                  <a:lnTo>
                    <a:pt x="26" y="3084"/>
                  </a:lnTo>
                  <a:lnTo>
                    <a:pt x="17" y="3034"/>
                  </a:lnTo>
                  <a:lnTo>
                    <a:pt x="9" y="2983"/>
                  </a:lnTo>
                  <a:lnTo>
                    <a:pt x="1" y="2933"/>
                  </a:lnTo>
                  <a:lnTo>
                    <a:pt x="1" y="2883"/>
                  </a:lnTo>
                  <a:lnTo>
                    <a:pt x="1" y="2833"/>
                  </a:lnTo>
                  <a:lnTo>
                    <a:pt x="1" y="2783"/>
                  </a:lnTo>
                  <a:lnTo>
                    <a:pt x="1" y="2641"/>
                  </a:lnTo>
                  <a:lnTo>
                    <a:pt x="1" y="2599"/>
                  </a:lnTo>
                  <a:lnTo>
                    <a:pt x="1" y="2557"/>
                  </a:lnTo>
                  <a:lnTo>
                    <a:pt x="1" y="2524"/>
                  </a:lnTo>
                  <a:lnTo>
                    <a:pt x="1" y="2482"/>
                  </a:lnTo>
                  <a:lnTo>
                    <a:pt x="9" y="2440"/>
                  </a:lnTo>
                  <a:lnTo>
                    <a:pt x="17" y="2399"/>
                  </a:lnTo>
                  <a:lnTo>
                    <a:pt x="26" y="2365"/>
                  </a:lnTo>
                  <a:lnTo>
                    <a:pt x="34" y="2323"/>
                  </a:lnTo>
                  <a:lnTo>
                    <a:pt x="43" y="2282"/>
                  </a:lnTo>
                  <a:lnTo>
                    <a:pt x="51" y="2240"/>
                  </a:lnTo>
                  <a:lnTo>
                    <a:pt x="59" y="2206"/>
                  </a:lnTo>
                  <a:lnTo>
                    <a:pt x="76" y="2165"/>
                  </a:lnTo>
                  <a:lnTo>
                    <a:pt x="84" y="2123"/>
                  </a:lnTo>
                  <a:lnTo>
                    <a:pt x="101" y="2081"/>
                  </a:lnTo>
                  <a:lnTo>
                    <a:pt x="118" y="2048"/>
                  </a:lnTo>
                  <a:lnTo>
                    <a:pt x="134" y="2006"/>
                  </a:lnTo>
                  <a:lnTo>
                    <a:pt x="151" y="1973"/>
                  </a:lnTo>
                  <a:lnTo>
                    <a:pt x="168" y="1931"/>
                  </a:lnTo>
                  <a:lnTo>
                    <a:pt x="185" y="1889"/>
                  </a:lnTo>
                  <a:lnTo>
                    <a:pt x="201" y="1856"/>
                  </a:lnTo>
                  <a:lnTo>
                    <a:pt x="218" y="1822"/>
                  </a:lnTo>
                  <a:lnTo>
                    <a:pt x="243" y="1780"/>
                  </a:lnTo>
                  <a:lnTo>
                    <a:pt x="260" y="1747"/>
                  </a:lnTo>
                  <a:lnTo>
                    <a:pt x="285" y="1714"/>
                  </a:lnTo>
                  <a:lnTo>
                    <a:pt x="310" y="1680"/>
                  </a:lnTo>
                  <a:lnTo>
                    <a:pt x="327" y="1647"/>
                  </a:lnTo>
                  <a:lnTo>
                    <a:pt x="352" y="1613"/>
                  </a:lnTo>
                  <a:lnTo>
                    <a:pt x="377" y="1580"/>
                  </a:lnTo>
                  <a:lnTo>
                    <a:pt x="402" y="1546"/>
                  </a:lnTo>
                  <a:lnTo>
                    <a:pt x="435" y="1513"/>
                  </a:lnTo>
                  <a:lnTo>
                    <a:pt x="460" y="1488"/>
                  </a:lnTo>
                  <a:lnTo>
                    <a:pt x="485" y="1455"/>
                  </a:lnTo>
                  <a:lnTo>
                    <a:pt x="519" y="1430"/>
                  </a:lnTo>
                  <a:lnTo>
                    <a:pt x="535" y="1413"/>
                  </a:lnTo>
                  <a:lnTo>
                    <a:pt x="552" y="1404"/>
                  </a:lnTo>
                  <a:lnTo>
                    <a:pt x="569" y="1388"/>
                  </a:lnTo>
                  <a:lnTo>
                    <a:pt x="577" y="1379"/>
                  </a:lnTo>
                  <a:lnTo>
                    <a:pt x="594" y="1363"/>
                  </a:lnTo>
                  <a:lnTo>
                    <a:pt x="611" y="1354"/>
                  </a:lnTo>
                  <a:lnTo>
                    <a:pt x="627" y="1338"/>
                  </a:lnTo>
                  <a:lnTo>
                    <a:pt x="644" y="1329"/>
                  </a:lnTo>
                  <a:lnTo>
                    <a:pt x="661" y="1313"/>
                  </a:lnTo>
                  <a:lnTo>
                    <a:pt x="677" y="1304"/>
                  </a:lnTo>
                  <a:lnTo>
                    <a:pt x="694" y="1296"/>
                  </a:lnTo>
                  <a:lnTo>
                    <a:pt x="711" y="1288"/>
                  </a:lnTo>
                  <a:lnTo>
                    <a:pt x="728" y="1271"/>
                  </a:lnTo>
                  <a:lnTo>
                    <a:pt x="753" y="1262"/>
                  </a:lnTo>
                  <a:lnTo>
                    <a:pt x="769" y="1254"/>
                  </a:lnTo>
                  <a:lnTo>
                    <a:pt x="786" y="1246"/>
                  </a:lnTo>
                  <a:lnTo>
                    <a:pt x="803" y="1237"/>
                  </a:lnTo>
                  <a:lnTo>
                    <a:pt x="819" y="1229"/>
                  </a:lnTo>
                  <a:lnTo>
                    <a:pt x="845" y="1221"/>
                  </a:lnTo>
                  <a:lnTo>
                    <a:pt x="861" y="1212"/>
                  </a:lnTo>
                  <a:lnTo>
                    <a:pt x="878" y="1204"/>
                  </a:lnTo>
                  <a:lnTo>
                    <a:pt x="903" y="1196"/>
                  </a:lnTo>
                  <a:lnTo>
                    <a:pt x="920" y="1196"/>
                  </a:lnTo>
                  <a:lnTo>
                    <a:pt x="936" y="1187"/>
                  </a:lnTo>
                  <a:lnTo>
                    <a:pt x="962" y="1179"/>
                  </a:lnTo>
                  <a:lnTo>
                    <a:pt x="978" y="1179"/>
                  </a:lnTo>
                  <a:lnTo>
                    <a:pt x="1003" y="1179"/>
                  </a:lnTo>
                  <a:lnTo>
                    <a:pt x="1020" y="1179"/>
                  </a:lnTo>
                  <a:lnTo>
                    <a:pt x="1020" y="1179"/>
                  </a:lnTo>
                  <a:lnTo>
                    <a:pt x="1045" y="1179"/>
                  </a:lnTo>
                  <a:lnTo>
                    <a:pt x="1062" y="1179"/>
                  </a:lnTo>
                  <a:lnTo>
                    <a:pt x="1062" y="1179"/>
                  </a:lnTo>
                  <a:lnTo>
                    <a:pt x="1087" y="1179"/>
                  </a:lnTo>
                  <a:lnTo>
                    <a:pt x="1104" y="1179"/>
                  </a:lnTo>
                  <a:lnTo>
                    <a:pt x="1212" y="1179"/>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242;p14">
              <a:extLst>
                <a:ext uri="{FF2B5EF4-FFF2-40B4-BE49-F238E27FC236}">
                  <a16:creationId xmlns:a16="http://schemas.microsoft.com/office/drawing/2014/main" id="{6BCCA9AE-5754-2119-31A7-580607033EAE}"/>
                </a:ext>
              </a:extLst>
            </p:cNvPr>
            <p:cNvSpPr/>
            <p:nvPr/>
          </p:nvSpPr>
          <p:spPr>
            <a:xfrm>
              <a:off x="6729245" y="4861662"/>
              <a:ext cx="300848" cy="292216"/>
            </a:xfrm>
            <a:custGeom>
              <a:avLst/>
              <a:gdLst/>
              <a:ahLst/>
              <a:cxnLst/>
              <a:rect l="l" t="t" r="r" b="b"/>
              <a:pathLst>
                <a:path w="6099" h="5924" extrusionOk="0">
                  <a:moveTo>
                    <a:pt x="3459" y="1671"/>
                  </a:moveTo>
                  <a:lnTo>
                    <a:pt x="3518" y="1671"/>
                  </a:lnTo>
                  <a:lnTo>
                    <a:pt x="3576" y="1671"/>
                  </a:lnTo>
                  <a:lnTo>
                    <a:pt x="3593" y="1671"/>
                  </a:lnTo>
                  <a:lnTo>
                    <a:pt x="3618" y="1671"/>
                  </a:lnTo>
                  <a:lnTo>
                    <a:pt x="3635" y="1671"/>
                  </a:lnTo>
                  <a:lnTo>
                    <a:pt x="3660" y="1680"/>
                  </a:lnTo>
                  <a:lnTo>
                    <a:pt x="3676" y="1688"/>
                  </a:lnTo>
                  <a:lnTo>
                    <a:pt x="3693" y="1696"/>
                  </a:lnTo>
                  <a:lnTo>
                    <a:pt x="3710" y="1713"/>
                  </a:lnTo>
                  <a:lnTo>
                    <a:pt x="3710" y="1713"/>
                  </a:lnTo>
                  <a:lnTo>
                    <a:pt x="3726" y="1730"/>
                  </a:lnTo>
                  <a:lnTo>
                    <a:pt x="3743" y="1746"/>
                  </a:lnTo>
                  <a:lnTo>
                    <a:pt x="3760" y="1772"/>
                  </a:lnTo>
                  <a:lnTo>
                    <a:pt x="3760" y="1772"/>
                  </a:lnTo>
                  <a:lnTo>
                    <a:pt x="3768" y="1797"/>
                  </a:lnTo>
                  <a:lnTo>
                    <a:pt x="3768" y="1822"/>
                  </a:lnTo>
                  <a:lnTo>
                    <a:pt x="3768" y="1863"/>
                  </a:lnTo>
                  <a:lnTo>
                    <a:pt x="3768" y="1888"/>
                  </a:lnTo>
                  <a:lnTo>
                    <a:pt x="3768" y="1888"/>
                  </a:lnTo>
                  <a:lnTo>
                    <a:pt x="3760" y="1914"/>
                  </a:lnTo>
                  <a:lnTo>
                    <a:pt x="3751" y="1930"/>
                  </a:lnTo>
                  <a:lnTo>
                    <a:pt x="3735" y="1955"/>
                  </a:lnTo>
                  <a:lnTo>
                    <a:pt x="3735" y="1955"/>
                  </a:lnTo>
                  <a:lnTo>
                    <a:pt x="3718" y="1972"/>
                  </a:lnTo>
                  <a:lnTo>
                    <a:pt x="3710" y="1980"/>
                  </a:lnTo>
                  <a:lnTo>
                    <a:pt x="3693" y="1989"/>
                  </a:lnTo>
                  <a:lnTo>
                    <a:pt x="3676" y="2005"/>
                  </a:lnTo>
                  <a:lnTo>
                    <a:pt x="3660" y="2005"/>
                  </a:lnTo>
                  <a:lnTo>
                    <a:pt x="3643" y="2014"/>
                  </a:lnTo>
                  <a:lnTo>
                    <a:pt x="3626" y="2022"/>
                  </a:lnTo>
                  <a:lnTo>
                    <a:pt x="3601" y="2031"/>
                  </a:lnTo>
                  <a:lnTo>
                    <a:pt x="3601" y="2031"/>
                  </a:lnTo>
                  <a:lnTo>
                    <a:pt x="3584" y="2031"/>
                  </a:lnTo>
                  <a:lnTo>
                    <a:pt x="3559" y="2039"/>
                  </a:lnTo>
                  <a:lnTo>
                    <a:pt x="3518" y="2047"/>
                  </a:lnTo>
                  <a:lnTo>
                    <a:pt x="3467" y="2056"/>
                  </a:lnTo>
                  <a:lnTo>
                    <a:pt x="3367" y="2081"/>
                  </a:lnTo>
                  <a:lnTo>
                    <a:pt x="3309" y="2097"/>
                  </a:lnTo>
                  <a:lnTo>
                    <a:pt x="3259" y="2106"/>
                  </a:lnTo>
                  <a:lnTo>
                    <a:pt x="3208" y="2122"/>
                  </a:lnTo>
                  <a:lnTo>
                    <a:pt x="3158" y="2131"/>
                  </a:lnTo>
                  <a:lnTo>
                    <a:pt x="3142" y="2139"/>
                  </a:lnTo>
                  <a:lnTo>
                    <a:pt x="3125" y="2147"/>
                  </a:lnTo>
                  <a:lnTo>
                    <a:pt x="3108" y="2147"/>
                  </a:lnTo>
                  <a:lnTo>
                    <a:pt x="3108" y="2147"/>
                  </a:lnTo>
                  <a:lnTo>
                    <a:pt x="3092" y="2156"/>
                  </a:lnTo>
                  <a:lnTo>
                    <a:pt x="3041" y="2173"/>
                  </a:lnTo>
                  <a:lnTo>
                    <a:pt x="2983" y="2189"/>
                  </a:lnTo>
                  <a:lnTo>
                    <a:pt x="2933" y="2214"/>
                  </a:lnTo>
                  <a:lnTo>
                    <a:pt x="2883" y="2231"/>
                  </a:lnTo>
                  <a:lnTo>
                    <a:pt x="2824" y="2256"/>
                  </a:lnTo>
                  <a:lnTo>
                    <a:pt x="2774" y="2273"/>
                  </a:lnTo>
                  <a:lnTo>
                    <a:pt x="2724" y="2289"/>
                  </a:lnTo>
                  <a:lnTo>
                    <a:pt x="2674" y="2315"/>
                  </a:lnTo>
                  <a:lnTo>
                    <a:pt x="2624" y="2340"/>
                  </a:lnTo>
                  <a:lnTo>
                    <a:pt x="2574" y="2356"/>
                  </a:lnTo>
                  <a:lnTo>
                    <a:pt x="2523" y="2381"/>
                  </a:lnTo>
                  <a:lnTo>
                    <a:pt x="2498" y="2390"/>
                  </a:lnTo>
                  <a:lnTo>
                    <a:pt x="2473" y="2406"/>
                  </a:lnTo>
                  <a:lnTo>
                    <a:pt x="2423" y="2432"/>
                  </a:lnTo>
                  <a:lnTo>
                    <a:pt x="2373" y="2457"/>
                  </a:lnTo>
                  <a:lnTo>
                    <a:pt x="2331" y="2490"/>
                  </a:lnTo>
                  <a:lnTo>
                    <a:pt x="2281" y="2515"/>
                  </a:lnTo>
                  <a:lnTo>
                    <a:pt x="2248" y="2540"/>
                  </a:lnTo>
                  <a:lnTo>
                    <a:pt x="2214" y="2557"/>
                  </a:lnTo>
                  <a:lnTo>
                    <a:pt x="2181" y="2574"/>
                  </a:lnTo>
                  <a:lnTo>
                    <a:pt x="2148" y="2599"/>
                  </a:lnTo>
                  <a:lnTo>
                    <a:pt x="2114" y="2615"/>
                  </a:lnTo>
                  <a:lnTo>
                    <a:pt x="2081" y="2632"/>
                  </a:lnTo>
                  <a:lnTo>
                    <a:pt x="2047" y="2657"/>
                  </a:lnTo>
                  <a:lnTo>
                    <a:pt x="2014" y="2682"/>
                  </a:lnTo>
                  <a:lnTo>
                    <a:pt x="1980" y="2699"/>
                  </a:lnTo>
                  <a:lnTo>
                    <a:pt x="1947" y="2724"/>
                  </a:lnTo>
                  <a:lnTo>
                    <a:pt x="1914" y="2749"/>
                  </a:lnTo>
                  <a:lnTo>
                    <a:pt x="1880" y="2766"/>
                  </a:lnTo>
                  <a:lnTo>
                    <a:pt x="1847" y="2791"/>
                  </a:lnTo>
                  <a:lnTo>
                    <a:pt x="1813" y="2816"/>
                  </a:lnTo>
                  <a:lnTo>
                    <a:pt x="1780" y="2841"/>
                  </a:lnTo>
                  <a:lnTo>
                    <a:pt x="1747" y="2866"/>
                  </a:lnTo>
                  <a:lnTo>
                    <a:pt x="1713" y="2891"/>
                  </a:lnTo>
                  <a:lnTo>
                    <a:pt x="1680" y="2916"/>
                  </a:lnTo>
                  <a:lnTo>
                    <a:pt x="1646" y="2941"/>
                  </a:lnTo>
                  <a:lnTo>
                    <a:pt x="1613" y="2966"/>
                  </a:lnTo>
                  <a:lnTo>
                    <a:pt x="1579" y="2991"/>
                  </a:lnTo>
                  <a:lnTo>
                    <a:pt x="1546" y="3016"/>
                  </a:lnTo>
                  <a:lnTo>
                    <a:pt x="1513" y="3041"/>
                  </a:lnTo>
                  <a:lnTo>
                    <a:pt x="1479" y="3066"/>
                  </a:lnTo>
                  <a:lnTo>
                    <a:pt x="1446" y="3100"/>
                  </a:lnTo>
                  <a:lnTo>
                    <a:pt x="1412" y="3125"/>
                  </a:lnTo>
                  <a:lnTo>
                    <a:pt x="1412" y="3125"/>
                  </a:lnTo>
                  <a:lnTo>
                    <a:pt x="1387" y="3150"/>
                  </a:lnTo>
                  <a:lnTo>
                    <a:pt x="1354" y="3175"/>
                  </a:lnTo>
                  <a:lnTo>
                    <a:pt x="1320" y="3208"/>
                  </a:lnTo>
                  <a:lnTo>
                    <a:pt x="1295" y="3233"/>
                  </a:lnTo>
                  <a:lnTo>
                    <a:pt x="1262" y="3267"/>
                  </a:lnTo>
                  <a:lnTo>
                    <a:pt x="1229" y="3292"/>
                  </a:lnTo>
                  <a:lnTo>
                    <a:pt x="1204" y="3325"/>
                  </a:lnTo>
                  <a:lnTo>
                    <a:pt x="1170" y="3359"/>
                  </a:lnTo>
                  <a:lnTo>
                    <a:pt x="1145" y="3384"/>
                  </a:lnTo>
                  <a:lnTo>
                    <a:pt x="1120" y="3417"/>
                  </a:lnTo>
                  <a:lnTo>
                    <a:pt x="1087" y="3442"/>
                  </a:lnTo>
                  <a:lnTo>
                    <a:pt x="1061" y="3476"/>
                  </a:lnTo>
                  <a:lnTo>
                    <a:pt x="1036" y="3509"/>
                  </a:lnTo>
                  <a:lnTo>
                    <a:pt x="1011" y="3543"/>
                  </a:lnTo>
                  <a:lnTo>
                    <a:pt x="986" y="3568"/>
                  </a:lnTo>
                  <a:lnTo>
                    <a:pt x="953" y="3601"/>
                  </a:lnTo>
                  <a:lnTo>
                    <a:pt x="928" y="3634"/>
                  </a:lnTo>
                  <a:lnTo>
                    <a:pt x="903" y="3668"/>
                  </a:lnTo>
                  <a:lnTo>
                    <a:pt x="886" y="3701"/>
                  </a:lnTo>
                  <a:lnTo>
                    <a:pt x="861" y="3726"/>
                  </a:lnTo>
                  <a:lnTo>
                    <a:pt x="836" y="3760"/>
                  </a:lnTo>
                  <a:lnTo>
                    <a:pt x="811" y="3793"/>
                  </a:lnTo>
                  <a:lnTo>
                    <a:pt x="794" y="3827"/>
                  </a:lnTo>
                  <a:lnTo>
                    <a:pt x="769" y="3860"/>
                  </a:lnTo>
                  <a:lnTo>
                    <a:pt x="752" y="3893"/>
                  </a:lnTo>
                  <a:lnTo>
                    <a:pt x="727" y="3927"/>
                  </a:lnTo>
                  <a:lnTo>
                    <a:pt x="711" y="3960"/>
                  </a:lnTo>
                  <a:lnTo>
                    <a:pt x="694" y="3994"/>
                  </a:lnTo>
                  <a:lnTo>
                    <a:pt x="677" y="4035"/>
                  </a:lnTo>
                  <a:lnTo>
                    <a:pt x="660" y="4069"/>
                  </a:lnTo>
                  <a:lnTo>
                    <a:pt x="652" y="4086"/>
                  </a:lnTo>
                  <a:lnTo>
                    <a:pt x="644" y="4102"/>
                  </a:lnTo>
                  <a:lnTo>
                    <a:pt x="627" y="4136"/>
                  </a:lnTo>
                  <a:lnTo>
                    <a:pt x="610" y="4169"/>
                  </a:lnTo>
                  <a:lnTo>
                    <a:pt x="594" y="4203"/>
                  </a:lnTo>
                  <a:lnTo>
                    <a:pt x="577" y="4236"/>
                  </a:lnTo>
                  <a:lnTo>
                    <a:pt x="560" y="4269"/>
                  </a:lnTo>
                  <a:lnTo>
                    <a:pt x="544" y="4303"/>
                  </a:lnTo>
                  <a:lnTo>
                    <a:pt x="535" y="4336"/>
                  </a:lnTo>
                  <a:lnTo>
                    <a:pt x="518" y="4370"/>
                  </a:lnTo>
                  <a:lnTo>
                    <a:pt x="510" y="4403"/>
                  </a:lnTo>
                  <a:lnTo>
                    <a:pt x="502" y="4445"/>
                  </a:lnTo>
                  <a:lnTo>
                    <a:pt x="493" y="4478"/>
                  </a:lnTo>
                  <a:lnTo>
                    <a:pt x="485" y="4512"/>
                  </a:lnTo>
                  <a:lnTo>
                    <a:pt x="477" y="4537"/>
                  </a:lnTo>
                  <a:lnTo>
                    <a:pt x="477" y="4570"/>
                  </a:lnTo>
                  <a:lnTo>
                    <a:pt x="477" y="4604"/>
                  </a:lnTo>
                  <a:lnTo>
                    <a:pt x="477" y="4629"/>
                  </a:lnTo>
                  <a:lnTo>
                    <a:pt x="477" y="4654"/>
                  </a:lnTo>
                  <a:lnTo>
                    <a:pt x="477" y="4687"/>
                  </a:lnTo>
                  <a:lnTo>
                    <a:pt x="477" y="4812"/>
                  </a:lnTo>
                  <a:lnTo>
                    <a:pt x="477" y="4837"/>
                  </a:lnTo>
                  <a:lnTo>
                    <a:pt x="477" y="4854"/>
                  </a:lnTo>
                  <a:lnTo>
                    <a:pt x="477" y="4879"/>
                  </a:lnTo>
                  <a:lnTo>
                    <a:pt x="477" y="4896"/>
                  </a:lnTo>
                  <a:lnTo>
                    <a:pt x="477" y="4913"/>
                  </a:lnTo>
                  <a:lnTo>
                    <a:pt x="477" y="4921"/>
                  </a:lnTo>
                  <a:lnTo>
                    <a:pt x="477" y="4946"/>
                  </a:lnTo>
                  <a:lnTo>
                    <a:pt x="477" y="4938"/>
                  </a:lnTo>
                  <a:lnTo>
                    <a:pt x="485" y="4963"/>
                  </a:lnTo>
                  <a:lnTo>
                    <a:pt x="493" y="4979"/>
                  </a:lnTo>
                  <a:lnTo>
                    <a:pt x="493" y="4971"/>
                  </a:lnTo>
                  <a:lnTo>
                    <a:pt x="502" y="4996"/>
                  </a:lnTo>
                  <a:lnTo>
                    <a:pt x="510" y="5013"/>
                  </a:lnTo>
                  <a:lnTo>
                    <a:pt x="510" y="5005"/>
                  </a:lnTo>
                  <a:lnTo>
                    <a:pt x="518" y="5030"/>
                  </a:lnTo>
                  <a:lnTo>
                    <a:pt x="527" y="5046"/>
                  </a:lnTo>
                  <a:lnTo>
                    <a:pt x="527" y="5046"/>
                  </a:lnTo>
                  <a:lnTo>
                    <a:pt x="544" y="5063"/>
                  </a:lnTo>
                  <a:lnTo>
                    <a:pt x="552" y="5080"/>
                  </a:lnTo>
                  <a:lnTo>
                    <a:pt x="552" y="5071"/>
                  </a:lnTo>
                  <a:lnTo>
                    <a:pt x="560" y="5096"/>
                  </a:lnTo>
                  <a:lnTo>
                    <a:pt x="577" y="5113"/>
                  </a:lnTo>
                  <a:lnTo>
                    <a:pt x="577" y="5105"/>
                  </a:lnTo>
                  <a:lnTo>
                    <a:pt x="585" y="5130"/>
                  </a:lnTo>
                  <a:lnTo>
                    <a:pt x="602" y="5147"/>
                  </a:lnTo>
                  <a:lnTo>
                    <a:pt x="602" y="5138"/>
                  </a:lnTo>
                  <a:lnTo>
                    <a:pt x="619" y="5155"/>
                  </a:lnTo>
                  <a:lnTo>
                    <a:pt x="635" y="5172"/>
                  </a:lnTo>
                  <a:lnTo>
                    <a:pt x="627" y="5172"/>
                  </a:lnTo>
                  <a:lnTo>
                    <a:pt x="644" y="5188"/>
                  </a:lnTo>
                  <a:lnTo>
                    <a:pt x="660" y="5205"/>
                  </a:lnTo>
                  <a:lnTo>
                    <a:pt x="660" y="5205"/>
                  </a:lnTo>
                  <a:lnTo>
                    <a:pt x="677" y="5222"/>
                  </a:lnTo>
                  <a:lnTo>
                    <a:pt x="694" y="5238"/>
                  </a:lnTo>
                  <a:lnTo>
                    <a:pt x="694" y="5238"/>
                  </a:lnTo>
                  <a:lnTo>
                    <a:pt x="719" y="5247"/>
                  </a:lnTo>
                  <a:lnTo>
                    <a:pt x="736" y="5264"/>
                  </a:lnTo>
                  <a:lnTo>
                    <a:pt x="736" y="5264"/>
                  </a:lnTo>
                  <a:lnTo>
                    <a:pt x="752" y="5280"/>
                  </a:lnTo>
                  <a:lnTo>
                    <a:pt x="777" y="5297"/>
                  </a:lnTo>
                  <a:lnTo>
                    <a:pt x="777" y="5297"/>
                  </a:lnTo>
                  <a:lnTo>
                    <a:pt x="794" y="5305"/>
                  </a:lnTo>
                  <a:lnTo>
                    <a:pt x="819" y="5322"/>
                  </a:lnTo>
                  <a:lnTo>
                    <a:pt x="819" y="5322"/>
                  </a:lnTo>
                  <a:lnTo>
                    <a:pt x="836" y="5339"/>
                  </a:lnTo>
                  <a:lnTo>
                    <a:pt x="861" y="5347"/>
                  </a:lnTo>
                  <a:lnTo>
                    <a:pt x="861" y="5347"/>
                  </a:lnTo>
                  <a:lnTo>
                    <a:pt x="886" y="5364"/>
                  </a:lnTo>
                  <a:lnTo>
                    <a:pt x="894" y="5364"/>
                  </a:lnTo>
                  <a:lnTo>
                    <a:pt x="911" y="5372"/>
                  </a:lnTo>
                  <a:lnTo>
                    <a:pt x="928" y="5380"/>
                  </a:lnTo>
                  <a:lnTo>
                    <a:pt x="953" y="5389"/>
                  </a:lnTo>
                  <a:lnTo>
                    <a:pt x="978" y="5406"/>
                  </a:lnTo>
                  <a:lnTo>
                    <a:pt x="1003" y="5414"/>
                  </a:lnTo>
                  <a:lnTo>
                    <a:pt x="1028" y="5422"/>
                  </a:lnTo>
                  <a:lnTo>
                    <a:pt x="1053" y="5431"/>
                  </a:lnTo>
                  <a:lnTo>
                    <a:pt x="1078" y="5439"/>
                  </a:lnTo>
                  <a:lnTo>
                    <a:pt x="1103" y="5447"/>
                  </a:lnTo>
                  <a:lnTo>
                    <a:pt x="1128" y="5456"/>
                  </a:lnTo>
                  <a:lnTo>
                    <a:pt x="1153" y="5464"/>
                  </a:lnTo>
                  <a:lnTo>
                    <a:pt x="1178" y="5472"/>
                  </a:lnTo>
                  <a:lnTo>
                    <a:pt x="1212" y="5481"/>
                  </a:lnTo>
                  <a:lnTo>
                    <a:pt x="1237" y="5489"/>
                  </a:lnTo>
                  <a:lnTo>
                    <a:pt x="1262" y="5497"/>
                  </a:lnTo>
                  <a:lnTo>
                    <a:pt x="1295" y="5506"/>
                  </a:lnTo>
                  <a:lnTo>
                    <a:pt x="1320" y="5514"/>
                  </a:lnTo>
                  <a:lnTo>
                    <a:pt x="1354" y="5523"/>
                  </a:lnTo>
                  <a:lnTo>
                    <a:pt x="1387" y="5523"/>
                  </a:lnTo>
                  <a:lnTo>
                    <a:pt x="1412" y="5531"/>
                  </a:lnTo>
                  <a:lnTo>
                    <a:pt x="1446" y="5539"/>
                  </a:lnTo>
                  <a:lnTo>
                    <a:pt x="1471" y="5539"/>
                  </a:lnTo>
                  <a:lnTo>
                    <a:pt x="1504" y="5539"/>
                  </a:lnTo>
                  <a:lnTo>
                    <a:pt x="1538" y="5539"/>
                  </a:lnTo>
                  <a:lnTo>
                    <a:pt x="1571" y="5539"/>
                  </a:lnTo>
                  <a:lnTo>
                    <a:pt x="1596" y="5539"/>
                  </a:lnTo>
                  <a:lnTo>
                    <a:pt x="1630" y="5539"/>
                  </a:lnTo>
                  <a:lnTo>
                    <a:pt x="1663" y="5539"/>
                  </a:lnTo>
                  <a:lnTo>
                    <a:pt x="1696" y="5539"/>
                  </a:lnTo>
                  <a:lnTo>
                    <a:pt x="1730" y="5539"/>
                  </a:lnTo>
                  <a:lnTo>
                    <a:pt x="1763" y="5539"/>
                  </a:lnTo>
                  <a:lnTo>
                    <a:pt x="1797" y="5539"/>
                  </a:lnTo>
                  <a:lnTo>
                    <a:pt x="2156" y="5539"/>
                  </a:lnTo>
                  <a:lnTo>
                    <a:pt x="2223" y="5539"/>
                  </a:lnTo>
                  <a:lnTo>
                    <a:pt x="2281" y="5539"/>
                  </a:lnTo>
                  <a:lnTo>
                    <a:pt x="2348" y="5539"/>
                  </a:lnTo>
                  <a:lnTo>
                    <a:pt x="2415" y="5539"/>
                  </a:lnTo>
                  <a:lnTo>
                    <a:pt x="2473" y="5531"/>
                  </a:lnTo>
                  <a:lnTo>
                    <a:pt x="2540" y="5523"/>
                  </a:lnTo>
                  <a:lnTo>
                    <a:pt x="2599" y="5514"/>
                  </a:lnTo>
                  <a:lnTo>
                    <a:pt x="2657" y="5506"/>
                  </a:lnTo>
                  <a:lnTo>
                    <a:pt x="2716" y="5497"/>
                  </a:lnTo>
                  <a:lnTo>
                    <a:pt x="2774" y="5489"/>
                  </a:lnTo>
                  <a:lnTo>
                    <a:pt x="2824" y="5481"/>
                  </a:lnTo>
                  <a:lnTo>
                    <a:pt x="2883" y="5472"/>
                  </a:lnTo>
                  <a:lnTo>
                    <a:pt x="2933" y="5464"/>
                  </a:lnTo>
                  <a:lnTo>
                    <a:pt x="2983" y="5447"/>
                  </a:lnTo>
                  <a:lnTo>
                    <a:pt x="3033" y="5439"/>
                  </a:lnTo>
                  <a:lnTo>
                    <a:pt x="3075" y="5422"/>
                  </a:lnTo>
                  <a:lnTo>
                    <a:pt x="3117" y="5414"/>
                  </a:lnTo>
                  <a:lnTo>
                    <a:pt x="3158" y="5397"/>
                  </a:lnTo>
                  <a:lnTo>
                    <a:pt x="3342" y="5489"/>
                  </a:lnTo>
                  <a:lnTo>
                    <a:pt x="3250" y="5665"/>
                  </a:lnTo>
                  <a:lnTo>
                    <a:pt x="3208" y="5681"/>
                  </a:lnTo>
                  <a:lnTo>
                    <a:pt x="3158" y="5698"/>
                  </a:lnTo>
                  <a:lnTo>
                    <a:pt x="3066" y="5731"/>
                  </a:lnTo>
                  <a:lnTo>
                    <a:pt x="3016" y="5740"/>
                  </a:lnTo>
                  <a:lnTo>
                    <a:pt x="2958" y="5756"/>
                  </a:lnTo>
                  <a:lnTo>
                    <a:pt x="2908" y="5773"/>
                  </a:lnTo>
                  <a:lnTo>
                    <a:pt x="2849" y="5790"/>
                  </a:lnTo>
                  <a:lnTo>
                    <a:pt x="2791" y="5807"/>
                  </a:lnTo>
                  <a:lnTo>
                    <a:pt x="2724" y="5815"/>
                  </a:lnTo>
                  <a:lnTo>
                    <a:pt x="2665" y="5832"/>
                  </a:lnTo>
                  <a:lnTo>
                    <a:pt x="2599" y="5840"/>
                  </a:lnTo>
                  <a:lnTo>
                    <a:pt x="2540" y="5857"/>
                  </a:lnTo>
                  <a:lnTo>
                    <a:pt x="2473" y="5865"/>
                  </a:lnTo>
                  <a:lnTo>
                    <a:pt x="2406" y="5882"/>
                  </a:lnTo>
                  <a:lnTo>
                    <a:pt x="2340" y="5890"/>
                  </a:lnTo>
                  <a:lnTo>
                    <a:pt x="2264" y="5898"/>
                  </a:lnTo>
                  <a:lnTo>
                    <a:pt x="2198" y="5907"/>
                  </a:lnTo>
                  <a:lnTo>
                    <a:pt x="2131" y="5915"/>
                  </a:lnTo>
                  <a:lnTo>
                    <a:pt x="2056" y="5915"/>
                  </a:lnTo>
                  <a:lnTo>
                    <a:pt x="1989" y="5923"/>
                  </a:lnTo>
                  <a:lnTo>
                    <a:pt x="1914" y="5923"/>
                  </a:lnTo>
                  <a:lnTo>
                    <a:pt x="1847" y="5923"/>
                  </a:lnTo>
                  <a:lnTo>
                    <a:pt x="1521" y="5923"/>
                  </a:lnTo>
                  <a:lnTo>
                    <a:pt x="1488" y="5923"/>
                  </a:lnTo>
                  <a:lnTo>
                    <a:pt x="1454" y="5923"/>
                  </a:lnTo>
                  <a:lnTo>
                    <a:pt x="1412" y="5923"/>
                  </a:lnTo>
                  <a:lnTo>
                    <a:pt x="1379" y="5923"/>
                  </a:lnTo>
                  <a:lnTo>
                    <a:pt x="1346" y="5923"/>
                  </a:lnTo>
                  <a:lnTo>
                    <a:pt x="1312" y="5923"/>
                  </a:lnTo>
                  <a:lnTo>
                    <a:pt x="1270" y="5923"/>
                  </a:lnTo>
                  <a:lnTo>
                    <a:pt x="1237" y="5923"/>
                  </a:lnTo>
                  <a:lnTo>
                    <a:pt x="1204" y="5923"/>
                  </a:lnTo>
                  <a:lnTo>
                    <a:pt x="1170" y="5915"/>
                  </a:lnTo>
                  <a:lnTo>
                    <a:pt x="1137" y="5915"/>
                  </a:lnTo>
                  <a:lnTo>
                    <a:pt x="1095" y="5907"/>
                  </a:lnTo>
                  <a:lnTo>
                    <a:pt x="1061" y="5898"/>
                  </a:lnTo>
                  <a:lnTo>
                    <a:pt x="1028" y="5890"/>
                  </a:lnTo>
                  <a:lnTo>
                    <a:pt x="995" y="5882"/>
                  </a:lnTo>
                  <a:lnTo>
                    <a:pt x="961" y="5873"/>
                  </a:lnTo>
                  <a:lnTo>
                    <a:pt x="928" y="5865"/>
                  </a:lnTo>
                  <a:lnTo>
                    <a:pt x="894" y="5857"/>
                  </a:lnTo>
                  <a:lnTo>
                    <a:pt x="861" y="5848"/>
                  </a:lnTo>
                  <a:lnTo>
                    <a:pt x="828" y="5840"/>
                  </a:lnTo>
                  <a:lnTo>
                    <a:pt x="794" y="5832"/>
                  </a:lnTo>
                  <a:lnTo>
                    <a:pt x="761" y="5815"/>
                  </a:lnTo>
                  <a:lnTo>
                    <a:pt x="736" y="5807"/>
                  </a:lnTo>
                  <a:lnTo>
                    <a:pt x="702" y="5790"/>
                  </a:lnTo>
                  <a:lnTo>
                    <a:pt x="669" y="5781"/>
                  </a:lnTo>
                  <a:lnTo>
                    <a:pt x="644" y="5765"/>
                  </a:lnTo>
                  <a:lnTo>
                    <a:pt x="644" y="5765"/>
                  </a:lnTo>
                  <a:lnTo>
                    <a:pt x="610" y="5756"/>
                  </a:lnTo>
                  <a:lnTo>
                    <a:pt x="577" y="5740"/>
                  </a:lnTo>
                  <a:lnTo>
                    <a:pt x="552" y="5723"/>
                  </a:lnTo>
                  <a:lnTo>
                    <a:pt x="518" y="5706"/>
                  </a:lnTo>
                  <a:lnTo>
                    <a:pt x="493" y="5690"/>
                  </a:lnTo>
                  <a:lnTo>
                    <a:pt x="460" y="5673"/>
                  </a:lnTo>
                  <a:lnTo>
                    <a:pt x="435" y="5648"/>
                  </a:lnTo>
                  <a:lnTo>
                    <a:pt x="410" y="5631"/>
                  </a:lnTo>
                  <a:lnTo>
                    <a:pt x="385" y="5606"/>
                  </a:lnTo>
                  <a:lnTo>
                    <a:pt x="360" y="5589"/>
                  </a:lnTo>
                  <a:lnTo>
                    <a:pt x="326" y="5564"/>
                  </a:lnTo>
                  <a:lnTo>
                    <a:pt x="310" y="5539"/>
                  </a:lnTo>
                  <a:lnTo>
                    <a:pt x="276" y="5523"/>
                  </a:lnTo>
                  <a:lnTo>
                    <a:pt x="259" y="5497"/>
                  </a:lnTo>
                  <a:lnTo>
                    <a:pt x="234" y="5472"/>
                  </a:lnTo>
                  <a:lnTo>
                    <a:pt x="209" y="5447"/>
                  </a:lnTo>
                  <a:lnTo>
                    <a:pt x="193" y="5414"/>
                  </a:lnTo>
                  <a:lnTo>
                    <a:pt x="168" y="5389"/>
                  </a:lnTo>
                  <a:lnTo>
                    <a:pt x="151" y="5364"/>
                  </a:lnTo>
                  <a:lnTo>
                    <a:pt x="134" y="5330"/>
                  </a:lnTo>
                  <a:lnTo>
                    <a:pt x="109" y="5297"/>
                  </a:lnTo>
                  <a:lnTo>
                    <a:pt x="92" y="5272"/>
                  </a:lnTo>
                  <a:lnTo>
                    <a:pt x="84" y="5238"/>
                  </a:lnTo>
                  <a:lnTo>
                    <a:pt x="67" y="5205"/>
                  </a:lnTo>
                  <a:lnTo>
                    <a:pt x="51" y="5172"/>
                  </a:lnTo>
                  <a:lnTo>
                    <a:pt x="42" y="5138"/>
                  </a:lnTo>
                  <a:lnTo>
                    <a:pt x="26" y="5105"/>
                  </a:lnTo>
                  <a:lnTo>
                    <a:pt x="17" y="5071"/>
                  </a:lnTo>
                  <a:lnTo>
                    <a:pt x="17" y="5055"/>
                  </a:lnTo>
                  <a:lnTo>
                    <a:pt x="9" y="5030"/>
                  </a:lnTo>
                  <a:lnTo>
                    <a:pt x="1" y="4996"/>
                  </a:lnTo>
                  <a:lnTo>
                    <a:pt x="1" y="4963"/>
                  </a:lnTo>
                  <a:lnTo>
                    <a:pt x="1" y="4921"/>
                  </a:lnTo>
                  <a:lnTo>
                    <a:pt x="1" y="4879"/>
                  </a:lnTo>
                  <a:lnTo>
                    <a:pt x="1" y="4846"/>
                  </a:lnTo>
                  <a:lnTo>
                    <a:pt x="1" y="4729"/>
                  </a:lnTo>
                  <a:lnTo>
                    <a:pt x="1" y="4687"/>
                  </a:lnTo>
                  <a:lnTo>
                    <a:pt x="1" y="4645"/>
                  </a:lnTo>
                  <a:lnTo>
                    <a:pt x="1" y="4604"/>
                  </a:lnTo>
                  <a:lnTo>
                    <a:pt x="1" y="4562"/>
                  </a:lnTo>
                  <a:lnTo>
                    <a:pt x="9" y="4520"/>
                  </a:lnTo>
                  <a:lnTo>
                    <a:pt x="17" y="4478"/>
                  </a:lnTo>
                  <a:lnTo>
                    <a:pt x="26" y="4436"/>
                  </a:lnTo>
                  <a:lnTo>
                    <a:pt x="42" y="4386"/>
                  </a:lnTo>
                  <a:lnTo>
                    <a:pt x="51" y="4345"/>
                  </a:lnTo>
                  <a:lnTo>
                    <a:pt x="67" y="4303"/>
                  </a:lnTo>
                  <a:lnTo>
                    <a:pt x="76" y="4261"/>
                  </a:lnTo>
                  <a:lnTo>
                    <a:pt x="92" y="4211"/>
                  </a:lnTo>
                  <a:lnTo>
                    <a:pt x="109" y="4169"/>
                  </a:lnTo>
                  <a:lnTo>
                    <a:pt x="126" y="4127"/>
                  </a:lnTo>
                  <a:lnTo>
                    <a:pt x="143" y="4086"/>
                  </a:lnTo>
                  <a:lnTo>
                    <a:pt x="159" y="4044"/>
                  </a:lnTo>
                  <a:lnTo>
                    <a:pt x="184" y="4002"/>
                  </a:lnTo>
                  <a:lnTo>
                    <a:pt x="201" y="3960"/>
                  </a:lnTo>
                  <a:lnTo>
                    <a:pt x="226" y="3919"/>
                  </a:lnTo>
                  <a:lnTo>
                    <a:pt x="234" y="3893"/>
                  </a:lnTo>
                  <a:lnTo>
                    <a:pt x="243" y="3877"/>
                  </a:lnTo>
                  <a:lnTo>
                    <a:pt x="268" y="3835"/>
                  </a:lnTo>
                  <a:lnTo>
                    <a:pt x="293" y="3793"/>
                  </a:lnTo>
                  <a:lnTo>
                    <a:pt x="318" y="3760"/>
                  </a:lnTo>
                  <a:lnTo>
                    <a:pt x="343" y="3718"/>
                  </a:lnTo>
                  <a:lnTo>
                    <a:pt x="368" y="3676"/>
                  </a:lnTo>
                  <a:lnTo>
                    <a:pt x="393" y="3643"/>
                  </a:lnTo>
                  <a:lnTo>
                    <a:pt x="418" y="3601"/>
                  </a:lnTo>
                  <a:lnTo>
                    <a:pt x="443" y="3568"/>
                  </a:lnTo>
                  <a:lnTo>
                    <a:pt x="468" y="3526"/>
                  </a:lnTo>
                  <a:lnTo>
                    <a:pt x="493" y="3492"/>
                  </a:lnTo>
                  <a:lnTo>
                    <a:pt x="527" y="3451"/>
                  </a:lnTo>
                  <a:lnTo>
                    <a:pt x="552" y="3417"/>
                  </a:lnTo>
                  <a:lnTo>
                    <a:pt x="585" y="3384"/>
                  </a:lnTo>
                  <a:lnTo>
                    <a:pt x="610" y="3342"/>
                  </a:lnTo>
                  <a:lnTo>
                    <a:pt x="644" y="3309"/>
                  </a:lnTo>
                  <a:lnTo>
                    <a:pt x="677" y="3275"/>
                  </a:lnTo>
                  <a:lnTo>
                    <a:pt x="702" y="3242"/>
                  </a:lnTo>
                  <a:lnTo>
                    <a:pt x="736" y="3208"/>
                  </a:lnTo>
                  <a:lnTo>
                    <a:pt x="769" y="3175"/>
                  </a:lnTo>
                  <a:lnTo>
                    <a:pt x="803" y="3142"/>
                  </a:lnTo>
                  <a:lnTo>
                    <a:pt x="836" y="3108"/>
                  </a:lnTo>
                  <a:lnTo>
                    <a:pt x="869" y="3075"/>
                  </a:lnTo>
                  <a:lnTo>
                    <a:pt x="903" y="3041"/>
                  </a:lnTo>
                  <a:lnTo>
                    <a:pt x="936" y="3008"/>
                  </a:lnTo>
                  <a:lnTo>
                    <a:pt x="970" y="2983"/>
                  </a:lnTo>
                  <a:lnTo>
                    <a:pt x="1003" y="2949"/>
                  </a:lnTo>
                  <a:lnTo>
                    <a:pt x="1036" y="2916"/>
                  </a:lnTo>
                  <a:lnTo>
                    <a:pt x="1070" y="2891"/>
                  </a:lnTo>
                  <a:lnTo>
                    <a:pt x="1112" y="2858"/>
                  </a:lnTo>
                  <a:lnTo>
                    <a:pt x="1145" y="2832"/>
                  </a:lnTo>
                  <a:lnTo>
                    <a:pt x="1145" y="2832"/>
                  </a:lnTo>
                  <a:lnTo>
                    <a:pt x="1178" y="2807"/>
                  </a:lnTo>
                  <a:lnTo>
                    <a:pt x="1212" y="2774"/>
                  </a:lnTo>
                  <a:lnTo>
                    <a:pt x="1254" y="2749"/>
                  </a:lnTo>
                  <a:lnTo>
                    <a:pt x="1287" y="2724"/>
                  </a:lnTo>
                  <a:lnTo>
                    <a:pt x="1320" y="2690"/>
                  </a:lnTo>
                  <a:lnTo>
                    <a:pt x="1362" y="2665"/>
                  </a:lnTo>
                  <a:lnTo>
                    <a:pt x="1396" y="2640"/>
                  </a:lnTo>
                  <a:lnTo>
                    <a:pt x="1437" y="2615"/>
                  </a:lnTo>
                  <a:lnTo>
                    <a:pt x="1471" y="2590"/>
                  </a:lnTo>
                  <a:lnTo>
                    <a:pt x="1513" y="2565"/>
                  </a:lnTo>
                  <a:lnTo>
                    <a:pt x="1546" y="2540"/>
                  </a:lnTo>
                  <a:lnTo>
                    <a:pt x="1588" y="2515"/>
                  </a:lnTo>
                  <a:lnTo>
                    <a:pt x="1621" y="2490"/>
                  </a:lnTo>
                  <a:lnTo>
                    <a:pt x="1663" y="2465"/>
                  </a:lnTo>
                  <a:lnTo>
                    <a:pt x="1696" y="2440"/>
                  </a:lnTo>
                  <a:lnTo>
                    <a:pt x="1738" y="2415"/>
                  </a:lnTo>
                  <a:lnTo>
                    <a:pt x="1772" y="2398"/>
                  </a:lnTo>
                  <a:lnTo>
                    <a:pt x="1813" y="2373"/>
                  </a:lnTo>
                  <a:lnTo>
                    <a:pt x="1847" y="2348"/>
                  </a:lnTo>
                  <a:lnTo>
                    <a:pt x="1889" y="2331"/>
                  </a:lnTo>
                  <a:lnTo>
                    <a:pt x="1922" y="2306"/>
                  </a:lnTo>
                  <a:lnTo>
                    <a:pt x="1964" y="2289"/>
                  </a:lnTo>
                  <a:lnTo>
                    <a:pt x="1997" y="2264"/>
                  </a:lnTo>
                  <a:lnTo>
                    <a:pt x="2031" y="2248"/>
                  </a:lnTo>
                  <a:lnTo>
                    <a:pt x="2072" y="2231"/>
                  </a:lnTo>
                  <a:lnTo>
                    <a:pt x="2106" y="2206"/>
                  </a:lnTo>
                  <a:lnTo>
                    <a:pt x="2164" y="2181"/>
                  </a:lnTo>
                  <a:lnTo>
                    <a:pt x="2214" y="2156"/>
                  </a:lnTo>
                  <a:lnTo>
                    <a:pt x="2273" y="2131"/>
                  </a:lnTo>
                  <a:lnTo>
                    <a:pt x="2323" y="2106"/>
                  </a:lnTo>
                  <a:lnTo>
                    <a:pt x="2356" y="2089"/>
                  </a:lnTo>
                  <a:lnTo>
                    <a:pt x="2381" y="2081"/>
                  </a:lnTo>
                  <a:lnTo>
                    <a:pt x="2406" y="2072"/>
                  </a:lnTo>
                  <a:lnTo>
                    <a:pt x="2081" y="2072"/>
                  </a:lnTo>
                  <a:lnTo>
                    <a:pt x="2022" y="2072"/>
                  </a:lnTo>
                  <a:lnTo>
                    <a:pt x="1964" y="2072"/>
                  </a:lnTo>
                  <a:lnTo>
                    <a:pt x="1914" y="2072"/>
                  </a:lnTo>
                  <a:lnTo>
                    <a:pt x="1855" y="2072"/>
                  </a:lnTo>
                  <a:lnTo>
                    <a:pt x="1805" y="2072"/>
                  </a:lnTo>
                  <a:lnTo>
                    <a:pt x="1755" y="2064"/>
                  </a:lnTo>
                  <a:lnTo>
                    <a:pt x="1705" y="2056"/>
                  </a:lnTo>
                  <a:lnTo>
                    <a:pt x="1646" y="2047"/>
                  </a:lnTo>
                  <a:lnTo>
                    <a:pt x="1596" y="2039"/>
                  </a:lnTo>
                  <a:lnTo>
                    <a:pt x="1571" y="2039"/>
                  </a:lnTo>
                  <a:lnTo>
                    <a:pt x="1546" y="2039"/>
                  </a:lnTo>
                  <a:lnTo>
                    <a:pt x="1488" y="2031"/>
                  </a:lnTo>
                  <a:lnTo>
                    <a:pt x="1437" y="2022"/>
                  </a:lnTo>
                  <a:lnTo>
                    <a:pt x="1387" y="2014"/>
                  </a:lnTo>
                  <a:lnTo>
                    <a:pt x="1329" y="1997"/>
                  </a:lnTo>
                  <a:lnTo>
                    <a:pt x="1279" y="1989"/>
                  </a:lnTo>
                  <a:lnTo>
                    <a:pt x="1237" y="1980"/>
                  </a:lnTo>
                  <a:lnTo>
                    <a:pt x="1145" y="1955"/>
                  </a:lnTo>
                  <a:lnTo>
                    <a:pt x="1070" y="1939"/>
                  </a:lnTo>
                  <a:lnTo>
                    <a:pt x="1028" y="1930"/>
                  </a:lnTo>
                  <a:lnTo>
                    <a:pt x="995" y="1922"/>
                  </a:lnTo>
                  <a:lnTo>
                    <a:pt x="961" y="1914"/>
                  </a:lnTo>
                  <a:lnTo>
                    <a:pt x="919" y="1905"/>
                  </a:lnTo>
                  <a:lnTo>
                    <a:pt x="886" y="1888"/>
                  </a:lnTo>
                  <a:lnTo>
                    <a:pt x="861" y="1880"/>
                  </a:lnTo>
                  <a:lnTo>
                    <a:pt x="828" y="1872"/>
                  </a:lnTo>
                  <a:lnTo>
                    <a:pt x="794" y="1855"/>
                  </a:lnTo>
                  <a:lnTo>
                    <a:pt x="761" y="1847"/>
                  </a:lnTo>
                  <a:lnTo>
                    <a:pt x="736" y="1830"/>
                  </a:lnTo>
                  <a:lnTo>
                    <a:pt x="702" y="1822"/>
                  </a:lnTo>
                  <a:lnTo>
                    <a:pt x="677" y="1805"/>
                  </a:lnTo>
                  <a:lnTo>
                    <a:pt x="644" y="1788"/>
                  </a:lnTo>
                  <a:lnTo>
                    <a:pt x="610" y="1772"/>
                  </a:lnTo>
                  <a:lnTo>
                    <a:pt x="585" y="1755"/>
                  </a:lnTo>
                  <a:lnTo>
                    <a:pt x="552" y="1738"/>
                  </a:lnTo>
                  <a:lnTo>
                    <a:pt x="518" y="1713"/>
                  </a:lnTo>
                  <a:lnTo>
                    <a:pt x="485" y="1696"/>
                  </a:lnTo>
                  <a:lnTo>
                    <a:pt x="452" y="1680"/>
                  </a:lnTo>
                  <a:lnTo>
                    <a:pt x="427" y="1655"/>
                  </a:lnTo>
                  <a:lnTo>
                    <a:pt x="393" y="1638"/>
                  </a:lnTo>
                  <a:lnTo>
                    <a:pt x="368" y="1621"/>
                  </a:lnTo>
                  <a:lnTo>
                    <a:pt x="343" y="1596"/>
                  </a:lnTo>
                  <a:lnTo>
                    <a:pt x="318" y="1579"/>
                  </a:lnTo>
                  <a:lnTo>
                    <a:pt x="293" y="1554"/>
                  </a:lnTo>
                  <a:lnTo>
                    <a:pt x="268" y="1538"/>
                  </a:lnTo>
                  <a:lnTo>
                    <a:pt x="243" y="1513"/>
                  </a:lnTo>
                  <a:lnTo>
                    <a:pt x="226" y="1496"/>
                  </a:lnTo>
                  <a:lnTo>
                    <a:pt x="209" y="1471"/>
                  </a:lnTo>
                  <a:lnTo>
                    <a:pt x="184" y="1446"/>
                  </a:lnTo>
                  <a:lnTo>
                    <a:pt x="168" y="1429"/>
                  </a:lnTo>
                  <a:lnTo>
                    <a:pt x="151" y="1404"/>
                  </a:lnTo>
                  <a:lnTo>
                    <a:pt x="143" y="1379"/>
                  </a:lnTo>
                  <a:lnTo>
                    <a:pt x="126" y="1354"/>
                  </a:lnTo>
                  <a:lnTo>
                    <a:pt x="109" y="1329"/>
                  </a:lnTo>
                  <a:lnTo>
                    <a:pt x="101" y="1304"/>
                  </a:lnTo>
                  <a:lnTo>
                    <a:pt x="92" y="1279"/>
                  </a:lnTo>
                  <a:lnTo>
                    <a:pt x="84" y="1254"/>
                  </a:lnTo>
                  <a:lnTo>
                    <a:pt x="76" y="1229"/>
                  </a:lnTo>
                  <a:lnTo>
                    <a:pt x="67" y="1203"/>
                  </a:lnTo>
                  <a:lnTo>
                    <a:pt x="67" y="1178"/>
                  </a:lnTo>
                  <a:lnTo>
                    <a:pt x="67" y="1153"/>
                  </a:lnTo>
                  <a:lnTo>
                    <a:pt x="67" y="1103"/>
                  </a:lnTo>
                  <a:lnTo>
                    <a:pt x="67" y="1070"/>
                  </a:lnTo>
                  <a:lnTo>
                    <a:pt x="67" y="1045"/>
                  </a:lnTo>
                  <a:lnTo>
                    <a:pt x="76" y="1020"/>
                  </a:lnTo>
                  <a:lnTo>
                    <a:pt x="84" y="995"/>
                  </a:lnTo>
                  <a:lnTo>
                    <a:pt x="92" y="978"/>
                  </a:lnTo>
                  <a:lnTo>
                    <a:pt x="101" y="953"/>
                  </a:lnTo>
                  <a:lnTo>
                    <a:pt x="109" y="928"/>
                  </a:lnTo>
                  <a:lnTo>
                    <a:pt x="117" y="903"/>
                  </a:lnTo>
                  <a:lnTo>
                    <a:pt x="134" y="886"/>
                  </a:lnTo>
                  <a:lnTo>
                    <a:pt x="143" y="861"/>
                  </a:lnTo>
                  <a:lnTo>
                    <a:pt x="159" y="844"/>
                  </a:lnTo>
                  <a:lnTo>
                    <a:pt x="176" y="819"/>
                  </a:lnTo>
                  <a:lnTo>
                    <a:pt x="184" y="802"/>
                  </a:lnTo>
                  <a:lnTo>
                    <a:pt x="201" y="786"/>
                  </a:lnTo>
                  <a:lnTo>
                    <a:pt x="218" y="761"/>
                  </a:lnTo>
                  <a:lnTo>
                    <a:pt x="234" y="744"/>
                  </a:lnTo>
                  <a:lnTo>
                    <a:pt x="251" y="727"/>
                  </a:lnTo>
                  <a:lnTo>
                    <a:pt x="276" y="711"/>
                  </a:lnTo>
                  <a:lnTo>
                    <a:pt x="293" y="694"/>
                  </a:lnTo>
                  <a:lnTo>
                    <a:pt x="310" y="677"/>
                  </a:lnTo>
                  <a:lnTo>
                    <a:pt x="335" y="660"/>
                  </a:lnTo>
                  <a:lnTo>
                    <a:pt x="351" y="644"/>
                  </a:lnTo>
                  <a:lnTo>
                    <a:pt x="376" y="627"/>
                  </a:lnTo>
                  <a:lnTo>
                    <a:pt x="393" y="610"/>
                  </a:lnTo>
                  <a:lnTo>
                    <a:pt x="418" y="594"/>
                  </a:lnTo>
                  <a:lnTo>
                    <a:pt x="435" y="577"/>
                  </a:lnTo>
                  <a:lnTo>
                    <a:pt x="460" y="569"/>
                  </a:lnTo>
                  <a:lnTo>
                    <a:pt x="485" y="552"/>
                  </a:lnTo>
                  <a:lnTo>
                    <a:pt x="510" y="535"/>
                  </a:lnTo>
                  <a:lnTo>
                    <a:pt x="535" y="518"/>
                  </a:lnTo>
                  <a:lnTo>
                    <a:pt x="552" y="510"/>
                  </a:lnTo>
                  <a:lnTo>
                    <a:pt x="577" y="493"/>
                  </a:lnTo>
                  <a:lnTo>
                    <a:pt x="602" y="477"/>
                  </a:lnTo>
                  <a:lnTo>
                    <a:pt x="627" y="468"/>
                  </a:lnTo>
                  <a:lnTo>
                    <a:pt x="660" y="452"/>
                  </a:lnTo>
                  <a:lnTo>
                    <a:pt x="686" y="443"/>
                  </a:lnTo>
                  <a:lnTo>
                    <a:pt x="711" y="427"/>
                  </a:lnTo>
                  <a:lnTo>
                    <a:pt x="736" y="418"/>
                  </a:lnTo>
                  <a:lnTo>
                    <a:pt x="786" y="393"/>
                  </a:lnTo>
                  <a:lnTo>
                    <a:pt x="844" y="368"/>
                  </a:lnTo>
                  <a:lnTo>
                    <a:pt x="903" y="343"/>
                  </a:lnTo>
                  <a:lnTo>
                    <a:pt x="961" y="318"/>
                  </a:lnTo>
                  <a:lnTo>
                    <a:pt x="1020" y="293"/>
                  </a:lnTo>
                  <a:lnTo>
                    <a:pt x="1078" y="276"/>
                  </a:lnTo>
                  <a:lnTo>
                    <a:pt x="1137" y="251"/>
                  </a:lnTo>
                  <a:lnTo>
                    <a:pt x="1195" y="234"/>
                  </a:lnTo>
                  <a:lnTo>
                    <a:pt x="1254" y="218"/>
                  </a:lnTo>
                  <a:lnTo>
                    <a:pt x="1312" y="193"/>
                  </a:lnTo>
                  <a:lnTo>
                    <a:pt x="1371" y="176"/>
                  </a:lnTo>
                  <a:lnTo>
                    <a:pt x="1429" y="159"/>
                  </a:lnTo>
                  <a:lnTo>
                    <a:pt x="1488" y="142"/>
                  </a:lnTo>
                  <a:lnTo>
                    <a:pt x="1546" y="126"/>
                  </a:lnTo>
                  <a:lnTo>
                    <a:pt x="1604" y="117"/>
                  </a:lnTo>
                  <a:lnTo>
                    <a:pt x="1663" y="101"/>
                  </a:lnTo>
                  <a:lnTo>
                    <a:pt x="1721" y="84"/>
                  </a:lnTo>
                  <a:lnTo>
                    <a:pt x="1780" y="76"/>
                  </a:lnTo>
                  <a:lnTo>
                    <a:pt x="1838" y="59"/>
                  </a:lnTo>
                  <a:lnTo>
                    <a:pt x="1889" y="51"/>
                  </a:lnTo>
                  <a:lnTo>
                    <a:pt x="1947" y="42"/>
                  </a:lnTo>
                  <a:lnTo>
                    <a:pt x="1997" y="34"/>
                  </a:lnTo>
                  <a:lnTo>
                    <a:pt x="2047" y="26"/>
                  </a:lnTo>
                  <a:lnTo>
                    <a:pt x="2097" y="17"/>
                  </a:lnTo>
                  <a:lnTo>
                    <a:pt x="2148" y="9"/>
                  </a:lnTo>
                  <a:lnTo>
                    <a:pt x="2189" y="0"/>
                  </a:lnTo>
                  <a:lnTo>
                    <a:pt x="2239" y="0"/>
                  </a:lnTo>
                  <a:lnTo>
                    <a:pt x="2281" y="0"/>
                  </a:lnTo>
                  <a:lnTo>
                    <a:pt x="2323" y="0"/>
                  </a:lnTo>
                  <a:lnTo>
                    <a:pt x="2356" y="0"/>
                  </a:lnTo>
                  <a:lnTo>
                    <a:pt x="2607" y="0"/>
                  </a:lnTo>
                  <a:lnTo>
                    <a:pt x="2640" y="0"/>
                  </a:lnTo>
                  <a:lnTo>
                    <a:pt x="2674" y="0"/>
                  </a:lnTo>
                  <a:lnTo>
                    <a:pt x="2707" y="0"/>
                  </a:lnTo>
                  <a:lnTo>
                    <a:pt x="2732" y="0"/>
                  </a:lnTo>
                  <a:lnTo>
                    <a:pt x="2766" y="0"/>
                  </a:lnTo>
                  <a:lnTo>
                    <a:pt x="2833" y="9"/>
                  </a:lnTo>
                  <a:lnTo>
                    <a:pt x="2891" y="17"/>
                  </a:lnTo>
                  <a:lnTo>
                    <a:pt x="2958" y="26"/>
                  </a:lnTo>
                  <a:lnTo>
                    <a:pt x="3016" y="34"/>
                  </a:lnTo>
                  <a:lnTo>
                    <a:pt x="3083" y="51"/>
                  </a:lnTo>
                  <a:lnTo>
                    <a:pt x="3142" y="59"/>
                  </a:lnTo>
                  <a:lnTo>
                    <a:pt x="3208" y="76"/>
                  </a:lnTo>
                  <a:lnTo>
                    <a:pt x="3275" y="92"/>
                  </a:lnTo>
                  <a:lnTo>
                    <a:pt x="3334" y="109"/>
                  </a:lnTo>
                  <a:lnTo>
                    <a:pt x="3401" y="126"/>
                  </a:lnTo>
                  <a:lnTo>
                    <a:pt x="3467" y="142"/>
                  </a:lnTo>
                  <a:lnTo>
                    <a:pt x="3526" y="159"/>
                  </a:lnTo>
                  <a:lnTo>
                    <a:pt x="3593" y="184"/>
                  </a:lnTo>
                  <a:lnTo>
                    <a:pt x="3651" y="201"/>
                  </a:lnTo>
                  <a:lnTo>
                    <a:pt x="3718" y="226"/>
                  </a:lnTo>
                  <a:lnTo>
                    <a:pt x="3785" y="243"/>
                  </a:lnTo>
                  <a:lnTo>
                    <a:pt x="3843" y="268"/>
                  </a:lnTo>
                  <a:lnTo>
                    <a:pt x="3910" y="293"/>
                  </a:lnTo>
                  <a:lnTo>
                    <a:pt x="3977" y="318"/>
                  </a:lnTo>
                  <a:lnTo>
                    <a:pt x="4036" y="343"/>
                  </a:lnTo>
                  <a:lnTo>
                    <a:pt x="4102" y="368"/>
                  </a:lnTo>
                  <a:lnTo>
                    <a:pt x="4161" y="401"/>
                  </a:lnTo>
                  <a:lnTo>
                    <a:pt x="4228" y="427"/>
                  </a:lnTo>
                  <a:lnTo>
                    <a:pt x="4286" y="452"/>
                  </a:lnTo>
                  <a:lnTo>
                    <a:pt x="4353" y="485"/>
                  </a:lnTo>
                  <a:lnTo>
                    <a:pt x="4411" y="510"/>
                  </a:lnTo>
                  <a:lnTo>
                    <a:pt x="4478" y="543"/>
                  </a:lnTo>
                  <a:lnTo>
                    <a:pt x="4537" y="569"/>
                  </a:lnTo>
                  <a:lnTo>
                    <a:pt x="4604" y="602"/>
                  </a:lnTo>
                  <a:lnTo>
                    <a:pt x="4662" y="635"/>
                  </a:lnTo>
                  <a:lnTo>
                    <a:pt x="4721" y="669"/>
                  </a:lnTo>
                  <a:lnTo>
                    <a:pt x="4754" y="686"/>
                  </a:lnTo>
                  <a:lnTo>
                    <a:pt x="4779" y="702"/>
                  </a:lnTo>
                  <a:lnTo>
                    <a:pt x="4838" y="736"/>
                  </a:lnTo>
                  <a:lnTo>
                    <a:pt x="4896" y="769"/>
                  </a:lnTo>
                  <a:lnTo>
                    <a:pt x="4954" y="802"/>
                  </a:lnTo>
                  <a:lnTo>
                    <a:pt x="5013" y="844"/>
                  </a:lnTo>
                  <a:lnTo>
                    <a:pt x="5071" y="878"/>
                  </a:lnTo>
                  <a:lnTo>
                    <a:pt x="5130" y="911"/>
                  </a:lnTo>
                  <a:lnTo>
                    <a:pt x="5188" y="953"/>
                  </a:lnTo>
                  <a:lnTo>
                    <a:pt x="5239" y="986"/>
                  </a:lnTo>
                  <a:lnTo>
                    <a:pt x="5297" y="1028"/>
                  </a:lnTo>
                  <a:lnTo>
                    <a:pt x="5347" y="1061"/>
                  </a:lnTo>
                  <a:lnTo>
                    <a:pt x="5406" y="1103"/>
                  </a:lnTo>
                  <a:lnTo>
                    <a:pt x="5456" y="1145"/>
                  </a:lnTo>
                  <a:lnTo>
                    <a:pt x="5514" y="1178"/>
                  </a:lnTo>
                  <a:lnTo>
                    <a:pt x="5564" y="1220"/>
                  </a:lnTo>
                  <a:lnTo>
                    <a:pt x="5614" y="1254"/>
                  </a:lnTo>
                  <a:lnTo>
                    <a:pt x="5665" y="1295"/>
                  </a:lnTo>
                  <a:lnTo>
                    <a:pt x="5715" y="1337"/>
                  </a:lnTo>
                  <a:lnTo>
                    <a:pt x="5765" y="1371"/>
                  </a:lnTo>
                  <a:lnTo>
                    <a:pt x="5815" y="1412"/>
                  </a:lnTo>
                  <a:lnTo>
                    <a:pt x="5857" y="1454"/>
                  </a:lnTo>
                  <a:lnTo>
                    <a:pt x="5882" y="1471"/>
                  </a:lnTo>
                  <a:lnTo>
                    <a:pt x="5907" y="1487"/>
                  </a:lnTo>
                  <a:lnTo>
                    <a:pt x="5949" y="1529"/>
                  </a:lnTo>
                  <a:lnTo>
                    <a:pt x="5990" y="1571"/>
                  </a:lnTo>
                  <a:lnTo>
                    <a:pt x="6032" y="1613"/>
                  </a:lnTo>
                  <a:lnTo>
                    <a:pt x="6074" y="1655"/>
                  </a:lnTo>
                  <a:lnTo>
                    <a:pt x="6091" y="1663"/>
                  </a:lnTo>
                  <a:lnTo>
                    <a:pt x="6091" y="1721"/>
                  </a:lnTo>
                  <a:lnTo>
                    <a:pt x="6099" y="1813"/>
                  </a:lnTo>
                  <a:lnTo>
                    <a:pt x="6007" y="1822"/>
                  </a:lnTo>
                  <a:lnTo>
                    <a:pt x="5949" y="1822"/>
                  </a:lnTo>
                  <a:lnTo>
                    <a:pt x="5940" y="1813"/>
                  </a:lnTo>
                  <a:lnTo>
                    <a:pt x="5890" y="1780"/>
                  </a:lnTo>
                  <a:lnTo>
                    <a:pt x="5848" y="1746"/>
                  </a:lnTo>
                  <a:lnTo>
                    <a:pt x="5798" y="1713"/>
                  </a:lnTo>
                  <a:lnTo>
                    <a:pt x="5748" y="1680"/>
                  </a:lnTo>
                  <a:lnTo>
                    <a:pt x="5731" y="1663"/>
                  </a:lnTo>
                  <a:lnTo>
                    <a:pt x="5706" y="1646"/>
                  </a:lnTo>
                  <a:lnTo>
                    <a:pt x="5656" y="1613"/>
                  </a:lnTo>
                  <a:lnTo>
                    <a:pt x="5606" y="1579"/>
                  </a:lnTo>
                  <a:lnTo>
                    <a:pt x="5556" y="1538"/>
                  </a:lnTo>
                  <a:lnTo>
                    <a:pt x="5506" y="1504"/>
                  </a:lnTo>
                  <a:lnTo>
                    <a:pt x="5456" y="1471"/>
                  </a:lnTo>
                  <a:lnTo>
                    <a:pt x="5406" y="1437"/>
                  </a:lnTo>
                  <a:lnTo>
                    <a:pt x="5355" y="1404"/>
                  </a:lnTo>
                  <a:lnTo>
                    <a:pt x="5297" y="1371"/>
                  </a:lnTo>
                  <a:lnTo>
                    <a:pt x="5247" y="1337"/>
                  </a:lnTo>
                  <a:lnTo>
                    <a:pt x="5188" y="1304"/>
                  </a:lnTo>
                  <a:lnTo>
                    <a:pt x="5138" y="1270"/>
                  </a:lnTo>
                  <a:lnTo>
                    <a:pt x="5080" y="1237"/>
                  </a:lnTo>
                  <a:lnTo>
                    <a:pt x="5030" y="1203"/>
                  </a:lnTo>
                  <a:lnTo>
                    <a:pt x="4971" y="1170"/>
                  </a:lnTo>
                  <a:lnTo>
                    <a:pt x="4913" y="1137"/>
                  </a:lnTo>
                  <a:lnTo>
                    <a:pt x="4854" y="1103"/>
                  </a:lnTo>
                  <a:lnTo>
                    <a:pt x="4796" y="1070"/>
                  </a:lnTo>
                  <a:lnTo>
                    <a:pt x="4746" y="1045"/>
                  </a:lnTo>
                  <a:lnTo>
                    <a:pt x="4687" y="1011"/>
                  </a:lnTo>
                  <a:lnTo>
                    <a:pt x="4629" y="986"/>
                  </a:lnTo>
                  <a:lnTo>
                    <a:pt x="4595" y="970"/>
                  </a:lnTo>
                  <a:lnTo>
                    <a:pt x="4570" y="953"/>
                  </a:lnTo>
                  <a:lnTo>
                    <a:pt x="4512" y="919"/>
                  </a:lnTo>
                  <a:lnTo>
                    <a:pt x="4453" y="894"/>
                  </a:lnTo>
                  <a:lnTo>
                    <a:pt x="4395" y="861"/>
                  </a:lnTo>
                  <a:lnTo>
                    <a:pt x="4328" y="828"/>
                  </a:lnTo>
                  <a:lnTo>
                    <a:pt x="4269" y="802"/>
                  </a:lnTo>
                  <a:lnTo>
                    <a:pt x="4211" y="777"/>
                  </a:lnTo>
                  <a:lnTo>
                    <a:pt x="4152" y="744"/>
                  </a:lnTo>
                  <a:lnTo>
                    <a:pt x="4094" y="719"/>
                  </a:lnTo>
                  <a:lnTo>
                    <a:pt x="4036" y="694"/>
                  </a:lnTo>
                  <a:lnTo>
                    <a:pt x="3977" y="669"/>
                  </a:lnTo>
                  <a:lnTo>
                    <a:pt x="3910" y="644"/>
                  </a:lnTo>
                  <a:lnTo>
                    <a:pt x="3852" y="619"/>
                  </a:lnTo>
                  <a:lnTo>
                    <a:pt x="3793" y="594"/>
                  </a:lnTo>
                  <a:lnTo>
                    <a:pt x="3735" y="577"/>
                  </a:lnTo>
                  <a:lnTo>
                    <a:pt x="3676" y="552"/>
                  </a:lnTo>
                  <a:lnTo>
                    <a:pt x="3609" y="527"/>
                  </a:lnTo>
                  <a:lnTo>
                    <a:pt x="3551" y="510"/>
                  </a:lnTo>
                  <a:lnTo>
                    <a:pt x="3493" y="493"/>
                  </a:lnTo>
                  <a:lnTo>
                    <a:pt x="3434" y="468"/>
                  </a:lnTo>
                  <a:lnTo>
                    <a:pt x="3376" y="452"/>
                  </a:lnTo>
                  <a:lnTo>
                    <a:pt x="3317" y="435"/>
                  </a:lnTo>
                  <a:lnTo>
                    <a:pt x="3250" y="418"/>
                  </a:lnTo>
                  <a:lnTo>
                    <a:pt x="3192" y="401"/>
                  </a:lnTo>
                  <a:lnTo>
                    <a:pt x="3133" y="393"/>
                  </a:lnTo>
                  <a:lnTo>
                    <a:pt x="3075" y="376"/>
                  </a:lnTo>
                  <a:lnTo>
                    <a:pt x="3016" y="368"/>
                  </a:lnTo>
                  <a:lnTo>
                    <a:pt x="2958" y="360"/>
                  </a:lnTo>
                  <a:lnTo>
                    <a:pt x="2899" y="343"/>
                  </a:lnTo>
                  <a:lnTo>
                    <a:pt x="2849" y="335"/>
                  </a:lnTo>
                  <a:lnTo>
                    <a:pt x="2791" y="326"/>
                  </a:lnTo>
                  <a:lnTo>
                    <a:pt x="2732" y="326"/>
                  </a:lnTo>
                  <a:lnTo>
                    <a:pt x="2707" y="326"/>
                  </a:lnTo>
                  <a:lnTo>
                    <a:pt x="2682" y="326"/>
                  </a:lnTo>
                  <a:lnTo>
                    <a:pt x="2649" y="326"/>
                  </a:lnTo>
                  <a:lnTo>
                    <a:pt x="2624" y="326"/>
                  </a:lnTo>
                  <a:lnTo>
                    <a:pt x="2599" y="326"/>
                  </a:lnTo>
                  <a:lnTo>
                    <a:pt x="2348" y="326"/>
                  </a:lnTo>
                  <a:lnTo>
                    <a:pt x="2315" y="326"/>
                  </a:lnTo>
                  <a:lnTo>
                    <a:pt x="2273" y="326"/>
                  </a:lnTo>
                  <a:lnTo>
                    <a:pt x="2239" y="326"/>
                  </a:lnTo>
                  <a:lnTo>
                    <a:pt x="2198" y="326"/>
                  </a:lnTo>
                  <a:lnTo>
                    <a:pt x="2148" y="335"/>
                  </a:lnTo>
                  <a:lnTo>
                    <a:pt x="2106" y="343"/>
                  </a:lnTo>
                  <a:lnTo>
                    <a:pt x="2056" y="351"/>
                  </a:lnTo>
                  <a:lnTo>
                    <a:pt x="2005" y="360"/>
                  </a:lnTo>
                  <a:lnTo>
                    <a:pt x="1955" y="368"/>
                  </a:lnTo>
                  <a:lnTo>
                    <a:pt x="1905" y="376"/>
                  </a:lnTo>
                  <a:lnTo>
                    <a:pt x="1855" y="393"/>
                  </a:lnTo>
                  <a:lnTo>
                    <a:pt x="1805" y="401"/>
                  </a:lnTo>
                  <a:lnTo>
                    <a:pt x="1747" y="410"/>
                  </a:lnTo>
                  <a:lnTo>
                    <a:pt x="1696" y="427"/>
                  </a:lnTo>
                  <a:lnTo>
                    <a:pt x="1638" y="443"/>
                  </a:lnTo>
                  <a:lnTo>
                    <a:pt x="1579" y="452"/>
                  </a:lnTo>
                  <a:lnTo>
                    <a:pt x="1529" y="468"/>
                  </a:lnTo>
                  <a:lnTo>
                    <a:pt x="1471" y="485"/>
                  </a:lnTo>
                  <a:lnTo>
                    <a:pt x="1412" y="502"/>
                  </a:lnTo>
                  <a:lnTo>
                    <a:pt x="1354" y="518"/>
                  </a:lnTo>
                  <a:lnTo>
                    <a:pt x="1304" y="535"/>
                  </a:lnTo>
                  <a:lnTo>
                    <a:pt x="1245" y="560"/>
                  </a:lnTo>
                  <a:lnTo>
                    <a:pt x="1195" y="577"/>
                  </a:lnTo>
                  <a:lnTo>
                    <a:pt x="1137" y="594"/>
                  </a:lnTo>
                  <a:lnTo>
                    <a:pt x="1087" y="619"/>
                  </a:lnTo>
                  <a:lnTo>
                    <a:pt x="1036" y="635"/>
                  </a:lnTo>
                  <a:lnTo>
                    <a:pt x="978" y="660"/>
                  </a:lnTo>
                  <a:lnTo>
                    <a:pt x="928" y="677"/>
                  </a:lnTo>
                  <a:lnTo>
                    <a:pt x="886" y="702"/>
                  </a:lnTo>
                  <a:lnTo>
                    <a:pt x="861" y="719"/>
                  </a:lnTo>
                  <a:lnTo>
                    <a:pt x="836" y="727"/>
                  </a:lnTo>
                  <a:lnTo>
                    <a:pt x="811" y="736"/>
                  </a:lnTo>
                  <a:lnTo>
                    <a:pt x="794" y="752"/>
                  </a:lnTo>
                  <a:lnTo>
                    <a:pt x="769" y="761"/>
                  </a:lnTo>
                  <a:lnTo>
                    <a:pt x="752" y="769"/>
                  </a:lnTo>
                  <a:lnTo>
                    <a:pt x="727" y="786"/>
                  </a:lnTo>
                  <a:lnTo>
                    <a:pt x="711" y="794"/>
                  </a:lnTo>
                  <a:lnTo>
                    <a:pt x="686" y="811"/>
                  </a:lnTo>
                  <a:lnTo>
                    <a:pt x="669" y="819"/>
                  </a:lnTo>
                  <a:lnTo>
                    <a:pt x="652" y="828"/>
                  </a:lnTo>
                  <a:lnTo>
                    <a:pt x="627" y="844"/>
                  </a:lnTo>
                  <a:lnTo>
                    <a:pt x="610" y="853"/>
                  </a:lnTo>
                  <a:lnTo>
                    <a:pt x="594" y="869"/>
                  </a:lnTo>
                  <a:lnTo>
                    <a:pt x="577" y="878"/>
                  </a:lnTo>
                  <a:lnTo>
                    <a:pt x="560" y="894"/>
                  </a:lnTo>
                  <a:lnTo>
                    <a:pt x="552" y="903"/>
                  </a:lnTo>
                  <a:lnTo>
                    <a:pt x="535" y="919"/>
                  </a:lnTo>
                  <a:lnTo>
                    <a:pt x="518" y="928"/>
                  </a:lnTo>
                  <a:lnTo>
                    <a:pt x="510" y="936"/>
                  </a:lnTo>
                  <a:lnTo>
                    <a:pt x="493" y="953"/>
                  </a:lnTo>
                  <a:lnTo>
                    <a:pt x="485" y="961"/>
                  </a:lnTo>
                  <a:lnTo>
                    <a:pt x="477" y="970"/>
                  </a:lnTo>
                  <a:lnTo>
                    <a:pt x="468" y="986"/>
                  </a:lnTo>
                  <a:lnTo>
                    <a:pt x="452" y="995"/>
                  </a:lnTo>
                  <a:lnTo>
                    <a:pt x="443" y="1003"/>
                  </a:lnTo>
                  <a:lnTo>
                    <a:pt x="443" y="1020"/>
                  </a:lnTo>
                  <a:lnTo>
                    <a:pt x="435" y="1028"/>
                  </a:lnTo>
                  <a:lnTo>
                    <a:pt x="427" y="1036"/>
                  </a:lnTo>
                  <a:lnTo>
                    <a:pt x="427" y="1045"/>
                  </a:lnTo>
                  <a:lnTo>
                    <a:pt x="427" y="1053"/>
                  </a:lnTo>
                  <a:lnTo>
                    <a:pt x="427" y="1061"/>
                  </a:lnTo>
                  <a:lnTo>
                    <a:pt x="427" y="1070"/>
                  </a:lnTo>
                  <a:lnTo>
                    <a:pt x="427" y="1078"/>
                  </a:lnTo>
                  <a:lnTo>
                    <a:pt x="427" y="1087"/>
                  </a:lnTo>
                  <a:lnTo>
                    <a:pt x="427" y="1137"/>
                  </a:lnTo>
                  <a:lnTo>
                    <a:pt x="427" y="1145"/>
                  </a:lnTo>
                  <a:lnTo>
                    <a:pt x="427" y="1153"/>
                  </a:lnTo>
                  <a:lnTo>
                    <a:pt x="427" y="1162"/>
                  </a:lnTo>
                  <a:lnTo>
                    <a:pt x="427" y="1170"/>
                  </a:lnTo>
                  <a:lnTo>
                    <a:pt x="427" y="1178"/>
                  </a:lnTo>
                  <a:lnTo>
                    <a:pt x="435" y="1195"/>
                  </a:lnTo>
                  <a:lnTo>
                    <a:pt x="443" y="1203"/>
                  </a:lnTo>
                  <a:lnTo>
                    <a:pt x="443" y="1212"/>
                  </a:lnTo>
                  <a:lnTo>
                    <a:pt x="460" y="1229"/>
                  </a:lnTo>
                  <a:lnTo>
                    <a:pt x="468" y="1237"/>
                  </a:lnTo>
                  <a:lnTo>
                    <a:pt x="477" y="1254"/>
                  </a:lnTo>
                  <a:lnTo>
                    <a:pt x="493" y="1262"/>
                  </a:lnTo>
                  <a:lnTo>
                    <a:pt x="502" y="1279"/>
                  </a:lnTo>
                  <a:lnTo>
                    <a:pt x="518" y="1287"/>
                  </a:lnTo>
                  <a:lnTo>
                    <a:pt x="535" y="1304"/>
                  </a:lnTo>
                  <a:lnTo>
                    <a:pt x="552" y="1320"/>
                  </a:lnTo>
                  <a:lnTo>
                    <a:pt x="577" y="1337"/>
                  </a:lnTo>
                  <a:lnTo>
                    <a:pt x="594" y="1354"/>
                  </a:lnTo>
                  <a:lnTo>
                    <a:pt x="619" y="1371"/>
                  </a:lnTo>
                  <a:lnTo>
                    <a:pt x="644" y="1379"/>
                  </a:lnTo>
                  <a:lnTo>
                    <a:pt x="669" y="1396"/>
                  </a:lnTo>
                  <a:lnTo>
                    <a:pt x="694" y="1412"/>
                  </a:lnTo>
                  <a:lnTo>
                    <a:pt x="719" y="1429"/>
                  </a:lnTo>
                  <a:lnTo>
                    <a:pt x="752" y="1446"/>
                  </a:lnTo>
                  <a:lnTo>
                    <a:pt x="777" y="1462"/>
                  </a:lnTo>
                  <a:lnTo>
                    <a:pt x="803" y="1479"/>
                  </a:lnTo>
                  <a:lnTo>
                    <a:pt x="828" y="1487"/>
                  </a:lnTo>
                  <a:lnTo>
                    <a:pt x="853" y="1504"/>
                  </a:lnTo>
                  <a:lnTo>
                    <a:pt x="878" y="1513"/>
                  </a:lnTo>
                  <a:lnTo>
                    <a:pt x="903" y="1521"/>
                  </a:lnTo>
                  <a:lnTo>
                    <a:pt x="919" y="1529"/>
                  </a:lnTo>
                  <a:lnTo>
                    <a:pt x="945" y="1538"/>
                  </a:lnTo>
                  <a:lnTo>
                    <a:pt x="970" y="1546"/>
                  </a:lnTo>
                  <a:lnTo>
                    <a:pt x="995" y="1554"/>
                  </a:lnTo>
                  <a:lnTo>
                    <a:pt x="1028" y="1563"/>
                  </a:lnTo>
                  <a:lnTo>
                    <a:pt x="1053" y="1571"/>
                  </a:lnTo>
                  <a:lnTo>
                    <a:pt x="1087" y="1579"/>
                  </a:lnTo>
                  <a:lnTo>
                    <a:pt x="1120" y="1596"/>
                  </a:lnTo>
                  <a:lnTo>
                    <a:pt x="1162" y="1604"/>
                  </a:lnTo>
                  <a:lnTo>
                    <a:pt x="1229" y="1621"/>
                  </a:lnTo>
                  <a:lnTo>
                    <a:pt x="1312" y="1638"/>
                  </a:lnTo>
                  <a:lnTo>
                    <a:pt x="1362" y="1646"/>
                  </a:lnTo>
                  <a:lnTo>
                    <a:pt x="1404" y="1663"/>
                  </a:lnTo>
                  <a:lnTo>
                    <a:pt x="1454" y="1671"/>
                  </a:lnTo>
                  <a:lnTo>
                    <a:pt x="1504" y="1680"/>
                  </a:lnTo>
                  <a:lnTo>
                    <a:pt x="1554" y="1688"/>
                  </a:lnTo>
                  <a:lnTo>
                    <a:pt x="1604" y="1696"/>
                  </a:lnTo>
                  <a:lnTo>
                    <a:pt x="1630" y="1696"/>
                  </a:lnTo>
                  <a:lnTo>
                    <a:pt x="1655" y="1696"/>
                  </a:lnTo>
                  <a:lnTo>
                    <a:pt x="1705" y="1705"/>
                  </a:lnTo>
                  <a:lnTo>
                    <a:pt x="1755" y="1713"/>
                  </a:lnTo>
                  <a:lnTo>
                    <a:pt x="1797" y="1721"/>
                  </a:lnTo>
                  <a:lnTo>
                    <a:pt x="1847" y="1721"/>
                  </a:lnTo>
                  <a:lnTo>
                    <a:pt x="1889" y="1721"/>
                  </a:lnTo>
                  <a:lnTo>
                    <a:pt x="1939" y="1721"/>
                  </a:lnTo>
                  <a:lnTo>
                    <a:pt x="1989" y="1721"/>
                  </a:lnTo>
                  <a:lnTo>
                    <a:pt x="2039" y="1721"/>
                  </a:lnTo>
                  <a:lnTo>
                    <a:pt x="2398" y="1721"/>
                  </a:lnTo>
                  <a:lnTo>
                    <a:pt x="2457" y="1721"/>
                  </a:lnTo>
                  <a:lnTo>
                    <a:pt x="2507" y="1721"/>
                  </a:lnTo>
                  <a:lnTo>
                    <a:pt x="2607" y="1721"/>
                  </a:lnTo>
                  <a:lnTo>
                    <a:pt x="2716" y="1713"/>
                  </a:lnTo>
                  <a:lnTo>
                    <a:pt x="2924" y="1705"/>
                  </a:lnTo>
                  <a:lnTo>
                    <a:pt x="3025" y="1705"/>
                  </a:lnTo>
                  <a:lnTo>
                    <a:pt x="3133" y="1705"/>
                  </a:lnTo>
                  <a:lnTo>
                    <a:pt x="3459" y="1705"/>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243;p14">
              <a:extLst>
                <a:ext uri="{FF2B5EF4-FFF2-40B4-BE49-F238E27FC236}">
                  <a16:creationId xmlns:a16="http://schemas.microsoft.com/office/drawing/2014/main" id="{E66173F0-02C4-7282-5C9B-87D18BC5E326}"/>
                </a:ext>
              </a:extLst>
            </p:cNvPr>
            <p:cNvSpPr/>
            <p:nvPr/>
          </p:nvSpPr>
          <p:spPr>
            <a:xfrm>
              <a:off x="6987622" y="4477993"/>
              <a:ext cx="204462" cy="210628"/>
            </a:xfrm>
            <a:custGeom>
              <a:avLst/>
              <a:gdLst/>
              <a:ahLst/>
              <a:cxnLst/>
              <a:rect l="l" t="t" r="r" b="b"/>
              <a:pathLst>
                <a:path w="4145" h="4270" extrusionOk="0">
                  <a:moveTo>
                    <a:pt x="903" y="251"/>
                  </a:moveTo>
                  <a:lnTo>
                    <a:pt x="903" y="251"/>
                  </a:lnTo>
                  <a:lnTo>
                    <a:pt x="886" y="251"/>
                  </a:lnTo>
                  <a:lnTo>
                    <a:pt x="869" y="260"/>
                  </a:lnTo>
                  <a:lnTo>
                    <a:pt x="869" y="260"/>
                  </a:lnTo>
                  <a:lnTo>
                    <a:pt x="853" y="268"/>
                  </a:lnTo>
                  <a:lnTo>
                    <a:pt x="836" y="277"/>
                  </a:lnTo>
                  <a:lnTo>
                    <a:pt x="836" y="277"/>
                  </a:lnTo>
                  <a:lnTo>
                    <a:pt x="819" y="277"/>
                  </a:lnTo>
                  <a:lnTo>
                    <a:pt x="802" y="285"/>
                  </a:lnTo>
                  <a:lnTo>
                    <a:pt x="802" y="285"/>
                  </a:lnTo>
                  <a:lnTo>
                    <a:pt x="794" y="293"/>
                  </a:lnTo>
                  <a:lnTo>
                    <a:pt x="777" y="302"/>
                  </a:lnTo>
                  <a:lnTo>
                    <a:pt x="777" y="302"/>
                  </a:lnTo>
                  <a:lnTo>
                    <a:pt x="761" y="310"/>
                  </a:lnTo>
                  <a:lnTo>
                    <a:pt x="744" y="318"/>
                  </a:lnTo>
                  <a:lnTo>
                    <a:pt x="744" y="318"/>
                  </a:lnTo>
                  <a:lnTo>
                    <a:pt x="727" y="335"/>
                  </a:lnTo>
                  <a:lnTo>
                    <a:pt x="711" y="343"/>
                  </a:lnTo>
                  <a:lnTo>
                    <a:pt x="711" y="343"/>
                  </a:lnTo>
                  <a:lnTo>
                    <a:pt x="702" y="352"/>
                  </a:lnTo>
                  <a:lnTo>
                    <a:pt x="686" y="360"/>
                  </a:lnTo>
                  <a:lnTo>
                    <a:pt x="686" y="360"/>
                  </a:lnTo>
                  <a:lnTo>
                    <a:pt x="669" y="368"/>
                  </a:lnTo>
                  <a:lnTo>
                    <a:pt x="660" y="385"/>
                  </a:lnTo>
                  <a:lnTo>
                    <a:pt x="660" y="385"/>
                  </a:lnTo>
                  <a:lnTo>
                    <a:pt x="644" y="394"/>
                  </a:lnTo>
                  <a:lnTo>
                    <a:pt x="635" y="410"/>
                  </a:lnTo>
                  <a:lnTo>
                    <a:pt x="635" y="410"/>
                  </a:lnTo>
                  <a:lnTo>
                    <a:pt x="619" y="419"/>
                  </a:lnTo>
                  <a:lnTo>
                    <a:pt x="602" y="435"/>
                  </a:lnTo>
                  <a:lnTo>
                    <a:pt x="602" y="435"/>
                  </a:lnTo>
                  <a:lnTo>
                    <a:pt x="594" y="444"/>
                  </a:lnTo>
                  <a:lnTo>
                    <a:pt x="585" y="452"/>
                  </a:lnTo>
                  <a:lnTo>
                    <a:pt x="577" y="460"/>
                  </a:lnTo>
                  <a:lnTo>
                    <a:pt x="577" y="460"/>
                  </a:lnTo>
                  <a:lnTo>
                    <a:pt x="569" y="469"/>
                  </a:lnTo>
                  <a:lnTo>
                    <a:pt x="552" y="485"/>
                  </a:lnTo>
                  <a:lnTo>
                    <a:pt x="552" y="485"/>
                  </a:lnTo>
                  <a:lnTo>
                    <a:pt x="544" y="502"/>
                  </a:lnTo>
                  <a:lnTo>
                    <a:pt x="535" y="510"/>
                  </a:lnTo>
                  <a:lnTo>
                    <a:pt x="535" y="510"/>
                  </a:lnTo>
                  <a:lnTo>
                    <a:pt x="518" y="527"/>
                  </a:lnTo>
                  <a:lnTo>
                    <a:pt x="510" y="544"/>
                  </a:lnTo>
                  <a:lnTo>
                    <a:pt x="510" y="544"/>
                  </a:lnTo>
                  <a:lnTo>
                    <a:pt x="493" y="561"/>
                  </a:lnTo>
                  <a:lnTo>
                    <a:pt x="485" y="577"/>
                  </a:lnTo>
                  <a:lnTo>
                    <a:pt x="485" y="577"/>
                  </a:lnTo>
                  <a:lnTo>
                    <a:pt x="477" y="594"/>
                  </a:lnTo>
                  <a:lnTo>
                    <a:pt x="468" y="611"/>
                  </a:lnTo>
                  <a:lnTo>
                    <a:pt x="468" y="611"/>
                  </a:lnTo>
                  <a:lnTo>
                    <a:pt x="460" y="627"/>
                  </a:lnTo>
                  <a:lnTo>
                    <a:pt x="443" y="644"/>
                  </a:lnTo>
                  <a:lnTo>
                    <a:pt x="443" y="644"/>
                  </a:lnTo>
                  <a:lnTo>
                    <a:pt x="435" y="669"/>
                  </a:lnTo>
                  <a:lnTo>
                    <a:pt x="427" y="686"/>
                  </a:lnTo>
                  <a:lnTo>
                    <a:pt x="427" y="686"/>
                  </a:lnTo>
                  <a:lnTo>
                    <a:pt x="418" y="703"/>
                  </a:lnTo>
                  <a:lnTo>
                    <a:pt x="410" y="728"/>
                  </a:lnTo>
                  <a:lnTo>
                    <a:pt x="410" y="728"/>
                  </a:lnTo>
                  <a:lnTo>
                    <a:pt x="401" y="744"/>
                  </a:lnTo>
                  <a:lnTo>
                    <a:pt x="393" y="761"/>
                  </a:lnTo>
                  <a:lnTo>
                    <a:pt x="393" y="761"/>
                  </a:lnTo>
                  <a:lnTo>
                    <a:pt x="385" y="786"/>
                  </a:lnTo>
                  <a:lnTo>
                    <a:pt x="376" y="803"/>
                  </a:lnTo>
                  <a:lnTo>
                    <a:pt x="376" y="803"/>
                  </a:lnTo>
                  <a:lnTo>
                    <a:pt x="368" y="828"/>
                  </a:lnTo>
                  <a:lnTo>
                    <a:pt x="368" y="845"/>
                  </a:lnTo>
                  <a:lnTo>
                    <a:pt x="360" y="870"/>
                  </a:lnTo>
                  <a:lnTo>
                    <a:pt x="351" y="886"/>
                  </a:lnTo>
                  <a:lnTo>
                    <a:pt x="351" y="911"/>
                  </a:lnTo>
                  <a:lnTo>
                    <a:pt x="343" y="937"/>
                  </a:lnTo>
                  <a:lnTo>
                    <a:pt x="343" y="953"/>
                  </a:lnTo>
                  <a:lnTo>
                    <a:pt x="343" y="978"/>
                  </a:lnTo>
                  <a:lnTo>
                    <a:pt x="343" y="1003"/>
                  </a:lnTo>
                  <a:lnTo>
                    <a:pt x="343" y="1028"/>
                  </a:lnTo>
                  <a:lnTo>
                    <a:pt x="343" y="1053"/>
                  </a:lnTo>
                  <a:lnTo>
                    <a:pt x="343" y="1070"/>
                  </a:lnTo>
                  <a:lnTo>
                    <a:pt x="343" y="1095"/>
                  </a:lnTo>
                  <a:lnTo>
                    <a:pt x="343" y="1120"/>
                  </a:lnTo>
                  <a:lnTo>
                    <a:pt x="343" y="1145"/>
                  </a:lnTo>
                  <a:lnTo>
                    <a:pt x="343" y="1179"/>
                  </a:lnTo>
                  <a:lnTo>
                    <a:pt x="343" y="1396"/>
                  </a:lnTo>
                  <a:lnTo>
                    <a:pt x="343" y="1446"/>
                  </a:lnTo>
                  <a:lnTo>
                    <a:pt x="343" y="1496"/>
                  </a:lnTo>
                  <a:lnTo>
                    <a:pt x="343" y="1546"/>
                  </a:lnTo>
                  <a:lnTo>
                    <a:pt x="351" y="1596"/>
                  </a:lnTo>
                  <a:lnTo>
                    <a:pt x="351" y="1647"/>
                  </a:lnTo>
                  <a:lnTo>
                    <a:pt x="360" y="1697"/>
                  </a:lnTo>
                  <a:lnTo>
                    <a:pt x="368" y="1747"/>
                  </a:lnTo>
                  <a:lnTo>
                    <a:pt x="376" y="1797"/>
                  </a:lnTo>
                  <a:lnTo>
                    <a:pt x="385" y="1847"/>
                  </a:lnTo>
                  <a:lnTo>
                    <a:pt x="401" y="1889"/>
                  </a:lnTo>
                  <a:lnTo>
                    <a:pt x="401" y="1889"/>
                  </a:lnTo>
                  <a:lnTo>
                    <a:pt x="410" y="1931"/>
                  </a:lnTo>
                  <a:lnTo>
                    <a:pt x="418" y="1981"/>
                  </a:lnTo>
                  <a:lnTo>
                    <a:pt x="435" y="2031"/>
                  </a:lnTo>
                  <a:lnTo>
                    <a:pt x="443" y="2073"/>
                  </a:lnTo>
                  <a:lnTo>
                    <a:pt x="460" y="2123"/>
                  </a:lnTo>
                  <a:lnTo>
                    <a:pt x="468" y="2165"/>
                  </a:lnTo>
                  <a:lnTo>
                    <a:pt x="485" y="2206"/>
                  </a:lnTo>
                  <a:lnTo>
                    <a:pt x="502" y="2256"/>
                  </a:lnTo>
                  <a:lnTo>
                    <a:pt x="518" y="2298"/>
                  </a:lnTo>
                  <a:lnTo>
                    <a:pt x="535" y="2340"/>
                  </a:lnTo>
                  <a:lnTo>
                    <a:pt x="552" y="2382"/>
                  </a:lnTo>
                  <a:lnTo>
                    <a:pt x="569" y="2432"/>
                  </a:lnTo>
                  <a:lnTo>
                    <a:pt x="585" y="2474"/>
                  </a:lnTo>
                  <a:lnTo>
                    <a:pt x="610" y="2515"/>
                  </a:lnTo>
                  <a:lnTo>
                    <a:pt x="627" y="2549"/>
                  </a:lnTo>
                  <a:lnTo>
                    <a:pt x="627" y="2557"/>
                  </a:lnTo>
                  <a:lnTo>
                    <a:pt x="644" y="2599"/>
                  </a:lnTo>
                  <a:lnTo>
                    <a:pt x="669" y="2641"/>
                  </a:lnTo>
                  <a:lnTo>
                    <a:pt x="694" y="2683"/>
                  </a:lnTo>
                  <a:lnTo>
                    <a:pt x="711" y="2724"/>
                  </a:lnTo>
                  <a:lnTo>
                    <a:pt x="736" y="2766"/>
                  </a:lnTo>
                  <a:lnTo>
                    <a:pt x="761" y="2808"/>
                  </a:lnTo>
                  <a:lnTo>
                    <a:pt x="786" y="2841"/>
                  </a:lnTo>
                  <a:lnTo>
                    <a:pt x="811" y="2883"/>
                  </a:lnTo>
                  <a:lnTo>
                    <a:pt x="836" y="2925"/>
                  </a:lnTo>
                  <a:lnTo>
                    <a:pt x="861" y="2967"/>
                  </a:lnTo>
                  <a:lnTo>
                    <a:pt x="894" y="3000"/>
                  </a:lnTo>
                  <a:lnTo>
                    <a:pt x="919" y="3042"/>
                  </a:lnTo>
                  <a:lnTo>
                    <a:pt x="945" y="3075"/>
                  </a:lnTo>
                  <a:lnTo>
                    <a:pt x="978" y="3117"/>
                  </a:lnTo>
                  <a:lnTo>
                    <a:pt x="1011" y="3150"/>
                  </a:lnTo>
                  <a:lnTo>
                    <a:pt x="1036" y="3192"/>
                  </a:lnTo>
                  <a:lnTo>
                    <a:pt x="1070" y="3226"/>
                  </a:lnTo>
                  <a:lnTo>
                    <a:pt x="1103" y="3267"/>
                  </a:lnTo>
                  <a:lnTo>
                    <a:pt x="1103" y="3267"/>
                  </a:lnTo>
                  <a:lnTo>
                    <a:pt x="1128" y="3301"/>
                  </a:lnTo>
                  <a:lnTo>
                    <a:pt x="1162" y="3334"/>
                  </a:lnTo>
                  <a:lnTo>
                    <a:pt x="1195" y="3376"/>
                  </a:lnTo>
                  <a:lnTo>
                    <a:pt x="1229" y="3409"/>
                  </a:lnTo>
                  <a:lnTo>
                    <a:pt x="1262" y="3443"/>
                  </a:lnTo>
                  <a:lnTo>
                    <a:pt x="1304" y="3476"/>
                  </a:lnTo>
                  <a:lnTo>
                    <a:pt x="1337" y="3518"/>
                  </a:lnTo>
                  <a:lnTo>
                    <a:pt x="1371" y="3551"/>
                  </a:lnTo>
                  <a:lnTo>
                    <a:pt x="1404" y="3585"/>
                  </a:lnTo>
                  <a:lnTo>
                    <a:pt x="1446" y="3618"/>
                  </a:lnTo>
                  <a:lnTo>
                    <a:pt x="1479" y="3652"/>
                  </a:lnTo>
                  <a:lnTo>
                    <a:pt x="1521" y="3685"/>
                  </a:lnTo>
                  <a:lnTo>
                    <a:pt x="1554" y="3718"/>
                  </a:lnTo>
                  <a:lnTo>
                    <a:pt x="1596" y="3752"/>
                  </a:lnTo>
                  <a:lnTo>
                    <a:pt x="1638" y="3785"/>
                  </a:lnTo>
                  <a:lnTo>
                    <a:pt x="1671" y="3819"/>
                  </a:lnTo>
                  <a:lnTo>
                    <a:pt x="1713" y="3852"/>
                  </a:lnTo>
                  <a:lnTo>
                    <a:pt x="1755" y="3885"/>
                  </a:lnTo>
                  <a:lnTo>
                    <a:pt x="1797" y="3919"/>
                  </a:lnTo>
                  <a:lnTo>
                    <a:pt x="1838" y="3952"/>
                  </a:lnTo>
                  <a:lnTo>
                    <a:pt x="1880" y="3977"/>
                  </a:lnTo>
                  <a:lnTo>
                    <a:pt x="1905" y="4144"/>
                  </a:lnTo>
                  <a:lnTo>
                    <a:pt x="1746" y="4170"/>
                  </a:lnTo>
                  <a:lnTo>
                    <a:pt x="1696" y="4136"/>
                  </a:lnTo>
                  <a:lnTo>
                    <a:pt x="1655" y="4111"/>
                  </a:lnTo>
                  <a:lnTo>
                    <a:pt x="1613" y="4078"/>
                  </a:lnTo>
                  <a:lnTo>
                    <a:pt x="1571" y="4044"/>
                  </a:lnTo>
                  <a:lnTo>
                    <a:pt x="1521" y="4019"/>
                  </a:lnTo>
                  <a:lnTo>
                    <a:pt x="1479" y="3986"/>
                  </a:lnTo>
                  <a:lnTo>
                    <a:pt x="1437" y="3952"/>
                  </a:lnTo>
                  <a:lnTo>
                    <a:pt x="1396" y="3919"/>
                  </a:lnTo>
                  <a:lnTo>
                    <a:pt x="1354" y="3885"/>
                  </a:lnTo>
                  <a:lnTo>
                    <a:pt x="1312" y="3852"/>
                  </a:lnTo>
                  <a:lnTo>
                    <a:pt x="1270" y="3819"/>
                  </a:lnTo>
                  <a:lnTo>
                    <a:pt x="1229" y="3785"/>
                  </a:lnTo>
                  <a:lnTo>
                    <a:pt x="1187" y="3752"/>
                  </a:lnTo>
                  <a:lnTo>
                    <a:pt x="1145" y="3718"/>
                  </a:lnTo>
                  <a:lnTo>
                    <a:pt x="1112" y="3677"/>
                  </a:lnTo>
                  <a:lnTo>
                    <a:pt x="1070" y="3643"/>
                  </a:lnTo>
                  <a:lnTo>
                    <a:pt x="1028" y="3610"/>
                  </a:lnTo>
                  <a:lnTo>
                    <a:pt x="995" y="3576"/>
                  </a:lnTo>
                  <a:lnTo>
                    <a:pt x="953" y="3535"/>
                  </a:lnTo>
                  <a:lnTo>
                    <a:pt x="919" y="3501"/>
                  </a:lnTo>
                  <a:lnTo>
                    <a:pt x="886" y="3459"/>
                  </a:lnTo>
                  <a:lnTo>
                    <a:pt x="886" y="3459"/>
                  </a:lnTo>
                  <a:lnTo>
                    <a:pt x="844" y="3426"/>
                  </a:lnTo>
                  <a:lnTo>
                    <a:pt x="811" y="3384"/>
                  </a:lnTo>
                  <a:lnTo>
                    <a:pt x="777" y="3351"/>
                  </a:lnTo>
                  <a:lnTo>
                    <a:pt x="744" y="3309"/>
                  </a:lnTo>
                  <a:lnTo>
                    <a:pt x="711" y="3267"/>
                  </a:lnTo>
                  <a:lnTo>
                    <a:pt x="677" y="3226"/>
                  </a:lnTo>
                  <a:lnTo>
                    <a:pt x="644" y="3192"/>
                  </a:lnTo>
                  <a:lnTo>
                    <a:pt x="610" y="3150"/>
                  </a:lnTo>
                  <a:lnTo>
                    <a:pt x="577" y="3109"/>
                  </a:lnTo>
                  <a:lnTo>
                    <a:pt x="552" y="3067"/>
                  </a:lnTo>
                  <a:lnTo>
                    <a:pt x="518" y="3025"/>
                  </a:lnTo>
                  <a:lnTo>
                    <a:pt x="493" y="2975"/>
                  </a:lnTo>
                  <a:lnTo>
                    <a:pt x="460" y="2933"/>
                  </a:lnTo>
                  <a:lnTo>
                    <a:pt x="435" y="2891"/>
                  </a:lnTo>
                  <a:lnTo>
                    <a:pt x="410" y="2850"/>
                  </a:lnTo>
                  <a:lnTo>
                    <a:pt x="376" y="2799"/>
                  </a:lnTo>
                  <a:lnTo>
                    <a:pt x="351" y="2758"/>
                  </a:lnTo>
                  <a:lnTo>
                    <a:pt x="326" y="2708"/>
                  </a:lnTo>
                  <a:lnTo>
                    <a:pt x="326" y="2708"/>
                  </a:lnTo>
                  <a:lnTo>
                    <a:pt x="310" y="2666"/>
                  </a:lnTo>
                  <a:lnTo>
                    <a:pt x="285" y="2616"/>
                  </a:lnTo>
                  <a:lnTo>
                    <a:pt x="259" y="2574"/>
                  </a:lnTo>
                  <a:lnTo>
                    <a:pt x="243" y="2524"/>
                  </a:lnTo>
                  <a:lnTo>
                    <a:pt x="218" y="2474"/>
                  </a:lnTo>
                  <a:lnTo>
                    <a:pt x="201" y="2424"/>
                  </a:lnTo>
                  <a:lnTo>
                    <a:pt x="176" y="2373"/>
                  </a:lnTo>
                  <a:lnTo>
                    <a:pt x="159" y="2323"/>
                  </a:lnTo>
                  <a:lnTo>
                    <a:pt x="143" y="2273"/>
                  </a:lnTo>
                  <a:lnTo>
                    <a:pt x="126" y="2223"/>
                  </a:lnTo>
                  <a:lnTo>
                    <a:pt x="109" y="2173"/>
                  </a:lnTo>
                  <a:lnTo>
                    <a:pt x="92" y="2123"/>
                  </a:lnTo>
                  <a:lnTo>
                    <a:pt x="76" y="2073"/>
                  </a:lnTo>
                  <a:lnTo>
                    <a:pt x="67" y="2014"/>
                  </a:lnTo>
                  <a:lnTo>
                    <a:pt x="51" y="1964"/>
                  </a:lnTo>
                  <a:lnTo>
                    <a:pt x="51" y="1964"/>
                  </a:lnTo>
                  <a:lnTo>
                    <a:pt x="42" y="1914"/>
                  </a:lnTo>
                  <a:lnTo>
                    <a:pt x="34" y="1855"/>
                  </a:lnTo>
                  <a:lnTo>
                    <a:pt x="26" y="1805"/>
                  </a:lnTo>
                  <a:lnTo>
                    <a:pt x="17" y="1747"/>
                  </a:lnTo>
                  <a:lnTo>
                    <a:pt x="9" y="1688"/>
                  </a:lnTo>
                  <a:lnTo>
                    <a:pt x="1" y="1638"/>
                  </a:lnTo>
                  <a:lnTo>
                    <a:pt x="1" y="1580"/>
                  </a:lnTo>
                  <a:lnTo>
                    <a:pt x="1" y="1521"/>
                  </a:lnTo>
                  <a:lnTo>
                    <a:pt x="1" y="1463"/>
                  </a:lnTo>
                  <a:lnTo>
                    <a:pt x="1" y="1404"/>
                  </a:lnTo>
                  <a:lnTo>
                    <a:pt x="1" y="1212"/>
                  </a:lnTo>
                  <a:lnTo>
                    <a:pt x="1" y="1179"/>
                  </a:lnTo>
                  <a:lnTo>
                    <a:pt x="1" y="1145"/>
                  </a:lnTo>
                  <a:lnTo>
                    <a:pt x="1" y="1120"/>
                  </a:lnTo>
                  <a:lnTo>
                    <a:pt x="1" y="1087"/>
                  </a:lnTo>
                  <a:lnTo>
                    <a:pt x="1" y="1053"/>
                  </a:lnTo>
                  <a:lnTo>
                    <a:pt x="1" y="1028"/>
                  </a:lnTo>
                  <a:lnTo>
                    <a:pt x="1" y="995"/>
                  </a:lnTo>
                  <a:lnTo>
                    <a:pt x="9" y="970"/>
                  </a:lnTo>
                  <a:lnTo>
                    <a:pt x="17" y="945"/>
                  </a:lnTo>
                  <a:lnTo>
                    <a:pt x="17" y="911"/>
                  </a:lnTo>
                  <a:lnTo>
                    <a:pt x="26" y="886"/>
                  </a:lnTo>
                  <a:lnTo>
                    <a:pt x="34" y="861"/>
                  </a:lnTo>
                  <a:lnTo>
                    <a:pt x="42" y="828"/>
                  </a:lnTo>
                  <a:lnTo>
                    <a:pt x="51" y="803"/>
                  </a:lnTo>
                  <a:lnTo>
                    <a:pt x="59" y="778"/>
                  </a:lnTo>
                  <a:lnTo>
                    <a:pt x="67" y="753"/>
                  </a:lnTo>
                  <a:lnTo>
                    <a:pt x="76" y="728"/>
                  </a:lnTo>
                  <a:lnTo>
                    <a:pt x="84" y="703"/>
                  </a:lnTo>
                  <a:lnTo>
                    <a:pt x="92" y="678"/>
                  </a:lnTo>
                  <a:lnTo>
                    <a:pt x="101" y="652"/>
                  </a:lnTo>
                  <a:lnTo>
                    <a:pt x="109" y="627"/>
                  </a:lnTo>
                  <a:lnTo>
                    <a:pt x="126" y="602"/>
                  </a:lnTo>
                  <a:lnTo>
                    <a:pt x="134" y="577"/>
                  </a:lnTo>
                  <a:lnTo>
                    <a:pt x="143" y="552"/>
                  </a:lnTo>
                  <a:lnTo>
                    <a:pt x="159" y="536"/>
                  </a:lnTo>
                  <a:lnTo>
                    <a:pt x="168" y="510"/>
                  </a:lnTo>
                  <a:lnTo>
                    <a:pt x="184" y="485"/>
                  </a:lnTo>
                  <a:lnTo>
                    <a:pt x="193" y="469"/>
                  </a:lnTo>
                  <a:lnTo>
                    <a:pt x="209" y="444"/>
                  </a:lnTo>
                  <a:lnTo>
                    <a:pt x="226" y="427"/>
                  </a:lnTo>
                  <a:lnTo>
                    <a:pt x="234" y="402"/>
                  </a:lnTo>
                  <a:lnTo>
                    <a:pt x="251" y="385"/>
                  </a:lnTo>
                  <a:lnTo>
                    <a:pt x="268" y="360"/>
                  </a:lnTo>
                  <a:lnTo>
                    <a:pt x="276" y="343"/>
                  </a:lnTo>
                  <a:lnTo>
                    <a:pt x="293" y="327"/>
                  </a:lnTo>
                  <a:lnTo>
                    <a:pt x="310" y="310"/>
                  </a:lnTo>
                  <a:lnTo>
                    <a:pt x="326" y="293"/>
                  </a:lnTo>
                  <a:lnTo>
                    <a:pt x="343" y="268"/>
                  </a:lnTo>
                  <a:lnTo>
                    <a:pt x="351" y="268"/>
                  </a:lnTo>
                  <a:lnTo>
                    <a:pt x="360" y="251"/>
                  </a:lnTo>
                  <a:lnTo>
                    <a:pt x="376" y="235"/>
                  </a:lnTo>
                  <a:lnTo>
                    <a:pt x="393" y="226"/>
                  </a:lnTo>
                  <a:lnTo>
                    <a:pt x="410" y="210"/>
                  </a:lnTo>
                  <a:lnTo>
                    <a:pt x="435" y="193"/>
                  </a:lnTo>
                  <a:lnTo>
                    <a:pt x="452" y="176"/>
                  </a:lnTo>
                  <a:lnTo>
                    <a:pt x="468" y="160"/>
                  </a:lnTo>
                  <a:lnTo>
                    <a:pt x="485" y="151"/>
                  </a:lnTo>
                  <a:lnTo>
                    <a:pt x="502" y="135"/>
                  </a:lnTo>
                  <a:lnTo>
                    <a:pt x="527" y="126"/>
                  </a:lnTo>
                  <a:lnTo>
                    <a:pt x="544" y="109"/>
                  </a:lnTo>
                  <a:lnTo>
                    <a:pt x="569" y="101"/>
                  </a:lnTo>
                  <a:lnTo>
                    <a:pt x="585" y="84"/>
                  </a:lnTo>
                  <a:lnTo>
                    <a:pt x="602" y="76"/>
                  </a:lnTo>
                  <a:lnTo>
                    <a:pt x="627" y="68"/>
                  </a:lnTo>
                  <a:lnTo>
                    <a:pt x="644" y="59"/>
                  </a:lnTo>
                  <a:lnTo>
                    <a:pt x="669" y="51"/>
                  </a:lnTo>
                  <a:lnTo>
                    <a:pt x="686" y="43"/>
                  </a:lnTo>
                  <a:lnTo>
                    <a:pt x="711" y="34"/>
                  </a:lnTo>
                  <a:lnTo>
                    <a:pt x="727" y="26"/>
                  </a:lnTo>
                  <a:lnTo>
                    <a:pt x="752" y="18"/>
                  </a:lnTo>
                  <a:lnTo>
                    <a:pt x="777" y="9"/>
                  </a:lnTo>
                  <a:lnTo>
                    <a:pt x="794" y="1"/>
                  </a:lnTo>
                  <a:lnTo>
                    <a:pt x="819" y="1"/>
                  </a:lnTo>
                  <a:lnTo>
                    <a:pt x="844" y="1"/>
                  </a:lnTo>
                  <a:lnTo>
                    <a:pt x="861" y="1"/>
                  </a:lnTo>
                  <a:lnTo>
                    <a:pt x="886" y="1"/>
                  </a:lnTo>
                  <a:lnTo>
                    <a:pt x="911" y="1"/>
                  </a:lnTo>
                  <a:lnTo>
                    <a:pt x="928" y="1"/>
                  </a:lnTo>
                  <a:lnTo>
                    <a:pt x="953" y="1"/>
                  </a:lnTo>
                  <a:lnTo>
                    <a:pt x="978" y="1"/>
                  </a:lnTo>
                  <a:lnTo>
                    <a:pt x="1120" y="1"/>
                  </a:lnTo>
                  <a:lnTo>
                    <a:pt x="1145" y="1"/>
                  </a:lnTo>
                  <a:lnTo>
                    <a:pt x="1162" y="1"/>
                  </a:lnTo>
                  <a:lnTo>
                    <a:pt x="1187" y="1"/>
                  </a:lnTo>
                  <a:lnTo>
                    <a:pt x="1212" y="1"/>
                  </a:lnTo>
                  <a:lnTo>
                    <a:pt x="1237" y="1"/>
                  </a:lnTo>
                  <a:lnTo>
                    <a:pt x="1262" y="1"/>
                  </a:lnTo>
                  <a:lnTo>
                    <a:pt x="1287" y="1"/>
                  </a:lnTo>
                  <a:lnTo>
                    <a:pt x="1312" y="1"/>
                  </a:lnTo>
                  <a:lnTo>
                    <a:pt x="1337" y="9"/>
                  </a:lnTo>
                  <a:lnTo>
                    <a:pt x="1354" y="18"/>
                  </a:lnTo>
                  <a:lnTo>
                    <a:pt x="1379" y="26"/>
                  </a:lnTo>
                  <a:lnTo>
                    <a:pt x="1404" y="34"/>
                  </a:lnTo>
                  <a:lnTo>
                    <a:pt x="1429" y="43"/>
                  </a:lnTo>
                  <a:lnTo>
                    <a:pt x="1454" y="51"/>
                  </a:lnTo>
                  <a:lnTo>
                    <a:pt x="1479" y="59"/>
                  </a:lnTo>
                  <a:lnTo>
                    <a:pt x="1504" y="68"/>
                  </a:lnTo>
                  <a:lnTo>
                    <a:pt x="1529" y="76"/>
                  </a:lnTo>
                  <a:lnTo>
                    <a:pt x="1546" y="84"/>
                  </a:lnTo>
                  <a:lnTo>
                    <a:pt x="1571" y="93"/>
                  </a:lnTo>
                  <a:lnTo>
                    <a:pt x="1596" y="109"/>
                  </a:lnTo>
                  <a:lnTo>
                    <a:pt x="1621" y="118"/>
                  </a:lnTo>
                  <a:lnTo>
                    <a:pt x="1646" y="135"/>
                  </a:lnTo>
                  <a:lnTo>
                    <a:pt x="1671" y="143"/>
                  </a:lnTo>
                  <a:lnTo>
                    <a:pt x="1696" y="160"/>
                  </a:lnTo>
                  <a:lnTo>
                    <a:pt x="1721" y="168"/>
                  </a:lnTo>
                  <a:lnTo>
                    <a:pt x="1738" y="185"/>
                  </a:lnTo>
                  <a:lnTo>
                    <a:pt x="1763" y="201"/>
                  </a:lnTo>
                  <a:lnTo>
                    <a:pt x="1788" y="218"/>
                  </a:lnTo>
                  <a:lnTo>
                    <a:pt x="1813" y="235"/>
                  </a:lnTo>
                  <a:lnTo>
                    <a:pt x="1838" y="251"/>
                  </a:lnTo>
                  <a:lnTo>
                    <a:pt x="1863" y="268"/>
                  </a:lnTo>
                  <a:lnTo>
                    <a:pt x="1880" y="285"/>
                  </a:lnTo>
                  <a:lnTo>
                    <a:pt x="1905" y="302"/>
                  </a:lnTo>
                  <a:lnTo>
                    <a:pt x="1930" y="318"/>
                  </a:lnTo>
                  <a:lnTo>
                    <a:pt x="1955" y="335"/>
                  </a:lnTo>
                  <a:lnTo>
                    <a:pt x="1972" y="360"/>
                  </a:lnTo>
                  <a:lnTo>
                    <a:pt x="1997" y="377"/>
                  </a:lnTo>
                  <a:lnTo>
                    <a:pt x="2022" y="394"/>
                  </a:lnTo>
                  <a:lnTo>
                    <a:pt x="2047" y="419"/>
                  </a:lnTo>
                  <a:lnTo>
                    <a:pt x="2064" y="435"/>
                  </a:lnTo>
                  <a:lnTo>
                    <a:pt x="2089" y="460"/>
                  </a:lnTo>
                  <a:lnTo>
                    <a:pt x="2114" y="485"/>
                  </a:lnTo>
                  <a:lnTo>
                    <a:pt x="2131" y="502"/>
                  </a:lnTo>
                  <a:lnTo>
                    <a:pt x="2156" y="527"/>
                  </a:lnTo>
                  <a:lnTo>
                    <a:pt x="2173" y="552"/>
                  </a:lnTo>
                  <a:lnTo>
                    <a:pt x="2198" y="577"/>
                  </a:lnTo>
                  <a:lnTo>
                    <a:pt x="2223" y="602"/>
                  </a:lnTo>
                  <a:lnTo>
                    <a:pt x="2281" y="669"/>
                  </a:lnTo>
                  <a:lnTo>
                    <a:pt x="2331" y="728"/>
                  </a:lnTo>
                  <a:lnTo>
                    <a:pt x="2340" y="744"/>
                  </a:lnTo>
                  <a:lnTo>
                    <a:pt x="2398" y="820"/>
                  </a:lnTo>
                  <a:lnTo>
                    <a:pt x="2465" y="886"/>
                  </a:lnTo>
                  <a:lnTo>
                    <a:pt x="2523" y="962"/>
                  </a:lnTo>
                  <a:lnTo>
                    <a:pt x="2574" y="1037"/>
                  </a:lnTo>
                  <a:lnTo>
                    <a:pt x="2632" y="1112"/>
                  </a:lnTo>
                  <a:lnTo>
                    <a:pt x="2691" y="1187"/>
                  </a:lnTo>
                  <a:lnTo>
                    <a:pt x="2741" y="1254"/>
                  </a:lnTo>
                  <a:lnTo>
                    <a:pt x="2799" y="1329"/>
                  </a:lnTo>
                  <a:lnTo>
                    <a:pt x="2849" y="1413"/>
                  </a:lnTo>
                  <a:lnTo>
                    <a:pt x="2908" y="1488"/>
                  </a:lnTo>
                  <a:lnTo>
                    <a:pt x="2958" y="1563"/>
                  </a:lnTo>
                  <a:lnTo>
                    <a:pt x="3008" y="1638"/>
                  </a:lnTo>
                  <a:lnTo>
                    <a:pt x="3058" y="1722"/>
                  </a:lnTo>
                  <a:lnTo>
                    <a:pt x="3108" y="1797"/>
                  </a:lnTo>
                  <a:lnTo>
                    <a:pt x="3150" y="1872"/>
                  </a:lnTo>
                  <a:lnTo>
                    <a:pt x="3192" y="1947"/>
                  </a:lnTo>
                  <a:lnTo>
                    <a:pt x="3234" y="2014"/>
                  </a:lnTo>
                  <a:lnTo>
                    <a:pt x="3275" y="2089"/>
                  </a:lnTo>
                  <a:lnTo>
                    <a:pt x="3317" y="2156"/>
                  </a:lnTo>
                  <a:lnTo>
                    <a:pt x="3359" y="2231"/>
                  </a:lnTo>
                  <a:lnTo>
                    <a:pt x="3392" y="2307"/>
                  </a:lnTo>
                  <a:lnTo>
                    <a:pt x="3434" y="2382"/>
                  </a:lnTo>
                  <a:lnTo>
                    <a:pt x="3467" y="2449"/>
                  </a:lnTo>
                  <a:lnTo>
                    <a:pt x="3501" y="2524"/>
                  </a:lnTo>
                  <a:lnTo>
                    <a:pt x="3534" y="2599"/>
                  </a:lnTo>
                  <a:lnTo>
                    <a:pt x="3568" y="2674"/>
                  </a:lnTo>
                  <a:lnTo>
                    <a:pt x="3601" y="2749"/>
                  </a:lnTo>
                  <a:lnTo>
                    <a:pt x="3635" y="2816"/>
                  </a:lnTo>
                  <a:lnTo>
                    <a:pt x="3668" y="2891"/>
                  </a:lnTo>
                  <a:lnTo>
                    <a:pt x="3701" y="2967"/>
                  </a:lnTo>
                  <a:lnTo>
                    <a:pt x="3726" y="3042"/>
                  </a:lnTo>
                  <a:lnTo>
                    <a:pt x="3760" y="3117"/>
                  </a:lnTo>
                  <a:lnTo>
                    <a:pt x="3785" y="3192"/>
                  </a:lnTo>
                  <a:lnTo>
                    <a:pt x="3818" y="3267"/>
                  </a:lnTo>
                  <a:lnTo>
                    <a:pt x="3843" y="3342"/>
                  </a:lnTo>
                  <a:lnTo>
                    <a:pt x="3877" y="3418"/>
                  </a:lnTo>
                  <a:lnTo>
                    <a:pt x="3902" y="3493"/>
                  </a:lnTo>
                  <a:lnTo>
                    <a:pt x="3927" y="3568"/>
                  </a:lnTo>
                  <a:lnTo>
                    <a:pt x="3960" y="3652"/>
                  </a:lnTo>
                  <a:lnTo>
                    <a:pt x="3985" y="3727"/>
                  </a:lnTo>
                  <a:lnTo>
                    <a:pt x="4036" y="3877"/>
                  </a:lnTo>
                  <a:lnTo>
                    <a:pt x="4094" y="4036"/>
                  </a:lnTo>
                  <a:lnTo>
                    <a:pt x="4127" y="4136"/>
                  </a:lnTo>
                  <a:lnTo>
                    <a:pt x="4144" y="4186"/>
                  </a:lnTo>
                  <a:lnTo>
                    <a:pt x="4102" y="4270"/>
                  </a:lnTo>
                  <a:lnTo>
                    <a:pt x="4019" y="4228"/>
                  </a:lnTo>
                  <a:lnTo>
                    <a:pt x="4002" y="4186"/>
                  </a:lnTo>
                  <a:lnTo>
                    <a:pt x="3960" y="4078"/>
                  </a:lnTo>
                  <a:lnTo>
                    <a:pt x="3902" y="3927"/>
                  </a:lnTo>
                  <a:lnTo>
                    <a:pt x="3843" y="3777"/>
                  </a:lnTo>
                  <a:lnTo>
                    <a:pt x="3818" y="3702"/>
                  </a:lnTo>
                  <a:lnTo>
                    <a:pt x="3785" y="3627"/>
                  </a:lnTo>
                  <a:lnTo>
                    <a:pt x="3760" y="3551"/>
                  </a:lnTo>
                  <a:lnTo>
                    <a:pt x="3726" y="3476"/>
                  </a:lnTo>
                  <a:lnTo>
                    <a:pt x="3701" y="3401"/>
                  </a:lnTo>
                  <a:lnTo>
                    <a:pt x="3668" y="3326"/>
                  </a:lnTo>
                  <a:lnTo>
                    <a:pt x="3643" y="3251"/>
                  </a:lnTo>
                  <a:lnTo>
                    <a:pt x="3609" y="3184"/>
                  </a:lnTo>
                  <a:lnTo>
                    <a:pt x="3576" y="3109"/>
                  </a:lnTo>
                  <a:lnTo>
                    <a:pt x="3543" y="3033"/>
                  </a:lnTo>
                  <a:lnTo>
                    <a:pt x="3509" y="2967"/>
                  </a:lnTo>
                  <a:lnTo>
                    <a:pt x="3476" y="2891"/>
                  </a:lnTo>
                  <a:lnTo>
                    <a:pt x="3442" y="2816"/>
                  </a:lnTo>
                  <a:lnTo>
                    <a:pt x="3409" y="2749"/>
                  </a:lnTo>
                  <a:lnTo>
                    <a:pt x="3376" y="2674"/>
                  </a:lnTo>
                  <a:lnTo>
                    <a:pt x="3342" y="2607"/>
                  </a:lnTo>
                  <a:lnTo>
                    <a:pt x="3300" y="2532"/>
                  </a:lnTo>
                  <a:lnTo>
                    <a:pt x="3267" y="2465"/>
                  </a:lnTo>
                  <a:lnTo>
                    <a:pt x="3225" y="2390"/>
                  </a:lnTo>
                  <a:lnTo>
                    <a:pt x="3192" y="2323"/>
                  </a:lnTo>
                  <a:lnTo>
                    <a:pt x="3150" y="2256"/>
                  </a:lnTo>
                  <a:lnTo>
                    <a:pt x="3108" y="2190"/>
                  </a:lnTo>
                  <a:lnTo>
                    <a:pt x="3066" y="2114"/>
                  </a:lnTo>
                  <a:lnTo>
                    <a:pt x="3025" y="2048"/>
                  </a:lnTo>
                  <a:lnTo>
                    <a:pt x="2983" y="1981"/>
                  </a:lnTo>
                  <a:lnTo>
                    <a:pt x="2933" y="1914"/>
                  </a:lnTo>
                  <a:lnTo>
                    <a:pt x="2883" y="1839"/>
                  </a:lnTo>
                  <a:lnTo>
                    <a:pt x="2833" y="1764"/>
                  </a:lnTo>
                  <a:lnTo>
                    <a:pt x="2782" y="1688"/>
                  </a:lnTo>
                  <a:lnTo>
                    <a:pt x="2724" y="1613"/>
                  </a:lnTo>
                  <a:lnTo>
                    <a:pt x="2674" y="1538"/>
                  </a:lnTo>
                  <a:lnTo>
                    <a:pt x="2615" y="1471"/>
                  </a:lnTo>
                  <a:lnTo>
                    <a:pt x="2565" y="1396"/>
                  </a:lnTo>
                  <a:lnTo>
                    <a:pt x="2507" y="1329"/>
                  </a:lnTo>
                  <a:lnTo>
                    <a:pt x="2448" y="1254"/>
                  </a:lnTo>
                  <a:lnTo>
                    <a:pt x="2390" y="1187"/>
                  </a:lnTo>
                  <a:lnTo>
                    <a:pt x="2331" y="1112"/>
                  </a:lnTo>
                  <a:lnTo>
                    <a:pt x="2273" y="1045"/>
                  </a:lnTo>
                  <a:lnTo>
                    <a:pt x="2214" y="978"/>
                  </a:lnTo>
                  <a:lnTo>
                    <a:pt x="2156" y="911"/>
                  </a:lnTo>
                  <a:lnTo>
                    <a:pt x="2147" y="895"/>
                  </a:lnTo>
                  <a:lnTo>
                    <a:pt x="2097" y="845"/>
                  </a:lnTo>
                  <a:lnTo>
                    <a:pt x="2031" y="769"/>
                  </a:lnTo>
                  <a:lnTo>
                    <a:pt x="2014" y="753"/>
                  </a:lnTo>
                  <a:lnTo>
                    <a:pt x="1989" y="728"/>
                  </a:lnTo>
                  <a:lnTo>
                    <a:pt x="1972" y="711"/>
                  </a:lnTo>
                  <a:lnTo>
                    <a:pt x="1947" y="686"/>
                  </a:lnTo>
                  <a:lnTo>
                    <a:pt x="1930" y="669"/>
                  </a:lnTo>
                  <a:lnTo>
                    <a:pt x="1905" y="652"/>
                  </a:lnTo>
                  <a:lnTo>
                    <a:pt x="1889" y="636"/>
                  </a:lnTo>
                  <a:lnTo>
                    <a:pt x="1863" y="611"/>
                  </a:lnTo>
                  <a:lnTo>
                    <a:pt x="1847" y="594"/>
                  </a:lnTo>
                  <a:lnTo>
                    <a:pt x="1822" y="577"/>
                  </a:lnTo>
                  <a:lnTo>
                    <a:pt x="1805" y="561"/>
                  </a:lnTo>
                  <a:lnTo>
                    <a:pt x="1780" y="544"/>
                  </a:lnTo>
                  <a:lnTo>
                    <a:pt x="1763" y="527"/>
                  </a:lnTo>
                  <a:lnTo>
                    <a:pt x="1738" y="519"/>
                  </a:lnTo>
                  <a:lnTo>
                    <a:pt x="1721" y="502"/>
                  </a:lnTo>
                  <a:lnTo>
                    <a:pt x="1696" y="485"/>
                  </a:lnTo>
                  <a:lnTo>
                    <a:pt x="1680" y="477"/>
                  </a:lnTo>
                  <a:lnTo>
                    <a:pt x="1655" y="460"/>
                  </a:lnTo>
                  <a:lnTo>
                    <a:pt x="1638" y="444"/>
                  </a:lnTo>
                  <a:lnTo>
                    <a:pt x="1613" y="435"/>
                  </a:lnTo>
                  <a:lnTo>
                    <a:pt x="1596" y="427"/>
                  </a:lnTo>
                  <a:lnTo>
                    <a:pt x="1579" y="410"/>
                  </a:lnTo>
                  <a:lnTo>
                    <a:pt x="1554" y="402"/>
                  </a:lnTo>
                  <a:lnTo>
                    <a:pt x="1538" y="394"/>
                  </a:lnTo>
                  <a:lnTo>
                    <a:pt x="1513" y="377"/>
                  </a:lnTo>
                  <a:lnTo>
                    <a:pt x="1496" y="368"/>
                  </a:lnTo>
                  <a:lnTo>
                    <a:pt x="1479" y="360"/>
                  </a:lnTo>
                  <a:lnTo>
                    <a:pt x="1454" y="352"/>
                  </a:lnTo>
                  <a:lnTo>
                    <a:pt x="1437" y="343"/>
                  </a:lnTo>
                  <a:lnTo>
                    <a:pt x="1412" y="335"/>
                  </a:lnTo>
                  <a:lnTo>
                    <a:pt x="1412" y="335"/>
                  </a:lnTo>
                  <a:lnTo>
                    <a:pt x="1396" y="327"/>
                  </a:lnTo>
                  <a:lnTo>
                    <a:pt x="1371" y="318"/>
                  </a:lnTo>
                  <a:lnTo>
                    <a:pt x="1371" y="318"/>
                  </a:lnTo>
                  <a:lnTo>
                    <a:pt x="1354" y="318"/>
                  </a:lnTo>
                  <a:lnTo>
                    <a:pt x="1329" y="310"/>
                  </a:lnTo>
                  <a:lnTo>
                    <a:pt x="1329" y="310"/>
                  </a:lnTo>
                  <a:lnTo>
                    <a:pt x="1312" y="302"/>
                  </a:lnTo>
                  <a:lnTo>
                    <a:pt x="1295" y="293"/>
                  </a:lnTo>
                  <a:lnTo>
                    <a:pt x="1295" y="293"/>
                  </a:lnTo>
                  <a:lnTo>
                    <a:pt x="1270" y="293"/>
                  </a:lnTo>
                  <a:lnTo>
                    <a:pt x="1254" y="293"/>
                  </a:lnTo>
                  <a:lnTo>
                    <a:pt x="1254" y="293"/>
                  </a:lnTo>
                  <a:lnTo>
                    <a:pt x="1229" y="293"/>
                  </a:lnTo>
                  <a:lnTo>
                    <a:pt x="1212" y="293"/>
                  </a:lnTo>
                  <a:lnTo>
                    <a:pt x="1212" y="293"/>
                  </a:lnTo>
                  <a:lnTo>
                    <a:pt x="1195" y="293"/>
                  </a:lnTo>
                  <a:lnTo>
                    <a:pt x="1170" y="293"/>
                  </a:lnTo>
                  <a:lnTo>
                    <a:pt x="1170" y="293"/>
                  </a:lnTo>
                  <a:lnTo>
                    <a:pt x="1153" y="293"/>
                  </a:lnTo>
                  <a:lnTo>
                    <a:pt x="1137" y="293"/>
                  </a:lnTo>
                  <a:lnTo>
                    <a:pt x="1137" y="293"/>
                  </a:lnTo>
                  <a:lnTo>
                    <a:pt x="1112" y="293"/>
                  </a:lnTo>
                  <a:lnTo>
                    <a:pt x="978" y="293"/>
                  </a:lnTo>
                  <a:lnTo>
                    <a:pt x="961" y="293"/>
                  </a:lnTo>
                  <a:lnTo>
                    <a:pt x="961" y="293"/>
                  </a:lnTo>
                  <a:lnTo>
                    <a:pt x="945" y="293"/>
                  </a:lnTo>
                  <a:lnTo>
                    <a:pt x="919" y="293"/>
                  </a:lnTo>
                  <a:lnTo>
                    <a:pt x="919" y="293"/>
                  </a:lnTo>
                  <a:lnTo>
                    <a:pt x="903" y="293"/>
                  </a:lnTo>
                  <a:lnTo>
                    <a:pt x="886" y="293"/>
                  </a:lnTo>
                  <a:lnTo>
                    <a:pt x="886" y="293"/>
                  </a:lnTo>
                  <a:lnTo>
                    <a:pt x="869" y="293"/>
                  </a:lnTo>
                  <a:lnTo>
                    <a:pt x="853" y="293"/>
                  </a:lnTo>
                  <a:lnTo>
                    <a:pt x="853" y="293"/>
                  </a:lnTo>
                  <a:lnTo>
                    <a:pt x="836" y="293"/>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244;p14">
              <a:extLst>
                <a:ext uri="{FF2B5EF4-FFF2-40B4-BE49-F238E27FC236}">
                  <a16:creationId xmlns:a16="http://schemas.microsoft.com/office/drawing/2014/main" id="{66BFAB31-1A6C-2BFD-2483-DC0D44D1EE30}"/>
                </a:ext>
              </a:extLst>
            </p:cNvPr>
            <p:cNvSpPr/>
            <p:nvPr/>
          </p:nvSpPr>
          <p:spPr>
            <a:xfrm>
              <a:off x="7513848" y="4417024"/>
              <a:ext cx="300898" cy="251817"/>
            </a:xfrm>
            <a:custGeom>
              <a:avLst/>
              <a:gdLst/>
              <a:ahLst/>
              <a:cxnLst/>
              <a:rect l="l" t="t" r="r" b="b"/>
              <a:pathLst>
                <a:path w="6100" h="5105" extrusionOk="0">
                  <a:moveTo>
                    <a:pt x="3626" y="4829"/>
                  </a:moveTo>
                  <a:lnTo>
                    <a:pt x="3610" y="4829"/>
                  </a:lnTo>
                  <a:lnTo>
                    <a:pt x="3568" y="4846"/>
                  </a:lnTo>
                  <a:lnTo>
                    <a:pt x="3468" y="4888"/>
                  </a:lnTo>
                  <a:lnTo>
                    <a:pt x="3401" y="4913"/>
                  </a:lnTo>
                  <a:lnTo>
                    <a:pt x="3326" y="4938"/>
                  </a:lnTo>
                  <a:lnTo>
                    <a:pt x="3242" y="4963"/>
                  </a:lnTo>
                  <a:lnTo>
                    <a:pt x="3167" y="4988"/>
                  </a:lnTo>
                  <a:lnTo>
                    <a:pt x="3125" y="5005"/>
                  </a:lnTo>
                  <a:lnTo>
                    <a:pt x="3083" y="5021"/>
                  </a:lnTo>
                  <a:lnTo>
                    <a:pt x="3041" y="5030"/>
                  </a:lnTo>
                  <a:lnTo>
                    <a:pt x="3000" y="5038"/>
                  </a:lnTo>
                  <a:lnTo>
                    <a:pt x="2958" y="5055"/>
                  </a:lnTo>
                  <a:lnTo>
                    <a:pt x="2916" y="5063"/>
                  </a:lnTo>
                  <a:lnTo>
                    <a:pt x="2883" y="5080"/>
                  </a:lnTo>
                  <a:lnTo>
                    <a:pt x="2841" y="5088"/>
                  </a:lnTo>
                  <a:lnTo>
                    <a:pt x="2808" y="5096"/>
                  </a:lnTo>
                  <a:lnTo>
                    <a:pt x="2774" y="5105"/>
                  </a:lnTo>
                  <a:lnTo>
                    <a:pt x="2741" y="5105"/>
                  </a:lnTo>
                  <a:lnTo>
                    <a:pt x="2724" y="5105"/>
                  </a:lnTo>
                  <a:lnTo>
                    <a:pt x="2716" y="5105"/>
                  </a:lnTo>
                  <a:lnTo>
                    <a:pt x="2699" y="5105"/>
                  </a:lnTo>
                  <a:lnTo>
                    <a:pt x="2682" y="5105"/>
                  </a:lnTo>
                  <a:lnTo>
                    <a:pt x="2666" y="5105"/>
                  </a:lnTo>
                  <a:lnTo>
                    <a:pt x="2657" y="5105"/>
                  </a:lnTo>
                  <a:lnTo>
                    <a:pt x="2615" y="5105"/>
                  </a:lnTo>
                  <a:lnTo>
                    <a:pt x="2599" y="5105"/>
                  </a:lnTo>
                  <a:lnTo>
                    <a:pt x="2582" y="5105"/>
                  </a:lnTo>
                  <a:lnTo>
                    <a:pt x="2565" y="5105"/>
                  </a:lnTo>
                  <a:lnTo>
                    <a:pt x="2549" y="5105"/>
                  </a:lnTo>
                  <a:lnTo>
                    <a:pt x="2532" y="5096"/>
                  </a:lnTo>
                  <a:lnTo>
                    <a:pt x="2515" y="5088"/>
                  </a:lnTo>
                  <a:lnTo>
                    <a:pt x="2498" y="5080"/>
                  </a:lnTo>
                  <a:lnTo>
                    <a:pt x="2482" y="5063"/>
                  </a:lnTo>
                  <a:lnTo>
                    <a:pt x="2465" y="5038"/>
                  </a:lnTo>
                  <a:lnTo>
                    <a:pt x="2448" y="5005"/>
                  </a:lnTo>
                  <a:lnTo>
                    <a:pt x="2448" y="4979"/>
                  </a:lnTo>
                  <a:lnTo>
                    <a:pt x="2448" y="4946"/>
                  </a:lnTo>
                  <a:lnTo>
                    <a:pt x="2448" y="4929"/>
                  </a:lnTo>
                  <a:lnTo>
                    <a:pt x="2448" y="4921"/>
                  </a:lnTo>
                  <a:lnTo>
                    <a:pt x="2457" y="4896"/>
                  </a:lnTo>
                  <a:lnTo>
                    <a:pt x="2465" y="4871"/>
                  </a:lnTo>
                  <a:lnTo>
                    <a:pt x="2482" y="4863"/>
                  </a:lnTo>
                  <a:lnTo>
                    <a:pt x="2490" y="4846"/>
                  </a:lnTo>
                  <a:lnTo>
                    <a:pt x="2507" y="4837"/>
                  </a:lnTo>
                  <a:lnTo>
                    <a:pt x="2515" y="4829"/>
                  </a:lnTo>
                  <a:lnTo>
                    <a:pt x="2532" y="4821"/>
                  </a:lnTo>
                  <a:lnTo>
                    <a:pt x="2540" y="4812"/>
                  </a:lnTo>
                  <a:lnTo>
                    <a:pt x="2549" y="4804"/>
                  </a:lnTo>
                  <a:lnTo>
                    <a:pt x="2574" y="4787"/>
                  </a:lnTo>
                  <a:lnTo>
                    <a:pt x="2599" y="4779"/>
                  </a:lnTo>
                  <a:lnTo>
                    <a:pt x="2624" y="4762"/>
                  </a:lnTo>
                  <a:lnTo>
                    <a:pt x="2649" y="4754"/>
                  </a:lnTo>
                  <a:lnTo>
                    <a:pt x="2674" y="4737"/>
                  </a:lnTo>
                  <a:lnTo>
                    <a:pt x="2707" y="4729"/>
                  </a:lnTo>
                  <a:lnTo>
                    <a:pt x="2732" y="4721"/>
                  </a:lnTo>
                  <a:lnTo>
                    <a:pt x="2766" y="4712"/>
                  </a:lnTo>
                  <a:lnTo>
                    <a:pt x="2824" y="4687"/>
                  </a:lnTo>
                  <a:lnTo>
                    <a:pt x="2941" y="4654"/>
                  </a:lnTo>
                  <a:lnTo>
                    <a:pt x="3000" y="4629"/>
                  </a:lnTo>
                  <a:lnTo>
                    <a:pt x="3025" y="4620"/>
                  </a:lnTo>
                  <a:lnTo>
                    <a:pt x="3050" y="4612"/>
                  </a:lnTo>
                  <a:lnTo>
                    <a:pt x="3075" y="4604"/>
                  </a:lnTo>
                  <a:lnTo>
                    <a:pt x="3092" y="4595"/>
                  </a:lnTo>
                  <a:lnTo>
                    <a:pt x="3108" y="4587"/>
                  </a:lnTo>
                  <a:lnTo>
                    <a:pt x="3125" y="4578"/>
                  </a:lnTo>
                  <a:lnTo>
                    <a:pt x="3309" y="4487"/>
                  </a:lnTo>
                  <a:lnTo>
                    <a:pt x="3484" y="4386"/>
                  </a:lnTo>
                  <a:lnTo>
                    <a:pt x="3576" y="4336"/>
                  </a:lnTo>
                  <a:lnTo>
                    <a:pt x="3668" y="4294"/>
                  </a:lnTo>
                  <a:lnTo>
                    <a:pt x="3760" y="4244"/>
                  </a:lnTo>
                  <a:lnTo>
                    <a:pt x="3852" y="4194"/>
                  </a:lnTo>
                  <a:lnTo>
                    <a:pt x="3919" y="4152"/>
                  </a:lnTo>
                  <a:lnTo>
                    <a:pt x="3994" y="4111"/>
                  </a:lnTo>
                  <a:lnTo>
                    <a:pt x="4069" y="4069"/>
                  </a:lnTo>
                  <a:lnTo>
                    <a:pt x="4153" y="4019"/>
                  </a:lnTo>
                  <a:lnTo>
                    <a:pt x="4244" y="3969"/>
                  </a:lnTo>
                  <a:lnTo>
                    <a:pt x="4286" y="3944"/>
                  </a:lnTo>
                  <a:lnTo>
                    <a:pt x="4328" y="3919"/>
                  </a:lnTo>
                  <a:lnTo>
                    <a:pt x="4361" y="3893"/>
                  </a:lnTo>
                  <a:lnTo>
                    <a:pt x="4370" y="3885"/>
                  </a:lnTo>
                  <a:lnTo>
                    <a:pt x="4420" y="3860"/>
                  </a:lnTo>
                  <a:lnTo>
                    <a:pt x="4462" y="3827"/>
                  </a:lnTo>
                  <a:lnTo>
                    <a:pt x="4512" y="3802"/>
                  </a:lnTo>
                  <a:lnTo>
                    <a:pt x="4562" y="3768"/>
                  </a:lnTo>
                  <a:lnTo>
                    <a:pt x="4604" y="3735"/>
                  </a:lnTo>
                  <a:lnTo>
                    <a:pt x="4654" y="3710"/>
                  </a:lnTo>
                  <a:lnTo>
                    <a:pt x="4696" y="3676"/>
                  </a:lnTo>
                  <a:lnTo>
                    <a:pt x="4746" y="3643"/>
                  </a:lnTo>
                  <a:lnTo>
                    <a:pt x="4796" y="3609"/>
                  </a:lnTo>
                  <a:lnTo>
                    <a:pt x="4838" y="3576"/>
                  </a:lnTo>
                  <a:lnTo>
                    <a:pt x="4888" y="3534"/>
                  </a:lnTo>
                  <a:lnTo>
                    <a:pt x="4930" y="3501"/>
                  </a:lnTo>
                  <a:lnTo>
                    <a:pt x="4980" y="3467"/>
                  </a:lnTo>
                  <a:lnTo>
                    <a:pt x="5021" y="3434"/>
                  </a:lnTo>
                  <a:lnTo>
                    <a:pt x="5072" y="3392"/>
                  </a:lnTo>
                  <a:lnTo>
                    <a:pt x="5113" y="3359"/>
                  </a:lnTo>
                  <a:lnTo>
                    <a:pt x="5155" y="3317"/>
                  </a:lnTo>
                  <a:lnTo>
                    <a:pt x="5205" y="3284"/>
                  </a:lnTo>
                  <a:lnTo>
                    <a:pt x="5247" y="3242"/>
                  </a:lnTo>
                  <a:lnTo>
                    <a:pt x="5289" y="3200"/>
                  </a:lnTo>
                  <a:lnTo>
                    <a:pt x="5330" y="3167"/>
                  </a:lnTo>
                  <a:lnTo>
                    <a:pt x="5364" y="3125"/>
                  </a:lnTo>
                  <a:lnTo>
                    <a:pt x="5406" y="3083"/>
                  </a:lnTo>
                  <a:lnTo>
                    <a:pt x="5439" y="3050"/>
                  </a:lnTo>
                  <a:lnTo>
                    <a:pt x="5447" y="3041"/>
                  </a:lnTo>
                  <a:lnTo>
                    <a:pt x="5481" y="3000"/>
                  </a:lnTo>
                  <a:lnTo>
                    <a:pt x="5498" y="2983"/>
                  </a:lnTo>
                  <a:lnTo>
                    <a:pt x="5514" y="2958"/>
                  </a:lnTo>
                  <a:lnTo>
                    <a:pt x="5539" y="2941"/>
                  </a:lnTo>
                  <a:lnTo>
                    <a:pt x="5556" y="2916"/>
                  </a:lnTo>
                  <a:lnTo>
                    <a:pt x="5573" y="2899"/>
                  </a:lnTo>
                  <a:lnTo>
                    <a:pt x="5589" y="2874"/>
                  </a:lnTo>
                  <a:lnTo>
                    <a:pt x="5598" y="2858"/>
                  </a:lnTo>
                  <a:lnTo>
                    <a:pt x="5615" y="2832"/>
                  </a:lnTo>
                  <a:lnTo>
                    <a:pt x="5631" y="2816"/>
                  </a:lnTo>
                  <a:lnTo>
                    <a:pt x="5648" y="2791"/>
                  </a:lnTo>
                  <a:lnTo>
                    <a:pt x="5665" y="2774"/>
                  </a:lnTo>
                  <a:lnTo>
                    <a:pt x="5681" y="2749"/>
                  </a:lnTo>
                  <a:lnTo>
                    <a:pt x="5690" y="2732"/>
                  </a:lnTo>
                  <a:lnTo>
                    <a:pt x="5706" y="2707"/>
                  </a:lnTo>
                  <a:lnTo>
                    <a:pt x="5715" y="2690"/>
                  </a:lnTo>
                  <a:lnTo>
                    <a:pt x="5731" y="2665"/>
                  </a:lnTo>
                  <a:lnTo>
                    <a:pt x="5740" y="2649"/>
                  </a:lnTo>
                  <a:lnTo>
                    <a:pt x="5757" y="2624"/>
                  </a:lnTo>
                  <a:lnTo>
                    <a:pt x="5765" y="2607"/>
                  </a:lnTo>
                  <a:lnTo>
                    <a:pt x="5773" y="2582"/>
                  </a:lnTo>
                  <a:lnTo>
                    <a:pt x="5790" y="2565"/>
                  </a:lnTo>
                  <a:lnTo>
                    <a:pt x="5798" y="2540"/>
                  </a:lnTo>
                  <a:lnTo>
                    <a:pt x="5807" y="2523"/>
                  </a:lnTo>
                  <a:lnTo>
                    <a:pt x="5815" y="2498"/>
                  </a:lnTo>
                  <a:lnTo>
                    <a:pt x="5823" y="2473"/>
                  </a:lnTo>
                  <a:lnTo>
                    <a:pt x="5832" y="2457"/>
                  </a:lnTo>
                  <a:lnTo>
                    <a:pt x="5840" y="2431"/>
                  </a:lnTo>
                  <a:lnTo>
                    <a:pt x="5848" y="2423"/>
                  </a:lnTo>
                  <a:lnTo>
                    <a:pt x="5857" y="2398"/>
                  </a:lnTo>
                  <a:lnTo>
                    <a:pt x="5865" y="2373"/>
                  </a:lnTo>
                  <a:lnTo>
                    <a:pt x="5865" y="2356"/>
                  </a:lnTo>
                  <a:lnTo>
                    <a:pt x="5874" y="2331"/>
                  </a:lnTo>
                  <a:lnTo>
                    <a:pt x="5874" y="2315"/>
                  </a:lnTo>
                  <a:lnTo>
                    <a:pt x="5874" y="2289"/>
                  </a:lnTo>
                  <a:lnTo>
                    <a:pt x="5874" y="2273"/>
                  </a:lnTo>
                  <a:lnTo>
                    <a:pt x="5874" y="2248"/>
                  </a:lnTo>
                  <a:lnTo>
                    <a:pt x="5874" y="2223"/>
                  </a:lnTo>
                  <a:lnTo>
                    <a:pt x="5874" y="2081"/>
                  </a:lnTo>
                  <a:lnTo>
                    <a:pt x="5874" y="2056"/>
                  </a:lnTo>
                  <a:lnTo>
                    <a:pt x="5874" y="2039"/>
                  </a:lnTo>
                  <a:lnTo>
                    <a:pt x="5874" y="2014"/>
                  </a:lnTo>
                  <a:lnTo>
                    <a:pt x="5874" y="1997"/>
                  </a:lnTo>
                  <a:lnTo>
                    <a:pt x="5874" y="1972"/>
                  </a:lnTo>
                  <a:lnTo>
                    <a:pt x="5874" y="1955"/>
                  </a:lnTo>
                  <a:lnTo>
                    <a:pt x="5865" y="1930"/>
                  </a:lnTo>
                  <a:lnTo>
                    <a:pt x="5865" y="1914"/>
                  </a:lnTo>
                  <a:lnTo>
                    <a:pt x="5865" y="1914"/>
                  </a:lnTo>
                  <a:lnTo>
                    <a:pt x="5848" y="1914"/>
                  </a:lnTo>
                  <a:lnTo>
                    <a:pt x="5840" y="1914"/>
                  </a:lnTo>
                  <a:lnTo>
                    <a:pt x="5832" y="1914"/>
                  </a:lnTo>
                  <a:lnTo>
                    <a:pt x="5823" y="1914"/>
                  </a:lnTo>
                  <a:lnTo>
                    <a:pt x="5815" y="1914"/>
                  </a:lnTo>
                  <a:lnTo>
                    <a:pt x="5807" y="1914"/>
                  </a:lnTo>
                  <a:lnTo>
                    <a:pt x="5798" y="1914"/>
                  </a:lnTo>
                  <a:lnTo>
                    <a:pt x="5782" y="1914"/>
                  </a:lnTo>
                  <a:lnTo>
                    <a:pt x="5773" y="1914"/>
                  </a:lnTo>
                  <a:lnTo>
                    <a:pt x="5640" y="1914"/>
                  </a:lnTo>
                  <a:lnTo>
                    <a:pt x="5623" y="1914"/>
                  </a:lnTo>
                  <a:lnTo>
                    <a:pt x="5623" y="1914"/>
                  </a:lnTo>
                  <a:lnTo>
                    <a:pt x="5598" y="1914"/>
                  </a:lnTo>
                  <a:lnTo>
                    <a:pt x="5581" y="1914"/>
                  </a:lnTo>
                  <a:lnTo>
                    <a:pt x="5556" y="1914"/>
                  </a:lnTo>
                  <a:lnTo>
                    <a:pt x="5539" y="1914"/>
                  </a:lnTo>
                  <a:lnTo>
                    <a:pt x="5514" y="1914"/>
                  </a:lnTo>
                  <a:lnTo>
                    <a:pt x="5489" y="1914"/>
                  </a:lnTo>
                  <a:lnTo>
                    <a:pt x="5447" y="1922"/>
                  </a:lnTo>
                  <a:lnTo>
                    <a:pt x="5406" y="1930"/>
                  </a:lnTo>
                  <a:lnTo>
                    <a:pt x="5364" y="1947"/>
                  </a:lnTo>
                  <a:lnTo>
                    <a:pt x="5314" y="1955"/>
                  </a:lnTo>
                  <a:lnTo>
                    <a:pt x="5272" y="1964"/>
                  </a:lnTo>
                  <a:lnTo>
                    <a:pt x="5230" y="1980"/>
                  </a:lnTo>
                  <a:lnTo>
                    <a:pt x="5205" y="1989"/>
                  </a:lnTo>
                  <a:lnTo>
                    <a:pt x="5188" y="1989"/>
                  </a:lnTo>
                  <a:lnTo>
                    <a:pt x="5147" y="1997"/>
                  </a:lnTo>
                  <a:lnTo>
                    <a:pt x="5113" y="2014"/>
                  </a:lnTo>
                  <a:lnTo>
                    <a:pt x="5072" y="2031"/>
                  </a:lnTo>
                  <a:lnTo>
                    <a:pt x="5038" y="2039"/>
                  </a:lnTo>
                  <a:lnTo>
                    <a:pt x="4980" y="2064"/>
                  </a:lnTo>
                  <a:lnTo>
                    <a:pt x="4938" y="2081"/>
                  </a:lnTo>
                  <a:lnTo>
                    <a:pt x="4904" y="2089"/>
                  </a:lnTo>
                  <a:lnTo>
                    <a:pt x="4863" y="2106"/>
                  </a:lnTo>
                  <a:lnTo>
                    <a:pt x="4821" y="2131"/>
                  </a:lnTo>
                  <a:lnTo>
                    <a:pt x="4779" y="2147"/>
                  </a:lnTo>
                  <a:lnTo>
                    <a:pt x="4737" y="2164"/>
                  </a:lnTo>
                  <a:lnTo>
                    <a:pt x="4696" y="2181"/>
                  </a:lnTo>
                  <a:lnTo>
                    <a:pt x="4654" y="2206"/>
                  </a:lnTo>
                  <a:lnTo>
                    <a:pt x="4612" y="2223"/>
                  </a:lnTo>
                  <a:lnTo>
                    <a:pt x="4579" y="2248"/>
                  </a:lnTo>
                  <a:lnTo>
                    <a:pt x="4537" y="2264"/>
                  </a:lnTo>
                  <a:lnTo>
                    <a:pt x="4495" y="2289"/>
                  </a:lnTo>
                  <a:lnTo>
                    <a:pt x="4462" y="2306"/>
                  </a:lnTo>
                  <a:lnTo>
                    <a:pt x="4420" y="2331"/>
                  </a:lnTo>
                  <a:lnTo>
                    <a:pt x="4378" y="2348"/>
                  </a:lnTo>
                  <a:lnTo>
                    <a:pt x="4345" y="2373"/>
                  </a:lnTo>
                  <a:lnTo>
                    <a:pt x="4303" y="2398"/>
                  </a:lnTo>
                  <a:lnTo>
                    <a:pt x="4270" y="2423"/>
                  </a:lnTo>
                  <a:lnTo>
                    <a:pt x="4228" y="2448"/>
                  </a:lnTo>
                  <a:lnTo>
                    <a:pt x="4194" y="2465"/>
                  </a:lnTo>
                  <a:lnTo>
                    <a:pt x="4153" y="2490"/>
                  </a:lnTo>
                  <a:lnTo>
                    <a:pt x="4119" y="2515"/>
                  </a:lnTo>
                  <a:lnTo>
                    <a:pt x="4077" y="2540"/>
                  </a:lnTo>
                  <a:lnTo>
                    <a:pt x="4044" y="2565"/>
                  </a:lnTo>
                  <a:lnTo>
                    <a:pt x="4011" y="2590"/>
                  </a:lnTo>
                  <a:lnTo>
                    <a:pt x="3969" y="2624"/>
                  </a:lnTo>
                  <a:lnTo>
                    <a:pt x="3935" y="2649"/>
                  </a:lnTo>
                  <a:lnTo>
                    <a:pt x="3910" y="2665"/>
                  </a:lnTo>
                  <a:lnTo>
                    <a:pt x="3902" y="2674"/>
                  </a:lnTo>
                  <a:lnTo>
                    <a:pt x="3860" y="2699"/>
                  </a:lnTo>
                  <a:lnTo>
                    <a:pt x="3827" y="2724"/>
                  </a:lnTo>
                  <a:lnTo>
                    <a:pt x="3793" y="2757"/>
                  </a:lnTo>
                  <a:lnTo>
                    <a:pt x="3760" y="2782"/>
                  </a:lnTo>
                  <a:lnTo>
                    <a:pt x="3685" y="2841"/>
                  </a:lnTo>
                  <a:lnTo>
                    <a:pt x="3618" y="2891"/>
                  </a:lnTo>
                  <a:lnTo>
                    <a:pt x="3551" y="2949"/>
                  </a:lnTo>
                  <a:lnTo>
                    <a:pt x="3476" y="3008"/>
                  </a:lnTo>
                  <a:lnTo>
                    <a:pt x="3409" y="3066"/>
                  </a:lnTo>
                  <a:lnTo>
                    <a:pt x="3342" y="3125"/>
                  </a:lnTo>
                  <a:lnTo>
                    <a:pt x="3275" y="3183"/>
                  </a:lnTo>
                  <a:lnTo>
                    <a:pt x="3209" y="3250"/>
                  </a:lnTo>
                  <a:lnTo>
                    <a:pt x="3142" y="3309"/>
                  </a:lnTo>
                  <a:lnTo>
                    <a:pt x="3075" y="3376"/>
                  </a:lnTo>
                  <a:lnTo>
                    <a:pt x="3008" y="3434"/>
                  </a:lnTo>
                  <a:lnTo>
                    <a:pt x="2941" y="3501"/>
                  </a:lnTo>
                  <a:lnTo>
                    <a:pt x="2874" y="3559"/>
                  </a:lnTo>
                  <a:lnTo>
                    <a:pt x="2749" y="3676"/>
                  </a:lnTo>
                  <a:lnTo>
                    <a:pt x="2741" y="3685"/>
                  </a:lnTo>
                  <a:lnTo>
                    <a:pt x="2615" y="3785"/>
                  </a:lnTo>
                  <a:lnTo>
                    <a:pt x="2590" y="3810"/>
                  </a:lnTo>
                  <a:lnTo>
                    <a:pt x="2557" y="3843"/>
                  </a:lnTo>
                  <a:lnTo>
                    <a:pt x="2465" y="3935"/>
                  </a:lnTo>
                  <a:lnTo>
                    <a:pt x="2407" y="3994"/>
                  </a:lnTo>
                  <a:lnTo>
                    <a:pt x="2348" y="4052"/>
                  </a:lnTo>
                  <a:lnTo>
                    <a:pt x="2281" y="4119"/>
                  </a:lnTo>
                  <a:lnTo>
                    <a:pt x="2248" y="4144"/>
                  </a:lnTo>
                  <a:lnTo>
                    <a:pt x="2214" y="4177"/>
                  </a:lnTo>
                  <a:lnTo>
                    <a:pt x="2181" y="4211"/>
                  </a:lnTo>
                  <a:lnTo>
                    <a:pt x="2148" y="4244"/>
                  </a:lnTo>
                  <a:lnTo>
                    <a:pt x="2114" y="4269"/>
                  </a:lnTo>
                  <a:lnTo>
                    <a:pt x="2081" y="4303"/>
                  </a:lnTo>
                  <a:lnTo>
                    <a:pt x="2047" y="4328"/>
                  </a:lnTo>
                  <a:lnTo>
                    <a:pt x="2014" y="4361"/>
                  </a:lnTo>
                  <a:lnTo>
                    <a:pt x="1981" y="4386"/>
                  </a:lnTo>
                  <a:lnTo>
                    <a:pt x="1947" y="4411"/>
                  </a:lnTo>
                  <a:lnTo>
                    <a:pt x="1914" y="4436"/>
                  </a:lnTo>
                  <a:lnTo>
                    <a:pt x="1880" y="4453"/>
                  </a:lnTo>
                  <a:lnTo>
                    <a:pt x="1864" y="4470"/>
                  </a:lnTo>
                  <a:lnTo>
                    <a:pt x="1847" y="4478"/>
                  </a:lnTo>
                  <a:lnTo>
                    <a:pt x="1830" y="4487"/>
                  </a:lnTo>
                  <a:lnTo>
                    <a:pt x="1813" y="4495"/>
                  </a:lnTo>
                  <a:lnTo>
                    <a:pt x="1797" y="4503"/>
                  </a:lnTo>
                  <a:lnTo>
                    <a:pt x="1780" y="4512"/>
                  </a:lnTo>
                  <a:lnTo>
                    <a:pt x="1763" y="4520"/>
                  </a:lnTo>
                  <a:lnTo>
                    <a:pt x="1738" y="4528"/>
                  </a:lnTo>
                  <a:lnTo>
                    <a:pt x="1722" y="4537"/>
                  </a:lnTo>
                  <a:lnTo>
                    <a:pt x="1696" y="4545"/>
                  </a:lnTo>
                  <a:lnTo>
                    <a:pt x="1671" y="4545"/>
                  </a:lnTo>
                  <a:lnTo>
                    <a:pt x="1646" y="4545"/>
                  </a:lnTo>
                  <a:lnTo>
                    <a:pt x="1621" y="4545"/>
                  </a:lnTo>
                  <a:lnTo>
                    <a:pt x="1596" y="4545"/>
                  </a:lnTo>
                  <a:lnTo>
                    <a:pt x="1580" y="4537"/>
                  </a:lnTo>
                  <a:lnTo>
                    <a:pt x="1554" y="4528"/>
                  </a:lnTo>
                  <a:lnTo>
                    <a:pt x="1529" y="4512"/>
                  </a:lnTo>
                  <a:lnTo>
                    <a:pt x="1496" y="4495"/>
                  </a:lnTo>
                  <a:lnTo>
                    <a:pt x="1471" y="4470"/>
                  </a:lnTo>
                  <a:lnTo>
                    <a:pt x="1454" y="4436"/>
                  </a:lnTo>
                  <a:lnTo>
                    <a:pt x="1438" y="4403"/>
                  </a:lnTo>
                  <a:lnTo>
                    <a:pt x="1438" y="4370"/>
                  </a:lnTo>
                  <a:lnTo>
                    <a:pt x="1438" y="4336"/>
                  </a:lnTo>
                  <a:lnTo>
                    <a:pt x="1438" y="4294"/>
                  </a:lnTo>
                  <a:lnTo>
                    <a:pt x="1446" y="4261"/>
                  </a:lnTo>
                  <a:lnTo>
                    <a:pt x="1446" y="4261"/>
                  </a:lnTo>
                  <a:lnTo>
                    <a:pt x="1454" y="4244"/>
                  </a:lnTo>
                  <a:lnTo>
                    <a:pt x="1463" y="4219"/>
                  </a:lnTo>
                  <a:lnTo>
                    <a:pt x="1479" y="4203"/>
                  </a:lnTo>
                  <a:lnTo>
                    <a:pt x="1488" y="4194"/>
                  </a:lnTo>
                  <a:lnTo>
                    <a:pt x="1496" y="4177"/>
                  </a:lnTo>
                  <a:lnTo>
                    <a:pt x="1504" y="4169"/>
                  </a:lnTo>
                  <a:lnTo>
                    <a:pt x="1529" y="4144"/>
                  </a:lnTo>
                  <a:lnTo>
                    <a:pt x="1546" y="4127"/>
                  </a:lnTo>
                  <a:lnTo>
                    <a:pt x="1563" y="4102"/>
                  </a:lnTo>
                  <a:lnTo>
                    <a:pt x="1605" y="4069"/>
                  </a:lnTo>
                  <a:lnTo>
                    <a:pt x="1621" y="4052"/>
                  </a:lnTo>
                  <a:lnTo>
                    <a:pt x="1630" y="4035"/>
                  </a:lnTo>
                  <a:lnTo>
                    <a:pt x="1638" y="4027"/>
                  </a:lnTo>
                  <a:lnTo>
                    <a:pt x="1638" y="4027"/>
                  </a:lnTo>
                  <a:lnTo>
                    <a:pt x="1638" y="4027"/>
                  </a:lnTo>
                  <a:lnTo>
                    <a:pt x="1705" y="3935"/>
                  </a:lnTo>
                  <a:lnTo>
                    <a:pt x="1763" y="3843"/>
                  </a:lnTo>
                  <a:lnTo>
                    <a:pt x="1830" y="3751"/>
                  </a:lnTo>
                  <a:lnTo>
                    <a:pt x="1864" y="3710"/>
                  </a:lnTo>
                  <a:lnTo>
                    <a:pt x="1889" y="3660"/>
                  </a:lnTo>
                  <a:lnTo>
                    <a:pt x="1922" y="3618"/>
                  </a:lnTo>
                  <a:lnTo>
                    <a:pt x="1947" y="3568"/>
                  </a:lnTo>
                  <a:lnTo>
                    <a:pt x="1981" y="3526"/>
                  </a:lnTo>
                  <a:lnTo>
                    <a:pt x="2006" y="3476"/>
                  </a:lnTo>
                  <a:lnTo>
                    <a:pt x="2039" y="3434"/>
                  </a:lnTo>
                  <a:lnTo>
                    <a:pt x="2064" y="3384"/>
                  </a:lnTo>
                  <a:lnTo>
                    <a:pt x="2097" y="3334"/>
                  </a:lnTo>
                  <a:lnTo>
                    <a:pt x="2123" y="3292"/>
                  </a:lnTo>
                  <a:lnTo>
                    <a:pt x="2164" y="3217"/>
                  </a:lnTo>
                  <a:lnTo>
                    <a:pt x="2206" y="3142"/>
                  </a:lnTo>
                  <a:lnTo>
                    <a:pt x="2298" y="2991"/>
                  </a:lnTo>
                  <a:lnTo>
                    <a:pt x="2340" y="2916"/>
                  </a:lnTo>
                  <a:lnTo>
                    <a:pt x="2382" y="2841"/>
                  </a:lnTo>
                  <a:lnTo>
                    <a:pt x="2398" y="2807"/>
                  </a:lnTo>
                  <a:lnTo>
                    <a:pt x="2423" y="2774"/>
                  </a:lnTo>
                  <a:lnTo>
                    <a:pt x="2440" y="2732"/>
                  </a:lnTo>
                  <a:lnTo>
                    <a:pt x="2465" y="2699"/>
                  </a:lnTo>
                  <a:lnTo>
                    <a:pt x="2482" y="2657"/>
                  </a:lnTo>
                  <a:lnTo>
                    <a:pt x="2507" y="2607"/>
                  </a:lnTo>
                  <a:lnTo>
                    <a:pt x="2532" y="2548"/>
                  </a:lnTo>
                  <a:lnTo>
                    <a:pt x="2565" y="2490"/>
                  </a:lnTo>
                  <a:lnTo>
                    <a:pt x="2599" y="2423"/>
                  </a:lnTo>
                  <a:lnTo>
                    <a:pt x="2632" y="2348"/>
                  </a:lnTo>
                  <a:lnTo>
                    <a:pt x="2666" y="2273"/>
                  </a:lnTo>
                  <a:lnTo>
                    <a:pt x="2682" y="2248"/>
                  </a:lnTo>
                  <a:lnTo>
                    <a:pt x="2707" y="2189"/>
                  </a:lnTo>
                  <a:lnTo>
                    <a:pt x="2724" y="2147"/>
                  </a:lnTo>
                  <a:lnTo>
                    <a:pt x="2741" y="2106"/>
                  </a:lnTo>
                  <a:lnTo>
                    <a:pt x="2757" y="2056"/>
                  </a:lnTo>
                  <a:lnTo>
                    <a:pt x="2783" y="2014"/>
                  </a:lnTo>
                  <a:lnTo>
                    <a:pt x="2799" y="1972"/>
                  </a:lnTo>
                  <a:lnTo>
                    <a:pt x="2816" y="1922"/>
                  </a:lnTo>
                  <a:lnTo>
                    <a:pt x="2833" y="1872"/>
                  </a:lnTo>
                  <a:lnTo>
                    <a:pt x="2858" y="1830"/>
                  </a:lnTo>
                  <a:lnTo>
                    <a:pt x="2874" y="1780"/>
                  </a:lnTo>
                  <a:lnTo>
                    <a:pt x="2891" y="1730"/>
                  </a:lnTo>
                  <a:lnTo>
                    <a:pt x="2908" y="1688"/>
                  </a:lnTo>
                  <a:lnTo>
                    <a:pt x="2925" y="1638"/>
                  </a:lnTo>
                  <a:lnTo>
                    <a:pt x="2941" y="1588"/>
                  </a:lnTo>
                  <a:lnTo>
                    <a:pt x="2958" y="1538"/>
                  </a:lnTo>
                  <a:lnTo>
                    <a:pt x="2975" y="1487"/>
                  </a:lnTo>
                  <a:lnTo>
                    <a:pt x="2991" y="1437"/>
                  </a:lnTo>
                  <a:lnTo>
                    <a:pt x="3000" y="1387"/>
                  </a:lnTo>
                  <a:lnTo>
                    <a:pt x="3016" y="1345"/>
                  </a:lnTo>
                  <a:lnTo>
                    <a:pt x="3025" y="1295"/>
                  </a:lnTo>
                  <a:lnTo>
                    <a:pt x="3041" y="1245"/>
                  </a:lnTo>
                  <a:lnTo>
                    <a:pt x="3050" y="1195"/>
                  </a:lnTo>
                  <a:lnTo>
                    <a:pt x="3058" y="1153"/>
                  </a:lnTo>
                  <a:lnTo>
                    <a:pt x="3067" y="1103"/>
                  </a:lnTo>
                  <a:lnTo>
                    <a:pt x="3075" y="1061"/>
                  </a:lnTo>
                  <a:lnTo>
                    <a:pt x="3083" y="1011"/>
                  </a:lnTo>
                  <a:lnTo>
                    <a:pt x="3083" y="970"/>
                  </a:lnTo>
                  <a:lnTo>
                    <a:pt x="3083" y="944"/>
                  </a:lnTo>
                  <a:lnTo>
                    <a:pt x="3083" y="928"/>
                  </a:lnTo>
                  <a:lnTo>
                    <a:pt x="3083" y="686"/>
                  </a:lnTo>
                  <a:lnTo>
                    <a:pt x="3083" y="669"/>
                  </a:lnTo>
                  <a:lnTo>
                    <a:pt x="3083" y="652"/>
                  </a:lnTo>
                  <a:lnTo>
                    <a:pt x="3083" y="635"/>
                  </a:lnTo>
                  <a:lnTo>
                    <a:pt x="3083" y="619"/>
                  </a:lnTo>
                  <a:lnTo>
                    <a:pt x="3083" y="602"/>
                  </a:lnTo>
                  <a:lnTo>
                    <a:pt x="3083" y="585"/>
                  </a:lnTo>
                  <a:lnTo>
                    <a:pt x="3083" y="577"/>
                  </a:lnTo>
                  <a:lnTo>
                    <a:pt x="3083" y="560"/>
                  </a:lnTo>
                  <a:lnTo>
                    <a:pt x="3083" y="543"/>
                  </a:lnTo>
                  <a:lnTo>
                    <a:pt x="3083" y="535"/>
                  </a:lnTo>
                  <a:lnTo>
                    <a:pt x="3083" y="518"/>
                  </a:lnTo>
                  <a:lnTo>
                    <a:pt x="3075" y="502"/>
                  </a:lnTo>
                  <a:lnTo>
                    <a:pt x="3075" y="493"/>
                  </a:lnTo>
                  <a:lnTo>
                    <a:pt x="3067" y="477"/>
                  </a:lnTo>
                  <a:lnTo>
                    <a:pt x="3058" y="468"/>
                  </a:lnTo>
                  <a:lnTo>
                    <a:pt x="3050" y="460"/>
                  </a:lnTo>
                  <a:lnTo>
                    <a:pt x="3033" y="435"/>
                  </a:lnTo>
                  <a:lnTo>
                    <a:pt x="3025" y="427"/>
                  </a:lnTo>
                  <a:lnTo>
                    <a:pt x="3016" y="418"/>
                  </a:lnTo>
                  <a:lnTo>
                    <a:pt x="3008" y="401"/>
                  </a:lnTo>
                  <a:lnTo>
                    <a:pt x="3000" y="393"/>
                  </a:lnTo>
                  <a:lnTo>
                    <a:pt x="2991" y="385"/>
                  </a:lnTo>
                  <a:lnTo>
                    <a:pt x="2983" y="376"/>
                  </a:lnTo>
                  <a:lnTo>
                    <a:pt x="2975" y="368"/>
                  </a:lnTo>
                  <a:lnTo>
                    <a:pt x="2966" y="360"/>
                  </a:lnTo>
                  <a:lnTo>
                    <a:pt x="2958" y="351"/>
                  </a:lnTo>
                  <a:lnTo>
                    <a:pt x="2950" y="343"/>
                  </a:lnTo>
                  <a:lnTo>
                    <a:pt x="2933" y="335"/>
                  </a:lnTo>
                  <a:lnTo>
                    <a:pt x="2925" y="335"/>
                  </a:lnTo>
                  <a:lnTo>
                    <a:pt x="2916" y="326"/>
                  </a:lnTo>
                  <a:lnTo>
                    <a:pt x="2908" y="326"/>
                  </a:lnTo>
                  <a:lnTo>
                    <a:pt x="2899" y="326"/>
                  </a:lnTo>
                  <a:lnTo>
                    <a:pt x="2899" y="326"/>
                  </a:lnTo>
                  <a:lnTo>
                    <a:pt x="2891" y="326"/>
                  </a:lnTo>
                  <a:lnTo>
                    <a:pt x="2883" y="326"/>
                  </a:lnTo>
                  <a:lnTo>
                    <a:pt x="2874" y="326"/>
                  </a:lnTo>
                  <a:lnTo>
                    <a:pt x="2874" y="326"/>
                  </a:lnTo>
                  <a:lnTo>
                    <a:pt x="2866" y="326"/>
                  </a:lnTo>
                  <a:lnTo>
                    <a:pt x="2732" y="326"/>
                  </a:lnTo>
                  <a:lnTo>
                    <a:pt x="2724" y="326"/>
                  </a:lnTo>
                  <a:lnTo>
                    <a:pt x="2716" y="326"/>
                  </a:lnTo>
                  <a:lnTo>
                    <a:pt x="2699" y="326"/>
                  </a:lnTo>
                  <a:lnTo>
                    <a:pt x="2682" y="326"/>
                  </a:lnTo>
                  <a:lnTo>
                    <a:pt x="2657" y="335"/>
                  </a:lnTo>
                  <a:lnTo>
                    <a:pt x="2632" y="343"/>
                  </a:lnTo>
                  <a:lnTo>
                    <a:pt x="2607" y="351"/>
                  </a:lnTo>
                  <a:lnTo>
                    <a:pt x="2582" y="360"/>
                  </a:lnTo>
                  <a:lnTo>
                    <a:pt x="2557" y="376"/>
                  </a:lnTo>
                  <a:lnTo>
                    <a:pt x="2549" y="376"/>
                  </a:lnTo>
                  <a:lnTo>
                    <a:pt x="2532" y="376"/>
                  </a:lnTo>
                  <a:lnTo>
                    <a:pt x="2507" y="393"/>
                  </a:lnTo>
                  <a:lnTo>
                    <a:pt x="2482" y="410"/>
                  </a:lnTo>
                  <a:lnTo>
                    <a:pt x="2448" y="418"/>
                  </a:lnTo>
                  <a:lnTo>
                    <a:pt x="2423" y="435"/>
                  </a:lnTo>
                  <a:lnTo>
                    <a:pt x="2398" y="452"/>
                  </a:lnTo>
                  <a:lnTo>
                    <a:pt x="2365" y="468"/>
                  </a:lnTo>
                  <a:lnTo>
                    <a:pt x="2340" y="485"/>
                  </a:lnTo>
                  <a:lnTo>
                    <a:pt x="2315" y="502"/>
                  </a:lnTo>
                  <a:lnTo>
                    <a:pt x="2281" y="518"/>
                  </a:lnTo>
                  <a:lnTo>
                    <a:pt x="2256" y="543"/>
                  </a:lnTo>
                  <a:lnTo>
                    <a:pt x="2223" y="560"/>
                  </a:lnTo>
                  <a:lnTo>
                    <a:pt x="2198" y="585"/>
                  </a:lnTo>
                  <a:lnTo>
                    <a:pt x="2173" y="602"/>
                  </a:lnTo>
                  <a:lnTo>
                    <a:pt x="2139" y="627"/>
                  </a:lnTo>
                  <a:lnTo>
                    <a:pt x="2114" y="644"/>
                  </a:lnTo>
                  <a:lnTo>
                    <a:pt x="2089" y="669"/>
                  </a:lnTo>
                  <a:lnTo>
                    <a:pt x="2056" y="686"/>
                  </a:lnTo>
                  <a:lnTo>
                    <a:pt x="2031" y="711"/>
                  </a:lnTo>
                  <a:lnTo>
                    <a:pt x="2006" y="736"/>
                  </a:lnTo>
                  <a:lnTo>
                    <a:pt x="1981" y="752"/>
                  </a:lnTo>
                  <a:lnTo>
                    <a:pt x="1930" y="802"/>
                  </a:lnTo>
                  <a:lnTo>
                    <a:pt x="1872" y="844"/>
                  </a:lnTo>
                  <a:lnTo>
                    <a:pt x="1822" y="886"/>
                  </a:lnTo>
                  <a:lnTo>
                    <a:pt x="1780" y="936"/>
                  </a:lnTo>
                  <a:lnTo>
                    <a:pt x="1730" y="978"/>
                  </a:lnTo>
                  <a:lnTo>
                    <a:pt x="1688" y="1020"/>
                  </a:lnTo>
                  <a:lnTo>
                    <a:pt x="1646" y="1053"/>
                  </a:lnTo>
                  <a:lnTo>
                    <a:pt x="1613" y="1095"/>
                  </a:lnTo>
                  <a:lnTo>
                    <a:pt x="1546" y="1162"/>
                  </a:lnTo>
                  <a:lnTo>
                    <a:pt x="1488" y="1220"/>
                  </a:lnTo>
                  <a:lnTo>
                    <a:pt x="1446" y="1262"/>
                  </a:lnTo>
                  <a:lnTo>
                    <a:pt x="1412" y="1304"/>
                  </a:lnTo>
                  <a:lnTo>
                    <a:pt x="1371" y="1345"/>
                  </a:lnTo>
                  <a:lnTo>
                    <a:pt x="1329" y="1387"/>
                  </a:lnTo>
                  <a:lnTo>
                    <a:pt x="1287" y="1429"/>
                  </a:lnTo>
                  <a:lnTo>
                    <a:pt x="1254" y="1479"/>
                  </a:lnTo>
                  <a:lnTo>
                    <a:pt x="1212" y="1529"/>
                  </a:lnTo>
                  <a:lnTo>
                    <a:pt x="1179" y="1571"/>
                  </a:lnTo>
                  <a:lnTo>
                    <a:pt x="1137" y="1621"/>
                  </a:lnTo>
                  <a:lnTo>
                    <a:pt x="1103" y="1671"/>
                  </a:lnTo>
                  <a:lnTo>
                    <a:pt x="1070" y="1721"/>
                  </a:lnTo>
                  <a:lnTo>
                    <a:pt x="1028" y="1772"/>
                  </a:lnTo>
                  <a:lnTo>
                    <a:pt x="995" y="1822"/>
                  </a:lnTo>
                  <a:lnTo>
                    <a:pt x="961" y="1872"/>
                  </a:lnTo>
                  <a:lnTo>
                    <a:pt x="928" y="1922"/>
                  </a:lnTo>
                  <a:lnTo>
                    <a:pt x="894" y="1972"/>
                  </a:lnTo>
                  <a:lnTo>
                    <a:pt x="861" y="2031"/>
                  </a:lnTo>
                  <a:lnTo>
                    <a:pt x="828" y="2081"/>
                  </a:lnTo>
                  <a:lnTo>
                    <a:pt x="803" y="2139"/>
                  </a:lnTo>
                  <a:lnTo>
                    <a:pt x="769" y="2189"/>
                  </a:lnTo>
                  <a:lnTo>
                    <a:pt x="736" y="2248"/>
                  </a:lnTo>
                  <a:lnTo>
                    <a:pt x="711" y="2298"/>
                  </a:lnTo>
                  <a:lnTo>
                    <a:pt x="677" y="2356"/>
                  </a:lnTo>
                  <a:lnTo>
                    <a:pt x="652" y="2415"/>
                  </a:lnTo>
                  <a:lnTo>
                    <a:pt x="627" y="2473"/>
                  </a:lnTo>
                  <a:lnTo>
                    <a:pt x="602" y="2532"/>
                  </a:lnTo>
                  <a:lnTo>
                    <a:pt x="569" y="2582"/>
                  </a:lnTo>
                  <a:lnTo>
                    <a:pt x="544" y="2640"/>
                  </a:lnTo>
                  <a:lnTo>
                    <a:pt x="527" y="2699"/>
                  </a:lnTo>
                  <a:lnTo>
                    <a:pt x="502" y="2757"/>
                  </a:lnTo>
                  <a:lnTo>
                    <a:pt x="477" y="2816"/>
                  </a:lnTo>
                  <a:lnTo>
                    <a:pt x="452" y="2874"/>
                  </a:lnTo>
                  <a:lnTo>
                    <a:pt x="435" y="2941"/>
                  </a:lnTo>
                  <a:lnTo>
                    <a:pt x="418" y="3000"/>
                  </a:lnTo>
                  <a:lnTo>
                    <a:pt x="393" y="3058"/>
                  </a:lnTo>
                  <a:lnTo>
                    <a:pt x="377" y="3117"/>
                  </a:lnTo>
                  <a:lnTo>
                    <a:pt x="360" y="3175"/>
                  </a:lnTo>
                  <a:lnTo>
                    <a:pt x="343" y="3233"/>
                  </a:lnTo>
                  <a:lnTo>
                    <a:pt x="326" y="3300"/>
                  </a:lnTo>
                  <a:lnTo>
                    <a:pt x="310" y="3359"/>
                  </a:lnTo>
                  <a:lnTo>
                    <a:pt x="301" y="3417"/>
                  </a:lnTo>
                  <a:lnTo>
                    <a:pt x="285" y="3476"/>
                  </a:lnTo>
                  <a:lnTo>
                    <a:pt x="276" y="3543"/>
                  </a:lnTo>
                  <a:lnTo>
                    <a:pt x="260" y="3601"/>
                  </a:lnTo>
                  <a:lnTo>
                    <a:pt x="251" y="3660"/>
                  </a:lnTo>
                  <a:lnTo>
                    <a:pt x="243" y="3718"/>
                  </a:lnTo>
                  <a:lnTo>
                    <a:pt x="235" y="3785"/>
                  </a:lnTo>
                  <a:lnTo>
                    <a:pt x="226" y="3843"/>
                  </a:lnTo>
                  <a:lnTo>
                    <a:pt x="226" y="3902"/>
                  </a:lnTo>
                  <a:lnTo>
                    <a:pt x="226" y="3960"/>
                  </a:lnTo>
                  <a:lnTo>
                    <a:pt x="226" y="3969"/>
                  </a:lnTo>
                  <a:lnTo>
                    <a:pt x="218" y="4027"/>
                  </a:lnTo>
                  <a:lnTo>
                    <a:pt x="218" y="4052"/>
                  </a:lnTo>
                  <a:lnTo>
                    <a:pt x="218" y="4086"/>
                  </a:lnTo>
                  <a:lnTo>
                    <a:pt x="218" y="4111"/>
                  </a:lnTo>
                  <a:lnTo>
                    <a:pt x="218" y="4144"/>
                  </a:lnTo>
                  <a:lnTo>
                    <a:pt x="218" y="4177"/>
                  </a:lnTo>
                  <a:lnTo>
                    <a:pt x="218" y="4203"/>
                  </a:lnTo>
                  <a:lnTo>
                    <a:pt x="218" y="4503"/>
                  </a:lnTo>
                  <a:lnTo>
                    <a:pt x="218" y="4537"/>
                  </a:lnTo>
                  <a:lnTo>
                    <a:pt x="218" y="4562"/>
                  </a:lnTo>
                  <a:lnTo>
                    <a:pt x="218" y="4595"/>
                  </a:lnTo>
                  <a:lnTo>
                    <a:pt x="218" y="4620"/>
                  </a:lnTo>
                  <a:lnTo>
                    <a:pt x="218" y="4654"/>
                  </a:lnTo>
                  <a:lnTo>
                    <a:pt x="218" y="4679"/>
                  </a:lnTo>
                  <a:lnTo>
                    <a:pt x="218" y="4712"/>
                  </a:lnTo>
                  <a:lnTo>
                    <a:pt x="218" y="4737"/>
                  </a:lnTo>
                  <a:lnTo>
                    <a:pt x="218" y="4771"/>
                  </a:lnTo>
                  <a:lnTo>
                    <a:pt x="218" y="4796"/>
                  </a:lnTo>
                  <a:lnTo>
                    <a:pt x="168" y="4879"/>
                  </a:lnTo>
                  <a:lnTo>
                    <a:pt x="84" y="4829"/>
                  </a:lnTo>
                  <a:lnTo>
                    <a:pt x="76" y="4796"/>
                  </a:lnTo>
                  <a:lnTo>
                    <a:pt x="67" y="4771"/>
                  </a:lnTo>
                  <a:lnTo>
                    <a:pt x="59" y="4737"/>
                  </a:lnTo>
                  <a:lnTo>
                    <a:pt x="51" y="4712"/>
                  </a:lnTo>
                  <a:lnTo>
                    <a:pt x="42" y="4679"/>
                  </a:lnTo>
                  <a:lnTo>
                    <a:pt x="34" y="4645"/>
                  </a:lnTo>
                  <a:lnTo>
                    <a:pt x="26" y="4620"/>
                  </a:lnTo>
                  <a:lnTo>
                    <a:pt x="17" y="4587"/>
                  </a:lnTo>
                  <a:lnTo>
                    <a:pt x="17" y="4553"/>
                  </a:lnTo>
                  <a:lnTo>
                    <a:pt x="9" y="4520"/>
                  </a:lnTo>
                  <a:lnTo>
                    <a:pt x="1" y="4495"/>
                  </a:lnTo>
                  <a:lnTo>
                    <a:pt x="1" y="4462"/>
                  </a:lnTo>
                  <a:lnTo>
                    <a:pt x="1" y="4428"/>
                  </a:lnTo>
                  <a:lnTo>
                    <a:pt x="1" y="4395"/>
                  </a:lnTo>
                  <a:lnTo>
                    <a:pt x="1" y="4370"/>
                  </a:lnTo>
                  <a:lnTo>
                    <a:pt x="1" y="4336"/>
                  </a:lnTo>
                  <a:lnTo>
                    <a:pt x="1" y="4303"/>
                  </a:lnTo>
                  <a:lnTo>
                    <a:pt x="1" y="4269"/>
                  </a:lnTo>
                  <a:lnTo>
                    <a:pt x="1" y="4244"/>
                  </a:lnTo>
                  <a:lnTo>
                    <a:pt x="1" y="4211"/>
                  </a:lnTo>
                  <a:lnTo>
                    <a:pt x="1" y="4177"/>
                  </a:lnTo>
                  <a:lnTo>
                    <a:pt x="1" y="4144"/>
                  </a:lnTo>
                  <a:lnTo>
                    <a:pt x="1" y="4111"/>
                  </a:lnTo>
                  <a:lnTo>
                    <a:pt x="1" y="4086"/>
                  </a:lnTo>
                  <a:lnTo>
                    <a:pt x="1" y="3952"/>
                  </a:lnTo>
                  <a:lnTo>
                    <a:pt x="1" y="3885"/>
                  </a:lnTo>
                  <a:lnTo>
                    <a:pt x="1" y="3827"/>
                  </a:lnTo>
                  <a:lnTo>
                    <a:pt x="9" y="3760"/>
                  </a:lnTo>
                  <a:lnTo>
                    <a:pt x="17" y="3693"/>
                  </a:lnTo>
                  <a:lnTo>
                    <a:pt x="26" y="3626"/>
                  </a:lnTo>
                  <a:lnTo>
                    <a:pt x="34" y="3568"/>
                  </a:lnTo>
                  <a:lnTo>
                    <a:pt x="42" y="3501"/>
                  </a:lnTo>
                  <a:lnTo>
                    <a:pt x="59" y="3434"/>
                  </a:lnTo>
                  <a:lnTo>
                    <a:pt x="67" y="3367"/>
                  </a:lnTo>
                  <a:lnTo>
                    <a:pt x="84" y="3309"/>
                  </a:lnTo>
                  <a:lnTo>
                    <a:pt x="101" y="3242"/>
                  </a:lnTo>
                  <a:lnTo>
                    <a:pt x="118" y="3175"/>
                  </a:lnTo>
                  <a:lnTo>
                    <a:pt x="126" y="3108"/>
                  </a:lnTo>
                  <a:lnTo>
                    <a:pt x="151" y="3050"/>
                  </a:lnTo>
                  <a:lnTo>
                    <a:pt x="168" y="2983"/>
                  </a:lnTo>
                  <a:lnTo>
                    <a:pt x="184" y="2924"/>
                  </a:lnTo>
                  <a:lnTo>
                    <a:pt x="209" y="2858"/>
                  </a:lnTo>
                  <a:lnTo>
                    <a:pt x="226" y="2791"/>
                  </a:lnTo>
                  <a:lnTo>
                    <a:pt x="251" y="2732"/>
                  </a:lnTo>
                  <a:lnTo>
                    <a:pt x="276" y="2665"/>
                  </a:lnTo>
                  <a:lnTo>
                    <a:pt x="301" y="2607"/>
                  </a:lnTo>
                  <a:lnTo>
                    <a:pt x="326" y="2540"/>
                  </a:lnTo>
                  <a:lnTo>
                    <a:pt x="351" y="2482"/>
                  </a:lnTo>
                  <a:lnTo>
                    <a:pt x="377" y="2423"/>
                  </a:lnTo>
                  <a:lnTo>
                    <a:pt x="402" y="2356"/>
                  </a:lnTo>
                  <a:lnTo>
                    <a:pt x="427" y="2298"/>
                  </a:lnTo>
                  <a:lnTo>
                    <a:pt x="460" y="2239"/>
                  </a:lnTo>
                  <a:lnTo>
                    <a:pt x="485" y="2181"/>
                  </a:lnTo>
                  <a:lnTo>
                    <a:pt x="519" y="2122"/>
                  </a:lnTo>
                  <a:lnTo>
                    <a:pt x="552" y="2064"/>
                  </a:lnTo>
                  <a:lnTo>
                    <a:pt x="577" y="2005"/>
                  </a:lnTo>
                  <a:lnTo>
                    <a:pt x="610" y="1947"/>
                  </a:lnTo>
                  <a:lnTo>
                    <a:pt x="644" y="1888"/>
                  </a:lnTo>
                  <a:lnTo>
                    <a:pt x="677" y="1830"/>
                  </a:lnTo>
                  <a:lnTo>
                    <a:pt x="711" y="1772"/>
                  </a:lnTo>
                  <a:lnTo>
                    <a:pt x="752" y="1721"/>
                  </a:lnTo>
                  <a:lnTo>
                    <a:pt x="786" y="1663"/>
                  </a:lnTo>
                  <a:lnTo>
                    <a:pt x="819" y="1613"/>
                  </a:lnTo>
                  <a:lnTo>
                    <a:pt x="861" y="1554"/>
                  </a:lnTo>
                  <a:lnTo>
                    <a:pt x="894" y="1504"/>
                  </a:lnTo>
                  <a:lnTo>
                    <a:pt x="936" y="1446"/>
                  </a:lnTo>
                  <a:lnTo>
                    <a:pt x="970" y="1396"/>
                  </a:lnTo>
                  <a:lnTo>
                    <a:pt x="1011" y="1345"/>
                  </a:lnTo>
                  <a:lnTo>
                    <a:pt x="1053" y="1295"/>
                  </a:lnTo>
                  <a:lnTo>
                    <a:pt x="1087" y="1245"/>
                  </a:lnTo>
                  <a:lnTo>
                    <a:pt x="1128" y="1195"/>
                  </a:lnTo>
                  <a:lnTo>
                    <a:pt x="1170" y="1145"/>
                  </a:lnTo>
                  <a:lnTo>
                    <a:pt x="1212" y="1103"/>
                  </a:lnTo>
                  <a:lnTo>
                    <a:pt x="1254" y="1053"/>
                  </a:lnTo>
                  <a:lnTo>
                    <a:pt x="1295" y="1011"/>
                  </a:lnTo>
                  <a:lnTo>
                    <a:pt x="1354" y="953"/>
                  </a:lnTo>
                  <a:lnTo>
                    <a:pt x="1421" y="886"/>
                  </a:lnTo>
                  <a:lnTo>
                    <a:pt x="1463" y="844"/>
                  </a:lnTo>
                  <a:lnTo>
                    <a:pt x="1504" y="802"/>
                  </a:lnTo>
                  <a:lnTo>
                    <a:pt x="1546" y="761"/>
                  </a:lnTo>
                  <a:lnTo>
                    <a:pt x="1588" y="711"/>
                  </a:lnTo>
                  <a:lnTo>
                    <a:pt x="1638" y="660"/>
                  </a:lnTo>
                  <a:lnTo>
                    <a:pt x="1688" y="619"/>
                  </a:lnTo>
                  <a:lnTo>
                    <a:pt x="1747" y="569"/>
                  </a:lnTo>
                  <a:lnTo>
                    <a:pt x="1797" y="518"/>
                  </a:lnTo>
                  <a:lnTo>
                    <a:pt x="1830" y="493"/>
                  </a:lnTo>
                  <a:lnTo>
                    <a:pt x="1855" y="468"/>
                  </a:lnTo>
                  <a:lnTo>
                    <a:pt x="1889" y="443"/>
                  </a:lnTo>
                  <a:lnTo>
                    <a:pt x="1914" y="418"/>
                  </a:lnTo>
                  <a:lnTo>
                    <a:pt x="1947" y="393"/>
                  </a:lnTo>
                  <a:lnTo>
                    <a:pt x="1972" y="376"/>
                  </a:lnTo>
                  <a:lnTo>
                    <a:pt x="2006" y="351"/>
                  </a:lnTo>
                  <a:lnTo>
                    <a:pt x="2039" y="326"/>
                  </a:lnTo>
                  <a:lnTo>
                    <a:pt x="2064" y="301"/>
                  </a:lnTo>
                  <a:lnTo>
                    <a:pt x="2097" y="276"/>
                  </a:lnTo>
                  <a:lnTo>
                    <a:pt x="2131" y="259"/>
                  </a:lnTo>
                  <a:lnTo>
                    <a:pt x="2164" y="234"/>
                  </a:lnTo>
                  <a:lnTo>
                    <a:pt x="2189" y="218"/>
                  </a:lnTo>
                  <a:lnTo>
                    <a:pt x="2223" y="193"/>
                  </a:lnTo>
                  <a:lnTo>
                    <a:pt x="2256" y="176"/>
                  </a:lnTo>
                  <a:lnTo>
                    <a:pt x="2290" y="151"/>
                  </a:lnTo>
                  <a:lnTo>
                    <a:pt x="2323" y="134"/>
                  </a:lnTo>
                  <a:lnTo>
                    <a:pt x="2356" y="117"/>
                  </a:lnTo>
                  <a:lnTo>
                    <a:pt x="2390" y="101"/>
                  </a:lnTo>
                  <a:lnTo>
                    <a:pt x="2423" y="84"/>
                  </a:lnTo>
                  <a:lnTo>
                    <a:pt x="2448" y="76"/>
                  </a:lnTo>
                  <a:lnTo>
                    <a:pt x="2457" y="76"/>
                  </a:lnTo>
                  <a:lnTo>
                    <a:pt x="2490" y="59"/>
                  </a:lnTo>
                  <a:lnTo>
                    <a:pt x="2524" y="42"/>
                  </a:lnTo>
                  <a:lnTo>
                    <a:pt x="2557" y="34"/>
                  </a:lnTo>
                  <a:lnTo>
                    <a:pt x="2590" y="17"/>
                  </a:lnTo>
                  <a:lnTo>
                    <a:pt x="2624" y="9"/>
                  </a:lnTo>
                  <a:lnTo>
                    <a:pt x="2657" y="0"/>
                  </a:lnTo>
                  <a:lnTo>
                    <a:pt x="2674" y="0"/>
                  </a:lnTo>
                  <a:lnTo>
                    <a:pt x="2699" y="0"/>
                  </a:lnTo>
                  <a:lnTo>
                    <a:pt x="2716" y="0"/>
                  </a:lnTo>
                  <a:lnTo>
                    <a:pt x="2732" y="0"/>
                  </a:lnTo>
                  <a:lnTo>
                    <a:pt x="2749" y="0"/>
                  </a:lnTo>
                  <a:lnTo>
                    <a:pt x="2766" y="0"/>
                  </a:lnTo>
                  <a:lnTo>
                    <a:pt x="2891" y="0"/>
                  </a:lnTo>
                  <a:lnTo>
                    <a:pt x="2908" y="0"/>
                  </a:lnTo>
                  <a:lnTo>
                    <a:pt x="2925" y="0"/>
                  </a:lnTo>
                  <a:lnTo>
                    <a:pt x="2941" y="0"/>
                  </a:lnTo>
                  <a:lnTo>
                    <a:pt x="2958" y="0"/>
                  </a:lnTo>
                  <a:lnTo>
                    <a:pt x="2983" y="0"/>
                  </a:lnTo>
                  <a:lnTo>
                    <a:pt x="3000" y="0"/>
                  </a:lnTo>
                  <a:lnTo>
                    <a:pt x="3016" y="9"/>
                  </a:lnTo>
                  <a:lnTo>
                    <a:pt x="3033" y="17"/>
                  </a:lnTo>
                  <a:lnTo>
                    <a:pt x="3050" y="17"/>
                  </a:lnTo>
                  <a:lnTo>
                    <a:pt x="3067" y="26"/>
                  </a:lnTo>
                  <a:lnTo>
                    <a:pt x="3083" y="34"/>
                  </a:lnTo>
                  <a:lnTo>
                    <a:pt x="3100" y="42"/>
                  </a:lnTo>
                  <a:lnTo>
                    <a:pt x="3117" y="51"/>
                  </a:lnTo>
                  <a:lnTo>
                    <a:pt x="3142" y="67"/>
                  </a:lnTo>
                  <a:lnTo>
                    <a:pt x="3158" y="84"/>
                  </a:lnTo>
                  <a:lnTo>
                    <a:pt x="3184" y="92"/>
                  </a:lnTo>
                  <a:lnTo>
                    <a:pt x="3200" y="109"/>
                  </a:lnTo>
                  <a:lnTo>
                    <a:pt x="3225" y="126"/>
                  </a:lnTo>
                  <a:lnTo>
                    <a:pt x="3242" y="142"/>
                  </a:lnTo>
                  <a:lnTo>
                    <a:pt x="3259" y="159"/>
                  </a:lnTo>
                  <a:lnTo>
                    <a:pt x="3275" y="176"/>
                  </a:lnTo>
                  <a:lnTo>
                    <a:pt x="3292" y="193"/>
                  </a:lnTo>
                  <a:lnTo>
                    <a:pt x="3309" y="218"/>
                  </a:lnTo>
                  <a:lnTo>
                    <a:pt x="3326" y="234"/>
                  </a:lnTo>
                  <a:lnTo>
                    <a:pt x="3342" y="251"/>
                  </a:lnTo>
                  <a:lnTo>
                    <a:pt x="3351" y="276"/>
                  </a:lnTo>
                  <a:lnTo>
                    <a:pt x="3367" y="293"/>
                  </a:lnTo>
                  <a:lnTo>
                    <a:pt x="3376" y="318"/>
                  </a:lnTo>
                  <a:lnTo>
                    <a:pt x="3392" y="335"/>
                  </a:lnTo>
                  <a:lnTo>
                    <a:pt x="3401" y="360"/>
                  </a:lnTo>
                  <a:lnTo>
                    <a:pt x="3409" y="385"/>
                  </a:lnTo>
                  <a:lnTo>
                    <a:pt x="3417" y="401"/>
                  </a:lnTo>
                  <a:lnTo>
                    <a:pt x="3426" y="427"/>
                  </a:lnTo>
                  <a:lnTo>
                    <a:pt x="3434" y="452"/>
                  </a:lnTo>
                  <a:lnTo>
                    <a:pt x="3442" y="477"/>
                  </a:lnTo>
                  <a:lnTo>
                    <a:pt x="3451" y="493"/>
                  </a:lnTo>
                  <a:lnTo>
                    <a:pt x="3459" y="518"/>
                  </a:lnTo>
                  <a:lnTo>
                    <a:pt x="3459" y="543"/>
                  </a:lnTo>
                  <a:lnTo>
                    <a:pt x="3459" y="569"/>
                  </a:lnTo>
                  <a:lnTo>
                    <a:pt x="3459" y="594"/>
                  </a:lnTo>
                  <a:lnTo>
                    <a:pt x="3459" y="619"/>
                  </a:lnTo>
                  <a:lnTo>
                    <a:pt x="3459" y="644"/>
                  </a:lnTo>
                  <a:lnTo>
                    <a:pt x="3459" y="669"/>
                  </a:lnTo>
                  <a:lnTo>
                    <a:pt x="3459" y="694"/>
                  </a:lnTo>
                  <a:lnTo>
                    <a:pt x="3459" y="719"/>
                  </a:lnTo>
                  <a:lnTo>
                    <a:pt x="3459" y="744"/>
                  </a:lnTo>
                  <a:lnTo>
                    <a:pt x="3459" y="970"/>
                  </a:lnTo>
                  <a:lnTo>
                    <a:pt x="3459" y="995"/>
                  </a:lnTo>
                  <a:lnTo>
                    <a:pt x="3459" y="1020"/>
                  </a:lnTo>
                  <a:lnTo>
                    <a:pt x="3459" y="1078"/>
                  </a:lnTo>
                  <a:lnTo>
                    <a:pt x="3451" y="1128"/>
                  </a:lnTo>
                  <a:lnTo>
                    <a:pt x="3442" y="1178"/>
                  </a:lnTo>
                  <a:lnTo>
                    <a:pt x="3434" y="1229"/>
                  </a:lnTo>
                  <a:lnTo>
                    <a:pt x="3426" y="1287"/>
                  </a:lnTo>
                  <a:lnTo>
                    <a:pt x="3409" y="1337"/>
                  </a:lnTo>
                  <a:lnTo>
                    <a:pt x="3401" y="1396"/>
                  </a:lnTo>
                  <a:lnTo>
                    <a:pt x="3384" y="1446"/>
                  </a:lnTo>
                  <a:lnTo>
                    <a:pt x="3376" y="1496"/>
                  </a:lnTo>
                  <a:lnTo>
                    <a:pt x="3359" y="1554"/>
                  </a:lnTo>
                  <a:lnTo>
                    <a:pt x="3342" y="1604"/>
                  </a:lnTo>
                  <a:lnTo>
                    <a:pt x="3326" y="1663"/>
                  </a:lnTo>
                  <a:lnTo>
                    <a:pt x="3309" y="1713"/>
                  </a:lnTo>
                  <a:lnTo>
                    <a:pt x="3292" y="1763"/>
                  </a:lnTo>
                  <a:lnTo>
                    <a:pt x="3275" y="1813"/>
                  </a:lnTo>
                  <a:lnTo>
                    <a:pt x="3259" y="1872"/>
                  </a:lnTo>
                  <a:lnTo>
                    <a:pt x="3242" y="1922"/>
                  </a:lnTo>
                  <a:lnTo>
                    <a:pt x="3217" y="1972"/>
                  </a:lnTo>
                  <a:lnTo>
                    <a:pt x="3200" y="2022"/>
                  </a:lnTo>
                  <a:lnTo>
                    <a:pt x="3184" y="2072"/>
                  </a:lnTo>
                  <a:lnTo>
                    <a:pt x="3167" y="2122"/>
                  </a:lnTo>
                  <a:lnTo>
                    <a:pt x="3142" y="2164"/>
                  </a:lnTo>
                  <a:lnTo>
                    <a:pt x="3125" y="2214"/>
                  </a:lnTo>
                  <a:lnTo>
                    <a:pt x="3100" y="2264"/>
                  </a:lnTo>
                  <a:lnTo>
                    <a:pt x="3083" y="2306"/>
                  </a:lnTo>
                  <a:lnTo>
                    <a:pt x="3067" y="2356"/>
                  </a:lnTo>
                  <a:lnTo>
                    <a:pt x="3041" y="2415"/>
                  </a:lnTo>
                  <a:lnTo>
                    <a:pt x="3025" y="2440"/>
                  </a:lnTo>
                  <a:lnTo>
                    <a:pt x="2991" y="2523"/>
                  </a:lnTo>
                  <a:lnTo>
                    <a:pt x="2950" y="2599"/>
                  </a:lnTo>
                  <a:lnTo>
                    <a:pt x="2916" y="2665"/>
                  </a:lnTo>
                  <a:lnTo>
                    <a:pt x="2891" y="2732"/>
                  </a:lnTo>
                  <a:lnTo>
                    <a:pt x="2858" y="2791"/>
                  </a:lnTo>
                  <a:lnTo>
                    <a:pt x="2833" y="2841"/>
                  </a:lnTo>
                  <a:lnTo>
                    <a:pt x="2808" y="2883"/>
                  </a:lnTo>
                  <a:lnTo>
                    <a:pt x="2791" y="2924"/>
                  </a:lnTo>
                  <a:lnTo>
                    <a:pt x="2766" y="2966"/>
                  </a:lnTo>
                  <a:lnTo>
                    <a:pt x="2749" y="3000"/>
                  </a:lnTo>
                  <a:lnTo>
                    <a:pt x="2724" y="3041"/>
                  </a:lnTo>
                  <a:lnTo>
                    <a:pt x="2682" y="3117"/>
                  </a:lnTo>
                  <a:lnTo>
                    <a:pt x="2640" y="3192"/>
                  </a:lnTo>
                  <a:lnTo>
                    <a:pt x="2549" y="3342"/>
                  </a:lnTo>
                  <a:lnTo>
                    <a:pt x="2507" y="3417"/>
                  </a:lnTo>
                  <a:lnTo>
                    <a:pt x="2482" y="3467"/>
                  </a:lnTo>
                  <a:lnTo>
                    <a:pt x="2524" y="3426"/>
                  </a:lnTo>
                  <a:lnTo>
                    <a:pt x="2532" y="3417"/>
                  </a:lnTo>
                  <a:lnTo>
                    <a:pt x="2657" y="3309"/>
                  </a:lnTo>
                  <a:lnTo>
                    <a:pt x="2732" y="3242"/>
                  </a:lnTo>
                  <a:lnTo>
                    <a:pt x="2799" y="3183"/>
                  </a:lnTo>
                  <a:lnTo>
                    <a:pt x="2866" y="3125"/>
                  </a:lnTo>
                  <a:lnTo>
                    <a:pt x="2941" y="3066"/>
                  </a:lnTo>
                  <a:lnTo>
                    <a:pt x="3008" y="3000"/>
                  </a:lnTo>
                  <a:lnTo>
                    <a:pt x="3083" y="2941"/>
                  </a:lnTo>
                  <a:lnTo>
                    <a:pt x="3150" y="2883"/>
                  </a:lnTo>
                  <a:lnTo>
                    <a:pt x="3225" y="2824"/>
                  </a:lnTo>
                  <a:lnTo>
                    <a:pt x="3300" y="2766"/>
                  </a:lnTo>
                  <a:lnTo>
                    <a:pt x="3367" y="2707"/>
                  </a:lnTo>
                  <a:lnTo>
                    <a:pt x="3442" y="2657"/>
                  </a:lnTo>
                  <a:lnTo>
                    <a:pt x="3518" y="2599"/>
                  </a:lnTo>
                  <a:lnTo>
                    <a:pt x="3593" y="2540"/>
                  </a:lnTo>
                  <a:lnTo>
                    <a:pt x="3635" y="2515"/>
                  </a:lnTo>
                  <a:lnTo>
                    <a:pt x="3668" y="2490"/>
                  </a:lnTo>
                  <a:lnTo>
                    <a:pt x="3710" y="2465"/>
                  </a:lnTo>
                  <a:lnTo>
                    <a:pt x="3743" y="2431"/>
                  </a:lnTo>
                  <a:lnTo>
                    <a:pt x="3752" y="2431"/>
                  </a:lnTo>
                  <a:lnTo>
                    <a:pt x="3785" y="2406"/>
                  </a:lnTo>
                  <a:lnTo>
                    <a:pt x="3827" y="2381"/>
                  </a:lnTo>
                  <a:lnTo>
                    <a:pt x="3860" y="2356"/>
                  </a:lnTo>
                  <a:lnTo>
                    <a:pt x="3902" y="2331"/>
                  </a:lnTo>
                  <a:lnTo>
                    <a:pt x="3944" y="2306"/>
                  </a:lnTo>
                  <a:lnTo>
                    <a:pt x="3977" y="2281"/>
                  </a:lnTo>
                  <a:lnTo>
                    <a:pt x="4019" y="2256"/>
                  </a:lnTo>
                  <a:lnTo>
                    <a:pt x="4061" y="2231"/>
                  </a:lnTo>
                  <a:lnTo>
                    <a:pt x="4102" y="2206"/>
                  </a:lnTo>
                  <a:lnTo>
                    <a:pt x="4144" y="2181"/>
                  </a:lnTo>
                  <a:lnTo>
                    <a:pt x="4178" y="2164"/>
                  </a:lnTo>
                  <a:lnTo>
                    <a:pt x="4219" y="2139"/>
                  </a:lnTo>
                  <a:lnTo>
                    <a:pt x="4261" y="2114"/>
                  </a:lnTo>
                  <a:lnTo>
                    <a:pt x="4303" y="2097"/>
                  </a:lnTo>
                  <a:lnTo>
                    <a:pt x="4345" y="2072"/>
                  </a:lnTo>
                  <a:lnTo>
                    <a:pt x="4386" y="2047"/>
                  </a:lnTo>
                  <a:lnTo>
                    <a:pt x="4428" y="2031"/>
                  </a:lnTo>
                  <a:lnTo>
                    <a:pt x="4478" y="2005"/>
                  </a:lnTo>
                  <a:lnTo>
                    <a:pt x="4520" y="1989"/>
                  </a:lnTo>
                  <a:lnTo>
                    <a:pt x="4562" y="1972"/>
                  </a:lnTo>
                  <a:lnTo>
                    <a:pt x="4604" y="1947"/>
                  </a:lnTo>
                  <a:lnTo>
                    <a:pt x="4645" y="1930"/>
                  </a:lnTo>
                  <a:lnTo>
                    <a:pt x="4696" y="1914"/>
                  </a:lnTo>
                  <a:lnTo>
                    <a:pt x="4737" y="1897"/>
                  </a:lnTo>
                  <a:lnTo>
                    <a:pt x="4779" y="1880"/>
                  </a:lnTo>
                  <a:lnTo>
                    <a:pt x="4829" y="1863"/>
                  </a:lnTo>
                  <a:lnTo>
                    <a:pt x="4863" y="1847"/>
                  </a:lnTo>
                  <a:lnTo>
                    <a:pt x="4913" y="1830"/>
                  </a:lnTo>
                  <a:lnTo>
                    <a:pt x="4971" y="1805"/>
                  </a:lnTo>
                  <a:lnTo>
                    <a:pt x="5013" y="1797"/>
                  </a:lnTo>
                  <a:lnTo>
                    <a:pt x="5046" y="1788"/>
                  </a:lnTo>
                  <a:lnTo>
                    <a:pt x="5088" y="1772"/>
                  </a:lnTo>
                  <a:lnTo>
                    <a:pt x="5130" y="1763"/>
                  </a:lnTo>
                  <a:lnTo>
                    <a:pt x="5147" y="1763"/>
                  </a:lnTo>
                  <a:lnTo>
                    <a:pt x="5180" y="1755"/>
                  </a:lnTo>
                  <a:lnTo>
                    <a:pt x="5222" y="1738"/>
                  </a:lnTo>
                  <a:lnTo>
                    <a:pt x="5272" y="1730"/>
                  </a:lnTo>
                  <a:lnTo>
                    <a:pt x="5322" y="1713"/>
                  </a:lnTo>
                  <a:lnTo>
                    <a:pt x="5364" y="1705"/>
                  </a:lnTo>
                  <a:lnTo>
                    <a:pt x="5414" y="1696"/>
                  </a:lnTo>
                  <a:lnTo>
                    <a:pt x="5464" y="1688"/>
                  </a:lnTo>
                  <a:lnTo>
                    <a:pt x="5489" y="1688"/>
                  </a:lnTo>
                  <a:lnTo>
                    <a:pt x="5514" y="1688"/>
                  </a:lnTo>
                  <a:lnTo>
                    <a:pt x="5539" y="1688"/>
                  </a:lnTo>
                  <a:lnTo>
                    <a:pt x="5564" y="1688"/>
                  </a:lnTo>
                  <a:lnTo>
                    <a:pt x="5589" y="1688"/>
                  </a:lnTo>
                  <a:lnTo>
                    <a:pt x="5615" y="1688"/>
                  </a:lnTo>
                  <a:lnTo>
                    <a:pt x="5640" y="1688"/>
                  </a:lnTo>
                  <a:lnTo>
                    <a:pt x="5782" y="1688"/>
                  </a:lnTo>
                  <a:lnTo>
                    <a:pt x="5798" y="1688"/>
                  </a:lnTo>
                  <a:lnTo>
                    <a:pt x="5823" y="1688"/>
                  </a:lnTo>
                  <a:lnTo>
                    <a:pt x="5848" y="1688"/>
                  </a:lnTo>
                  <a:lnTo>
                    <a:pt x="5865" y="1688"/>
                  </a:lnTo>
                  <a:lnTo>
                    <a:pt x="5890" y="1688"/>
                  </a:lnTo>
                  <a:lnTo>
                    <a:pt x="5907" y="1696"/>
                  </a:lnTo>
                  <a:lnTo>
                    <a:pt x="5932" y="1705"/>
                  </a:lnTo>
                  <a:lnTo>
                    <a:pt x="5949" y="1713"/>
                  </a:lnTo>
                  <a:lnTo>
                    <a:pt x="5974" y="1730"/>
                  </a:lnTo>
                  <a:lnTo>
                    <a:pt x="5982" y="1738"/>
                  </a:lnTo>
                  <a:lnTo>
                    <a:pt x="5990" y="1746"/>
                  </a:lnTo>
                  <a:lnTo>
                    <a:pt x="5999" y="1746"/>
                  </a:lnTo>
                  <a:lnTo>
                    <a:pt x="6007" y="1755"/>
                  </a:lnTo>
                  <a:lnTo>
                    <a:pt x="6016" y="1763"/>
                  </a:lnTo>
                  <a:lnTo>
                    <a:pt x="6024" y="1772"/>
                  </a:lnTo>
                  <a:lnTo>
                    <a:pt x="6032" y="1780"/>
                  </a:lnTo>
                  <a:lnTo>
                    <a:pt x="6041" y="1797"/>
                  </a:lnTo>
                  <a:lnTo>
                    <a:pt x="6049" y="1805"/>
                  </a:lnTo>
                  <a:lnTo>
                    <a:pt x="6057" y="1813"/>
                  </a:lnTo>
                  <a:lnTo>
                    <a:pt x="6066" y="1822"/>
                  </a:lnTo>
                  <a:lnTo>
                    <a:pt x="6066" y="1838"/>
                  </a:lnTo>
                  <a:lnTo>
                    <a:pt x="6074" y="1847"/>
                  </a:lnTo>
                  <a:lnTo>
                    <a:pt x="6074" y="1855"/>
                  </a:lnTo>
                  <a:lnTo>
                    <a:pt x="6074" y="1872"/>
                  </a:lnTo>
                  <a:lnTo>
                    <a:pt x="6074" y="1880"/>
                  </a:lnTo>
                  <a:lnTo>
                    <a:pt x="6082" y="1905"/>
                  </a:lnTo>
                  <a:lnTo>
                    <a:pt x="6091" y="1939"/>
                  </a:lnTo>
                  <a:lnTo>
                    <a:pt x="6091" y="1964"/>
                  </a:lnTo>
                  <a:lnTo>
                    <a:pt x="6099" y="1989"/>
                  </a:lnTo>
                  <a:lnTo>
                    <a:pt x="6099" y="2014"/>
                  </a:lnTo>
                  <a:lnTo>
                    <a:pt x="6099" y="2047"/>
                  </a:lnTo>
                  <a:lnTo>
                    <a:pt x="6099" y="2072"/>
                  </a:lnTo>
                  <a:lnTo>
                    <a:pt x="6099" y="2097"/>
                  </a:lnTo>
                  <a:lnTo>
                    <a:pt x="6099" y="2231"/>
                  </a:lnTo>
                  <a:lnTo>
                    <a:pt x="6099" y="2256"/>
                  </a:lnTo>
                  <a:lnTo>
                    <a:pt x="6099" y="2281"/>
                  </a:lnTo>
                  <a:lnTo>
                    <a:pt x="6099" y="2315"/>
                  </a:lnTo>
                  <a:lnTo>
                    <a:pt x="6099" y="2340"/>
                  </a:lnTo>
                  <a:lnTo>
                    <a:pt x="6099" y="2365"/>
                  </a:lnTo>
                  <a:lnTo>
                    <a:pt x="6099" y="2390"/>
                  </a:lnTo>
                  <a:lnTo>
                    <a:pt x="6091" y="2415"/>
                  </a:lnTo>
                  <a:lnTo>
                    <a:pt x="6091" y="2440"/>
                  </a:lnTo>
                  <a:lnTo>
                    <a:pt x="6082" y="2465"/>
                  </a:lnTo>
                  <a:lnTo>
                    <a:pt x="6074" y="2490"/>
                  </a:lnTo>
                  <a:lnTo>
                    <a:pt x="6066" y="2523"/>
                  </a:lnTo>
                  <a:lnTo>
                    <a:pt x="6057" y="2548"/>
                  </a:lnTo>
                  <a:lnTo>
                    <a:pt x="6049" y="2574"/>
                  </a:lnTo>
                  <a:lnTo>
                    <a:pt x="6041" y="2599"/>
                  </a:lnTo>
                  <a:lnTo>
                    <a:pt x="6032" y="2624"/>
                  </a:lnTo>
                  <a:lnTo>
                    <a:pt x="6016" y="2649"/>
                  </a:lnTo>
                  <a:lnTo>
                    <a:pt x="6007" y="2674"/>
                  </a:lnTo>
                  <a:lnTo>
                    <a:pt x="5999" y="2699"/>
                  </a:lnTo>
                  <a:lnTo>
                    <a:pt x="5982" y="2724"/>
                  </a:lnTo>
                  <a:lnTo>
                    <a:pt x="5974" y="2749"/>
                  </a:lnTo>
                  <a:lnTo>
                    <a:pt x="5957" y="2732"/>
                  </a:lnTo>
                  <a:lnTo>
                    <a:pt x="5940" y="2757"/>
                  </a:lnTo>
                  <a:lnTo>
                    <a:pt x="5932" y="2782"/>
                  </a:lnTo>
                  <a:lnTo>
                    <a:pt x="5915" y="2807"/>
                  </a:lnTo>
                  <a:lnTo>
                    <a:pt x="5899" y="2832"/>
                  </a:lnTo>
                  <a:lnTo>
                    <a:pt x="5882" y="2849"/>
                  </a:lnTo>
                  <a:lnTo>
                    <a:pt x="5874" y="2874"/>
                  </a:lnTo>
                  <a:lnTo>
                    <a:pt x="5857" y="2899"/>
                  </a:lnTo>
                  <a:lnTo>
                    <a:pt x="5840" y="2924"/>
                  </a:lnTo>
                  <a:lnTo>
                    <a:pt x="5823" y="2949"/>
                  </a:lnTo>
                  <a:lnTo>
                    <a:pt x="5807" y="2975"/>
                  </a:lnTo>
                  <a:lnTo>
                    <a:pt x="5790" y="2991"/>
                  </a:lnTo>
                  <a:lnTo>
                    <a:pt x="5773" y="3016"/>
                  </a:lnTo>
                  <a:lnTo>
                    <a:pt x="5748" y="3050"/>
                  </a:lnTo>
                  <a:lnTo>
                    <a:pt x="5731" y="3066"/>
                  </a:lnTo>
                  <a:lnTo>
                    <a:pt x="5706" y="3091"/>
                  </a:lnTo>
                  <a:lnTo>
                    <a:pt x="5690" y="3117"/>
                  </a:lnTo>
                  <a:lnTo>
                    <a:pt x="5673" y="3133"/>
                  </a:lnTo>
                  <a:lnTo>
                    <a:pt x="5656" y="3158"/>
                  </a:lnTo>
                  <a:lnTo>
                    <a:pt x="5615" y="3200"/>
                  </a:lnTo>
                  <a:lnTo>
                    <a:pt x="5606" y="3208"/>
                  </a:lnTo>
                  <a:lnTo>
                    <a:pt x="5573" y="3250"/>
                  </a:lnTo>
                  <a:lnTo>
                    <a:pt x="5531" y="3292"/>
                  </a:lnTo>
                  <a:lnTo>
                    <a:pt x="5489" y="3334"/>
                  </a:lnTo>
                  <a:lnTo>
                    <a:pt x="5447" y="3376"/>
                  </a:lnTo>
                  <a:lnTo>
                    <a:pt x="5406" y="3417"/>
                  </a:lnTo>
                  <a:lnTo>
                    <a:pt x="5364" y="3459"/>
                  </a:lnTo>
                  <a:lnTo>
                    <a:pt x="5314" y="3501"/>
                  </a:lnTo>
                  <a:lnTo>
                    <a:pt x="5272" y="3543"/>
                  </a:lnTo>
                  <a:lnTo>
                    <a:pt x="5222" y="3576"/>
                  </a:lnTo>
                  <a:lnTo>
                    <a:pt x="5180" y="3618"/>
                  </a:lnTo>
                  <a:lnTo>
                    <a:pt x="5130" y="3660"/>
                  </a:lnTo>
                  <a:lnTo>
                    <a:pt x="5080" y="3693"/>
                  </a:lnTo>
                  <a:lnTo>
                    <a:pt x="5038" y="3735"/>
                  </a:lnTo>
                  <a:lnTo>
                    <a:pt x="4988" y="3768"/>
                  </a:lnTo>
                  <a:lnTo>
                    <a:pt x="4938" y="3810"/>
                  </a:lnTo>
                  <a:lnTo>
                    <a:pt x="4888" y="3843"/>
                  </a:lnTo>
                  <a:lnTo>
                    <a:pt x="4846" y="3877"/>
                  </a:lnTo>
                  <a:lnTo>
                    <a:pt x="4796" y="3910"/>
                  </a:lnTo>
                  <a:lnTo>
                    <a:pt x="4746" y="3944"/>
                  </a:lnTo>
                  <a:lnTo>
                    <a:pt x="4696" y="3977"/>
                  </a:lnTo>
                  <a:lnTo>
                    <a:pt x="4654" y="4010"/>
                  </a:lnTo>
                  <a:lnTo>
                    <a:pt x="4604" y="4044"/>
                  </a:lnTo>
                  <a:lnTo>
                    <a:pt x="4554" y="4069"/>
                  </a:lnTo>
                  <a:lnTo>
                    <a:pt x="4512" y="4102"/>
                  </a:lnTo>
                  <a:lnTo>
                    <a:pt x="4495" y="4111"/>
                  </a:lnTo>
                  <a:lnTo>
                    <a:pt x="4462" y="4136"/>
                  </a:lnTo>
                  <a:lnTo>
                    <a:pt x="4420" y="4161"/>
                  </a:lnTo>
                  <a:lnTo>
                    <a:pt x="4378" y="4186"/>
                  </a:lnTo>
                  <a:lnTo>
                    <a:pt x="4286" y="4244"/>
                  </a:lnTo>
                  <a:lnTo>
                    <a:pt x="4203" y="4294"/>
                  </a:lnTo>
                  <a:lnTo>
                    <a:pt x="4128" y="4336"/>
                  </a:lnTo>
                  <a:lnTo>
                    <a:pt x="4052" y="4386"/>
                  </a:lnTo>
                  <a:lnTo>
                    <a:pt x="3977" y="4420"/>
                  </a:lnTo>
                  <a:lnTo>
                    <a:pt x="3894" y="4478"/>
                  </a:lnTo>
                  <a:lnTo>
                    <a:pt x="3802" y="4528"/>
                  </a:lnTo>
                  <a:lnTo>
                    <a:pt x="3710" y="4578"/>
                  </a:lnTo>
                  <a:lnTo>
                    <a:pt x="3618" y="4629"/>
                  </a:lnTo>
                  <a:lnTo>
                    <a:pt x="3434" y="4729"/>
                  </a:lnTo>
                  <a:lnTo>
                    <a:pt x="3334" y="4787"/>
                  </a:lnTo>
                  <a:lnTo>
                    <a:pt x="3351" y="4779"/>
                  </a:lnTo>
                  <a:lnTo>
                    <a:pt x="3417" y="4762"/>
                  </a:lnTo>
                  <a:lnTo>
                    <a:pt x="3526" y="4729"/>
                  </a:lnTo>
                  <a:lnTo>
                    <a:pt x="3568" y="4721"/>
                  </a:lnTo>
                  <a:lnTo>
                    <a:pt x="3593" y="4712"/>
                  </a:lnTo>
                  <a:lnTo>
                    <a:pt x="3668" y="4754"/>
                  </a:lnTo>
                  <a:close/>
                  <a:moveTo>
                    <a:pt x="2674" y="4904"/>
                  </a:moveTo>
                  <a:lnTo>
                    <a:pt x="2666" y="4904"/>
                  </a:lnTo>
                  <a:lnTo>
                    <a:pt x="2674" y="4913"/>
                  </a:lnTo>
                  <a:lnTo>
                    <a:pt x="2666" y="4913"/>
                  </a:lnTo>
                  <a:lnTo>
                    <a:pt x="2674" y="4913"/>
                  </a:lnTo>
                  <a:lnTo>
                    <a:pt x="2666" y="4913"/>
                  </a:lnTo>
                  <a:lnTo>
                    <a:pt x="2666" y="4913"/>
                  </a:lnTo>
                  <a:lnTo>
                    <a:pt x="2657" y="4913"/>
                  </a:lnTo>
                  <a:lnTo>
                    <a:pt x="2666" y="4913"/>
                  </a:lnTo>
                  <a:lnTo>
                    <a:pt x="2657" y="4913"/>
                  </a:lnTo>
                  <a:lnTo>
                    <a:pt x="2666" y="4913"/>
                  </a:lnTo>
                  <a:lnTo>
                    <a:pt x="2657" y="4913"/>
                  </a:lnTo>
                  <a:lnTo>
                    <a:pt x="2666" y="4913"/>
                  </a:lnTo>
                  <a:lnTo>
                    <a:pt x="2657" y="4913"/>
                  </a:lnTo>
                  <a:lnTo>
                    <a:pt x="2666" y="4913"/>
                  </a:lnTo>
                  <a:lnTo>
                    <a:pt x="2666" y="4913"/>
                  </a:lnTo>
                  <a:lnTo>
                    <a:pt x="2682" y="4913"/>
                  </a:lnTo>
                  <a:lnTo>
                    <a:pt x="2682" y="4913"/>
                  </a:lnTo>
                  <a:lnTo>
                    <a:pt x="2691" y="4913"/>
                  </a:lnTo>
                  <a:lnTo>
                    <a:pt x="2691" y="4913"/>
                  </a:lnTo>
                  <a:lnTo>
                    <a:pt x="2707" y="4913"/>
                  </a:lnTo>
                  <a:lnTo>
                    <a:pt x="2716" y="4913"/>
                  </a:lnTo>
                  <a:lnTo>
                    <a:pt x="2716" y="4904"/>
                  </a:lnTo>
                  <a:lnTo>
                    <a:pt x="2716" y="4929"/>
                  </a:lnTo>
                  <a:lnTo>
                    <a:pt x="2699" y="4913"/>
                  </a:lnTo>
                  <a:lnTo>
                    <a:pt x="2699" y="4913"/>
                  </a:lnTo>
                  <a:lnTo>
                    <a:pt x="2691" y="4904"/>
                  </a:lnTo>
                  <a:lnTo>
                    <a:pt x="2691" y="4904"/>
                  </a:lnTo>
                  <a:lnTo>
                    <a:pt x="2674" y="4896"/>
                  </a:lnTo>
                  <a:lnTo>
                    <a:pt x="2674" y="4904"/>
                  </a:lnTo>
                  <a:lnTo>
                    <a:pt x="2666" y="4896"/>
                  </a:lnTo>
                  <a:close/>
                  <a:moveTo>
                    <a:pt x="2707" y="4929"/>
                  </a:move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245;p14">
              <a:extLst>
                <a:ext uri="{FF2B5EF4-FFF2-40B4-BE49-F238E27FC236}">
                  <a16:creationId xmlns:a16="http://schemas.microsoft.com/office/drawing/2014/main" id="{4D7B00BF-2EB1-DE83-7E49-490351523683}"/>
                </a:ext>
              </a:extLst>
            </p:cNvPr>
            <p:cNvSpPr/>
            <p:nvPr/>
          </p:nvSpPr>
          <p:spPr>
            <a:xfrm>
              <a:off x="7694337" y="4678263"/>
              <a:ext cx="397284" cy="310763"/>
            </a:xfrm>
            <a:custGeom>
              <a:avLst/>
              <a:gdLst/>
              <a:ahLst/>
              <a:cxnLst/>
              <a:rect l="l" t="t" r="r" b="b"/>
              <a:pathLst>
                <a:path w="8054" h="6300" extrusionOk="0">
                  <a:moveTo>
                    <a:pt x="6575" y="3251"/>
                  </a:moveTo>
                  <a:lnTo>
                    <a:pt x="6651" y="3251"/>
                  </a:lnTo>
                  <a:lnTo>
                    <a:pt x="6717" y="3251"/>
                  </a:lnTo>
                  <a:lnTo>
                    <a:pt x="6793" y="3251"/>
                  </a:lnTo>
                  <a:lnTo>
                    <a:pt x="6859" y="3251"/>
                  </a:lnTo>
                  <a:lnTo>
                    <a:pt x="6935" y="3259"/>
                  </a:lnTo>
                  <a:lnTo>
                    <a:pt x="6976" y="3259"/>
                  </a:lnTo>
                  <a:lnTo>
                    <a:pt x="7010" y="3259"/>
                  </a:lnTo>
                  <a:lnTo>
                    <a:pt x="7051" y="3259"/>
                  </a:lnTo>
                  <a:lnTo>
                    <a:pt x="7077" y="3259"/>
                  </a:lnTo>
                  <a:lnTo>
                    <a:pt x="7085" y="3259"/>
                  </a:lnTo>
                  <a:lnTo>
                    <a:pt x="7127" y="3259"/>
                  </a:lnTo>
                  <a:lnTo>
                    <a:pt x="7160" y="3259"/>
                  </a:lnTo>
                  <a:lnTo>
                    <a:pt x="7202" y="3267"/>
                  </a:lnTo>
                  <a:lnTo>
                    <a:pt x="7235" y="3276"/>
                  </a:lnTo>
                  <a:lnTo>
                    <a:pt x="7269" y="3276"/>
                  </a:lnTo>
                  <a:lnTo>
                    <a:pt x="7310" y="3284"/>
                  </a:lnTo>
                  <a:lnTo>
                    <a:pt x="7344" y="3292"/>
                  </a:lnTo>
                  <a:lnTo>
                    <a:pt x="7386" y="3301"/>
                  </a:lnTo>
                  <a:lnTo>
                    <a:pt x="7419" y="3309"/>
                  </a:lnTo>
                  <a:lnTo>
                    <a:pt x="7452" y="3317"/>
                  </a:lnTo>
                  <a:lnTo>
                    <a:pt x="7486" y="3326"/>
                  </a:lnTo>
                  <a:lnTo>
                    <a:pt x="7519" y="3334"/>
                  </a:lnTo>
                  <a:lnTo>
                    <a:pt x="7553" y="3351"/>
                  </a:lnTo>
                  <a:lnTo>
                    <a:pt x="7586" y="3359"/>
                  </a:lnTo>
                  <a:lnTo>
                    <a:pt x="7620" y="3376"/>
                  </a:lnTo>
                  <a:lnTo>
                    <a:pt x="7653" y="3384"/>
                  </a:lnTo>
                  <a:lnTo>
                    <a:pt x="7686" y="3401"/>
                  </a:lnTo>
                  <a:lnTo>
                    <a:pt x="7720" y="3409"/>
                  </a:lnTo>
                  <a:lnTo>
                    <a:pt x="7753" y="3426"/>
                  </a:lnTo>
                  <a:lnTo>
                    <a:pt x="7778" y="3443"/>
                  </a:lnTo>
                  <a:lnTo>
                    <a:pt x="7812" y="3460"/>
                  </a:lnTo>
                  <a:lnTo>
                    <a:pt x="7828" y="3476"/>
                  </a:lnTo>
                  <a:lnTo>
                    <a:pt x="7845" y="3485"/>
                  </a:lnTo>
                  <a:lnTo>
                    <a:pt x="7853" y="3493"/>
                  </a:lnTo>
                  <a:lnTo>
                    <a:pt x="7870" y="3501"/>
                  </a:lnTo>
                  <a:lnTo>
                    <a:pt x="7887" y="3518"/>
                  </a:lnTo>
                  <a:lnTo>
                    <a:pt x="7895" y="3526"/>
                  </a:lnTo>
                  <a:lnTo>
                    <a:pt x="7912" y="3543"/>
                  </a:lnTo>
                  <a:lnTo>
                    <a:pt x="7920" y="3551"/>
                  </a:lnTo>
                  <a:lnTo>
                    <a:pt x="7937" y="3568"/>
                  </a:lnTo>
                  <a:lnTo>
                    <a:pt x="7945" y="3576"/>
                  </a:lnTo>
                  <a:lnTo>
                    <a:pt x="7962" y="3593"/>
                  </a:lnTo>
                  <a:lnTo>
                    <a:pt x="7970" y="3610"/>
                  </a:lnTo>
                  <a:lnTo>
                    <a:pt x="7979" y="3618"/>
                  </a:lnTo>
                  <a:lnTo>
                    <a:pt x="7996" y="3635"/>
                  </a:lnTo>
                  <a:lnTo>
                    <a:pt x="8004" y="3652"/>
                  </a:lnTo>
                  <a:lnTo>
                    <a:pt x="8012" y="3668"/>
                  </a:lnTo>
                  <a:lnTo>
                    <a:pt x="8021" y="3685"/>
                  </a:lnTo>
                  <a:lnTo>
                    <a:pt x="8029" y="3702"/>
                  </a:lnTo>
                  <a:lnTo>
                    <a:pt x="8037" y="3718"/>
                  </a:lnTo>
                  <a:lnTo>
                    <a:pt x="8046" y="3735"/>
                  </a:lnTo>
                  <a:lnTo>
                    <a:pt x="8054" y="3760"/>
                  </a:lnTo>
                  <a:lnTo>
                    <a:pt x="8054" y="3777"/>
                  </a:lnTo>
                  <a:lnTo>
                    <a:pt x="8054" y="3794"/>
                  </a:lnTo>
                  <a:lnTo>
                    <a:pt x="8054" y="3819"/>
                  </a:lnTo>
                  <a:lnTo>
                    <a:pt x="8054" y="3835"/>
                  </a:lnTo>
                  <a:lnTo>
                    <a:pt x="8054" y="3852"/>
                  </a:lnTo>
                  <a:lnTo>
                    <a:pt x="8054" y="3961"/>
                  </a:lnTo>
                  <a:lnTo>
                    <a:pt x="8054" y="3977"/>
                  </a:lnTo>
                  <a:lnTo>
                    <a:pt x="8054" y="4003"/>
                  </a:lnTo>
                  <a:lnTo>
                    <a:pt x="8054" y="4019"/>
                  </a:lnTo>
                  <a:lnTo>
                    <a:pt x="8054" y="4036"/>
                  </a:lnTo>
                  <a:lnTo>
                    <a:pt x="8054" y="4061"/>
                  </a:lnTo>
                  <a:lnTo>
                    <a:pt x="8046" y="4078"/>
                  </a:lnTo>
                  <a:lnTo>
                    <a:pt x="8037" y="4103"/>
                  </a:lnTo>
                  <a:lnTo>
                    <a:pt x="8029" y="4119"/>
                  </a:lnTo>
                  <a:lnTo>
                    <a:pt x="8029" y="4136"/>
                  </a:lnTo>
                  <a:lnTo>
                    <a:pt x="8021" y="4161"/>
                  </a:lnTo>
                  <a:lnTo>
                    <a:pt x="8004" y="4178"/>
                  </a:lnTo>
                  <a:lnTo>
                    <a:pt x="7996" y="4195"/>
                  </a:lnTo>
                  <a:lnTo>
                    <a:pt x="7987" y="4211"/>
                  </a:lnTo>
                  <a:lnTo>
                    <a:pt x="7979" y="4236"/>
                  </a:lnTo>
                  <a:lnTo>
                    <a:pt x="7962" y="4253"/>
                  </a:lnTo>
                  <a:lnTo>
                    <a:pt x="7954" y="4270"/>
                  </a:lnTo>
                  <a:lnTo>
                    <a:pt x="7937" y="4295"/>
                  </a:lnTo>
                  <a:lnTo>
                    <a:pt x="7929" y="4312"/>
                  </a:lnTo>
                  <a:lnTo>
                    <a:pt x="7912" y="4328"/>
                  </a:lnTo>
                  <a:lnTo>
                    <a:pt x="7904" y="4345"/>
                  </a:lnTo>
                  <a:lnTo>
                    <a:pt x="7887" y="4370"/>
                  </a:lnTo>
                  <a:lnTo>
                    <a:pt x="7870" y="4387"/>
                  </a:lnTo>
                  <a:lnTo>
                    <a:pt x="7853" y="4404"/>
                  </a:lnTo>
                  <a:lnTo>
                    <a:pt x="7837" y="4429"/>
                  </a:lnTo>
                  <a:lnTo>
                    <a:pt x="7820" y="4445"/>
                  </a:lnTo>
                  <a:lnTo>
                    <a:pt x="7803" y="4470"/>
                  </a:lnTo>
                  <a:lnTo>
                    <a:pt x="7787" y="4487"/>
                  </a:lnTo>
                  <a:lnTo>
                    <a:pt x="7762" y="4504"/>
                  </a:lnTo>
                  <a:lnTo>
                    <a:pt x="7745" y="4529"/>
                  </a:lnTo>
                  <a:lnTo>
                    <a:pt x="7720" y="4546"/>
                  </a:lnTo>
                  <a:lnTo>
                    <a:pt x="7703" y="4571"/>
                  </a:lnTo>
                  <a:lnTo>
                    <a:pt x="7670" y="4596"/>
                  </a:lnTo>
                  <a:lnTo>
                    <a:pt x="7620" y="4646"/>
                  </a:lnTo>
                  <a:lnTo>
                    <a:pt x="7561" y="4696"/>
                  </a:lnTo>
                  <a:lnTo>
                    <a:pt x="7494" y="4754"/>
                  </a:lnTo>
                  <a:lnTo>
                    <a:pt x="7461" y="4779"/>
                  </a:lnTo>
                  <a:lnTo>
                    <a:pt x="7427" y="4813"/>
                  </a:lnTo>
                  <a:lnTo>
                    <a:pt x="7394" y="4838"/>
                  </a:lnTo>
                  <a:lnTo>
                    <a:pt x="7361" y="4871"/>
                  </a:lnTo>
                  <a:lnTo>
                    <a:pt x="7327" y="4896"/>
                  </a:lnTo>
                  <a:lnTo>
                    <a:pt x="7302" y="4913"/>
                  </a:lnTo>
                  <a:lnTo>
                    <a:pt x="7269" y="4938"/>
                  </a:lnTo>
                  <a:lnTo>
                    <a:pt x="7252" y="4947"/>
                  </a:lnTo>
                  <a:lnTo>
                    <a:pt x="7244" y="4955"/>
                  </a:lnTo>
                  <a:lnTo>
                    <a:pt x="7152" y="5013"/>
                  </a:lnTo>
                  <a:lnTo>
                    <a:pt x="7060" y="5055"/>
                  </a:lnTo>
                  <a:lnTo>
                    <a:pt x="6985" y="5105"/>
                  </a:lnTo>
                  <a:lnTo>
                    <a:pt x="6909" y="5147"/>
                  </a:lnTo>
                  <a:lnTo>
                    <a:pt x="6834" y="5189"/>
                  </a:lnTo>
                  <a:lnTo>
                    <a:pt x="6759" y="5222"/>
                  </a:lnTo>
                  <a:lnTo>
                    <a:pt x="6692" y="5264"/>
                  </a:lnTo>
                  <a:lnTo>
                    <a:pt x="6625" y="5297"/>
                  </a:lnTo>
                  <a:lnTo>
                    <a:pt x="6559" y="5331"/>
                  </a:lnTo>
                  <a:lnTo>
                    <a:pt x="6492" y="5364"/>
                  </a:lnTo>
                  <a:lnTo>
                    <a:pt x="6425" y="5398"/>
                  </a:lnTo>
                  <a:lnTo>
                    <a:pt x="6350" y="5431"/>
                  </a:lnTo>
                  <a:lnTo>
                    <a:pt x="6199" y="5498"/>
                  </a:lnTo>
                  <a:lnTo>
                    <a:pt x="6032" y="5581"/>
                  </a:lnTo>
                  <a:lnTo>
                    <a:pt x="5840" y="5673"/>
                  </a:lnTo>
                  <a:lnTo>
                    <a:pt x="5656" y="5765"/>
                  </a:lnTo>
                  <a:lnTo>
                    <a:pt x="5556" y="5807"/>
                  </a:lnTo>
                  <a:lnTo>
                    <a:pt x="5464" y="5857"/>
                  </a:lnTo>
                  <a:lnTo>
                    <a:pt x="5372" y="5899"/>
                  </a:lnTo>
                  <a:lnTo>
                    <a:pt x="5280" y="5949"/>
                  </a:lnTo>
                  <a:lnTo>
                    <a:pt x="5189" y="5991"/>
                  </a:lnTo>
                  <a:lnTo>
                    <a:pt x="5088" y="6041"/>
                  </a:lnTo>
                  <a:lnTo>
                    <a:pt x="4996" y="6091"/>
                  </a:lnTo>
                  <a:lnTo>
                    <a:pt x="4905" y="6133"/>
                  </a:lnTo>
                  <a:lnTo>
                    <a:pt x="4896" y="6133"/>
                  </a:lnTo>
                  <a:lnTo>
                    <a:pt x="4813" y="6175"/>
                  </a:lnTo>
                  <a:lnTo>
                    <a:pt x="4712" y="6216"/>
                  </a:lnTo>
                  <a:lnTo>
                    <a:pt x="4620" y="6258"/>
                  </a:lnTo>
                  <a:lnTo>
                    <a:pt x="4520" y="6300"/>
                  </a:lnTo>
                  <a:lnTo>
                    <a:pt x="4345" y="6258"/>
                  </a:lnTo>
                  <a:lnTo>
                    <a:pt x="4395" y="6083"/>
                  </a:lnTo>
                  <a:lnTo>
                    <a:pt x="4487" y="6016"/>
                  </a:lnTo>
                  <a:lnTo>
                    <a:pt x="4570" y="5957"/>
                  </a:lnTo>
                  <a:lnTo>
                    <a:pt x="4662" y="5899"/>
                  </a:lnTo>
                  <a:lnTo>
                    <a:pt x="4737" y="5840"/>
                  </a:lnTo>
                  <a:lnTo>
                    <a:pt x="4746" y="5840"/>
                  </a:lnTo>
                  <a:lnTo>
                    <a:pt x="4838" y="5782"/>
                  </a:lnTo>
                  <a:lnTo>
                    <a:pt x="4930" y="5732"/>
                  </a:lnTo>
                  <a:lnTo>
                    <a:pt x="5030" y="5682"/>
                  </a:lnTo>
                  <a:lnTo>
                    <a:pt x="5122" y="5640"/>
                  </a:lnTo>
                  <a:lnTo>
                    <a:pt x="5214" y="5590"/>
                  </a:lnTo>
                  <a:lnTo>
                    <a:pt x="5306" y="5540"/>
                  </a:lnTo>
                  <a:lnTo>
                    <a:pt x="5397" y="5490"/>
                  </a:lnTo>
                  <a:lnTo>
                    <a:pt x="5498" y="5439"/>
                  </a:lnTo>
                  <a:lnTo>
                    <a:pt x="5681" y="5348"/>
                  </a:lnTo>
                  <a:lnTo>
                    <a:pt x="5874" y="5256"/>
                  </a:lnTo>
                  <a:lnTo>
                    <a:pt x="6041" y="5172"/>
                  </a:lnTo>
                  <a:lnTo>
                    <a:pt x="6183" y="5097"/>
                  </a:lnTo>
                  <a:lnTo>
                    <a:pt x="6258" y="5063"/>
                  </a:lnTo>
                  <a:lnTo>
                    <a:pt x="6325" y="5030"/>
                  </a:lnTo>
                  <a:lnTo>
                    <a:pt x="6383" y="4997"/>
                  </a:lnTo>
                  <a:lnTo>
                    <a:pt x="6450" y="4963"/>
                  </a:lnTo>
                  <a:lnTo>
                    <a:pt x="6517" y="4930"/>
                  </a:lnTo>
                  <a:lnTo>
                    <a:pt x="6584" y="4888"/>
                  </a:lnTo>
                  <a:lnTo>
                    <a:pt x="6651" y="4855"/>
                  </a:lnTo>
                  <a:lnTo>
                    <a:pt x="6717" y="4813"/>
                  </a:lnTo>
                  <a:lnTo>
                    <a:pt x="6793" y="4771"/>
                  </a:lnTo>
                  <a:lnTo>
                    <a:pt x="6868" y="4729"/>
                  </a:lnTo>
                  <a:lnTo>
                    <a:pt x="6951" y="4679"/>
                  </a:lnTo>
                  <a:lnTo>
                    <a:pt x="7035" y="4621"/>
                  </a:lnTo>
                  <a:lnTo>
                    <a:pt x="7043" y="4621"/>
                  </a:lnTo>
                  <a:lnTo>
                    <a:pt x="7043" y="4621"/>
                  </a:lnTo>
                  <a:lnTo>
                    <a:pt x="7060" y="4612"/>
                  </a:lnTo>
                  <a:lnTo>
                    <a:pt x="7085" y="4587"/>
                  </a:lnTo>
                  <a:lnTo>
                    <a:pt x="7110" y="4571"/>
                  </a:lnTo>
                  <a:lnTo>
                    <a:pt x="7143" y="4546"/>
                  </a:lnTo>
                  <a:lnTo>
                    <a:pt x="7168" y="4520"/>
                  </a:lnTo>
                  <a:lnTo>
                    <a:pt x="7202" y="4495"/>
                  </a:lnTo>
                  <a:lnTo>
                    <a:pt x="7227" y="4462"/>
                  </a:lnTo>
                  <a:lnTo>
                    <a:pt x="7294" y="4412"/>
                  </a:lnTo>
                  <a:lnTo>
                    <a:pt x="7344" y="4362"/>
                  </a:lnTo>
                  <a:lnTo>
                    <a:pt x="7386" y="4320"/>
                  </a:lnTo>
                  <a:lnTo>
                    <a:pt x="7419" y="4287"/>
                  </a:lnTo>
                  <a:lnTo>
                    <a:pt x="7436" y="4270"/>
                  </a:lnTo>
                  <a:lnTo>
                    <a:pt x="7452" y="4253"/>
                  </a:lnTo>
                  <a:lnTo>
                    <a:pt x="7469" y="4236"/>
                  </a:lnTo>
                  <a:lnTo>
                    <a:pt x="7478" y="4220"/>
                  </a:lnTo>
                  <a:lnTo>
                    <a:pt x="7494" y="4203"/>
                  </a:lnTo>
                  <a:lnTo>
                    <a:pt x="7511" y="4186"/>
                  </a:lnTo>
                  <a:lnTo>
                    <a:pt x="7519" y="4170"/>
                  </a:lnTo>
                  <a:lnTo>
                    <a:pt x="7536" y="4161"/>
                  </a:lnTo>
                  <a:lnTo>
                    <a:pt x="7544" y="4145"/>
                  </a:lnTo>
                  <a:lnTo>
                    <a:pt x="7544" y="4145"/>
                  </a:lnTo>
                  <a:lnTo>
                    <a:pt x="7561" y="4128"/>
                  </a:lnTo>
                  <a:lnTo>
                    <a:pt x="7569" y="4111"/>
                  </a:lnTo>
                  <a:lnTo>
                    <a:pt x="7569" y="4111"/>
                  </a:lnTo>
                  <a:lnTo>
                    <a:pt x="7578" y="4094"/>
                  </a:lnTo>
                  <a:lnTo>
                    <a:pt x="7595" y="4078"/>
                  </a:lnTo>
                  <a:lnTo>
                    <a:pt x="7595" y="4078"/>
                  </a:lnTo>
                  <a:lnTo>
                    <a:pt x="7603" y="4069"/>
                  </a:lnTo>
                  <a:lnTo>
                    <a:pt x="7611" y="4053"/>
                  </a:lnTo>
                  <a:lnTo>
                    <a:pt x="7611" y="4053"/>
                  </a:lnTo>
                  <a:lnTo>
                    <a:pt x="7620" y="4044"/>
                  </a:lnTo>
                  <a:lnTo>
                    <a:pt x="7628" y="4028"/>
                  </a:lnTo>
                  <a:lnTo>
                    <a:pt x="7628" y="4028"/>
                  </a:lnTo>
                  <a:lnTo>
                    <a:pt x="7636" y="4011"/>
                  </a:lnTo>
                  <a:lnTo>
                    <a:pt x="7636" y="4003"/>
                  </a:lnTo>
                  <a:lnTo>
                    <a:pt x="7636" y="4003"/>
                  </a:lnTo>
                  <a:lnTo>
                    <a:pt x="7636" y="3994"/>
                  </a:lnTo>
                  <a:lnTo>
                    <a:pt x="7636" y="3986"/>
                  </a:lnTo>
                  <a:lnTo>
                    <a:pt x="7636" y="3977"/>
                  </a:lnTo>
                  <a:lnTo>
                    <a:pt x="7636" y="3969"/>
                  </a:lnTo>
                  <a:lnTo>
                    <a:pt x="7636" y="3961"/>
                  </a:lnTo>
                  <a:lnTo>
                    <a:pt x="7636" y="3952"/>
                  </a:lnTo>
                  <a:lnTo>
                    <a:pt x="7636" y="3944"/>
                  </a:lnTo>
                  <a:lnTo>
                    <a:pt x="7636" y="3936"/>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28" y="3911"/>
                  </a:lnTo>
                  <a:lnTo>
                    <a:pt x="7620" y="3911"/>
                  </a:lnTo>
                  <a:lnTo>
                    <a:pt x="7620" y="3911"/>
                  </a:lnTo>
                  <a:lnTo>
                    <a:pt x="7611" y="3911"/>
                  </a:lnTo>
                  <a:lnTo>
                    <a:pt x="7595" y="3902"/>
                  </a:lnTo>
                  <a:lnTo>
                    <a:pt x="7578" y="3894"/>
                  </a:lnTo>
                  <a:lnTo>
                    <a:pt x="7561" y="3886"/>
                  </a:lnTo>
                  <a:lnTo>
                    <a:pt x="7536" y="3877"/>
                  </a:lnTo>
                  <a:lnTo>
                    <a:pt x="7519" y="3869"/>
                  </a:lnTo>
                  <a:lnTo>
                    <a:pt x="7494" y="3860"/>
                  </a:lnTo>
                  <a:lnTo>
                    <a:pt x="7469" y="3852"/>
                  </a:lnTo>
                  <a:lnTo>
                    <a:pt x="7469" y="3852"/>
                  </a:lnTo>
                  <a:lnTo>
                    <a:pt x="7444" y="3844"/>
                  </a:lnTo>
                  <a:lnTo>
                    <a:pt x="7419" y="3835"/>
                  </a:lnTo>
                  <a:lnTo>
                    <a:pt x="7394" y="3827"/>
                  </a:lnTo>
                  <a:lnTo>
                    <a:pt x="7361" y="3819"/>
                  </a:lnTo>
                  <a:lnTo>
                    <a:pt x="7336" y="3810"/>
                  </a:lnTo>
                  <a:lnTo>
                    <a:pt x="7302" y="3810"/>
                  </a:lnTo>
                  <a:lnTo>
                    <a:pt x="7277" y="3802"/>
                  </a:lnTo>
                  <a:lnTo>
                    <a:pt x="7244" y="3794"/>
                  </a:lnTo>
                  <a:lnTo>
                    <a:pt x="7219" y="3794"/>
                  </a:lnTo>
                  <a:lnTo>
                    <a:pt x="7185" y="3794"/>
                  </a:lnTo>
                  <a:lnTo>
                    <a:pt x="7152" y="3794"/>
                  </a:lnTo>
                  <a:lnTo>
                    <a:pt x="7118" y="3794"/>
                  </a:lnTo>
                  <a:lnTo>
                    <a:pt x="7085" y="3794"/>
                  </a:lnTo>
                  <a:lnTo>
                    <a:pt x="7051" y="3794"/>
                  </a:lnTo>
                  <a:lnTo>
                    <a:pt x="7043" y="3794"/>
                  </a:lnTo>
                  <a:lnTo>
                    <a:pt x="7018" y="3794"/>
                  </a:lnTo>
                  <a:lnTo>
                    <a:pt x="6985" y="3794"/>
                  </a:lnTo>
                  <a:lnTo>
                    <a:pt x="6951" y="3794"/>
                  </a:lnTo>
                  <a:lnTo>
                    <a:pt x="6918" y="3794"/>
                  </a:lnTo>
                  <a:lnTo>
                    <a:pt x="6851" y="3794"/>
                  </a:lnTo>
                  <a:lnTo>
                    <a:pt x="6784" y="3794"/>
                  </a:lnTo>
                  <a:lnTo>
                    <a:pt x="6717" y="3794"/>
                  </a:lnTo>
                  <a:lnTo>
                    <a:pt x="6366" y="3794"/>
                  </a:lnTo>
                  <a:lnTo>
                    <a:pt x="6300" y="3794"/>
                  </a:lnTo>
                  <a:lnTo>
                    <a:pt x="6241" y="3794"/>
                  </a:lnTo>
                  <a:lnTo>
                    <a:pt x="6174" y="3794"/>
                  </a:lnTo>
                  <a:lnTo>
                    <a:pt x="6107" y="3794"/>
                  </a:lnTo>
                  <a:lnTo>
                    <a:pt x="6041" y="3794"/>
                  </a:lnTo>
                  <a:lnTo>
                    <a:pt x="5982" y="3802"/>
                  </a:lnTo>
                  <a:lnTo>
                    <a:pt x="5915" y="3810"/>
                  </a:lnTo>
                  <a:lnTo>
                    <a:pt x="5857" y="3819"/>
                  </a:lnTo>
                  <a:lnTo>
                    <a:pt x="5790" y="3819"/>
                  </a:lnTo>
                  <a:lnTo>
                    <a:pt x="5723" y="3827"/>
                  </a:lnTo>
                  <a:lnTo>
                    <a:pt x="5665" y="3835"/>
                  </a:lnTo>
                  <a:lnTo>
                    <a:pt x="5598" y="3844"/>
                  </a:lnTo>
                  <a:lnTo>
                    <a:pt x="5539" y="3860"/>
                  </a:lnTo>
                  <a:lnTo>
                    <a:pt x="5473" y="3869"/>
                  </a:lnTo>
                  <a:lnTo>
                    <a:pt x="5414" y="3877"/>
                  </a:lnTo>
                  <a:lnTo>
                    <a:pt x="5347" y="3886"/>
                  </a:lnTo>
                  <a:lnTo>
                    <a:pt x="5289" y="3902"/>
                  </a:lnTo>
                  <a:lnTo>
                    <a:pt x="5230" y="3911"/>
                  </a:lnTo>
                  <a:lnTo>
                    <a:pt x="5163" y="3927"/>
                  </a:lnTo>
                  <a:lnTo>
                    <a:pt x="5105" y="3936"/>
                  </a:lnTo>
                  <a:lnTo>
                    <a:pt x="5047" y="3952"/>
                  </a:lnTo>
                  <a:lnTo>
                    <a:pt x="4980" y="3969"/>
                  </a:lnTo>
                  <a:lnTo>
                    <a:pt x="4921" y="3977"/>
                  </a:lnTo>
                  <a:lnTo>
                    <a:pt x="4863" y="3994"/>
                  </a:lnTo>
                  <a:lnTo>
                    <a:pt x="4796" y="4011"/>
                  </a:lnTo>
                  <a:lnTo>
                    <a:pt x="4737" y="4028"/>
                  </a:lnTo>
                  <a:lnTo>
                    <a:pt x="4679" y="4044"/>
                  </a:lnTo>
                  <a:lnTo>
                    <a:pt x="4620" y="4053"/>
                  </a:lnTo>
                  <a:lnTo>
                    <a:pt x="4554" y="4078"/>
                  </a:lnTo>
                  <a:lnTo>
                    <a:pt x="4495" y="4086"/>
                  </a:lnTo>
                  <a:lnTo>
                    <a:pt x="4370" y="4128"/>
                  </a:lnTo>
                  <a:lnTo>
                    <a:pt x="4253" y="4161"/>
                  </a:lnTo>
                  <a:lnTo>
                    <a:pt x="4128" y="4195"/>
                  </a:lnTo>
                  <a:lnTo>
                    <a:pt x="4002" y="4236"/>
                  </a:lnTo>
                  <a:lnTo>
                    <a:pt x="3885" y="4270"/>
                  </a:lnTo>
                  <a:lnTo>
                    <a:pt x="3635" y="4345"/>
                  </a:lnTo>
                  <a:lnTo>
                    <a:pt x="3384" y="4420"/>
                  </a:lnTo>
                  <a:lnTo>
                    <a:pt x="3259" y="4462"/>
                  </a:lnTo>
                  <a:lnTo>
                    <a:pt x="3125" y="4504"/>
                  </a:lnTo>
                  <a:lnTo>
                    <a:pt x="3000" y="4537"/>
                  </a:lnTo>
                  <a:lnTo>
                    <a:pt x="2866" y="4579"/>
                  </a:lnTo>
                  <a:lnTo>
                    <a:pt x="2741" y="4612"/>
                  </a:lnTo>
                  <a:lnTo>
                    <a:pt x="2607" y="4654"/>
                  </a:lnTo>
                  <a:lnTo>
                    <a:pt x="2582" y="4654"/>
                  </a:lnTo>
                  <a:lnTo>
                    <a:pt x="2549" y="4662"/>
                  </a:lnTo>
                  <a:lnTo>
                    <a:pt x="2524" y="4662"/>
                  </a:lnTo>
                  <a:lnTo>
                    <a:pt x="2473" y="4662"/>
                  </a:lnTo>
                  <a:lnTo>
                    <a:pt x="2432" y="4646"/>
                  </a:lnTo>
                  <a:lnTo>
                    <a:pt x="2398" y="4537"/>
                  </a:lnTo>
                  <a:lnTo>
                    <a:pt x="2365" y="4512"/>
                  </a:lnTo>
                  <a:lnTo>
                    <a:pt x="2365" y="4512"/>
                  </a:lnTo>
                  <a:lnTo>
                    <a:pt x="2331" y="4479"/>
                  </a:lnTo>
                  <a:lnTo>
                    <a:pt x="2306" y="4445"/>
                  </a:lnTo>
                  <a:lnTo>
                    <a:pt x="2290" y="4404"/>
                  </a:lnTo>
                  <a:lnTo>
                    <a:pt x="2281" y="4362"/>
                  </a:lnTo>
                  <a:lnTo>
                    <a:pt x="2281" y="4320"/>
                  </a:lnTo>
                  <a:lnTo>
                    <a:pt x="2281" y="4270"/>
                  </a:lnTo>
                  <a:lnTo>
                    <a:pt x="2290" y="4228"/>
                  </a:lnTo>
                  <a:lnTo>
                    <a:pt x="2290" y="4228"/>
                  </a:lnTo>
                  <a:lnTo>
                    <a:pt x="2306" y="4195"/>
                  </a:lnTo>
                  <a:lnTo>
                    <a:pt x="2323" y="4161"/>
                  </a:lnTo>
                  <a:lnTo>
                    <a:pt x="2348" y="4136"/>
                  </a:lnTo>
                  <a:lnTo>
                    <a:pt x="2373" y="4111"/>
                  </a:lnTo>
                  <a:lnTo>
                    <a:pt x="2390" y="4094"/>
                  </a:lnTo>
                  <a:lnTo>
                    <a:pt x="2432" y="4078"/>
                  </a:lnTo>
                  <a:lnTo>
                    <a:pt x="2448" y="4069"/>
                  </a:lnTo>
                  <a:lnTo>
                    <a:pt x="2465" y="4061"/>
                  </a:lnTo>
                  <a:lnTo>
                    <a:pt x="2499" y="4044"/>
                  </a:lnTo>
                  <a:lnTo>
                    <a:pt x="2582" y="4011"/>
                  </a:lnTo>
                  <a:lnTo>
                    <a:pt x="2616" y="3994"/>
                  </a:lnTo>
                  <a:lnTo>
                    <a:pt x="2624" y="3994"/>
                  </a:lnTo>
                  <a:lnTo>
                    <a:pt x="2624" y="3994"/>
                  </a:lnTo>
                  <a:lnTo>
                    <a:pt x="2624" y="3994"/>
                  </a:lnTo>
                  <a:lnTo>
                    <a:pt x="2632" y="3994"/>
                  </a:lnTo>
                  <a:lnTo>
                    <a:pt x="2824" y="3919"/>
                  </a:lnTo>
                  <a:lnTo>
                    <a:pt x="2925" y="3877"/>
                  </a:lnTo>
                  <a:lnTo>
                    <a:pt x="2966" y="3860"/>
                  </a:lnTo>
                  <a:lnTo>
                    <a:pt x="3016" y="3835"/>
                  </a:lnTo>
                  <a:lnTo>
                    <a:pt x="3092" y="3802"/>
                  </a:lnTo>
                  <a:lnTo>
                    <a:pt x="3167" y="3769"/>
                  </a:lnTo>
                  <a:lnTo>
                    <a:pt x="3242" y="3735"/>
                  </a:lnTo>
                  <a:lnTo>
                    <a:pt x="3317" y="3693"/>
                  </a:lnTo>
                  <a:lnTo>
                    <a:pt x="3392" y="3660"/>
                  </a:lnTo>
                  <a:lnTo>
                    <a:pt x="3451" y="3627"/>
                  </a:lnTo>
                  <a:lnTo>
                    <a:pt x="3459" y="3618"/>
                  </a:lnTo>
                  <a:lnTo>
                    <a:pt x="3534" y="3576"/>
                  </a:lnTo>
                  <a:lnTo>
                    <a:pt x="3601" y="3535"/>
                  </a:lnTo>
                  <a:lnTo>
                    <a:pt x="3668" y="3493"/>
                  </a:lnTo>
                  <a:lnTo>
                    <a:pt x="3735" y="3451"/>
                  </a:lnTo>
                  <a:lnTo>
                    <a:pt x="3810" y="3401"/>
                  </a:lnTo>
                  <a:lnTo>
                    <a:pt x="3877" y="3359"/>
                  </a:lnTo>
                  <a:lnTo>
                    <a:pt x="3944" y="3309"/>
                  </a:lnTo>
                  <a:lnTo>
                    <a:pt x="4011" y="3267"/>
                  </a:lnTo>
                  <a:lnTo>
                    <a:pt x="4077" y="3217"/>
                  </a:lnTo>
                  <a:lnTo>
                    <a:pt x="4144" y="3167"/>
                  </a:lnTo>
                  <a:lnTo>
                    <a:pt x="4169" y="3150"/>
                  </a:lnTo>
                  <a:lnTo>
                    <a:pt x="4194" y="3125"/>
                  </a:lnTo>
                  <a:lnTo>
                    <a:pt x="4219" y="3109"/>
                  </a:lnTo>
                  <a:lnTo>
                    <a:pt x="4245" y="3084"/>
                  </a:lnTo>
                  <a:lnTo>
                    <a:pt x="4278" y="3059"/>
                  </a:lnTo>
                  <a:lnTo>
                    <a:pt x="4311" y="3025"/>
                  </a:lnTo>
                  <a:lnTo>
                    <a:pt x="4345" y="3000"/>
                  </a:lnTo>
                  <a:lnTo>
                    <a:pt x="4378" y="2967"/>
                  </a:lnTo>
                  <a:lnTo>
                    <a:pt x="4412" y="2933"/>
                  </a:lnTo>
                  <a:lnTo>
                    <a:pt x="4453" y="2891"/>
                  </a:lnTo>
                  <a:lnTo>
                    <a:pt x="4495" y="2858"/>
                  </a:lnTo>
                  <a:lnTo>
                    <a:pt x="4529" y="2816"/>
                  </a:lnTo>
                  <a:lnTo>
                    <a:pt x="4570" y="2774"/>
                  </a:lnTo>
                  <a:lnTo>
                    <a:pt x="4612" y="2733"/>
                  </a:lnTo>
                  <a:lnTo>
                    <a:pt x="4654" y="2691"/>
                  </a:lnTo>
                  <a:lnTo>
                    <a:pt x="4696" y="2649"/>
                  </a:lnTo>
                  <a:lnTo>
                    <a:pt x="4746" y="2599"/>
                  </a:lnTo>
                  <a:lnTo>
                    <a:pt x="4788" y="2557"/>
                  </a:lnTo>
                  <a:lnTo>
                    <a:pt x="4829" y="2507"/>
                  </a:lnTo>
                  <a:lnTo>
                    <a:pt x="4871" y="2457"/>
                  </a:lnTo>
                  <a:lnTo>
                    <a:pt x="4921" y="2407"/>
                  </a:lnTo>
                  <a:lnTo>
                    <a:pt x="4963" y="2357"/>
                  </a:lnTo>
                  <a:lnTo>
                    <a:pt x="5005" y="2298"/>
                  </a:lnTo>
                  <a:lnTo>
                    <a:pt x="5047" y="2248"/>
                  </a:lnTo>
                  <a:lnTo>
                    <a:pt x="5088" y="2198"/>
                  </a:lnTo>
                  <a:lnTo>
                    <a:pt x="5130" y="2140"/>
                  </a:lnTo>
                  <a:lnTo>
                    <a:pt x="5172" y="2089"/>
                  </a:lnTo>
                  <a:lnTo>
                    <a:pt x="5214" y="2031"/>
                  </a:lnTo>
                  <a:lnTo>
                    <a:pt x="5255" y="1972"/>
                  </a:lnTo>
                  <a:lnTo>
                    <a:pt x="5289" y="1922"/>
                  </a:lnTo>
                  <a:lnTo>
                    <a:pt x="5306" y="1889"/>
                  </a:lnTo>
                  <a:lnTo>
                    <a:pt x="5331" y="1864"/>
                  </a:lnTo>
                  <a:lnTo>
                    <a:pt x="5347" y="1839"/>
                  </a:lnTo>
                  <a:lnTo>
                    <a:pt x="5364" y="1805"/>
                  </a:lnTo>
                  <a:lnTo>
                    <a:pt x="5381" y="1780"/>
                  </a:lnTo>
                  <a:lnTo>
                    <a:pt x="5397" y="1755"/>
                  </a:lnTo>
                  <a:lnTo>
                    <a:pt x="5414" y="1722"/>
                  </a:lnTo>
                  <a:lnTo>
                    <a:pt x="5431" y="1697"/>
                  </a:lnTo>
                  <a:lnTo>
                    <a:pt x="5448" y="1672"/>
                  </a:lnTo>
                  <a:lnTo>
                    <a:pt x="5464" y="1638"/>
                  </a:lnTo>
                  <a:lnTo>
                    <a:pt x="5481" y="1613"/>
                  </a:lnTo>
                  <a:lnTo>
                    <a:pt x="5489" y="1588"/>
                  </a:lnTo>
                  <a:lnTo>
                    <a:pt x="5506" y="1563"/>
                  </a:lnTo>
                  <a:lnTo>
                    <a:pt x="5523" y="1530"/>
                  </a:lnTo>
                  <a:lnTo>
                    <a:pt x="5531" y="1505"/>
                  </a:lnTo>
                  <a:lnTo>
                    <a:pt x="5548" y="1480"/>
                  </a:lnTo>
                  <a:lnTo>
                    <a:pt x="5556" y="1455"/>
                  </a:lnTo>
                  <a:lnTo>
                    <a:pt x="5573" y="1421"/>
                  </a:lnTo>
                  <a:lnTo>
                    <a:pt x="5581" y="1396"/>
                  </a:lnTo>
                  <a:lnTo>
                    <a:pt x="5590" y="1371"/>
                  </a:lnTo>
                  <a:lnTo>
                    <a:pt x="5606" y="1346"/>
                  </a:lnTo>
                  <a:lnTo>
                    <a:pt x="5615" y="1321"/>
                  </a:lnTo>
                  <a:lnTo>
                    <a:pt x="5623" y="1296"/>
                  </a:lnTo>
                  <a:lnTo>
                    <a:pt x="5631" y="1271"/>
                  </a:lnTo>
                  <a:lnTo>
                    <a:pt x="5640" y="1246"/>
                  </a:lnTo>
                  <a:lnTo>
                    <a:pt x="5648" y="1221"/>
                  </a:lnTo>
                  <a:lnTo>
                    <a:pt x="5656" y="1196"/>
                  </a:lnTo>
                  <a:lnTo>
                    <a:pt x="5656" y="1170"/>
                  </a:lnTo>
                  <a:lnTo>
                    <a:pt x="5665" y="1145"/>
                  </a:lnTo>
                  <a:lnTo>
                    <a:pt x="5665" y="1120"/>
                  </a:lnTo>
                  <a:lnTo>
                    <a:pt x="5665" y="1095"/>
                  </a:lnTo>
                  <a:lnTo>
                    <a:pt x="5665" y="1079"/>
                  </a:lnTo>
                  <a:lnTo>
                    <a:pt x="5665" y="1054"/>
                  </a:lnTo>
                  <a:lnTo>
                    <a:pt x="5665" y="1028"/>
                  </a:lnTo>
                  <a:lnTo>
                    <a:pt x="5665" y="1012"/>
                  </a:lnTo>
                  <a:lnTo>
                    <a:pt x="5665" y="903"/>
                  </a:lnTo>
                  <a:lnTo>
                    <a:pt x="5665" y="886"/>
                  </a:lnTo>
                  <a:lnTo>
                    <a:pt x="5665" y="870"/>
                  </a:lnTo>
                  <a:lnTo>
                    <a:pt x="5665" y="845"/>
                  </a:lnTo>
                  <a:lnTo>
                    <a:pt x="5665" y="828"/>
                  </a:lnTo>
                  <a:lnTo>
                    <a:pt x="5665" y="811"/>
                  </a:lnTo>
                  <a:lnTo>
                    <a:pt x="5665" y="795"/>
                  </a:lnTo>
                  <a:lnTo>
                    <a:pt x="5656" y="778"/>
                  </a:lnTo>
                  <a:lnTo>
                    <a:pt x="5656" y="761"/>
                  </a:lnTo>
                  <a:lnTo>
                    <a:pt x="5648" y="744"/>
                  </a:lnTo>
                  <a:lnTo>
                    <a:pt x="5640" y="728"/>
                  </a:lnTo>
                  <a:lnTo>
                    <a:pt x="5631" y="711"/>
                  </a:lnTo>
                  <a:lnTo>
                    <a:pt x="5623" y="703"/>
                  </a:lnTo>
                  <a:lnTo>
                    <a:pt x="5615" y="686"/>
                  </a:lnTo>
                  <a:lnTo>
                    <a:pt x="5606" y="669"/>
                  </a:lnTo>
                  <a:lnTo>
                    <a:pt x="5598" y="653"/>
                  </a:lnTo>
                  <a:lnTo>
                    <a:pt x="5581" y="636"/>
                  </a:lnTo>
                  <a:lnTo>
                    <a:pt x="5573" y="627"/>
                  </a:lnTo>
                  <a:lnTo>
                    <a:pt x="5556" y="611"/>
                  </a:lnTo>
                  <a:lnTo>
                    <a:pt x="5548" y="594"/>
                  </a:lnTo>
                  <a:lnTo>
                    <a:pt x="5531" y="586"/>
                  </a:lnTo>
                  <a:lnTo>
                    <a:pt x="5514" y="569"/>
                  </a:lnTo>
                  <a:lnTo>
                    <a:pt x="5498" y="552"/>
                  </a:lnTo>
                  <a:lnTo>
                    <a:pt x="5481" y="544"/>
                  </a:lnTo>
                  <a:lnTo>
                    <a:pt x="5456" y="527"/>
                  </a:lnTo>
                  <a:lnTo>
                    <a:pt x="5439" y="511"/>
                  </a:lnTo>
                  <a:lnTo>
                    <a:pt x="5414" y="502"/>
                  </a:lnTo>
                  <a:lnTo>
                    <a:pt x="5397" y="485"/>
                  </a:lnTo>
                  <a:lnTo>
                    <a:pt x="5372" y="477"/>
                  </a:lnTo>
                  <a:lnTo>
                    <a:pt x="5356" y="477"/>
                  </a:lnTo>
                  <a:lnTo>
                    <a:pt x="5347" y="469"/>
                  </a:lnTo>
                  <a:lnTo>
                    <a:pt x="5339" y="469"/>
                  </a:lnTo>
                  <a:lnTo>
                    <a:pt x="5322" y="460"/>
                  </a:lnTo>
                  <a:lnTo>
                    <a:pt x="5314" y="460"/>
                  </a:lnTo>
                  <a:lnTo>
                    <a:pt x="5297" y="460"/>
                  </a:lnTo>
                  <a:lnTo>
                    <a:pt x="5289" y="460"/>
                  </a:lnTo>
                  <a:lnTo>
                    <a:pt x="5280" y="460"/>
                  </a:lnTo>
                  <a:lnTo>
                    <a:pt x="5264" y="460"/>
                  </a:lnTo>
                  <a:lnTo>
                    <a:pt x="5255" y="460"/>
                  </a:lnTo>
                  <a:lnTo>
                    <a:pt x="5239" y="460"/>
                  </a:lnTo>
                  <a:lnTo>
                    <a:pt x="5222" y="460"/>
                  </a:lnTo>
                  <a:lnTo>
                    <a:pt x="5214" y="460"/>
                  </a:lnTo>
                  <a:lnTo>
                    <a:pt x="5197" y="460"/>
                  </a:lnTo>
                  <a:lnTo>
                    <a:pt x="5172" y="460"/>
                  </a:lnTo>
                  <a:lnTo>
                    <a:pt x="5147" y="460"/>
                  </a:lnTo>
                  <a:lnTo>
                    <a:pt x="5113" y="460"/>
                  </a:lnTo>
                  <a:lnTo>
                    <a:pt x="5088" y="460"/>
                  </a:lnTo>
                  <a:lnTo>
                    <a:pt x="5055" y="460"/>
                  </a:lnTo>
                  <a:lnTo>
                    <a:pt x="4896" y="460"/>
                  </a:lnTo>
                  <a:lnTo>
                    <a:pt x="4863" y="460"/>
                  </a:lnTo>
                  <a:lnTo>
                    <a:pt x="4829" y="460"/>
                  </a:lnTo>
                  <a:lnTo>
                    <a:pt x="4796" y="460"/>
                  </a:lnTo>
                  <a:lnTo>
                    <a:pt x="4762" y="460"/>
                  </a:lnTo>
                  <a:lnTo>
                    <a:pt x="4721" y="460"/>
                  </a:lnTo>
                  <a:lnTo>
                    <a:pt x="4687" y="469"/>
                  </a:lnTo>
                  <a:lnTo>
                    <a:pt x="4654" y="477"/>
                  </a:lnTo>
                  <a:lnTo>
                    <a:pt x="4620" y="485"/>
                  </a:lnTo>
                  <a:lnTo>
                    <a:pt x="4579" y="494"/>
                  </a:lnTo>
                  <a:lnTo>
                    <a:pt x="4545" y="502"/>
                  </a:lnTo>
                  <a:lnTo>
                    <a:pt x="4504" y="511"/>
                  </a:lnTo>
                  <a:lnTo>
                    <a:pt x="4470" y="519"/>
                  </a:lnTo>
                  <a:lnTo>
                    <a:pt x="4437" y="527"/>
                  </a:lnTo>
                  <a:lnTo>
                    <a:pt x="4395" y="544"/>
                  </a:lnTo>
                  <a:lnTo>
                    <a:pt x="4361" y="552"/>
                  </a:lnTo>
                  <a:lnTo>
                    <a:pt x="4328" y="569"/>
                  </a:lnTo>
                  <a:lnTo>
                    <a:pt x="4286" y="577"/>
                  </a:lnTo>
                  <a:lnTo>
                    <a:pt x="4253" y="594"/>
                  </a:lnTo>
                  <a:lnTo>
                    <a:pt x="4211" y="602"/>
                  </a:lnTo>
                  <a:lnTo>
                    <a:pt x="4178" y="569"/>
                  </a:lnTo>
                  <a:lnTo>
                    <a:pt x="4161" y="577"/>
                  </a:lnTo>
                  <a:lnTo>
                    <a:pt x="4136" y="586"/>
                  </a:lnTo>
                  <a:lnTo>
                    <a:pt x="4103" y="594"/>
                  </a:lnTo>
                  <a:lnTo>
                    <a:pt x="4069" y="611"/>
                  </a:lnTo>
                  <a:lnTo>
                    <a:pt x="4036" y="627"/>
                  </a:lnTo>
                  <a:lnTo>
                    <a:pt x="3994" y="644"/>
                  </a:lnTo>
                  <a:lnTo>
                    <a:pt x="3961" y="661"/>
                  </a:lnTo>
                  <a:lnTo>
                    <a:pt x="3927" y="678"/>
                  </a:lnTo>
                  <a:lnTo>
                    <a:pt x="3894" y="694"/>
                  </a:lnTo>
                  <a:lnTo>
                    <a:pt x="3860" y="711"/>
                  </a:lnTo>
                  <a:lnTo>
                    <a:pt x="3827" y="728"/>
                  </a:lnTo>
                  <a:lnTo>
                    <a:pt x="3793" y="744"/>
                  </a:lnTo>
                  <a:lnTo>
                    <a:pt x="3760" y="761"/>
                  </a:lnTo>
                  <a:lnTo>
                    <a:pt x="3727" y="778"/>
                  </a:lnTo>
                  <a:lnTo>
                    <a:pt x="3693" y="795"/>
                  </a:lnTo>
                  <a:lnTo>
                    <a:pt x="3668" y="811"/>
                  </a:lnTo>
                  <a:lnTo>
                    <a:pt x="3635" y="836"/>
                  </a:lnTo>
                  <a:lnTo>
                    <a:pt x="3601" y="853"/>
                  </a:lnTo>
                  <a:lnTo>
                    <a:pt x="3576" y="870"/>
                  </a:lnTo>
                  <a:lnTo>
                    <a:pt x="3551" y="886"/>
                  </a:lnTo>
                  <a:lnTo>
                    <a:pt x="3518" y="903"/>
                  </a:lnTo>
                  <a:lnTo>
                    <a:pt x="3493" y="920"/>
                  </a:lnTo>
                  <a:lnTo>
                    <a:pt x="3468" y="937"/>
                  </a:lnTo>
                  <a:lnTo>
                    <a:pt x="3443" y="953"/>
                  </a:lnTo>
                  <a:lnTo>
                    <a:pt x="3417" y="978"/>
                  </a:lnTo>
                  <a:lnTo>
                    <a:pt x="3392" y="995"/>
                  </a:lnTo>
                  <a:lnTo>
                    <a:pt x="3367" y="1012"/>
                  </a:lnTo>
                  <a:lnTo>
                    <a:pt x="3351" y="1028"/>
                  </a:lnTo>
                  <a:lnTo>
                    <a:pt x="3292" y="1070"/>
                  </a:lnTo>
                  <a:lnTo>
                    <a:pt x="3242" y="1112"/>
                  </a:lnTo>
                  <a:lnTo>
                    <a:pt x="3184" y="1154"/>
                  </a:lnTo>
                  <a:lnTo>
                    <a:pt x="3133" y="1196"/>
                  </a:lnTo>
                  <a:lnTo>
                    <a:pt x="3083" y="1237"/>
                  </a:lnTo>
                  <a:lnTo>
                    <a:pt x="3025" y="1287"/>
                  </a:lnTo>
                  <a:lnTo>
                    <a:pt x="2975" y="1329"/>
                  </a:lnTo>
                  <a:lnTo>
                    <a:pt x="2925" y="1379"/>
                  </a:lnTo>
                  <a:lnTo>
                    <a:pt x="2874" y="1429"/>
                  </a:lnTo>
                  <a:lnTo>
                    <a:pt x="2824" y="1471"/>
                  </a:lnTo>
                  <a:lnTo>
                    <a:pt x="2774" y="1521"/>
                  </a:lnTo>
                  <a:lnTo>
                    <a:pt x="2724" y="1571"/>
                  </a:lnTo>
                  <a:lnTo>
                    <a:pt x="2674" y="1613"/>
                  </a:lnTo>
                  <a:lnTo>
                    <a:pt x="2624" y="1663"/>
                  </a:lnTo>
                  <a:lnTo>
                    <a:pt x="2574" y="1714"/>
                  </a:lnTo>
                  <a:lnTo>
                    <a:pt x="2532" y="1764"/>
                  </a:lnTo>
                  <a:lnTo>
                    <a:pt x="2482" y="1814"/>
                  </a:lnTo>
                  <a:lnTo>
                    <a:pt x="2432" y="1864"/>
                  </a:lnTo>
                  <a:lnTo>
                    <a:pt x="2390" y="1914"/>
                  </a:lnTo>
                  <a:lnTo>
                    <a:pt x="2340" y="1972"/>
                  </a:lnTo>
                  <a:lnTo>
                    <a:pt x="2298" y="2023"/>
                  </a:lnTo>
                  <a:lnTo>
                    <a:pt x="2248" y="2073"/>
                  </a:lnTo>
                  <a:lnTo>
                    <a:pt x="2206" y="2123"/>
                  </a:lnTo>
                  <a:lnTo>
                    <a:pt x="2164" y="2181"/>
                  </a:lnTo>
                  <a:lnTo>
                    <a:pt x="2123" y="2231"/>
                  </a:lnTo>
                  <a:lnTo>
                    <a:pt x="2072" y="2290"/>
                  </a:lnTo>
                  <a:lnTo>
                    <a:pt x="2031" y="2340"/>
                  </a:lnTo>
                  <a:lnTo>
                    <a:pt x="1989" y="2399"/>
                  </a:lnTo>
                  <a:lnTo>
                    <a:pt x="1947" y="2449"/>
                  </a:lnTo>
                  <a:lnTo>
                    <a:pt x="1905" y="2507"/>
                  </a:lnTo>
                  <a:lnTo>
                    <a:pt x="1864" y="2566"/>
                  </a:lnTo>
                  <a:lnTo>
                    <a:pt x="1822" y="2616"/>
                  </a:lnTo>
                  <a:lnTo>
                    <a:pt x="1780" y="2674"/>
                  </a:lnTo>
                  <a:lnTo>
                    <a:pt x="1738" y="2733"/>
                  </a:lnTo>
                  <a:lnTo>
                    <a:pt x="1705" y="2791"/>
                  </a:lnTo>
                  <a:lnTo>
                    <a:pt x="1663" y="2841"/>
                  </a:lnTo>
                  <a:lnTo>
                    <a:pt x="1621" y="2900"/>
                  </a:lnTo>
                  <a:lnTo>
                    <a:pt x="1580" y="2958"/>
                  </a:lnTo>
                  <a:lnTo>
                    <a:pt x="1546" y="3017"/>
                  </a:lnTo>
                  <a:lnTo>
                    <a:pt x="1504" y="3075"/>
                  </a:lnTo>
                  <a:lnTo>
                    <a:pt x="1471" y="3134"/>
                  </a:lnTo>
                  <a:lnTo>
                    <a:pt x="1429" y="3192"/>
                  </a:lnTo>
                  <a:lnTo>
                    <a:pt x="1396" y="3251"/>
                  </a:lnTo>
                  <a:lnTo>
                    <a:pt x="1362" y="3317"/>
                  </a:lnTo>
                  <a:lnTo>
                    <a:pt x="1321" y="3376"/>
                  </a:lnTo>
                  <a:lnTo>
                    <a:pt x="1287" y="3434"/>
                  </a:lnTo>
                  <a:lnTo>
                    <a:pt x="1254" y="3493"/>
                  </a:lnTo>
                  <a:lnTo>
                    <a:pt x="1212" y="3560"/>
                  </a:lnTo>
                  <a:lnTo>
                    <a:pt x="1179" y="3618"/>
                  </a:lnTo>
                  <a:lnTo>
                    <a:pt x="1145" y="3677"/>
                  </a:lnTo>
                  <a:lnTo>
                    <a:pt x="1112" y="3735"/>
                  </a:lnTo>
                  <a:lnTo>
                    <a:pt x="1078" y="3802"/>
                  </a:lnTo>
                  <a:lnTo>
                    <a:pt x="1045" y="3860"/>
                  </a:lnTo>
                  <a:lnTo>
                    <a:pt x="1012" y="3927"/>
                  </a:lnTo>
                  <a:lnTo>
                    <a:pt x="978" y="3986"/>
                  </a:lnTo>
                  <a:lnTo>
                    <a:pt x="953" y="4044"/>
                  </a:lnTo>
                  <a:lnTo>
                    <a:pt x="920" y="4111"/>
                  </a:lnTo>
                  <a:lnTo>
                    <a:pt x="886" y="4170"/>
                  </a:lnTo>
                  <a:lnTo>
                    <a:pt x="853" y="4236"/>
                  </a:lnTo>
                  <a:lnTo>
                    <a:pt x="828" y="4295"/>
                  </a:lnTo>
                  <a:lnTo>
                    <a:pt x="794" y="4362"/>
                  </a:lnTo>
                  <a:lnTo>
                    <a:pt x="769" y="4429"/>
                  </a:lnTo>
                  <a:lnTo>
                    <a:pt x="736" y="4487"/>
                  </a:lnTo>
                  <a:lnTo>
                    <a:pt x="711" y="4554"/>
                  </a:lnTo>
                  <a:lnTo>
                    <a:pt x="669" y="4646"/>
                  </a:lnTo>
                  <a:lnTo>
                    <a:pt x="619" y="4746"/>
                  </a:lnTo>
                  <a:lnTo>
                    <a:pt x="577" y="4846"/>
                  </a:lnTo>
                  <a:lnTo>
                    <a:pt x="552" y="4896"/>
                  </a:lnTo>
                  <a:lnTo>
                    <a:pt x="527" y="4955"/>
                  </a:lnTo>
                  <a:lnTo>
                    <a:pt x="510" y="5005"/>
                  </a:lnTo>
                  <a:lnTo>
                    <a:pt x="502" y="5022"/>
                  </a:lnTo>
                  <a:lnTo>
                    <a:pt x="485" y="5055"/>
                  </a:lnTo>
                  <a:lnTo>
                    <a:pt x="460" y="5114"/>
                  </a:lnTo>
                  <a:lnTo>
                    <a:pt x="435" y="5164"/>
                  </a:lnTo>
                  <a:lnTo>
                    <a:pt x="410" y="5214"/>
                  </a:lnTo>
                  <a:lnTo>
                    <a:pt x="393" y="5272"/>
                  </a:lnTo>
                  <a:lnTo>
                    <a:pt x="368" y="5322"/>
                  </a:lnTo>
                  <a:lnTo>
                    <a:pt x="352" y="5381"/>
                  </a:lnTo>
                  <a:lnTo>
                    <a:pt x="326" y="5431"/>
                  </a:lnTo>
                  <a:lnTo>
                    <a:pt x="310" y="5490"/>
                  </a:lnTo>
                  <a:lnTo>
                    <a:pt x="293" y="5540"/>
                  </a:lnTo>
                  <a:lnTo>
                    <a:pt x="276" y="5598"/>
                  </a:lnTo>
                  <a:lnTo>
                    <a:pt x="268" y="5623"/>
                  </a:lnTo>
                  <a:lnTo>
                    <a:pt x="260" y="5648"/>
                  </a:lnTo>
                  <a:lnTo>
                    <a:pt x="251" y="5682"/>
                  </a:lnTo>
                  <a:lnTo>
                    <a:pt x="243" y="5707"/>
                  </a:lnTo>
                  <a:lnTo>
                    <a:pt x="235" y="5732"/>
                  </a:lnTo>
                  <a:lnTo>
                    <a:pt x="226" y="5757"/>
                  </a:lnTo>
                  <a:lnTo>
                    <a:pt x="226" y="5790"/>
                  </a:lnTo>
                  <a:lnTo>
                    <a:pt x="218" y="5815"/>
                  </a:lnTo>
                  <a:lnTo>
                    <a:pt x="218" y="5832"/>
                  </a:lnTo>
                  <a:lnTo>
                    <a:pt x="218" y="5840"/>
                  </a:lnTo>
                  <a:lnTo>
                    <a:pt x="210" y="5865"/>
                  </a:lnTo>
                  <a:lnTo>
                    <a:pt x="201" y="5891"/>
                  </a:lnTo>
                  <a:lnTo>
                    <a:pt x="193" y="5916"/>
                  </a:lnTo>
                  <a:lnTo>
                    <a:pt x="184" y="5941"/>
                  </a:lnTo>
                  <a:lnTo>
                    <a:pt x="176" y="5974"/>
                  </a:lnTo>
                  <a:lnTo>
                    <a:pt x="168" y="5999"/>
                  </a:lnTo>
                  <a:lnTo>
                    <a:pt x="159" y="6024"/>
                  </a:lnTo>
                  <a:lnTo>
                    <a:pt x="159" y="6049"/>
                  </a:lnTo>
                  <a:lnTo>
                    <a:pt x="159" y="6074"/>
                  </a:lnTo>
                  <a:lnTo>
                    <a:pt x="159" y="6099"/>
                  </a:lnTo>
                  <a:lnTo>
                    <a:pt x="159" y="6124"/>
                  </a:lnTo>
                  <a:lnTo>
                    <a:pt x="159" y="6150"/>
                  </a:lnTo>
                  <a:lnTo>
                    <a:pt x="159" y="6175"/>
                  </a:lnTo>
                  <a:lnTo>
                    <a:pt x="159" y="6175"/>
                  </a:lnTo>
                  <a:lnTo>
                    <a:pt x="159" y="6208"/>
                  </a:lnTo>
                  <a:lnTo>
                    <a:pt x="159" y="6233"/>
                  </a:lnTo>
                  <a:lnTo>
                    <a:pt x="93" y="6300"/>
                  </a:lnTo>
                  <a:lnTo>
                    <a:pt x="26" y="6241"/>
                  </a:lnTo>
                  <a:lnTo>
                    <a:pt x="17" y="6216"/>
                  </a:lnTo>
                  <a:lnTo>
                    <a:pt x="9" y="6191"/>
                  </a:lnTo>
                  <a:lnTo>
                    <a:pt x="9" y="6158"/>
                  </a:lnTo>
                  <a:lnTo>
                    <a:pt x="1" y="6133"/>
                  </a:lnTo>
                  <a:lnTo>
                    <a:pt x="1" y="6099"/>
                  </a:lnTo>
                  <a:lnTo>
                    <a:pt x="1" y="6074"/>
                  </a:lnTo>
                  <a:lnTo>
                    <a:pt x="1" y="6041"/>
                  </a:lnTo>
                  <a:lnTo>
                    <a:pt x="1" y="6016"/>
                  </a:lnTo>
                  <a:lnTo>
                    <a:pt x="1" y="5982"/>
                  </a:lnTo>
                  <a:lnTo>
                    <a:pt x="1" y="5957"/>
                  </a:lnTo>
                  <a:lnTo>
                    <a:pt x="1" y="5924"/>
                  </a:lnTo>
                  <a:lnTo>
                    <a:pt x="1" y="5899"/>
                  </a:lnTo>
                  <a:lnTo>
                    <a:pt x="1" y="5865"/>
                  </a:lnTo>
                  <a:lnTo>
                    <a:pt x="1" y="5832"/>
                  </a:lnTo>
                  <a:lnTo>
                    <a:pt x="1" y="5790"/>
                  </a:lnTo>
                  <a:lnTo>
                    <a:pt x="1" y="5765"/>
                  </a:lnTo>
                  <a:lnTo>
                    <a:pt x="1" y="5740"/>
                  </a:lnTo>
                  <a:lnTo>
                    <a:pt x="1" y="5707"/>
                  </a:lnTo>
                  <a:lnTo>
                    <a:pt x="1" y="5673"/>
                  </a:lnTo>
                  <a:lnTo>
                    <a:pt x="1" y="5648"/>
                  </a:lnTo>
                  <a:lnTo>
                    <a:pt x="9" y="5615"/>
                  </a:lnTo>
                  <a:lnTo>
                    <a:pt x="9" y="5590"/>
                  </a:lnTo>
                  <a:lnTo>
                    <a:pt x="17" y="5556"/>
                  </a:lnTo>
                  <a:lnTo>
                    <a:pt x="26" y="5523"/>
                  </a:lnTo>
                  <a:lnTo>
                    <a:pt x="34" y="5464"/>
                  </a:lnTo>
                  <a:lnTo>
                    <a:pt x="51" y="5406"/>
                  </a:lnTo>
                  <a:lnTo>
                    <a:pt x="68" y="5348"/>
                  </a:lnTo>
                  <a:lnTo>
                    <a:pt x="84" y="5281"/>
                  </a:lnTo>
                  <a:lnTo>
                    <a:pt x="101" y="5222"/>
                  </a:lnTo>
                  <a:lnTo>
                    <a:pt x="126" y="5164"/>
                  </a:lnTo>
                  <a:lnTo>
                    <a:pt x="143" y="5105"/>
                  </a:lnTo>
                  <a:lnTo>
                    <a:pt x="159" y="5047"/>
                  </a:lnTo>
                  <a:lnTo>
                    <a:pt x="184" y="4988"/>
                  </a:lnTo>
                  <a:lnTo>
                    <a:pt x="201" y="4930"/>
                  </a:lnTo>
                  <a:lnTo>
                    <a:pt x="218" y="4896"/>
                  </a:lnTo>
                  <a:lnTo>
                    <a:pt x="226" y="4871"/>
                  </a:lnTo>
                  <a:lnTo>
                    <a:pt x="243" y="4813"/>
                  </a:lnTo>
                  <a:lnTo>
                    <a:pt x="268" y="4763"/>
                  </a:lnTo>
                  <a:lnTo>
                    <a:pt x="293" y="4704"/>
                  </a:lnTo>
                  <a:lnTo>
                    <a:pt x="335" y="4604"/>
                  </a:lnTo>
                  <a:lnTo>
                    <a:pt x="385" y="4495"/>
                  </a:lnTo>
                  <a:lnTo>
                    <a:pt x="427" y="4404"/>
                  </a:lnTo>
                  <a:lnTo>
                    <a:pt x="452" y="4337"/>
                  </a:lnTo>
                  <a:lnTo>
                    <a:pt x="485" y="4270"/>
                  </a:lnTo>
                  <a:lnTo>
                    <a:pt x="519" y="4211"/>
                  </a:lnTo>
                  <a:lnTo>
                    <a:pt x="544" y="4145"/>
                  </a:lnTo>
                  <a:lnTo>
                    <a:pt x="577" y="4078"/>
                  </a:lnTo>
                  <a:lnTo>
                    <a:pt x="611" y="4011"/>
                  </a:lnTo>
                  <a:lnTo>
                    <a:pt x="636" y="3952"/>
                  </a:lnTo>
                  <a:lnTo>
                    <a:pt x="669" y="3886"/>
                  </a:lnTo>
                  <a:lnTo>
                    <a:pt x="702" y="3819"/>
                  </a:lnTo>
                  <a:lnTo>
                    <a:pt x="736" y="3760"/>
                  </a:lnTo>
                  <a:lnTo>
                    <a:pt x="769" y="3693"/>
                  </a:lnTo>
                  <a:lnTo>
                    <a:pt x="803" y="3627"/>
                  </a:lnTo>
                  <a:lnTo>
                    <a:pt x="836" y="3568"/>
                  </a:lnTo>
                  <a:lnTo>
                    <a:pt x="870" y="3501"/>
                  </a:lnTo>
                  <a:lnTo>
                    <a:pt x="911" y="3434"/>
                  </a:lnTo>
                  <a:lnTo>
                    <a:pt x="945" y="3376"/>
                  </a:lnTo>
                  <a:lnTo>
                    <a:pt x="978" y="3309"/>
                  </a:lnTo>
                  <a:lnTo>
                    <a:pt x="1012" y="3251"/>
                  </a:lnTo>
                  <a:lnTo>
                    <a:pt x="1053" y="3184"/>
                  </a:lnTo>
                  <a:lnTo>
                    <a:pt x="1087" y="3125"/>
                  </a:lnTo>
                  <a:lnTo>
                    <a:pt x="1128" y="3059"/>
                  </a:lnTo>
                  <a:lnTo>
                    <a:pt x="1162" y="3000"/>
                  </a:lnTo>
                  <a:lnTo>
                    <a:pt x="1204" y="2942"/>
                  </a:lnTo>
                  <a:lnTo>
                    <a:pt x="1245" y="2875"/>
                  </a:lnTo>
                  <a:lnTo>
                    <a:pt x="1279" y="2816"/>
                  </a:lnTo>
                  <a:lnTo>
                    <a:pt x="1321" y="2758"/>
                  </a:lnTo>
                  <a:lnTo>
                    <a:pt x="1362" y="2699"/>
                  </a:lnTo>
                  <a:lnTo>
                    <a:pt x="1396" y="2632"/>
                  </a:lnTo>
                  <a:lnTo>
                    <a:pt x="1438" y="2574"/>
                  </a:lnTo>
                  <a:lnTo>
                    <a:pt x="1479" y="2515"/>
                  </a:lnTo>
                  <a:lnTo>
                    <a:pt x="1521" y="2457"/>
                  </a:lnTo>
                  <a:lnTo>
                    <a:pt x="1563" y="2399"/>
                  </a:lnTo>
                  <a:lnTo>
                    <a:pt x="1605" y="2340"/>
                  </a:lnTo>
                  <a:lnTo>
                    <a:pt x="1646" y="2282"/>
                  </a:lnTo>
                  <a:lnTo>
                    <a:pt x="1697" y="2223"/>
                  </a:lnTo>
                  <a:lnTo>
                    <a:pt x="1738" y="2165"/>
                  </a:lnTo>
                  <a:lnTo>
                    <a:pt x="1780" y="2106"/>
                  </a:lnTo>
                  <a:lnTo>
                    <a:pt x="1830" y="2056"/>
                  </a:lnTo>
                  <a:lnTo>
                    <a:pt x="1872" y="1998"/>
                  </a:lnTo>
                  <a:lnTo>
                    <a:pt x="1922" y="1939"/>
                  </a:lnTo>
                  <a:lnTo>
                    <a:pt x="1964" y="1881"/>
                  </a:lnTo>
                  <a:lnTo>
                    <a:pt x="2014" y="1830"/>
                  </a:lnTo>
                  <a:lnTo>
                    <a:pt x="2056" y="1772"/>
                  </a:lnTo>
                  <a:lnTo>
                    <a:pt x="2106" y="1722"/>
                  </a:lnTo>
                  <a:lnTo>
                    <a:pt x="2156" y="1663"/>
                  </a:lnTo>
                  <a:lnTo>
                    <a:pt x="2198" y="1613"/>
                  </a:lnTo>
                  <a:lnTo>
                    <a:pt x="2248" y="1555"/>
                  </a:lnTo>
                  <a:lnTo>
                    <a:pt x="2298" y="1505"/>
                  </a:lnTo>
                  <a:lnTo>
                    <a:pt x="2348" y="1455"/>
                  </a:lnTo>
                  <a:lnTo>
                    <a:pt x="2398" y="1396"/>
                  </a:lnTo>
                  <a:lnTo>
                    <a:pt x="2448" y="1346"/>
                  </a:lnTo>
                  <a:lnTo>
                    <a:pt x="2507" y="1296"/>
                  </a:lnTo>
                  <a:lnTo>
                    <a:pt x="2557" y="1246"/>
                  </a:lnTo>
                  <a:lnTo>
                    <a:pt x="2607" y="1196"/>
                  </a:lnTo>
                  <a:lnTo>
                    <a:pt x="2657" y="1145"/>
                  </a:lnTo>
                  <a:lnTo>
                    <a:pt x="2716" y="1095"/>
                  </a:lnTo>
                  <a:lnTo>
                    <a:pt x="2766" y="1045"/>
                  </a:lnTo>
                  <a:lnTo>
                    <a:pt x="2824" y="995"/>
                  </a:lnTo>
                  <a:lnTo>
                    <a:pt x="2874" y="945"/>
                  </a:lnTo>
                  <a:lnTo>
                    <a:pt x="2933" y="903"/>
                  </a:lnTo>
                  <a:lnTo>
                    <a:pt x="2983" y="853"/>
                  </a:lnTo>
                  <a:lnTo>
                    <a:pt x="3042" y="811"/>
                  </a:lnTo>
                  <a:lnTo>
                    <a:pt x="3100" y="761"/>
                  </a:lnTo>
                  <a:lnTo>
                    <a:pt x="3159" y="719"/>
                  </a:lnTo>
                  <a:lnTo>
                    <a:pt x="3184" y="694"/>
                  </a:lnTo>
                  <a:lnTo>
                    <a:pt x="3209" y="678"/>
                  </a:lnTo>
                  <a:lnTo>
                    <a:pt x="3234" y="661"/>
                  </a:lnTo>
                  <a:lnTo>
                    <a:pt x="3267" y="636"/>
                  </a:lnTo>
                  <a:lnTo>
                    <a:pt x="3292" y="619"/>
                  </a:lnTo>
                  <a:lnTo>
                    <a:pt x="3326" y="594"/>
                  </a:lnTo>
                  <a:lnTo>
                    <a:pt x="3351" y="577"/>
                  </a:lnTo>
                  <a:lnTo>
                    <a:pt x="3384" y="552"/>
                  </a:lnTo>
                  <a:lnTo>
                    <a:pt x="3417" y="536"/>
                  </a:lnTo>
                  <a:lnTo>
                    <a:pt x="3451" y="519"/>
                  </a:lnTo>
                  <a:lnTo>
                    <a:pt x="3484" y="494"/>
                  </a:lnTo>
                  <a:lnTo>
                    <a:pt x="3518" y="477"/>
                  </a:lnTo>
                  <a:lnTo>
                    <a:pt x="3551" y="452"/>
                  </a:lnTo>
                  <a:lnTo>
                    <a:pt x="3585" y="435"/>
                  </a:lnTo>
                  <a:lnTo>
                    <a:pt x="3618" y="419"/>
                  </a:lnTo>
                  <a:lnTo>
                    <a:pt x="3660" y="394"/>
                  </a:lnTo>
                  <a:lnTo>
                    <a:pt x="3693" y="377"/>
                  </a:lnTo>
                  <a:lnTo>
                    <a:pt x="3727" y="360"/>
                  </a:lnTo>
                  <a:lnTo>
                    <a:pt x="3768" y="335"/>
                  </a:lnTo>
                  <a:lnTo>
                    <a:pt x="3802" y="318"/>
                  </a:lnTo>
                  <a:lnTo>
                    <a:pt x="3844" y="302"/>
                  </a:lnTo>
                  <a:lnTo>
                    <a:pt x="3877" y="285"/>
                  </a:lnTo>
                  <a:lnTo>
                    <a:pt x="3919" y="268"/>
                  </a:lnTo>
                  <a:lnTo>
                    <a:pt x="3961" y="252"/>
                  </a:lnTo>
                  <a:lnTo>
                    <a:pt x="4002" y="235"/>
                  </a:lnTo>
                  <a:lnTo>
                    <a:pt x="4036" y="218"/>
                  </a:lnTo>
                  <a:lnTo>
                    <a:pt x="4061" y="201"/>
                  </a:lnTo>
                  <a:lnTo>
                    <a:pt x="4077" y="201"/>
                  </a:lnTo>
                  <a:lnTo>
                    <a:pt x="4119" y="185"/>
                  </a:lnTo>
                  <a:lnTo>
                    <a:pt x="4161" y="168"/>
                  </a:lnTo>
                  <a:lnTo>
                    <a:pt x="4203" y="151"/>
                  </a:lnTo>
                  <a:lnTo>
                    <a:pt x="4245" y="135"/>
                  </a:lnTo>
                  <a:lnTo>
                    <a:pt x="4286" y="126"/>
                  </a:lnTo>
                  <a:lnTo>
                    <a:pt x="4328" y="110"/>
                  </a:lnTo>
                  <a:lnTo>
                    <a:pt x="4370" y="101"/>
                  </a:lnTo>
                  <a:lnTo>
                    <a:pt x="4412" y="84"/>
                  </a:lnTo>
                  <a:lnTo>
                    <a:pt x="4453" y="76"/>
                  </a:lnTo>
                  <a:lnTo>
                    <a:pt x="4495" y="59"/>
                  </a:lnTo>
                  <a:lnTo>
                    <a:pt x="4537" y="51"/>
                  </a:lnTo>
                  <a:lnTo>
                    <a:pt x="4579" y="43"/>
                  </a:lnTo>
                  <a:lnTo>
                    <a:pt x="4620" y="34"/>
                  </a:lnTo>
                  <a:lnTo>
                    <a:pt x="4662" y="26"/>
                  </a:lnTo>
                  <a:lnTo>
                    <a:pt x="4704" y="18"/>
                  </a:lnTo>
                  <a:lnTo>
                    <a:pt x="4746" y="9"/>
                  </a:lnTo>
                  <a:lnTo>
                    <a:pt x="4788" y="1"/>
                  </a:lnTo>
                  <a:lnTo>
                    <a:pt x="4829" y="1"/>
                  </a:lnTo>
                  <a:lnTo>
                    <a:pt x="4871" y="1"/>
                  </a:lnTo>
                  <a:lnTo>
                    <a:pt x="4913" y="1"/>
                  </a:lnTo>
                  <a:lnTo>
                    <a:pt x="4955" y="1"/>
                  </a:lnTo>
                  <a:lnTo>
                    <a:pt x="4996" y="1"/>
                  </a:lnTo>
                  <a:lnTo>
                    <a:pt x="5122" y="1"/>
                  </a:lnTo>
                  <a:lnTo>
                    <a:pt x="5163" y="1"/>
                  </a:lnTo>
                  <a:lnTo>
                    <a:pt x="5205" y="1"/>
                  </a:lnTo>
                  <a:lnTo>
                    <a:pt x="5247" y="1"/>
                  </a:lnTo>
                  <a:lnTo>
                    <a:pt x="5289" y="9"/>
                  </a:lnTo>
                  <a:lnTo>
                    <a:pt x="5322" y="9"/>
                  </a:lnTo>
                  <a:lnTo>
                    <a:pt x="5347" y="9"/>
                  </a:lnTo>
                  <a:lnTo>
                    <a:pt x="5364" y="9"/>
                  </a:lnTo>
                  <a:lnTo>
                    <a:pt x="5389" y="9"/>
                  </a:lnTo>
                  <a:lnTo>
                    <a:pt x="5406" y="9"/>
                  </a:lnTo>
                  <a:lnTo>
                    <a:pt x="5422" y="18"/>
                  </a:lnTo>
                  <a:lnTo>
                    <a:pt x="5448" y="26"/>
                  </a:lnTo>
                  <a:lnTo>
                    <a:pt x="5464" y="34"/>
                  </a:lnTo>
                  <a:lnTo>
                    <a:pt x="5489" y="34"/>
                  </a:lnTo>
                  <a:lnTo>
                    <a:pt x="5506" y="43"/>
                  </a:lnTo>
                  <a:lnTo>
                    <a:pt x="5523" y="51"/>
                  </a:lnTo>
                  <a:lnTo>
                    <a:pt x="5548" y="59"/>
                  </a:lnTo>
                  <a:lnTo>
                    <a:pt x="5564" y="68"/>
                  </a:lnTo>
                  <a:lnTo>
                    <a:pt x="5581" y="76"/>
                  </a:lnTo>
                  <a:lnTo>
                    <a:pt x="5598" y="84"/>
                  </a:lnTo>
                  <a:lnTo>
                    <a:pt x="5631" y="101"/>
                  </a:lnTo>
                  <a:lnTo>
                    <a:pt x="5665" y="126"/>
                  </a:lnTo>
                  <a:lnTo>
                    <a:pt x="5698" y="143"/>
                  </a:lnTo>
                  <a:lnTo>
                    <a:pt x="5732" y="168"/>
                  </a:lnTo>
                  <a:lnTo>
                    <a:pt x="5765" y="185"/>
                  </a:lnTo>
                  <a:lnTo>
                    <a:pt x="5790" y="210"/>
                  </a:lnTo>
                  <a:lnTo>
                    <a:pt x="5823" y="226"/>
                  </a:lnTo>
                  <a:lnTo>
                    <a:pt x="5849" y="252"/>
                  </a:lnTo>
                  <a:lnTo>
                    <a:pt x="5874" y="277"/>
                  </a:lnTo>
                  <a:lnTo>
                    <a:pt x="5899" y="302"/>
                  </a:lnTo>
                  <a:lnTo>
                    <a:pt x="5924" y="327"/>
                  </a:lnTo>
                  <a:lnTo>
                    <a:pt x="5949" y="352"/>
                  </a:lnTo>
                  <a:lnTo>
                    <a:pt x="5965" y="385"/>
                  </a:lnTo>
                  <a:lnTo>
                    <a:pt x="5991" y="410"/>
                  </a:lnTo>
                  <a:lnTo>
                    <a:pt x="6007" y="435"/>
                  </a:lnTo>
                  <a:lnTo>
                    <a:pt x="6024" y="469"/>
                  </a:lnTo>
                  <a:lnTo>
                    <a:pt x="6041" y="494"/>
                  </a:lnTo>
                  <a:lnTo>
                    <a:pt x="6057" y="527"/>
                  </a:lnTo>
                  <a:lnTo>
                    <a:pt x="6066" y="561"/>
                  </a:lnTo>
                  <a:lnTo>
                    <a:pt x="6082" y="586"/>
                  </a:lnTo>
                  <a:lnTo>
                    <a:pt x="6091" y="619"/>
                  </a:lnTo>
                  <a:lnTo>
                    <a:pt x="6107" y="653"/>
                  </a:lnTo>
                  <a:lnTo>
                    <a:pt x="6116" y="678"/>
                  </a:lnTo>
                  <a:lnTo>
                    <a:pt x="6124" y="711"/>
                  </a:lnTo>
                  <a:lnTo>
                    <a:pt x="6124" y="744"/>
                  </a:lnTo>
                  <a:lnTo>
                    <a:pt x="6133" y="778"/>
                  </a:lnTo>
                  <a:lnTo>
                    <a:pt x="6133" y="811"/>
                  </a:lnTo>
                  <a:lnTo>
                    <a:pt x="6133" y="845"/>
                  </a:lnTo>
                  <a:lnTo>
                    <a:pt x="6133" y="870"/>
                  </a:lnTo>
                  <a:lnTo>
                    <a:pt x="6133" y="987"/>
                  </a:lnTo>
                  <a:lnTo>
                    <a:pt x="6133" y="1020"/>
                  </a:lnTo>
                  <a:lnTo>
                    <a:pt x="6133" y="1054"/>
                  </a:lnTo>
                  <a:lnTo>
                    <a:pt x="6133" y="1087"/>
                  </a:lnTo>
                  <a:lnTo>
                    <a:pt x="6133" y="1112"/>
                  </a:lnTo>
                  <a:lnTo>
                    <a:pt x="6133" y="1145"/>
                  </a:lnTo>
                  <a:lnTo>
                    <a:pt x="6124" y="1179"/>
                  </a:lnTo>
                  <a:lnTo>
                    <a:pt x="6124" y="1212"/>
                  </a:lnTo>
                  <a:lnTo>
                    <a:pt x="6116" y="1246"/>
                  </a:lnTo>
                  <a:lnTo>
                    <a:pt x="6107" y="1279"/>
                  </a:lnTo>
                  <a:lnTo>
                    <a:pt x="6099" y="1313"/>
                  </a:lnTo>
                  <a:lnTo>
                    <a:pt x="6091" y="1346"/>
                  </a:lnTo>
                  <a:lnTo>
                    <a:pt x="6074" y="1371"/>
                  </a:lnTo>
                  <a:lnTo>
                    <a:pt x="6066" y="1404"/>
                  </a:lnTo>
                  <a:lnTo>
                    <a:pt x="6057" y="1438"/>
                  </a:lnTo>
                  <a:lnTo>
                    <a:pt x="6041" y="1471"/>
                  </a:lnTo>
                  <a:lnTo>
                    <a:pt x="6032" y="1505"/>
                  </a:lnTo>
                  <a:lnTo>
                    <a:pt x="6016" y="1538"/>
                  </a:lnTo>
                  <a:lnTo>
                    <a:pt x="6007" y="1571"/>
                  </a:lnTo>
                  <a:lnTo>
                    <a:pt x="5991" y="1597"/>
                  </a:lnTo>
                  <a:lnTo>
                    <a:pt x="5974" y="1630"/>
                  </a:lnTo>
                  <a:lnTo>
                    <a:pt x="5965" y="1663"/>
                  </a:lnTo>
                  <a:lnTo>
                    <a:pt x="5949" y="1697"/>
                  </a:lnTo>
                  <a:lnTo>
                    <a:pt x="5932" y="1730"/>
                  </a:lnTo>
                  <a:lnTo>
                    <a:pt x="5915" y="1755"/>
                  </a:lnTo>
                  <a:lnTo>
                    <a:pt x="5899" y="1789"/>
                  </a:lnTo>
                  <a:lnTo>
                    <a:pt x="5882" y="1822"/>
                  </a:lnTo>
                  <a:lnTo>
                    <a:pt x="5865" y="1856"/>
                  </a:lnTo>
                  <a:lnTo>
                    <a:pt x="5849" y="1881"/>
                  </a:lnTo>
                  <a:lnTo>
                    <a:pt x="5832" y="1914"/>
                  </a:lnTo>
                  <a:lnTo>
                    <a:pt x="5807" y="1947"/>
                  </a:lnTo>
                  <a:lnTo>
                    <a:pt x="5790" y="1981"/>
                  </a:lnTo>
                  <a:lnTo>
                    <a:pt x="5773" y="2006"/>
                  </a:lnTo>
                  <a:lnTo>
                    <a:pt x="5757" y="2039"/>
                  </a:lnTo>
                  <a:lnTo>
                    <a:pt x="5732" y="2073"/>
                  </a:lnTo>
                  <a:lnTo>
                    <a:pt x="5715" y="2106"/>
                  </a:lnTo>
                  <a:lnTo>
                    <a:pt x="5690" y="2131"/>
                  </a:lnTo>
                  <a:lnTo>
                    <a:pt x="5648" y="2198"/>
                  </a:lnTo>
                  <a:lnTo>
                    <a:pt x="5606" y="2257"/>
                  </a:lnTo>
                  <a:lnTo>
                    <a:pt x="5564" y="2315"/>
                  </a:lnTo>
                  <a:lnTo>
                    <a:pt x="5523" y="2373"/>
                  </a:lnTo>
                  <a:lnTo>
                    <a:pt x="5473" y="2432"/>
                  </a:lnTo>
                  <a:lnTo>
                    <a:pt x="5431" y="2490"/>
                  </a:lnTo>
                  <a:lnTo>
                    <a:pt x="5322" y="2557"/>
                  </a:lnTo>
                  <a:lnTo>
                    <a:pt x="5280" y="2607"/>
                  </a:lnTo>
                  <a:lnTo>
                    <a:pt x="5230" y="2666"/>
                  </a:lnTo>
                  <a:lnTo>
                    <a:pt x="5189" y="2716"/>
                  </a:lnTo>
                  <a:lnTo>
                    <a:pt x="5138" y="2774"/>
                  </a:lnTo>
                  <a:lnTo>
                    <a:pt x="5097" y="2825"/>
                  </a:lnTo>
                  <a:lnTo>
                    <a:pt x="5047" y="2875"/>
                  </a:lnTo>
                  <a:lnTo>
                    <a:pt x="5005" y="2925"/>
                  </a:lnTo>
                  <a:lnTo>
                    <a:pt x="4955" y="2975"/>
                  </a:lnTo>
                  <a:lnTo>
                    <a:pt x="4913" y="3017"/>
                  </a:lnTo>
                  <a:lnTo>
                    <a:pt x="4871" y="3067"/>
                  </a:lnTo>
                  <a:lnTo>
                    <a:pt x="4829" y="3109"/>
                  </a:lnTo>
                  <a:lnTo>
                    <a:pt x="4779" y="3150"/>
                  </a:lnTo>
                  <a:lnTo>
                    <a:pt x="4737" y="3192"/>
                  </a:lnTo>
                  <a:lnTo>
                    <a:pt x="4704" y="3234"/>
                  </a:lnTo>
                  <a:lnTo>
                    <a:pt x="4662" y="3267"/>
                  </a:lnTo>
                  <a:lnTo>
                    <a:pt x="4620" y="3301"/>
                  </a:lnTo>
                  <a:lnTo>
                    <a:pt x="4587" y="3334"/>
                  </a:lnTo>
                  <a:lnTo>
                    <a:pt x="4554" y="3368"/>
                  </a:lnTo>
                  <a:lnTo>
                    <a:pt x="4520" y="3401"/>
                  </a:lnTo>
                  <a:lnTo>
                    <a:pt x="4487" y="3426"/>
                  </a:lnTo>
                  <a:lnTo>
                    <a:pt x="4453" y="3451"/>
                  </a:lnTo>
                  <a:lnTo>
                    <a:pt x="4428" y="3476"/>
                  </a:lnTo>
                  <a:lnTo>
                    <a:pt x="4395" y="3493"/>
                  </a:lnTo>
                  <a:lnTo>
                    <a:pt x="4328" y="3551"/>
                  </a:lnTo>
                  <a:lnTo>
                    <a:pt x="4328" y="3551"/>
                  </a:lnTo>
                  <a:lnTo>
                    <a:pt x="4378" y="3535"/>
                  </a:lnTo>
                  <a:lnTo>
                    <a:pt x="4445" y="3518"/>
                  </a:lnTo>
                  <a:lnTo>
                    <a:pt x="4504" y="3501"/>
                  </a:lnTo>
                  <a:lnTo>
                    <a:pt x="4570" y="3493"/>
                  </a:lnTo>
                  <a:lnTo>
                    <a:pt x="4629" y="3476"/>
                  </a:lnTo>
                  <a:lnTo>
                    <a:pt x="4696" y="3460"/>
                  </a:lnTo>
                  <a:lnTo>
                    <a:pt x="4762" y="3443"/>
                  </a:lnTo>
                  <a:lnTo>
                    <a:pt x="4821" y="3434"/>
                  </a:lnTo>
                  <a:lnTo>
                    <a:pt x="4888" y="3418"/>
                  </a:lnTo>
                  <a:lnTo>
                    <a:pt x="4955" y="3401"/>
                  </a:lnTo>
                  <a:lnTo>
                    <a:pt x="5021" y="3393"/>
                  </a:lnTo>
                  <a:lnTo>
                    <a:pt x="5080" y="3376"/>
                  </a:lnTo>
                  <a:lnTo>
                    <a:pt x="5147" y="3368"/>
                  </a:lnTo>
                  <a:lnTo>
                    <a:pt x="5214" y="3351"/>
                  </a:lnTo>
                  <a:lnTo>
                    <a:pt x="5280" y="3343"/>
                  </a:lnTo>
                  <a:lnTo>
                    <a:pt x="5347" y="3334"/>
                  </a:lnTo>
                  <a:lnTo>
                    <a:pt x="5414" y="3326"/>
                  </a:lnTo>
                  <a:lnTo>
                    <a:pt x="5481" y="3309"/>
                  </a:lnTo>
                  <a:lnTo>
                    <a:pt x="5548" y="3301"/>
                  </a:lnTo>
                  <a:lnTo>
                    <a:pt x="5615" y="3292"/>
                  </a:lnTo>
                  <a:lnTo>
                    <a:pt x="5681" y="3284"/>
                  </a:lnTo>
                  <a:lnTo>
                    <a:pt x="5740" y="3284"/>
                  </a:lnTo>
                  <a:lnTo>
                    <a:pt x="5807" y="3276"/>
                  </a:lnTo>
                  <a:lnTo>
                    <a:pt x="5882" y="3276"/>
                  </a:lnTo>
                  <a:lnTo>
                    <a:pt x="5949" y="3267"/>
                  </a:lnTo>
                  <a:lnTo>
                    <a:pt x="6016" y="3267"/>
                  </a:lnTo>
                  <a:lnTo>
                    <a:pt x="6082" y="3267"/>
                  </a:lnTo>
                  <a:lnTo>
                    <a:pt x="6149" y="3267"/>
                  </a:lnTo>
                  <a:lnTo>
                    <a:pt x="6224" y="3267"/>
                  </a:lnTo>
                  <a:lnTo>
                    <a:pt x="6291" y="3267"/>
                  </a:lnTo>
                  <a:lnTo>
                    <a:pt x="6575" y="326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246;p14">
              <a:extLst>
                <a:ext uri="{FF2B5EF4-FFF2-40B4-BE49-F238E27FC236}">
                  <a16:creationId xmlns:a16="http://schemas.microsoft.com/office/drawing/2014/main" id="{0064948D-F501-06E0-92C1-44AAF4005DEE}"/>
                </a:ext>
              </a:extLst>
            </p:cNvPr>
            <p:cNvSpPr/>
            <p:nvPr/>
          </p:nvSpPr>
          <p:spPr>
            <a:xfrm>
              <a:off x="8126200" y="4721128"/>
              <a:ext cx="129041" cy="137673"/>
            </a:xfrm>
            <a:custGeom>
              <a:avLst/>
              <a:gdLst/>
              <a:ahLst/>
              <a:cxnLst/>
              <a:rect l="l" t="t" r="r" b="b"/>
              <a:pathLst>
                <a:path w="2616" h="2791" extrusionOk="0">
                  <a:moveTo>
                    <a:pt x="2365" y="661"/>
                  </a:moveTo>
                  <a:lnTo>
                    <a:pt x="2365" y="627"/>
                  </a:lnTo>
                  <a:lnTo>
                    <a:pt x="2365" y="627"/>
                  </a:lnTo>
                  <a:lnTo>
                    <a:pt x="2365" y="602"/>
                  </a:lnTo>
                  <a:lnTo>
                    <a:pt x="2365" y="577"/>
                  </a:lnTo>
                  <a:lnTo>
                    <a:pt x="2365" y="552"/>
                  </a:lnTo>
                  <a:lnTo>
                    <a:pt x="2365" y="527"/>
                  </a:lnTo>
                  <a:lnTo>
                    <a:pt x="2357" y="502"/>
                  </a:lnTo>
                  <a:lnTo>
                    <a:pt x="2348" y="477"/>
                  </a:lnTo>
                  <a:lnTo>
                    <a:pt x="2340" y="460"/>
                  </a:lnTo>
                  <a:lnTo>
                    <a:pt x="2331" y="435"/>
                  </a:lnTo>
                  <a:lnTo>
                    <a:pt x="2331" y="427"/>
                  </a:lnTo>
                  <a:lnTo>
                    <a:pt x="2331" y="427"/>
                  </a:lnTo>
                  <a:lnTo>
                    <a:pt x="2331" y="410"/>
                  </a:lnTo>
                  <a:lnTo>
                    <a:pt x="2331" y="410"/>
                  </a:lnTo>
                  <a:lnTo>
                    <a:pt x="2323" y="402"/>
                  </a:lnTo>
                  <a:lnTo>
                    <a:pt x="2323" y="402"/>
                  </a:lnTo>
                  <a:lnTo>
                    <a:pt x="2315" y="385"/>
                  </a:lnTo>
                  <a:lnTo>
                    <a:pt x="2315" y="385"/>
                  </a:lnTo>
                  <a:lnTo>
                    <a:pt x="2315" y="377"/>
                  </a:lnTo>
                  <a:lnTo>
                    <a:pt x="2315" y="377"/>
                  </a:lnTo>
                  <a:lnTo>
                    <a:pt x="2306" y="360"/>
                  </a:lnTo>
                  <a:lnTo>
                    <a:pt x="2306" y="360"/>
                  </a:lnTo>
                  <a:lnTo>
                    <a:pt x="2298" y="352"/>
                  </a:lnTo>
                  <a:lnTo>
                    <a:pt x="2298" y="352"/>
                  </a:lnTo>
                  <a:lnTo>
                    <a:pt x="2298" y="352"/>
                  </a:lnTo>
                  <a:lnTo>
                    <a:pt x="2290" y="343"/>
                  </a:lnTo>
                  <a:lnTo>
                    <a:pt x="2290" y="343"/>
                  </a:lnTo>
                  <a:lnTo>
                    <a:pt x="2281" y="327"/>
                  </a:lnTo>
                  <a:lnTo>
                    <a:pt x="2281" y="327"/>
                  </a:lnTo>
                  <a:lnTo>
                    <a:pt x="2273" y="318"/>
                  </a:lnTo>
                  <a:lnTo>
                    <a:pt x="2273" y="318"/>
                  </a:lnTo>
                  <a:lnTo>
                    <a:pt x="2273" y="310"/>
                  </a:lnTo>
                  <a:lnTo>
                    <a:pt x="2273" y="310"/>
                  </a:lnTo>
                  <a:lnTo>
                    <a:pt x="2265" y="293"/>
                  </a:lnTo>
                  <a:lnTo>
                    <a:pt x="2265" y="293"/>
                  </a:lnTo>
                  <a:lnTo>
                    <a:pt x="2256" y="285"/>
                  </a:lnTo>
                  <a:lnTo>
                    <a:pt x="2256" y="285"/>
                  </a:lnTo>
                  <a:lnTo>
                    <a:pt x="2248" y="276"/>
                  </a:lnTo>
                  <a:lnTo>
                    <a:pt x="2248" y="276"/>
                  </a:lnTo>
                  <a:lnTo>
                    <a:pt x="2231" y="268"/>
                  </a:lnTo>
                  <a:lnTo>
                    <a:pt x="2231" y="268"/>
                  </a:lnTo>
                  <a:lnTo>
                    <a:pt x="2223" y="260"/>
                  </a:lnTo>
                  <a:lnTo>
                    <a:pt x="2223" y="260"/>
                  </a:lnTo>
                  <a:lnTo>
                    <a:pt x="2215" y="251"/>
                  </a:lnTo>
                  <a:lnTo>
                    <a:pt x="2215" y="251"/>
                  </a:lnTo>
                  <a:lnTo>
                    <a:pt x="2206" y="243"/>
                  </a:lnTo>
                  <a:lnTo>
                    <a:pt x="2206" y="243"/>
                  </a:lnTo>
                  <a:lnTo>
                    <a:pt x="2198" y="235"/>
                  </a:lnTo>
                  <a:lnTo>
                    <a:pt x="2198" y="235"/>
                  </a:lnTo>
                  <a:lnTo>
                    <a:pt x="2189" y="226"/>
                  </a:lnTo>
                  <a:lnTo>
                    <a:pt x="2189" y="226"/>
                  </a:lnTo>
                  <a:lnTo>
                    <a:pt x="2181" y="218"/>
                  </a:lnTo>
                  <a:lnTo>
                    <a:pt x="2181" y="218"/>
                  </a:lnTo>
                  <a:lnTo>
                    <a:pt x="2164" y="210"/>
                  </a:lnTo>
                  <a:lnTo>
                    <a:pt x="2164" y="210"/>
                  </a:lnTo>
                  <a:lnTo>
                    <a:pt x="2156" y="201"/>
                  </a:lnTo>
                  <a:lnTo>
                    <a:pt x="2156" y="201"/>
                  </a:lnTo>
                  <a:lnTo>
                    <a:pt x="2148" y="193"/>
                  </a:lnTo>
                  <a:lnTo>
                    <a:pt x="2148" y="193"/>
                  </a:lnTo>
                  <a:lnTo>
                    <a:pt x="2131" y="185"/>
                  </a:lnTo>
                  <a:lnTo>
                    <a:pt x="2131" y="185"/>
                  </a:lnTo>
                  <a:lnTo>
                    <a:pt x="2123" y="176"/>
                  </a:lnTo>
                  <a:lnTo>
                    <a:pt x="2123" y="176"/>
                  </a:lnTo>
                  <a:lnTo>
                    <a:pt x="2106" y="176"/>
                  </a:lnTo>
                  <a:lnTo>
                    <a:pt x="2106" y="176"/>
                  </a:lnTo>
                  <a:lnTo>
                    <a:pt x="2098" y="168"/>
                  </a:lnTo>
                  <a:lnTo>
                    <a:pt x="2098" y="168"/>
                  </a:lnTo>
                  <a:lnTo>
                    <a:pt x="2081" y="159"/>
                  </a:lnTo>
                  <a:lnTo>
                    <a:pt x="2081" y="159"/>
                  </a:lnTo>
                  <a:lnTo>
                    <a:pt x="2073" y="159"/>
                  </a:lnTo>
                  <a:lnTo>
                    <a:pt x="2073" y="159"/>
                  </a:lnTo>
                  <a:lnTo>
                    <a:pt x="2056" y="159"/>
                  </a:lnTo>
                  <a:lnTo>
                    <a:pt x="2056" y="159"/>
                  </a:lnTo>
                  <a:lnTo>
                    <a:pt x="2047" y="159"/>
                  </a:lnTo>
                  <a:lnTo>
                    <a:pt x="2047" y="159"/>
                  </a:lnTo>
                  <a:lnTo>
                    <a:pt x="2031" y="159"/>
                  </a:lnTo>
                  <a:lnTo>
                    <a:pt x="2031" y="159"/>
                  </a:lnTo>
                  <a:lnTo>
                    <a:pt x="2014" y="159"/>
                  </a:lnTo>
                  <a:lnTo>
                    <a:pt x="2014" y="159"/>
                  </a:lnTo>
                  <a:lnTo>
                    <a:pt x="1997" y="159"/>
                  </a:lnTo>
                  <a:lnTo>
                    <a:pt x="1997" y="159"/>
                  </a:lnTo>
                  <a:lnTo>
                    <a:pt x="1989" y="159"/>
                  </a:lnTo>
                  <a:lnTo>
                    <a:pt x="1989" y="159"/>
                  </a:lnTo>
                  <a:lnTo>
                    <a:pt x="1972" y="159"/>
                  </a:lnTo>
                  <a:lnTo>
                    <a:pt x="1972" y="159"/>
                  </a:lnTo>
                  <a:lnTo>
                    <a:pt x="1956" y="159"/>
                  </a:lnTo>
                  <a:lnTo>
                    <a:pt x="1956" y="159"/>
                  </a:lnTo>
                  <a:lnTo>
                    <a:pt x="1939" y="159"/>
                  </a:lnTo>
                  <a:lnTo>
                    <a:pt x="1805" y="159"/>
                  </a:lnTo>
                  <a:lnTo>
                    <a:pt x="1788" y="159"/>
                  </a:lnTo>
                  <a:lnTo>
                    <a:pt x="1788" y="159"/>
                  </a:lnTo>
                  <a:lnTo>
                    <a:pt x="1772" y="159"/>
                  </a:lnTo>
                  <a:lnTo>
                    <a:pt x="1755" y="159"/>
                  </a:lnTo>
                  <a:lnTo>
                    <a:pt x="1755" y="159"/>
                  </a:lnTo>
                  <a:lnTo>
                    <a:pt x="1738" y="159"/>
                  </a:lnTo>
                  <a:lnTo>
                    <a:pt x="1788" y="226"/>
                  </a:lnTo>
                  <a:lnTo>
                    <a:pt x="1755" y="226"/>
                  </a:lnTo>
                  <a:lnTo>
                    <a:pt x="1755" y="226"/>
                  </a:lnTo>
                  <a:lnTo>
                    <a:pt x="1722" y="235"/>
                  </a:lnTo>
                  <a:lnTo>
                    <a:pt x="1688" y="251"/>
                  </a:lnTo>
                  <a:lnTo>
                    <a:pt x="1655" y="260"/>
                  </a:lnTo>
                  <a:lnTo>
                    <a:pt x="1621" y="268"/>
                  </a:lnTo>
                  <a:lnTo>
                    <a:pt x="1588" y="285"/>
                  </a:lnTo>
                  <a:lnTo>
                    <a:pt x="1555" y="293"/>
                  </a:lnTo>
                  <a:lnTo>
                    <a:pt x="1521" y="310"/>
                  </a:lnTo>
                  <a:lnTo>
                    <a:pt x="1488" y="327"/>
                  </a:lnTo>
                  <a:lnTo>
                    <a:pt x="1463" y="335"/>
                  </a:lnTo>
                  <a:lnTo>
                    <a:pt x="1454" y="335"/>
                  </a:lnTo>
                  <a:lnTo>
                    <a:pt x="1421" y="352"/>
                  </a:lnTo>
                  <a:lnTo>
                    <a:pt x="1387" y="368"/>
                  </a:lnTo>
                  <a:lnTo>
                    <a:pt x="1354" y="385"/>
                  </a:lnTo>
                  <a:lnTo>
                    <a:pt x="1321" y="410"/>
                  </a:lnTo>
                  <a:lnTo>
                    <a:pt x="1287" y="427"/>
                  </a:lnTo>
                  <a:lnTo>
                    <a:pt x="1254" y="452"/>
                  </a:lnTo>
                  <a:lnTo>
                    <a:pt x="1220" y="469"/>
                  </a:lnTo>
                  <a:lnTo>
                    <a:pt x="1187" y="494"/>
                  </a:lnTo>
                  <a:lnTo>
                    <a:pt x="1154" y="519"/>
                  </a:lnTo>
                  <a:lnTo>
                    <a:pt x="1120" y="544"/>
                  </a:lnTo>
                  <a:lnTo>
                    <a:pt x="1087" y="560"/>
                  </a:lnTo>
                  <a:lnTo>
                    <a:pt x="1053" y="586"/>
                  </a:lnTo>
                  <a:lnTo>
                    <a:pt x="1020" y="611"/>
                  </a:lnTo>
                  <a:lnTo>
                    <a:pt x="986" y="644"/>
                  </a:lnTo>
                  <a:lnTo>
                    <a:pt x="953" y="669"/>
                  </a:lnTo>
                  <a:lnTo>
                    <a:pt x="928" y="694"/>
                  </a:lnTo>
                  <a:lnTo>
                    <a:pt x="895" y="719"/>
                  </a:lnTo>
                  <a:lnTo>
                    <a:pt x="861" y="753"/>
                  </a:lnTo>
                  <a:lnTo>
                    <a:pt x="828" y="778"/>
                  </a:lnTo>
                  <a:lnTo>
                    <a:pt x="803" y="803"/>
                  </a:lnTo>
                  <a:lnTo>
                    <a:pt x="769" y="836"/>
                  </a:lnTo>
                  <a:lnTo>
                    <a:pt x="744" y="861"/>
                  </a:lnTo>
                  <a:lnTo>
                    <a:pt x="711" y="895"/>
                  </a:lnTo>
                  <a:lnTo>
                    <a:pt x="686" y="928"/>
                  </a:lnTo>
                  <a:lnTo>
                    <a:pt x="652" y="953"/>
                  </a:lnTo>
                  <a:lnTo>
                    <a:pt x="627" y="987"/>
                  </a:lnTo>
                  <a:lnTo>
                    <a:pt x="594" y="1012"/>
                  </a:lnTo>
                  <a:lnTo>
                    <a:pt x="569" y="1045"/>
                  </a:lnTo>
                  <a:lnTo>
                    <a:pt x="544" y="1078"/>
                  </a:lnTo>
                  <a:lnTo>
                    <a:pt x="519" y="1112"/>
                  </a:lnTo>
                  <a:lnTo>
                    <a:pt x="494" y="1137"/>
                  </a:lnTo>
                  <a:lnTo>
                    <a:pt x="469" y="1170"/>
                  </a:lnTo>
                  <a:lnTo>
                    <a:pt x="443" y="1204"/>
                  </a:lnTo>
                  <a:lnTo>
                    <a:pt x="418" y="1237"/>
                  </a:lnTo>
                  <a:lnTo>
                    <a:pt x="393" y="1262"/>
                  </a:lnTo>
                  <a:lnTo>
                    <a:pt x="368" y="1296"/>
                  </a:lnTo>
                  <a:lnTo>
                    <a:pt x="343" y="1329"/>
                  </a:lnTo>
                  <a:lnTo>
                    <a:pt x="327" y="1362"/>
                  </a:lnTo>
                  <a:lnTo>
                    <a:pt x="301" y="1388"/>
                  </a:lnTo>
                  <a:lnTo>
                    <a:pt x="285" y="1421"/>
                  </a:lnTo>
                  <a:lnTo>
                    <a:pt x="260" y="1454"/>
                  </a:lnTo>
                  <a:lnTo>
                    <a:pt x="243" y="1479"/>
                  </a:lnTo>
                  <a:lnTo>
                    <a:pt x="218" y="1513"/>
                  </a:lnTo>
                  <a:lnTo>
                    <a:pt x="201" y="1546"/>
                  </a:lnTo>
                  <a:lnTo>
                    <a:pt x="185" y="1571"/>
                  </a:lnTo>
                  <a:lnTo>
                    <a:pt x="168" y="1605"/>
                  </a:lnTo>
                  <a:lnTo>
                    <a:pt x="151" y="1630"/>
                  </a:lnTo>
                  <a:lnTo>
                    <a:pt x="134" y="1663"/>
                  </a:lnTo>
                  <a:lnTo>
                    <a:pt x="134" y="1663"/>
                  </a:lnTo>
                  <a:lnTo>
                    <a:pt x="126" y="1688"/>
                  </a:lnTo>
                  <a:lnTo>
                    <a:pt x="34" y="1713"/>
                  </a:lnTo>
                  <a:lnTo>
                    <a:pt x="1" y="1630"/>
                  </a:lnTo>
                  <a:lnTo>
                    <a:pt x="17" y="1605"/>
                  </a:lnTo>
                  <a:lnTo>
                    <a:pt x="17" y="1605"/>
                  </a:lnTo>
                  <a:lnTo>
                    <a:pt x="34" y="1571"/>
                  </a:lnTo>
                  <a:lnTo>
                    <a:pt x="51" y="1538"/>
                  </a:lnTo>
                  <a:lnTo>
                    <a:pt x="68" y="1504"/>
                  </a:lnTo>
                  <a:lnTo>
                    <a:pt x="84" y="1471"/>
                  </a:lnTo>
                  <a:lnTo>
                    <a:pt x="101" y="1446"/>
                  </a:lnTo>
                  <a:lnTo>
                    <a:pt x="118" y="1413"/>
                  </a:lnTo>
                  <a:lnTo>
                    <a:pt x="143" y="1379"/>
                  </a:lnTo>
                  <a:lnTo>
                    <a:pt x="159" y="1346"/>
                  </a:lnTo>
                  <a:lnTo>
                    <a:pt x="176" y="1312"/>
                  </a:lnTo>
                  <a:lnTo>
                    <a:pt x="201" y="1279"/>
                  </a:lnTo>
                  <a:lnTo>
                    <a:pt x="226" y="1246"/>
                  </a:lnTo>
                  <a:lnTo>
                    <a:pt x="243" y="1212"/>
                  </a:lnTo>
                  <a:lnTo>
                    <a:pt x="268" y="1179"/>
                  </a:lnTo>
                  <a:lnTo>
                    <a:pt x="293" y="1145"/>
                  </a:lnTo>
                  <a:lnTo>
                    <a:pt x="318" y="1112"/>
                  </a:lnTo>
                  <a:lnTo>
                    <a:pt x="343" y="1078"/>
                  </a:lnTo>
                  <a:lnTo>
                    <a:pt x="368" y="1045"/>
                  </a:lnTo>
                  <a:lnTo>
                    <a:pt x="393" y="1012"/>
                  </a:lnTo>
                  <a:lnTo>
                    <a:pt x="418" y="978"/>
                  </a:lnTo>
                  <a:lnTo>
                    <a:pt x="443" y="945"/>
                  </a:lnTo>
                  <a:lnTo>
                    <a:pt x="469" y="911"/>
                  </a:lnTo>
                  <a:lnTo>
                    <a:pt x="502" y="878"/>
                  </a:lnTo>
                  <a:lnTo>
                    <a:pt x="527" y="845"/>
                  </a:lnTo>
                  <a:lnTo>
                    <a:pt x="552" y="811"/>
                  </a:lnTo>
                  <a:lnTo>
                    <a:pt x="586" y="778"/>
                  </a:lnTo>
                  <a:lnTo>
                    <a:pt x="619" y="744"/>
                  </a:lnTo>
                  <a:lnTo>
                    <a:pt x="644" y="711"/>
                  </a:lnTo>
                  <a:lnTo>
                    <a:pt x="677" y="677"/>
                  </a:lnTo>
                  <a:lnTo>
                    <a:pt x="711" y="652"/>
                  </a:lnTo>
                  <a:lnTo>
                    <a:pt x="736" y="619"/>
                  </a:lnTo>
                  <a:lnTo>
                    <a:pt x="769" y="586"/>
                  </a:lnTo>
                  <a:lnTo>
                    <a:pt x="803" y="560"/>
                  </a:lnTo>
                  <a:lnTo>
                    <a:pt x="836" y="527"/>
                  </a:lnTo>
                  <a:lnTo>
                    <a:pt x="870" y="502"/>
                  </a:lnTo>
                  <a:lnTo>
                    <a:pt x="903" y="469"/>
                  </a:lnTo>
                  <a:lnTo>
                    <a:pt x="936" y="444"/>
                  </a:lnTo>
                  <a:lnTo>
                    <a:pt x="970" y="410"/>
                  </a:lnTo>
                  <a:lnTo>
                    <a:pt x="1003" y="385"/>
                  </a:lnTo>
                  <a:lnTo>
                    <a:pt x="1037" y="360"/>
                  </a:lnTo>
                  <a:lnTo>
                    <a:pt x="1070" y="335"/>
                  </a:lnTo>
                  <a:lnTo>
                    <a:pt x="1103" y="310"/>
                  </a:lnTo>
                  <a:lnTo>
                    <a:pt x="1137" y="285"/>
                  </a:lnTo>
                  <a:lnTo>
                    <a:pt x="1179" y="260"/>
                  </a:lnTo>
                  <a:lnTo>
                    <a:pt x="1212" y="235"/>
                  </a:lnTo>
                  <a:lnTo>
                    <a:pt x="1245" y="218"/>
                  </a:lnTo>
                  <a:lnTo>
                    <a:pt x="1287" y="193"/>
                  </a:lnTo>
                  <a:lnTo>
                    <a:pt x="1321" y="176"/>
                  </a:lnTo>
                  <a:lnTo>
                    <a:pt x="1354" y="151"/>
                  </a:lnTo>
                  <a:lnTo>
                    <a:pt x="1362" y="151"/>
                  </a:lnTo>
                  <a:lnTo>
                    <a:pt x="1396" y="134"/>
                  </a:lnTo>
                  <a:lnTo>
                    <a:pt x="1429" y="118"/>
                  </a:lnTo>
                  <a:lnTo>
                    <a:pt x="1471" y="101"/>
                  </a:lnTo>
                  <a:lnTo>
                    <a:pt x="1504" y="84"/>
                  </a:lnTo>
                  <a:lnTo>
                    <a:pt x="1546" y="68"/>
                  </a:lnTo>
                  <a:lnTo>
                    <a:pt x="1580" y="51"/>
                  </a:lnTo>
                  <a:lnTo>
                    <a:pt x="1621" y="43"/>
                  </a:lnTo>
                  <a:lnTo>
                    <a:pt x="1663" y="26"/>
                  </a:lnTo>
                  <a:lnTo>
                    <a:pt x="1697" y="17"/>
                  </a:lnTo>
                  <a:lnTo>
                    <a:pt x="1738" y="9"/>
                  </a:lnTo>
                  <a:lnTo>
                    <a:pt x="1780" y="1"/>
                  </a:lnTo>
                  <a:lnTo>
                    <a:pt x="1797" y="1"/>
                  </a:lnTo>
                  <a:lnTo>
                    <a:pt x="1814" y="1"/>
                  </a:lnTo>
                  <a:lnTo>
                    <a:pt x="1839" y="1"/>
                  </a:lnTo>
                  <a:lnTo>
                    <a:pt x="1855" y="1"/>
                  </a:lnTo>
                  <a:lnTo>
                    <a:pt x="1880" y="1"/>
                  </a:lnTo>
                  <a:lnTo>
                    <a:pt x="1897" y="1"/>
                  </a:lnTo>
                  <a:lnTo>
                    <a:pt x="1914" y="1"/>
                  </a:lnTo>
                  <a:lnTo>
                    <a:pt x="2056" y="1"/>
                  </a:lnTo>
                  <a:lnTo>
                    <a:pt x="2073" y="1"/>
                  </a:lnTo>
                  <a:lnTo>
                    <a:pt x="2089" y="1"/>
                  </a:lnTo>
                  <a:lnTo>
                    <a:pt x="2114" y="1"/>
                  </a:lnTo>
                  <a:lnTo>
                    <a:pt x="2131" y="1"/>
                  </a:lnTo>
                  <a:lnTo>
                    <a:pt x="2148" y="1"/>
                  </a:lnTo>
                  <a:lnTo>
                    <a:pt x="2164" y="1"/>
                  </a:lnTo>
                  <a:lnTo>
                    <a:pt x="2181" y="1"/>
                  </a:lnTo>
                  <a:lnTo>
                    <a:pt x="2198" y="1"/>
                  </a:lnTo>
                  <a:lnTo>
                    <a:pt x="2215" y="9"/>
                  </a:lnTo>
                  <a:lnTo>
                    <a:pt x="2231" y="17"/>
                  </a:lnTo>
                  <a:lnTo>
                    <a:pt x="2248" y="26"/>
                  </a:lnTo>
                  <a:lnTo>
                    <a:pt x="2265" y="34"/>
                  </a:lnTo>
                  <a:lnTo>
                    <a:pt x="2281" y="34"/>
                  </a:lnTo>
                  <a:lnTo>
                    <a:pt x="2290" y="43"/>
                  </a:lnTo>
                  <a:lnTo>
                    <a:pt x="2306" y="51"/>
                  </a:lnTo>
                  <a:lnTo>
                    <a:pt x="2323" y="68"/>
                  </a:lnTo>
                  <a:lnTo>
                    <a:pt x="2340" y="76"/>
                  </a:lnTo>
                  <a:lnTo>
                    <a:pt x="2348" y="84"/>
                  </a:lnTo>
                  <a:lnTo>
                    <a:pt x="2365" y="93"/>
                  </a:lnTo>
                  <a:lnTo>
                    <a:pt x="2373" y="101"/>
                  </a:lnTo>
                  <a:lnTo>
                    <a:pt x="2390" y="118"/>
                  </a:lnTo>
                  <a:lnTo>
                    <a:pt x="2398" y="126"/>
                  </a:lnTo>
                  <a:lnTo>
                    <a:pt x="2415" y="134"/>
                  </a:lnTo>
                  <a:lnTo>
                    <a:pt x="2423" y="151"/>
                  </a:lnTo>
                  <a:lnTo>
                    <a:pt x="2440" y="159"/>
                  </a:lnTo>
                  <a:lnTo>
                    <a:pt x="2448" y="176"/>
                  </a:lnTo>
                  <a:lnTo>
                    <a:pt x="2457" y="185"/>
                  </a:lnTo>
                  <a:lnTo>
                    <a:pt x="2465" y="201"/>
                  </a:lnTo>
                  <a:lnTo>
                    <a:pt x="2474" y="218"/>
                  </a:lnTo>
                  <a:lnTo>
                    <a:pt x="2482" y="226"/>
                  </a:lnTo>
                  <a:lnTo>
                    <a:pt x="2490" y="243"/>
                  </a:lnTo>
                  <a:lnTo>
                    <a:pt x="2507" y="251"/>
                  </a:lnTo>
                  <a:lnTo>
                    <a:pt x="2515" y="268"/>
                  </a:lnTo>
                  <a:lnTo>
                    <a:pt x="2515" y="285"/>
                  </a:lnTo>
                  <a:lnTo>
                    <a:pt x="2524" y="301"/>
                  </a:lnTo>
                  <a:lnTo>
                    <a:pt x="2532" y="310"/>
                  </a:lnTo>
                  <a:lnTo>
                    <a:pt x="2540" y="327"/>
                  </a:lnTo>
                  <a:lnTo>
                    <a:pt x="2549" y="343"/>
                  </a:lnTo>
                  <a:lnTo>
                    <a:pt x="2557" y="377"/>
                  </a:lnTo>
                  <a:lnTo>
                    <a:pt x="2574" y="402"/>
                  </a:lnTo>
                  <a:lnTo>
                    <a:pt x="2582" y="435"/>
                  </a:lnTo>
                  <a:lnTo>
                    <a:pt x="2590" y="469"/>
                  </a:lnTo>
                  <a:lnTo>
                    <a:pt x="2599" y="502"/>
                  </a:lnTo>
                  <a:lnTo>
                    <a:pt x="2607" y="535"/>
                  </a:lnTo>
                  <a:lnTo>
                    <a:pt x="2607" y="569"/>
                  </a:lnTo>
                  <a:lnTo>
                    <a:pt x="2616" y="602"/>
                  </a:lnTo>
                  <a:lnTo>
                    <a:pt x="2616" y="636"/>
                  </a:lnTo>
                  <a:lnTo>
                    <a:pt x="2616" y="669"/>
                  </a:lnTo>
                  <a:lnTo>
                    <a:pt x="2616" y="702"/>
                  </a:lnTo>
                  <a:lnTo>
                    <a:pt x="2616" y="736"/>
                  </a:lnTo>
                  <a:lnTo>
                    <a:pt x="2616" y="911"/>
                  </a:lnTo>
                  <a:lnTo>
                    <a:pt x="2616" y="945"/>
                  </a:lnTo>
                  <a:lnTo>
                    <a:pt x="2616" y="978"/>
                  </a:lnTo>
                  <a:lnTo>
                    <a:pt x="2616" y="1012"/>
                  </a:lnTo>
                  <a:lnTo>
                    <a:pt x="2616" y="1045"/>
                  </a:lnTo>
                  <a:lnTo>
                    <a:pt x="2616" y="1078"/>
                  </a:lnTo>
                  <a:lnTo>
                    <a:pt x="2616" y="1112"/>
                  </a:lnTo>
                  <a:lnTo>
                    <a:pt x="2616" y="1145"/>
                  </a:lnTo>
                  <a:lnTo>
                    <a:pt x="2607" y="1179"/>
                  </a:lnTo>
                  <a:lnTo>
                    <a:pt x="2607" y="1195"/>
                  </a:lnTo>
                  <a:lnTo>
                    <a:pt x="2607" y="1212"/>
                  </a:lnTo>
                  <a:lnTo>
                    <a:pt x="2599" y="1246"/>
                  </a:lnTo>
                  <a:lnTo>
                    <a:pt x="2599" y="1279"/>
                  </a:lnTo>
                  <a:lnTo>
                    <a:pt x="2590" y="1304"/>
                  </a:lnTo>
                  <a:lnTo>
                    <a:pt x="2582" y="1337"/>
                  </a:lnTo>
                  <a:lnTo>
                    <a:pt x="2574" y="1371"/>
                  </a:lnTo>
                  <a:lnTo>
                    <a:pt x="2565" y="1396"/>
                  </a:lnTo>
                  <a:lnTo>
                    <a:pt x="2557" y="1421"/>
                  </a:lnTo>
                  <a:lnTo>
                    <a:pt x="2549" y="1454"/>
                  </a:lnTo>
                  <a:lnTo>
                    <a:pt x="2524" y="1479"/>
                  </a:lnTo>
                  <a:lnTo>
                    <a:pt x="2515" y="1504"/>
                  </a:lnTo>
                  <a:lnTo>
                    <a:pt x="2507" y="1530"/>
                  </a:lnTo>
                  <a:lnTo>
                    <a:pt x="2490" y="1555"/>
                  </a:lnTo>
                  <a:lnTo>
                    <a:pt x="2482" y="1580"/>
                  </a:lnTo>
                  <a:lnTo>
                    <a:pt x="2474" y="1596"/>
                  </a:lnTo>
                  <a:lnTo>
                    <a:pt x="2465" y="1621"/>
                  </a:lnTo>
                  <a:lnTo>
                    <a:pt x="2457" y="1646"/>
                  </a:lnTo>
                  <a:lnTo>
                    <a:pt x="2440" y="1688"/>
                  </a:lnTo>
                  <a:lnTo>
                    <a:pt x="2415" y="1722"/>
                  </a:lnTo>
                  <a:lnTo>
                    <a:pt x="2415" y="1730"/>
                  </a:lnTo>
                  <a:lnTo>
                    <a:pt x="2398" y="1763"/>
                  </a:lnTo>
                  <a:lnTo>
                    <a:pt x="2373" y="1805"/>
                  </a:lnTo>
                  <a:lnTo>
                    <a:pt x="2357" y="1847"/>
                  </a:lnTo>
                  <a:lnTo>
                    <a:pt x="2331" y="1880"/>
                  </a:lnTo>
                  <a:lnTo>
                    <a:pt x="2306" y="1922"/>
                  </a:lnTo>
                  <a:lnTo>
                    <a:pt x="2281" y="1964"/>
                  </a:lnTo>
                  <a:lnTo>
                    <a:pt x="2265" y="1997"/>
                  </a:lnTo>
                  <a:lnTo>
                    <a:pt x="2240" y="2039"/>
                  </a:lnTo>
                  <a:lnTo>
                    <a:pt x="2215" y="2073"/>
                  </a:lnTo>
                  <a:lnTo>
                    <a:pt x="2189" y="2114"/>
                  </a:lnTo>
                  <a:lnTo>
                    <a:pt x="2156" y="2148"/>
                  </a:lnTo>
                  <a:lnTo>
                    <a:pt x="2131" y="2181"/>
                  </a:lnTo>
                  <a:lnTo>
                    <a:pt x="2106" y="2223"/>
                  </a:lnTo>
                  <a:lnTo>
                    <a:pt x="2081" y="2256"/>
                  </a:lnTo>
                  <a:lnTo>
                    <a:pt x="2081" y="2256"/>
                  </a:lnTo>
                  <a:lnTo>
                    <a:pt x="2056" y="2290"/>
                  </a:lnTo>
                  <a:lnTo>
                    <a:pt x="2022" y="2323"/>
                  </a:lnTo>
                  <a:lnTo>
                    <a:pt x="1997" y="2357"/>
                  </a:lnTo>
                  <a:lnTo>
                    <a:pt x="1964" y="2390"/>
                  </a:lnTo>
                  <a:lnTo>
                    <a:pt x="1939" y="2423"/>
                  </a:lnTo>
                  <a:lnTo>
                    <a:pt x="1905" y="2457"/>
                  </a:lnTo>
                  <a:lnTo>
                    <a:pt x="1880" y="2490"/>
                  </a:lnTo>
                  <a:lnTo>
                    <a:pt x="1847" y="2524"/>
                  </a:lnTo>
                  <a:lnTo>
                    <a:pt x="1822" y="2557"/>
                  </a:lnTo>
                  <a:lnTo>
                    <a:pt x="1788" y="2591"/>
                  </a:lnTo>
                  <a:lnTo>
                    <a:pt x="1755" y="2624"/>
                  </a:lnTo>
                  <a:lnTo>
                    <a:pt x="1730" y="2657"/>
                  </a:lnTo>
                  <a:lnTo>
                    <a:pt x="1672" y="2724"/>
                  </a:lnTo>
                  <a:lnTo>
                    <a:pt x="1605" y="2783"/>
                  </a:lnTo>
                  <a:lnTo>
                    <a:pt x="1471" y="2791"/>
                  </a:lnTo>
                  <a:lnTo>
                    <a:pt x="1471" y="2649"/>
                  </a:lnTo>
                  <a:lnTo>
                    <a:pt x="1530" y="2591"/>
                  </a:lnTo>
                  <a:lnTo>
                    <a:pt x="1580" y="2524"/>
                  </a:lnTo>
                  <a:lnTo>
                    <a:pt x="1613" y="2490"/>
                  </a:lnTo>
                  <a:lnTo>
                    <a:pt x="1638" y="2457"/>
                  </a:lnTo>
                  <a:lnTo>
                    <a:pt x="1663" y="2423"/>
                  </a:lnTo>
                  <a:lnTo>
                    <a:pt x="1688" y="2390"/>
                  </a:lnTo>
                  <a:lnTo>
                    <a:pt x="1713" y="2357"/>
                  </a:lnTo>
                  <a:lnTo>
                    <a:pt x="1747" y="2323"/>
                  </a:lnTo>
                  <a:lnTo>
                    <a:pt x="1772" y="2290"/>
                  </a:lnTo>
                  <a:lnTo>
                    <a:pt x="1797" y="2256"/>
                  </a:lnTo>
                  <a:lnTo>
                    <a:pt x="1822" y="2223"/>
                  </a:lnTo>
                  <a:lnTo>
                    <a:pt x="1847" y="2190"/>
                  </a:lnTo>
                  <a:lnTo>
                    <a:pt x="1872" y="2148"/>
                  </a:lnTo>
                  <a:lnTo>
                    <a:pt x="1897" y="2114"/>
                  </a:lnTo>
                  <a:lnTo>
                    <a:pt x="1897" y="2114"/>
                  </a:lnTo>
                  <a:lnTo>
                    <a:pt x="1922" y="2081"/>
                  </a:lnTo>
                  <a:lnTo>
                    <a:pt x="1939" y="2047"/>
                  </a:lnTo>
                  <a:lnTo>
                    <a:pt x="1964" y="2014"/>
                  </a:lnTo>
                  <a:lnTo>
                    <a:pt x="1989" y="1972"/>
                  </a:lnTo>
                  <a:lnTo>
                    <a:pt x="2014" y="1939"/>
                  </a:lnTo>
                  <a:lnTo>
                    <a:pt x="2031" y="1905"/>
                  </a:lnTo>
                  <a:lnTo>
                    <a:pt x="2056" y="1864"/>
                  </a:lnTo>
                  <a:lnTo>
                    <a:pt x="2073" y="1830"/>
                  </a:lnTo>
                  <a:lnTo>
                    <a:pt x="2098" y="1797"/>
                  </a:lnTo>
                  <a:lnTo>
                    <a:pt x="2114" y="1755"/>
                  </a:lnTo>
                  <a:lnTo>
                    <a:pt x="2139" y="1722"/>
                  </a:lnTo>
                  <a:lnTo>
                    <a:pt x="2156" y="1688"/>
                  </a:lnTo>
                  <a:lnTo>
                    <a:pt x="2173" y="1646"/>
                  </a:lnTo>
                  <a:lnTo>
                    <a:pt x="2189" y="1613"/>
                  </a:lnTo>
                  <a:lnTo>
                    <a:pt x="2189" y="1613"/>
                  </a:lnTo>
                  <a:lnTo>
                    <a:pt x="2206" y="1580"/>
                  </a:lnTo>
                  <a:lnTo>
                    <a:pt x="2223" y="1538"/>
                  </a:lnTo>
                  <a:lnTo>
                    <a:pt x="2223" y="1538"/>
                  </a:lnTo>
                  <a:lnTo>
                    <a:pt x="2231" y="1521"/>
                  </a:lnTo>
                  <a:lnTo>
                    <a:pt x="2240" y="1504"/>
                  </a:lnTo>
                  <a:lnTo>
                    <a:pt x="2240" y="1504"/>
                  </a:lnTo>
                  <a:lnTo>
                    <a:pt x="2248" y="1488"/>
                  </a:lnTo>
                  <a:lnTo>
                    <a:pt x="2256" y="1463"/>
                  </a:lnTo>
                  <a:lnTo>
                    <a:pt x="2265" y="1446"/>
                  </a:lnTo>
                  <a:lnTo>
                    <a:pt x="2273" y="1421"/>
                  </a:lnTo>
                  <a:lnTo>
                    <a:pt x="2281" y="1396"/>
                  </a:lnTo>
                  <a:lnTo>
                    <a:pt x="2281" y="1379"/>
                  </a:lnTo>
                  <a:lnTo>
                    <a:pt x="2290" y="1354"/>
                  </a:lnTo>
                  <a:lnTo>
                    <a:pt x="2298" y="1329"/>
                  </a:lnTo>
                  <a:lnTo>
                    <a:pt x="2306" y="1296"/>
                  </a:lnTo>
                  <a:lnTo>
                    <a:pt x="2315" y="1271"/>
                  </a:lnTo>
                  <a:lnTo>
                    <a:pt x="2315" y="1246"/>
                  </a:lnTo>
                  <a:lnTo>
                    <a:pt x="2323" y="1220"/>
                  </a:lnTo>
                  <a:lnTo>
                    <a:pt x="2331" y="1187"/>
                  </a:lnTo>
                  <a:lnTo>
                    <a:pt x="2331" y="1162"/>
                  </a:lnTo>
                  <a:lnTo>
                    <a:pt x="2331" y="1145"/>
                  </a:lnTo>
                  <a:lnTo>
                    <a:pt x="2331" y="1129"/>
                  </a:lnTo>
                  <a:lnTo>
                    <a:pt x="2340" y="1103"/>
                  </a:lnTo>
                  <a:lnTo>
                    <a:pt x="2340" y="1070"/>
                  </a:lnTo>
                  <a:lnTo>
                    <a:pt x="2340" y="1045"/>
                  </a:lnTo>
                  <a:lnTo>
                    <a:pt x="2340" y="1012"/>
                  </a:lnTo>
                  <a:lnTo>
                    <a:pt x="2340" y="987"/>
                  </a:lnTo>
                  <a:lnTo>
                    <a:pt x="2340" y="953"/>
                  </a:lnTo>
                  <a:lnTo>
                    <a:pt x="2340" y="928"/>
                  </a:lnTo>
                  <a:lnTo>
                    <a:pt x="2340" y="895"/>
                  </a:lnTo>
                  <a:lnTo>
                    <a:pt x="2340" y="861"/>
                  </a:lnTo>
                  <a:lnTo>
                    <a:pt x="2340" y="694"/>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247;p14">
              <a:extLst>
                <a:ext uri="{FF2B5EF4-FFF2-40B4-BE49-F238E27FC236}">
                  <a16:creationId xmlns:a16="http://schemas.microsoft.com/office/drawing/2014/main" id="{DDAA1A70-95FB-2705-C3A0-AAC591C37F48}"/>
                </a:ext>
              </a:extLst>
            </p:cNvPr>
            <p:cNvSpPr/>
            <p:nvPr/>
          </p:nvSpPr>
          <p:spPr>
            <a:xfrm>
              <a:off x="5783933" y="4648617"/>
              <a:ext cx="115032" cy="73399"/>
            </a:xfrm>
            <a:custGeom>
              <a:avLst/>
              <a:gdLst/>
              <a:ahLst/>
              <a:cxnLst/>
              <a:rect l="l" t="t" r="r" b="b"/>
              <a:pathLst>
                <a:path w="2332" h="1488" extrusionOk="0">
                  <a:moveTo>
                    <a:pt x="535" y="602"/>
                  </a:moveTo>
                  <a:lnTo>
                    <a:pt x="535" y="602"/>
                  </a:lnTo>
                  <a:lnTo>
                    <a:pt x="518" y="619"/>
                  </a:lnTo>
                  <a:lnTo>
                    <a:pt x="510" y="627"/>
                  </a:lnTo>
                  <a:lnTo>
                    <a:pt x="510" y="627"/>
                  </a:lnTo>
                  <a:lnTo>
                    <a:pt x="502" y="635"/>
                  </a:lnTo>
                  <a:lnTo>
                    <a:pt x="485" y="652"/>
                  </a:lnTo>
                  <a:lnTo>
                    <a:pt x="485" y="652"/>
                  </a:lnTo>
                  <a:lnTo>
                    <a:pt x="477" y="660"/>
                  </a:lnTo>
                  <a:lnTo>
                    <a:pt x="468" y="669"/>
                  </a:lnTo>
                  <a:lnTo>
                    <a:pt x="468" y="669"/>
                  </a:lnTo>
                  <a:lnTo>
                    <a:pt x="460" y="677"/>
                  </a:lnTo>
                  <a:lnTo>
                    <a:pt x="451" y="694"/>
                  </a:lnTo>
                  <a:lnTo>
                    <a:pt x="451" y="694"/>
                  </a:lnTo>
                  <a:lnTo>
                    <a:pt x="443" y="702"/>
                  </a:lnTo>
                  <a:lnTo>
                    <a:pt x="443" y="702"/>
                  </a:lnTo>
                  <a:lnTo>
                    <a:pt x="426" y="711"/>
                  </a:lnTo>
                  <a:lnTo>
                    <a:pt x="426" y="711"/>
                  </a:lnTo>
                  <a:lnTo>
                    <a:pt x="418" y="727"/>
                  </a:lnTo>
                  <a:lnTo>
                    <a:pt x="418" y="727"/>
                  </a:lnTo>
                  <a:lnTo>
                    <a:pt x="410" y="736"/>
                  </a:lnTo>
                  <a:lnTo>
                    <a:pt x="410" y="736"/>
                  </a:lnTo>
                  <a:lnTo>
                    <a:pt x="410" y="744"/>
                  </a:lnTo>
                  <a:lnTo>
                    <a:pt x="410" y="744"/>
                  </a:lnTo>
                  <a:lnTo>
                    <a:pt x="401" y="752"/>
                  </a:lnTo>
                  <a:lnTo>
                    <a:pt x="401" y="752"/>
                  </a:lnTo>
                  <a:lnTo>
                    <a:pt x="393" y="761"/>
                  </a:lnTo>
                  <a:lnTo>
                    <a:pt x="393" y="752"/>
                  </a:lnTo>
                  <a:lnTo>
                    <a:pt x="385" y="769"/>
                  </a:lnTo>
                  <a:lnTo>
                    <a:pt x="385" y="761"/>
                  </a:lnTo>
                  <a:lnTo>
                    <a:pt x="385" y="769"/>
                  </a:lnTo>
                  <a:lnTo>
                    <a:pt x="385" y="769"/>
                  </a:lnTo>
                  <a:lnTo>
                    <a:pt x="385" y="777"/>
                  </a:lnTo>
                  <a:lnTo>
                    <a:pt x="385" y="769"/>
                  </a:lnTo>
                  <a:lnTo>
                    <a:pt x="385" y="777"/>
                  </a:lnTo>
                  <a:lnTo>
                    <a:pt x="385" y="769"/>
                  </a:lnTo>
                  <a:lnTo>
                    <a:pt x="385" y="786"/>
                  </a:lnTo>
                  <a:lnTo>
                    <a:pt x="385" y="777"/>
                  </a:lnTo>
                  <a:lnTo>
                    <a:pt x="385" y="786"/>
                  </a:lnTo>
                  <a:lnTo>
                    <a:pt x="385" y="777"/>
                  </a:lnTo>
                  <a:lnTo>
                    <a:pt x="385" y="786"/>
                  </a:lnTo>
                  <a:lnTo>
                    <a:pt x="385" y="777"/>
                  </a:lnTo>
                  <a:lnTo>
                    <a:pt x="385" y="794"/>
                  </a:lnTo>
                  <a:lnTo>
                    <a:pt x="385" y="786"/>
                  </a:lnTo>
                  <a:lnTo>
                    <a:pt x="385" y="794"/>
                  </a:lnTo>
                  <a:lnTo>
                    <a:pt x="385" y="786"/>
                  </a:lnTo>
                  <a:lnTo>
                    <a:pt x="385" y="794"/>
                  </a:lnTo>
                  <a:lnTo>
                    <a:pt x="385" y="786"/>
                  </a:lnTo>
                  <a:lnTo>
                    <a:pt x="385" y="786"/>
                  </a:lnTo>
                  <a:lnTo>
                    <a:pt x="385" y="786"/>
                  </a:lnTo>
                  <a:lnTo>
                    <a:pt x="385" y="794"/>
                  </a:lnTo>
                  <a:lnTo>
                    <a:pt x="385" y="794"/>
                  </a:lnTo>
                  <a:lnTo>
                    <a:pt x="385" y="794"/>
                  </a:lnTo>
                  <a:lnTo>
                    <a:pt x="385" y="794"/>
                  </a:lnTo>
                  <a:lnTo>
                    <a:pt x="385" y="794"/>
                  </a:lnTo>
                  <a:lnTo>
                    <a:pt x="385" y="794"/>
                  </a:lnTo>
                  <a:lnTo>
                    <a:pt x="385" y="794"/>
                  </a:lnTo>
                  <a:lnTo>
                    <a:pt x="385" y="794"/>
                  </a:lnTo>
                  <a:lnTo>
                    <a:pt x="385" y="794"/>
                  </a:lnTo>
                  <a:lnTo>
                    <a:pt x="385" y="794"/>
                  </a:lnTo>
                  <a:lnTo>
                    <a:pt x="385" y="794"/>
                  </a:lnTo>
                  <a:lnTo>
                    <a:pt x="393" y="802"/>
                  </a:lnTo>
                  <a:lnTo>
                    <a:pt x="410" y="811"/>
                  </a:lnTo>
                  <a:lnTo>
                    <a:pt x="426" y="827"/>
                  </a:lnTo>
                  <a:lnTo>
                    <a:pt x="435" y="836"/>
                  </a:lnTo>
                  <a:lnTo>
                    <a:pt x="451" y="844"/>
                  </a:lnTo>
                  <a:lnTo>
                    <a:pt x="468" y="853"/>
                  </a:lnTo>
                  <a:lnTo>
                    <a:pt x="493" y="869"/>
                  </a:lnTo>
                  <a:lnTo>
                    <a:pt x="510" y="878"/>
                  </a:lnTo>
                  <a:lnTo>
                    <a:pt x="535" y="886"/>
                  </a:lnTo>
                  <a:lnTo>
                    <a:pt x="560" y="894"/>
                  </a:lnTo>
                  <a:lnTo>
                    <a:pt x="560" y="894"/>
                  </a:lnTo>
                  <a:lnTo>
                    <a:pt x="585" y="911"/>
                  </a:lnTo>
                  <a:lnTo>
                    <a:pt x="610" y="919"/>
                  </a:lnTo>
                  <a:lnTo>
                    <a:pt x="635" y="928"/>
                  </a:lnTo>
                  <a:lnTo>
                    <a:pt x="635" y="928"/>
                  </a:lnTo>
                  <a:lnTo>
                    <a:pt x="669" y="936"/>
                  </a:lnTo>
                  <a:lnTo>
                    <a:pt x="694" y="944"/>
                  </a:lnTo>
                  <a:lnTo>
                    <a:pt x="719" y="953"/>
                  </a:lnTo>
                  <a:lnTo>
                    <a:pt x="752" y="961"/>
                  </a:lnTo>
                  <a:lnTo>
                    <a:pt x="786" y="970"/>
                  </a:lnTo>
                  <a:lnTo>
                    <a:pt x="811" y="978"/>
                  </a:lnTo>
                  <a:lnTo>
                    <a:pt x="844" y="986"/>
                  </a:lnTo>
                  <a:lnTo>
                    <a:pt x="878" y="995"/>
                  </a:lnTo>
                  <a:lnTo>
                    <a:pt x="911" y="1003"/>
                  </a:lnTo>
                  <a:lnTo>
                    <a:pt x="944" y="1011"/>
                  </a:lnTo>
                  <a:lnTo>
                    <a:pt x="978" y="1011"/>
                  </a:lnTo>
                  <a:lnTo>
                    <a:pt x="1011" y="1020"/>
                  </a:lnTo>
                  <a:lnTo>
                    <a:pt x="1045" y="1020"/>
                  </a:lnTo>
                  <a:lnTo>
                    <a:pt x="1078" y="1020"/>
                  </a:lnTo>
                  <a:lnTo>
                    <a:pt x="1120" y="1020"/>
                  </a:lnTo>
                  <a:lnTo>
                    <a:pt x="1153" y="1020"/>
                  </a:lnTo>
                  <a:lnTo>
                    <a:pt x="1187" y="1020"/>
                  </a:lnTo>
                  <a:lnTo>
                    <a:pt x="1228" y="1020"/>
                  </a:lnTo>
                  <a:lnTo>
                    <a:pt x="1287" y="1020"/>
                  </a:lnTo>
                  <a:lnTo>
                    <a:pt x="1387" y="1028"/>
                  </a:lnTo>
                  <a:lnTo>
                    <a:pt x="1487" y="1036"/>
                  </a:lnTo>
                  <a:lnTo>
                    <a:pt x="1596" y="1045"/>
                  </a:lnTo>
                  <a:lnTo>
                    <a:pt x="1796" y="1053"/>
                  </a:lnTo>
                  <a:lnTo>
                    <a:pt x="1897" y="1061"/>
                  </a:lnTo>
                  <a:lnTo>
                    <a:pt x="2005" y="1070"/>
                  </a:lnTo>
                  <a:lnTo>
                    <a:pt x="2189" y="1270"/>
                  </a:lnTo>
                  <a:lnTo>
                    <a:pt x="2055" y="1487"/>
                  </a:lnTo>
                  <a:lnTo>
                    <a:pt x="1237" y="1487"/>
                  </a:lnTo>
                  <a:lnTo>
                    <a:pt x="1195" y="1487"/>
                  </a:lnTo>
                  <a:lnTo>
                    <a:pt x="1153" y="1487"/>
                  </a:lnTo>
                  <a:lnTo>
                    <a:pt x="1111" y="1487"/>
                  </a:lnTo>
                  <a:lnTo>
                    <a:pt x="1070" y="1487"/>
                  </a:lnTo>
                  <a:lnTo>
                    <a:pt x="1028" y="1487"/>
                  </a:lnTo>
                  <a:lnTo>
                    <a:pt x="986" y="1479"/>
                  </a:lnTo>
                  <a:lnTo>
                    <a:pt x="944" y="1471"/>
                  </a:lnTo>
                  <a:lnTo>
                    <a:pt x="911" y="1471"/>
                  </a:lnTo>
                  <a:lnTo>
                    <a:pt x="869" y="1462"/>
                  </a:lnTo>
                  <a:lnTo>
                    <a:pt x="827" y="1454"/>
                  </a:lnTo>
                  <a:lnTo>
                    <a:pt x="786" y="1446"/>
                  </a:lnTo>
                  <a:lnTo>
                    <a:pt x="752" y="1437"/>
                  </a:lnTo>
                  <a:lnTo>
                    <a:pt x="710" y="1429"/>
                  </a:lnTo>
                  <a:lnTo>
                    <a:pt x="677" y="1412"/>
                  </a:lnTo>
                  <a:lnTo>
                    <a:pt x="635" y="1404"/>
                  </a:lnTo>
                  <a:lnTo>
                    <a:pt x="602" y="1396"/>
                  </a:lnTo>
                  <a:lnTo>
                    <a:pt x="560" y="1387"/>
                  </a:lnTo>
                  <a:lnTo>
                    <a:pt x="560" y="1387"/>
                  </a:lnTo>
                  <a:lnTo>
                    <a:pt x="535" y="1371"/>
                  </a:lnTo>
                  <a:lnTo>
                    <a:pt x="502" y="1354"/>
                  </a:lnTo>
                  <a:lnTo>
                    <a:pt x="468" y="1345"/>
                  </a:lnTo>
                  <a:lnTo>
                    <a:pt x="435" y="1329"/>
                  </a:lnTo>
                  <a:lnTo>
                    <a:pt x="401" y="1312"/>
                  </a:lnTo>
                  <a:lnTo>
                    <a:pt x="368" y="1295"/>
                  </a:lnTo>
                  <a:lnTo>
                    <a:pt x="335" y="1279"/>
                  </a:lnTo>
                  <a:lnTo>
                    <a:pt x="309" y="1262"/>
                  </a:lnTo>
                  <a:lnTo>
                    <a:pt x="276" y="1245"/>
                  </a:lnTo>
                  <a:lnTo>
                    <a:pt x="251" y="1220"/>
                  </a:lnTo>
                  <a:lnTo>
                    <a:pt x="218" y="1203"/>
                  </a:lnTo>
                  <a:lnTo>
                    <a:pt x="192" y="1178"/>
                  </a:lnTo>
                  <a:lnTo>
                    <a:pt x="167" y="1153"/>
                  </a:lnTo>
                  <a:lnTo>
                    <a:pt x="151" y="1145"/>
                  </a:lnTo>
                  <a:lnTo>
                    <a:pt x="142" y="1128"/>
                  </a:lnTo>
                  <a:lnTo>
                    <a:pt x="126" y="1120"/>
                  </a:lnTo>
                  <a:lnTo>
                    <a:pt x="117" y="1103"/>
                  </a:lnTo>
                  <a:lnTo>
                    <a:pt x="109" y="1095"/>
                  </a:lnTo>
                  <a:lnTo>
                    <a:pt x="92" y="1078"/>
                  </a:lnTo>
                  <a:lnTo>
                    <a:pt x="84" y="1070"/>
                  </a:lnTo>
                  <a:lnTo>
                    <a:pt x="76" y="1053"/>
                  </a:lnTo>
                  <a:lnTo>
                    <a:pt x="67" y="1036"/>
                  </a:lnTo>
                  <a:lnTo>
                    <a:pt x="59" y="1020"/>
                  </a:lnTo>
                  <a:lnTo>
                    <a:pt x="42" y="1003"/>
                  </a:lnTo>
                  <a:lnTo>
                    <a:pt x="34" y="986"/>
                  </a:lnTo>
                  <a:lnTo>
                    <a:pt x="25" y="970"/>
                  </a:lnTo>
                  <a:lnTo>
                    <a:pt x="25" y="953"/>
                  </a:lnTo>
                  <a:lnTo>
                    <a:pt x="17" y="936"/>
                  </a:lnTo>
                  <a:lnTo>
                    <a:pt x="9" y="919"/>
                  </a:lnTo>
                  <a:lnTo>
                    <a:pt x="0" y="903"/>
                  </a:lnTo>
                  <a:lnTo>
                    <a:pt x="0" y="886"/>
                  </a:lnTo>
                  <a:lnTo>
                    <a:pt x="0" y="861"/>
                  </a:lnTo>
                  <a:lnTo>
                    <a:pt x="0" y="844"/>
                  </a:lnTo>
                  <a:lnTo>
                    <a:pt x="0" y="827"/>
                  </a:lnTo>
                  <a:lnTo>
                    <a:pt x="0" y="761"/>
                  </a:lnTo>
                  <a:lnTo>
                    <a:pt x="0" y="744"/>
                  </a:lnTo>
                  <a:lnTo>
                    <a:pt x="0" y="727"/>
                  </a:lnTo>
                  <a:lnTo>
                    <a:pt x="0" y="702"/>
                  </a:lnTo>
                  <a:lnTo>
                    <a:pt x="0" y="685"/>
                  </a:lnTo>
                  <a:lnTo>
                    <a:pt x="9" y="669"/>
                  </a:lnTo>
                  <a:lnTo>
                    <a:pt x="17" y="644"/>
                  </a:lnTo>
                  <a:lnTo>
                    <a:pt x="25" y="627"/>
                  </a:lnTo>
                  <a:lnTo>
                    <a:pt x="34" y="610"/>
                  </a:lnTo>
                  <a:lnTo>
                    <a:pt x="42" y="594"/>
                  </a:lnTo>
                  <a:lnTo>
                    <a:pt x="50" y="577"/>
                  </a:lnTo>
                  <a:lnTo>
                    <a:pt x="59" y="560"/>
                  </a:lnTo>
                  <a:lnTo>
                    <a:pt x="67" y="543"/>
                  </a:lnTo>
                  <a:lnTo>
                    <a:pt x="76" y="527"/>
                  </a:lnTo>
                  <a:lnTo>
                    <a:pt x="92" y="510"/>
                  </a:lnTo>
                  <a:lnTo>
                    <a:pt x="101" y="493"/>
                  </a:lnTo>
                  <a:lnTo>
                    <a:pt x="117" y="477"/>
                  </a:lnTo>
                  <a:lnTo>
                    <a:pt x="126" y="468"/>
                  </a:lnTo>
                  <a:lnTo>
                    <a:pt x="142" y="452"/>
                  </a:lnTo>
                  <a:lnTo>
                    <a:pt x="151" y="435"/>
                  </a:lnTo>
                  <a:lnTo>
                    <a:pt x="167" y="418"/>
                  </a:lnTo>
                  <a:lnTo>
                    <a:pt x="184" y="410"/>
                  </a:lnTo>
                  <a:lnTo>
                    <a:pt x="184" y="410"/>
                  </a:lnTo>
                  <a:lnTo>
                    <a:pt x="201" y="393"/>
                  </a:lnTo>
                  <a:lnTo>
                    <a:pt x="218" y="376"/>
                  </a:lnTo>
                  <a:lnTo>
                    <a:pt x="234" y="368"/>
                  </a:lnTo>
                  <a:lnTo>
                    <a:pt x="251" y="351"/>
                  </a:lnTo>
                  <a:lnTo>
                    <a:pt x="268" y="343"/>
                  </a:lnTo>
                  <a:lnTo>
                    <a:pt x="284" y="326"/>
                  </a:lnTo>
                  <a:lnTo>
                    <a:pt x="301" y="318"/>
                  </a:lnTo>
                  <a:lnTo>
                    <a:pt x="318" y="301"/>
                  </a:lnTo>
                  <a:lnTo>
                    <a:pt x="335" y="293"/>
                  </a:lnTo>
                  <a:lnTo>
                    <a:pt x="360" y="276"/>
                  </a:lnTo>
                  <a:lnTo>
                    <a:pt x="376" y="268"/>
                  </a:lnTo>
                  <a:lnTo>
                    <a:pt x="401" y="251"/>
                  </a:lnTo>
                  <a:lnTo>
                    <a:pt x="418" y="243"/>
                  </a:lnTo>
                  <a:lnTo>
                    <a:pt x="443" y="226"/>
                  </a:lnTo>
                  <a:lnTo>
                    <a:pt x="468" y="218"/>
                  </a:lnTo>
                  <a:lnTo>
                    <a:pt x="485" y="201"/>
                  </a:lnTo>
                  <a:lnTo>
                    <a:pt x="485" y="201"/>
                  </a:lnTo>
                  <a:lnTo>
                    <a:pt x="510" y="193"/>
                  </a:lnTo>
                  <a:lnTo>
                    <a:pt x="560" y="176"/>
                  </a:lnTo>
                  <a:lnTo>
                    <a:pt x="610" y="126"/>
                  </a:lnTo>
                  <a:lnTo>
                    <a:pt x="669" y="101"/>
                  </a:lnTo>
                  <a:lnTo>
                    <a:pt x="694" y="92"/>
                  </a:lnTo>
                  <a:lnTo>
                    <a:pt x="719" y="84"/>
                  </a:lnTo>
                  <a:lnTo>
                    <a:pt x="744" y="76"/>
                  </a:lnTo>
                  <a:lnTo>
                    <a:pt x="769" y="67"/>
                  </a:lnTo>
                  <a:lnTo>
                    <a:pt x="794" y="59"/>
                  </a:lnTo>
                  <a:lnTo>
                    <a:pt x="827" y="51"/>
                  </a:lnTo>
                  <a:lnTo>
                    <a:pt x="852" y="42"/>
                  </a:lnTo>
                  <a:lnTo>
                    <a:pt x="878" y="34"/>
                  </a:lnTo>
                  <a:lnTo>
                    <a:pt x="903" y="26"/>
                  </a:lnTo>
                  <a:lnTo>
                    <a:pt x="928" y="26"/>
                  </a:lnTo>
                  <a:lnTo>
                    <a:pt x="953" y="17"/>
                  </a:lnTo>
                  <a:lnTo>
                    <a:pt x="978" y="9"/>
                  </a:lnTo>
                  <a:lnTo>
                    <a:pt x="1003" y="0"/>
                  </a:lnTo>
                  <a:lnTo>
                    <a:pt x="1028" y="0"/>
                  </a:lnTo>
                  <a:lnTo>
                    <a:pt x="1053" y="0"/>
                  </a:lnTo>
                  <a:lnTo>
                    <a:pt x="1078" y="0"/>
                  </a:lnTo>
                  <a:lnTo>
                    <a:pt x="1111" y="0"/>
                  </a:lnTo>
                  <a:lnTo>
                    <a:pt x="1136" y="0"/>
                  </a:lnTo>
                  <a:lnTo>
                    <a:pt x="1153" y="0"/>
                  </a:lnTo>
                  <a:lnTo>
                    <a:pt x="1162" y="0"/>
                  </a:lnTo>
                  <a:lnTo>
                    <a:pt x="1187" y="0"/>
                  </a:lnTo>
                  <a:lnTo>
                    <a:pt x="1212" y="0"/>
                  </a:lnTo>
                  <a:lnTo>
                    <a:pt x="1237" y="0"/>
                  </a:lnTo>
                  <a:lnTo>
                    <a:pt x="1287" y="0"/>
                  </a:lnTo>
                  <a:lnTo>
                    <a:pt x="1337" y="0"/>
                  </a:lnTo>
                  <a:lnTo>
                    <a:pt x="1537" y="0"/>
                  </a:lnTo>
                  <a:lnTo>
                    <a:pt x="1588" y="0"/>
                  </a:lnTo>
                  <a:lnTo>
                    <a:pt x="1638" y="0"/>
                  </a:lnTo>
                  <a:lnTo>
                    <a:pt x="1688" y="0"/>
                  </a:lnTo>
                  <a:lnTo>
                    <a:pt x="1738" y="0"/>
                  </a:lnTo>
                  <a:lnTo>
                    <a:pt x="1788" y="0"/>
                  </a:lnTo>
                  <a:lnTo>
                    <a:pt x="1830" y="9"/>
                  </a:lnTo>
                  <a:lnTo>
                    <a:pt x="1880" y="17"/>
                  </a:lnTo>
                  <a:lnTo>
                    <a:pt x="1930" y="26"/>
                  </a:lnTo>
                  <a:lnTo>
                    <a:pt x="1980" y="34"/>
                  </a:lnTo>
                  <a:lnTo>
                    <a:pt x="2030" y="42"/>
                  </a:lnTo>
                  <a:lnTo>
                    <a:pt x="2081" y="51"/>
                  </a:lnTo>
                  <a:lnTo>
                    <a:pt x="2131" y="59"/>
                  </a:lnTo>
                  <a:lnTo>
                    <a:pt x="2181" y="67"/>
                  </a:lnTo>
                  <a:lnTo>
                    <a:pt x="2231" y="84"/>
                  </a:lnTo>
                  <a:lnTo>
                    <a:pt x="2256" y="84"/>
                  </a:lnTo>
                  <a:lnTo>
                    <a:pt x="2273" y="84"/>
                  </a:lnTo>
                  <a:lnTo>
                    <a:pt x="2331" y="159"/>
                  </a:lnTo>
                  <a:lnTo>
                    <a:pt x="2256" y="218"/>
                  </a:lnTo>
                  <a:lnTo>
                    <a:pt x="2239" y="218"/>
                  </a:lnTo>
                  <a:lnTo>
                    <a:pt x="2206" y="218"/>
                  </a:lnTo>
                  <a:lnTo>
                    <a:pt x="2156" y="218"/>
                  </a:lnTo>
                  <a:lnTo>
                    <a:pt x="2106" y="218"/>
                  </a:lnTo>
                  <a:lnTo>
                    <a:pt x="2064" y="218"/>
                  </a:lnTo>
                  <a:lnTo>
                    <a:pt x="2014" y="218"/>
                  </a:lnTo>
                  <a:lnTo>
                    <a:pt x="1964" y="218"/>
                  </a:lnTo>
                  <a:lnTo>
                    <a:pt x="1913" y="218"/>
                  </a:lnTo>
                  <a:lnTo>
                    <a:pt x="1680" y="218"/>
                  </a:lnTo>
                  <a:lnTo>
                    <a:pt x="1629" y="218"/>
                  </a:lnTo>
                  <a:lnTo>
                    <a:pt x="1588" y="218"/>
                  </a:lnTo>
                  <a:lnTo>
                    <a:pt x="1537" y="218"/>
                  </a:lnTo>
                  <a:lnTo>
                    <a:pt x="1496" y="226"/>
                  </a:lnTo>
                  <a:lnTo>
                    <a:pt x="1454" y="226"/>
                  </a:lnTo>
                  <a:lnTo>
                    <a:pt x="1404" y="234"/>
                  </a:lnTo>
                  <a:lnTo>
                    <a:pt x="1362" y="243"/>
                  </a:lnTo>
                  <a:lnTo>
                    <a:pt x="1320" y="251"/>
                  </a:lnTo>
                  <a:lnTo>
                    <a:pt x="1279" y="268"/>
                  </a:lnTo>
                  <a:lnTo>
                    <a:pt x="1253" y="268"/>
                  </a:lnTo>
                  <a:lnTo>
                    <a:pt x="1228" y="276"/>
                  </a:lnTo>
                  <a:lnTo>
                    <a:pt x="1212" y="284"/>
                  </a:lnTo>
                  <a:lnTo>
                    <a:pt x="1212" y="284"/>
                  </a:lnTo>
                  <a:lnTo>
                    <a:pt x="1195" y="284"/>
                  </a:lnTo>
                  <a:lnTo>
                    <a:pt x="1170" y="284"/>
                  </a:lnTo>
                  <a:lnTo>
                    <a:pt x="1153" y="293"/>
                  </a:lnTo>
                  <a:lnTo>
                    <a:pt x="1128" y="301"/>
                  </a:lnTo>
                  <a:lnTo>
                    <a:pt x="1111" y="310"/>
                  </a:lnTo>
                  <a:lnTo>
                    <a:pt x="1086" y="318"/>
                  </a:lnTo>
                  <a:lnTo>
                    <a:pt x="1070" y="326"/>
                  </a:lnTo>
                  <a:lnTo>
                    <a:pt x="1045" y="335"/>
                  </a:lnTo>
                  <a:lnTo>
                    <a:pt x="1028" y="343"/>
                  </a:lnTo>
                  <a:lnTo>
                    <a:pt x="1003" y="351"/>
                  </a:lnTo>
                  <a:lnTo>
                    <a:pt x="986" y="360"/>
                  </a:lnTo>
                  <a:lnTo>
                    <a:pt x="961" y="368"/>
                  </a:lnTo>
                  <a:lnTo>
                    <a:pt x="944" y="376"/>
                  </a:lnTo>
                  <a:lnTo>
                    <a:pt x="919" y="385"/>
                  </a:lnTo>
                  <a:lnTo>
                    <a:pt x="903" y="393"/>
                  </a:lnTo>
                  <a:lnTo>
                    <a:pt x="878" y="401"/>
                  </a:lnTo>
                  <a:lnTo>
                    <a:pt x="861" y="418"/>
                  </a:lnTo>
                  <a:lnTo>
                    <a:pt x="836" y="426"/>
                  </a:lnTo>
                  <a:lnTo>
                    <a:pt x="819" y="435"/>
                  </a:lnTo>
                  <a:lnTo>
                    <a:pt x="769" y="468"/>
                  </a:lnTo>
                  <a:lnTo>
                    <a:pt x="727" y="493"/>
                  </a:lnTo>
                  <a:lnTo>
                    <a:pt x="694" y="518"/>
                  </a:lnTo>
                  <a:lnTo>
                    <a:pt x="677" y="527"/>
                  </a:lnTo>
                  <a:lnTo>
                    <a:pt x="677" y="527"/>
                  </a:lnTo>
                  <a:lnTo>
                    <a:pt x="660" y="535"/>
                  </a:lnTo>
                  <a:lnTo>
                    <a:pt x="644" y="552"/>
                  </a:lnTo>
                  <a:lnTo>
                    <a:pt x="627" y="560"/>
                  </a:lnTo>
                  <a:lnTo>
                    <a:pt x="610" y="569"/>
                  </a:lnTo>
                  <a:lnTo>
                    <a:pt x="593" y="585"/>
                  </a:lnTo>
                  <a:lnTo>
                    <a:pt x="585" y="594"/>
                  </a:lnTo>
                  <a:lnTo>
                    <a:pt x="568" y="602"/>
                  </a:lnTo>
                  <a:lnTo>
                    <a:pt x="568" y="602"/>
                  </a:lnTo>
                  <a:lnTo>
                    <a:pt x="552" y="619"/>
                  </a:lnTo>
                  <a:close/>
                  <a:moveTo>
                    <a:pt x="426" y="761"/>
                  </a:moveTo>
                  <a:lnTo>
                    <a:pt x="426" y="752"/>
                  </a:lnTo>
                  <a:lnTo>
                    <a:pt x="426" y="752"/>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248;p14">
              <a:extLst>
                <a:ext uri="{FF2B5EF4-FFF2-40B4-BE49-F238E27FC236}">
                  <a16:creationId xmlns:a16="http://schemas.microsoft.com/office/drawing/2014/main" id="{7A65811E-493E-CCE3-D3C5-C680DA29D2F3}"/>
                </a:ext>
              </a:extLst>
            </p:cNvPr>
            <p:cNvSpPr/>
            <p:nvPr/>
          </p:nvSpPr>
          <p:spPr>
            <a:xfrm>
              <a:off x="5885695" y="4352307"/>
              <a:ext cx="342086" cy="236624"/>
            </a:xfrm>
            <a:custGeom>
              <a:avLst/>
              <a:gdLst/>
              <a:ahLst/>
              <a:cxnLst/>
              <a:rect l="l" t="t" r="r" b="b"/>
              <a:pathLst>
                <a:path w="6935" h="4797" extrusionOk="0">
                  <a:moveTo>
                    <a:pt x="2332" y="4771"/>
                  </a:moveTo>
                  <a:cubicBezTo>
                    <a:pt x="6935" y="4562"/>
                    <a:pt x="6926" y="569"/>
                    <a:pt x="6717" y="477"/>
                  </a:cubicBezTo>
                  <a:cubicBezTo>
                    <a:pt x="6007" y="160"/>
                    <a:pt x="5331" y="1"/>
                    <a:pt x="4570" y="68"/>
                  </a:cubicBezTo>
                  <a:cubicBezTo>
                    <a:pt x="2507" y="260"/>
                    <a:pt x="569" y="2415"/>
                    <a:pt x="34" y="4345"/>
                  </a:cubicBezTo>
                  <a:cubicBezTo>
                    <a:pt x="1" y="4454"/>
                    <a:pt x="427" y="4487"/>
                    <a:pt x="485" y="4495"/>
                  </a:cubicBezTo>
                  <a:cubicBezTo>
                    <a:pt x="1095" y="4579"/>
                    <a:pt x="1722" y="4796"/>
                    <a:pt x="2332" y="477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249;p14">
              <a:extLst>
                <a:ext uri="{FF2B5EF4-FFF2-40B4-BE49-F238E27FC236}">
                  <a16:creationId xmlns:a16="http://schemas.microsoft.com/office/drawing/2014/main" id="{C1941E1C-1844-D72F-A4C6-036F4736BD92}"/>
                </a:ext>
              </a:extLst>
            </p:cNvPr>
            <p:cNvSpPr/>
            <p:nvPr/>
          </p:nvSpPr>
          <p:spPr>
            <a:xfrm>
              <a:off x="5853139" y="4083669"/>
              <a:ext cx="332615" cy="325561"/>
            </a:xfrm>
            <a:custGeom>
              <a:avLst/>
              <a:gdLst/>
              <a:ahLst/>
              <a:cxnLst/>
              <a:rect l="l" t="t" r="r" b="b"/>
              <a:pathLst>
                <a:path w="6743" h="6600" extrusionOk="0">
                  <a:moveTo>
                    <a:pt x="853" y="2665"/>
                  </a:moveTo>
                  <a:cubicBezTo>
                    <a:pt x="3242" y="6600"/>
                    <a:pt x="6743" y="4678"/>
                    <a:pt x="6726" y="4453"/>
                  </a:cubicBezTo>
                  <a:cubicBezTo>
                    <a:pt x="6667" y="3684"/>
                    <a:pt x="6484" y="3008"/>
                    <a:pt x="6049" y="2373"/>
                  </a:cubicBezTo>
                  <a:cubicBezTo>
                    <a:pt x="4888" y="660"/>
                    <a:pt x="2064" y="0"/>
                    <a:pt x="118" y="451"/>
                  </a:cubicBezTo>
                  <a:cubicBezTo>
                    <a:pt x="1" y="476"/>
                    <a:pt x="176" y="869"/>
                    <a:pt x="201" y="919"/>
                  </a:cubicBezTo>
                  <a:cubicBezTo>
                    <a:pt x="419" y="1495"/>
                    <a:pt x="535" y="2147"/>
                    <a:pt x="853" y="2665"/>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250;p14">
              <a:extLst>
                <a:ext uri="{FF2B5EF4-FFF2-40B4-BE49-F238E27FC236}">
                  <a16:creationId xmlns:a16="http://schemas.microsoft.com/office/drawing/2014/main" id="{284B8DE2-D975-FD28-1637-BBD0BA2E03DE}"/>
                </a:ext>
              </a:extLst>
            </p:cNvPr>
            <p:cNvSpPr/>
            <p:nvPr/>
          </p:nvSpPr>
          <p:spPr>
            <a:xfrm>
              <a:off x="6840528" y="3448627"/>
              <a:ext cx="295916" cy="391118"/>
            </a:xfrm>
            <a:custGeom>
              <a:avLst/>
              <a:gdLst/>
              <a:ahLst/>
              <a:cxnLst/>
              <a:rect l="l" t="t" r="r" b="b"/>
              <a:pathLst>
                <a:path w="5999" h="7929" extrusionOk="0">
                  <a:moveTo>
                    <a:pt x="2297" y="1797"/>
                  </a:moveTo>
                  <a:cubicBezTo>
                    <a:pt x="0" y="5781"/>
                    <a:pt x="3367" y="7928"/>
                    <a:pt x="3559" y="7803"/>
                  </a:cubicBezTo>
                  <a:cubicBezTo>
                    <a:pt x="4202" y="7377"/>
                    <a:pt x="4703" y="6893"/>
                    <a:pt x="5046" y="6216"/>
                  </a:cubicBezTo>
                  <a:cubicBezTo>
                    <a:pt x="5998" y="4370"/>
                    <a:pt x="5221" y="1579"/>
                    <a:pt x="3885" y="84"/>
                  </a:cubicBezTo>
                  <a:cubicBezTo>
                    <a:pt x="3810" y="0"/>
                    <a:pt x="3551" y="343"/>
                    <a:pt x="3509" y="385"/>
                  </a:cubicBezTo>
                  <a:cubicBezTo>
                    <a:pt x="3108" y="853"/>
                    <a:pt x="2598" y="1270"/>
                    <a:pt x="2297" y="1797"/>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251;p14">
              <a:extLst>
                <a:ext uri="{FF2B5EF4-FFF2-40B4-BE49-F238E27FC236}">
                  <a16:creationId xmlns:a16="http://schemas.microsoft.com/office/drawing/2014/main" id="{C6EA996A-18FC-2169-A974-51457EB6D50E}"/>
                </a:ext>
              </a:extLst>
            </p:cNvPr>
            <p:cNvSpPr/>
            <p:nvPr/>
          </p:nvSpPr>
          <p:spPr>
            <a:xfrm>
              <a:off x="7155336" y="3833529"/>
              <a:ext cx="391956" cy="293005"/>
            </a:xfrm>
            <a:custGeom>
              <a:avLst/>
              <a:gdLst/>
              <a:ahLst/>
              <a:cxnLst/>
              <a:rect l="l" t="t" r="r" b="b"/>
              <a:pathLst>
                <a:path w="7946" h="5940" extrusionOk="0">
                  <a:moveTo>
                    <a:pt x="6082" y="2130"/>
                  </a:moveTo>
                  <a:cubicBezTo>
                    <a:pt x="1997" y="0"/>
                    <a:pt x="1" y="3467"/>
                    <a:pt x="134" y="3651"/>
                  </a:cubicBezTo>
                  <a:cubicBezTo>
                    <a:pt x="585" y="4277"/>
                    <a:pt x="1095" y="4754"/>
                    <a:pt x="1788" y="5079"/>
                  </a:cubicBezTo>
                  <a:cubicBezTo>
                    <a:pt x="3668" y="5940"/>
                    <a:pt x="6425" y="5038"/>
                    <a:pt x="7853" y="3643"/>
                  </a:cubicBezTo>
                  <a:cubicBezTo>
                    <a:pt x="7945" y="3559"/>
                    <a:pt x="7586" y="3317"/>
                    <a:pt x="7544" y="3283"/>
                  </a:cubicBezTo>
                  <a:cubicBezTo>
                    <a:pt x="7060" y="2899"/>
                    <a:pt x="6625" y="2406"/>
                    <a:pt x="6082" y="2130"/>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252;p14">
              <a:extLst>
                <a:ext uri="{FF2B5EF4-FFF2-40B4-BE49-F238E27FC236}">
                  <a16:creationId xmlns:a16="http://schemas.microsoft.com/office/drawing/2014/main" id="{6E9EF799-6AE8-6636-B31F-2D50816FEC15}"/>
                </a:ext>
              </a:extLst>
            </p:cNvPr>
            <p:cNvSpPr/>
            <p:nvPr/>
          </p:nvSpPr>
          <p:spPr>
            <a:xfrm>
              <a:off x="7437193" y="4569496"/>
              <a:ext cx="346230" cy="232875"/>
            </a:xfrm>
            <a:custGeom>
              <a:avLst/>
              <a:gdLst/>
              <a:ahLst/>
              <a:cxnLst/>
              <a:rect l="l" t="t" r="r" b="b"/>
              <a:pathLst>
                <a:path w="7019" h="4721" extrusionOk="0">
                  <a:moveTo>
                    <a:pt x="2315" y="4704"/>
                  </a:moveTo>
                  <a:cubicBezTo>
                    <a:pt x="6926" y="4612"/>
                    <a:pt x="7018" y="610"/>
                    <a:pt x="6809" y="510"/>
                  </a:cubicBezTo>
                  <a:cubicBezTo>
                    <a:pt x="6108" y="184"/>
                    <a:pt x="5439" y="0"/>
                    <a:pt x="4671" y="59"/>
                  </a:cubicBezTo>
                  <a:cubicBezTo>
                    <a:pt x="2607" y="201"/>
                    <a:pt x="619" y="2315"/>
                    <a:pt x="34" y="4228"/>
                  </a:cubicBezTo>
                  <a:cubicBezTo>
                    <a:pt x="1" y="4336"/>
                    <a:pt x="427" y="4386"/>
                    <a:pt x="485" y="4395"/>
                  </a:cubicBezTo>
                  <a:cubicBezTo>
                    <a:pt x="1087" y="4495"/>
                    <a:pt x="1705" y="4720"/>
                    <a:pt x="2315" y="4704"/>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253;p14">
              <a:extLst>
                <a:ext uri="{FF2B5EF4-FFF2-40B4-BE49-F238E27FC236}">
                  <a16:creationId xmlns:a16="http://schemas.microsoft.com/office/drawing/2014/main" id="{C23AD1BB-D30A-5540-7BCD-5D35008C07F4}"/>
                </a:ext>
              </a:extLst>
            </p:cNvPr>
            <p:cNvSpPr/>
            <p:nvPr/>
          </p:nvSpPr>
          <p:spPr>
            <a:xfrm>
              <a:off x="5715515" y="4759061"/>
              <a:ext cx="347019" cy="320629"/>
            </a:xfrm>
            <a:custGeom>
              <a:avLst/>
              <a:gdLst/>
              <a:ahLst/>
              <a:cxnLst/>
              <a:rect l="l" t="t" r="r" b="b"/>
              <a:pathLst>
                <a:path w="7035" h="6500" extrusionOk="0">
                  <a:moveTo>
                    <a:pt x="6024" y="3751"/>
                  </a:moveTo>
                  <a:cubicBezTo>
                    <a:pt x="3351" y="0"/>
                    <a:pt x="1" y="2181"/>
                    <a:pt x="34" y="2415"/>
                  </a:cubicBezTo>
                  <a:cubicBezTo>
                    <a:pt x="151" y="3175"/>
                    <a:pt x="385" y="3826"/>
                    <a:pt x="869" y="4428"/>
                  </a:cubicBezTo>
                  <a:cubicBezTo>
                    <a:pt x="2156" y="6057"/>
                    <a:pt x="5021" y="6500"/>
                    <a:pt x="6926" y="5907"/>
                  </a:cubicBezTo>
                  <a:cubicBezTo>
                    <a:pt x="7035" y="5865"/>
                    <a:pt x="6834" y="5489"/>
                    <a:pt x="6809" y="5439"/>
                  </a:cubicBezTo>
                  <a:cubicBezTo>
                    <a:pt x="6542" y="4887"/>
                    <a:pt x="6383" y="4244"/>
                    <a:pt x="6024" y="375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254;p14">
              <a:extLst>
                <a:ext uri="{FF2B5EF4-FFF2-40B4-BE49-F238E27FC236}">
                  <a16:creationId xmlns:a16="http://schemas.microsoft.com/office/drawing/2014/main" id="{C720B150-ACC7-F033-B114-9AE14D6E0A1A}"/>
                </a:ext>
              </a:extLst>
            </p:cNvPr>
            <p:cNvSpPr/>
            <p:nvPr/>
          </p:nvSpPr>
          <p:spPr>
            <a:xfrm>
              <a:off x="6204647" y="4776770"/>
              <a:ext cx="341692" cy="239880"/>
            </a:xfrm>
            <a:custGeom>
              <a:avLst/>
              <a:gdLst/>
              <a:ahLst/>
              <a:cxnLst/>
              <a:rect l="l" t="t" r="r" b="b"/>
              <a:pathLst>
                <a:path w="6927" h="4863" extrusionOk="0">
                  <a:moveTo>
                    <a:pt x="2332" y="4821"/>
                  </a:moveTo>
                  <a:cubicBezTo>
                    <a:pt x="6926" y="4537"/>
                    <a:pt x="6859" y="544"/>
                    <a:pt x="6651" y="452"/>
                  </a:cubicBezTo>
                  <a:cubicBezTo>
                    <a:pt x="5941" y="151"/>
                    <a:pt x="5264" y="1"/>
                    <a:pt x="4495" y="84"/>
                  </a:cubicBezTo>
                  <a:cubicBezTo>
                    <a:pt x="2432" y="318"/>
                    <a:pt x="535" y="2507"/>
                    <a:pt x="34" y="4437"/>
                  </a:cubicBezTo>
                  <a:cubicBezTo>
                    <a:pt x="1" y="4553"/>
                    <a:pt x="435" y="4579"/>
                    <a:pt x="485" y="4587"/>
                  </a:cubicBezTo>
                  <a:cubicBezTo>
                    <a:pt x="1104" y="4662"/>
                    <a:pt x="1730" y="4863"/>
                    <a:pt x="2332" y="482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255;p14">
              <a:extLst>
                <a:ext uri="{FF2B5EF4-FFF2-40B4-BE49-F238E27FC236}">
                  <a16:creationId xmlns:a16="http://schemas.microsoft.com/office/drawing/2014/main" id="{65EF8B5E-D3FA-9EE0-DE95-FA70E4D39A2F}"/>
                </a:ext>
              </a:extLst>
            </p:cNvPr>
            <p:cNvSpPr/>
            <p:nvPr/>
          </p:nvSpPr>
          <p:spPr>
            <a:xfrm>
              <a:off x="8551057" y="4945322"/>
              <a:ext cx="39215" cy="154148"/>
            </a:xfrm>
            <a:custGeom>
              <a:avLst/>
              <a:gdLst/>
              <a:ahLst/>
              <a:cxnLst/>
              <a:rect l="l" t="t" r="r" b="b"/>
              <a:pathLst>
                <a:path w="795" h="3125" extrusionOk="0">
                  <a:moveTo>
                    <a:pt x="385" y="42"/>
                  </a:moveTo>
                  <a:lnTo>
                    <a:pt x="427" y="76"/>
                  </a:lnTo>
                  <a:lnTo>
                    <a:pt x="485" y="109"/>
                  </a:lnTo>
                  <a:lnTo>
                    <a:pt x="544" y="151"/>
                  </a:lnTo>
                  <a:lnTo>
                    <a:pt x="586" y="176"/>
                  </a:lnTo>
                  <a:lnTo>
                    <a:pt x="594" y="184"/>
                  </a:lnTo>
                  <a:lnTo>
                    <a:pt x="627" y="226"/>
                  </a:lnTo>
                  <a:lnTo>
                    <a:pt x="652" y="268"/>
                  </a:lnTo>
                  <a:lnTo>
                    <a:pt x="686" y="309"/>
                  </a:lnTo>
                  <a:lnTo>
                    <a:pt x="702" y="335"/>
                  </a:lnTo>
                  <a:lnTo>
                    <a:pt x="711" y="360"/>
                  </a:lnTo>
                  <a:lnTo>
                    <a:pt x="719" y="401"/>
                  </a:lnTo>
                  <a:lnTo>
                    <a:pt x="728" y="451"/>
                  </a:lnTo>
                  <a:lnTo>
                    <a:pt x="744" y="502"/>
                  </a:lnTo>
                  <a:lnTo>
                    <a:pt x="753" y="543"/>
                  </a:lnTo>
                  <a:lnTo>
                    <a:pt x="761" y="593"/>
                  </a:lnTo>
                  <a:lnTo>
                    <a:pt x="769" y="644"/>
                  </a:lnTo>
                  <a:lnTo>
                    <a:pt x="769" y="685"/>
                  </a:lnTo>
                  <a:lnTo>
                    <a:pt x="778" y="736"/>
                  </a:lnTo>
                  <a:lnTo>
                    <a:pt x="786" y="777"/>
                  </a:lnTo>
                  <a:lnTo>
                    <a:pt x="794" y="827"/>
                  </a:lnTo>
                  <a:lnTo>
                    <a:pt x="794" y="878"/>
                  </a:lnTo>
                  <a:lnTo>
                    <a:pt x="794" y="919"/>
                  </a:lnTo>
                  <a:lnTo>
                    <a:pt x="794" y="969"/>
                  </a:lnTo>
                  <a:lnTo>
                    <a:pt x="794" y="1011"/>
                  </a:lnTo>
                  <a:lnTo>
                    <a:pt x="794" y="1061"/>
                  </a:lnTo>
                  <a:lnTo>
                    <a:pt x="794" y="1103"/>
                  </a:lnTo>
                  <a:lnTo>
                    <a:pt x="794" y="1153"/>
                  </a:lnTo>
                  <a:lnTo>
                    <a:pt x="794" y="1421"/>
                  </a:lnTo>
                  <a:lnTo>
                    <a:pt x="794" y="1462"/>
                  </a:lnTo>
                  <a:lnTo>
                    <a:pt x="794" y="1512"/>
                  </a:lnTo>
                  <a:lnTo>
                    <a:pt x="794" y="1554"/>
                  </a:lnTo>
                  <a:lnTo>
                    <a:pt x="786" y="1646"/>
                  </a:lnTo>
                  <a:lnTo>
                    <a:pt x="778" y="1738"/>
                  </a:lnTo>
                  <a:lnTo>
                    <a:pt x="769" y="1830"/>
                  </a:lnTo>
                  <a:lnTo>
                    <a:pt x="761" y="1913"/>
                  </a:lnTo>
                  <a:lnTo>
                    <a:pt x="753" y="2005"/>
                  </a:lnTo>
                  <a:lnTo>
                    <a:pt x="744" y="2081"/>
                  </a:lnTo>
                  <a:lnTo>
                    <a:pt x="744" y="2097"/>
                  </a:lnTo>
                  <a:lnTo>
                    <a:pt x="728" y="2181"/>
                  </a:lnTo>
                  <a:lnTo>
                    <a:pt x="711" y="2273"/>
                  </a:lnTo>
                  <a:lnTo>
                    <a:pt x="702" y="2306"/>
                  </a:lnTo>
                  <a:lnTo>
                    <a:pt x="686" y="2356"/>
                  </a:lnTo>
                  <a:lnTo>
                    <a:pt x="644" y="2532"/>
                  </a:lnTo>
                  <a:lnTo>
                    <a:pt x="636" y="2573"/>
                  </a:lnTo>
                  <a:lnTo>
                    <a:pt x="602" y="2707"/>
                  </a:lnTo>
                  <a:lnTo>
                    <a:pt x="577" y="2791"/>
                  </a:lnTo>
                  <a:lnTo>
                    <a:pt x="552" y="2874"/>
                  </a:lnTo>
                  <a:lnTo>
                    <a:pt x="235" y="3125"/>
                  </a:lnTo>
                  <a:lnTo>
                    <a:pt x="1" y="2799"/>
                  </a:lnTo>
                  <a:lnTo>
                    <a:pt x="1" y="2707"/>
                  </a:lnTo>
                  <a:lnTo>
                    <a:pt x="1" y="2615"/>
                  </a:lnTo>
                  <a:lnTo>
                    <a:pt x="1" y="2481"/>
                  </a:lnTo>
                  <a:lnTo>
                    <a:pt x="1" y="2440"/>
                  </a:lnTo>
                  <a:lnTo>
                    <a:pt x="17" y="2256"/>
                  </a:lnTo>
                  <a:lnTo>
                    <a:pt x="17" y="2206"/>
                  </a:lnTo>
                  <a:lnTo>
                    <a:pt x="17" y="2172"/>
                  </a:lnTo>
                  <a:lnTo>
                    <a:pt x="17" y="2089"/>
                  </a:lnTo>
                  <a:lnTo>
                    <a:pt x="26" y="2005"/>
                  </a:lnTo>
                  <a:lnTo>
                    <a:pt x="26" y="1989"/>
                  </a:lnTo>
                  <a:lnTo>
                    <a:pt x="34" y="1913"/>
                  </a:lnTo>
                  <a:lnTo>
                    <a:pt x="43" y="1838"/>
                  </a:lnTo>
                  <a:lnTo>
                    <a:pt x="59" y="1755"/>
                  </a:lnTo>
                  <a:lnTo>
                    <a:pt x="68" y="1671"/>
                  </a:lnTo>
                  <a:lnTo>
                    <a:pt x="76" y="1588"/>
                  </a:lnTo>
                  <a:lnTo>
                    <a:pt x="84" y="1504"/>
                  </a:lnTo>
                  <a:lnTo>
                    <a:pt x="84" y="1471"/>
                  </a:lnTo>
                  <a:lnTo>
                    <a:pt x="84" y="1429"/>
                  </a:lnTo>
                  <a:lnTo>
                    <a:pt x="84" y="1387"/>
                  </a:lnTo>
                  <a:lnTo>
                    <a:pt x="84" y="1345"/>
                  </a:lnTo>
                  <a:lnTo>
                    <a:pt x="84" y="1312"/>
                  </a:lnTo>
                  <a:lnTo>
                    <a:pt x="84" y="794"/>
                  </a:lnTo>
                  <a:lnTo>
                    <a:pt x="84" y="752"/>
                  </a:lnTo>
                  <a:lnTo>
                    <a:pt x="84" y="719"/>
                  </a:lnTo>
                  <a:lnTo>
                    <a:pt x="84" y="677"/>
                  </a:lnTo>
                  <a:lnTo>
                    <a:pt x="84" y="635"/>
                  </a:lnTo>
                  <a:lnTo>
                    <a:pt x="84" y="593"/>
                  </a:lnTo>
                  <a:lnTo>
                    <a:pt x="84" y="560"/>
                  </a:lnTo>
                  <a:lnTo>
                    <a:pt x="76" y="518"/>
                  </a:lnTo>
                  <a:lnTo>
                    <a:pt x="76" y="477"/>
                  </a:lnTo>
                  <a:lnTo>
                    <a:pt x="76" y="451"/>
                  </a:lnTo>
                  <a:lnTo>
                    <a:pt x="76" y="435"/>
                  </a:lnTo>
                  <a:lnTo>
                    <a:pt x="93" y="385"/>
                  </a:lnTo>
                  <a:lnTo>
                    <a:pt x="101" y="343"/>
                  </a:lnTo>
                  <a:lnTo>
                    <a:pt x="118" y="293"/>
                  </a:lnTo>
                  <a:lnTo>
                    <a:pt x="118" y="284"/>
                  </a:lnTo>
                  <a:lnTo>
                    <a:pt x="143" y="243"/>
                  </a:lnTo>
                  <a:lnTo>
                    <a:pt x="176" y="192"/>
                  </a:lnTo>
                  <a:lnTo>
                    <a:pt x="201" y="134"/>
                  </a:lnTo>
                  <a:lnTo>
                    <a:pt x="226" y="84"/>
                  </a:lnTo>
                  <a:lnTo>
                    <a:pt x="2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256;p14">
              <a:extLst>
                <a:ext uri="{FF2B5EF4-FFF2-40B4-BE49-F238E27FC236}">
                  <a16:creationId xmlns:a16="http://schemas.microsoft.com/office/drawing/2014/main" id="{F888F1D2-D765-C5EC-6E94-55CD6694B43C}"/>
                </a:ext>
              </a:extLst>
            </p:cNvPr>
            <p:cNvSpPr/>
            <p:nvPr/>
          </p:nvSpPr>
          <p:spPr>
            <a:xfrm>
              <a:off x="8709744" y="4943645"/>
              <a:ext cx="33839" cy="142655"/>
            </a:xfrm>
            <a:custGeom>
              <a:avLst/>
              <a:gdLst/>
              <a:ahLst/>
              <a:cxnLst/>
              <a:rect l="l" t="t" r="r" b="b"/>
              <a:pathLst>
                <a:path w="686" h="2892" extrusionOk="0">
                  <a:moveTo>
                    <a:pt x="359" y="43"/>
                  </a:moveTo>
                  <a:lnTo>
                    <a:pt x="368" y="59"/>
                  </a:lnTo>
                  <a:lnTo>
                    <a:pt x="409" y="101"/>
                  </a:lnTo>
                  <a:lnTo>
                    <a:pt x="418" y="135"/>
                  </a:lnTo>
                  <a:lnTo>
                    <a:pt x="443" y="218"/>
                  </a:lnTo>
                  <a:lnTo>
                    <a:pt x="460" y="302"/>
                  </a:lnTo>
                  <a:lnTo>
                    <a:pt x="476" y="377"/>
                  </a:lnTo>
                  <a:lnTo>
                    <a:pt x="493" y="460"/>
                  </a:lnTo>
                  <a:lnTo>
                    <a:pt x="510" y="544"/>
                  </a:lnTo>
                  <a:lnTo>
                    <a:pt x="526" y="627"/>
                  </a:lnTo>
                  <a:lnTo>
                    <a:pt x="543" y="711"/>
                  </a:lnTo>
                  <a:lnTo>
                    <a:pt x="560" y="795"/>
                  </a:lnTo>
                  <a:lnTo>
                    <a:pt x="576" y="878"/>
                  </a:lnTo>
                  <a:lnTo>
                    <a:pt x="576" y="895"/>
                  </a:lnTo>
                  <a:lnTo>
                    <a:pt x="585" y="953"/>
                  </a:lnTo>
                  <a:lnTo>
                    <a:pt x="602" y="1037"/>
                  </a:lnTo>
                  <a:lnTo>
                    <a:pt x="610" y="1120"/>
                  </a:lnTo>
                  <a:lnTo>
                    <a:pt x="627" y="1204"/>
                  </a:lnTo>
                  <a:lnTo>
                    <a:pt x="635" y="1287"/>
                  </a:lnTo>
                  <a:lnTo>
                    <a:pt x="652" y="1371"/>
                  </a:lnTo>
                  <a:lnTo>
                    <a:pt x="652" y="1396"/>
                  </a:lnTo>
                  <a:lnTo>
                    <a:pt x="652" y="1455"/>
                  </a:lnTo>
                  <a:lnTo>
                    <a:pt x="660" y="1538"/>
                  </a:lnTo>
                  <a:lnTo>
                    <a:pt x="668" y="1613"/>
                  </a:lnTo>
                  <a:lnTo>
                    <a:pt x="677" y="1697"/>
                  </a:lnTo>
                  <a:lnTo>
                    <a:pt x="685" y="1780"/>
                  </a:lnTo>
                  <a:lnTo>
                    <a:pt x="685" y="1947"/>
                  </a:lnTo>
                  <a:lnTo>
                    <a:pt x="685" y="2031"/>
                  </a:lnTo>
                  <a:lnTo>
                    <a:pt x="677" y="2115"/>
                  </a:lnTo>
                  <a:lnTo>
                    <a:pt x="668" y="2282"/>
                  </a:lnTo>
                  <a:lnTo>
                    <a:pt x="668" y="2298"/>
                  </a:lnTo>
                  <a:lnTo>
                    <a:pt x="652" y="2449"/>
                  </a:lnTo>
                  <a:lnTo>
                    <a:pt x="627" y="2607"/>
                  </a:lnTo>
                  <a:lnTo>
                    <a:pt x="384" y="2891"/>
                  </a:lnTo>
                  <a:lnTo>
                    <a:pt x="125" y="2624"/>
                  </a:lnTo>
                  <a:lnTo>
                    <a:pt x="100" y="2457"/>
                  </a:lnTo>
                  <a:lnTo>
                    <a:pt x="75" y="2315"/>
                  </a:lnTo>
                  <a:lnTo>
                    <a:pt x="75" y="2298"/>
                  </a:lnTo>
                  <a:lnTo>
                    <a:pt x="59" y="2131"/>
                  </a:lnTo>
                  <a:lnTo>
                    <a:pt x="42" y="2056"/>
                  </a:lnTo>
                  <a:lnTo>
                    <a:pt x="33" y="1972"/>
                  </a:lnTo>
                  <a:lnTo>
                    <a:pt x="25" y="1897"/>
                  </a:lnTo>
                  <a:lnTo>
                    <a:pt x="17" y="1822"/>
                  </a:lnTo>
                  <a:lnTo>
                    <a:pt x="17" y="1095"/>
                  </a:lnTo>
                  <a:lnTo>
                    <a:pt x="17" y="1012"/>
                  </a:lnTo>
                  <a:lnTo>
                    <a:pt x="17" y="853"/>
                  </a:lnTo>
                  <a:lnTo>
                    <a:pt x="17" y="770"/>
                  </a:lnTo>
                  <a:lnTo>
                    <a:pt x="17" y="694"/>
                  </a:lnTo>
                  <a:lnTo>
                    <a:pt x="17" y="611"/>
                  </a:lnTo>
                  <a:lnTo>
                    <a:pt x="17" y="527"/>
                  </a:lnTo>
                  <a:lnTo>
                    <a:pt x="17" y="452"/>
                  </a:lnTo>
                  <a:lnTo>
                    <a:pt x="17" y="369"/>
                  </a:lnTo>
                  <a:lnTo>
                    <a:pt x="8" y="285"/>
                  </a:lnTo>
                  <a:lnTo>
                    <a:pt x="0" y="210"/>
                  </a:lnTo>
                  <a:lnTo>
                    <a:pt x="0" y="176"/>
                  </a:lnTo>
                  <a:lnTo>
                    <a:pt x="25" y="126"/>
                  </a:lnTo>
                  <a:lnTo>
                    <a:pt x="33" y="110"/>
                  </a:lnTo>
                  <a:lnTo>
                    <a:pt x="134" y="18"/>
                  </a:lnTo>
                  <a:lnTo>
                    <a:pt x="267"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257;p14">
              <a:extLst>
                <a:ext uri="{FF2B5EF4-FFF2-40B4-BE49-F238E27FC236}">
                  <a16:creationId xmlns:a16="http://schemas.microsoft.com/office/drawing/2014/main" id="{71D3A939-5162-BB92-BCAF-7910B8C1DC74}"/>
                </a:ext>
              </a:extLst>
            </p:cNvPr>
            <p:cNvSpPr/>
            <p:nvPr/>
          </p:nvSpPr>
          <p:spPr>
            <a:xfrm>
              <a:off x="8884856" y="4939551"/>
              <a:ext cx="22691" cy="112565"/>
            </a:xfrm>
            <a:custGeom>
              <a:avLst/>
              <a:gdLst/>
              <a:ahLst/>
              <a:cxnLst/>
              <a:rect l="l" t="t" r="r" b="b"/>
              <a:pathLst>
                <a:path w="460" h="2282" extrusionOk="0">
                  <a:moveTo>
                    <a:pt x="243" y="59"/>
                  </a:moveTo>
                  <a:lnTo>
                    <a:pt x="276" y="117"/>
                  </a:lnTo>
                  <a:lnTo>
                    <a:pt x="318" y="184"/>
                  </a:lnTo>
                  <a:lnTo>
                    <a:pt x="368" y="243"/>
                  </a:lnTo>
                  <a:lnTo>
                    <a:pt x="385" y="259"/>
                  </a:lnTo>
                  <a:lnTo>
                    <a:pt x="393" y="301"/>
                  </a:lnTo>
                  <a:lnTo>
                    <a:pt x="410" y="368"/>
                  </a:lnTo>
                  <a:lnTo>
                    <a:pt x="418" y="426"/>
                  </a:lnTo>
                  <a:lnTo>
                    <a:pt x="418" y="443"/>
                  </a:lnTo>
                  <a:lnTo>
                    <a:pt x="435" y="552"/>
                  </a:lnTo>
                  <a:lnTo>
                    <a:pt x="443" y="677"/>
                  </a:lnTo>
                  <a:lnTo>
                    <a:pt x="452" y="802"/>
                  </a:lnTo>
                  <a:lnTo>
                    <a:pt x="460" y="936"/>
                  </a:lnTo>
                  <a:lnTo>
                    <a:pt x="460" y="953"/>
                  </a:lnTo>
                  <a:lnTo>
                    <a:pt x="460" y="1061"/>
                  </a:lnTo>
                  <a:lnTo>
                    <a:pt x="460" y="1187"/>
                  </a:lnTo>
                  <a:lnTo>
                    <a:pt x="460" y="1312"/>
                  </a:lnTo>
                  <a:lnTo>
                    <a:pt x="460" y="1437"/>
                  </a:lnTo>
                  <a:lnTo>
                    <a:pt x="460" y="1504"/>
                  </a:lnTo>
                  <a:lnTo>
                    <a:pt x="460" y="1563"/>
                  </a:lnTo>
                  <a:lnTo>
                    <a:pt x="452" y="1688"/>
                  </a:lnTo>
                  <a:lnTo>
                    <a:pt x="443" y="1822"/>
                  </a:lnTo>
                  <a:lnTo>
                    <a:pt x="443" y="1847"/>
                  </a:lnTo>
                  <a:lnTo>
                    <a:pt x="427" y="2072"/>
                  </a:lnTo>
                  <a:lnTo>
                    <a:pt x="251" y="2281"/>
                  </a:lnTo>
                  <a:lnTo>
                    <a:pt x="67" y="2072"/>
                  </a:lnTo>
                  <a:lnTo>
                    <a:pt x="34" y="1855"/>
                  </a:lnTo>
                  <a:lnTo>
                    <a:pt x="34" y="1822"/>
                  </a:lnTo>
                  <a:lnTo>
                    <a:pt x="26" y="1696"/>
                  </a:lnTo>
                  <a:lnTo>
                    <a:pt x="9" y="1579"/>
                  </a:lnTo>
                  <a:lnTo>
                    <a:pt x="1" y="1521"/>
                  </a:lnTo>
                  <a:lnTo>
                    <a:pt x="1" y="1454"/>
                  </a:lnTo>
                  <a:lnTo>
                    <a:pt x="1" y="1329"/>
                  </a:lnTo>
                  <a:lnTo>
                    <a:pt x="1" y="1203"/>
                  </a:lnTo>
                  <a:lnTo>
                    <a:pt x="1" y="1078"/>
                  </a:lnTo>
                  <a:lnTo>
                    <a:pt x="1" y="969"/>
                  </a:lnTo>
                  <a:lnTo>
                    <a:pt x="1" y="953"/>
                  </a:lnTo>
                  <a:lnTo>
                    <a:pt x="1" y="827"/>
                  </a:lnTo>
                  <a:lnTo>
                    <a:pt x="1" y="702"/>
                  </a:lnTo>
                  <a:lnTo>
                    <a:pt x="1" y="577"/>
                  </a:lnTo>
                  <a:lnTo>
                    <a:pt x="1" y="477"/>
                  </a:lnTo>
                  <a:lnTo>
                    <a:pt x="1" y="460"/>
                  </a:lnTo>
                  <a:lnTo>
                    <a:pt x="1" y="393"/>
                  </a:lnTo>
                  <a:lnTo>
                    <a:pt x="1" y="335"/>
                  </a:lnTo>
                  <a:lnTo>
                    <a:pt x="1" y="293"/>
                  </a:lnTo>
                  <a:lnTo>
                    <a:pt x="17" y="268"/>
                  </a:lnTo>
                  <a:lnTo>
                    <a:pt x="51" y="201"/>
                  </a:lnTo>
                  <a:lnTo>
                    <a:pt x="84" y="134"/>
                  </a:lnTo>
                  <a:lnTo>
                    <a:pt x="109" y="76"/>
                  </a:lnTo>
                  <a:lnTo>
                    <a:pt x="1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258;p14">
              <a:extLst>
                <a:ext uri="{FF2B5EF4-FFF2-40B4-BE49-F238E27FC236}">
                  <a16:creationId xmlns:a16="http://schemas.microsoft.com/office/drawing/2014/main" id="{8CBF2B9E-E6BA-BF77-99D6-B74FC4232003}"/>
                </a:ext>
              </a:extLst>
            </p:cNvPr>
            <p:cNvSpPr/>
            <p:nvPr/>
          </p:nvSpPr>
          <p:spPr>
            <a:xfrm>
              <a:off x="9064507" y="4943645"/>
              <a:ext cx="28906" cy="86619"/>
            </a:xfrm>
            <a:custGeom>
              <a:avLst/>
              <a:gdLst/>
              <a:ahLst/>
              <a:cxnLst/>
              <a:rect l="l" t="t" r="r" b="b"/>
              <a:pathLst>
                <a:path w="586" h="1756" extrusionOk="0">
                  <a:moveTo>
                    <a:pt x="377" y="9"/>
                  </a:moveTo>
                  <a:lnTo>
                    <a:pt x="452" y="59"/>
                  </a:lnTo>
                  <a:lnTo>
                    <a:pt x="510" y="93"/>
                  </a:lnTo>
                  <a:lnTo>
                    <a:pt x="519" y="110"/>
                  </a:lnTo>
                  <a:lnTo>
                    <a:pt x="544" y="143"/>
                  </a:lnTo>
                  <a:lnTo>
                    <a:pt x="552" y="151"/>
                  </a:lnTo>
                  <a:lnTo>
                    <a:pt x="577" y="201"/>
                  </a:lnTo>
                  <a:lnTo>
                    <a:pt x="577" y="201"/>
                  </a:lnTo>
                  <a:lnTo>
                    <a:pt x="577" y="644"/>
                  </a:lnTo>
                  <a:lnTo>
                    <a:pt x="577" y="736"/>
                  </a:lnTo>
                  <a:lnTo>
                    <a:pt x="577" y="828"/>
                  </a:lnTo>
                  <a:lnTo>
                    <a:pt x="577" y="920"/>
                  </a:lnTo>
                  <a:lnTo>
                    <a:pt x="577" y="920"/>
                  </a:lnTo>
                  <a:lnTo>
                    <a:pt x="586" y="1112"/>
                  </a:lnTo>
                  <a:lnTo>
                    <a:pt x="586" y="1204"/>
                  </a:lnTo>
                  <a:lnTo>
                    <a:pt x="586" y="1296"/>
                  </a:lnTo>
                  <a:lnTo>
                    <a:pt x="586" y="1488"/>
                  </a:lnTo>
                  <a:lnTo>
                    <a:pt x="327" y="1755"/>
                  </a:lnTo>
                  <a:lnTo>
                    <a:pt x="59" y="1505"/>
                  </a:lnTo>
                  <a:lnTo>
                    <a:pt x="59" y="1496"/>
                  </a:lnTo>
                  <a:lnTo>
                    <a:pt x="59" y="1413"/>
                  </a:lnTo>
                  <a:lnTo>
                    <a:pt x="51" y="1321"/>
                  </a:lnTo>
                  <a:lnTo>
                    <a:pt x="51" y="1229"/>
                  </a:lnTo>
                  <a:lnTo>
                    <a:pt x="43" y="1137"/>
                  </a:lnTo>
                  <a:lnTo>
                    <a:pt x="26" y="953"/>
                  </a:lnTo>
                  <a:lnTo>
                    <a:pt x="26" y="953"/>
                  </a:lnTo>
                  <a:lnTo>
                    <a:pt x="18" y="861"/>
                  </a:lnTo>
                  <a:lnTo>
                    <a:pt x="9" y="761"/>
                  </a:lnTo>
                  <a:lnTo>
                    <a:pt x="1" y="669"/>
                  </a:lnTo>
                  <a:lnTo>
                    <a:pt x="1" y="569"/>
                  </a:lnTo>
                  <a:lnTo>
                    <a:pt x="1" y="527"/>
                  </a:lnTo>
                  <a:lnTo>
                    <a:pt x="1" y="185"/>
                  </a:lnTo>
                  <a:lnTo>
                    <a:pt x="1" y="185"/>
                  </a:lnTo>
                  <a:lnTo>
                    <a:pt x="26" y="135"/>
                  </a:lnTo>
                  <a:lnTo>
                    <a:pt x="34" y="126"/>
                  </a:lnTo>
                  <a:lnTo>
                    <a:pt x="68" y="84"/>
                  </a:lnTo>
                  <a:lnTo>
                    <a:pt x="76" y="68"/>
                  </a:lnTo>
                  <a:lnTo>
                    <a:pt x="143" y="43"/>
                  </a:lnTo>
                  <a:lnTo>
                    <a:pt x="2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259;p14">
              <a:extLst>
                <a:ext uri="{FF2B5EF4-FFF2-40B4-BE49-F238E27FC236}">
                  <a16:creationId xmlns:a16="http://schemas.microsoft.com/office/drawing/2014/main" id="{15FAC20C-107A-C6C3-97F9-CB9C692F8EB8}"/>
                </a:ext>
              </a:extLst>
            </p:cNvPr>
            <p:cNvSpPr/>
            <p:nvPr/>
          </p:nvSpPr>
          <p:spPr>
            <a:xfrm>
              <a:off x="9266849" y="4962636"/>
              <a:ext cx="30978" cy="106350"/>
            </a:xfrm>
            <a:custGeom>
              <a:avLst/>
              <a:gdLst/>
              <a:ahLst/>
              <a:cxnLst/>
              <a:rect l="l" t="t" r="r" b="b"/>
              <a:pathLst>
                <a:path w="628" h="2156" extrusionOk="0">
                  <a:moveTo>
                    <a:pt x="485" y="25"/>
                  </a:moveTo>
                  <a:lnTo>
                    <a:pt x="569" y="100"/>
                  </a:lnTo>
                  <a:lnTo>
                    <a:pt x="585" y="109"/>
                  </a:lnTo>
                  <a:lnTo>
                    <a:pt x="602" y="159"/>
                  </a:lnTo>
                  <a:lnTo>
                    <a:pt x="627" y="226"/>
                  </a:lnTo>
                  <a:lnTo>
                    <a:pt x="627" y="226"/>
                  </a:lnTo>
                  <a:lnTo>
                    <a:pt x="627" y="276"/>
                  </a:lnTo>
                  <a:lnTo>
                    <a:pt x="627" y="334"/>
                  </a:lnTo>
                  <a:lnTo>
                    <a:pt x="627" y="393"/>
                  </a:lnTo>
                  <a:lnTo>
                    <a:pt x="627" y="669"/>
                  </a:lnTo>
                  <a:lnTo>
                    <a:pt x="627" y="727"/>
                  </a:lnTo>
                  <a:lnTo>
                    <a:pt x="627" y="1128"/>
                  </a:lnTo>
                  <a:lnTo>
                    <a:pt x="627" y="1178"/>
                  </a:lnTo>
                  <a:lnTo>
                    <a:pt x="619" y="1295"/>
                  </a:lnTo>
                  <a:lnTo>
                    <a:pt x="619" y="1345"/>
                  </a:lnTo>
                  <a:lnTo>
                    <a:pt x="611" y="1404"/>
                  </a:lnTo>
                  <a:lnTo>
                    <a:pt x="602" y="1521"/>
                  </a:lnTo>
                  <a:lnTo>
                    <a:pt x="602" y="1587"/>
                  </a:lnTo>
                  <a:lnTo>
                    <a:pt x="602" y="1638"/>
                  </a:lnTo>
                  <a:lnTo>
                    <a:pt x="577" y="1872"/>
                  </a:lnTo>
                  <a:lnTo>
                    <a:pt x="285" y="2156"/>
                  </a:lnTo>
                  <a:lnTo>
                    <a:pt x="9" y="1855"/>
                  </a:lnTo>
                  <a:lnTo>
                    <a:pt x="1" y="1621"/>
                  </a:lnTo>
                  <a:lnTo>
                    <a:pt x="1" y="1571"/>
                  </a:lnTo>
                  <a:lnTo>
                    <a:pt x="1" y="1504"/>
                  </a:lnTo>
                  <a:lnTo>
                    <a:pt x="1" y="1387"/>
                  </a:lnTo>
                  <a:lnTo>
                    <a:pt x="1" y="1270"/>
                  </a:lnTo>
                  <a:lnTo>
                    <a:pt x="1" y="1153"/>
                  </a:lnTo>
                  <a:lnTo>
                    <a:pt x="1" y="1095"/>
                  </a:lnTo>
                  <a:lnTo>
                    <a:pt x="9" y="1036"/>
                  </a:lnTo>
                  <a:lnTo>
                    <a:pt x="26" y="919"/>
                  </a:lnTo>
                  <a:lnTo>
                    <a:pt x="34" y="852"/>
                  </a:lnTo>
                  <a:lnTo>
                    <a:pt x="34" y="794"/>
                  </a:lnTo>
                  <a:lnTo>
                    <a:pt x="42" y="735"/>
                  </a:lnTo>
                  <a:lnTo>
                    <a:pt x="51" y="677"/>
                  </a:lnTo>
                  <a:lnTo>
                    <a:pt x="59" y="618"/>
                  </a:lnTo>
                  <a:lnTo>
                    <a:pt x="68" y="585"/>
                  </a:lnTo>
                  <a:lnTo>
                    <a:pt x="68" y="560"/>
                  </a:lnTo>
                  <a:lnTo>
                    <a:pt x="76" y="501"/>
                  </a:lnTo>
                  <a:lnTo>
                    <a:pt x="93" y="443"/>
                  </a:lnTo>
                  <a:lnTo>
                    <a:pt x="101" y="385"/>
                  </a:lnTo>
                  <a:lnTo>
                    <a:pt x="118" y="318"/>
                  </a:lnTo>
                  <a:lnTo>
                    <a:pt x="134" y="259"/>
                  </a:lnTo>
                  <a:lnTo>
                    <a:pt x="143" y="201"/>
                  </a:lnTo>
                  <a:lnTo>
                    <a:pt x="159" y="151"/>
                  </a:lnTo>
                  <a:lnTo>
                    <a:pt x="159" y="151"/>
                  </a:lnTo>
                  <a:lnTo>
                    <a:pt x="201" y="92"/>
                  </a:lnTo>
                  <a:lnTo>
                    <a:pt x="235" y="50"/>
                  </a:lnTo>
                  <a:lnTo>
                    <a:pt x="251" y="42"/>
                  </a:lnTo>
                  <a:lnTo>
                    <a:pt x="360"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260;p14">
              <a:extLst>
                <a:ext uri="{FF2B5EF4-FFF2-40B4-BE49-F238E27FC236}">
                  <a16:creationId xmlns:a16="http://schemas.microsoft.com/office/drawing/2014/main" id="{13B77270-77EE-3181-80A3-FDF76E8E95A2}"/>
                </a:ext>
              </a:extLst>
            </p:cNvPr>
            <p:cNvSpPr/>
            <p:nvPr/>
          </p:nvSpPr>
          <p:spPr>
            <a:xfrm>
              <a:off x="9492670" y="4977039"/>
              <a:ext cx="34677" cy="96879"/>
            </a:xfrm>
            <a:custGeom>
              <a:avLst/>
              <a:gdLst/>
              <a:ahLst/>
              <a:cxnLst/>
              <a:rect l="l" t="t" r="r" b="b"/>
              <a:pathLst>
                <a:path w="703" h="1964" extrusionOk="0">
                  <a:moveTo>
                    <a:pt x="519" y="26"/>
                  </a:moveTo>
                  <a:lnTo>
                    <a:pt x="644" y="134"/>
                  </a:lnTo>
                  <a:lnTo>
                    <a:pt x="652" y="159"/>
                  </a:lnTo>
                  <a:lnTo>
                    <a:pt x="702" y="260"/>
                  </a:lnTo>
                  <a:lnTo>
                    <a:pt x="702" y="268"/>
                  </a:lnTo>
                  <a:lnTo>
                    <a:pt x="686" y="377"/>
                  </a:lnTo>
                  <a:lnTo>
                    <a:pt x="677" y="477"/>
                  </a:lnTo>
                  <a:lnTo>
                    <a:pt x="661" y="585"/>
                  </a:lnTo>
                  <a:lnTo>
                    <a:pt x="661" y="636"/>
                  </a:lnTo>
                  <a:lnTo>
                    <a:pt x="661" y="686"/>
                  </a:lnTo>
                  <a:lnTo>
                    <a:pt x="661" y="736"/>
                  </a:lnTo>
                  <a:lnTo>
                    <a:pt x="661" y="786"/>
                  </a:lnTo>
                  <a:lnTo>
                    <a:pt x="661" y="786"/>
                  </a:lnTo>
                  <a:lnTo>
                    <a:pt x="661" y="836"/>
                  </a:lnTo>
                  <a:lnTo>
                    <a:pt x="661" y="886"/>
                  </a:lnTo>
                  <a:lnTo>
                    <a:pt x="661" y="936"/>
                  </a:lnTo>
                  <a:lnTo>
                    <a:pt x="661" y="986"/>
                  </a:lnTo>
                  <a:lnTo>
                    <a:pt x="661" y="1037"/>
                  </a:lnTo>
                  <a:lnTo>
                    <a:pt x="661" y="1087"/>
                  </a:lnTo>
                  <a:lnTo>
                    <a:pt x="661" y="1137"/>
                  </a:lnTo>
                  <a:lnTo>
                    <a:pt x="661" y="1179"/>
                  </a:lnTo>
                  <a:lnTo>
                    <a:pt x="661" y="1329"/>
                  </a:lnTo>
                  <a:lnTo>
                    <a:pt x="661" y="1329"/>
                  </a:lnTo>
                  <a:lnTo>
                    <a:pt x="652" y="1379"/>
                  </a:lnTo>
                  <a:lnTo>
                    <a:pt x="644" y="1429"/>
                  </a:lnTo>
                  <a:lnTo>
                    <a:pt x="636" y="1479"/>
                  </a:lnTo>
                  <a:lnTo>
                    <a:pt x="627" y="1521"/>
                  </a:lnTo>
                  <a:lnTo>
                    <a:pt x="627" y="1521"/>
                  </a:lnTo>
                  <a:lnTo>
                    <a:pt x="619" y="1571"/>
                  </a:lnTo>
                  <a:lnTo>
                    <a:pt x="611" y="1621"/>
                  </a:lnTo>
                  <a:lnTo>
                    <a:pt x="602" y="1671"/>
                  </a:lnTo>
                  <a:lnTo>
                    <a:pt x="352" y="1964"/>
                  </a:lnTo>
                  <a:lnTo>
                    <a:pt x="76" y="1705"/>
                  </a:lnTo>
                  <a:lnTo>
                    <a:pt x="59" y="1646"/>
                  </a:lnTo>
                  <a:lnTo>
                    <a:pt x="51" y="1596"/>
                  </a:lnTo>
                  <a:lnTo>
                    <a:pt x="34" y="1546"/>
                  </a:lnTo>
                  <a:lnTo>
                    <a:pt x="34" y="1538"/>
                  </a:lnTo>
                  <a:lnTo>
                    <a:pt x="26" y="1479"/>
                  </a:lnTo>
                  <a:lnTo>
                    <a:pt x="17" y="1421"/>
                  </a:lnTo>
                  <a:lnTo>
                    <a:pt x="9" y="1371"/>
                  </a:lnTo>
                  <a:lnTo>
                    <a:pt x="1" y="1312"/>
                  </a:lnTo>
                  <a:lnTo>
                    <a:pt x="1" y="1312"/>
                  </a:lnTo>
                  <a:lnTo>
                    <a:pt x="1" y="1254"/>
                  </a:lnTo>
                  <a:lnTo>
                    <a:pt x="1" y="1195"/>
                  </a:lnTo>
                  <a:lnTo>
                    <a:pt x="1" y="1145"/>
                  </a:lnTo>
                  <a:lnTo>
                    <a:pt x="1" y="1087"/>
                  </a:lnTo>
                  <a:lnTo>
                    <a:pt x="9" y="1028"/>
                  </a:lnTo>
                  <a:lnTo>
                    <a:pt x="17" y="970"/>
                  </a:lnTo>
                  <a:lnTo>
                    <a:pt x="17" y="920"/>
                  </a:lnTo>
                  <a:lnTo>
                    <a:pt x="26" y="861"/>
                  </a:lnTo>
                  <a:lnTo>
                    <a:pt x="34" y="811"/>
                  </a:lnTo>
                  <a:lnTo>
                    <a:pt x="42" y="752"/>
                  </a:lnTo>
                  <a:lnTo>
                    <a:pt x="51" y="702"/>
                  </a:lnTo>
                  <a:lnTo>
                    <a:pt x="51" y="702"/>
                  </a:lnTo>
                  <a:lnTo>
                    <a:pt x="59" y="644"/>
                  </a:lnTo>
                  <a:lnTo>
                    <a:pt x="68" y="594"/>
                  </a:lnTo>
                  <a:lnTo>
                    <a:pt x="84" y="535"/>
                  </a:lnTo>
                  <a:lnTo>
                    <a:pt x="93" y="485"/>
                  </a:lnTo>
                  <a:lnTo>
                    <a:pt x="118" y="377"/>
                  </a:lnTo>
                  <a:lnTo>
                    <a:pt x="143" y="276"/>
                  </a:lnTo>
                  <a:lnTo>
                    <a:pt x="168" y="168"/>
                  </a:lnTo>
                  <a:lnTo>
                    <a:pt x="168" y="159"/>
                  </a:lnTo>
                  <a:lnTo>
                    <a:pt x="251" y="76"/>
                  </a:lnTo>
                  <a:lnTo>
                    <a:pt x="268" y="59"/>
                  </a:lnTo>
                  <a:lnTo>
                    <a:pt x="4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261;p14">
              <a:extLst>
                <a:ext uri="{FF2B5EF4-FFF2-40B4-BE49-F238E27FC236}">
                  <a16:creationId xmlns:a16="http://schemas.microsoft.com/office/drawing/2014/main" id="{93D51D17-532E-E56D-1241-A8A2292CFA1D}"/>
                </a:ext>
              </a:extLst>
            </p:cNvPr>
            <p:cNvSpPr/>
            <p:nvPr/>
          </p:nvSpPr>
          <p:spPr>
            <a:xfrm>
              <a:off x="9658361" y="4946555"/>
              <a:ext cx="31323" cy="119126"/>
            </a:xfrm>
            <a:custGeom>
              <a:avLst/>
              <a:gdLst/>
              <a:ahLst/>
              <a:cxnLst/>
              <a:rect l="l" t="t" r="r" b="b"/>
              <a:pathLst>
                <a:path w="635" h="2415" extrusionOk="0">
                  <a:moveTo>
                    <a:pt x="434" y="34"/>
                  </a:moveTo>
                  <a:lnTo>
                    <a:pt x="485" y="76"/>
                  </a:lnTo>
                  <a:lnTo>
                    <a:pt x="543" y="117"/>
                  </a:lnTo>
                  <a:lnTo>
                    <a:pt x="568" y="134"/>
                  </a:lnTo>
                  <a:lnTo>
                    <a:pt x="576" y="159"/>
                  </a:lnTo>
                  <a:lnTo>
                    <a:pt x="585" y="193"/>
                  </a:lnTo>
                  <a:lnTo>
                    <a:pt x="593" y="226"/>
                  </a:lnTo>
                  <a:lnTo>
                    <a:pt x="610" y="259"/>
                  </a:lnTo>
                  <a:lnTo>
                    <a:pt x="618" y="284"/>
                  </a:lnTo>
                  <a:lnTo>
                    <a:pt x="618" y="284"/>
                  </a:lnTo>
                  <a:lnTo>
                    <a:pt x="618" y="310"/>
                  </a:lnTo>
                  <a:lnTo>
                    <a:pt x="618" y="343"/>
                  </a:lnTo>
                  <a:lnTo>
                    <a:pt x="618" y="368"/>
                  </a:lnTo>
                  <a:lnTo>
                    <a:pt x="610" y="435"/>
                  </a:lnTo>
                  <a:lnTo>
                    <a:pt x="610" y="493"/>
                  </a:lnTo>
                  <a:lnTo>
                    <a:pt x="610" y="552"/>
                  </a:lnTo>
                  <a:lnTo>
                    <a:pt x="610" y="619"/>
                  </a:lnTo>
                  <a:lnTo>
                    <a:pt x="610" y="677"/>
                  </a:lnTo>
                  <a:lnTo>
                    <a:pt x="610" y="685"/>
                  </a:lnTo>
                  <a:lnTo>
                    <a:pt x="610" y="744"/>
                  </a:lnTo>
                  <a:lnTo>
                    <a:pt x="610" y="802"/>
                  </a:lnTo>
                  <a:lnTo>
                    <a:pt x="610" y="869"/>
                  </a:lnTo>
                  <a:lnTo>
                    <a:pt x="610" y="1187"/>
                  </a:lnTo>
                  <a:lnTo>
                    <a:pt x="610" y="1254"/>
                  </a:lnTo>
                  <a:lnTo>
                    <a:pt x="610" y="1320"/>
                  </a:lnTo>
                  <a:lnTo>
                    <a:pt x="610" y="1387"/>
                  </a:lnTo>
                  <a:lnTo>
                    <a:pt x="610" y="1446"/>
                  </a:lnTo>
                  <a:lnTo>
                    <a:pt x="610" y="1512"/>
                  </a:lnTo>
                  <a:lnTo>
                    <a:pt x="610" y="1579"/>
                  </a:lnTo>
                  <a:lnTo>
                    <a:pt x="610" y="1646"/>
                  </a:lnTo>
                  <a:lnTo>
                    <a:pt x="610" y="1705"/>
                  </a:lnTo>
                  <a:lnTo>
                    <a:pt x="618" y="1838"/>
                  </a:lnTo>
                  <a:lnTo>
                    <a:pt x="627" y="1964"/>
                  </a:lnTo>
                  <a:lnTo>
                    <a:pt x="635" y="2081"/>
                  </a:lnTo>
                  <a:lnTo>
                    <a:pt x="635" y="2089"/>
                  </a:lnTo>
                  <a:lnTo>
                    <a:pt x="368" y="2415"/>
                  </a:lnTo>
                  <a:lnTo>
                    <a:pt x="42" y="2147"/>
                  </a:lnTo>
                  <a:lnTo>
                    <a:pt x="42" y="2139"/>
                  </a:lnTo>
                  <a:lnTo>
                    <a:pt x="33" y="2022"/>
                  </a:lnTo>
                  <a:lnTo>
                    <a:pt x="25" y="1888"/>
                  </a:lnTo>
                  <a:lnTo>
                    <a:pt x="8" y="1755"/>
                  </a:lnTo>
                  <a:lnTo>
                    <a:pt x="8" y="1688"/>
                  </a:lnTo>
                  <a:lnTo>
                    <a:pt x="0" y="1621"/>
                  </a:lnTo>
                  <a:lnTo>
                    <a:pt x="0" y="1554"/>
                  </a:lnTo>
                  <a:lnTo>
                    <a:pt x="0" y="1479"/>
                  </a:lnTo>
                  <a:lnTo>
                    <a:pt x="0" y="1412"/>
                  </a:lnTo>
                  <a:lnTo>
                    <a:pt x="0" y="1345"/>
                  </a:lnTo>
                  <a:lnTo>
                    <a:pt x="0" y="1279"/>
                  </a:lnTo>
                  <a:lnTo>
                    <a:pt x="0" y="1203"/>
                  </a:lnTo>
                  <a:lnTo>
                    <a:pt x="0" y="853"/>
                  </a:lnTo>
                  <a:lnTo>
                    <a:pt x="0" y="786"/>
                  </a:lnTo>
                  <a:lnTo>
                    <a:pt x="0" y="711"/>
                  </a:lnTo>
                  <a:lnTo>
                    <a:pt x="0" y="644"/>
                  </a:lnTo>
                  <a:lnTo>
                    <a:pt x="0" y="644"/>
                  </a:lnTo>
                  <a:lnTo>
                    <a:pt x="8" y="568"/>
                  </a:lnTo>
                  <a:lnTo>
                    <a:pt x="17" y="502"/>
                  </a:lnTo>
                  <a:lnTo>
                    <a:pt x="17" y="426"/>
                  </a:lnTo>
                  <a:lnTo>
                    <a:pt x="33" y="360"/>
                  </a:lnTo>
                  <a:lnTo>
                    <a:pt x="42" y="293"/>
                  </a:lnTo>
                  <a:lnTo>
                    <a:pt x="42" y="251"/>
                  </a:lnTo>
                  <a:lnTo>
                    <a:pt x="50" y="218"/>
                  </a:lnTo>
                  <a:lnTo>
                    <a:pt x="59" y="184"/>
                  </a:lnTo>
                  <a:lnTo>
                    <a:pt x="59" y="176"/>
                  </a:lnTo>
                  <a:lnTo>
                    <a:pt x="75" y="151"/>
                  </a:lnTo>
                  <a:lnTo>
                    <a:pt x="100" y="126"/>
                  </a:lnTo>
                  <a:lnTo>
                    <a:pt x="125" y="92"/>
                  </a:lnTo>
                  <a:lnTo>
                    <a:pt x="150" y="59"/>
                  </a:lnTo>
                  <a:lnTo>
                    <a:pt x="167" y="42"/>
                  </a:lnTo>
                  <a:lnTo>
                    <a:pt x="192" y="42"/>
                  </a:lnTo>
                  <a:lnTo>
                    <a:pt x="267" y="17"/>
                  </a:lnTo>
                  <a:lnTo>
                    <a:pt x="32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262;p14">
              <a:extLst>
                <a:ext uri="{FF2B5EF4-FFF2-40B4-BE49-F238E27FC236}">
                  <a16:creationId xmlns:a16="http://schemas.microsoft.com/office/drawing/2014/main" id="{CF9DA73D-5857-5B0C-FD11-A13724308FDF}"/>
                </a:ext>
              </a:extLst>
            </p:cNvPr>
            <p:cNvSpPr/>
            <p:nvPr/>
          </p:nvSpPr>
          <p:spPr>
            <a:xfrm>
              <a:off x="9759740" y="4700953"/>
              <a:ext cx="29744" cy="140139"/>
            </a:xfrm>
            <a:custGeom>
              <a:avLst/>
              <a:gdLst/>
              <a:ahLst/>
              <a:cxnLst/>
              <a:rect l="l" t="t" r="r" b="b"/>
              <a:pathLst>
                <a:path w="603" h="2841" extrusionOk="0">
                  <a:moveTo>
                    <a:pt x="368" y="134"/>
                  </a:moveTo>
                  <a:lnTo>
                    <a:pt x="418" y="209"/>
                  </a:lnTo>
                  <a:lnTo>
                    <a:pt x="452" y="243"/>
                  </a:lnTo>
                  <a:lnTo>
                    <a:pt x="460" y="276"/>
                  </a:lnTo>
                  <a:lnTo>
                    <a:pt x="468" y="351"/>
                  </a:lnTo>
                  <a:lnTo>
                    <a:pt x="485" y="435"/>
                  </a:lnTo>
                  <a:lnTo>
                    <a:pt x="502" y="510"/>
                  </a:lnTo>
                  <a:lnTo>
                    <a:pt x="510" y="585"/>
                  </a:lnTo>
                  <a:lnTo>
                    <a:pt x="519" y="669"/>
                  </a:lnTo>
                  <a:lnTo>
                    <a:pt x="535" y="744"/>
                  </a:lnTo>
                  <a:lnTo>
                    <a:pt x="544" y="819"/>
                  </a:lnTo>
                  <a:lnTo>
                    <a:pt x="552" y="903"/>
                  </a:lnTo>
                  <a:lnTo>
                    <a:pt x="560" y="978"/>
                  </a:lnTo>
                  <a:lnTo>
                    <a:pt x="569" y="1053"/>
                  </a:lnTo>
                  <a:lnTo>
                    <a:pt x="577" y="1137"/>
                  </a:lnTo>
                  <a:lnTo>
                    <a:pt x="585" y="1212"/>
                  </a:lnTo>
                  <a:lnTo>
                    <a:pt x="594" y="1295"/>
                  </a:lnTo>
                  <a:lnTo>
                    <a:pt x="602" y="1370"/>
                  </a:lnTo>
                  <a:lnTo>
                    <a:pt x="602" y="1446"/>
                  </a:lnTo>
                  <a:lnTo>
                    <a:pt x="602" y="1529"/>
                  </a:lnTo>
                  <a:lnTo>
                    <a:pt x="602" y="1588"/>
                  </a:lnTo>
                  <a:lnTo>
                    <a:pt x="602" y="1604"/>
                  </a:lnTo>
                  <a:lnTo>
                    <a:pt x="602" y="1680"/>
                  </a:lnTo>
                  <a:lnTo>
                    <a:pt x="602" y="1763"/>
                  </a:lnTo>
                  <a:lnTo>
                    <a:pt x="602" y="1838"/>
                  </a:lnTo>
                  <a:lnTo>
                    <a:pt x="602" y="1922"/>
                  </a:lnTo>
                  <a:lnTo>
                    <a:pt x="602" y="2390"/>
                  </a:lnTo>
                  <a:lnTo>
                    <a:pt x="602" y="2465"/>
                  </a:lnTo>
                  <a:lnTo>
                    <a:pt x="602" y="2548"/>
                  </a:lnTo>
                  <a:lnTo>
                    <a:pt x="602" y="2607"/>
                  </a:lnTo>
                  <a:lnTo>
                    <a:pt x="602" y="2624"/>
                  </a:lnTo>
                  <a:lnTo>
                    <a:pt x="368" y="2841"/>
                  </a:lnTo>
                  <a:lnTo>
                    <a:pt x="151" y="2607"/>
                  </a:lnTo>
                  <a:lnTo>
                    <a:pt x="151" y="2599"/>
                  </a:lnTo>
                  <a:lnTo>
                    <a:pt x="151" y="2532"/>
                  </a:lnTo>
                  <a:lnTo>
                    <a:pt x="151" y="2005"/>
                  </a:lnTo>
                  <a:lnTo>
                    <a:pt x="151" y="1930"/>
                  </a:lnTo>
                  <a:lnTo>
                    <a:pt x="151" y="1855"/>
                  </a:lnTo>
                  <a:lnTo>
                    <a:pt x="151" y="1780"/>
                  </a:lnTo>
                  <a:lnTo>
                    <a:pt x="151" y="1705"/>
                  </a:lnTo>
                  <a:lnTo>
                    <a:pt x="151" y="1629"/>
                  </a:lnTo>
                  <a:lnTo>
                    <a:pt x="151" y="1613"/>
                  </a:lnTo>
                  <a:lnTo>
                    <a:pt x="151" y="1554"/>
                  </a:lnTo>
                  <a:lnTo>
                    <a:pt x="151" y="1479"/>
                  </a:lnTo>
                  <a:lnTo>
                    <a:pt x="151" y="1404"/>
                  </a:lnTo>
                  <a:lnTo>
                    <a:pt x="143" y="1329"/>
                  </a:lnTo>
                  <a:lnTo>
                    <a:pt x="126" y="1262"/>
                  </a:lnTo>
                  <a:lnTo>
                    <a:pt x="118" y="1187"/>
                  </a:lnTo>
                  <a:lnTo>
                    <a:pt x="118" y="1111"/>
                  </a:lnTo>
                  <a:lnTo>
                    <a:pt x="109" y="1028"/>
                  </a:lnTo>
                  <a:lnTo>
                    <a:pt x="101" y="961"/>
                  </a:lnTo>
                  <a:lnTo>
                    <a:pt x="84" y="886"/>
                  </a:lnTo>
                  <a:lnTo>
                    <a:pt x="76" y="811"/>
                  </a:lnTo>
                  <a:lnTo>
                    <a:pt x="67" y="736"/>
                  </a:lnTo>
                  <a:lnTo>
                    <a:pt x="59" y="660"/>
                  </a:lnTo>
                  <a:lnTo>
                    <a:pt x="42" y="585"/>
                  </a:lnTo>
                  <a:lnTo>
                    <a:pt x="34" y="510"/>
                  </a:lnTo>
                  <a:lnTo>
                    <a:pt x="17" y="435"/>
                  </a:lnTo>
                  <a:lnTo>
                    <a:pt x="9" y="368"/>
                  </a:lnTo>
                  <a:lnTo>
                    <a:pt x="1" y="335"/>
                  </a:lnTo>
                  <a:lnTo>
                    <a:pt x="17" y="284"/>
                  </a:lnTo>
                  <a:lnTo>
                    <a:pt x="34" y="201"/>
                  </a:lnTo>
                  <a:lnTo>
                    <a:pt x="17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263;p14">
              <a:extLst>
                <a:ext uri="{FF2B5EF4-FFF2-40B4-BE49-F238E27FC236}">
                  <a16:creationId xmlns:a16="http://schemas.microsoft.com/office/drawing/2014/main" id="{775AAE69-6F0D-8909-D20A-C1B097CB967A}"/>
                </a:ext>
              </a:extLst>
            </p:cNvPr>
            <p:cNvSpPr/>
            <p:nvPr/>
          </p:nvSpPr>
          <p:spPr>
            <a:xfrm>
              <a:off x="9686774" y="4744214"/>
              <a:ext cx="24368" cy="80798"/>
            </a:xfrm>
            <a:custGeom>
              <a:avLst/>
              <a:gdLst/>
              <a:ahLst/>
              <a:cxnLst/>
              <a:rect l="l" t="t" r="r" b="b"/>
              <a:pathLst>
                <a:path w="494" h="1638" extrusionOk="0">
                  <a:moveTo>
                    <a:pt x="343" y="67"/>
                  </a:moveTo>
                  <a:lnTo>
                    <a:pt x="343" y="67"/>
                  </a:lnTo>
                  <a:lnTo>
                    <a:pt x="376" y="151"/>
                  </a:lnTo>
                  <a:lnTo>
                    <a:pt x="410" y="209"/>
                  </a:lnTo>
                  <a:lnTo>
                    <a:pt x="427" y="234"/>
                  </a:lnTo>
                  <a:lnTo>
                    <a:pt x="460" y="310"/>
                  </a:lnTo>
                  <a:lnTo>
                    <a:pt x="468" y="326"/>
                  </a:lnTo>
                  <a:lnTo>
                    <a:pt x="485" y="351"/>
                  </a:lnTo>
                  <a:lnTo>
                    <a:pt x="493" y="393"/>
                  </a:lnTo>
                  <a:lnTo>
                    <a:pt x="493" y="410"/>
                  </a:lnTo>
                  <a:lnTo>
                    <a:pt x="493" y="493"/>
                  </a:lnTo>
                  <a:lnTo>
                    <a:pt x="493" y="502"/>
                  </a:lnTo>
                  <a:lnTo>
                    <a:pt x="493" y="585"/>
                  </a:lnTo>
                  <a:lnTo>
                    <a:pt x="493" y="652"/>
                  </a:lnTo>
                  <a:lnTo>
                    <a:pt x="485" y="752"/>
                  </a:lnTo>
                  <a:lnTo>
                    <a:pt x="477" y="928"/>
                  </a:lnTo>
                  <a:lnTo>
                    <a:pt x="477" y="1003"/>
                  </a:lnTo>
                  <a:lnTo>
                    <a:pt x="468" y="1095"/>
                  </a:lnTo>
                  <a:lnTo>
                    <a:pt x="452" y="1270"/>
                  </a:lnTo>
                  <a:lnTo>
                    <a:pt x="435" y="1429"/>
                  </a:lnTo>
                  <a:lnTo>
                    <a:pt x="435" y="1429"/>
                  </a:lnTo>
                  <a:lnTo>
                    <a:pt x="218" y="1638"/>
                  </a:lnTo>
                  <a:lnTo>
                    <a:pt x="9" y="1421"/>
                  </a:lnTo>
                  <a:lnTo>
                    <a:pt x="9" y="1421"/>
                  </a:lnTo>
                  <a:lnTo>
                    <a:pt x="9" y="1254"/>
                  </a:lnTo>
                  <a:lnTo>
                    <a:pt x="0" y="1078"/>
                  </a:lnTo>
                  <a:lnTo>
                    <a:pt x="0" y="986"/>
                  </a:lnTo>
                  <a:lnTo>
                    <a:pt x="0" y="635"/>
                  </a:lnTo>
                  <a:lnTo>
                    <a:pt x="0" y="560"/>
                  </a:lnTo>
                  <a:lnTo>
                    <a:pt x="0" y="485"/>
                  </a:lnTo>
                  <a:lnTo>
                    <a:pt x="0" y="477"/>
                  </a:lnTo>
                  <a:lnTo>
                    <a:pt x="9" y="393"/>
                  </a:lnTo>
                  <a:lnTo>
                    <a:pt x="9" y="368"/>
                  </a:lnTo>
                  <a:lnTo>
                    <a:pt x="26" y="335"/>
                  </a:lnTo>
                  <a:lnTo>
                    <a:pt x="42" y="301"/>
                  </a:lnTo>
                  <a:lnTo>
                    <a:pt x="51" y="285"/>
                  </a:lnTo>
                  <a:lnTo>
                    <a:pt x="92" y="218"/>
                  </a:lnTo>
                  <a:lnTo>
                    <a:pt x="117" y="193"/>
                  </a:lnTo>
                  <a:lnTo>
                    <a:pt x="151" y="134"/>
                  </a:lnTo>
                  <a:lnTo>
                    <a:pt x="201" y="59"/>
                  </a:lnTo>
                  <a:lnTo>
                    <a:pt x="201" y="59"/>
                  </a:lnTo>
                  <a:lnTo>
                    <a:pt x="26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264;p14">
              <a:extLst>
                <a:ext uri="{FF2B5EF4-FFF2-40B4-BE49-F238E27FC236}">
                  <a16:creationId xmlns:a16="http://schemas.microsoft.com/office/drawing/2014/main" id="{3E930C46-4168-ECDA-1BED-679EB4075C52}"/>
                </a:ext>
              </a:extLst>
            </p:cNvPr>
            <p:cNvSpPr/>
            <p:nvPr/>
          </p:nvSpPr>
          <p:spPr>
            <a:xfrm>
              <a:off x="9512056" y="4750380"/>
              <a:ext cx="30534" cy="108422"/>
            </a:xfrm>
            <a:custGeom>
              <a:avLst/>
              <a:gdLst/>
              <a:ahLst/>
              <a:cxnLst/>
              <a:rect l="l" t="t" r="r" b="b"/>
              <a:pathLst>
                <a:path w="619" h="2198" extrusionOk="0">
                  <a:moveTo>
                    <a:pt x="360" y="59"/>
                  </a:moveTo>
                  <a:lnTo>
                    <a:pt x="360" y="59"/>
                  </a:lnTo>
                  <a:lnTo>
                    <a:pt x="401" y="118"/>
                  </a:lnTo>
                  <a:lnTo>
                    <a:pt x="451" y="176"/>
                  </a:lnTo>
                  <a:lnTo>
                    <a:pt x="468" y="193"/>
                  </a:lnTo>
                  <a:lnTo>
                    <a:pt x="502" y="235"/>
                  </a:lnTo>
                  <a:lnTo>
                    <a:pt x="560" y="293"/>
                  </a:lnTo>
                  <a:lnTo>
                    <a:pt x="560" y="293"/>
                  </a:lnTo>
                  <a:lnTo>
                    <a:pt x="594" y="335"/>
                  </a:lnTo>
                  <a:lnTo>
                    <a:pt x="594" y="352"/>
                  </a:lnTo>
                  <a:lnTo>
                    <a:pt x="610" y="377"/>
                  </a:lnTo>
                  <a:lnTo>
                    <a:pt x="610" y="402"/>
                  </a:lnTo>
                  <a:lnTo>
                    <a:pt x="619" y="519"/>
                  </a:lnTo>
                  <a:lnTo>
                    <a:pt x="619" y="536"/>
                  </a:lnTo>
                  <a:lnTo>
                    <a:pt x="619" y="636"/>
                  </a:lnTo>
                  <a:lnTo>
                    <a:pt x="619" y="744"/>
                  </a:lnTo>
                  <a:lnTo>
                    <a:pt x="619" y="744"/>
                  </a:lnTo>
                  <a:lnTo>
                    <a:pt x="619" y="978"/>
                  </a:lnTo>
                  <a:lnTo>
                    <a:pt x="619" y="1095"/>
                  </a:lnTo>
                  <a:lnTo>
                    <a:pt x="619" y="1212"/>
                  </a:lnTo>
                  <a:lnTo>
                    <a:pt x="619" y="1262"/>
                  </a:lnTo>
                  <a:lnTo>
                    <a:pt x="619" y="1338"/>
                  </a:lnTo>
                  <a:lnTo>
                    <a:pt x="610" y="1454"/>
                  </a:lnTo>
                  <a:lnTo>
                    <a:pt x="610" y="1513"/>
                  </a:lnTo>
                  <a:lnTo>
                    <a:pt x="610" y="1571"/>
                  </a:lnTo>
                  <a:lnTo>
                    <a:pt x="610" y="1638"/>
                  </a:lnTo>
                  <a:lnTo>
                    <a:pt x="610" y="1697"/>
                  </a:lnTo>
                  <a:lnTo>
                    <a:pt x="610" y="1755"/>
                  </a:lnTo>
                  <a:lnTo>
                    <a:pt x="610" y="1814"/>
                  </a:lnTo>
                  <a:lnTo>
                    <a:pt x="602" y="1881"/>
                  </a:lnTo>
                  <a:lnTo>
                    <a:pt x="594" y="1931"/>
                  </a:lnTo>
                  <a:lnTo>
                    <a:pt x="594" y="1939"/>
                  </a:lnTo>
                  <a:lnTo>
                    <a:pt x="309" y="2198"/>
                  </a:lnTo>
                  <a:lnTo>
                    <a:pt x="42" y="1914"/>
                  </a:lnTo>
                  <a:lnTo>
                    <a:pt x="42" y="1797"/>
                  </a:lnTo>
                  <a:lnTo>
                    <a:pt x="42" y="1739"/>
                  </a:lnTo>
                  <a:lnTo>
                    <a:pt x="42" y="1688"/>
                  </a:lnTo>
                  <a:lnTo>
                    <a:pt x="42" y="1630"/>
                  </a:lnTo>
                  <a:lnTo>
                    <a:pt x="42" y="1571"/>
                  </a:lnTo>
                  <a:lnTo>
                    <a:pt x="42" y="1513"/>
                  </a:lnTo>
                  <a:lnTo>
                    <a:pt x="42" y="1463"/>
                  </a:lnTo>
                  <a:lnTo>
                    <a:pt x="34" y="1346"/>
                  </a:lnTo>
                  <a:lnTo>
                    <a:pt x="25" y="1271"/>
                  </a:lnTo>
                  <a:lnTo>
                    <a:pt x="25" y="1229"/>
                  </a:lnTo>
                  <a:lnTo>
                    <a:pt x="25" y="1112"/>
                  </a:lnTo>
                  <a:lnTo>
                    <a:pt x="17" y="1003"/>
                  </a:lnTo>
                  <a:lnTo>
                    <a:pt x="0" y="769"/>
                  </a:lnTo>
                  <a:lnTo>
                    <a:pt x="0" y="769"/>
                  </a:lnTo>
                  <a:lnTo>
                    <a:pt x="0" y="653"/>
                  </a:lnTo>
                  <a:lnTo>
                    <a:pt x="0" y="536"/>
                  </a:lnTo>
                  <a:lnTo>
                    <a:pt x="9" y="410"/>
                  </a:lnTo>
                  <a:lnTo>
                    <a:pt x="9" y="385"/>
                  </a:lnTo>
                  <a:lnTo>
                    <a:pt x="17" y="352"/>
                  </a:lnTo>
                  <a:lnTo>
                    <a:pt x="17" y="343"/>
                  </a:lnTo>
                  <a:lnTo>
                    <a:pt x="59" y="293"/>
                  </a:lnTo>
                  <a:lnTo>
                    <a:pt x="59" y="293"/>
                  </a:lnTo>
                  <a:lnTo>
                    <a:pt x="117" y="235"/>
                  </a:lnTo>
                  <a:lnTo>
                    <a:pt x="151" y="193"/>
                  </a:lnTo>
                  <a:lnTo>
                    <a:pt x="167" y="176"/>
                  </a:lnTo>
                  <a:lnTo>
                    <a:pt x="226" y="118"/>
                  </a:lnTo>
                  <a:lnTo>
                    <a:pt x="268" y="59"/>
                  </a:lnTo>
                  <a:lnTo>
                    <a:pt x="268" y="59"/>
                  </a:lnTo>
                  <a:lnTo>
                    <a:pt x="33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265;p14">
              <a:extLst>
                <a:ext uri="{FF2B5EF4-FFF2-40B4-BE49-F238E27FC236}">
                  <a16:creationId xmlns:a16="http://schemas.microsoft.com/office/drawing/2014/main" id="{3DDACB29-197C-74AB-01B7-EF9D412B64FE}"/>
                </a:ext>
              </a:extLst>
            </p:cNvPr>
            <p:cNvSpPr/>
            <p:nvPr/>
          </p:nvSpPr>
          <p:spPr>
            <a:xfrm>
              <a:off x="9395001" y="4751613"/>
              <a:ext cx="23973" cy="98951"/>
            </a:xfrm>
            <a:custGeom>
              <a:avLst/>
              <a:gdLst/>
              <a:ahLst/>
              <a:cxnLst/>
              <a:rect l="l" t="t" r="r" b="b"/>
              <a:pathLst>
                <a:path w="486" h="2006" extrusionOk="0">
                  <a:moveTo>
                    <a:pt x="335" y="59"/>
                  </a:moveTo>
                  <a:lnTo>
                    <a:pt x="335" y="59"/>
                  </a:lnTo>
                  <a:lnTo>
                    <a:pt x="377" y="168"/>
                  </a:lnTo>
                  <a:lnTo>
                    <a:pt x="402" y="218"/>
                  </a:lnTo>
                  <a:lnTo>
                    <a:pt x="427" y="277"/>
                  </a:lnTo>
                  <a:lnTo>
                    <a:pt x="460" y="335"/>
                  </a:lnTo>
                  <a:lnTo>
                    <a:pt x="477" y="385"/>
                  </a:lnTo>
                  <a:lnTo>
                    <a:pt x="477" y="394"/>
                  </a:lnTo>
                  <a:lnTo>
                    <a:pt x="485" y="444"/>
                  </a:lnTo>
                  <a:lnTo>
                    <a:pt x="485" y="485"/>
                  </a:lnTo>
                  <a:lnTo>
                    <a:pt x="485" y="577"/>
                  </a:lnTo>
                  <a:lnTo>
                    <a:pt x="485" y="1212"/>
                  </a:lnTo>
                  <a:lnTo>
                    <a:pt x="485" y="1346"/>
                  </a:lnTo>
                  <a:lnTo>
                    <a:pt x="485" y="1563"/>
                  </a:lnTo>
                  <a:lnTo>
                    <a:pt x="485" y="1772"/>
                  </a:lnTo>
                  <a:lnTo>
                    <a:pt x="485" y="1780"/>
                  </a:lnTo>
                  <a:lnTo>
                    <a:pt x="260" y="2006"/>
                  </a:lnTo>
                  <a:lnTo>
                    <a:pt x="26" y="1780"/>
                  </a:lnTo>
                  <a:lnTo>
                    <a:pt x="26" y="1772"/>
                  </a:lnTo>
                  <a:lnTo>
                    <a:pt x="18" y="1563"/>
                  </a:lnTo>
                  <a:lnTo>
                    <a:pt x="9" y="1346"/>
                  </a:lnTo>
                  <a:lnTo>
                    <a:pt x="1" y="1221"/>
                  </a:lnTo>
                  <a:lnTo>
                    <a:pt x="1" y="1137"/>
                  </a:lnTo>
                  <a:lnTo>
                    <a:pt x="1" y="1028"/>
                  </a:lnTo>
                  <a:lnTo>
                    <a:pt x="1" y="928"/>
                  </a:lnTo>
                  <a:lnTo>
                    <a:pt x="1" y="820"/>
                  </a:lnTo>
                  <a:lnTo>
                    <a:pt x="1" y="719"/>
                  </a:lnTo>
                  <a:lnTo>
                    <a:pt x="1" y="611"/>
                  </a:lnTo>
                  <a:lnTo>
                    <a:pt x="1" y="594"/>
                  </a:lnTo>
                  <a:lnTo>
                    <a:pt x="9" y="502"/>
                  </a:lnTo>
                  <a:lnTo>
                    <a:pt x="9" y="452"/>
                  </a:lnTo>
                  <a:lnTo>
                    <a:pt x="18" y="402"/>
                  </a:lnTo>
                  <a:lnTo>
                    <a:pt x="18" y="394"/>
                  </a:lnTo>
                  <a:lnTo>
                    <a:pt x="43" y="352"/>
                  </a:lnTo>
                  <a:lnTo>
                    <a:pt x="76" y="285"/>
                  </a:lnTo>
                  <a:lnTo>
                    <a:pt x="101" y="235"/>
                  </a:lnTo>
                  <a:lnTo>
                    <a:pt x="134" y="176"/>
                  </a:lnTo>
                  <a:lnTo>
                    <a:pt x="193" y="68"/>
                  </a:lnTo>
                  <a:lnTo>
                    <a:pt x="193" y="68"/>
                  </a:lnTo>
                  <a:lnTo>
                    <a:pt x="260"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266;p14">
              <a:extLst>
                <a:ext uri="{FF2B5EF4-FFF2-40B4-BE49-F238E27FC236}">
                  <a16:creationId xmlns:a16="http://schemas.microsoft.com/office/drawing/2014/main" id="{146A27D1-8B77-0D23-C77C-CF3CFB7CA234}"/>
                </a:ext>
              </a:extLst>
            </p:cNvPr>
            <p:cNvSpPr/>
            <p:nvPr/>
          </p:nvSpPr>
          <p:spPr>
            <a:xfrm>
              <a:off x="8556434" y="4699276"/>
              <a:ext cx="51153" cy="114242"/>
            </a:xfrm>
            <a:custGeom>
              <a:avLst/>
              <a:gdLst/>
              <a:ahLst/>
              <a:cxnLst/>
              <a:rect l="l" t="t" r="r" b="b"/>
              <a:pathLst>
                <a:path w="1037" h="2316" extrusionOk="0">
                  <a:moveTo>
                    <a:pt x="176" y="26"/>
                  </a:moveTo>
                  <a:lnTo>
                    <a:pt x="251" y="68"/>
                  </a:lnTo>
                  <a:lnTo>
                    <a:pt x="343" y="101"/>
                  </a:lnTo>
                  <a:lnTo>
                    <a:pt x="393" y="118"/>
                  </a:lnTo>
                  <a:lnTo>
                    <a:pt x="418" y="143"/>
                  </a:lnTo>
                  <a:lnTo>
                    <a:pt x="477" y="193"/>
                  </a:lnTo>
                  <a:lnTo>
                    <a:pt x="477" y="201"/>
                  </a:lnTo>
                  <a:lnTo>
                    <a:pt x="527" y="243"/>
                  </a:lnTo>
                  <a:lnTo>
                    <a:pt x="560" y="285"/>
                  </a:lnTo>
                  <a:lnTo>
                    <a:pt x="568" y="302"/>
                  </a:lnTo>
                  <a:lnTo>
                    <a:pt x="593" y="369"/>
                  </a:lnTo>
                  <a:lnTo>
                    <a:pt x="619" y="427"/>
                  </a:lnTo>
                  <a:lnTo>
                    <a:pt x="644" y="494"/>
                  </a:lnTo>
                  <a:lnTo>
                    <a:pt x="669" y="561"/>
                  </a:lnTo>
                  <a:lnTo>
                    <a:pt x="694" y="619"/>
                  </a:lnTo>
                  <a:lnTo>
                    <a:pt x="710" y="686"/>
                  </a:lnTo>
                  <a:lnTo>
                    <a:pt x="710" y="686"/>
                  </a:lnTo>
                  <a:lnTo>
                    <a:pt x="735" y="744"/>
                  </a:lnTo>
                  <a:lnTo>
                    <a:pt x="752" y="811"/>
                  </a:lnTo>
                  <a:lnTo>
                    <a:pt x="777" y="878"/>
                  </a:lnTo>
                  <a:lnTo>
                    <a:pt x="794" y="945"/>
                  </a:lnTo>
                  <a:lnTo>
                    <a:pt x="811" y="1003"/>
                  </a:lnTo>
                  <a:lnTo>
                    <a:pt x="827" y="1070"/>
                  </a:lnTo>
                  <a:lnTo>
                    <a:pt x="852" y="1137"/>
                  </a:lnTo>
                  <a:lnTo>
                    <a:pt x="869" y="1204"/>
                  </a:lnTo>
                  <a:lnTo>
                    <a:pt x="878" y="1254"/>
                  </a:lnTo>
                  <a:lnTo>
                    <a:pt x="878" y="1262"/>
                  </a:lnTo>
                  <a:lnTo>
                    <a:pt x="894" y="1329"/>
                  </a:lnTo>
                  <a:lnTo>
                    <a:pt x="911" y="1396"/>
                  </a:lnTo>
                  <a:lnTo>
                    <a:pt x="928" y="1463"/>
                  </a:lnTo>
                  <a:lnTo>
                    <a:pt x="944" y="1530"/>
                  </a:lnTo>
                  <a:lnTo>
                    <a:pt x="961" y="1588"/>
                  </a:lnTo>
                  <a:lnTo>
                    <a:pt x="969" y="1655"/>
                  </a:lnTo>
                  <a:lnTo>
                    <a:pt x="986" y="1722"/>
                  </a:lnTo>
                  <a:lnTo>
                    <a:pt x="1011" y="1856"/>
                  </a:lnTo>
                  <a:lnTo>
                    <a:pt x="1036" y="1973"/>
                  </a:lnTo>
                  <a:lnTo>
                    <a:pt x="1036" y="1989"/>
                  </a:lnTo>
                  <a:lnTo>
                    <a:pt x="827" y="2315"/>
                  </a:lnTo>
                  <a:lnTo>
                    <a:pt x="502" y="2106"/>
                  </a:lnTo>
                  <a:lnTo>
                    <a:pt x="502" y="2098"/>
                  </a:lnTo>
                  <a:lnTo>
                    <a:pt x="477" y="1981"/>
                  </a:lnTo>
                  <a:lnTo>
                    <a:pt x="443" y="1856"/>
                  </a:lnTo>
                  <a:lnTo>
                    <a:pt x="426" y="1789"/>
                  </a:lnTo>
                  <a:lnTo>
                    <a:pt x="401" y="1730"/>
                  </a:lnTo>
                  <a:lnTo>
                    <a:pt x="385" y="1663"/>
                  </a:lnTo>
                  <a:lnTo>
                    <a:pt x="376" y="1605"/>
                  </a:lnTo>
                  <a:lnTo>
                    <a:pt x="360" y="1546"/>
                  </a:lnTo>
                  <a:lnTo>
                    <a:pt x="343" y="1480"/>
                  </a:lnTo>
                  <a:lnTo>
                    <a:pt x="318" y="1421"/>
                  </a:lnTo>
                  <a:lnTo>
                    <a:pt x="318" y="1404"/>
                  </a:lnTo>
                  <a:lnTo>
                    <a:pt x="309" y="1363"/>
                  </a:lnTo>
                  <a:lnTo>
                    <a:pt x="284" y="1304"/>
                  </a:lnTo>
                  <a:lnTo>
                    <a:pt x="268" y="1237"/>
                  </a:lnTo>
                  <a:lnTo>
                    <a:pt x="243" y="1179"/>
                  </a:lnTo>
                  <a:lnTo>
                    <a:pt x="226" y="1120"/>
                  </a:lnTo>
                  <a:lnTo>
                    <a:pt x="201" y="1062"/>
                  </a:lnTo>
                  <a:lnTo>
                    <a:pt x="184" y="1003"/>
                  </a:lnTo>
                  <a:lnTo>
                    <a:pt x="159" y="945"/>
                  </a:lnTo>
                  <a:lnTo>
                    <a:pt x="142" y="887"/>
                  </a:lnTo>
                  <a:lnTo>
                    <a:pt x="142" y="887"/>
                  </a:lnTo>
                  <a:lnTo>
                    <a:pt x="117" y="828"/>
                  </a:lnTo>
                  <a:lnTo>
                    <a:pt x="92" y="770"/>
                  </a:lnTo>
                  <a:lnTo>
                    <a:pt x="76" y="711"/>
                  </a:lnTo>
                  <a:lnTo>
                    <a:pt x="50" y="653"/>
                  </a:lnTo>
                  <a:lnTo>
                    <a:pt x="25" y="594"/>
                  </a:lnTo>
                  <a:lnTo>
                    <a:pt x="0" y="536"/>
                  </a:lnTo>
                  <a:lnTo>
                    <a:pt x="0" y="519"/>
                  </a:lnTo>
                  <a:lnTo>
                    <a:pt x="0" y="469"/>
                  </a:lnTo>
                  <a:lnTo>
                    <a:pt x="0" y="410"/>
                  </a:lnTo>
                  <a:lnTo>
                    <a:pt x="0" y="310"/>
                  </a:lnTo>
                  <a:lnTo>
                    <a:pt x="25" y="252"/>
                  </a:lnTo>
                  <a:lnTo>
                    <a:pt x="59" y="168"/>
                  </a:lnTo>
                  <a:lnTo>
                    <a:pt x="76" y="85"/>
                  </a:lnTo>
                  <a:lnTo>
                    <a:pt x="1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267;p14">
              <a:extLst>
                <a:ext uri="{FF2B5EF4-FFF2-40B4-BE49-F238E27FC236}">
                  <a16:creationId xmlns:a16="http://schemas.microsoft.com/office/drawing/2014/main" id="{00C60DB7-F58A-CFAE-CE0B-8CB6EA07E9FE}"/>
                </a:ext>
              </a:extLst>
            </p:cNvPr>
            <p:cNvSpPr/>
            <p:nvPr/>
          </p:nvSpPr>
          <p:spPr>
            <a:xfrm>
              <a:off x="8719215" y="4721128"/>
              <a:ext cx="43310" cy="104722"/>
            </a:xfrm>
            <a:custGeom>
              <a:avLst/>
              <a:gdLst/>
              <a:ahLst/>
              <a:cxnLst/>
              <a:rect l="l" t="t" r="r" b="b"/>
              <a:pathLst>
                <a:path w="878" h="2123" extrusionOk="0">
                  <a:moveTo>
                    <a:pt x="435" y="68"/>
                  </a:moveTo>
                  <a:lnTo>
                    <a:pt x="460" y="93"/>
                  </a:lnTo>
                  <a:lnTo>
                    <a:pt x="535" y="176"/>
                  </a:lnTo>
                  <a:lnTo>
                    <a:pt x="535" y="193"/>
                  </a:lnTo>
                  <a:lnTo>
                    <a:pt x="560" y="310"/>
                  </a:lnTo>
                  <a:lnTo>
                    <a:pt x="585" y="418"/>
                  </a:lnTo>
                  <a:lnTo>
                    <a:pt x="610" y="535"/>
                  </a:lnTo>
                  <a:lnTo>
                    <a:pt x="635" y="644"/>
                  </a:lnTo>
                  <a:lnTo>
                    <a:pt x="685" y="878"/>
                  </a:lnTo>
                  <a:lnTo>
                    <a:pt x="735" y="1087"/>
                  </a:lnTo>
                  <a:lnTo>
                    <a:pt x="735" y="1103"/>
                  </a:lnTo>
                  <a:lnTo>
                    <a:pt x="785" y="1329"/>
                  </a:lnTo>
                  <a:lnTo>
                    <a:pt x="811" y="1446"/>
                  </a:lnTo>
                  <a:lnTo>
                    <a:pt x="836" y="1563"/>
                  </a:lnTo>
                  <a:lnTo>
                    <a:pt x="861" y="1680"/>
                  </a:lnTo>
                  <a:lnTo>
                    <a:pt x="877" y="1789"/>
                  </a:lnTo>
                  <a:lnTo>
                    <a:pt x="877" y="1797"/>
                  </a:lnTo>
                  <a:lnTo>
                    <a:pt x="660" y="2123"/>
                  </a:lnTo>
                  <a:lnTo>
                    <a:pt x="334" y="1905"/>
                  </a:lnTo>
                  <a:lnTo>
                    <a:pt x="334" y="1897"/>
                  </a:lnTo>
                  <a:lnTo>
                    <a:pt x="309" y="1789"/>
                  </a:lnTo>
                  <a:lnTo>
                    <a:pt x="284" y="1680"/>
                  </a:lnTo>
                  <a:lnTo>
                    <a:pt x="259" y="1563"/>
                  </a:lnTo>
                  <a:lnTo>
                    <a:pt x="234" y="1454"/>
                  </a:lnTo>
                  <a:lnTo>
                    <a:pt x="184" y="1220"/>
                  </a:lnTo>
                  <a:lnTo>
                    <a:pt x="184" y="1212"/>
                  </a:lnTo>
                  <a:lnTo>
                    <a:pt x="142" y="995"/>
                  </a:lnTo>
                  <a:lnTo>
                    <a:pt x="92" y="761"/>
                  </a:lnTo>
                  <a:lnTo>
                    <a:pt x="67" y="644"/>
                  </a:lnTo>
                  <a:lnTo>
                    <a:pt x="42" y="527"/>
                  </a:lnTo>
                  <a:lnTo>
                    <a:pt x="17" y="410"/>
                  </a:lnTo>
                  <a:lnTo>
                    <a:pt x="0" y="301"/>
                  </a:lnTo>
                  <a:lnTo>
                    <a:pt x="0" y="285"/>
                  </a:lnTo>
                  <a:lnTo>
                    <a:pt x="42" y="168"/>
                  </a:lnTo>
                  <a:lnTo>
                    <a:pt x="50" y="143"/>
                  </a:lnTo>
                  <a:lnTo>
                    <a:pt x="159" y="26"/>
                  </a:lnTo>
                  <a:lnTo>
                    <a:pt x="29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268;p14">
              <a:extLst>
                <a:ext uri="{FF2B5EF4-FFF2-40B4-BE49-F238E27FC236}">
                  <a16:creationId xmlns:a16="http://schemas.microsoft.com/office/drawing/2014/main" id="{8112157D-2916-CE70-377C-611D85257DF6}"/>
                </a:ext>
              </a:extLst>
            </p:cNvPr>
            <p:cNvSpPr/>
            <p:nvPr/>
          </p:nvSpPr>
          <p:spPr>
            <a:xfrm>
              <a:off x="8940893" y="4700953"/>
              <a:ext cx="25996" cy="144678"/>
            </a:xfrm>
            <a:custGeom>
              <a:avLst/>
              <a:gdLst/>
              <a:ahLst/>
              <a:cxnLst/>
              <a:rect l="l" t="t" r="r" b="b"/>
              <a:pathLst>
                <a:path w="527" h="2933" extrusionOk="0">
                  <a:moveTo>
                    <a:pt x="410" y="67"/>
                  </a:moveTo>
                  <a:lnTo>
                    <a:pt x="410" y="76"/>
                  </a:lnTo>
                  <a:lnTo>
                    <a:pt x="443" y="226"/>
                  </a:lnTo>
                  <a:lnTo>
                    <a:pt x="443" y="243"/>
                  </a:lnTo>
                  <a:lnTo>
                    <a:pt x="485" y="393"/>
                  </a:lnTo>
                  <a:lnTo>
                    <a:pt x="494" y="443"/>
                  </a:lnTo>
                  <a:lnTo>
                    <a:pt x="519" y="652"/>
                  </a:lnTo>
                  <a:lnTo>
                    <a:pt x="519" y="719"/>
                  </a:lnTo>
                  <a:lnTo>
                    <a:pt x="527" y="878"/>
                  </a:lnTo>
                  <a:lnTo>
                    <a:pt x="527" y="1713"/>
                  </a:lnTo>
                  <a:lnTo>
                    <a:pt x="527" y="1797"/>
                  </a:lnTo>
                  <a:lnTo>
                    <a:pt x="527" y="1880"/>
                  </a:lnTo>
                  <a:lnTo>
                    <a:pt x="527" y="1964"/>
                  </a:lnTo>
                  <a:lnTo>
                    <a:pt x="527" y="2047"/>
                  </a:lnTo>
                  <a:lnTo>
                    <a:pt x="527" y="2131"/>
                  </a:lnTo>
                  <a:lnTo>
                    <a:pt x="527" y="2214"/>
                  </a:lnTo>
                  <a:lnTo>
                    <a:pt x="527" y="2298"/>
                  </a:lnTo>
                  <a:lnTo>
                    <a:pt x="519" y="2381"/>
                  </a:lnTo>
                  <a:lnTo>
                    <a:pt x="510" y="2465"/>
                  </a:lnTo>
                  <a:lnTo>
                    <a:pt x="502" y="2548"/>
                  </a:lnTo>
                  <a:lnTo>
                    <a:pt x="494" y="2632"/>
                  </a:lnTo>
                  <a:lnTo>
                    <a:pt x="485" y="2715"/>
                  </a:lnTo>
                  <a:lnTo>
                    <a:pt x="210" y="2933"/>
                  </a:lnTo>
                  <a:lnTo>
                    <a:pt x="1" y="2657"/>
                  </a:lnTo>
                  <a:lnTo>
                    <a:pt x="9" y="2573"/>
                  </a:lnTo>
                  <a:lnTo>
                    <a:pt x="26" y="2498"/>
                  </a:lnTo>
                  <a:lnTo>
                    <a:pt x="34" y="2423"/>
                  </a:lnTo>
                  <a:lnTo>
                    <a:pt x="42" y="2340"/>
                  </a:lnTo>
                  <a:lnTo>
                    <a:pt x="51" y="2256"/>
                  </a:lnTo>
                  <a:lnTo>
                    <a:pt x="59" y="2181"/>
                  </a:lnTo>
                  <a:lnTo>
                    <a:pt x="67" y="2097"/>
                  </a:lnTo>
                  <a:lnTo>
                    <a:pt x="76" y="2022"/>
                  </a:lnTo>
                  <a:lnTo>
                    <a:pt x="84" y="1939"/>
                  </a:lnTo>
                  <a:lnTo>
                    <a:pt x="93" y="1863"/>
                  </a:lnTo>
                  <a:lnTo>
                    <a:pt x="93" y="1780"/>
                  </a:lnTo>
                  <a:lnTo>
                    <a:pt x="101" y="1696"/>
                  </a:lnTo>
                  <a:lnTo>
                    <a:pt x="101" y="1621"/>
                  </a:lnTo>
                  <a:lnTo>
                    <a:pt x="101" y="1538"/>
                  </a:lnTo>
                  <a:lnTo>
                    <a:pt x="101" y="1454"/>
                  </a:lnTo>
                  <a:lnTo>
                    <a:pt x="101" y="1370"/>
                  </a:lnTo>
                  <a:lnTo>
                    <a:pt x="109" y="1212"/>
                  </a:lnTo>
                  <a:lnTo>
                    <a:pt x="118" y="1045"/>
                  </a:lnTo>
                  <a:lnTo>
                    <a:pt x="118" y="886"/>
                  </a:lnTo>
                  <a:lnTo>
                    <a:pt x="118" y="878"/>
                  </a:lnTo>
                  <a:lnTo>
                    <a:pt x="134" y="719"/>
                  </a:lnTo>
                  <a:lnTo>
                    <a:pt x="134" y="652"/>
                  </a:lnTo>
                  <a:lnTo>
                    <a:pt x="159" y="435"/>
                  </a:lnTo>
                  <a:lnTo>
                    <a:pt x="168" y="393"/>
                  </a:lnTo>
                  <a:lnTo>
                    <a:pt x="218" y="243"/>
                  </a:lnTo>
                  <a:lnTo>
                    <a:pt x="218" y="226"/>
                  </a:lnTo>
                  <a:lnTo>
                    <a:pt x="260" y="76"/>
                  </a:lnTo>
                  <a:lnTo>
                    <a:pt x="260" y="59"/>
                  </a:lnTo>
                  <a:lnTo>
                    <a:pt x="32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269;p14">
              <a:extLst>
                <a:ext uri="{FF2B5EF4-FFF2-40B4-BE49-F238E27FC236}">
                  <a16:creationId xmlns:a16="http://schemas.microsoft.com/office/drawing/2014/main" id="{8FD54638-2C37-697A-C743-0D18BB99B076}"/>
                </a:ext>
              </a:extLst>
            </p:cNvPr>
            <p:cNvSpPr/>
            <p:nvPr/>
          </p:nvSpPr>
          <p:spPr>
            <a:xfrm>
              <a:off x="9118077" y="4707119"/>
              <a:ext cx="37588" cy="98112"/>
            </a:xfrm>
            <a:custGeom>
              <a:avLst/>
              <a:gdLst/>
              <a:ahLst/>
              <a:cxnLst/>
              <a:rect l="l" t="t" r="r" b="b"/>
              <a:pathLst>
                <a:path w="762" h="1989" extrusionOk="0">
                  <a:moveTo>
                    <a:pt x="753" y="93"/>
                  </a:moveTo>
                  <a:lnTo>
                    <a:pt x="753" y="101"/>
                  </a:lnTo>
                  <a:lnTo>
                    <a:pt x="753" y="210"/>
                  </a:lnTo>
                  <a:lnTo>
                    <a:pt x="753" y="226"/>
                  </a:lnTo>
                  <a:lnTo>
                    <a:pt x="761" y="318"/>
                  </a:lnTo>
                  <a:lnTo>
                    <a:pt x="761" y="385"/>
                  </a:lnTo>
                  <a:lnTo>
                    <a:pt x="753" y="435"/>
                  </a:lnTo>
                  <a:lnTo>
                    <a:pt x="736" y="535"/>
                  </a:lnTo>
                  <a:lnTo>
                    <a:pt x="711" y="644"/>
                  </a:lnTo>
                  <a:lnTo>
                    <a:pt x="703" y="719"/>
                  </a:lnTo>
                  <a:lnTo>
                    <a:pt x="694" y="753"/>
                  </a:lnTo>
                  <a:lnTo>
                    <a:pt x="653" y="961"/>
                  </a:lnTo>
                  <a:lnTo>
                    <a:pt x="611" y="1179"/>
                  </a:lnTo>
                  <a:lnTo>
                    <a:pt x="602" y="1212"/>
                  </a:lnTo>
                  <a:lnTo>
                    <a:pt x="561" y="1396"/>
                  </a:lnTo>
                  <a:lnTo>
                    <a:pt x="536" y="1504"/>
                  </a:lnTo>
                  <a:lnTo>
                    <a:pt x="519" y="1605"/>
                  </a:lnTo>
                  <a:lnTo>
                    <a:pt x="494" y="1713"/>
                  </a:lnTo>
                  <a:lnTo>
                    <a:pt x="469" y="1814"/>
                  </a:lnTo>
                  <a:lnTo>
                    <a:pt x="469" y="1822"/>
                  </a:lnTo>
                  <a:lnTo>
                    <a:pt x="168" y="1989"/>
                  </a:lnTo>
                  <a:lnTo>
                    <a:pt x="1" y="1688"/>
                  </a:lnTo>
                  <a:lnTo>
                    <a:pt x="1" y="1680"/>
                  </a:lnTo>
                  <a:lnTo>
                    <a:pt x="34" y="1588"/>
                  </a:lnTo>
                  <a:lnTo>
                    <a:pt x="68" y="1488"/>
                  </a:lnTo>
                  <a:lnTo>
                    <a:pt x="101" y="1379"/>
                  </a:lnTo>
                  <a:lnTo>
                    <a:pt x="135" y="1279"/>
                  </a:lnTo>
                  <a:lnTo>
                    <a:pt x="193" y="1095"/>
                  </a:lnTo>
                  <a:lnTo>
                    <a:pt x="201" y="1062"/>
                  </a:lnTo>
                  <a:lnTo>
                    <a:pt x="268" y="853"/>
                  </a:lnTo>
                  <a:lnTo>
                    <a:pt x="335" y="644"/>
                  </a:lnTo>
                  <a:lnTo>
                    <a:pt x="343" y="619"/>
                  </a:lnTo>
                  <a:lnTo>
                    <a:pt x="368" y="544"/>
                  </a:lnTo>
                  <a:lnTo>
                    <a:pt x="402" y="435"/>
                  </a:lnTo>
                  <a:lnTo>
                    <a:pt x="444" y="335"/>
                  </a:lnTo>
                  <a:lnTo>
                    <a:pt x="460" y="285"/>
                  </a:lnTo>
                  <a:lnTo>
                    <a:pt x="485" y="235"/>
                  </a:lnTo>
                  <a:lnTo>
                    <a:pt x="485" y="235"/>
                  </a:lnTo>
                  <a:lnTo>
                    <a:pt x="544" y="159"/>
                  </a:lnTo>
                  <a:lnTo>
                    <a:pt x="552" y="143"/>
                  </a:lnTo>
                  <a:lnTo>
                    <a:pt x="611" y="51"/>
                  </a:lnTo>
                  <a:lnTo>
                    <a:pt x="611" y="42"/>
                  </a:lnTo>
                  <a:lnTo>
                    <a:pt x="69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270;p14">
              <a:extLst>
                <a:ext uri="{FF2B5EF4-FFF2-40B4-BE49-F238E27FC236}">
                  <a16:creationId xmlns:a16="http://schemas.microsoft.com/office/drawing/2014/main" id="{854EEC36-22AB-1BE2-70D0-F2DD9EF532F4}"/>
                </a:ext>
              </a:extLst>
            </p:cNvPr>
            <p:cNvSpPr/>
            <p:nvPr/>
          </p:nvSpPr>
          <p:spPr>
            <a:xfrm>
              <a:off x="9267687" y="4745447"/>
              <a:ext cx="22691" cy="82870"/>
            </a:xfrm>
            <a:custGeom>
              <a:avLst/>
              <a:gdLst/>
              <a:ahLst/>
              <a:cxnLst/>
              <a:rect l="l" t="t" r="r" b="b"/>
              <a:pathLst>
                <a:path w="460" h="1680" extrusionOk="0">
                  <a:moveTo>
                    <a:pt x="351" y="67"/>
                  </a:moveTo>
                  <a:lnTo>
                    <a:pt x="351" y="67"/>
                  </a:lnTo>
                  <a:lnTo>
                    <a:pt x="376" y="159"/>
                  </a:lnTo>
                  <a:lnTo>
                    <a:pt x="401" y="209"/>
                  </a:lnTo>
                  <a:lnTo>
                    <a:pt x="418" y="243"/>
                  </a:lnTo>
                  <a:lnTo>
                    <a:pt x="443" y="310"/>
                  </a:lnTo>
                  <a:lnTo>
                    <a:pt x="452" y="335"/>
                  </a:lnTo>
                  <a:lnTo>
                    <a:pt x="460" y="393"/>
                  </a:lnTo>
                  <a:lnTo>
                    <a:pt x="460" y="427"/>
                  </a:lnTo>
                  <a:lnTo>
                    <a:pt x="460" y="510"/>
                  </a:lnTo>
                  <a:lnTo>
                    <a:pt x="460" y="594"/>
                  </a:lnTo>
                  <a:lnTo>
                    <a:pt x="460" y="652"/>
                  </a:lnTo>
                  <a:lnTo>
                    <a:pt x="460" y="686"/>
                  </a:lnTo>
                  <a:lnTo>
                    <a:pt x="460" y="769"/>
                  </a:lnTo>
                  <a:lnTo>
                    <a:pt x="460" y="861"/>
                  </a:lnTo>
                  <a:lnTo>
                    <a:pt x="460" y="945"/>
                  </a:lnTo>
                  <a:lnTo>
                    <a:pt x="460" y="1011"/>
                  </a:lnTo>
                  <a:lnTo>
                    <a:pt x="460" y="1028"/>
                  </a:lnTo>
                  <a:lnTo>
                    <a:pt x="452" y="1120"/>
                  </a:lnTo>
                  <a:lnTo>
                    <a:pt x="443" y="1296"/>
                  </a:lnTo>
                  <a:lnTo>
                    <a:pt x="426" y="1463"/>
                  </a:lnTo>
                  <a:lnTo>
                    <a:pt x="426" y="1471"/>
                  </a:lnTo>
                  <a:lnTo>
                    <a:pt x="209" y="1680"/>
                  </a:lnTo>
                  <a:lnTo>
                    <a:pt x="0" y="1463"/>
                  </a:lnTo>
                  <a:lnTo>
                    <a:pt x="0" y="995"/>
                  </a:lnTo>
                  <a:lnTo>
                    <a:pt x="0" y="928"/>
                  </a:lnTo>
                  <a:lnTo>
                    <a:pt x="0" y="836"/>
                  </a:lnTo>
                  <a:lnTo>
                    <a:pt x="0" y="753"/>
                  </a:lnTo>
                  <a:lnTo>
                    <a:pt x="0" y="661"/>
                  </a:lnTo>
                  <a:lnTo>
                    <a:pt x="0" y="627"/>
                  </a:lnTo>
                  <a:lnTo>
                    <a:pt x="9" y="569"/>
                  </a:lnTo>
                  <a:lnTo>
                    <a:pt x="17" y="485"/>
                  </a:lnTo>
                  <a:lnTo>
                    <a:pt x="34" y="393"/>
                  </a:lnTo>
                  <a:lnTo>
                    <a:pt x="34" y="360"/>
                  </a:lnTo>
                  <a:lnTo>
                    <a:pt x="51" y="310"/>
                  </a:lnTo>
                  <a:lnTo>
                    <a:pt x="67" y="276"/>
                  </a:lnTo>
                  <a:lnTo>
                    <a:pt x="101" y="218"/>
                  </a:lnTo>
                  <a:lnTo>
                    <a:pt x="126" y="184"/>
                  </a:lnTo>
                  <a:lnTo>
                    <a:pt x="159" y="134"/>
                  </a:lnTo>
                  <a:lnTo>
                    <a:pt x="201" y="59"/>
                  </a:lnTo>
                  <a:lnTo>
                    <a:pt x="201" y="59"/>
                  </a:lnTo>
                  <a:lnTo>
                    <a:pt x="27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271;p14">
              <a:extLst>
                <a:ext uri="{FF2B5EF4-FFF2-40B4-BE49-F238E27FC236}">
                  <a16:creationId xmlns:a16="http://schemas.microsoft.com/office/drawing/2014/main" id="{C9A7E3EE-1BFF-3F00-AD3E-EFB9B2B8E97A}"/>
                </a:ext>
              </a:extLst>
            </p:cNvPr>
            <p:cNvSpPr/>
            <p:nvPr/>
          </p:nvSpPr>
          <p:spPr>
            <a:xfrm>
              <a:off x="8421277" y="4556325"/>
              <a:ext cx="42915" cy="51153"/>
            </a:xfrm>
            <a:custGeom>
              <a:avLst/>
              <a:gdLst/>
              <a:ahLst/>
              <a:cxnLst/>
              <a:rect l="l" t="t" r="r" b="b"/>
              <a:pathLst>
                <a:path w="870" h="1037" extrusionOk="0">
                  <a:moveTo>
                    <a:pt x="251" y="8"/>
                  </a:moveTo>
                  <a:lnTo>
                    <a:pt x="284" y="17"/>
                  </a:lnTo>
                  <a:lnTo>
                    <a:pt x="318" y="34"/>
                  </a:lnTo>
                  <a:lnTo>
                    <a:pt x="326" y="34"/>
                  </a:lnTo>
                  <a:lnTo>
                    <a:pt x="343" y="59"/>
                  </a:lnTo>
                  <a:lnTo>
                    <a:pt x="368" y="84"/>
                  </a:lnTo>
                  <a:lnTo>
                    <a:pt x="393" y="109"/>
                  </a:lnTo>
                  <a:lnTo>
                    <a:pt x="418" y="134"/>
                  </a:lnTo>
                  <a:lnTo>
                    <a:pt x="435" y="167"/>
                  </a:lnTo>
                  <a:lnTo>
                    <a:pt x="460" y="192"/>
                  </a:lnTo>
                  <a:lnTo>
                    <a:pt x="476" y="217"/>
                  </a:lnTo>
                  <a:lnTo>
                    <a:pt x="501" y="251"/>
                  </a:lnTo>
                  <a:lnTo>
                    <a:pt x="543" y="301"/>
                  </a:lnTo>
                  <a:lnTo>
                    <a:pt x="577" y="359"/>
                  </a:lnTo>
                  <a:lnTo>
                    <a:pt x="618" y="418"/>
                  </a:lnTo>
                  <a:lnTo>
                    <a:pt x="652" y="476"/>
                  </a:lnTo>
                  <a:lnTo>
                    <a:pt x="652" y="476"/>
                  </a:lnTo>
                  <a:lnTo>
                    <a:pt x="727" y="585"/>
                  </a:lnTo>
                  <a:lnTo>
                    <a:pt x="760" y="643"/>
                  </a:lnTo>
                  <a:lnTo>
                    <a:pt x="802" y="694"/>
                  </a:lnTo>
                  <a:lnTo>
                    <a:pt x="836" y="752"/>
                  </a:lnTo>
                  <a:lnTo>
                    <a:pt x="869" y="802"/>
                  </a:lnTo>
                  <a:lnTo>
                    <a:pt x="869" y="802"/>
                  </a:lnTo>
                  <a:lnTo>
                    <a:pt x="836" y="1036"/>
                  </a:lnTo>
                  <a:lnTo>
                    <a:pt x="602" y="1003"/>
                  </a:lnTo>
                  <a:lnTo>
                    <a:pt x="602" y="1003"/>
                  </a:lnTo>
                  <a:lnTo>
                    <a:pt x="560" y="952"/>
                  </a:lnTo>
                  <a:lnTo>
                    <a:pt x="518" y="902"/>
                  </a:lnTo>
                  <a:lnTo>
                    <a:pt x="476" y="844"/>
                  </a:lnTo>
                  <a:lnTo>
                    <a:pt x="435" y="794"/>
                  </a:lnTo>
                  <a:lnTo>
                    <a:pt x="351" y="694"/>
                  </a:lnTo>
                  <a:lnTo>
                    <a:pt x="351" y="694"/>
                  </a:lnTo>
                  <a:lnTo>
                    <a:pt x="309" y="643"/>
                  </a:lnTo>
                  <a:lnTo>
                    <a:pt x="268" y="593"/>
                  </a:lnTo>
                  <a:lnTo>
                    <a:pt x="234" y="543"/>
                  </a:lnTo>
                  <a:lnTo>
                    <a:pt x="192" y="493"/>
                  </a:lnTo>
                  <a:lnTo>
                    <a:pt x="167" y="468"/>
                  </a:lnTo>
                  <a:lnTo>
                    <a:pt x="151" y="443"/>
                  </a:lnTo>
                  <a:lnTo>
                    <a:pt x="126" y="426"/>
                  </a:lnTo>
                  <a:lnTo>
                    <a:pt x="109" y="401"/>
                  </a:lnTo>
                  <a:lnTo>
                    <a:pt x="84" y="376"/>
                  </a:lnTo>
                  <a:lnTo>
                    <a:pt x="67" y="359"/>
                  </a:lnTo>
                  <a:lnTo>
                    <a:pt x="42" y="334"/>
                  </a:lnTo>
                  <a:lnTo>
                    <a:pt x="25" y="318"/>
                  </a:lnTo>
                  <a:lnTo>
                    <a:pt x="25" y="309"/>
                  </a:lnTo>
                  <a:lnTo>
                    <a:pt x="17" y="284"/>
                  </a:lnTo>
                  <a:lnTo>
                    <a:pt x="9" y="251"/>
                  </a:lnTo>
                  <a:lnTo>
                    <a:pt x="0" y="234"/>
                  </a:lnTo>
                  <a:lnTo>
                    <a:pt x="9" y="201"/>
                  </a:lnTo>
                  <a:lnTo>
                    <a:pt x="34" y="125"/>
                  </a:lnTo>
                  <a:lnTo>
                    <a:pt x="126" y="34"/>
                  </a:lnTo>
                  <a:lnTo>
                    <a:pt x="192" y="17"/>
                  </a:lnTo>
                  <a:lnTo>
                    <a:pt x="22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272;p14">
              <a:extLst>
                <a:ext uri="{FF2B5EF4-FFF2-40B4-BE49-F238E27FC236}">
                  <a16:creationId xmlns:a16="http://schemas.microsoft.com/office/drawing/2014/main" id="{E715E89B-96A6-9D37-EA66-ED1CE0BF32C1}"/>
                </a:ext>
              </a:extLst>
            </p:cNvPr>
            <p:cNvSpPr/>
            <p:nvPr/>
          </p:nvSpPr>
          <p:spPr>
            <a:xfrm>
              <a:off x="8569604" y="4486675"/>
              <a:ext cx="55691" cy="77494"/>
            </a:xfrm>
            <a:custGeom>
              <a:avLst/>
              <a:gdLst/>
              <a:ahLst/>
              <a:cxnLst/>
              <a:rect l="l" t="t" r="r" b="b"/>
              <a:pathLst>
                <a:path w="1129" h="1571" extrusionOk="0">
                  <a:moveTo>
                    <a:pt x="343" y="17"/>
                  </a:moveTo>
                  <a:lnTo>
                    <a:pt x="385" y="34"/>
                  </a:lnTo>
                  <a:lnTo>
                    <a:pt x="393" y="34"/>
                  </a:lnTo>
                  <a:lnTo>
                    <a:pt x="435" y="67"/>
                  </a:lnTo>
                  <a:lnTo>
                    <a:pt x="452" y="75"/>
                  </a:lnTo>
                  <a:lnTo>
                    <a:pt x="477" y="101"/>
                  </a:lnTo>
                  <a:lnTo>
                    <a:pt x="502" y="142"/>
                  </a:lnTo>
                  <a:lnTo>
                    <a:pt x="535" y="184"/>
                  </a:lnTo>
                  <a:lnTo>
                    <a:pt x="560" y="226"/>
                  </a:lnTo>
                  <a:lnTo>
                    <a:pt x="585" y="276"/>
                  </a:lnTo>
                  <a:lnTo>
                    <a:pt x="619" y="318"/>
                  </a:lnTo>
                  <a:lnTo>
                    <a:pt x="644" y="360"/>
                  </a:lnTo>
                  <a:lnTo>
                    <a:pt x="669" y="401"/>
                  </a:lnTo>
                  <a:lnTo>
                    <a:pt x="694" y="443"/>
                  </a:lnTo>
                  <a:lnTo>
                    <a:pt x="719" y="485"/>
                  </a:lnTo>
                  <a:lnTo>
                    <a:pt x="744" y="527"/>
                  </a:lnTo>
                  <a:lnTo>
                    <a:pt x="769" y="577"/>
                  </a:lnTo>
                  <a:lnTo>
                    <a:pt x="794" y="619"/>
                  </a:lnTo>
                  <a:lnTo>
                    <a:pt x="819" y="660"/>
                  </a:lnTo>
                  <a:lnTo>
                    <a:pt x="869" y="744"/>
                  </a:lnTo>
                  <a:lnTo>
                    <a:pt x="869" y="744"/>
                  </a:lnTo>
                  <a:lnTo>
                    <a:pt x="911" y="836"/>
                  </a:lnTo>
                  <a:lnTo>
                    <a:pt x="961" y="919"/>
                  </a:lnTo>
                  <a:lnTo>
                    <a:pt x="1003" y="1011"/>
                  </a:lnTo>
                  <a:lnTo>
                    <a:pt x="1045" y="1095"/>
                  </a:lnTo>
                  <a:lnTo>
                    <a:pt x="1128" y="1270"/>
                  </a:lnTo>
                  <a:lnTo>
                    <a:pt x="1128" y="1270"/>
                  </a:lnTo>
                  <a:lnTo>
                    <a:pt x="1037" y="1571"/>
                  </a:lnTo>
                  <a:lnTo>
                    <a:pt x="744" y="1479"/>
                  </a:lnTo>
                  <a:lnTo>
                    <a:pt x="744" y="1471"/>
                  </a:lnTo>
                  <a:lnTo>
                    <a:pt x="652" y="1312"/>
                  </a:lnTo>
                  <a:lnTo>
                    <a:pt x="602" y="1228"/>
                  </a:lnTo>
                  <a:lnTo>
                    <a:pt x="552" y="1145"/>
                  </a:lnTo>
                  <a:lnTo>
                    <a:pt x="502" y="1070"/>
                  </a:lnTo>
                  <a:lnTo>
                    <a:pt x="452" y="986"/>
                  </a:lnTo>
                  <a:lnTo>
                    <a:pt x="452" y="986"/>
                  </a:lnTo>
                  <a:lnTo>
                    <a:pt x="402" y="911"/>
                  </a:lnTo>
                  <a:lnTo>
                    <a:pt x="377" y="869"/>
                  </a:lnTo>
                  <a:lnTo>
                    <a:pt x="352" y="827"/>
                  </a:lnTo>
                  <a:lnTo>
                    <a:pt x="318" y="802"/>
                  </a:lnTo>
                  <a:lnTo>
                    <a:pt x="293" y="761"/>
                  </a:lnTo>
                  <a:lnTo>
                    <a:pt x="268" y="719"/>
                  </a:lnTo>
                  <a:lnTo>
                    <a:pt x="243" y="685"/>
                  </a:lnTo>
                  <a:lnTo>
                    <a:pt x="218" y="644"/>
                  </a:lnTo>
                  <a:lnTo>
                    <a:pt x="193" y="602"/>
                  </a:lnTo>
                  <a:lnTo>
                    <a:pt x="159" y="568"/>
                  </a:lnTo>
                  <a:lnTo>
                    <a:pt x="134" y="527"/>
                  </a:lnTo>
                  <a:lnTo>
                    <a:pt x="109" y="485"/>
                  </a:lnTo>
                  <a:lnTo>
                    <a:pt x="84" y="451"/>
                  </a:lnTo>
                  <a:lnTo>
                    <a:pt x="59" y="410"/>
                  </a:lnTo>
                  <a:lnTo>
                    <a:pt x="34" y="385"/>
                  </a:lnTo>
                  <a:lnTo>
                    <a:pt x="34" y="368"/>
                  </a:lnTo>
                  <a:lnTo>
                    <a:pt x="26" y="326"/>
                  </a:lnTo>
                  <a:lnTo>
                    <a:pt x="26" y="318"/>
                  </a:lnTo>
                  <a:lnTo>
                    <a:pt x="9" y="276"/>
                  </a:lnTo>
                  <a:lnTo>
                    <a:pt x="1" y="251"/>
                  </a:lnTo>
                  <a:lnTo>
                    <a:pt x="26" y="201"/>
                  </a:lnTo>
                  <a:lnTo>
                    <a:pt x="59" y="117"/>
                  </a:lnTo>
                  <a:lnTo>
                    <a:pt x="159" y="25"/>
                  </a:lnTo>
                  <a:lnTo>
                    <a:pt x="260" y="17"/>
                  </a:lnTo>
                  <a:lnTo>
                    <a:pt x="310"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273;p14">
              <a:extLst>
                <a:ext uri="{FF2B5EF4-FFF2-40B4-BE49-F238E27FC236}">
                  <a16:creationId xmlns:a16="http://schemas.microsoft.com/office/drawing/2014/main" id="{8321CFEE-4282-489F-2AEC-8DCEED0AE96E}"/>
                </a:ext>
              </a:extLst>
            </p:cNvPr>
            <p:cNvSpPr/>
            <p:nvPr/>
          </p:nvSpPr>
          <p:spPr>
            <a:xfrm>
              <a:off x="8701457" y="4385701"/>
              <a:ext cx="61067" cy="112565"/>
            </a:xfrm>
            <a:custGeom>
              <a:avLst/>
              <a:gdLst/>
              <a:ahLst/>
              <a:cxnLst/>
              <a:rect l="l" t="t" r="r" b="b"/>
              <a:pathLst>
                <a:path w="1238" h="2282" extrusionOk="0">
                  <a:moveTo>
                    <a:pt x="118" y="26"/>
                  </a:moveTo>
                  <a:lnTo>
                    <a:pt x="118" y="26"/>
                  </a:lnTo>
                  <a:lnTo>
                    <a:pt x="218" y="118"/>
                  </a:lnTo>
                  <a:lnTo>
                    <a:pt x="260" y="151"/>
                  </a:lnTo>
                  <a:lnTo>
                    <a:pt x="335" y="218"/>
                  </a:lnTo>
                  <a:lnTo>
                    <a:pt x="360" y="243"/>
                  </a:lnTo>
                  <a:lnTo>
                    <a:pt x="435" y="318"/>
                  </a:lnTo>
                  <a:lnTo>
                    <a:pt x="502" y="443"/>
                  </a:lnTo>
                  <a:lnTo>
                    <a:pt x="636" y="677"/>
                  </a:lnTo>
                  <a:lnTo>
                    <a:pt x="653" y="694"/>
                  </a:lnTo>
                  <a:lnTo>
                    <a:pt x="761" y="928"/>
                  </a:lnTo>
                  <a:lnTo>
                    <a:pt x="828" y="1045"/>
                  </a:lnTo>
                  <a:lnTo>
                    <a:pt x="886" y="1170"/>
                  </a:lnTo>
                  <a:lnTo>
                    <a:pt x="920" y="1229"/>
                  </a:lnTo>
                  <a:lnTo>
                    <a:pt x="945" y="1295"/>
                  </a:lnTo>
                  <a:lnTo>
                    <a:pt x="1012" y="1421"/>
                  </a:lnTo>
                  <a:lnTo>
                    <a:pt x="1070" y="1546"/>
                  </a:lnTo>
                  <a:lnTo>
                    <a:pt x="1129" y="1671"/>
                  </a:lnTo>
                  <a:lnTo>
                    <a:pt x="1187" y="1797"/>
                  </a:lnTo>
                  <a:lnTo>
                    <a:pt x="1237" y="1914"/>
                  </a:lnTo>
                  <a:lnTo>
                    <a:pt x="1237" y="1922"/>
                  </a:lnTo>
                  <a:lnTo>
                    <a:pt x="1104" y="2281"/>
                  </a:lnTo>
                  <a:lnTo>
                    <a:pt x="736" y="2139"/>
                  </a:lnTo>
                  <a:lnTo>
                    <a:pt x="736" y="2131"/>
                  </a:lnTo>
                  <a:lnTo>
                    <a:pt x="686" y="2022"/>
                  </a:lnTo>
                  <a:lnTo>
                    <a:pt x="636" y="1897"/>
                  </a:lnTo>
                  <a:lnTo>
                    <a:pt x="577" y="1772"/>
                  </a:lnTo>
                  <a:lnTo>
                    <a:pt x="519" y="1646"/>
                  </a:lnTo>
                  <a:lnTo>
                    <a:pt x="460" y="1521"/>
                  </a:lnTo>
                  <a:lnTo>
                    <a:pt x="435" y="1463"/>
                  </a:lnTo>
                  <a:lnTo>
                    <a:pt x="410" y="1404"/>
                  </a:lnTo>
                  <a:lnTo>
                    <a:pt x="352" y="1279"/>
                  </a:lnTo>
                  <a:lnTo>
                    <a:pt x="293" y="1153"/>
                  </a:lnTo>
                  <a:lnTo>
                    <a:pt x="193" y="920"/>
                  </a:lnTo>
                  <a:lnTo>
                    <a:pt x="185" y="903"/>
                  </a:lnTo>
                  <a:lnTo>
                    <a:pt x="76" y="652"/>
                  </a:lnTo>
                  <a:lnTo>
                    <a:pt x="26" y="519"/>
                  </a:lnTo>
                  <a:lnTo>
                    <a:pt x="9" y="418"/>
                  </a:lnTo>
                  <a:lnTo>
                    <a:pt x="9" y="376"/>
                  </a:lnTo>
                  <a:lnTo>
                    <a:pt x="9" y="276"/>
                  </a:lnTo>
                  <a:lnTo>
                    <a:pt x="9" y="234"/>
                  </a:lnTo>
                  <a:lnTo>
                    <a:pt x="1" y="92"/>
                  </a:lnTo>
                  <a:lnTo>
                    <a:pt x="1" y="84"/>
                  </a:lnTo>
                  <a:lnTo>
                    <a:pt x="3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274;p14">
              <a:extLst>
                <a:ext uri="{FF2B5EF4-FFF2-40B4-BE49-F238E27FC236}">
                  <a16:creationId xmlns:a16="http://schemas.microsoft.com/office/drawing/2014/main" id="{AF55B5F7-AB09-6952-BF74-5974DC3F7BD2}"/>
                </a:ext>
              </a:extLst>
            </p:cNvPr>
            <p:cNvSpPr/>
            <p:nvPr/>
          </p:nvSpPr>
          <p:spPr>
            <a:xfrm>
              <a:off x="8856838" y="4303719"/>
              <a:ext cx="44987" cy="83265"/>
            </a:xfrm>
            <a:custGeom>
              <a:avLst/>
              <a:gdLst/>
              <a:ahLst/>
              <a:cxnLst/>
              <a:rect l="l" t="t" r="r" b="b"/>
              <a:pathLst>
                <a:path w="912" h="1688" extrusionOk="0">
                  <a:moveTo>
                    <a:pt x="351" y="8"/>
                  </a:moveTo>
                  <a:lnTo>
                    <a:pt x="376" y="42"/>
                  </a:lnTo>
                  <a:lnTo>
                    <a:pt x="426" y="125"/>
                  </a:lnTo>
                  <a:lnTo>
                    <a:pt x="460" y="176"/>
                  </a:lnTo>
                  <a:lnTo>
                    <a:pt x="468" y="201"/>
                  </a:lnTo>
                  <a:lnTo>
                    <a:pt x="510" y="292"/>
                  </a:lnTo>
                  <a:lnTo>
                    <a:pt x="543" y="376"/>
                  </a:lnTo>
                  <a:lnTo>
                    <a:pt x="585" y="460"/>
                  </a:lnTo>
                  <a:lnTo>
                    <a:pt x="619" y="551"/>
                  </a:lnTo>
                  <a:lnTo>
                    <a:pt x="652" y="635"/>
                  </a:lnTo>
                  <a:lnTo>
                    <a:pt x="685" y="719"/>
                  </a:lnTo>
                  <a:lnTo>
                    <a:pt x="727" y="810"/>
                  </a:lnTo>
                  <a:lnTo>
                    <a:pt x="761" y="902"/>
                  </a:lnTo>
                  <a:lnTo>
                    <a:pt x="786" y="986"/>
                  </a:lnTo>
                  <a:lnTo>
                    <a:pt x="819" y="1078"/>
                  </a:lnTo>
                  <a:lnTo>
                    <a:pt x="853" y="1170"/>
                  </a:lnTo>
                  <a:lnTo>
                    <a:pt x="869" y="1211"/>
                  </a:lnTo>
                  <a:lnTo>
                    <a:pt x="878" y="1262"/>
                  </a:lnTo>
                  <a:lnTo>
                    <a:pt x="894" y="1303"/>
                  </a:lnTo>
                  <a:lnTo>
                    <a:pt x="911" y="1345"/>
                  </a:lnTo>
                  <a:lnTo>
                    <a:pt x="711" y="1688"/>
                  </a:lnTo>
                  <a:lnTo>
                    <a:pt x="376" y="1487"/>
                  </a:lnTo>
                  <a:lnTo>
                    <a:pt x="368" y="1445"/>
                  </a:lnTo>
                  <a:lnTo>
                    <a:pt x="360" y="1404"/>
                  </a:lnTo>
                  <a:lnTo>
                    <a:pt x="351" y="1362"/>
                  </a:lnTo>
                  <a:lnTo>
                    <a:pt x="335" y="1320"/>
                  </a:lnTo>
                  <a:lnTo>
                    <a:pt x="318" y="1228"/>
                  </a:lnTo>
                  <a:lnTo>
                    <a:pt x="293" y="1145"/>
                  </a:lnTo>
                  <a:lnTo>
                    <a:pt x="268" y="1061"/>
                  </a:lnTo>
                  <a:lnTo>
                    <a:pt x="243" y="978"/>
                  </a:lnTo>
                  <a:lnTo>
                    <a:pt x="218" y="886"/>
                  </a:lnTo>
                  <a:lnTo>
                    <a:pt x="193" y="802"/>
                  </a:lnTo>
                  <a:lnTo>
                    <a:pt x="159" y="719"/>
                  </a:lnTo>
                  <a:lnTo>
                    <a:pt x="134" y="635"/>
                  </a:lnTo>
                  <a:lnTo>
                    <a:pt x="109" y="543"/>
                  </a:lnTo>
                  <a:lnTo>
                    <a:pt x="76" y="460"/>
                  </a:lnTo>
                  <a:lnTo>
                    <a:pt x="51" y="376"/>
                  </a:lnTo>
                  <a:lnTo>
                    <a:pt x="42" y="351"/>
                  </a:lnTo>
                  <a:lnTo>
                    <a:pt x="25" y="284"/>
                  </a:lnTo>
                  <a:lnTo>
                    <a:pt x="9" y="192"/>
                  </a:lnTo>
                  <a:lnTo>
                    <a:pt x="0" y="150"/>
                  </a:lnTo>
                  <a:lnTo>
                    <a:pt x="51" y="92"/>
                  </a:lnTo>
                  <a:lnTo>
                    <a:pt x="92" y="59"/>
                  </a:lnTo>
                  <a:lnTo>
                    <a:pt x="218" y="8"/>
                  </a:lnTo>
                  <a:lnTo>
                    <a:pt x="2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275;p14">
              <a:extLst>
                <a:ext uri="{FF2B5EF4-FFF2-40B4-BE49-F238E27FC236}">
                  <a16:creationId xmlns:a16="http://schemas.microsoft.com/office/drawing/2014/main" id="{9B5A550F-2CC0-C8F5-A6FF-3B0703D4C485}"/>
                </a:ext>
              </a:extLst>
            </p:cNvPr>
            <p:cNvSpPr/>
            <p:nvPr/>
          </p:nvSpPr>
          <p:spPr>
            <a:xfrm>
              <a:off x="9053803" y="4230369"/>
              <a:ext cx="38377" cy="89036"/>
            </a:xfrm>
            <a:custGeom>
              <a:avLst/>
              <a:gdLst/>
              <a:ahLst/>
              <a:cxnLst/>
              <a:rect l="l" t="t" r="r" b="b"/>
              <a:pathLst>
                <a:path w="778" h="1805" extrusionOk="0">
                  <a:moveTo>
                    <a:pt x="276" y="67"/>
                  </a:moveTo>
                  <a:lnTo>
                    <a:pt x="276" y="67"/>
                  </a:lnTo>
                  <a:lnTo>
                    <a:pt x="318" y="134"/>
                  </a:lnTo>
                  <a:lnTo>
                    <a:pt x="326" y="150"/>
                  </a:lnTo>
                  <a:lnTo>
                    <a:pt x="393" y="234"/>
                  </a:lnTo>
                  <a:lnTo>
                    <a:pt x="393" y="234"/>
                  </a:lnTo>
                  <a:lnTo>
                    <a:pt x="452" y="309"/>
                  </a:lnTo>
                  <a:lnTo>
                    <a:pt x="494" y="359"/>
                  </a:lnTo>
                  <a:lnTo>
                    <a:pt x="519" y="393"/>
                  </a:lnTo>
                  <a:lnTo>
                    <a:pt x="535" y="418"/>
                  </a:lnTo>
                  <a:lnTo>
                    <a:pt x="569" y="476"/>
                  </a:lnTo>
                  <a:lnTo>
                    <a:pt x="569" y="485"/>
                  </a:lnTo>
                  <a:lnTo>
                    <a:pt x="594" y="560"/>
                  </a:lnTo>
                  <a:lnTo>
                    <a:pt x="602" y="593"/>
                  </a:lnTo>
                  <a:lnTo>
                    <a:pt x="619" y="652"/>
                  </a:lnTo>
                  <a:lnTo>
                    <a:pt x="636" y="735"/>
                  </a:lnTo>
                  <a:lnTo>
                    <a:pt x="636" y="735"/>
                  </a:lnTo>
                  <a:lnTo>
                    <a:pt x="652" y="827"/>
                  </a:lnTo>
                  <a:lnTo>
                    <a:pt x="677" y="919"/>
                  </a:lnTo>
                  <a:lnTo>
                    <a:pt x="694" y="1003"/>
                  </a:lnTo>
                  <a:lnTo>
                    <a:pt x="702" y="1053"/>
                  </a:lnTo>
                  <a:lnTo>
                    <a:pt x="711" y="1094"/>
                  </a:lnTo>
                  <a:lnTo>
                    <a:pt x="727" y="1186"/>
                  </a:lnTo>
                  <a:lnTo>
                    <a:pt x="744" y="1270"/>
                  </a:lnTo>
                  <a:lnTo>
                    <a:pt x="761" y="1362"/>
                  </a:lnTo>
                  <a:lnTo>
                    <a:pt x="778" y="1445"/>
                  </a:lnTo>
                  <a:lnTo>
                    <a:pt x="778" y="1454"/>
                  </a:lnTo>
                  <a:lnTo>
                    <a:pt x="569" y="1805"/>
                  </a:lnTo>
                  <a:lnTo>
                    <a:pt x="218" y="1596"/>
                  </a:lnTo>
                  <a:lnTo>
                    <a:pt x="218" y="1587"/>
                  </a:lnTo>
                  <a:lnTo>
                    <a:pt x="193" y="1504"/>
                  </a:lnTo>
                  <a:lnTo>
                    <a:pt x="168" y="1412"/>
                  </a:lnTo>
                  <a:lnTo>
                    <a:pt x="143" y="1320"/>
                  </a:lnTo>
                  <a:lnTo>
                    <a:pt x="118" y="1228"/>
                  </a:lnTo>
                  <a:lnTo>
                    <a:pt x="101" y="1195"/>
                  </a:lnTo>
                  <a:lnTo>
                    <a:pt x="93" y="1136"/>
                  </a:lnTo>
                  <a:lnTo>
                    <a:pt x="68" y="1044"/>
                  </a:lnTo>
                  <a:lnTo>
                    <a:pt x="51" y="952"/>
                  </a:lnTo>
                  <a:lnTo>
                    <a:pt x="26" y="861"/>
                  </a:lnTo>
                  <a:lnTo>
                    <a:pt x="26" y="861"/>
                  </a:lnTo>
                  <a:lnTo>
                    <a:pt x="9" y="769"/>
                  </a:lnTo>
                  <a:lnTo>
                    <a:pt x="1" y="710"/>
                  </a:lnTo>
                  <a:lnTo>
                    <a:pt x="1" y="677"/>
                  </a:lnTo>
                  <a:lnTo>
                    <a:pt x="1" y="593"/>
                  </a:lnTo>
                  <a:lnTo>
                    <a:pt x="1" y="585"/>
                  </a:lnTo>
                  <a:lnTo>
                    <a:pt x="1" y="518"/>
                  </a:lnTo>
                  <a:lnTo>
                    <a:pt x="9" y="485"/>
                  </a:lnTo>
                  <a:lnTo>
                    <a:pt x="17" y="434"/>
                  </a:lnTo>
                  <a:lnTo>
                    <a:pt x="42" y="384"/>
                  </a:lnTo>
                  <a:lnTo>
                    <a:pt x="68" y="284"/>
                  </a:lnTo>
                  <a:lnTo>
                    <a:pt x="68" y="284"/>
                  </a:lnTo>
                  <a:lnTo>
                    <a:pt x="101" y="184"/>
                  </a:lnTo>
                  <a:lnTo>
                    <a:pt x="109" y="159"/>
                  </a:lnTo>
                  <a:lnTo>
                    <a:pt x="126" y="84"/>
                  </a:lnTo>
                  <a:lnTo>
                    <a:pt x="126" y="84"/>
                  </a:lnTo>
                  <a:lnTo>
                    <a:pt x="18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276;p14">
              <a:extLst>
                <a:ext uri="{FF2B5EF4-FFF2-40B4-BE49-F238E27FC236}">
                  <a16:creationId xmlns:a16="http://schemas.microsoft.com/office/drawing/2014/main" id="{43AD5C3D-6887-5AA9-5090-CD211F8DB105}"/>
                </a:ext>
              </a:extLst>
            </p:cNvPr>
            <p:cNvSpPr/>
            <p:nvPr/>
          </p:nvSpPr>
          <p:spPr>
            <a:xfrm>
              <a:off x="9249979" y="4173050"/>
              <a:ext cx="24762" cy="140583"/>
            </a:xfrm>
            <a:custGeom>
              <a:avLst/>
              <a:gdLst/>
              <a:ahLst/>
              <a:cxnLst/>
              <a:rect l="l" t="t" r="r" b="b"/>
              <a:pathLst>
                <a:path w="502" h="2850" extrusionOk="0">
                  <a:moveTo>
                    <a:pt x="217" y="59"/>
                  </a:moveTo>
                  <a:lnTo>
                    <a:pt x="217" y="59"/>
                  </a:lnTo>
                  <a:lnTo>
                    <a:pt x="276" y="218"/>
                  </a:lnTo>
                  <a:lnTo>
                    <a:pt x="334" y="327"/>
                  </a:lnTo>
                  <a:lnTo>
                    <a:pt x="343" y="368"/>
                  </a:lnTo>
                  <a:lnTo>
                    <a:pt x="359" y="410"/>
                  </a:lnTo>
                  <a:lnTo>
                    <a:pt x="393" y="686"/>
                  </a:lnTo>
                  <a:lnTo>
                    <a:pt x="410" y="845"/>
                  </a:lnTo>
                  <a:lnTo>
                    <a:pt x="418" y="928"/>
                  </a:lnTo>
                  <a:lnTo>
                    <a:pt x="426" y="1003"/>
                  </a:lnTo>
                  <a:lnTo>
                    <a:pt x="435" y="1162"/>
                  </a:lnTo>
                  <a:lnTo>
                    <a:pt x="443" y="1321"/>
                  </a:lnTo>
                  <a:lnTo>
                    <a:pt x="460" y="1480"/>
                  </a:lnTo>
                  <a:lnTo>
                    <a:pt x="468" y="1638"/>
                  </a:lnTo>
                  <a:lnTo>
                    <a:pt x="468" y="1663"/>
                  </a:lnTo>
                  <a:lnTo>
                    <a:pt x="476" y="1797"/>
                  </a:lnTo>
                  <a:lnTo>
                    <a:pt x="485" y="1956"/>
                  </a:lnTo>
                  <a:lnTo>
                    <a:pt x="493" y="2114"/>
                  </a:lnTo>
                  <a:lnTo>
                    <a:pt x="501" y="2282"/>
                  </a:lnTo>
                  <a:lnTo>
                    <a:pt x="501" y="2440"/>
                  </a:lnTo>
                  <a:lnTo>
                    <a:pt x="501" y="2591"/>
                  </a:lnTo>
                  <a:lnTo>
                    <a:pt x="501" y="2599"/>
                  </a:lnTo>
                  <a:lnTo>
                    <a:pt x="259" y="2850"/>
                  </a:lnTo>
                  <a:lnTo>
                    <a:pt x="17" y="2607"/>
                  </a:lnTo>
                  <a:lnTo>
                    <a:pt x="17" y="2457"/>
                  </a:lnTo>
                  <a:lnTo>
                    <a:pt x="17" y="2298"/>
                  </a:lnTo>
                  <a:lnTo>
                    <a:pt x="17" y="2140"/>
                  </a:lnTo>
                  <a:lnTo>
                    <a:pt x="17" y="1981"/>
                  </a:lnTo>
                  <a:lnTo>
                    <a:pt x="17" y="1822"/>
                  </a:lnTo>
                  <a:lnTo>
                    <a:pt x="17" y="1688"/>
                  </a:lnTo>
                  <a:lnTo>
                    <a:pt x="17" y="1663"/>
                  </a:lnTo>
                  <a:lnTo>
                    <a:pt x="17" y="1505"/>
                  </a:lnTo>
                  <a:lnTo>
                    <a:pt x="17" y="1346"/>
                  </a:lnTo>
                  <a:lnTo>
                    <a:pt x="9" y="1187"/>
                  </a:lnTo>
                  <a:lnTo>
                    <a:pt x="0" y="1028"/>
                  </a:lnTo>
                  <a:lnTo>
                    <a:pt x="0" y="962"/>
                  </a:lnTo>
                  <a:lnTo>
                    <a:pt x="0" y="870"/>
                  </a:lnTo>
                  <a:lnTo>
                    <a:pt x="0" y="711"/>
                  </a:lnTo>
                  <a:lnTo>
                    <a:pt x="0" y="444"/>
                  </a:lnTo>
                  <a:lnTo>
                    <a:pt x="17" y="394"/>
                  </a:lnTo>
                  <a:lnTo>
                    <a:pt x="25" y="360"/>
                  </a:lnTo>
                  <a:lnTo>
                    <a:pt x="59" y="243"/>
                  </a:lnTo>
                  <a:lnTo>
                    <a:pt x="109" y="76"/>
                  </a:lnTo>
                  <a:lnTo>
                    <a:pt x="109" y="68"/>
                  </a:lnTo>
                  <a:lnTo>
                    <a:pt x="167"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277;p14">
              <a:extLst>
                <a:ext uri="{FF2B5EF4-FFF2-40B4-BE49-F238E27FC236}">
                  <a16:creationId xmlns:a16="http://schemas.microsoft.com/office/drawing/2014/main" id="{32733720-B69C-AC31-A6F7-3D71F5CC3990}"/>
                </a:ext>
              </a:extLst>
            </p:cNvPr>
            <p:cNvSpPr/>
            <p:nvPr/>
          </p:nvSpPr>
          <p:spPr>
            <a:xfrm>
              <a:off x="9407777" y="4115781"/>
              <a:ext cx="25601" cy="148426"/>
            </a:xfrm>
            <a:custGeom>
              <a:avLst/>
              <a:gdLst/>
              <a:ahLst/>
              <a:cxnLst/>
              <a:rect l="l" t="t" r="r" b="b"/>
              <a:pathLst>
                <a:path w="519" h="3009" extrusionOk="0">
                  <a:moveTo>
                    <a:pt x="260" y="9"/>
                  </a:moveTo>
                  <a:lnTo>
                    <a:pt x="285" y="34"/>
                  </a:lnTo>
                  <a:lnTo>
                    <a:pt x="285" y="101"/>
                  </a:lnTo>
                  <a:lnTo>
                    <a:pt x="293" y="184"/>
                  </a:lnTo>
                  <a:lnTo>
                    <a:pt x="302" y="268"/>
                  </a:lnTo>
                  <a:lnTo>
                    <a:pt x="310" y="352"/>
                  </a:lnTo>
                  <a:lnTo>
                    <a:pt x="310" y="393"/>
                  </a:lnTo>
                  <a:lnTo>
                    <a:pt x="310" y="435"/>
                  </a:lnTo>
                  <a:lnTo>
                    <a:pt x="318" y="519"/>
                  </a:lnTo>
                  <a:lnTo>
                    <a:pt x="327" y="602"/>
                  </a:lnTo>
                  <a:lnTo>
                    <a:pt x="335" y="686"/>
                  </a:lnTo>
                  <a:lnTo>
                    <a:pt x="352" y="769"/>
                  </a:lnTo>
                  <a:lnTo>
                    <a:pt x="360" y="828"/>
                  </a:lnTo>
                  <a:lnTo>
                    <a:pt x="360" y="853"/>
                  </a:lnTo>
                  <a:lnTo>
                    <a:pt x="360" y="945"/>
                  </a:lnTo>
                  <a:lnTo>
                    <a:pt x="368" y="1028"/>
                  </a:lnTo>
                  <a:lnTo>
                    <a:pt x="377" y="1112"/>
                  </a:lnTo>
                  <a:lnTo>
                    <a:pt x="385" y="1195"/>
                  </a:lnTo>
                  <a:lnTo>
                    <a:pt x="410" y="1371"/>
                  </a:lnTo>
                  <a:lnTo>
                    <a:pt x="427" y="1546"/>
                  </a:lnTo>
                  <a:lnTo>
                    <a:pt x="444" y="1713"/>
                  </a:lnTo>
                  <a:lnTo>
                    <a:pt x="460" y="1889"/>
                  </a:lnTo>
                  <a:lnTo>
                    <a:pt x="469" y="1964"/>
                  </a:lnTo>
                  <a:lnTo>
                    <a:pt x="477" y="2064"/>
                  </a:lnTo>
                  <a:lnTo>
                    <a:pt x="485" y="2156"/>
                  </a:lnTo>
                  <a:lnTo>
                    <a:pt x="494" y="2240"/>
                  </a:lnTo>
                  <a:lnTo>
                    <a:pt x="502" y="2323"/>
                  </a:lnTo>
                  <a:lnTo>
                    <a:pt x="510" y="2415"/>
                  </a:lnTo>
                  <a:lnTo>
                    <a:pt x="519" y="2507"/>
                  </a:lnTo>
                  <a:lnTo>
                    <a:pt x="519" y="2590"/>
                  </a:lnTo>
                  <a:lnTo>
                    <a:pt x="519" y="2682"/>
                  </a:lnTo>
                  <a:lnTo>
                    <a:pt x="519" y="2749"/>
                  </a:lnTo>
                  <a:lnTo>
                    <a:pt x="519" y="2766"/>
                  </a:lnTo>
                  <a:lnTo>
                    <a:pt x="285" y="3008"/>
                  </a:lnTo>
                  <a:lnTo>
                    <a:pt x="43" y="2774"/>
                  </a:lnTo>
                  <a:lnTo>
                    <a:pt x="43" y="2607"/>
                  </a:lnTo>
                  <a:lnTo>
                    <a:pt x="43" y="2524"/>
                  </a:lnTo>
                  <a:lnTo>
                    <a:pt x="43" y="2440"/>
                  </a:lnTo>
                  <a:lnTo>
                    <a:pt x="43" y="2357"/>
                  </a:lnTo>
                  <a:lnTo>
                    <a:pt x="43" y="2273"/>
                  </a:lnTo>
                  <a:lnTo>
                    <a:pt x="43" y="2181"/>
                  </a:lnTo>
                  <a:lnTo>
                    <a:pt x="43" y="2098"/>
                  </a:lnTo>
                  <a:lnTo>
                    <a:pt x="34" y="1997"/>
                  </a:lnTo>
                  <a:lnTo>
                    <a:pt x="34" y="1922"/>
                  </a:lnTo>
                  <a:lnTo>
                    <a:pt x="26" y="1755"/>
                  </a:lnTo>
                  <a:lnTo>
                    <a:pt x="17" y="1580"/>
                  </a:lnTo>
                  <a:lnTo>
                    <a:pt x="9" y="1404"/>
                  </a:lnTo>
                  <a:lnTo>
                    <a:pt x="1" y="1229"/>
                  </a:lnTo>
                  <a:lnTo>
                    <a:pt x="1" y="1145"/>
                  </a:lnTo>
                  <a:lnTo>
                    <a:pt x="1" y="1053"/>
                  </a:lnTo>
                  <a:lnTo>
                    <a:pt x="1" y="970"/>
                  </a:lnTo>
                  <a:lnTo>
                    <a:pt x="1" y="878"/>
                  </a:lnTo>
                  <a:lnTo>
                    <a:pt x="1" y="794"/>
                  </a:lnTo>
                  <a:lnTo>
                    <a:pt x="1" y="702"/>
                  </a:lnTo>
                  <a:lnTo>
                    <a:pt x="1" y="611"/>
                  </a:lnTo>
                  <a:lnTo>
                    <a:pt x="1" y="527"/>
                  </a:lnTo>
                  <a:lnTo>
                    <a:pt x="1" y="435"/>
                  </a:lnTo>
                  <a:lnTo>
                    <a:pt x="1" y="393"/>
                  </a:lnTo>
                  <a:lnTo>
                    <a:pt x="1" y="352"/>
                  </a:lnTo>
                  <a:lnTo>
                    <a:pt x="9" y="260"/>
                  </a:lnTo>
                  <a:lnTo>
                    <a:pt x="17" y="176"/>
                  </a:lnTo>
                  <a:lnTo>
                    <a:pt x="26" y="84"/>
                  </a:lnTo>
                  <a:lnTo>
                    <a:pt x="34" y="26"/>
                  </a:lnTo>
                  <a:lnTo>
                    <a:pt x="6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278;p14">
              <a:extLst>
                <a:ext uri="{FF2B5EF4-FFF2-40B4-BE49-F238E27FC236}">
                  <a16:creationId xmlns:a16="http://schemas.microsoft.com/office/drawing/2014/main" id="{ED2A4412-F73D-02BC-A999-2A912FDAED41}"/>
                </a:ext>
              </a:extLst>
            </p:cNvPr>
            <p:cNvSpPr/>
            <p:nvPr/>
          </p:nvSpPr>
          <p:spPr>
            <a:xfrm>
              <a:off x="9537163" y="4122391"/>
              <a:ext cx="27673" cy="122431"/>
            </a:xfrm>
            <a:custGeom>
              <a:avLst/>
              <a:gdLst/>
              <a:ahLst/>
              <a:cxnLst/>
              <a:rect l="l" t="t" r="r" b="b"/>
              <a:pathLst>
                <a:path w="561" h="2482" extrusionOk="0">
                  <a:moveTo>
                    <a:pt x="360" y="17"/>
                  </a:moveTo>
                  <a:lnTo>
                    <a:pt x="427" y="92"/>
                  </a:lnTo>
                  <a:lnTo>
                    <a:pt x="452" y="109"/>
                  </a:lnTo>
                  <a:lnTo>
                    <a:pt x="469" y="159"/>
                  </a:lnTo>
                  <a:lnTo>
                    <a:pt x="485" y="226"/>
                  </a:lnTo>
                  <a:lnTo>
                    <a:pt x="494" y="251"/>
                  </a:lnTo>
                  <a:lnTo>
                    <a:pt x="494" y="301"/>
                  </a:lnTo>
                  <a:lnTo>
                    <a:pt x="494" y="368"/>
                  </a:lnTo>
                  <a:lnTo>
                    <a:pt x="494" y="435"/>
                  </a:lnTo>
                  <a:lnTo>
                    <a:pt x="494" y="903"/>
                  </a:lnTo>
                  <a:lnTo>
                    <a:pt x="494" y="969"/>
                  </a:lnTo>
                  <a:lnTo>
                    <a:pt x="494" y="1036"/>
                  </a:lnTo>
                  <a:lnTo>
                    <a:pt x="494" y="1103"/>
                  </a:lnTo>
                  <a:lnTo>
                    <a:pt x="494" y="1170"/>
                  </a:lnTo>
                  <a:lnTo>
                    <a:pt x="494" y="1237"/>
                  </a:lnTo>
                  <a:lnTo>
                    <a:pt x="502" y="1337"/>
                  </a:lnTo>
                  <a:lnTo>
                    <a:pt x="502" y="1370"/>
                  </a:lnTo>
                  <a:lnTo>
                    <a:pt x="511" y="1504"/>
                  </a:lnTo>
                  <a:lnTo>
                    <a:pt x="519" y="1638"/>
                  </a:lnTo>
                  <a:lnTo>
                    <a:pt x="544" y="1922"/>
                  </a:lnTo>
                  <a:lnTo>
                    <a:pt x="552" y="2055"/>
                  </a:lnTo>
                  <a:lnTo>
                    <a:pt x="561" y="2181"/>
                  </a:lnTo>
                  <a:lnTo>
                    <a:pt x="561" y="2197"/>
                  </a:lnTo>
                  <a:lnTo>
                    <a:pt x="293" y="2481"/>
                  </a:lnTo>
                  <a:lnTo>
                    <a:pt x="1" y="2214"/>
                  </a:lnTo>
                  <a:lnTo>
                    <a:pt x="1" y="2206"/>
                  </a:lnTo>
                  <a:lnTo>
                    <a:pt x="1" y="2080"/>
                  </a:lnTo>
                  <a:lnTo>
                    <a:pt x="1" y="1938"/>
                  </a:lnTo>
                  <a:lnTo>
                    <a:pt x="1" y="1663"/>
                  </a:lnTo>
                  <a:lnTo>
                    <a:pt x="1" y="1036"/>
                  </a:lnTo>
                  <a:lnTo>
                    <a:pt x="1" y="969"/>
                  </a:lnTo>
                  <a:lnTo>
                    <a:pt x="1" y="894"/>
                  </a:lnTo>
                  <a:lnTo>
                    <a:pt x="1" y="827"/>
                  </a:lnTo>
                  <a:lnTo>
                    <a:pt x="1" y="761"/>
                  </a:lnTo>
                  <a:lnTo>
                    <a:pt x="1" y="685"/>
                  </a:lnTo>
                  <a:lnTo>
                    <a:pt x="1" y="619"/>
                  </a:lnTo>
                  <a:lnTo>
                    <a:pt x="1" y="543"/>
                  </a:lnTo>
                  <a:lnTo>
                    <a:pt x="9" y="477"/>
                  </a:lnTo>
                  <a:lnTo>
                    <a:pt x="9" y="401"/>
                  </a:lnTo>
                  <a:lnTo>
                    <a:pt x="18" y="334"/>
                  </a:lnTo>
                  <a:lnTo>
                    <a:pt x="26" y="259"/>
                  </a:lnTo>
                  <a:lnTo>
                    <a:pt x="34" y="218"/>
                  </a:lnTo>
                  <a:lnTo>
                    <a:pt x="43" y="192"/>
                  </a:lnTo>
                  <a:lnTo>
                    <a:pt x="76" y="126"/>
                  </a:lnTo>
                  <a:lnTo>
                    <a:pt x="101" y="76"/>
                  </a:lnTo>
                  <a:lnTo>
                    <a:pt x="126" y="59"/>
                  </a:lnTo>
                  <a:lnTo>
                    <a:pt x="210"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279;p14">
              <a:extLst>
                <a:ext uri="{FF2B5EF4-FFF2-40B4-BE49-F238E27FC236}">
                  <a16:creationId xmlns:a16="http://schemas.microsoft.com/office/drawing/2014/main" id="{438C4E35-114F-E1D3-0E75-4A076A225A45}"/>
                </a:ext>
              </a:extLst>
            </p:cNvPr>
            <p:cNvSpPr/>
            <p:nvPr/>
          </p:nvSpPr>
          <p:spPr>
            <a:xfrm>
              <a:off x="9697922" y="4071682"/>
              <a:ext cx="23085" cy="143444"/>
            </a:xfrm>
            <a:custGeom>
              <a:avLst/>
              <a:gdLst/>
              <a:ahLst/>
              <a:cxnLst/>
              <a:rect l="l" t="t" r="r" b="b"/>
              <a:pathLst>
                <a:path w="468" h="2908" extrusionOk="0">
                  <a:moveTo>
                    <a:pt x="284" y="68"/>
                  </a:moveTo>
                  <a:lnTo>
                    <a:pt x="284" y="76"/>
                  </a:lnTo>
                  <a:lnTo>
                    <a:pt x="326" y="176"/>
                  </a:lnTo>
                  <a:lnTo>
                    <a:pt x="351" y="226"/>
                  </a:lnTo>
                  <a:lnTo>
                    <a:pt x="384" y="302"/>
                  </a:lnTo>
                  <a:lnTo>
                    <a:pt x="384" y="393"/>
                  </a:lnTo>
                  <a:lnTo>
                    <a:pt x="393" y="552"/>
                  </a:lnTo>
                  <a:lnTo>
                    <a:pt x="401" y="719"/>
                  </a:lnTo>
                  <a:lnTo>
                    <a:pt x="418" y="861"/>
                  </a:lnTo>
                  <a:lnTo>
                    <a:pt x="426" y="1045"/>
                  </a:lnTo>
                  <a:lnTo>
                    <a:pt x="434" y="1371"/>
                  </a:lnTo>
                  <a:lnTo>
                    <a:pt x="451" y="1655"/>
                  </a:lnTo>
                  <a:lnTo>
                    <a:pt x="451" y="1697"/>
                  </a:lnTo>
                  <a:lnTo>
                    <a:pt x="460" y="2022"/>
                  </a:lnTo>
                  <a:lnTo>
                    <a:pt x="468" y="2657"/>
                  </a:lnTo>
                  <a:lnTo>
                    <a:pt x="468" y="2666"/>
                  </a:lnTo>
                  <a:lnTo>
                    <a:pt x="234" y="2908"/>
                  </a:lnTo>
                  <a:lnTo>
                    <a:pt x="0" y="2666"/>
                  </a:lnTo>
                  <a:lnTo>
                    <a:pt x="0" y="2657"/>
                  </a:lnTo>
                  <a:lnTo>
                    <a:pt x="8" y="2022"/>
                  </a:lnTo>
                  <a:lnTo>
                    <a:pt x="17" y="1697"/>
                  </a:lnTo>
                  <a:lnTo>
                    <a:pt x="17" y="1647"/>
                  </a:lnTo>
                  <a:lnTo>
                    <a:pt x="25" y="1371"/>
                  </a:lnTo>
                  <a:lnTo>
                    <a:pt x="33" y="1045"/>
                  </a:lnTo>
                  <a:lnTo>
                    <a:pt x="33" y="861"/>
                  </a:lnTo>
                  <a:lnTo>
                    <a:pt x="33" y="719"/>
                  </a:lnTo>
                  <a:lnTo>
                    <a:pt x="42" y="561"/>
                  </a:lnTo>
                  <a:lnTo>
                    <a:pt x="42" y="393"/>
                  </a:lnTo>
                  <a:lnTo>
                    <a:pt x="42" y="302"/>
                  </a:lnTo>
                  <a:lnTo>
                    <a:pt x="75" y="235"/>
                  </a:lnTo>
                  <a:lnTo>
                    <a:pt x="92" y="176"/>
                  </a:lnTo>
                  <a:lnTo>
                    <a:pt x="134" y="76"/>
                  </a:lnTo>
                  <a:lnTo>
                    <a:pt x="134" y="68"/>
                  </a:lnTo>
                  <a:lnTo>
                    <a:pt x="2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280;p14">
              <a:extLst>
                <a:ext uri="{FF2B5EF4-FFF2-40B4-BE49-F238E27FC236}">
                  <a16:creationId xmlns:a16="http://schemas.microsoft.com/office/drawing/2014/main" id="{4E2BC5B5-F997-901D-41CA-6EB1CAA903A3}"/>
                </a:ext>
              </a:extLst>
            </p:cNvPr>
            <p:cNvSpPr/>
            <p:nvPr/>
          </p:nvSpPr>
          <p:spPr>
            <a:xfrm>
              <a:off x="9764673" y="4088158"/>
              <a:ext cx="21901" cy="117103"/>
            </a:xfrm>
            <a:custGeom>
              <a:avLst/>
              <a:gdLst/>
              <a:ahLst/>
              <a:cxnLst/>
              <a:rect l="l" t="t" r="r" b="b"/>
              <a:pathLst>
                <a:path w="444" h="2374" extrusionOk="0">
                  <a:moveTo>
                    <a:pt x="444" y="76"/>
                  </a:moveTo>
                  <a:lnTo>
                    <a:pt x="444" y="761"/>
                  </a:lnTo>
                  <a:lnTo>
                    <a:pt x="444" y="895"/>
                  </a:lnTo>
                  <a:lnTo>
                    <a:pt x="444" y="1028"/>
                  </a:lnTo>
                  <a:lnTo>
                    <a:pt x="444" y="1104"/>
                  </a:lnTo>
                  <a:lnTo>
                    <a:pt x="444" y="1162"/>
                  </a:lnTo>
                  <a:lnTo>
                    <a:pt x="444" y="1304"/>
                  </a:lnTo>
                  <a:lnTo>
                    <a:pt x="435" y="1421"/>
                  </a:lnTo>
                  <a:lnTo>
                    <a:pt x="435" y="1438"/>
                  </a:lnTo>
                  <a:lnTo>
                    <a:pt x="419" y="1572"/>
                  </a:lnTo>
                  <a:lnTo>
                    <a:pt x="410" y="1663"/>
                  </a:lnTo>
                  <a:lnTo>
                    <a:pt x="402" y="1705"/>
                  </a:lnTo>
                  <a:lnTo>
                    <a:pt x="377" y="1839"/>
                  </a:lnTo>
                  <a:lnTo>
                    <a:pt x="360" y="1939"/>
                  </a:lnTo>
                  <a:lnTo>
                    <a:pt x="352" y="1972"/>
                  </a:lnTo>
                  <a:lnTo>
                    <a:pt x="327" y="2115"/>
                  </a:lnTo>
                  <a:lnTo>
                    <a:pt x="302" y="2248"/>
                  </a:lnTo>
                  <a:lnTo>
                    <a:pt x="126" y="2373"/>
                  </a:lnTo>
                  <a:lnTo>
                    <a:pt x="1" y="2198"/>
                  </a:lnTo>
                  <a:lnTo>
                    <a:pt x="18" y="2056"/>
                  </a:lnTo>
                  <a:lnTo>
                    <a:pt x="34" y="1922"/>
                  </a:lnTo>
                  <a:lnTo>
                    <a:pt x="34" y="1889"/>
                  </a:lnTo>
                  <a:lnTo>
                    <a:pt x="43" y="1797"/>
                  </a:lnTo>
                  <a:lnTo>
                    <a:pt x="59" y="1663"/>
                  </a:lnTo>
                  <a:lnTo>
                    <a:pt x="59" y="1622"/>
                  </a:lnTo>
                  <a:lnTo>
                    <a:pt x="76" y="1530"/>
                  </a:lnTo>
                  <a:lnTo>
                    <a:pt x="93" y="1396"/>
                  </a:lnTo>
                  <a:lnTo>
                    <a:pt x="93" y="1379"/>
                  </a:lnTo>
                  <a:lnTo>
                    <a:pt x="118" y="1262"/>
                  </a:lnTo>
                  <a:lnTo>
                    <a:pt x="143" y="1137"/>
                  </a:lnTo>
                  <a:lnTo>
                    <a:pt x="151" y="1070"/>
                  </a:lnTo>
                  <a:lnTo>
                    <a:pt x="168" y="1003"/>
                  </a:lnTo>
                  <a:lnTo>
                    <a:pt x="185" y="870"/>
                  </a:lnTo>
                  <a:lnTo>
                    <a:pt x="210" y="736"/>
                  </a:lnTo>
                  <a:lnTo>
                    <a:pt x="210" y="711"/>
                  </a:lnTo>
                  <a:lnTo>
                    <a:pt x="235" y="602"/>
                  </a:lnTo>
                  <a:lnTo>
                    <a:pt x="252" y="469"/>
                  </a:lnTo>
                  <a:lnTo>
                    <a:pt x="277" y="335"/>
                  </a:lnTo>
                  <a:lnTo>
                    <a:pt x="293" y="201"/>
                  </a:lnTo>
                  <a:lnTo>
                    <a:pt x="310" y="76"/>
                  </a:lnTo>
                  <a:lnTo>
                    <a:pt x="310" y="68"/>
                  </a:lnTo>
                  <a:lnTo>
                    <a:pt x="38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281;p14">
              <a:extLst>
                <a:ext uri="{FF2B5EF4-FFF2-40B4-BE49-F238E27FC236}">
                  <a16:creationId xmlns:a16="http://schemas.microsoft.com/office/drawing/2014/main" id="{7C29A75B-3F63-73CA-F13D-BE9D343826D0}"/>
                </a:ext>
              </a:extLst>
            </p:cNvPr>
            <p:cNvSpPr/>
            <p:nvPr/>
          </p:nvSpPr>
          <p:spPr>
            <a:xfrm>
              <a:off x="9735027" y="4404643"/>
              <a:ext cx="26440" cy="128646"/>
            </a:xfrm>
            <a:custGeom>
              <a:avLst/>
              <a:gdLst/>
              <a:ahLst/>
              <a:cxnLst/>
              <a:rect l="l" t="t" r="r" b="b"/>
              <a:pathLst>
                <a:path w="536" h="2608" extrusionOk="0">
                  <a:moveTo>
                    <a:pt x="418" y="68"/>
                  </a:moveTo>
                  <a:lnTo>
                    <a:pt x="418" y="76"/>
                  </a:lnTo>
                  <a:lnTo>
                    <a:pt x="468" y="201"/>
                  </a:lnTo>
                  <a:lnTo>
                    <a:pt x="477" y="218"/>
                  </a:lnTo>
                  <a:lnTo>
                    <a:pt x="510" y="293"/>
                  </a:lnTo>
                  <a:lnTo>
                    <a:pt x="535" y="368"/>
                  </a:lnTo>
                  <a:lnTo>
                    <a:pt x="535" y="377"/>
                  </a:lnTo>
                  <a:lnTo>
                    <a:pt x="527" y="519"/>
                  </a:lnTo>
                  <a:lnTo>
                    <a:pt x="518" y="661"/>
                  </a:lnTo>
                  <a:lnTo>
                    <a:pt x="510" y="811"/>
                  </a:lnTo>
                  <a:lnTo>
                    <a:pt x="510" y="853"/>
                  </a:lnTo>
                  <a:lnTo>
                    <a:pt x="502" y="953"/>
                  </a:lnTo>
                  <a:lnTo>
                    <a:pt x="493" y="1095"/>
                  </a:lnTo>
                  <a:lnTo>
                    <a:pt x="485" y="1246"/>
                  </a:lnTo>
                  <a:lnTo>
                    <a:pt x="477" y="1388"/>
                  </a:lnTo>
                  <a:lnTo>
                    <a:pt x="468" y="1530"/>
                  </a:lnTo>
                  <a:lnTo>
                    <a:pt x="468" y="1530"/>
                  </a:lnTo>
                  <a:lnTo>
                    <a:pt x="460" y="1680"/>
                  </a:lnTo>
                  <a:lnTo>
                    <a:pt x="452" y="1822"/>
                  </a:lnTo>
                  <a:lnTo>
                    <a:pt x="443" y="1964"/>
                  </a:lnTo>
                  <a:lnTo>
                    <a:pt x="435" y="2114"/>
                  </a:lnTo>
                  <a:lnTo>
                    <a:pt x="418" y="2390"/>
                  </a:lnTo>
                  <a:lnTo>
                    <a:pt x="418" y="2398"/>
                  </a:lnTo>
                  <a:lnTo>
                    <a:pt x="201" y="2607"/>
                  </a:lnTo>
                  <a:lnTo>
                    <a:pt x="0" y="2390"/>
                  </a:lnTo>
                  <a:lnTo>
                    <a:pt x="0" y="2373"/>
                  </a:lnTo>
                  <a:lnTo>
                    <a:pt x="9" y="2098"/>
                  </a:lnTo>
                  <a:lnTo>
                    <a:pt x="9" y="1947"/>
                  </a:lnTo>
                  <a:lnTo>
                    <a:pt x="9" y="1797"/>
                  </a:lnTo>
                  <a:lnTo>
                    <a:pt x="9" y="1655"/>
                  </a:lnTo>
                  <a:lnTo>
                    <a:pt x="17" y="1505"/>
                  </a:lnTo>
                  <a:lnTo>
                    <a:pt x="17" y="1505"/>
                  </a:lnTo>
                  <a:lnTo>
                    <a:pt x="25" y="1363"/>
                  </a:lnTo>
                  <a:lnTo>
                    <a:pt x="34" y="1221"/>
                  </a:lnTo>
                  <a:lnTo>
                    <a:pt x="42" y="1070"/>
                  </a:lnTo>
                  <a:lnTo>
                    <a:pt x="51" y="920"/>
                  </a:lnTo>
                  <a:lnTo>
                    <a:pt x="59" y="820"/>
                  </a:lnTo>
                  <a:lnTo>
                    <a:pt x="59" y="778"/>
                  </a:lnTo>
                  <a:lnTo>
                    <a:pt x="76" y="627"/>
                  </a:lnTo>
                  <a:lnTo>
                    <a:pt x="92" y="485"/>
                  </a:lnTo>
                  <a:lnTo>
                    <a:pt x="109" y="335"/>
                  </a:lnTo>
                  <a:lnTo>
                    <a:pt x="109" y="335"/>
                  </a:lnTo>
                  <a:lnTo>
                    <a:pt x="142" y="268"/>
                  </a:lnTo>
                  <a:lnTo>
                    <a:pt x="184" y="193"/>
                  </a:lnTo>
                  <a:lnTo>
                    <a:pt x="201" y="185"/>
                  </a:lnTo>
                  <a:lnTo>
                    <a:pt x="268" y="68"/>
                  </a:lnTo>
                  <a:lnTo>
                    <a:pt x="268" y="59"/>
                  </a:lnTo>
                  <a:lnTo>
                    <a:pt x="34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282;p14">
              <a:extLst>
                <a:ext uri="{FF2B5EF4-FFF2-40B4-BE49-F238E27FC236}">
                  <a16:creationId xmlns:a16="http://schemas.microsoft.com/office/drawing/2014/main" id="{C709F67B-B382-6242-0D20-CC4B9611D76E}"/>
                </a:ext>
              </a:extLst>
            </p:cNvPr>
            <p:cNvSpPr/>
            <p:nvPr/>
          </p:nvSpPr>
          <p:spPr>
            <a:xfrm>
              <a:off x="9716419" y="4344069"/>
              <a:ext cx="44987" cy="121642"/>
            </a:xfrm>
            <a:custGeom>
              <a:avLst/>
              <a:gdLst/>
              <a:ahLst/>
              <a:cxnLst/>
              <a:rect l="l" t="t" r="r" b="b"/>
              <a:pathLst>
                <a:path w="912" h="2466" extrusionOk="0">
                  <a:moveTo>
                    <a:pt x="753" y="26"/>
                  </a:moveTo>
                  <a:lnTo>
                    <a:pt x="870" y="118"/>
                  </a:lnTo>
                  <a:lnTo>
                    <a:pt x="886" y="193"/>
                  </a:lnTo>
                  <a:lnTo>
                    <a:pt x="912" y="285"/>
                  </a:lnTo>
                  <a:lnTo>
                    <a:pt x="903" y="335"/>
                  </a:lnTo>
                  <a:lnTo>
                    <a:pt x="878" y="477"/>
                  </a:lnTo>
                  <a:lnTo>
                    <a:pt x="853" y="611"/>
                  </a:lnTo>
                  <a:lnTo>
                    <a:pt x="828" y="753"/>
                  </a:lnTo>
                  <a:lnTo>
                    <a:pt x="803" y="886"/>
                  </a:lnTo>
                  <a:lnTo>
                    <a:pt x="778" y="1028"/>
                  </a:lnTo>
                  <a:lnTo>
                    <a:pt x="753" y="1162"/>
                  </a:lnTo>
                  <a:lnTo>
                    <a:pt x="719" y="1304"/>
                  </a:lnTo>
                  <a:lnTo>
                    <a:pt x="703" y="1404"/>
                  </a:lnTo>
                  <a:lnTo>
                    <a:pt x="694" y="1438"/>
                  </a:lnTo>
                  <a:lnTo>
                    <a:pt x="636" y="1713"/>
                  </a:lnTo>
                  <a:lnTo>
                    <a:pt x="577" y="1981"/>
                  </a:lnTo>
                  <a:lnTo>
                    <a:pt x="519" y="2248"/>
                  </a:lnTo>
                  <a:lnTo>
                    <a:pt x="519" y="2256"/>
                  </a:lnTo>
                  <a:lnTo>
                    <a:pt x="210" y="2465"/>
                  </a:lnTo>
                  <a:lnTo>
                    <a:pt x="1" y="2156"/>
                  </a:lnTo>
                  <a:lnTo>
                    <a:pt x="1" y="2139"/>
                  </a:lnTo>
                  <a:lnTo>
                    <a:pt x="51" y="1880"/>
                  </a:lnTo>
                  <a:lnTo>
                    <a:pt x="101" y="1605"/>
                  </a:lnTo>
                  <a:lnTo>
                    <a:pt x="160" y="1329"/>
                  </a:lnTo>
                  <a:lnTo>
                    <a:pt x="160" y="1304"/>
                  </a:lnTo>
                  <a:lnTo>
                    <a:pt x="185" y="1195"/>
                  </a:lnTo>
                  <a:lnTo>
                    <a:pt x="210" y="1062"/>
                  </a:lnTo>
                  <a:lnTo>
                    <a:pt x="243" y="920"/>
                  </a:lnTo>
                  <a:lnTo>
                    <a:pt x="268" y="786"/>
                  </a:lnTo>
                  <a:lnTo>
                    <a:pt x="293" y="652"/>
                  </a:lnTo>
                  <a:lnTo>
                    <a:pt x="318" y="519"/>
                  </a:lnTo>
                  <a:lnTo>
                    <a:pt x="343" y="377"/>
                  </a:lnTo>
                  <a:lnTo>
                    <a:pt x="369" y="243"/>
                  </a:lnTo>
                  <a:lnTo>
                    <a:pt x="377" y="193"/>
                  </a:lnTo>
                  <a:lnTo>
                    <a:pt x="435" y="118"/>
                  </a:lnTo>
                  <a:lnTo>
                    <a:pt x="477" y="51"/>
                  </a:lnTo>
                  <a:lnTo>
                    <a:pt x="61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283;p14">
              <a:extLst>
                <a:ext uri="{FF2B5EF4-FFF2-40B4-BE49-F238E27FC236}">
                  <a16:creationId xmlns:a16="http://schemas.microsoft.com/office/drawing/2014/main" id="{89074DB9-CE2E-B4B7-F1C4-70CF3EC3894D}"/>
                </a:ext>
              </a:extLst>
            </p:cNvPr>
            <p:cNvSpPr/>
            <p:nvPr/>
          </p:nvSpPr>
          <p:spPr>
            <a:xfrm>
              <a:off x="9526903" y="4346141"/>
              <a:ext cx="21063" cy="65556"/>
            </a:xfrm>
            <a:custGeom>
              <a:avLst/>
              <a:gdLst/>
              <a:ahLst/>
              <a:cxnLst/>
              <a:rect l="l" t="t" r="r" b="b"/>
              <a:pathLst>
                <a:path w="427" h="1329" extrusionOk="0">
                  <a:moveTo>
                    <a:pt x="92" y="1"/>
                  </a:moveTo>
                  <a:lnTo>
                    <a:pt x="351" y="26"/>
                  </a:lnTo>
                  <a:lnTo>
                    <a:pt x="393" y="34"/>
                  </a:lnTo>
                  <a:lnTo>
                    <a:pt x="418" y="101"/>
                  </a:lnTo>
                  <a:lnTo>
                    <a:pt x="426" y="126"/>
                  </a:lnTo>
                  <a:lnTo>
                    <a:pt x="426" y="176"/>
                  </a:lnTo>
                  <a:lnTo>
                    <a:pt x="418" y="243"/>
                  </a:lnTo>
                  <a:lnTo>
                    <a:pt x="409" y="310"/>
                  </a:lnTo>
                  <a:lnTo>
                    <a:pt x="401" y="385"/>
                  </a:lnTo>
                  <a:lnTo>
                    <a:pt x="401" y="452"/>
                  </a:lnTo>
                  <a:lnTo>
                    <a:pt x="393" y="527"/>
                  </a:lnTo>
                  <a:lnTo>
                    <a:pt x="384" y="594"/>
                  </a:lnTo>
                  <a:lnTo>
                    <a:pt x="376" y="711"/>
                  </a:lnTo>
                  <a:lnTo>
                    <a:pt x="376" y="736"/>
                  </a:lnTo>
                  <a:lnTo>
                    <a:pt x="368" y="878"/>
                  </a:lnTo>
                  <a:lnTo>
                    <a:pt x="351" y="1153"/>
                  </a:lnTo>
                  <a:lnTo>
                    <a:pt x="351" y="1162"/>
                  </a:lnTo>
                  <a:lnTo>
                    <a:pt x="167" y="1329"/>
                  </a:lnTo>
                  <a:lnTo>
                    <a:pt x="0" y="1153"/>
                  </a:lnTo>
                  <a:lnTo>
                    <a:pt x="0" y="1145"/>
                  </a:lnTo>
                  <a:lnTo>
                    <a:pt x="0" y="861"/>
                  </a:lnTo>
                  <a:lnTo>
                    <a:pt x="0" y="719"/>
                  </a:lnTo>
                  <a:lnTo>
                    <a:pt x="0" y="285"/>
                  </a:lnTo>
                  <a:lnTo>
                    <a:pt x="0" y="209"/>
                  </a:lnTo>
                  <a:lnTo>
                    <a:pt x="0" y="134"/>
                  </a:lnTo>
                  <a:lnTo>
                    <a:pt x="0" y="84"/>
                  </a:lnTo>
                  <a:lnTo>
                    <a:pt x="8" y="67"/>
                  </a:lnTo>
                  <a:lnTo>
                    <a:pt x="50"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284;p14">
              <a:extLst>
                <a:ext uri="{FF2B5EF4-FFF2-40B4-BE49-F238E27FC236}">
                  <a16:creationId xmlns:a16="http://schemas.microsoft.com/office/drawing/2014/main" id="{0ECB6C9E-647B-43E0-EF7C-83878D8EC523}"/>
                </a:ext>
              </a:extLst>
            </p:cNvPr>
            <p:cNvSpPr/>
            <p:nvPr/>
          </p:nvSpPr>
          <p:spPr>
            <a:xfrm>
              <a:off x="9390069" y="4457818"/>
              <a:ext cx="31372" cy="70933"/>
            </a:xfrm>
            <a:custGeom>
              <a:avLst/>
              <a:gdLst/>
              <a:ahLst/>
              <a:cxnLst/>
              <a:rect l="l" t="t" r="r" b="b"/>
              <a:pathLst>
                <a:path w="636" h="1438" extrusionOk="0">
                  <a:moveTo>
                    <a:pt x="310" y="42"/>
                  </a:moveTo>
                  <a:lnTo>
                    <a:pt x="310" y="42"/>
                  </a:lnTo>
                  <a:lnTo>
                    <a:pt x="351" y="84"/>
                  </a:lnTo>
                  <a:lnTo>
                    <a:pt x="427" y="159"/>
                  </a:lnTo>
                  <a:lnTo>
                    <a:pt x="427" y="159"/>
                  </a:lnTo>
                  <a:lnTo>
                    <a:pt x="527" y="251"/>
                  </a:lnTo>
                  <a:lnTo>
                    <a:pt x="552" y="285"/>
                  </a:lnTo>
                  <a:lnTo>
                    <a:pt x="569" y="301"/>
                  </a:lnTo>
                  <a:lnTo>
                    <a:pt x="594" y="351"/>
                  </a:lnTo>
                  <a:lnTo>
                    <a:pt x="619" y="427"/>
                  </a:lnTo>
                  <a:lnTo>
                    <a:pt x="619" y="435"/>
                  </a:lnTo>
                  <a:lnTo>
                    <a:pt x="627" y="502"/>
                  </a:lnTo>
                  <a:lnTo>
                    <a:pt x="635" y="552"/>
                  </a:lnTo>
                  <a:lnTo>
                    <a:pt x="635" y="569"/>
                  </a:lnTo>
                  <a:lnTo>
                    <a:pt x="635" y="644"/>
                  </a:lnTo>
                  <a:lnTo>
                    <a:pt x="635" y="719"/>
                  </a:lnTo>
                  <a:lnTo>
                    <a:pt x="635" y="794"/>
                  </a:lnTo>
                  <a:lnTo>
                    <a:pt x="635" y="1178"/>
                  </a:lnTo>
                  <a:lnTo>
                    <a:pt x="427" y="1437"/>
                  </a:lnTo>
                  <a:lnTo>
                    <a:pt x="159" y="1229"/>
                  </a:lnTo>
                  <a:lnTo>
                    <a:pt x="159" y="1220"/>
                  </a:lnTo>
                  <a:lnTo>
                    <a:pt x="143" y="1153"/>
                  </a:lnTo>
                  <a:lnTo>
                    <a:pt x="126" y="1087"/>
                  </a:lnTo>
                  <a:lnTo>
                    <a:pt x="109" y="1020"/>
                  </a:lnTo>
                  <a:lnTo>
                    <a:pt x="92" y="953"/>
                  </a:lnTo>
                  <a:lnTo>
                    <a:pt x="76" y="911"/>
                  </a:lnTo>
                  <a:lnTo>
                    <a:pt x="76" y="878"/>
                  </a:lnTo>
                  <a:lnTo>
                    <a:pt x="51" y="811"/>
                  </a:lnTo>
                  <a:lnTo>
                    <a:pt x="34" y="744"/>
                  </a:lnTo>
                  <a:lnTo>
                    <a:pt x="17" y="677"/>
                  </a:lnTo>
                  <a:lnTo>
                    <a:pt x="17" y="660"/>
                  </a:lnTo>
                  <a:lnTo>
                    <a:pt x="9" y="610"/>
                  </a:lnTo>
                  <a:lnTo>
                    <a:pt x="1" y="552"/>
                  </a:lnTo>
                  <a:lnTo>
                    <a:pt x="1" y="535"/>
                  </a:lnTo>
                  <a:lnTo>
                    <a:pt x="1" y="460"/>
                  </a:lnTo>
                  <a:lnTo>
                    <a:pt x="9" y="410"/>
                  </a:lnTo>
                  <a:lnTo>
                    <a:pt x="17" y="393"/>
                  </a:lnTo>
                  <a:lnTo>
                    <a:pt x="34" y="343"/>
                  </a:lnTo>
                  <a:lnTo>
                    <a:pt x="92" y="234"/>
                  </a:lnTo>
                  <a:lnTo>
                    <a:pt x="92" y="234"/>
                  </a:lnTo>
                  <a:lnTo>
                    <a:pt x="143" y="134"/>
                  </a:lnTo>
                  <a:lnTo>
                    <a:pt x="168" y="76"/>
                  </a:lnTo>
                  <a:lnTo>
                    <a:pt x="168" y="76"/>
                  </a:lnTo>
                  <a:lnTo>
                    <a:pt x="2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285;p14">
              <a:extLst>
                <a:ext uri="{FF2B5EF4-FFF2-40B4-BE49-F238E27FC236}">
                  <a16:creationId xmlns:a16="http://schemas.microsoft.com/office/drawing/2014/main" id="{55D430B3-CBDF-E0F6-7EB2-606AF6A96C54}"/>
                </a:ext>
              </a:extLst>
            </p:cNvPr>
            <p:cNvSpPr/>
            <p:nvPr/>
          </p:nvSpPr>
          <p:spPr>
            <a:xfrm>
              <a:off x="9204647" y="4414558"/>
              <a:ext cx="41632" cy="118287"/>
            </a:xfrm>
            <a:custGeom>
              <a:avLst/>
              <a:gdLst/>
              <a:ahLst/>
              <a:cxnLst/>
              <a:rect l="l" t="t" r="r" b="b"/>
              <a:pathLst>
                <a:path w="844" h="2398" extrusionOk="0">
                  <a:moveTo>
                    <a:pt x="176" y="67"/>
                  </a:moveTo>
                  <a:lnTo>
                    <a:pt x="176" y="76"/>
                  </a:lnTo>
                  <a:lnTo>
                    <a:pt x="201" y="134"/>
                  </a:lnTo>
                  <a:lnTo>
                    <a:pt x="234" y="192"/>
                  </a:lnTo>
                  <a:lnTo>
                    <a:pt x="268" y="251"/>
                  </a:lnTo>
                  <a:lnTo>
                    <a:pt x="284" y="276"/>
                  </a:lnTo>
                  <a:lnTo>
                    <a:pt x="301" y="318"/>
                  </a:lnTo>
                  <a:lnTo>
                    <a:pt x="334" y="376"/>
                  </a:lnTo>
                  <a:lnTo>
                    <a:pt x="359" y="418"/>
                  </a:lnTo>
                  <a:lnTo>
                    <a:pt x="376" y="435"/>
                  </a:lnTo>
                  <a:lnTo>
                    <a:pt x="401" y="493"/>
                  </a:lnTo>
                  <a:lnTo>
                    <a:pt x="426" y="543"/>
                  </a:lnTo>
                  <a:lnTo>
                    <a:pt x="426" y="560"/>
                  </a:lnTo>
                  <a:lnTo>
                    <a:pt x="443" y="619"/>
                  </a:lnTo>
                  <a:lnTo>
                    <a:pt x="460" y="685"/>
                  </a:lnTo>
                  <a:lnTo>
                    <a:pt x="476" y="752"/>
                  </a:lnTo>
                  <a:lnTo>
                    <a:pt x="493" y="811"/>
                  </a:lnTo>
                  <a:lnTo>
                    <a:pt x="527" y="928"/>
                  </a:lnTo>
                  <a:lnTo>
                    <a:pt x="527" y="936"/>
                  </a:lnTo>
                  <a:lnTo>
                    <a:pt x="568" y="1070"/>
                  </a:lnTo>
                  <a:lnTo>
                    <a:pt x="602" y="1195"/>
                  </a:lnTo>
                  <a:lnTo>
                    <a:pt x="635" y="1329"/>
                  </a:lnTo>
                  <a:lnTo>
                    <a:pt x="669" y="1446"/>
                  </a:lnTo>
                  <a:lnTo>
                    <a:pt x="710" y="1579"/>
                  </a:lnTo>
                  <a:lnTo>
                    <a:pt x="777" y="1847"/>
                  </a:lnTo>
                  <a:lnTo>
                    <a:pt x="811" y="1972"/>
                  </a:lnTo>
                  <a:lnTo>
                    <a:pt x="844" y="2097"/>
                  </a:lnTo>
                  <a:lnTo>
                    <a:pt x="844" y="2106"/>
                  </a:lnTo>
                  <a:lnTo>
                    <a:pt x="677" y="2398"/>
                  </a:lnTo>
                  <a:lnTo>
                    <a:pt x="393" y="2223"/>
                  </a:lnTo>
                  <a:lnTo>
                    <a:pt x="393" y="2214"/>
                  </a:lnTo>
                  <a:lnTo>
                    <a:pt x="359" y="2089"/>
                  </a:lnTo>
                  <a:lnTo>
                    <a:pt x="326" y="1964"/>
                  </a:lnTo>
                  <a:lnTo>
                    <a:pt x="251" y="1705"/>
                  </a:lnTo>
                  <a:lnTo>
                    <a:pt x="209" y="1571"/>
                  </a:lnTo>
                  <a:lnTo>
                    <a:pt x="184" y="1446"/>
                  </a:lnTo>
                  <a:lnTo>
                    <a:pt x="142" y="1320"/>
                  </a:lnTo>
                  <a:lnTo>
                    <a:pt x="109" y="1187"/>
                  </a:lnTo>
                  <a:lnTo>
                    <a:pt x="75" y="1053"/>
                  </a:lnTo>
                  <a:lnTo>
                    <a:pt x="75" y="1045"/>
                  </a:lnTo>
                  <a:lnTo>
                    <a:pt x="50" y="919"/>
                  </a:lnTo>
                  <a:lnTo>
                    <a:pt x="42" y="852"/>
                  </a:lnTo>
                  <a:lnTo>
                    <a:pt x="25" y="786"/>
                  </a:lnTo>
                  <a:lnTo>
                    <a:pt x="9" y="719"/>
                  </a:lnTo>
                  <a:lnTo>
                    <a:pt x="0" y="652"/>
                  </a:lnTo>
                  <a:lnTo>
                    <a:pt x="0" y="635"/>
                  </a:lnTo>
                  <a:lnTo>
                    <a:pt x="0" y="485"/>
                  </a:lnTo>
                  <a:lnTo>
                    <a:pt x="9" y="435"/>
                  </a:lnTo>
                  <a:lnTo>
                    <a:pt x="17" y="368"/>
                  </a:lnTo>
                  <a:lnTo>
                    <a:pt x="17" y="318"/>
                  </a:lnTo>
                  <a:lnTo>
                    <a:pt x="17" y="293"/>
                  </a:lnTo>
                  <a:lnTo>
                    <a:pt x="25" y="218"/>
                  </a:lnTo>
                  <a:lnTo>
                    <a:pt x="34" y="151"/>
                  </a:lnTo>
                  <a:lnTo>
                    <a:pt x="42" y="92"/>
                  </a:lnTo>
                  <a:lnTo>
                    <a:pt x="42" y="76"/>
                  </a:lnTo>
                  <a:lnTo>
                    <a:pt x="9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286;p14">
              <a:extLst>
                <a:ext uri="{FF2B5EF4-FFF2-40B4-BE49-F238E27FC236}">
                  <a16:creationId xmlns:a16="http://schemas.microsoft.com/office/drawing/2014/main" id="{88F7C382-AD2D-25BE-65AA-E2476D80C671}"/>
                </a:ext>
              </a:extLst>
            </p:cNvPr>
            <p:cNvSpPr/>
            <p:nvPr/>
          </p:nvSpPr>
          <p:spPr>
            <a:xfrm>
              <a:off x="8988296" y="4470199"/>
              <a:ext cx="47009" cy="115426"/>
            </a:xfrm>
            <a:custGeom>
              <a:avLst/>
              <a:gdLst/>
              <a:ahLst/>
              <a:cxnLst/>
              <a:rect l="l" t="t" r="r" b="b"/>
              <a:pathLst>
                <a:path w="953" h="2340" extrusionOk="0">
                  <a:moveTo>
                    <a:pt x="218" y="50"/>
                  </a:moveTo>
                  <a:lnTo>
                    <a:pt x="218" y="50"/>
                  </a:lnTo>
                  <a:lnTo>
                    <a:pt x="243" y="75"/>
                  </a:lnTo>
                  <a:lnTo>
                    <a:pt x="276" y="109"/>
                  </a:lnTo>
                  <a:lnTo>
                    <a:pt x="276" y="109"/>
                  </a:lnTo>
                  <a:lnTo>
                    <a:pt x="301" y="134"/>
                  </a:lnTo>
                  <a:lnTo>
                    <a:pt x="343" y="159"/>
                  </a:lnTo>
                  <a:lnTo>
                    <a:pt x="351" y="167"/>
                  </a:lnTo>
                  <a:lnTo>
                    <a:pt x="368" y="217"/>
                  </a:lnTo>
                  <a:lnTo>
                    <a:pt x="376" y="234"/>
                  </a:lnTo>
                  <a:lnTo>
                    <a:pt x="393" y="284"/>
                  </a:lnTo>
                  <a:lnTo>
                    <a:pt x="410" y="343"/>
                  </a:lnTo>
                  <a:lnTo>
                    <a:pt x="410" y="343"/>
                  </a:lnTo>
                  <a:lnTo>
                    <a:pt x="435" y="401"/>
                  </a:lnTo>
                  <a:lnTo>
                    <a:pt x="451" y="468"/>
                  </a:lnTo>
                  <a:lnTo>
                    <a:pt x="477" y="526"/>
                  </a:lnTo>
                  <a:lnTo>
                    <a:pt x="477" y="535"/>
                  </a:lnTo>
                  <a:lnTo>
                    <a:pt x="485" y="593"/>
                  </a:lnTo>
                  <a:lnTo>
                    <a:pt x="510" y="660"/>
                  </a:lnTo>
                  <a:lnTo>
                    <a:pt x="527" y="719"/>
                  </a:lnTo>
                  <a:lnTo>
                    <a:pt x="543" y="785"/>
                  </a:lnTo>
                  <a:lnTo>
                    <a:pt x="568" y="844"/>
                  </a:lnTo>
                  <a:lnTo>
                    <a:pt x="585" y="911"/>
                  </a:lnTo>
                  <a:lnTo>
                    <a:pt x="610" y="978"/>
                  </a:lnTo>
                  <a:lnTo>
                    <a:pt x="627" y="1044"/>
                  </a:lnTo>
                  <a:lnTo>
                    <a:pt x="669" y="1170"/>
                  </a:lnTo>
                  <a:lnTo>
                    <a:pt x="719" y="1303"/>
                  </a:lnTo>
                  <a:lnTo>
                    <a:pt x="761" y="1420"/>
                  </a:lnTo>
                  <a:lnTo>
                    <a:pt x="761" y="1429"/>
                  </a:lnTo>
                  <a:lnTo>
                    <a:pt x="802" y="1562"/>
                  </a:lnTo>
                  <a:lnTo>
                    <a:pt x="819" y="1629"/>
                  </a:lnTo>
                  <a:lnTo>
                    <a:pt x="844" y="1696"/>
                  </a:lnTo>
                  <a:lnTo>
                    <a:pt x="861" y="1763"/>
                  </a:lnTo>
                  <a:lnTo>
                    <a:pt x="886" y="1830"/>
                  </a:lnTo>
                  <a:lnTo>
                    <a:pt x="903" y="1897"/>
                  </a:lnTo>
                  <a:lnTo>
                    <a:pt x="919" y="1963"/>
                  </a:lnTo>
                  <a:lnTo>
                    <a:pt x="936" y="2030"/>
                  </a:lnTo>
                  <a:lnTo>
                    <a:pt x="953" y="2089"/>
                  </a:lnTo>
                  <a:lnTo>
                    <a:pt x="953" y="2097"/>
                  </a:lnTo>
                  <a:lnTo>
                    <a:pt x="819" y="2339"/>
                  </a:lnTo>
                  <a:lnTo>
                    <a:pt x="568" y="2206"/>
                  </a:lnTo>
                  <a:lnTo>
                    <a:pt x="568" y="2197"/>
                  </a:lnTo>
                  <a:lnTo>
                    <a:pt x="560" y="2139"/>
                  </a:lnTo>
                  <a:lnTo>
                    <a:pt x="535" y="2080"/>
                  </a:lnTo>
                  <a:lnTo>
                    <a:pt x="518" y="2013"/>
                  </a:lnTo>
                  <a:lnTo>
                    <a:pt x="493" y="1955"/>
                  </a:lnTo>
                  <a:lnTo>
                    <a:pt x="477" y="1888"/>
                  </a:lnTo>
                  <a:lnTo>
                    <a:pt x="451" y="1821"/>
                  </a:lnTo>
                  <a:lnTo>
                    <a:pt x="435" y="1763"/>
                  </a:lnTo>
                  <a:lnTo>
                    <a:pt x="410" y="1696"/>
                  </a:lnTo>
                  <a:lnTo>
                    <a:pt x="360" y="1571"/>
                  </a:lnTo>
                  <a:lnTo>
                    <a:pt x="360" y="1562"/>
                  </a:lnTo>
                  <a:lnTo>
                    <a:pt x="318" y="1437"/>
                  </a:lnTo>
                  <a:lnTo>
                    <a:pt x="268" y="1312"/>
                  </a:lnTo>
                  <a:lnTo>
                    <a:pt x="226" y="1178"/>
                  </a:lnTo>
                  <a:lnTo>
                    <a:pt x="201" y="1111"/>
                  </a:lnTo>
                  <a:lnTo>
                    <a:pt x="176" y="1044"/>
                  </a:lnTo>
                  <a:lnTo>
                    <a:pt x="151" y="986"/>
                  </a:lnTo>
                  <a:lnTo>
                    <a:pt x="134" y="919"/>
                  </a:lnTo>
                  <a:lnTo>
                    <a:pt x="109" y="852"/>
                  </a:lnTo>
                  <a:lnTo>
                    <a:pt x="92" y="777"/>
                  </a:lnTo>
                  <a:lnTo>
                    <a:pt x="84" y="719"/>
                  </a:lnTo>
                  <a:lnTo>
                    <a:pt x="67" y="652"/>
                  </a:lnTo>
                  <a:lnTo>
                    <a:pt x="67" y="643"/>
                  </a:lnTo>
                  <a:lnTo>
                    <a:pt x="51" y="577"/>
                  </a:lnTo>
                  <a:lnTo>
                    <a:pt x="34" y="510"/>
                  </a:lnTo>
                  <a:lnTo>
                    <a:pt x="17" y="443"/>
                  </a:lnTo>
                  <a:lnTo>
                    <a:pt x="17" y="443"/>
                  </a:lnTo>
                  <a:lnTo>
                    <a:pt x="9" y="368"/>
                  </a:lnTo>
                  <a:lnTo>
                    <a:pt x="0" y="318"/>
                  </a:lnTo>
                  <a:lnTo>
                    <a:pt x="0" y="301"/>
                  </a:lnTo>
                  <a:lnTo>
                    <a:pt x="0" y="242"/>
                  </a:lnTo>
                  <a:lnTo>
                    <a:pt x="9" y="226"/>
                  </a:lnTo>
                  <a:lnTo>
                    <a:pt x="34" y="184"/>
                  </a:lnTo>
                  <a:lnTo>
                    <a:pt x="51" y="151"/>
                  </a:lnTo>
                  <a:lnTo>
                    <a:pt x="51" y="151"/>
                  </a:lnTo>
                  <a:lnTo>
                    <a:pt x="76" y="109"/>
                  </a:lnTo>
                  <a:lnTo>
                    <a:pt x="92" y="75"/>
                  </a:lnTo>
                  <a:lnTo>
                    <a:pt x="92" y="75"/>
                  </a:lnTo>
                  <a:lnTo>
                    <a:pt x="14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287;p14">
              <a:extLst>
                <a:ext uri="{FF2B5EF4-FFF2-40B4-BE49-F238E27FC236}">
                  <a16:creationId xmlns:a16="http://schemas.microsoft.com/office/drawing/2014/main" id="{C0D81D4F-5CDB-3AEF-44F3-5780ECEDC681}"/>
                </a:ext>
              </a:extLst>
            </p:cNvPr>
            <p:cNvSpPr/>
            <p:nvPr/>
          </p:nvSpPr>
          <p:spPr>
            <a:xfrm>
              <a:off x="8842435" y="4520020"/>
              <a:ext cx="24762" cy="80453"/>
            </a:xfrm>
            <a:custGeom>
              <a:avLst/>
              <a:gdLst/>
              <a:ahLst/>
              <a:cxnLst/>
              <a:rect l="l" t="t" r="r" b="b"/>
              <a:pathLst>
                <a:path w="502" h="1631" extrusionOk="0">
                  <a:moveTo>
                    <a:pt x="368" y="26"/>
                  </a:moveTo>
                  <a:lnTo>
                    <a:pt x="468" y="101"/>
                  </a:lnTo>
                  <a:lnTo>
                    <a:pt x="468" y="101"/>
                  </a:lnTo>
                  <a:lnTo>
                    <a:pt x="476" y="151"/>
                  </a:lnTo>
                  <a:lnTo>
                    <a:pt x="493" y="193"/>
                  </a:lnTo>
                  <a:lnTo>
                    <a:pt x="501" y="227"/>
                  </a:lnTo>
                  <a:lnTo>
                    <a:pt x="501" y="235"/>
                  </a:lnTo>
                  <a:lnTo>
                    <a:pt x="485" y="277"/>
                  </a:lnTo>
                  <a:lnTo>
                    <a:pt x="476" y="318"/>
                  </a:lnTo>
                  <a:lnTo>
                    <a:pt x="468" y="360"/>
                  </a:lnTo>
                  <a:lnTo>
                    <a:pt x="460" y="402"/>
                  </a:lnTo>
                  <a:lnTo>
                    <a:pt x="451" y="444"/>
                  </a:lnTo>
                  <a:lnTo>
                    <a:pt x="443" y="486"/>
                  </a:lnTo>
                  <a:lnTo>
                    <a:pt x="443" y="519"/>
                  </a:lnTo>
                  <a:lnTo>
                    <a:pt x="434" y="561"/>
                  </a:lnTo>
                  <a:lnTo>
                    <a:pt x="426" y="602"/>
                  </a:lnTo>
                  <a:lnTo>
                    <a:pt x="418" y="653"/>
                  </a:lnTo>
                  <a:lnTo>
                    <a:pt x="418" y="686"/>
                  </a:lnTo>
                  <a:lnTo>
                    <a:pt x="418" y="728"/>
                  </a:lnTo>
                  <a:lnTo>
                    <a:pt x="418" y="770"/>
                  </a:lnTo>
                  <a:lnTo>
                    <a:pt x="418" y="811"/>
                  </a:lnTo>
                  <a:lnTo>
                    <a:pt x="418" y="853"/>
                  </a:lnTo>
                  <a:lnTo>
                    <a:pt x="418" y="887"/>
                  </a:lnTo>
                  <a:lnTo>
                    <a:pt x="418" y="903"/>
                  </a:lnTo>
                  <a:lnTo>
                    <a:pt x="418" y="945"/>
                  </a:lnTo>
                  <a:lnTo>
                    <a:pt x="418" y="987"/>
                  </a:lnTo>
                  <a:lnTo>
                    <a:pt x="418" y="1029"/>
                  </a:lnTo>
                  <a:lnTo>
                    <a:pt x="418" y="1070"/>
                  </a:lnTo>
                  <a:lnTo>
                    <a:pt x="418" y="1154"/>
                  </a:lnTo>
                  <a:lnTo>
                    <a:pt x="418" y="1246"/>
                  </a:lnTo>
                  <a:lnTo>
                    <a:pt x="418" y="1329"/>
                  </a:lnTo>
                  <a:lnTo>
                    <a:pt x="418" y="1421"/>
                  </a:lnTo>
                  <a:lnTo>
                    <a:pt x="217" y="1630"/>
                  </a:lnTo>
                  <a:lnTo>
                    <a:pt x="8" y="1430"/>
                  </a:lnTo>
                  <a:lnTo>
                    <a:pt x="8" y="1421"/>
                  </a:lnTo>
                  <a:lnTo>
                    <a:pt x="0" y="1338"/>
                  </a:lnTo>
                  <a:lnTo>
                    <a:pt x="0" y="1246"/>
                  </a:lnTo>
                  <a:lnTo>
                    <a:pt x="0" y="1154"/>
                  </a:lnTo>
                  <a:lnTo>
                    <a:pt x="0" y="1070"/>
                  </a:lnTo>
                  <a:lnTo>
                    <a:pt x="0" y="753"/>
                  </a:lnTo>
                  <a:lnTo>
                    <a:pt x="0" y="703"/>
                  </a:lnTo>
                  <a:lnTo>
                    <a:pt x="0" y="653"/>
                  </a:lnTo>
                  <a:lnTo>
                    <a:pt x="0" y="611"/>
                  </a:lnTo>
                  <a:lnTo>
                    <a:pt x="0" y="561"/>
                  </a:lnTo>
                  <a:lnTo>
                    <a:pt x="0" y="511"/>
                  </a:lnTo>
                  <a:lnTo>
                    <a:pt x="0" y="469"/>
                  </a:lnTo>
                  <a:lnTo>
                    <a:pt x="0" y="419"/>
                  </a:lnTo>
                  <a:lnTo>
                    <a:pt x="0" y="377"/>
                  </a:lnTo>
                  <a:lnTo>
                    <a:pt x="8" y="327"/>
                  </a:lnTo>
                  <a:lnTo>
                    <a:pt x="17" y="277"/>
                  </a:lnTo>
                  <a:lnTo>
                    <a:pt x="25" y="235"/>
                  </a:lnTo>
                  <a:lnTo>
                    <a:pt x="33" y="185"/>
                  </a:lnTo>
                  <a:lnTo>
                    <a:pt x="42" y="135"/>
                  </a:lnTo>
                  <a:lnTo>
                    <a:pt x="42" y="118"/>
                  </a:lnTo>
                  <a:lnTo>
                    <a:pt x="59" y="93"/>
                  </a:lnTo>
                  <a:lnTo>
                    <a:pt x="92" y="51"/>
                  </a:lnTo>
                  <a:lnTo>
                    <a:pt x="125" y="9"/>
                  </a:lnTo>
                  <a:lnTo>
                    <a:pt x="125" y="9"/>
                  </a:lnTo>
                  <a:lnTo>
                    <a:pt x="25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288;p14">
              <a:extLst>
                <a:ext uri="{FF2B5EF4-FFF2-40B4-BE49-F238E27FC236}">
                  <a16:creationId xmlns:a16="http://schemas.microsoft.com/office/drawing/2014/main" id="{B998F0A0-7338-97C6-1C21-1981DC5DF623}"/>
                </a:ext>
              </a:extLst>
            </p:cNvPr>
            <p:cNvSpPr/>
            <p:nvPr/>
          </p:nvSpPr>
          <p:spPr>
            <a:xfrm>
              <a:off x="9209185" y="4613150"/>
              <a:ext cx="31767" cy="49919"/>
            </a:xfrm>
            <a:custGeom>
              <a:avLst/>
              <a:gdLst/>
              <a:ahLst/>
              <a:cxnLst/>
              <a:rect l="l" t="t" r="r" b="b"/>
              <a:pathLst>
                <a:path w="644" h="1012" extrusionOk="0">
                  <a:moveTo>
                    <a:pt x="460" y="26"/>
                  </a:moveTo>
                  <a:lnTo>
                    <a:pt x="460" y="26"/>
                  </a:lnTo>
                  <a:lnTo>
                    <a:pt x="526" y="85"/>
                  </a:lnTo>
                  <a:lnTo>
                    <a:pt x="543" y="93"/>
                  </a:lnTo>
                  <a:lnTo>
                    <a:pt x="610" y="143"/>
                  </a:lnTo>
                  <a:lnTo>
                    <a:pt x="610" y="143"/>
                  </a:lnTo>
                  <a:lnTo>
                    <a:pt x="635" y="160"/>
                  </a:lnTo>
                  <a:lnTo>
                    <a:pt x="643" y="176"/>
                  </a:lnTo>
                  <a:lnTo>
                    <a:pt x="643" y="193"/>
                  </a:lnTo>
                  <a:lnTo>
                    <a:pt x="643" y="235"/>
                  </a:lnTo>
                  <a:lnTo>
                    <a:pt x="643" y="235"/>
                  </a:lnTo>
                  <a:lnTo>
                    <a:pt x="643" y="277"/>
                  </a:lnTo>
                  <a:lnTo>
                    <a:pt x="643" y="310"/>
                  </a:lnTo>
                  <a:lnTo>
                    <a:pt x="643" y="327"/>
                  </a:lnTo>
                  <a:lnTo>
                    <a:pt x="635" y="360"/>
                  </a:lnTo>
                  <a:lnTo>
                    <a:pt x="635" y="402"/>
                  </a:lnTo>
                  <a:lnTo>
                    <a:pt x="627" y="444"/>
                  </a:lnTo>
                  <a:lnTo>
                    <a:pt x="618" y="486"/>
                  </a:lnTo>
                  <a:lnTo>
                    <a:pt x="618" y="502"/>
                  </a:lnTo>
                  <a:lnTo>
                    <a:pt x="618" y="536"/>
                  </a:lnTo>
                  <a:lnTo>
                    <a:pt x="610" y="577"/>
                  </a:lnTo>
                  <a:lnTo>
                    <a:pt x="602" y="619"/>
                  </a:lnTo>
                  <a:lnTo>
                    <a:pt x="593" y="661"/>
                  </a:lnTo>
                  <a:lnTo>
                    <a:pt x="585" y="703"/>
                  </a:lnTo>
                  <a:lnTo>
                    <a:pt x="585" y="745"/>
                  </a:lnTo>
                  <a:lnTo>
                    <a:pt x="585" y="745"/>
                  </a:lnTo>
                  <a:lnTo>
                    <a:pt x="267" y="1012"/>
                  </a:lnTo>
                  <a:lnTo>
                    <a:pt x="0" y="703"/>
                  </a:lnTo>
                  <a:lnTo>
                    <a:pt x="0" y="511"/>
                  </a:lnTo>
                  <a:lnTo>
                    <a:pt x="0" y="460"/>
                  </a:lnTo>
                  <a:lnTo>
                    <a:pt x="0" y="435"/>
                  </a:lnTo>
                  <a:lnTo>
                    <a:pt x="0" y="410"/>
                  </a:lnTo>
                  <a:lnTo>
                    <a:pt x="0" y="369"/>
                  </a:lnTo>
                  <a:lnTo>
                    <a:pt x="8" y="318"/>
                  </a:lnTo>
                  <a:lnTo>
                    <a:pt x="17" y="268"/>
                  </a:lnTo>
                  <a:lnTo>
                    <a:pt x="25" y="218"/>
                  </a:lnTo>
                  <a:lnTo>
                    <a:pt x="25" y="218"/>
                  </a:lnTo>
                  <a:lnTo>
                    <a:pt x="34" y="176"/>
                  </a:lnTo>
                  <a:lnTo>
                    <a:pt x="50" y="126"/>
                  </a:lnTo>
                  <a:lnTo>
                    <a:pt x="50" y="126"/>
                  </a:lnTo>
                  <a:lnTo>
                    <a:pt x="67" y="85"/>
                  </a:lnTo>
                  <a:lnTo>
                    <a:pt x="75" y="68"/>
                  </a:lnTo>
                  <a:lnTo>
                    <a:pt x="92" y="51"/>
                  </a:lnTo>
                  <a:lnTo>
                    <a:pt x="117" y="43"/>
                  </a:lnTo>
                  <a:lnTo>
                    <a:pt x="125" y="43"/>
                  </a:lnTo>
                  <a:lnTo>
                    <a:pt x="217" y="26"/>
                  </a:lnTo>
                  <a:lnTo>
                    <a:pt x="226" y="26"/>
                  </a:lnTo>
                  <a:lnTo>
                    <a:pt x="318" y="1"/>
                  </a:lnTo>
                  <a:lnTo>
                    <a:pt x="3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289;p14">
              <a:extLst>
                <a:ext uri="{FF2B5EF4-FFF2-40B4-BE49-F238E27FC236}">
                  <a16:creationId xmlns:a16="http://schemas.microsoft.com/office/drawing/2014/main" id="{3FBFFDE4-5D66-0EE0-9C3F-35DBF8C0DFFC}"/>
                </a:ext>
              </a:extLst>
            </p:cNvPr>
            <p:cNvSpPr/>
            <p:nvPr/>
          </p:nvSpPr>
          <p:spPr>
            <a:xfrm>
              <a:off x="9384692" y="4597514"/>
              <a:ext cx="21901" cy="52386"/>
            </a:xfrm>
            <a:custGeom>
              <a:avLst/>
              <a:gdLst/>
              <a:ahLst/>
              <a:cxnLst/>
              <a:rect l="l" t="t" r="r" b="b"/>
              <a:pathLst>
                <a:path w="444" h="1062" extrusionOk="0">
                  <a:moveTo>
                    <a:pt x="260" y="59"/>
                  </a:moveTo>
                  <a:lnTo>
                    <a:pt x="260" y="59"/>
                  </a:lnTo>
                  <a:lnTo>
                    <a:pt x="318" y="193"/>
                  </a:lnTo>
                  <a:lnTo>
                    <a:pt x="327" y="209"/>
                  </a:lnTo>
                  <a:lnTo>
                    <a:pt x="369" y="301"/>
                  </a:lnTo>
                  <a:lnTo>
                    <a:pt x="369" y="310"/>
                  </a:lnTo>
                  <a:lnTo>
                    <a:pt x="377" y="343"/>
                  </a:lnTo>
                  <a:lnTo>
                    <a:pt x="394" y="385"/>
                  </a:lnTo>
                  <a:lnTo>
                    <a:pt x="402" y="402"/>
                  </a:lnTo>
                  <a:lnTo>
                    <a:pt x="402" y="418"/>
                  </a:lnTo>
                  <a:lnTo>
                    <a:pt x="410" y="443"/>
                  </a:lnTo>
                  <a:lnTo>
                    <a:pt x="419" y="477"/>
                  </a:lnTo>
                  <a:lnTo>
                    <a:pt x="419" y="510"/>
                  </a:lnTo>
                  <a:lnTo>
                    <a:pt x="419" y="518"/>
                  </a:lnTo>
                  <a:lnTo>
                    <a:pt x="427" y="594"/>
                  </a:lnTo>
                  <a:lnTo>
                    <a:pt x="435" y="661"/>
                  </a:lnTo>
                  <a:lnTo>
                    <a:pt x="435" y="694"/>
                  </a:lnTo>
                  <a:lnTo>
                    <a:pt x="444" y="836"/>
                  </a:lnTo>
                  <a:lnTo>
                    <a:pt x="277" y="1062"/>
                  </a:lnTo>
                  <a:lnTo>
                    <a:pt x="51" y="886"/>
                  </a:lnTo>
                  <a:lnTo>
                    <a:pt x="26" y="744"/>
                  </a:lnTo>
                  <a:lnTo>
                    <a:pt x="18" y="711"/>
                  </a:lnTo>
                  <a:lnTo>
                    <a:pt x="9" y="644"/>
                  </a:lnTo>
                  <a:lnTo>
                    <a:pt x="1" y="569"/>
                  </a:lnTo>
                  <a:lnTo>
                    <a:pt x="1" y="435"/>
                  </a:lnTo>
                  <a:lnTo>
                    <a:pt x="1" y="410"/>
                  </a:lnTo>
                  <a:lnTo>
                    <a:pt x="18" y="360"/>
                  </a:lnTo>
                  <a:lnTo>
                    <a:pt x="26" y="326"/>
                  </a:lnTo>
                  <a:lnTo>
                    <a:pt x="26" y="318"/>
                  </a:lnTo>
                  <a:lnTo>
                    <a:pt x="59" y="226"/>
                  </a:lnTo>
                  <a:lnTo>
                    <a:pt x="68" y="209"/>
                  </a:lnTo>
                  <a:lnTo>
                    <a:pt x="118" y="67"/>
                  </a:lnTo>
                  <a:lnTo>
                    <a:pt x="118" y="67"/>
                  </a:lnTo>
                  <a:lnTo>
                    <a:pt x="17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290;p14">
              <a:extLst>
                <a:ext uri="{FF2B5EF4-FFF2-40B4-BE49-F238E27FC236}">
                  <a16:creationId xmlns:a16="http://schemas.microsoft.com/office/drawing/2014/main" id="{613BAD33-4867-640C-B720-B512E81B54CC}"/>
                </a:ext>
              </a:extLst>
            </p:cNvPr>
            <p:cNvSpPr/>
            <p:nvPr/>
          </p:nvSpPr>
          <p:spPr>
            <a:xfrm>
              <a:off x="9598181" y="4499451"/>
              <a:ext cx="32162" cy="135207"/>
            </a:xfrm>
            <a:custGeom>
              <a:avLst/>
              <a:gdLst/>
              <a:ahLst/>
              <a:cxnLst/>
              <a:rect l="l" t="t" r="r" b="b"/>
              <a:pathLst>
                <a:path w="652" h="2741" extrusionOk="0">
                  <a:moveTo>
                    <a:pt x="418" y="0"/>
                  </a:moveTo>
                  <a:lnTo>
                    <a:pt x="560" y="101"/>
                  </a:lnTo>
                  <a:lnTo>
                    <a:pt x="585" y="159"/>
                  </a:lnTo>
                  <a:lnTo>
                    <a:pt x="635" y="251"/>
                  </a:lnTo>
                  <a:lnTo>
                    <a:pt x="635" y="318"/>
                  </a:lnTo>
                  <a:lnTo>
                    <a:pt x="635" y="468"/>
                  </a:lnTo>
                  <a:lnTo>
                    <a:pt x="644" y="618"/>
                  </a:lnTo>
                  <a:lnTo>
                    <a:pt x="652" y="777"/>
                  </a:lnTo>
                  <a:lnTo>
                    <a:pt x="652" y="928"/>
                  </a:lnTo>
                  <a:lnTo>
                    <a:pt x="652" y="1078"/>
                  </a:lnTo>
                  <a:lnTo>
                    <a:pt x="652" y="1237"/>
                  </a:lnTo>
                  <a:lnTo>
                    <a:pt x="652" y="1471"/>
                  </a:lnTo>
                  <a:lnTo>
                    <a:pt x="644" y="1546"/>
                  </a:lnTo>
                  <a:lnTo>
                    <a:pt x="627" y="1771"/>
                  </a:lnTo>
                  <a:lnTo>
                    <a:pt x="619" y="1855"/>
                  </a:lnTo>
                  <a:lnTo>
                    <a:pt x="593" y="2097"/>
                  </a:lnTo>
                  <a:lnTo>
                    <a:pt x="552" y="2465"/>
                  </a:lnTo>
                  <a:lnTo>
                    <a:pt x="318" y="2740"/>
                  </a:lnTo>
                  <a:lnTo>
                    <a:pt x="92" y="2465"/>
                  </a:lnTo>
                  <a:lnTo>
                    <a:pt x="50" y="2097"/>
                  </a:lnTo>
                  <a:lnTo>
                    <a:pt x="25" y="1847"/>
                  </a:lnTo>
                  <a:lnTo>
                    <a:pt x="17" y="1771"/>
                  </a:lnTo>
                  <a:lnTo>
                    <a:pt x="0" y="1537"/>
                  </a:lnTo>
                  <a:lnTo>
                    <a:pt x="0" y="1471"/>
                  </a:lnTo>
                  <a:lnTo>
                    <a:pt x="0" y="1153"/>
                  </a:lnTo>
                  <a:lnTo>
                    <a:pt x="0" y="1078"/>
                  </a:lnTo>
                  <a:lnTo>
                    <a:pt x="9" y="919"/>
                  </a:lnTo>
                  <a:lnTo>
                    <a:pt x="9" y="802"/>
                  </a:lnTo>
                  <a:lnTo>
                    <a:pt x="9" y="769"/>
                  </a:lnTo>
                  <a:lnTo>
                    <a:pt x="17" y="610"/>
                  </a:lnTo>
                  <a:lnTo>
                    <a:pt x="34" y="460"/>
                  </a:lnTo>
                  <a:lnTo>
                    <a:pt x="42" y="301"/>
                  </a:lnTo>
                  <a:lnTo>
                    <a:pt x="42" y="243"/>
                  </a:lnTo>
                  <a:lnTo>
                    <a:pt x="92" y="151"/>
                  </a:lnTo>
                  <a:lnTo>
                    <a:pt x="126" y="92"/>
                  </a:lnTo>
                  <a:lnTo>
                    <a:pt x="2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291;p14">
              <a:extLst>
                <a:ext uri="{FF2B5EF4-FFF2-40B4-BE49-F238E27FC236}">
                  <a16:creationId xmlns:a16="http://schemas.microsoft.com/office/drawing/2014/main" id="{3B5599BA-59D4-7B46-32D1-6954A1A42B66}"/>
                </a:ext>
              </a:extLst>
            </p:cNvPr>
            <p:cNvSpPr/>
            <p:nvPr/>
          </p:nvSpPr>
          <p:spPr>
            <a:xfrm>
              <a:off x="9690534" y="4550948"/>
              <a:ext cx="31372" cy="85781"/>
            </a:xfrm>
            <a:custGeom>
              <a:avLst/>
              <a:gdLst/>
              <a:ahLst/>
              <a:cxnLst/>
              <a:rect l="l" t="t" r="r" b="b"/>
              <a:pathLst>
                <a:path w="636" h="1739" extrusionOk="0">
                  <a:moveTo>
                    <a:pt x="568" y="42"/>
                  </a:moveTo>
                  <a:lnTo>
                    <a:pt x="635" y="92"/>
                  </a:lnTo>
                  <a:lnTo>
                    <a:pt x="635" y="109"/>
                  </a:lnTo>
                  <a:lnTo>
                    <a:pt x="635" y="159"/>
                  </a:lnTo>
                  <a:lnTo>
                    <a:pt x="635" y="209"/>
                  </a:lnTo>
                  <a:lnTo>
                    <a:pt x="627" y="260"/>
                  </a:lnTo>
                  <a:lnTo>
                    <a:pt x="602" y="351"/>
                  </a:lnTo>
                  <a:lnTo>
                    <a:pt x="577" y="443"/>
                  </a:lnTo>
                  <a:lnTo>
                    <a:pt x="552" y="535"/>
                  </a:lnTo>
                  <a:lnTo>
                    <a:pt x="535" y="635"/>
                  </a:lnTo>
                  <a:lnTo>
                    <a:pt x="510" y="727"/>
                  </a:lnTo>
                  <a:lnTo>
                    <a:pt x="493" y="819"/>
                  </a:lnTo>
                  <a:lnTo>
                    <a:pt x="476" y="911"/>
                  </a:lnTo>
                  <a:lnTo>
                    <a:pt x="460" y="978"/>
                  </a:lnTo>
                  <a:lnTo>
                    <a:pt x="451" y="1011"/>
                  </a:lnTo>
                  <a:lnTo>
                    <a:pt x="435" y="1103"/>
                  </a:lnTo>
                  <a:lnTo>
                    <a:pt x="418" y="1195"/>
                  </a:lnTo>
                  <a:lnTo>
                    <a:pt x="401" y="1295"/>
                  </a:lnTo>
                  <a:lnTo>
                    <a:pt x="384" y="1387"/>
                  </a:lnTo>
                  <a:lnTo>
                    <a:pt x="376" y="1488"/>
                  </a:lnTo>
                  <a:lnTo>
                    <a:pt x="359" y="1571"/>
                  </a:lnTo>
                  <a:lnTo>
                    <a:pt x="359" y="1588"/>
                  </a:lnTo>
                  <a:lnTo>
                    <a:pt x="151" y="1738"/>
                  </a:lnTo>
                  <a:lnTo>
                    <a:pt x="0" y="1529"/>
                  </a:lnTo>
                  <a:lnTo>
                    <a:pt x="0" y="1521"/>
                  </a:lnTo>
                  <a:lnTo>
                    <a:pt x="9" y="1429"/>
                  </a:lnTo>
                  <a:lnTo>
                    <a:pt x="25" y="1329"/>
                  </a:lnTo>
                  <a:lnTo>
                    <a:pt x="34" y="1237"/>
                  </a:lnTo>
                  <a:lnTo>
                    <a:pt x="50" y="1137"/>
                  </a:lnTo>
                  <a:lnTo>
                    <a:pt x="67" y="1036"/>
                  </a:lnTo>
                  <a:lnTo>
                    <a:pt x="84" y="936"/>
                  </a:lnTo>
                  <a:lnTo>
                    <a:pt x="84" y="911"/>
                  </a:lnTo>
                  <a:lnTo>
                    <a:pt x="92" y="844"/>
                  </a:lnTo>
                  <a:lnTo>
                    <a:pt x="117" y="744"/>
                  </a:lnTo>
                  <a:lnTo>
                    <a:pt x="134" y="644"/>
                  </a:lnTo>
                  <a:lnTo>
                    <a:pt x="151" y="544"/>
                  </a:lnTo>
                  <a:lnTo>
                    <a:pt x="176" y="452"/>
                  </a:lnTo>
                  <a:lnTo>
                    <a:pt x="201" y="351"/>
                  </a:lnTo>
                  <a:lnTo>
                    <a:pt x="226" y="251"/>
                  </a:lnTo>
                  <a:lnTo>
                    <a:pt x="251" y="159"/>
                  </a:lnTo>
                  <a:lnTo>
                    <a:pt x="259" y="101"/>
                  </a:lnTo>
                  <a:lnTo>
                    <a:pt x="293" y="67"/>
                  </a:lnTo>
                  <a:lnTo>
                    <a:pt x="318" y="17"/>
                  </a:lnTo>
                  <a:lnTo>
                    <a:pt x="326" y="9"/>
                  </a:lnTo>
                  <a:lnTo>
                    <a:pt x="4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292;p14">
              <a:extLst>
                <a:ext uri="{FF2B5EF4-FFF2-40B4-BE49-F238E27FC236}">
                  <a16:creationId xmlns:a16="http://schemas.microsoft.com/office/drawing/2014/main" id="{6B04FF29-7889-7CAF-B246-04DD9235DF01}"/>
                </a:ext>
              </a:extLst>
            </p:cNvPr>
            <p:cNvSpPr/>
            <p:nvPr/>
          </p:nvSpPr>
          <p:spPr>
            <a:xfrm>
              <a:off x="9737888" y="4290105"/>
              <a:ext cx="12036" cy="35072"/>
            </a:xfrm>
            <a:custGeom>
              <a:avLst/>
              <a:gdLst/>
              <a:ahLst/>
              <a:cxnLst/>
              <a:rect l="l" t="t" r="r" b="b"/>
              <a:pathLst>
                <a:path w="244" h="711" extrusionOk="0">
                  <a:moveTo>
                    <a:pt x="135" y="51"/>
                  </a:moveTo>
                  <a:lnTo>
                    <a:pt x="151" y="159"/>
                  </a:lnTo>
                  <a:lnTo>
                    <a:pt x="168" y="234"/>
                  </a:lnTo>
                  <a:lnTo>
                    <a:pt x="176" y="293"/>
                  </a:lnTo>
                  <a:lnTo>
                    <a:pt x="185" y="351"/>
                  </a:lnTo>
                  <a:lnTo>
                    <a:pt x="193" y="393"/>
                  </a:lnTo>
                  <a:lnTo>
                    <a:pt x="210" y="452"/>
                  </a:lnTo>
                  <a:lnTo>
                    <a:pt x="218" y="518"/>
                  </a:lnTo>
                  <a:lnTo>
                    <a:pt x="243" y="610"/>
                  </a:lnTo>
                  <a:lnTo>
                    <a:pt x="168" y="711"/>
                  </a:lnTo>
                  <a:lnTo>
                    <a:pt x="68" y="644"/>
                  </a:lnTo>
                  <a:lnTo>
                    <a:pt x="51" y="552"/>
                  </a:lnTo>
                  <a:lnTo>
                    <a:pt x="43" y="485"/>
                  </a:lnTo>
                  <a:lnTo>
                    <a:pt x="34" y="426"/>
                  </a:lnTo>
                  <a:lnTo>
                    <a:pt x="34" y="376"/>
                  </a:lnTo>
                  <a:lnTo>
                    <a:pt x="26" y="326"/>
                  </a:lnTo>
                  <a:lnTo>
                    <a:pt x="18" y="259"/>
                  </a:lnTo>
                  <a:lnTo>
                    <a:pt x="9" y="184"/>
                  </a:lnTo>
                  <a:lnTo>
                    <a:pt x="1" y="76"/>
                  </a:lnTo>
                  <a:lnTo>
                    <a:pt x="59"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293;p14">
              <a:extLst>
                <a:ext uri="{FF2B5EF4-FFF2-40B4-BE49-F238E27FC236}">
                  <a16:creationId xmlns:a16="http://schemas.microsoft.com/office/drawing/2014/main" id="{B0F42499-38E0-08DA-FEC8-AFBA7D396BD1}"/>
                </a:ext>
              </a:extLst>
            </p:cNvPr>
            <p:cNvSpPr/>
            <p:nvPr/>
          </p:nvSpPr>
          <p:spPr>
            <a:xfrm>
              <a:off x="9749036" y="4920609"/>
              <a:ext cx="41238" cy="164014"/>
            </a:xfrm>
            <a:custGeom>
              <a:avLst/>
              <a:gdLst/>
              <a:ahLst/>
              <a:cxnLst/>
              <a:rect l="l" t="t" r="r" b="b"/>
              <a:pathLst>
                <a:path w="836" h="3325" extrusionOk="0">
                  <a:moveTo>
                    <a:pt x="251" y="67"/>
                  </a:moveTo>
                  <a:lnTo>
                    <a:pt x="318" y="150"/>
                  </a:lnTo>
                  <a:lnTo>
                    <a:pt x="410" y="234"/>
                  </a:lnTo>
                  <a:lnTo>
                    <a:pt x="443" y="259"/>
                  </a:lnTo>
                  <a:lnTo>
                    <a:pt x="477" y="409"/>
                  </a:lnTo>
                  <a:lnTo>
                    <a:pt x="502" y="501"/>
                  </a:lnTo>
                  <a:lnTo>
                    <a:pt x="518" y="593"/>
                  </a:lnTo>
                  <a:lnTo>
                    <a:pt x="543" y="777"/>
                  </a:lnTo>
                  <a:lnTo>
                    <a:pt x="569" y="961"/>
                  </a:lnTo>
                  <a:lnTo>
                    <a:pt x="594" y="1153"/>
                  </a:lnTo>
                  <a:lnTo>
                    <a:pt x="619" y="1337"/>
                  </a:lnTo>
                  <a:lnTo>
                    <a:pt x="644" y="1521"/>
                  </a:lnTo>
                  <a:lnTo>
                    <a:pt x="685" y="1888"/>
                  </a:lnTo>
                  <a:lnTo>
                    <a:pt x="736" y="2256"/>
                  </a:lnTo>
                  <a:lnTo>
                    <a:pt x="761" y="2448"/>
                  </a:lnTo>
                  <a:lnTo>
                    <a:pt x="786" y="2632"/>
                  </a:lnTo>
                  <a:lnTo>
                    <a:pt x="811" y="2815"/>
                  </a:lnTo>
                  <a:lnTo>
                    <a:pt x="836" y="2999"/>
                  </a:lnTo>
                  <a:lnTo>
                    <a:pt x="577" y="3325"/>
                  </a:lnTo>
                  <a:lnTo>
                    <a:pt x="251" y="3066"/>
                  </a:lnTo>
                  <a:lnTo>
                    <a:pt x="234" y="2882"/>
                  </a:lnTo>
                  <a:lnTo>
                    <a:pt x="209" y="2698"/>
                  </a:lnTo>
                  <a:lnTo>
                    <a:pt x="193" y="2506"/>
                  </a:lnTo>
                  <a:lnTo>
                    <a:pt x="176" y="2323"/>
                  </a:lnTo>
                  <a:lnTo>
                    <a:pt x="142" y="1955"/>
                  </a:lnTo>
                  <a:lnTo>
                    <a:pt x="101" y="1587"/>
                  </a:lnTo>
                  <a:lnTo>
                    <a:pt x="84" y="1395"/>
                  </a:lnTo>
                  <a:lnTo>
                    <a:pt x="67" y="1211"/>
                  </a:lnTo>
                  <a:lnTo>
                    <a:pt x="51" y="1028"/>
                  </a:lnTo>
                  <a:lnTo>
                    <a:pt x="25" y="844"/>
                  </a:lnTo>
                  <a:lnTo>
                    <a:pt x="9" y="660"/>
                  </a:lnTo>
                  <a:lnTo>
                    <a:pt x="0" y="568"/>
                  </a:lnTo>
                  <a:lnTo>
                    <a:pt x="0" y="326"/>
                  </a:lnTo>
                  <a:lnTo>
                    <a:pt x="25" y="284"/>
                  </a:lnTo>
                  <a:lnTo>
                    <a:pt x="84" y="184"/>
                  </a:lnTo>
                  <a:lnTo>
                    <a:pt x="126" y="75"/>
                  </a:lnTo>
                  <a:lnTo>
                    <a:pt x="18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294;p14">
              <a:extLst>
                <a:ext uri="{FF2B5EF4-FFF2-40B4-BE49-F238E27FC236}">
                  <a16:creationId xmlns:a16="http://schemas.microsoft.com/office/drawing/2014/main" id="{39F9B26D-5FBF-82BF-B74E-D5AF976EFDC6}"/>
                </a:ext>
              </a:extLst>
            </p:cNvPr>
            <p:cNvSpPr/>
            <p:nvPr/>
          </p:nvSpPr>
          <p:spPr>
            <a:xfrm>
              <a:off x="8193384" y="4366760"/>
              <a:ext cx="92341" cy="82476"/>
            </a:xfrm>
            <a:custGeom>
              <a:avLst/>
              <a:gdLst/>
              <a:ahLst/>
              <a:cxnLst/>
              <a:rect l="l" t="t" r="r" b="b"/>
              <a:pathLst>
                <a:path w="1872" h="1672" extrusionOk="0">
                  <a:moveTo>
                    <a:pt x="201" y="9"/>
                  </a:moveTo>
                  <a:lnTo>
                    <a:pt x="493" y="201"/>
                  </a:lnTo>
                  <a:lnTo>
                    <a:pt x="577" y="251"/>
                  </a:lnTo>
                  <a:lnTo>
                    <a:pt x="727" y="351"/>
                  </a:lnTo>
                  <a:lnTo>
                    <a:pt x="811" y="410"/>
                  </a:lnTo>
                  <a:lnTo>
                    <a:pt x="911" y="476"/>
                  </a:lnTo>
                  <a:lnTo>
                    <a:pt x="995" y="543"/>
                  </a:lnTo>
                  <a:lnTo>
                    <a:pt x="1036" y="577"/>
                  </a:lnTo>
                  <a:lnTo>
                    <a:pt x="1070" y="602"/>
                  </a:lnTo>
                  <a:lnTo>
                    <a:pt x="1145" y="669"/>
                  </a:lnTo>
                  <a:lnTo>
                    <a:pt x="1220" y="727"/>
                  </a:lnTo>
                  <a:lnTo>
                    <a:pt x="1279" y="786"/>
                  </a:lnTo>
                  <a:lnTo>
                    <a:pt x="1387" y="886"/>
                  </a:lnTo>
                  <a:lnTo>
                    <a:pt x="1546" y="1028"/>
                  </a:lnTo>
                  <a:lnTo>
                    <a:pt x="1588" y="1078"/>
                  </a:lnTo>
                  <a:lnTo>
                    <a:pt x="1847" y="1320"/>
                  </a:lnTo>
                  <a:lnTo>
                    <a:pt x="1872" y="1663"/>
                  </a:lnTo>
                  <a:lnTo>
                    <a:pt x="1538" y="1671"/>
                  </a:lnTo>
                  <a:lnTo>
                    <a:pt x="1262" y="1437"/>
                  </a:lnTo>
                  <a:lnTo>
                    <a:pt x="1212" y="1395"/>
                  </a:lnTo>
                  <a:lnTo>
                    <a:pt x="1053" y="1262"/>
                  </a:lnTo>
                  <a:lnTo>
                    <a:pt x="944" y="1161"/>
                  </a:lnTo>
                  <a:lnTo>
                    <a:pt x="886" y="1111"/>
                  </a:lnTo>
                  <a:lnTo>
                    <a:pt x="811" y="1045"/>
                  </a:lnTo>
                  <a:lnTo>
                    <a:pt x="744" y="978"/>
                  </a:lnTo>
                  <a:lnTo>
                    <a:pt x="711" y="953"/>
                  </a:lnTo>
                  <a:lnTo>
                    <a:pt x="669" y="911"/>
                  </a:lnTo>
                  <a:lnTo>
                    <a:pt x="602" y="844"/>
                  </a:lnTo>
                  <a:lnTo>
                    <a:pt x="518" y="760"/>
                  </a:lnTo>
                  <a:lnTo>
                    <a:pt x="443" y="677"/>
                  </a:lnTo>
                  <a:lnTo>
                    <a:pt x="326" y="552"/>
                  </a:lnTo>
                  <a:lnTo>
                    <a:pt x="259" y="476"/>
                  </a:lnTo>
                  <a:lnTo>
                    <a:pt x="25" y="226"/>
                  </a:lnTo>
                  <a:lnTo>
                    <a:pt x="17" y="217"/>
                  </a:lnTo>
                  <a:lnTo>
                    <a:pt x="0" y="17"/>
                  </a:lnTo>
                  <a:lnTo>
                    <a:pt x="201"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295;p14">
              <a:extLst>
                <a:ext uri="{FF2B5EF4-FFF2-40B4-BE49-F238E27FC236}">
                  <a16:creationId xmlns:a16="http://schemas.microsoft.com/office/drawing/2014/main" id="{FDF5F889-8029-1D23-FA83-141A1EE95BBE}"/>
                </a:ext>
              </a:extLst>
            </p:cNvPr>
            <p:cNvSpPr/>
            <p:nvPr/>
          </p:nvSpPr>
          <p:spPr>
            <a:xfrm>
              <a:off x="8410967" y="4254244"/>
              <a:ext cx="94413" cy="118337"/>
            </a:xfrm>
            <a:custGeom>
              <a:avLst/>
              <a:gdLst/>
              <a:ahLst/>
              <a:cxnLst/>
              <a:rect l="l" t="t" r="r" b="b"/>
              <a:pathLst>
                <a:path w="1914" h="2399" extrusionOk="0">
                  <a:moveTo>
                    <a:pt x="318" y="34"/>
                  </a:moveTo>
                  <a:lnTo>
                    <a:pt x="468" y="93"/>
                  </a:lnTo>
                  <a:lnTo>
                    <a:pt x="477" y="118"/>
                  </a:lnTo>
                  <a:lnTo>
                    <a:pt x="577" y="243"/>
                  </a:lnTo>
                  <a:lnTo>
                    <a:pt x="677" y="377"/>
                  </a:lnTo>
                  <a:lnTo>
                    <a:pt x="769" y="502"/>
                  </a:lnTo>
                  <a:lnTo>
                    <a:pt x="802" y="552"/>
                  </a:lnTo>
                  <a:lnTo>
                    <a:pt x="961" y="761"/>
                  </a:lnTo>
                  <a:lnTo>
                    <a:pt x="1145" y="1028"/>
                  </a:lnTo>
                  <a:lnTo>
                    <a:pt x="1245" y="1153"/>
                  </a:lnTo>
                  <a:lnTo>
                    <a:pt x="1279" y="1212"/>
                  </a:lnTo>
                  <a:lnTo>
                    <a:pt x="1337" y="1287"/>
                  </a:lnTo>
                  <a:lnTo>
                    <a:pt x="1429" y="1412"/>
                  </a:lnTo>
                  <a:lnTo>
                    <a:pt x="1521" y="1538"/>
                  </a:lnTo>
                  <a:lnTo>
                    <a:pt x="1571" y="1605"/>
                  </a:lnTo>
                  <a:lnTo>
                    <a:pt x="1621" y="1663"/>
                  </a:lnTo>
                  <a:lnTo>
                    <a:pt x="1671" y="1730"/>
                  </a:lnTo>
                  <a:lnTo>
                    <a:pt x="1721" y="1797"/>
                  </a:lnTo>
                  <a:lnTo>
                    <a:pt x="1763" y="1855"/>
                  </a:lnTo>
                  <a:lnTo>
                    <a:pt x="1813" y="1922"/>
                  </a:lnTo>
                  <a:lnTo>
                    <a:pt x="1863" y="1981"/>
                  </a:lnTo>
                  <a:lnTo>
                    <a:pt x="1905" y="2031"/>
                  </a:lnTo>
                  <a:lnTo>
                    <a:pt x="1913" y="2039"/>
                  </a:lnTo>
                  <a:lnTo>
                    <a:pt x="1880" y="2398"/>
                  </a:lnTo>
                  <a:lnTo>
                    <a:pt x="1529" y="2365"/>
                  </a:lnTo>
                  <a:lnTo>
                    <a:pt x="1521" y="2356"/>
                  </a:lnTo>
                  <a:lnTo>
                    <a:pt x="1471" y="2306"/>
                  </a:lnTo>
                  <a:lnTo>
                    <a:pt x="1421" y="2240"/>
                  </a:lnTo>
                  <a:lnTo>
                    <a:pt x="1370" y="2181"/>
                  </a:lnTo>
                  <a:lnTo>
                    <a:pt x="1320" y="2114"/>
                  </a:lnTo>
                  <a:lnTo>
                    <a:pt x="1262" y="2047"/>
                  </a:lnTo>
                  <a:lnTo>
                    <a:pt x="1212" y="1989"/>
                  </a:lnTo>
                  <a:lnTo>
                    <a:pt x="1162" y="1922"/>
                  </a:lnTo>
                  <a:lnTo>
                    <a:pt x="1111" y="1864"/>
                  </a:lnTo>
                  <a:lnTo>
                    <a:pt x="1011" y="1730"/>
                  </a:lnTo>
                  <a:lnTo>
                    <a:pt x="903" y="1605"/>
                  </a:lnTo>
                  <a:lnTo>
                    <a:pt x="844" y="1529"/>
                  </a:lnTo>
                  <a:lnTo>
                    <a:pt x="802" y="1479"/>
                  </a:lnTo>
                  <a:lnTo>
                    <a:pt x="702" y="1346"/>
                  </a:lnTo>
                  <a:lnTo>
                    <a:pt x="510" y="1087"/>
                  </a:lnTo>
                  <a:lnTo>
                    <a:pt x="351" y="878"/>
                  </a:lnTo>
                  <a:lnTo>
                    <a:pt x="318" y="836"/>
                  </a:lnTo>
                  <a:lnTo>
                    <a:pt x="226" y="711"/>
                  </a:lnTo>
                  <a:lnTo>
                    <a:pt x="126" y="577"/>
                  </a:lnTo>
                  <a:lnTo>
                    <a:pt x="34" y="452"/>
                  </a:lnTo>
                  <a:lnTo>
                    <a:pt x="17" y="435"/>
                  </a:lnTo>
                  <a:lnTo>
                    <a:pt x="0" y="276"/>
                  </a:lnTo>
                  <a:lnTo>
                    <a:pt x="3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296;p14">
              <a:extLst>
                <a:ext uri="{FF2B5EF4-FFF2-40B4-BE49-F238E27FC236}">
                  <a16:creationId xmlns:a16="http://schemas.microsoft.com/office/drawing/2014/main" id="{47D78181-D755-3272-C830-0EE5FC9C1DA8}"/>
                </a:ext>
              </a:extLst>
            </p:cNvPr>
            <p:cNvSpPr/>
            <p:nvPr/>
          </p:nvSpPr>
          <p:spPr>
            <a:xfrm>
              <a:off x="8678816" y="4108382"/>
              <a:ext cx="51547" cy="127364"/>
            </a:xfrm>
            <a:custGeom>
              <a:avLst/>
              <a:gdLst/>
              <a:ahLst/>
              <a:cxnLst/>
              <a:rect l="l" t="t" r="r" b="b"/>
              <a:pathLst>
                <a:path w="1045" h="2582" extrusionOk="0">
                  <a:moveTo>
                    <a:pt x="201" y="50"/>
                  </a:moveTo>
                  <a:lnTo>
                    <a:pt x="201" y="50"/>
                  </a:lnTo>
                  <a:lnTo>
                    <a:pt x="251" y="101"/>
                  </a:lnTo>
                  <a:lnTo>
                    <a:pt x="259" y="109"/>
                  </a:lnTo>
                  <a:lnTo>
                    <a:pt x="318" y="159"/>
                  </a:lnTo>
                  <a:lnTo>
                    <a:pt x="318" y="167"/>
                  </a:lnTo>
                  <a:lnTo>
                    <a:pt x="343" y="243"/>
                  </a:lnTo>
                  <a:lnTo>
                    <a:pt x="360" y="309"/>
                  </a:lnTo>
                  <a:lnTo>
                    <a:pt x="385" y="385"/>
                  </a:lnTo>
                  <a:lnTo>
                    <a:pt x="401" y="451"/>
                  </a:lnTo>
                  <a:lnTo>
                    <a:pt x="427" y="518"/>
                  </a:lnTo>
                  <a:lnTo>
                    <a:pt x="452" y="593"/>
                  </a:lnTo>
                  <a:lnTo>
                    <a:pt x="468" y="652"/>
                  </a:lnTo>
                  <a:lnTo>
                    <a:pt x="468" y="660"/>
                  </a:lnTo>
                  <a:lnTo>
                    <a:pt x="493" y="735"/>
                  </a:lnTo>
                  <a:lnTo>
                    <a:pt x="518" y="802"/>
                  </a:lnTo>
                  <a:lnTo>
                    <a:pt x="535" y="869"/>
                  </a:lnTo>
                  <a:lnTo>
                    <a:pt x="560" y="944"/>
                  </a:lnTo>
                  <a:lnTo>
                    <a:pt x="585" y="1011"/>
                  </a:lnTo>
                  <a:lnTo>
                    <a:pt x="610" y="1086"/>
                  </a:lnTo>
                  <a:lnTo>
                    <a:pt x="635" y="1153"/>
                  </a:lnTo>
                  <a:lnTo>
                    <a:pt x="660" y="1220"/>
                  </a:lnTo>
                  <a:lnTo>
                    <a:pt x="686" y="1295"/>
                  </a:lnTo>
                  <a:lnTo>
                    <a:pt x="702" y="1354"/>
                  </a:lnTo>
                  <a:lnTo>
                    <a:pt x="736" y="1429"/>
                  </a:lnTo>
                  <a:lnTo>
                    <a:pt x="786" y="1571"/>
                  </a:lnTo>
                  <a:lnTo>
                    <a:pt x="836" y="1705"/>
                  </a:lnTo>
                  <a:lnTo>
                    <a:pt x="886" y="1847"/>
                  </a:lnTo>
                  <a:lnTo>
                    <a:pt x="944" y="1980"/>
                  </a:lnTo>
                  <a:lnTo>
                    <a:pt x="995" y="2122"/>
                  </a:lnTo>
                  <a:lnTo>
                    <a:pt x="1045" y="2248"/>
                  </a:lnTo>
                  <a:lnTo>
                    <a:pt x="1045" y="2256"/>
                  </a:lnTo>
                  <a:lnTo>
                    <a:pt x="894" y="2582"/>
                  </a:lnTo>
                  <a:lnTo>
                    <a:pt x="569" y="2431"/>
                  </a:lnTo>
                  <a:lnTo>
                    <a:pt x="569" y="2415"/>
                  </a:lnTo>
                  <a:lnTo>
                    <a:pt x="527" y="2289"/>
                  </a:lnTo>
                  <a:lnTo>
                    <a:pt x="485" y="2147"/>
                  </a:lnTo>
                  <a:lnTo>
                    <a:pt x="435" y="1997"/>
                  </a:lnTo>
                  <a:lnTo>
                    <a:pt x="393" y="1855"/>
                  </a:lnTo>
                  <a:lnTo>
                    <a:pt x="351" y="1713"/>
                  </a:lnTo>
                  <a:lnTo>
                    <a:pt x="310" y="1562"/>
                  </a:lnTo>
                  <a:lnTo>
                    <a:pt x="293" y="1487"/>
                  </a:lnTo>
                  <a:lnTo>
                    <a:pt x="268" y="1420"/>
                  </a:lnTo>
                  <a:lnTo>
                    <a:pt x="251" y="1345"/>
                  </a:lnTo>
                  <a:lnTo>
                    <a:pt x="234" y="1270"/>
                  </a:lnTo>
                  <a:lnTo>
                    <a:pt x="218" y="1203"/>
                  </a:lnTo>
                  <a:lnTo>
                    <a:pt x="193" y="1128"/>
                  </a:lnTo>
                  <a:lnTo>
                    <a:pt x="176" y="1053"/>
                  </a:lnTo>
                  <a:lnTo>
                    <a:pt x="159" y="978"/>
                  </a:lnTo>
                  <a:lnTo>
                    <a:pt x="143" y="911"/>
                  </a:lnTo>
                  <a:lnTo>
                    <a:pt x="126" y="836"/>
                  </a:lnTo>
                  <a:lnTo>
                    <a:pt x="109" y="761"/>
                  </a:lnTo>
                  <a:lnTo>
                    <a:pt x="109" y="752"/>
                  </a:lnTo>
                  <a:lnTo>
                    <a:pt x="92" y="685"/>
                  </a:lnTo>
                  <a:lnTo>
                    <a:pt x="76" y="610"/>
                  </a:lnTo>
                  <a:lnTo>
                    <a:pt x="59" y="535"/>
                  </a:lnTo>
                  <a:lnTo>
                    <a:pt x="42" y="468"/>
                  </a:lnTo>
                  <a:lnTo>
                    <a:pt x="34" y="393"/>
                  </a:lnTo>
                  <a:lnTo>
                    <a:pt x="17" y="318"/>
                  </a:lnTo>
                  <a:lnTo>
                    <a:pt x="0" y="243"/>
                  </a:lnTo>
                  <a:lnTo>
                    <a:pt x="0" y="234"/>
                  </a:lnTo>
                  <a:lnTo>
                    <a:pt x="34" y="159"/>
                  </a:lnTo>
                  <a:lnTo>
                    <a:pt x="34" y="151"/>
                  </a:lnTo>
                  <a:lnTo>
                    <a:pt x="59" y="84"/>
                  </a:lnTo>
                  <a:lnTo>
                    <a:pt x="59" y="75"/>
                  </a:lnTo>
                  <a:lnTo>
                    <a:pt x="109"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297;p14">
              <a:extLst>
                <a:ext uri="{FF2B5EF4-FFF2-40B4-BE49-F238E27FC236}">
                  <a16:creationId xmlns:a16="http://schemas.microsoft.com/office/drawing/2014/main" id="{81B68039-C5D8-FCF3-0D65-E08CC8E11FEB}"/>
                </a:ext>
              </a:extLst>
            </p:cNvPr>
            <p:cNvSpPr/>
            <p:nvPr/>
          </p:nvSpPr>
          <p:spPr>
            <a:xfrm>
              <a:off x="8999839" y="3987628"/>
              <a:ext cx="50314" cy="104722"/>
            </a:xfrm>
            <a:custGeom>
              <a:avLst/>
              <a:gdLst/>
              <a:ahLst/>
              <a:cxnLst/>
              <a:rect l="l" t="t" r="r" b="b"/>
              <a:pathLst>
                <a:path w="1020" h="2123" extrusionOk="0">
                  <a:moveTo>
                    <a:pt x="476" y="59"/>
                  </a:moveTo>
                  <a:lnTo>
                    <a:pt x="518" y="109"/>
                  </a:lnTo>
                  <a:lnTo>
                    <a:pt x="535" y="134"/>
                  </a:lnTo>
                  <a:lnTo>
                    <a:pt x="543" y="159"/>
                  </a:lnTo>
                  <a:lnTo>
                    <a:pt x="560" y="218"/>
                  </a:lnTo>
                  <a:lnTo>
                    <a:pt x="577" y="276"/>
                  </a:lnTo>
                  <a:lnTo>
                    <a:pt x="585" y="343"/>
                  </a:lnTo>
                  <a:lnTo>
                    <a:pt x="602" y="402"/>
                  </a:lnTo>
                  <a:lnTo>
                    <a:pt x="618" y="460"/>
                  </a:lnTo>
                  <a:lnTo>
                    <a:pt x="644" y="577"/>
                  </a:lnTo>
                  <a:lnTo>
                    <a:pt x="677" y="694"/>
                  </a:lnTo>
                  <a:lnTo>
                    <a:pt x="702" y="811"/>
                  </a:lnTo>
                  <a:lnTo>
                    <a:pt x="735" y="928"/>
                  </a:lnTo>
                  <a:lnTo>
                    <a:pt x="769" y="1045"/>
                  </a:lnTo>
                  <a:lnTo>
                    <a:pt x="794" y="1120"/>
                  </a:lnTo>
                  <a:lnTo>
                    <a:pt x="802" y="1162"/>
                  </a:lnTo>
                  <a:lnTo>
                    <a:pt x="844" y="1279"/>
                  </a:lnTo>
                  <a:lnTo>
                    <a:pt x="877" y="1396"/>
                  </a:lnTo>
                  <a:lnTo>
                    <a:pt x="911" y="1513"/>
                  </a:lnTo>
                  <a:lnTo>
                    <a:pt x="953" y="1630"/>
                  </a:lnTo>
                  <a:lnTo>
                    <a:pt x="986" y="1747"/>
                  </a:lnTo>
                  <a:lnTo>
                    <a:pt x="1019" y="1847"/>
                  </a:lnTo>
                  <a:lnTo>
                    <a:pt x="1019" y="1864"/>
                  </a:lnTo>
                  <a:lnTo>
                    <a:pt x="903" y="2122"/>
                  </a:lnTo>
                  <a:lnTo>
                    <a:pt x="644" y="2006"/>
                  </a:lnTo>
                  <a:lnTo>
                    <a:pt x="644" y="1997"/>
                  </a:lnTo>
                  <a:lnTo>
                    <a:pt x="593" y="1889"/>
                  </a:lnTo>
                  <a:lnTo>
                    <a:pt x="552" y="1780"/>
                  </a:lnTo>
                  <a:lnTo>
                    <a:pt x="502" y="1663"/>
                  </a:lnTo>
                  <a:lnTo>
                    <a:pt x="451" y="1546"/>
                  </a:lnTo>
                  <a:lnTo>
                    <a:pt x="410" y="1429"/>
                  </a:lnTo>
                  <a:lnTo>
                    <a:pt x="360" y="1312"/>
                  </a:lnTo>
                  <a:lnTo>
                    <a:pt x="343" y="1270"/>
                  </a:lnTo>
                  <a:lnTo>
                    <a:pt x="318" y="1195"/>
                  </a:lnTo>
                  <a:lnTo>
                    <a:pt x="268" y="1078"/>
                  </a:lnTo>
                  <a:lnTo>
                    <a:pt x="226" y="961"/>
                  </a:lnTo>
                  <a:lnTo>
                    <a:pt x="184" y="836"/>
                  </a:lnTo>
                  <a:lnTo>
                    <a:pt x="142" y="719"/>
                  </a:lnTo>
                  <a:lnTo>
                    <a:pt x="109" y="602"/>
                  </a:lnTo>
                  <a:lnTo>
                    <a:pt x="84" y="544"/>
                  </a:lnTo>
                  <a:lnTo>
                    <a:pt x="67" y="477"/>
                  </a:lnTo>
                  <a:lnTo>
                    <a:pt x="50" y="418"/>
                  </a:lnTo>
                  <a:lnTo>
                    <a:pt x="25" y="360"/>
                  </a:lnTo>
                  <a:lnTo>
                    <a:pt x="9" y="301"/>
                  </a:lnTo>
                  <a:lnTo>
                    <a:pt x="0" y="268"/>
                  </a:lnTo>
                  <a:lnTo>
                    <a:pt x="9" y="234"/>
                  </a:lnTo>
                  <a:lnTo>
                    <a:pt x="17" y="168"/>
                  </a:lnTo>
                  <a:lnTo>
                    <a:pt x="34" y="101"/>
                  </a:lnTo>
                  <a:lnTo>
                    <a:pt x="92" y="84"/>
                  </a:lnTo>
                  <a:lnTo>
                    <a:pt x="376" y="9"/>
                  </a:lnTo>
                  <a:lnTo>
                    <a:pt x="43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298;p14">
              <a:extLst>
                <a:ext uri="{FF2B5EF4-FFF2-40B4-BE49-F238E27FC236}">
                  <a16:creationId xmlns:a16="http://schemas.microsoft.com/office/drawing/2014/main" id="{104C953B-56E8-4D4D-BF33-EAD603040A65}"/>
                </a:ext>
              </a:extLst>
            </p:cNvPr>
            <p:cNvSpPr/>
            <p:nvPr/>
          </p:nvSpPr>
          <p:spPr>
            <a:xfrm>
              <a:off x="9212440" y="3904808"/>
              <a:ext cx="37144" cy="142211"/>
            </a:xfrm>
            <a:custGeom>
              <a:avLst/>
              <a:gdLst/>
              <a:ahLst/>
              <a:cxnLst/>
              <a:rect l="l" t="t" r="r" b="b"/>
              <a:pathLst>
                <a:path w="753" h="2883" extrusionOk="0">
                  <a:moveTo>
                    <a:pt x="402" y="193"/>
                  </a:moveTo>
                  <a:lnTo>
                    <a:pt x="410" y="234"/>
                  </a:lnTo>
                  <a:lnTo>
                    <a:pt x="419" y="268"/>
                  </a:lnTo>
                  <a:lnTo>
                    <a:pt x="427" y="301"/>
                  </a:lnTo>
                  <a:lnTo>
                    <a:pt x="435" y="326"/>
                  </a:lnTo>
                  <a:lnTo>
                    <a:pt x="435" y="335"/>
                  </a:lnTo>
                  <a:lnTo>
                    <a:pt x="435" y="376"/>
                  </a:lnTo>
                  <a:lnTo>
                    <a:pt x="435" y="410"/>
                  </a:lnTo>
                  <a:lnTo>
                    <a:pt x="435" y="443"/>
                  </a:lnTo>
                  <a:lnTo>
                    <a:pt x="435" y="769"/>
                  </a:lnTo>
                  <a:lnTo>
                    <a:pt x="435" y="802"/>
                  </a:lnTo>
                  <a:lnTo>
                    <a:pt x="435" y="844"/>
                  </a:lnTo>
                  <a:lnTo>
                    <a:pt x="435" y="878"/>
                  </a:lnTo>
                  <a:lnTo>
                    <a:pt x="435" y="919"/>
                  </a:lnTo>
                  <a:lnTo>
                    <a:pt x="435" y="953"/>
                  </a:lnTo>
                  <a:lnTo>
                    <a:pt x="435" y="995"/>
                  </a:lnTo>
                  <a:lnTo>
                    <a:pt x="435" y="1028"/>
                  </a:lnTo>
                  <a:lnTo>
                    <a:pt x="435" y="1070"/>
                  </a:lnTo>
                  <a:lnTo>
                    <a:pt x="444" y="1145"/>
                  </a:lnTo>
                  <a:lnTo>
                    <a:pt x="460" y="1220"/>
                  </a:lnTo>
                  <a:lnTo>
                    <a:pt x="469" y="1304"/>
                  </a:lnTo>
                  <a:lnTo>
                    <a:pt x="486" y="1379"/>
                  </a:lnTo>
                  <a:lnTo>
                    <a:pt x="494" y="1454"/>
                  </a:lnTo>
                  <a:lnTo>
                    <a:pt x="511" y="1529"/>
                  </a:lnTo>
                  <a:lnTo>
                    <a:pt x="519" y="1596"/>
                  </a:lnTo>
                  <a:lnTo>
                    <a:pt x="519" y="1613"/>
                  </a:lnTo>
                  <a:lnTo>
                    <a:pt x="536" y="1688"/>
                  </a:lnTo>
                  <a:lnTo>
                    <a:pt x="552" y="1763"/>
                  </a:lnTo>
                  <a:lnTo>
                    <a:pt x="569" y="1838"/>
                  </a:lnTo>
                  <a:lnTo>
                    <a:pt x="586" y="1922"/>
                  </a:lnTo>
                  <a:lnTo>
                    <a:pt x="602" y="1997"/>
                  </a:lnTo>
                  <a:lnTo>
                    <a:pt x="653" y="2156"/>
                  </a:lnTo>
                  <a:lnTo>
                    <a:pt x="686" y="2306"/>
                  </a:lnTo>
                  <a:lnTo>
                    <a:pt x="719" y="2448"/>
                  </a:lnTo>
                  <a:lnTo>
                    <a:pt x="753" y="2582"/>
                  </a:lnTo>
                  <a:lnTo>
                    <a:pt x="753" y="2599"/>
                  </a:lnTo>
                  <a:lnTo>
                    <a:pt x="561" y="2883"/>
                  </a:lnTo>
                  <a:lnTo>
                    <a:pt x="268" y="2690"/>
                  </a:lnTo>
                  <a:lnTo>
                    <a:pt x="268" y="2682"/>
                  </a:lnTo>
                  <a:lnTo>
                    <a:pt x="243" y="2548"/>
                  </a:lnTo>
                  <a:lnTo>
                    <a:pt x="210" y="2398"/>
                  </a:lnTo>
                  <a:lnTo>
                    <a:pt x="176" y="2248"/>
                  </a:lnTo>
                  <a:lnTo>
                    <a:pt x="151" y="2089"/>
                  </a:lnTo>
                  <a:lnTo>
                    <a:pt x="135" y="2014"/>
                  </a:lnTo>
                  <a:lnTo>
                    <a:pt x="118" y="1930"/>
                  </a:lnTo>
                  <a:lnTo>
                    <a:pt x="101" y="1855"/>
                  </a:lnTo>
                  <a:lnTo>
                    <a:pt x="85" y="1771"/>
                  </a:lnTo>
                  <a:lnTo>
                    <a:pt x="76" y="1688"/>
                  </a:lnTo>
                  <a:lnTo>
                    <a:pt x="76" y="1671"/>
                  </a:lnTo>
                  <a:lnTo>
                    <a:pt x="68" y="1604"/>
                  </a:lnTo>
                  <a:lnTo>
                    <a:pt x="51" y="1529"/>
                  </a:lnTo>
                  <a:lnTo>
                    <a:pt x="43" y="1446"/>
                  </a:lnTo>
                  <a:lnTo>
                    <a:pt x="26" y="1362"/>
                  </a:lnTo>
                  <a:lnTo>
                    <a:pt x="18" y="1279"/>
                  </a:lnTo>
                  <a:lnTo>
                    <a:pt x="9" y="1195"/>
                  </a:lnTo>
                  <a:lnTo>
                    <a:pt x="1" y="1111"/>
                  </a:lnTo>
                  <a:lnTo>
                    <a:pt x="1" y="1070"/>
                  </a:lnTo>
                  <a:lnTo>
                    <a:pt x="1" y="1028"/>
                  </a:lnTo>
                  <a:lnTo>
                    <a:pt x="1" y="986"/>
                  </a:lnTo>
                  <a:lnTo>
                    <a:pt x="1" y="944"/>
                  </a:lnTo>
                  <a:lnTo>
                    <a:pt x="1" y="903"/>
                  </a:lnTo>
                  <a:lnTo>
                    <a:pt x="1" y="535"/>
                  </a:lnTo>
                  <a:lnTo>
                    <a:pt x="1" y="493"/>
                  </a:lnTo>
                  <a:lnTo>
                    <a:pt x="1" y="452"/>
                  </a:lnTo>
                  <a:lnTo>
                    <a:pt x="1" y="410"/>
                  </a:lnTo>
                  <a:lnTo>
                    <a:pt x="1" y="368"/>
                  </a:lnTo>
                  <a:lnTo>
                    <a:pt x="1" y="335"/>
                  </a:lnTo>
                  <a:lnTo>
                    <a:pt x="1" y="293"/>
                  </a:lnTo>
                  <a:lnTo>
                    <a:pt x="1" y="276"/>
                  </a:lnTo>
                  <a:lnTo>
                    <a:pt x="18" y="251"/>
                  </a:lnTo>
                  <a:lnTo>
                    <a:pt x="34" y="218"/>
                  </a:lnTo>
                  <a:lnTo>
                    <a:pt x="59" y="176"/>
                  </a:lnTo>
                  <a:lnTo>
                    <a:pt x="76" y="142"/>
                  </a:lnTo>
                  <a:lnTo>
                    <a:pt x="2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299;p14">
              <a:extLst>
                <a:ext uri="{FF2B5EF4-FFF2-40B4-BE49-F238E27FC236}">
                  <a16:creationId xmlns:a16="http://schemas.microsoft.com/office/drawing/2014/main" id="{ECE19A73-F7CF-CF42-29CF-E19AECFBD993}"/>
                </a:ext>
              </a:extLst>
            </p:cNvPr>
            <p:cNvSpPr/>
            <p:nvPr/>
          </p:nvSpPr>
          <p:spPr>
            <a:xfrm>
              <a:off x="9416459" y="3858637"/>
              <a:ext cx="27229" cy="124108"/>
            </a:xfrm>
            <a:custGeom>
              <a:avLst/>
              <a:gdLst/>
              <a:ahLst/>
              <a:cxnLst/>
              <a:rect l="l" t="t" r="r" b="b"/>
              <a:pathLst>
                <a:path w="552" h="2516" extrusionOk="0">
                  <a:moveTo>
                    <a:pt x="359" y="9"/>
                  </a:moveTo>
                  <a:lnTo>
                    <a:pt x="468" y="93"/>
                  </a:lnTo>
                  <a:lnTo>
                    <a:pt x="476" y="93"/>
                  </a:lnTo>
                  <a:lnTo>
                    <a:pt x="501" y="168"/>
                  </a:lnTo>
                  <a:lnTo>
                    <a:pt x="535" y="235"/>
                  </a:lnTo>
                  <a:lnTo>
                    <a:pt x="535" y="235"/>
                  </a:lnTo>
                  <a:lnTo>
                    <a:pt x="535" y="301"/>
                  </a:lnTo>
                  <a:lnTo>
                    <a:pt x="535" y="368"/>
                  </a:lnTo>
                  <a:lnTo>
                    <a:pt x="535" y="444"/>
                  </a:lnTo>
                  <a:lnTo>
                    <a:pt x="535" y="510"/>
                  </a:lnTo>
                  <a:lnTo>
                    <a:pt x="535" y="577"/>
                  </a:lnTo>
                  <a:lnTo>
                    <a:pt x="535" y="644"/>
                  </a:lnTo>
                  <a:lnTo>
                    <a:pt x="535" y="1195"/>
                  </a:lnTo>
                  <a:lnTo>
                    <a:pt x="535" y="1262"/>
                  </a:lnTo>
                  <a:lnTo>
                    <a:pt x="535" y="1329"/>
                  </a:lnTo>
                  <a:lnTo>
                    <a:pt x="535" y="1404"/>
                  </a:lnTo>
                  <a:lnTo>
                    <a:pt x="535" y="1471"/>
                  </a:lnTo>
                  <a:lnTo>
                    <a:pt x="535" y="1538"/>
                  </a:lnTo>
                  <a:lnTo>
                    <a:pt x="535" y="1605"/>
                  </a:lnTo>
                  <a:lnTo>
                    <a:pt x="535" y="1680"/>
                  </a:lnTo>
                  <a:lnTo>
                    <a:pt x="535" y="1747"/>
                  </a:lnTo>
                  <a:lnTo>
                    <a:pt x="535" y="1814"/>
                  </a:lnTo>
                  <a:lnTo>
                    <a:pt x="535" y="1880"/>
                  </a:lnTo>
                  <a:lnTo>
                    <a:pt x="535" y="1956"/>
                  </a:lnTo>
                  <a:lnTo>
                    <a:pt x="535" y="2022"/>
                  </a:lnTo>
                  <a:lnTo>
                    <a:pt x="543" y="2089"/>
                  </a:lnTo>
                  <a:lnTo>
                    <a:pt x="552" y="2156"/>
                  </a:lnTo>
                  <a:lnTo>
                    <a:pt x="552" y="2223"/>
                  </a:lnTo>
                  <a:lnTo>
                    <a:pt x="552" y="2231"/>
                  </a:lnTo>
                  <a:lnTo>
                    <a:pt x="318" y="2515"/>
                  </a:lnTo>
                  <a:lnTo>
                    <a:pt x="34" y="2281"/>
                  </a:lnTo>
                  <a:lnTo>
                    <a:pt x="34" y="2273"/>
                  </a:lnTo>
                  <a:lnTo>
                    <a:pt x="34" y="2215"/>
                  </a:lnTo>
                  <a:lnTo>
                    <a:pt x="25" y="2139"/>
                  </a:lnTo>
                  <a:lnTo>
                    <a:pt x="17" y="2064"/>
                  </a:lnTo>
                  <a:lnTo>
                    <a:pt x="9" y="1997"/>
                  </a:lnTo>
                  <a:lnTo>
                    <a:pt x="0" y="1922"/>
                  </a:lnTo>
                  <a:lnTo>
                    <a:pt x="0" y="1855"/>
                  </a:lnTo>
                  <a:lnTo>
                    <a:pt x="0" y="1780"/>
                  </a:lnTo>
                  <a:lnTo>
                    <a:pt x="0" y="1705"/>
                  </a:lnTo>
                  <a:lnTo>
                    <a:pt x="0" y="1638"/>
                  </a:lnTo>
                  <a:lnTo>
                    <a:pt x="0" y="1563"/>
                  </a:lnTo>
                  <a:lnTo>
                    <a:pt x="0" y="1488"/>
                  </a:lnTo>
                  <a:lnTo>
                    <a:pt x="0" y="1421"/>
                  </a:lnTo>
                  <a:lnTo>
                    <a:pt x="0" y="1346"/>
                  </a:lnTo>
                  <a:lnTo>
                    <a:pt x="0" y="1279"/>
                  </a:lnTo>
                  <a:lnTo>
                    <a:pt x="0" y="769"/>
                  </a:lnTo>
                  <a:lnTo>
                    <a:pt x="0" y="702"/>
                  </a:lnTo>
                  <a:lnTo>
                    <a:pt x="0" y="627"/>
                  </a:lnTo>
                  <a:lnTo>
                    <a:pt x="0" y="552"/>
                  </a:lnTo>
                  <a:lnTo>
                    <a:pt x="0" y="485"/>
                  </a:lnTo>
                  <a:lnTo>
                    <a:pt x="0" y="410"/>
                  </a:lnTo>
                  <a:lnTo>
                    <a:pt x="0" y="343"/>
                  </a:lnTo>
                  <a:lnTo>
                    <a:pt x="0" y="268"/>
                  </a:lnTo>
                  <a:lnTo>
                    <a:pt x="0" y="193"/>
                  </a:lnTo>
                  <a:lnTo>
                    <a:pt x="0" y="193"/>
                  </a:lnTo>
                  <a:lnTo>
                    <a:pt x="42" y="126"/>
                  </a:lnTo>
                  <a:lnTo>
                    <a:pt x="84" y="68"/>
                  </a:lnTo>
                  <a:lnTo>
                    <a:pt x="92" y="68"/>
                  </a:lnTo>
                  <a:lnTo>
                    <a:pt x="20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300;p14">
              <a:extLst>
                <a:ext uri="{FF2B5EF4-FFF2-40B4-BE49-F238E27FC236}">
                  <a16:creationId xmlns:a16="http://schemas.microsoft.com/office/drawing/2014/main" id="{E2973DCB-E54A-AB85-1198-064A9E9C28F4}"/>
                </a:ext>
              </a:extLst>
            </p:cNvPr>
            <p:cNvSpPr/>
            <p:nvPr/>
          </p:nvSpPr>
          <p:spPr>
            <a:xfrm>
              <a:off x="9606814" y="3854099"/>
              <a:ext cx="24812" cy="146355"/>
            </a:xfrm>
            <a:custGeom>
              <a:avLst/>
              <a:gdLst/>
              <a:ahLst/>
              <a:cxnLst/>
              <a:rect l="l" t="t" r="r" b="b"/>
              <a:pathLst>
                <a:path w="503" h="2967" extrusionOk="0">
                  <a:moveTo>
                    <a:pt x="193" y="1"/>
                  </a:moveTo>
                  <a:lnTo>
                    <a:pt x="410" y="9"/>
                  </a:lnTo>
                  <a:lnTo>
                    <a:pt x="444" y="9"/>
                  </a:lnTo>
                  <a:lnTo>
                    <a:pt x="469" y="51"/>
                  </a:lnTo>
                  <a:lnTo>
                    <a:pt x="469" y="1028"/>
                  </a:lnTo>
                  <a:lnTo>
                    <a:pt x="469" y="1195"/>
                  </a:lnTo>
                  <a:lnTo>
                    <a:pt x="469" y="1363"/>
                  </a:lnTo>
                  <a:lnTo>
                    <a:pt x="469" y="1538"/>
                  </a:lnTo>
                  <a:lnTo>
                    <a:pt x="469" y="1622"/>
                  </a:lnTo>
                  <a:lnTo>
                    <a:pt x="469" y="1705"/>
                  </a:lnTo>
                  <a:lnTo>
                    <a:pt x="469" y="1789"/>
                  </a:lnTo>
                  <a:lnTo>
                    <a:pt x="469" y="1872"/>
                  </a:lnTo>
                  <a:lnTo>
                    <a:pt x="469" y="1956"/>
                  </a:lnTo>
                  <a:lnTo>
                    <a:pt x="469" y="2039"/>
                  </a:lnTo>
                  <a:lnTo>
                    <a:pt x="469" y="2123"/>
                  </a:lnTo>
                  <a:lnTo>
                    <a:pt x="469" y="2206"/>
                  </a:lnTo>
                  <a:lnTo>
                    <a:pt x="469" y="2290"/>
                  </a:lnTo>
                  <a:lnTo>
                    <a:pt x="477" y="2373"/>
                  </a:lnTo>
                  <a:lnTo>
                    <a:pt x="477" y="2457"/>
                  </a:lnTo>
                  <a:lnTo>
                    <a:pt x="485" y="2540"/>
                  </a:lnTo>
                  <a:lnTo>
                    <a:pt x="494" y="2624"/>
                  </a:lnTo>
                  <a:lnTo>
                    <a:pt x="502" y="2708"/>
                  </a:lnTo>
                  <a:lnTo>
                    <a:pt x="260" y="2967"/>
                  </a:lnTo>
                  <a:lnTo>
                    <a:pt x="1" y="2733"/>
                  </a:lnTo>
                  <a:lnTo>
                    <a:pt x="1" y="2649"/>
                  </a:lnTo>
                  <a:lnTo>
                    <a:pt x="1" y="1964"/>
                  </a:lnTo>
                  <a:lnTo>
                    <a:pt x="1" y="1872"/>
                  </a:lnTo>
                  <a:lnTo>
                    <a:pt x="1" y="1789"/>
                  </a:lnTo>
                  <a:lnTo>
                    <a:pt x="1" y="1705"/>
                  </a:lnTo>
                  <a:lnTo>
                    <a:pt x="1" y="1622"/>
                  </a:lnTo>
                  <a:lnTo>
                    <a:pt x="1" y="1530"/>
                  </a:lnTo>
                  <a:lnTo>
                    <a:pt x="9" y="1363"/>
                  </a:lnTo>
                  <a:lnTo>
                    <a:pt x="18" y="1187"/>
                  </a:lnTo>
                  <a:lnTo>
                    <a:pt x="26" y="1020"/>
                  </a:lnTo>
                  <a:lnTo>
                    <a:pt x="34" y="845"/>
                  </a:lnTo>
                  <a:lnTo>
                    <a:pt x="43" y="678"/>
                  </a:lnTo>
                  <a:lnTo>
                    <a:pt x="51" y="510"/>
                  </a:lnTo>
                  <a:lnTo>
                    <a:pt x="59" y="335"/>
                  </a:lnTo>
                  <a:lnTo>
                    <a:pt x="76" y="168"/>
                  </a:lnTo>
                  <a:lnTo>
                    <a:pt x="84" y="34"/>
                  </a:lnTo>
                  <a:lnTo>
                    <a:pt x="10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301;p14">
              <a:extLst>
                <a:ext uri="{FF2B5EF4-FFF2-40B4-BE49-F238E27FC236}">
                  <a16:creationId xmlns:a16="http://schemas.microsoft.com/office/drawing/2014/main" id="{830B8975-E864-2E7D-1475-922D4A2AE9A0}"/>
                </a:ext>
              </a:extLst>
            </p:cNvPr>
            <p:cNvSpPr/>
            <p:nvPr/>
          </p:nvSpPr>
          <p:spPr>
            <a:xfrm>
              <a:off x="9714852" y="3820753"/>
              <a:ext cx="31323" cy="144283"/>
            </a:xfrm>
            <a:custGeom>
              <a:avLst/>
              <a:gdLst/>
              <a:ahLst/>
              <a:cxnLst/>
              <a:rect l="l" t="t" r="r" b="b"/>
              <a:pathLst>
                <a:path w="635" h="2925" extrusionOk="0">
                  <a:moveTo>
                    <a:pt x="443" y="75"/>
                  </a:moveTo>
                  <a:lnTo>
                    <a:pt x="568" y="242"/>
                  </a:lnTo>
                  <a:lnTo>
                    <a:pt x="618" y="293"/>
                  </a:lnTo>
                  <a:lnTo>
                    <a:pt x="627" y="401"/>
                  </a:lnTo>
                  <a:lnTo>
                    <a:pt x="627" y="443"/>
                  </a:lnTo>
                  <a:lnTo>
                    <a:pt x="635" y="560"/>
                  </a:lnTo>
                  <a:lnTo>
                    <a:pt x="635" y="602"/>
                  </a:lnTo>
                  <a:lnTo>
                    <a:pt x="635" y="719"/>
                  </a:lnTo>
                  <a:lnTo>
                    <a:pt x="635" y="877"/>
                  </a:lnTo>
                  <a:lnTo>
                    <a:pt x="635" y="1036"/>
                  </a:lnTo>
                  <a:lnTo>
                    <a:pt x="635" y="1153"/>
                  </a:lnTo>
                  <a:lnTo>
                    <a:pt x="635" y="1203"/>
                  </a:lnTo>
                  <a:lnTo>
                    <a:pt x="635" y="1362"/>
                  </a:lnTo>
                  <a:lnTo>
                    <a:pt x="635" y="1479"/>
                  </a:lnTo>
                  <a:lnTo>
                    <a:pt x="635" y="1780"/>
                  </a:lnTo>
                  <a:lnTo>
                    <a:pt x="627" y="2005"/>
                  </a:lnTo>
                  <a:lnTo>
                    <a:pt x="627" y="2039"/>
                  </a:lnTo>
                  <a:lnTo>
                    <a:pt x="593" y="2323"/>
                  </a:lnTo>
                  <a:lnTo>
                    <a:pt x="593" y="2323"/>
                  </a:lnTo>
                  <a:lnTo>
                    <a:pt x="560" y="2640"/>
                  </a:lnTo>
                  <a:lnTo>
                    <a:pt x="318" y="2924"/>
                  </a:lnTo>
                  <a:lnTo>
                    <a:pt x="67" y="2640"/>
                  </a:lnTo>
                  <a:lnTo>
                    <a:pt x="33" y="2323"/>
                  </a:lnTo>
                  <a:lnTo>
                    <a:pt x="33" y="2323"/>
                  </a:lnTo>
                  <a:lnTo>
                    <a:pt x="8" y="2030"/>
                  </a:lnTo>
                  <a:lnTo>
                    <a:pt x="8" y="1997"/>
                  </a:lnTo>
                  <a:lnTo>
                    <a:pt x="0" y="1771"/>
                  </a:lnTo>
                  <a:lnTo>
                    <a:pt x="0" y="1679"/>
                  </a:lnTo>
                  <a:lnTo>
                    <a:pt x="0" y="1512"/>
                  </a:lnTo>
                  <a:lnTo>
                    <a:pt x="0" y="1479"/>
                  </a:lnTo>
                  <a:lnTo>
                    <a:pt x="8" y="1354"/>
                  </a:lnTo>
                  <a:lnTo>
                    <a:pt x="8" y="1195"/>
                  </a:lnTo>
                  <a:lnTo>
                    <a:pt x="8" y="1145"/>
                  </a:lnTo>
                  <a:lnTo>
                    <a:pt x="17" y="1028"/>
                  </a:lnTo>
                  <a:lnTo>
                    <a:pt x="33" y="869"/>
                  </a:lnTo>
                  <a:lnTo>
                    <a:pt x="42" y="702"/>
                  </a:lnTo>
                  <a:lnTo>
                    <a:pt x="50" y="585"/>
                  </a:lnTo>
                  <a:lnTo>
                    <a:pt x="50" y="543"/>
                  </a:lnTo>
                  <a:lnTo>
                    <a:pt x="67" y="426"/>
                  </a:lnTo>
                  <a:lnTo>
                    <a:pt x="75" y="384"/>
                  </a:lnTo>
                  <a:lnTo>
                    <a:pt x="92" y="276"/>
                  </a:lnTo>
                  <a:lnTo>
                    <a:pt x="150" y="226"/>
                  </a:lnTo>
                  <a:lnTo>
                    <a:pt x="284" y="67"/>
                  </a:lnTo>
                  <a:lnTo>
                    <a:pt x="351"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302;p14">
              <a:extLst>
                <a:ext uri="{FF2B5EF4-FFF2-40B4-BE49-F238E27FC236}">
                  <a16:creationId xmlns:a16="http://schemas.microsoft.com/office/drawing/2014/main" id="{00EE86C3-4139-CCDB-1EB0-A0C722A879CF}"/>
                </a:ext>
              </a:extLst>
            </p:cNvPr>
            <p:cNvSpPr/>
            <p:nvPr/>
          </p:nvSpPr>
          <p:spPr>
            <a:xfrm>
              <a:off x="9833534" y="3833085"/>
              <a:ext cx="21852" cy="111332"/>
            </a:xfrm>
            <a:custGeom>
              <a:avLst/>
              <a:gdLst/>
              <a:ahLst/>
              <a:cxnLst/>
              <a:rect l="l" t="t" r="r" b="b"/>
              <a:pathLst>
                <a:path w="443" h="2257" extrusionOk="0">
                  <a:moveTo>
                    <a:pt x="443" y="76"/>
                  </a:moveTo>
                  <a:lnTo>
                    <a:pt x="443" y="84"/>
                  </a:lnTo>
                  <a:lnTo>
                    <a:pt x="443" y="201"/>
                  </a:lnTo>
                  <a:lnTo>
                    <a:pt x="443" y="586"/>
                  </a:lnTo>
                  <a:lnTo>
                    <a:pt x="443" y="719"/>
                  </a:lnTo>
                  <a:lnTo>
                    <a:pt x="443" y="736"/>
                  </a:lnTo>
                  <a:lnTo>
                    <a:pt x="434" y="836"/>
                  </a:lnTo>
                  <a:lnTo>
                    <a:pt x="418" y="1095"/>
                  </a:lnTo>
                  <a:lnTo>
                    <a:pt x="418" y="1220"/>
                  </a:lnTo>
                  <a:lnTo>
                    <a:pt x="409" y="1346"/>
                  </a:lnTo>
                  <a:lnTo>
                    <a:pt x="401" y="1479"/>
                  </a:lnTo>
                  <a:lnTo>
                    <a:pt x="393" y="1546"/>
                  </a:lnTo>
                  <a:lnTo>
                    <a:pt x="393" y="1605"/>
                  </a:lnTo>
                  <a:lnTo>
                    <a:pt x="384" y="1730"/>
                  </a:lnTo>
                  <a:lnTo>
                    <a:pt x="368" y="1864"/>
                  </a:lnTo>
                  <a:lnTo>
                    <a:pt x="359" y="1922"/>
                  </a:lnTo>
                  <a:lnTo>
                    <a:pt x="351" y="1989"/>
                  </a:lnTo>
                  <a:lnTo>
                    <a:pt x="343" y="2048"/>
                  </a:lnTo>
                  <a:lnTo>
                    <a:pt x="343" y="2106"/>
                  </a:lnTo>
                  <a:lnTo>
                    <a:pt x="343" y="2114"/>
                  </a:lnTo>
                  <a:lnTo>
                    <a:pt x="150" y="2256"/>
                  </a:lnTo>
                  <a:lnTo>
                    <a:pt x="0" y="2064"/>
                  </a:lnTo>
                  <a:lnTo>
                    <a:pt x="0" y="2056"/>
                  </a:lnTo>
                  <a:lnTo>
                    <a:pt x="8" y="2006"/>
                  </a:lnTo>
                  <a:lnTo>
                    <a:pt x="25" y="1947"/>
                  </a:lnTo>
                  <a:lnTo>
                    <a:pt x="33" y="1880"/>
                  </a:lnTo>
                  <a:lnTo>
                    <a:pt x="42" y="1822"/>
                  </a:lnTo>
                  <a:lnTo>
                    <a:pt x="58" y="1697"/>
                  </a:lnTo>
                  <a:lnTo>
                    <a:pt x="75" y="1571"/>
                  </a:lnTo>
                  <a:lnTo>
                    <a:pt x="84" y="1513"/>
                  </a:lnTo>
                  <a:lnTo>
                    <a:pt x="92" y="1446"/>
                  </a:lnTo>
                  <a:lnTo>
                    <a:pt x="117" y="1321"/>
                  </a:lnTo>
                  <a:lnTo>
                    <a:pt x="134" y="1195"/>
                  </a:lnTo>
                  <a:lnTo>
                    <a:pt x="150" y="1062"/>
                  </a:lnTo>
                  <a:lnTo>
                    <a:pt x="175" y="811"/>
                  </a:lnTo>
                  <a:lnTo>
                    <a:pt x="192" y="711"/>
                  </a:lnTo>
                  <a:lnTo>
                    <a:pt x="192" y="686"/>
                  </a:lnTo>
                  <a:lnTo>
                    <a:pt x="217" y="561"/>
                  </a:lnTo>
                  <a:lnTo>
                    <a:pt x="217" y="527"/>
                  </a:lnTo>
                  <a:lnTo>
                    <a:pt x="242" y="435"/>
                  </a:lnTo>
                  <a:lnTo>
                    <a:pt x="259" y="335"/>
                  </a:lnTo>
                  <a:lnTo>
                    <a:pt x="267" y="310"/>
                  </a:lnTo>
                  <a:lnTo>
                    <a:pt x="292" y="185"/>
                  </a:lnTo>
                  <a:lnTo>
                    <a:pt x="317" y="68"/>
                  </a:lnTo>
                  <a:lnTo>
                    <a:pt x="317" y="59"/>
                  </a:lnTo>
                  <a:lnTo>
                    <a:pt x="39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303;p14">
              <a:extLst>
                <a:ext uri="{FF2B5EF4-FFF2-40B4-BE49-F238E27FC236}">
                  <a16:creationId xmlns:a16="http://schemas.microsoft.com/office/drawing/2014/main" id="{F01211B4-1302-9F98-E156-B823535D4DF5}"/>
                </a:ext>
              </a:extLst>
            </p:cNvPr>
            <p:cNvSpPr/>
            <p:nvPr/>
          </p:nvSpPr>
          <p:spPr>
            <a:xfrm>
              <a:off x="7932934" y="4147943"/>
              <a:ext cx="83314" cy="58946"/>
            </a:xfrm>
            <a:custGeom>
              <a:avLst/>
              <a:gdLst/>
              <a:ahLst/>
              <a:cxnLst/>
              <a:rect l="l" t="t" r="r" b="b"/>
              <a:pathLst>
                <a:path w="1689" h="1195" extrusionOk="0">
                  <a:moveTo>
                    <a:pt x="93" y="9"/>
                  </a:moveTo>
                  <a:lnTo>
                    <a:pt x="193" y="42"/>
                  </a:lnTo>
                  <a:lnTo>
                    <a:pt x="293" y="84"/>
                  </a:lnTo>
                  <a:lnTo>
                    <a:pt x="352" y="101"/>
                  </a:lnTo>
                  <a:lnTo>
                    <a:pt x="402" y="117"/>
                  </a:lnTo>
                  <a:lnTo>
                    <a:pt x="502" y="151"/>
                  </a:lnTo>
                  <a:lnTo>
                    <a:pt x="535" y="159"/>
                  </a:lnTo>
                  <a:lnTo>
                    <a:pt x="602" y="184"/>
                  </a:lnTo>
                  <a:lnTo>
                    <a:pt x="711" y="226"/>
                  </a:lnTo>
                  <a:lnTo>
                    <a:pt x="719" y="226"/>
                  </a:lnTo>
                  <a:lnTo>
                    <a:pt x="803" y="268"/>
                  </a:lnTo>
                  <a:lnTo>
                    <a:pt x="895" y="326"/>
                  </a:lnTo>
                  <a:lnTo>
                    <a:pt x="961" y="360"/>
                  </a:lnTo>
                  <a:lnTo>
                    <a:pt x="986" y="376"/>
                  </a:lnTo>
                  <a:lnTo>
                    <a:pt x="1070" y="435"/>
                  </a:lnTo>
                  <a:lnTo>
                    <a:pt x="1162" y="493"/>
                  </a:lnTo>
                  <a:lnTo>
                    <a:pt x="1245" y="543"/>
                  </a:lnTo>
                  <a:lnTo>
                    <a:pt x="1254" y="543"/>
                  </a:lnTo>
                  <a:lnTo>
                    <a:pt x="1337" y="602"/>
                  </a:lnTo>
                  <a:lnTo>
                    <a:pt x="1421" y="660"/>
                  </a:lnTo>
                  <a:lnTo>
                    <a:pt x="1513" y="719"/>
                  </a:lnTo>
                  <a:lnTo>
                    <a:pt x="1605" y="777"/>
                  </a:lnTo>
                  <a:lnTo>
                    <a:pt x="1688" y="1120"/>
                  </a:lnTo>
                  <a:lnTo>
                    <a:pt x="1346" y="1195"/>
                  </a:lnTo>
                  <a:lnTo>
                    <a:pt x="1254" y="1145"/>
                  </a:lnTo>
                  <a:lnTo>
                    <a:pt x="1162" y="1095"/>
                  </a:lnTo>
                  <a:lnTo>
                    <a:pt x="1062" y="1036"/>
                  </a:lnTo>
                  <a:lnTo>
                    <a:pt x="978" y="986"/>
                  </a:lnTo>
                  <a:lnTo>
                    <a:pt x="970" y="986"/>
                  </a:lnTo>
                  <a:lnTo>
                    <a:pt x="878" y="936"/>
                  </a:lnTo>
                  <a:lnTo>
                    <a:pt x="794" y="877"/>
                  </a:lnTo>
                  <a:lnTo>
                    <a:pt x="702" y="819"/>
                  </a:lnTo>
                  <a:lnTo>
                    <a:pt x="677" y="802"/>
                  </a:lnTo>
                  <a:lnTo>
                    <a:pt x="611" y="752"/>
                  </a:lnTo>
                  <a:lnTo>
                    <a:pt x="527" y="694"/>
                  </a:lnTo>
                  <a:lnTo>
                    <a:pt x="452" y="635"/>
                  </a:lnTo>
                  <a:lnTo>
                    <a:pt x="443" y="627"/>
                  </a:lnTo>
                  <a:lnTo>
                    <a:pt x="368" y="543"/>
                  </a:lnTo>
                  <a:lnTo>
                    <a:pt x="310" y="493"/>
                  </a:lnTo>
                  <a:lnTo>
                    <a:pt x="293" y="460"/>
                  </a:lnTo>
                  <a:lnTo>
                    <a:pt x="218" y="376"/>
                  </a:lnTo>
                  <a:lnTo>
                    <a:pt x="184" y="334"/>
                  </a:lnTo>
                  <a:lnTo>
                    <a:pt x="151" y="284"/>
                  </a:lnTo>
                  <a:lnTo>
                    <a:pt x="84" y="192"/>
                  </a:lnTo>
                  <a:lnTo>
                    <a:pt x="17" y="117"/>
                  </a:lnTo>
                  <a:lnTo>
                    <a:pt x="17" y="109"/>
                  </a:lnTo>
                  <a:lnTo>
                    <a:pt x="1" y="17"/>
                  </a:lnTo>
                  <a:lnTo>
                    <a:pt x="93"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304;p14">
              <a:extLst>
                <a:ext uri="{FF2B5EF4-FFF2-40B4-BE49-F238E27FC236}">
                  <a16:creationId xmlns:a16="http://schemas.microsoft.com/office/drawing/2014/main" id="{6343FE86-86FC-8319-4268-BE5C4EAAB437}"/>
                </a:ext>
              </a:extLst>
            </p:cNvPr>
            <p:cNvSpPr/>
            <p:nvPr/>
          </p:nvSpPr>
          <p:spPr>
            <a:xfrm>
              <a:off x="8153823" y="4012341"/>
              <a:ext cx="79565" cy="96485"/>
            </a:xfrm>
            <a:custGeom>
              <a:avLst/>
              <a:gdLst/>
              <a:ahLst/>
              <a:cxnLst/>
              <a:rect l="l" t="t" r="r" b="b"/>
              <a:pathLst>
                <a:path w="1613" h="1956" extrusionOk="0">
                  <a:moveTo>
                    <a:pt x="101" y="34"/>
                  </a:moveTo>
                  <a:lnTo>
                    <a:pt x="109" y="34"/>
                  </a:lnTo>
                  <a:lnTo>
                    <a:pt x="226" y="101"/>
                  </a:lnTo>
                  <a:lnTo>
                    <a:pt x="301" y="134"/>
                  </a:lnTo>
                  <a:lnTo>
                    <a:pt x="360" y="168"/>
                  </a:lnTo>
                  <a:lnTo>
                    <a:pt x="443" y="210"/>
                  </a:lnTo>
                  <a:lnTo>
                    <a:pt x="502" y="251"/>
                  </a:lnTo>
                  <a:lnTo>
                    <a:pt x="552" y="285"/>
                  </a:lnTo>
                  <a:lnTo>
                    <a:pt x="594" y="335"/>
                  </a:lnTo>
                  <a:lnTo>
                    <a:pt x="677" y="419"/>
                  </a:lnTo>
                  <a:lnTo>
                    <a:pt x="777" y="535"/>
                  </a:lnTo>
                  <a:lnTo>
                    <a:pt x="836" y="602"/>
                  </a:lnTo>
                  <a:lnTo>
                    <a:pt x="953" y="753"/>
                  </a:lnTo>
                  <a:lnTo>
                    <a:pt x="1036" y="861"/>
                  </a:lnTo>
                  <a:lnTo>
                    <a:pt x="1120" y="962"/>
                  </a:lnTo>
                  <a:lnTo>
                    <a:pt x="1187" y="1045"/>
                  </a:lnTo>
                  <a:lnTo>
                    <a:pt x="1203" y="1070"/>
                  </a:lnTo>
                  <a:lnTo>
                    <a:pt x="1287" y="1187"/>
                  </a:lnTo>
                  <a:lnTo>
                    <a:pt x="1371" y="1296"/>
                  </a:lnTo>
                  <a:lnTo>
                    <a:pt x="1446" y="1413"/>
                  </a:lnTo>
                  <a:lnTo>
                    <a:pt x="1529" y="1521"/>
                  </a:lnTo>
                  <a:lnTo>
                    <a:pt x="1604" y="1630"/>
                  </a:lnTo>
                  <a:lnTo>
                    <a:pt x="1613" y="1638"/>
                  </a:lnTo>
                  <a:lnTo>
                    <a:pt x="1563" y="1956"/>
                  </a:lnTo>
                  <a:lnTo>
                    <a:pt x="1245" y="1914"/>
                  </a:lnTo>
                  <a:lnTo>
                    <a:pt x="1237" y="1906"/>
                  </a:lnTo>
                  <a:lnTo>
                    <a:pt x="1153" y="1814"/>
                  </a:lnTo>
                  <a:lnTo>
                    <a:pt x="1070" y="1705"/>
                  </a:lnTo>
                  <a:lnTo>
                    <a:pt x="978" y="1605"/>
                  </a:lnTo>
                  <a:lnTo>
                    <a:pt x="894" y="1496"/>
                  </a:lnTo>
                  <a:lnTo>
                    <a:pt x="802" y="1396"/>
                  </a:lnTo>
                  <a:lnTo>
                    <a:pt x="786" y="1371"/>
                  </a:lnTo>
                  <a:lnTo>
                    <a:pt x="719" y="1287"/>
                  </a:lnTo>
                  <a:lnTo>
                    <a:pt x="627" y="1187"/>
                  </a:lnTo>
                  <a:lnTo>
                    <a:pt x="535" y="1078"/>
                  </a:lnTo>
                  <a:lnTo>
                    <a:pt x="418" y="936"/>
                  </a:lnTo>
                  <a:lnTo>
                    <a:pt x="360" y="870"/>
                  </a:lnTo>
                  <a:lnTo>
                    <a:pt x="268" y="744"/>
                  </a:lnTo>
                  <a:lnTo>
                    <a:pt x="193" y="652"/>
                  </a:lnTo>
                  <a:lnTo>
                    <a:pt x="159" y="602"/>
                  </a:lnTo>
                  <a:lnTo>
                    <a:pt x="134" y="544"/>
                  </a:lnTo>
                  <a:lnTo>
                    <a:pt x="109" y="477"/>
                  </a:lnTo>
                  <a:lnTo>
                    <a:pt x="84" y="385"/>
                  </a:lnTo>
                  <a:lnTo>
                    <a:pt x="59" y="318"/>
                  </a:lnTo>
                  <a:lnTo>
                    <a:pt x="42" y="243"/>
                  </a:lnTo>
                  <a:lnTo>
                    <a:pt x="0" y="109"/>
                  </a:lnTo>
                  <a:lnTo>
                    <a:pt x="0" y="101"/>
                  </a:lnTo>
                  <a:lnTo>
                    <a:pt x="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305;p14">
              <a:extLst>
                <a:ext uri="{FF2B5EF4-FFF2-40B4-BE49-F238E27FC236}">
                  <a16:creationId xmlns:a16="http://schemas.microsoft.com/office/drawing/2014/main" id="{14A8E3C8-E8AB-F5A2-568B-96C8DE66C13A}"/>
                </a:ext>
              </a:extLst>
            </p:cNvPr>
            <p:cNvSpPr/>
            <p:nvPr/>
          </p:nvSpPr>
          <p:spPr>
            <a:xfrm>
              <a:off x="8311671" y="3919211"/>
              <a:ext cx="103884" cy="112565"/>
            </a:xfrm>
            <a:custGeom>
              <a:avLst/>
              <a:gdLst/>
              <a:ahLst/>
              <a:cxnLst/>
              <a:rect l="l" t="t" r="r" b="b"/>
              <a:pathLst>
                <a:path w="2106" h="2282" extrusionOk="0">
                  <a:moveTo>
                    <a:pt x="1696" y="2148"/>
                  </a:moveTo>
                  <a:lnTo>
                    <a:pt x="1646" y="2081"/>
                  </a:lnTo>
                  <a:lnTo>
                    <a:pt x="1587" y="2014"/>
                  </a:lnTo>
                  <a:lnTo>
                    <a:pt x="1587" y="2014"/>
                  </a:lnTo>
                  <a:lnTo>
                    <a:pt x="1537" y="1956"/>
                  </a:lnTo>
                  <a:lnTo>
                    <a:pt x="1479" y="1889"/>
                  </a:lnTo>
                  <a:lnTo>
                    <a:pt x="1420" y="1822"/>
                  </a:lnTo>
                  <a:lnTo>
                    <a:pt x="1370" y="1755"/>
                  </a:lnTo>
                  <a:lnTo>
                    <a:pt x="1353" y="1747"/>
                  </a:lnTo>
                  <a:lnTo>
                    <a:pt x="1312" y="1697"/>
                  </a:lnTo>
                  <a:lnTo>
                    <a:pt x="1262" y="1630"/>
                  </a:lnTo>
                  <a:lnTo>
                    <a:pt x="1211" y="1563"/>
                  </a:lnTo>
                  <a:lnTo>
                    <a:pt x="1153" y="1496"/>
                  </a:lnTo>
                  <a:lnTo>
                    <a:pt x="1103" y="1429"/>
                  </a:lnTo>
                  <a:lnTo>
                    <a:pt x="1044" y="1362"/>
                  </a:lnTo>
                  <a:lnTo>
                    <a:pt x="994" y="1296"/>
                  </a:lnTo>
                  <a:lnTo>
                    <a:pt x="936" y="1237"/>
                  </a:lnTo>
                  <a:lnTo>
                    <a:pt x="877" y="1170"/>
                  </a:lnTo>
                  <a:lnTo>
                    <a:pt x="827" y="1112"/>
                  </a:lnTo>
                  <a:lnTo>
                    <a:pt x="794" y="1070"/>
                  </a:lnTo>
                  <a:lnTo>
                    <a:pt x="769" y="1045"/>
                  </a:lnTo>
                  <a:lnTo>
                    <a:pt x="710" y="987"/>
                  </a:lnTo>
                  <a:lnTo>
                    <a:pt x="652" y="920"/>
                  </a:lnTo>
                  <a:lnTo>
                    <a:pt x="593" y="861"/>
                  </a:lnTo>
                  <a:lnTo>
                    <a:pt x="535" y="794"/>
                  </a:lnTo>
                  <a:lnTo>
                    <a:pt x="476" y="736"/>
                  </a:lnTo>
                  <a:lnTo>
                    <a:pt x="460" y="719"/>
                  </a:lnTo>
                  <a:lnTo>
                    <a:pt x="418" y="669"/>
                  </a:lnTo>
                  <a:lnTo>
                    <a:pt x="359" y="611"/>
                  </a:lnTo>
                  <a:lnTo>
                    <a:pt x="301" y="544"/>
                  </a:lnTo>
                  <a:lnTo>
                    <a:pt x="242" y="485"/>
                  </a:lnTo>
                  <a:lnTo>
                    <a:pt x="209" y="452"/>
                  </a:lnTo>
                  <a:lnTo>
                    <a:pt x="184" y="418"/>
                  </a:lnTo>
                  <a:lnTo>
                    <a:pt x="159" y="377"/>
                  </a:lnTo>
                  <a:lnTo>
                    <a:pt x="142" y="335"/>
                  </a:lnTo>
                  <a:lnTo>
                    <a:pt x="100" y="260"/>
                  </a:lnTo>
                  <a:lnTo>
                    <a:pt x="100" y="260"/>
                  </a:lnTo>
                  <a:lnTo>
                    <a:pt x="50" y="185"/>
                  </a:lnTo>
                  <a:lnTo>
                    <a:pt x="0" y="109"/>
                  </a:lnTo>
                  <a:lnTo>
                    <a:pt x="0" y="101"/>
                  </a:lnTo>
                  <a:lnTo>
                    <a:pt x="0" y="9"/>
                  </a:lnTo>
                  <a:lnTo>
                    <a:pt x="92" y="1"/>
                  </a:lnTo>
                  <a:lnTo>
                    <a:pt x="100" y="1"/>
                  </a:lnTo>
                  <a:lnTo>
                    <a:pt x="175" y="34"/>
                  </a:lnTo>
                  <a:lnTo>
                    <a:pt x="259" y="76"/>
                  </a:lnTo>
                  <a:lnTo>
                    <a:pt x="259" y="76"/>
                  </a:lnTo>
                  <a:lnTo>
                    <a:pt x="343" y="109"/>
                  </a:lnTo>
                  <a:lnTo>
                    <a:pt x="384" y="126"/>
                  </a:lnTo>
                  <a:lnTo>
                    <a:pt x="426" y="151"/>
                  </a:lnTo>
                  <a:lnTo>
                    <a:pt x="468" y="168"/>
                  </a:lnTo>
                  <a:lnTo>
                    <a:pt x="501" y="193"/>
                  </a:lnTo>
                  <a:lnTo>
                    <a:pt x="576" y="251"/>
                  </a:lnTo>
                  <a:lnTo>
                    <a:pt x="643" y="310"/>
                  </a:lnTo>
                  <a:lnTo>
                    <a:pt x="710" y="368"/>
                  </a:lnTo>
                  <a:lnTo>
                    <a:pt x="760" y="402"/>
                  </a:lnTo>
                  <a:lnTo>
                    <a:pt x="777" y="418"/>
                  </a:lnTo>
                  <a:lnTo>
                    <a:pt x="844" y="477"/>
                  </a:lnTo>
                  <a:lnTo>
                    <a:pt x="911" y="544"/>
                  </a:lnTo>
                  <a:lnTo>
                    <a:pt x="977" y="602"/>
                  </a:lnTo>
                  <a:lnTo>
                    <a:pt x="1044" y="661"/>
                  </a:lnTo>
                  <a:lnTo>
                    <a:pt x="1103" y="719"/>
                  </a:lnTo>
                  <a:lnTo>
                    <a:pt x="1136" y="744"/>
                  </a:lnTo>
                  <a:lnTo>
                    <a:pt x="1170" y="786"/>
                  </a:lnTo>
                  <a:lnTo>
                    <a:pt x="1228" y="845"/>
                  </a:lnTo>
                  <a:lnTo>
                    <a:pt x="1295" y="911"/>
                  </a:lnTo>
                  <a:lnTo>
                    <a:pt x="1353" y="978"/>
                  </a:lnTo>
                  <a:lnTo>
                    <a:pt x="1412" y="1045"/>
                  </a:lnTo>
                  <a:lnTo>
                    <a:pt x="1470" y="1104"/>
                  </a:lnTo>
                  <a:lnTo>
                    <a:pt x="1529" y="1170"/>
                  </a:lnTo>
                  <a:lnTo>
                    <a:pt x="1587" y="1237"/>
                  </a:lnTo>
                  <a:lnTo>
                    <a:pt x="1646" y="1312"/>
                  </a:lnTo>
                  <a:lnTo>
                    <a:pt x="1704" y="1379"/>
                  </a:lnTo>
                  <a:lnTo>
                    <a:pt x="1754" y="1429"/>
                  </a:lnTo>
                  <a:lnTo>
                    <a:pt x="1763" y="1446"/>
                  </a:lnTo>
                  <a:lnTo>
                    <a:pt x="1813" y="1521"/>
                  </a:lnTo>
                  <a:lnTo>
                    <a:pt x="1863" y="1596"/>
                  </a:lnTo>
                  <a:lnTo>
                    <a:pt x="1913" y="1672"/>
                  </a:lnTo>
                  <a:lnTo>
                    <a:pt x="1963" y="1747"/>
                  </a:lnTo>
                  <a:lnTo>
                    <a:pt x="1963" y="1747"/>
                  </a:lnTo>
                  <a:lnTo>
                    <a:pt x="2013" y="1822"/>
                  </a:lnTo>
                  <a:lnTo>
                    <a:pt x="2055" y="1897"/>
                  </a:lnTo>
                  <a:lnTo>
                    <a:pt x="2105" y="1972"/>
                  </a:lnTo>
                  <a:lnTo>
                    <a:pt x="2055" y="2281"/>
                  </a:lnTo>
                  <a:lnTo>
                    <a:pt x="1754" y="2215"/>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306;p14">
              <a:extLst>
                <a:ext uri="{FF2B5EF4-FFF2-40B4-BE49-F238E27FC236}">
                  <a16:creationId xmlns:a16="http://schemas.microsoft.com/office/drawing/2014/main" id="{6C9B13EF-AB8F-49DF-0BCB-332C36710277}"/>
                </a:ext>
              </a:extLst>
            </p:cNvPr>
            <p:cNvSpPr/>
            <p:nvPr/>
          </p:nvSpPr>
          <p:spPr>
            <a:xfrm>
              <a:off x="8197922" y="4197369"/>
              <a:ext cx="50314" cy="56529"/>
            </a:xfrm>
            <a:custGeom>
              <a:avLst/>
              <a:gdLst/>
              <a:ahLst/>
              <a:cxnLst/>
              <a:rect l="l" t="t" r="r" b="b"/>
              <a:pathLst>
                <a:path w="1020" h="1146" extrusionOk="0">
                  <a:moveTo>
                    <a:pt x="276" y="17"/>
                  </a:moveTo>
                  <a:lnTo>
                    <a:pt x="301" y="17"/>
                  </a:lnTo>
                  <a:lnTo>
                    <a:pt x="309" y="34"/>
                  </a:lnTo>
                  <a:lnTo>
                    <a:pt x="334" y="59"/>
                  </a:lnTo>
                  <a:lnTo>
                    <a:pt x="351" y="93"/>
                  </a:lnTo>
                  <a:lnTo>
                    <a:pt x="376" y="118"/>
                  </a:lnTo>
                  <a:lnTo>
                    <a:pt x="401" y="143"/>
                  </a:lnTo>
                  <a:lnTo>
                    <a:pt x="418" y="176"/>
                  </a:lnTo>
                  <a:lnTo>
                    <a:pt x="443" y="201"/>
                  </a:lnTo>
                  <a:lnTo>
                    <a:pt x="460" y="226"/>
                  </a:lnTo>
                  <a:lnTo>
                    <a:pt x="485" y="251"/>
                  </a:lnTo>
                  <a:lnTo>
                    <a:pt x="535" y="310"/>
                  </a:lnTo>
                  <a:lnTo>
                    <a:pt x="577" y="360"/>
                  </a:lnTo>
                  <a:lnTo>
                    <a:pt x="627" y="418"/>
                  </a:lnTo>
                  <a:lnTo>
                    <a:pt x="677" y="469"/>
                  </a:lnTo>
                  <a:lnTo>
                    <a:pt x="694" y="494"/>
                  </a:lnTo>
                  <a:lnTo>
                    <a:pt x="719" y="527"/>
                  </a:lnTo>
                  <a:lnTo>
                    <a:pt x="769" y="577"/>
                  </a:lnTo>
                  <a:lnTo>
                    <a:pt x="819" y="636"/>
                  </a:lnTo>
                  <a:lnTo>
                    <a:pt x="928" y="736"/>
                  </a:lnTo>
                  <a:lnTo>
                    <a:pt x="1020" y="845"/>
                  </a:lnTo>
                  <a:lnTo>
                    <a:pt x="1020" y="845"/>
                  </a:lnTo>
                  <a:lnTo>
                    <a:pt x="1003" y="1145"/>
                  </a:lnTo>
                  <a:lnTo>
                    <a:pt x="694" y="1129"/>
                  </a:lnTo>
                  <a:lnTo>
                    <a:pt x="694" y="1129"/>
                  </a:lnTo>
                  <a:lnTo>
                    <a:pt x="602" y="1020"/>
                  </a:lnTo>
                  <a:lnTo>
                    <a:pt x="510" y="911"/>
                  </a:lnTo>
                  <a:lnTo>
                    <a:pt x="460" y="853"/>
                  </a:lnTo>
                  <a:lnTo>
                    <a:pt x="410" y="794"/>
                  </a:lnTo>
                  <a:lnTo>
                    <a:pt x="385" y="753"/>
                  </a:lnTo>
                  <a:lnTo>
                    <a:pt x="368" y="736"/>
                  </a:lnTo>
                  <a:lnTo>
                    <a:pt x="318" y="677"/>
                  </a:lnTo>
                  <a:lnTo>
                    <a:pt x="276" y="611"/>
                  </a:lnTo>
                  <a:lnTo>
                    <a:pt x="226" y="552"/>
                  </a:lnTo>
                  <a:lnTo>
                    <a:pt x="184" y="494"/>
                  </a:lnTo>
                  <a:lnTo>
                    <a:pt x="159" y="460"/>
                  </a:lnTo>
                  <a:lnTo>
                    <a:pt x="142" y="427"/>
                  </a:lnTo>
                  <a:lnTo>
                    <a:pt x="117" y="393"/>
                  </a:lnTo>
                  <a:lnTo>
                    <a:pt x="92" y="368"/>
                  </a:lnTo>
                  <a:lnTo>
                    <a:pt x="76" y="335"/>
                  </a:lnTo>
                  <a:lnTo>
                    <a:pt x="50" y="302"/>
                  </a:lnTo>
                  <a:lnTo>
                    <a:pt x="34" y="268"/>
                  </a:lnTo>
                  <a:lnTo>
                    <a:pt x="9" y="235"/>
                  </a:lnTo>
                  <a:lnTo>
                    <a:pt x="0" y="210"/>
                  </a:lnTo>
                  <a:lnTo>
                    <a:pt x="9" y="193"/>
                  </a:lnTo>
                  <a:lnTo>
                    <a:pt x="25" y="134"/>
                  </a:lnTo>
                  <a:lnTo>
                    <a:pt x="23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307;p14">
              <a:extLst>
                <a:ext uri="{FF2B5EF4-FFF2-40B4-BE49-F238E27FC236}">
                  <a16:creationId xmlns:a16="http://schemas.microsoft.com/office/drawing/2014/main" id="{3915AC20-D1C2-6FA2-26A3-2B28DCDCD5F6}"/>
                </a:ext>
              </a:extLst>
            </p:cNvPr>
            <p:cNvSpPr/>
            <p:nvPr/>
          </p:nvSpPr>
          <p:spPr>
            <a:xfrm>
              <a:off x="7752050" y="4290499"/>
              <a:ext cx="126130" cy="47848"/>
            </a:xfrm>
            <a:custGeom>
              <a:avLst/>
              <a:gdLst/>
              <a:ahLst/>
              <a:cxnLst/>
              <a:rect l="l" t="t" r="r" b="b"/>
              <a:pathLst>
                <a:path w="2557" h="970" extrusionOk="0">
                  <a:moveTo>
                    <a:pt x="393" y="9"/>
                  </a:moveTo>
                  <a:lnTo>
                    <a:pt x="468" y="17"/>
                  </a:lnTo>
                  <a:lnTo>
                    <a:pt x="543" y="34"/>
                  </a:lnTo>
                  <a:lnTo>
                    <a:pt x="618" y="51"/>
                  </a:lnTo>
                  <a:lnTo>
                    <a:pt x="694" y="68"/>
                  </a:lnTo>
                  <a:lnTo>
                    <a:pt x="769" y="93"/>
                  </a:lnTo>
                  <a:lnTo>
                    <a:pt x="844" y="109"/>
                  </a:lnTo>
                  <a:lnTo>
                    <a:pt x="844" y="109"/>
                  </a:lnTo>
                  <a:lnTo>
                    <a:pt x="911" y="126"/>
                  </a:lnTo>
                  <a:lnTo>
                    <a:pt x="986" y="151"/>
                  </a:lnTo>
                  <a:lnTo>
                    <a:pt x="1061" y="176"/>
                  </a:lnTo>
                  <a:lnTo>
                    <a:pt x="1128" y="193"/>
                  </a:lnTo>
                  <a:lnTo>
                    <a:pt x="1203" y="218"/>
                  </a:lnTo>
                  <a:lnTo>
                    <a:pt x="1278" y="243"/>
                  </a:lnTo>
                  <a:lnTo>
                    <a:pt x="1420" y="285"/>
                  </a:lnTo>
                  <a:lnTo>
                    <a:pt x="1546" y="327"/>
                  </a:lnTo>
                  <a:lnTo>
                    <a:pt x="1571" y="335"/>
                  </a:lnTo>
                  <a:lnTo>
                    <a:pt x="1713" y="385"/>
                  </a:lnTo>
                  <a:lnTo>
                    <a:pt x="1855" y="427"/>
                  </a:lnTo>
                  <a:lnTo>
                    <a:pt x="1997" y="477"/>
                  </a:lnTo>
                  <a:lnTo>
                    <a:pt x="2064" y="502"/>
                  </a:lnTo>
                  <a:lnTo>
                    <a:pt x="2139" y="519"/>
                  </a:lnTo>
                  <a:lnTo>
                    <a:pt x="2206" y="544"/>
                  </a:lnTo>
                  <a:lnTo>
                    <a:pt x="2281" y="569"/>
                  </a:lnTo>
                  <a:lnTo>
                    <a:pt x="2348" y="586"/>
                  </a:lnTo>
                  <a:lnTo>
                    <a:pt x="2406" y="602"/>
                  </a:lnTo>
                  <a:lnTo>
                    <a:pt x="2423" y="602"/>
                  </a:lnTo>
                  <a:lnTo>
                    <a:pt x="2557" y="836"/>
                  </a:lnTo>
                  <a:lnTo>
                    <a:pt x="2323" y="970"/>
                  </a:lnTo>
                  <a:lnTo>
                    <a:pt x="2306" y="970"/>
                  </a:lnTo>
                  <a:lnTo>
                    <a:pt x="2247" y="953"/>
                  </a:lnTo>
                  <a:lnTo>
                    <a:pt x="2172" y="928"/>
                  </a:lnTo>
                  <a:lnTo>
                    <a:pt x="2097" y="911"/>
                  </a:lnTo>
                  <a:lnTo>
                    <a:pt x="2030" y="886"/>
                  </a:lnTo>
                  <a:lnTo>
                    <a:pt x="1955" y="870"/>
                  </a:lnTo>
                  <a:lnTo>
                    <a:pt x="1880" y="845"/>
                  </a:lnTo>
                  <a:lnTo>
                    <a:pt x="1738" y="803"/>
                  </a:lnTo>
                  <a:lnTo>
                    <a:pt x="1588" y="761"/>
                  </a:lnTo>
                  <a:lnTo>
                    <a:pt x="1446" y="719"/>
                  </a:lnTo>
                  <a:lnTo>
                    <a:pt x="1420" y="711"/>
                  </a:lnTo>
                  <a:lnTo>
                    <a:pt x="1303" y="669"/>
                  </a:lnTo>
                  <a:lnTo>
                    <a:pt x="1161" y="627"/>
                  </a:lnTo>
                  <a:lnTo>
                    <a:pt x="1086" y="602"/>
                  </a:lnTo>
                  <a:lnTo>
                    <a:pt x="1011" y="586"/>
                  </a:lnTo>
                  <a:lnTo>
                    <a:pt x="944" y="560"/>
                  </a:lnTo>
                  <a:lnTo>
                    <a:pt x="877" y="544"/>
                  </a:lnTo>
                  <a:lnTo>
                    <a:pt x="802" y="519"/>
                  </a:lnTo>
                  <a:lnTo>
                    <a:pt x="735" y="502"/>
                  </a:lnTo>
                  <a:lnTo>
                    <a:pt x="735" y="502"/>
                  </a:lnTo>
                  <a:lnTo>
                    <a:pt x="660" y="477"/>
                  </a:lnTo>
                  <a:lnTo>
                    <a:pt x="593" y="460"/>
                  </a:lnTo>
                  <a:lnTo>
                    <a:pt x="518" y="435"/>
                  </a:lnTo>
                  <a:lnTo>
                    <a:pt x="451" y="418"/>
                  </a:lnTo>
                  <a:lnTo>
                    <a:pt x="376" y="402"/>
                  </a:lnTo>
                  <a:lnTo>
                    <a:pt x="309" y="385"/>
                  </a:lnTo>
                  <a:lnTo>
                    <a:pt x="259" y="368"/>
                  </a:lnTo>
                  <a:lnTo>
                    <a:pt x="243" y="360"/>
                  </a:lnTo>
                  <a:lnTo>
                    <a:pt x="209" y="335"/>
                  </a:lnTo>
                  <a:lnTo>
                    <a:pt x="176" y="302"/>
                  </a:lnTo>
                  <a:lnTo>
                    <a:pt x="142" y="276"/>
                  </a:lnTo>
                  <a:lnTo>
                    <a:pt x="109" y="251"/>
                  </a:lnTo>
                  <a:lnTo>
                    <a:pt x="50" y="201"/>
                  </a:lnTo>
                  <a:lnTo>
                    <a:pt x="50" y="201"/>
                  </a:lnTo>
                  <a:lnTo>
                    <a:pt x="0" y="126"/>
                  </a:lnTo>
                  <a:lnTo>
                    <a:pt x="75" y="68"/>
                  </a:lnTo>
                  <a:lnTo>
                    <a:pt x="84" y="68"/>
                  </a:lnTo>
                  <a:lnTo>
                    <a:pt x="159" y="51"/>
                  </a:lnTo>
                  <a:lnTo>
                    <a:pt x="201" y="34"/>
                  </a:lnTo>
                  <a:lnTo>
                    <a:pt x="243" y="26"/>
                  </a:lnTo>
                  <a:lnTo>
                    <a:pt x="284" y="9"/>
                  </a:lnTo>
                  <a:lnTo>
                    <a:pt x="318" y="1"/>
                  </a:lnTo>
                  <a:lnTo>
                    <a:pt x="34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308;p14">
              <a:extLst>
                <a:ext uri="{FF2B5EF4-FFF2-40B4-BE49-F238E27FC236}">
                  <a16:creationId xmlns:a16="http://schemas.microsoft.com/office/drawing/2014/main" id="{5F883897-2B0D-494B-A332-C7846B88EF3A}"/>
                </a:ext>
              </a:extLst>
            </p:cNvPr>
            <p:cNvSpPr/>
            <p:nvPr/>
          </p:nvSpPr>
          <p:spPr>
            <a:xfrm>
              <a:off x="8564277" y="3960844"/>
              <a:ext cx="49870" cy="90713"/>
            </a:xfrm>
            <a:custGeom>
              <a:avLst/>
              <a:gdLst/>
              <a:ahLst/>
              <a:cxnLst/>
              <a:rect l="l" t="t" r="r" b="b"/>
              <a:pathLst>
                <a:path w="1011" h="1839" extrusionOk="0">
                  <a:moveTo>
                    <a:pt x="384" y="42"/>
                  </a:moveTo>
                  <a:lnTo>
                    <a:pt x="401" y="42"/>
                  </a:lnTo>
                  <a:lnTo>
                    <a:pt x="426" y="84"/>
                  </a:lnTo>
                  <a:lnTo>
                    <a:pt x="460" y="134"/>
                  </a:lnTo>
                  <a:lnTo>
                    <a:pt x="493" y="168"/>
                  </a:lnTo>
                  <a:lnTo>
                    <a:pt x="493" y="176"/>
                  </a:lnTo>
                  <a:lnTo>
                    <a:pt x="501" y="226"/>
                  </a:lnTo>
                  <a:lnTo>
                    <a:pt x="510" y="276"/>
                  </a:lnTo>
                  <a:lnTo>
                    <a:pt x="526" y="326"/>
                  </a:lnTo>
                  <a:lnTo>
                    <a:pt x="543" y="376"/>
                  </a:lnTo>
                  <a:lnTo>
                    <a:pt x="551" y="418"/>
                  </a:lnTo>
                  <a:lnTo>
                    <a:pt x="568" y="468"/>
                  </a:lnTo>
                  <a:lnTo>
                    <a:pt x="585" y="518"/>
                  </a:lnTo>
                  <a:lnTo>
                    <a:pt x="602" y="569"/>
                  </a:lnTo>
                  <a:lnTo>
                    <a:pt x="618" y="619"/>
                  </a:lnTo>
                  <a:lnTo>
                    <a:pt x="635" y="661"/>
                  </a:lnTo>
                  <a:lnTo>
                    <a:pt x="652" y="711"/>
                  </a:lnTo>
                  <a:lnTo>
                    <a:pt x="668" y="761"/>
                  </a:lnTo>
                  <a:lnTo>
                    <a:pt x="685" y="811"/>
                  </a:lnTo>
                  <a:lnTo>
                    <a:pt x="710" y="853"/>
                  </a:lnTo>
                  <a:lnTo>
                    <a:pt x="727" y="903"/>
                  </a:lnTo>
                  <a:lnTo>
                    <a:pt x="744" y="945"/>
                  </a:lnTo>
                  <a:lnTo>
                    <a:pt x="744" y="953"/>
                  </a:lnTo>
                  <a:lnTo>
                    <a:pt x="769" y="1003"/>
                  </a:lnTo>
                  <a:lnTo>
                    <a:pt x="785" y="1045"/>
                  </a:lnTo>
                  <a:lnTo>
                    <a:pt x="810" y="1095"/>
                  </a:lnTo>
                  <a:lnTo>
                    <a:pt x="827" y="1145"/>
                  </a:lnTo>
                  <a:lnTo>
                    <a:pt x="852" y="1195"/>
                  </a:lnTo>
                  <a:lnTo>
                    <a:pt x="877" y="1237"/>
                  </a:lnTo>
                  <a:lnTo>
                    <a:pt x="919" y="1337"/>
                  </a:lnTo>
                  <a:lnTo>
                    <a:pt x="961" y="1429"/>
                  </a:lnTo>
                  <a:lnTo>
                    <a:pt x="1011" y="1521"/>
                  </a:lnTo>
                  <a:lnTo>
                    <a:pt x="1011" y="1529"/>
                  </a:lnTo>
                  <a:lnTo>
                    <a:pt x="902" y="1838"/>
                  </a:lnTo>
                  <a:lnTo>
                    <a:pt x="593" y="1738"/>
                  </a:lnTo>
                  <a:lnTo>
                    <a:pt x="593" y="1730"/>
                  </a:lnTo>
                  <a:lnTo>
                    <a:pt x="543" y="1638"/>
                  </a:lnTo>
                  <a:lnTo>
                    <a:pt x="493" y="1546"/>
                  </a:lnTo>
                  <a:lnTo>
                    <a:pt x="443" y="1446"/>
                  </a:lnTo>
                  <a:lnTo>
                    <a:pt x="418" y="1396"/>
                  </a:lnTo>
                  <a:lnTo>
                    <a:pt x="393" y="1346"/>
                  </a:lnTo>
                  <a:lnTo>
                    <a:pt x="368" y="1295"/>
                  </a:lnTo>
                  <a:lnTo>
                    <a:pt x="343" y="1245"/>
                  </a:lnTo>
                  <a:lnTo>
                    <a:pt x="318" y="1195"/>
                  </a:lnTo>
                  <a:lnTo>
                    <a:pt x="301" y="1145"/>
                  </a:lnTo>
                  <a:lnTo>
                    <a:pt x="301" y="1137"/>
                  </a:lnTo>
                  <a:lnTo>
                    <a:pt x="276" y="1095"/>
                  </a:lnTo>
                  <a:lnTo>
                    <a:pt x="259" y="1036"/>
                  </a:lnTo>
                  <a:lnTo>
                    <a:pt x="234" y="986"/>
                  </a:lnTo>
                  <a:lnTo>
                    <a:pt x="217" y="936"/>
                  </a:lnTo>
                  <a:lnTo>
                    <a:pt x="192" y="886"/>
                  </a:lnTo>
                  <a:lnTo>
                    <a:pt x="176" y="828"/>
                  </a:lnTo>
                  <a:lnTo>
                    <a:pt x="150" y="777"/>
                  </a:lnTo>
                  <a:lnTo>
                    <a:pt x="134" y="727"/>
                  </a:lnTo>
                  <a:lnTo>
                    <a:pt x="117" y="669"/>
                  </a:lnTo>
                  <a:lnTo>
                    <a:pt x="100" y="619"/>
                  </a:lnTo>
                  <a:lnTo>
                    <a:pt x="75" y="560"/>
                  </a:lnTo>
                  <a:lnTo>
                    <a:pt x="59" y="510"/>
                  </a:lnTo>
                  <a:lnTo>
                    <a:pt x="42" y="452"/>
                  </a:lnTo>
                  <a:lnTo>
                    <a:pt x="33" y="393"/>
                  </a:lnTo>
                  <a:lnTo>
                    <a:pt x="17" y="343"/>
                  </a:lnTo>
                  <a:lnTo>
                    <a:pt x="0" y="285"/>
                  </a:lnTo>
                  <a:lnTo>
                    <a:pt x="0" y="276"/>
                  </a:lnTo>
                  <a:lnTo>
                    <a:pt x="8" y="226"/>
                  </a:lnTo>
                  <a:lnTo>
                    <a:pt x="25" y="159"/>
                  </a:lnTo>
                  <a:lnTo>
                    <a:pt x="25" y="109"/>
                  </a:lnTo>
                  <a:lnTo>
                    <a:pt x="42" y="101"/>
                  </a:lnTo>
                  <a:lnTo>
                    <a:pt x="134" y="26"/>
                  </a:lnTo>
                  <a:lnTo>
                    <a:pt x="267"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309;p14">
              <a:extLst>
                <a:ext uri="{FF2B5EF4-FFF2-40B4-BE49-F238E27FC236}">
                  <a16:creationId xmlns:a16="http://schemas.microsoft.com/office/drawing/2014/main" id="{39580510-511A-5C9D-E156-E05E10C2DFE6}"/>
                </a:ext>
              </a:extLst>
            </p:cNvPr>
            <p:cNvSpPr/>
            <p:nvPr/>
          </p:nvSpPr>
          <p:spPr>
            <a:xfrm>
              <a:off x="8662340" y="3688457"/>
              <a:ext cx="72166" cy="133579"/>
            </a:xfrm>
            <a:custGeom>
              <a:avLst/>
              <a:gdLst/>
              <a:ahLst/>
              <a:cxnLst/>
              <a:rect l="l" t="t" r="r" b="b"/>
              <a:pathLst>
                <a:path w="1463" h="2708" extrusionOk="0">
                  <a:moveTo>
                    <a:pt x="167" y="34"/>
                  </a:moveTo>
                  <a:lnTo>
                    <a:pt x="351" y="126"/>
                  </a:lnTo>
                  <a:lnTo>
                    <a:pt x="502" y="301"/>
                  </a:lnTo>
                  <a:lnTo>
                    <a:pt x="627" y="552"/>
                  </a:lnTo>
                  <a:lnTo>
                    <a:pt x="769" y="853"/>
                  </a:lnTo>
                  <a:lnTo>
                    <a:pt x="911" y="1153"/>
                  </a:lnTo>
                  <a:lnTo>
                    <a:pt x="1053" y="1454"/>
                  </a:lnTo>
                  <a:lnTo>
                    <a:pt x="1053" y="1471"/>
                  </a:lnTo>
                  <a:lnTo>
                    <a:pt x="1187" y="1755"/>
                  </a:lnTo>
                  <a:lnTo>
                    <a:pt x="1253" y="1905"/>
                  </a:lnTo>
                  <a:lnTo>
                    <a:pt x="1329" y="2064"/>
                  </a:lnTo>
                  <a:lnTo>
                    <a:pt x="1395" y="2214"/>
                  </a:lnTo>
                  <a:lnTo>
                    <a:pt x="1454" y="2356"/>
                  </a:lnTo>
                  <a:lnTo>
                    <a:pt x="1462" y="2365"/>
                  </a:lnTo>
                  <a:lnTo>
                    <a:pt x="1329" y="2707"/>
                  </a:lnTo>
                  <a:lnTo>
                    <a:pt x="994" y="2582"/>
                  </a:lnTo>
                  <a:lnTo>
                    <a:pt x="986" y="2565"/>
                  </a:lnTo>
                  <a:lnTo>
                    <a:pt x="928" y="2423"/>
                  </a:lnTo>
                  <a:lnTo>
                    <a:pt x="852" y="2273"/>
                  </a:lnTo>
                  <a:lnTo>
                    <a:pt x="786" y="2122"/>
                  </a:lnTo>
                  <a:lnTo>
                    <a:pt x="719" y="1972"/>
                  </a:lnTo>
                  <a:lnTo>
                    <a:pt x="585" y="1688"/>
                  </a:lnTo>
                  <a:lnTo>
                    <a:pt x="577" y="1671"/>
                  </a:lnTo>
                  <a:lnTo>
                    <a:pt x="435" y="1371"/>
                  </a:lnTo>
                  <a:lnTo>
                    <a:pt x="293" y="1070"/>
                  </a:lnTo>
                  <a:lnTo>
                    <a:pt x="159" y="769"/>
                  </a:lnTo>
                  <a:lnTo>
                    <a:pt x="34" y="518"/>
                  </a:lnTo>
                  <a:lnTo>
                    <a:pt x="0" y="285"/>
                  </a:lnTo>
                  <a:lnTo>
                    <a:pt x="42" y="84"/>
                  </a:lnTo>
                  <a:lnTo>
                    <a:pt x="7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310;p14">
              <a:extLst>
                <a:ext uri="{FF2B5EF4-FFF2-40B4-BE49-F238E27FC236}">
                  <a16:creationId xmlns:a16="http://schemas.microsoft.com/office/drawing/2014/main" id="{E8C6187E-60F9-DCFD-00BC-0FF4D4514D0C}"/>
                </a:ext>
              </a:extLst>
            </p:cNvPr>
            <p:cNvSpPr/>
            <p:nvPr/>
          </p:nvSpPr>
          <p:spPr>
            <a:xfrm>
              <a:off x="8878691" y="3538058"/>
              <a:ext cx="76260" cy="180933"/>
            </a:xfrm>
            <a:custGeom>
              <a:avLst/>
              <a:gdLst/>
              <a:ahLst/>
              <a:cxnLst/>
              <a:rect l="l" t="t" r="r" b="b"/>
              <a:pathLst>
                <a:path w="1546" h="3668" extrusionOk="0">
                  <a:moveTo>
                    <a:pt x="201" y="17"/>
                  </a:moveTo>
                  <a:lnTo>
                    <a:pt x="201" y="25"/>
                  </a:lnTo>
                  <a:lnTo>
                    <a:pt x="226" y="67"/>
                  </a:lnTo>
                  <a:lnTo>
                    <a:pt x="259" y="117"/>
                  </a:lnTo>
                  <a:lnTo>
                    <a:pt x="276" y="134"/>
                  </a:lnTo>
                  <a:lnTo>
                    <a:pt x="301" y="167"/>
                  </a:lnTo>
                  <a:lnTo>
                    <a:pt x="334" y="218"/>
                  </a:lnTo>
                  <a:lnTo>
                    <a:pt x="376" y="251"/>
                  </a:lnTo>
                  <a:lnTo>
                    <a:pt x="376" y="259"/>
                  </a:lnTo>
                  <a:lnTo>
                    <a:pt x="393" y="318"/>
                  </a:lnTo>
                  <a:lnTo>
                    <a:pt x="410" y="368"/>
                  </a:lnTo>
                  <a:lnTo>
                    <a:pt x="426" y="418"/>
                  </a:lnTo>
                  <a:lnTo>
                    <a:pt x="443" y="468"/>
                  </a:lnTo>
                  <a:lnTo>
                    <a:pt x="460" y="527"/>
                  </a:lnTo>
                  <a:lnTo>
                    <a:pt x="460" y="527"/>
                  </a:lnTo>
                  <a:lnTo>
                    <a:pt x="476" y="577"/>
                  </a:lnTo>
                  <a:lnTo>
                    <a:pt x="493" y="627"/>
                  </a:lnTo>
                  <a:lnTo>
                    <a:pt x="518" y="677"/>
                  </a:lnTo>
                  <a:lnTo>
                    <a:pt x="535" y="735"/>
                  </a:lnTo>
                  <a:lnTo>
                    <a:pt x="552" y="786"/>
                  </a:lnTo>
                  <a:lnTo>
                    <a:pt x="560" y="811"/>
                  </a:lnTo>
                  <a:lnTo>
                    <a:pt x="568" y="836"/>
                  </a:lnTo>
                  <a:lnTo>
                    <a:pt x="585" y="886"/>
                  </a:lnTo>
                  <a:lnTo>
                    <a:pt x="602" y="944"/>
                  </a:lnTo>
                  <a:lnTo>
                    <a:pt x="635" y="1045"/>
                  </a:lnTo>
                  <a:lnTo>
                    <a:pt x="677" y="1153"/>
                  </a:lnTo>
                  <a:lnTo>
                    <a:pt x="710" y="1253"/>
                  </a:lnTo>
                  <a:lnTo>
                    <a:pt x="752" y="1362"/>
                  </a:lnTo>
                  <a:lnTo>
                    <a:pt x="794" y="1462"/>
                  </a:lnTo>
                  <a:lnTo>
                    <a:pt x="827" y="1571"/>
                  </a:lnTo>
                  <a:lnTo>
                    <a:pt x="869" y="1671"/>
                  </a:lnTo>
                  <a:lnTo>
                    <a:pt x="911" y="1780"/>
                  </a:lnTo>
                  <a:lnTo>
                    <a:pt x="953" y="1880"/>
                  </a:lnTo>
                  <a:lnTo>
                    <a:pt x="994" y="1989"/>
                  </a:lnTo>
                  <a:lnTo>
                    <a:pt x="1036" y="2089"/>
                  </a:lnTo>
                  <a:lnTo>
                    <a:pt x="1111" y="2264"/>
                  </a:lnTo>
                  <a:lnTo>
                    <a:pt x="1120" y="2298"/>
                  </a:lnTo>
                  <a:lnTo>
                    <a:pt x="1212" y="2507"/>
                  </a:lnTo>
                  <a:lnTo>
                    <a:pt x="1295" y="2715"/>
                  </a:lnTo>
                  <a:lnTo>
                    <a:pt x="1379" y="2924"/>
                  </a:lnTo>
                  <a:lnTo>
                    <a:pt x="1420" y="3033"/>
                  </a:lnTo>
                  <a:lnTo>
                    <a:pt x="1462" y="3133"/>
                  </a:lnTo>
                  <a:lnTo>
                    <a:pt x="1504" y="3242"/>
                  </a:lnTo>
                  <a:lnTo>
                    <a:pt x="1537" y="3325"/>
                  </a:lnTo>
                  <a:lnTo>
                    <a:pt x="1546" y="3342"/>
                  </a:lnTo>
                  <a:lnTo>
                    <a:pt x="1395" y="3668"/>
                  </a:lnTo>
                  <a:lnTo>
                    <a:pt x="1070" y="3526"/>
                  </a:lnTo>
                  <a:lnTo>
                    <a:pt x="1061" y="3509"/>
                  </a:lnTo>
                  <a:lnTo>
                    <a:pt x="1028" y="3417"/>
                  </a:lnTo>
                  <a:lnTo>
                    <a:pt x="986" y="3317"/>
                  </a:lnTo>
                  <a:lnTo>
                    <a:pt x="953" y="3208"/>
                  </a:lnTo>
                  <a:lnTo>
                    <a:pt x="911" y="3108"/>
                  </a:lnTo>
                  <a:lnTo>
                    <a:pt x="827" y="2899"/>
                  </a:lnTo>
                  <a:lnTo>
                    <a:pt x="752" y="2690"/>
                  </a:lnTo>
                  <a:lnTo>
                    <a:pt x="669" y="2481"/>
                  </a:lnTo>
                  <a:lnTo>
                    <a:pt x="652" y="2448"/>
                  </a:lnTo>
                  <a:lnTo>
                    <a:pt x="585" y="2264"/>
                  </a:lnTo>
                  <a:lnTo>
                    <a:pt x="543" y="2164"/>
                  </a:lnTo>
                  <a:lnTo>
                    <a:pt x="501" y="2055"/>
                  </a:lnTo>
                  <a:lnTo>
                    <a:pt x="460" y="1955"/>
                  </a:lnTo>
                  <a:lnTo>
                    <a:pt x="426" y="1847"/>
                  </a:lnTo>
                  <a:lnTo>
                    <a:pt x="384" y="1746"/>
                  </a:lnTo>
                  <a:lnTo>
                    <a:pt x="343" y="1638"/>
                  </a:lnTo>
                  <a:lnTo>
                    <a:pt x="309" y="1537"/>
                  </a:lnTo>
                  <a:lnTo>
                    <a:pt x="268" y="1429"/>
                  </a:lnTo>
                  <a:lnTo>
                    <a:pt x="234" y="1329"/>
                  </a:lnTo>
                  <a:lnTo>
                    <a:pt x="201" y="1220"/>
                  </a:lnTo>
                  <a:lnTo>
                    <a:pt x="167" y="1111"/>
                  </a:lnTo>
                  <a:lnTo>
                    <a:pt x="151" y="1061"/>
                  </a:lnTo>
                  <a:lnTo>
                    <a:pt x="126" y="1003"/>
                  </a:lnTo>
                  <a:lnTo>
                    <a:pt x="126" y="978"/>
                  </a:lnTo>
                  <a:lnTo>
                    <a:pt x="117" y="944"/>
                  </a:lnTo>
                  <a:lnTo>
                    <a:pt x="100" y="886"/>
                  </a:lnTo>
                  <a:lnTo>
                    <a:pt x="84" y="836"/>
                  </a:lnTo>
                  <a:lnTo>
                    <a:pt x="75" y="777"/>
                  </a:lnTo>
                  <a:lnTo>
                    <a:pt x="59" y="719"/>
                  </a:lnTo>
                  <a:lnTo>
                    <a:pt x="50" y="669"/>
                  </a:lnTo>
                  <a:lnTo>
                    <a:pt x="50" y="669"/>
                  </a:lnTo>
                  <a:lnTo>
                    <a:pt x="34" y="610"/>
                  </a:lnTo>
                  <a:lnTo>
                    <a:pt x="25" y="552"/>
                  </a:lnTo>
                  <a:lnTo>
                    <a:pt x="17" y="493"/>
                  </a:lnTo>
                  <a:lnTo>
                    <a:pt x="9" y="435"/>
                  </a:lnTo>
                  <a:lnTo>
                    <a:pt x="0" y="385"/>
                  </a:lnTo>
                  <a:lnTo>
                    <a:pt x="0" y="368"/>
                  </a:lnTo>
                  <a:lnTo>
                    <a:pt x="9" y="318"/>
                  </a:lnTo>
                  <a:lnTo>
                    <a:pt x="25" y="259"/>
                  </a:lnTo>
                  <a:lnTo>
                    <a:pt x="34" y="218"/>
                  </a:lnTo>
                  <a:lnTo>
                    <a:pt x="34" y="192"/>
                  </a:lnTo>
                  <a:lnTo>
                    <a:pt x="50" y="134"/>
                  </a:lnTo>
                  <a:lnTo>
                    <a:pt x="59" y="84"/>
                  </a:lnTo>
                  <a:lnTo>
                    <a:pt x="59" y="75"/>
                  </a:lnTo>
                  <a:lnTo>
                    <a:pt x="109"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311;p14">
              <a:extLst>
                <a:ext uri="{FF2B5EF4-FFF2-40B4-BE49-F238E27FC236}">
                  <a16:creationId xmlns:a16="http://schemas.microsoft.com/office/drawing/2014/main" id="{4E222B79-A5C1-629A-5693-8A37BA7E6770}"/>
                </a:ext>
              </a:extLst>
            </p:cNvPr>
            <p:cNvSpPr/>
            <p:nvPr/>
          </p:nvSpPr>
          <p:spPr>
            <a:xfrm>
              <a:off x="8845296" y="3918422"/>
              <a:ext cx="28906" cy="91946"/>
            </a:xfrm>
            <a:custGeom>
              <a:avLst/>
              <a:gdLst/>
              <a:ahLst/>
              <a:cxnLst/>
              <a:rect l="l" t="t" r="r" b="b"/>
              <a:pathLst>
                <a:path w="586" h="1864" extrusionOk="0">
                  <a:moveTo>
                    <a:pt x="168" y="67"/>
                  </a:moveTo>
                  <a:lnTo>
                    <a:pt x="168" y="75"/>
                  </a:lnTo>
                  <a:lnTo>
                    <a:pt x="184" y="117"/>
                  </a:lnTo>
                  <a:lnTo>
                    <a:pt x="201" y="176"/>
                  </a:lnTo>
                  <a:lnTo>
                    <a:pt x="218" y="226"/>
                  </a:lnTo>
                  <a:lnTo>
                    <a:pt x="226" y="267"/>
                  </a:lnTo>
                  <a:lnTo>
                    <a:pt x="226" y="267"/>
                  </a:lnTo>
                  <a:lnTo>
                    <a:pt x="251" y="318"/>
                  </a:lnTo>
                  <a:lnTo>
                    <a:pt x="268" y="368"/>
                  </a:lnTo>
                  <a:lnTo>
                    <a:pt x="276" y="401"/>
                  </a:lnTo>
                  <a:lnTo>
                    <a:pt x="285" y="418"/>
                  </a:lnTo>
                  <a:lnTo>
                    <a:pt x="293" y="468"/>
                  </a:lnTo>
                  <a:lnTo>
                    <a:pt x="310" y="510"/>
                  </a:lnTo>
                  <a:lnTo>
                    <a:pt x="310" y="510"/>
                  </a:lnTo>
                  <a:lnTo>
                    <a:pt x="318" y="560"/>
                  </a:lnTo>
                  <a:lnTo>
                    <a:pt x="335" y="610"/>
                  </a:lnTo>
                  <a:lnTo>
                    <a:pt x="343" y="652"/>
                  </a:lnTo>
                  <a:lnTo>
                    <a:pt x="351" y="702"/>
                  </a:lnTo>
                  <a:lnTo>
                    <a:pt x="368" y="752"/>
                  </a:lnTo>
                  <a:lnTo>
                    <a:pt x="376" y="802"/>
                  </a:lnTo>
                  <a:lnTo>
                    <a:pt x="376" y="802"/>
                  </a:lnTo>
                  <a:lnTo>
                    <a:pt x="385" y="844"/>
                  </a:lnTo>
                  <a:lnTo>
                    <a:pt x="402" y="894"/>
                  </a:lnTo>
                  <a:lnTo>
                    <a:pt x="410" y="944"/>
                  </a:lnTo>
                  <a:lnTo>
                    <a:pt x="418" y="994"/>
                  </a:lnTo>
                  <a:lnTo>
                    <a:pt x="435" y="1044"/>
                  </a:lnTo>
                  <a:lnTo>
                    <a:pt x="460" y="1136"/>
                  </a:lnTo>
                  <a:lnTo>
                    <a:pt x="468" y="1170"/>
                  </a:lnTo>
                  <a:lnTo>
                    <a:pt x="485" y="1236"/>
                  </a:lnTo>
                  <a:lnTo>
                    <a:pt x="510" y="1337"/>
                  </a:lnTo>
                  <a:lnTo>
                    <a:pt x="535" y="1437"/>
                  </a:lnTo>
                  <a:lnTo>
                    <a:pt x="560" y="1546"/>
                  </a:lnTo>
                  <a:lnTo>
                    <a:pt x="585" y="1637"/>
                  </a:lnTo>
                  <a:lnTo>
                    <a:pt x="585" y="1646"/>
                  </a:lnTo>
                  <a:lnTo>
                    <a:pt x="477" y="1863"/>
                  </a:lnTo>
                  <a:lnTo>
                    <a:pt x="259" y="1746"/>
                  </a:lnTo>
                  <a:lnTo>
                    <a:pt x="259" y="1738"/>
                  </a:lnTo>
                  <a:lnTo>
                    <a:pt x="234" y="1637"/>
                  </a:lnTo>
                  <a:lnTo>
                    <a:pt x="209" y="1537"/>
                  </a:lnTo>
                  <a:lnTo>
                    <a:pt x="176" y="1429"/>
                  </a:lnTo>
                  <a:lnTo>
                    <a:pt x="151" y="1328"/>
                  </a:lnTo>
                  <a:lnTo>
                    <a:pt x="134" y="1262"/>
                  </a:lnTo>
                  <a:lnTo>
                    <a:pt x="126" y="1228"/>
                  </a:lnTo>
                  <a:lnTo>
                    <a:pt x="101" y="1120"/>
                  </a:lnTo>
                  <a:lnTo>
                    <a:pt x="92" y="1069"/>
                  </a:lnTo>
                  <a:lnTo>
                    <a:pt x="84" y="1019"/>
                  </a:lnTo>
                  <a:lnTo>
                    <a:pt x="67" y="969"/>
                  </a:lnTo>
                  <a:lnTo>
                    <a:pt x="59" y="919"/>
                  </a:lnTo>
                  <a:lnTo>
                    <a:pt x="51" y="869"/>
                  </a:lnTo>
                  <a:lnTo>
                    <a:pt x="51" y="869"/>
                  </a:lnTo>
                  <a:lnTo>
                    <a:pt x="42" y="810"/>
                  </a:lnTo>
                  <a:lnTo>
                    <a:pt x="34" y="760"/>
                  </a:lnTo>
                  <a:lnTo>
                    <a:pt x="26" y="710"/>
                  </a:lnTo>
                  <a:lnTo>
                    <a:pt x="17" y="660"/>
                  </a:lnTo>
                  <a:lnTo>
                    <a:pt x="9" y="610"/>
                  </a:lnTo>
                  <a:lnTo>
                    <a:pt x="1" y="560"/>
                  </a:lnTo>
                  <a:lnTo>
                    <a:pt x="1" y="426"/>
                  </a:lnTo>
                  <a:lnTo>
                    <a:pt x="1" y="393"/>
                  </a:lnTo>
                  <a:lnTo>
                    <a:pt x="1" y="343"/>
                  </a:lnTo>
                  <a:lnTo>
                    <a:pt x="1" y="284"/>
                  </a:lnTo>
                  <a:lnTo>
                    <a:pt x="1" y="284"/>
                  </a:lnTo>
                  <a:lnTo>
                    <a:pt x="9" y="234"/>
                  </a:lnTo>
                  <a:lnTo>
                    <a:pt x="17" y="184"/>
                  </a:lnTo>
                  <a:lnTo>
                    <a:pt x="26" y="125"/>
                  </a:lnTo>
                  <a:lnTo>
                    <a:pt x="26" y="75"/>
                  </a:lnTo>
                  <a:lnTo>
                    <a:pt x="26" y="75"/>
                  </a:lnTo>
                  <a:lnTo>
                    <a:pt x="8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312;p14">
              <a:extLst>
                <a:ext uri="{FF2B5EF4-FFF2-40B4-BE49-F238E27FC236}">
                  <a16:creationId xmlns:a16="http://schemas.microsoft.com/office/drawing/2014/main" id="{BA0F2038-BCC9-5BAC-26BB-698213E5AFAB}"/>
                </a:ext>
              </a:extLst>
            </p:cNvPr>
            <p:cNvSpPr/>
            <p:nvPr/>
          </p:nvSpPr>
          <p:spPr>
            <a:xfrm>
              <a:off x="9124687" y="3704933"/>
              <a:ext cx="39215" cy="101023"/>
            </a:xfrm>
            <a:custGeom>
              <a:avLst/>
              <a:gdLst/>
              <a:ahLst/>
              <a:cxnLst/>
              <a:rect l="l" t="t" r="r" b="b"/>
              <a:pathLst>
                <a:path w="795" h="2048" extrusionOk="0">
                  <a:moveTo>
                    <a:pt x="209" y="51"/>
                  </a:moveTo>
                  <a:lnTo>
                    <a:pt x="268" y="101"/>
                  </a:lnTo>
                  <a:lnTo>
                    <a:pt x="310" y="134"/>
                  </a:lnTo>
                  <a:lnTo>
                    <a:pt x="318" y="151"/>
                  </a:lnTo>
                  <a:lnTo>
                    <a:pt x="343" y="210"/>
                  </a:lnTo>
                  <a:lnTo>
                    <a:pt x="360" y="260"/>
                  </a:lnTo>
                  <a:lnTo>
                    <a:pt x="376" y="293"/>
                  </a:lnTo>
                  <a:lnTo>
                    <a:pt x="376" y="310"/>
                  </a:lnTo>
                  <a:lnTo>
                    <a:pt x="393" y="368"/>
                  </a:lnTo>
                  <a:lnTo>
                    <a:pt x="402" y="418"/>
                  </a:lnTo>
                  <a:lnTo>
                    <a:pt x="418" y="477"/>
                  </a:lnTo>
                  <a:lnTo>
                    <a:pt x="427" y="535"/>
                  </a:lnTo>
                  <a:lnTo>
                    <a:pt x="443" y="585"/>
                  </a:lnTo>
                  <a:lnTo>
                    <a:pt x="452" y="636"/>
                  </a:lnTo>
                  <a:lnTo>
                    <a:pt x="468" y="694"/>
                  </a:lnTo>
                  <a:lnTo>
                    <a:pt x="485" y="753"/>
                  </a:lnTo>
                  <a:lnTo>
                    <a:pt x="502" y="803"/>
                  </a:lnTo>
                  <a:lnTo>
                    <a:pt x="510" y="861"/>
                  </a:lnTo>
                  <a:lnTo>
                    <a:pt x="527" y="911"/>
                  </a:lnTo>
                  <a:lnTo>
                    <a:pt x="560" y="1020"/>
                  </a:lnTo>
                  <a:lnTo>
                    <a:pt x="594" y="1128"/>
                  </a:lnTo>
                  <a:lnTo>
                    <a:pt x="594" y="1137"/>
                  </a:lnTo>
                  <a:lnTo>
                    <a:pt x="619" y="1237"/>
                  </a:lnTo>
                  <a:lnTo>
                    <a:pt x="661" y="1346"/>
                  </a:lnTo>
                  <a:lnTo>
                    <a:pt x="727" y="1563"/>
                  </a:lnTo>
                  <a:lnTo>
                    <a:pt x="761" y="1680"/>
                  </a:lnTo>
                  <a:lnTo>
                    <a:pt x="794" y="1780"/>
                  </a:lnTo>
                  <a:lnTo>
                    <a:pt x="794" y="1788"/>
                  </a:lnTo>
                  <a:lnTo>
                    <a:pt x="652" y="2047"/>
                  </a:lnTo>
                  <a:lnTo>
                    <a:pt x="402" y="1914"/>
                  </a:lnTo>
                  <a:lnTo>
                    <a:pt x="402" y="1905"/>
                  </a:lnTo>
                  <a:lnTo>
                    <a:pt x="368" y="1797"/>
                  </a:lnTo>
                  <a:lnTo>
                    <a:pt x="335" y="1688"/>
                  </a:lnTo>
                  <a:lnTo>
                    <a:pt x="268" y="1463"/>
                  </a:lnTo>
                  <a:lnTo>
                    <a:pt x="234" y="1354"/>
                  </a:lnTo>
                  <a:lnTo>
                    <a:pt x="201" y="1245"/>
                  </a:lnTo>
                  <a:lnTo>
                    <a:pt x="201" y="1237"/>
                  </a:lnTo>
                  <a:lnTo>
                    <a:pt x="176" y="1120"/>
                  </a:lnTo>
                  <a:lnTo>
                    <a:pt x="143" y="1012"/>
                  </a:lnTo>
                  <a:lnTo>
                    <a:pt x="126" y="953"/>
                  </a:lnTo>
                  <a:lnTo>
                    <a:pt x="109" y="895"/>
                  </a:lnTo>
                  <a:lnTo>
                    <a:pt x="101" y="836"/>
                  </a:lnTo>
                  <a:lnTo>
                    <a:pt x="84" y="778"/>
                  </a:lnTo>
                  <a:lnTo>
                    <a:pt x="67" y="727"/>
                  </a:lnTo>
                  <a:lnTo>
                    <a:pt x="59" y="669"/>
                  </a:lnTo>
                  <a:lnTo>
                    <a:pt x="42" y="611"/>
                  </a:lnTo>
                  <a:lnTo>
                    <a:pt x="34" y="569"/>
                  </a:lnTo>
                  <a:lnTo>
                    <a:pt x="17" y="510"/>
                  </a:lnTo>
                  <a:lnTo>
                    <a:pt x="9" y="452"/>
                  </a:lnTo>
                  <a:lnTo>
                    <a:pt x="1" y="393"/>
                  </a:lnTo>
                  <a:lnTo>
                    <a:pt x="1" y="368"/>
                  </a:lnTo>
                  <a:lnTo>
                    <a:pt x="1" y="326"/>
                  </a:lnTo>
                  <a:lnTo>
                    <a:pt x="1" y="268"/>
                  </a:lnTo>
                  <a:lnTo>
                    <a:pt x="1" y="210"/>
                  </a:lnTo>
                  <a:lnTo>
                    <a:pt x="1" y="184"/>
                  </a:lnTo>
                  <a:lnTo>
                    <a:pt x="34" y="143"/>
                  </a:lnTo>
                  <a:lnTo>
                    <a:pt x="67" y="76"/>
                  </a:lnTo>
                  <a:lnTo>
                    <a:pt x="12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313;p14">
              <a:extLst>
                <a:ext uri="{FF2B5EF4-FFF2-40B4-BE49-F238E27FC236}">
                  <a16:creationId xmlns:a16="http://schemas.microsoft.com/office/drawing/2014/main" id="{25141924-8C51-97F3-5E56-E8478D8E3037}"/>
                </a:ext>
              </a:extLst>
            </p:cNvPr>
            <p:cNvSpPr/>
            <p:nvPr/>
          </p:nvSpPr>
          <p:spPr>
            <a:xfrm>
              <a:off x="9347647" y="3547923"/>
              <a:ext cx="28067" cy="130274"/>
            </a:xfrm>
            <a:custGeom>
              <a:avLst/>
              <a:gdLst/>
              <a:ahLst/>
              <a:cxnLst/>
              <a:rect l="l" t="t" r="r" b="b"/>
              <a:pathLst>
                <a:path w="569" h="2641" extrusionOk="0">
                  <a:moveTo>
                    <a:pt x="318" y="34"/>
                  </a:moveTo>
                  <a:lnTo>
                    <a:pt x="343" y="68"/>
                  </a:lnTo>
                  <a:lnTo>
                    <a:pt x="343" y="84"/>
                  </a:lnTo>
                  <a:lnTo>
                    <a:pt x="343" y="118"/>
                  </a:lnTo>
                  <a:lnTo>
                    <a:pt x="343" y="151"/>
                  </a:lnTo>
                  <a:lnTo>
                    <a:pt x="343" y="302"/>
                  </a:lnTo>
                  <a:lnTo>
                    <a:pt x="343" y="335"/>
                  </a:lnTo>
                  <a:lnTo>
                    <a:pt x="343" y="368"/>
                  </a:lnTo>
                  <a:lnTo>
                    <a:pt x="343" y="402"/>
                  </a:lnTo>
                  <a:lnTo>
                    <a:pt x="343" y="435"/>
                  </a:lnTo>
                  <a:lnTo>
                    <a:pt x="343" y="477"/>
                  </a:lnTo>
                  <a:lnTo>
                    <a:pt x="343" y="510"/>
                  </a:lnTo>
                  <a:lnTo>
                    <a:pt x="343" y="552"/>
                  </a:lnTo>
                  <a:lnTo>
                    <a:pt x="343" y="845"/>
                  </a:lnTo>
                  <a:lnTo>
                    <a:pt x="343" y="886"/>
                  </a:lnTo>
                  <a:lnTo>
                    <a:pt x="343" y="920"/>
                  </a:lnTo>
                  <a:lnTo>
                    <a:pt x="343" y="962"/>
                  </a:lnTo>
                  <a:lnTo>
                    <a:pt x="343" y="995"/>
                  </a:lnTo>
                  <a:lnTo>
                    <a:pt x="343" y="1037"/>
                  </a:lnTo>
                  <a:lnTo>
                    <a:pt x="343" y="1070"/>
                  </a:lnTo>
                  <a:lnTo>
                    <a:pt x="351" y="1145"/>
                  </a:lnTo>
                  <a:lnTo>
                    <a:pt x="359" y="1220"/>
                  </a:lnTo>
                  <a:lnTo>
                    <a:pt x="368" y="1304"/>
                  </a:lnTo>
                  <a:lnTo>
                    <a:pt x="376" y="1379"/>
                  </a:lnTo>
                  <a:lnTo>
                    <a:pt x="384" y="1454"/>
                  </a:lnTo>
                  <a:lnTo>
                    <a:pt x="393" y="1505"/>
                  </a:lnTo>
                  <a:lnTo>
                    <a:pt x="393" y="1530"/>
                  </a:lnTo>
                  <a:lnTo>
                    <a:pt x="409" y="1605"/>
                  </a:lnTo>
                  <a:lnTo>
                    <a:pt x="418" y="1680"/>
                  </a:lnTo>
                  <a:lnTo>
                    <a:pt x="435" y="1755"/>
                  </a:lnTo>
                  <a:lnTo>
                    <a:pt x="451" y="1830"/>
                  </a:lnTo>
                  <a:lnTo>
                    <a:pt x="460" y="1906"/>
                  </a:lnTo>
                  <a:lnTo>
                    <a:pt x="476" y="1981"/>
                  </a:lnTo>
                  <a:lnTo>
                    <a:pt x="493" y="2056"/>
                  </a:lnTo>
                  <a:lnTo>
                    <a:pt x="510" y="2131"/>
                  </a:lnTo>
                  <a:lnTo>
                    <a:pt x="543" y="2281"/>
                  </a:lnTo>
                  <a:lnTo>
                    <a:pt x="568" y="2415"/>
                  </a:lnTo>
                  <a:lnTo>
                    <a:pt x="568" y="2432"/>
                  </a:lnTo>
                  <a:lnTo>
                    <a:pt x="426" y="2641"/>
                  </a:lnTo>
                  <a:lnTo>
                    <a:pt x="209" y="2499"/>
                  </a:lnTo>
                  <a:lnTo>
                    <a:pt x="209" y="2490"/>
                  </a:lnTo>
                  <a:lnTo>
                    <a:pt x="184" y="2357"/>
                  </a:lnTo>
                  <a:lnTo>
                    <a:pt x="159" y="2206"/>
                  </a:lnTo>
                  <a:lnTo>
                    <a:pt x="142" y="2123"/>
                  </a:lnTo>
                  <a:lnTo>
                    <a:pt x="125" y="2048"/>
                  </a:lnTo>
                  <a:lnTo>
                    <a:pt x="109" y="1972"/>
                  </a:lnTo>
                  <a:lnTo>
                    <a:pt x="92" y="1897"/>
                  </a:lnTo>
                  <a:lnTo>
                    <a:pt x="84" y="1814"/>
                  </a:lnTo>
                  <a:lnTo>
                    <a:pt x="67" y="1738"/>
                  </a:lnTo>
                  <a:lnTo>
                    <a:pt x="59" y="1663"/>
                  </a:lnTo>
                  <a:lnTo>
                    <a:pt x="42" y="1580"/>
                  </a:lnTo>
                  <a:lnTo>
                    <a:pt x="42" y="1555"/>
                  </a:lnTo>
                  <a:lnTo>
                    <a:pt x="34" y="1505"/>
                  </a:lnTo>
                  <a:lnTo>
                    <a:pt x="25" y="1421"/>
                  </a:lnTo>
                  <a:lnTo>
                    <a:pt x="17" y="1337"/>
                  </a:lnTo>
                  <a:lnTo>
                    <a:pt x="8" y="1262"/>
                  </a:lnTo>
                  <a:lnTo>
                    <a:pt x="0" y="1179"/>
                  </a:lnTo>
                  <a:lnTo>
                    <a:pt x="0" y="1095"/>
                  </a:lnTo>
                  <a:lnTo>
                    <a:pt x="0" y="1062"/>
                  </a:lnTo>
                  <a:lnTo>
                    <a:pt x="0" y="1020"/>
                  </a:lnTo>
                  <a:lnTo>
                    <a:pt x="0" y="619"/>
                  </a:lnTo>
                  <a:lnTo>
                    <a:pt x="0" y="577"/>
                  </a:lnTo>
                  <a:lnTo>
                    <a:pt x="0" y="535"/>
                  </a:lnTo>
                  <a:lnTo>
                    <a:pt x="0" y="494"/>
                  </a:lnTo>
                  <a:lnTo>
                    <a:pt x="0" y="460"/>
                  </a:lnTo>
                  <a:lnTo>
                    <a:pt x="0" y="418"/>
                  </a:lnTo>
                  <a:lnTo>
                    <a:pt x="0" y="377"/>
                  </a:lnTo>
                  <a:lnTo>
                    <a:pt x="0" y="335"/>
                  </a:lnTo>
                  <a:lnTo>
                    <a:pt x="0" y="302"/>
                  </a:lnTo>
                  <a:lnTo>
                    <a:pt x="0" y="268"/>
                  </a:lnTo>
                  <a:lnTo>
                    <a:pt x="0" y="260"/>
                  </a:lnTo>
                  <a:lnTo>
                    <a:pt x="17" y="218"/>
                  </a:lnTo>
                  <a:lnTo>
                    <a:pt x="25" y="185"/>
                  </a:lnTo>
                  <a:lnTo>
                    <a:pt x="34" y="143"/>
                  </a:lnTo>
                  <a:lnTo>
                    <a:pt x="50" y="101"/>
                  </a:lnTo>
                  <a:lnTo>
                    <a:pt x="59" y="68"/>
                  </a:lnTo>
                  <a:lnTo>
                    <a:pt x="75" y="26"/>
                  </a:lnTo>
                  <a:lnTo>
                    <a:pt x="75" y="18"/>
                  </a:lnTo>
                  <a:lnTo>
                    <a:pt x="10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314;p14">
              <a:extLst>
                <a:ext uri="{FF2B5EF4-FFF2-40B4-BE49-F238E27FC236}">
                  <a16:creationId xmlns:a16="http://schemas.microsoft.com/office/drawing/2014/main" id="{2AC44993-DBDB-038B-0C38-68D9B0FDCF2C}"/>
                </a:ext>
              </a:extLst>
            </p:cNvPr>
            <p:cNvSpPr/>
            <p:nvPr/>
          </p:nvSpPr>
          <p:spPr>
            <a:xfrm>
              <a:off x="9599020" y="3489026"/>
              <a:ext cx="41238" cy="156220"/>
            </a:xfrm>
            <a:custGeom>
              <a:avLst/>
              <a:gdLst/>
              <a:ahLst/>
              <a:cxnLst/>
              <a:rect l="l" t="t" r="r" b="b"/>
              <a:pathLst>
                <a:path w="836" h="3167" extrusionOk="0">
                  <a:moveTo>
                    <a:pt x="384" y="9"/>
                  </a:moveTo>
                  <a:lnTo>
                    <a:pt x="418" y="67"/>
                  </a:lnTo>
                  <a:lnTo>
                    <a:pt x="468" y="151"/>
                  </a:lnTo>
                  <a:lnTo>
                    <a:pt x="485" y="176"/>
                  </a:lnTo>
                  <a:lnTo>
                    <a:pt x="493" y="242"/>
                  </a:lnTo>
                  <a:lnTo>
                    <a:pt x="510" y="334"/>
                  </a:lnTo>
                  <a:lnTo>
                    <a:pt x="526" y="435"/>
                  </a:lnTo>
                  <a:lnTo>
                    <a:pt x="543" y="526"/>
                  </a:lnTo>
                  <a:lnTo>
                    <a:pt x="560" y="618"/>
                  </a:lnTo>
                  <a:lnTo>
                    <a:pt x="576" y="710"/>
                  </a:lnTo>
                  <a:lnTo>
                    <a:pt x="593" y="802"/>
                  </a:lnTo>
                  <a:lnTo>
                    <a:pt x="610" y="902"/>
                  </a:lnTo>
                  <a:lnTo>
                    <a:pt x="635" y="1086"/>
                  </a:lnTo>
                  <a:lnTo>
                    <a:pt x="643" y="1145"/>
                  </a:lnTo>
                  <a:lnTo>
                    <a:pt x="660" y="1270"/>
                  </a:lnTo>
                  <a:lnTo>
                    <a:pt x="685" y="1462"/>
                  </a:lnTo>
                  <a:lnTo>
                    <a:pt x="710" y="1646"/>
                  </a:lnTo>
                  <a:lnTo>
                    <a:pt x="727" y="1830"/>
                  </a:lnTo>
                  <a:lnTo>
                    <a:pt x="752" y="2022"/>
                  </a:lnTo>
                  <a:lnTo>
                    <a:pt x="769" y="2114"/>
                  </a:lnTo>
                  <a:lnTo>
                    <a:pt x="777" y="2181"/>
                  </a:lnTo>
                  <a:lnTo>
                    <a:pt x="777" y="2206"/>
                  </a:lnTo>
                  <a:lnTo>
                    <a:pt x="785" y="2298"/>
                  </a:lnTo>
                  <a:lnTo>
                    <a:pt x="794" y="2389"/>
                  </a:lnTo>
                  <a:lnTo>
                    <a:pt x="794" y="2481"/>
                  </a:lnTo>
                  <a:lnTo>
                    <a:pt x="802" y="2573"/>
                  </a:lnTo>
                  <a:lnTo>
                    <a:pt x="810" y="2640"/>
                  </a:lnTo>
                  <a:lnTo>
                    <a:pt x="810" y="2665"/>
                  </a:lnTo>
                  <a:lnTo>
                    <a:pt x="819" y="2757"/>
                  </a:lnTo>
                  <a:lnTo>
                    <a:pt x="827" y="2849"/>
                  </a:lnTo>
                  <a:lnTo>
                    <a:pt x="835" y="2941"/>
                  </a:lnTo>
                  <a:lnTo>
                    <a:pt x="693" y="3166"/>
                  </a:lnTo>
                  <a:lnTo>
                    <a:pt x="468" y="3008"/>
                  </a:lnTo>
                  <a:lnTo>
                    <a:pt x="443" y="2916"/>
                  </a:lnTo>
                  <a:lnTo>
                    <a:pt x="418" y="2824"/>
                  </a:lnTo>
                  <a:lnTo>
                    <a:pt x="393" y="2732"/>
                  </a:lnTo>
                  <a:lnTo>
                    <a:pt x="384" y="2707"/>
                  </a:lnTo>
                  <a:lnTo>
                    <a:pt x="368" y="2640"/>
                  </a:lnTo>
                  <a:lnTo>
                    <a:pt x="343" y="2548"/>
                  </a:lnTo>
                  <a:lnTo>
                    <a:pt x="326" y="2456"/>
                  </a:lnTo>
                  <a:lnTo>
                    <a:pt x="301" y="2364"/>
                  </a:lnTo>
                  <a:lnTo>
                    <a:pt x="284" y="2272"/>
                  </a:lnTo>
                  <a:lnTo>
                    <a:pt x="284" y="2256"/>
                  </a:lnTo>
                  <a:lnTo>
                    <a:pt x="267" y="2181"/>
                  </a:lnTo>
                  <a:lnTo>
                    <a:pt x="259" y="2080"/>
                  </a:lnTo>
                  <a:lnTo>
                    <a:pt x="226" y="1897"/>
                  </a:lnTo>
                  <a:lnTo>
                    <a:pt x="201" y="1713"/>
                  </a:lnTo>
                  <a:lnTo>
                    <a:pt x="176" y="1529"/>
                  </a:lnTo>
                  <a:lnTo>
                    <a:pt x="150" y="1337"/>
                  </a:lnTo>
                  <a:lnTo>
                    <a:pt x="134" y="1220"/>
                  </a:lnTo>
                  <a:lnTo>
                    <a:pt x="125" y="1153"/>
                  </a:lnTo>
                  <a:lnTo>
                    <a:pt x="100" y="969"/>
                  </a:lnTo>
                  <a:lnTo>
                    <a:pt x="92" y="877"/>
                  </a:lnTo>
                  <a:lnTo>
                    <a:pt x="75" y="785"/>
                  </a:lnTo>
                  <a:lnTo>
                    <a:pt x="67" y="694"/>
                  </a:lnTo>
                  <a:lnTo>
                    <a:pt x="50" y="602"/>
                  </a:lnTo>
                  <a:lnTo>
                    <a:pt x="33" y="510"/>
                  </a:lnTo>
                  <a:lnTo>
                    <a:pt x="25" y="426"/>
                  </a:lnTo>
                  <a:lnTo>
                    <a:pt x="8" y="334"/>
                  </a:lnTo>
                  <a:lnTo>
                    <a:pt x="0" y="267"/>
                  </a:lnTo>
                  <a:lnTo>
                    <a:pt x="0" y="242"/>
                  </a:lnTo>
                  <a:lnTo>
                    <a:pt x="17" y="142"/>
                  </a:lnTo>
                  <a:lnTo>
                    <a:pt x="25" y="75"/>
                  </a:lnTo>
                  <a:lnTo>
                    <a:pt x="75" y="42"/>
                  </a:lnTo>
                  <a:lnTo>
                    <a:pt x="134" y="25"/>
                  </a:lnTo>
                  <a:lnTo>
                    <a:pt x="267" y="0"/>
                  </a:lnTo>
                  <a:lnTo>
                    <a:pt x="33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315;p14">
              <a:extLst>
                <a:ext uri="{FF2B5EF4-FFF2-40B4-BE49-F238E27FC236}">
                  <a16:creationId xmlns:a16="http://schemas.microsoft.com/office/drawing/2014/main" id="{C5DDC2BF-87F8-8964-6247-FAFF9F235D0E}"/>
                </a:ext>
              </a:extLst>
            </p:cNvPr>
            <p:cNvSpPr/>
            <p:nvPr/>
          </p:nvSpPr>
          <p:spPr>
            <a:xfrm>
              <a:off x="9517827" y="3669910"/>
              <a:ext cx="17758" cy="59785"/>
            </a:xfrm>
            <a:custGeom>
              <a:avLst/>
              <a:gdLst/>
              <a:ahLst/>
              <a:cxnLst/>
              <a:rect l="l" t="t" r="r" b="b"/>
              <a:pathLst>
                <a:path w="360" h="1212" extrusionOk="0">
                  <a:moveTo>
                    <a:pt x="351" y="34"/>
                  </a:moveTo>
                  <a:lnTo>
                    <a:pt x="351" y="67"/>
                  </a:lnTo>
                  <a:lnTo>
                    <a:pt x="351" y="101"/>
                  </a:lnTo>
                  <a:lnTo>
                    <a:pt x="351" y="134"/>
                  </a:lnTo>
                  <a:lnTo>
                    <a:pt x="351" y="168"/>
                  </a:lnTo>
                  <a:lnTo>
                    <a:pt x="351" y="168"/>
                  </a:lnTo>
                  <a:lnTo>
                    <a:pt x="351" y="201"/>
                  </a:lnTo>
                  <a:lnTo>
                    <a:pt x="351" y="235"/>
                  </a:lnTo>
                  <a:lnTo>
                    <a:pt x="360" y="260"/>
                  </a:lnTo>
                  <a:lnTo>
                    <a:pt x="360" y="268"/>
                  </a:lnTo>
                  <a:lnTo>
                    <a:pt x="360" y="301"/>
                  </a:lnTo>
                  <a:lnTo>
                    <a:pt x="360" y="326"/>
                  </a:lnTo>
                  <a:lnTo>
                    <a:pt x="360" y="343"/>
                  </a:lnTo>
                  <a:lnTo>
                    <a:pt x="360" y="360"/>
                  </a:lnTo>
                  <a:lnTo>
                    <a:pt x="360" y="393"/>
                  </a:lnTo>
                  <a:lnTo>
                    <a:pt x="360" y="418"/>
                  </a:lnTo>
                  <a:lnTo>
                    <a:pt x="360" y="485"/>
                  </a:lnTo>
                  <a:lnTo>
                    <a:pt x="360" y="544"/>
                  </a:lnTo>
                  <a:lnTo>
                    <a:pt x="360" y="602"/>
                  </a:lnTo>
                  <a:lnTo>
                    <a:pt x="360" y="661"/>
                  </a:lnTo>
                  <a:lnTo>
                    <a:pt x="360" y="727"/>
                  </a:lnTo>
                  <a:lnTo>
                    <a:pt x="360" y="752"/>
                  </a:lnTo>
                  <a:lnTo>
                    <a:pt x="360" y="786"/>
                  </a:lnTo>
                  <a:lnTo>
                    <a:pt x="360" y="844"/>
                  </a:lnTo>
                  <a:lnTo>
                    <a:pt x="360" y="911"/>
                  </a:lnTo>
                  <a:lnTo>
                    <a:pt x="360" y="1036"/>
                  </a:lnTo>
                  <a:lnTo>
                    <a:pt x="167" y="1212"/>
                  </a:lnTo>
                  <a:lnTo>
                    <a:pt x="0" y="1028"/>
                  </a:lnTo>
                  <a:lnTo>
                    <a:pt x="0" y="1020"/>
                  </a:lnTo>
                  <a:lnTo>
                    <a:pt x="0" y="961"/>
                  </a:lnTo>
                  <a:lnTo>
                    <a:pt x="0" y="886"/>
                  </a:lnTo>
                  <a:lnTo>
                    <a:pt x="9" y="819"/>
                  </a:lnTo>
                  <a:lnTo>
                    <a:pt x="17" y="752"/>
                  </a:lnTo>
                  <a:lnTo>
                    <a:pt x="17" y="719"/>
                  </a:lnTo>
                  <a:lnTo>
                    <a:pt x="17" y="694"/>
                  </a:lnTo>
                  <a:lnTo>
                    <a:pt x="25" y="627"/>
                  </a:lnTo>
                  <a:lnTo>
                    <a:pt x="34" y="560"/>
                  </a:lnTo>
                  <a:lnTo>
                    <a:pt x="50" y="493"/>
                  </a:lnTo>
                  <a:lnTo>
                    <a:pt x="50" y="477"/>
                  </a:lnTo>
                  <a:lnTo>
                    <a:pt x="59" y="435"/>
                  </a:lnTo>
                  <a:lnTo>
                    <a:pt x="76" y="368"/>
                  </a:lnTo>
                  <a:lnTo>
                    <a:pt x="84" y="335"/>
                  </a:lnTo>
                  <a:lnTo>
                    <a:pt x="101" y="310"/>
                  </a:lnTo>
                  <a:lnTo>
                    <a:pt x="101" y="293"/>
                  </a:lnTo>
                  <a:lnTo>
                    <a:pt x="109" y="276"/>
                  </a:lnTo>
                  <a:lnTo>
                    <a:pt x="126" y="243"/>
                  </a:lnTo>
                  <a:lnTo>
                    <a:pt x="142" y="218"/>
                  </a:lnTo>
                  <a:lnTo>
                    <a:pt x="142" y="209"/>
                  </a:lnTo>
                  <a:lnTo>
                    <a:pt x="159" y="184"/>
                  </a:lnTo>
                  <a:lnTo>
                    <a:pt x="176" y="159"/>
                  </a:lnTo>
                  <a:lnTo>
                    <a:pt x="201" y="126"/>
                  </a:lnTo>
                  <a:lnTo>
                    <a:pt x="201" y="126"/>
                  </a:lnTo>
                  <a:lnTo>
                    <a:pt x="218" y="101"/>
                  </a:lnTo>
                  <a:lnTo>
                    <a:pt x="234" y="76"/>
                  </a:lnTo>
                  <a:lnTo>
                    <a:pt x="259" y="42"/>
                  </a:lnTo>
                  <a:lnTo>
                    <a:pt x="276" y="17"/>
                  </a:lnTo>
                  <a:lnTo>
                    <a:pt x="276" y="17"/>
                  </a:lnTo>
                  <a:lnTo>
                    <a:pt x="30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316;p14">
              <a:extLst>
                <a:ext uri="{FF2B5EF4-FFF2-40B4-BE49-F238E27FC236}">
                  <a16:creationId xmlns:a16="http://schemas.microsoft.com/office/drawing/2014/main" id="{78F7F9D8-69E1-27D1-54BB-C0EF1EDF0264}"/>
                </a:ext>
              </a:extLst>
            </p:cNvPr>
            <p:cNvSpPr/>
            <p:nvPr/>
          </p:nvSpPr>
          <p:spPr>
            <a:xfrm>
              <a:off x="9739960" y="3556999"/>
              <a:ext cx="16969" cy="135651"/>
            </a:xfrm>
            <a:custGeom>
              <a:avLst/>
              <a:gdLst/>
              <a:ahLst/>
              <a:cxnLst/>
              <a:rect l="l" t="t" r="r" b="b"/>
              <a:pathLst>
                <a:path w="344" h="2750" extrusionOk="0">
                  <a:moveTo>
                    <a:pt x="218" y="67"/>
                  </a:moveTo>
                  <a:lnTo>
                    <a:pt x="218" y="76"/>
                  </a:lnTo>
                  <a:lnTo>
                    <a:pt x="260" y="226"/>
                  </a:lnTo>
                  <a:lnTo>
                    <a:pt x="260" y="226"/>
                  </a:lnTo>
                  <a:lnTo>
                    <a:pt x="301" y="377"/>
                  </a:lnTo>
                  <a:lnTo>
                    <a:pt x="301" y="393"/>
                  </a:lnTo>
                  <a:lnTo>
                    <a:pt x="318" y="535"/>
                  </a:lnTo>
                  <a:lnTo>
                    <a:pt x="335" y="644"/>
                  </a:lnTo>
                  <a:lnTo>
                    <a:pt x="335" y="694"/>
                  </a:lnTo>
                  <a:lnTo>
                    <a:pt x="343" y="853"/>
                  </a:lnTo>
                  <a:lnTo>
                    <a:pt x="343" y="894"/>
                  </a:lnTo>
                  <a:lnTo>
                    <a:pt x="343" y="1011"/>
                  </a:lnTo>
                  <a:lnTo>
                    <a:pt x="343" y="1170"/>
                  </a:lnTo>
                  <a:lnTo>
                    <a:pt x="343" y="1329"/>
                  </a:lnTo>
                  <a:lnTo>
                    <a:pt x="343" y="1479"/>
                  </a:lnTo>
                  <a:lnTo>
                    <a:pt x="343" y="1638"/>
                  </a:lnTo>
                  <a:lnTo>
                    <a:pt x="343" y="1955"/>
                  </a:lnTo>
                  <a:lnTo>
                    <a:pt x="343" y="2582"/>
                  </a:lnTo>
                  <a:lnTo>
                    <a:pt x="168" y="2749"/>
                  </a:lnTo>
                  <a:lnTo>
                    <a:pt x="1" y="2582"/>
                  </a:lnTo>
                  <a:lnTo>
                    <a:pt x="1" y="2265"/>
                  </a:lnTo>
                  <a:lnTo>
                    <a:pt x="1" y="1955"/>
                  </a:lnTo>
                  <a:lnTo>
                    <a:pt x="1" y="1638"/>
                  </a:lnTo>
                  <a:lnTo>
                    <a:pt x="1" y="1488"/>
                  </a:lnTo>
                  <a:lnTo>
                    <a:pt x="1" y="1329"/>
                  </a:lnTo>
                  <a:lnTo>
                    <a:pt x="1" y="1170"/>
                  </a:lnTo>
                  <a:lnTo>
                    <a:pt x="1" y="1011"/>
                  </a:lnTo>
                  <a:lnTo>
                    <a:pt x="1" y="903"/>
                  </a:lnTo>
                  <a:lnTo>
                    <a:pt x="1" y="644"/>
                  </a:lnTo>
                  <a:lnTo>
                    <a:pt x="1" y="544"/>
                  </a:lnTo>
                  <a:lnTo>
                    <a:pt x="1" y="402"/>
                  </a:lnTo>
                  <a:lnTo>
                    <a:pt x="1" y="385"/>
                  </a:lnTo>
                  <a:lnTo>
                    <a:pt x="34" y="226"/>
                  </a:lnTo>
                  <a:lnTo>
                    <a:pt x="34" y="226"/>
                  </a:lnTo>
                  <a:lnTo>
                    <a:pt x="67" y="76"/>
                  </a:lnTo>
                  <a:lnTo>
                    <a:pt x="67" y="67"/>
                  </a:lnTo>
                  <a:lnTo>
                    <a:pt x="12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317;p14">
              <a:extLst>
                <a:ext uri="{FF2B5EF4-FFF2-40B4-BE49-F238E27FC236}">
                  <a16:creationId xmlns:a16="http://schemas.microsoft.com/office/drawing/2014/main" id="{8C473AAE-06E0-6DA7-0F8E-43DA1143F16C}"/>
                </a:ext>
              </a:extLst>
            </p:cNvPr>
            <p:cNvSpPr/>
            <p:nvPr/>
          </p:nvSpPr>
          <p:spPr>
            <a:xfrm>
              <a:off x="9766350" y="3291617"/>
              <a:ext cx="29695" cy="170229"/>
            </a:xfrm>
            <a:custGeom>
              <a:avLst/>
              <a:gdLst/>
              <a:ahLst/>
              <a:cxnLst/>
              <a:rect l="l" t="t" r="r" b="b"/>
              <a:pathLst>
                <a:path w="602" h="3451" extrusionOk="0">
                  <a:moveTo>
                    <a:pt x="552" y="51"/>
                  </a:moveTo>
                  <a:lnTo>
                    <a:pt x="585" y="118"/>
                  </a:lnTo>
                  <a:lnTo>
                    <a:pt x="602" y="151"/>
                  </a:lnTo>
                  <a:lnTo>
                    <a:pt x="602" y="176"/>
                  </a:lnTo>
                  <a:lnTo>
                    <a:pt x="602" y="218"/>
                  </a:lnTo>
                  <a:lnTo>
                    <a:pt x="602" y="226"/>
                  </a:lnTo>
                  <a:lnTo>
                    <a:pt x="593" y="268"/>
                  </a:lnTo>
                  <a:lnTo>
                    <a:pt x="585" y="318"/>
                  </a:lnTo>
                  <a:lnTo>
                    <a:pt x="568" y="360"/>
                  </a:lnTo>
                  <a:lnTo>
                    <a:pt x="560" y="410"/>
                  </a:lnTo>
                  <a:lnTo>
                    <a:pt x="552" y="452"/>
                  </a:lnTo>
                  <a:lnTo>
                    <a:pt x="543" y="502"/>
                  </a:lnTo>
                  <a:lnTo>
                    <a:pt x="535" y="552"/>
                  </a:lnTo>
                  <a:lnTo>
                    <a:pt x="527" y="594"/>
                  </a:lnTo>
                  <a:lnTo>
                    <a:pt x="527" y="644"/>
                  </a:lnTo>
                  <a:lnTo>
                    <a:pt x="518" y="694"/>
                  </a:lnTo>
                  <a:lnTo>
                    <a:pt x="518" y="719"/>
                  </a:lnTo>
                  <a:lnTo>
                    <a:pt x="518" y="736"/>
                  </a:lnTo>
                  <a:lnTo>
                    <a:pt x="510" y="786"/>
                  </a:lnTo>
                  <a:lnTo>
                    <a:pt x="510" y="836"/>
                  </a:lnTo>
                  <a:lnTo>
                    <a:pt x="510" y="878"/>
                  </a:lnTo>
                  <a:lnTo>
                    <a:pt x="510" y="928"/>
                  </a:lnTo>
                  <a:lnTo>
                    <a:pt x="510" y="978"/>
                  </a:lnTo>
                  <a:lnTo>
                    <a:pt x="510" y="1028"/>
                  </a:lnTo>
                  <a:lnTo>
                    <a:pt x="510" y="1070"/>
                  </a:lnTo>
                  <a:lnTo>
                    <a:pt x="510" y="1120"/>
                  </a:lnTo>
                  <a:lnTo>
                    <a:pt x="510" y="1170"/>
                  </a:lnTo>
                  <a:lnTo>
                    <a:pt x="510" y="1220"/>
                  </a:lnTo>
                  <a:lnTo>
                    <a:pt x="510" y="1262"/>
                  </a:lnTo>
                  <a:lnTo>
                    <a:pt x="510" y="1713"/>
                  </a:lnTo>
                  <a:lnTo>
                    <a:pt x="510" y="1788"/>
                  </a:lnTo>
                  <a:lnTo>
                    <a:pt x="510" y="2306"/>
                  </a:lnTo>
                  <a:lnTo>
                    <a:pt x="510" y="2415"/>
                  </a:lnTo>
                  <a:lnTo>
                    <a:pt x="510" y="2615"/>
                  </a:lnTo>
                  <a:lnTo>
                    <a:pt x="510" y="2649"/>
                  </a:lnTo>
                  <a:lnTo>
                    <a:pt x="510" y="2816"/>
                  </a:lnTo>
                  <a:lnTo>
                    <a:pt x="510" y="3016"/>
                  </a:lnTo>
                  <a:lnTo>
                    <a:pt x="510" y="3209"/>
                  </a:lnTo>
                  <a:lnTo>
                    <a:pt x="293" y="3451"/>
                  </a:lnTo>
                  <a:lnTo>
                    <a:pt x="59" y="3225"/>
                  </a:lnTo>
                  <a:lnTo>
                    <a:pt x="50" y="3133"/>
                  </a:lnTo>
                  <a:lnTo>
                    <a:pt x="42" y="3033"/>
                  </a:lnTo>
                  <a:lnTo>
                    <a:pt x="34" y="2833"/>
                  </a:lnTo>
                  <a:lnTo>
                    <a:pt x="17" y="2674"/>
                  </a:lnTo>
                  <a:lnTo>
                    <a:pt x="17" y="2632"/>
                  </a:lnTo>
                  <a:lnTo>
                    <a:pt x="9" y="2432"/>
                  </a:lnTo>
                  <a:lnTo>
                    <a:pt x="0" y="2323"/>
                  </a:lnTo>
                  <a:lnTo>
                    <a:pt x="0" y="2223"/>
                  </a:lnTo>
                  <a:lnTo>
                    <a:pt x="0" y="2114"/>
                  </a:lnTo>
                  <a:lnTo>
                    <a:pt x="0" y="2014"/>
                  </a:lnTo>
                  <a:lnTo>
                    <a:pt x="0" y="1905"/>
                  </a:lnTo>
                  <a:lnTo>
                    <a:pt x="0" y="1805"/>
                  </a:lnTo>
                  <a:lnTo>
                    <a:pt x="0" y="1780"/>
                  </a:lnTo>
                  <a:lnTo>
                    <a:pt x="0" y="1696"/>
                  </a:lnTo>
                  <a:lnTo>
                    <a:pt x="0" y="1646"/>
                  </a:lnTo>
                  <a:lnTo>
                    <a:pt x="0" y="1596"/>
                  </a:lnTo>
                  <a:lnTo>
                    <a:pt x="0" y="1546"/>
                  </a:lnTo>
                  <a:lnTo>
                    <a:pt x="0" y="1488"/>
                  </a:lnTo>
                  <a:lnTo>
                    <a:pt x="0" y="1437"/>
                  </a:lnTo>
                  <a:lnTo>
                    <a:pt x="0" y="1387"/>
                  </a:lnTo>
                  <a:lnTo>
                    <a:pt x="0" y="1337"/>
                  </a:lnTo>
                  <a:lnTo>
                    <a:pt x="0" y="1279"/>
                  </a:lnTo>
                  <a:lnTo>
                    <a:pt x="0" y="1229"/>
                  </a:lnTo>
                  <a:lnTo>
                    <a:pt x="9" y="1178"/>
                  </a:lnTo>
                  <a:lnTo>
                    <a:pt x="9" y="1178"/>
                  </a:lnTo>
                  <a:lnTo>
                    <a:pt x="17" y="1128"/>
                  </a:lnTo>
                  <a:lnTo>
                    <a:pt x="25" y="1078"/>
                  </a:lnTo>
                  <a:lnTo>
                    <a:pt x="34" y="1028"/>
                  </a:lnTo>
                  <a:lnTo>
                    <a:pt x="42" y="970"/>
                  </a:lnTo>
                  <a:lnTo>
                    <a:pt x="50" y="920"/>
                  </a:lnTo>
                  <a:lnTo>
                    <a:pt x="59" y="869"/>
                  </a:lnTo>
                  <a:lnTo>
                    <a:pt x="67" y="819"/>
                  </a:lnTo>
                  <a:lnTo>
                    <a:pt x="75" y="761"/>
                  </a:lnTo>
                  <a:lnTo>
                    <a:pt x="92" y="711"/>
                  </a:lnTo>
                  <a:lnTo>
                    <a:pt x="101" y="661"/>
                  </a:lnTo>
                  <a:lnTo>
                    <a:pt x="101" y="644"/>
                  </a:lnTo>
                  <a:lnTo>
                    <a:pt x="109" y="610"/>
                  </a:lnTo>
                  <a:lnTo>
                    <a:pt x="126" y="560"/>
                  </a:lnTo>
                  <a:lnTo>
                    <a:pt x="134" y="510"/>
                  </a:lnTo>
                  <a:lnTo>
                    <a:pt x="151" y="460"/>
                  </a:lnTo>
                  <a:lnTo>
                    <a:pt x="167" y="410"/>
                  </a:lnTo>
                  <a:lnTo>
                    <a:pt x="184" y="360"/>
                  </a:lnTo>
                  <a:lnTo>
                    <a:pt x="192" y="310"/>
                  </a:lnTo>
                  <a:lnTo>
                    <a:pt x="209" y="260"/>
                  </a:lnTo>
                  <a:lnTo>
                    <a:pt x="234" y="209"/>
                  </a:lnTo>
                  <a:lnTo>
                    <a:pt x="251" y="159"/>
                  </a:lnTo>
                  <a:lnTo>
                    <a:pt x="268" y="109"/>
                  </a:lnTo>
                  <a:lnTo>
                    <a:pt x="268" y="101"/>
                  </a:lnTo>
                  <a:lnTo>
                    <a:pt x="301" y="67"/>
                  </a:lnTo>
                  <a:lnTo>
                    <a:pt x="318" y="42"/>
                  </a:lnTo>
                  <a:lnTo>
                    <a:pt x="351" y="34"/>
                  </a:lnTo>
                  <a:lnTo>
                    <a:pt x="4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318;p14">
              <a:extLst>
                <a:ext uri="{FF2B5EF4-FFF2-40B4-BE49-F238E27FC236}">
                  <a16:creationId xmlns:a16="http://schemas.microsoft.com/office/drawing/2014/main" id="{A5A22A26-78CF-6505-5614-D3C2DE8EB537}"/>
                </a:ext>
              </a:extLst>
            </p:cNvPr>
            <p:cNvSpPr/>
            <p:nvPr/>
          </p:nvSpPr>
          <p:spPr>
            <a:xfrm>
              <a:off x="9667832" y="3261972"/>
              <a:ext cx="18596" cy="135601"/>
            </a:xfrm>
            <a:custGeom>
              <a:avLst/>
              <a:gdLst/>
              <a:ahLst/>
              <a:cxnLst/>
              <a:rect l="l" t="t" r="r" b="b"/>
              <a:pathLst>
                <a:path w="377" h="2749" extrusionOk="0">
                  <a:moveTo>
                    <a:pt x="318" y="0"/>
                  </a:moveTo>
                  <a:lnTo>
                    <a:pt x="351" y="34"/>
                  </a:lnTo>
                  <a:lnTo>
                    <a:pt x="359" y="326"/>
                  </a:lnTo>
                  <a:lnTo>
                    <a:pt x="368" y="610"/>
                  </a:lnTo>
                  <a:lnTo>
                    <a:pt x="368" y="652"/>
                  </a:lnTo>
                  <a:lnTo>
                    <a:pt x="376" y="969"/>
                  </a:lnTo>
                  <a:lnTo>
                    <a:pt x="376" y="986"/>
                  </a:lnTo>
                  <a:lnTo>
                    <a:pt x="376" y="1295"/>
                  </a:lnTo>
                  <a:lnTo>
                    <a:pt x="376" y="1337"/>
                  </a:lnTo>
                  <a:lnTo>
                    <a:pt x="368" y="1621"/>
                  </a:lnTo>
                  <a:lnTo>
                    <a:pt x="368" y="1713"/>
                  </a:lnTo>
                  <a:lnTo>
                    <a:pt x="368" y="1779"/>
                  </a:lnTo>
                  <a:lnTo>
                    <a:pt x="368" y="1938"/>
                  </a:lnTo>
                  <a:lnTo>
                    <a:pt x="359" y="2097"/>
                  </a:lnTo>
                  <a:lnTo>
                    <a:pt x="359" y="2114"/>
                  </a:lnTo>
                  <a:lnTo>
                    <a:pt x="351" y="2264"/>
                  </a:lnTo>
                  <a:lnTo>
                    <a:pt x="343" y="2423"/>
                  </a:lnTo>
                  <a:lnTo>
                    <a:pt x="334" y="2581"/>
                  </a:lnTo>
                  <a:lnTo>
                    <a:pt x="167" y="2749"/>
                  </a:lnTo>
                  <a:lnTo>
                    <a:pt x="0" y="2573"/>
                  </a:lnTo>
                  <a:lnTo>
                    <a:pt x="0" y="2089"/>
                  </a:lnTo>
                  <a:lnTo>
                    <a:pt x="0" y="1930"/>
                  </a:lnTo>
                  <a:lnTo>
                    <a:pt x="0" y="1771"/>
                  </a:lnTo>
                  <a:lnTo>
                    <a:pt x="0" y="1696"/>
                  </a:lnTo>
                  <a:lnTo>
                    <a:pt x="0" y="1604"/>
                  </a:lnTo>
                  <a:lnTo>
                    <a:pt x="9" y="1328"/>
                  </a:lnTo>
                  <a:lnTo>
                    <a:pt x="9" y="1278"/>
                  </a:lnTo>
                  <a:lnTo>
                    <a:pt x="34" y="978"/>
                  </a:lnTo>
                  <a:lnTo>
                    <a:pt x="34" y="961"/>
                  </a:lnTo>
                  <a:lnTo>
                    <a:pt x="67" y="635"/>
                  </a:lnTo>
                  <a:lnTo>
                    <a:pt x="67" y="602"/>
                  </a:lnTo>
                  <a:lnTo>
                    <a:pt x="100" y="318"/>
                  </a:lnTo>
                  <a:lnTo>
                    <a:pt x="134" y="25"/>
                  </a:lnTo>
                  <a:lnTo>
                    <a:pt x="167"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319;p14">
              <a:extLst>
                <a:ext uri="{FF2B5EF4-FFF2-40B4-BE49-F238E27FC236}">
                  <a16:creationId xmlns:a16="http://schemas.microsoft.com/office/drawing/2014/main" id="{1B073A98-4B78-6956-6EFA-CC844E594727}"/>
                </a:ext>
              </a:extLst>
            </p:cNvPr>
            <p:cNvSpPr/>
            <p:nvPr/>
          </p:nvSpPr>
          <p:spPr>
            <a:xfrm>
              <a:off x="9430468" y="3223644"/>
              <a:ext cx="21901" cy="123269"/>
            </a:xfrm>
            <a:custGeom>
              <a:avLst/>
              <a:gdLst/>
              <a:ahLst/>
              <a:cxnLst/>
              <a:rect l="l" t="t" r="r" b="b"/>
              <a:pathLst>
                <a:path w="444" h="2499" extrusionOk="0">
                  <a:moveTo>
                    <a:pt x="318" y="75"/>
                  </a:moveTo>
                  <a:lnTo>
                    <a:pt x="318" y="92"/>
                  </a:lnTo>
                  <a:lnTo>
                    <a:pt x="334" y="151"/>
                  </a:lnTo>
                  <a:lnTo>
                    <a:pt x="343" y="217"/>
                  </a:lnTo>
                  <a:lnTo>
                    <a:pt x="359" y="293"/>
                  </a:lnTo>
                  <a:lnTo>
                    <a:pt x="368" y="318"/>
                  </a:lnTo>
                  <a:lnTo>
                    <a:pt x="376" y="359"/>
                  </a:lnTo>
                  <a:lnTo>
                    <a:pt x="393" y="426"/>
                  </a:lnTo>
                  <a:lnTo>
                    <a:pt x="410" y="485"/>
                  </a:lnTo>
                  <a:lnTo>
                    <a:pt x="410" y="501"/>
                  </a:lnTo>
                  <a:lnTo>
                    <a:pt x="418" y="568"/>
                  </a:lnTo>
                  <a:lnTo>
                    <a:pt x="426" y="618"/>
                  </a:lnTo>
                  <a:lnTo>
                    <a:pt x="426" y="702"/>
                  </a:lnTo>
                  <a:lnTo>
                    <a:pt x="426" y="769"/>
                  </a:lnTo>
                  <a:lnTo>
                    <a:pt x="426" y="844"/>
                  </a:lnTo>
                  <a:lnTo>
                    <a:pt x="426" y="911"/>
                  </a:lnTo>
                  <a:lnTo>
                    <a:pt x="435" y="1036"/>
                  </a:lnTo>
                  <a:lnTo>
                    <a:pt x="435" y="1044"/>
                  </a:lnTo>
                  <a:lnTo>
                    <a:pt x="435" y="1186"/>
                  </a:lnTo>
                  <a:lnTo>
                    <a:pt x="435" y="1320"/>
                  </a:lnTo>
                  <a:lnTo>
                    <a:pt x="435" y="1454"/>
                  </a:lnTo>
                  <a:lnTo>
                    <a:pt x="435" y="1587"/>
                  </a:lnTo>
                  <a:lnTo>
                    <a:pt x="435" y="1587"/>
                  </a:lnTo>
                  <a:lnTo>
                    <a:pt x="435" y="1729"/>
                  </a:lnTo>
                  <a:lnTo>
                    <a:pt x="443" y="2005"/>
                  </a:lnTo>
                  <a:lnTo>
                    <a:pt x="443" y="2147"/>
                  </a:lnTo>
                  <a:lnTo>
                    <a:pt x="443" y="2272"/>
                  </a:lnTo>
                  <a:lnTo>
                    <a:pt x="443" y="2289"/>
                  </a:lnTo>
                  <a:lnTo>
                    <a:pt x="243" y="2498"/>
                  </a:lnTo>
                  <a:lnTo>
                    <a:pt x="34" y="2298"/>
                  </a:lnTo>
                  <a:lnTo>
                    <a:pt x="34" y="2281"/>
                  </a:lnTo>
                  <a:lnTo>
                    <a:pt x="25" y="2156"/>
                  </a:lnTo>
                  <a:lnTo>
                    <a:pt x="17" y="2013"/>
                  </a:lnTo>
                  <a:lnTo>
                    <a:pt x="9" y="1738"/>
                  </a:lnTo>
                  <a:lnTo>
                    <a:pt x="0" y="1596"/>
                  </a:lnTo>
                  <a:lnTo>
                    <a:pt x="0" y="1596"/>
                  </a:lnTo>
                  <a:lnTo>
                    <a:pt x="0" y="1462"/>
                  </a:lnTo>
                  <a:lnTo>
                    <a:pt x="0" y="1328"/>
                  </a:lnTo>
                  <a:lnTo>
                    <a:pt x="0" y="1186"/>
                  </a:lnTo>
                  <a:lnTo>
                    <a:pt x="0" y="1044"/>
                  </a:lnTo>
                  <a:lnTo>
                    <a:pt x="0" y="1036"/>
                  </a:lnTo>
                  <a:lnTo>
                    <a:pt x="0" y="902"/>
                  </a:lnTo>
                  <a:lnTo>
                    <a:pt x="0" y="836"/>
                  </a:lnTo>
                  <a:lnTo>
                    <a:pt x="0" y="769"/>
                  </a:lnTo>
                  <a:lnTo>
                    <a:pt x="0" y="694"/>
                  </a:lnTo>
                  <a:lnTo>
                    <a:pt x="0" y="618"/>
                  </a:lnTo>
                  <a:lnTo>
                    <a:pt x="0" y="610"/>
                  </a:lnTo>
                  <a:lnTo>
                    <a:pt x="17" y="552"/>
                  </a:lnTo>
                  <a:lnTo>
                    <a:pt x="25" y="485"/>
                  </a:lnTo>
                  <a:lnTo>
                    <a:pt x="25" y="468"/>
                  </a:lnTo>
                  <a:lnTo>
                    <a:pt x="42" y="410"/>
                  </a:lnTo>
                  <a:lnTo>
                    <a:pt x="67" y="343"/>
                  </a:lnTo>
                  <a:lnTo>
                    <a:pt x="75" y="301"/>
                  </a:lnTo>
                  <a:lnTo>
                    <a:pt x="92" y="276"/>
                  </a:lnTo>
                  <a:lnTo>
                    <a:pt x="109" y="201"/>
                  </a:lnTo>
                  <a:lnTo>
                    <a:pt x="134" y="134"/>
                  </a:lnTo>
                  <a:lnTo>
                    <a:pt x="151" y="75"/>
                  </a:lnTo>
                  <a:lnTo>
                    <a:pt x="151" y="67"/>
                  </a:lnTo>
                  <a:lnTo>
                    <a:pt x="217"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320;p14">
              <a:extLst>
                <a:ext uri="{FF2B5EF4-FFF2-40B4-BE49-F238E27FC236}">
                  <a16:creationId xmlns:a16="http://schemas.microsoft.com/office/drawing/2014/main" id="{152FD439-C980-732A-3275-3BEB0F51CC71}"/>
                </a:ext>
              </a:extLst>
            </p:cNvPr>
            <p:cNvSpPr/>
            <p:nvPr/>
          </p:nvSpPr>
          <p:spPr>
            <a:xfrm>
              <a:off x="9127597" y="3371972"/>
              <a:ext cx="35861" cy="111332"/>
            </a:xfrm>
            <a:custGeom>
              <a:avLst/>
              <a:gdLst/>
              <a:ahLst/>
              <a:cxnLst/>
              <a:rect l="l" t="t" r="r" b="b"/>
              <a:pathLst>
                <a:path w="727" h="2257" extrusionOk="0">
                  <a:moveTo>
                    <a:pt x="284" y="59"/>
                  </a:moveTo>
                  <a:lnTo>
                    <a:pt x="284" y="67"/>
                  </a:lnTo>
                  <a:lnTo>
                    <a:pt x="317" y="118"/>
                  </a:lnTo>
                  <a:lnTo>
                    <a:pt x="351" y="176"/>
                  </a:lnTo>
                  <a:lnTo>
                    <a:pt x="393" y="235"/>
                  </a:lnTo>
                  <a:lnTo>
                    <a:pt x="393" y="235"/>
                  </a:lnTo>
                  <a:lnTo>
                    <a:pt x="426" y="293"/>
                  </a:lnTo>
                  <a:lnTo>
                    <a:pt x="476" y="360"/>
                  </a:lnTo>
                  <a:lnTo>
                    <a:pt x="501" y="402"/>
                  </a:lnTo>
                  <a:lnTo>
                    <a:pt x="510" y="418"/>
                  </a:lnTo>
                  <a:lnTo>
                    <a:pt x="535" y="477"/>
                  </a:lnTo>
                  <a:lnTo>
                    <a:pt x="543" y="527"/>
                  </a:lnTo>
                  <a:lnTo>
                    <a:pt x="560" y="627"/>
                  </a:lnTo>
                  <a:lnTo>
                    <a:pt x="560" y="636"/>
                  </a:lnTo>
                  <a:lnTo>
                    <a:pt x="585" y="761"/>
                  </a:lnTo>
                  <a:lnTo>
                    <a:pt x="593" y="844"/>
                  </a:lnTo>
                  <a:lnTo>
                    <a:pt x="593" y="886"/>
                  </a:lnTo>
                  <a:lnTo>
                    <a:pt x="610" y="1003"/>
                  </a:lnTo>
                  <a:lnTo>
                    <a:pt x="627" y="1128"/>
                  </a:lnTo>
                  <a:lnTo>
                    <a:pt x="643" y="1254"/>
                  </a:lnTo>
                  <a:lnTo>
                    <a:pt x="652" y="1354"/>
                  </a:lnTo>
                  <a:lnTo>
                    <a:pt x="668" y="1504"/>
                  </a:lnTo>
                  <a:lnTo>
                    <a:pt x="702" y="1755"/>
                  </a:lnTo>
                  <a:lnTo>
                    <a:pt x="710" y="1880"/>
                  </a:lnTo>
                  <a:lnTo>
                    <a:pt x="727" y="1997"/>
                  </a:lnTo>
                  <a:lnTo>
                    <a:pt x="727" y="2006"/>
                  </a:lnTo>
                  <a:lnTo>
                    <a:pt x="543" y="2256"/>
                  </a:lnTo>
                  <a:lnTo>
                    <a:pt x="292" y="2072"/>
                  </a:lnTo>
                  <a:lnTo>
                    <a:pt x="292" y="2064"/>
                  </a:lnTo>
                  <a:lnTo>
                    <a:pt x="267" y="1955"/>
                  </a:lnTo>
                  <a:lnTo>
                    <a:pt x="234" y="1830"/>
                  </a:lnTo>
                  <a:lnTo>
                    <a:pt x="184" y="1588"/>
                  </a:lnTo>
                  <a:lnTo>
                    <a:pt x="150" y="1446"/>
                  </a:lnTo>
                  <a:lnTo>
                    <a:pt x="125" y="1346"/>
                  </a:lnTo>
                  <a:lnTo>
                    <a:pt x="100" y="1220"/>
                  </a:lnTo>
                  <a:lnTo>
                    <a:pt x="75" y="1095"/>
                  </a:lnTo>
                  <a:lnTo>
                    <a:pt x="50" y="978"/>
                  </a:lnTo>
                  <a:lnTo>
                    <a:pt x="42" y="936"/>
                  </a:lnTo>
                  <a:lnTo>
                    <a:pt x="33" y="853"/>
                  </a:lnTo>
                  <a:lnTo>
                    <a:pt x="17" y="727"/>
                  </a:lnTo>
                  <a:lnTo>
                    <a:pt x="17" y="711"/>
                  </a:lnTo>
                  <a:lnTo>
                    <a:pt x="0" y="602"/>
                  </a:lnTo>
                  <a:lnTo>
                    <a:pt x="0" y="552"/>
                  </a:lnTo>
                  <a:lnTo>
                    <a:pt x="8" y="494"/>
                  </a:lnTo>
                  <a:lnTo>
                    <a:pt x="17" y="468"/>
                  </a:lnTo>
                  <a:lnTo>
                    <a:pt x="25" y="418"/>
                  </a:lnTo>
                  <a:lnTo>
                    <a:pt x="59" y="335"/>
                  </a:lnTo>
                  <a:lnTo>
                    <a:pt x="75" y="276"/>
                  </a:lnTo>
                  <a:lnTo>
                    <a:pt x="75" y="276"/>
                  </a:lnTo>
                  <a:lnTo>
                    <a:pt x="100" y="209"/>
                  </a:lnTo>
                  <a:lnTo>
                    <a:pt x="125" y="143"/>
                  </a:lnTo>
                  <a:lnTo>
                    <a:pt x="142" y="84"/>
                  </a:lnTo>
                  <a:lnTo>
                    <a:pt x="142" y="76"/>
                  </a:lnTo>
                  <a:lnTo>
                    <a:pt x="2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321;p14">
              <a:extLst>
                <a:ext uri="{FF2B5EF4-FFF2-40B4-BE49-F238E27FC236}">
                  <a16:creationId xmlns:a16="http://schemas.microsoft.com/office/drawing/2014/main" id="{E976AE40-11AA-D4A6-7720-0DFF581ED604}"/>
                </a:ext>
              </a:extLst>
            </p:cNvPr>
            <p:cNvSpPr/>
            <p:nvPr/>
          </p:nvSpPr>
          <p:spPr>
            <a:xfrm>
              <a:off x="8843668" y="3295317"/>
              <a:ext cx="54408" cy="115426"/>
            </a:xfrm>
            <a:custGeom>
              <a:avLst/>
              <a:gdLst/>
              <a:ahLst/>
              <a:cxnLst/>
              <a:rect l="l" t="t" r="r" b="b"/>
              <a:pathLst>
                <a:path w="1103" h="2340" extrusionOk="0">
                  <a:moveTo>
                    <a:pt x="368" y="68"/>
                  </a:moveTo>
                  <a:lnTo>
                    <a:pt x="393" y="93"/>
                  </a:lnTo>
                  <a:lnTo>
                    <a:pt x="435" y="143"/>
                  </a:lnTo>
                  <a:lnTo>
                    <a:pt x="485" y="210"/>
                  </a:lnTo>
                  <a:lnTo>
                    <a:pt x="501" y="226"/>
                  </a:lnTo>
                  <a:lnTo>
                    <a:pt x="577" y="469"/>
                  </a:lnTo>
                  <a:lnTo>
                    <a:pt x="668" y="736"/>
                  </a:lnTo>
                  <a:lnTo>
                    <a:pt x="760" y="1003"/>
                  </a:lnTo>
                  <a:lnTo>
                    <a:pt x="852" y="1271"/>
                  </a:lnTo>
                  <a:lnTo>
                    <a:pt x="936" y="1530"/>
                  </a:lnTo>
                  <a:lnTo>
                    <a:pt x="1019" y="1797"/>
                  </a:lnTo>
                  <a:lnTo>
                    <a:pt x="1103" y="2056"/>
                  </a:lnTo>
                  <a:lnTo>
                    <a:pt x="1103" y="2064"/>
                  </a:lnTo>
                  <a:lnTo>
                    <a:pt x="978" y="2340"/>
                  </a:lnTo>
                  <a:lnTo>
                    <a:pt x="702" y="2206"/>
                  </a:lnTo>
                  <a:lnTo>
                    <a:pt x="702" y="2198"/>
                  </a:lnTo>
                  <a:lnTo>
                    <a:pt x="602" y="1947"/>
                  </a:lnTo>
                  <a:lnTo>
                    <a:pt x="501" y="1688"/>
                  </a:lnTo>
                  <a:lnTo>
                    <a:pt x="401" y="1429"/>
                  </a:lnTo>
                  <a:lnTo>
                    <a:pt x="301" y="1162"/>
                  </a:lnTo>
                  <a:lnTo>
                    <a:pt x="201" y="903"/>
                  </a:lnTo>
                  <a:lnTo>
                    <a:pt x="92" y="644"/>
                  </a:lnTo>
                  <a:lnTo>
                    <a:pt x="0" y="402"/>
                  </a:lnTo>
                  <a:lnTo>
                    <a:pt x="0" y="377"/>
                  </a:lnTo>
                  <a:lnTo>
                    <a:pt x="0" y="302"/>
                  </a:lnTo>
                  <a:lnTo>
                    <a:pt x="0" y="193"/>
                  </a:lnTo>
                  <a:lnTo>
                    <a:pt x="84" y="51"/>
                  </a:lnTo>
                  <a:lnTo>
                    <a:pt x="20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322;p14">
              <a:extLst>
                <a:ext uri="{FF2B5EF4-FFF2-40B4-BE49-F238E27FC236}">
                  <a16:creationId xmlns:a16="http://schemas.microsoft.com/office/drawing/2014/main" id="{E4EB8398-726C-8B11-C4C3-8D329ADE62BA}"/>
                </a:ext>
              </a:extLst>
            </p:cNvPr>
            <p:cNvSpPr/>
            <p:nvPr/>
          </p:nvSpPr>
          <p:spPr>
            <a:xfrm>
              <a:off x="8551501" y="3481183"/>
              <a:ext cx="59390" cy="86570"/>
            </a:xfrm>
            <a:custGeom>
              <a:avLst/>
              <a:gdLst/>
              <a:ahLst/>
              <a:cxnLst/>
              <a:rect l="l" t="t" r="r" b="b"/>
              <a:pathLst>
                <a:path w="1204" h="1755" extrusionOk="0">
                  <a:moveTo>
                    <a:pt x="125" y="51"/>
                  </a:moveTo>
                  <a:lnTo>
                    <a:pt x="125" y="51"/>
                  </a:lnTo>
                  <a:lnTo>
                    <a:pt x="167" y="84"/>
                  </a:lnTo>
                  <a:lnTo>
                    <a:pt x="209" y="117"/>
                  </a:lnTo>
                  <a:lnTo>
                    <a:pt x="251" y="159"/>
                  </a:lnTo>
                  <a:lnTo>
                    <a:pt x="251" y="159"/>
                  </a:lnTo>
                  <a:lnTo>
                    <a:pt x="301" y="193"/>
                  </a:lnTo>
                  <a:lnTo>
                    <a:pt x="343" y="234"/>
                  </a:lnTo>
                  <a:lnTo>
                    <a:pt x="343" y="234"/>
                  </a:lnTo>
                  <a:lnTo>
                    <a:pt x="384" y="276"/>
                  </a:lnTo>
                  <a:lnTo>
                    <a:pt x="418" y="301"/>
                  </a:lnTo>
                  <a:lnTo>
                    <a:pt x="451" y="360"/>
                  </a:lnTo>
                  <a:lnTo>
                    <a:pt x="518" y="452"/>
                  </a:lnTo>
                  <a:lnTo>
                    <a:pt x="577" y="543"/>
                  </a:lnTo>
                  <a:lnTo>
                    <a:pt x="610" y="585"/>
                  </a:lnTo>
                  <a:lnTo>
                    <a:pt x="643" y="635"/>
                  </a:lnTo>
                  <a:lnTo>
                    <a:pt x="702" y="719"/>
                  </a:lnTo>
                  <a:lnTo>
                    <a:pt x="760" y="811"/>
                  </a:lnTo>
                  <a:lnTo>
                    <a:pt x="827" y="903"/>
                  </a:lnTo>
                  <a:lnTo>
                    <a:pt x="869" y="970"/>
                  </a:lnTo>
                  <a:lnTo>
                    <a:pt x="886" y="995"/>
                  </a:lnTo>
                  <a:lnTo>
                    <a:pt x="952" y="1086"/>
                  </a:lnTo>
                  <a:lnTo>
                    <a:pt x="1011" y="1178"/>
                  </a:lnTo>
                  <a:lnTo>
                    <a:pt x="1078" y="1270"/>
                  </a:lnTo>
                  <a:lnTo>
                    <a:pt x="1145" y="1354"/>
                  </a:lnTo>
                  <a:lnTo>
                    <a:pt x="1203" y="1437"/>
                  </a:lnTo>
                  <a:lnTo>
                    <a:pt x="1203" y="1446"/>
                  </a:lnTo>
                  <a:lnTo>
                    <a:pt x="1153" y="1755"/>
                  </a:lnTo>
                  <a:lnTo>
                    <a:pt x="852" y="1705"/>
                  </a:lnTo>
                  <a:lnTo>
                    <a:pt x="844" y="1696"/>
                  </a:lnTo>
                  <a:lnTo>
                    <a:pt x="785" y="1613"/>
                  </a:lnTo>
                  <a:lnTo>
                    <a:pt x="719" y="1521"/>
                  </a:lnTo>
                  <a:lnTo>
                    <a:pt x="652" y="1429"/>
                  </a:lnTo>
                  <a:lnTo>
                    <a:pt x="585" y="1337"/>
                  </a:lnTo>
                  <a:lnTo>
                    <a:pt x="526" y="1237"/>
                  </a:lnTo>
                  <a:lnTo>
                    <a:pt x="501" y="1212"/>
                  </a:lnTo>
                  <a:lnTo>
                    <a:pt x="460" y="1145"/>
                  </a:lnTo>
                  <a:lnTo>
                    <a:pt x="401" y="1053"/>
                  </a:lnTo>
                  <a:lnTo>
                    <a:pt x="334" y="953"/>
                  </a:lnTo>
                  <a:lnTo>
                    <a:pt x="276" y="861"/>
                  </a:lnTo>
                  <a:lnTo>
                    <a:pt x="251" y="802"/>
                  </a:lnTo>
                  <a:lnTo>
                    <a:pt x="226" y="761"/>
                  </a:lnTo>
                  <a:lnTo>
                    <a:pt x="167" y="660"/>
                  </a:lnTo>
                  <a:lnTo>
                    <a:pt x="109" y="552"/>
                  </a:lnTo>
                  <a:lnTo>
                    <a:pt x="75" y="485"/>
                  </a:lnTo>
                  <a:lnTo>
                    <a:pt x="67" y="443"/>
                  </a:lnTo>
                  <a:lnTo>
                    <a:pt x="50" y="393"/>
                  </a:lnTo>
                  <a:lnTo>
                    <a:pt x="50" y="393"/>
                  </a:lnTo>
                  <a:lnTo>
                    <a:pt x="42" y="335"/>
                  </a:lnTo>
                  <a:lnTo>
                    <a:pt x="34" y="268"/>
                  </a:lnTo>
                  <a:lnTo>
                    <a:pt x="34" y="268"/>
                  </a:lnTo>
                  <a:lnTo>
                    <a:pt x="25" y="209"/>
                  </a:lnTo>
                  <a:lnTo>
                    <a:pt x="17" y="151"/>
                  </a:lnTo>
                  <a:lnTo>
                    <a:pt x="0" y="101"/>
                  </a:lnTo>
                  <a:lnTo>
                    <a:pt x="0" y="92"/>
                  </a:lnTo>
                  <a:lnTo>
                    <a:pt x="25"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323;p14">
              <a:extLst>
                <a:ext uri="{FF2B5EF4-FFF2-40B4-BE49-F238E27FC236}">
                  <a16:creationId xmlns:a16="http://schemas.microsoft.com/office/drawing/2014/main" id="{0FD12FC3-B6F4-CE59-88E5-4BBFB7BA9E12}"/>
                </a:ext>
              </a:extLst>
            </p:cNvPr>
            <p:cNvSpPr/>
            <p:nvPr/>
          </p:nvSpPr>
          <p:spPr>
            <a:xfrm>
              <a:off x="8371012" y="3699605"/>
              <a:ext cx="79565" cy="93180"/>
            </a:xfrm>
            <a:custGeom>
              <a:avLst/>
              <a:gdLst/>
              <a:ahLst/>
              <a:cxnLst/>
              <a:rect l="l" t="t" r="r" b="b"/>
              <a:pathLst>
                <a:path w="1613" h="1889" extrusionOk="0">
                  <a:moveTo>
                    <a:pt x="92" y="8"/>
                  </a:moveTo>
                  <a:lnTo>
                    <a:pt x="100" y="8"/>
                  </a:lnTo>
                  <a:lnTo>
                    <a:pt x="292" y="117"/>
                  </a:lnTo>
                  <a:lnTo>
                    <a:pt x="434" y="184"/>
                  </a:lnTo>
                  <a:lnTo>
                    <a:pt x="501" y="226"/>
                  </a:lnTo>
                  <a:lnTo>
                    <a:pt x="551" y="259"/>
                  </a:lnTo>
                  <a:lnTo>
                    <a:pt x="585" y="292"/>
                  </a:lnTo>
                  <a:lnTo>
                    <a:pt x="668" y="384"/>
                  </a:lnTo>
                  <a:lnTo>
                    <a:pt x="827" y="560"/>
                  </a:lnTo>
                  <a:lnTo>
                    <a:pt x="927" y="685"/>
                  </a:lnTo>
                  <a:lnTo>
                    <a:pt x="1111" y="894"/>
                  </a:lnTo>
                  <a:lnTo>
                    <a:pt x="1178" y="978"/>
                  </a:lnTo>
                  <a:lnTo>
                    <a:pt x="1278" y="1094"/>
                  </a:lnTo>
                  <a:lnTo>
                    <a:pt x="1445" y="1303"/>
                  </a:lnTo>
                  <a:lnTo>
                    <a:pt x="1604" y="1504"/>
                  </a:lnTo>
                  <a:lnTo>
                    <a:pt x="1612" y="1512"/>
                  </a:lnTo>
                  <a:lnTo>
                    <a:pt x="1587" y="1888"/>
                  </a:lnTo>
                  <a:lnTo>
                    <a:pt x="1203" y="1855"/>
                  </a:lnTo>
                  <a:lnTo>
                    <a:pt x="1195" y="1846"/>
                  </a:lnTo>
                  <a:lnTo>
                    <a:pt x="1028" y="1654"/>
                  </a:lnTo>
                  <a:lnTo>
                    <a:pt x="852" y="1454"/>
                  </a:lnTo>
                  <a:lnTo>
                    <a:pt x="752" y="1337"/>
                  </a:lnTo>
                  <a:lnTo>
                    <a:pt x="677" y="1253"/>
                  </a:lnTo>
                  <a:lnTo>
                    <a:pt x="510" y="1044"/>
                  </a:lnTo>
                  <a:lnTo>
                    <a:pt x="409" y="919"/>
                  </a:lnTo>
                  <a:lnTo>
                    <a:pt x="259" y="735"/>
                  </a:lnTo>
                  <a:lnTo>
                    <a:pt x="184" y="627"/>
                  </a:lnTo>
                  <a:lnTo>
                    <a:pt x="159" y="593"/>
                  </a:lnTo>
                  <a:lnTo>
                    <a:pt x="134" y="535"/>
                  </a:lnTo>
                  <a:lnTo>
                    <a:pt x="109" y="468"/>
                  </a:lnTo>
                  <a:lnTo>
                    <a:pt x="67" y="309"/>
                  </a:lnTo>
                  <a:lnTo>
                    <a:pt x="0" y="100"/>
                  </a:lnTo>
                  <a:lnTo>
                    <a:pt x="0" y="92"/>
                  </a:lnTo>
                  <a:lnTo>
                    <a:pt x="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324;p14">
              <a:extLst>
                <a:ext uri="{FF2B5EF4-FFF2-40B4-BE49-F238E27FC236}">
                  <a16:creationId xmlns:a16="http://schemas.microsoft.com/office/drawing/2014/main" id="{DC7FD6DD-150A-DB17-D816-26DA480ABDCD}"/>
                </a:ext>
              </a:extLst>
            </p:cNvPr>
            <p:cNvSpPr/>
            <p:nvPr/>
          </p:nvSpPr>
          <p:spPr>
            <a:xfrm>
              <a:off x="8094877" y="3749031"/>
              <a:ext cx="92390" cy="88247"/>
            </a:xfrm>
            <a:custGeom>
              <a:avLst/>
              <a:gdLst/>
              <a:ahLst/>
              <a:cxnLst/>
              <a:rect l="l" t="t" r="r" b="b"/>
              <a:pathLst>
                <a:path w="1873" h="1789" extrusionOk="0">
                  <a:moveTo>
                    <a:pt x="226" y="17"/>
                  </a:moveTo>
                  <a:lnTo>
                    <a:pt x="260" y="26"/>
                  </a:lnTo>
                  <a:lnTo>
                    <a:pt x="302" y="34"/>
                  </a:lnTo>
                  <a:lnTo>
                    <a:pt x="335" y="42"/>
                  </a:lnTo>
                  <a:lnTo>
                    <a:pt x="377" y="51"/>
                  </a:lnTo>
                  <a:lnTo>
                    <a:pt x="393" y="51"/>
                  </a:lnTo>
                  <a:lnTo>
                    <a:pt x="410" y="67"/>
                  </a:lnTo>
                  <a:lnTo>
                    <a:pt x="444" y="84"/>
                  </a:lnTo>
                  <a:lnTo>
                    <a:pt x="477" y="109"/>
                  </a:lnTo>
                  <a:lnTo>
                    <a:pt x="535" y="151"/>
                  </a:lnTo>
                  <a:lnTo>
                    <a:pt x="594" y="201"/>
                  </a:lnTo>
                  <a:lnTo>
                    <a:pt x="652" y="243"/>
                  </a:lnTo>
                  <a:lnTo>
                    <a:pt x="711" y="293"/>
                  </a:lnTo>
                  <a:lnTo>
                    <a:pt x="769" y="343"/>
                  </a:lnTo>
                  <a:lnTo>
                    <a:pt x="828" y="393"/>
                  </a:lnTo>
                  <a:lnTo>
                    <a:pt x="886" y="435"/>
                  </a:lnTo>
                  <a:lnTo>
                    <a:pt x="936" y="485"/>
                  </a:lnTo>
                  <a:lnTo>
                    <a:pt x="995" y="535"/>
                  </a:lnTo>
                  <a:lnTo>
                    <a:pt x="1045" y="594"/>
                  </a:lnTo>
                  <a:lnTo>
                    <a:pt x="1104" y="644"/>
                  </a:lnTo>
                  <a:lnTo>
                    <a:pt x="1154" y="694"/>
                  </a:lnTo>
                  <a:lnTo>
                    <a:pt x="1204" y="744"/>
                  </a:lnTo>
                  <a:lnTo>
                    <a:pt x="1254" y="803"/>
                  </a:lnTo>
                  <a:lnTo>
                    <a:pt x="1296" y="844"/>
                  </a:lnTo>
                  <a:lnTo>
                    <a:pt x="1304" y="853"/>
                  </a:lnTo>
                  <a:lnTo>
                    <a:pt x="1354" y="911"/>
                  </a:lnTo>
                  <a:lnTo>
                    <a:pt x="1404" y="961"/>
                  </a:lnTo>
                  <a:lnTo>
                    <a:pt x="1454" y="1020"/>
                  </a:lnTo>
                  <a:lnTo>
                    <a:pt x="1505" y="1078"/>
                  </a:lnTo>
                  <a:lnTo>
                    <a:pt x="1546" y="1128"/>
                  </a:lnTo>
                  <a:lnTo>
                    <a:pt x="1596" y="1187"/>
                  </a:lnTo>
                  <a:lnTo>
                    <a:pt x="1647" y="1245"/>
                  </a:lnTo>
                  <a:lnTo>
                    <a:pt x="1688" y="1304"/>
                  </a:lnTo>
                  <a:lnTo>
                    <a:pt x="1738" y="1362"/>
                  </a:lnTo>
                  <a:lnTo>
                    <a:pt x="1780" y="1421"/>
                  </a:lnTo>
                  <a:lnTo>
                    <a:pt x="1822" y="1479"/>
                  </a:lnTo>
                  <a:lnTo>
                    <a:pt x="1864" y="1529"/>
                  </a:lnTo>
                  <a:lnTo>
                    <a:pt x="1872" y="1538"/>
                  </a:lnTo>
                  <a:lnTo>
                    <a:pt x="1847" y="1788"/>
                  </a:lnTo>
                  <a:lnTo>
                    <a:pt x="1596" y="1763"/>
                  </a:lnTo>
                  <a:lnTo>
                    <a:pt x="1588" y="1755"/>
                  </a:lnTo>
                  <a:lnTo>
                    <a:pt x="1546" y="1705"/>
                  </a:lnTo>
                  <a:lnTo>
                    <a:pt x="1496" y="1655"/>
                  </a:lnTo>
                  <a:lnTo>
                    <a:pt x="1454" y="1596"/>
                  </a:lnTo>
                  <a:lnTo>
                    <a:pt x="1404" y="1546"/>
                  </a:lnTo>
                  <a:lnTo>
                    <a:pt x="1354" y="1496"/>
                  </a:lnTo>
                  <a:lnTo>
                    <a:pt x="1312" y="1437"/>
                  </a:lnTo>
                  <a:lnTo>
                    <a:pt x="1262" y="1387"/>
                  </a:lnTo>
                  <a:lnTo>
                    <a:pt x="1212" y="1337"/>
                  </a:lnTo>
                  <a:lnTo>
                    <a:pt x="1162" y="1287"/>
                  </a:lnTo>
                  <a:lnTo>
                    <a:pt x="1112" y="1237"/>
                  </a:lnTo>
                  <a:lnTo>
                    <a:pt x="1062" y="1187"/>
                  </a:lnTo>
                  <a:lnTo>
                    <a:pt x="1012" y="1145"/>
                  </a:lnTo>
                  <a:lnTo>
                    <a:pt x="1003" y="1137"/>
                  </a:lnTo>
                  <a:lnTo>
                    <a:pt x="962" y="1095"/>
                  </a:lnTo>
                  <a:lnTo>
                    <a:pt x="911" y="1045"/>
                  </a:lnTo>
                  <a:lnTo>
                    <a:pt x="861" y="1003"/>
                  </a:lnTo>
                  <a:lnTo>
                    <a:pt x="811" y="953"/>
                  </a:lnTo>
                  <a:lnTo>
                    <a:pt x="753" y="911"/>
                  </a:lnTo>
                  <a:lnTo>
                    <a:pt x="703" y="869"/>
                  </a:lnTo>
                  <a:lnTo>
                    <a:pt x="652" y="819"/>
                  </a:lnTo>
                  <a:lnTo>
                    <a:pt x="594" y="777"/>
                  </a:lnTo>
                  <a:lnTo>
                    <a:pt x="544" y="736"/>
                  </a:lnTo>
                  <a:lnTo>
                    <a:pt x="485" y="694"/>
                  </a:lnTo>
                  <a:lnTo>
                    <a:pt x="435" y="652"/>
                  </a:lnTo>
                  <a:lnTo>
                    <a:pt x="377" y="619"/>
                  </a:lnTo>
                  <a:lnTo>
                    <a:pt x="318" y="577"/>
                  </a:lnTo>
                  <a:lnTo>
                    <a:pt x="268" y="535"/>
                  </a:lnTo>
                  <a:lnTo>
                    <a:pt x="210" y="502"/>
                  </a:lnTo>
                  <a:lnTo>
                    <a:pt x="176" y="485"/>
                  </a:lnTo>
                  <a:lnTo>
                    <a:pt x="151" y="468"/>
                  </a:lnTo>
                  <a:lnTo>
                    <a:pt x="126" y="452"/>
                  </a:lnTo>
                  <a:lnTo>
                    <a:pt x="126" y="443"/>
                  </a:lnTo>
                  <a:lnTo>
                    <a:pt x="101" y="418"/>
                  </a:lnTo>
                  <a:lnTo>
                    <a:pt x="76" y="385"/>
                  </a:lnTo>
                  <a:lnTo>
                    <a:pt x="51" y="360"/>
                  </a:lnTo>
                  <a:lnTo>
                    <a:pt x="26" y="326"/>
                  </a:lnTo>
                  <a:lnTo>
                    <a:pt x="18" y="318"/>
                  </a:lnTo>
                  <a:lnTo>
                    <a:pt x="18" y="285"/>
                  </a:lnTo>
                  <a:lnTo>
                    <a:pt x="9" y="226"/>
                  </a:lnTo>
                  <a:lnTo>
                    <a:pt x="1" y="168"/>
                  </a:lnTo>
                  <a:lnTo>
                    <a:pt x="68" y="59"/>
                  </a:lnTo>
                  <a:lnTo>
                    <a:pt x="118" y="42"/>
                  </a:lnTo>
                  <a:lnTo>
                    <a:pt x="176" y="17"/>
                  </a:lnTo>
                  <a:lnTo>
                    <a:pt x="2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325;p14">
              <a:extLst>
                <a:ext uri="{FF2B5EF4-FFF2-40B4-BE49-F238E27FC236}">
                  <a16:creationId xmlns:a16="http://schemas.microsoft.com/office/drawing/2014/main" id="{CA2BD258-1904-81E7-BBE5-675D0C2EDBC7}"/>
                </a:ext>
              </a:extLst>
            </p:cNvPr>
            <p:cNvSpPr/>
            <p:nvPr/>
          </p:nvSpPr>
          <p:spPr>
            <a:xfrm>
              <a:off x="7905311" y="3874718"/>
              <a:ext cx="97718" cy="85337"/>
            </a:xfrm>
            <a:custGeom>
              <a:avLst/>
              <a:gdLst/>
              <a:ahLst/>
              <a:cxnLst/>
              <a:rect l="l" t="t" r="r" b="b"/>
              <a:pathLst>
                <a:path w="1981" h="1730" extrusionOk="0">
                  <a:moveTo>
                    <a:pt x="126" y="9"/>
                  </a:moveTo>
                  <a:lnTo>
                    <a:pt x="176" y="17"/>
                  </a:lnTo>
                  <a:lnTo>
                    <a:pt x="252" y="17"/>
                  </a:lnTo>
                  <a:lnTo>
                    <a:pt x="268" y="26"/>
                  </a:lnTo>
                  <a:lnTo>
                    <a:pt x="293" y="51"/>
                  </a:lnTo>
                  <a:lnTo>
                    <a:pt x="327" y="67"/>
                  </a:lnTo>
                  <a:lnTo>
                    <a:pt x="360" y="92"/>
                  </a:lnTo>
                  <a:lnTo>
                    <a:pt x="385" y="109"/>
                  </a:lnTo>
                  <a:lnTo>
                    <a:pt x="410" y="134"/>
                  </a:lnTo>
                  <a:lnTo>
                    <a:pt x="435" y="159"/>
                  </a:lnTo>
                  <a:lnTo>
                    <a:pt x="460" y="184"/>
                  </a:lnTo>
                  <a:lnTo>
                    <a:pt x="502" y="234"/>
                  </a:lnTo>
                  <a:lnTo>
                    <a:pt x="552" y="285"/>
                  </a:lnTo>
                  <a:lnTo>
                    <a:pt x="602" y="335"/>
                  </a:lnTo>
                  <a:lnTo>
                    <a:pt x="653" y="385"/>
                  </a:lnTo>
                  <a:lnTo>
                    <a:pt x="703" y="427"/>
                  </a:lnTo>
                  <a:lnTo>
                    <a:pt x="753" y="477"/>
                  </a:lnTo>
                  <a:lnTo>
                    <a:pt x="811" y="527"/>
                  </a:lnTo>
                  <a:lnTo>
                    <a:pt x="861" y="569"/>
                  </a:lnTo>
                  <a:lnTo>
                    <a:pt x="912" y="619"/>
                  </a:lnTo>
                  <a:lnTo>
                    <a:pt x="970" y="661"/>
                  </a:lnTo>
                  <a:lnTo>
                    <a:pt x="1020" y="711"/>
                  </a:lnTo>
                  <a:lnTo>
                    <a:pt x="1079" y="752"/>
                  </a:lnTo>
                  <a:lnTo>
                    <a:pt x="1137" y="794"/>
                  </a:lnTo>
                  <a:lnTo>
                    <a:pt x="1187" y="844"/>
                  </a:lnTo>
                  <a:lnTo>
                    <a:pt x="1229" y="869"/>
                  </a:lnTo>
                  <a:lnTo>
                    <a:pt x="1246" y="886"/>
                  </a:lnTo>
                  <a:lnTo>
                    <a:pt x="1304" y="928"/>
                  </a:lnTo>
                  <a:lnTo>
                    <a:pt x="1363" y="970"/>
                  </a:lnTo>
                  <a:lnTo>
                    <a:pt x="1421" y="1011"/>
                  </a:lnTo>
                  <a:lnTo>
                    <a:pt x="1471" y="1062"/>
                  </a:lnTo>
                  <a:lnTo>
                    <a:pt x="1588" y="1145"/>
                  </a:lnTo>
                  <a:lnTo>
                    <a:pt x="1705" y="1229"/>
                  </a:lnTo>
                  <a:lnTo>
                    <a:pt x="1931" y="1396"/>
                  </a:lnTo>
                  <a:lnTo>
                    <a:pt x="1939" y="1396"/>
                  </a:lnTo>
                  <a:lnTo>
                    <a:pt x="1981" y="1680"/>
                  </a:lnTo>
                  <a:lnTo>
                    <a:pt x="1697" y="1730"/>
                  </a:lnTo>
                  <a:lnTo>
                    <a:pt x="1688" y="1721"/>
                  </a:lnTo>
                  <a:lnTo>
                    <a:pt x="1463" y="1554"/>
                  </a:lnTo>
                  <a:lnTo>
                    <a:pt x="1346" y="1471"/>
                  </a:lnTo>
                  <a:lnTo>
                    <a:pt x="1229" y="1387"/>
                  </a:lnTo>
                  <a:lnTo>
                    <a:pt x="1171" y="1346"/>
                  </a:lnTo>
                  <a:lnTo>
                    <a:pt x="1112" y="1295"/>
                  </a:lnTo>
                  <a:lnTo>
                    <a:pt x="1054" y="1254"/>
                  </a:lnTo>
                  <a:lnTo>
                    <a:pt x="995" y="1212"/>
                  </a:lnTo>
                  <a:lnTo>
                    <a:pt x="970" y="1195"/>
                  </a:lnTo>
                  <a:lnTo>
                    <a:pt x="937" y="1162"/>
                  </a:lnTo>
                  <a:lnTo>
                    <a:pt x="878" y="1120"/>
                  </a:lnTo>
                  <a:lnTo>
                    <a:pt x="820" y="1070"/>
                  </a:lnTo>
                  <a:lnTo>
                    <a:pt x="761" y="1020"/>
                  </a:lnTo>
                  <a:lnTo>
                    <a:pt x="703" y="978"/>
                  </a:lnTo>
                  <a:lnTo>
                    <a:pt x="644" y="928"/>
                  </a:lnTo>
                  <a:lnTo>
                    <a:pt x="594" y="878"/>
                  </a:lnTo>
                  <a:lnTo>
                    <a:pt x="536" y="828"/>
                  </a:lnTo>
                  <a:lnTo>
                    <a:pt x="477" y="777"/>
                  </a:lnTo>
                  <a:lnTo>
                    <a:pt x="427" y="727"/>
                  </a:lnTo>
                  <a:lnTo>
                    <a:pt x="369" y="677"/>
                  </a:lnTo>
                  <a:lnTo>
                    <a:pt x="318" y="627"/>
                  </a:lnTo>
                  <a:lnTo>
                    <a:pt x="260" y="569"/>
                  </a:lnTo>
                  <a:lnTo>
                    <a:pt x="210" y="519"/>
                  </a:lnTo>
                  <a:lnTo>
                    <a:pt x="160" y="460"/>
                  </a:lnTo>
                  <a:lnTo>
                    <a:pt x="135" y="435"/>
                  </a:lnTo>
                  <a:lnTo>
                    <a:pt x="110" y="410"/>
                  </a:lnTo>
                  <a:lnTo>
                    <a:pt x="84" y="376"/>
                  </a:lnTo>
                  <a:lnTo>
                    <a:pt x="84" y="376"/>
                  </a:lnTo>
                  <a:lnTo>
                    <a:pt x="68" y="343"/>
                  </a:lnTo>
                  <a:lnTo>
                    <a:pt x="51" y="310"/>
                  </a:lnTo>
                  <a:lnTo>
                    <a:pt x="34" y="276"/>
                  </a:lnTo>
                  <a:lnTo>
                    <a:pt x="18" y="243"/>
                  </a:lnTo>
                  <a:lnTo>
                    <a:pt x="1" y="218"/>
                  </a:lnTo>
                  <a:lnTo>
                    <a:pt x="1" y="201"/>
                  </a:lnTo>
                  <a:lnTo>
                    <a:pt x="9" y="143"/>
                  </a:lnTo>
                  <a:lnTo>
                    <a:pt x="9" y="92"/>
                  </a:lnTo>
                  <a:lnTo>
                    <a:pt x="2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326;p14">
              <a:extLst>
                <a:ext uri="{FF2B5EF4-FFF2-40B4-BE49-F238E27FC236}">
                  <a16:creationId xmlns:a16="http://schemas.microsoft.com/office/drawing/2014/main" id="{17E96B19-8D8B-16F7-0A13-40160CBF0D4F}"/>
                </a:ext>
              </a:extLst>
            </p:cNvPr>
            <p:cNvSpPr/>
            <p:nvPr/>
          </p:nvSpPr>
          <p:spPr>
            <a:xfrm>
              <a:off x="7774297" y="3977319"/>
              <a:ext cx="77494" cy="82081"/>
            </a:xfrm>
            <a:custGeom>
              <a:avLst/>
              <a:gdLst/>
              <a:ahLst/>
              <a:cxnLst/>
              <a:rect l="l" t="t" r="r" b="b"/>
              <a:pathLst>
                <a:path w="1571" h="1664" extrusionOk="0">
                  <a:moveTo>
                    <a:pt x="117" y="26"/>
                  </a:moveTo>
                  <a:lnTo>
                    <a:pt x="117" y="26"/>
                  </a:lnTo>
                  <a:lnTo>
                    <a:pt x="142" y="51"/>
                  </a:lnTo>
                  <a:lnTo>
                    <a:pt x="167" y="68"/>
                  </a:lnTo>
                  <a:lnTo>
                    <a:pt x="193" y="93"/>
                  </a:lnTo>
                  <a:lnTo>
                    <a:pt x="218" y="109"/>
                  </a:lnTo>
                  <a:lnTo>
                    <a:pt x="243" y="134"/>
                  </a:lnTo>
                  <a:lnTo>
                    <a:pt x="268" y="151"/>
                  </a:lnTo>
                  <a:lnTo>
                    <a:pt x="276" y="151"/>
                  </a:lnTo>
                  <a:lnTo>
                    <a:pt x="301" y="168"/>
                  </a:lnTo>
                  <a:lnTo>
                    <a:pt x="326" y="184"/>
                  </a:lnTo>
                  <a:lnTo>
                    <a:pt x="351" y="201"/>
                  </a:lnTo>
                  <a:lnTo>
                    <a:pt x="376" y="218"/>
                  </a:lnTo>
                  <a:lnTo>
                    <a:pt x="393" y="235"/>
                  </a:lnTo>
                  <a:lnTo>
                    <a:pt x="410" y="243"/>
                  </a:lnTo>
                  <a:lnTo>
                    <a:pt x="435" y="260"/>
                  </a:lnTo>
                  <a:lnTo>
                    <a:pt x="451" y="268"/>
                  </a:lnTo>
                  <a:lnTo>
                    <a:pt x="477" y="301"/>
                  </a:lnTo>
                  <a:lnTo>
                    <a:pt x="485" y="310"/>
                  </a:lnTo>
                  <a:lnTo>
                    <a:pt x="518" y="343"/>
                  </a:lnTo>
                  <a:lnTo>
                    <a:pt x="560" y="393"/>
                  </a:lnTo>
                  <a:lnTo>
                    <a:pt x="585" y="427"/>
                  </a:lnTo>
                  <a:lnTo>
                    <a:pt x="602" y="443"/>
                  </a:lnTo>
                  <a:lnTo>
                    <a:pt x="635" y="485"/>
                  </a:lnTo>
                  <a:lnTo>
                    <a:pt x="677" y="535"/>
                  </a:lnTo>
                  <a:lnTo>
                    <a:pt x="719" y="585"/>
                  </a:lnTo>
                  <a:lnTo>
                    <a:pt x="736" y="602"/>
                  </a:lnTo>
                  <a:lnTo>
                    <a:pt x="761" y="636"/>
                  </a:lnTo>
                  <a:lnTo>
                    <a:pt x="802" y="677"/>
                  </a:lnTo>
                  <a:lnTo>
                    <a:pt x="844" y="728"/>
                  </a:lnTo>
                  <a:lnTo>
                    <a:pt x="886" y="778"/>
                  </a:lnTo>
                  <a:lnTo>
                    <a:pt x="936" y="819"/>
                  </a:lnTo>
                  <a:lnTo>
                    <a:pt x="978" y="870"/>
                  </a:lnTo>
                  <a:lnTo>
                    <a:pt x="1020" y="920"/>
                  </a:lnTo>
                  <a:lnTo>
                    <a:pt x="1061" y="961"/>
                  </a:lnTo>
                  <a:lnTo>
                    <a:pt x="1095" y="995"/>
                  </a:lnTo>
                  <a:lnTo>
                    <a:pt x="1111" y="1012"/>
                  </a:lnTo>
                  <a:lnTo>
                    <a:pt x="1203" y="1103"/>
                  </a:lnTo>
                  <a:lnTo>
                    <a:pt x="1379" y="1296"/>
                  </a:lnTo>
                  <a:lnTo>
                    <a:pt x="1471" y="1387"/>
                  </a:lnTo>
                  <a:lnTo>
                    <a:pt x="1521" y="1438"/>
                  </a:lnTo>
                  <a:lnTo>
                    <a:pt x="1563" y="1479"/>
                  </a:lnTo>
                  <a:lnTo>
                    <a:pt x="1563" y="1488"/>
                  </a:lnTo>
                  <a:lnTo>
                    <a:pt x="1571" y="1663"/>
                  </a:lnTo>
                  <a:lnTo>
                    <a:pt x="1395" y="1663"/>
                  </a:lnTo>
                  <a:lnTo>
                    <a:pt x="1387" y="1655"/>
                  </a:lnTo>
                  <a:lnTo>
                    <a:pt x="1345" y="1621"/>
                  </a:lnTo>
                  <a:lnTo>
                    <a:pt x="1295" y="1580"/>
                  </a:lnTo>
                  <a:lnTo>
                    <a:pt x="1195" y="1496"/>
                  </a:lnTo>
                  <a:lnTo>
                    <a:pt x="986" y="1329"/>
                  </a:lnTo>
                  <a:lnTo>
                    <a:pt x="878" y="1254"/>
                  </a:lnTo>
                  <a:lnTo>
                    <a:pt x="861" y="1237"/>
                  </a:lnTo>
                  <a:lnTo>
                    <a:pt x="827" y="1212"/>
                  </a:lnTo>
                  <a:lnTo>
                    <a:pt x="777" y="1162"/>
                  </a:lnTo>
                  <a:lnTo>
                    <a:pt x="727" y="1120"/>
                  </a:lnTo>
                  <a:lnTo>
                    <a:pt x="677" y="1078"/>
                  </a:lnTo>
                  <a:lnTo>
                    <a:pt x="627" y="1037"/>
                  </a:lnTo>
                  <a:lnTo>
                    <a:pt x="577" y="995"/>
                  </a:lnTo>
                  <a:lnTo>
                    <a:pt x="527" y="945"/>
                  </a:lnTo>
                  <a:lnTo>
                    <a:pt x="477" y="903"/>
                  </a:lnTo>
                  <a:lnTo>
                    <a:pt x="435" y="870"/>
                  </a:lnTo>
                  <a:lnTo>
                    <a:pt x="426" y="853"/>
                  </a:lnTo>
                  <a:lnTo>
                    <a:pt x="376" y="811"/>
                  </a:lnTo>
                  <a:lnTo>
                    <a:pt x="326" y="761"/>
                  </a:lnTo>
                  <a:lnTo>
                    <a:pt x="276" y="711"/>
                  </a:lnTo>
                  <a:lnTo>
                    <a:pt x="268" y="702"/>
                  </a:lnTo>
                  <a:lnTo>
                    <a:pt x="234" y="661"/>
                  </a:lnTo>
                  <a:lnTo>
                    <a:pt x="193" y="611"/>
                  </a:lnTo>
                  <a:lnTo>
                    <a:pt x="159" y="560"/>
                  </a:lnTo>
                  <a:lnTo>
                    <a:pt x="151" y="552"/>
                  </a:lnTo>
                  <a:lnTo>
                    <a:pt x="126" y="510"/>
                  </a:lnTo>
                  <a:lnTo>
                    <a:pt x="117" y="494"/>
                  </a:lnTo>
                  <a:lnTo>
                    <a:pt x="101" y="460"/>
                  </a:lnTo>
                  <a:lnTo>
                    <a:pt x="101" y="452"/>
                  </a:lnTo>
                  <a:lnTo>
                    <a:pt x="92" y="427"/>
                  </a:lnTo>
                  <a:lnTo>
                    <a:pt x="76" y="393"/>
                  </a:lnTo>
                  <a:lnTo>
                    <a:pt x="67" y="360"/>
                  </a:lnTo>
                  <a:lnTo>
                    <a:pt x="59" y="327"/>
                  </a:lnTo>
                  <a:lnTo>
                    <a:pt x="50" y="301"/>
                  </a:lnTo>
                  <a:lnTo>
                    <a:pt x="50" y="293"/>
                  </a:lnTo>
                  <a:lnTo>
                    <a:pt x="50" y="268"/>
                  </a:lnTo>
                  <a:lnTo>
                    <a:pt x="42" y="226"/>
                  </a:lnTo>
                  <a:lnTo>
                    <a:pt x="34" y="193"/>
                  </a:lnTo>
                  <a:lnTo>
                    <a:pt x="17" y="159"/>
                  </a:lnTo>
                  <a:lnTo>
                    <a:pt x="9" y="126"/>
                  </a:lnTo>
                  <a:lnTo>
                    <a:pt x="0" y="101"/>
                  </a:lnTo>
                  <a:lnTo>
                    <a:pt x="0" y="93"/>
                  </a:lnTo>
                  <a:lnTo>
                    <a:pt x="2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327;p14">
              <a:extLst>
                <a:ext uri="{FF2B5EF4-FFF2-40B4-BE49-F238E27FC236}">
                  <a16:creationId xmlns:a16="http://schemas.microsoft.com/office/drawing/2014/main" id="{AD4BF176-17F9-81B6-0D09-A0B608E1ABBD}"/>
                </a:ext>
              </a:extLst>
            </p:cNvPr>
            <p:cNvSpPr/>
            <p:nvPr/>
          </p:nvSpPr>
          <p:spPr>
            <a:xfrm>
              <a:off x="7692709" y="4091907"/>
              <a:ext cx="33395" cy="42076"/>
            </a:xfrm>
            <a:custGeom>
              <a:avLst/>
              <a:gdLst/>
              <a:ahLst/>
              <a:cxnLst/>
              <a:rect l="l" t="t" r="r" b="b"/>
              <a:pathLst>
                <a:path w="677" h="853" extrusionOk="0">
                  <a:moveTo>
                    <a:pt x="109" y="34"/>
                  </a:moveTo>
                  <a:lnTo>
                    <a:pt x="134" y="59"/>
                  </a:lnTo>
                  <a:lnTo>
                    <a:pt x="159" y="75"/>
                  </a:lnTo>
                  <a:lnTo>
                    <a:pt x="184" y="100"/>
                  </a:lnTo>
                  <a:lnTo>
                    <a:pt x="184" y="100"/>
                  </a:lnTo>
                  <a:lnTo>
                    <a:pt x="192" y="125"/>
                  </a:lnTo>
                  <a:lnTo>
                    <a:pt x="209" y="142"/>
                  </a:lnTo>
                  <a:lnTo>
                    <a:pt x="217" y="167"/>
                  </a:lnTo>
                  <a:lnTo>
                    <a:pt x="234" y="192"/>
                  </a:lnTo>
                  <a:lnTo>
                    <a:pt x="251" y="217"/>
                  </a:lnTo>
                  <a:lnTo>
                    <a:pt x="259" y="234"/>
                  </a:lnTo>
                  <a:lnTo>
                    <a:pt x="276" y="259"/>
                  </a:lnTo>
                  <a:lnTo>
                    <a:pt x="293" y="284"/>
                  </a:lnTo>
                  <a:lnTo>
                    <a:pt x="309" y="301"/>
                  </a:lnTo>
                  <a:lnTo>
                    <a:pt x="326" y="326"/>
                  </a:lnTo>
                  <a:lnTo>
                    <a:pt x="343" y="343"/>
                  </a:lnTo>
                  <a:lnTo>
                    <a:pt x="359" y="368"/>
                  </a:lnTo>
                  <a:lnTo>
                    <a:pt x="376" y="384"/>
                  </a:lnTo>
                  <a:lnTo>
                    <a:pt x="393" y="409"/>
                  </a:lnTo>
                  <a:lnTo>
                    <a:pt x="410" y="426"/>
                  </a:lnTo>
                  <a:lnTo>
                    <a:pt x="435" y="460"/>
                  </a:lnTo>
                  <a:lnTo>
                    <a:pt x="443" y="468"/>
                  </a:lnTo>
                  <a:lnTo>
                    <a:pt x="476" y="510"/>
                  </a:lnTo>
                  <a:lnTo>
                    <a:pt x="518" y="551"/>
                  </a:lnTo>
                  <a:lnTo>
                    <a:pt x="552" y="593"/>
                  </a:lnTo>
                  <a:lnTo>
                    <a:pt x="593" y="635"/>
                  </a:lnTo>
                  <a:lnTo>
                    <a:pt x="677" y="727"/>
                  </a:lnTo>
                  <a:lnTo>
                    <a:pt x="677" y="727"/>
                  </a:lnTo>
                  <a:lnTo>
                    <a:pt x="677" y="852"/>
                  </a:lnTo>
                  <a:lnTo>
                    <a:pt x="543" y="852"/>
                  </a:lnTo>
                  <a:lnTo>
                    <a:pt x="543" y="852"/>
                  </a:lnTo>
                  <a:lnTo>
                    <a:pt x="460" y="777"/>
                  </a:lnTo>
                  <a:lnTo>
                    <a:pt x="418" y="735"/>
                  </a:lnTo>
                  <a:lnTo>
                    <a:pt x="376" y="694"/>
                  </a:lnTo>
                  <a:lnTo>
                    <a:pt x="334" y="652"/>
                  </a:lnTo>
                  <a:lnTo>
                    <a:pt x="293" y="610"/>
                  </a:lnTo>
                  <a:lnTo>
                    <a:pt x="293" y="602"/>
                  </a:lnTo>
                  <a:lnTo>
                    <a:pt x="259" y="560"/>
                  </a:lnTo>
                  <a:lnTo>
                    <a:pt x="243" y="543"/>
                  </a:lnTo>
                  <a:lnTo>
                    <a:pt x="217" y="518"/>
                  </a:lnTo>
                  <a:lnTo>
                    <a:pt x="201" y="493"/>
                  </a:lnTo>
                  <a:lnTo>
                    <a:pt x="184" y="476"/>
                  </a:lnTo>
                  <a:lnTo>
                    <a:pt x="167" y="451"/>
                  </a:lnTo>
                  <a:lnTo>
                    <a:pt x="151" y="426"/>
                  </a:lnTo>
                  <a:lnTo>
                    <a:pt x="126" y="401"/>
                  </a:lnTo>
                  <a:lnTo>
                    <a:pt x="109" y="376"/>
                  </a:lnTo>
                  <a:lnTo>
                    <a:pt x="92" y="351"/>
                  </a:lnTo>
                  <a:lnTo>
                    <a:pt x="75" y="326"/>
                  </a:lnTo>
                  <a:lnTo>
                    <a:pt x="59" y="301"/>
                  </a:lnTo>
                  <a:lnTo>
                    <a:pt x="42" y="276"/>
                  </a:lnTo>
                  <a:lnTo>
                    <a:pt x="34" y="251"/>
                  </a:lnTo>
                  <a:lnTo>
                    <a:pt x="17" y="217"/>
                  </a:lnTo>
                  <a:lnTo>
                    <a:pt x="0" y="192"/>
                  </a:lnTo>
                  <a:lnTo>
                    <a:pt x="0" y="192"/>
                  </a:lnTo>
                  <a:lnTo>
                    <a:pt x="0" y="159"/>
                  </a:lnTo>
                  <a:lnTo>
                    <a:pt x="0" y="125"/>
                  </a:lnTo>
                  <a:lnTo>
                    <a:pt x="0" y="92"/>
                  </a:lnTo>
                  <a:lnTo>
                    <a:pt x="3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328;p14">
              <a:extLst>
                <a:ext uri="{FF2B5EF4-FFF2-40B4-BE49-F238E27FC236}">
                  <a16:creationId xmlns:a16="http://schemas.microsoft.com/office/drawing/2014/main" id="{FD5D6E71-D565-FFFB-CDEB-0E63E4FAC55A}"/>
                </a:ext>
              </a:extLst>
            </p:cNvPr>
            <p:cNvSpPr/>
            <p:nvPr/>
          </p:nvSpPr>
          <p:spPr>
            <a:xfrm>
              <a:off x="9564787" y="3099585"/>
              <a:ext cx="25206" cy="131902"/>
            </a:xfrm>
            <a:custGeom>
              <a:avLst/>
              <a:gdLst/>
              <a:ahLst/>
              <a:cxnLst/>
              <a:rect l="l" t="t" r="r" b="b"/>
              <a:pathLst>
                <a:path w="511" h="2674" extrusionOk="0">
                  <a:moveTo>
                    <a:pt x="268" y="9"/>
                  </a:moveTo>
                  <a:lnTo>
                    <a:pt x="393" y="34"/>
                  </a:lnTo>
                  <a:lnTo>
                    <a:pt x="460" y="59"/>
                  </a:lnTo>
                  <a:lnTo>
                    <a:pt x="502" y="92"/>
                  </a:lnTo>
                  <a:lnTo>
                    <a:pt x="502" y="101"/>
                  </a:lnTo>
                  <a:lnTo>
                    <a:pt x="502" y="134"/>
                  </a:lnTo>
                  <a:lnTo>
                    <a:pt x="502" y="176"/>
                  </a:lnTo>
                  <a:lnTo>
                    <a:pt x="502" y="209"/>
                  </a:lnTo>
                  <a:lnTo>
                    <a:pt x="510" y="251"/>
                  </a:lnTo>
                  <a:lnTo>
                    <a:pt x="510" y="260"/>
                  </a:lnTo>
                  <a:lnTo>
                    <a:pt x="510" y="285"/>
                  </a:lnTo>
                  <a:lnTo>
                    <a:pt x="502" y="326"/>
                  </a:lnTo>
                  <a:lnTo>
                    <a:pt x="502" y="360"/>
                  </a:lnTo>
                  <a:lnTo>
                    <a:pt x="494" y="393"/>
                  </a:lnTo>
                  <a:lnTo>
                    <a:pt x="485" y="427"/>
                  </a:lnTo>
                  <a:lnTo>
                    <a:pt x="485" y="468"/>
                  </a:lnTo>
                  <a:lnTo>
                    <a:pt x="477" y="502"/>
                  </a:lnTo>
                  <a:lnTo>
                    <a:pt x="477" y="535"/>
                  </a:lnTo>
                  <a:lnTo>
                    <a:pt x="477" y="569"/>
                  </a:lnTo>
                  <a:lnTo>
                    <a:pt x="477" y="610"/>
                  </a:lnTo>
                  <a:lnTo>
                    <a:pt x="477" y="644"/>
                  </a:lnTo>
                  <a:lnTo>
                    <a:pt x="469" y="719"/>
                  </a:lnTo>
                  <a:lnTo>
                    <a:pt x="469" y="786"/>
                  </a:lnTo>
                  <a:lnTo>
                    <a:pt x="469" y="861"/>
                  </a:lnTo>
                  <a:lnTo>
                    <a:pt x="469" y="936"/>
                  </a:lnTo>
                  <a:lnTo>
                    <a:pt x="469" y="1003"/>
                  </a:lnTo>
                  <a:lnTo>
                    <a:pt x="469" y="1078"/>
                  </a:lnTo>
                  <a:lnTo>
                    <a:pt x="469" y="1153"/>
                  </a:lnTo>
                  <a:lnTo>
                    <a:pt x="469" y="1521"/>
                  </a:lnTo>
                  <a:lnTo>
                    <a:pt x="469" y="1596"/>
                  </a:lnTo>
                  <a:lnTo>
                    <a:pt x="469" y="1671"/>
                  </a:lnTo>
                  <a:lnTo>
                    <a:pt x="469" y="1747"/>
                  </a:lnTo>
                  <a:lnTo>
                    <a:pt x="469" y="1822"/>
                  </a:lnTo>
                  <a:lnTo>
                    <a:pt x="469" y="1897"/>
                  </a:lnTo>
                  <a:lnTo>
                    <a:pt x="469" y="1972"/>
                  </a:lnTo>
                  <a:lnTo>
                    <a:pt x="477" y="2123"/>
                  </a:lnTo>
                  <a:lnTo>
                    <a:pt x="485" y="2273"/>
                  </a:lnTo>
                  <a:lnTo>
                    <a:pt x="494" y="2415"/>
                  </a:lnTo>
                  <a:lnTo>
                    <a:pt x="494" y="2423"/>
                  </a:lnTo>
                  <a:lnTo>
                    <a:pt x="285" y="2674"/>
                  </a:lnTo>
                  <a:lnTo>
                    <a:pt x="42" y="2465"/>
                  </a:lnTo>
                  <a:lnTo>
                    <a:pt x="42" y="2448"/>
                  </a:lnTo>
                  <a:lnTo>
                    <a:pt x="26" y="2306"/>
                  </a:lnTo>
                  <a:lnTo>
                    <a:pt x="17" y="2156"/>
                  </a:lnTo>
                  <a:lnTo>
                    <a:pt x="1" y="2006"/>
                  </a:lnTo>
                  <a:lnTo>
                    <a:pt x="1" y="1922"/>
                  </a:lnTo>
                  <a:lnTo>
                    <a:pt x="1" y="1847"/>
                  </a:lnTo>
                  <a:lnTo>
                    <a:pt x="1" y="1772"/>
                  </a:lnTo>
                  <a:lnTo>
                    <a:pt x="1" y="1696"/>
                  </a:lnTo>
                  <a:lnTo>
                    <a:pt x="1" y="1613"/>
                  </a:lnTo>
                  <a:lnTo>
                    <a:pt x="1" y="1538"/>
                  </a:lnTo>
                  <a:lnTo>
                    <a:pt x="1" y="1488"/>
                  </a:lnTo>
                  <a:lnTo>
                    <a:pt x="1" y="1463"/>
                  </a:lnTo>
                  <a:lnTo>
                    <a:pt x="1" y="1379"/>
                  </a:lnTo>
                  <a:lnTo>
                    <a:pt x="1" y="1070"/>
                  </a:lnTo>
                  <a:lnTo>
                    <a:pt x="1" y="995"/>
                  </a:lnTo>
                  <a:lnTo>
                    <a:pt x="1" y="911"/>
                  </a:lnTo>
                  <a:lnTo>
                    <a:pt x="1" y="836"/>
                  </a:lnTo>
                  <a:lnTo>
                    <a:pt x="1" y="752"/>
                  </a:lnTo>
                  <a:lnTo>
                    <a:pt x="1" y="677"/>
                  </a:lnTo>
                  <a:lnTo>
                    <a:pt x="9" y="602"/>
                  </a:lnTo>
                  <a:lnTo>
                    <a:pt x="9" y="560"/>
                  </a:lnTo>
                  <a:lnTo>
                    <a:pt x="9" y="519"/>
                  </a:lnTo>
                  <a:lnTo>
                    <a:pt x="9" y="477"/>
                  </a:lnTo>
                  <a:lnTo>
                    <a:pt x="9" y="443"/>
                  </a:lnTo>
                  <a:lnTo>
                    <a:pt x="17" y="402"/>
                  </a:lnTo>
                  <a:lnTo>
                    <a:pt x="26" y="360"/>
                  </a:lnTo>
                  <a:lnTo>
                    <a:pt x="26" y="318"/>
                  </a:lnTo>
                  <a:lnTo>
                    <a:pt x="34" y="285"/>
                  </a:lnTo>
                  <a:lnTo>
                    <a:pt x="42" y="243"/>
                  </a:lnTo>
                  <a:lnTo>
                    <a:pt x="51" y="201"/>
                  </a:lnTo>
                  <a:lnTo>
                    <a:pt x="51" y="176"/>
                  </a:lnTo>
                  <a:lnTo>
                    <a:pt x="59" y="159"/>
                  </a:lnTo>
                  <a:lnTo>
                    <a:pt x="84" y="126"/>
                  </a:lnTo>
                  <a:lnTo>
                    <a:pt x="101" y="92"/>
                  </a:lnTo>
                  <a:lnTo>
                    <a:pt x="126" y="51"/>
                  </a:lnTo>
                  <a:lnTo>
                    <a:pt x="143" y="17"/>
                  </a:lnTo>
                  <a:lnTo>
                    <a:pt x="143" y="9"/>
                  </a:lnTo>
                  <a:lnTo>
                    <a:pt x="19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329;p14">
              <a:extLst>
                <a:ext uri="{FF2B5EF4-FFF2-40B4-BE49-F238E27FC236}">
                  <a16:creationId xmlns:a16="http://schemas.microsoft.com/office/drawing/2014/main" id="{26266392-C33B-B582-127C-ECDD3A7EF576}"/>
                </a:ext>
              </a:extLst>
            </p:cNvPr>
            <p:cNvSpPr/>
            <p:nvPr/>
          </p:nvSpPr>
          <p:spPr>
            <a:xfrm>
              <a:off x="9252001" y="3054697"/>
              <a:ext cx="54063" cy="165247"/>
            </a:xfrm>
            <a:custGeom>
              <a:avLst/>
              <a:gdLst/>
              <a:ahLst/>
              <a:cxnLst/>
              <a:rect l="l" t="t" r="r" b="b"/>
              <a:pathLst>
                <a:path w="1096" h="3350" extrusionOk="0">
                  <a:moveTo>
                    <a:pt x="352" y="125"/>
                  </a:moveTo>
                  <a:lnTo>
                    <a:pt x="444" y="259"/>
                  </a:lnTo>
                  <a:lnTo>
                    <a:pt x="452" y="301"/>
                  </a:lnTo>
                  <a:lnTo>
                    <a:pt x="494" y="485"/>
                  </a:lnTo>
                  <a:lnTo>
                    <a:pt x="536" y="668"/>
                  </a:lnTo>
                  <a:lnTo>
                    <a:pt x="577" y="852"/>
                  </a:lnTo>
                  <a:lnTo>
                    <a:pt x="669" y="1220"/>
                  </a:lnTo>
                  <a:lnTo>
                    <a:pt x="753" y="1587"/>
                  </a:lnTo>
                  <a:lnTo>
                    <a:pt x="820" y="1846"/>
                  </a:lnTo>
                  <a:lnTo>
                    <a:pt x="845" y="1963"/>
                  </a:lnTo>
                  <a:lnTo>
                    <a:pt x="928" y="2331"/>
                  </a:lnTo>
                  <a:lnTo>
                    <a:pt x="1020" y="2698"/>
                  </a:lnTo>
                  <a:lnTo>
                    <a:pt x="1062" y="2891"/>
                  </a:lnTo>
                  <a:lnTo>
                    <a:pt x="1095" y="3058"/>
                  </a:lnTo>
                  <a:lnTo>
                    <a:pt x="1095" y="3074"/>
                  </a:lnTo>
                  <a:lnTo>
                    <a:pt x="928" y="3350"/>
                  </a:lnTo>
                  <a:lnTo>
                    <a:pt x="644" y="3175"/>
                  </a:lnTo>
                  <a:lnTo>
                    <a:pt x="644" y="3158"/>
                  </a:lnTo>
                  <a:lnTo>
                    <a:pt x="611" y="2991"/>
                  </a:lnTo>
                  <a:lnTo>
                    <a:pt x="569" y="2807"/>
                  </a:lnTo>
                  <a:lnTo>
                    <a:pt x="477" y="2439"/>
                  </a:lnTo>
                  <a:lnTo>
                    <a:pt x="394" y="2063"/>
                  </a:lnTo>
                  <a:lnTo>
                    <a:pt x="360" y="1955"/>
                  </a:lnTo>
                  <a:lnTo>
                    <a:pt x="302" y="1696"/>
                  </a:lnTo>
                  <a:lnTo>
                    <a:pt x="218" y="1328"/>
                  </a:lnTo>
                  <a:lnTo>
                    <a:pt x="135" y="952"/>
                  </a:lnTo>
                  <a:lnTo>
                    <a:pt x="93" y="769"/>
                  </a:lnTo>
                  <a:lnTo>
                    <a:pt x="51" y="585"/>
                  </a:lnTo>
                  <a:lnTo>
                    <a:pt x="9" y="401"/>
                  </a:lnTo>
                  <a:lnTo>
                    <a:pt x="1" y="359"/>
                  </a:lnTo>
                  <a:lnTo>
                    <a:pt x="18" y="201"/>
                  </a:lnTo>
                  <a:lnTo>
                    <a:pt x="151"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330;p14">
              <a:extLst>
                <a:ext uri="{FF2B5EF4-FFF2-40B4-BE49-F238E27FC236}">
                  <a16:creationId xmlns:a16="http://schemas.microsoft.com/office/drawing/2014/main" id="{F80C5661-B837-7B50-1234-21C40F7DF60A}"/>
                </a:ext>
              </a:extLst>
            </p:cNvPr>
            <p:cNvSpPr/>
            <p:nvPr/>
          </p:nvSpPr>
          <p:spPr>
            <a:xfrm>
              <a:off x="9045960" y="3083110"/>
              <a:ext cx="34677" cy="94413"/>
            </a:xfrm>
            <a:custGeom>
              <a:avLst/>
              <a:gdLst/>
              <a:ahLst/>
              <a:cxnLst/>
              <a:rect l="l" t="t" r="r" b="b"/>
              <a:pathLst>
                <a:path w="703" h="1914" extrusionOk="0">
                  <a:moveTo>
                    <a:pt x="143" y="34"/>
                  </a:moveTo>
                  <a:lnTo>
                    <a:pt x="143" y="42"/>
                  </a:lnTo>
                  <a:lnTo>
                    <a:pt x="193" y="134"/>
                  </a:lnTo>
                  <a:lnTo>
                    <a:pt x="235" y="218"/>
                  </a:lnTo>
                  <a:lnTo>
                    <a:pt x="243" y="234"/>
                  </a:lnTo>
                  <a:lnTo>
                    <a:pt x="302" y="343"/>
                  </a:lnTo>
                  <a:lnTo>
                    <a:pt x="302" y="343"/>
                  </a:lnTo>
                  <a:lnTo>
                    <a:pt x="343" y="443"/>
                  </a:lnTo>
                  <a:lnTo>
                    <a:pt x="352" y="460"/>
                  </a:lnTo>
                  <a:lnTo>
                    <a:pt x="377" y="543"/>
                  </a:lnTo>
                  <a:lnTo>
                    <a:pt x="410" y="652"/>
                  </a:lnTo>
                  <a:lnTo>
                    <a:pt x="444" y="752"/>
                  </a:lnTo>
                  <a:lnTo>
                    <a:pt x="444" y="769"/>
                  </a:lnTo>
                  <a:lnTo>
                    <a:pt x="469" y="861"/>
                  </a:lnTo>
                  <a:lnTo>
                    <a:pt x="494" y="970"/>
                  </a:lnTo>
                  <a:lnTo>
                    <a:pt x="527" y="1070"/>
                  </a:lnTo>
                  <a:lnTo>
                    <a:pt x="552" y="1178"/>
                  </a:lnTo>
                  <a:lnTo>
                    <a:pt x="552" y="1187"/>
                  </a:lnTo>
                  <a:lnTo>
                    <a:pt x="586" y="1279"/>
                  </a:lnTo>
                  <a:lnTo>
                    <a:pt x="611" y="1387"/>
                  </a:lnTo>
                  <a:lnTo>
                    <a:pt x="644" y="1487"/>
                  </a:lnTo>
                  <a:lnTo>
                    <a:pt x="669" y="1596"/>
                  </a:lnTo>
                  <a:lnTo>
                    <a:pt x="703" y="1696"/>
                  </a:lnTo>
                  <a:lnTo>
                    <a:pt x="703" y="1705"/>
                  </a:lnTo>
                  <a:lnTo>
                    <a:pt x="594" y="1914"/>
                  </a:lnTo>
                  <a:lnTo>
                    <a:pt x="385" y="1805"/>
                  </a:lnTo>
                  <a:lnTo>
                    <a:pt x="385" y="1797"/>
                  </a:lnTo>
                  <a:lnTo>
                    <a:pt x="352" y="1696"/>
                  </a:lnTo>
                  <a:lnTo>
                    <a:pt x="318" y="1596"/>
                  </a:lnTo>
                  <a:lnTo>
                    <a:pt x="277" y="1487"/>
                  </a:lnTo>
                  <a:lnTo>
                    <a:pt x="243" y="1387"/>
                  </a:lnTo>
                  <a:lnTo>
                    <a:pt x="210" y="1287"/>
                  </a:lnTo>
                  <a:lnTo>
                    <a:pt x="210" y="1279"/>
                  </a:lnTo>
                  <a:lnTo>
                    <a:pt x="176" y="1178"/>
                  </a:lnTo>
                  <a:lnTo>
                    <a:pt x="143" y="1070"/>
                  </a:lnTo>
                  <a:lnTo>
                    <a:pt x="118" y="970"/>
                  </a:lnTo>
                  <a:lnTo>
                    <a:pt x="84" y="878"/>
                  </a:lnTo>
                  <a:lnTo>
                    <a:pt x="84" y="861"/>
                  </a:lnTo>
                  <a:lnTo>
                    <a:pt x="59" y="752"/>
                  </a:lnTo>
                  <a:lnTo>
                    <a:pt x="34" y="652"/>
                  </a:lnTo>
                  <a:lnTo>
                    <a:pt x="9" y="560"/>
                  </a:lnTo>
                  <a:lnTo>
                    <a:pt x="9" y="543"/>
                  </a:lnTo>
                  <a:lnTo>
                    <a:pt x="1" y="435"/>
                  </a:lnTo>
                  <a:lnTo>
                    <a:pt x="1" y="293"/>
                  </a:lnTo>
                  <a:lnTo>
                    <a:pt x="1" y="201"/>
                  </a:lnTo>
                  <a:lnTo>
                    <a:pt x="1" y="84"/>
                  </a:lnTo>
                  <a:lnTo>
                    <a:pt x="51"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331;p14">
              <a:extLst>
                <a:ext uri="{FF2B5EF4-FFF2-40B4-BE49-F238E27FC236}">
                  <a16:creationId xmlns:a16="http://schemas.microsoft.com/office/drawing/2014/main" id="{C331ADCE-FC64-A3AC-47E8-2B201208838F}"/>
                </a:ext>
              </a:extLst>
            </p:cNvPr>
            <p:cNvSpPr/>
            <p:nvPr/>
          </p:nvSpPr>
          <p:spPr>
            <a:xfrm>
              <a:off x="9472890" y="2841603"/>
              <a:ext cx="37982" cy="127018"/>
            </a:xfrm>
            <a:custGeom>
              <a:avLst/>
              <a:gdLst/>
              <a:ahLst/>
              <a:cxnLst/>
              <a:rect l="l" t="t" r="r" b="b"/>
              <a:pathLst>
                <a:path w="770" h="2575" extrusionOk="0">
                  <a:moveTo>
                    <a:pt x="352" y="1"/>
                  </a:moveTo>
                  <a:lnTo>
                    <a:pt x="385" y="110"/>
                  </a:lnTo>
                  <a:lnTo>
                    <a:pt x="410" y="293"/>
                  </a:lnTo>
                  <a:lnTo>
                    <a:pt x="460" y="594"/>
                  </a:lnTo>
                  <a:lnTo>
                    <a:pt x="510" y="886"/>
                  </a:lnTo>
                  <a:lnTo>
                    <a:pt x="560" y="1187"/>
                  </a:lnTo>
                  <a:lnTo>
                    <a:pt x="611" y="1480"/>
                  </a:lnTo>
                  <a:lnTo>
                    <a:pt x="636" y="1630"/>
                  </a:lnTo>
                  <a:lnTo>
                    <a:pt x="661" y="1780"/>
                  </a:lnTo>
                  <a:lnTo>
                    <a:pt x="686" y="1931"/>
                  </a:lnTo>
                  <a:lnTo>
                    <a:pt x="711" y="2073"/>
                  </a:lnTo>
                  <a:lnTo>
                    <a:pt x="744" y="2223"/>
                  </a:lnTo>
                  <a:lnTo>
                    <a:pt x="769" y="2374"/>
                  </a:lnTo>
                  <a:lnTo>
                    <a:pt x="636" y="2574"/>
                  </a:lnTo>
                  <a:lnTo>
                    <a:pt x="427" y="2440"/>
                  </a:lnTo>
                  <a:lnTo>
                    <a:pt x="402" y="2290"/>
                  </a:lnTo>
                  <a:lnTo>
                    <a:pt x="368" y="2140"/>
                  </a:lnTo>
                  <a:lnTo>
                    <a:pt x="343" y="1989"/>
                  </a:lnTo>
                  <a:lnTo>
                    <a:pt x="310" y="1847"/>
                  </a:lnTo>
                  <a:lnTo>
                    <a:pt x="285" y="1697"/>
                  </a:lnTo>
                  <a:lnTo>
                    <a:pt x="260" y="1546"/>
                  </a:lnTo>
                  <a:lnTo>
                    <a:pt x="201" y="1246"/>
                  </a:lnTo>
                  <a:lnTo>
                    <a:pt x="143" y="953"/>
                  </a:lnTo>
                  <a:lnTo>
                    <a:pt x="93" y="653"/>
                  </a:lnTo>
                  <a:lnTo>
                    <a:pt x="34" y="360"/>
                  </a:lnTo>
                  <a:lnTo>
                    <a:pt x="1" y="176"/>
                  </a:lnTo>
                  <a:lnTo>
                    <a:pt x="1" y="68"/>
                  </a:lnTo>
                  <a:lnTo>
                    <a:pt x="26" y="59"/>
                  </a:lnTo>
                  <a:lnTo>
                    <a:pt x="327"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332;p14">
              <a:extLst>
                <a:ext uri="{FF2B5EF4-FFF2-40B4-BE49-F238E27FC236}">
                  <a16:creationId xmlns:a16="http://schemas.microsoft.com/office/drawing/2014/main" id="{FE6C4C36-B206-D4C4-021D-CF79D0B2D27A}"/>
                </a:ext>
              </a:extLst>
            </p:cNvPr>
            <p:cNvSpPr/>
            <p:nvPr/>
          </p:nvSpPr>
          <p:spPr>
            <a:xfrm>
              <a:off x="9762650" y="2935177"/>
              <a:ext cx="26390" cy="188776"/>
            </a:xfrm>
            <a:custGeom>
              <a:avLst/>
              <a:gdLst/>
              <a:ahLst/>
              <a:cxnLst/>
              <a:rect l="l" t="t" r="r" b="b"/>
              <a:pathLst>
                <a:path w="535" h="3827" extrusionOk="0">
                  <a:moveTo>
                    <a:pt x="418" y="151"/>
                  </a:moveTo>
                  <a:lnTo>
                    <a:pt x="418" y="159"/>
                  </a:lnTo>
                  <a:lnTo>
                    <a:pt x="468" y="368"/>
                  </a:lnTo>
                  <a:lnTo>
                    <a:pt x="468" y="385"/>
                  </a:lnTo>
                  <a:lnTo>
                    <a:pt x="510" y="518"/>
                  </a:lnTo>
                  <a:lnTo>
                    <a:pt x="526" y="610"/>
                  </a:lnTo>
                  <a:lnTo>
                    <a:pt x="535" y="635"/>
                  </a:lnTo>
                  <a:lnTo>
                    <a:pt x="526" y="827"/>
                  </a:lnTo>
                  <a:lnTo>
                    <a:pt x="526" y="928"/>
                  </a:lnTo>
                  <a:lnTo>
                    <a:pt x="526" y="928"/>
                  </a:lnTo>
                  <a:lnTo>
                    <a:pt x="518" y="1036"/>
                  </a:lnTo>
                  <a:lnTo>
                    <a:pt x="518" y="1136"/>
                  </a:lnTo>
                  <a:lnTo>
                    <a:pt x="510" y="1245"/>
                  </a:lnTo>
                  <a:lnTo>
                    <a:pt x="510" y="1337"/>
                  </a:lnTo>
                  <a:lnTo>
                    <a:pt x="510" y="1354"/>
                  </a:lnTo>
                  <a:lnTo>
                    <a:pt x="501" y="1454"/>
                  </a:lnTo>
                  <a:lnTo>
                    <a:pt x="501" y="1563"/>
                  </a:lnTo>
                  <a:lnTo>
                    <a:pt x="493" y="1663"/>
                  </a:lnTo>
                  <a:lnTo>
                    <a:pt x="493" y="1771"/>
                  </a:lnTo>
                  <a:lnTo>
                    <a:pt x="493" y="1872"/>
                  </a:lnTo>
                  <a:lnTo>
                    <a:pt x="493" y="1980"/>
                  </a:lnTo>
                  <a:lnTo>
                    <a:pt x="493" y="2080"/>
                  </a:lnTo>
                  <a:lnTo>
                    <a:pt x="493" y="2189"/>
                  </a:lnTo>
                  <a:lnTo>
                    <a:pt x="493" y="2289"/>
                  </a:lnTo>
                  <a:lnTo>
                    <a:pt x="493" y="2306"/>
                  </a:lnTo>
                  <a:lnTo>
                    <a:pt x="493" y="2398"/>
                  </a:lnTo>
                  <a:lnTo>
                    <a:pt x="493" y="2507"/>
                  </a:lnTo>
                  <a:lnTo>
                    <a:pt x="493" y="2941"/>
                  </a:lnTo>
                  <a:lnTo>
                    <a:pt x="493" y="3041"/>
                  </a:lnTo>
                  <a:lnTo>
                    <a:pt x="493" y="3150"/>
                  </a:lnTo>
                  <a:lnTo>
                    <a:pt x="493" y="3250"/>
                  </a:lnTo>
                  <a:lnTo>
                    <a:pt x="493" y="3359"/>
                  </a:lnTo>
                  <a:lnTo>
                    <a:pt x="501" y="3459"/>
                  </a:lnTo>
                  <a:lnTo>
                    <a:pt x="501" y="3551"/>
                  </a:lnTo>
                  <a:lnTo>
                    <a:pt x="501" y="3568"/>
                  </a:lnTo>
                  <a:lnTo>
                    <a:pt x="284" y="3826"/>
                  </a:lnTo>
                  <a:lnTo>
                    <a:pt x="34" y="3601"/>
                  </a:lnTo>
                  <a:lnTo>
                    <a:pt x="34" y="3584"/>
                  </a:lnTo>
                  <a:lnTo>
                    <a:pt x="25" y="3492"/>
                  </a:lnTo>
                  <a:lnTo>
                    <a:pt x="17" y="3384"/>
                  </a:lnTo>
                  <a:lnTo>
                    <a:pt x="8" y="3267"/>
                  </a:lnTo>
                  <a:lnTo>
                    <a:pt x="0" y="3158"/>
                  </a:lnTo>
                  <a:lnTo>
                    <a:pt x="0" y="3041"/>
                  </a:lnTo>
                  <a:lnTo>
                    <a:pt x="0" y="2933"/>
                  </a:lnTo>
                  <a:lnTo>
                    <a:pt x="0" y="2824"/>
                  </a:lnTo>
                  <a:lnTo>
                    <a:pt x="0" y="2707"/>
                  </a:lnTo>
                  <a:lnTo>
                    <a:pt x="0" y="2264"/>
                  </a:lnTo>
                  <a:lnTo>
                    <a:pt x="0" y="2147"/>
                  </a:lnTo>
                  <a:lnTo>
                    <a:pt x="0" y="2039"/>
                  </a:lnTo>
                  <a:lnTo>
                    <a:pt x="0" y="1930"/>
                  </a:lnTo>
                  <a:lnTo>
                    <a:pt x="0" y="1813"/>
                  </a:lnTo>
                  <a:lnTo>
                    <a:pt x="0" y="1705"/>
                  </a:lnTo>
                  <a:lnTo>
                    <a:pt x="8" y="1588"/>
                  </a:lnTo>
                  <a:lnTo>
                    <a:pt x="17" y="1479"/>
                  </a:lnTo>
                  <a:lnTo>
                    <a:pt x="17" y="1370"/>
                  </a:lnTo>
                  <a:lnTo>
                    <a:pt x="25" y="1253"/>
                  </a:lnTo>
                  <a:lnTo>
                    <a:pt x="25" y="1237"/>
                  </a:lnTo>
                  <a:lnTo>
                    <a:pt x="34" y="1145"/>
                  </a:lnTo>
                  <a:lnTo>
                    <a:pt x="42" y="1036"/>
                  </a:lnTo>
                  <a:lnTo>
                    <a:pt x="50" y="928"/>
                  </a:lnTo>
                  <a:lnTo>
                    <a:pt x="67" y="811"/>
                  </a:lnTo>
                  <a:lnTo>
                    <a:pt x="67" y="811"/>
                  </a:lnTo>
                  <a:lnTo>
                    <a:pt x="75" y="702"/>
                  </a:lnTo>
                  <a:lnTo>
                    <a:pt x="100" y="510"/>
                  </a:lnTo>
                  <a:lnTo>
                    <a:pt x="109" y="485"/>
                  </a:lnTo>
                  <a:lnTo>
                    <a:pt x="142" y="401"/>
                  </a:lnTo>
                  <a:lnTo>
                    <a:pt x="201" y="268"/>
                  </a:lnTo>
                  <a:lnTo>
                    <a:pt x="201" y="259"/>
                  </a:lnTo>
                  <a:lnTo>
                    <a:pt x="293" y="67"/>
                  </a:lnTo>
                  <a:lnTo>
                    <a:pt x="293" y="59"/>
                  </a:lnTo>
                  <a:lnTo>
                    <a:pt x="3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333;p14">
              <a:extLst>
                <a:ext uri="{FF2B5EF4-FFF2-40B4-BE49-F238E27FC236}">
                  <a16:creationId xmlns:a16="http://schemas.microsoft.com/office/drawing/2014/main" id="{4C0F5996-2AFB-1A85-C75D-18EDA3A072E2}"/>
                </a:ext>
              </a:extLst>
            </p:cNvPr>
            <p:cNvSpPr/>
            <p:nvPr/>
          </p:nvSpPr>
          <p:spPr>
            <a:xfrm>
              <a:off x="9698316" y="2864688"/>
              <a:ext cx="17758" cy="136884"/>
            </a:xfrm>
            <a:custGeom>
              <a:avLst/>
              <a:gdLst/>
              <a:ahLst/>
              <a:cxnLst/>
              <a:rect l="l" t="t" r="r" b="b"/>
              <a:pathLst>
                <a:path w="360" h="2775" extrusionOk="0">
                  <a:moveTo>
                    <a:pt x="284" y="59"/>
                  </a:moveTo>
                  <a:lnTo>
                    <a:pt x="284" y="76"/>
                  </a:lnTo>
                  <a:lnTo>
                    <a:pt x="293" y="143"/>
                  </a:lnTo>
                  <a:lnTo>
                    <a:pt x="309" y="226"/>
                  </a:lnTo>
                  <a:lnTo>
                    <a:pt x="318" y="285"/>
                  </a:lnTo>
                  <a:lnTo>
                    <a:pt x="318" y="302"/>
                  </a:lnTo>
                  <a:lnTo>
                    <a:pt x="335" y="385"/>
                  </a:lnTo>
                  <a:lnTo>
                    <a:pt x="343" y="435"/>
                  </a:lnTo>
                  <a:lnTo>
                    <a:pt x="343" y="460"/>
                  </a:lnTo>
                  <a:lnTo>
                    <a:pt x="360" y="544"/>
                  </a:lnTo>
                  <a:lnTo>
                    <a:pt x="360" y="1053"/>
                  </a:lnTo>
                  <a:lnTo>
                    <a:pt x="351" y="1337"/>
                  </a:lnTo>
                  <a:lnTo>
                    <a:pt x="351" y="1496"/>
                  </a:lnTo>
                  <a:lnTo>
                    <a:pt x="351" y="1655"/>
                  </a:lnTo>
                  <a:lnTo>
                    <a:pt x="351" y="2281"/>
                  </a:lnTo>
                  <a:lnTo>
                    <a:pt x="351" y="2357"/>
                  </a:lnTo>
                  <a:lnTo>
                    <a:pt x="351" y="2432"/>
                  </a:lnTo>
                  <a:lnTo>
                    <a:pt x="351" y="2515"/>
                  </a:lnTo>
                  <a:lnTo>
                    <a:pt x="351" y="2582"/>
                  </a:lnTo>
                  <a:lnTo>
                    <a:pt x="351" y="2591"/>
                  </a:lnTo>
                  <a:lnTo>
                    <a:pt x="184" y="2774"/>
                  </a:lnTo>
                  <a:lnTo>
                    <a:pt x="0" y="2607"/>
                  </a:lnTo>
                  <a:lnTo>
                    <a:pt x="0" y="2599"/>
                  </a:lnTo>
                  <a:lnTo>
                    <a:pt x="0" y="2532"/>
                  </a:lnTo>
                  <a:lnTo>
                    <a:pt x="0" y="2449"/>
                  </a:lnTo>
                  <a:lnTo>
                    <a:pt x="0" y="2365"/>
                  </a:lnTo>
                  <a:lnTo>
                    <a:pt x="0" y="2290"/>
                  </a:lnTo>
                  <a:lnTo>
                    <a:pt x="0" y="1730"/>
                  </a:lnTo>
                  <a:lnTo>
                    <a:pt x="0" y="1647"/>
                  </a:lnTo>
                  <a:lnTo>
                    <a:pt x="0" y="1488"/>
                  </a:lnTo>
                  <a:lnTo>
                    <a:pt x="9" y="1329"/>
                  </a:lnTo>
                  <a:lnTo>
                    <a:pt x="25" y="1037"/>
                  </a:lnTo>
                  <a:lnTo>
                    <a:pt x="25" y="1012"/>
                  </a:lnTo>
                  <a:lnTo>
                    <a:pt x="34" y="853"/>
                  </a:lnTo>
                  <a:lnTo>
                    <a:pt x="42" y="694"/>
                  </a:lnTo>
                  <a:lnTo>
                    <a:pt x="51" y="544"/>
                  </a:lnTo>
                  <a:lnTo>
                    <a:pt x="51" y="544"/>
                  </a:lnTo>
                  <a:lnTo>
                    <a:pt x="59" y="460"/>
                  </a:lnTo>
                  <a:lnTo>
                    <a:pt x="59" y="435"/>
                  </a:lnTo>
                  <a:lnTo>
                    <a:pt x="76" y="385"/>
                  </a:lnTo>
                  <a:lnTo>
                    <a:pt x="92" y="310"/>
                  </a:lnTo>
                  <a:lnTo>
                    <a:pt x="92" y="293"/>
                  </a:lnTo>
                  <a:lnTo>
                    <a:pt x="101" y="226"/>
                  </a:lnTo>
                  <a:lnTo>
                    <a:pt x="117" y="151"/>
                  </a:lnTo>
                  <a:lnTo>
                    <a:pt x="134" y="76"/>
                  </a:lnTo>
                  <a:lnTo>
                    <a:pt x="134" y="68"/>
                  </a:lnTo>
                  <a:lnTo>
                    <a:pt x="2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334;p14">
              <a:extLst>
                <a:ext uri="{FF2B5EF4-FFF2-40B4-BE49-F238E27FC236}">
                  <a16:creationId xmlns:a16="http://schemas.microsoft.com/office/drawing/2014/main" id="{EBEA2A3E-4EF9-815D-7C90-64FC5AB108CF}"/>
                </a:ext>
              </a:extLst>
            </p:cNvPr>
            <p:cNvSpPr/>
            <p:nvPr/>
          </p:nvSpPr>
          <p:spPr>
            <a:xfrm>
              <a:off x="9753969" y="2617853"/>
              <a:ext cx="33444" cy="131112"/>
            </a:xfrm>
            <a:custGeom>
              <a:avLst/>
              <a:gdLst/>
              <a:ahLst/>
              <a:cxnLst/>
              <a:rect l="l" t="t" r="r" b="b"/>
              <a:pathLst>
                <a:path w="678" h="2658" extrusionOk="0">
                  <a:moveTo>
                    <a:pt x="569" y="76"/>
                  </a:moveTo>
                  <a:lnTo>
                    <a:pt x="569" y="76"/>
                  </a:lnTo>
                  <a:lnTo>
                    <a:pt x="594" y="151"/>
                  </a:lnTo>
                  <a:lnTo>
                    <a:pt x="619" y="235"/>
                  </a:lnTo>
                  <a:lnTo>
                    <a:pt x="619" y="243"/>
                  </a:lnTo>
                  <a:lnTo>
                    <a:pt x="644" y="310"/>
                  </a:lnTo>
                  <a:lnTo>
                    <a:pt x="669" y="368"/>
                  </a:lnTo>
                  <a:lnTo>
                    <a:pt x="669" y="393"/>
                  </a:lnTo>
                  <a:lnTo>
                    <a:pt x="677" y="427"/>
                  </a:lnTo>
                  <a:lnTo>
                    <a:pt x="677" y="469"/>
                  </a:lnTo>
                  <a:lnTo>
                    <a:pt x="677" y="469"/>
                  </a:lnTo>
                  <a:lnTo>
                    <a:pt x="669" y="535"/>
                  </a:lnTo>
                  <a:lnTo>
                    <a:pt x="661" y="611"/>
                  </a:lnTo>
                  <a:lnTo>
                    <a:pt x="661" y="661"/>
                  </a:lnTo>
                  <a:lnTo>
                    <a:pt x="661" y="686"/>
                  </a:lnTo>
                  <a:lnTo>
                    <a:pt x="652" y="761"/>
                  </a:lnTo>
                  <a:lnTo>
                    <a:pt x="636" y="828"/>
                  </a:lnTo>
                  <a:lnTo>
                    <a:pt x="627" y="903"/>
                  </a:lnTo>
                  <a:lnTo>
                    <a:pt x="627" y="936"/>
                  </a:lnTo>
                  <a:lnTo>
                    <a:pt x="619" y="978"/>
                  </a:lnTo>
                  <a:lnTo>
                    <a:pt x="611" y="1045"/>
                  </a:lnTo>
                  <a:lnTo>
                    <a:pt x="602" y="1120"/>
                  </a:lnTo>
                  <a:lnTo>
                    <a:pt x="594" y="1195"/>
                  </a:lnTo>
                  <a:lnTo>
                    <a:pt x="585" y="1271"/>
                  </a:lnTo>
                  <a:lnTo>
                    <a:pt x="577" y="1337"/>
                  </a:lnTo>
                  <a:lnTo>
                    <a:pt x="560" y="1413"/>
                  </a:lnTo>
                  <a:lnTo>
                    <a:pt x="544" y="1563"/>
                  </a:lnTo>
                  <a:lnTo>
                    <a:pt x="544" y="1596"/>
                  </a:lnTo>
                  <a:lnTo>
                    <a:pt x="535" y="1705"/>
                  </a:lnTo>
                  <a:lnTo>
                    <a:pt x="510" y="1855"/>
                  </a:lnTo>
                  <a:lnTo>
                    <a:pt x="494" y="2006"/>
                  </a:lnTo>
                  <a:lnTo>
                    <a:pt x="477" y="2156"/>
                  </a:lnTo>
                  <a:lnTo>
                    <a:pt x="452" y="2440"/>
                  </a:lnTo>
                  <a:lnTo>
                    <a:pt x="452" y="2448"/>
                  </a:lnTo>
                  <a:lnTo>
                    <a:pt x="210" y="2657"/>
                  </a:lnTo>
                  <a:lnTo>
                    <a:pt x="1" y="2415"/>
                  </a:lnTo>
                  <a:lnTo>
                    <a:pt x="1" y="2407"/>
                  </a:lnTo>
                  <a:lnTo>
                    <a:pt x="9" y="2114"/>
                  </a:lnTo>
                  <a:lnTo>
                    <a:pt x="17" y="1964"/>
                  </a:lnTo>
                  <a:lnTo>
                    <a:pt x="26" y="1814"/>
                  </a:lnTo>
                  <a:lnTo>
                    <a:pt x="34" y="1663"/>
                  </a:lnTo>
                  <a:lnTo>
                    <a:pt x="34" y="1546"/>
                  </a:lnTo>
                  <a:lnTo>
                    <a:pt x="34" y="1513"/>
                  </a:lnTo>
                  <a:lnTo>
                    <a:pt x="51" y="1362"/>
                  </a:lnTo>
                  <a:lnTo>
                    <a:pt x="51" y="1287"/>
                  </a:lnTo>
                  <a:lnTo>
                    <a:pt x="59" y="1212"/>
                  </a:lnTo>
                  <a:lnTo>
                    <a:pt x="68" y="1137"/>
                  </a:lnTo>
                  <a:lnTo>
                    <a:pt x="76" y="1062"/>
                  </a:lnTo>
                  <a:lnTo>
                    <a:pt x="84" y="978"/>
                  </a:lnTo>
                  <a:lnTo>
                    <a:pt x="93" y="903"/>
                  </a:lnTo>
                  <a:lnTo>
                    <a:pt x="93" y="861"/>
                  </a:lnTo>
                  <a:lnTo>
                    <a:pt x="93" y="828"/>
                  </a:lnTo>
                  <a:lnTo>
                    <a:pt x="101" y="753"/>
                  </a:lnTo>
                  <a:lnTo>
                    <a:pt x="109" y="677"/>
                  </a:lnTo>
                  <a:lnTo>
                    <a:pt x="126" y="602"/>
                  </a:lnTo>
                  <a:lnTo>
                    <a:pt x="126" y="577"/>
                  </a:lnTo>
                  <a:lnTo>
                    <a:pt x="134" y="527"/>
                  </a:lnTo>
                  <a:lnTo>
                    <a:pt x="151" y="452"/>
                  </a:lnTo>
                  <a:lnTo>
                    <a:pt x="168" y="377"/>
                  </a:lnTo>
                  <a:lnTo>
                    <a:pt x="168" y="377"/>
                  </a:lnTo>
                  <a:lnTo>
                    <a:pt x="184" y="335"/>
                  </a:lnTo>
                  <a:lnTo>
                    <a:pt x="201" y="310"/>
                  </a:lnTo>
                  <a:lnTo>
                    <a:pt x="218" y="285"/>
                  </a:lnTo>
                  <a:lnTo>
                    <a:pt x="260" y="243"/>
                  </a:lnTo>
                  <a:lnTo>
                    <a:pt x="310" y="185"/>
                  </a:lnTo>
                  <a:lnTo>
                    <a:pt x="318" y="176"/>
                  </a:lnTo>
                  <a:lnTo>
                    <a:pt x="377" y="109"/>
                  </a:lnTo>
                  <a:lnTo>
                    <a:pt x="418" y="51"/>
                  </a:lnTo>
                  <a:lnTo>
                    <a:pt x="418" y="51"/>
                  </a:lnTo>
                  <a:lnTo>
                    <a:pt x="502"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335;p14">
              <a:extLst>
                <a:ext uri="{FF2B5EF4-FFF2-40B4-BE49-F238E27FC236}">
                  <a16:creationId xmlns:a16="http://schemas.microsoft.com/office/drawing/2014/main" id="{EF48BF1C-9846-2D3F-6B07-E1528746739F}"/>
                </a:ext>
              </a:extLst>
            </p:cNvPr>
            <p:cNvSpPr/>
            <p:nvPr/>
          </p:nvSpPr>
          <p:spPr>
            <a:xfrm>
              <a:off x="9678141" y="2482696"/>
              <a:ext cx="18153" cy="136884"/>
            </a:xfrm>
            <a:custGeom>
              <a:avLst/>
              <a:gdLst/>
              <a:ahLst/>
              <a:cxnLst/>
              <a:rect l="l" t="t" r="r" b="b"/>
              <a:pathLst>
                <a:path w="368" h="2775" extrusionOk="0">
                  <a:moveTo>
                    <a:pt x="276" y="76"/>
                  </a:moveTo>
                  <a:lnTo>
                    <a:pt x="276" y="84"/>
                  </a:lnTo>
                  <a:lnTo>
                    <a:pt x="301" y="235"/>
                  </a:lnTo>
                  <a:lnTo>
                    <a:pt x="309" y="301"/>
                  </a:lnTo>
                  <a:lnTo>
                    <a:pt x="326" y="393"/>
                  </a:lnTo>
                  <a:lnTo>
                    <a:pt x="334" y="452"/>
                  </a:lnTo>
                  <a:lnTo>
                    <a:pt x="334" y="477"/>
                  </a:lnTo>
                  <a:lnTo>
                    <a:pt x="343" y="552"/>
                  </a:lnTo>
                  <a:lnTo>
                    <a:pt x="343" y="569"/>
                  </a:lnTo>
                  <a:lnTo>
                    <a:pt x="343" y="636"/>
                  </a:lnTo>
                  <a:lnTo>
                    <a:pt x="343" y="711"/>
                  </a:lnTo>
                  <a:lnTo>
                    <a:pt x="343" y="1663"/>
                  </a:lnTo>
                  <a:lnTo>
                    <a:pt x="343" y="1738"/>
                  </a:lnTo>
                  <a:lnTo>
                    <a:pt x="343" y="1813"/>
                  </a:lnTo>
                  <a:lnTo>
                    <a:pt x="343" y="1897"/>
                  </a:lnTo>
                  <a:lnTo>
                    <a:pt x="343" y="1972"/>
                  </a:lnTo>
                  <a:lnTo>
                    <a:pt x="343" y="2047"/>
                  </a:lnTo>
                  <a:lnTo>
                    <a:pt x="343" y="2131"/>
                  </a:lnTo>
                  <a:lnTo>
                    <a:pt x="343" y="2206"/>
                  </a:lnTo>
                  <a:lnTo>
                    <a:pt x="343" y="2290"/>
                  </a:lnTo>
                  <a:lnTo>
                    <a:pt x="351" y="2365"/>
                  </a:lnTo>
                  <a:lnTo>
                    <a:pt x="359" y="2440"/>
                  </a:lnTo>
                  <a:lnTo>
                    <a:pt x="359" y="2524"/>
                  </a:lnTo>
                  <a:lnTo>
                    <a:pt x="368" y="2590"/>
                  </a:lnTo>
                  <a:lnTo>
                    <a:pt x="368" y="2599"/>
                  </a:lnTo>
                  <a:lnTo>
                    <a:pt x="226" y="2774"/>
                  </a:lnTo>
                  <a:lnTo>
                    <a:pt x="59" y="2632"/>
                  </a:lnTo>
                  <a:lnTo>
                    <a:pt x="59" y="2624"/>
                  </a:lnTo>
                  <a:lnTo>
                    <a:pt x="50" y="2557"/>
                  </a:lnTo>
                  <a:lnTo>
                    <a:pt x="42" y="2473"/>
                  </a:lnTo>
                  <a:lnTo>
                    <a:pt x="33" y="2390"/>
                  </a:lnTo>
                  <a:lnTo>
                    <a:pt x="25" y="2315"/>
                  </a:lnTo>
                  <a:lnTo>
                    <a:pt x="17" y="2231"/>
                  </a:lnTo>
                  <a:lnTo>
                    <a:pt x="8" y="2148"/>
                  </a:lnTo>
                  <a:lnTo>
                    <a:pt x="0" y="2072"/>
                  </a:lnTo>
                  <a:lnTo>
                    <a:pt x="0" y="1989"/>
                  </a:lnTo>
                  <a:lnTo>
                    <a:pt x="0" y="1905"/>
                  </a:lnTo>
                  <a:lnTo>
                    <a:pt x="0" y="1830"/>
                  </a:lnTo>
                  <a:lnTo>
                    <a:pt x="0" y="1755"/>
                  </a:lnTo>
                  <a:lnTo>
                    <a:pt x="0" y="1747"/>
                  </a:lnTo>
                  <a:lnTo>
                    <a:pt x="0" y="1663"/>
                  </a:lnTo>
                  <a:lnTo>
                    <a:pt x="0" y="1588"/>
                  </a:lnTo>
                  <a:lnTo>
                    <a:pt x="0" y="1504"/>
                  </a:lnTo>
                  <a:lnTo>
                    <a:pt x="0" y="1020"/>
                  </a:lnTo>
                  <a:lnTo>
                    <a:pt x="0" y="945"/>
                  </a:lnTo>
                  <a:lnTo>
                    <a:pt x="0" y="861"/>
                  </a:lnTo>
                  <a:lnTo>
                    <a:pt x="0" y="778"/>
                  </a:lnTo>
                  <a:lnTo>
                    <a:pt x="0" y="702"/>
                  </a:lnTo>
                  <a:lnTo>
                    <a:pt x="0" y="619"/>
                  </a:lnTo>
                  <a:lnTo>
                    <a:pt x="0" y="552"/>
                  </a:lnTo>
                  <a:lnTo>
                    <a:pt x="0" y="544"/>
                  </a:lnTo>
                  <a:lnTo>
                    <a:pt x="17" y="460"/>
                  </a:lnTo>
                  <a:lnTo>
                    <a:pt x="17" y="435"/>
                  </a:lnTo>
                  <a:lnTo>
                    <a:pt x="25" y="377"/>
                  </a:lnTo>
                  <a:lnTo>
                    <a:pt x="50" y="285"/>
                  </a:lnTo>
                  <a:lnTo>
                    <a:pt x="75" y="218"/>
                  </a:lnTo>
                  <a:lnTo>
                    <a:pt x="109" y="67"/>
                  </a:lnTo>
                  <a:lnTo>
                    <a:pt x="109" y="59"/>
                  </a:lnTo>
                  <a:lnTo>
                    <a:pt x="18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336;p14">
              <a:extLst>
                <a:ext uri="{FF2B5EF4-FFF2-40B4-BE49-F238E27FC236}">
                  <a16:creationId xmlns:a16="http://schemas.microsoft.com/office/drawing/2014/main" id="{BD717AEE-C54D-84BE-8DBE-C36AE3AC8A72}"/>
                </a:ext>
              </a:extLst>
            </p:cNvPr>
            <p:cNvSpPr/>
            <p:nvPr/>
          </p:nvSpPr>
          <p:spPr>
            <a:xfrm>
              <a:off x="9443244" y="2437808"/>
              <a:ext cx="37538" cy="157453"/>
            </a:xfrm>
            <a:custGeom>
              <a:avLst/>
              <a:gdLst/>
              <a:ahLst/>
              <a:cxnLst/>
              <a:rect l="l" t="t" r="r" b="b"/>
              <a:pathLst>
                <a:path w="761" h="3192" extrusionOk="0">
                  <a:moveTo>
                    <a:pt x="368" y="0"/>
                  </a:moveTo>
                  <a:lnTo>
                    <a:pt x="476" y="92"/>
                  </a:lnTo>
                  <a:lnTo>
                    <a:pt x="518" y="125"/>
                  </a:lnTo>
                  <a:lnTo>
                    <a:pt x="543" y="184"/>
                  </a:lnTo>
                  <a:lnTo>
                    <a:pt x="560" y="242"/>
                  </a:lnTo>
                  <a:lnTo>
                    <a:pt x="577" y="276"/>
                  </a:lnTo>
                  <a:lnTo>
                    <a:pt x="602" y="359"/>
                  </a:lnTo>
                  <a:lnTo>
                    <a:pt x="602" y="543"/>
                  </a:lnTo>
                  <a:lnTo>
                    <a:pt x="602" y="635"/>
                  </a:lnTo>
                  <a:lnTo>
                    <a:pt x="602" y="727"/>
                  </a:lnTo>
                  <a:lnTo>
                    <a:pt x="602" y="819"/>
                  </a:lnTo>
                  <a:lnTo>
                    <a:pt x="602" y="902"/>
                  </a:lnTo>
                  <a:lnTo>
                    <a:pt x="602" y="961"/>
                  </a:lnTo>
                  <a:lnTo>
                    <a:pt x="602" y="994"/>
                  </a:lnTo>
                  <a:lnTo>
                    <a:pt x="602" y="1086"/>
                  </a:lnTo>
                  <a:lnTo>
                    <a:pt x="610" y="1178"/>
                  </a:lnTo>
                  <a:lnTo>
                    <a:pt x="610" y="1270"/>
                  </a:lnTo>
                  <a:lnTo>
                    <a:pt x="618" y="1370"/>
                  </a:lnTo>
                  <a:lnTo>
                    <a:pt x="627" y="1462"/>
                  </a:lnTo>
                  <a:lnTo>
                    <a:pt x="635" y="1554"/>
                  </a:lnTo>
                  <a:lnTo>
                    <a:pt x="644" y="1646"/>
                  </a:lnTo>
                  <a:lnTo>
                    <a:pt x="660" y="1821"/>
                  </a:lnTo>
                  <a:lnTo>
                    <a:pt x="660" y="1830"/>
                  </a:lnTo>
                  <a:lnTo>
                    <a:pt x="677" y="2013"/>
                  </a:lnTo>
                  <a:lnTo>
                    <a:pt x="694" y="2205"/>
                  </a:lnTo>
                  <a:lnTo>
                    <a:pt x="710" y="2389"/>
                  </a:lnTo>
                  <a:lnTo>
                    <a:pt x="727" y="2581"/>
                  </a:lnTo>
                  <a:lnTo>
                    <a:pt x="744" y="2765"/>
                  </a:lnTo>
                  <a:lnTo>
                    <a:pt x="752" y="2857"/>
                  </a:lnTo>
                  <a:lnTo>
                    <a:pt x="760" y="2941"/>
                  </a:lnTo>
                  <a:lnTo>
                    <a:pt x="760" y="2949"/>
                  </a:lnTo>
                  <a:lnTo>
                    <a:pt x="568" y="3191"/>
                  </a:lnTo>
                  <a:lnTo>
                    <a:pt x="334" y="2999"/>
                  </a:lnTo>
                  <a:lnTo>
                    <a:pt x="334" y="2982"/>
                  </a:lnTo>
                  <a:lnTo>
                    <a:pt x="326" y="2907"/>
                  </a:lnTo>
                  <a:lnTo>
                    <a:pt x="309" y="2815"/>
                  </a:lnTo>
                  <a:lnTo>
                    <a:pt x="284" y="2632"/>
                  </a:lnTo>
                  <a:lnTo>
                    <a:pt x="251" y="2448"/>
                  </a:lnTo>
                  <a:lnTo>
                    <a:pt x="217" y="2264"/>
                  </a:lnTo>
                  <a:lnTo>
                    <a:pt x="192" y="2080"/>
                  </a:lnTo>
                  <a:lnTo>
                    <a:pt x="159" y="1896"/>
                  </a:lnTo>
                  <a:lnTo>
                    <a:pt x="159" y="1888"/>
                  </a:lnTo>
                  <a:lnTo>
                    <a:pt x="134" y="1704"/>
                  </a:lnTo>
                  <a:lnTo>
                    <a:pt x="117" y="1612"/>
                  </a:lnTo>
                  <a:lnTo>
                    <a:pt x="109" y="1520"/>
                  </a:lnTo>
                  <a:lnTo>
                    <a:pt x="92" y="1429"/>
                  </a:lnTo>
                  <a:lnTo>
                    <a:pt x="75" y="1328"/>
                  </a:lnTo>
                  <a:lnTo>
                    <a:pt x="67" y="1236"/>
                  </a:lnTo>
                  <a:lnTo>
                    <a:pt x="50" y="1145"/>
                  </a:lnTo>
                  <a:lnTo>
                    <a:pt x="42" y="1044"/>
                  </a:lnTo>
                  <a:lnTo>
                    <a:pt x="42" y="1011"/>
                  </a:lnTo>
                  <a:lnTo>
                    <a:pt x="34" y="952"/>
                  </a:lnTo>
                  <a:lnTo>
                    <a:pt x="25" y="860"/>
                  </a:lnTo>
                  <a:lnTo>
                    <a:pt x="17" y="760"/>
                  </a:lnTo>
                  <a:lnTo>
                    <a:pt x="9" y="668"/>
                  </a:lnTo>
                  <a:lnTo>
                    <a:pt x="9" y="568"/>
                  </a:lnTo>
                  <a:lnTo>
                    <a:pt x="0" y="476"/>
                  </a:lnTo>
                  <a:lnTo>
                    <a:pt x="0" y="384"/>
                  </a:lnTo>
                  <a:lnTo>
                    <a:pt x="0" y="384"/>
                  </a:lnTo>
                  <a:lnTo>
                    <a:pt x="25" y="284"/>
                  </a:lnTo>
                  <a:lnTo>
                    <a:pt x="34" y="251"/>
                  </a:lnTo>
                  <a:lnTo>
                    <a:pt x="50" y="192"/>
                  </a:lnTo>
                  <a:lnTo>
                    <a:pt x="75" y="125"/>
                  </a:lnTo>
                  <a:lnTo>
                    <a:pt x="117" y="92"/>
                  </a:lnTo>
                  <a:lnTo>
                    <a:pt x="22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337;p14">
              <a:extLst>
                <a:ext uri="{FF2B5EF4-FFF2-40B4-BE49-F238E27FC236}">
                  <a16:creationId xmlns:a16="http://schemas.microsoft.com/office/drawing/2014/main" id="{566E2285-0FD9-8D26-074E-AEBF380D1A58}"/>
                </a:ext>
              </a:extLst>
            </p:cNvPr>
            <p:cNvSpPr/>
            <p:nvPr/>
          </p:nvSpPr>
          <p:spPr>
            <a:xfrm>
              <a:off x="9606814" y="2678427"/>
              <a:ext cx="23135" cy="67628"/>
            </a:xfrm>
            <a:custGeom>
              <a:avLst/>
              <a:gdLst/>
              <a:ahLst/>
              <a:cxnLst/>
              <a:rect l="l" t="t" r="r" b="b"/>
              <a:pathLst>
                <a:path w="469" h="1371" extrusionOk="0">
                  <a:moveTo>
                    <a:pt x="302" y="9"/>
                  </a:moveTo>
                  <a:lnTo>
                    <a:pt x="377" y="93"/>
                  </a:lnTo>
                  <a:lnTo>
                    <a:pt x="410" y="118"/>
                  </a:lnTo>
                  <a:lnTo>
                    <a:pt x="435" y="168"/>
                  </a:lnTo>
                  <a:lnTo>
                    <a:pt x="444" y="185"/>
                  </a:lnTo>
                  <a:lnTo>
                    <a:pt x="460" y="235"/>
                  </a:lnTo>
                  <a:lnTo>
                    <a:pt x="469" y="260"/>
                  </a:lnTo>
                  <a:lnTo>
                    <a:pt x="469" y="310"/>
                  </a:lnTo>
                  <a:lnTo>
                    <a:pt x="460" y="377"/>
                  </a:lnTo>
                  <a:lnTo>
                    <a:pt x="460" y="444"/>
                  </a:lnTo>
                  <a:lnTo>
                    <a:pt x="460" y="510"/>
                  </a:lnTo>
                  <a:lnTo>
                    <a:pt x="460" y="586"/>
                  </a:lnTo>
                  <a:lnTo>
                    <a:pt x="460" y="652"/>
                  </a:lnTo>
                  <a:lnTo>
                    <a:pt x="460" y="719"/>
                  </a:lnTo>
                  <a:lnTo>
                    <a:pt x="460" y="786"/>
                  </a:lnTo>
                  <a:lnTo>
                    <a:pt x="460" y="861"/>
                  </a:lnTo>
                  <a:lnTo>
                    <a:pt x="460" y="928"/>
                  </a:lnTo>
                  <a:lnTo>
                    <a:pt x="460" y="995"/>
                  </a:lnTo>
                  <a:lnTo>
                    <a:pt x="460" y="1070"/>
                  </a:lnTo>
                  <a:lnTo>
                    <a:pt x="460" y="1137"/>
                  </a:lnTo>
                  <a:lnTo>
                    <a:pt x="235" y="1371"/>
                  </a:lnTo>
                  <a:lnTo>
                    <a:pt x="1" y="1145"/>
                  </a:lnTo>
                  <a:lnTo>
                    <a:pt x="1" y="1145"/>
                  </a:lnTo>
                  <a:lnTo>
                    <a:pt x="1" y="1078"/>
                  </a:lnTo>
                  <a:lnTo>
                    <a:pt x="1" y="1003"/>
                  </a:lnTo>
                  <a:lnTo>
                    <a:pt x="1" y="928"/>
                  </a:lnTo>
                  <a:lnTo>
                    <a:pt x="1" y="853"/>
                  </a:lnTo>
                  <a:lnTo>
                    <a:pt x="1" y="560"/>
                  </a:lnTo>
                  <a:lnTo>
                    <a:pt x="1" y="494"/>
                  </a:lnTo>
                  <a:lnTo>
                    <a:pt x="1" y="418"/>
                  </a:lnTo>
                  <a:lnTo>
                    <a:pt x="1" y="343"/>
                  </a:lnTo>
                  <a:lnTo>
                    <a:pt x="1" y="268"/>
                  </a:lnTo>
                  <a:lnTo>
                    <a:pt x="1" y="218"/>
                  </a:lnTo>
                  <a:lnTo>
                    <a:pt x="9" y="201"/>
                  </a:lnTo>
                  <a:lnTo>
                    <a:pt x="34" y="151"/>
                  </a:lnTo>
                  <a:lnTo>
                    <a:pt x="51" y="126"/>
                  </a:lnTo>
                  <a:lnTo>
                    <a:pt x="76" y="84"/>
                  </a:lnTo>
                  <a:lnTo>
                    <a:pt x="118" y="59"/>
                  </a:lnTo>
                  <a:lnTo>
                    <a:pt x="2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338;p14">
              <a:extLst>
                <a:ext uri="{FF2B5EF4-FFF2-40B4-BE49-F238E27FC236}">
                  <a16:creationId xmlns:a16="http://schemas.microsoft.com/office/drawing/2014/main" id="{BF2A5D43-17E7-80DB-DF3F-CFB54D2976B1}"/>
                </a:ext>
              </a:extLst>
            </p:cNvPr>
            <p:cNvSpPr/>
            <p:nvPr/>
          </p:nvSpPr>
          <p:spPr>
            <a:xfrm>
              <a:off x="9194337" y="2291058"/>
              <a:ext cx="36700" cy="103094"/>
            </a:xfrm>
            <a:custGeom>
              <a:avLst/>
              <a:gdLst/>
              <a:ahLst/>
              <a:cxnLst/>
              <a:rect l="l" t="t" r="r" b="b"/>
              <a:pathLst>
                <a:path w="744" h="2090" extrusionOk="0">
                  <a:moveTo>
                    <a:pt x="393" y="1"/>
                  </a:moveTo>
                  <a:lnTo>
                    <a:pt x="426" y="76"/>
                  </a:lnTo>
                  <a:lnTo>
                    <a:pt x="493" y="460"/>
                  </a:lnTo>
                  <a:lnTo>
                    <a:pt x="577" y="937"/>
                  </a:lnTo>
                  <a:lnTo>
                    <a:pt x="660" y="1404"/>
                  </a:lnTo>
                  <a:lnTo>
                    <a:pt x="702" y="1638"/>
                  </a:lnTo>
                  <a:lnTo>
                    <a:pt x="744" y="1872"/>
                  </a:lnTo>
                  <a:lnTo>
                    <a:pt x="602" y="2089"/>
                  </a:lnTo>
                  <a:lnTo>
                    <a:pt x="393" y="1947"/>
                  </a:lnTo>
                  <a:lnTo>
                    <a:pt x="343" y="1714"/>
                  </a:lnTo>
                  <a:lnTo>
                    <a:pt x="284" y="1480"/>
                  </a:lnTo>
                  <a:lnTo>
                    <a:pt x="184" y="1012"/>
                  </a:lnTo>
                  <a:lnTo>
                    <a:pt x="76" y="536"/>
                  </a:lnTo>
                  <a:lnTo>
                    <a:pt x="0" y="151"/>
                  </a:lnTo>
                  <a:lnTo>
                    <a:pt x="0" y="76"/>
                  </a:lnTo>
                  <a:lnTo>
                    <a:pt x="25" y="59"/>
                  </a:lnTo>
                  <a:lnTo>
                    <a:pt x="35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339;p14">
              <a:extLst>
                <a:ext uri="{FF2B5EF4-FFF2-40B4-BE49-F238E27FC236}">
                  <a16:creationId xmlns:a16="http://schemas.microsoft.com/office/drawing/2014/main" id="{5BC49E91-5A79-5260-B35A-D03D76F4C38B}"/>
                </a:ext>
              </a:extLst>
            </p:cNvPr>
            <p:cNvSpPr/>
            <p:nvPr/>
          </p:nvSpPr>
          <p:spPr>
            <a:xfrm>
              <a:off x="9294472" y="2604683"/>
              <a:ext cx="35910" cy="145122"/>
            </a:xfrm>
            <a:custGeom>
              <a:avLst/>
              <a:gdLst/>
              <a:ahLst/>
              <a:cxnLst/>
              <a:rect l="l" t="t" r="r" b="b"/>
              <a:pathLst>
                <a:path w="728" h="2942" extrusionOk="0">
                  <a:moveTo>
                    <a:pt x="343" y="59"/>
                  </a:moveTo>
                  <a:lnTo>
                    <a:pt x="343" y="67"/>
                  </a:lnTo>
                  <a:lnTo>
                    <a:pt x="385" y="167"/>
                  </a:lnTo>
                  <a:lnTo>
                    <a:pt x="468" y="360"/>
                  </a:lnTo>
                  <a:lnTo>
                    <a:pt x="477" y="385"/>
                  </a:lnTo>
                  <a:lnTo>
                    <a:pt x="552" y="543"/>
                  </a:lnTo>
                  <a:lnTo>
                    <a:pt x="569" y="577"/>
                  </a:lnTo>
                  <a:lnTo>
                    <a:pt x="610" y="694"/>
                  </a:lnTo>
                  <a:lnTo>
                    <a:pt x="610" y="702"/>
                  </a:lnTo>
                  <a:lnTo>
                    <a:pt x="644" y="811"/>
                  </a:lnTo>
                  <a:lnTo>
                    <a:pt x="644" y="869"/>
                  </a:lnTo>
                  <a:lnTo>
                    <a:pt x="660" y="1020"/>
                  </a:lnTo>
                  <a:lnTo>
                    <a:pt x="660" y="1036"/>
                  </a:lnTo>
                  <a:lnTo>
                    <a:pt x="677" y="1195"/>
                  </a:lnTo>
                  <a:lnTo>
                    <a:pt x="677" y="1279"/>
                  </a:lnTo>
                  <a:lnTo>
                    <a:pt x="677" y="1287"/>
                  </a:lnTo>
                  <a:lnTo>
                    <a:pt x="677" y="1362"/>
                  </a:lnTo>
                  <a:lnTo>
                    <a:pt x="677" y="1446"/>
                  </a:lnTo>
                  <a:lnTo>
                    <a:pt x="677" y="1521"/>
                  </a:lnTo>
                  <a:lnTo>
                    <a:pt x="677" y="1604"/>
                  </a:lnTo>
                  <a:lnTo>
                    <a:pt x="677" y="1688"/>
                  </a:lnTo>
                  <a:lnTo>
                    <a:pt x="677" y="1771"/>
                  </a:lnTo>
                  <a:lnTo>
                    <a:pt x="677" y="1847"/>
                  </a:lnTo>
                  <a:lnTo>
                    <a:pt x="677" y="1905"/>
                  </a:lnTo>
                  <a:lnTo>
                    <a:pt x="677" y="1930"/>
                  </a:lnTo>
                  <a:lnTo>
                    <a:pt x="677" y="2014"/>
                  </a:lnTo>
                  <a:lnTo>
                    <a:pt x="677" y="2097"/>
                  </a:lnTo>
                  <a:lnTo>
                    <a:pt x="685" y="2172"/>
                  </a:lnTo>
                  <a:lnTo>
                    <a:pt x="685" y="2256"/>
                  </a:lnTo>
                  <a:lnTo>
                    <a:pt x="694" y="2340"/>
                  </a:lnTo>
                  <a:lnTo>
                    <a:pt x="702" y="2423"/>
                  </a:lnTo>
                  <a:lnTo>
                    <a:pt x="711" y="2498"/>
                  </a:lnTo>
                  <a:lnTo>
                    <a:pt x="719" y="2582"/>
                  </a:lnTo>
                  <a:lnTo>
                    <a:pt x="727" y="2657"/>
                  </a:lnTo>
                  <a:lnTo>
                    <a:pt x="727" y="2665"/>
                  </a:lnTo>
                  <a:lnTo>
                    <a:pt x="543" y="2941"/>
                  </a:lnTo>
                  <a:lnTo>
                    <a:pt x="268" y="2749"/>
                  </a:lnTo>
                  <a:lnTo>
                    <a:pt x="268" y="2741"/>
                  </a:lnTo>
                  <a:lnTo>
                    <a:pt x="251" y="2665"/>
                  </a:lnTo>
                  <a:lnTo>
                    <a:pt x="234" y="2582"/>
                  </a:lnTo>
                  <a:lnTo>
                    <a:pt x="209" y="2498"/>
                  </a:lnTo>
                  <a:lnTo>
                    <a:pt x="193" y="2415"/>
                  </a:lnTo>
                  <a:lnTo>
                    <a:pt x="176" y="2331"/>
                  </a:lnTo>
                  <a:lnTo>
                    <a:pt x="151" y="2248"/>
                  </a:lnTo>
                  <a:lnTo>
                    <a:pt x="134" y="2164"/>
                  </a:lnTo>
                  <a:lnTo>
                    <a:pt x="117" y="2081"/>
                  </a:lnTo>
                  <a:lnTo>
                    <a:pt x="101" y="1997"/>
                  </a:lnTo>
                  <a:lnTo>
                    <a:pt x="101" y="1972"/>
                  </a:lnTo>
                  <a:lnTo>
                    <a:pt x="92" y="1913"/>
                  </a:lnTo>
                  <a:lnTo>
                    <a:pt x="76" y="1830"/>
                  </a:lnTo>
                  <a:lnTo>
                    <a:pt x="59" y="1746"/>
                  </a:lnTo>
                  <a:lnTo>
                    <a:pt x="51" y="1663"/>
                  </a:lnTo>
                  <a:lnTo>
                    <a:pt x="34" y="1579"/>
                  </a:lnTo>
                  <a:lnTo>
                    <a:pt x="25" y="1496"/>
                  </a:lnTo>
                  <a:lnTo>
                    <a:pt x="9" y="1412"/>
                  </a:lnTo>
                  <a:lnTo>
                    <a:pt x="0" y="1337"/>
                  </a:lnTo>
                  <a:lnTo>
                    <a:pt x="0" y="1329"/>
                  </a:lnTo>
                  <a:lnTo>
                    <a:pt x="34" y="1254"/>
                  </a:lnTo>
                  <a:lnTo>
                    <a:pt x="17" y="1086"/>
                  </a:lnTo>
                  <a:lnTo>
                    <a:pt x="17" y="1070"/>
                  </a:lnTo>
                  <a:lnTo>
                    <a:pt x="17" y="919"/>
                  </a:lnTo>
                  <a:lnTo>
                    <a:pt x="17" y="861"/>
                  </a:lnTo>
                  <a:lnTo>
                    <a:pt x="25" y="752"/>
                  </a:lnTo>
                  <a:lnTo>
                    <a:pt x="25" y="744"/>
                  </a:lnTo>
                  <a:lnTo>
                    <a:pt x="51" y="619"/>
                  </a:lnTo>
                  <a:lnTo>
                    <a:pt x="67" y="585"/>
                  </a:lnTo>
                  <a:lnTo>
                    <a:pt x="117" y="410"/>
                  </a:lnTo>
                  <a:lnTo>
                    <a:pt x="126" y="385"/>
                  </a:lnTo>
                  <a:lnTo>
                    <a:pt x="184" y="184"/>
                  </a:lnTo>
                  <a:lnTo>
                    <a:pt x="209" y="84"/>
                  </a:lnTo>
                  <a:lnTo>
                    <a:pt x="209" y="76"/>
                  </a:lnTo>
                  <a:lnTo>
                    <a:pt x="27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340;p14">
              <a:extLst>
                <a:ext uri="{FF2B5EF4-FFF2-40B4-BE49-F238E27FC236}">
                  <a16:creationId xmlns:a16="http://schemas.microsoft.com/office/drawing/2014/main" id="{711CCEFA-72D8-6995-060A-6E3AFB2716AC}"/>
                </a:ext>
              </a:extLst>
            </p:cNvPr>
            <p:cNvSpPr/>
            <p:nvPr/>
          </p:nvSpPr>
          <p:spPr>
            <a:xfrm>
              <a:off x="9126315" y="2773235"/>
              <a:ext cx="55691" cy="131507"/>
            </a:xfrm>
            <a:custGeom>
              <a:avLst/>
              <a:gdLst/>
              <a:ahLst/>
              <a:cxnLst/>
              <a:rect l="l" t="t" r="r" b="b"/>
              <a:pathLst>
                <a:path w="1129" h="2666" extrusionOk="0">
                  <a:moveTo>
                    <a:pt x="193" y="42"/>
                  </a:moveTo>
                  <a:lnTo>
                    <a:pt x="252" y="109"/>
                  </a:lnTo>
                  <a:lnTo>
                    <a:pt x="327" y="167"/>
                  </a:lnTo>
                  <a:lnTo>
                    <a:pt x="327" y="167"/>
                  </a:lnTo>
                  <a:lnTo>
                    <a:pt x="369" y="242"/>
                  </a:lnTo>
                  <a:lnTo>
                    <a:pt x="402" y="309"/>
                  </a:lnTo>
                  <a:lnTo>
                    <a:pt x="427" y="359"/>
                  </a:lnTo>
                  <a:lnTo>
                    <a:pt x="435" y="384"/>
                  </a:lnTo>
                  <a:lnTo>
                    <a:pt x="460" y="460"/>
                  </a:lnTo>
                  <a:lnTo>
                    <a:pt x="477" y="535"/>
                  </a:lnTo>
                  <a:lnTo>
                    <a:pt x="502" y="610"/>
                  </a:lnTo>
                  <a:lnTo>
                    <a:pt x="527" y="677"/>
                  </a:lnTo>
                  <a:lnTo>
                    <a:pt x="544" y="752"/>
                  </a:lnTo>
                  <a:lnTo>
                    <a:pt x="569" y="827"/>
                  </a:lnTo>
                  <a:lnTo>
                    <a:pt x="594" y="902"/>
                  </a:lnTo>
                  <a:lnTo>
                    <a:pt x="619" y="978"/>
                  </a:lnTo>
                  <a:lnTo>
                    <a:pt x="644" y="1053"/>
                  </a:lnTo>
                  <a:lnTo>
                    <a:pt x="669" y="1128"/>
                  </a:lnTo>
                  <a:lnTo>
                    <a:pt x="694" y="1195"/>
                  </a:lnTo>
                  <a:lnTo>
                    <a:pt x="719" y="1270"/>
                  </a:lnTo>
                  <a:lnTo>
                    <a:pt x="744" y="1345"/>
                  </a:lnTo>
                  <a:lnTo>
                    <a:pt x="770" y="1420"/>
                  </a:lnTo>
                  <a:lnTo>
                    <a:pt x="795" y="1496"/>
                  </a:lnTo>
                  <a:lnTo>
                    <a:pt x="795" y="1504"/>
                  </a:lnTo>
                  <a:lnTo>
                    <a:pt x="820" y="1562"/>
                  </a:lnTo>
                  <a:lnTo>
                    <a:pt x="845" y="1638"/>
                  </a:lnTo>
                  <a:lnTo>
                    <a:pt x="870" y="1713"/>
                  </a:lnTo>
                  <a:lnTo>
                    <a:pt x="903" y="1788"/>
                  </a:lnTo>
                  <a:lnTo>
                    <a:pt x="928" y="1855"/>
                  </a:lnTo>
                  <a:lnTo>
                    <a:pt x="962" y="1930"/>
                  </a:lnTo>
                  <a:lnTo>
                    <a:pt x="987" y="2005"/>
                  </a:lnTo>
                  <a:lnTo>
                    <a:pt x="1020" y="2072"/>
                  </a:lnTo>
                  <a:lnTo>
                    <a:pt x="1045" y="2147"/>
                  </a:lnTo>
                  <a:lnTo>
                    <a:pt x="1079" y="2222"/>
                  </a:lnTo>
                  <a:lnTo>
                    <a:pt x="1104" y="2289"/>
                  </a:lnTo>
                  <a:lnTo>
                    <a:pt x="1129" y="2348"/>
                  </a:lnTo>
                  <a:lnTo>
                    <a:pt x="1129" y="2364"/>
                  </a:lnTo>
                  <a:lnTo>
                    <a:pt x="1012" y="2665"/>
                  </a:lnTo>
                  <a:lnTo>
                    <a:pt x="711" y="2540"/>
                  </a:lnTo>
                  <a:lnTo>
                    <a:pt x="711" y="2531"/>
                  </a:lnTo>
                  <a:lnTo>
                    <a:pt x="678" y="2473"/>
                  </a:lnTo>
                  <a:lnTo>
                    <a:pt x="653" y="2398"/>
                  </a:lnTo>
                  <a:lnTo>
                    <a:pt x="628" y="2331"/>
                  </a:lnTo>
                  <a:lnTo>
                    <a:pt x="594" y="2256"/>
                  </a:lnTo>
                  <a:lnTo>
                    <a:pt x="569" y="2181"/>
                  </a:lnTo>
                  <a:lnTo>
                    <a:pt x="536" y="2105"/>
                  </a:lnTo>
                  <a:lnTo>
                    <a:pt x="502" y="2030"/>
                  </a:lnTo>
                  <a:lnTo>
                    <a:pt x="477" y="1955"/>
                  </a:lnTo>
                  <a:lnTo>
                    <a:pt x="444" y="1880"/>
                  </a:lnTo>
                  <a:lnTo>
                    <a:pt x="419" y="1805"/>
                  </a:lnTo>
                  <a:lnTo>
                    <a:pt x="385" y="1729"/>
                  </a:lnTo>
                  <a:lnTo>
                    <a:pt x="369" y="1671"/>
                  </a:lnTo>
                  <a:lnTo>
                    <a:pt x="369" y="1654"/>
                  </a:lnTo>
                  <a:lnTo>
                    <a:pt x="343" y="1579"/>
                  </a:lnTo>
                  <a:lnTo>
                    <a:pt x="318" y="1504"/>
                  </a:lnTo>
                  <a:lnTo>
                    <a:pt x="285" y="1429"/>
                  </a:lnTo>
                  <a:lnTo>
                    <a:pt x="260" y="1345"/>
                  </a:lnTo>
                  <a:lnTo>
                    <a:pt x="235" y="1270"/>
                  </a:lnTo>
                  <a:lnTo>
                    <a:pt x="210" y="1195"/>
                  </a:lnTo>
                  <a:lnTo>
                    <a:pt x="193" y="1120"/>
                  </a:lnTo>
                  <a:lnTo>
                    <a:pt x="168" y="1044"/>
                  </a:lnTo>
                  <a:lnTo>
                    <a:pt x="143" y="961"/>
                  </a:lnTo>
                  <a:lnTo>
                    <a:pt x="118" y="886"/>
                  </a:lnTo>
                  <a:lnTo>
                    <a:pt x="93" y="811"/>
                  </a:lnTo>
                  <a:lnTo>
                    <a:pt x="76" y="735"/>
                  </a:lnTo>
                  <a:lnTo>
                    <a:pt x="51" y="652"/>
                  </a:lnTo>
                  <a:lnTo>
                    <a:pt x="34" y="577"/>
                  </a:lnTo>
                  <a:lnTo>
                    <a:pt x="9" y="501"/>
                  </a:lnTo>
                  <a:lnTo>
                    <a:pt x="1" y="476"/>
                  </a:lnTo>
                  <a:lnTo>
                    <a:pt x="1" y="251"/>
                  </a:lnTo>
                  <a:lnTo>
                    <a:pt x="1" y="251"/>
                  </a:lnTo>
                  <a:lnTo>
                    <a:pt x="43" y="167"/>
                  </a:lnTo>
                  <a:lnTo>
                    <a:pt x="68" y="75"/>
                  </a:lnTo>
                  <a:lnTo>
                    <a:pt x="11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341;p14">
              <a:extLst>
                <a:ext uri="{FF2B5EF4-FFF2-40B4-BE49-F238E27FC236}">
                  <a16:creationId xmlns:a16="http://schemas.microsoft.com/office/drawing/2014/main" id="{F397648C-F8EF-EA20-AF9D-D2A62FA779E9}"/>
                </a:ext>
              </a:extLst>
            </p:cNvPr>
            <p:cNvSpPr/>
            <p:nvPr/>
          </p:nvSpPr>
          <p:spPr>
            <a:xfrm>
              <a:off x="9355441" y="2887773"/>
              <a:ext cx="19830" cy="107633"/>
            </a:xfrm>
            <a:custGeom>
              <a:avLst/>
              <a:gdLst/>
              <a:ahLst/>
              <a:cxnLst/>
              <a:rect l="l" t="t" r="r" b="b"/>
              <a:pathLst>
                <a:path w="402" h="2182" extrusionOk="0">
                  <a:moveTo>
                    <a:pt x="335" y="67"/>
                  </a:moveTo>
                  <a:lnTo>
                    <a:pt x="335" y="76"/>
                  </a:lnTo>
                  <a:lnTo>
                    <a:pt x="335" y="126"/>
                  </a:lnTo>
                  <a:lnTo>
                    <a:pt x="343" y="193"/>
                  </a:lnTo>
                  <a:lnTo>
                    <a:pt x="343" y="251"/>
                  </a:lnTo>
                  <a:lnTo>
                    <a:pt x="352" y="318"/>
                  </a:lnTo>
                  <a:lnTo>
                    <a:pt x="352" y="318"/>
                  </a:lnTo>
                  <a:lnTo>
                    <a:pt x="360" y="377"/>
                  </a:lnTo>
                  <a:lnTo>
                    <a:pt x="368" y="435"/>
                  </a:lnTo>
                  <a:lnTo>
                    <a:pt x="377" y="494"/>
                  </a:lnTo>
                  <a:lnTo>
                    <a:pt x="377" y="502"/>
                  </a:lnTo>
                  <a:lnTo>
                    <a:pt x="377" y="560"/>
                  </a:lnTo>
                  <a:lnTo>
                    <a:pt x="377" y="619"/>
                  </a:lnTo>
                  <a:lnTo>
                    <a:pt x="377" y="652"/>
                  </a:lnTo>
                  <a:lnTo>
                    <a:pt x="377" y="677"/>
                  </a:lnTo>
                  <a:lnTo>
                    <a:pt x="377" y="744"/>
                  </a:lnTo>
                  <a:lnTo>
                    <a:pt x="377" y="1329"/>
                  </a:lnTo>
                  <a:lnTo>
                    <a:pt x="377" y="1396"/>
                  </a:lnTo>
                  <a:lnTo>
                    <a:pt x="377" y="1438"/>
                  </a:lnTo>
                  <a:lnTo>
                    <a:pt x="377" y="1454"/>
                  </a:lnTo>
                  <a:lnTo>
                    <a:pt x="377" y="1513"/>
                  </a:lnTo>
                  <a:lnTo>
                    <a:pt x="377" y="1571"/>
                  </a:lnTo>
                  <a:lnTo>
                    <a:pt x="377" y="1630"/>
                  </a:lnTo>
                  <a:lnTo>
                    <a:pt x="377" y="1688"/>
                  </a:lnTo>
                  <a:lnTo>
                    <a:pt x="377" y="1747"/>
                  </a:lnTo>
                  <a:lnTo>
                    <a:pt x="377" y="1805"/>
                  </a:lnTo>
                  <a:lnTo>
                    <a:pt x="385" y="1872"/>
                  </a:lnTo>
                  <a:lnTo>
                    <a:pt x="393" y="1930"/>
                  </a:lnTo>
                  <a:lnTo>
                    <a:pt x="402" y="1981"/>
                  </a:lnTo>
                  <a:lnTo>
                    <a:pt x="402" y="1989"/>
                  </a:lnTo>
                  <a:lnTo>
                    <a:pt x="260" y="2181"/>
                  </a:lnTo>
                  <a:lnTo>
                    <a:pt x="68" y="2039"/>
                  </a:lnTo>
                  <a:lnTo>
                    <a:pt x="68" y="2031"/>
                  </a:lnTo>
                  <a:lnTo>
                    <a:pt x="59" y="1981"/>
                  </a:lnTo>
                  <a:lnTo>
                    <a:pt x="51" y="1914"/>
                  </a:lnTo>
                  <a:lnTo>
                    <a:pt x="43" y="1847"/>
                  </a:lnTo>
                  <a:lnTo>
                    <a:pt x="34" y="1788"/>
                  </a:lnTo>
                  <a:lnTo>
                    <a:pt x="26" y="1722"/>
                  </a:lnTo>
                  <a:lnTo>
                    <a:pt x="18" y="1663"/>
                  </a:lnTo>
                  <a:lnTo>
                    <a:pt x="9" y="1596"/>
                  </a:lnTo>
                  <a:lnTo>
                    <a:pt x="1" y="1538"/>
                  </a:lnTo>
                  <a:lnTo>
                    <a:pt x="1" y="1471"/>
                  </a:lnTo>
                  <a:lnTo>
                    <a:pt x="1" y="1471"/>
                  </a:lnTo>
                  <a:lnTo>
                    <a:pt x="1" y="1412"/>
                  </a:lnTo>
                  <a:lnTo>
                    <a:pt x="1" y="1354"/>
                  </a:lnTo>
                  <a:lnTo>
                    <a:pt x="1" y="1287"/>
                  </a:lnTo>
                  <a:lnTo>
                    <a:pt x="1" y="1229"/>
                  </a:lnTo>
                  <a:lnTo>
                    <a:pt x="1" y="978"/>
                  </a:lnTo>
                  <a:lnTo>
                    <a:pt x="1" y="911"/>
                  </a:lnTo>
                  <a:lnTo>
                    <a:pt x="1" y="853"/>
                  </a:lnTo>
                  <a:lnTo>
                    <a:pt x="1" y="786"/>
                  </a:lnTo>
                  <a:lnTo>
                    <a:pt x="1" y="727"/>
                  </a:lnTo>
                  <a:lnTo>
                    <a:pt x="1" y="661"/>
                  </a:lnTo>
                  <a:lnTo>
                    <a:pt x="1" y="636"/>
                  </a:lnTo>
                  <a:lnTo>
                    <a:pt x="1" y="602"/>
                  </a:lnTo>
                  <a:lnTo>
                    <a:pt x="18" y="544"/>
                  </a:lnTo>
                  <a:lnTo>
                    <a:pt x="26" y="477"/>
                  </a:lnTo>
                  <a:lnTo>
                    <a:pt x="26" y="468"/>
                  </a:lnTo>
                  <a:lnTo>
                    <a:pt x="43" y="418"/>
                  </a:lnTo>
                  <a:lnTo>
                    <a:pt x="59" y="360"/>
                  </a:lnTo>
                  <a:lnTo>
                    <a:pt x="76" y="301"/>
                  </a:lnTo>
                  <a:lnTo>
                    <a:pt x="76" y="301"/>
                  </a:lnTo>
                  <a:lnTo>
                    <a:pt x="101" y="235"/>
                  </a:lnTo>
                  <a:lnTo>
                    <a:pt x="118" y="176"/>
                  </a:lnTo>
                  <a:lnTo>
                    <a:pt x="134" y="118"/>
                  </a:lnTo>
                  <a:lnTo>
                    <a:pt x="151" y="67"/>
                  </a:lnTo>
                  <a:lnTo>
                    <a:pt x="151" y="59"/>
                  </a:lnTo>
                  <a:lnTo>
                    <a:pt x="22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342;p14">
              <a:extLst>
                <a:ext uri="{FF2B5EF4-FFF2-40B4-BE49-F238E27FC236}">
                  <a16:creationId xmlns:a16="http://schemas.microsoft.com/office/drawing/2014/main" id="{40C9FF03-B41D-2BA5-05F2-610FD39F6337}"/>
                </a:ext>
              </a:extLst>
            </p:cNvPr>
            <p:cNvSpPr/>
            <p:nvPr/>
          </p:nvSpPr>
          <p:spPr>
            <a:xfrm>
              <a:off x="8992834" y="2372251"/>
              <a:ext cx="37933" cy="145122"/>
            </a:xfrm>
            <a:custGeom>
              <a:avLst/>
              <a:gdLst/>
              <a:ahLst/>
              <a:cxnLst/>
              <a:rect l="l" t="t" r="r" b="b"/>
              <a:pathLst>
                <a:path w="769" h="2942" extrusionOk="0">
                  <a:moveTo>
                    <a:pt x="234" y="68"/>
                  </a:moveTo>
                  <a:lnTo>
                    <a:pt x="234" y="76"/>
                  </a:lnTo>
                  <a:lnTo>
                    <a:pt x="259" y="151"/>
                  </a:lnTo>
                  <a:lnTo>
                    <a:pt x="293" y="235"/>
                  </a:lnTo>
                  <a:lnTo>
                    <a:pt x="301" y="251"/>
                  </a:lnTo>
                  <a:lnTo>
                    <a:pt x="326" y="318"/>
                  </a:lnTo>
                  <a:lnTo>
                    <a:pt x="359" y="385"/>
                  </a:lnTo>
                  <a:lnTo>
                    <a:pt x="359" y="393"/>
                  </a:lnTo>
                  <a:lnTo>
                    <a:pt x="385" y="477"/>
                  </a:lnTo>
                  <a:lnTo>
                    <a:pt x="385" y="477"/>
                  </a:lnTo>
                  <a:lnTo>
                    <a:pt x="401" y="560"/>
                  </a:lnTo>
                  <a:lnTo>
                    <a:pt x="410" y="644"/>
                  </a:lnTo>
                  <a:lnTo>
                    <a:pt x="418" y="728"/>
                  </a:lnTo>
                  <a:lnTo>
                    <a:pt x="426" y="811"/>
                  </a:lnTo>
                  <a:lnTo>
                    <a:pt x="443" y="895"/>
                  </a:lnTo>
                  <a:lnTo>
                    <a:pt x="451" y="970"/>
                  </a:lnTo>
                  <a:lnTo>
                    <a:pt x="460" y="1012"/>
                  </a:lnTo>
                  <a:lnTo>
                    <a:pt x="468" y="1053"/>
                  </a:lnTo>
                  <a:lnTo>
                    <a:pt x="476" y="1137"/>
                  </a:lnTo>
                  <a:lnTo>
                    <a:pt x="493" y="1220"/>
                  </a:lnTo>
                  <a:lnTo>
                    <a:pt x="502" y="1304"/>
                  </a:lnTo>
                  <a:lnTo>
                    <a:pt x="518" y="1387"/>
                  </a:lnTo>
                  <a:lnTo>
                    <a:pt x="535" y="1471"/>
                  </a:lnTo>
                  <a:lnTo>
                    <a:pt x="552" y="1555"/>
                  </a:lnTo>
                  <a:lnTo>
                    <a:pt x="560" y="1630"/>
                  </a:lnTo>
                  <a:lnTo>
                    <a:pt x="577" y="1713"/>
                  </a:lnTo>
                  <a:lnTo>
                    <a:pt x="585" y="1755"/>
                  </a:lnTo>
                  <a:lnTo>
                    <a:pt x="593" y="1797"/>
                  </a:lnTo>
                  <a:lnTo>
                    <a:pt x="610" y="1880"/>
                  </a:lnTo>
                  <a:lnTo>
                    <a:pt x="644" y="2047"/>
                  </a:lnTo>
                  <a:lnTo>
                    <a:pt x="677" y="2215"/>
                  </a:lnTo>
                  <a:lnTo>
                    <a:pt x="710" y="2382"/>
                  </a:lnTo>
                  <a:lnTo>
                    <a:pt x="769" y="2707"/>
                  </a:lnTo>
                  <a:lnTo>
                    <a:pt x="769" y="2716"/>
                  </a:lnTo>
                  <a:lnTo>
                    <a:pt x="635" y="2941"/>
                  </a:lnTo>
                  <a:lnTo>
                    <a:pt x="418" y="2799"/>
                  </a:lnTo>
                  <a:lnTo>
                    <a:pt x="418" y="2783"/>
                  </a:lnTo>
                  <a:lnTo>
                    <a:pt x="343" y="2465"/>
                  </a:lnTo>
                  <a:lnTo>
                    <a:pt x="301" y="2298"/>
                  </a:lnTo>
                  <a:lnTo>
                    <a:pt x="259" y="2131"/>
                  </a:lnTo>
                  <a:lnTo>
                    <a:pt x="226" y="1964"/>
                  </a:lnTo>
                  <a:lnTo>
                    <a:pt x="209" y="1880"/>
                  </a:lnTo>
                  <a:lnTo>
                    <a:pt x="201" y="1839"/>
                  </a:lnTo>
                  <a:lnTo>
                    <a:pt x="192" y="1797"/>
                  </a:lnTo>
                  <a:lnTo>
                    <a:pt x="176" y="1713"/>
                  </a:lnTo>
                  <a:lnTo>
                    <a:pt x="159" y="1621"/>
                  </a:lnTo>
                  <a:lnTo>
                    <a:pt x="142" y="1538"/>
                  </a:lnTo>
                  <a:lnTo>
                    <a:pt x="126" y="1454"/>
                  </a:lnTo>
                  <a:lnTo>
                    <a:pt x="109" y="1371"/>
                  </a:lnTo>
                  <a:lnTo>
                    <a:pt x="92" y="1287"/>
                  </a:lnTo>
                  <a:lnTo>
                    <a:pt x="75" y="1204"/>
                  </a:lnTo>
                  <a:lnTo>
                    <a:pt x="59" y="1112"/>
                  </a:lnTo>
                  <a:lnTo>
                    <a:pt x="59" y="1070"/>
                  </a:lnTo>
                  <a:lnTo>
                    <a:pt x="50" y="1028"/>
                  </a:lnTo>
                  <a:lnTo>
                    <a:pt x="42" y="945"/>
                  </a:lnTo>
                  <a:lnTo>
                    <a:pt x="34" y="853"/>
                  </a:lnTo>
                  <a:lnTo>
                    <a:pt x="17" y="769"/>
                  </a:lnTo>
                  <a:lnTo>
                    <a:pt x="9" y="686"/>
                  </a:lnTo>
                  <a:lnTo>
                    <a:pt x="0" y="594"/>
                  </a:lnTo>
                  <a:lnTo>
                    <a:pt x="0" y="510"/>
                  </a:lnTo>
                  <a:lnTo>
                    <a:pt x="0" y="510"/>
                  </a:lnTo>
                  <a:lnTo>
                    <a:pt x="9" y="418"/>
                  </a:lnTo>
                  <a:lnTo>
                    <a:pt x="9" y="402"/>
                  </a:lnTo>
                  <a:lnTo>
                    <a:pt x="34" y="335"/>
                  </a:lnTo>
                  <a:lnTo>
                    <a:pt x="50" y="268"/>
                  </a:lnTo>
                  <a:lnTo>
                    <a:pt x="59" y="243"/>
                  </a:lnTo>
                  <a:lnTo>
                    <a:pt x="84" y="159"/>
                  </a:lnTo>
                  <a:lnTo>
                    <a:pt x="101" y="76"/>
                  </a:lnTo>
                  <a:lnTo>
                    <a:pt x="101" y="68"/>
                  </a:lnTo>
                  <a:lnTo>
                    <a:pt x="167"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343;p14">
              <a:extLst>
                <a:ext uri="{FF2B5EF4-FFF2-40B4-BE49-F238E27FC236}">
                  <a16:creationId xmlns:a16="http://schemas.microsoft.com/office/drawing/2014/main" id="{38025ACC-009B-10A9-4983-BD38F2AFA608}"/>
                </a:ext>
              </a:extLst>
            </p:cNvPr>
            <p:cNvSpPr/>
            <p:nvPr/>
          </p:nvSpPr>
          <p:spPr>
            <a:xfrm>
              <a:off x="8890233" y="2689131"/>
              <a:ext cx="51942" cy="115476"/>
            </a:xfrm>
            <a:custGeom>
              <a:avLst/>
              <a:gdLst/>
              <a:ahLst/>
              <a:cxnLst/>
              <a:rect l="l" t="t" r="r" b="b"/>
              <a:pathLst>
                <a:path w="1053" h="2341" extrusionOk="0">
                  <a:moveTo>
                    <a:pt x="150" y="43"/>
                  </a:moveTo>
                  <a:lnTo>
                    <a:pt x="150" y="51"/>
                  </a:lnTo>
                  <a:lnTo>
                    <a:pt x="176" y="110"/>
                  </a:lnTo>
                  <a:lnTo>
                    <a:pt x="209" y="168"/>
                  </a:lnTo>
                  <a:lnTo>
                    <a:pt x="251" y="227"/>
                  </a:lnTo>
                  <a:lnTo>
                    <a:pt x="267" y="260"/>
                  </a:lnTo>
                  <a:lnTo>
                    <a:pt x="284" y="293"/>
                  </a:lnTo>
                  <a:lnTo>
                    <a:pt x="326" y="352"/>
                  </a:lnTo>
                  <a:lnTo>
                    <a:pt x="359" y="410"/>
                  </a:lnTo>
                  <a:lnTo>
                    <a:pt x="359" y="410"/>
                  </a:lnTo>
                  <a:lnTo>
                    <a:pt x="393" y="469"/>
                  </a:lnTo>
                  <a:lnTo>
                    <a:pt x="426" y="527"/>
                  </a:lnTo>
                  <a:lnTo>
                    <a:pt x="435" y="544"/>
                  </a:lnTo>
                  <a:lnTo>
                    <a:pt x="451" y="594"/>
                  </a:lnTo>
                  <a:lnTo>
                    <a:pt x="476" y="661"/>
                  </a:lnTo>
                  <a:lnTo>
                    <a:pt x="501" y="719"/>
                  </a:lnTo>
                  <a:lnTo>
                    <a:pt x="526" y="786"/>
                  </a:lnTo>
                  <a:lnTo>
                    <a:pt x="551" y="853"/>
                  </a:lnTo>
                  <a:lnTo>
                    <a:pt x="577" y="912"/>
                  </a:lnTo>
                  <a:lnTo>
                    <a:pt x="577" y="920"/>
                  </a:lnTo>
                  <a:lnTo>
                    <a:pt x="593" y="978"/>
                  </a:lnTo>
                  <a:lnTo>
                    <a:pt x="618" y="1037"/>
                  </a:lnTo>
                  <a:lnTo>
                    <a:pt x="643" y="1104"/>
                  </a:lnTo>
                  <a:lnTo>
                    <a:pt x="668" y="1162"/>
                  </a:lnTo>
                  <a:lnTo>
                    <a:pt x="694" y="1229"/>
                  </a:lnTo>
                  <a:lnTo>
                    <a:pt x="719" y="1287"/>
                  </a:lnTo>
                  <a:lnTo>
                    <a:pt x="744" y="1354"/>
                  </a:lnTo>
                  <a:lnTo>
                    <a:pt x="777" y="1413"/>
                  </a:lnTo>
                  <a:lnTo>
                    <a:pt x="777" y="1421"/>
                  </a:lnTo>
                  <a:lnTo>
                    <a:pt x="794" y="1480"/>
                  </a:lnTo>
                  <a:lnTo>
                    <a:pt x="827" y="1538"/>
                  </a:lnTo>
                  <a:lnTo>
                    <a:pt x="852" y="1605"/>
                  </a:lnTo>
                  <a:lnTo>
                    <a:pt x="877" y="1663"/>
                  </a:lnTo>
                  <a:lnTo>
                    <a:pt x="911" y="1730"/>
                  </a:lnTo>
                  <a:lnTo>
                    <a:pt x="936" y="1789"/>
                  </a:lnTo>
                  <a:lnTo>
                    <a:pt x="969" y="1847"/>
                  </a:lnTo>
                  <a:lnTo>
                    <a:pt x="994" y="1906"/>
                  </a:lnTo>
                  <a:lnTo>
                    <a:pt x="1028" y="1973"/>
                  </a:lnTo>
                  <a:lnTo>
                    <a:pt x="1053" y="2023"/>
                  </a:lnTo>
                  <a:lnTo>
                    <a:pt x="1053" y="2031"/>
                  </a:lnTo>
                  <a:lnTo>
                    <a:pt x="952" y="2340"/>
                  </a:lnTo>
                  <a:lnTo>
                    <a:pt x="643" y="2248"/>
                  </a:lnTo>
                  <a:lnTo>
                    <a:pt x="635" y="2232"/>
                  </a:lnTo>
                  <a:lnTo>
                    <a:pt x="610" y="2181"/>
                  </a:lnTo>
                  <a:lnTo>
                    <a:pt x="577" y="2123"/>
                  </a:lnTo>
                  <a:lnTo>
                    <a:pt x="543" y="2056"/>
                  </a:lnTo>
                  <a:lnTo>
                    <a:pt x="510" y="1989"/>
                  </a:lnTo>
                  <a:lnTo>
                    <a:pt x="476" y="1931"/>
                  </a:lnTo>
                  <a:lnTo>
                    <a:pt x="451" y="1864"/>
                  </a:lnTo>
                  <a:lnTo>
                    <a:pt x="418" y="1797"/>
                  </a:lnTo>
                  <a:lnTo>
                    <a:pt x="384" y="1739"/>
                  </a:lnTo>
                  <a:lnTo>
                    <a:pt x="359" y="1672"/>
                  </a:lnTo>
                  <a:lnTo>
                    <a:pt x="334" y="1613"/>
                  </a:lnTo>
                  <a:lnTo>
                    <a:pt x="334" y="1605"/>
                  </a:lnTo>
                  <a:lnTo>
                    <a:pt x="309" y="1538"/>
                  </a:lnTo>
                  <a:lnTo>
                    <a:pt x="276" y="1471"/>
                  </a:lnTo>
                  <a:lnTo>
                    <a:pt x="251" y="1404"/>
                  </a:lnTo>
                  <a:lnTo>
                    <a:pt x="226" y="1338"/>
                  </a:lnTo>
                  <a:lnTo>
                    <a:pt x="201" y="1271"/>
                  </a:lnTo>
                  <a:lnTo>
                    <a:pt x="176" y="1204"/>
                  </a:lnTo>
                  <a:lnTo>
                    <a:pt x="150" y="1137"/>
                  </a:lnTo>
                  <a:lnTo>
                    <a:pt x="134" y="1087"/>
                  </a:lnTo>
                  <a:lnTo>
                    <a:pt x="134" y="1070"/>
                  </a:lnTo>
                  <a:lnTo>
                    <a:pt x="109" y="1003"/>
                  </a:lnTo>
                  <a:lnTo>
                    <a:pt x="92" y="937"/>
                  </a:lnTo>
                  <a:lnTo>
                    <a:pt x="67" y="870"/>
                  </a:lnTo>
                  <a:lnTo>
                    <a:pt x="50" y="795"/>
                  </a:lnTo>
                  <a:lnTo>
                    <a:pt x="34" y="728"/>
                  </a:lnTo>
                  <a:lnTo>
                    <a:pt x="17" y="678"/>
                  </a:lnTo>
                  <a:lnTo>
                    <a:pt x="17" y="661"/>
                  </a:lnTo>
                  <a:lnTo>
                    <a:pt x="8" y="586"/>
                  </a:lnTo>
                  <a:lnTo>
                    <a:pt x="0" y="519"/>
                  </a:lnTo>
                  <a:lnTo>
                    <a:pt x="0" y="519"/>
                  </a:lnTo>
                  <a:lnTo>
                    <a:pt x="0" y="335"/>
                  </a:lnTo>
                  <a:lnTo>
                    <a:pt x="0" y="293"/>
                  </a:lnTo>
                  <a:lnTo>
                    <a:pt x="0" y="218"/>
                  </a:lnTo>
                  <a:lnTo>
                    <a:pt x="0" y="76"/>
                  </a:lnTo>
                  <a:lnTo>
                    <a:pt x="50"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344;p14">
              <a:extLst>
                <a:ext uri="{FF2B5EF4-FFF2-40B4-BE49-F238E27FC236}">
                  <a16:creationId xmlns:a16="http://schemas.microsoft.com/office/drawing/2014/main" id="{28EC8CF6-819C-2F33-42D6-373C8FF65164}"/>
                </a:ext>
              </a:extLst>
            </p:cNvPr>
            <p:cNvSpPr/>
            <p:nvPr/>
          </p:nvSpPr>
          <p:spPr>
            <a:xfrm>
              <a:off x="8776089" y="2350399"/>
              <a:ext cx="52780" cy="92390"/>
            </a:xfrm>
            <a:custGeom>
              <a:avLst/>
              <a:gdLst/>
              <a:ahLst/>
              <a:cxnLst/>
              <a:rect l="l" t="t" r="r" b="b"/>
              <a:pathLst>
                <a:path w="1070" h="1873" extrusionOk="0">
                  <a:moveTo>
                    <a:pt x="301" y="26"/>
                  </a:moveTo>
                  <a:lnTo>
                    <a:pt x="326" y="59"/>
                  </a:lnTo>
                  <a:lnTo>
                    <a:pt x="401" y="151"/>
                  </a:lnTo>
                  <a:lnTo>
                    <a:pt x="401" y="151"/>
                  </a:lnTo>
                  <a:lnTo>
                    <a:pt x="501" y="360"/>
                  </a:lnTo>
                  <a:lnTo>
                    <a:pt x="593" y="569"/>
                  </a:lnTo>
                  <a:lnTo>
                    <a:pt x="685" y="778"/>
                  </a:lnTo>
                  <a:lnTo>
                    <a:pt x="785" y="987"/>
                  </a:lnTo>
                  <a:lnTo>
                    <a:pt x="785" y="987"/>
                  </a:lnTo>
                  <a:lnTo>
                    <a:pt x="877" y="1196"/>
                  </a:lnTo>
                  <a:lnTo>
                    <a:pt x="977" y="1404"/>
                  </a:lnTo>
                  <a:lnTo>
                    <a:pt x="1069" y="1605"/>
                  </a:lnTo>
                  <a:lnTo>
                    <a:pt x="1069" y="1613"/>
                  </a:lnTo>
                  <a:lnTo>
                    <a:pt x="977" y="1872"/>
                  </a:lnTo>
                  <a:lnTo>
                    <a:pt x="718" y="1780"/>
                  </a:lnTo>
                  <a:lnTo>
                    <a:pt x="718" y="1772"/>
                  </a:lnTo>
                  <a:lnTo>
                    <a:pt x="618" y="1572"/>
                  </a:lnTo>
                  <a:lnTo>
                    <a:pt x="518" y="1363"/>
                  </a:lnTo>
                  <a:lnTo>
                    <a:pt x="409" y="1154"/>
                  </a:lnTo>
                  <a:lnTo>
                    <a:pt x="409" y="1154"/>
                  </a:lnTo>
                  <a:lnTo>
                    <a:pt x="317" y="945"/>
                  </a:lnTo>
                  <a:lnTo>
                    <a:pt x="217" y="736"/>
                  </a:lnTo>
                  <a:lnTo>
                    <a:pt x="117" y="527"/>
                  </a:lnTo>
                  <a:lnTo>
                    <a:pt x="17" y="318"/>
                  </a:lnTo>
                  <a:lnTo>
                    <a:pt x="17" y="318"/>
                  </a:lnTo>
                  <a:lnTo>
                    <a:pt x="0" y="201"/>
                  </a:lnTo>
                  <a:lnTo>
                    <a:pt x="0" y="160"/>
                  </a:lnTo>
                  <a:lnTo>
                    <a:pt x="50" y="51"/>
                  </a:lnTo>
                  <a:lnTo>
                    <a:pt x="17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345;p14">
              <a:extLst>
                <a:ext uri="{FF2B5EF4-FFF2-40B4-BE49-F238E27FC236}">
                  <a16:creationId xmlns:a16="http://schemas.microsoft.com/office/drawing/2014/main" id="{EF47BE64-82F2-E16D-2685-B72298C2330B}"/>
                </a:ext>
              </a:extLst>
            </p:cNvPr>
            <p:cNvSpPr/>
            <p:nvPr/>
          </p:nvSpPr>
          <p:spPr>
            <a:xfrm>
              <a:off x="8856000" y="2922006"/>
              <a:ext cx="41682" cy="115821"/>
            </a:xfrm>
            <a:custGeom>
              <a:avLst/>
              <a:gdLst/>
              <a:ahLst/>
              <a:cxnLst/>
              <a:rect l="l" t="t" r="r" b="b"/>
              <a:pathLst>
                <a:path w="845" h="2348" extrusionOk="0">
                  <a:moveTo>
                    <a:pt x="343" y="0"/>
                  </a:moveTo>
                  <a:lnTo>
                    <a:pt x="410" y="75"/>
                  </a:lnTo>
                  <a:lnTo>
                    <a:pt x="477" y="117"/>
                  </a:lnTo>
                  <a:lnTo>
                    <a:pt x="494" y="142"/>
                  </a:lnTo>
                  <a:lnTo>
                    <a:pt x="519" y="201"/>
                  </a:lnTo>
                  <a:lnTo>
                    <a:pt x="519" y="201"/>
                  </a:lnTo>
                  <a:lnTo>
                    <a:pt x="552" y="267"/>
                  </a:lnTo>
                  <a:lnTo>
                    <a:pt x="560" y="276"/>
                  </a:lnTo>
                  <a:lnTo>
                    <a:pt x="560" y="326"/>
                  </a:lnTo>
                  <a:lnTo>
                    <a:pt x="560" y="393"/>
                  </a:lnTo>
                  <a:lnTo>
                    <a:pt x="560" y="451"/>
                  </a:lnTo>
                  <a:lnTo>
                    <a:pt x="560" y="518"/>
                  </a:lnTo>
                  <a:lnTo>
                    <a:pt x="560" y="576"/>
                  </a:lnTo>
                  <a:lnTo>
                    <a:pt x="569" y="643"/>
                  </a:lnTo>
                  <a:lnTo>
                    <a:pt x="569" y="685"/>
                  </a:lnTo>
                  <a:lnTo>
                    <a:pt x="569" y="702"/>
                  </a:lnTo>
                  <a:lnTo>
                    <a:pt x="577" y="769"/>
                  </a:lnTo>
                  <a:lnTo>
                    <a:pt x="586" y="827"/>
                  </a:lnTo>
                  <a:lnTo>
                    <a:pt x="586" y="894"/>
                  </a:lnTo>
                  <a:lnTo>
                    <a:pt x="602" y="952"/>
                  </a:lnTo>
                  <a:lnTo>
                    <a:pt x="611" y="1019"/>
                  </a:lnTo>
                  <a:lnTo>
                    <a:pt x="619" y="1078"/>
                  </a:lnTo>
                  <a:lnTo>
                    <a:pt x="627" y="1145"/>
                  </a:lnTo>
                  <a:lnTo>
                    <a:pt x="644" y="1203"/>
                  </a:lnTo>
                  <a:lnTo>
                    <a:pt x="652" y="1270"/>
                  </a:lnTo>
                  <a:lnTo>
                    <a:pt x="652" y="1270"/>
                  </a:lnTo>
                  <a:lnTo>
                    <a:pt x="669" y="1328"/>
                  </a:lnTo>
                  <a:lnTo>
                    <a:pt x="677" y="1387"/>
                  </a:lnTo>
                  <a:lnTo>
                    <a:pt x="694" y="1454"/>
                  </a:lnTo>
                  <a:lnTo>
                    <a:pt x="711" y="1512"/>
                  </a:lnTo>
                  <a:lnTo>
                    <a:pt x="728" y="1579"/>
                  </a:lnTo>
                  <a:lnTo>
                    <a:pt x="736" y="1637"/>
                  </a:lnTo>
                  <a:lnTo>
                    <a:pt x="761" y="1704"/>
                  </a:lnTo>
                  <a:lnTo>
                    <a:pt x="778" y="1763"/>
                  </a:lnTo>
                  <a:lnTo>
                    <a:pt x="794" y="1830"/>
                  </a:lnTo>
                  <a:lnTo>
                    <a:pt x="811" y="1888"/>
                  </a:lnTo>
                  <a:lnTo>
                    <a:pt x="828" y="1955"/>
                  </a:lnTo>
                  <a:lnTo>
                    <a:pt x="844" y="2005"/>
                  </a:lnTo>
                  <a:lnTo>
                    <a:pt x="844" y="2013"/>
                  </a:lnTo>
                  <a:lnTo>
                    <a:pt x="677" y="2347"/>
                  </a:lnTo>
                  <a:lnTo>
                    <a:pt x="343" y="2180"/>
                  </a:lnTo>
                  <a:lnTo>
                    <a:pt x="343" y="2164"/>
                  </a:lnTo>
                  <a:lnTo>
                    <a:pt x="327" y="2114"/>
                  </a:lnTo>
                  <a:lnTo>
                    <a:pt x="301" y="2047"/>
                  </a:lnTo>
                  <a:lnTo>
                    <a:pt x="285" y="1980"/>
                  </a:lnTo>
                  <a:lnTo>
                    <a:pt x="260" y="1913"/>
                  </a:lnTo>
                  <a:lnTo>
                    <a:pt x="243" y="1846"/>
                  </a:lnTo>
                  <a:lnTo>
                    <a:pt x="218" y="1779"/>
                  </a:lnTo>
                  <a:lnTo>
                    <a:pt x="201" y="1713"/>
                  </a:lnTo>
                  <a:lnTo>
                    <a:pt x="176" y="1646"/>
                  </a:lnTo>
                  <a:lnTo>
                    <a:pt x="159" y="1579"/>
                  </a:lnTo>
                  <a:lnTo>
                    <a:pt x="143" y="1512"/>
                  </a:lnTo>
                  <a:lnTo>
                    <a:pt x="126" y="1445"/>
                  </a:lnTo>
                  <a:lnTo>
                    <a:pt x="109" y="1387"/>
                  </a:lnTo>
                  <a:lnTo>
                    <a:pt x="109" y="1387"/>
                  </a:lnTo>
                  <a:lnTo>
                    <a:pt x="93" y="1320"/>
                  </a:lnTo>
                  <a:lnTo>
                    <a:pt x="76" y="1253"/>
                  </a:lnTo>
                  <a:lnTo>
                    <a:pt x="68" y="1178"/>
                  </a:lnTo>
                  <a:lnTo>
                    <a:pt x="51" y="1111"/>
                  </a:lnTo>
                  <a:lnTo>
                    <a:pt x="34" y="1044"/>
                  </a:lnTo>
                  <a:lnTo>
                    <a:pt x="51" y="986"/>
                  </a:lnTo>
                  <a:lnTo>
                    <a:pt x="34" y="911"/>
                  </a:lnTo>
                  <a:lnTo>
                    <a:pt x="26" y="844"/>
                  </a:lnTo>
                  <a:lnTo>
                    <a:pt x="17" y="777"/>
                  </a:lnTo>
                  <a:lnTo>
                    <a:pt x="17" y="752"/>
                  </a:lnTo>
                  <a:lnTo>
                    <a:pt x="9" y="702"/>
                  </a:lnTo>
                  <a:lnTo>
                    <a:pt x="9" y="635"/>
                  </a:lnTo>
                  <a:lnTo>
                    <a:pt x="1" y="568"/>
                  </a:lnTo>
                  <a:lnTo>
                    <a:pt x="1" y="493"/>
                  </a:lnTo>
                  <a:lnTo>
                    <a:pt x="1" y="426"/>
                  </a:lnTo>
                  <a:lnTo>
                    <a:pt x="1" y="351"/>
                  </a:lnTo>
                  <a:lnTo>
                    <a:pt x="1" y="301"/>
                  </a:lnTo>
                  <a:lnTo>
                    <a:pt x="9" y="284"/>
                  </a:lnTo>
                  <a:lnTo>
                    <a:pt x="34" y="209"/>
                  </a:lnTo>
                  <a:lnTo>
                    <a:pt x="34" y="201"/>
                  </a:lnTo>
                  <a:lnTo>
                    <a:pt x="59" y="142"/>
                  </a:lnTo>
                  <a:lnTo>
                    <a:pt x="76" y="117"/>
                  </a:lnTo>
                  <a:lnTo>
                    <a:pt x="143" y="67"/>
                  </a:lnTo>
                  <a:lnTo>
                    <a:pt x="21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346;p14">
              <a:extLst>
                <a:ext uri="{FF2B5EF4-FFF2-40B4-BE49-F238E27FC236}">
                  <a16:creationId xmlns:a16="http://schemas.microsoft.com/office/drawing/2014/main" id="{4563C4A8-2402-1D8D-A32E-190E3BCBD954}"/>
                </a:ext>
              </a:extLst>
            </p:cNvPr>
            <p:cNvSpPr/>
            <p:nvPr/>
          </p:nvSpPr>
          <p:spPr>
            <a:xfrm>
              <a:off x="8638860" y="2591512"/>
              <a:ext cx="63484" cy="107583"/>
            </a:xfrm>
            <a:custGeom>
              <a:avLst/>
              <a:gdLst/>
              <a:ahLst/>
              <a:cxnLst/>
              <a:rect l="l" t="t" r="r" b="b"/>
              <a:pathLst>
                <a:path w="1287" h="2181" extrusionOk="0">
                  <a:moveTo>
                    <a:pt x="134" y="17"/>
                  </a:moveTo>
                  <a:lnTo>
                    <a:pt x="176" y="25"/>
                  </a:lnTo>
                  <a:lnTo>
                    <a:pt x="226" y="25"/>
                  </a:lnTo>
                  <a:lnTo>
                    <a:pt x="284" y="25"/>
                  </a:lnTo>
                  <a:lnTo>
                    <a:pt x="326" y="25"/>
                  </a:lnTo>
                  <a:lnTo>
                    <a:pt x="334" y="25"/>
                  </a:lnTo>
                  <a:lnTo>
                    <a:pt x="368" y="50"/>
                  </a:lnTo>
                  <a:lnTo>
                    <a:pt x="393" y="67"/>
                  </a:lnTo>
                  <a:lnTo>
                    <a:pt x="426" y="92"/>
                  </a:lnTo>
                  <a:lnTo>
                    <a:pt x="426" y="92"/>
                  </a:lnTo>
                  <a:lnTo>
                    <a:pt x="451" y="117"/>
                  </a:lnTo>
                  <a:lnTo>
                    <a:pt x="485" y="142"/>
                  </a:lnTo>
                  <a:lnTo>
                    <a:pt x="510" y="167"/>
                  </a:lnTo>
                  <a:lnTo>
                    <a:pt x="518" y="175"/>
                  </a:lnTo>
                  <a:lnTo>
                    <a:pt x="535" y="192"/>
                  </a:lnTo>
                  <a:lnTo>
                    <a:pt x="552" y="226"/>
                  </a:lnTo>
                  <a:lnTo>
                    <a:pt x="577" y="251"/>
                  </a:lnTo>
                  <a:lnTo>
                    <a:pt x="593" y="284"/>
                  </a:lnTo>
                  <a:lnTo>
                    <a:pt x="627" y="343"/>
                  </a:lnTo>
                  <a:lnTo>
                    <a:pt x="660" y="409"/>
                  </a:lnTo>
                  <a:lnTo>
                    <a:pt x="702" y="476"/>
                  </a:lnTo>
                  <a:lnTo>
                    <a:pt x="727" y="535"/>
                  </a:lnTo>
                  <a:lnTo>
                    <a:pt x="752" y="568"/>
                  </a:lnTo>
                  <a:lnTo>
                    <a:pt x="760" y="602"/>
                  </a:lnTo>
                  <a:lnTo>
                    <a:pt x="794" y="668"/>
                  </a:lnTo>
                  <a:lnTo>
                    <a:pt x="827" y="727"/>
                  </a:lnTo>
                  <a:lnTo>
                    <a:pt x="852" y="794"/>
                  </a:lnTo>
                  <a:lnTo>
                    <a:pt x="886" y="861"/>
                  </a:lnTo>
                  <a:lnTo>
                    <a:pt x="911" y="927"/>
                  </a:lnTo>
                  <a:lnTo>
                    <a:pt x="936" y="986"/>
                  </a:lnTo>
                  <a:lnTo>
                    <a:pt x="961" y="1053"/>
                  </a:lnTo>
                  <a:lnTo>
                    <a:pt x="986" y="1120"/>
                  </a:lnTo>
                  <a:lnTo>
                    <a:pt x="1003" y="1145"/>
                  </a:lnTo>
                  <a:lnTo>
                    <a:pt x="1044" y="1253"/>
                  </a:lnTo>
                  <a:lnTo>
                    <a:pt x="1095" y="1378"/>
                  </a:lnTo>
                  <a:lnTo>
                    <a:pt x="1136" y="1504"/>
                  </a:lnTo>
                  <a:lnTo>
                    <a:pt x="1186" y="1629"/>
                  </a:lnTo>
                  <a:lnTo>
                    <a:pt x="1237" y="1754"/>
                  </a:lnTo>
                  <a:lnTo>
                    <a:pt x="1262" y="1813"/>
                  </a:lnTo>
                  <a:lnTo>
                    <a:pt x="1287" y="1863"/>
                  </a:lnTo>
                  <a:lnTo>
                    <a:pt x="1287" y="1871"/>
                  </a:lnTo>
                  <a:lnTo>
                    <a:pt x="1170" y="2180"/>
                  </a:lnTo>
                  <a:lnTo>
                    <a:pt x="861" y="2064"/>
                  </a:lnTo>
                  <a:lnTo>
                    <a:pt x="861" y="2055"/>
                  </a:lnTo>
                  <a:lnTo>
                    <a:pt x="836" y="2005"/>
                  </a:lnTo>
                  <a:lnTo>
                    <a:pt x="810" y="1947"/>
                  </a:lnTo>
                  <a:lnTo>
                    <a:pt x="752" y="1821"/>
                  </a:lnTo>
                  <a:lnTo>
                    <a:pt x="694" y="1696"/>
                  </a:lnTo>
                  <a:lnTo>
                    <a:pt x="635" y="1571"/>
                  </a:lnTo>
                  <a:lnTo>
                    <a:pt x="577" y="1445"/>
                  </a:lnTo>
                  <a:lnTo>
                    <a:pt x="526" y="1353"/>
                  </a:lnTo>
                  <a:lnTo>
                    <a:pt x="518" y="1328"/>
                  </a:lnTo>
                  <a:lnTo>
                    <a:pt x="485" y="1270"/>
                  </a:lnTo>
                  <a:lnTo>
                    <a:pt x="460" y="1203"/>
                  </a:lnTo>
                  <a:lnTo>
                    <a:pt x="426" y="1145"/>
                  </a:lnTo>
                  <a:lnTo>
                    <a:pt x="401" y="1086"/>
                  </a:lnTo>
                  <a:lnTo>
                    <a:pt x="368" y="1028"/>
                  </a:lnTo>
                  <a:lnTo>
                    <a:pt x="343" y="969"/>
                  </a:lnTo>
                  <a:lnTo>
                    <a:pt x="309" y="911"/>
                  </a:lnTo>
                  <a:lnTo>
                    <a:pt x="276" y="852"/>
                  </a:lnTo>
                  <a:lnTo>
                    <a:pt x="259" y="827"/>
                  </a:lnTo>
                  <a:lnTo>
                    <a:pt x="242" y="802"/>
                  </a:lnTo>
                  <a:lnTo>
                    <a:pt x="217" y="744"/>
                  </a:lnTo>
                  <a:lnTo>
                    <a:pt x="184" y="685"/>
                  </a:lnTo>
                  <a:lnTo>
                    <a:pt x="151" y="635"/>
                  </a:lnTo>
                  <a:lnTo>
                    <a:pt x="117" y="576"/>
                  </a:lnTo>
                  <a:lnTo>
                    <a:pt x="100" y="551"/>
                  </a:lnTo>
                  <a:lnTo>
                    <a:pt x="84" y="526"/>
                  </a:lnTo>
                  <a:lnTo>
                    <a:pt x="67" y="501"/>
                  </a:lnTo>
                  <a:lnTo>
                    <a:pt x="50" y="485"/>
                  </a:lnTo>
                  <a:lnTo>
                    <a:pt x="50" y="468"/>
                  </a:lnTo>
                  <a:lnTo>
                    <a:pt x="42" y="443"/>
                  </a:lnTo>
                  <a:lnTo>
                    <a:pt x="34" y="409"/>
                  </a:lnTo>
                  <a:lnTo>
                    <a:pt x="25" y="376"/>
                  </a:lnTo>
                  <a:lnTo>
                    <a:pt x="25" y="376"/>
                  </a:lnTo>
                  <a:lnTo>
                    <a:pt x="17" y="343"/>
                  </a:lnTo>
                  <a:lnTo>
                    <a:pt x="9" y="318"/>
                  </a:lnTo>
                  <a:lnTo>
                    <a:pt x="0" y="284"/>
                  </a:lnTo>
                  <a:lnTo>
                    <a:pt x="0" y="276"/>
                  </a:lnTo>
                  <a:lnTo>
                    <a:pt x="17" y="234"/>
                  </a:lnTo>
                  <a:lnTo>
                    <a:pt x="25" y="184"/>
                  </a:lnTo>
                  <a:lnTo>
                    <a:pt x="34" y="134"/>
                  </a:lnTo>
                  <a:lnTo>
                    <a:pt x="34" y="92"/>
                  </a:lnTo>
                  <a:lnTo>
                    <a:pt x="4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347;p14">
              <a:extLst>
                <a:ext uri="{FF2B5EF4-FFF2-40B4-BE49-F238E27FC236}">
                  <a16:creationId xmlns:a16="http://schemas.microsoft.com/office/drawing/2014/main" id="{A78DD917-6973-8775-BC0A-62EC87EE21B7}"/>
                </a:ext>
              </a:extLst>
            </p:cNvPr>
            <p:cNvSpPr/>
            <p:nvPr/>
          </p:nvSpPr>
          <p:spPr>
            <a:xfrm>
              <a:off x="8557667" y="2320359"/>
              <a:ext cx="47453" cy="69650"/>
            </a:xfrm>
            <a:custGeom>
              <a:avLst/>
              <a:gdLst/>
              <a:ahLst/>
              <a:cxnLst/>
              <a:rect l="l" t="t" r="r" b="b"/>
              <a:pathLst>
                <a:path w="962" h="1412" extrusionOk="0">
                  <a:moveTo>
                    <a:pt x="117" y="34"/>
                  </a:moveTo>
                  <a:lnTo>
                    <a:pt x="117" y="34"/>
                  </a:lnTo>
                  <a:lnTo>
                    <a:pt x="268" y="142"/>
                  </a:lnTo>
                  <a:lnTo>
                    <a:pt x="276" y="142"/>
                  </a:lnTo>
                  <a:lnTo>
                    <a:pt x="393" y="226"/>
                  </a:lnTo>
                  <a:lnTo>
                    <a:pt x="418" y="251"/>
                  </a:lnTo>
                  <a:lnTo>
                    <a:pt x="443" y="276"/>
                  </a:lnTo>
                  <a:lnTo>
                    <a:pt x="477" y="309"/>
                  </a:lnTo>
                  <a:lnTo>
                    <a:pt x="485" y="318"/>
                  </a:lnTo>
                  <a:lnTo>
                    <a:pt x="527" y="384"/>
                  </a:lnTo>
                  <a:lnTo>
                    <a:pt x="552" y="409"/>
                  </a:lnTo>
                  <a:lnTo>
                    <a:pt x="577" y="451"/>
                  </a:lnTo>
                  <a:lnTo>
                    <a:pt x="619" y="526"/>
                  </a:lnTo>
                  <a:lnTo>
                    <a:pt x="619" y="526"/>
                  </a:lnTo>
                  <a:lnTo>
                    <a:pt x="660" y="602"/>
                  </a:lnTo>
                  <a:lnTo>
                    <a:pt x="702" y="677"/>
                  </a:lnTo>
                  <a:lnTo>
                    <a:pt x="752" y="744"/>
                  </a:lnTo>
                  <a:lnTo>
                    <a:pt x="777" y="794"/>
                  </a:lnTo>
                  <a:lnTo>
                    <a:pt x="794" y="819"/>
                  </a:lnTo>
                  <a:lnTo>
                    <a:pt x="836" y="894"/>
                  </a:lnTo>
                  <a:lnTo>
                    <a:pt x="878" y="969"/>
                  </a:lnTo>
                  <a:lnTo>
                    <a:pt x="919" y="1044"/>
                  </a:lnTo>
                  <a:lnTo>
                    <a:pt x="961" y="1120"/>
                  </a:lnTo>
                  <a:lnTo>
                    <a:pt x="961" y="1120"/>
                  </a:lnTo>
                  <a:lnTo>
                    <a:pt x="903" y="1412"/>
                  </a:lnTo>
                  <a:lnTo>
                    <a:pt x="619" y="1362"/>
                  </a:lnTo>
                  <a:lnTo>
                    <a:pt x="619" y="1353"/>
                  </a:lnTo>
                  <a:lnTo>
                    <a:pt x="568" y="1287"/>
                  </a:lnTo>
                  <a:lnTo>
                    <a:pt x="510" y="1220"/>
                  </a:lnTo>
                  <a:lnTo>
                    <a:pt x="452" y="1145"/>
                  </a:lnTo>
                  <a:lnTo>
                    <a:pt x="401" y="1078"/>
                  </a:lnTo>
                  <a:lnTo>
                    <a:pt x="376" y="1044"/>
                  </a:lnTo>
                  <a:lnTo>
                    <a:pt x="351" y="1003"/>
                  </a:lnTo>
                  <a:lnTo>
                    <a:pt x="301" y="927"/>
                  </a:lnTo>
                  <a:lnTo>
                    <a:pt x="251" y="861"/>
                  </a:lnTo>
                  <a:lnTo>
                    <a:pt x="201" y="785"/>
                  </a:lnTo>
                  <a:lnTo>
                    <a:pt x="201" y="785"/>
                  </a:lnTo>
                  <a:lnTo>
                    <a:pt x="159" y="710"/>
                  </a:lnTo>
                  <a:lnTo>
                    <a:pt x="126" y="660"/>
                  </a:lnTo>
                  <a:lnTo>
                    <a:pt x="109" y="635"/>
                  </a:lnTo>
                  <a:lnTo>
                    <a:pt x="76" y="568"/>
                  </a:lnTo>
                  <a:lnTo>
                    <a:pt x="76" y="551"/>
                  </a:lnTo>
                  <a:lnTo>
                    <a:pt x="59" y="501"/>
                  </a:lnTo>
                  <a:lnTo>
                    <a:pt x="51" y="468"/>
                  </a:lnTo>
                  <a:lnTo>
                    <a:pt x="42" y="435"/>
                  </a:lnTo>
                  <a:lnTo>
                    <a:pt x="25" y="284"/>
                  </a:lnTo>
                  <a:lnTo>
                    <a:pt x="25" y="276"/>
                  </a:lnTo>
                  <a:lnTo>
                    <a:pt x="0" y="92"/>
                  </a:lnTo>
                  <a:lnTo>
                    <a:pt x="0" y="92"/>
                  </a:lnTo>
                  <a:lnTo>
                    <a:pt x="25"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348;p14">
              <a:extLst>
                <a:ext uri="{FF2B5EF4-FFF2-40B4-BE49-F238E27FC236}">
                  <a16:creationId xmlns:a16="http://schemas.microsoft.com/office/drawing/2014/main" id="{E088F4D6-7A5B-A79E-CF71-A9046D34C8C8}"/>
                </a:ext>
              </a:extLst>
            </p:cNvPr>
            <p:cNvSpPr/>
            <p:nvPr/>
          </p:nvSpPr>
          <p:spPr>
            <a:xfrm>
              <a:off x="8342155" y="2525167"/>
              <a:ext cx="103884" cy="141767"/>
            </a:xfrm>
            <a:custGeom>
              <a:avLst/>
              <a:gdLst/>
              <a:ahLst/>
              <a:cxnLst/>
              <a:rect l="l" t="t" r="r" b="b"/>
              <a:pathLst>
                <a:path w="2106" h="2874" extrusionOk="0">
                  <a:moveTo>
                    <a:pt x="385" y="17"/>
                  </a:moveTo>
                  <a:lnTo>
                    <a:pt x="468" y="84"/>
                  </a:lnTo>
                  <a:lnTo>
                    <a:pt x="518" y="125"/>
                  </a:lnTo>
                  <a:lnTo>
                    <a:pt x="535" y="159"/>
                  </a:lnTo>
                  <a:lnTo>
                    <a:pt x="577" y="242"/>
                  </a:lnTo>
                  <a:lnTo>
                    <a:pt x="627" y="334"/>
                  </a:lnTo>
                  <a:lnTo>
                    <a:pt x="677" y="418"/>
                  </a:lnTo>
                  <a:lnTo>
                    <a:pt x="727" y="501"/>
                  </a:lnTo>
                  <a:lnTo>
                    <a:pt x="769" y="585"/>
                  </a:lnTo>
                  <a:lnTo>
                    <a:pt x="819" y="660"/>
                  </a:lnTo>
                  <a:lnTo>
                    <a:pt x="877" y="744"/>
                  </a:lnTo>
                  <a:lnTo>
                    <a:pt x="928" y="827"/>
                  </a:lnTo>
                  <a:lnTo>
                    <a:pt x="978" y="911"/>
                  </a:lnTo>
                  <a:lnTo>
                    <a:pt x="1028" y="994"/>
                  </a:lnTo>
                  <a:lnTo>
                    <a:pt x="1086" y="1069"/>
                  </a:lnTo>
                  <a:lnTo>
                    <a:pt x="1136" y="1153"/>
                  </a:lnTo>
                  <a:lnTo>
                    <a:pt x="1187" y="1228"/>
                  </a:lnTo>
                  <a:lnTo>
                    <a:pt x="1245" y="1312"/>
                  </a:lnTo>
                  <a:lnTo>
                    <a:pt x="1303" y="1395"/>
                  </a:lnTo>
                  <a:lnTo>
                    <a:pt x="1354" y="1470"/>
                  </a:lnTo>
                  <a:lnTo>
                    <a:pt x="1370" y="1495"/>
                  </a:lnTo>
                  <a:lnTo>
                    <a:pt x="1412" y="1554"/>
                  </a:lnTo>
                  <a:lnTo>
                    <a:pt x="1471" y="1637"/>
                  </a:lnTo>
                  <a:lnTo>
                    <a:pt x="1529" y="1713"/>
                  </a:lnTo>
                  <a:lnTo>
                    <a:pt x="1579" y="1796"/>
                  </a:lnTo>
                  <a:lnTo>
                    <a:pt x="1638" y="1871"/>
                  </a:lnTo>
                  <a:lnTo>
                    <a:pt x="1696" y="1955"/>
                  </a:lnTo>
                  <a:lnTo>
                    <a:pt x="1755" y="2030"/>
                  </a:lnTo>
                  <a:lnTo>
                    <a:pt x="1872" y="2189"/>
                  </a:lnTo>
                  <a:lnTo>
                    <a:pt x="1989" y="2348"/>
                  </a:lnTo>
                  <a:lnTo>
                    <a:pt x="2097" y="2498"/>
                  </a:lnTo>
                  <a:lnTo>
                    <a:pt x="2105" y="2506"/>
                  </a:lnTo>
                  <a:lnTo>
                    <a:pt x="2055" y="2874"/>
                  </a:lnTo>
                  <a:lnTo>
                    <a:pt x="1688" y="2824"/>
                  </a:lnTo>
                  <a:lnTo>
                    <a:pt x="1679" y="2815"/>
                  </a:lnTo>
                  <a:lnTo>
                    <a:pt x="1562" y="2665"/>
                  </a:lnTo>
                  <a:lnTo>
                    <a:pt x="1445" y="2515"/>
                  </a:lnTo>
                  <a:lnTo>
                    <a:pt x="1320" y="2356"/>
                  </a:lnTo>
                  <a:lnTo>
                    <a:pt x="1262" y="2272"/>
                  </a:lnTo>
                  <a:lnTo>
                    <a:pt x="1203" y="2197"/>
                  </a:lnTo>
                  <a:lnTo>
                    <a:pt x="1136" y="2114"/>
                  </a:lnTo>
                  <a:lnTo>
                    <a:pt x="1078" y="2030"/>
                  </a:lnTo>
                  <a:lnTo>
                    <a:pt x="1019" y="1955"/>
                  </a:lnTo>
                  <a:lnTo>
                    <a:pt x="961" y="1871"/>
                  </a:lnTo>
                  <a:lnTo>
                    <a:pt x="919" y="1813"/>
                  </a:lnTo>
                  <a:lnTo>
                    <a:pt x="902" y="1788"/>
                  </a:lnTo>
                  <a:lnTo>
                    <a:pt x="844" y="1704"/>
                  </a:lnTo>
                  <a:lnTo>
                    <a:pt x="786" y="1629"/>
                  </a:lnTo>
                  <a:lnTo>
                    <a:pt x="727" y="1546"/>
                  </a:lnTo>
                  <a:lnTo>
                    <a:pt x="677" y="1462"/>
                  </a:lnTo>
                  <a:lnTo>
                    <a:pt x="618" y="1378"/>
                  </a:lnTo>
                  <a:lnTo>
                    <a:pt x="560" y="1295"/>
                  </a:lnTo>
                  <a:lnTo>
                    <a:pt x="510" y="1211"/>
                  </a:lnTo>
                  <a:lnTo>
                    <a:pt x="451" y="1120"/>
                  </a:lnTo>
                  <a:lnTo>
                    <a:pt x="401" y="1036"/>
                  </a:lnTo>
                  <a:lnTo>
                    <a:pt x="343" y="952"/>
                  </a:lnTo>
                  <a:lnTo>
                    <a:pt x="293" y="869"/>
                  </a:lnTo>
                  <a:lnTo>
                    <a:pt x="243" y="777"/>
                  </a:lnTo>
                  <a:lnTo>
                    <a:pt x="192" y="693"/>
                  </a:lnTo>
                  <a:lnTo>
                    <a:pt x="142" y="602"/>
                  </a:lnTo>
                  <a:lnTo>
                    <a:pt x="92" y="518"/>
                  </a:lnTo>
                  <a:lnTo>
                    <a:pt x="42" y="426"/>
                  </a:lnTo>
                  <a:lnTo>
                    <a:pt x="25" y="393"/>
                  </a:lnTo>
                  <a:lnTo>
                    <a:pt x="9" y="326"/>
                  </a:lnTo>
                  <a:lnTo>
                    <a:pt x="0" y="217"/>
                  </a:lnTo>
                  <a:lnTo>
                    <a:pt x="0" y="184"/>
                  </a:lnTo>
                  <a:lnTo>
                    <a:pt x="92" y="59"/>
                  </a:lnTo>
                  <a:lnTo>
                    <a:pt x="209" y="0"/>
                  </a:lnTo>
                  <a:lnTo>
                    <a:pt x="3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349;p14">
              <a:extLst>
                <a:ext uri="{FF2B5EF4-FFF2-40B4-BE49-F238E27FC236}">
                  <a16:creationId xmlns:a16="http://schemas.microsoft.com/office/drawing/2014/main" id="{067DAECA-7E52-559D-0DA8-E7E7C0D5CBB1}"/>
                </a:ext>
              </a:extLst>
            </p:cNvPr>
            <p:cNvSpPr/>
            <p:nvPr/>
          </p:nvSpPr>
          <p:spPr>
            <a:xfrm>
              <a:off x="8593528" y="2821033"/>
              <a:ext cx="84103" cy="117054"/>
            </a:xfrm>
            <a:custGeom>
              <a:avLst/>
              <a:gdLst/>
              <a:ahLst/>
              <a:cxnLst/>
              <a:rect l="l" t="t" r="r" b="b"/>
              <a:pathLst>
                <a:path w="1705" h="2373" extrusionOk="0">
                  <a:moveTo>
                    <a:pt x="368" y="50"/>
                  </a:moveTo>
                  <a:lnTo>
                    <a:pt x="435" y="101"/>
                  </a:lnTo>
                  <a:lnTo>
                    <a:pt x="443" y="101"/>
                  </a:lnTo>
                  <a:lnTo>
                    <a:pt x="476" y="159"/>
                  </a:lnTo>
                  <a:lnTo>
                    <a:pt x="510" y="226"/>
                  </a:lnTo>
                  <a:lnTo>
                    <a:pt x="543" y="293"/>
                  </a:lnTo>
                  <a:lnTo>
                    <a:pt x="585" y="359"/>
                  </a:lnTo>
                  <a:lnTo>
                    <a:pt x="618" y="426"/>
                  </a:lnTo>
                  <a:lnTo>
                    <a:pt x="660" y="493"/>
                  </a:lnTo>
                  <a:lnTo>
                    <a:pt x="702" y="560"/>
                  </a:lnTo>
                  <a:lnTo>
                    <a:pt x="735" y="618"/>
                  </a:lnTo>
                  <a:lnTo>
                    <a:pt x="777" y="685"/>
                  </a:lnTo>
                  <a:lnTo>
                    <a:pt x="819" y="752"/>
                  </a:lnTo>
                  <a:lnTo>
                    <a:pt x="861" y="819"/>
                  </a:lnTo>
                  <a:lnTo>
                    <a:pt x="902" y="886"/>
                  </a:lnTo>
                  <a:lnTo>
                    <a:pt x="944" y="944"/>
                  </a:lnTo>
                  <a:lnTo>
                    <a:pt x="994" y="1011"/>
                  </a:lnTo>
                  <a:lnTo>
                    <a:pt x="1036" y="1078"/>
                  </a:lnTo>
                  <a:lnTo>
                    <a:pt x="1078" y="1145"/>
                  </a:lnTo>
                  <a:lnTo>
                    <a:pt x="1120" y="1203"/>
                  </a:lnTo>
                  <a:lnTo>
                    <a:pt x="1170" y="1270"/>
                  </a:lnTo>
                  <a:lnTo>
                    <a:pt x="1253" y="1404"/>
                  </a:lnTo>
                  <a:lnTo>
                    <a:pt x="1345" y="1529"/>
                  </a:lnTo>
                  <a:lnTo>
                    <a:pt x="1437" y="1663"/>
                  </a:lnTo>
                  <a:lnTo>
                    <a:pt x="1529" y="1788"/>
                  </a:lnTo>
                  <a:lnTo>
                    <a:pt x="1613" y="1922"/>
                  </a:lnTo>
                  <a:lnTo>
                    <a:pt x="1654" y="1980"/>
                  </a:lnTo>
                  <a:lnTo>
                    <a:pt x="1696" y="2039"/>
                  </a:lnTo>
                  <a:lnTo>
                    <a:pt x="1704" y="2047"/>
                  </a:lnTo>
                  <a:lnTo>
                    <a:pt x="1638" y="2373"/>
                  </a:lnTo>
                  <a:lnTo>
                    <a:pt x="1312" y="2314"/>
                  </a:lnTo>
                  <a:lnTo>
                    <a:pt x="1312" y="2306"/>
                  </a:lnTo>
                  <a:lnTo>
                    <a:pt x="1270" y="2256"/>
                  </a:lnTo>
                  <a:lnTo>
                    <a:pt x="1228" y="2189"/>
                  </a:lnTo>
                  <a:lnTo>
                    <a:pt x="1136" y="2064"/>
                  </a:lnTo>
                  <a:lnTo>
                    <a:pt x="1044" y="1938"/>
                  </a:lnTo>
                  <a:lnTo>
                    <a:pt x="953" y="1813"/>
                  </a:lnTo>
                  <a:lnTo>
                    <a:pt x="861" y="1679"/>
                  </a:lnTo>
                  <a:lnTo>
                    <a:pt x="769" y="1554"/>
                  </a:lnTo>
                  <a:lnTo>
                    <a:pt x="719" y="1487"/>
                  </a:lnTo>
                  <a:lnTo>
                    <a:pt x="677" y="1420"/>
                  </a:lnTo>
                  <a:lnTo>
                    <a:pt x="627" y="1354"/>
                  </a:lnTo>
                  <a:lnTo>
                    <a:pt x="585" y="1287"/>
                  </a:lnTo>
                  <a:lnTo>
                    <a:pt x="543" y="1220"/>
                  </a:lnTo>
                  <a:lnTo>
                    <a:pt x="493" y="1153"/>
                  </a:lnTo>
                  <a:lnTo>
                    <a:pt x="451" y="1086"/>
                  </a:lnTo>
                  <a:lnTo>
                    <a:pt x="410" y="1019"/>
                  </a:lnTo>
                  <a:lnTo>
                    <a:pt x="359" y="953"/>
                  </a:lnTo>
                  <a:lnTo>
                    <a:pt x="318" y="886"/>
                  </a:lnTo>
                  <a:lnTo>
                    <a:pt x="276" y="811"/>
                  </a:lnTo>
                  <a:lnTo>
                    <a:pt x="234" y="744"/>
                  </a:lnTo>
                  <a:lnTo>
                    <a:pt x="192" y="677"/>
                  </a:lnTo>
                  <a:lnTo>
                    <a:pt x="151" y="602"/>
                  </a:lnTo>
                  <a:lnTo>
                    <a:pt x="109" y="535"/>
                  </a:lnTo>
                  <a:lnTo>
                    <a:pt x="75" y="460"/>
                  </a:lnTo>
                  <a:lnTo>
                    <a:pt x="34" y="393"/>
                  </a:lnTo>
                  <a:lnTo>
                    <a:pt x="0" y="326"/>
                  </a:lnTo>
                  <a:lnTo>
                    <a:pt x="0" y="318"/>
                  </a:lnTo>
                  <a:lnTo>
                    <a:pt x="0" y="226"/>
                  </a:lnTo>
                  <a:lnTo>
                    <a:pt x="0" y="159"/>
                  </a:lnTo>
                  <a:lnTo>
                    <a:pt x="42" y="126"/>
                  </a:lnTo>
                  <a:lnTo>
                    <a:pt x="284" y="9"/>
                  </a:lnTo>
                  <a:lnTo>
                    <a:pt x="33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350;p14">
              <a:extLst>
                <a:ext uri="{FF2B5EF4-FFF2-40B4-BE49-F238E27FC236}">
                  <a16:creationId xmlns:a16="http://schemas.microsoft.com/office/drawing/2014/main" id="{72506B10-E1C2-A5D4-1F66-3B1097755163}"/>
                </a:ext>
              </a:extLst>
            </p:cNvPr>
            <p:cNvSpPr/>
            <p:nvPr/>
          </p:nvSpPr>
          <p:spPr>
            <a:xfrm>
              <a:off x="8620313" y="3138308"/>
              <a:ext cx="82032" cy="143888"/>
            </a:xfrm>
            <a:custGeom>
              <a:avLst/>
              <a:gdLst/>
              <a:ahLst/>
              <a:cxnLst/>
              <a:rect l="l" t="t" r="r" b="b"/>
              <a:pathLst>
                <a:path w="1663" h="2917" extrusionOk="0">
                  <a:moveTo>
                    <a:pt x="126" y="34"/>
                  </a:moveTo>
                  <a:lnTo>
                    <a:pt x="192" y="118"/>
                  </a:lnTo>
                  <a:lnTo>
                    <a:pt x="268" y="185"/>
                  </a:lnTo>
                  <a:lnTo>
                    <a:pt x="284" y="193"/>
                  </a:lnTo>
                  <a:lnTo>
                    <a:pt x="326" y="268"/>
                  </a:lnTo>
                  <a:lnTo>
                    <a:pt x="376" y="352"/>
                  </a:lnTo>
                  <a:lnTo>
                    <a:pt x="426" y="435"/>
                  </a:lnTo>
                  <a:lnTo>
                    <a:pt x="443" y="469"/>
                  </a:lnTo>
                  <a:lnTo>
                    <a:pt x="468" y="519"/>
                  </a:lnTo>
                  <a:lnTo>
                    <a:pt x="510" y="611"/>
                  </a:lnTo>
                  <a:lnTo>
                    <a:pt x="543" y="694"/>
                  </a:lnTo>
                  <a:lnTo>
                    <a:pt x="585" y="786"/>
                  </a:lnTo>
                  <a:lnTo>
                    <a:pt x="627" y="870"/>
                  </a:lnTo>
                  <a:lnTo>
                    <a:pt x="669" y="953"/>
                  </a:lnTo>
                  <a:lnTo>
                    <a:pt x="710" y="1037"/>
                  </a:lnTo>
                  <a:lnTo>
                    <a:pt x="752" y="1120"/>
                  </a:lnTo>
                  <a:lnTo>
                    <a:pt x="794" y="1204"/>
                  </a:lnTo>
                  <a:lnTo>
                    <a:pt x="836" y="1296"/>
                  </a:lnTo>
                  <a:lnTo>
                    <a:pt x="886" y="1379"/>
                  </a:lnTo>
                  <a:lnTo>
                    <a:pt x="928" y="1463"/>
                  </a:lnTo>
                  <a:lnTo>
                    <a:pt x="969" y="1546"/>
                  </a:lnTo>
                  <a:lnTo>
                    <a:pt x="1019" y="1630"/>
                  </a:lnTo>
                  <a:lnTo>
                    <a:pt x="1061" y="1705"/>
                  </a:lnTo>
                  <a:lnTo>
                    <a:pt x="1095" y="1764"/>
                  </a:lnTo>
                  <a:lnTo>
                    <a:pt x="1111" y="1789"/>
                  </a:lnTo>
                  <a:lnTo>
                    <a:pt x="1161" y="1872"/>
                  </a:lnTo>
                  <a:lnTo>
                    <a:pt x="1203" y="1956"/>
                  </a:lnTo>
                  <a:lnTo>
                    <a:pt x="1253" y="2039"/>
                  </a:lnTo>
                  <a:lnTo>
                    <a:pt x="1303" y="2123"/>
                  </a:lnTo>
                  <a:lnTo>
                    <a:pt x="1354" y="2206"/>
                  </a:lnTo>
                  <a:lnTo>
                    <a:pt x="1404" y="2290"/>
                  </a:lnTo>
                  <a:lnTo>
                    <a:pt x="1454" y="2365"/>
                  </a:lnTo>
                  <a:lnTo>
                    <a:pt x="1504" y="2449"/>
                  </a:lnTo>
                  <a:lnTo>
                    <a:pt x="1554" y="2532"/>
                  </a:lnTo>
                  <a:lnTo>
                    <a:pt x="1613" y="2616"/>
                  </a:lnTo>
                  <a:lnTo>
                    <a:pt x="1654" y="2683"/>
                  </a:lnTo>
                  <a:lnTo>
                    <a:pt x="1663" y="2699"/>
                  </a:lnTo>
                  <a:lnTo>
                    <a:pt x="1621" y="2916"/>
                  </a:lnTo>
                  <a:lnTo>
                    <a:pt x="1395" y="2875"/>
                  </a:lnTo>
                  <a:lnTo>
                    <a:pt x="1387" y="2866"/>
                  </a:lnTo>
                  <a:lnTo>
                    <a:pt x="1337" y="2791"/>
                  </a:lnTo>
                  <a:lnTo>
                    <a:pt x="1287" y="2708"/>
                  </a:lnTo>
                  <a:lnTo>
                    <a:pt x="1228" y="2632"/>
                  </a:lnTo>
                  <a:lnTo>
                    <a:pt x="1178" y="2549"/>
                  </a:lnTo>
                  <a:lnTo>
                    <a:pt x="1120" y="2465"/>
                  </a:lnTo>
                  <a:lnTo>
                    <a:pt x="1070" y="2382"/>
                  </a:lnTo>
                  <a:lnTo>
                    <a:pt x="1019" y="2298"/>
                  </a:lnTo>
                  <a:lnTo>
                    <a:pt x="961" y="2215"/>
                  </a:lnTo>
                  <a:lnTo>
                    <a:pt x="911" y="2131"/>
                  </a:lnTo>
                  <a:lnTo>
                    <a:pt x="861" y="2056"/>
                  </a:lnTo>
                  <a:lnTo>
                    <a:pt x="811" y="1972"/>
                  </a:lnTo>
                  <a:lnTo>
                    <a:pt x="794" y="1939"/>
                  </a:lnTo>
                  <a:lnTo>
                    <a:pt x="760" y="1889"/>
                  </a:lnTo>
                  <a:lnTo>
                    <a:pt x="710" y="1805"/>
                  </a:lnTo>
                  <a:lnTo>
                    <a:pt x="660" y="1722"/>
                  </a:lnTo>
                  <a:lnTo>
                    <a:pt x="618" y="1638"/>
                  </a:lnTo>
                  <a:lnTo>
                    <a:pt x="568" y="1546"/>
                  </a:lnTo>
                  <a:lnTo>
                    <a:pt x="518" y="1463"/>
                  </a:lnTo>
                  <a:lnTo>
                    <a:pt x="476" y="1379"/>
                  </a:lnTo>
                  <a:lnTo>
                    <a:pt x="426" y="1296"/>
                  </a:lnTo>
                  <a:lnTo>
                    <a:pt x="376" y="1212"/>
                  </a:lnTo>
                  <a:lnTo>
                    <a:pt x="334" y="1120"/>
                  </a:lnTo>
                  <a:lnTo>
                    <a:pt x="293" y="1037"/>
                  </a:lnTo>
                  <a:lnTo>
                    <a:pt x="242" y="945"/>
                  </a:lnTo>
                  <a:lnTo>
                    <a:pt x="201" y="861"/>
                  </a:lnTo>
                  <a:lnTo>
                    <a:pt x="159" y="769"/>
                  </a:lnTo>
                  <a:lnTo>
                    <a:pt x="117" y="686"/>
                  </a:lnTo>
                  <a:lnTo>
                    <a:pt x="92" y="627"/>
                  </a:lnTo>
                  <a:lnTo>
                    <a:pt x="84" y="594"/>
                  </a:lnTo>
                  <a:lnTo>
                    <a:pt x="50" y="494"/>
                  </a:lnTo>
                  <a:lnTo>
                    <a:pt x="25" y="402"/>
                  </a:lnTo>
                  <a:lnTo>
                    <a:pt x="0" y="318"/>
                  </a:lnTo>
                  <a:lnTo>
                    <a:pt x="0" y="193"/>
                  </a:lnTo>
                  <a:lnTo>
                    <a:pt x="0" y="93"/>
                  </a:lnTo>
                  <a:lnTo>
                    <a:pt x="3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351;p14">
              <a:extLst>
                <a:ext uri="{FF2B5EF4-FFF2-40B4-BE49-F238E27FC236}">
                  <a16:creationId xmlns:a16="http://schemas.microsoft.com/office/drawing/2014/main" id="{727A3765-CE8A-8BBE-166A-F0EA2A9B351F}"/>
                </a:ext>
              </a:extLst>
            </p:cNvPr>
            <p:cNvSpPr/>
            <p:nvPr/>
          </p:nvSpPr>
          <p:spPr>
            <a:xfrm>
              <a:off x="8724147" y="3528587"/>
              <a:ext cx="74633" cy="119964"/>
            </a:xfrm>
            <a:custGeom>
              <a:avLst/>
              <a:gdLst/>
              <a:ahLst/>
              <a:cxnLst/>
              <a:rect l="l" t="t" r="r" b="b"/>
              <a:pathLst>
                <a:path w="1513" h="2432" extrusionOk="0">
                  <a:moveTo>
                    <a:pt x="552" y="59"/>
                  </a:moveTo>
                  <a:lnTo>
                    <a:pt x="585" y="125"/>
                  </a:lnTo>
                  <a:lnTo>
                    <a:pt x="644" y="259"/>
                  </a:lnTo>
                  <a:lnTo>
                    <a:pt x="702" y="401"/>
                  </a:lnTo>
                  <a:lnTo>
                    <a:pt x="769" y="543"/>
                  </a:lnTo>
                  <a:lnTo>
                    <a:pt x="886" y="819"/>
                  </a:lnTo>
                  <a:lnTo>
                    <a:pt x="944" y="953"/>
                  </a:lnTo>
                  <a:lnTo>
                    <a:pt x="1003" y="1095"/>
                  </a:lnTo>
                  <a:lnTo>
                    <a:pt x="1061" y="1228"/>
                  </a:lnTo>
                  <a:lnTo>
                    <a:pt x="1128" y="1362"/>
                  </a:lnTo>
                  <a:lnTo>
                    <a:pt x="1187" y="1496"/>
                  </a:lnTo>
                  <a:lnTo>
                    <a:pt x="1212" y="1562"/>
                  </a:lnTo>
                  <a:lnTo>
                    <a:pt x="1245" y="1629"/>
                  </a:lnTo>
                  <a:lnTo>
                    <a:pt x="1279" y="1696"/>
                  </a:lnTo>
                  <a:lnTo>
                    <a:pt x="1312" y="1763"/>
                  </a:lnTo>
                  <a:lnTo>
                    <a:pt x="1345" y="1830"/>
                  </a:lnTo>
                  <a:lnTo>
                    <a:pt x="1370" y="1897"/>
                  </a:lnTo>
                  <a:lnTo>
                    <a:pt x="1404" y="1963"/>
                  </a:lnTo>
                  <a:lnTo>
                    <a:pt x="1437" y="2030"/>
                  </a:lnTo>
                  <a:lnTo>
                    <a:pt x="1471" y="2097"/>
                  </a:lnTo>
                  <a:lnTo>
                    <a:pt x="1513" y="2164"/>
                  </a:lnTo>
                  <a:lnTo>
                    <a:pt x="1437" y="2431"/>
                  </a:lnTo>
                  <a:lnTo>
                    <a:pt x="1170" y="2356"/>
                  </a:lnTo>
                  <a:lnTo>
                    <a:pt x="1128" y="2298"/>
                  </a:lnTo>
                  <a:lnTo>
                    <a:pt x="1086" y="2231"/>
                  </a:lnTo>
                  <a:lnTo>
                    <a:pt x="1045" y="2164"/>
                  </a:lnTo>
                  <a:lnTo>
                    <a:pt x="1011" y="2097"/>
                  </a:lnTo>
                  <a:lnTo>
                    <a:pt x="970" y="2039"/>
                  </a:lnTo>
                  <a:lnTo>
                    <a:pt x="928" y="1972"/>
                  </a:lnTo>
                  <a:lnTo>
                    <a:pt x="894" y="1905"/>
                  </a:lnTo>
                  <a:lnTo>
                    <a:pt x="853" y="1838"/>
                  </a:lnTo>
                  <a:lnTo>
                    <a:pt x="819" y="1771"/>
                  </a:lnTo>
                  <a:lnTo>
                    <a:pt x="777" y="1704"/>
                  </a:lnTo>
                  <a:lnTo>
                    <a:pt x="702" y="1579"/>
                  </a:lnTo>
                  <a:lnTo>
                    <a:pt x="627" y="1445"/>
                  </a:lnTo>
                  <a:lnTo>
                    <a:pt x="560" y="1312"/>
                  </a:lnTo>
                  <a:lnTo>
                    <a:pt x="485" y="1178"/>
                  </a:lnTo>
                  <a:lnTo>
                    <a:pt x="410" y="1053"/>
                  </a:lnTo>
                  <a:lnTo>
                    <a:pt x="268" y="785"/>
                  </a:lnTo>
                  <a:lnTo>
                    <a:pt x="193" y="660"/>
                  </a:lnTo>
                  <a:lnTo>
                    <a:pt x="126" y="526"/>
                  </a:lnTo>
                  <a:lnTo>
                    <a:pt x="51" y="401"/>
                  </a:lnTo>
                  <a:lnTo>
                    <a:pt x="17" y="343"/>
                  </a:lnTo>
                  <a:lnTo>
                    <a:pt x="0" y="259"/>
                  </a:lnTo>
                  <a:lnTo>
                    <a:pt x="51" y="234"/>
                  </a:lnTo>
                  <a:lnTo>
                    <a:pt x="443" y="25"/>
                  </a:lnTo>
                  <a:lnTo>
                    <a:pt x="493"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352;p14">
              <a:extLst>
                <a:ext uri="{FF2B5EF4-FFF2-40B4-BE49-F238E27FC236}">
                  <a16:creationId xmlns:a16="http://schemas.microsoft.com/office/drawing/2014/main" id="{47CCAB92-DED4-E5F9-B76D-2B5026CD34E7}"/>
                </a:ext>
              </a:extLst>
            </p:cNvPr>
            <p:cNvSpPr/>
            <p:nvPr/>
          </p:nvSpPr>
          <p:spPr>
            <a:xfrm>
              <a:off x="8431142" y="3135052"/>
              <a:ext cx="60229" cy="82426"/>
            </a:xfrm>
            <a:custGeom>
              <a:avLst/>
              <a:gdLst/>
              <a:ahLst/>
              <a:cxnLst/>
              <a:rect l="l" t="t" r="r" b="b"/>
              <a:pathLst>
                <a:path w="1221" h="1671" extrusionOk="0">
                  <a:moveTo>
                    <a:pt x="235" y="25"/>
                  </a:moveTo>
                  <a:lnTo>
                    <a:pt x="260" y="25"/>
                  </a:lnTo>
                  <a:lnTo>
                    <a:pt x="285" y="59"/>
                  </a:lnTo>
                  <a:lnTo>
                    <a:pt x="318" y="100"/>
                  </a:lnTo>
                  <a:lnTo>
                    <a:pt x="360" y="142"/>
                  </a:lnTo>
                  <a:lnTo>
                    <a:pt x="360" y="150"/>
                  </a:lnTo>
                  <a:lnTo>
                    <a:pt x="385" y="192"/>
                  </a:lnTo>
                  <a:lnTo>
                    <a:pt x="410" y="234"/>
                  </a:lnTo>
                  <a:lnTo>
                    <a:pt x="435" y="284"/>
                  </a:lnTo>
                  <a:lnTo>
                    <a:pt x="469" y="334"/>
                  </a:lnTo>
                  <a:lnTo>
                    <a:pt x="494" y="376"/>
                  </a:lnTo>
                  <a:lnTo>
                    <a:pt x="519" y="426"/>
                  </a:lnTo>
                  <a:lnTo>
                    <a:pt x="552" y="468"/>
                  </a:lnTo>
                  <a:lnTo>
                    <a:pt x="577" y="518"/>
                  </a:lnTo>
                  <a:lnTo>
                    <a:pt x="611" y="560"/>
                  </a:lnTo>
                  <a:lnTo>
                    <a:pt x="636" y="610"/>
                  </a:lnTo>
                  <a:lnTo>
                    <a:pt x="669" y="652"/>
                  </a:lnTo>
                  <a:lnTo>
                    <a:pt x="702" y="702"/>
                  </a:lnTo>
                  <a:lnTo>
                    <a:pt x="728" y="744"/>
                  </a:lnTo>
                  <a:lnTo>
                    <a:pt x="761" y="785"/>
                  </a:lnTo>
                  <a:lnTo>
                    <a:pt x="794" y="835"/>
                  </a:lnTo>
                  <a:lnTo>
                    <a:pt x="828" y="877"/>
                  </a:lnTo>
                  <a:lnTo>
                    <a:pt x="828" y="877"/>
                  </a:lnTo>
                  <a:lnTo>
                    <a:pt x="853" y="919"/>
                  </a:lnTo>
                  <a:lnTo>
                    <a:pt x="886" y="961"/>
                  </a:lnTo>
                  <a:lnTo>
                    <a:pt x="920" y="1003"/>
                  </a:lnTo>
                  <a:lnTo>
                    <a:pt x="953" y="1053"/>
                  </a:lnTo>
                  <a:lnTo>
                    <a:pt x="986" y="1094"/>
                  </a:lnTo>
                  <a:lnTo>
                    <a:pt x="1020" y="1136"/>
                  </a:lnTo>
                  <a:lnTo>
                    <a:pt x="1087" y="1228"/>
                  </a:lnTo>
                  <a:lnTo>
                    <a:pt x="1154" y="1312"/>
                  </a:lnTo>
                  <a:lnTo>
                    <a:pt x="1220" y="1395"/>
                  </a:lnTo>
                  <a:lnTo>
                    <a:pt x="1220" y="1404"/>
                  </a:lnTo>
                  <a:lnTo>
                    <a:pt x="1195" y="1671"/>
                  </a:lnTo>
                  <a:lnTo>
                    <a:pt x="928" y="1637"/>
                  </a:lnTo>
                  <a:lnTo>
                    <a:pt x="920" y="1629"/>
                  </a:lnTo>
                  <a:lnTo>
                    <a:pt x="853" y="1546"/>
                  </a:lnTo>
                  <a:lnTo>
                    <a:pt x="786" y="1454"/>
                  </a:lnTo>
                  <a:lnTo>
                    <a:pt x="719" y="1370"/>
                  </a:lnTo>
                  <a:lnTo>
                    <a:pt x="677" y="1320"/>
                  </a:lnTo>
                  <a:lnTo>
                    <a:pt x="644" y="1278"/>
                  </a:lnTo>
                  <a:lnTo>
                    <a:pt x="611" y="1228"/>
                  </a:lnTo>
                  <a:lnTo>
                    <a:pt x="577" y="1186"/>
                  </a:lnTo>
                  <a:lnTo>
                    <a:pt x="552" y="1136"/>
                  </a:lnTo>
                  <a:lnTo>
                    <a:pt x="519" y="1094"/>
                  </a:lnTo>
                  <a:lnTo>
                    <a:pt x="519" y="1094"/>
                  </a:lnTo>
                  <a:lnTo>
                    <a:pt x="485" y="1044"/>
                  </a:lnTo>
                  <a:lnTo>
                    <a:pt x="452" y="994"/>
                  </a:lnTo>
                  <a:lnTo>
                    <a:pt x="427" y="952"/>
                  </a:lnTo>
                  <a:lnTo>
                    <a:pt x="393" y="902"/>
                  </a:lnTo>
                  <a:lnTo>
                    <a:pt x="360" y="852"/>
                  </a:lnTo>
                  <a:lnTo>
                    <a:pt x="335" y="810"/>
                  </a:lnTo>
                  <a:lnTo>
                    <a:pt x="301" y="760"/>
                  </a:lnTo>
                  <a:lnTo>
                    <a:pt x="268" y="710"/>
                  </a:lnTo>
                  <a:lnTo>
                    <a:pt x="243" y="660"/>
                  </a:lnTo>
                  <a:lnTo>
                    <a:pt x="210" y="618"/>
                  </a:lnTo>
                  <a:lnTo>
                    <a:pt x="185" y="568"/>
                  </a:lnTo>
                  <a:lnTo>
                    <a:pt x="151" y="518"/>
                  </a:lnTo>
                  <a:lnTo>
                    <a:pt x="126" y="468"/>
                  </a:lnTo>
                  <a:lnTo>
                    <a:pt x="101" y="418"/>
                  </a:lnTo>
                  <a:lnTo>
                    <a:pt x="68" y="368"/>
                  </a:lnTo>
                  <a:lnTo>
                    <a:pt x="42" y="326"/>
                  </a:lnTo>
                  <a:lnTo>
                    <a:pt x="42" y="317"/>
                  </a:lnTo>
                  <a:lnTo>
                    <a:pt x="26" y="259"/>
                  </a:lnTo>
                  <a:lnTo>
                    <a:pt x="9" y="201"/>
                  </a:lnTo>
                  <a:lnTo>
                    <a:pt x="1" y="167"/>
                  </a:lnTo>
                  <a:lnTo>
                    <a:pt x="9" y="142"/>
                  </a:lnTo>
                  <a:lnTo>
                    <a:pt x="34" y="59"/>
                  </a:lnTo>
                  <a:lnTo>
                    <a:pt x="151"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353;p14">
              <a:extLst>
                <a:ext uri="{FF2B5EF4-FFF2-40B4-BE49-F238E27FC236}">
                  <a16:creationId xmlns:a16="http://schemas.microsoft.com/office/drawing/2014/main" id="{4261E8E2-DB50-14E7-4019-0F56558648F2}"/>
                </a:ext>
              </a:extLst>
            </p:cNvPr>
            <p:cNvSpPr/>
            <p:nvPr/>
          </p:nvSpPr>
          <p:spPr>
            <a:xfrm>
              <a:off x="8418810" y="2762481"/>
              <a:ext cx="74633" cy="93180"/>
            </a:xfrm>
            <a:custGeom>
              <a:avLst/>
              <a:gdLst/>
              <a:ahLst/>
              <a:cxnLst/>
              <a:rect l="l" t="t" r="r" b="b"/>
              <a:pathLst>
                <a:path w="1513" h="1889" extrusionOk="0">
                  <a:moveTo>
                    <a:pt x="100" y="43"/>
                  </a:moveTo>
                  <a:lnTo>
                    <a:pt x="259" y="85"/>
                  </a:lnTo>
                  <a:lnTo>
                    <a:pt x="267" y="85"/>
                  </a:lnTo>
                  <a:lnTo>
                    <a:pt x="376" y="160"/>
                  </a:lnTo>
                  <a:lnTo>
                    <a:pt x="426" y="193"/>
                  </a:lnTo>
                  <a:lnTo>
                    <a:pt x="468" y="252"/>
                  </a:lnTo>
                  <a:lnTo>
                    <a:pt x="551" y="360"/>
                  </a:lnTo>
                  <a:lnTo>
                    <a:pt x="635" y="460"/>
                  </a:lnTo>
                  <a:lnTo>
                    <a:pt x="719" y="569"/>
                  </a:lnTo>
                  <a:lnTo>
                    <a:pt x="802" y="669"/>
                  </a:lnTo>
                  <a:lnTo>
                    <a:pt x="886" y="778"/>
                  </a:lnTo>
                  <a:lnTo>
                    <a:pt x="961" y="878"/>
                  </a:lnTo>
                  <a:lnTo>
                    <a:pt x="1044" y="987"/>
                  </a:lnTo>
                  <a:lnTo>
                    <a:pt x="1053" y="1003"/>
                  </a:lnTo>
                  <a:lnTo>
                    <a:pt x="1120" y="1095"/>
                  </a:lnTo>
                  <a:lnTo>
                    <a:pt x="1203" y="1196"/>
                  </a:lnTo>
                  <a:lnTo>
                    <a:pt x="1278" y="1304"/>
                  </a:lnTo>
                  <a:lnTo>
                    <a:pt x="1353" y="1413"/>
                  </a:lnTo>
                  <a:lnTo>
                    <a:pt x="1429" y="1521"/>
                  </a:lnTo>
                  <a:lnTo>
                    <a:pt x="1504" y="1630"/>
                  </a:lnTo>
                  <a:lnTo>
                    <a:pt x="1512" y="1638"/>
                  </a:lnTo>
                  <a:lnTo>
                    <a:pt x="1470" y="1889"/>
                  </a:lnTo>
                  <a:lnTo>
                    <a:pt x="1211" y="1847"/>
                  </a:lnTo>
                  <a:lnTo>
                    <a:pt x="1203" y="1839"/>
                  </a:lnTo>
                  <a:lnTo>
                    <a:pt x="1136" y="1747"/>
                  </a:lnTo>
                  <a:lnTo>
                    <a:pt x="1053" y="1638"/>
                  </a:lnTo>
                  <a:lnTo>
                    <a:pt x="969" y="1538"/>
                  </a:lnTo>
                  <a:lnTo>
                    <a:pt x="894" y="1430"/>
                  </a:lnTo>
                  <a:lnTo>
                    <a:pt x="810" y="1329"/>
                  </a:lnTo>
                  <a:lnTo>
                    <a:pt x="744" y="1237"/>
                  </a:lnTo>
                  <a:lnTo>
                    <a:pt x="727" y="1221"/>
                  </a:lnTo>
                  <a:lnTo>
                    <a:pt x="643" y="1120"/>
                  </a:lnTo>
                  <a:lnTo>
                    <a:pt x="568" y="1012"/>
                  </a:lnTo>
                  <a:lnTo>
                    <a:pt x="485" y="912"/>
                  </a:lnTo>
                  <a:lnTo>
                    <a:pt x="401" y="803"/>
                  </a:lnTo>
                  <a:lnTo>
                    <a:pt x="318" y="703"/>
                  </a:lnTo>
                  <a:lnTo>
                    <a:pt x="234" y="594"/>
                  </a:lnTo>
                  <a:lnTo>
                    <a:pt x="142" y="494"/>
                  </a:lnTo>
                  <a:lnTo>
                    <a:pt x="100" y="435"/>
                  </a:lnTo>
                  <a:lnTo>
                    <a:pt x="75" y="377"/>
                  </a:lnTo>
                  <a:lnTo>
                    <a:pt x="17" y="260"/>
                  </a:lnTo>
                  <a:lnTo>
                    <a:pt x="17" y="252"/>
                  </a:lnTo>
                  <a:lnTo>
                    <a:pt x="0" y="93"/>
                  </a:lnTo>
                  <a:lnTo>
                    <a:pt x="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354;p14">
              <a:extLst>
                <a:ext uri="{FF2B5EF4-FFF2-40B4-BE49-F238E27FC236}">
                  <a16:creationId xmlns:a16="http://schemas.microsoft.com/office/drawing/2014/main" id="{F189AC03-95E0-5616-934F-5EB304A633F5}"/>
                </a:ext>
              </a:extLst>
            </p:cNvPr>
            <p:cNvSpPr/>
            <p:nvPr/>
          </p:nvSpPr>
          <p:spPr>
            <a:xfrm>
              <a:off x="8092016" y="2541642"/>
              <a:ext cx="73794" cy="109260"/>
            </a:xfrm>
            <a:custGeom>
              <a:avLst/>
              <a:gdLst/>
              <a:ahLst/>
              <a:cxnLst/>
              <a:rect l="l" t="t" r="r" b="b"/>
              <a:pathLst>
                <a:path w="1496" h="2215" extrusionOk="0">
                  <a:moveTo>
                    <a:pt x="243" y="59"/>
                  </a:moveTo>
                  <a:lnTo>
                    <a:pt x="284" y="84"/>
                  </a:lnTo>
                  <a:lnTo>
                    <a:pt x="326" y="109"/>
                  </a:lnTo>
                  <a:lnTo>
                    <a:pt x="368" y="134"/>
                  </a:lnTo>
                  <a:lnTo>
                    <a:pt x="385" y="134"/>
                  </a:lnTo>
                  <a:lnTo>
                    <a:pt x="401" y="159"/>
                  </a:lnTo>
                  <a:lnTo>
                    <a:pt x="418" y="192"/>
                  </a:lnTo>
                  <a:lnTo>
                    <a:pt x="443" y="217"/>
                  </a:lnTo>
                  <a:lnTo>
                    <a:pt x="468" y="242"/>
                  </a:lnTo>
                  <a:lnTo>
                    <a:pt x="477" y="251"/>
                  </a:lnTo>
                  <a:lnTo>
                    <a:pt x="477" y="276"/>
                  </a:lnTo>
                  <a:lnTo>
                    <a:pt x="493" y="309"/>
                  </a:lnTo>
                  <a:lnTo>
                    <a:pt x="502" y="343"/>
                  </a:lnTo>
                  <a:lnTo>
                    <a:pt x="510" y="368"/>
                  </a:lnTo>
                  <a:lnTo>
                    <a:pt x="518" y="401"/>
                  </a:lnTo>
                  <a:lnTo>
                    <a:pt x="535" y="435"/>
                  </a:lnTo>
                  <a:lnTo>
                    <a:pt x="543" y="460"/>
                  </a:lnTo>
                  <a:lnTo>
                    <a:pt x="552" y="493"/>
                  </a:lnTo>
                  <a:lnTo>
                    <a:pt x="568" y="518"/>
                  </a:lnTo>
                  <a:lnTo>
                    <a:pt x="577" y="552"/>
                  </a:lnTo>
                  <a:lnTo>
                    <a:pt x="593" y="585"/>
                  </a:lnTo>
                  <a:lnTo>
                    <a:pt x="610" y="610"/>
                  </a:lnTo>
                  <a:lnTo>
                    <a:pt x="619" y="643"/>
                  </a:lnTo>
                  <a:lnTo>
                    <a:pt x="635" y="677"/>
                  </a:lnTo>
                  <a:lnTo>
                    <a:pt x="652" y="702"/>
                  </a:lnTo>
                  <a:lnTo>
                    <a:pt x="669" y="735"/>
                  </a:lnTo>
                  <a:lnTo>
                    <a:pt x="677" y="760"/>
                  </a:lnTo>
                  <a:lnTo>
                    <a:pt x="694" y="794"/>
                  </a:lnTo>
                  <a:lnTo>
                    <a:pt x="710" y="819"/>
                  </a:lnTo>
                  <a:lnTo>
                    <a:pt x="727" y="852"/>
                  </a:lnTo>
                  <a:lnTo>
                    <a:pt x="744" y="877"/>
                  </a:lnTo>
                  <a:lnTo>
                    <a:pt x="761" y="911"/>
                  </a:lnTo>
                  <a:lnTo>
                    <a:pt x="777" y="936"/>
                  </a:lnTo>
                  <a:lnTo>
                    <a:pt x="802" y="969"/>
                  </a:lnTo>
                  <a:lnTo>
                    <a:pt x="819" y="994"/>
                  </a:lnTo>
                  <a:lnTo>
                    <a:pt x="836" y="1028"/>
                  </a:lnTo>
                  <a:lnTo>
                    <a:pt x="852" y="1053"/>
                  </a:lnTo>
                  <a:lnTo>
                    <a:pt x="894" y="1111"/>
                  </a:lnTo>
                  <a:lnTo>
                    <a:pt x="936" y="1170"/>
                  </a:lnTo>
                  <a:lnTo>
                    <a:pt x="961" y="1212"/>
                  </a:lnTo>
                  <a:lnTo>
                    <a:pt x="969" y="1228"/>
                  </a:lnTo>
                  <a:lnTo>
                    <a:pt x="1011" y="1287"/>
                  </a:lnTo>
                  <a:lnTo>
                    <a:pt x="1053" y="1345"/>
                  </a:lnTo>
                  <a:lnTo>
                    <a:pt x="1095" y="1395"/>
                  </a:lnTo>
                  <a:lnTo>
                    <a:pt x="1145" y="1454"/>
                  </a:lnTo>
                  <a:lnTo>
                    <a:pt x="1187" y="1512"/>
                  </a:lnTo>
                  <a:lnTo>
                    <a:pt x="1228" y="1571"/>
                  </a:lnTo>
                  <a:lnTo>
                    <a:pt x="1270" y="1621"/>
                  </a:lnTo>
                  <a:lnTo>
                    <a:pt x="1320" y="1679"/>
                  </a:lnTo>
                  <a:lnTo>
                    <a:pt x="1362" y="1730"/>
                  </a:lnTo>
                  <a:lnTo>
                    <a:pt x="1412" y="1788"/>
                  </a:lnTo>
                  <a:lnTo>
                    <a:pt x="1496" y="1888"/>
                  </a:lnTo>
                  <a:lnTo>
                    <a:pt x="1496" y="1905"/>
                  </a:lnTo>
                  <a:lnTo>
                    <a:pt x="1479" y="2214"/>
                  </a:lnTo>
                  <a:lnTo>
                    <a:pt x="1162" y="2189"/>
                  </a:lnTo>
                  <a:lnTo>
                    <a:pt x="1153" y="2181"/>
                  </a:lnTo>
                  <a:lnTo>
                    <a:pt x="1070" y="2080"/>
                  </a:lnTo>
                  <a:lnTo>
                    <a:pt x="1020" y="2022"/>
                  </a:lnTo>
                  <a:lnTo>
                    <a:pt x="969" y="1972"/>
                  </a:lnTo>
                  <a:lnTo>
                    <a:pt x="919" y="1913"/>
                  </a:lnTo>
                  <a:lnTo>
                    <a:pt x="878" y="1855"/>
                  </a:lnTo>
                  <a:lnTo>
                    <a:pt x="827" y="1796"/>
                  </a:lnTo>
                  <a:lnTo>
                    <a:pt x="777" y="1738"/>
                  </a:lnTo>
                  <a:lnTo>
                    <a:pt x="727" y="1679"/>
                  </a:lnTo>
                  <a:lnTo>
                    <a:pt x="685" y="1621"/>
                  </a:lnTo>
                  <a:lnTo>
                    <a:pt x="635" y="1562"/>
                  </a:lnTo>
                  <a:lnTo>
                    <a:pt x="593" y="1504"/>
                  </a:lnTo>
                  <a:lnTo>
                    <a:pt x="577" y="1487"/>
                  </a:lnTo>
                  <a:lnTo>
                    <a:pt x="543" y="1445"/>
                  </a:lnTo>
                  <a:lnTo>
                    <a:pt x="502" y="1387"/>
                  </a:lnTo>
                  <a:lnTo>
                    <a:pt x="460" y="1320"/>
                  </a:lnTo>
                  <a:lnTo>
                    <a:pt x="435" y="1287"/>
                  </a:lnTo>
                  <a:lnTo>
                    <a:pt x="418" y="1253"/>
                  </a:lnTo>
                  <a:lnTo>
                    <a:pt x="393" y="1228"/>
                  </a:lnTo>
                  <a:lnTo>
                    <a:pt x="376" y="1195"/>
                  </a:lnTo>
                  <a:lnTo>
                    <a:pt x="351" y="1161"/>
                  </a:lnTo>
                  <a:lnTo>
                    <a:pt x="334" y="1128"/>
                  </a:lnTo>
                  <a:lnTo>
                    <a:pt x="309" y="1095"/>
                  </a:lnTo>
                  <a:lnTo>
                    <a:pt x="293" y="1061"/>
                  </a:lnTo>
                  <a:lnTo>
                    <a:pt x="276" y="1028"/>
                  </a:lnTo>
                  <a:lnTo>
                    <a:pt x="259" y="994"/>
                  </a:lnTo>
                  <a:lnTo>
                    <a:pt x="234" y="961"/>
                  </a:lnTo>
                  <a:lnTo>
                    <a:pt x="218" y="928"/>
                  </a:lnTo>
                  <a:lnTo>
                    <a:pt x="201" y="886"/>
                  </a:lnTo>
                  <a:lnTo>
                    <a:pt x="184" y="861"/>
                  </a:lnTo>
                  <a:lnTo>
                    <a:pt x="167" y="827"/>
                  </a:lnTo>
                  <a:lnTo>
                    <a:pt x="151" y="794"/>
                  </a:lnTo>
                  <a:lnTo>
                    <a:pt x="134" y="752"/>
                  </a:lnTo>
                  <a:lnTo>
                    <a:pt x="117" y="719"/>
                  </a:lnTo>
                  <a:lnTo>
                    <a:pt x="109" y="685"/>
                  </a:lnTo>
                  <a:lnTo>
                    <a:pt x="92" y="652"/>
                  </a:lnTo>
                  <a:lnTo>
                    <a:pt x="76" y="610"/>
                  </a:lnTo>
                  <a:lnTo>
                    <a:pt x="59" y="577"/>
                  </a:lnTo>
                  <a:lnTo>
                    <a:pt x="50" y="535"/>
                  </a:lnTo>
                  <a:lnTo>
                    <a:pt x="34" y="501"/>
                  </a:lnTo>
                  <a:lnTo>
                    <a:pt x="25" y="460"/>
                  </a:lnTo>
                  <a:lnTo>
                    <a:pt x="9" y="426"/>
                  </a:lnTo>
                  <a:lnTo>
                    <a:pt x="0" y="393"/>
                  </a:lnTo>
                  <a:lnTo>
                    <a:pt x="0" y="385"/>
                  </a:lnTo>
                  <a:lnTo>
                    <a:pt x="0" y="343"/>
                  </a:lnTo>
                  <a:lnTo>
                    <a:pt x="9" y="301"/>
                  </a:lnTo>
                  <a:lnTo>
                    <a:pt x="17" y="259"/>
                  </a:lnTo>
                  <a:lnTo>
                    <a:pt x="17" y="226"/>
                  </a:lnTo>
                  <a:lnTo>
                    <a:pt x="25" y="217"/>
                  </a:lnTo>
                  <a:lnTo>
                    <a:pt x="50" y="167"/>
                  </a:lnTo>
                  <a:lnTo>
                    <a:pt x="84" y="126"/>
                  </a:lnTo>
                  <a:lnTo>
                    <a:pt x="109" y="84"/>
                  </a:lnTo>
                  <a:lnTo>
                    <a:pt x="159"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355;p14">
              <a:extLst>
                <a:ext uri="{FF2B5EF4-FFF2-40B4-BE49-F238E27FC236}">
                  <a16:creationId xmlns:a16="http://schemas.microsoft.com/office/drawing/2014/main" id="{B292C3F1-91D4-3E34-A9F0-049571682BD0}"/>
                </a:ext>
              </a:extLst>
            </p:cNvPr>
            <p:cNvSpPr/>
            <p:nvPr/>
          </p:nvSpPr>
          <p:spPr>
            <a:xfrm>
              <a:off x="8254352" y="2856894"/>
              <a:ext cx="32605" cy="44543"/>
            </a:xfrm>
            <a:custGeom>
              <a:avLst/>
              <a:gdLst/>
              <a:ahLst/>
              <a:cxnLst/>
              <a:rect l="l" t="t" r="r" b="b"/>
              <a:pathLst>
                <a:path w="661" h="903" extrusionOk="0">
                  <a:moveTo>
                    <a:pt x="109" y="17"/>
                  </a:moveTo>
                  <a:lnTo>
                    <a:pt x="109" y="17"/>
                  </a:lnTo>
                  <a:lnTo>
                    <a:pt x="210" y="84"/>
                  </a:lnTo>
                  <a:lnTo>
                    <a:pt x="243" y="109"/>
                  </a:lnTo>
                  <a:lnTo>
                    <a:pt x="277" y="125"/>
                  </a:lnTo>
                  <a:lnTo>
                    <a:pt x="327" y="167"/>
                  </a:lnTo>
                  <a:lnTo>
                    <a:pt x="335" y="176"/>
                  </a:lnTo>
                  <a:lnTo>
                    <a:pt x="385" y="251"/>
                  </a:lnTo>
                  <a:lnTo>
                    <a:pt x="419" y="292"/>
                  </a:lnTo>
                  <a:lnTo>
                    <a:pt x="427" y="309"/>
                  </a:lnTo>
                  <a:lnTo>
                    <a:pt x="469" y="376"/>
                  </a:lnTo>
                  <a:lnTo>
                    <a:pt x="519" y="451"/>
                  </a:lnTo>
                  <a:lnTo>
                    <a:pt x="527" y="460"/>
                  </a:lnTo>
                  <a:lnTo>
                    <a:pt x="586" y="551"/>
                  </a:lnTo>
                  <a:lnTo>
                    <a:pt x="661" y="677"/>
                  </a:lnTo>
                  <a:lnTo>
                    <a:pt x="661" y="677"/>
                  </a:lnTo>
                  <a:lnTo>
                    <a:pt x="619" y="902"/>
                  </a:lnTo>
                  <a:lnTo>
                    <a:pt x="402" y="861"/>
                  </a:lnTo>
                  <a:lnTo>
                    <a:pt x="402" y="861"/>
                  </a:lnTo>
                  <a:lnTo>
                    <a:pt x="310" y="735"/>
                  </a:lnTo>
                  <a:lnTo>
                    <a:pt x="243" y="660"/>
                  </a:lnTo>
                  <a:lnTo>
                    <a:pt x="235" y="643"/>
                  </a:lnTo>
                  <a:lnTo>
                    <a:pt x="185" y="576"/>
                  </a:lnTo>
                  <a:lnTo>
                    <a:pt x="134" y="510"/>
                  </a:lnTo>
                  <a:lnTo>
                    <a:pt x="118" y="485"/>
                  </a:lnTo>
                  <a:lnTo>
                    <a:pt x="93" y="443"/>
                  </a:lnTo>
                  <a:lnTo>
                    <a:pt x="43" y="359"/>
                  </a:lnTo>
                  <a:lnTo>
                    <a:pt x="34" y="351"/>
                  </a:lnTo>
                  <a:lnTo>
                    <a:pt x="18" y="284"/>
                  </a:lnTo>
                  <a:lnTo>
                    <a:pt x="18" y="251"/>
                  </a:lnTo>
                  <a:lnTo>
                    <a:pt x="18" y="201"/>
                  </a:lnTo>
                  <a:lnTo>
                    <a:pt x="1" y="92"/>
                  </a:lnTo>
                  <a:lnTo>
                    <a:pt x="1" y="92"/>
                  </a:lnTo>
                  <a:lnTo>
                    <a:pt x="1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356;p14">
              <a:extLst>
                <a:ext uri="{FF2B5EF4-FFF2-40B4-BE49-F238E27FC236}">
                  <a16:creationId xmlns:a16="http://schemas.microsoft.com/office/drawing/2014/main" id="{FD133169-9B8E-FED5-3AFB-4540D9ABF201}"/>
                </a:ext>
              </a:extLst>
            </p:cNvPr>
            <p:cNvSpPr/>
            <p:nvPr/>
          </p:nvSpPr>
          <p:spPr>
            <a:xfrm>
              <a:off x="7946943" y="2723759"/>
              <a:ext cx="108422" cy="140189"/>
            </a:xfrm>
            <a:custGeom>
              <a:avLst/>
              <a:gdLst/>
              <a:ahLst/>
              <a:cxnLst/>
              <a:rect l="l" t="t" r="r" b="b"/>
              <a:pathLst>
                <a:path w="2198" h="2842" extrusionOk="0">
                  <a:moveTo>
                    <a:pt x="118" y="17"/>
                  </a:moveTo>
                  <a:lnTo>
                    <a:pt x="168" y="42"/>
                  </a:lnTo>
                  <a:lnTo>
                    <a:pt x="226" y="76"/>
                  </a:lnTo>
                  <a:lnTo>
                    <a:pt x="285" y="93"/>
                  </a:lnTo>
                  <a:lnTo>
                    <a:pt x="285" y="93"/>
                  </a:lnTo>
                  <a:lnTo>
                    <a:pt x="327" y="134"/>
                  </a:lnTo>
                  <a:lnTo>
                    <a:pt x="360" y="168"/>
                  </a:lnTo>
                  <a:lnTo>
                    <a:pt x="402" y="201"/>
                  </a:lnTo>
                  <a:lnTo>
                    <a:pt x="435" y="243"/>
                  </a:lnTo>
                  <a:lnTo>
                    <a:pt x="452" y="251"/>
                  </a:lnTo>
                  <a:lnTo>
                    <a:pt x="469" y="285"/>
                  </a:lnTo>
                  <a:lnTo>
                    <a:pt x="527" y="368"/>
                  </a:lnTo>
                  <a:lnTo>
                    <a:pt x="577" y="452"/>
                  </a:lnTo>
                  <a:lnTo>
                    <a:pt x="636" y="535"/>
                  </a:lnTo>
                  <a:lnTo>
                    <a:pt x="694" y="627"/>
                  </a:lnTo>
                  <a:lnTo>
                    <a:pt x="761" y="711"/>
                  </a:lnTo>
                  <a:lnTo>
                    <a:pt x="819" y="794"/>
                  </a:lnTo>
                  <a:lnTo>
                    <a:pt x="878" y="878"/>
                  </a:lnTo>
                  <a:lnTo>
                    <a:pt x="936" y="961"/>
                  </a:lnTo>
                  <a:lnTo>
                    <a:pt x="1003" y="1045"/>
                  </a:lnTo>
                  <a:lnTo>
                    <a:pt x="1062" y="1129"/>
                  </a:lnTo>
                  <a:lnTo>
                    <a:pt x="1129" y="1212"/>
                  </a:lnTo>
                  <a:lnTo>
                    <a:pt x="1187" y="1296"/>
                  </a:lnTo>
                  <a:lnTo>
                    <a:pt x="1312" y="1463"/>
                  </a:lnTo>
                  <a:lnTo>
                    <a:pt x="1429" y="1613"/>
                  </a:lnTo>
                  <a:lnTo>
                    <a:pt x="1446" y="1630"/>
                  </a:lnTo>
                  <a:lnTo>
                    <a:pt x="1571" y="1797"/>
                  </a:lnTo>
                  <a:lnTo>
                    <a:pt x="1638" y="1880"/>
                  </a:lnTo>
                  <a:lnTo>
                    <a:pt x="1697" y="1972"/>
                  </a:lnTo>
                  <a:lnTo>
                    <a:pt x="1763" y="2056"/>
                  </a:lnTo>
                  <a:lnTo>
                    <a:pt x="1822" y="2139"/>
                  </a:lnTo>
                  <a:lnTo>
                    <a:pt x="1889" y="2223"/>
                  </a:lnTo>
                  <a:lnTo>
                    <a:pt x="1947" y="2306"/>
                  </a:lnTo>
                  <a:lnTo>
                    <a:pt x="2014" y="2398"/>
                  </a:lnTo>
                  <a:lnTo>
                    <a:pt x="2073" y="2482"/>
                  </a:lnTo>
                  <a:lnTo>
                    <a:pt x="2131" y="2565"/>
                  </a:lnTo>
                  <a:lnTo>
                    <a:pt x="2181" y="2641"/>
                  </a:lnTo>
                  <a:lnTo>
                    <a:pt x="2198" y="2657"/>
                  </a:lnTo>
                  <a:lnTo>
                    <a:pt x="2164" y="2841"/>
                  </a:lnTo>
                  <a:lnTo>
                    <a:pt x="1972" y="2816"/>
                  </a:lnTo>
                  <a:lnTo>
                    <a:pt x="1964" y="2799"/>
                  </a:lnTo>
                  <a:lnTo>
                    <a:pt x="1914" y="2732"/>
                  </a:lnTo>
                  <a:lnTo>
                    <a:pt x="1847" y="2649"/>
                  </a:lnTo>
                  <a:lnTo>
                    <a:pt x="1780" y="2565"/>
                  </a:lnTo>
                  <a:lnTo>
                    <a:pt x="1722" y="2490"/>
                  </a:lnTo>
                  <a:lnTo>
                    <a:pt x="1655" y="2407"/>
                  </a:lnTo>
                  <a:lnTo>
                    <a:pt x="1588" y="2323"/>
                  </a:lnTo>
                  <a:lnTo>
                    <a:pt x="1521" y="2248"/>
                  </a:lnTo>
                  <a:lnTo>
                    <a:pt x="1454" y="2164"/>
                  </a:lnTo>
                  <a:lnTo>
                    <a:pt x="1379" y="2081"/>
                  </a:lnTo>
                  <a:lnTo>
                    <a:pt x="1312" y="2006"/>
                  </a:lnTo>
                  <a:lnTo>
                    <a:pt x="1179" y="1847"/>
                  </a:lnTo>
                  <a:lnTo>
                    <a:pt x="1162" y="1822"/>
                  </a:lnTo>
                  <a:lnTo>
                    <a:pt x="1037" y="1688"/>
                  </a:lnTo>
                  <a:lnTo>
                    <a:pt x="903" y="1530"/>
                  </a:lnTo>
                  <a:lnTo>
                    <a:pt x="836" y="1446"/>
                  </a:lnTo>
                  <a:lnTo>
                    <a:pt x="769" y="1362"/>
                  </a:lnTo>
                  <a:lnTo>
                    <a:pt x="702" y="1279"/>
                  </a:lnTo>
                  <a:lnTo>
                    <a:pt x="627" y="1204"/>
                  </a:lnTo>
                  <a:lnTo>
                    <a:pt x="560" y="1120"/>
                  </a:lnTo>
                  <a:lnTo>
                    <a:pt x="494" y="1037"/>
                  </a:lnTo>
                  <a:lnTo>
                    <a:pt x="427" y="953"/>
                  </a:lnTo>
                  <a:lnTo>
                    <a:pt x="368" y="870"/>
                  </a:lnTo>
                  <a:lnTo>
                    <a:pt x="301" y="786"/>
                  </a:lnTo>
                  <a:lnTo>
                    <a:pt x="235" y="702"/>
                  </a:lnTo>
                  <a:lnTo>
                    <a:pt x="168" y="619"/>
                  </a:lnTo>
                  <a:lnTo>
                    <a:pt x="109" y="527"/>
                  </a:lnTo>
                  <a:lnTo>
                    <a:pt x="84" y="502"/>
                  </a:lnTo>
                  <a:lnTo>
                    <a:pt x="76" y="485"/>
                  </a:lnTo>
                  <a:lnTo>
                    <a:pt x="59" y="435"/>
                  </a:lnTo>
                  <a:lnTo>
                    <a:pt x="42" y="377"/>
                  </a:lnTo>
                  <a:lnTo>
                    <a:pt x="17" y="327"/>
                  </a:lnTo>
                  <a:lnTo>
                    <a:pt x="1" y="276"/>
                  </a:lnTo>
                  <a:lnTo>
                    <a:pt x="1" y="276"/>
                  </a:lnTo>
                  <a:lnTo>
                    <a:pt x="1" y="210"/>
                  </a:lnTo>
                  <a:lnTo>
                    <a:pt x="1" y="151"/>
                  </a:lnTo>
                  <a:lnTo>
                    <a:pt x="1" y="93"/>
                  </a:lnTo>
                  <a:lnTo>
                    <a:pt x="2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357;p14">
              <a:extLst>
                <a:ext uri="{FF2B5EF4-FFF2-40B4-BE49-F238E27FC236}">
                  <a16:creationId xmlns:a16="http://schemas.microsoft.com/office/drawing/2014/main" id="{77DE24EC-E300-CC61-2280-E548B5586671}"/>
                </a:ext>
              </a:extLst>
            </p:cNvPr>
            <p:cNvSpPr/>
            <p:nvPr/>
          </p:nvSpPr>
          <p:spPr>
            <a:xfrm>
              <a:off x="8176070" y="2981298"/>
              <a:ext cx="53224" cy="73399"/>
            </a:xfrm>
            <a:custGeom>
              <a:avLst/>
              <a:gdLst/>
              <a:ahLst/>
              <a:cxnLst/>
              <a:rect l="l" t="t" r="r" b="b"/>
              <a:pathLst>
                <a:path w="1079" h="1488" extrusionOk="0">
                  <a:moveTo>
                    <a:pt x="343" y="9"/>
                  </a:moveTo>
                  <a:lnTo>
                    <a:pt x="385" y="34"/>
                  </a:lnTo>
                  <a:lnTo>
                    <a:pt x="402" y="59"/>
                  </a:lnTo>
                  <a:lnTo>
                    <a:pt x="418" y="68"/>
                  </a:lnTo>
                  <a:lnTo>
                    <a:pt x="443" y="101"/>
                  </a:lnTo>
                  <a:lnTo>
                    <a:pt x="460" y="126"/>
                  </a:lnTo>
                  <a:lnTo>
                    <a:pt x="468" y="143"/>
                  </a:lnTo>
                  <a:lnTo>
                    <a:pt x="493" y="176"/>
                  </a:lnTo>
                  <a:lnTo>
                    <a:pt x="510" y="218"/>
                  </a:lnTo>
                  <a:lnTo>
                    <a:pt x="535" y="252"/>
                  </a:lnTo>
                  <a:lnTo>
                    <a:pt x="552" y="293"/>
                  </a:lnTo>
                  <a:lnTo>
                    <a:pt x="577" y="335"/>
                  </a:lnTo>
                  <a:lnTo>
                    <a:pt x="594" y="369"/>
                  </a:lnTo>
                  <a:lnTo>
                    <a:pt x="619" y="410"/>
                  </a:lnTo>
                  <a:lnTo>
                    <a:pt x="661" y="486"/>
                  </a:lnTo>
                  <a:lnTo>
                    <a:pt x="702" y="561"/>
                  </a:lnTo>
                  <a:lnTo>
                    <a:pt x="752" y="636"/>
                  </a:lnTo>
                  <a:lnTo>
                    <a:pt x="794" y="711"/>
                  </a:lnTo>
                  <a:lnTo>
                    <a:pt x="803" y="719"/>
                  </a:lnTo>
                  <a:lnTo>
                    <a:pt x="844" y="786"/>
                  </a:lnTo>
                  <a:lnTo>
                    <a:pt x="894" y="861"/>
                  </a:lnTo>
                  <a:lnTo>
                    <a:pt x="986" y="1012"/>
                  </a:lnTo>
                  <a:lnTo>
                    <a:pt x="1078" y="1162"/>
                  </a:lnTo>
                  <a:lnTo>
                    <a:pt x="1078" y="1171"/>
                  </a:lnTo>
                  <a:lnTo>
                    <a:pt x="1011" y="1488"/>
                  </a:lnTo>
                  <a:lnTo>
                    <a:pt x="694" y="1421"/>
                  </a:lnTo>
                  <a:lnTo>
                    <a:pt x="694" y="1413"/>
                  </a:lnTo>
                  <a:lnTo>
                    <a:pt x="594" y="1271"/>
                  </a:lnTo>
                  <a:lnTo>
                    <a:pt x="485" y="1120"/>
                  </a:lnTo>
                  <a:lnTo>
                    <a:pt x="435" y="1045"/>
                  </a:lnTo>
                  <a:lnTo>
                    <a:pt x="393" y="978"/>
                  </a:lnTo>
                  <a:lnTo>
                    <a:pt x="385" y="970"/>
                  </a:lnTo>
                  <a:lnTo>
                    <a:pt x="335" y="895"/>
                  </a:lnTo>
                  <a:lnTo>
                    <a:pt x="285" y="811"/>
                  </a:lnTo>
                  <a:lnTo>
                    <a:pt x="234" y="736"/>
                  </a:lnTo>
                  <a:lnTo>
                    <a:pt x="184" y="653"/>
                  </a:lnTo>
                  <a:lnTo>
                    <a:pt x="159" y="611"/>
                  </a:lnTo>
                  <a:lnTo>
                    <a:pt x="143" y="577"/>
                  </a:lnTo>
                  <a:lnTo>
                    <a:pt x="118" y="536"/>
                  </a:lnTo>
                  <a:lnTo>
                    <a:pt x="92" y="494"/>
                  </a:lnTo>
                  <a:lnTo>
                    <a:pt x="67" y="452"/>
                  </a:lnTo>
                  <a:lnTo>
                    <a:pt x="51" y="410"/>
                  </a:lnTo>
                  <a:lnTo>
                    <a:pt x="26" y="369"/>
                  </a:lnTo>
                  <a:lnTo>
                    <a:pt x="17" y="344"/>
                  </a:lnTo>
                  <a:lnTo>
                    <a:pt x="9" y="318"/>
                  </a:lnTo>
                  <a:lnTo>
                    <a:pt x="1" y="268"/>
                  </a:lnTo>
                  <a:lnTo>
                    <a:pt x="1" y="252"/>
                  </a:lnTo>
                  <a:lnTo>
                    <a:pt x="1" y="218"/>
                  </a:lnTo>
                  <a:lnTo>
                    <a:pt x="1" y="168"/>
                  </a:lnTo>
                  <a:lnTo>
                    <a:pt x="1" y="168"/>
                  </a:lnTo>
                  <a:lnTo>
                    <a:pt x="101" y="76"/>
                  </a:lnTo>
                  <a:lnTo>
                    <a:pt x="218" y="18"/>
                  </a:lnTo>
                  <a:lnTo>
                    <a:pt x="35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358;p14">
              <a:extLst>
                <a:ext uri="{FF2B5EF4-FFF2-40B4-BE49-F238E27FC236}">
                  <a16:creationId xmlns:a16="http://schemas.microsoft.com/office/drawing/2014/main" id="{71DD0AF7-D18B-66B2-EA69-88835596D629}"/>
                </a:ext>
              </a:extLst>
            </p:cNvPr>
            <p:cNvSpPr/>
            <p:nvPr/>
          </p:nvSpPr>
          <p:spPr>
            <a:xfrm>
              <a:off x="8357398" y="3271442"/>
              <a:ext cx="98112" cy="109655"/>
            </a:xfrm>
            <a:custGeom>
              <a:avLst/>
              <a:gdLst/>
              <a:ahLst/>
              <a:cxnLst/>
              <a:rect l="l" t="t" r="r" b="b"/>
              <a:pathLst>
                <a:path w="1989" h="2223" extrusionOk="0">
                  <a:moveTo>
                    <a:pt x="92" y="0"/>
                  </a:moveTo>
                  <a:lnTo>
                    <a:pt x="293" y="34"/>
                  </a:lnTo>
                  <a:lnTo>
                    <a:pt x="309" y="42"/>
                  </a:lnTo>
                  <a:lnTo>
                    <a:pt x="468" y="126"/>
                  </a:lnTo>
                  <a:lnTo>
                    <a:pt x="468" y="126"/>
                  </a:lnTo>
                  <a:lnTo>
                    <a:pt x="702" y="368"/>
                  </a:lnTo>
                  <a:lnTo>
                    <a:pt x="819" y="493"/>
                  </a:lnTo>
                  <a:lnTo>
                    <a:pt x="936" y="618"/>
                  </a:lnTo>
                  <a:lnTo>
                    <a:pt x="1020" y="710"/>
                  </a:lnTo>
                  <a:lnTo>
                    <a:pt x="1053" y="744"/>
                  </a:lnTo>
                  <a:lnTo>
                    <a:pt x="1111" y="811"/>
                  </a:lnTo>
                  <a:lnTo>
                    <a:pt x="1162" y="869"/>
                  </a:lnTo>
                  <a:lnTo>
                    <a:pt x="1220" y="936"/>
                  </a:lnTo>
                  <a:lnTo>
                    <a:pt x="1279" y="1003"/>
                  </a:lnTo>
                  <a:lnTo>
                    <a:pt x="1337" y="1070"/>
                  </a:lnTo>
                  <a:lnTo>
                    <a:pt x="1387" y="1136"/>
                  </a:lnTo>
                  <a:lnTo>
                    <a:pt x="1446" y="1203"/>
                  </a:lnTo>
                  <a:lnTo>
                    <a:pt x="1504" y="1270"/>
                  </a:lnTo>
                  <a:lnTo>
                    <a:pt x="1554" y="1337"/>
                  </a:lnTo>
                  <a:lnTo>
                    <a:pt x="1588" y="1379"/>
                  </a:lnTo>
                  <a:lnTo>
                    <a:pt x="1604" y="1404"/>
                  </a:lnTo>
                  <a:lnTo>
                    <a:pt x="1654" y="1479"/>
                  </a:lnTo>
                  <a:lnTo>
                    <a:pt x="1705" y="1546"/>
                  </a:lnTo>
                  <a:lnTo>
                    <a:pt x="1755" y="1621"/>
                  </a:lnTo>
                  <a:lnTo>
                    <a:pt x="1805" y="1696"/>
                  </a:lnTo>
                  <a:lnTo>
                    <a:pt x="1838" y="1746"/>
                  </a:lnTo>
                  <a:lnTo>
                    <a:pt x="1847" y="1771"/>
                  </a:lnTo>
                  <a:lnTo>
                    <a:pt x="1897" y="1846"/>
                  </a:lnTo>
                  <a:lnTo>
                    <a:pt x="1938" y="1922"/>
                  </a:lnTo>
                  <a:lnTo>
                    <a:pt x="1989" y="1997"/>
                  </a:lnTo>
                  <a:lnTo>
                    <a:pt x="1955" y="2222"/>
                  </a:lnTo>
                  <a:lnTo>
                    <a:pt x="1730" y="2181"/>
                  </a:lnTo>
                  <a:lnTo>
                    <a:pt x="1671" y="2114"/>
                  </a:lnTo>
                  <a:lnTo>
                    <a:pt x="1613" y="2055"/>
                  </a:lnTo>
                  <a:lnTo>
                    <a:pt x="1554" y="1988"/>
                  </a:lnTo>
                  <a:lnTo>
                    <a:pt x="1537" y="1972"/>
                  </a:lnTo>
                  <a:lnTo>
                    <a:pt x="1504" y="1930"/>
                  </a:lnTo>
                  <a:lnTo>
                    <a:pt x="1446" y="1872"/>
                  </a:lnTo>
                  <a:lnTo>
                    <a:pt x="1387" y="1805"/>
                  </a:lnTo>
                  <a:lnTo>
                    <a:pt x="1329" y="1746"/>
                  </a:lnTo>
                  <a:lnTo>
                    <a:pt x="1270" y="1688"/>
                  </a:lnTo>
                  <a:lnTo>
                    <a:pt x="1245" y="1663"/>
                  </a:lnTo>
                  <a:lnTo>
                    <a:pt x="1212" y="1629"/>
                  </a:lnTo>
                  <a:lnTo>
                    <a:pt x="1153" y="1562"/>
                  </a:lnTo>
                  <a:lnTo>
                    <a:pt x="1095" y="1504"/>
                  </a:lnTo>
                  <a:lnTo>
                    <a:pt x="1045" y="1437"/>
                  </a:lnTo>
                  <a:lnTo>
                    <a:pt x="986" y="1379"/>
                  </a:lnTo>
                  <a:lnTo>
                    <a:pt x="928" y="1320"/>
                  </a:lnTo>
                  <a:lnTo>
                    <a:pt x="869" y="1262"/>
                  </a:lnTo>
                  <a:lnTo>
                    <a:pt x="811" y="1195"/>
                  </a:lnTo>
                  <a:lnTo>
                    <a:pt x="752" y="1136"/>
                  </a:lnTo>
                  <a:lnTo>
                    <a:pt x="694" y="1078"/>
                  </a:lnTo>
                  <a:lnTo>
                    <a:pt x="660" y="1044"/>
                  </a:lnTo>
                  <a:lnTo>
                    <a:pt x="577" y="953"/>
                  </a:lnTo>
                  <a:lnTo>
                    <a:pt x="460" y="836"/>
                  </a:lnTo>
                  <a:lnTo>
                    <a:pt x="343" y="719"/>
                  </a:lnTo>
                  <a:lnTo>
                    <a:pt x="109" y="476"/>
                  </a:lnTo>
                  <a:lnTo>
                    <a:pt x="109" y="476"/>
                  </a:lnTo>
                  <a:lnTo>
                    <a:pt x="25" y="309"/>
                  </a:lnTo>
                  <a:lnTo>
                    <a:pt x="17" y="293"/>
                  </a:lnTo>
                  <a:lnTo>
                    <a:pt x="0" y="92"/>
                  </a:lnTo>
                  <a:lnTo>
                    <a:pt x="0"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359;p14">
              <a:extLst>
                <a:ext uri="{FF2B5EF4-FFF2-40B4-BE49-F238E27FC236}">
                  <a16:creationId xmlns:a16="http://schemas.microsoft.com/office/drawing/2014/main" id="{6FD81C6E-99BC-1CF3-0B2A-09C4E574B6BE}"/>
                </a:ext>
              </a:extLst>
            </p:cNvPr>
            <p:cNvSpPr/>
            <p:nvPr/>
          </p:nvSpPr>
          <p:spPr>
            <a:xfrm>
              <a:off x="8328936" y="3451488"/>
              <a:ext cx="95251" cy="115032"/>
            </a:xfrm>
            <a:custGeom>
              <a:avLst/>
              <a:gdLst/>
              <a:ahLst/>
              <a:cxnLst/>
              <a:rect l="l" t="t" r="r" b="b"/>
              <a:pathLst>
                <a:path w="1931" h="2332" extrusionOk="0">
                  <a:moveTo>
                    <a:pt x="143" y="43"/>
                  </a:moveTo>
                  <a:lnTo>
                    <a:pt x="185" y="68"/>
                  </a:lnTo>
                  <a:lnTo>
                    <a:pt x="226" y="93"/>
                  </a:lnTo>
                  <a:lnTo>
                    <a:pt x="268" y="110"/>
                  </a:lnTo>
                  <a:lnTo>
                    <a:pt x="268" y="118"/>
                  </a:lnTo>
                  <a:lnTo>
                    <a:pt x="293" y="151"/>
                  </a:lnTo>
                  <a:lnTo>
                    <a:pt x="318" y="185"/>
                  </a:lnTo>
                  <a:lnTo>
                    <a:pt x="343" y="218"/>
                  </a:lnTo>
                  <a:lnTo>
                    <a:pt x="368" y="252"/>
                  </a:lnTo>
                  <a:lnTo>
                    <a:pt x="394" y="293"/>
                  </a:lnTo>
                  <a:lnTo>
                    <a:pt x="410" y="327"/>
                  </a:lnTo>
                  <a:lnTo>
                    <a:pt x="435" y="360"/>
                  </a:lnTo>
                  <a:lnTo>
                    <a:pt x="460" y="394"/>
                  </a:lnTo>
                  <a:lnTo>
                    <a:pt x="485" y="427"/>
                  </a:lnTo>
                  <a:lnTo>
                    <a:pt x="502" y="452"/>
                  </a:lnTo>
                  <a:lnTo>
                    <a:pt x="511" y="460"/>
                  </a:lnTo>
                  <a:lnTo>
                    <a:pt x="536" y="494"/>
                  </a:lnTo>
                  <a:lnTo>
                    <a:pt x="561" y="527"/>
                  </a:lnTo>
                  <a:lnTo>
                    <a:pt x="586" y="561"/>
                  </a:lnTo>
                  <a:lnTo>
                    <a:pt x="611" y="594"/>
                  </a:lnTo>
                  <a:lnTo>
                    <a:pt x="636" y="628"/>
                  </a:lnTo>
                  <a:lnTo>
                    <a:pt x="661" y="661"/>
                  </a:lnTo>
                  <a:lnTo>
                    <a:pt x="661" y="661"/>
                  </a:lnTo>
                  <a:lnTo>
                    <a:pt x="686" y="694"/>
                  </a:lnTo>
                  <a:lnTo>
                    <a:pt x="703" y="728"/>
                  </a:lnTo>
                  <a:lnTo>
                    <a:pt x="728" y="761"/>
                  </a:lnTo>
                  <a:lnTo>
                    <a:pt x="753" y="795"/>
                  </a:lnTo>
                  <a:lnTo>
                    <a:pt x="778" y="828"/>
                  </a:lnTo>
                  <a:lnTo>
                    <a:pt x="811" y="853"/>
                  </a:lnTo>
                  <a:lnTo>
                    <a:pt x="811" y="853"/>
                  </a:lnTo>
                  <a:lnTo>
                    <a:pt x="828" y="886"/>
                  </a:lnTo>
                  <a:lnTo>
                    <a:pt x="853" y="920"/>
                  </a:lnTo>
                  <a:lnTo>
                    <a:pt x="878" y="953"/>
                  </a:lnTo>
                  <a:lnTo>
                    <a:pt x="903" y="987"/>
                  </a:lnTo>
                  <a:lnTo>
                    <a:pt x="928" y="1020"/>
                  </a:lnTo>
                  <a:lnTo>
                    <a:pt x="953" y="1045"/>
                  </a:lnTo>
                  <a:lnTo>
                    <a:pt x="978" y="1079"/>
                  </a:lnTo>
                  <a:lnTo>
                    <a:pt x="1003" y="1112"/>
                  </a:lnTo>
                  <a:lnTo>
                    <a:pt x="1037" y="1145"/>
                  </a:lnTo>
                  <a:lnTo>
                    <a:pt x="1062" y="1179"/>
                  </a:lnTo>
                  <a:lnTo>
                    <a:pt x="1070" y="1196"/>
                  </a:lnTo>
                  <a:lnTo>
                    <a:pt x="1087" y="1204"/>
                  </a:lnTo>
                  <a:lnTo>
                    <a:pt x="1112" y="1237"/>
                  </a:lnTo>
                  <a:lnTo>
                    <a:pt x="1137" y="1271"/>
                  </a:lnTo>
                  <a:lnTo>
                    <a:pt x="1196" y="1329"/>
                  </a:lnTo>
                  <a:lnTo>
                    <a:pt x="1246" y="1396"/>
                  </a:lnTo>
                  <a:lnTo>
                    <a:pt x="1304" y="1455"/>
                  </a:lnTo>
                  <a:lnTo>
                    <a:pt x="1363" y="1521"/>
                  </a:lnTo>
                  <a:lnTo>
                    <a:pt x="1421" y="1580"/>
                  </a:lnTo>
                  <a:lnTo>
                    <a:pt x="1429" y="1588"/>
                  </a:lnTo>
                  <a:lnTo>
                    <a:pt x="1480" y="1638"/>
                  </a:lnTo>
                  <a:lnTo>
                    <a:pt x="1538" y="1697"/>
                  </a:lnTo>
                  <a:lnTo>
                    <a:pt x="1597" y="1755"/>
                  </a:lnTo>
                  <a:lnTo>
                    <a:pt x="1655" y="1814"/>
                  </a:lnTo>
                  <a:lnTo>
                    <a:pt x="1713" y="1872"/>
                  </a:lnTo>
                  <a:lnTo>
                    <a:pt x="1780" y="1931"/>
                  </a:lnTo>
                  <a:lnTo>
                    <a:pt x="1839" y="1989"/>
                  </a:lnTo>
                  <a:lnTo>
                    <a:pt x="1906" y="2039"/>
                  </a:lnTo>
                  <a:lnTo>
                    <a:pt x="1931" y="2307"/>
                  </a:lnTo>
                  <a:lnTo>
                    <a:pt x="1663" y="2332"/>
                  </a:lnTo>
                  <a:lnTo>
                    <a:pt x="1597" y="2273"/>
                  </a:lnTo>
                  <a:lnTo>
                    <a:pt x="1530" y="2223"/>
                  </a:lnTo>
                  <a:lnTo>
                    <a:pt x="1455" y="2165"/>
                  </a:lnTo>
                  <a:lnTo>
                    <a:pt x="1388" y="2106"/>
                  </a:lnTo>
                  <a:lnTo>
                    <a:pt x="1321" y="2048"/>
                  </a:lnTo>
                  <a:lnTo>
                    <a:pt x="1254" y="1989"/>
                  </a:lnTo>
                  <a:lnTo>
                    <a:pt x="1187" y="1931"/>
                  </a:lnTo>
                  <a:lnTo>
                    <a:pt x="1137" y="1889"/>
                  </a:lnTo>
                  <a:lnTo>
                    <a:pt x="1129" y="1872"/>
                  </a:lnTo>
                  <a:lnTo>
                    <a:pt x="1062" y="1814"/>
                  </a:lnTo>
                  <a:lnTo>
                    <a:pt x="995" y="1747"/>
                  </a:lnTo>
                  <a:lnTo>
                    <a:pt x="937" y="1688"/>
                  </a:lnTo>
                  <a:lnTo>
                    <a:pt x="878" y="1622"/>
                  </a:lnTo>
                  <a:lnTo>
                    <a:pt x="811" y="1563"/>
                  </a:lnTo>
                  <a:lnTo>
                    <a:pt x="786" y="1530"/>
                  </a:lnTo>
                  <a:lnTo>
                    <a:pt x="753" y="1496"/>
                  </a:lnTo>
                  <a:lnTo>
                    <a:pt x="736" y="1480"/>
                  </a:lnTo>
                  <a:lnTo>
                    <a:pt x="728" y="1463"/>
                  </a:lnTo>
                  <a:lnTo>
                    <a:pt x="694" y="1429"/>
                  </a:lnTo>
                  <a:lnTo>
                    <a:pt x="669" y="1396"/>
                  </a:lnTo>
                  <a:lnTo>
                    <a:pt x="636" y="1363"/>
                  </a:lnTo>
                  <a:lnTo>
                    <a:pt x="611" y="1329"/>
                  </a:lnTo>
                  <a:lnTo>
                    <a:pt x="577" y="1287"/>
                  </a:lnTo>
                  <a:lnTo>
                    <a:pt x="552" y="1254"/>
                  </a:lnTo>
                  <a:lnTo>
                    <a:pt x="527" y="1221"/>
                  </a:lnTo>
                  <a:lnTo>
                    <a:pt x="502" y="1187"/>
                  </a:lnTo>
                  <a:lnTo>
                    <a:pt x="469" y="1154"/>
                  </a:lnTo>
                  <a:lnTo>
                    <a:pt x="452" y="1120"/>
                  </a:lnTo>
                  <a:lnTo>
                    <a:pt x="452" y="1112"/>
                  </a:lnTo>
                  <a:lnTo>
                    <a:pt x="427" y="1079"/>
                  </a:lnTo>
                  <a:lnTo>
                    <a:pt x="402" y="1045"/>
                  </a:lnTo>
                  <a:lnTo>
                    <a:pt x="377" y="1003"/>
                  </a:lnTo>
                  <a:lnTo>
                    <a:pt x="352" y="970"/>
                  </a:lnTo>
                  <a:lnTo>
                    <a:pt x="327" y="928"/>
                  </a:lnTo>
                  <a:lnTo>
                    <a:pt x="302" y="895"/>
                  </a:lnTo>
                  <a:lnTo>
                    <a:pt x="302" y="895"/>
                  </a:lnTo>
                  <a:lnTo>
                    <a:pt x="285" y="853"/>
                  </a:lnTo>
                  <a:lnTo>
                    <a:pt x="260" y="820"/>
                  </a:lnTo>
                  <a:lnTo>
                    <a:pt x="235" y="778"/>
                  </a:lnTo>
                  <a:lnTo>
                    <a:pt x="218" y="736"/>
                  </a:lnTo>
                  <a:lnTo>
                    <a:pt x="193" y="703"/>
                  </a:lnTo>
                  <a:lnTo>
                    <a:pt x="176" y="661"/>
                  </a:lnTo>
                  <a:lnTo>
                    <a:pt x="168" y="644"/>
                  </a:lnTo>
                  <a:lnTo>
                    <a:pt x="151" y="619"/>
                  </a:lnTo>
                  <a:lnTo>
                    <a:pt x="135" y="577"/>
                  </a:lnTo>
                  <a:lnTo>
                    <a:pt x="118" y="536"/>
                  </a:lnTo>
                  <a:lnTo>
                    <a:pt x="93" y="494"/>
                  </a:lnTo>
                  <a:lnTo>
                    <a:pt x="76" y="460"/>
                  </a:lnTo>
                  <a:lnTo>
                    <a:pt x="59" y="419"/>
                  </a:lnTo>
                  <a:lnTo>
                    <a:pt x="59" y="419"/>
                  </a:lnTo>
                  <a:lnTo>
                    <a:pt x="43" y="377"/>
                  </a:lnTo>
                  <a:lnTo>
                    <a:pt x="26" y="335"/>
                  </a:lnTo>
                  <a:lnTo>
                    <a:pt x="9" y="293"/>
                  </a:lnTo>
                  <a:lnTo>
                    <a:pt x="1" y="252"/>
                  </a:lnTo>
                  <a:lnTo>
                    <a:pt x="1" y="243"/>
                  </a:lnTo>
                  <a:lnTo>
                    <a:pt x="9" y="193"/>
                  </a:lnTo>
                  <a:lnTo>
                    <a:pt x="18" y="143"/>
                  </a:lnTo>
                  <a:lnTo>
                    <a:pt x="26" y="93"/>
                  </a:lnTo>
                  <a:lnTo>
                    <a:pt x="5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360;p14">
              <a:extLst>
                <a:ext uri="{FF2B5EF4-FFF2-40B4-BE49-F238E27FC236}">
                  <a16:creationId xmlns:a16="http://schemas.microsoft.com/office/drawing/2014/main" id="{59729EC7-9EDB-63FE-163D-E3BA3D0FB60F}"/>
                </a:ext>
              </a:extLst>
            </p:cNvPr>
            <p:cNvSpPr/>
            <p:nvPr/>
          </p:nvSpPr>
          <p:spPr>
            <a:xfrm>
              <a:off x="8142675" y="3497264"/>
              <a:ext cx="137278" cy="153754"/>
            </a:xfrm>
            <a:custGeom>
              <a:avLst/>
              <a:gdLst/>
              <a:ahLst/>
              <a:cxnLst/>
              <a:rect l="l" t="t" r="r" b="b"/>
              <a:pathLst>
                <a:path w="2783" h="3117" extrusionOk="0">
                  <a:moveTo>
                    <a:pt x="335" y="0"/>
                  </a:moveTo>
                  <a:lnTo>
                    <a:pt x="360" y="25"/>
                  </a:lnTo>
                  <a:lnTo>
                    <a:pt x="385" y="75"/>
                  </a:lnTo>
                  <a:lnTo>
                    <a:pt x="419" y="126"/>
                  </a:lnTo>
                  <a:lnTo>
                    <a:pt x="452" y="167"/>
                  </a:lnTo>
                  <a:lnTo>
                    <a:pt x="494" y="217"/>
                  </a:lnTo>
                  <a:lnTo>
                    <a:pt x="527" y="259"/>
                  </a:lnTo>
                  <a:lnTo>
                    <a:pt x="561" y="309"/>
                  </a:lnTo>
                  <a:lnTo>
                    <a:pt x="594" y="351"/>
                  </a:lnTo>
                  <a:lnTo>
                    <a:pt x="627" y="393"/>
                  </a:lnTo>
                  <a:lnTo>
                    <a:pt x="627" y="393"/>
                  </a:lnTo>
                  <a:lnTo>
                    <a:pt x="661" y="443"/>
                  </a:lnTo>
                  <a:lnTo>
                    <a:pt x="703" y="485"/>
                  </a:lnTo>
                  <a:lnTo>
                    <a:pt x="736" y="535"/>
                  </a:lnTo>
                  <a:lnTo>
                    <a:pt x="769" y="577"/>
                  </a:lnTo>
                  <a:lnTo>
                    <a:pt x="811" y="618"/>
                  </a:lnTo>
                  <a:lnTo>
                    <a:pt x="845" y="669"/>
                  </a:lnTo>
                  <a:lnTo>
                    <a:pt x="886" y="710"/>
                  </a:lnTo>
                  <a:lnTo>
                    <a:pt x="920" y="752"/>
                  </a:lnTo>
                  <a:lnTo>
                    <a:pt x="962" y="794"/>
                  </a:lnTo>
                  <a:lnTo>
                    <a:pt x="995" y="844"/>
                  </a:lnTo>
                  <a:lnTo>
                    <a:pt x="1020" y="869"/>
                  </a:lnTo>
                  <a:lnTo>
                    <a:pt x="1037" y="886"/>
                  </a:lnTo>
                  <a:lnTo>
                    <a:pt x="1079" y="928"/>
                  </a:lnTo>
                  <a:lnTo>
                    <a:pt x="1112" y="969"/>
                  </a:lnTo>
                  <a:lnTo>
                    <a:pt x="1154" y="1011"/>
                  </a:lnTo>
                  <a:lnTo>
                    <a:pt x="1187" y="1061"/>
                  </a:lnTo>
                  <a:lnTo>
                    <a:pt x="1229" y="1103"/>
                  </a:lnTo>
                  <a:lnTo>
                    <a:pt x="1271" y="1145"/>
                  </a:lnTo>
                  <a:lnTo>
                    <a:pt x="1312" y="1187"/>
                  </a:lnTo>
                  <a:lnTo>
                    <a:pt x="1346" y="1228"/>
                  </a:lnTo>
                  <a:lnTo>
                    <a:pt x="1429" y="1312"/>
                  </a:lnTo>
                  <a:lnTo>
                    <a:pt x="1471" y="1354"/>
                  </a:lnTo>
                  <a:lnTo>
                    <a:pt x="1513" y="1395"/>
                  </a:lnTo>
                  <a:lnTo>
                    <a:pt x="1588" y="1487"/>
                  </a:lnTo>
                  <a:lnTo>
                    <a:pt x="1672" y="1571"/>
                  </a:lnTo>
                  <a:lnTo>
                    <a:pt x="1705" y="1604"/>
                  </a:lnTo>
                  <a:lnTo>
                    <a:pt x="1755" y="1654"/>
                  </a:lnTo>
                  <a:lnTo>
                    <a:pt x="1830" y="1738"/>
                  </a:lnTo>
                  <a:lnTo>
                    <a:pt x="1914" y="1821"/>
                  </a:lnTo>
                  <a:lnTo>
                    <a:pt x="1939" y="1846"/>
                  </a:lnTo>
                  <a:lnTo>
                    <a:pt x="1997" y="1913"/>
                  </a:lnTo>
                  <a:lnTo>
                    <a:pt x="2073" y="2005"/>
                  </a:lnTo>
                  <a:lnTo>
                    <a:pt x="2148" y="2089"/>
                  </a:lnTo>
                  <a:lnTo>
                    <a:pt x="2190" y="2131"/>
                  </a:lnTo>
                  <a:lnTo>
                    <a:pt x="2231" y="2181"/>
                  </a:lnTo>
                  <a:lnTo>
                    <a:pt x="2307" y="2273"/>
                  </a:lnTo>
                  <a:lnTo>
                    <a:pt x="2382" y="2364"/>
                  </a:lnTo>
                  <a:lnTo>
                    <a:pt x="2457" y="2448"/>
                  </a:lnTo>
                  <a:lnTo>
                    <a:pt x="2457" y="2448"/>
                  </a:lnTo>
                  <a:lnTo>
                    <a:pt x="2607" y="2632"/>
                  </a:lnTo>
                  <a:lnTo>
                    <a:pt x="2766" y="2807"/>
                  </a:lnTo>
                  <a:lnTo>
                    <a:pt x="2783" y="3116"/>
                  </a:lnTo>
                  <a:lnTo>
                    <a:pt x="2465" y="3108"/>
                  </a:lnTo>
                  <a:lnTo>
                    <a:pt x="2290" y="2966"/>
                  </a:lnTo>
                  <a:lnTo>
                    <a:pt x="2106" y="2807"/>
                  </a:lnTo>
                  <a:lnTo>
                    <a:pt x="2106" y="2807"/>
                  </a:lnTo>
                  <a:lnTo>
                    <a:pt x="2023" y="2732"/>
                  </a:lnTo>
                  <a:lnTo>
                    <a:pt x="1931" y="2657"/>
                  </a:lnTo>
                  <a:lnTo>
                    <a:pt x="1839" y="2582"/>
                  </a:lnTo>
                  <a:lnTo>
                    <a:pt x="1789" y="2540"/>
                  </a:lnTo>
                  <a:lnTo>
                    <a:pt x="1747" y="2498"/>
                  </a:lnTo>
                  <a:lnTo>
                    <a:pt x="1655" y="2415"/>
                  </a:lnTo>
                  <a:lnTo>
                    <a:pt x="1571" y="2339"/>
                  </a:lnTo>
                  <a:lnTo>
                    <a:pt x="1505" y="2273"/>
                  </a:lnTo>
                  <a:lnTo>
                    <a:pt x="1480" y="2247"/>
                  </a:lnTo>
                  <a:lnTo>
                    <a:pt x="1396" y="2164"/>
                  </a:lnTo>
                  <a:lnTo>
                    <a:pt x="1312" y="2072"/>
                  </a:lnTo>
                  <a:lnTo>
                    <a:pt x="1262" y="2022"/>
                  </a:lnTo>
                  <a:lnTo>
                    <a:pt x="1229" y="1989"/>
                  </a:lnTo>
                  <a:lnTo>
                    <a:pt x="1154" y="1888"/>
                  </a:lnTo>
                  <a:lnTo>
                    <a:pt x="1070" y="1796"/>
                  </a:lnTo>
                  <a:lnTo>
                    <a:pt x="1028" y="1746"/>
                  </a:lnTo>
                  <a:lnTo>
                    <a:pt x="995" y="1704"/>
                  </a:lnTo>
                  <a:lnTo>
                    <a:pt x="920" y="1613"/>
                  </a:lnTo>
                  <a:lnTo>
                    <a:pt x="878" y="1562"/>
                  </a:lnTo>
                  <a:lnTo>
                    <a:pt x="845" y="1512"/>
                  </a:lnTo>
                  <a:lnTo>
                    <a:pt x="803" y="1462"/>
                  </a:lnTo>
                  <a:lnTo>
                    <a:pt x="769" y="1412"/>
                  </a:lnTo>
                  <a:lnTo>
                    <a:pt x="728" y="1370"/>
                  </a:lnTo>
                  <a:lnTo>
                    <a:pt x="694" y="1320"/>
                  </a:lnTo>
                  <a:lnTo>
                    <a:pt x="661" y="1270"/>
                  </a:lnTo>
                  <a:lnTo>
                    <a:pt x="619" y="1220"/>
                  </a:lnTo>
                  <a:lnTo>
                    <a:pt x="611" y="1203"/>
                  </a:lnTo>
                  <a:lnTo>
                    <a:pt x="586" y="1170"/>
                  </a:lnTo>
                  <a:lnTo>
                    <a:pt x="552" y="1120"/>
                  </a:lnTo>
                  <a:lnTo>
                    <a:pt x="519" y="1070"/>
                  </a:lnTo>
                  <a:lnTo>
                    <a:pt x="485" y="1019"/>
                  </a:lnTo>
                  <a:lnTo>
                    <a:pt x="452" y="969"/>
                  </a:lnTo>
                  <a:lnTo>
                    <a:pt x="410" y="911"/>
                  </a:lnTo>
                  <a:lnTo>
                    <a:pt x="377" y="861"/>
                  </a:lnTo>
                  <a:lnTo>
                    <a:pt x="343" y="811"/>
                  </a:lnTo>
                  <a:lnTo>
                    <a:pt x="318" y="760"/>
                  </a:lnTo>
                  <a:lnTo>
                    <a:pt x="285" y="702"/>
                  </a:lnTo>
                  <a:lnTo>
                    <a:pt x="252" y="652"/>
                  </a:lnTo>
                  <a:lnTo>
                    <a:pt x="252" y="652"/>
                  </a:lnTo>
                  <a:lnTo>
                    <a:pt x="226" y="602"/>
                  </a:lnTo>
                  <a:lnTo>
                    <a:pt x="193" y="552"/>
                  </a:lnTo>
                  <a:lnTo>
                    <a:pt x="160" y="493"/>
                  </a:lnTo>
                  <a:lnTo>
                    <a:pt x="135" y="443"/>
                  </a:lnTo>
                  <a:lnTo>
                    <a:pt x="101" y="393"/>
                  </a:lnTo>
                  <a:lnTo>
                    <a:pt x="76" y="334"/>
                  </a:lnTo>
                  <a:lnTo>
                    <a:pt x="51" y="284"/>
                  </a:lnTo>
                  <a:lnTo>
                    <a:pt x="18" y="226"/>
                  </a:lnTo>
                  <a:lnTo>
                    <a:pt x="1" y="192"/>
                  </a:lnTo>
                  <a:lnTo>
                    <a:pt x="26" y="159"/>
                  </a:lnTo>
                  <a:lnTo>
                    <a:pt x="293"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361;p14">
              <a:extLst>
                <a:ext uri="{FF2B5EF4-FFF2-40B4-BE49-F238E27FC236}">
                  <a16:creationId xmlns:a16="http://schemas.microsoft.com/office/drawing/2014/main" id="{60B7A93B-8FB1-C8BA-07E7-AE62D3B98913}"/>
                </a:ext>
              </a:extLst>
            </p:cNvPr>
            <p:cNvSpPr/>
            <p:nvPr/>
          </p:nvSpPr>
          <p:spPr>
            <a:xfrm>
              <a:off x="8159200" y="3213335"/>
              <a:ext cx="77099" cy="80404"/>
            </a:xfrm>
            <a:custGeom>
              <a:avLst/>
              <a:gdLst/>
              <a:ahLst/>
              <a:cxnLst/>
              <a:rect l="l" t="t" r="r" b="b"/>
              <a:pathLst>
                <a:path w="1563" h="1630" extrusionOk="0">
                  <a:moveTo>
                    <a:pt x="84" y="0"/>
                  </a:moveTo>
                  <a:lnTo>
                    <a:pt x="159" y="9"/>
                  </a:lnTo>
                  <a:lnTo>
                    <a:pt x="159" y="9"/>
                  </a:lnTo>
                  <a:lnTo>
                    <a:pt x="234" y="17"/>
                  </a:lnTo>
                  <a:lnTo>
                    <a:pt x="259" y="17"/>
                  </a:lnTo>
                  <a:lnTo>
                    <a:pt x="292" y="59"/>
                  </a:lnTo>
                  <a:lnTo>
                    <a:pt x="343" y="101"/>
                  </a:lnTo>
                  <a:lnTo>
                    <a:pt x="393" y="142"/>
                  </a:lnTo>
                  <a:lnTo>
                    <a:pt x="434" y="184"/>
                  </a:lnTo>
                  <a:lnTo>
                    <a:pt x="485" y="234"/>
                  </a:lnTo>
                  <a:lnTo>
                    <a:pt x="535" y="276"/>
                  </a:lnTo>
                  <a:lnTo>
                    <a:pt x="576" y="318"/>
                  </a:lnTo>
                  <a:lnTo>
                    <a:pt x="585" y="318"/>
                  </a:lnTo>
                  <a:lnTo>
                    <a:pt x="618" y="360"/>
                  </a:lnTo>
                  <a:lnTo>
                    <a:pt x="668" y="410"/>
                  </a:lnTo>
                  <a:lnTo>
                    <a:pt x="710" y="451"/>
                  </a:lnTo>
                  <a:lnTo>
                    <a:pt x="802" y="543"/>
                  </a:lnTo>
                  <a:lnTo>
                    <a:pt x="886" y="644"/>
                  </a:lnTo>
                  <a:lnTo>
                    <a:pt x="977" y="735"/>
                  </a:lnTo>
                  <a:lnTo>
                    <a:pt x="1028" y="786"/>
                  </a:lnTo>
                  <a:lnTo>
                    <a:pt x="1061" y="827"/>
                  </a:lnTo>
                  <a:lnTo>
                    <a:pt x="1145" y="928"/>
                  </a:lnTo>
                  <a:lnTo>
                    <a:pt x="1228" y="1020"/>
                  </a:lnTo>
                  <a:lnTo>
                    <a:pt x="1312" y="1120"/>
                  </a:lnTo>
                  <a:lnTo>
                    <a:pt x="1395" y="1212"/>
                  </a:lnTo>
                  <a:lnTo>
                    <a:pt x="1562" y="1404"/>
                  </a:lnTo>
                  <a:lnTo>
                    <a:pt x="1562" y="1412"/>
                  </a:lnTo>
                  <a:lnTo>
                    <a:pt x="1554" y="1629"/>
                  </a:lnTo>
                  <a:lnTo>
                    <a:pt x="1337" y="1613"/>
                  </a:lnTo>
                  <a:lnTo>
                    <a:pt x="1328" y="1604"/>
                  </a:lnTo>
                  <a:lnTo>
                    <a:pt x="1161" y="1429"/>
                  </a:lnTo>
                  <a:lnTo>
                    <a:pt x="1078" y="1337"/>
                  </a:lnTo>
                  <a:lnTo>
                    <a:pt x="986" y="1237"/>
                  </a:lnTo>
                  <a:lnTo>
                    <a:pt x="902" y="1145"/>
                  </a:lnTo>
                  <a:lnTo>
                    <a:pt x="810" y="1061"/>
                  </a:lnTo>
                  <a:lnTo>
                    <a:pt x="777" y="1020"/>
                  </a:lnTo>
                  <a:lnTo>
                    <a:pt x="727" y="969"/>
                  </a:lnTo>
                  <a:lnTo>
                    <a:pt x="643" y="877"/>
                  </a:lnTo>
                  <a:lnTo>
                    <a:pt x="551" y="786"/>
                  </a:lnTo>
                  <a:lnTo>
                    <a:pt x="460" y="694"/>
                  </a:lnTo>
                  <a:lnTo>
                    <a:pt x="418" y="652"/>
                  </a:lnTo>
                  <a:lnTo>
                    <a:pt x="376" y="610"/>
                  </a:lnTo>
                  <a:lnTo>
                    <a:pt x="334" y="568"/>
                  </a:lnTo>
                  <a:lnTo>
                    <a:pt x="334" y="568"/>
                  </a:lnTo>
                  <a:lnTo>
                    <a:pt x="292" y="527"/>
                  </a:lnTo>
                  <a:lnTo>
                    <a:pt x="251" y="485"/>
                  </a:lnTo>
                  <a:lnTo>
                    <a:pt x="201" y="435"/>
                  </a:lnTo>
                  <a:lnTo>
                    <a:pt x="159" y="393"/>
                  </a:lnTo>
                  <a:lnTo>
                    <a:pt x="109" y="351"/>
                  </a:lnTo>
                  <a:lnTo>
                    <a:pt x="67" y="309"/>
                  </a:lnTo>
                  <a:lnTo>
                    <a:pt x="33" y="276"/>
                  </a:lnTo>
                  <a:lnTo>
                    <a:pt x="33" y="251"/>
                  </a:lnTo>
                  <a:lnTo>
                    <a:pt x="17" y="184"/>
                  </a:lnTo>
                  <a:lnTo>
                    <a:pt x="17" y="184"/>
                  </a:lnTo>
                  <a:lnTo>
                    <a:pt x="0" y="109"/>
                  </a:lnTo>
                  <a:lnTo>
                    <a:pt x="0" y="109"/>
                  </a:lnTo>
                  <a:lnTo>
                    <a:pt x="0" y="17"/>
                  </a:lnTo>
                  <a:lnTo>
                    <a:pt x="92" y="17"/>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362;p14">
              <a:extLst>
                <a:ext uri="{FF2B5EF4-FFF2-40B4-BE49-F238E27FC236}">
                  <a16:creationId xmlns:a16="http://schemas.microsoft.com/office/drawing/2014/main" id="{4672EBCE-11C1-3086-4FA3-24E95D6D55BA}"/>
                </a:ext>
              </a:extLst>
            </p:cNvPr>
            <p:cNvSpPr/>
            <p:nvPr/>
          </p:nvSpPr>
          <p:spPr>
            <a:xfrm>
              <a:off x="7862051" y="2825966"/>
              <a:ext cx="86619" cy="103094"/>
            </a:xfrm>
            <a:custGeom>
              <a:avLst/>
              <a:gdLst/>
              <a:ahLst/>
              <a:cxnLst/>
              <a:rect l="l" t="t" r="r" b="b"/>
              <a:pathLst>
                <a:path w="1756" h="2090" extrusionOk="0">
                  <a:moveTo>
                    <a:pt x="101" y="26"/>
                  </a:moveTo>
                  <a:lnTo>
                    <a:pt x="176" y="67"/>
                  </a:lnTo>
                  <a:lnTo>
                    <a:pt x="260" y="92"/>
                  </a:lnTo>
                  <a:lnTo>
                    <a:pt x="268" y="101"/>
                  </a:lnTo>
                  <a:lnTo>
                    <a:pt x="327" y="151"/>
                  </a:lnTo>
                  <a:lnTo>
                    <a:pt x="385" y="201"/>
                  </a:lnTo>
                  <a:lnTo>
                    <a:pt x="418" y="226"/>
                  </a:lnTo>
                  <a:lnTo>
                    <a:pt x="435" y="259"/>
                  </a:lnTo>
                  <a:lnTo>
                    <a:pt x="477" y="318"/>
                  </a:lnTo>
                  <a:lnTo>
                    <a:pt x="527" y="376"/>
                  </a:lnTo>
                  <a:lnTo>
                    <a:pt x="569" y="443"/>
                  </a:lnTo>
                  <a:lnTo>
                    <a:pt x="611" y="502"/>
                  </a:lnTo>
                  <a:lnTo>
                    <a:pt x="652" y="560"/>
                  </a:lnTo>
                  <a:lnTo>
                    <a:pt x="703" y="619"/>
                  </a:lnTo>
                  <a:lnTo>
                    <a:pt x="744" y="677"/>
                  </a:lnTo>
                  <a:lnTo>
                    <a:pt x="794" y="744"/>
                  </a:lnTo>
                  <a:lnTo>
                    <a:pt x="845" y="803"/>
                  </a:lnTo>
                  <a:lnTo>
                    <a:pt x="886" y="861"/>
                  </a:lnTo>
                  <a:lnTo>
                    <a:pt x="936" y="919"/>
                  </a:lnTo>
                  <a:lnTo>
                    <a:pt x="987" y="978"/>
                  </a:lnTo>
                  <a:lnTo>
                    <a:pt x="1037" y="1036"/>
                  </a:lnTo>
                  <a:lnTo>
                    <a:pt x="1087" y="1095"/>
                  </a:lnTo>
                  <a:lnTo>
                    <a:pt x="1129" y="1153"/>
                  </a:lnTo>
                  <a:lnTo>
                    <a:pt x="1137" y="1162"/>
                  </a:lnTo>
                  <a:lnTo>
                    <a:pt x="1229" y="1262"/>
                  </a:lnTo>
                  <a:lnTo>
                    <a:pt x="1337" y="1379"/>
                  </a:lnTo>
                  <a:lnTo>
                    <a:pt x="1438" y="1496"/>
                  </a:lnTo>
                  <a:lnTo>
                    <a:pt x="1546" y="1613"/>
                  </a:lnTo>
                  <a:lnTo>
                    <a:pt x="1647" y="1730"/>
                  </a:lnTo>
                  <a:lnTo>
                    <a:pt x="1747" y="1830"/>
                  </a:lnTo>
                  <a:lnTo>
                    <a:pt x="1755" y="1838"/>
                  </a:lnTo>
                  <a:lnTo>
                    <a:pt x="1738" y="2089"/>
                  </a:lnTo>
                  <a:lnTo>
                    <a:pt x="1496" y="2081"/>
                  </a:lnTo>
                  <a:lnTo>
                    <a:pt x="1488" y="2072"/>
                  </a:lnTo>
                  <a:lnTo>
                    <a:pt x="1388" y="1964"/>
                  </a:lnTo>
                  <a:lnTo>
                    <a:pt x="1279" y="1855"/>
                  </a:lnTo>
                  <a:lnTo>
                    <a:pt x="1179" y="1738"/>
                  </a:lnTo>
                  <a:lnTo>
                    <a:pt x="1070" y="1630"/>
                  </a:lnTo>
                  <a:lnTo>
                    <a:pt x="970" y="1521"/>
                  </a:lnTo>
                  <a:lnTo>
                    <a:pt x="870" y="1412"/>
                  </a:lnTo>
                  <a:lnTo>
                    <a:pt x="861" y="1404"/>
                  </a:lnTo>
                  <a:lnTo>
                    <a:pt x="803" y="1346"/>
                  </a:lnTo>
                  <a:lnTo>
                    <a:pt x="753" y="1287"/>
                  </a:lnTo>
                  <a:lnTo>
                    <a:pt x="703" y="1237"/>
                  </a:lnTo>
                  <a:lnTo>
                    <a:pt x="652" y="1178"/>
                  </a:lnTo>
                  <a:lnTo>
                    <a:pt x="594" y="1112"/>
                  </a:lnTo>
                  <a:lnTo>
                    <a:pt x="544" y="1061"/>
                  </a:lnTo>
                  <a:lnTo>
                    <a:pt x="494" y="995"/>
                  </a:lnTo>
                  <a:lnTo>
                    <a:pt x="444" y="936"/>
                  </a:lnTo>
                  <a:lnTo>
                    <a:pt x="393" y="878"/>
                  </a:lnTo>
                  <a:lnTo>
                    <a:pt x="343" y="819"/>
                  </a:lnTo>
                  <a:lnTo>
                    <a:pt x="293" y="761"/>
                  </a:lnTo>
                  <a:lnTo>
                    <a:pt x="243" y="694"/>
                  </a:lnTo>
                  <a:lnTo>
                    <a:pt x="193" y="635"/>
                  </a:lnTo>
                  <a:lnTo>
                    <a:pt x="143" y="569"/>
                  </a:lnTo>
                  <a:lnTo>
                    <a:pt x="101" y="510"/>
                  </a:lnTo>
                  <a:lnTo>
                    <a:pt x="68" y="468"/>
                  </a:lnTo>
                  <a:lnTo>
                    <a:pt x="59" y="435"/>
                  </a:lnTo>
                  <a:lnTo>
                    <a:pt x="34" y="360"/>
                  </a:lnTo>
                  <a:lnTo>
                    <a:pt x="1" y="285"/>
                  </a:lnTo>
                  <a:lnTo>
                    <a:pt x="1" y="268"/>
                  </a:lnTo>
                  <a:lnTo>
                    <a:pt x="9" y="184"/>
                  </a:lnTo>
                  <a:lnTo>
                    <a:pt x="9" y="92"/>
                  </a:lnTo>
                  <a:lnTo>
                    <a:pt x="3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363;p14">
              <a:extLst>
                <a:ext uri="{FF2B5EF4-FFF2-40B4-BE49-F238E27FC236}">
                  <a16:creationId xmlns:a16="http://schemas.microsoft.com/office/drawing/2014/main" id="{4B620AE5-9C54-D2D7-2877-45CC85873A85}"/>
                </a:ext>
              </a:extLst>
            </p:cNvPr>
            <p:cNvSpPr/>
            <p:nvPr/>
          </p:nvSpPr>
          <p:spPr>
            <a:xfrm>
              <a:off x="8054527" y="3074478"/>
              <a:ext cx="47009" cy="53619"/>
            </a:xfrm>
            <a:custGeom>
              <a:avLst/>
              <a:gdLst/>
              <a:ahLst/>
              <a:cxnLst/>
              <a:rect l="l" t="t" r="r" b="b"/>
              <a:pathLst>
                <a:path w="953" h="1087" extrusionOk="0">
                  <a:moveTo>
                    <a:pt x="318" y="17"/>
                  </a:moveTo>
                  <a:lnTo>
                    <a:pt x="359" y="33"/>
                  </a:lnTo>
                  <a:lnTo>
                    <a:pt x="393" y="50"/>
                  </a:lnTo>
                  <a:lnTo>
                    <a:pt x="426" y="67"/>
                  </a:lnTo>
                  <a:lnTo>
                    <a:pt x="451" y="100"/>
                  </a:lnTo>
                  <a:lnTo>
                    <a:pt x="493" y="159"/>
                  </a:lnTo>
                  <a:lnTo>
                    <a:pt x="543" y="217"/>
                  </a:lnTo>
                  <a:lnTo>
                    <a:pt x="585" y="276"/>
                  </a:lnTo>
                  <a:lnTo>
                    <a:pt x="627" y="343"/>
                  </a:lnTo>
                  <a:lnTo>
                    <a:pt x="668" y="401"/>
                  </a:lnTo>
                  <a:lnTo>
                    <a:pt x="710" y="459"/>
                  </a:lnTo>
                  <a:lnTo>
                    <a:pt x="744" y="493"/>
                  </a:lnTo>
                  <a:lnTo>
                    <a:pt x="752" y="518"/>
                  </a:lnTo>
                  <a:lnTo>
                    <a:pt x="794" y="576"/>
                  </a:lnTo>
                  <a:lnTo>
                    <a:pt x="877" y="702"/>
                  </a:lnTo>
                  <a:lnTo>
                    <a:pt x="952" y="819"/>
                  </a:lnTo>
                  <a:lnTo>
                    <a:pt x="952" y="819"/>
                  </a:lnTo>
                  <a:lnTo>
                    <a:pt x="919" y="1086"/>
                  </a:lnTo>
                  <a:lnTo>
                    <a:pt x="660" y="1053"/>
                  </a:lnTo>
                  <a:lnTo>
                    <a:pt x="660" y="1053"/>
                  </a:lnTo>
                  <a:lnTo>
                    <a:pt x="560" y="944"/>
                  </a:lnTo>
                  <a:lnTo>
                    <a:pt x="460" y="844"/>
                  </a:lnTo>
                  <a:lnTo>
                    <a:pt x="418" y="794"/>
                  </a:lnTo>
                  <a:lnTo>
                    <a:pt x="393" y="769"/>
                  </a:lnTo>
                  <a:lnTo>
                    <a:pt x="368" y="744"/>
                  </a:lnTo>
                  <a:lnTo>
                    <a:pt x="318" y="693"/>
                  </a:lnTo>
                  <a:lnTo>
                    <a:pt x="267" y="635"/>
                  </a:lnTo>
                  <a:lnTo>
                    <a:pt x="217" y="585"/>
                  </a:lnTo>
                  <a:lnTo>
                    <a:pt x="167" y="535"/>
                  </a:lnTo>
                  <a:lnTo>
                    <a:pt x="117" y="485"/>
                  </a:lnTo>
                  <a:lnTo>
                    <a:pt x="67" y="443"/>
                  </a:lnTo>
                  <a:lnTo>
                    <a:pt x="42" y="409"/>
                  </a:lnTo>
                  <a:lnTo>
                    <a:pt x="34" y="384"/>
                  </a:lnTo>
                  <a:lnTo>
                    <a:pt x="17" y="343"/>
                  </a:lnTo>
                  <a:lnTo>
                    <a:pt x="8" y="309"/>
                  </a:lnTo>
                  <a:lnTo>
                    <a:pt x="0" y="276"/>
                  </a:lnTo>
                  <a:lnTo>
                    <a:pt x="17" y="209"/>
                  </a:lnTo>
                  <a:lnTo>
                    <a:pt x="17" y="100"/>
                  </a:lnTo>
                  <a:lnTo>
                    <a:pt x="109" y="8"/>
                  </a:lnTo>
                  <a:lnTo>
                    <a:pt x="217" y="8"/>
                  </a:lnTo>
                  <a:lnTo>
                    <a:pt x="28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364;p14">
              <a:extLst>
                <a:ext uri="{FF2B5EF4-FFF2-40B4-BE49-F238E27FC236}">
                  <a16:creationId xmlns:a16="http://schemas.microsoft.com/office/drawing/2014/main" id="{CF4BB96B-8B5A-AEB2-D02A-99EA53DC26B6}"/>
                </a:ext>
              </a:extLst>
            </p:cNvPr>
            <p:cNvSpPr/>
            <p:nvPr/>
          </p:nvSpPr>
          <p:spPr>
            <a:xfrm>
              <a:off x="7701342" y="2914953"/>
              <a:ext cx="115426" cy="91946"/>
            </a:xfrm>
            <a:custGeom>
              <a:avLst/>
              <a:gdLst/>
              <a:ahLst/>
              <a:cxnLst/>
              <a:rect l="l" t="t" r="r" b="b"/>
              <a:pathLst>
                <a:path w="2340" h="1864" extrusionOk="0">
                  <a:moveTo>
                    <a:pt x="93" y="1"/>
                  </a:moveTo>
                  <a:lnTo>
                    <a:pt x="251" y="18"/>
                  </a:lnTo>
                  <a:lnTo>
                    <a:pt x="285" y="18"/>
                  </a:lnTo>
                  <a:lnTo>
                    <a:pt x="377" y="26"/>
                  </a:lnTo>
                  <a:lnTo>
                    <a:pt x="460" y="43"/>
                  </a:lnTo>
                  <a:lnTo>
                    <a:pt x="477" y="51"/>
                  </a:lnTo>
                  <a:lnTo>
                    <a:pt x="619" y="143"/>
                  </a:lnTo>
                  <a:lnTo>
                    <a:pt x="661" y="176"/>
                  </a:lnTo>
                  <a:lnTo>
                    <a:pt x="694" y="193"/>
                  </a:lnTo>
                  <a:lnTo>
                    <a:pt x="761" y="243"/>
                  </a:lnTo>
                  <a:lnTo>
                    <a:pt x="828" y="302"/>
                  </a:lnTo>
                  <a:lnTo>
                    <a:pt x="903" y="352"/>
                  </a:lnTo>
                  <a:lnTo>
                    <a:pt x="936" y="377"/>
                  </a:lnTo>
                  <a:lnTo>
                    <a:pt x="970" y="402"/>
                  </a:lnTo>
                  <a:lnTo>
                    <a:pt x="1037" y="460"/>
                  </a:lnTo>
                  <a:lnTo>
                    <a:pt x="1103" y="511"/>
                  </a:lnTo>
                  <a:lnTo>
                    <a:pt x="1179" y="569"/>
                  </a:lnTo>
                  <a:lnTo>
                    <a:pt x="1245" y="619"/>
                  </a:lnTo>
                  <a:lnTo>
                    <a:pt x="1312" y="678"/>
                  </a:lnTo>
                  <a:lnTo>
                    <a:pt x="1379" y="728"/>
                  </a:lnTo>
                  <a:lnTo>
                    <a:pt x="1446" y="786"/>
                  </a:lnTo>
                  <a:lnTo>
                    <a:pt x="1513" y="845"/>
                  </a:lnTo>
                  <a:lnTo>
                    <a:pt x="1580" y="903"/>
                  </a:lnTo>
                  <a:lnTo>
                    <a:pt x="1580" y="903"/>
                  </a:lnTo>
                  <a:lnTo>
                    <a:pt x="1638" y="962"/>
                  </a:lnTo>
                  <a:lnTo>
                    <a:pt x="1705" y="1020"/>
                  </a:lnTo>
                  <a:lnTo>
                    <a:pt x="1772" y="1079"/>
                  </a:lnTo>
                  <a:lnTo>
                    <a:pt x="1839" y="1137"/>
                  </a:lnTo>
                  <a:lnTo>
                    <a:pt x="1897" y="1196"/>
                  </a:lnTo>
                  <a:lnTo>
                    <a:pt x="1964" y="1254"/>
                  </a:lnTo>
                  <a:lnTo>
                    <a:pt x="2031" y="1313"/>
                  </a:lnTo>
                  <a:lnTo>
                    <a:pt x="2089" y="1379"/>
                  </a:lnTo>
                  <a:lnTo>
                    <a:pt x="2156" y="1438"/>
                  </a:lnTo>
                  <a:lnTo>
                    <a:pt x="2215" y="1505"/>
                  </a:lnTo>
                  <a:lnTo>
                    <a:pt x="2281" y="1563"/>
                  </a:lnTo>
                  <a:lnTo>
                    <a:pt x="2331" y="1622"/>
                  </a:lnTo>
                  <a:lnTo>
                    <a:pt x="2340" y="1630"/>
                  </a:lnTo>
                  <a:lnTo>
                    <a:pt x="2340" y="1864"/>
                  </a:lnTo>
                  <a:lnTo>
                    <a:pt x="2106" y="1864"/>
                  </a:lnTo>
                  <a:lnTo>
                    <a:pt x="2098" y="1856"/>
                  </a:lnTo>
                  <a:lnTo>
                    <a:pt x="2039" y="1805"/>
                  </a:lnTo>
                  <a:lnTo>
                    <a:pt x="1981" y="1747"/>
                  </a:lnTo>
                  <a:lnTo>
                    <a:pt x="1914" y="1697"/>
                  </a:lnTo>
                  <a:lnTo>
                    <a:pt x="1847" y="1638"/>
                  </a:lnTo>
                  <a:lnTo>
                    <a:pt x="1780" y="1580"/>
                  </a:lnTo>
                  <a:lnTo>
                    <a:pt x="1713" y="1530"/>
                  </a:lnTo>
                  <a:lnTo>
                    <a:pt x="1646" y="1480"/>
                  </a:lnTo>
                  <a:lnTo>
                    <a:pt x="1580" y="1421"/>
                  </a:lnTo>
                  <a:lnTo>
                    <a:pt x="1513" y="1371"/>
                  </a:lnTo>
                  <a:lnTo>
                    <a:pt x="1446" y="1321"/>
                  </a:lnTo>
                  <a:lnTo>
                    <a:pt x="1379" y="1271"/>
                  </a:lnTo>
                  <a:lnTo>
                    <a:pt x="1321" y="1229"/>
                  </a:lnTo>
                  <a:lnTo>
                    <a:pt x="1321" y="1229"/>
                  </a:lnTo>
                  <a:lnTo>
                    <a:pt x="1254" y="1179"/>
                  </a:lnTo>
                  <a:lnTo>
                    <a:pt x="1187" y="1129"/>
                  </a:lnTo>
                  <a:lnTo>
                    <a:pt x="1120" y="1079"/>
                  </a:lnTo>
                  <a:lnTo>
                    <a:pt x="1045" y="1029"/>
                  </a:lnTo>
                  <a:lnTo>
                    <a:pt x="978" y="978"/>
                  </a:lnTo>
                  <a:lnTo>
                    <a:pt x="911" y="937"/>
                  </a:lnTo>
                  <a:lnTo>
                    <a:pt x="844" y="887"/>
                  </a:lnTo>
                  <a:lnTo>
                    <a:pt x="769" y="836"/>
                  </a:lnTo>
                  <a:lnTo>
                    <a:pt x="702" y="786"/>
                  </a:lnTo>
                  <a:lnTo>
                    <a:pt x="669" y="770"/>
                  </a:lnTo>
                  <a:lnTo>
                    <a:pt x="627" y="744"/>
                  </a:lnTo>
                  <a:lnTo>
                    <a:pt x="560" y="694"/>
                  </a:lnTo>
                  <a:lnTo>
                    <a:pt x="485" y="644"/>
                  </a:lnTo>
                  <a:lnTo>
                    <a:pt x="418" y="594"/>
                  </a:lnTo>
                  <a:lnTo>
                    <a:pt x="393" y="577"/>
                  </a:lnTo>
                  <a:lnTo>
                    <a:pt x="352" y="552"/>
                  </a:lnTo>
                  <a:lnTo>
                    <a:pt x="210" y="444"/>
                  </a:lnTo>
                  <a:lnTo>
                    <a:pt x="201" y="435"/>
                  </a:lnTo>
                  <a:lnTo>
                    <a:pt x="151" y="369"/>
                  </a:lnTo>
                  <a:lnTo>
                    <a:pt x="109" y="285"/>
                  </a:lnTo>
                  <a:lnTo>
                    <a:pt x="101" y="252"/>
                  </a:lnTo>
                  <a:lnTo>
                    <a:pt x="17" y="118"/>
                  </a:lnTo>
                  <a:lnTo>
                    <a:pt x="17" y="110"/>
                  </a:lnTo>
                  <a:lnTo>
                    <a:pt x="1" y="18"/>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365;p14">
              <a:extLst>
                <a:ext uri="{FF2B5EF4-FFF2-40B4-BE49-F238E27FC236}">
                  <a16:creationId xmlns:a16="http://schemas.microsoft.com/office/drawing/2014/main" id="{042D4ABD-2528-5FEC-4FF5-61ACB83B4696}"/>
                </a:ext>
              </a:extLst>
            </p:cNvPr>
            <p:cNvSpPr/>
            <p:nvPr/>
          </p:nvSpPr>
          <p:spPr>
            <a:xfrm>
              <a:off x="7911082" y="3172935"/>
              <a:ext cx="115032" cy="103094"/>
            </a:xfrm>
            <a:custGeom>
              <a:avLst/>
              <a:gdLst/>
              <a:ahLst/>
              <a:cxnLst/>
              <a:rect l="l" t="t" r="r" b="b"/>
              <a:pathLst>
                <a:path w="2332" h="2090" extrusionOk="0">
                  <a:moveTo>
                    <a:pt x="93" y="1"/>
                  </a:moveTo>
                  <a:lnTo>
                    <a:pt x="201" y="42"/>
                  </a:lnTo>
                  <a:lnTo>
                    <a:pt x="268" y="76"/>
                  </a:lnTo>
                  <a:lnTo>
                    <a:pt x="394" y="118"/>
                  </a:lnTo>
                  <a:lnTo>
                    <a:pt x="444" y="134"/>
                  </a:lnTo>
                  <a:lnTo>
                    <a:pt x="627" y="201"/>
                  </a:lnTo>
                  <a:lnTo>
                    <a:pt x="627" y="201"/>
                  </a:lnTo>
                  <a:lnTo>
                    <a:pt x="744" y="251"/>
                  </a:lnTo>
                  <a:lnTo>
                    <a:pt x="786" y="285"/>
                  </a:lnTo>
                  <a:lnTo>
                    <a:pt x="845" y="318"/>
                  </a:lnTo>
                  <a:lnTo>
                    <a:pt x="928" y="393"/>
                  </a:lnTo>
                  <a:lnTo>
                    <a:pt x="1012" y="468"/>
                  </a:lnTo>
                  <a:lnTo>
                    <a:pt x="1054" y="510"/>
                  </a:lnTo>
                  <a:lnTo>
                    <a:pt x="1179" y="636"/>
                  </a:lnTo>
                  <a:lnTo>
                    <a:pt x="1221" y="669"/>
                  </a:lnTo>
                  <a:lnTo>
                    <a:pt x="1304" y="761"/>
                  </a:lnTo>
                  <a:lnTo>
                    <a:pt x="1429" y="886"/>
                  </a:lnTo>
                  <a:lnTo>
                    <a:pt x="1546" y="1011"/>
                  </a:lnTo>
                  <a:lnTo>
                    <a:pt x="1672" y="1137"/>
                  </a:lnTo>
                  <a:lnTo>
                    <a:pt x="1697" y="1162"/>
                  </a:lnTo>
                  <a:lnTo>
                    <a:pt x="1797" y="1262"/>
                  </a:lnTo>
                  <a:lnTo>
                    <a:pt x="1922" y="1387"/>
                  </a:lnTo>
                  <a:lnTo>
                    <a:pt x="2048" y="1513"/>
                  </a:lnTo>
                  <a:lnTo>
                    <a:pt x="2173" y="1638"/>
                  </a:lnTo>
                  <a:lnTo>
                    <a:pt x="2290" y="1755"/>
                  </a:lnTo>
                  <a:lnTo>
                    <a:pt x="2298" y="1763"/>
                  </a:lnTo>
                  <a:lnTo>
                    <a:pt x="2332" y="2064"/>
                  </a:lnTo>
                  <a:lnTo>
                    <a:pt x="2031" y="2089"/>
                  </a:lnTo>
                  <a:lnTo>
                    <a:pt x="2023" y="2081"/>
                  </a:lnTo>
                  <a:lnTo>
                    <a:pt x="1881" y="1989"/>
                  </a:lnTo>
                  <a:lnTo>
                    <a:pt x="1730" y="1889"/>
                  </a:lnTo>
                  <a:lnTo>
                    <a:pt x="1588" y="1780"/>
                  </a:lnTo>
                  <a:lnTo>
                    <a:pt x="1438" y="1680"/>
                  </a:lnTo>
                  <a:lnTo>
                    <a:pt x="1321" y="1596"/>
                  </a:lnTo>
                  <a:lnTo>
                    <a:pt x="1296" y="1571"/>
                  </a:lnTo>
                  <a:lnTo>
                    <a:pt x="1145" y="1471"/>
                  </a:lnTo>
                  <a:lnTo>
                    <a:pt x="1003" y="1362"/>
                  </a:lnTo>
                  <a:lnTo>
                    <a:pt x="861" y="1262"/>
                  </a:lnTo>
                  <a:lnTo>
                    <a:pt x="761" y="1187"/>
                  </a:lnTo>
                  <a:lnTo>
                    <a:pt x="719" y="1153"/>
                  </a:lnTo>
                  <a:lnTo>
                    <a:pt x="586" y="1037"/>
                  </a:lnTo>
                  <a:lnTo>
                    <a:pt x="536" y="995"/>
                  </a:lnTo>
                  <a:lnTo>
                    <a:pt x="452" y="920"/>
                  </a:lnTo>
                  <a:lnTo>
                    <a:pt x="368" y="836"/>
                  </a:lnTo>
                  <a:lnTo>
                    <a:pt x="327" y="786"/>
                  </a:lnTo>
                  <a:lnTo>
                    <a:pt x="293" y="744"/>
                  </a:lnTo>
                  <a:lnTo>
                    <a:pt x="235" y="627"/>
                  </a:lnTo>
                  <a:lnTo>
                    <a:pt x="235" y="627"/>
                  </a:lnTo>
                  <a:lnTo>
                    <a:pt x="160" y="452"/>
                  </a:lnTo>
                  <a:lnTo>
                    <a:pt x="135" y="402"/>
                  </a:lnTo>
                  <a:lnTo>
                    <a:pt x="76" y="268"/>
                  </a:lnTo>
                  <a:lnTo>
                    <a:pt x="51" y="209"/>
                  </a:lnTo>
                  <a:lnTo>
                    <a:pt x="1" y="101"/>
                  </a:lnTo>
                  <a:lnTo>
                    <a:pt x="1" y="93"/>
                  </a:lnTo>
                  <a:lnTo>
                    <a:pt x="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366;p14">
              <a:extLst>
                <a:ext uri="{FF2B5EF4-FFF2-40B4-BE49-F238E27FC236}">
                  <a16:creationId xmlns:a16="http://schemas.microsoft.com/office/drawing/2014/main" id="{576DE8F8-B5CB-30B7-D3ED-A424E811EF8B}"/>
                </a:ext>
              </a:extLst>
            </p:cNvPr>
            <p:cNvSpPr/>
            <p:nvPr/>
          </p:nvSpPr>
          <p:spPr>
            <a:xfrm>
              <a:off x="7881042" y="3393824"/>
              <a:ext cx="89875" cy="75471"/>
            </a:xfrm>
            <a:custGeom>
              <a:avLst/>
              <a:gdLst/>
              <a:ahLst/>
              <a:cxnLst/>
              <a:rect l="l" t="t" r="r" b="b"/>
              <a:pathLst>
                <a:path w="1822" h="1530" extrusionOk="0">
                  <a:moveTo>
                    <a:pt x="251" y="34"/>
                  </a:moveTo>
                  <a:lnTo>
                    <a:pt x="292" y="76"/>
                  </a:lnTo>
                  <a:lnTo>
                    <a:pt x="343" y="117"/>
                  </a:lnTo>
                  <a:lnTo>
                    <a:pt x="393" y="151"/>
                  </a:lnTo>
                  <a:lnTo>
                    <a:pt x="418" y="176"/>
                  </a:lnTo>
                  <a:lnTo>
                    <a:pt x="434" y="193"/>
                  </a:lnTo>
                  <a:lnTo>
                    <a:pt x="485" y="234"/>
                  </a:lnTo>
                  <a:lnTo>
                    <a:pt x="526" y="276"/>
                  </a:lnTo>
                  <a:lnTo>
                    <a:pt x="576" y="318"/>
                  </a:lnTo>
                  <a:lnTo>
                    <a:pt x="618" y="360"/>
                  </a:lnTo>
                  <a:lnTo>
                    <a:pt x="668" y="401"/>
                  </a:lnTo>
                  <a:lnTo>
                    <a:pt x="710" y="443"/>
                  </a:lnTo>
                  <a:lnTo>
                    <a:pt x="760" y="485"/>
                  </a:lnTo>
                  <a:lnTo>
                    <a:pt x="810" y="527"/>
                  </a:lnTo>
                  <a:lnTo>
                    <a:pt x="852" y="560"/>
                  </a:lnTo>
                  <a:lnTo>
                    <a:pt x="902" y="602"/>
                  </a:lnTo>
                  <a:lnTo>
                    <a:pt x="952" y="635"/>
                  </a:lnTo>
                  <a:lnTo>
                    <a:pt x="1003" y="677"/>
                  </a:lnTo>
                  <a:lnTo>
                    <a:pt x="1053" y="719"/>
                  </a:lnTo>
                  <a:lnTo>
                    <a:pt x="1103" y="752"/>
                  </a:lnTo>
                  <a:lnTo>
                    <a:pt x="1153" y="794"/>
                  </a:lnTo>
                  <a:lnTo>
                    <a:pt x="1203" y="827"/>
                  </a:lnTo>
                  <a:lnTo>
                    <a:pt x="1253" y="869"/>
                  </a:lnTo>
                  <a:lnTo>
                    <a:pt x="1303" y="903"/>
                  </a:lnTo>
                  <a:lnTo>
                    <a:pt x="1353" y="936"/>
                  </a:lnTo>
                  <a:lnTo>
                    <a:pt x="1404" y="969"/>
                  </a:lnTo>
                  <a:lnTo>
                    <a:pt x="1454" y="1011"/>
                  </a:lnTo>
                  <a:lnTo>
                    <a:pt x="1504" y="1045"/>
                  </a:lnTo>
                  <a:lnTo>
                    <a:pt x="1562" y="1078"/>
                  </a:lnTo>
                  <a:lnTo>
                    <a:pt x="1612" y="1111"/>
                  </a:lnTo>
                  <a:lnTo>
                    <a:pt x="1663" y="1145"/>
                  </a:lnTo>
                  <a:lnTo>
                    <a:pt x="1771" y="1220"/>
                  </a:lnTo>
                  <a:lnTo>
                    <a:pt x="1821" y="1479"/>
                  </a:lnTo>
                  <a:lnTo>
                    <a:pt x="1562" y="1529"/>
                  </a:lnTo>
                  <a:lnTo>
                    <a:pt x="1454" y="1454"/>
                  </a:lnTo>
                  <a:lnTo>
                    <a:pt x="1404" y="1421"/>
                  </a:lnTo>
                  <a:lnTo>
                    <a:pt x="1353" y="1387"/>
                  </a:lnTo>
                  <a:lnTo>
                    <a:pt x="1295" y="1345"/>
                  </a:lnTo>
                  <a:lnTo>
                    <a:pt x="1245" y="1312"/>
                  </a:lnTo>
                  <a:lnTo>
                    <a:pt x="1195" y="1270"/>
                  </a:lnTo>
                  <a:lnTo>
                    <a:pt x="1136" y="1237"/>
                  </a:lnTo>
                  <a:lnTo>
                    <a:pt x="1086" y="1195"/>
                  </a:lnTo>
                  <a:lnTo>
                    <a:pt x="1036" y="1162"/>
                  </a:lnTo>
                  <a:lnTo>
                    <a:pt x="986" y="1120"/>
                  </a:lnTo>
                  <a:lnTo>
                    <a:pt x="927" y="1078"/>
                  </a:lnTo>
                  <a:lnTo>
                    <a:pt x="877" y="1045"/>
                  </a:lnTo>
                  <a:lnTo>
                    <a:pt x="827" y="1003"/>
                  </a:lnTo>
                  <a:lnTo>
                    <a:pt x="777" y="961"/>
                  </a:lnTo>
                  <a:lnTo>
                    <a:pt x="727" y="919"/>
                  </a:lnTo>
                  <a:lnTo>
                    <a:pt x="677" y="878"/>
                  </a:lnTo>
                  <a:lnTo>
                    <a:pt x="627" y="836"/>
                  </a:lnTo>
                  <a:lnTo>
                    <a:pt x="576" y="794"/>
                  </a:lnTo>
                  <a:lnTo>
                    <a:pt x="526" y="752"/>
                  </a:lnTo>
                  <a:lnTo>
                    <a:pt x="476" y="710"/>
                  </a:lnTo>
                  <a:lnTo>
                    <a:pt x="426" y="669"/>
                  </a:lnTo>
                  <a:lnTo>
                    <a:pt x="376" y="619"/>
                  </a:lnTo>
                  <a:lnTo>
                    <a:pt x="334" y="577"/>
                  </a:lnTo>
                  <a:lnTo>
                    <a:pt x="284" y="535"/>
                  </a:lnTo>
                  <a:lnTo>
                    <a:pt x="234" y="485"/>
                  </a:lnTo>
                  <a:lnTo>
                    <a:pt x="192" y="443"/>
                  </a:lnTo>
                  <a:lnTo>
                    <a:pt x="167" y="418"/>
                  </a:lnTo>
                  <a:lnTo>
                    <a:pt x="150" y="393"/>
                  </a:lnTo>
                  <a:lnTo>
                    <a:pt x="109" y="343"/>
                  </a:lnTo>
                  <a:lnTo>
                    <a:pt x="67" y="293"/>
                  </a:lnTo>
                  <a:lnTo>
                    <a:pt x="25" y="234"/>
                  </a:lnTo>
                  <a:lnTo>
                    <a:pt x="0" y="209"/>
                  </a:lnTo>
                  <a:lnTo>
                    <a:pt x="17" y="159"/>
                  </a:lnTo>
                  <a:lnTo>
                    <a:pt x="167" y="17"/>
                  </a:lnTo>
                  <a:lnTo>
                    <a:pt x="217"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367;p14">
              <a:extLst>
                <a:ext uri="{FF2B5EF4-FFF2-40B4-BE49-F238E27FC236}">
                  <a16:creationId xmlns:a16="http://schemas.microsoft.com/office/drawing/2014/main" id="{DA3E16D0-7590-1505-5771-1235F0150C41}"/>
                </a:ext>
              </a:extLst>
            </p:cNvPr>
            <p:cNvSpPr/>
            <p:nvPr/>
          </p:nvSpPr>
          <p:spPr>
            <a:xfrm>
              <a:off x="8127433" y="3338183"/>
              <a:ext cx="64323" cy="68861"/>
            </a:xfrm>
            <a:custGeom>
              <a:avLst/>
              <a:gdLst/>
              <a:ahLst/>
              <a:cxnLst/>
              <a:rect l="l" t="t" r="r" b="b"/>
              <a:pathLst>
                <a:path w="1304" h="1396" extrusionOk="0">
                  <a:moveTo>
                    <a:pt x="260" y="1"/>
                  </a:moveTo>
                  <a:lnTo>
                    <a:pt x="318" y="17"/>
                  </a:lnTo>
                  <a:lnTo>
                    <a:pt x="368" y="42"/>
                  </a:lnTo>
                  <a:lnTo>
                    <a:pt x="393" y="51"/>
                  </a:lnTo>
                  <a:lnTo>
                    <a:pt x="410" y="67"/>
                  </a:lnTo>
                  <a:lnTo>
                    <a:pt x="452" y="109"/>
                  </a:lnTo>
                  <a:lnTo>
                    <a:pt x="485" y="143"/>
                  </a:lnTo>
                  <a:lnTo>
                    <a:pt x="519" y="184"/>
                  </a:lnTo>
                  <a:lnTo>
                    <a:pt x="552" y="218"/>
                  </a:lnTo>
                  <a:lnTo>
                    <a:pt x="586" y="260"/>
                  </a:lnTo>
                  <a:lnTo>
                    <a:pt x="619" y="301"/>
                  </a:lnTo>
                  <a:lnTo>
                    <a:pt x="652" y="335"/>
                  </a:lnTo>
                  <a:lnTo>
                    <a:pt x="686" y="377"/>
                  </a:lnTo>
                  <a:lnTo>
                    <a:pt x="753" y="452"/>
                  </a:lnTo>
                  <a:lnTo>
                    <a:pt x="819" y="527"/>
                  </a:lnTo>
                  <a:lnTo>
                    <a:pt x="878" y="610"/>
                  </a:lnTo>
                  <a:lnTo>
                    <a:pt x="936" y="677"/>
                  </a:lnTo>
                  <a:lnTo>
                    <a:pt x="945" y="686"/>
                  </a:lnTo>
                  <a:lnTo>
                    <a:pt x="1003" y="769"/>
                  </a:lnTo>
                  <a:lnTo>
                    <a:pt x="1062" y="853"/>
                  </a:lnTo>
                  <a:lnTo>
                    <a:pt x="1129" y="928"/>
                  </a:lnTo>
                  <a:lnTo>
                    <a:pt x="1187" y="1011"/>
                  </a:lnTo>
                  <a:lnTo>
                    <a:pt x="1246" y="1087"/>
                  </a:lnTo>
                  <a:lnTo>
                    <a:pt x="1304" y="1162"/>
                  </a:lnTo>
                  <a:lnTo>
                    <a:pt x="1304" y="1170"/>
                  </a:lnTo>
                  <a:lnTo>
                    <a:pt x="1279" y="1396"/>
                  </a:lnTo>
                  <a:lnTo>
                    <a:pt x="1053" y="1379"/>
                  </a:lnTo>
                  <a:lnTo>
                    <a:pt x="1045" y="1371"/>
                  </a:lnTo>
                  <a:lnTo>
                    <a:pt x="987" y="1304"/>
                  </a:lnTo>
                  <a:lnTo>
                    <a:pt x="920" y="1229"/>
                  </a:lnTo>
                  <a:lnTo>
                    <a:pt x="853" y="1162"/>
                  </a:lnTo>
                  <a:lnTo>
                    <a:pt x="778" y="1087"/>
                  </a:lnTo>
                  <a:lnTo>
                    <a:pt x="711" y="1020"/>
                  </a:lnTo>
                  <a:lnTo>
                    <a:pt x="644" y="953"/>
                  </a:lnTo>
                  <a:lnTo>
                    <a:pt x="627" y="936"/>
                  </a:lnTo>
                  <a:lnTo>
                    <a:pt x="569" y="878"/>
                  </a:lnTo>
                  <a:lnTo>
                    <a:pt x="502" y="811"/>
                  </a:lnTo>
                  <a:lnTo>
                    <a:pt x="427" y="744"/>
                  </a:lnTo>
                  <a:lnTo>
                    <a:pt x="360" y="677"/>
                  </a:lnTo>
                  <a:lnTo>
                    <a:pt x="327" y="644"/>
                  </a:lnTo>
                  <a:lnTo>
                    <a:pt x="285" y="610"/>
                  </a:lnTo>
                  <a:lnTo>
                    <a:pt x="251" y="577"/>
                  </a:lnTo>
                  <a:lnTo>
                    <a:pt x="218" y="544"/>
                  </a:lnTo>
                  <a:lnTo>
                    <a:pt x="185" y="519"/>
                  </a:lnTo>
                  <a:lnTo>
                    <a:pt x="143" y="485"/>
                  </a:lnTo>
                  <a:lnTo>
                    <a:pt x="109" y="452"/>
                  </a:lnTo>
                  <a:lnTo>
                    <a:pt x="68" y="418"/>
                  </a:lnTo>
                  <a:lnTo>
                    <a:pt x="51" y="402"/>
                  </a:lnTo>
                  <a:lnTo>
                    <a:pt x="43" y="385"/>
                  </a:lnTo>
                  <a:lnTo>
                    <a:pt x="26" y="335"/>
                  </a:lnTo>
                  <a:lnTo>
                    <a:pt x="1" y="285"/>
                  </a:lnTo>
                  <a:lnTo>
                    <a:pt x="1" y="285"/>
                  </a:lnTo>
                  <a:lnTo>
                    <a:pt x="51" y="159"/>
                  </a:lnTo>
                  <a:lnTo>
                    <a:pt x="134" y="59"/>
                  </a:lnTo>
                  <a:lnTo>
                    <a:pt x="25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368;p14">
              <a:extLst>
                <a:ext uri="{FF2B5EF4-FFF2-40B4-BE49-F238E27FC236}">
                  <a16:creationId xmlns:a16="http://schemas.microsoft.com/office/drawing/2014/main" id="{C3963B14-E716-4B74-8380-89B5D5833462}"/>
                </a:ext>
              </a:extLst>
            </p:cNvPr>
            <p:cNvSpPr/>
            <p:nvPr/>
          </p:nvSpPr>
          <p:spPr>
            <a:xfrm>
              <a:off x="7564951" y="3839695"/>
              <a:ext cx="77937" cy="51991"/>
            </a:xfrm>
            <a:custGeom>
              <a:avLst/>
              <a:gdLst/>
              <a:ahLst/>
              <a:cxnLst/>
              <a:rect l="l" t="t" r="r" b="b"/>
              <a:pathLst>
                <a:path w="1580" h="1054" extrusionOk="0">
                  <a:moveTo>
                    <a:pt x="184" y="0"/>
                  </a:moveTo>
                  <a:lnTo>
                    <a:pt x="276" y="26"/>
                  </a:lnTo>
                  <a:lnTo>
                    <a:pt x="368" y="67"/>
                  </a:lnTo>
                  <a:lnTo>
                    <a:pt x="443" y="92"/>
                  </a:lnTo>
                  <a:lnTo>
                    <a:pt x="460" y="101"/>
                  </a:lnTo>
                  <a:lnTo>
                    <a:pt x="552" y="134"/>
                  </a:lnTo>
                  <a:lnTo>
                    <a:pt x="610" y="159"/>
                  </a:lnTo>
                  <a:lnTo>
                    <a:pt x="652" y="176"/>
                  </a:lnTo>
                  <a:lnTo>
                    <a:pt x="694" y="201"/>
                  </a:lnTo>
                  <a:lnTo>
                    <a:pt x="736" y="218"/>
                  </a:lnTo>
                  <a:lnTo>
                    <a:pt x="769" y="234"/>
                  </a:lnTo>
                  <a:lnTo>
                    <a:pt x="777" y="243"/>
                  </a:lnTo>
                  <a:lnTo>
                    <a:pt x="828" y="268"/>
                  </a:lnTo>
                  <a:lnTo>
                    <a:pt x="869" y="293"/>
                  </a:lnTo>
                  <a:lnTo>
                    <a:pt x="911" y="318"/>
                  </a:lnTo>
                  <a:lnTo>
                    <a:pt x="953" y="351"/>
                  </a:lnTo>
                  <a:lnTo>
                    <a:pt x="995" y="376"/>
                  </a:lnTo>
                  <a:lnTo>
                    <a:pt x="1036" y="401"/>
                  </a:lnTo>
                  <a:lnTo>
                    <a:pt x="1070" y="435"/>
                  </a:lnTo>
                  <a:lnTo>
                    <a:pt x="1112" y="460"/>
                  </a:lnTo>
                  <a:lnTo>
                    <a:pt x="1153" y="493"/>
                  </a:lnTo>
                  <a:lnTo>
                    <a:pt x="1195" y="518"/>
                  </a:lnTo>
                  <a:lnTo>
                    <a:pt x="1237" y="552"/>
                  </a:lnTo>
                  <a:lnTo>
                    <a:pt x="1254" y="569"/>
                  </a:lnTo>
                  <a:lnTo>
                    <a:pt x="1279" y="585"/>
                  </a:lnTo>
                  <a:lnTo>
                    <a:pt x="1312" y="610"/>
                  </a:lnTo>
                  <a:lnTo>
                    <a:pt x="1354" y="644"/>
                  </a:lnTo>
                  <a:lnTo>
                    <a:pt x="1396" y="677"/>
                  </a:lnTo>
                  <a:lnTo>
                    <a:pt x="1437" y="711"/>
                  </a:lnTo>
                  <a:lnTo>
                    <a:pt x="1471" y="744"/>
                  </a:lnTo>
                  <a:lnTo>
                    <a:pt x="1513" y="777"/>
                  </a:lnTo>
                  <a:lnTo>
                    <a:pt x="1546" y="811"/>
                  </a:lnTo>
                  <a:lnTo>
                    <a:pt x="1579" y="1036"/>
                  </a:lnTo>
                  <a:lnTo>
                    <a:pt x="1354" y="1053"/>
                  </a:lnTo>
                  <a:lnTo>
                    <a:pt x="1312" y="1028"/>
                  </a:lnTo>
                  <a:lnTo>
                    <a:pt x="1279" y="1003"/>
                  </a:lnTo>
                  <a:lnTo>
                    <a:pt x="1237" y="970"/>
                  </a:lnTo>
                  <a:lnTo>
                    <a:pt x="1195" y="944"/>
                  </a:lnTo>
                  <a:lnTo>
                    <a:pt x="1153" y="919"/>
                  </a:lnTo>
                  <a:lnTo>
                    <a:pt x="1120" y="894"/>
                  </a:lnTo>
                  <a:lnTo>
                    <a:pt x="1078" y="869"/>
                  </a:lnTo>
                  <a:lnTo>
                    <a:pt x="1053" y="853"/>
                  </a:lnTo>
                  <a:lnTo>
                    <a:pt x="1036" y="844"/>
                  </a:lnTo>
                  <a:lnTo>
                    <a:pt x="995" y="819"/>
                  </a:lnTo>
                  <a:lnTo>
                    <a:pt x="953" y="794"/>
                  </a:lnTo>
                  <a:lnTo>
                    <a:pt x="911" y="769"/>
                  </a:lnTo>
                  <a:lnTo>
                    <a:pt x="878" y="744"/>
                  </a:lnTo>
                  <a:lnTo>
                    <a:pt x="836" y="727"/>
                  </a:lnTo>
                  <a:lnTo>
                    <a:pt x="794" y="702"/>
                  </a:lnTo>
                  <a:lnTo>
                    <a:pt x="794" y="702"/>
                  </a:lnTo>
                  <a:lnTo>
                    <a:pt x="752" y="677"/>
                  </a:lnTo>
                  <a:lnTo>
                    <a:pt x="711" y="652"/>
                  </a:lnTo>
                  <a:lnTo>
                    <a:pt x="669" y="627"/>
                  </a:lnTo>
                  <a:lnTo>
                    <a:pt x="627" y="602"/>
                  </a:lnTo>
                  <a:lnTo>
                    <a:pt x="585" y="585"/>
                  </a:lnTo>
                  <a:lnTo>
                    <a:pt x="577" y="577"/>
                  </a:lnTo>
                  <a:lnTo>
                    <a:pt x="544" y="560"/>
                  </a:lnTo>
                  <a:lnTo>
                    <a:pt x="510" y="535"/>
                  </a:lnTo>
                  <a:lnTo>
                    <a:pt x="468" y="510"/>
                  </a:lnTo>
                  <a:lnTo>
                    <a:pt x="435" y="485"/>
                  </a:lnTo>
                  <a:lnTo>
                    <a:pt x="385" y="460"/>
                  </a:lnTo>
                  <a:lnTo>
                    <a:pt x="310" y="401"/>
                  </a:lnTo>
                  <a:lnTo>
                    <a:pt x="285" y="385"/>
                  </a:lnTo>
                  <a:lnTo>
                    <a:pt x="226" y="343"/>
                  </a:lnTo>
                  <a:lnTo>
                    <a:pt x="143" y="293"/>
                  </a:lnTo>
                  <a:lnTo>
                    <a:pt x="67" y="243"/>
                  </a:lnTo>
                  <a:lnTo>
                    <a:pt x="59" y="243"/>
                  </a:lnTo>
                  <a:lnTo>
                    <a:pt x="1" y="59"/>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369;p14">
              <a:extLst>
                <a:ext uri="{FF2B5EF4-FFF2-40B4-BE49-F238E27FC236}">
                  <a16:creationId xmlns:a16="http://schemas.microsoft.com/office/drawing/2014/main" id="{77CE402C-298F-3997-403B-0804C099F75E}"/>
                </a:ext>
              </a:extLst>
            </p:cNvPr>
            <p:cNvSpPr/>
            <p:nvPr/>
          </p:nvSpPr>
          <p:spPr>
            <a:xfrm>
              <a:off x="7742974" y="3758108"/>
              <a:ext cx="100184" cy="83265"/>
            </a:xfrm>
            <a:custGeom>
              <a:avLst/>
              <a:gdLst/>
              <a:ahLst/>
              <a:cxnLst/>
              <a:rect l="l" t="t" r="r" b="b"/>
              <a:pathLst>
                <a:path w="2031" h="1688" extrusionOk="0">
                  <a:moveTo>
                    <a:pt x="101" y="0"/>
                  </a:moveTo>
                  <a:lnTo>
                    <a:pt x="168" y="25"/>
                  </a:lnTo>
                  <a:lnTo>
                    <a:pt x="234" y="59"/>
                  </a:lnTo>
                  <a:lnTo>
                    <a:pt x="301" y="76"/>
                  </a:lnTo>
                  <a:lnTo>
                    <a:pt x="310" y="84"/>
                  </a:lnTo>
                  <a:lnTo>
                    <a:pt x="385" y="109"/>
                  </a:lnTo>
                  <a:lnTo>
                    <a:pt x="452" y="126"/>
                  </a:lnTo>
                  <a:lnTo>
                    <a:pt x="460" y="134"/>
                  </a:lnTo>
                  <a:lnTo>
                    <a:pt x="510" y="151"/>
                  </a:lnTo>
                  <a:lnTo>
                    <a:pt x="527" y="159"/>
                  </a:lnTo>
                  <a:lnTo>
                    <a:pt x="569" y="184"/>
                  </a:lnTo>
                  <a:lnTo>
                    <a:pt x="594" y="201"/>
                  </a:lnTo>
                  <a:lnTo>
                    <a:pt x="644" y="251"/>
                  </a:lnTo>
                  <a:lnTo>
                    <a:pt x="702" y="293"/>
                  </a:lnTo>
                  <a:lnTo>
                    <a:pt x="711" y="301"/>
                  </a:lnTo>
                  <a:lnTo>
                    <a:pt x="761" y="335"/>
                  </a:lnTo>
                  <a:lnTo>
                    <a:pt x="811" y="385"/>
                  </a:lnTo>
                  <a:lnTo>
                    <a:pt x="869" y="426"/>
                  </a:lnTo>
                  <a:lnTo>
                    <a:pt x="911" y="468"/>
                  </a:lnTo>
                  <a:lnTo>
                    <a:pt x="919" y="477"/>
                  </a:lnTo>
                  <a:lnTo>
                    <a:pt x="978" y="527"/>
                  </a:lnTo>
                  <a:lnTo>
                    <a:pt x="1028" y="568"/>
                  </a:lnTo>
                  <a:lnTo>
                    <a:pt x="1086" y="619"/>
                  </a:lnTo>
                  <a:lnTo>
                    <a:pt x="1137" y="660"/>
                  </a:lnTo>
                  <a:lnTo>
                    <a:pt x="1195" y="710"/>
                  </a:lnTo>
                  <a:lnTo>
                    <a:pt x="1245" y="752"/>
                  </a:lnTo>
                  <a:lnTo>
                    <a:pt x="1304" y="794"/>
                  </a:lnTo>
                  <a:lnTo>
                    <a:pt x="1354" y="844"/>
                  </a:lnTo>
                  <a:lnTo>
                    <a:pt x="1379" y="852"/>
                  </a:lnTo>
                  <a:lnTo>
                    <a:pt x="1412" y="886"/>
                  </a:lnTo>
                  <a:lnTo>
                    <a:pt x="1471" y="936"/>
                  </a:lnTo>
                  <a:lnTo>
                    <a:pt x="1521" y="978"/>
                  </a:lnTo>
                  <a:lnTo>
                    <a:pt x="1579" y="1020"/>
                  </a:lnTo>
                  <a:lnTo>
                    <a:pt x="1638" y="1070"/>
                  </a:lnTo>
                  <a:lnTo>
                    <a:pt x="1696" y="1111"/>
                  </a:lnTo>
                  <a:lnTo>
                    <a:pt x="1746" y="1153"/>
                  </a:lnTo>
                  <a:lnTo>
                    <a:pt x="1805" y="1203"/>
                  </a:lnTo>
                  <a:lnTo>
                    <a:pt x="1863" y="1245"/>
                  </a:lnTo>
                  <a:lnTo>
                    <a:pt x="1972" y="1329"/>
                  </a:lnTo>
                  <a:lnTo>
                    <a:pt x="1980" y="1337"/>
                  </a:lnTo>
                  <a:lnTo>
                    <a:pt x="2030" y="1629"/>
                  </a:lnTo>
                  <a:lnTo>
                    <a:pt x="1730" y="1688"/>
                  </a:lnTo>
                  <a:lnTo>
                    <a:pt x="1730" y="1680"/>
                  </a:lnTo>
                  <a:lnTo>
                    <a:pt x="1613" y="1604"/>
                  </a:lnTo>
                  <a:lnTo>
                    <a:pt x="1554" y="1563"/>
                  </a:lnTo>
                  <a:lnTo>
                    <a:pt x="1487" y="1521"/>
                  </a:lnTo>
                  <a:lnTo>
                    <a:pt x="1429" y="1479"/>
                  </a:lnTo>
                  <a:lnTo>
                    <a:pt x="1371" y="1437"/>
                  </a:lnTo>
                  <a:lnTo>
                    <a:pt x="1304" y="1395"/>
                  </a:lnTo>
                  <a:lnTo>
                    <a:pt x="1245" y="1354"/>
                  </a:lnTo>
                  <a:lnTo>
                    <a:pt x="1187" y="1312"/>
                  </a:lnTo>
                  <a:lnTo>
                    <a:pt x="1120" y="1270"/>
                  </a:lnTo>
                  <a:lnTo>
                    <a:pt x="1078" y="1245"/>
                  </a:lnTo>
                  <a:lnTo>
                    <a:pt x="1061" y="1228"/>
                  </a:lnTo>
                  <a:lnTo>
                    <a:pt x="1003" y="1187"/>
                  </a:lnTo>
                  <a:lnTo>
                    <a:pt x="944" y="1145"/>
                  </a:lnTo>
                  <a:lnTo>
                    <a:pt x="886" y="1103"/>
                  </a:lnTo>
                  <a:lnTo>
                    <a:pt x="828" y="1053"/>
                  </a:lnTo>
                  <a:lnTo>
                    <a:pt x="769" y="1011"/>
                  </a:lnTo>
                  <a:lnTo>
                    <a:pt x="711" y="961"/>
                  </a:lnTo>
                  <a:lnTo>
                    <a:pt x="652" y="919"/>
                  </a:lnTo>
                  <a:lnTo>
                    <a:pt x="594" y="869"/>
                  </a:lnTo>
                  <a:lnTo>
                    <a:pt x="577" y="861"/>
                  </a:lnTo>
                  <a:lnTo>
                    <a:pt x="535" y="827"/>
                  </a:lnTo>
                  <a:lnTo>
                    <a:pt x="477" y="777"/>
                  </a:lnTo>
                  <a:lnTo>
                    <a:pt x="427" y="727"/>
                  </a:lnTo>
                  <a:lnTo>
                    <a:pt x="376" y="685"/>
                  </a:lnTo>
                  <a:lnTo>
                    <a:pt x="368" y="677"/>
                  </a:lnTo>
                  <a:lnTo>
                    <a:pt x="310" y="627"/>
                  </a:lnTo>
                  <a:lnTo>
                    <a:pt x="259" y="577"/>
                  </a:lnTo>
                  <a:lnTo>
                    <a:pt x="234" y="552"/>
                  </a:lnTo>
                  <a:lnTo>
                    <a:pt x="209" y="518"/>
                  </a:lnTo>
                  <a:lnTo>
                    <a:pt x="201" y="510"/>
                  </a:lnTo>
                  <a:lnTo>
                    <a:pt x="168" y="451"/>
                  </a:lnTo>
                  <a:lnTo>
                    <a:pt x="159" y="443"/>
                  </a:lnTo>
                  <a:lnTo>
                    <a:pt x="134" y="385"/>
                  </a:lnTo>
                  <a:lnTo>
                    <a:pt x="101" y="309"/>
                  </a:lnTo>
                  <a:lnTo>
                    <a:pt x="92" y="293"/>
                  </a:lnTo>
                  <a:lnTo>
                    <a:pt x="67" y="234"/>
                  </a:lnTo>
                  <a:lnTo>
                    <a:pt x="34" y="167"/>
                  </a:lnTo>
                  <a:lnTo>
                    <a:pt x="0" y="101"/>
                  </a:lnTo>
                  <a:lnTo>
                    <a:pt x="0" y="92"/>
                  </a:lnTo>
                  <a:lnTo>
                    <a:pt x="0" y="0"/>
                  </a:lnTo>
                  <a:lnTo>
                    <a:pt x="9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370;p14">
              <a:extLst>
                <a:ext uri="{FF2B5EF4-FFF2-40B4-BE49-F238E27FC236}">
                  <a16:creationId xmlns:a16="http://schemas.microsoft.com/office/drawing/2014/main" id="{717C59B1-0091-3C55-7907-31FD9951E4C0}"/>
                </a:ext>
              </a:extLst>
            </p:cNvPr>
            <p:cNvSpPr/>
            <p:nvPr/>
          </p:nvSpPr>
          <p:spPr>
            <a:xfrm>
              <a:off x="7955181" y="3589555"/>
              <a:ext cx="101417" cy="108027"/>
            </a:xfrm>
            <a:custGeom>
              <a:avLst/>
              <a:gdLst/>
              <a:ahLst/>
              <a:cxnLst/>
              <a:rect l="l" t="t" r="r" b="b"/>
              <a:pathLst>
                <a:path w="2056" h="2190" extrusionOk="0">
                  <a:moveTo>
                    <a:pt x="243" y="26"/>
                  </a:moveTo>
                  <a:lnTo>
                    <a:pt x="318" y="34"/>
                  </a:lnTo>
                  <a:lnTo>
                    <a:pt x="335" y="34"/>
                  </a:lnTo>
                  <a:lnTo>
                    <a:pt x="360" y="51"/>
                  </a:lnTo>
                  <a:lnTo>
                    <a:pt x="385" y="84"/>
                  </a:lnTo>
                  <a:lnTo>
                    <a:pt x="418" y="109"/>
                  </a:lnTo>
                  <a:lnTo>
                    <a:pt x="452" y="134"/>
                  </a:lnTo>
                  <a:lnTo>
                    <a:pt x="485" y="159"/>
                  </a:lnTo>
                  <a:lnTo>
                    <a:pt x="485" y="159"/>
                  </a:lnTo>
                  <a:lnTo>
                    <a:pt x="502" y="193"/>
                  </a:lnTo>
                  <a:lnTo>
                    <a:pt x="519" y="226"/>
                  </a:lnTo>
                  <a:lnTo>
                    <a:pt x="544" y="260"/>
                  </a:lnTo>
                  <a:lnTo>
                    <a:pt x="561" y="293"/>
                  </a:lnTo>
                  <a:lnTo>
                    <a:pt x="586" y="326"/>
                  </a:lnTo>
                  <a:lnTo>
                    <a:pt x="611" y="360"/>
                  </a:lnTo>
                  <a:lnTo>
                    <a:pt x="627" y="393"/>
                  </a:lnTo>
                  <a:lnTo>
                    <a:pt x="652" y="427"/>
                  </a:lnTo>
                  <a:lnTo>
                    <a:pt x="677" y="460"/>
                  </a:lnTo>
                  <a:lnTo>
                    <a:pt x="694" y="485"/>
                  </a:lnTo>
                  <a:lnTo>
                    <a:pt x="719" y="519"/>
                  </a:lnTo>
                  <a:lnTo>
                    <a:pt x="744" y="552"/>
                  </a:lnTo>
                  <a:lnTo>
                    <a:pt x="769" y="585"/>
                  </a:lnTo>
                  <a:lnTo>
                    <a:pt x="794" y="610"/>
                  </a:lnTo>
                  <a:lnTo>
                    <a:pt x="819" y="644"/>
                  </a:lnTo>
                  <a:lnTo>
                    <a:pt x="845" y="677"/>
                  </a:lnTo>
                  <a:lnTo>
                    <a:pt x="870" y="702"/>
                  </a:lnTo>
                  <a:lnTo>
                    <a:pt x="895" y="736"/>
                  </a:lnTo>
                  <a:lnTo>
                    <a:pt x="920" y="769"/>
                  </a:lnTo>
                  <a:lnTo>
                    <a:pt x="945" y="794"/>
                  </a:lnTo>
                  <a:lnTo>
                    <a:pt x="970" y="828"/>
                  </a:lnTo>
                  <a:lnTo>
                    <a:pt x="995" y="861"/>
                  </a:lnTo>
                  <a:lnTo>
                    <a:pt x="1020" y="886"/>
                  </a:lnTo>
                  <a:lnTo>
                    <a:pt x="1078" y="945"/>
                  </a:lnTo>
                  <a:lnTo>
                    <a:pt x="1129" y="1003"/>
                  </a:lnTo>
                  <a:lnTo>
                    <a:pt x="1187" y="1062"/>
                  </a:lnTo>
                  <a:lnTo>
                    <a:pt x="1246" y="1120"/>
                  </a:lnTo>
                  <a:lnTo>
                    <a:pt x="1287" y="1162"/>
                  </a:lnTo>
                  <a:lnTo>
                    <a:pt x="1296" y="1178"/>
                  </a:lnTo>
                  <a:lnTo>
                    <a:pt x="1354" y="1237"/>
                  </a:lnTo>
                  <a:lnTo>
                    <a:pt x="1413" y="1295"/>
                  </a:lnTo>
                  <a:lnTo>
                    <a:pt x="1471" y="1346"/>
                  </a:lnTo>
                  <a:lnTo>
                    <a:pt x="1530" y="1404"/>
                  </a:lnTo>
                  <a:lnTo>
                    <a:pt x="1596" y="1463"/>
                  </a:lnTo>
                  <a:lnTo>
                    <a:pt x="1655" y="1513"/>
                  </a:lnTo>
                  <a:lnTo>
                    <a:pt x="1713" y="1571"/>
                  </a:lnTo>
                  <a:lnTo>
                    <a:pt x="1780" y="1630"/>
                  </a:lnTo>
                  <a:lnTo>
                    <a:pt x="1839" y="1680"/>
                  </a:lnTo>
                  <a:lnTo>
                    <a:pt x="1906" y="1738"/>
                  </a:lnTo>
                  <a:lnTo>
                    <a:pt x="1964" y="1788"/>
                  </a:lnTo>
                  <a:lnTo>
                    <a:pt x="2014" y="1830"/>
                  </a:lnTo>
                  <a:lnTo>
                    <a:pt x="2031" y="1838"/>
                  </a:lnTo>
                  <a:lnTo>
                    <a:pt x="2056" y="2156"/>
                  </a:lnTo>
                  <a:lnTo>
                    <a:pt x="1747" y="2189"/>
                  </a:lnTo>
                  <a:lnTo>
                    <a:pt x="1738" y="2181"/>
                  </a:lnTo>
                  <a:lnTo>
                    <a:pt x="1680" y="2131"/>
                  </a:lnTo>
                  <a:lnTo>
                    <a:pt x="1613" y="2081"/>
                  </a:lnTo>
                  <a:lnTo>
                    <a:pt x="1546" y="2031"/>
                  </a:lnTo>
                  <a:lnTo>
                    <a:pt x="1479" y="1972"/>
                  </a:lnTo>
                  <a:lnTo>
                    <a:pt x="1413" y="1922"/>
                  </a:lnTo>
                  <a:lnTo>
                    <a:pt x="1354" y="1864"/>
                  </a:lnTo>
                  <a:lnTo>
                    <a:pt x="1287" y="1813"/>
                  </a:lnTo>
                  <a:lnTo>
                    <a:pt x="1220" y="1755"/>
                  </a:lnTo>
                  <a:lnTo>
                    <a:pt x="1154" y="1696"/>
                  </a:lnTo>
                  <a:lnTo>
                    <a:pt x="1095" y="1638"/>
                  </a:lnTo>
                  <a:lnTo>
                    <a:pt x="1028" y="1579"/>
                  </a:lnTo>
                  <a:lnTo>
                    <a:pt x="970" y="1521"/>
                  </a:lnTo>
                  <a:lnTo>
                    <a:pt x="953" y="1504"/>
                  </a:lnTo>
                  <a:lnTo>
                    <a:pt x="903" y="1463"/>
                  </a:lnTo>
                  <a:lnTo>
                    <a:pt x="845" y="1404"/>
                  </a:lnTo>
                  <a:lnTo>
                    <a:pt x="786" y="1337"/>
                  </a:lnTo>
                  <a:lnTo>
                    <a:pt x="719" y="1279"/>
                  </a:lnTo>
                  <a:lnTo>
                    <a:pt x="661" y="1212"/>
                  </a:lnTo>
                  <a:lnTo>
                    <a:pt x="636" y="1187"/>
                  </a:lnTo>
                  <a:lnTo>
                    <a:pt x="602" y="1153"/>
                  </a:lnTo>
                  <a:lnTo>
                    <a:pt x="577" y="1120"/>
                  </a:lnTo>
                  <a:lnTo>
                    <a:pt x="544" y="1087"/>
                  </a:lnTo>
                  <a:lnTo>
                    <a:pt x="519" y="1053"/>
                  </a:lnTo>
                  <a:lnTo>
                    <a:pt x="494" y="1020"/>
                  </a:lnTo>
                  <a:lnTo>
                    <a:pt x="460" y="986"/>
                  </a:lnTo>
                  <a:lnTo>
                    <a:pt x="435" y="953"/>
                  </a:lnTo>
                  <a:lnTo>
                    <a:pt x="410" y="919"/>
                  </a:lnTo>
                  <a:lnTo>
                    <a:pt x="377" y="886"/>
                  </a:lnTo>
                  <a:lnTo>
                    <a:pt x="352" y="853"/>
                  </a:lnTo>
                  <a:lnTo>
                    <a:pt x="327" y="819"/>
                  </a:lnTo>
                  <a:lnTo>
                    <a:pt x="302" y="786"/>
                  </a:lnTo>
                  <a:lnTo>
                    <a:pt x="276" y="744"/>
                  </a:lnTo>
                  <a:lnTo>
                    <a:pt x="251" y="711"/>
                  </a:lnTo>
                  <a:lnTo>
                    <a:pt x="218" y="677"/>
                  </a:lnTo>
                  <a:lnTo>
                    <a:pt x="193" y="644"/>
                  </a:lnTo>
                  <a:lnTo>
                    <a:pt x="168" y="602"/>
                  </a:lnTo>
                  <a:lnTo>
                    <a:pt x="143" y="569"/>
                  </a:lnTo>
                  <a:lnTo>
                    <a:pt x="118" y="535"/>
                  </a:lnTo>
                  <a:lnTo>
                    <a:pt x="101" y="493"/>
                  </a:lnTo>
                  <a:lnTo>
                    <a:pt x="76" y="460"/>
                  </a:lnTo>
                  <a:lnTo>
                    <a:pt x="51" y="427"/>
                  </a:lnTo>
                  <a:lnTo>
                    <a:pt x="51" y="427"/>
                  </a:lnTo>
                  <a:lnTo>
                    <a:pt x="43" y="376"/>
                  </a:lnTo>
                  <a:lnTo>
                    <a:pt x="34" y="335"/>
                  </a:lnTo>
                  <a:lnTo>
                    <a:pt x="18" y="285"/>
                  </a:lnTo>
                  <a:lnTo>
                    <a:pt x="9" y="243"/>
                  </a:lnTo>
                  <a:lnTo>
                    <a:pt x="1" y="209"/>
                  </a:lnTo>
                  <a:lnTo>
                    <a:pt x="9" y="193"/>
                  </a:lnTo>
                  <a:lnTo>
                    <a:pt x="43" y="126"/>
                  </a:lnTo>
                  <a:lnTo>
                    <a:pt x="68" y="67"/>
                  </a:lnTo>
                  <a:lnTo>
                    <a:pt x="18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371;p14">
              <a:extLst>
                <a:ext uri="{FF2B5EF4-FFF2-40B4-BE49-F238E27FC236}">
                  <a16:creationId xmlns:a16="http://schemas.microsoft.com/office/drawing/2014/main" id="{D74D4022-712D-8F8B-25F3-F5CE6A243062}"/>
                </a:ext>
              </a:extLst>
            </p:cNvPr>
            <p:cNvSpPr/>
            <p:nvPr/>
          </p:nvSpPr>
          <p:spPr>
            <a:xfrm>
              <a:off x="7731037" y="3535986"/>
              <a:ext cx="121198" cy="92341"/>
            </a:xfrm>
            <a:custGeom>
              <a:avLst/>
              <a:gdLst/>
              <a:ahLst/>
              <a:cxnLst/>
              <a:rect l="l" t="t" r="r" b="b"/>
              <a:pathLst>
                <a:path w="2457" h="1872" extrusionOk="0">
                  <a:moveTo>
                    <a:pt x="276" y="9"/>
                  </a:moveTo>
                  <a:lnTo>
                    <a:pt x="460" y="92"/>
                  </a:lnTo>
                  <a:lnTo>
                    <a:pt x="468" y="92"/>
                  </a:lnTo>
                  <a:lnTo>
                    <a:pt x="744" y="293"/>
                  </a:lnTo>
                  <a:lnTo>
                    <a:pt x="1019" y="502"/>
                  </a:lnTo>
                  <a:lnTo>
                    <a:pt x="1295" y="711"/>
                  </a:lnTo>
                  <a:lnTo>
                    <a:pt x="1571" y="919"/>
                  </a:lnTo>
                  <a:lnTo>
                    <a:pt x="1571" y="919"/>
                  </a:lnTo>
                  <a:lnTo>
                    <a:pt x="1855" y="1128"/>
                  </a:lnTo>
                  <a:lnTo>
                    <a:pt x="2130" y="1337"/>
                  </a:lnTo>
                  <a:lnTo>
                    <a:pt x="2398" y="1538"/>
                  </a:lnTo>
                  <a:lnTo>
                    <a:pt x="2415" y="1546"/>
                  </a:lnTo>
                  <a:lnTo>
                    <a:pt x="2456" y="1822"/>
                  </a:lnTo>
                  <a:lnTo>
                    <a:pt x="2181" y="1872"/>
                  </a:lnTo>
                  <a:lnTo>
                    <a:pt x="2164" y="1863"/>
                  </a:lnTo>
                  <a:lnTo>
                    <a:pt x="1897" y="1663"/>
                  </a:lnTo>
                  <a:lnTo>
                    <a:pt x="1613" y="1462"/>
                  </a:lnTo>
                  <a:lnTo>
                    <a:pt x="1328" y="1262"/>
                  </a:lnTo>
                  <a:lnTo>
                    <a:pt x="1328" y="1262"/>
                  </a:lnTo>
                  <a:lnTo>
                    <a:pt x="1053" y="1053"/>
                  </a:lnTo>
                  <a:lnTo>
                    <a:pt x="769" y="844"/>
                  </a:lnTo>
                  <a:lnTo>
                    <a:pt x="485" y="635"/>
                  </a:lnTo>
                  <a:lnTo>
                    <a:pt x="217" y="435"/>
                  </a:lnTo>
                  <a:lnTo>
                    <a:pt x="209" y="427"/>
                  </a:lnTo>
                  <a:lnTo>
                    <a:pt x="84" y="268"/>
                  </a:lnTo>
                  <a:lnTo>
                    <a:pt x="17" y="101"/>
                  </a:lnTo>
                  <a:lnTo>
                    <a:pt x="0" y="9"/>
                  </a:lnTo>
                  <a:lnTo>
                    <a:pt x="100"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372;p14">
              <a:extLst>
                <a:ext uri="{FF2B5EF4-FFF2-40B4-BE49-F238E27FC236}">
                  <a16:creationId xmlns:a16="http://schemas.microsoft.com/office/drawing/2014/main" id="{4D7CF9F3-67F7-23D2-08A2-146DF95C1E94}"/>
                </a:ext>
              </a:extLst>
            </p:cNvPr>
            <p:cNvSpPr/>
            <p:nvPr/>
          </p:nvSpPr>
          <p:spPr>
            <a:xfrm>
              <a:off x="7752840" y="3227344"/>
              <a:ext cx="94018" cy="61857"/>
            </a:xfrm>
            <a:custGeom>
              <a:avLst/>
              <a:gdLst/>
              <a:ahLst/>
              <a:cxnLst/>
              <a:rect l="l" t="t" r="r" b="b"/>
              <a:pathLst>
                <a:path w="1906" h="1254" extrusionOk="0">
                  <a:moveTo>
                    <a:pt x="93" y="0"/>
                  </a:moveTo>
                  <a:lnTo>
                    <a:pt x="143" y="25"/>
                  </a:lnTo>
                  <a:lnTo>
                    <a:pt x="210" y="42"/>
                  </a:lnTo>
                  <a:lnTo>
                    <a:pt x="268" y="67"/>
                  </a:lnTo>
                  <a:lnTo>
                    <a:pt x="335" y="84"/>
                  </a:lnTo>
                  <a:lnTo>
                    <a:pt x="360" y="92"/>
                  </a:lnTo>
                  <a:lnTo>
                    <a:pt x="452" y="126"/>
                  </a:lnTo>
                  <a:lnTo>
                    <a:pt x="561" y="167"/>
                  </a:lnTo>
                  <a:lnTo>
                    <a:pt x="577" y="176"/>
                  </a:lnTo>
                  <a:lnTo>
                    <a:pt x="694" y="226"/>
                  </a:lnTo>
                  <a:lnTo>
                    <a:pt x="744" y="251"/>
                  </a:lnTo>
                  <a:lnTo>
                    <a:pt x="803" y="284"/>
                  </a:lnTo>
                  <a:lnTo>
                    <a:pt x="912" y="351"/>
                  </a:lnTo>
                  <a:lnTo>
                    <a:pt x="1020" y="418"/>
                  </a:lnTo>
                  <a:lnTo>
                    <a:pt x="1045" y="435"/>
                  </a:lnTo>
                  <a:lnTo>
                    <a:pt x="1129" y="493"/>
                  </a:lnTo>
                  <a:lnTo>
                    <a:pt x="1229" y="560"/>
                  </a:lnTo>
                  <a:lnTo>
                    <a:pt x="1338" y="635"/>
                  </a:lnTo>
                  <a:lnTo>
                    <a:pt x="1413" y="685"/>
                  </a:lnTo>
                  <a:lnTo>
                    <a:pt x="1438" y="702"/>
                  </a:lnTo>
                  <a:lnTo>
                    <a:pt x="1546" y="777"/>
                  </a:lnTo>
                  <a:lnTo>
                    <a:pt x="1647" y="852"/>
                  </a:lnTo>
                  <a:lnTo>
                    <a:pt x="1755" y="928"/>
                  </a:lnTo>
                  <a:lnTo>
                    <a:pt x="1856" y="1003"/>
                  </a:lnTo>
                  <a:lnTo>
                    <a:pt x="1906" y="1220"/>
                  </a:lnTo>
                  <a:lnTo>
                    <a:pt x="1688" y="1253"/>
                  </a:lnTo>
                  <a:lnTo>
                    <a:pt x="1580" y="1187"/>
                  </a:lnTo>
                  <a:lnTo>
                    <a:pt x="1480" y="1120"/>
                  </a:lnTo>
                  <a:lnTo>
                    <a:pt x="1371" y="1053"/>
                  </a:lnTo>
                  <a:lnTo>
                    <a:pt x="1271" y="986"/>
                  </a:lnTo>
                  <a:lnTo>
                    <a:pt x="1237" y="969"/>
                  </a:lnTo>
                  <a:lnTo>
                    <a:pt x="1162" y="919"/>
                  </a:lnTo>
                  <a:lnTo>
                    <a:pt x="1062" y="852"/>
                  </a:lnTo>
                  <a:lnTo>
                    <a:pt x="953" y="786"/>
                  </a:lnTo>
                  <a:lnTo>
                    <a:pt x="870" y="736"/>
                  </a:lnTo>
                  <a:lnTo>
                    <a:pt x="845" y="727"/>
                  </a:lnTo>
                  <a:lnTo>
                    <a:pt x="744" y="652"/>
                  </a:lnTo>
                  <a:lnTo>
                    <a:pt x="636" y="585"/>
                  </a:lnTo>
                  <a:lnTo>
                    <a:pt x="577" y="552"/>
                  </a:lnTo>
                  <a:lnTo>
                    <a:pt x="536" y="518"/>
                  </a:lnTo>
                  <a:lnTo>
                    <a:pt x="427" y="443"/>
                  </a:lnTo>
                  <a:lnTo>
                    <a:pt x="410" y="426"/>
                  </a:lnTo>
                  <a:lnTo>
                    <a:pt x="327" y="360"/>
                  </a:lnTo>
                  <a:lnTo>
                    <a:pt x="285" y="318"/>
                  </a:lnTo>
                  <a:lnTo>
                    <a:pt x="260" y="301"/>
                  </a:lnTo>
                  <a:lnTo>
                    <a:pt x="235" y="276"/>
                  </a:lnTo>
                  <a:lnTo>
                    <a:pt x="185" y="234"/>
                  </a:lnTo>
                  <a:lnTo>
                    <a:pt x="135" y="192"/>
                  </a:lnTo>
                  <a:lnTo>
                    <a:pt x="85" y="159"/>
                  </a:lnTo>
                  <a:lnTo>
                    <a:pt x="34" y="117"/>
                  </a:lnTo>
                  <a:lnTo>
                    <a:pt x="34" y="117"/>
                  </a:lnTo>
                  <a:lnTo>
                    <a:pt x="1" y="25"/>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373;p14">
              <a:extLst>
                <a:ext uri="{FF2B5EF4-FFF2-40B4-BE49-F238E27FC236}">
                  <a16:creationId xmlns:a16="http://schemas.microsoft.com/office/drawing/2014/main" id="{BE612ED2-2701-6DEF-41E8-7FF9262344D5}"/>
                </a:ext>
              </a:extLst>
            </p:cNvPr>
            <p:cNvSpPr/>
            <p:nvPr/>
          </p:nvSpPr>
          <p:spPr>
            <a:xfrm>
              <a:off x="7642839" y="3338577"/>
              <a:ext cx="72166" cy="64767"/>
            </a:xfrm>
            <a:custGeom>
              <a:avLst/>
              <a:gdLst/>
              <a:ahLst/>
              <a:cxnLst/>
              <a:rect l="l" t="t" r="r" b="b"/>
              <a:pathLst>
                <a:path w="1463" h="1313" extrusionOk="0">
                  <a:moveTo>
                    <a:pt x="101" y="9"/>
                  </a:moveTo>
                  <a:lnTo>
                    <a:pt x="109" y="9"/>
                  </a:lnTo>
                  <a:lnTo>
                    <a:pt x="151" y="34"/>
                  </a:lnTo>
                  <a:lnTo>
                    <a:pt x="201" y="68"/>
                  </a:lnTo>
                  <a:lnTo>
                    <a:pt x="251" y="93"/>
                  </a:lnTo>
                  <a:lnTo>
                    <a:pt x="284" y="110"/>
                  </a:lnTo>
                  <a:lnTo>
                    <a:pt x="301" y="118"/>
                  </a:lnTo>
                  <a:lnTo>
                    <a:pt x="343" y="143"/>
                  </a:lnTo>
                  <a:lnTo>
                    <a:pt x="393" y="168"/>
                  </a:lnTo>
                  <a:lnTo>
                    <a:pt x="410" y="176"/>
                  </a:lnTo>
                  <a:lnTo>
                    <a:pt x="443" y="201"/>
                  </a:lnTo>
                  <a:lnTo>
                    <a:pt x="477" y="218"/>
                  </a:lnTo>
                  <a:lnTo>
                    <a:pt x="485" y="226"/>
                  </a:lnTo>
                  <a:lnTo>
                    <a:pt x="518" y="252"/>
                  </a:lnTo>
                  <a:lnTo>
                    <a:pt x="527" y="260"/>
                  </a:lnTo>
                  <a:lnTo>
                    <a:pt x="569" y="293"/>
                  </a:lnTo>
                  <a:lnTo>
                    <a:pt x="602" y="327"/>
                  </a:lnTo>
                  <a:lnTo>
                    <a:pt x="635" y="360"/>
                  </a:lnTo>
                  <a:lnTo>
                    <a:pt x="677" y="394"/>
                  </a:lnTo>
                  <a:lnTo>
                    <a:pt x="711" y="427"/>
                  </a:lnTo>
                  <a:lnTo>
                    <a:pt x="744" y="460"/>
                  </a:lnTo>
                  <a:lnTo>
                    <a:pt x="752" y="469"/>
                  </a:lnTo>
                  <a:lnTo>
                    <a:pt x="786" y="502"/>
                  </a:lnTo>
                  <a:lnTo>
                    <a:pt x="819" y="536"/>
                  </a:lnTo>
                  <a:lnTo>
                    <a:pt x="861" y="569"/>
                  </a:lnTo>
                  <a:lnTo>
                    <a:pt x="894" y="602"/>
                  </a:lnTo>
                  <a:lnTo>
                    <a:pt x="936" y="636"/>
                  </a:lnTo>
                  <a:lnTo>
                    <a:pt x="978" y="669"/>
                  </a:lnTo>
                  <a:lnTo>
                    <a:pt x="1011" y="703"/>
                  </a:lnTo>
                  <a:lnTo>
                    <a:pt x="1036" y="728"/>
                  </a:lnTo>
                  <a:lnTo>
                    <a:pt x="1053" y="736"/>
                  </a:lnTo>
                  <a:lnTo>
                    <a:pt x="1086" y="778"/>
                  </a:lnTo>
                  <a:lnTo>
                    <a:pt x="1128" y="811"/>
                  </a:lnTo>
                  <a:lnTo>
                    <a:pt x="1170" y="845"/>
                  </a:lnTo>
                  <a:lnTo>
                    <a:pt x="1212" y="878"/>
                  </a:lnTo>
                  <a:lnTo>
                    <a:pt x="1254" y="912"/>
                  </a:lnTo>
                  <a:lnTo>
                    <a:pt x="1295" y="945"/>
                  </a:lnTo>
                  <a:lnTo>
                    <a:pt x="1337" y="978"/>
                  </a:lnTo>
                  <a:lnTo>
                    <a:pt x="1379" y="1003"/>
                  </a:lnTo>
                  <a:lnTo>
                    <a:pt x="1412" y="1037"/>
                  </a:lnTo>
                  <a:lnTo>
                    <a:pt x="1421" y="1037"/>
                  </a:lnTo>
                  <a:lnTo>
                    <a:pt x="1462" y="1262"/>
                  </a:lnTo>
                  <a:lnTo>
                    <a:pt x="1237" y="1313"/>
                  </a:lnTo>
                  <a:lnTo>
                    <a:pt x="1228" y="1313"/>
                  </a:lnTo>
                  <a:lnTo>
                    <a:pt x="1187" y="1287"/>
                  </a:lnTo>
                  <a:lnTo>
                    <a:pt x="1137" y="1254"/>
                  </a:lnTo>
                  <a:lnTo>
                    <a:pt x="1086" y="1229"/>
                  </a:lnTo>
                  <a:lnTo>
                    <a:pt x="1045" y="1204"/>
                  </a:lnTo>
                  <a:lnTo>
                    <a:pt x="995" y="1179"/>
                  </a:lnTo>
                  <a:lnTo>
                    <a:pt x="953" y="1145"/>
                  </a:lnTo>
                  <a:lnTo>
                    <a:pt x="903" y="1112"/>
                  </a:lnTo>
                  <a:lnTo>
                    <a:pt x="861" y="1087"/>
                  </a:lnTo>
                  <a:lnTo>
                    <a:pt x="811" y="1054"/>
                  </a:lnTo>
                  <a:lnTo>
                    <a:pt x="794" y="1037"/>
                  </a:lnTo>
                  <a:lnTo>
                    <a:pt x="769" y="1020"/>
                  </a:lnTo>
                  <a:lnTo>
                    <a:pt x="719" y="987"/>
                  </a:lnTo>
                  <a:lnTo>
                    <a:pt x="677" y="953"/>
                  </a:lnTo>
                  <a:lnTo>
                    <a:pt x="635" y="920"/>
                  </a:lnTo>
                  <a:lnTo>
                    <a:pt x="594" y="886"/>
                  </a:lnTo>
                  <a:lnTo>
                    <a:pt x="552" y="853"/>
                  </a:lnTo>
                  <a:lnTo>
                    <a:pt x="510" y="820"/>
                  </a:lnTo>
                  <a:lnTo>
                    <a:pt x="468" y="786"/>
                  </a:lnTo>
                  <a:lnTo>
                    <a:pt x="452" y="778"/>
                  </a:lnTo>
                  <a:lnTo>
                    <a:pt x="426" y="753"/>
                  </a:lnTo>
                  <a:lnTo>
                    <a:pt x="385" y="711"/>
                  </a:lnTo>
                  <a:lnTo>
                    <a:pt x="343" y="678"/>
                  </a:lnTo>
                  <a:lnTo>
                    <a:pt x="310" y="636"/>
                  </a:lnTo>
                  <a:lnTo>
                    <a:pt x="268" y="602"/>
                  </a:lnTo>
                  <a:lnTo>
                    <a:pt x="226" y="561"/>
                  </a:lnTo>
                  <a:lnTo>
                    <a:pt x="218" y="552"/>
                  </a:lnTo>
                  <a:lnTo>
                    <a:pt x="193" y="519"/>
                  </a:lnTo>
                  <a:lnTo>
                    <a:pt x="184" y="502"/>
                  </a:lnTo>
                  <a:lnTo>
                    <a:pt x="168" y="469"/>
                  </a:lnTo>
                  <a:lnTo>
                    <a:pt x="151" y="435"/>
                  </a:lnTo>
                  <a:lnTo>
                    <a:pt x="142" y="419"/>
                  </a:lnTo>
                  <a:lnTo>
                    <a:pt x="117" y="360"/>
                  </a:lnTo>
                  <a:lnTo>
                    <a:pt x="92" y="310"/>
                  </a:lnTo>
                  <a:lnTo>
                    <a:pt x="84" y="293"/>
                  </a:lnTo>
                  <a:lnTo>
                    <a:pt x="67" y="252"/>
                  </a:lnTo>
                  <a:lnTo>
                    <a:pt x="51" y="201"/>
                  </a:lnTo>
                  <a:lnTo>
                    <a:pt x="25" y="151"/>
                  </a:lnTo>
                  <a:lnTo>
                    <a:pt x="0" y="101"/>
                  </a:lnTo>
                  <a:lnTo>
                    <a:pt x="0" y="93"/>
                  </a:lnTo>
                  <a:lnTo>
                    <a:pt x="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374;p14">
              <a:extLst>
                <a:ext uri="{FF2B5EF4-FFF2-40B4-BE49-F238E27FC236}">
                  <a16:creationId xmlns:a16="http://schemas.microsoft.com/office/drawing/2014/main" id="{E53899EF-D5BD-639E-3CCF-15051D5407C7}"/>
                </a:ext>
              </a:extLst>
            </p:cNvPr>
            <p:cNvSpPr/>
            <p:nvPr/>
          </p:nvSpPr>
          <p:spPr>
            <a:xfrm>
              <a:off x="7589664" y="2999845"/>
              <a:ext cx="96090" cy="68467"/>
            </a:xfrm>
            <a:custGeom>
              <a:avLst/>
              <a:gdLst/>
              <a:ahLst/>
              <a:cxnLst/>
              <a:rect l="l" t="t" r="r" b="b"/>
              <a:pathLst>
                <a:path w="1948" h="1388" extrusionOk="0">
                  <a:moveTo>
                    <a:pt x="93" y="9"/>
                  </a:moveTo>
                  <a:lnTo>
                    <a:pt x="352" y="84"/>
                  </a:lnTo>
                  <a:lnTo>
                    <a:pt x="352" y="84"/>
                  </a:lnTo>
                  <a:lnTo>
                    <a:pt x="544" y="135"/>
                  </a:lnTo>
                  <a:lnTo>
                    <a:pt x="619" y="160"/>
                  </a:lnTo>
                  <a:lnTo>
                    <a:pt x="644" y="168"/>
                  </a:lnTo>
                  <a:lnTo>
                    <a:pt x="728" y="210"/>
                  </a:lnTo>
                  <a:lnTo>
                    <a:pt x="853" y="285"/>
                  </a:lnTo>
                  <a:lnTo>
                    <a:pt x="870" y="293"/>
                  </a:lnTo>
                  <a:lnTo>
                    <a:pt x="961" y="352"/>
                  </a:lnTo>
                  <a:lnTo>
                    <a:pt x="1045" y="410"/>
                  </a:lnTo>
                  <a:lnTo>
                    <a:pt x="1070" y="427"/>
                  </a:lnTo>
                  <a:lnTo>
                    <a:pt x="1179" y="511"/>
                  </a:lnTo>
                  <a:lnTo>
                    <a:pt x="1279" y="586"/>
                  </a:lnTo>
                  <a:lnTo>
                    <a:pt x="1388" y="669"/>
                  </a:lnTo>
                  <a:lnTo>
                    <a:pt x="1429" y="703"/>
                  </a:lnTo>
                  <a:lnTo>
                    <a:pt x="1488" y="744"/>
                  </a:lnTo>
                  <a:lnTo>
                    <a:pt x="1596" y="828"/>
                  </a:lnTo>
                  <a:lnTo>
                    <a:pt x="1697" y="912"/>
                  </a:lnTo>
                  <a:lnTo>
                    <a:pt x="1805" y="995"/>
                  </a:lnTo>
                  <a:lnTo>
                    <a:pt x="1897" y="1070"/>
                  </a:lnTo>
                  <a:lnTo>
                    <a:pt x="1905" y="1079"/>
                  </a:lnTo>
                  <a:lnTo>
                    <a:pt x="1947" y="1346"/>
                  </a:lnTo>
                  <a:lnTo>
                    <a:pt x="1688" y="1388"/>
                  </a:lnTo>
                  <a:lnTo>
                    <a:pt x="1680" y="1379"/>
                  </a:lnTo>
                  <a:lnTo>
                    <a:pt x="1571" y="1313"/>
                  </a:lnTo>
                  <a:lnTo>
                    <a:pt x="1463" y="1246"/>
                  </a:lnTo>
                  <a:lnTo>
                    <a:pt x="1354" y="1179"/>
                  </a:lnTo>
                  <a:lnTo>
                    <a:pt x="1237" y="1112"/>
                  </a:lnTo>
                  <a:lnTo>
                    <a:pt x="1179" y="1079"/>
                  </a:lnTo>
                  <a:lnTo>
                    <a:pt x="1137" y="1045"/>
                  </a:lnTo>
                  <a:lnTo>
                    <a:pt x="1020" y="978"/>
                  </a:lnTo>
                  <a:lnTo>
                    <a:pt x="911" y="912"/>
                  </a:lnTo>
                  <a:lnTo>
                    <a:pt x="803" y="845"/>
                  </a:lnTo>
                  <a:lnTo>
                    <a:pt x="769" y="828"/>
                  </a:lnTo>
                  <a:lnTo>
                    <a:pt x="686" y="778"/>
                  </a:lnTo>
                  <a:lnTo>
                    <a:pt x="594" y="711"/>
                  </a:lnTo>
                  <a:lnTo>
                    <a:pt x="577" y="703"/>
                  </a:lnTo>
                  <a:lnTo>
                    <a:pt x="460" y="619"/>
                  </a:lnTo>
                  <a:lnTo>
                    <a:pt x="385" y="561"/>
                  </a:lnTo>
                  <a:lnTo>
                    <a:pt x="377" y="544"/>
                  </a:lnTo>
                  <a:lnTo>
                    <a:pt x="318" y="485"/>
                  </a:lnTo>
                  <a:lnTo>
                    <a:pt x="193" y="335"/>
                  </a:lnTo>
                  <a:lnTo>
                    <a:pt x="193" y="335"/>
                  </a:lnTo>
                  <a:lnTo>
                    <a:pt x="26" y="126"/>
                  </a:lnTo>
                  <a:lnTo>
                    <a:pt x="26" y="118"/>
                  </a:lnTo>
                  <a:lnTo>
                    <a:pt x="1" y="26"/>
                  </a:lnTo>
                  <a:lnTo>
                    <a:pt x="9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375;p14">
              <a:extLst>
                <a:ext uri="{FF2B5EF4-FFF2-40B4-BE49-F238E27FC236}">
                  <a16:creationId xmlns:a16="http://schemas.microsoft.com/office/drawing/2014/main" id="{9CE5CF6A-5DD7-C48B-7300-18C09687BA7C}"/>
                </a:ext>
              </a:extLst>
            </p:cNvPr>
            <p:cNvSpPr/>
            <p:nvPr/>
          </p:nvSpPr>
          <p:spPr>
            <a:xfrm>
              <a:off x="7452879" y="3199326"/>
              <a:ext cx="98507" cy="57319"/>
            </a:xfrm>
            <a:custGeom>
              <a:avLst/>
              <a:gdLst/>
              <a:ahLst/>
              <a:cxnLst/>
              <a:rect l="l" t="t" r="r" b="b"/>
              <a:pathLst>
                <a:path w="1997" h="1162" extrusionOk="0">
                  <a:moveTo>
                    <a:pt x="334" y="0"/>
                  </a:moveTo>
                  <a:lnTo>
                    <a:pt x="359" y="0"/>
                  </a:lnTo>
                  <a:lnTo>
                    <a:pt x="443" y="17"/>
                  </a:lnTo>
                  <a:lnTo>
                    <a:pt x="485" y="34"/>
                  </a:lnTo>
                  <a:lnTo>
                    <a:pt x="585" y="92"/>
                  </a:lnTo>
                  <a:lnTo>
                    <a:pt x="694" y="142"/>
                  </a:lnTo>
                  <a:lnTo>
                    <a:pt x="777" y="184"/>
                  </a:lnTo>
                  <a:lnTo>
                    <a:pt x="802" y="201"/>
                  </a:lnTo>
                  <a:lnTo>
                    <a:pt x="902" y="251"/>
                  </a:lnTo>
                  <a:lnTo>
                    <a:pt x="1011" y="309"/>
                  </a:lnTo>
                  <a:lnTo>
                    <a:pt x="1111" y="359"/>
                  </a:lnTo>
                  <a:lnTo>
                    <a:pt x="1220" y="418"/>
                  </a:lnTo>
                  <a:lnTo>
                    <a:pt x="1245" y="426"/>
                  </a:lnTo>
                  <a:lnTo>
                    <a:pt x="1329" y="468"/>
                  </a:lnTo>
                  <a:lnTo>
                    <a:pt x="1429" y="527"/>
                  </a:lnTo>
                  <a:lnTo>
                    <a:pt x="1537" y="577"/>
                  </a:lnTo>
                  <a:lnTo>
                    <a:pt x="1654" y="627"/>
                  </a:lnTo>
                  <a:lnTo>
                    <a:pt x="1763" y="685"/>
                  </a:lnTo>
                  <a:lnTo>
                    <a:pt x="1863" y="727"/>
                  </a:lnTo>
                  <a:lnTo>
                    <a:pt x="1880" y="727"/>
                  </a:lnTo>
                  <a:lnTo>
                    <a:pt x="1997" y="1036"/>
                  </a:lnTo>
                  <a:lnTo>
                    <a:pt x="1688" y="1161"/>
                  </a:lnTo>
                  <a:lnTo>
                    <a:pt x="1679" y="1161"/>
                  </a:lnTo>
                  <a:lnTo>
                    <a:pt x="1579" y="1120"/>
                  </a:lnTo>
                  <a:lnTo>
                    <a:pt x="1462" y="1070"/>
                  </a:lnTo>
                  <a:lnTo>
                    <a:pt x="1345" y="1028"/>
                  </a:lnTo>
                  <a:lnTo>
                    <a:pt x="1237" y="978"/>
                  </a:lnTo>
                  <a:lnTo>
                    <a:pt x="1120" y="936"/>
                  </a:lnTo>
                  <a:lnTo>
                    <a:pt x="1028" y="894"/>
                  </a:lnTo>
                  <a:lnTo>
                    <a:pt x="1028" y="894"/>
                  </a:lnTo>
                  <a:lnTo>
                    <a:pt x="919" y="844"/>
                  </a:lnTo>
                  <a:lnTo>
                    <a:pt x="802" y="802"/>
                  </a:lnTo>
                  <a:lnTo>
                    <a:pt x="685" y="752"/>
                  </a:lnTo>
                  <a:lnTo>
                    <a:pt x="577" y="702"/>
                  </a:lnTo>
                  <a:lnTo>
                    <a:pt x="543" y="685"/>
                  </a:lnTo>
                  <a:lnTo>
                    <a:pt x="460" y="652"/>
                  </a:lnTo>
                  <a:lnTo>
                    <a:pt x="351" y="593"/>
                  </a:lnTo>
                  <a:lnTo>
                    <a:pt x="234" y="543"/>
                  </a:lnTo>
                  <a:lnTo>
                    <a:pt x="192" y="518"/>
                  </a:lnTo>
                  <a:lnTo>
                    <a:pt x="134" y="468"/>
                  </a:lnTo>
                  <a:lnTo>
                    <a:pt x="109" y="443"/>
                  </a:lnTo>
                  <a:lnTo>
                    <a:pt x="50" y="368"/>
                  </a:lnTo>
                  <a:lnTo>
                    <a:pt x="50" y="368"/>
                  </a:lnTo>
                  <a:lnTo>
                    <a:pt x="0" y="192"/>
                  </a:lnTo>
                  <a:lnTo>
                    <a:pt x="59" y="67"/>
                  </a:lnTo>
                  <a:lnTo>
                    <a:pt x="226" y="9"/>
                  </a:lnTo>
                  <a:lnTo>
                    <a:pt x="226" y="9"/>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376;p14">
              <a:extLst>
                <a:ext uri="{FF2B5EF4-FFF2-40B4-BE49-F238E27FC236}">
                  <a16:creationId xmlns:a16="http://schemas.microsoft.com/office/drawing/2014/main" id="{382DF3A7-3EC9-7413-215D-F8EB2D9BEC29}"/>
                </a:ext>
              </a:extLst>
            </p:cNvPr>
            <p:cNvSpPr/>
            <p:nvPr/>
          </p:nvSpPr>
          <p:spPr>
            <a:xfrm>
              <a:off x="7390628" y="3458492"/>
              <a:ext cx="131112" cy="57368"/>
            </a:xfrm>
            <a:custGeom>
              <a:avLst/>
              <a:gdLst/>
              <a:ahLst/>
              <a:cxnLst/>
              <a:rect l="l" t="t" r="r" b="b"/>
              <a:pathLst>
                <a:path w="2658" h="1163" extrusionOk="0">
                  <a:moveTo>
                    <a:pt x="552" y="1"/>
                  </a:moveTo>
                  <a:lnTo>
                    <a:pt x="611" y="9"/>
                  </a:lnTo>
                  <a:lnTo>
                    <a:pt x="611" y="9"/>
                  </a:lnTo>
                  <a:lnTo>
                    <a:pt x="761" y="68"/>
                  </a:lnTo>
                  <a:lnTo>
                    <a:pt x="811" y="76"/>
                  </a:lnTo>
                  <a:lnTo>
                    <a:pt x="911" y="126"/>
                  </a:lnTo>
                  <a:lnTo>
                    <a:pt x="1062" y="185"/>
                  </a:lnTo>
                  <a:lnTo>
                    <a:pt x="1087" y="193"/>
                  </a:lnTo>
                  <a:lnTo>
                    <a:pt x="1371" y="310"/>
                  </a:lnTo>
                  <a:lnTo>
                    <a:pt x="1663" y="444"/>
                  </a:lnTo>
                  <a:lnTo>
                    <a:pt x="1738" y="477"/>
                  </a:lnTo>
                  <a:lnTo>
                    <a:pt x="1814" y="511"/>
                  </a:lnTo>
                  <a:lnTo>
                    <a:pt x="1964" y="577"/>
                  </a:lnTo>
                  <a:lnTo>
                    <a:pt x="2114" y="644"/>
                  </a:lnTo>
                  <a:lnTo>
                    <a:pt x="2265" y="711"/>
                  </a:lnTo>
                  <a:lnTo>
                    <a:pt x="2415" y="786"/>
                  </a:lnTo>
                  <a:lnTo>
                    <a:pt x="2557" y="845"/>
                  </a:lnTo>
                  <a:lnTo>
                    <a:pt x="2565" y="853"/>
                  </a:lnTo>
                  <a:lnTo>
                    <a:pt x="2657" y="1070"/>
                  </a:lnTo>
                  <a:lnTo>
                    <a:pt x="2440" y="1162"/>
                  </a:lnTo>
                  <a:lnTo>
                    <a:pt x="2432" y="1162"/>
                  </a:lnTo>
                  <a:lnTo>
                    <a:pt x="2290" y="1112"/>
                  </a:lnTo>
                  <a:lnTo>
                    <a:pt x="2131" y="1062"/>
                  </a:lnTo>
                  <a:lnTo>
                    <a:pt x="1981" y="1012"/>
                  </a:lnTo>
                  <a:lnTo>
                    <a:pt x="1822" y="962"/>
                  </a:lnTo>
                  <a:lnTo>
                    <a:pt x="1663" y="912"/>
                  </a:lnTo>
                  <a:lnTo>
                    <a:pt x="1588" y="886"/>
                  </a:lnTo>
                  <a:lnTo>
                    <a:pt x="1513" y="861"/>
                  </a:lnTo>
                  <a:lnTo>
                    <a:pt x="1195" y="761"/>
                  </a:lnTo>
                  <a:lnTo>
                    <a:pt x="903" y="661"/>
                  </a:lnTo>
                  <a:lnTo>
                    <a:pt x="886" y="653"/>
                  </a:lnTo>
                  <a:lnTo>
                    <a:pt x="728" y="602"/>
                  </a:lnTo>
                  <a:lnTo>
                    <a:pt x="619" y="561"/>
                  </a:lnTo>
                  <a:lnTo>
                    <a:pt x="577" y="544"/>
                  </a:lnTo>
                  <a:lnTo>
                    <a:pt x="427" y="486"/>
                  </a:lnTo>
                  <a:lnTo>
                    <a:pt x="418" y="486"/>
                  </a:lnTo>
                  <a:lnTo>
                    <a:pt x="368" y="452"/>
                  </a:lnTo>
                  <a:lnTo>
                    <a:pt x="310" y="402"/>
                  </a:lnTo>
                  <a:lnTo>
                    <a:pt x="285" y="377"/>
                  </a:lnTo>
                  <a:lnTo>
                    <a:pt x="193" y="285"/>
                  </a:lnTo>
                  <a:lnTo>
                    <a:pt x="159" y="252"/>
                  </a:lnTo>
                  <a:lnTo>
                    <a:pt x="43" y="135"/>
                  </a:lnTo>
                  <a:lnTo>
                    <a:pt x="43" y="135"/>
                  </a:lnTo>
                  <a:lnTo>
                    <a:pt x="1" y="43"/>
                  </a:lnTo>
                  <a:lnTo>
                    <a:pt x="93" y="9"/>
                  </a:lnTo>
                  <a:lnTo>
                    <a:pt x="268" y="9"/>
                  </a:lnTo>
                  <a:lnTo>
                    <a:pt x="318" y="9"/>
                  </a:lnTo>
                  <a:lnTo>
                    <a:pt x="444" y="9"/>
                  </a:lnTo>
                  <a:lnTo>
                    <a:pt x="477" y="9"/>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377;p14">
              <a:extLst>
                <a:ext uri="{FF2B5EF4-FFF2-40B4-BE49-F238E27FC236}">
                  <a16:creationId xmlns:a16="http://schemas.microsoft.com/office/drawing/2014/main" id="{C5A89D51-165F-95C1-156A-E1D76DC949A5}"/>
                </a:ext>
              </a:extLst>
            </p:cNvPr>
            <p:cNvSpPr/>
            <p:nvPr/>
          </p:nvSpPr>
          <p:spPr>
            <a:xfrm>
              <a:off x="7336269" y="3664977"/>
              <a:ext cx="94413" cy="35072"/>
            </a:xfrm>
            <a:custGeom>
              <a:avLst/>
              <a:gdLst/>
              <a:ahLst/>
              <a:cxnLst/>
              <a:rect l="l" t="t" r="r" b="b"/>
              <a:pathLst>
                <a:path w="1914" h="711" extrusionOk="0">
                  <a:moveTo>
                    <a:pt x="317" y="34"/>
                  </a:moveTo>
                  <a:lnTo>
                    <a:pt x="526" y="84"/>
                  </a:lnTo>
                  <a:lnTo>
                    <a:pt x="568" y="101"/>
                  </a:lnTo>
                  <a:lnTo>
                    <a:pt x="952" y="201"/>
                  </a:lnTo>
                  <a:lnTo>
                    <a:pt x="1111" y="243"/>
                  </a:lnTo>
                  <a:lnTo>
                    <a:pt x="1387" y="326"/>
                  </a:lnTo>
                  <a:lnTo>
                    <a:pt x="1596" y="385"/>
                  </a:lnTo>
                  <a:lnTo>
                    <a:pt x="1804" y="443"/>
                  </a:lnTo>
                  <a:lnTo>
                    <a:pt x="1813" y="443"/>
                  </a:lnTo>
                  <a:lnTo>
                    <a:pt x="1913" y="619"/>
                  </a:lnTo>
                  <a:lnTo>
                    <a:pt x="1738" y="710"/>
                  </a:lnTo>
                  <a:lnTo>
                    <a:pt x="1729" y="710"/>
                  </a:lnTo>
                  <a:lnTo>
                    <a:pt x="1520" y="660"/>
                  </a:lnTo>
                  <a:lnTo>
                    <a:pt x="1303" y="610"/>
                  </a:lnTo>
                  <a:lnTo>
                    <a:pt x="1028" y="535"/>
                  </a:lnTo>
                  <a:lnTo>
                    <a:pt x="877" y="502"/>
                  </a:lnTo>
                  <a:lnTo>
                    <a:pt x="485" y="393"/>
                  </a:lnTo>
                  <a:lnTo>
                    <a:pt x="443" y="385"/>
                  </a:lnTo>
                  <a:lnTo>
                    <a:pt x="234" y="326"/>
                  </a:lnTo>
                  <a:lnTo>
                    <a:pt x="109" y="293"/>
                  </a:lnTo>
                  <a:lnTo>
                    <a:pt x="75" y="234"/>
                  </a:lnTo>
                  <a:lnTo>
                    <a:pt x="42" y="184"/>
                  </a:lnTo>
                  <a:lnTo>
                    <a:pt x="42" y="184"/>
                  </a:lnTo>
                  <a:lnTo>
                    <a:pt x="0" y="101"/>
                  </a:lnTo>
                  <a:lnTo>
                    <a:pt x="75" y="50"/>
                  </a:lnTo>
                  <a:lnTo>
                    <a:pt x="75" y="50"/>
                  </a:lnTo>
                  <a:lnTo>
                    <a:pt x="125" y="25"/>
                  </a:lnTo>
                  <a:lnTo>
                    <a:pt x="19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378;p14">
              <a:extLst>
                <a:ext uri="{FF2B5EF4-FFF2-40B4-BE49-F238E27FC236}">
                  <a16:creationId xmlns:a16="http://schemas.microsoft.com/office/drawing/2014/main" id="{27721E6C-BBC9-E92C-41AA-8A47F29E6CAE}"/>
                </a:ext>
              </a:extLst>
            </p:cNvPr>
            <p:cNvSpPr/>
            <p:nvPr/>
          </p:nvSpPr>
          <p:spPr>
            <a:xfrm>
              <a:off x="7578566" y="3612246"/>
              <a:ext cx="110050" cy="62646"/>
            </a:xfrm>
            <a:custGeom>
              <a:avLst/>
              <a:gdLst/>
              <a:ahLst/>
              <a:cxnLst/>
              <a:rect l="l" t="t" r="r" b="b"/>
              <a:pathLst>
                <a:path w="2231" h="1270" extrusionOk="0">
                  <a:moveTo>
                    <a:pt x="100" y="17"/>
                  </a:moveTo>
                  <a:lnTo>
                    <a:pt x="126" y="25"/>
                  </a:lnTo>
                  <a:lnTo>
                    <a:pt x="151" y="50"/>
                  </a:lnTo>
                  <a:lnTo>
                    <a:pt x="184" y="67"/>
                  </a:lnTo>
                  <a:lnTo>
                    <a:pt x="217" y="92"/>
                  </a:lnTo>
                  <a:lnTo>
                    <a:pt x="242" y="109"/>
                  </a:lnTo>
                  <a:lnTo>
                    <a:pt x="276" y="125"/>
                  </a:lnTo>
                  <a:lnTo>
                    <a:pt x="309" y="142"/>
                  </a:lnTo>
                  <a:lnTo>
                    <a:pt x="318" y="150"/>
                  </a:lnTo>
                  <a:lnTo>
                    <a:pt x="334" y="167"/>
                  </a:lnTo>
                  <a:lnTo>
                    <a:pt x="368" y="184"/>
                  </a:lnTo>
                  <a:lnTo>
                    <a:pt x="401" y="201"/>
                  </a:lnTo>
                  <a:lnTo>
                    <a:pt x="435" y="217"/>
                  </a:lnTo>
                  <a:lnTo>
                    <a:pt x="460" y="234"/>
                  </a:lnTo>
                  <a:lnTo>
                    <a:pt x="468" y="234"/>
                  </a:lnTo>
                  <a:lnTo>
                    <a:pt x="527" y="267"/>
                  </a:lnTo>
                  <a:lnTo>
                    <a:pt x="593" y="301"/>
                  </a:lnTo>
                  <a:lnTo>
                    <a:pt x="602" y="309"/>
                  </a:lnTo>
                  <a:lnTo>
                    <a:pt x="652" y="334"/>
                  </a:lnTo>
                  <a:lnTo>
                    <a:pt x="719" y="376"/>
                  </a:lnTo>
                  <a:lnTo>
                    <a:pt x="777" y="409"/>
                  </a:lnTo>
                  <a:lnTo>
                    <a:pt x="844" y="451"/>
                  </a:lnTo>
                  <a:lnTo>
                    <a:pt x="902" y="485"/>
                  </a:lnTo>
                  <a:lnTo>
                    <a:pt x="969" y="518"/>
                  </a:lnTo>
                  <a:lnTo>
                    <a:pt x="978" y="518"/>
                  </a:lnTo>
                  <a:lnTo>
                    <a:pt x="1028" y="551"/>
                  </a:lnTo>
                  <a:lnTo>
                    <a:pt x="1095" y="585"/>
                  </a:lnTo>
                  <a:lnTo>
                    <a:pt x="1161" y="618"/>
                  </a:lnTo>
                  <a:lnTo>
                    <a:pt x="1228" y="652"/>
                  </a:lnTo>
                  <a:lnTo>
                    <a:pt x="1295" y="685"/>
                  </a:lnTo>
                  <a:lnTo>
                    <a:pt x="1362" y="718"/>
                  </a:lnTo>
                  <a:lnTo>
                    <a:pt x="1429" y="744"/>
                  </a:lnTo>
                  <a:lnTo>
                    <a:pt x="1496" y="777"/>
                  </a:lnTo>
                  <a:lnTo>
                    <a:pt x="1496" y="777"/>
                  </a:lnTo>
                  <a:lnTo>
                    <a:pt x="1562" y="810"/>
                  </a:lnTo>
                  <a:lnTo>
                    <a:pt x="1629" y="835"/>
                  </a:lnTo>
                  <a:lnTo>
                    <a:pt x="1696" y="869"/>
                  </a:lnTo>
                  <a:lnTo>
                    <a:pt x="1763" y="894"/>
                  </a:lnTo>
                  <a:lnTo>
                    <a:pt x="1830" y="927"/>
                  </a:lnTo>
                  <a:lnTo>
                    <a:pt x="1897" y="961"/>
                  </a:lnTo>
                  <a:lnTo>
                    <a:pt x="2030" y="1019"/>
                  </a:lnTo>
                  <a:lnTo>
                    <a:pt x="2156" y="1069"/>
                  </a:lnTo>
                  <a:lnTo>
                    <a:pt x="2164" y="1069"/>
                  </a:lnTo>
                  <a:lnTo>
                    <a:pt x="2231" y="1211"/>
                  </a:lnTo>
                  <a:lnTo>
                    <a:pt x="2080" y="1270"/>
                  </a:lnTo>
                  <a:lnTo>
                    <a:pt x="2072" y="1270"/>
                  </a:lnTo>
                  <a:lnTo>
                    <a:pt x="1947" y="1220"/>
                  </a:lnTo>
                  <a:lnTo>
                    <a:pt x="1805" y="1170"/>
                  </a:lnTo>
                  <a:lnTo>
                    <a:pt x="1738" y="1136"/>
                  </a:lnTo>
                  <a:lnTo>
                    <a:pt x="1671" y="1111"/>
                  </a:lnTo>
                  <a:lnTo>
                    <a:pt x="1604" y="1086"/>
                  </a:lnTo>
                  <a:lnTo>
                    <a:pt x="1529" y="1053"/>
                  </a:lnTo>
                  <a:lnTo>
                    <a:pt x="1462" y="1028"/>
                  </a:lnTo>
                  <a:lnTo>
                    <a:pt x="1395" y="994"/>
                  </a:lnTo>
                  <a:lnTo>
                    <a:pt x="1395" y="994"/>
                  </a:lnTo>
                  <a:lnTo>
                    <a:pt x="1328" y="969"/>
                  </a:lnTo>
                  <a:lnTo>
                    <a:pt x="1253" y="936"/>
                  </a:lnTo>
                  <a:lnTo>
                    <a:pt x="1186" y="902"/>
                  </a:lnTo>
                  <a:lnTo>
                    <a:pt x="1120" y="869"/>
                  </a:lnTo>
                  <a:lnTo>
                    <a:pt x="1053" y="835"/>
                  </a:lnTo>
                  <a:lnTo>
                    <a:pt x="986" y="802"/>
                  </a:lnTo>
                  <a:lnTo>
                    <a:pt x="919" y="769"/>
                  </a:lnTo>
                  <a:lnTo>
                    <a:pt x="861" y="744"/>
                  </a:lnTo>
                  <a:lnTo>
                    <a:pt x="852" y="735"/>
                  </a:lnTo>
                  <a:lnTo>
                    <a:pt x="785" y="702"/>
                  </a:lnTo>
                  <a:lnTo>
                    <a:pt x="719" y="660"/>
                  </a:lnTo>
                  <a:lnTo>
                    <a:pt x="652" y="627"/>
                  </a:lnTo>
                  <a:lnTo>
                    <a:pt x="593" y="585"/>
                  </a:lnTo>
                  <a:lnTo>
                    <a:pt x="527" y="543"/>
                  </a:lnTo>
                  <a:lnTo>
                    <a:pt x="468" y="510"/>
                  </a:lnTo>
                  <a:lnTo>
                    <a:pt x="460" y="501"/>
                  </a:lnTo>
                  <a:lnTo>
                    <a:pt x="401" y="459"/>
                  </a:lnTo>
                  <a:lnTo>
                    <a:pt x="351" y="418"/>
                  </a:lnTo>
                  <a:lnTo>
                    <a:pt x="343" y="409"/>
                  </a:lnTo>
                  <a:lnTo>
                    <a:pt x="309" y="384"/>
                  </a:lnTo>
                  <a:lnTo>
                    <a:pt x="284" y="359"/>
                  </a:lnTo>
                  <a:lnTo>
                    <a:pt x="251" y="334"/>
                  </a:lnTo>
                  <a:lnTo>
                    <a:pt x="226" y="309"/>
                  </a:lnTo>
                  <a:lnTo>
                    <a:pt x="209" y="292"/>
                  </a:lnTo>
                  <a:lnTo>
                    <a:pt x="201" y="284"/>
                  </a:lnTo>
                  <a:lnTo>
                    <a:pt x="176" y="259"/>
                  </a:lnTo>
                  <a:lnTo>
                    <a:pt x="142" y="234"/>
                  </a:lnTo>
                  <a:lnTo>
                    <a:pt x="117" y="209"/>
                  </a:lnTo>
                  <a:lnTo>
                    <a:pt x="92" y="175"/>
                  </a:lnTo>
                  <a:lnTo>
                    <a:pt x="67" y="150"/>
                  </a:lnTo>
                  <a:lnTo>
                    <a:pt x="34" y="125"/>
                  </a:lnTo>
                  <a:lnTo>
                    <a:pt x="17" y="109"/>
                  </a:lnTo>
                  <a:lnTo>
                    <a:pt x="9" y="100"/>
                  </a:lnTo>
                  <a:lnTo>
                    <a:pt x="0" y="8"/>
                  </a:lnTo>
                  <a:lnTo>
                    <a:pt x="9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379;p14">
              <a:extLst>
                <a:ext uri="{FF2B5EF4-FFF2-40B4-BE49-F238E27FC236}">
                  <a16:creationId xmlns:a16="http://schemas.microsoft.com/office/drawing/2014/main" id="{CEFCCB53-0170-48D7-C440-3579CE8948C4}"/>
                </a:ext>
              </a:extLst>
            </p:cNvPr>
            <p:cNvSpPr/>
            <p:nvPr/>
          </p:nvSpPr>
          <p:spPr>
            <a:xfrm>
              <a:off x="7582660" y="3379371"/>
              <a:ext cx="47453" cy="41682"/>
            </a:xfrm>
            <a:custGeom>
              <a:avLst/>
              <a:gdLst/>
              <a:ahLst/>
              <a:cxnLst/>
              <a:rect l="l" t="t" r="r" b="b"/>
              <a:pathLst>
                <a:path w="962" h="845" extrusionOk="0">
                  <a:moveTo>
                    <a:pt x="93" y="1"/>
                  </a:moveTo>
                  <a:lnTo>
                    <a:pt x="235" y="93"/>
                  </a:lnTo>
                  <a:lnTo>
                    <a:pt x="268" y="118"/>
                  </a:lnTo>
                  <a:lnTo>
                    <a:pt x="301" y="135"/>
                  </a:lnTo>
                  <a:lnTo>
                    <a:pt x="352" y="176"/>
                  </a:lnTo>
                  <a:lnTo>
                    <a:pt x="385" y="193"/>
                  </a:lnTo>
                  <a:lnTo>
                    <a:pt x="402" y="201"/>
                  </a:lnTo>
                  <a:lnTo>
                    <a:pt x="444" y="235"/>
                  </a:lnTo>
                  <a:lnTo>
                    <a:pt x="485" y="260"/>
                  </a:lnTo>
                  <a:lnTo>
                    <a:pt x="485" y="260"/>
                  </a:lnTo>
                  <a:lnTo>
                    <a:pt x="519" y="285"/>
                  </a:lnTo>
                  <a:lnTo>
                    <a:pt x="552" y="318"/>
                  </a:lnTo>
                  <a:lnTo>
                    <a:pt x="594" y="344"/>
                  </a:lnTo>
                  <a:lnTo>
                    <a:pt x="611" y="360"/>
                  </a:lnTo>
                  <a:lnTo>
                    <a:pt x="636" y="377"/>
                  </a:lnTo>
                  <a:lnTo>
                    <a:pt x="686" y="410"/>
                  </a:lnTo>
                  <a:lnTo>
                    <a:pt x="761" y="477"/>
                  </a:lnTo>
                  <a:lnTo>
                    <a:pt x="794" y="502"/>
                  </a:lnTo>
                  <a:lnTo>
                    <a:pt x="936" y="619"/>
                  </a:lnTo>
                  <a:lnTo>
                    <a:pt x="961" y="828"/>
                  </a:lnTo>
                  <a:lnTo>
                    <a:pt x="753" y="845"/>
                  </a:lnTo>
                  <a:lnTo>
                    <a:pt x="602" y="736"/>
                  </a:lnTo>
                  <a:lnTo>
                    <a:pt x="577" y="711"/>
                  </a:lnTo>
                  <a:lnTo>
                    <a:pt x="494" y="644"/>
                  </a:lnTo>
                  <a:lnTo>
                    <a:pt x="452" y="611"/>
                  </a:lnTo>
                  <a:lnTo>
                    <a:pt x="427" y="586"/>
                  </a:lnTo>
                  <a:lnTo>
                    <a:pt x="410" y="577"/>
                  </a:lnTo>
                  <a:lnTo>
                    <a:pt x="368" y="536"/>
                  </a:lnTo>
                  <a:lnTo>
                    <a:pt x="335" y="502"/>
                  </a:lnTo>
                  <a:lnTo>
                    <a:pt x="301" y="477"/>
                  </a:lnTo>
                  <a:lnTo>
                    <a:pt x="301" y="477"/>
                  </a:lnTo>
                  <a:lnTo>
                    <a:pt x="268" y="435"/>
                  </a:lnTo>
                  <a:lnTo>
                    <a:pt x="226" y="394"/>
                  </a:lnTo>
                  <a:lnTo>
                    <a:pt x="210" y="377"/>
                  </a:lnTo>
                  <a:lnTo>
                    <a:pt x="193" y="344"/>
                  </a:lnTo>
                  <a:lnTo>
                    <a:pt x="151" y="293"/>
                  </a:lnTo>
                  <a:lnTo>
                    <a:pt x="126" y="268"/>
                  </a:lnTo>
                  <a:lnTo>
                    <a:pt x="109" y="235"/>
                  </a:lnTo>
                  <a:lnTo>
                    <a:pt x="1" y="93"/>
                  </a:lnTo>
                  <a:lnTo>
                    <a:pt x="1" y="93"/>
                  </a:lnTo>
                  <a:lnTo>
                    <a:pt x="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380;p14">
              <a:extLst>
                <a:ext uri="{FF2B5EF4-FFF2-40B4-BE49-F238E27FC236}">
                  <a16:creationId xmlns:a16="http://schemas.microsoft.com/office/drawing/2014/main" id="{2B89997C-7D08-E44C-AD83-6A3D6093F8CD}"/>
                </a:ext>
              </a:extLst>
            </p:cNvPr>
            <p:cNvSpPr/>
            <p:nvPr/>
          </p:nvSpPr>
          <p:spPr>
            <a:xfrm>
              <a:off x="9278786" y="3340649"/>
              <a:ext cx="28117" cy="66000"/>
            </a:xfrm>
            <a:custGeom>
              <a:avLst/>
              <a:gdLst/>
              <a:ahLst/>
              <a:cxnLst/>
              <a:rect l="l" t="t" r="r" b="b"/>
              <a:pathLst>
                <a:path w="570" h="1338" extrusionOk="0">
                  <a:moveTo>
                    <a:pt x="394" y="1"/>
                  </a:moveTo>
                  <a:lnTo>
                    <a:pt x="452" y="42"/>
                  </a:lnTo>
                  <a:lnTo>
                    <a:pt x="511" y="93"/>
                  </a:lnTo>
                  <a:lnTo>
                    <a:pt x="511" y="126"/>
                  </a:lnTo>
                  <a:lnTo>
                    <a:pt x="527" y="260"/>
                  </a:lnTo>
                  <a:lnTo>
                    <a:pt x="527" y="327"/>
                  </a:lnTo>
                  <a:lnTo>
                    <a:pt x="527" y="402"/>
                  </a:lnTo>
                  <a:lnTo>
                    <a:pt x="536" y="535"/>
                  </a:lnTo>
                  <a:lnTo>
                    <a:pt x="544" y="661"/>
                  </a:lnTo>
                  <a:lnTo>
                    <a:pt x="544" y="677"/>
                  </a:lnTo>
                  <a:lnTo>
                    <a:pt x="552" y="811"/>
                  </a:lnTo>
                  <a:lnTo>
                    <a:pt x="561" y="953"/>
                  </a:lnTo>
                  <a:lnTo>
                    <a:pt x="569" y="1087"/>
                  </a:lnTo>
                  <a:lnTo>
                    <a:pt x="569" y="1087"/>
                  </a:lnTo>
                  <a:lnTo>
                    <a:pt x="377" y="1337"/>
                  </a:lnTo>
                  <a:lnTo>
                    <a:pt x="126" y="1137"/>
                  </a:lnTo>
                  <a:lnTo>
                    <a:pt x="126" y="1137"/>
                  </a:lnTo>
                  <a:lnTo>
                    <a:pt x="101" y="1003"/>
                  </a:lnTo>
                  <a:lnTo>
                    <a:pt x="85" y="861"/>
                  </a:lnTo>
                  <a:lnTo>
                    <a:pt x="59" y="728"/>
                  </a:lnTo>
                  <a:lnTo>
                    <a:pt x="59" y="711"/>
                  </a:lnTo>
                  <a:lnTo>
                    <a:pt x="43" y="585"/>
                  </a:lnTo>
                  <a:lnTo>
                    <a:pt x="26" y="443"/>
                  </a:lnTo>
                  <a:lnTo>
                    <a:pt x="18" y="368"/>
                  </a:lnTo>
                  <a:lnTo>
                    <a:pt x="9" y="310"/>
                  </a:lnTo>
                  <a:lnTo>
                    <a:pt x="1" y="168"/>
                  </a:lnTo>
                  <a:lnTo>
                    <a:pt x="1" y="134"/>
                  </a:lnTo>
                  <a:lnTo>
                    <a:pt x="51" y="76"/>
                  </a:lnTo>
                  <a:lnTo>
                    <a:pt x="101" y="26"/>
                  </a:lnTo>
                  <a:lnTo>
                    <a:pt x="101" y="26"/>
                  </a:lnTo>
                  <a:lnTo>
                    <a:pt x="38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381;p14">
              <a:extLst>
                <a:ext uri="{FF2B5EF4-FFF2-40B4-BE49-F238E27FC236}">
                  <a16:creationId xmlns:a16="http://schemas.microsoft.com/office/drawing/2014/main" id="{21EBC0FD-F1F9-FD65-DAD1-BA38A52FEB18}"/>
                </a:ext>
              </a:extLst>
            </p:cNvPr>
            <p:cNvSpPr/>
            <p:nvPr/>
          </p:nvSpPr>
          <p:spPr>
            <a:xfrm>
              <a:off x="5872525" y="4731832"/>
              <a:ext cx="656500" cy="658177"/>
            </a:xfrm>
            <a:custGeom>
              <a:avLst/>
              <a:gdLst/>
              <a:ahLst/>
              <a:cxnLst/>
              <a:rect l="l" t="t" r="r" b="b"/>
              <a:pathLst>
                <a:path w="13309" h="13343" extrusionOk="0">
                  <a:moveTo>
                    <a:pt x="5773" y="2649"/>
                  </a:moveTo>
                  <a:cubicBezTo>
                    <a:pt x="5773" y="1989"/>
                    <a:pt x="5865" y="1354"/>
                    <a:pt x="6208" y="770"/>
                  </a:cubicBezTo>
                  <a:lnTo>
                    <a:pt x="6308" y="594"/>
                  </a:lnTo>
                  <a:cubicBezTo>
                    <a:pt x="6341" y="536"/>
                    <a:pt x="6366" y="511"/>
                    <a:pt x="6400" y="469"/>
                  </a:cubicBezTo>
                  <a:cubicBezTo>
                    <a:pt x="6433" y="427"/>
                    <a:pt x="6450" y="410"/>
                    <a:pt x="6466" y="385"/>
                  </a:cubicBezTo>
                  <a:cubicBezTo>
                    <a:pt x="6650" y="151"/>
                    <a:pt x="6934" y="9"/>
                    <a:pt x="7227" y="1"/>
                  </a:cubicBezTo>
                  <a:cubicBezTo>
                    <a:pt x="7444" y="1"/>
                    <a:pt x="7636" y="93"/>
                    <a:pt x="7770" y="260"/>
                  </a:cubicBezTo>
                  <a:cubicBezTo>
                    <a:pt x="7937" y="485"/>
                    <a:pt x="7937" y="786"/>
                    <a:pt x="7954" y="1054"/>
                  </a:cubicBezTo>
                  <a:cubicBezTo>
                    <a:pt x="8129" y="937"/>
                    <a:pt x="8321" y="828"/>
                    <a:pt x="8513" y="736"/>
                  </a:cubicBezTo>
                  <a:cubicBezTo>
                    <a:pt x="9223" y="419"/>
                    <a:pt x="10059" y="736"/>
                    <a:pt x="10376" y="1446"/>
                  </a:cubicBezTo>
                  <a:cubicBezTo>
                    <a:pt x="10827" y="2390"/>
                    <a:pt x="10426" y="3510"/>
                    <a:pt x="9758" y="4404"/>
                  </a:cubicBezTo>
                  <a:cubicBezTo>
                    <a:pt x="10142" y="4278"/>
                    <a:pt x="10543" y="4220"/>
                    <a:pt x="10953" y="4220"/>
                  </a:cubicBezTo>
                  <a:cubicBezTo>
                    <a:pt x="11905" y="4236"/>
                    <a:pt x="12907" y="4738"/>
                    <a:pt x="13083" y="5615"/>
                  </a:cubicBezTo>
                  <a:cubicBezTo>
                    <a:pt x="13308" y="6676"/>
                    <a:pt x="12398" y="7854"/>
                    <a:pt x="11262" y="7954"/>
                  </a:cubicBezTo>
                  <a:cubicBezTo>
                    <a:pt x="11370" y="8146"/>
                    <a:pt x="11462" y="8347"/>
                    <a:pt x="11529" y="8555"/>
                  </a:cubicBezTo>
                  <a:cubicBezTo>
                    <a:pt x="11638" y="9065"/>
                    <a:pt x="11295" y="9566"/>
                    <a:pt x="10769" y="9642"/>
                  </a:cubicBezTo>
                  <a:cubicBezTo>
                    <a:pt x="10234" y="9700"/>
                    <a:pt x="9716" y="9525"/>
                    <a:pt x="9207" y="9224"/>
                  </a:cubicBezTo>
                  <a:cubicBezTo>
                    <a:pt x="9683" y="10084"/>
                    <a:pt x="9883" y="11187"/>
                    <a:pt x="9349" y="12064"/>
                  </a:cubicBezTo>
                  <a:cubicBezTo>
                    <a:pt x="9332" y="12098"/>
                    <a:pt x="9307" y="12131"/>
                    <a:pt x="9282" y="12156"/>
                  </a:cubicBezTo>
                  <a:cubicBezTo>
                    <a:pt x="8872" y="12616"/>
                    <a:pt x="7970" y="12540"/>
                    <a:pt x="7477" y="12098"/>
                  </a:cubicBezTo>
                  <a:cubicBezTo>
                    <a:pt x="7310" y="11939"/>
                    <a:pt x="7060" y="11697"/>
                    <a:pt x="7060" y="11697"/>
                  </a:cubicBezTo>
                  <a:lnTo>
                    <a:pt x="7043" y="11763"/>
                  </a:lnTo>
                  <a:cubicBezTo>
                    <a:pt x="6851" y="12423"/>
                    <a:pt x="6458" y="13342"/>
                    <a:pt x="5539" y="12808"/>
                  </a:cubicBezTo>
                  <a:cubicBezTo>
                    <a:pt x="4913" y="12448"/>
                    <a:pt x="4787" y="11605"/>
                    <a:pt x="4796" y="10995"/>
                  </a:cubicBezTo>
                  <a:cubicBezTo>
                    <a:pt x="4796" y="10903"/>
                    <a:pt x="4796" y="10811"/>
                    <a:pt x="4804" y="10728"/>
                  </a:cubicBezTo>
                  <a:cubicBezTo>
                    <a:pt x="4746" y="10828"/>
                    <a:pt x="4679" y="10928"/>
                    <a:pt x="4612" y="11020"/>
                  </a:cubicBezTo>
                  <a:cubicBezTo>
                    <a:pt x="4228" y="11596"/>
                    <a:pt x="3576" y="12081"/>
                    <a:pt x="2891" y="11789"/>
                  </a:cubicBezTo>
                  <a:cubicBezTo>
                    <a:pt x="2690" y="11705"/>
                    <a:pt x="2523" y="11571"/>
                    <a:pt x="2381" y="11413"/>
                  </a:cubicBezTo>
                  <a:cubicBezTo>
                    <a:pt x="2273" y="11321"/>
                    <a:pt x="2181" y="11212"/>
                    <a:pt x="2106" y="11087"/>
                  </a:cubicBezTo>
                  <a:cubicBezTo>
                    <a:pt x="1805" y="10552"/>
                    <a:pt x="1880" y="9875"/>
                    <a:pt x="2147" y="9357"/>
                  </a:cubicBezTo>
                  <a:cubicBezTo>
                    <a:pt x="2147" y="9357"/>
                    <a:pt x="1437" y="9558"/>
                    <a:pt x="1070" y="9508"/>
                  </a:cubicBezTo>
                  <a:cubicBezTo>
                    <a:pt x="410" y="9408"/>
                    <a:pt x="0" y="8748"/>
                    <a:pt x="193" y="8121"/>
                  </a:cubicBezTo>
                  <a:cubicBezTo>
                    <a:pt x="502" y="7010"/>
                    <a:pt x="1705" y="6317"/>
                    <a:pt x="2782" y="6041"/>
                  </a:cubicBezTo>
                  <a:cubicBezTo>
                    <a:pt x="1905" y="5907"/>
                    <a:pt x="1112" y="5456"/>
                    <a:pt x="552" y="4763"/>
                  </a:cubicBezTo>
                  <a:cubicBezTo>
                    <a:pt x="193" y="4295"/>
                    <a:pt x="226" y="3510"/>
                    <a:pt x="786" y="3209"/>
                  </a:cubicBezTo>
                  <a:cubicBezTo>
                    <a:pt x="1137" y="3017"/>
                    <a:pt x="1571" y="3017"/>
                    <a:pt x="1980" y="3050"/>
                  </a:cubicBezTo>
                  <a:lnTo>
                    <a:pt x="2189" y="3075"/>
                  </a:lnTo>
                  <a:lnTo>
                    <a:pt x="2173" y="3008"/>
                  </a:lnTo>
                  <a:cubicBezTo>
                    <a:pt x="1914" y="2006"/>
                    <a:pt x="2081" y="870"/>
                    <a:pt x="2966" y="293"/>
                  </a:cubicBezTo>
                  <a:cubicBezTo>
                    <a:pt x="3125" y="193"/>
                    <a:pt x="3309" y="135"/>
                    <a:pt x="3492" y="126"/>
                  </a:cubicBezTo>
                  <a:cubicBezTo>
                    <a:pt x="4069" y="135"/>
                    <a:pt x="4520" y="619"/>
                    <a:pt x="4846" y="1029"/>
                  </a:cubicBezTo>
                  <a:cubicBezTo>
                    <a:pt x="5238" y="1521"/>
                    <a:pt x="5548" y="2064"/>
                    <a:pt x="5773" y="2649"/>
                  </a:cubicBezTo>
                  <a:close/>
                </a:path>
              </a:pathLst>
            </a:custGeom>
            <a:solidFill>
              <a:srgbClr val="1498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382;p14">
              <a:extLst>
                <a:ext uri="{FF2B5EF4-FFF2-40B4-BE49-F238E27FC236}">
                  <a16:creationId xmlns:a16="http://schemas.microsoft.com/office/drawing/2014/main" id="{7C858444-36C6-8354-22FE-F7A984E2E209}"/>
                </a:ext>
              </a:extLst>
            </p:cNvPr>
            <p:cNvSpPr/>
            <p:nvPr/>
          </p:nvSpPr>
          <p:spPr>
            <a:xfrm>
              <a:off x="5995301" y="4850958"/>
              <a:ext cx="384952" cy="434773"/>
            </a:xfrm>
            <a:custGeom>
              <a:avLst/>
              <a:gdLst/>
              <a:ahLst/>
              <a:cxnLst/>
              <a:rect l="l" t="t" r="r" b="b"/>
              <a:pathLst>
                <a:path w="7804" h="8814" extrusionOk="0">
                  <a:moveTo>
                    <a:pt x="948" y="1768"/>
                  </a:moveTo>
                  <a:cubicBezTo>
                    <a:pt x="864" y="1768"/>
                    <a:pt x="761" y="1796"/>
                    <a:pt x="761" y="1796"/>
                  </a:cubicBezTo>
                  <a:lnTo>
                    <a:pt x="770" y="1881"/>
                  </a:lnTo>
                  <a:lnTo>
                    <a:pt x="770" y="1881"/>
                  </a:lnTo>
                  <a:lnTo>
                    <a:pt x="1037" y="1788"/>
                  </a:lnTo>
                  <a:cubicBezTo>
                    <a:pt x="1017" y="1773"/>
                    <a:pt x="984" y="1768"/>
                    <a:pt x="948" y="1768"/>
                  </a:cubicBezTo>
                  <a:close/>
                  <a:moveTo>
                    <a:pt x="770" y="1881"/>
                  </a:moveTo>
                  <a:lnTo>
                    <a:pt x="1" y="2147"/>
                  </a:lnTo>
                  <a:cubicBezTo>
                    <a:pt x="444" y="2465"/>
                    <a:pt x="920" y="2740"/>
                    <a:pt x="1396" y="3033"/>
                  </a:cubicBezTo>
                  <a:lnTo>
                    <a:pt x="1847" y="3334"/>
                  </a:lnTo>
                  <a:cubicBezTo>
                    <a:pt x="2009" y="3309"/>
                    <a:pt x="2173" y="3297"/>
                    <a:pt x="2336" y="3297"/>
                  </a:cubicBezTo>
                  <a:cubicBezTo>
                    <a:pt x="2432" y="3297"/>
                    <a:pt x="2528" y="3301"/>
                    <a:pt x="2624" y="3309"/>
                  </a:cubicBezTo>
                  <a:lnTo>
                    <a:pt x="2624" y="3309"/>
                  </a:lnTo>
                  <a:cubicBezTo>
                    <a:pt x="2501" y="3238"/>
                    <a:pt x="2376" y="3172"/>
                    <a:pt x="2248" y="3108"/>
                  </a:cubicBezTo>
                  <a:lnTo>
                    <a:pt x="1881" y="2882"/>
                  </a:lnTo>
                  <a:cubicBezTo>
                    <a:pt x="1747" y="2799"/>
                    <a:pt x="1622" y="2715"/>
                    <a:pt x="1505" y="2623"/>
                  </a:cubicBezTo>
                  <a:cubicBezTo>
                    <a:pt x="1196" y="2398"/>
                    <a:pt x="786" y="2039"/>
                    <a:pt x="786" y="2039"/>
                  </a:cubicBezTo>
                  <a:lnTo>
                    <a:pt x="770" y="1881"/>
                  </a:lnTo>
                  <a:close/>
                  <a:moveTo>
                    <a:pt x="4111" y="3400"/>
                  </a:moveTo>
                  <a:lnTo>
                    <a:pt x="4103" y="3425"/>
                  </a:lnTo>
                  <a:lnTo>
                    <a:pt x="4094" y="3450"/>
                  </a:lnTo>
                  <a:cubicBezTo>
                    <a:pt x="4098" y="3443"/>
                    <a:pt x="4101" y="3437"/>
                    <a:pt x="4104" y="3432"/>
                  </a:cubicBezTo>
                  <a:lnTo>
                    <a:pt x="4104" y="3432"/>
                  </a:lnTo>
                  <a:cubicBezTo>
                    <a:pt x="4104" y="3432"/>
                    <a:pt x="4104" y="3432"/>
                    <a:pt x="4104" y="3432"/>
                  </a:cubicBezTo>
                  <a:cubicBezTo>
                    <a:pt x="4106" y="3432"/>
                    <a:pt x="4113" y="3419"/>
                    <a:pt x="4112" y="3419"/>
                  </a:cubicBezTo>
                  <a:lnTo>
                    <a:pt x="4112" y="3419"/>
                  </a:lnTo>
                  <a:cubicBezTo>
                    <a:pt x="4111" y="3419"/>
                    <a:pt x="4109" y="3422"/>
                    <a:pt x="4104" y="3432"/>
                  </a:cubicBezTo>
                  <a:lnTo>
                    <a:pt x="4104" y="3432"/>
                  </a:lnTo>
                  <a:cubicBezTo>
                    <a:pt x="4103" y="3430"/>
                    <a:pt x="4105" y="3422"/>
                    <a:pt x="4111" y="3400"/>
                  </a:cubicBezTo>
                  <a:close/>
                  <a:moveTo>
                    <a:pt x="2624" y="3309"/>
                  </a:moveTo>
                  <a:cubicBezTo>
                    <a:pt x="2728" y="3369"/>
                    <a:pt x="2831" y="3432"/>
                    <a:pt x="2933" y="3501"/>
                  </a:cubicBezTo>
                  <a:cubicBezTo>
                    <a:pt x="3067" y="3601"/>
                    <a:pt x="3217" y="3676"/>
                    <a:pt x="3384" y="3726"/>
                  </a:cubicBezTo>
                  <a:cubicBezTo>
                    <a:pt x="3384" y="3726"/>
                    <a:pt x="3403" y="3749"/>
                    <a:pt x="3414" y="3749"/>
                  </a:cubicBezTo>
                  <a:cubicBezTo>
                    <a:pt x="3431" y="3749"/>
                    <a:pt x="3431" y="3698"/>
                    <a:pt x="3326" y="3442"/>
                  </a:cubicBezTo>
                  <a:cubicBezTo>
                    <a:pt x="3095" y="3374"/>
                    <a:pt x="2860" y="3330"/>
                    <a:pt x="2624" y="3309"/>
                  </a:cubicBezTo>
                  <a:close/>
                  <a:moveTo>
                    <a:pt x="6843" y="3450"/>
                  </a:moveTo>
                  <a:cubicBezTo>
                    <a:pt x="6676" y="3450"/>
                    <a:pt x="6517" y="3459"/>
                    <a:pt x="6358" y="3476"/>
                  </a:cubicBezTo>
                  <a:cubicBezTo>
                    <a:pt x="5857" y="3534"/>
                    <a:pt x="5047" y="3467"/>
                    <a:pt x="4963" y="4069"/>
                  </a:cubicBezTo>
                  <a:lnTo>
                    <a:pt x="4966" y="4070"/>
                  </a:lnTo>
                  <a:lnTo>
                    <a:pt x="4966" y="4070"/>
                  </a:lnTo>
                  <a:cubicBezTo>
                    <a:pt x="4996" y="4059"/>
                    <a:pt x="5065" y="4038"/>
                    <a:pt x="5197" y="3994"/>
                  </a:cubicBezTo>
                  <a:cubicBezTo>
                    <a:pt x="5548" y="3877"/>
                    <a:pt x="5899" y="3801"/>
                    <a:pt x="6267" y="3751"/>
                  </a:cubicBezTo>
                  <a:cubicBezTo>
                    <a:pt x="6601" y="3701"/>
                    <a:pt x="7804" y="3651"/>
                    <a:pt x="7804" y="3651"/>
                  </a:cubicBezTo>
                  <a:lnTo>
                    <a:pt x="7745" y="3567"/>
                  </a:lnTo>
                  <a:cubicBezTo>
                    <a:pt x="7444" y="3501"/>
                    <a:pt x="7144" y="3467"/>
                    <a:pt x="6843" y="3450"/>
                  </a:cubicBezTo>
                  <a:close/>
                  <a:moveTo>
                    <a:pt x="4955" y="4069"/>
                  </a:moveTo>
                  <a:cubicBezTo>
                    <a:pt x="4953" y="4069"/>
                    <a:pt x="4950" y="4070"/>
                    <a:pt x="4949" y="4071"/>
                  </a:cubicBezTo>
                  <a:lnTo>
                    <a:pt x="4949" y="4071"/>
                  </a:lnTo>
                  <a:lnTo>
                    <a:pt x="4955" y="4069"/>
                  </a:lnTo>
                  <a:close/>
                  <a:moveTo>
                    <a:pt x="4946" y="4080"/>
                  </a:moveTo>
                  <a:lnTo>
                    <a:pt x="4946" y="4080"/>
                  </a:lnTo>
                  <a:cubicBezTo>
                    <a:pt x="4946" y="4081"/>
                    <a:pt x="4948" y="4081"/>
                    <a:pt x="4951" y="4081"/>
                  </a:cubicBezTo>
                  <a:lnTo>
                    <a:pt x="4951" y="4081"/>
                  </a:lnTo>
                  <a:cubicBezTo>
                    <a:pt x="4949" y="4081"/>
                    <a:pt x="4947" y="4080"/>
                    <a:pt x="4946" y="4080"/>
                  </a:cubicBezTo>
                  <a:close/>
                  <a:moveTo>
                    <a:pt x="1313" y="4102"/>
                  </a:moveTo>
                  <a:cubicBezTo>
                    <a:pt x="1312" y="4102"/>
                    <a:pt x="1312" y="4102"/>
                    <a:pt x="1312" y="4102"/>
                  </a:cubicBezTo>
                  <a:lnTo>
                    <a:pt x="1312" y="4102"/>
                  </a:lnTo>
                  <a:cubicBezTo>
                    <a:pt x="1312" y="4102"/>
                    <a:pt x="1313" y="4102"/>
                    <a:pt x="1313" y="4102"/>
                  </a:cubicBezTo>
                  <a:close/>
                  <a:moveTo>
                    <a:pt x="4987" y="4083"/>
                  </a:moveTo>
                  <a:lnTo>
                    <a:pt x="4993" y="4086"/>
                  </a:lnTo>
                  <a:lnTo>
                    <a:pt x="4993" y="4086"/>
                  </a:lnTo>
                  <a:cubicBezTo>
                    <a:pt x="4982" y="4085"/>
                    <a:pt x="4971" y="4085"/>
                    <a:pt x="4963" y="4085"/>
                  </a:cubicBezTo>
                  <a:cubicBezTo>
                    <a:pt x="4960" y="4128"/>
                    <a:pt x="4975" y="4141"/>
                    <a:pt x="4993" y="4141"/>
                  </a:cubicBezTo>
                  <a:cubicBezTo>
                    <a:pt x="5017" y="4141"/>
                    <a:pt x="5047" y="4119"/>
                    <a:pt x="5047" y="4119"/>
                  </a:cubicBezTo>
                  <a:cubicBezTo>
                    <a:pt x="5047" y="4110"/>
                    <a:pt x="5043" y="4104"/>
                    <a:pt x="5037" y="4099"/>
                  </a:cubicBezTo>
                  <a:lnTo>
                    <a:pt x="5037" y="4099"/>
                  </a:lnTo>
                  <a:cubicBezTo>
                    <a:pt x="5026" y="4089"/>
                    <a:pt x="5006" y="4085"/>
                    <a:pt x="4987" y="4083"/>
                  </a:cubicBezTo>
                  <a:close/>
                  <a:moveTo>
                    <a:pt x="4963" y="4069"/>
                  </a:moveTo>
                  <a:lnTo>
                    <a:pt x="4940" y="4077"/>
                  </a:lnTo>
                  <a:lnTo>
                    <a:pt x="4940" y="4077"/>
                  </a:lnTo>
                  <a:cubicBezTo>
                    <a:pt x="4939" y="4075"/>
                    <a:pt x="4942" y="4073"/>
                    <a:pt x="4949" y="4071"/>
                  </a:cubicBezTo>
                  <a:lnTo>
                    <a:pt x="4949" y="4071"/>
                  </a:lnTo>
                  <a:lnTo>
                    <a:pt x="3967" y="4411"/>
                  </a:lnTo>
                  <a:lnTo>
                    <a:pt x="3967" y="4411"/>
                  </a:lnTo>
                  <a:cubicBezTo>
                    <a:pt x="3967" y="4411"/>
                    <a:pt x="3967" y="4411"/>
                    <a:pt x="3967" y="4411"/>
                  </a:cubicBezTo>
                  <a:lnTo>
                    <a:pt x="3967" y="4411"/>
                  </a:lnTo>
                  <a:lnTo>
                    <a:pt x="4940" y="4077"/>
                  </a:lnTo>
                  <a:lnTo>
                    <a:pt x="4940" y="4077"/>
                  </a:lnTo>
                  <a:cubicBezTo>
                    <a:pt x="4941" y="4078"/>
                    <a:pt x="4943" y="4079"/>
                    <a:pt x="4946" y="4080"/>
                  </a:cubicBezTo>
                  <a:lnTo>
                    <a:pt x="4946" y="4080"/>
                  </a:lnTo>
                  <a:cubicBezTo>
                    <a:pt x="4946" y="4078"/>
                    <a:pt x="4951" y="4076"/>
                    <a:pt x="4963" y="4071"/>
                  </a:cubicBezTo>
                  <a:lnTo>
                    <a:pt x="4963" y="4071"/>
                  </a:lnTo>
                  <a:lnTo>
                    <a:pt x="4963" y="4082"/>
                  </a:lnTo>
                  <a:lnTo>
                    <a:pt x="4963" y="4082"/>
                  </a:lnTo>
                  <a:cubicBezTo>
                    <a:pt x="4958" y="4082"/>
                    <a:pt x="4954" y="4082"/>
                    <a:pt x="4951" y="4081"/>
                  </a:cubicBezTo>
                  <a:lnTo>
                    <a:pt x="4951" y="4081"/>
                  </a:lnTo>
                  <a:cubicBezTo>
                    <a:pt x="4954" y="4082"/>
                    <a:pt x="4958" y="4084"/>
                    <a:pt x="4963" y="4085"/>
                  </a:cubicBezTo>
                  <a:lnTo>
                    <a:pt x="4963" y="4082"/>
                  </a:lnTo>
                  <a:lnTo>
                    <a:pt x="4963" y="4082"/>
                  </a:lnTo>
                  <a:cubicBezTo>
                    <a:pt x="4970" y="4082"/>
                    <a:pt x="4978" y="4082"/>
                    <a:pt x="4987" y="4083"/>
                  </a:cubicBezTo>
                  <a:lnTo>
                    <a:pt x="4987" y="4083"/>
                  </a:lnTo>
                  <a:lnTo>
                    <a:pt x="4966" y="4070"/>
                  </a:lnTo>
                  <a:lnTo>
                    <a:pt x="4966" y="4070"/>
                  </a:lnTo>
                  <a:cubicBezTo>
                    <a:pt x="4965" y="4071"/>
                    <a:pt x="4964" y="4071"/>
                    <a:pt x="4963" y="4071"/>
                  </a:cubicBezTo>
                  <a:lnTo>
                    <a:pt x="4963" y="4071"/>
                  </a:lnTo>
                  <a:lnTo>
                    <a:pt x="4963" y="4069"/>
                  </a:lnTo>
                  <a:close/>
                  <a:moveTo>
                    <a:pt x="5966" y="4169"/>
                  </a:moveTo>
                  <a:lnTo>
                    <a:pt x="5891" y="4177"/>
                  </a:lnTo>
                  <a:cubicBezTo>
                    <a:pt x="5849" y="4177"/>
                    <a:pt x="5515" y="4227"/>
                    <a:pt x="5197" y="4286"/>
                  </a:cubicBezTo>
                  <a:cubicBezTo>
                    <a:pt x="4997" y="4336"/>
                    <a:pt x="5172" y="4378"/>
                    <a:pt x="5172" y="4378"/>
                  </a:cubicBezTo>
                  <a:lnTo>
                    <a:pt x="5231" y="4378"/>
                  </a:lnTo>
                  <a:cubicBezTo>
                    <a:pt x="5598" y="4366"/>
                    <a:pt x="5769" y="4361"/>
                    <a:pt x="5851" y="4361"/>
                  </a:cubicBezTo>
                  <a:cubicBezTo>
                    <a:pt x="6008" y="4361"/>
                    <a:pt x="5839" y="4381"/>
                    <a:pt x="6091" y="4420"/>
                  </a:cubicBezTo>
                  <a:cubicBezTo>
                    <a:pt x="6325" y="4453"/>
                    <a:pt x="6697" y="4461"/>
                    <a:pt x="7010" y="4461"/>
                  </a:cubicBezTo>
                  <a:cubicBezTo>
                    <a:pt x="7323" y="4461"/>
                    <a:pt x="7578" y="4453"/>
                    <a:pt x="7578" y="4453"/>
                  </a:cubicBezTo>
                  <a:lnTo>
                    <a:pt x="7503" y="4361"/>
                  </a:lnTo>
                  <a:cubicBezTo>
                    <a:pt x="7185" y="4319"/>
                    <a:pt x="6876" y="4261"/>
                    <a:pt x="6559" y="4211"/>
                  </a:cubicBezTo>
                  <a:cubicBezTo>
                    <a:pt x="6367" y="4186"/>
                    <a:pt x="6166" y="4169"/>
                    <a:pt x="5966" y="4169"/>
                  </a:cubicBezTo>
                  <a:close/>
                  <a:moveTo>
                    <a:pt x="1730" y="0"/>
                  </a:moveTo>
                  <a:lnTo>
                    <a:pt x="1739" y="192"/>
                  </a:lnTo>
                  <a:cubicBezTo>
                    <a:pt x="2248" y="811"/>
                    <a:pt x="2683" y="1671"/>
                    <a:pt x="3117" y="2481"/>
                  </a:cubicBezTo>
                  <a:cubicBezTo>
                    <a:pt x="3660" y="3526"/>
                    <a:pt x="3368" y="2941"/>
                    <a:pt x="3510" y="3425"/>
                  </a:cubicBezTo>
                  <a:cubicBezTo>
                    <a:pt x="3510" y="3425"/>
                    <a:pt x="3544" y="3466"/>
                    <a:pt x="3585" y="3494"/>
                  </a:cubicBezTo>
                  <a:lnTo>
                    <a:pt x="3585" y="3494"/>
                  </a:lnTo>
                  <a:cubicBezTo>
                    <a:pt x="3548" y="3574"/>
                    <a:pt x="3511" y="3654"/>
                    <a:pt x="3476" y="3735"/>
                  </a:cubicBezTo>
                  <a:cubicBezTo>
                    <a:pt x="3475" y="3755"/>
                    <a:pt x="3474" y="3773"/>
                    <a:pt x="3473" y="3790"/>
                  </a:cubicBezTo>
                  <a:lnTo>
                    <a:pt x="3473" y="3790"/>
                  </a:lnTo>
                  <a:cubicBezTo>
                    <a:pt x="3273" y="3759"/>
                    <a:pt x="3160" y="3743"/>
                    <a:pt x="3033" y="3726"/>
                  </a:cubicBezTo>
                  <a:cubicBezTo>
                    <a:pt x="2983" y="3718"/>
                    <a:pt x="2933" y="3718"/>
                    <a:pt x="2883" y="3718"/>
                  </a:cubicBezTo>
                  <a:lnTo>
                    <a:pt x="2875" y="3718"/>
                  </a:lnTo>
                  <a:cubicBezTo>
                    <a:pt x="2321" y="3718"/>
                    <a:pt x="1317" y="4102"/>
                    <a:pt x="1312" y="4102"/>
                  </a:cubicBezTo>
                  <a:cubicBezTo>
                    <a:pt x="1312" y="4102"/>
                    <a:pt x="1312" y="4102"/>
                    <a:pt x="1312" y="4102"/>
                  </a:cubicBezTo>
                  <a:lnTo>
                    <a:pt x="1312" y="4102"/>
                  </a:lnTo>
                  <a:cubicBezTo>
                    <a:pt x="836" y="4361"/>
                    <a:pt x="327" y="4896"/>
                    <a:pt x="327" y="4896"/>
                  </a:cubicBezTo>
                  <a:lnTo>
                    <a:pt x="452" y="4912"/>
                  </a:lnTo>
                  <a:cubicBezTo>
                    <a:pt x="845" y="4695"/>
                    <a:pt x="1254" y="4520"/>
                    <a:pt x="1688" y="4386"/>
                  </a:cubicBezTo>
                  <a:cubicBezTo>
                    <a:pt x="2115" y="4278"/>
                    <a:pt x="2557" y="4194"/>
                    <a:pt x="3000" y="4152"/>
                  </a:cubicBezTo>
                  <a:cubicBezTo>
                    <a:pt x="3493" y="4136"/>
                    <a:pt x="4195" y="4069"/>
                    <a:pt x="4195" y="4069"/>
                  </a:cubicBezTo>
                  <a:lnTo>
                    <a:pt x="3869" y="3851"/>
                  </a:lnTo>
                  <a:cubicBezTo>
                    <a:pt x="3787" y="3839"/>
                    <a:pt x="3715" y="3828"/>
                    <a:pt x="3650" y="3817"/>
                  </a:cubicBezTo>
                  <a:lnTo>
                    <a:pt x="3650" y="3817"/>
                  </a:lnTo>
                  <a:cubicBezTo>
                    <a:pt x="3665" y="3797"/>
                    <a:pt x="3682" y="3772"/>
                    <a:pt x="3702" y="3743"/>
                  </a:cubicBezTo>
                  <a:lnTo>
                    <a:pt x="3744" y="3693"/>
                  </a:lnTo>
                  <a:lnTo>
                    <a:pt x="3744" y="3693"/>
                  </a:lnTo>
                  <a:cubicBezTo>
                    <a:pt x="3743" y="3694"/>
                    <a:pt x="3742" y="3695"/>
                    <a:pt x="3742" y="3695"/>
                  </a:cubicBezTo>
                  <a:cubicBezTo>
                    <a:pt x="3744" y="3695"/>
                    <a:pt x="3875" y="3518"/>
                    <a:pt x="3969" y="3392"/>
                  </a:cubicBezTo>
                  <a:cubicBezTo>
                    <a:pt x="4103" y="3200"/>
                    <a:pt x="4362" y="2774"/>
                    <a:pt x="4362" y="2774"/>
                  </a:cubicBezTo>
                  <a:cubicBezTo>
                    <a:pt x="4704" y="2114"/>
                    <a:pt x="4955" y="1412"/>
                    <a:pt x="5105" y="685"/>
                  </a:cubicBezTo>
                  <a:lnTo>
                    <a:pt x="5030" y="552"/>
                  </a:lnTo>
                  <a:lnTo>
                    <a:pt x="4871" y="710"/>
                  </a:lnTo>
                  <a:cubicBezTo>
                    <a:pt x="4729" y="1195"/>
                    <a:pt x="4537" y="1671"/>
                    <a:pt x="4303" y="2122"/>
                  </a:cubicBezTo>
                  <a:cubicBezTo>
                    <a:pt x="4002" y="2707"/>
                    <a:pt x="3975" y="2752"/>
                    <a:pt x="3973" y="2752"/>
                  </a:cubicBezTo>
                  <a:cubicBezTo>
                    <a:pt x="3973" y="2752"/>
                    <a:pt x="3973" y="2750"/>
                    <a:pt x="3973" y="2750"/>
                  </a:cubicBezTo>
                  <a:lnTo>
                    <a:pt x="3973" y="2750"/>
                  </a:lnTo>
                  <a:cubicBezTo>
                    <a:pt x="3973" y="2750"/>
                    <a:pt x="3971" y="2754"/>
                    <a:pt x="3961" y="2774"/>
                  </a:cubicBezTo>
                  <a:cubicBezTo>
                    <a:pt x="3896" y="2886"/>
                    <a:pt x="3834" y="2999"/>
                    <a:pt x="3774" y="3112"/>
                  </a:cubicBezTo>
                  <a:lnTo>
                    <a:pt x="3774" y="3112"/>
                  </a:lnTo>
                  <a:cubicBezTo>
                    <a:pt x="3781" y="3062"/>
                    <a:pt x="3785" y="3024"/>
                    <a:pt x="3785" y="3016"/>
                  </a:cubicBezTo>
                  <a:cubicBezTo>
                    <a:pt x="3710" y="2649"/>
                    <a:pt x="3577" y="2306"/>
                    <a:pt x="3384" y="1989"/>
                  </a:cubicBezTo>
                  <a:cubicBezTo>
                    <a:pt x="3084" y="1446"/>
                    <a:pt x="2474" y="510"/>
                    <a:pt x="2474" y="510"/>
                  </a:cubicBezTo>
                  <a:cubicBezTo>
                    <a:pt x="2265" y="284"/>
                    <a:pt x="2014" y="109"/>
                    <a:pt x="1730" y="0"/>
                  </a:cubicBezTo>
                  <a:close/>
                  <a:moveTo>
                    <a:pt x="3893" y="4257"/>
                  </a:moveTo>
                  <a:cubicBezTo>
                    <a:pt x="3866" y="4257"/>
                    <a:pt x="3820" y="4301"/>
                    <a:pt x="3668" y="4361"/>
                  </a:cubicBezTo>
                  <a:cubicBezTo>
                    <a:pt x="3668" y="4361"/>
                    <a:pt x="3384" y="4511"/>
                    <a:pt x="3192" y="4620"/>
                  </a:cubicBezTo>
                  <a:cubicBezTo>
                    <a:pt x="2699" y="4912"/>
                    <a:pt x="1655" y="6391"/>
                    <a:pt x="1655" y="6391"/>
                  </a:cubicBezTo>
                  <a:cubicBezTo>
                    <a:pt x="1580" y="6617"/>
                    <a:pt x="1572" y="6851"/>
                    <a:pt x="1622" y="7076"/>
                  </a:cubicBezTo>
                  <a:lnTo>
                    <a:pt x="1789" y="6984"/>
                  </a:lnTo>
                  <a:cubicBezTo>
                    <a:pt x="1847" y="6884"/>
                    <a:pt x="1922" y="6767"/>
                    <a:pt x="1989" y="6675"/>
                  </a:cubicBezTo>
                  <a:cubicBezTo>
                    <a:pt x="2374" y="6074"/>
                    <a:pt x="2825" y="5522"/>
                    <a:pt x="3343" y="5038"/>
                  </a:cubicBezTo>
                  <a:cubicBezTo>
                    <a:pt x="4110" y="4342"/>
                    <a:pt x="3959" y="4580"/>
                    <a:pt x="3967" y="4411"/>
                  </a:cubicBezTo>
                  <a:lnTo>
                    <a:pt x="3967" y="4411"/>
                  </a:lnTo>
                  <a:lnTo>
                    <a:pt x="3919" y="4428"/>
                  </a:lnTo>
                  <a:lnTo>
                    <a:pt x="3919" y="4428"/>
                  </a:lnTo>
                  <a:lnTo>
                    <a:pt x="3967" y="4411"/>
                  </a:lnTo>
                  <a:lnTo>
                    <a:pt x="3967" y="4411"/>
                  </a:lnTo>
                  <a:cubicBezTo>
                    <a:pt x="3967" y="4404"/>
                    <a:pt x="3968" y="4395"/>
                    <a:pt x="3969" y="4386"/>
                  </a:cubicBezTo>
                  <a:lnTo>
                    <a:pt x="3969" y="4361"/>
                  </a:lnTo>
                  <a:cubicBezTo>
                    <a:pt x="3924" y="4286"/>
                    <a:pt x="3915" y="4257"/>
                    <a:pt x="3893" y="4257"/>
                  </a:cubicBezTo>
                  <a:close/>
                  <a:moveTo>
                    <a:pt x="4571" y="4501"/>
                  </a:moveTo>
                  <a:cubicBezTo>
                    <a:pt x="4467" y="4501"/>
                    <a:pt x="4420" y="4879"/>
                    <a:pt x="4420" y="4879"/>
                  </a:cubicBezTo>
                  <a:cubicBezTo>
                    <a:pt x="4378" y="5781"/>
                    <a:pt x="4479" y="5998"/>
                    <a:pt x="4637" y="6692"/>
                  </a:cubicBezTo>
                  <a:cubicBezTo>
                    <a:pt x="4738" y="7151"/>
                    <a:pt x="5297" y="7870"/>
                    <a:pt x="5297" y="7870"/>
                  </a:cubicBezTo>
                  <a:lnTo>
                    <a:pt x="5331" y="7736"/>
                  </a:lnTo>
                  <a:cubicBezTo>
                    <a:pt x="4947" y="6951"/>
                    <a:pt x="4938" y="6140"/>
                    <a:pt x="4754" y="5439"/>
                  </a:cubicBezTo>
                  <a:lnTo>
                    <a:pt x="4612" y="4587"/>
                  </a:lnTo>
                  <a:cubicBezTo>
                    <a:pt x="4612" y="4587"/>
                    <a:pt x="4612" y="4587"/>
                    <a:pt x="4611" y="4587"/>
                  </a:cubicBezTo>
                  <a:cubicBezTo>
                    <a:pt x="4605" y="4587"/>
                    <a:pt x="4612" y="4520"/>
                    <a:pt x="4612" y="4520"/>
                  </a:cubicBezTo>
                  <a:cubicBezTo>
                    <a:pt x="4598" y="4507"/>
                    <a:pt x="4584" y="4501"/>
                    <a:pt x="4571" y="4501"/>
                  </a:cubicBezTo>
                  <a:close/>
                  <a:moveTo>
                    <a:pt x="4309" y="4302"/>
                  </a:moveTo>
                  <a:cubicBezTo>
                    <a:pt x="4215" y="4302"/>
                    <a:pt x="4053" y="4436"/>
                    <a:pt x="4053" y="4436"/>
                  </a:cubicBezTo>
                  <a:cubicBezTo>
                    <a:pt x="3401" y="5397"/>
                    <a:pt x="3426" y="6600"/>
                    <a:pt x="3652" y="7703"/>
                  </a:cubicBezTo>
                  <a:cubicBezTo>
                    <a:pt x="3660" y="7770"/>
                    <a:pt x="3777" y="8221"/>
                    <a:pt x="3877" y="8555"/>
                  </a:cubicBezTo>
                  <a:cubicBezTo>
                    <a:pt x="3911" y="8655"/>
                    <a:pt x="3977" y="8747"/>
                    <a:pt x="4069" y="8814"/>
                  </a:cubicBezTo>
                  <a:lnTo>
                    <a:pt x="4145" y="8680"/>
                  </a:lnTo>
                  <a:cubicBezTo>
                    <a:pt x="4120" y="8471"/>
                    <a:pt x="4094" y="8254"/>
                    <a:pt x="4078" y="8037"/>
                  </a:cubicBezTo>
                  <a:cubicBezTo>
                    <a:pt x="4036" y="7369"/>
                    <a:pt x="4069" y="8020"/>
                    <a:pt x="4036" y="7343"/>
                  </a:cubicBezTo>
                  <a:cubicBezTo>
                    <a:pt x="4003" y="6709"/>
                    <a:pt x="4178" y="5355"/>
                    <a:pt x="4178" y="5355"/>
                  </a:cubicBezTo>
                  <a:cubicBezTo>
                    <a:pt x="4287" y="4729"/>
                    <a:pt x="4370" y="4353"/>
                    <a:pt x="4370" y="4353"/>
                  </a:cubicBezTo>
                  <a:cubicBezTo>
                    <a:pt x="4362" y="4316"/>
                    <a:pt x="4339" y="4302"/>
                    <a:pt x="4309" y="430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383;p14">
              <a:extLst>
                <a:ext uri="{FF2B5EF4-FFF2-40B4-BE49-F238E27FC236}">
                  <a16:creationId xmlns:a16="http://schemas.microsoft.com/office/drawing/2014/main" id="{895CD84F-105F-2A1B-8466-99FAD44A0D66}"/>
                </a:ext>
              </a:extLst>
            </p:cNvPr>
            <p:cNvSpPr/>
            <p:nvPr/>
          </p:nvSpPr>
          <p:spPr>
            <a:xfrm>
              <a:off x="6114821" y="4983649"/>
              <a:ext cx="159180" cy="135552"/>
            </a:xfrm>
            <a:custGeom>
              <a:avLst/>
              <a:gdLst/>
              <a:ahLst/>
              <a:cxnLst/>
              <a:rect l="l" t="t" r="r" b="b"/>
              <a:pathLst>
                <a:path w="3227" h="2748" extrusionOk="0">
                  <a:moveTo>
                    <a:pt x="1872" y="0"/>
                  </a:moveTo>
                  <a:cubicBezTo>
                    <a:pt x="1496" y="0"/>
                    <a:pt x="1128" y="117"/>
                    <a:pt x="819" y="343"/>
                  </a:cubicBezTo>
                  <a:cubicBezTo>
                    <a:pt x="1" y="928"/>
                    <a:pt x="118" y="1980"/>
                    <a:pt x="953" y="2532"/>
                  </a:cubicBezTo>
                  <a:cubicBezTo>
                    <a:pt x="1176" y="2682"/>
                    <a:pt x="1414" y="2747"/>
                    <a:pt x="1649" y="2747"/>
                  </a:cubicBezTo>
                  <a:cubicBezTo>
                    <a:pt x="2458" y="2747"/>
                    <a:pt x="3226" y="1963"/>
                    <a:pt x="3200" y="1153"/>
                  </a:cubicBezTo>
                  <a:cubicBezTo>
                    <a:pt x="3184" y="460"/>
                    <a:pt x="2524" y="9"/>
                    <a:pt x="187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384;p14">
              <a:extLst>
                <a:ext uri="{FF2B5EF4-FFF2-40B4-BE49-F238E27FC236}">
                  <a16:creationId xmlns:a16="http://schemas.microsoft.com/office/drawing/2014/main" id="{B308FC0D-1A18-2143-30C5-BEB95EEBF094}"/>
                </a:ext>
              </a:extLst>
            </p:cNvPr>
            <p:cNvSpPr/>
            <p:nvPr/>
          </p:nvSpPr>
          <p:spPr>
            <a:xfrm>
              <a:off x="7009030" y="4489536"/>
              <a:ext cx="651567" cy="663504"/>
            </a:xfrm>
            <a:custGeom>
              <a:avLst/>
              <a:gdLst/>
              <a:ahLst/>
              <a:cxnLst/>
              <a:rect l="l" t="t" r="r" b="b"/>
              <a:pathLst>
                <a:path w="13209" h="13451" extrusionOk="0">
                  <a:moveTo>
                    <a:pt x="10201" y="5155"/>
                  </a:moveTo>
                  <a:cubicBezTo>
                    <a:pt x="10836" y="4996"/>
                    <a:pt x="11479" y="4938"/>
                    <a:pt x="12131" y="5122"/>
                  </a:cubicBezTo>
                  <a:cubicBezTo>
                    <a:pt x="12198" y="5139"/>
                    <a:pt x="12265" y="5164"/>
                    <a:pt x="12323" y="5189"/>
                  </a:cubicBezTo>
                  <a:cubicBezTo>
                    <a:pt x="12390" y="5214"/>
                    <a:pt x="12423" y="5222"/>
                    <a:pt x="12473" y="5247"/>
                  </a:cubicBezTo>
                  <a:cubicBezTo>
                    <a:pt x="12515" y="5264"/>
                    <a:pt x="12540" y="5281"/>
                    <a:pt x="12565" y="5289"/>
                  </a:cubicBezTo>
                  <a:cubicBezTo>
                    <a:pt x="12841" y="5414"/>
                    <a:pt x="13042" y="5648"/>
                    <a:pt x="13125" y="5941"/>
                  </a:cubicBezTo>
                  <a:cubicBezTo>
                    <a:pt x="13175" y="6141"/>
                    <a:pt x="13133" y="6358"/>
                    <a:pt x="13000" y="6525"/>
                  </a:cubicBezTo>
                  <a:cubicBezTo>
                    <a:pt x="12824" y="6734"/>
                    <a:pt x="12540" y="6818"/>
                    <a:pt x="12281" y="6893"/>
                  </a:cubicBezTo>
                  <a:cubicBezTo>
                    <a:pt x="12440" y="7035"/>
                    <a:pt x="12590" y="7194"/>
                    <a:pt x="12724" y="7361"/>
                  </a:cubicBezTo>
                  <a:cubicBezTo>
                    <a:pt x="13209" y="7971"/>
                    <a:pt x="13108" y="8864"/>
                    <a:pt x="12490" y="9341"/>
                  </a:cubicBezTo>
                  <a:cubicBezTo>
                    <a:pt x="11680" y="10009"/>
                    <a:pt x="10502" y="9900"/>
                    <a:pt x="9466" y="9458"/>
                  </a:cubicBezTo>
                  <a:cubicBezTo>
                    <a:pt x="9675" y="9800"/>
                    <a:pt x="9834" y="10176"/>
                    <a:pt x="9934" y="10569"/>
                  </a:cubicBezTo>
                  <a:cubicBezTo>
                    <a:pt x="10143" y="11496"/>
                    <a:pt x="9900" y="12599"/>
                    <a:pt x="9098" y="12983"/>
                  </a:cubicBezTo>
                  <a:cubicBezTo>
                    <a:pt x="8121" y="13451"/>
                    <a:pt x="6759" y="12849"/>
                    <a:pt x="6383" y="11772"/>
                  </a:cubicBezTo>
                  <a:cubicBezTo>
                    <a:pt x="6233" y="11930"/>
                    <a:pt x="6058" y="12064"/>
                    <a:pt x="5865" y="12181"/>
                  </a:cubicBezTo>
                  <a:cubicBezTo>
                    <a:pt x="5398" y="12415"/>
                    <a:pt x="4830" y="12198"/>
                    <a:pt x="4637" y="11705"/>
                  </a:cubicBezTo>
                  <a:cubicBezTo>
                    <a:pt x="4445" y="11195"/>
                    <a:pt x="4495" y="10652"/>
                    <a:pt x="4662" y="10092"/>
                  </a:cubicBezTo>
                  <a:cubicBezTo>
                    <a:pt x="3936" y="10761"/>
                    <a:pt x="2916" y="11229"/>
                    <a:pt x="1939" y="10920"/>
                  </a:cubicBezTo>
                  <a:cubicBezTo>
                    <a:pt x="1897" y="10903"/>
                    <a:pt x="1864" y="10886"/>
                    <a:pt x="1830" y="10869"/>
                  </a:cubicBezTo>
                  <a:cubicBezTo>
                    <a:pt x="1287" y="10585"/>
                    <a:pt x="1145" y="9691"/>
                    <a:pt x="1455" y="9107"/>
                  </a:cubicBezTo>
                  <a:cubicBezTo>
                    <a:pt x="1563" y="8898"/>
                    <a:pt x="1739" y="8614"/>
                    <a:pt x="1739" y="8614"/>
                  </a:cubicBezTo>
                  <a:lnTo>
                    <a:pt x="1672" y="8614"/>
                  </a:lnTo>
                  <a:cubicBezTo>
                    <a:pt x="978" y="8580"/>
                    <a:pt x="1" y="8430"/>
                    <a:pt x="293" y="7411"/>
                  </a:cubicBezTo>
                  <a:cubicBezTo>
                    <a:pt x="494" y="6709"/>
                    <a:pt x="1279" y="6383"/>
                    <a:pt x="1881" y="6241"/>
                  </a:cubicBezTo>
                  <a:cubicBezTo>
                    <a:pt x="1964" y="6225"/>
                    <a:pt x="2048" y="6208"/>
                    <a:pt x="2140" y="6191"/>
                  </a:cubicBezTo>
                  <a:cubicBezTo>
                    <a:pt x="2023" y="6149"/>
                    <a:pt x="1914" y="6116"/>
                    <a:pt x="1805" y="6074"/>
                  </a:cubicBezTo>
                  <a:cubicBezTo>
                    <a:pt x="1154" y="5840"/>
                    <a:pt x="527" y="5331"/>
                    <a:pt x="644" y="4587"/>
                  </a:cubicBezTo>
                  <a:cubicBezTo>
                    <a:pt x="678" y="4378"/>
                    <a:pt x="761" y="4178"/>
                    <a:pt x="886" y="4002"/>
                  </a:cubicBezTo>
                  <a:cubicBezTo>
                    <a:pt x="945" y="3877"/>
                    <a:pt x="1028" y="3760"/>
                    <a:pt x="1137" y="3660"/>
                  </a:cubicBezTo>
                  <a:cubicBezTo>
                    <a:pt x="1580" y="3234"/>
                    <a:pt x="2257" y="3134"/>
                    <a:pt x="2825" y="3276"/>
                  </a:cubicBezTo>
                  <a:cubicBezTo>
                    <a:pt x="2825" y="3276"/>
                    <a:pt x="2449" y="2632"/>
                    <a:pt x="2415" y="2265"/>
                  </a:cubicBezTo>
                  <a:cubicBezTo>
                    <a:pt x="2348" y="1605"/>
                    <a:pt x="2891" y="1045"/>
                    <a:pt x="3551" y="1087"/>
                  </a:cubicBezTo>
                  <a:cubicBezTo>
                    <a:pt x="4713" y="1112"/>
                    <a:pt x="5665" y="2106"/>
                    <a:pt x="6191" y="3092"/>
                  </a:cubicBezTo>
                  <a:cubicBezTo>
                    <a:pt x="6108" y="2206"/>
                    <a:pt x="6358" y="1321"/>
                    <a:pt x="6893" y="619"/>
                  </a:cubicBezTo>
                  <a:cubicBezTo>
                    <a:pt x="7261" y="151"/>
                    <a:pt x="8029" y="1"/>
                    <a:pt x="8455" y="469"/>
                  </a:cubicBezTo>
                  <a:cubicBezTo>
                    <a:pt x="8723" y="761"/>
                    <a:pt x="8831" y="1179"/>
                    <a:pt x="8898" y="1588"/>
                  </a:cubicBezTo>
                  <a:lnTo>
                    <a:pt x="8931" y="1797"/>
                  </a:lnTo>
                  <a:lnTo>
                    <a:pt x="8982" y="1763"/>
                  </a:lnTo>
                  <a:cubicBezTo>
                    <a:pt x="9900" y="1271"/>
                    <a:pt x="11045" y="1162"/>
                    <a:pt x="11814" y="1880"/>
                  </a:cubicBezTo>
                  <a:cubicBezTo>
                    <a:pt x="11947" y="2006"/>
                    <a:pt x="12047" y="2173"/>
                    <a:pt x="12098" y="2348"/>
                  </a:cubicBezTo>
                  <a:cubicBezTo>
                    <a:pt x="12231" y="2908"/>
                    <a:pt x="11872" y="3468"/>
                    <a:pt x="11555" y="3885"/>
                  </a:cubicBezTo>
                  <a:cubicBezTo>
                    <a:pt x="11170" y="4378"/>
                    <a:pt x="10711" y="4804"/>
                    <a:pt x="10201" y="5155"/>
                  </a:cubicBezTo>
                  <a:close/>
                </a:path>
              </a:pathLst>
            </a:custGeom>
            <a:solidFill>
              <a:srgbClr val="F7A9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385;p14">
              <a:extLst>
                <a:ext uri="{FF2B5EF4-FFF2-40B4-BE49-F238E27FC236}">
                  <a16:creationId xmlns:a16="http://schemas.microsoft.com/office/drawing/2014/main" id="{70998E54-D575-9100-7492-610649763D74}"/>
                </a:ext>
              </a:extLst>
            </p:cNvPr>
            <p:cNvSpPr/>
            <p:nvPr/>
          </p:nvSpPr>
          <p:spPr>
            <a:xfrm>
              <a:off x="7110842" y="4642007"/>
              <a:ext cx="436450" cy="359006"/>
            </a:xfrm>
            <a:custGeom>
              <a:avLst/>
              <a:gdLst/>
              <a:ahLst/>
              <a:cxnLst/>
              <a:rect l="l" t="t" r="r" b="b"/>
              <a:pathLst>
                <a:path w="8848" h="7278" extrusionOk="0">
                  <a:moveTo>
                    <a:pt x="6015" y="1"/>
                  </a:moveTo>
                  <a:lnTo>
                    <a:pt x="5781" y="84"/>
                  </a:lnTo>
                  <a:cubicBezTo>
                    <a:pt x="5781" y="84"/>
                    <a:pt x="5531" y="569"/>
                    <a:pt x="5389" y="920"/>
                  </a:cubicBezTo>
                  <a:cubicBezTo>
                    <a:pt x="5330" y="1062"/>
                    <a:pt x="5280" y="1204"/>
                    <a:pt x="5230" y="1354"/>
                  </a:cubicBezTo>
                  <a:cubicBezTo>
                    <a:pt x="5188" y="1488"/>
                    <a:pt x="5146" y="1621"/>
                    <a:pt x="5105" y="1763"/>
                  </a:cubicBezTo>
                  <a:cubicBezTo>
                    <a:pt x="5046" y="2014"/>
                    <a:pt x="4971" y="2273"/>
                    <a:pt x="4887" y="2524"/>
                  </a:cubicBezTo>
                  <a:cubicBezTo>
                    <a:pt x="4821" y="2674"/>
                    <a:pt x="4779" y="2841"/>
                    <a:pt x="4779" y="3017"/>
                  </a:cubicBezTo>
                  <a:cubicBezTo>
                    <a:pt x="4779" y="3017"/>
                    <a:pt x="4749" y="3058"/>
                    <a:pt x="4773" y="3058"/>
                  </a:cubicBezTo>
                  <a:cubicBezTo>
                    <a:pt x="4795" y="3058"/>
                    <a:pt x="4862" y="3023"/>
                    <a:pt x="5038" y="2891"/>
                  </a:cubicBezTo>
                  <a:cubicBezTo>
                    <a:pt x="5172" y="2716"/>
                    <a:pt x="5280" y="2540"/>
                    <a:pt x="5372" y="2348"/>
                  </a:cubicBezTo>
                  <a:lnTo>
                    <a:pt x="5564" y="1839"/>
                  </a:lnTo>
                  <a:cubicBezTo>
                    <a:pt x="5731" y="1312"/>
                    <a:pt x="5873" y="778"/>
                    <a:pt x="6082" y="268"/>
                  </a:cubicBezTo>
                  <a:cubicBezTo>
                    <a:pt x="6116" y="193"/>
                    <a:pt x="6015" y="1"/>
                    <a:pt x="6015" y="1"/>
                  </a:cubicBezTo>
                  <a:close/>
                  <a:moveTo>
                    <a:pt x="7987" y="502"/>
                  </a:moveTo>
                  <a:lnTo>
                    <a:pt x="7795" y="560"/>
                  </a:lnTo>
                  <a:cubicBezTo>
                    <a:pt x="7319" y="1204"/>
                    <a:pt x="6592" y="1839"/>
                    <a:pt x="5915" y="2449"/>
                  </a:cubicBezTo>
                  <a:cubicBezTo>
                    <a:pt x="5029" y="3225"/>
                    <a:pt x="5531" y="2808"/>
                    <a:pt x="5096" y="3058"/>
                  </a:cubicBezTo>
                  <a:cubicBezTo>
                    <a:pt x="5096" y="3058"/>
                    <a:pt x="4971" y="3234"/>
                    <a:pt x="5071" y="3259"/>
                  </a:cubicBezTo>
                  <a:cubicBezTo>
                    <a:pt x="5074" y="3260"/>
                    <a:pt x="5076" y="3261"/>
                    <a:pt x="5079" y="3261"/>
                  </a:cubicBezTo>
                  <a:cubicBezTo>
                    <a:pt x="5097" y="3261"/>
                    <a:pt x="5121" y="3242"/>
                    <a:pt x="5121" y="3242"/>
                  </a:cubicBezTo>
                  <a:lnTo>
                    <a:pt x="5172" y="3276"/>
                  </a:lnTo>
                  <a:cubicBezTo>
                    <a:pt x="5172" y="3276"/>
                    <a:pt x="5531" y="3242"/>
                    <a:pt x="5556" y="3234"/>
                  </a:cubicBezTo>
                  <a:cubicBezTo>
                    <a:pt x="5890" y="3067"/>
                    <a:pt x="6199" y="2850"/>
                    <a:pt x="6458" y="2591"/>
                  </a:cubicBezTo>
                  <a:cubicBezTo>
                    <a:pt x="6909" y="2164"/>
                    <a:pt x="7678" y="1346"/>
                    <a:pt x="7678" y="1346"/>
                  </a:cubicBezTo>
                  <a:cubicBezTo>
                    <a:pt x="7836" y="1095"/>
                    <a:pt x="7945" y="803"/>
                    <a:pt x="7987" y="502"/>
                  </a:cubicBezTo>
                  <a:close/>
                  <a:moveTo>
                    <a:pt x="5213" y="3635"/>
                  </a:moveTo>
                  <a:cubicBezTo>
                    <a:pt x="5220" y="3637"/>
                    <a:pt x="5225" y="3638"/>
                    <a:pt x="5229" y="3639"/>
                  </a:cubicBezTo>
                  <a:lnTo>
                    <a:pt x="5229" y="3639"/>
                  </a:lnTo>
                  <a:cubicBezTo>
                    <a:pt x="5229" y="3637"/>
                    <a:pt x="5237" y="3635"/>
                    <a:pt x="5263" y="3635"/>
                  </a:cubicBezTo>
                  <a:close/>
                  <a:moveTo>
                    <a:pt x="5229" y="3639"/>
                  </a:moveTo>
                  <a:cubicBezTo>
                    <a:pt x="5230" y="3642"/>
                    <a:pt x="5244" y="3646"/>
                    <a:pt x="5247" y="3646"/>
                  </a:cubicBezTo>
                  <a:cubicBezTo>
                    <a:pt x="5249" y="3646"/>
                    <a:pt x="5246" y="3644"/>
                    <a:pt x="5229" y="3639"/>
                  </a:cubicBezTo>
                  <a:close/>
                  <a:moveTo>
                    <a:pt x="1674" y="1961"/>
                  </a:moveTo>
                  <a:cubicBezTo>
                    <a:pt x="1472" y="1961"/>
                    <a:pt x="1277" y="2010"/>
                    <a:pt x="1095" y="2098"/>
                  </a:cubicBezTo>
                  <a:lnTo>
                    <a:pt x="1220" y="2240"/>
                  </a:lnTo>
                  <a:cubicBezTo>
                    <a:pt x="1345" y="2273"/>
                    <a:pt x="1462" y="2315"/>
                    <a:pt x="1571" y="2357"/>
                  </a:cubicBezTo>
                  <a:cubicBezTo>
                    <a:pt x="2248" y="2582"/>
                    <a:pt x="2891" y="2900"/>
                    <a:pt x="3492" y="3284"/>
                  </a:cubicBezTo>
                  <a:cubicBezTo>
                    <a:pt x="4094" y="3685"/>
                    <a:pt x="4142" y="3763"/>
                    <a:pt x="4172" y="3763"/>
                  </a:cubicBezTo>
                  <a:cubicBezTo>
                    <a:pt x="4187" y="3763"/>
                    <a:pt x="4197" y="3743"/>
                    <a:pt x="4269" y="3735"/>
                  </a:cubicBezTo>
                  <a:cubicBezTo>
                    <a:pt x="4286" y="3735"/>
                    <a:pt x="4294" y="3727"/>
                    <a:pt x="4303" y="3718"/>
                  </a:cubicBezTo>
                  <a:cubicBezTo>
                    <a:pt x="4436" y="3585"/>
                    <a:pt x="4395" y="3668"/>
                    <a:pt x="4228" y="3426"/>
                  </a:cubicBezTo>
                  <a:cubicBezTo>
                    <a:pt x="4228" y="3426"/>
                    <a:pt x="4010" y="3192"/>
                    <a:pt x="3860" y="3025"/>
                  </a:cubicBezTo>
                  <a:cubicBezTo>
                    <a:pt x="3459" y="2616"/>
                    <a:pt x="1763" y="1964"/>
                    <a:pt x="1763" y="1964"/>
                  </a:cubicBezTo>
                  <a:cubicBezTo>
                    <a:pt x="1733" y="1962"/>
                    <a:pt x="1704" y="1961"/>
                    <a:pt x="1674" y="1961"/>
                  </a:cubicBezTo>
                  <a:close/>
                  <a:moveTo>
                    <a:pt x="2899" y="318"/>
                  </a:moveTo>
                  <a:lnTo>
                    <a:pt x="2908" y="444"/>
                  </a:lnTo>
                  <a:cubicBezTo>
                    <a:pt x="3217" y="769"/>
                    <a:pt x="3484" y="1129"/>
                    <a:pt x="3718" y="1513"/>
                  </a:cubicBezTo>
                  <a:cubicBezTo>
                    <a:pt x="3935" y="1905"/>
                    <a:pt x="4111" y="2306"/>
                    <a:pt x="4261" y="2724"/>
                  </a:cubicBezTo>
                  <a:cubicBezTo>
                    <a:pt x="4403" y="3209"/>
                    <a:pt x="4629" y="3877"/>
                    <a:pt x="4629" y="3877"/>
                  </a:cubicBezTo>
                  <a:lnTo>
                    <a:pt x="4771" y="3501"/>
                  </a:lnTo>
                  <a:cubicBezTo>
                    <a:pt x="4729" y="3025"/>
                    <a:pt x="4712" y="2858"/>
                    <a:pt x="4679" y="2666"/>
                  </a:cubicBezTo>
                  <a:cubicBezTo>
                    <a:pt x="4679" y="2616"/>
                    <a:pt x="4662" y="2565"/>
                    <a:pt x="4654" y="2515"/>
                  </a:cubicBezTo>
                  <a:cubicBezTo>
                    <a:pt x="4520" y="1972"/>
                    <a:pt x="3893" y="1078"/>
                    <a:pt x="3893" y="1078"/>
                  </a:cubicBezTo>
                  <a:cubicBezTo>
                    <a:pt x="3534" y="686"/>
                    <a:pt x="2899" y="318"/>
                    <a:pt x="2899" y="318"/>
                  </a:cubicBezTo>
                  <a:close/>
                  <a:moveTo>
                    <a:pt x="4808" y="4629"/>
                  </a:moveTo>
                  <a:cubicBezTo>
                    <a:pt x="4809" y="4632"/>
                    <a:pt x="4809" y="4636"/>
                    <a:pt x="4810" y="4640"/>
                  </a:cubicBezTo>
                  <a:lnTo>
                    <a:pt x="4810" y="4640"/>
                  </a:lnTo>
                  <a:lnTo>
                    <a:pt x="4812" y="4629"/>
                  </a:lnTo>
                  <a:close/>
                  <a:moveTo>
                    <a:pt x="4804" y="4629"/>
                  </a:moveTo>
                  <a:cubicBezTo>
                    <a:pt x="4704" y="4646"/>
                    <a:pt x="4796" y="4721"/>
                    <a:pt x="4796" y="4721"/>
                  </a:cubicBezTo>
                  <a:cubicBezTo>
                    <a:pt x="4824" y="4711"/>
                    <a:pt x="4817" y="4668"/>
                    <a:pt x="4810" y="4640"/>
                  </a:cubicBezTo>
                  <a:lnTo>
                    <a:pt x="4810" y="4640"/>
                  </a:lnTo>
                  <a:lnTo>
                    <a:pt x="4809" y="4648"/>
                  </a:lnTo>
                  <a:lnTo>
                    <a:pt x="4809" y="4648"/>
                  </a:lnTo>
                  <a:cubicBezTo>
                    <a:pt x="4807" y="4641"/>
                    <a:pt x="4806" y="4634"/>
                    <a:pt x="4804" y="4629"/>
                  </a:cubicBezTo>
                  <a:close/>
                  <a:moveTo>
                    <a:pt x="5389" y="4027"/>
                  </a:moveTo>
                  <a:cubicBezTo>
                    <a:pt x="4963" y="4103"/>
                    <a:pt x="5263" y="4119"/>
                    <a:pt x="5263" y="4119"/>
                  </a:cubicBezTo>
                  <a:cubicBezTo>
                    <a:pt x="5263" y="4119"/>
                    <a:pt x="5121" y="4136"/>
                    <a:pt x="5430" y="4245"/>
                  </a:cubicBezTo>
                  <a:lnTo>
                    <a:pt x="5489" y="4270"/>
                  </a:lnTo>
                  <a:cubicBezTo>
                    <a:pt x="5488" y="4269"/>
                    <a:pt x="5487" y="4269"/>
                    <a:pt x="5487" y="4269"/>
                  </a:cubicBezTo>
                  <a:lnTo>
                    <a:pt x="5487" y="4269"/>
                  </a:lnTo>
                  <a:cubicBezTo>
                    <a:pt x="5482" y="4269"/>
                    <a:pt x="5688" y="4356"/>
                    <a:pt x="5840" y="4420"/>
                  </a:cubicBezTo>
                  <a:cubicBezTo>
                    <a:pt x="6057" y="4504"/>
                    <a:pt x="6533" y="4654"/>
                    <a:pt x="6533" y="4654"/>
                  </a:cubicBezTo>
                  <a:cubicBezTo>
                    <a:pt x="7169" y="4800"/>
                    <a:pt x="7811" y="4876"/>
                    <a:pt x="8459" y="4876"/>
                  </a:cubicBezTo>
                  <a:cubicBezTo>
                    <a:pt x="8552" y="4876"/>
                    <a:pt x="8645" y="4874"/>
                    <a:pt x="8739" y="4871"/>
                  </a:cubicBezTo>
                  <a:lnTo>
                    <a:pt x="8847" y="4763"/>
                  </a:lnTo>
                  <a:lnTo>
                    <a:pt x="8655" y="4646"/>
                  </a:lnTo>
                  <a:cubicBezTo>
                    <a:pt x="8146" y="4629"/>
                    <a:pt x="7644" y="4554"/>
                    <a:pt x="7151" y="4437"/>
                  </a:cubicBezTo>
                  <a:cubicBezTo>
                    <a:pt x="6199" y="4220"/>
                    <a:pt x="6550" y="4286"/>
                    <a:pt x="6433" y="4261"/>
                  </a:cubicBezTo>
                  <a:cubicBezTo>
                    <a:pt x="6082" y="4161"/>
                    <a:pt x="5740" y="4086"/>
                    <a:pt x="5389" y="4027"/>
                  </a:cubicBezTo>
                  <a:close/>
                  <a:moveTo>
                    <a:pt x="3182" y="3644"/>
                  </a:moveTo>
                  <a:cubicBezTo>
                    <a:pt x="2424" y="3644"/>
                    <a:pt x="1664" y="3895"/>
                    <a:pt x="969" y="4220"/>
                  </a:cubicBezTo>
                  <a:cubicBezTo>
                    <a:pt x="911" y="4253"/>
                    <a:pt x="502" y="4462"/>
                    <a:pt x="209" y="4654"/>
                  </a:cubicBezTo>
                  <a:cubicBezTo>
                    <a:pt x="117" y="4712"/>
                    <a:pt x="42" y="4796"/>
                    <a:pt x="0" y="4896"/>
                  </a:cubicBezTo>
                  <a:lnTo>
                    <a:pt x="142" y="4938"/>
                  </a:lnTo>
                  <a:cubicBezTo>
                    <a:pt x="343" y="4863"/>
                    <a:pt x="543" y="4788"/>
                    <a:pt x="752" y="4721"/>
                  </a:cubicBezTo>
                  <a:cubicBezTo>
                    <a:pt x="1395" y="4520"/>
                    <a:pt x="769" y="4712"/>
                    <a:pt x="1421" y="4512"/>
                  </a:cubicBezTo>
                  <a:cubicBezTo>
                    <a:pt x="2022" y="4328"/>
                    <a:pt x="3384" y="4169"/>
                    <a:pt x="3384" y="4169"/>
                  </a:cubicBezTo>
                  <a:cubicBezTo>
                    <a:pt x="4010" y="4128"/>
                    <a:pt x="4403" y="4111"/>
                    <a:pt x="4403" y="4111"/>
                  </a:cubicBezTo>
                  <a:cubicBezTo>
                    <a:pt x="4537" y="4052"/>
                    <a:pt x="4244" y="3835"/>
                    <a:pt x="4236" y="3827"/>
                  </a:cubicBezTo>
                  <a:cubicBezTo>
                    <a:pt x="3890" y="3699"/>
                    <a:pt x="3536" y="3644"/>
                    <a:pt x="3182" y="3644"/>
                  </a:cubicBezTo>
                  <a:close/>
                  <a:moveTo>
                    <a:pt x="4080" y="4276"/>
                  </a:moveTo>
                  <a:cubicBezTo>
                    <a:pt x="3987" y="4276"/>
                    <a:pt x="3902" y="4286"/>
                    <a:pt x="3902" y="4286"/>
                  </a:cubicBezTo>
                  <a:cubicBezTo>
                    <a:pt x="3016" y="4470"/>
                    <a:pt x="2832" y="4621"/>
                    <a:pt x="2197" y="4938"/>
                  </a:cubicBezTo>
                  <a:cubicBezTo>
                    <a:pt x="1771" y="5147"/>
                    <a:pt x="1220" y="5865"/>
                    <a:pt x="1220" y="5865"/>
                  </a:cubicBezTo>
                  <a:lnTo>
                    <a:pt x="1354" y="5865"/>
                  </a:lnTo>
                  <a:cubicBezTo>
                    <a:pt x="2022" y="5306"/>
                    <a:pt x="2799" y="5105"/>
                    <a:pt x="3442" y="4754"/>
                  </a:cubicBezTo>
                  <a:lnTo>
                    <a:pt x="4236" y="4412"/>
                  </a:lnTo>
                  <a:cubicBezTo>
                    <a:pt x="4219" y="4403"/>
                    <a:pt x="4303" y="4395"/>
                    <a:pt x="4294" y="4387"/>
                  </a:cubicBezTo>
                  <a:cubicBezTo>
                    <a:pt x="4342" y="4295"/>
                    <a:pt x="4205" y="4276"/>
                    <a:pt x="4080" y="4276"/>
                  </a:cubicBezTo>
                  <a:close/>
                  <a:moveTo>
                    <a:pt x="4611" y="4831"/>
                  </a:moveTo>
                  <a:cubicBezTo>
                    <a:pt x="4587" y="4831"/>
                    <a:pt x="4587" y="4913"/>
                    <a:pt x="4587" y="4913"/>
                  </a:cubicBezTo>
                  <a:cubicBezTo>
                    <a:pt x="4587" y="4913"/>
                    <a:pt x="4576" y="4887"/>
                    <a:pt x="4574" y="4887"/>
                  </a:cubicBezTo>
                  <a:lnTo>
                    <a:pt x="4574" y="4887"/>
                  </a:lnTo>
                  <a:cubicBezTo>
                    <a:pt x="4573" y="4887"/>
                    <a:pt x="4577" y="4904"/>
                    <a:pt x="4595" y="4963"/>
                  </a:cubicBezTo>
                  <a:cubicBezTo>
                    <a:pt x="4879" y="5999"/>
                    <a:pt x="4720" y="5423"/>
                    <a:pt x="4762" y="5807"/>
                  </a:cubicBezTo>
                  <a:cubicBezTo>
                    <a:pt x="4812" y="6283"/>
                    <a:pt x="5088" y="7260"/>
                    <a:pt x="5088" y="7260"/>
                  </a:cubicBezTo>
                  <a:lnTo>
                    <a:pt x="5155" y="7160"/>
                  </a:lnTo>
                  <a:cubicBezTo>
                    <a:pt x="5121" y="6843"/>
                    <a:pt x="5105" y="6525"/>
                    <a:pt x="5071" y="6216"/>
                  </a:cubicBezTo>
                  <a:cubicBezTo>
                    <a:pt x="5046" y="6016"/>
                    <a:pt x="5013" y="5815"/>
                    <a:pt x="4971" y="5623"/>
                  </a:cubicBezTo>
                  <a:cubicBezTo>
                    <a:pt x="4963" y="5598"/>
                    <a:pt x="4954" y="5581"/>
                    <a:pt x="4954" y="5556"/>
                  </a:cubicBezTo>
                  <a:cubicBezTo>
                    <a:pt x="4938" y="5514"/>
                    <a:pt x="4812" y="5205"/>
                    <a:pt x="4670" y="4913"/>
                  </a:cubicBezTo>
                  <a:cubicBezTo>
                    <a:pt x="4642" y="4852"/>
                    <a:pt x="4624" y="4831"/>
                    <a:pt x="4611" y="4831"/>
                  </a:cubicBezTo>
                  <a:close/>
                  <a:moveTo>
                    <a:pt x="4807" y="4609"/>
                  </a:moveTo>
                  <a:cubicBezTo>
                    <a:pt x="4804" y="4609"/>
                    <a:pt x="4804" y="4615"/>
                    <a:pt x="4804" y="4629"/>
                  </a:cubicBezTo>
                  <a:lnTo>
                    <a:pt x="4808" y="4629"/>
                  </a:lnTo>
                  <a:cubicBezTo>
                    <a:pt x="4806" y="4621"/>
                    <a:pt x="4805" y="4615"/>
                    <a:pt x="4807" y="4615"/>
                  </a:cubicBezTo>
                  <a:lnTo>
                    <a:pt x="4807" y="4615"/>
                  </a:lnTo>
                  <a:cubicBezTo>
                    <a:pt x="4812" y="4615"/>
                    <a:pt x="4844" y="4666"/>
                    <a:pt x="4954" y="4838"/>
                  </a:cubicBezTo>
                  <a:cubicBezTo>
                    <a:pt x="5146" y="5147"/>
                    <a:pt x="5305" y="5473"/>
                    <a:pt x="5439" y="5815"/>
                  </a:cubicBezTo>
                  <a:cubicBezTo>
                    <a:pt x="5573" y="6133"/>
                    <a:pt x="5915" y="7277"/>
                    <a:pt x="5915" y="7277"/>
                  </a:cubicBezTo>
                  <a:lnTo>
                    <a:pt x="5982" y="7202"/>
                  </a:lnTo>
                  <a:cubicBezTo>
                    <a:pt x="5974" y="6893"/>
                    <a:pt x="5940" y="6592"/>
                    <a:pt x="5882" y="6291"/>
                  </a:cubicBezTo>
                  <a:cubicBezTo>
                    <a:pt x="5840" y="6141"/>
                    <a:pt x="5790" y="5982"/>
                    <a:pt x="5731" y="5832"/>
                  </a:cubicBezTo>
                  <a:cubicBezTo>
                    <a:pt x="5554" y="5380"/>
                    <a:pt x="5431" y="4618"/>
                    <a:pt x="4882" y="4618"/>
                  </a:cubicBezTo>
                  <a:cubicBezTo>
                    <a:pt x="4862" y="4618"/>
                    <a:pt x="4842" y="4619"/>
                    <a:pt x="4821" y="4621"/>
                  </a:cubicBezTo>
                  <a:cubicBezTo>
                    <a:pt x="4813" y="4613"/>
                    <a:pt x="4809" y="4609"/>
                    <a:pt x="4807" y="460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386;p14">
              <a:extLst>
                <a:ext uri="{FF2B5EF4-FFF2-40B4-BE49-F238E27FC236}">
                  <a16:creationId xmlns:a16="http://schemas.microsoft.com/office/drawing/2014/main" id="{8DD978BC-5373-EDD5-48E4-33E47755C4C7}"/>
                </a:ext>
              </a:extLst>
            </p:cNvPr>
            <p:cNvSpPr/>
            <p:nvPr/>
          </p:nvSpPr>
          <p:spPr>
            <a:xfrm>
              <a:off x="7256161" y="4759012"/>
              <a:ext cx="157601" cy="142606"/>
            </a:xfrm>
            <a:custGeom>
              <a:avLst/>
              <a:gdLst/>
              <a:ahLst/>
              <a:cxnLst/>
              <a:rect l="l" t="t" r="r" b="b"/>
              <a:pathLst>
                <a:path w="3195" h="2891" extrusionOk="0">
                  <a:moveTo>
                    <a:pt x="1627" y="0"/>
                  </a:moveTo>
                  <a:cubicBezTo>
                    <a:pt x="1089" y="0"/>
                    <a:pt x="587" y="373"/>
                    <a:pt x="363" y="987"/>
                  </a:cubicBezTo>
                  <a:cubicBezTo>
                    <a:pt x="1" y="1984"/>
                    <a:pt x="965" y="2890"/>
                    <a:pt x="1891" y="2890"/>
                  </a:cubicBezTo>
                  <a:cubicBezTo>
                    <a:pt x="2013" y="2890"/>
                    <a:pt x="2134" y="2875"/>
                    <a:pt x="2251" y="2842"/>
                  </a:cubicBezTo>
                  <a:cubicBezTo>
                    <a:pt x="2927" y="2650"/>
                    <a:pt x="3195" y="1898"/>
                    <a:pt x="3053" y="1271"/>
                  </a:cubicBezTo>
                  <a:cubicBezTo>
                    <a:pt x="2961" y="904"/>
                    <a:pt x="2752" y="578"/>
                    <a:pt x="2468" y="327"/>
                  </a:cubicBezTo>
                  <a:cubicBezTo>
                    <a:pt x="2201" y="103"/>
                    <a:pt x="1909" y="0"/>
                    <a:pt x="16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387;p14">
              <a:extLst>
                <a:ext uri="{FF2B5EF4-FFF2-40B4-BE49-F238E27FC236}">
                  <a16:creationId xmlns:a16="http://schemas.microsoft.com/office/drawing/2014/main" id="{F4703FFF-87DD-CF8B-CC00-0912157C4C21}"/>
                </a:ext>
              </a:extLst>
            </p:cNvPr>
            <p:cNvSpPr/>
            <p:nvPr/>
          </p:nvSpPr>
          <p:spPr>
            <a:xfrm>
              <a:off x="8680443" y="3934059"/>
              <a:ext cx="651962" cy="663504"/>
            </a:xfrm>
            <a:custGeom>
              <a:avLst/>
              <a:gdLst/>
              <a:ahLst/>
              <a:cxnLst/>
              <a:rect l="l" t="t" r="r" b="b"/>
              <a:pathLst>
                <a:path w="13217" h="13451" extrusionOk="0">
                  <a:moveTo>
                    <a:pt x="10201" y="5155"/>
                  </a:moveTo>
                  <a:cubicBezTo>
                    <a:pt x="10844" y="4996"/>
                    <a:pt x="11479" y="4938"/>
                    <a:pt x="12139" y="5122"/>
                  </a:cubicBezTo>
                  <a:cubicBezTo>
                    <a:pt x="12198" y="5147"/>
                    <a:pt x="12265" y="5163"/>
                    <a:pt x="12331" y="5188"/>
                  </a:cubicBezTo>
                  <a:cubicBezTo>
                    <a:pt x="12390" y="5213"/>
                    <a:pt x="12432" y="5222"/>
                    <a:pt x="12473" y="5247"/>
                  </a:cubicBezTo>
                  <a:cubicBezTo>
                    <a:pt x="12524" y="5264"/>
                    <a:pt x="12540" y="5280"/>
                    <a:pt x="12574" y="5289"/>
                  </a:cubicBezTo>
                  <a:cubicBezTo>
                    <a:pt x="12841" y="5414"/>
                    <a:pt x="13042" y="5648"/>
                    <a:pt x="13125" y="5940"/>
                  </a:cubicBezTo>
                  <a:cubicBezTo>
                    <a:pt x="13184" y="6141"/>
                    <a:pt x="13133" y="6358"/>
                    <a:pt x="13008" y="6525"/>
                  </a:cubicBezTo>
                  <a:cubicBezTo>
                    <a:pt x="12824" y="6734"/>
                    <a:pt x="12540" y="6817"/>
                    <a:pt x="12290" y="6893"/>
                  </a:cubicBezTo>
                  <a:cubicBezTo>
                    <a:pt x="12440" y="7035"/>
                    <a:pt x="12590" y="7193"/>
                    <a:pt x="12732" y="7360"/>
                  </a:cubicBezTo>
                  <a:cubicBezTo>
                    <a:pt x="13217" y="7970"/>
                    <a:pt x="13108" y="8864"/>
                    <a:pt x="12490" y="9340"/>
                  </a:cubicBezTo>
                  <a:cubicBezTo>
                    <a:pt x="11688" y="10009"/>
                    <a:pt x="10510" y="9900"/>
                    <a:pt x="9474" y="9457"/>
                  </a:cubicBezTo>
                  <a:cubicBezTo>
                    <a:pt x="9683" y="9800"/>
                    <a:pt x="9842" y="10176"/>
                    <a:pt x="9942" y="10568"/>
                  </a:cubicBezTo>
                  <a:cubicBezTo>
                    <a:pt x="10151" y="11496"/>
                    <a:pt x="9900" y="12598"/>
                    <a:pt x="9107" y="12983"/>
                  </a:cubicBezTo>
                  <a:cubicBezTo>
                    <a:pt x="8129" y="13451"/>
                    <a:pt x="6768" y="12849"/>
                    <a:pt x="6392" y="11771"/>
                  </a:cubicBezTo>
                  <a:cubicBezTo>
                    <a:pt x="6233" y="11930"/>
                    <a:pt x="6058" y="12064"/>
                    <a:pt x="5865" y="12181"/>
                  </a:cubicBezTo>
                  <a:cubicBezTo>
                    <a:pt x="5398" y="12415"/>
                    <a:pt x="4830" y="12197"/>
                    <a:pt x="4637" y="11713"/>
                  </a:cubicBezTo>
                  <a:cubicBezTo>
                    <a:pt x="4445" y="11203"/>
                    <a:pt x="4495" y="10660"/>
                    <a:pt x="4671" y="10092"/>
                  </a:cubicBezTo>
                  <a:cubicBezTo>
                    <a:pt x="3944" y="10769"/>
                    <a:pt x="2916" y="11228"/>
                    <a:pt x="1939" y="10919"/>
                  </a:cubicBezTo>
                  <a:cubicBezTo>
                    <a:pt x="1906" y="10911"/>
                    <a:pt x="1872" y="10894"/>
                    <a:pt x="1839" y="10877"/>
                  </a:cubicBezTo>
                  <a:cubicBezTo>
                    <a:pt x="1287" y="10593"/>
                    <a:pt x="1145" y="9700"/>
                    <a:pt x="1455" y="9115"/>
                  </a:cubicBezTo>
                  <a:cubicBezTo>
                    <a:pt x="1571" y="8906"/>
                    <a:pt x="1747" y="8614"/>
                    <a:pt x="1747" y="8614"/>
                  </a:cubicBezTo>
                  <a:lnTo>
                    <a:pt x="1680" y="8614"/>
                  </a:lnTo>
                  <a:cubicBezTo>
                    <a:pt x="987" y="8588"/>
                    <a:pt x="1" y="8430"/>
                    <a:pt x="293" y="7411"/>
                  </a:cubicBezTo>
                  <a:cubicBezTo>
                    <a:pt x="494" y="6717"/>
                    <a:pt x="1287" y="6391"/>
                    <a:pt x="1881" y="6249"/>
                  </a:cubicBezTo>
                  <a:cubicBezTo>
                    <a:pt x="1964" y="6224"/>
                    <a:pt x="2056" y="6208"/>
                    <a:pt x="2140" y="6191"/>
                  </a:cubicBezTo>
                  <a:cubicBezTo>
                    <a:pt x="2031" y="6157"/>
                    <a:pt x="1914" y="6116"/>
                    <a:pt x="1805" y="6082"/>
                  </a:cubicBezTo>
                  <a:cubicBezTo>
                    <a:pt x="1154" y="5848"/>
                    <a:pt x="527" y="5330"/>
                    <a:pt x="644" y="4587"/>
                  </a:cubicBezTo>
                  <a:cubicBezTo>
                    <a:pt x="686" y="4378"/>
                    <a:pt x="769" y="4178"/>
                    <a:pt x="895" y="4010"/>
                  </a:cubicBezTo>
                  <a:cubicBezTo>
                    <a:pt x="953" y="3877"/>
                    <a:pt x="1037" y="3760"/>
                    <a:pt x="1137" y="3660"/>
                  </a:cubicBezTo>
                  <a:cubicBezTo>
                    <a:pt x="1580" y="3242"/>
                    <a:pt x="2256" y="3142"/>
                    <a:pt x="2825" y="3284"/>
                  </a:cubicBezTo>
                  <a:cubicBezTo>
                    <a:pt x="2825" y="3284"/>
                    <a:pt x="2457" y="2640"/>
                    <a:pt x="2424" y="2264"/>
                  </a:cubicBezTo>
                  <a:cubicBezTo>
                    <a:pt x="2357" y="1613"/>
                    <a:pt x="2891" y="1053"/>
                    <a:pt x="3551" y="1087"/>
                  </a:cubicBezTo>
                  <a:cubicBezTo>
                    <a:pt x="4713" y="1120"/>
                    <a:pt x="5665" y="2114"/>
                    <a:pt x="6191" y="3100"/>
                  </a:cubicBezTo>
                  <a:cubicBezTo>
                    <a:pt x="6108" y="2206"/>
                    <a:pt x="6367" y="1329"/>
                    <a:pt x="6901" y="619"/>
                  </a:cubicBezTo>
                  <a:cubicBezTo>
                    <a:pt x="7269" y="159"/>
                    <a:pt x="8037" y="1"/>
                    <a:pt x="8464" y="468"/>
                  </a:cubicBezTo>
                  <a:cubicBezTo>
                    <a:pt x="8731" y="761"/>
                    <a:pt x="8839" y="1187"/>
                    <a:pt x="8906" y="1588"/>
                  </a:cubicBezTo>
                  <a:lnTo>
                    <a:pt x="8940" y="1797"/>
                  </a:lnTo>
                  <a:lnTo>
                    <a:pt x="8990" y="1772"/>
                  </a:lnTo>
                  <a:cubicBezTo>
                    <a:pt x="9909" y="1270"/>
                    <a:pt x="11053" y="1162"/>
                    <a:pt x="11822" y="1880"/>
                  </a:cubicBezTo>
                  <a:cubicBezTo>
                    <a:pt x="11956" y="2006"/>
                    <a:pt x="12056" y="2173"/>
                    <a:pt x="12106" y="2348"/>
                  </a:cubicBezTo>
                  <a:cubicBezTo>
                    <a:pt x="12240" y="2908"/>
                    <a:pt x="11880" y="3467"/>
                    <a:pt x="11555" y="3885"/>
                  </a:cubicBezTo>
                  <a:cubicBezTo>
                    <a:pt x="11179" y="4378"/>
                    <a:pt x="10719" y="4804"/>
                    <a:pt x="10201" y="5155"/>
                  </a:cubicBezTo>
                  <a:close/>
                </a:path>
              </a:pathLst>
            </a:custGeom>
            <a:solidFill>
              <a:srgbClr val="F7A9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388;p14">
              <a:extLst>
                <a:ext uri="{FF2B5EF4-FFF2-40B4-BE49-F238E27FC236}">
                  <a16:creationId xmlns:a16="http://schemas.microsoft.com/office/drawing/2014/main" id="{6F17CAE3-39E1-6D06-6734-0BA7B632D8E0}"/>
                </a:ext>
              </a:extLst>
            </p:cNvPr>
            <p:cNvSpPr/>
            <p:nvPr/>
          </p:nvSpPr>
          <p:spPr>
            <a:xfrm>
              <a:off x="8782255" y="4041198"/>
              <a:ext cx="437239" cy="404288"/>
            </a:xfrm>
            <a:custGeom>
              <a:avLst/>
              <a:gdLst/>
              <a:ahLst/>
              <a:cxnLst/>
              <a:rect l="l" t="t" r="r" b="b"/>
              <a:pathLst>
                <a:path w="8864" h="8196" extrusionOk="0">
                  <a:moveTo>
                    <a:pt x="7995" y="1421"/>
                  </a:moveTo>
                  <a:lnTo>
                    <a:pt x="7803" y="1479"/>
                  </a:lnTo>
                  <a:cubicBezTo>
                    <a:pt x="7327" y="2123"/>
                    <a:pt x="6600" y="2757"/>
                    <a:pt x="5923" y="3367"/>
                  </a:cubicBezTo>
                  <a:cubicBezTo>
                    <a:pt x="5046" y="4144"/>
                    <a:pt x="5539" y="3726"/>
                    <a:pt x="5105" y="3977"/>
                  </a:cubicBezTo>
                  <a:cubicBezTo>
                    <a:pt x="5105" y="3977"/>
                    <a:pt x="4979" y="4153"/>
                    <a:pt x="5080" y="4178"/>
                  </a:cubicBezTo>
                  <a:cubicBezTo>
                    <a:pt x="5082" y="4179"/>
                    <a:pt x="5085" y="4179"/>
                    <a:pt x="5088" y="4179"/>
                  </a:cubicBezTo>
                  <a:cubicBezTo>
                    <a:pt x="5105" y="4179"/>
                    <a:pt x="5130" y="4161"/>
                    <a:pt x="5130" y="4161"/>
                  </a:cubicBezTo>
                  <a:lnTo>
                    <a:pt x="5130" y="4161"/>
                  </a:lnTo>
                  <a:cubicBezTo>
                    <a:pt x="5136" y="4165"/>
                    <a:pt x="5150" y="4174"/>
                    <a:pt x="5180" y="4194"/>
                  </a:cubicBezTo>
                  <a:cubicBezTo>
                    <a:pt x="5180" y="4194"/>
                    <a:pt x="5539" y="4161"/>
                    <a:pt x="5564" y="4153"/>
                  </a:cubicBezTo>
                  <a:cubicBezTo>
                    <a:pt x="5907" y="3985"/>
                    <a:pt x="6207" y="3768"/>
                    <a:pt x="6466" y="3509"/>
                  </a:cubicBezTo>
                  <a:cubicBezTo>
                    <a:pt x="6926" y="3083"/>
                    <a:pt x="7686" y="2265"/>
                    <a:pt x="7686" y="2265"/>
                  </a:cubicBezTo>
                  <a:cubicBezTo>
                    <a:pt x="7845" y="2014"/>
                    <a:pt x="7953" y="1722"/>
                    <a:pt x="7995" y="1421"/>
                  </a:cubicBezTo>
                  <a:close/>
                  <a:moveTo>
                    <a:pt x="5222" y="4554"/>
                  </a:moveTo>
                  <a:cubicBezTo>
                    <a:pt x="5228" y="4555"/>
                    <a:pt x="5233" y="4557"/>
                    <a:pt x="5238" y="4558"/>
                  </a:cubicBezTo>
                  <a:lnTo>
                    <a:pt x="5238" y="4558"/>
                  </a:lnTo>
                  <a:cubicBezTo>
                    <a:pt x="5237" y="4556"/>
                    <a:pt x="5245" y="4554"/>
                    <a:pt x="5272" y="4554"/>
                  </a:cubicBezTo>
                  <a:close/>
                  <a:moveTo>
                    <a:pt x="5238" y="4558"/>
                  </a:moveTo>
                  <a:cubicBezTo>
                    <a:pt x="5238" y="4561"/>
                    <a:pt x="5252" y="4565"/>
                    <a:pt x="5255" y="4565"/>
                  </a:cubicBezTo>
                  <a:cubicBezTo>
                    <a:pt x="5257" y="4565"/>
                    <a:pt x="5254" y="4563"/>
                    <a:pt x="5238" y="4558"/>
                  </a:cubicBezTo>
                  <a:close/>
                  <a:moveTo>
                    <a:pt x="5422" y="1"/>
                  </a:moveTo>
                  <a:lnTo>
                    <a:pt x="5188" y="84"/>
                  </a:lnTo>
                  <a:cubicBezTo>
                    <a:pt x="5188" y="84"/>
                    <a:pt x="4938" y="569"/>
                    <a:pt x="4796" y="920"/>
                  </a:cubicBezTo>
                  <a:cubicBezTo>
                    <a:pt x="4737" y="1062"/>
                    <a:pt x="4687" y="1204"/>
                    <a:pt x="4637" y="1346"/>
                  </a:cubicBezTo>
                  <a:cubicBezTo>
                    <a:pt x="4595" y="1479"/>
                    <a:pt x="4553" y="1613"/>
                    <a:pt x="4512" y="1755"/>
                  </a:cubicBezTo>
                  <a:cubicBezTo>
                    <a:pt x="4453" y="2014"/>
                    <a:pt x="4378" y="2265"/>
                    <a:pt x="4294" y="2515"/>
                  </a:cubicBezTo>
                  <a:cubicBezTo>
                    <a:pt x="4285" y="2537"/>
                    <a:pt x="4277" y="2558"/>
                    <a:pt x="4269" y="2580"/>
                  </a:cubicBezTo>
                  <a:lnTo>
                    <a:pt x="4269" y="2580"/>
                  </a:lnTo>
                  <a:cubicBezTo>
                    <a:pt x="4081" y="2256"/>
                    <a:pt x="3902" y="1997"/>
                    <a:pt x="3902" y="1997"/>
                  </a:cubicBezTo>
                  <a:cubicBezTo>
                    <a:pt x="3534" y="1596"/>
                    <a:pt x="2899" y="1237"/>
                    <a:pt x="2899" y="1237"/>
                  </a:cubicBezTo>
                  <a:lnTo>
                    <a:pt x="2899" y="1237"/>
                  </a:lnTo>
                  <a:lnTo>
                    <a:pt x="2908" y="1362"/>
                  </a:lnTo>
                  <a:cubicBezTo>
                    <a:pt x="3217" y="1688"/>
                    <a:pt x="3492" y="2047"/>
                    <a:pt x="3718" y="2432"/>
                  </a:cubicBezTo>
                  <a:cubicBezTo>
                    <a:pt x="3935" y="2816"/>
                    <a:pt x="4119" y="3225"/>
                    <a:pt x="4269" y="3643"/>
                  </a:cubicBezTo>
                  <a:cubicBezTo>
                    <a:pt x="4403" y="4127"/>
                    <a:pt x="4637" y="4796"/>
                    <a:pt x="4637" y="4796"/>
                  </a:cubicBezTo>
                  <a:lnTo>
                    <a:pt x="4771" y="4420"/>
                  </a:lnTo>
                  <a:cubicBezTo>
                    <a:pt x="4729" y="3944"/>
                    <a:pt x="4712" y="3777"/>
                    <a:pt x="4687" y="3584"/>
                  </a:cubicBezTo>
                  <a:cubicBezTo>
                    <a:pt x="4679" y="3534"/>
                    <a:pt x="4670" y="3484"/>
                    <a:pt x="4662" y="3434"/>
                  </a:cubicBezTo>
                  <a:cubicBezTo>
                    <a:pt x="4620" y="3272"/>
                    <a:pt x="4535" y="3079"/>
                    <a:pt x="4437" y="2888"/>
                  </a:cubicBezTo>
                  <a:lnTo>
                    <a:pt x="4437" y="2888"/>
                  </a:lnTo>
                  <a:cubicBezTo>
                    <a:pt x="4440" y="2887"/>
                    <a:pt x="4442" y="2885"/>
                    <a:pt x="4445" y="2883"/>
                  </a:cubicBezTo>
                  <a:cubicBezTo>
                    <a:pt x="4578" y="2716"/>
                    <a:pt x="4687" y="2532"/>
                    <a:pt x="4787" y="2340"/>
                  </a:cubicBezTo>
                  <a:lnTo>
                    <a:pt x="4971" y="1830"/>
                  </a:lnTo>
                  <a:cubicBezTo>
                    <a:pt x="5146" y="1312"/>
                    <a:pt x="5280" y="778"/>
                    <a:pt x="5489" y="268"/>
                  </a:cubicBezTo>
                  <a:lnTo>
                    <a:pt x="6090" y="1187"/>
                  </a:lnTo>
                  <a:cubicBezTo>
                    <a:pt x="6124" y="1112"/>
                    <a:pt x="5422" y="1"/>
                    <a:pt x="5422" y="1"/>
                  </a:cubicBezTo>
                  <a:close/>
                  <a:moveTo>
                    <a:pt x="4812" y="5539"/>
                  </a:moveTo>
                  <a:lnTo>
                    <a:pt x="4812" y="5539"/>
                  </a:lnTo>
                  <a:cubicBezTo>
                    <a:pt x="4814" y="5541"/>
                    <a:pt x="4816" y="5544"/>
                    <a:pt x="4819" y="5548"/>
                  </a:cubicBezTo>
                  <a:lnTo>
                    <a:pt x="4821" y="5548"/>
                  </a:lnTo>
                  <a:lnTo>
                    <a:pt x="4820" y="5550"/>
                  </a:lnTo>
                  <a:lnTo>
                    <a:pt x="4820" y="5550"/>
                  </a:lnTo>
                  <a:cubicBezTo>
                    <a:pt x="4820" y="5549"/>
                    <a:pt x="4819" y="5548"/>
                    <a:pt x="4819" y="5548"/>
                  </a:cubicBezTo>
                  <a:lnTo>
                    <a:pt x="4812" y="5548"/>
                  </a:lnTo>
                  <a:cubicBezTo>
                    <a:pt x="4812" y="5544"/>
                    <a:pt x="4812" y="5542"/>
                    <a:pt x="4812" y="5539"/>
                  </a:cubicBezTo>
                  <a:close/>
                  <a:moveTo>
                    <a:pt x="4808" y="5548"/>
                  </a:moveTo>
                  <a:cubicBezTo>
                    <a:pt x="4714" y="5567"/>
                    <a:pt x="4796" y="5640"/>
                    <a:pt x="4796" y="5640"/>
                  </a:cubicBezTo>
                  <a:cubicBezTo>
                    <a:pt x="4810" y="5635"/>
                    <a:pt x="4815" y="5622"/>
                    <a:pt x="4816" y="5607"/>
                  </a:cubicBezTo>
                  <a:lnTo>
                    <a:pt x="4816" y="5607"/>
                  </a:lnTo>
                  <a:cubicBezTo>
                    <a:pt x="4817" y="5595"/>
                    <a:pt x="4816" y="5582"/>
                    <a:pt x="4814" y="5571"/>
                  </a:cubicBezTo>
                  <a:lnTo>
                    <a:pt x="4814" y="5571"/>
                  </a:lnTo>
                  <a:lnTo>
                    <a:pt x="4813" y="5574"/>
                  </a:lnTo>
                  <a:lnTo>
                    <a:pt x="4813" y="5574"/>
                  </a:lnTo>
                  <a:cubicBezTo>
                    <a:pt x="4812" y="5564"/>
                    <a:pt x="4810" y="5555"/>
                    <a:pt x="4808" y="5548"/>
                  </a:cubicBezTo>
                  <a:close/>
                  <a:moveTo>
                    <a:pt x="5397" y="4946"/>
                  </a:moveTo>
                  <a:cubicBezTo>
                    <a:pt x="4971" y="5021"/>
                    <a:pt x="5272" y="5038"/>
                    <a:pt x="5272" y="5038"/>
                  </a:cubicBezTo>
                  <a:cubicBezTo>
                    <a:pt x="5272" y="5038"/>
                    <a:pt x="5130" y="5055"/>
                    <a:pt x="5447" y="5163"/>
                  </a:cubicBezTo>
                  <a:lnTo>
                    <a:pt x="5506" y="5188"/>
                  </a:lnTo>
                  <a:cubicBezTo>
                    <a:pt x="5504" y="5188"/>
                    <a:pt x="5503" y="5188"/>
                    <a:pt x="5503" y="5188"/>
                  </a:cubicBezTo>
                  <a:cubicBezTo>
                    <a:pt x="5491" y="5188"/>
                    <a:pt x="5696" y="5275"/>
                    <a:pt x="5848" y="5339"/>
                  </a:cubicBezTo>
                  <a:cubicBezTo>
                    <a:pt x="6065" y="5422"/>
                    <a:pt x="6550" y="5573"/>
                    <a:pt x="6550" y="5573"/>
                  </a:cubicBezTo>
                  <a:cubicBezTo>
                    <a:pt x="7178" y="5719"/>
                    <a:pt x="7825" y="5795"/>
                    <a:pt x="8470" y="5795"/>
                  </a:cubicBezTo>
                  <a:cubicBezTo>
                    <a:pt x="8562" y="5795"/>
                    <a:pt x="8655" y="5793"/>
                    <a:pt x="8747" y="5790"/>
                  </a:cubicBezTo>
                  <a:lnTo>
                    <a:pt x="8864" y="5681"/>
                  </a:lnTo>
                  <a:lnTo>
                    <a:pt x="8663" y="5564"/>
                  </a:lnTo>
                  <a:cubicBezTo>
                    <a:pt x="8162" y="5548"/>
                    <a:pt x="7661" y="5472"/>
                    <a:pt x="7168" y="5356"/>
                  </a:cubicBezTo>
                  <a:cubicBezTo>
                    <a:pt x="6207" y="5138"/>
                    <a:pt x="6558" y="5205"/>
                    <a:pt x="6441" y="5180"/>
                  </a:cubicBezTo>
                  <a:cubicBezTo>
                    <a:pt x="6099" y="5080"/>
                    <a:pt x="5748" y="5005"/>
                    <a:pt x="5397" y="4946"/>
                  </a:cubicBezTo>
                  <a:close/>
                  <a:moveTo>
                    <a:pt x="3189" y="4563"/>
                  </a:moveTo>
                  <a:cubicBezTo>
                    <a:pt x="2429" y="4563"/>
                    <a:pt x="1667" y="4814"/>
                    <a:pt x="978" y="5138"/>
                  </a:cubicBezTo>
                  <a:cubicBezTo>
                    <a:pt x="911" y="5172"/>
                    <a:pt x="510" y="5381"/>
                    <a:pt x="209" y="5573"/>
                  </a:cubicBezTo>
                  <a:cubicBezTo>
                    <a:pt x="117" y="5631"/>
                    <a:pt x="42" y="5715"/>
                    <a:pt x="0" y="5815"/>
                  </a:cubicBezTo>
                  <a:lnTo>
                    <a:pt x="151" y="5857"/>
                  </a:lnTo>
                  <a:cubicBezTo>
                    <a:pt x="351" y="5782"/>
                    <a:pt x="552" y="5706"/>
                    <a:pt x="761" y="5640"/>
                  </a:cubicBezTo>
                  <a:cubicBezTo>
                    <a:pt x="1395" y="5447"/>
                    <a:pt x="777" y="5631"/>
                    <a:pt x="1421" y="5431"/>
                  </a:cubicBezTo>
                  <a:cubicBezTo>
                    <a:pt x="2030" y="5247"/>
                    <a:pt x="3384" y="5088"/>
                    <a:pt x="3384" y="5088"/>
                  </a:cubicBezTo>
                  <a:cubicBezTo>
                    <a:pt x="4019" y="5046"/>
                    <a:pt x="4403" y="5030"/>
                    <a:pt x="4403" y="5030"/>
                  </a:cubicBezTo>
                  <a:cubicBezTo>
                    <a:pt x="4537" y="4971"/>
                    <a:pt x="4244" y="4754"/>
                    <a:pt x="4244" y="4746"/>
                  </a:cubicBezTo>
                  <a:cubicBezTo>
                    <a:pt x="3898" y="4618"/>
                    <a:pt x="3544" y="4563"/>
                    <a:pt x="3189" y="4563"/>
                  </a:cubicBezTo>
                  <a:close/>
                  <a:moveTo>
                    <a:pt x="4085" y="5195"/>
                  </a:moveTo>
                  <a:cubicBezTo>
                    <a:pt x="3994" y="5195"/>
                    <a:pt x="3910" y="5205"/>
                    <a:pt x="3910" y="5205"/>
                  </a:cubicBezTo>
                  <a:cubicBezTo>
                    <a:pt x="3025" y="5389"/>
                    <a:pt x="2841" y="5539"/>
                    <a:pt x="2206" y="5857"/>
                  </a:cubicBezTo>
                  <a:cubicBezTo>
                    <a:pt x="1780" y="6066"/>
                    <a:pt x="1220" y="6784"/>
                    <a:pt x="1220" y="6784"/>
                  </a:cubicBezTo>
                  <a:lnTo>
                    <a:pt x="1354" y="6784"/>
                  </a:lnTo>
                  <a:cubicBezTo>
                    <a:pt x="2022" y="6224"/>
                    <a:pt x="2807" y="6024"/>
                    <a:pt x="3442" y="5673"/>
                  </a:cubicBezTo>
                  <a:lnTo>
                    <a:pt x="4236" y="5330"/>
                  </a:lnTo>
                  <a:cubicBezTo>
                    <a:pt x="4219" y="5322"/>
                    <a:pt x="4303" y="5314"/>
                    <a:pt x="4303" y="5305"/>
                  </a:cubicBezTo>
                  <a:cubicBezTo>
                    <a:pt x="4346" y="5214"/>
                    <a:pt x="4209" y="5195"/>
                    <a:pt x="4085" y="5195"/>
                  </a:cubicBezTo>
                  <a:close/>
                  <a:moveTo>
                    <a:pt x="4614" y="5750"/>
                  </a:moveTo>
                  <a:cubicBezTo>
                    <a:pt x="4587" y="5750"/>
                    <a:pt x="4587" y="5832"/>
                    <a:pt x="4587" y="5832"/>
                  </a:cubicBezTo>
                  <a:cubicBezTo>
                    <a:pt x="4587" y="5832"/>
                    <a:pt x="4579" y="5806"/>
                    <a:pt x="4578" y="5806"/>
                  </a:cubicBezTo>
                  <a:lnTo>
                    <a:pt x="4578" y="5806"/>
                  </a:lnTo>
                  <a:cubicBezTo>
                    <a:pt x="4577" y="5806"/>
                    <a:pt x="4580" y="5822"/>
                    <a:pt x="4595" y="5882"/>
                  </a:cubicBezTo>
                  <a:cubicBezTo>
                    <a:pt x="4887" y="6918"/>
                    <a:pt x="4729" y="6341"/>
                    <a:pt x="4762" y="6726"/>
                  </a:cubicBezTo>
                  <a:cubicBezTo>
                    <a:pt x="4812" y="7202"/>
                    <a:pt x="5088" y="8179"/>
                    <a:pt x="5088" y="8179"/>
                  </a:cubicBezTo>
                  <a:lnTo>
                    <a:pt x="5163" y="8079"/>
                  </a:lnTo>
                  <a:cubicBezTo>
                    <a:pt x="5130" y="7761"/>
                    <a:pt x="5105" y="7444"/>
                    <a:pt x="5080" y="7135"/>
                  </a:cubicBezTo>
                  <a:cubicBezTo>
                    <a:pt x="5055" y="6934"/>
                    <a:pt x="5021" y="6734"/>
                    <a:pt x="4971" y="6542"/>
                  </a:cubicBezTo>
                  <a:cubicBezTo>
                    <a:pt x="4971" y="6517"/>
                    <a:pt x="4963" y="6500"/>
                    <a:pt x="4954" y="6475"/>
                  </a:cubicBezTo>
                  <a:cubicBezTo>
                    <a:pt x="4946" y="6433"/>
                    <a:pt x="4812" y="6124"/>
                    <a:pt x="4679" y="5832"/>
                  </a:cubicBezTo>
                  <a:cubicBezTo>
                    <a:pt x="4648" y="5770"/>
                    <a:pt x="4628" y="5750"/>
                    <a:pt x="4614" y="5750"/>
                  </a:cubicBezTo>
                  <a:close/>
                  <a:moveTo>
                    <a:pt x="1677" y="2880"/>
                  </a:moveTo>
                  <a:cubicBezTo>
                    <a:pt x="1478" y="2880"/>
                    <a:pt x="1277" y="2929"/>
                    <a:pt x="1095" y="3016"/>
                  </a:cubicBezTo>
                  <a:lnTo>
                    <a:pt x="1228" y="3158"/>
                  </a:lnTo>
                  <a:cubicBezTo>
                    <a:pt x="1345" y="3192"/>
                    <a:pt x="1471" y="3234"/>
                    <a:pt x="1579" y="3275"/>
                  </a:cubicBezTo>
                  <a:cubicBezTo>
                    <a:pt x="2256" y="3501"/>
                    <a:pt x="2899" y="3818"/>
                    <a:pt x="3492" y="4203"/>
                  </a:cubicBezTo>
                  <a:cubicBezTo>
                    <a:pt x="4094" y="4604"/>
                    <a:pt x="4146" y="4682"/>
                    <a:pt x="4178" y="4682"/>
                  </a:cubicBezTo>
                  <a:cubicBezTo>
                    <a:pt x="4192" y="4682"/>
                    <a:pt x="4202" y="4667"/>
                    <a:pt x="4252" y="4658"/>
                  </a:cubicBezTo>
                  <a:lnTo>
                    <a:pt x="4252" y="4658"/>
                  </a:lnTo>
                  <a:lnTo>
                    <a:pt x="4814" y="5529"/>
                  </a:lnTo>
                  <a:lnTo>
                    <a:pt x="4814" y="5529"/>
                  </a:lnTo>
                  <a:cubicBezTo>
                    <a:pt x="4814" y="5528"/>
                    <a:pt x="4814" y="5528"/>
                    <a:pt x="4815" y="5528"/>
                  </a:cubicBezTo>
                  <a:cubicBezTo>
                    <a:pt x="4817" y="5528"/>
                    <a:pt x="4821" y="5532"/>
                    <a:pt x="4828" y="5539"/>
                  </a:cubicBezTo>
                  <a:lnTo>
                    <a:pt x="4828" y="5539"/>
                  </a:lnTo>
                  <a:cubicBezTo>
                    <a:pt x="4828" y="5539"/>
                    <a:pt x="4828" y="5539"/>
                    <a:pt x="4829" y="5539"/>
                  </a:cubicBezTo>
                  <a:lnTo>
                    <a:pt x="4829" y="5539"/>
                  </a:lnTo>
                  <a:lnTo>
                    <a:pt x="4829" y="5539"/>
                  </a:lnTo>
                  <a:cubicBezTo>
                    <a:pt x="4829" y="5539"/>
                    <a:pt x="4829" y="5539"/>
                    <a:pt x="4828" y="5539"/>
                  </a:cubicBezTo>
                  <a:lnTo>
                    <a:pt x="4828" y="5539"/>
                  </a:lnTo>
                  <a:cubicBezTo>
                    <a:pt x="4826" y="5539"/>
                    <a:pt x="4823" y="5539"/>
                    <a:pt x="4821" y="5539"/>
                  </a:cubicBezTo>
                  <a:lnTo>
                    <a:pt x="4814" y="5529"/>
                  </a:lnTo>
                  <a:lnTo>
                    <a:pt x="4814" y="5529"/>
                  </a:lnTo>
                  <a:cubicBezTo>
                    <a:pt x="4813" y="5530"/>
                    <a:pt x="4812" y="5533"/>
                    <a:pt x="4812" y="5539"/>
                  </a:cubicBezTo>
                  <a:lnTo>
                    <a:pt x="4812" y="5539"/>
                  </a:lnTo>
                  <a:cubicBezTo>
                    <a:pt x="4810" y="5536"/>
                    <a:pt x="4808" y="5534"/>
                    <a:pt x="4807" y="5534"/>
                  </a:cubicBezTo>
                  <a:lnTo>
                    <a:pt x="4807" y="5534"/>
                  </a:lnTo>
                  <a:cubicBezTo>
                    <a:pt x="4805" y="5534"/>
                    <a:pt x="4806" y="5540"/>
                    <a:pt x="4808" y="5548"/>
                  </a:cubicBezTo>
                  <a:lnTo>
                    <a:pt x="4808" y="5548"/>
                  </a:lnTo>
                  <a:cubicBezTo>
                    <a:pt x="4809" y="5548"/>
                    <a:pt x="4811" y="5548"/>
                    <a:pt x="4812" y="5548"/>
                  </a:cubicBezTo>
                  <a:lnTo>
                    <a:pt x="4812" y="5548"/>
                  </a:lnTo>
                  <a:cubicBezTo>
                    <a:pt x="4812" y="5554"/>
                    <a:pt x="4813" y="5562"/>
                    <a:pt x="4814" y="5571"/>
                  </a:cubicBezTo>
                  <a:lnTo>
                    <a:pt x="4814" y="5571"/>
                  </a:lnTo>
                  <a:lnTo>
                    <a:pt x="4820" y="5550"/>
                  </a:lnTo>
                  <a:lnTo>
                    <a:pt x="4820" y="5550"/>
                  </a:lnTo>
                  <a:cubicBezTo>
                    <a:pt x="4838" y="5575"/>
                    <a:pt x="4877" y="5636"/>
                    <a:pt x="4954" y="5757"/>
                  </a:cubicBezTo>
                  <a:cubicBezTo>
                    <a:pt x="5146" y="6066"/>
                    <a:pt x="5314" y="6391"/>
                    <a:pt x="5447" y="6734"/>
                  </a:cubicBezTo>
                  <a:cubicBezTo>
                    <a:pt x="5581" y="7051"/>
                    <a:pt x="5915" y="8196"/>
                    <a:pt x="5915" y="8196"/>
                  </a:cubicBezTo>
                  <a:lnTo>
                    <a:pt x="5990" y="8121"/>
                  </a:lnTo>
                  <a:cubicBezTo>
                    <a:pt x="5973" y="7812"/>
                    <a:pt x="5940" y="7511"/>
                    <a:pt x="5882" y="7210"/>
                  </a:cubicBezTo>
                  <a:cubicBezTo>
                    <a:pt x="5840" y="7060"/>
                    <a:pt x="5798" y="6901"/>
                    <a:pt x="5740" y="6751"/>
                  </a:cubicBezTo>
                  <a:cubicBezTo>
                    <a:pt x="5562" y="6299"/>
                    <a:pt x="5439" y="5536"/>
                    <a:pt x="4883" y="5536"/>
                  </a:cubicBezTo>
                  <a:cubicBezTo>
                    <a:pt x="4865" y="5536"/>
                    <a:pt x="4847" y="5537"/>
                    <a:pt x="4829" y="5539"/>
                  </a:cubicBezTo>
                  <a:lnTo>
                    <a:pt x="4829" y="5539"/>
                  </a:lnTo>
                  <a:lnTo>
                    <a:pt x="4252" y="4658"/>
                  </a:lnTo>
                  <a:lnTo>
                    <a:pt x="4252" y="4658"/>
                  </a:lnTo>
                  <a:cubicBezTo>
                    <a:pt x="4252" y="4658"/>
                    <a:pt x="4252" y="4658"/>
                    <a:pt x="4252" y="4658"/>
                  </a:cubicBezTo>
                  <a:lnTo>
                    <a:pt x="4252" y="4658"/>
                  </a:lnTo>
                  <a:lnTo>
                    <a:pt x="4228" y="4620"/>
                  </a:lnTo>
                  <a:lnTo>
                    <a:pt x="4252" y="4658"/>
                  </a:lnTo>
                  <a:lnTo>
                    <a:pt x="4252" y="4658"/>
                  </a:lnTo>
                  <a:cubicBezTo>
                    <a:pt x="4259" y="4656"/>
                    <a:pt x="4268" y="4655"/>
                    <a:pt x="4278" y="4654"/>
                  </a:cubicBezTo>
                  <a:cubicBezTo>
                    <a:pt x="4286" y="4654"/>
                    <a:pt x="4294" y="4645"/>
                    <a:pt x="4303" y="4645"/>
                  </a:cubicBezTo>
                  <a:cubicBezTo>
                    <a:pt x="4436" y="4503"/>
                    <a:pt x="4403" y="4587"/>
                    <a:pt x="4228" y="4345"/>
                  </a:cubicBezTo>
                  <a:cubicBezTo>
                    <a:pt x="4228" y="4345"/>
                    <a:pt x="4019" y="4111"/>
                    <a:pt x="3860" y="3944"/>
                  </a:cubicBezTo>
                  <a:cubicBezTo>
                    <a:pt x="3459" y="3534"/>
                    <a:pt x="1763" y="2883"/>
                    <a:pt x="1763" y="2883"/>
                  </a:cubicBezTo>
                  <a:cubicBezTo>
                    <a:pt x="1734" y="2881"/>
                    <a:pt x="1706" y="2880"/>
                    <a:pt x="1677" y="288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389;p14">
              <a:extLst>
                <a:ext uri="{FF2B5EF4-FFF2-40B4-BE49-F238E27FC236}">
                  <a16:creationId xmlns:a16="http://schemas.microsoft.com/office/drawing/2014/main" id="{0838D687-AF35-EFE8-9632-653BFA56E44B}"/>
                </a:ext>
              </a:extLst>
            </p:cNvPr>
            <p:cNvSpPr/>
            <p:nvPr/>
          </p:nvSpPr>
          <p:spPr>
            <a:xfrm>
              <a:off x="8927969" y="4203535"/>
              <a:ext cx="157601" cy="142556"/>
            </a:xfrm>
            <a:custGeom>
              <a:avLst/>
              <a:gdLst/>
              <a:ahLst/>
              <a:cxnLst/>
              <a:rect l="l" t="t" r="r" b="b"/>
              <a:pathLst>
                <a:path w="3195" h="2890" extrusionOk="0">
                  <a:moveTo>
                    <a:pt x="1624" y="0"/>
                  </a:moveTo>
                  <a:cubicBezTo>
                    <a:pt x="1089" y="0"/>
                    <a:pt x="588" y="373"/>
                    <a:pt x="363" y="987"/>
                  </a:cubicBezTo>
                  <a:cubicBezTo>
                    <a:pt x="1" y="1984"/>
                    <a:pt x="965" y="2890"/>
                    <a:pt x="1892" y="2890"/>
                  </a:cubicBezTo>
                  <a:cubicBezTo>
                    <a:pt x="2013" y="2890"/>
                    <a:pt x="2134" y="2874"/>
                    <a:pt x="2251" y="2841"/>
                  </a:cubicBezTo>
                  <a:cubicBezTo>
                    <a:pt x="2919" y="2649"/>
                    <a:pt x="3195" y="1897"/>
                    <a:pt x="3045" y="1271"/>
                  </a:cubicBezTo>
                  <a:cubicBezTo>
                    <a:pt x="2953" y="903"/>
                    <a:pt x="2752" y="578"/>
                    <a:pt x="2460" y="327"/>
                  </a:cubicBezTo>
                  <a:cubicBezTo>
                    <a:pt x="2195" y="103"/>
                    <a:pt x="1905" y="0"/>
                    <a:pt x="16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390;p14">
              <a:extLst>
                <a:ext uri="{FF2B5EF4-FFF2-40B4-BE49-F238E27FC236}">
                  <a16:creationId xmlns:a16="http://schemas.microsoft.com/office/drawing/2014/main" id="{E318689B-9444-46CA-40E9-25B1822E3C2D}"/>
                </a:ext>
              </a:extLst>
            </p:cNvPr>
            <p:cNvSpPr/>
            <p:nvPr/>
          </p:nvSpPr>
          <p:spPr>
            <a:xfrm>
              <a:off x="5898471" y="3936525"/>
              <a:ext cx="713374" cy="680818"/>
            </a:xfrm>
            <a:custGeom>
              <a:avLst/>
              <a:gdLst/>
              <a:ahLst/>
              <a:cxnLst/>
              <a:rect l="l" t="t" r="r" b="b"/>
              <a:pathLst>
                <a:path w="14462" h="13802" extrusionOk="0">
                  <a:moveTo>
                    <a:pt x="5172" y="12974"/>
                  </a:moveTo>
                  <a:cubicBezTo>
                    <a:pt x="4537" y="12941"/>
                    <a:pt x="4462" y="11989"/>
                    <a:pt x="4445" y="11471"/>
                  </a:cubicBezTo>
                  <a:cubicBezTo>
                    <a:pt x="4428" y="10811"/>
                    <a:pt x="4520" y="10151"/>
                    <a:pt x="4704" y="9524"/>
                  </a:cubicBezTo>
                  <a:cubicBezTo>
                    <a:pt x="3902" y="10410"/>
                    <a:pt x="2724" y="11354"/>
                    <a:pt x="2039" y="10986"/>
                  </a:cubicBezTo>
                  <a:cubicBezTo>
                    <a:pt x="1555" y="10719"/>
                    <a:pt x="1880" y="9975"/>
                    <a:pt x="2248" y="9466"/>
                  </a:cubicBezTo>
                  <a:cubicBezTo>
                    <a:pt x="2440" y="9215"/>
                    <a:pt x="2649" y="8973"/>
                    <a:pt x="2875" y="8747"/>
                  </a:cubicBezTo>
                  <a:cubicBezTo>
                    <a:pt x="3276" y="8355"/>
                    <a:pt x="3710" y="8004"/>
                    <a:pt x="4186" y="7695"/>
                  </a:cubicBezTo>
                  <a:cubicBezTo>
                    <a:pt x="3693" y="7845"/>
                    <a:pt x="3192" y="7962"/>
                    <a:pt x="2691" y="8046"/>
                  </a:cubicBezTo>
                  <a:cubicBezTo>
                    <a:pt x="1713" y="8196"/>
                    <a:pt x="1" y="8271"/>
                    <a:pt x="636" y="7035"/>
                  </a:cubicBezTo>
                  <a:cubicBezTo>
                    <a:pt x="961" y="6391"/>
                    <a:pt x="1797" y="6216"/>
                    <a:pt x="2499" y="6074"/>
                  </a:cubicBezTo>
                  <a:cubicBezTo>
                    <a:pt x="3200" y="5940"/>
                    <a:pt x="3919" y="5874"/>
                    <a:pt x="4637" y="5899"/>
                  </a:cubicBezTo>
                  <a:cubicBezTo>
                    <a:pt x="4637" y="5899"/>
                    <a:pt x="2290" y="4746"/>
                    <a:pt x="2591" y="3025"/>
                  </a:cubicBezTo>
                  <a:cubicBezTo>
                    <a:pt x="2624" y="2691"/>
                    <a:pt x="2858" y="2415"/>
                    <a:pt x="3167" y="2315"/>
                  </a:cubicBezTo>
                  <a:cubicBezTo>
                    <a:pt x="3877" y="2106"/>
                    <a:pt x="4554" y="2607"/>
                    <a:pt x="5022" y="3042"/>
                  </a:cubicBezTo>
                  <a:cubicBezTo>
                    <a:pt x="5431" y="3434"/>
                    <a:pt x="5790" y="3877"/>
                    <a:pt x="6091" y="4361"/>
                  </a:cubicBezTo>
                  <a:lnTo>
                    <a:pt x="6149" y="4445"/>
                  </a:lnTo>
                  <a:cubicBezTo>
                    <a:pt x="5949" y="3434"/>
                    <a:pt x="5623" y="2440"/>
                    <a:pt x="5673" y="1387"/>
                  </a:cubicBezTo>
                  <a:cubicBezTo>
                    <a:pt x="5673" y="1362"/>
                    <a:pt x="5673" y="1329"/>
                    <a:pt x="5682" y="1296"/>
                  </a:cubicBezTo>
                  <a:cubicBezTo>
                    <a:pt x="5715" y="970"/>
                    <a:pt x="5832" y="1"/>
                    <a:pt x="6910" y="1521"/>
                  </a:cubicBezTo>
                  <a:cubicBezTo>
                    <a:pt x="7118" y="1805"/>
                    <a:pt x="7294" y="2114"/>
                    <a:pt x="7436" y="2440"/>
                  </a:cubicBezTo>
                  <a:cubicBezTo>
                    <a:pt x="7712" y="3075"/>
                    <a:pt x="7870" y="3752"/>
                    <a:pt x="7904" y="4445"/>
                  </a:cubicBezTo>
                  <a:cubicBezTo>
                    <a:pt x="7904" y="4445"/>
                    <a:pt x="8054" y="3743"/>
                    <a:pt x="8129" y="3434"/>
                  </a:cubicBezTo>
                  <a:cubicBezTo>
                    <a:pt x="8380" y="2306"/>
                    <a:pt x="9123" y="744"/>
                    <a:pt x="10193" y="1312"/>
                  </a:cubicBezTo>
                  <a:cubicBezTo>
                    <a:pt x="10694" y="1580"/>
                    <a:pt x="10493" y="2490"/>
                    <a:pt x="10402" y="3175"/>
                  </a:cubicBezTo>
                  <a:cubicBezTo>
                    <a:pt x="10326" y="3835"/>
                    <a:pt x="10118" y="4470"/>
                    <a:pt x="9800" y="5046"/>
                  </a:cubicBezTo>
                  <a:cubicBezTo>
                    <a:pt x="9800" y="5046"/>
                    <a:pt x="10677" y="4712"/>
                    <a:pt x="11379" y="4512"/>
                  </a:cubicBezTo>
                  <a:cubicBezTo>
                    <a:pt x="12549" y="4186"/>
                    <a:pt x="14136" y="3693"/>
                    <a:pt x="14303" y="4512"/>
                  </a:cubicBezTo>
                  <a:cubicBezTo>
                    <a:pt x="14462" y="5314"/>
                    <a:pt x="13275" y="5982"/>
                    <a:pt x="12707" y="6350"/>
                  </a:cubicBezTo>
                  <a:cubicBezTo>
                    <a:pt x="11947" y="6818"/>
                    <a:pt x="11087" y="7085"/>
                    <a:pt x="10201" y="7143"/>
                  </a:cubicBezTo>
                  <a:cubicBezTo>
                    <a:pt x="10201" y="7143"/>
                    <a:pt x="10953" y="7402"/>
                    <a:pt x="11563" y="7586"/>
                  </a:cubicBezTo>
                  <a:cubicBezTo>
                    <a:pt x="11797" y="7653"/>
                    <a:pt x="12039" y="7728"/>
                    <a:pt x="12265" y="7828"/>
                  </a:cubicBezTo>
                  <a:cubicBezTo>
                    <a:pt x="12557" y="7945"/>
                    <a:pt x="12866" y="7887"/>
                    <a:pt x="13384" y="8513"/>
                  </a:cubicBezTo>
                  <a:cubicBezTo>
                    <a:pt x="13777" y="8990"/>
                    <a:pt x="13117" y="9858"/>
                    <a:pt x="12248" y="9817"/>
                  </a:cubicBezTo>
                  <a:cubicBezTo>
                    <a:pt x="11780" y="9792"/>
                    <a:pt x="11128" y="9533"/>
                    <a:pt x="11128" y="9533"/>
                  </a:cubicBezTo>
                  <a:cubicBezTo>
                    <a:pt x="11521" y="10084"/>
                    <a:pt x="12273" y="11103"/>
                    <a:pt x="11680" y="11947"/>
                  </a:cubicBezTo>
                  <a:cubicBezTo>
                    <a:pt x="11245" y="12565"/>
                    <a:pt x="10243" y="12716"/>
                    <a:pt x="9650" y="12189"/>
                  </a:cubicBezTo>
                  <a:cubicBezTo>
                    <a:pt x="9240" y="11838"/>
                    <a:pt x="8915" y="11170"/>
                    <a:pt x="8915" y="11170"/>
                  </a:cubicBezTo>
                  <a:cubicBezTo>
                    <a:pt x="8864" y="12273"/>
                    <a:pt x="8555" y="13802"/>
                    <a:pt x="7570" y="13509"/>
                  </a:cubicBezTo>
                  <a:cubicBezTo>
                    <a:pt x="6960" y="13325"/>
                    <a:pt x="6793" y="12640"/>
                    <a:pt x="6692" y="12147"/>
                  </a:cubicBezTo>
                  <a:cubicBezTo>
                    <a:pt x="6634" y="11872"/>
                    <a:pt x="6584" y="11446"/>
                    <a:pt x="6584" y="11446"/>
                  </a:cubicBezTo>
                  <a:cubicBezTo>
                    <a:pt x="6559" y="11513"/>
                    <a:pt x="6534" y="11571"/>
                    <a:pt x="6500" y="11629"/>
                  </a:cubicBezTo>
                  <a:lnTo>
                    <a:pt x="6417" y="11788"/>
                  </a:lnTo>
                  <a:cubicBezTo>
                    <a:pt x="6133" y="12331"/>
                    <a:pt x="5798" y="12941"/>
                    <a:pt x="5239" y="12983"/>
                  </a:cubicBezTo>
                  <a:close/>
                </a:path>
              </a:pathLst>
            </a:custGeom>
            <a:solidFill>
              <a:srgbClr val="FFAA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391;p14">
              <a:extLst>
                <a:ext uri="{FF2B5EF4-FFF2-40B4-BE49-F238E27FC236}">
                  <a16:creationId xmlns:a16="http://schemas.microsoft.com/office/drawing/2014/main" id="{719702A9-8E43-B34C-6083-326E9FB150F5}"/>
                </a:ext>
              </a:extLst>
            </p:cNvPr>
            <p:cNvSpPr/>
            <p:nvPr/>
          </p:nvSpPr>
          <p:spPr>
            <a:xfrm>
              <a:off x="6032839" y="4046575"/>
              <a:ext cx="511822" cy="476010"/>
            </a:xfrm>
            <a:custGeom>
              <a:avLst/>
              <a:gdLst/>
              <a:ahLst/>
              <a:cxnLst/>
              <a:rect l="l" t="t" r="r" b="b"/>
              <a:pathLst>
                <a:path w="10376" h="9650" extrusionOk="0">
                  <a:moveTo>
                    <a:pt x="1036" y="2699"/>
                  </a:moveTo>
                  <a:cubicBezTo>
                    <a:pt x="1136" y="2298"/>
                    <a:pt x="1838" y="2373"/>
                    <a:pt x="2222" y="2431"/>
                  </a:cubicBezTo>
                  <a:cubicBezTo>
                    <a:pt x="2699" y="2506"/>
                    <a:pt x="3158" y="2648"/>
                    <a:pt x="3601" y="2849"/>
                  </a:cubicBezTo>
                  <a:cubicBezTo>
                    <a:pt x="3066" y="2214"/>
                    <a:pt x="2531" y="1345"/>
                    <a:pt x="2891" y="953"/>
                  </a:cubicBezTo>
                  <a:cubicBezTo>
                    <a:pt x="3141" y="677"/>
                    <a:pt x="3643" y="978"/>
                    <a:pt x="3960" y="1287"/>
                  </a:cubicBezTo>
                  <a:cubicBezTo>
                    <a:pt x="4119" y="1437"/>
                    <a:pt x="4269" y="1604"/>
                    <a:pt x="4403" y="1780"/>
                  </a:cubicBezTo>
                  <a:cubicBezTo>
                    <a:pt x="4637" y="2080"/>
                    <a:pt x="4837" y="2415"/>
                    <a:pt x="5004" y="2757"/>
                  </a:cubicBezTo>
                  <a:cubicBezTo>
                    <a:pt x="4954" y="2423"/>
                    <a:pt x="4937" y="2089"/>
                    <a:pt x="4937" y="1755"/>
                  </a:cubicBezTo>
                  <a:cubicBezTo>
                    <a:pt x="4954" y="1111"/>
                    <a:pt x="5121" y="0"/>
                    <a:pt x="5940" y="568"/>
                  </a:cubicBezTo>
                  <a:cubicBezTo>
                    <a:pt x="6366" y="869"/>
                    <a:pt x="6383" y="1420"/>
                    <a:pt x="6391" y="1888"/>
                  </a:cubicBezTo>
                  <a:cubicBezTo>
                    <a:pt x="6399" y="2356"/>
                    <a:pt x="6358" y="2824"/>
                    <a:pt x="6249" y="3275"/>
                  </a:cubicBezTo>
                  <a:cubicBezTo>
                    <a:pt x="6249" y="3275"/>
                    <a:pt x="7385" y="1922"/>
                    <a:pt x="8605" y="2339"/>
                  </a:cubicBezTo>
                  <a:cubicBezTo>
                    <a:pt x="8822" y="2415"/>
                    <a:pt x="9023" y="2573"/>
                    <a:pt x="9039" y="2807"/>
                  </a:cubicBezTo>
                  <a:cubicBezTo>
                    <a:pt x="9098" y="3283"/>
                    <a:pt x="8647" y="3651"/>
                    <a:pt x="8271" y="3893"/>
                  </a:cubicBezTo>
                  <a:cubicBezTo>
                    <a:pt x="7928" y="4110"/>
                    <a:pt x="7561" y="4277"/>
                    <a:pt x="7176" y="4411"/>
                  </a:cubicBezTo>
                  <a:lnTo>
                    <a:pt x="7101" y="4436"/>
                  </a:lnTo>
                  <a:cubicBezTo>
                    <a:pt x="7861" y="4436"/>
                    <a:pt x="8630" y="4361"/>
                    <a:pt x="9390" y="4528"/>
                  </a:cubicBezTo>
                  <a:lnTo>
                    <a:pt x="9457" y="4545"/>
                  </a:lnTo>
                  <a:cubicBezTo>
                    <a:pt x="9683" y="4612"/>
                    <a:pt x="10376" y="4812"/>
                    <a:pt x="9131" y="5305"/>
                  </a:cubicBezTo>
                  <a:cubicBezTo>
                    <a:pt x="8889" y="5397"/>
                    <a:pt x="8647" y="5464"/>
                    <a:pt x="8396" y="5514"/>
                  </a:cubicBezTo>
                  <a:cubicBezTo>
                    <a:pt x="7895" y="5606"/>
                    <a:pt x="7385" y="5622"/>
                    <a:pt x="6884" y="5547"/>
                  </a:cubicBezTo>
                  <a:lnTo>
                    <a:pt x="7586" y="5823"/>
                  </a:lnTo>
                  <a:cubicBezTo>
                    <a:pt x="8371" y="6140"/>
                    <a:pt x="9407" y="6817"/>
                    <a:pt x="8855" y="7427"/>
                  </a:cubicBezTo>
                  <a:cubicBezTo>
                    <a:pt x="8596" y="7711"/>
                    <a:pt x="7962" y="7460"/>
                    <a:pt x="7469" y="7310"/>
                  </a:cubicBezTo>
                  <a:cubicBezTo>
                    <a:pt x="7009" y="7185"/>
                    <a:pt x="6583" y="6967"/>
                    <a:pt x="6199" y="6683"/>
                  </a:cubicBezTo>
                  <a:cubicBezTo>
                    <a:pt x="6199" y="6683"/>
                    <a:pt x="6324" y="7293"/>
                    <a:pt x="6374" y="7769"/>
                  </a:cubicBezTo>
                  <a:cubicBezTo>
                    <a:pt x="6458" y="8555"/>
                    <a:pt x="6608" y="9649"/>
                    <a:pt x="5990" y="9641"/>
                  </a:cubicBezTo>
                  <a:cubicBezTo>
                    <a:pt x="5389" y="9641"/>
                    <a:pt x="5063" y="8789"/>
                    <a:pt x="4862" y="8379"/>
                  </a:cubicBezTo>
                  <a:cubicBezTo>
                    <a:pt x="4628" y="7845"/>
                    <a:pt x="4536" y="7251"/>
                    <a:pt x="4620" y="6667"/>
                  </a:cubicBezTo>
                  <a:cubicBezTo>
                    <a:pt x="4620" y="6667"/>
                    <a:pt x="4328" y="7118"/>
                    <a:pt x="4119" y="7485"/>
                  </a:cubicBezTo>
                  <a:cubicBezTo>
                    <a:pt x="4035" y="7627"/>
                    <a:pt x="3943" y="7769"/>
                    <a:pt x="3851" y="7903"/>
                  </a:cubicBezTo>
                  <a:cubicBezTo>
                    <a:pt x="3726" y="8070"/>
                    <a:pt x="3726" y="8279"/>
                    <a:pt x="3208" y="8530"/>
                  </a:cubicBezTo>
                  <a:cubicBezTo>
                    <a:pt x="2807" y="8722"/>
                    <a:pt x="2264" y="8179"/>
                    <a:pt x="2406" y="7627"/>
                  </a:cubicBezTo>
                  <a:cubicBezTo>
                    <a:pt x="2490" y="7385"/>
                    <a:pt x="2607" y="7160"/>
                    <a:pt x="2757" y="6951"/>
                  </a:cubicBezTo>
                  <a:cubicBezTo>
                    <a:pt x="2306" y="7126"/>
                    <a:pt x="1471" y="7469"/>
                    <a:pt x="936" y="6984"/>
                  </a:cubicBezTo>
                  <a:cubicBezTo>
                    <a:pt x="535" y="6617"/>
                    <a:pt x="577" y="5973"/>
                    <a:pt x="1028" y="5656"/>
                  </a:cubicBezTo>
                  <a:cubicBezTo>
                    <a:pt x="1337" y="5447"/>
                    <a:pt x="1863" y="5322"/>
                    <a:pt x="1863" y="5322"/>
                  </a:cubicBezTo>
                  <a:cubicBezTo>
                    <a:pt x="1070" y="5138"/>
                    <a:pt x="0" y="4745"/>
                    <a:pt x="343" y="4152"/>
                  </a:cubicBezTo>
                  <a:cubicBezTo>
                    <a:pt x="552" y="3785"/>
                    <a:pt x="1070" y="3768"/>
                    <a:pt x="1445" y="3768"/>
                  </a:cubicBezTo>
                  <a:cubicBezTo>
                    <a:pt x="1654" y="3768"/>
                    <a:pt x="1963" y="3793"/>
                    <a:pt x="1963" y="3793"/>
                  </a:cubicBezTo>
                  <a:lnTo>
                    <a:pt x="1846" y="3709"/>
                  </a:lnTo>
                  <a:lnTo>
                    <a:pt x="1746" y="3634"/>
                  </a:lnTo>
                  <a:cubicBezTo>
                    <a:pt x="1387" y="3384"/>
                    <a:pt x="986" y="3091"/>
                    <a:pt x="1036" y="2724"/>
                  </a:cubicBezTo>
                  <a:cubicBezTo>
                    <a:pt x="1028" y="2724"/>
                    <a:pt x="1036" y="2707"/>
                    <a:pt x="1036" y="269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392;p14">
              <a:extLst>
                <a:ext uri="{FF2B5EF4-FFF2-40B4-BE49-F238E27FC236}">
                  <a16:creationId xmlns:a16="http://schemas.microsoft.com/office/drawing/2014/main" id="{957A8B68-EC86-89B1-6611-0E76FF0614EE}"/>
                </a:ext>
              </a:extLst>
            </p:cNvPr>
            <p:cNvSpPr/>
            <p:nvPr/>
          </p:nvSpPr>
          <p:spPr>
            <a:xfrm>
              <a:off x="6121826" y="4160719"/>
              <a:ext cx="296360" cy="272830"/>
            </a:xfrm>
            <a:custGeom>
              <a:avLst/>
              <a:gdLst/>
              <a:ahLst/>
              <a:cxnLst/>
              <a:rect l="l" t="t" r="r" b="b"/>
              <a:pathLst>
                <a:path w="6008" h="5531" extrusionOk="0">
                  <a:moveTo>
                    <a:pt x="4813" y="786"/>
                  </a:moveTo>
                  <a:cubicBezTo>
                    <a:pt x="5047" y="886"/>
                    <a:pt x="4930" y="1253"/>
                    <a:pt x="4846" y="1446"/>
                  </a:cubicBezTo>
                  <a:cubicBezTo>
                    <a:pt x="4746" y="1696"/>
                    <a:pt x="4612" y="1930"/>
                    <a:pt x="4445" y="2139"/>
                  </a:cubicBezTo>
                  <a:cubicBezTo>
                    <a:pt x="4888" y="1922"/>
                    <a:pt x="5473" y="1730"/>
                    <a:pt x="5673" y="1963"/>
                  </a:cubicBezTo>
                  <a:cubicBezTo>
                    <a:pt x="5807" y="2131"/>
                    <a:pt x="5573" y="2364"/>
                    <a:pt x="5347" y="2498"/>
                  </a:cubicBezTo>
                  <a:cubicBezTo>
                    <a:pt x="5239" y="2565"/>
                    <a:pt x="5122" y="2632"/>
                    <a:pt x="5005" y="2682"/>
                  </a:cubicBezTo>
                  <a:cubicBezTo>
                    <a:pt x="4788" y="2774"/>
                    <a:pt x="4570" y="2841"/>
                    <a:pt x="4345" y="2891"/>
                  </a:cubicBezTo>
                  <a:cubicBezTo>
                    <a:pt x="4554" y="2899"/>
                    <a:pt x="4754" y="2924"/>
                    <a:pt x="4963" y="2966"/>
                  </a:cubicBezTo>
                  <a:cubicBezTo>
                    <a:pt x="5347" y="3049"/>
                    <a:pt x="6007" y="3258"/>
                    <a:pt x="5564" y="3634"/>
                  </a:cubicBezTo>
                  <a:cubicBezTo>
                    <a:pt x="5339" y="3826"/>
                    <a:pt x="5005" y="3776"/>
                    <a:pt x="4721" y="3726"/>
                  </a:cubicBezTo>
                  <a:cubicBezTo>
                    <a:pt x="4437" y="3684"/>
                    <a:pt x="4161" y="3609"/>
                    <a:pt x="3894" y="3501"/>
                  </a:cubicBezTo>
                  <a:cubicBezTo>
                    <a:pt x="3894" y="3501"/>
                    <a:pt x="4587" y="4252"/>
                    <a:pt x="4211" y="4854"/>
                  </a:cubicBezTo>
                  <a:cubicBezTo>
                    <a:pt x="4144" y="4971"/>
                    <a:pt x="4011" y="5046"/>
                    <a:pt x="3877" y="5038"/>
                  </a:cubicBezTo>
                  <a:cubicBezTo>
                    <a:pt x="3585" y="5021"/>
                    <a:pt x="3409" y="4737"/>
                    <a:pt x="3301" y="4511"/>
                  </a:cubicBezTo>
                  <a:cubicBezTo>
                    <a:pt x="3209" y="4303"/>
                    <a:pt x="3142" y="4085"/>
                    <a:pt x="3108" y="3868"/>
                  </a:cubicBezTo>
                  <a:lnTo>
                    <a:pt x="3100" y="3826"/>
                  </a:lnTo>
                  <a:cubicBezTo>
                    <a:pt x="3016" y="4236"/>
                    <a:pt x="2983" y="4653"/>
                    <a:pt x="2791" y="5038"/>
                  </a:cubicBezTo>
                  <a:lnTo>
                    <a:pt x="2774" y="5071"/>
                  </a:lnTo>
                  <a:cubicBezTo>
                    <a:pt x="2716" y="5188"/>
                    <a:pt x="2515" y="5531"/>
                    <a:pt x="2348" y="4812"/>
                  </a:cubicBezTo>
                  <a:cubicBezTo>
                    <a:pt x="2323" y="4679"/>
                    <a:pt x="2306" y="4537"/>
                    <a:pt x="2306" y="4394"/>
                  </a:cubicBezTo>
                  <a:cubicBezTo>
                    <a:pt x="2298" y="4119"/>
                    <a:pt x="2348" y="3843"/>
                    <a:pt x="2448" y="3584"/>
                  </a:cubicBezTo>
                  <a:lnTo>
                    <a:pt x="2206" y="3927"/>
                  </a:lnTo>
                  <a:cubicBezTo>
                    <a:pt x="1930" y="4311"/>
                    <a:pt x="1404" y="4795"/>
                    <a:pt x="1095" y="4436"/>
                  </a:cubicBezTo>
                  <a:cubicBezTo>
                    <a:pt x="945" y="4261"/>
                    <a:pt x="1170" y="3943"/>
                    <a:pt x="1312" y="3701"/>
                  </a:cubicBezTo>
                  <a:cubicBezTo>
                    <a:pt x="1446" y="3467"/>
                    <a:pt x="1621" y="3258"/>
                    <a:pt x="1830" y="3091"/>
                  </a:cubicBezTo>
                  <a:cubicBezTo>
                    <a:pt x="1830" y="3091"/>
                    <a:pt x="1454" y="3091"/>
                    <a:pt x="1162" y="3066"/>
                  </a:cubicBezTo>
                  <a:cubicBezTo>
                    <a:pt x="669" y="3024"/>
                    <a:pt x="1" y="2991"/>
                    <a:pt x="67" y="2657"/>
                  </a:cubicBezTo>
                  <a:cubicBezTo>
                    <a:pt x="134" y="2323"/>
                    <a:pt x="686" y="2247"/>
                    <a:pt x="953" y="2189"/>
                  </a:cubicBezTo>
                  <a:cubicBezTo>
                    <a:pt x="1304" y="2122"/>
                    <a:pt x="1671" y="2139"/>
                    <a:pt x="2014" y="2247"/>
                  </a:cubicBezTo>
                  <a:cubicBezTo>
                    <a:pt x="2014" y="2247"/>
                    <a:pt x="1772" y="2039"/>
                    <a:pt x="1580" y="1888"/>
                  </a:cubicBezTo>
                  <a:cubicBezTo>
                    <a:pt x="1496" y="1830"/>
                    <a:pt x="1421" y="1771"/>
                    <a:pt x="1354" y="1704"/>
                  </a:cubicBezTo>
                  <a:cubicBezTo>
                    <a:pt x="1262" y="1613"/>
                    <a:pt x="1137" y="1596"/>
                    <a:pt x="1037" y="1287"/>
                  </a:cubicBezTo>
                  <a:cubicBezTo>
                    <a:pt x="970" y="1053"/>
                    <a:pt x="1354" y="819"/>
                    <a:pt x="1663" y="953"/>
                  </a:cubicBezTo>
                  <a:cubicBezTo>
                    <a:pt x="1805" y="1028"/>
                    <a:pt x="1930" y="1111"/>
                    <a:pt x="2039" y="1220"/>
                  </a:cubicBezTo>
                  <a:cubicBezTo>
                    <a:pt x="1981" y="953"/>
                    <a:pt x="1864" y="468"/>
                    <a:pt x="2214" y="234"/>
                  </a:cubicBezTo>
                  <a:cubicBezTo>
                    <a:pt x="2490" y="67"/>
                    <a:pt x="2849" y="151"/>
                    <a:pt x="3016" y="435"/>
                  </a:cubicBezTo>
                  <a:cubicBezTo>
                    <a:pt x="3083" y="593"/>
                    <a:pt x="3117" y="760"/>
                    <a:pt x="3133" y="936"/>
                  </a:cubicBezTo>
                  <a:cubicBezTo>
                    <a:pt x="3326" y="527"/>
                    <a:pt x="3685" y="0"/>
                    <a:pt x="4002" y="251"/>
                  </a:cubicBezTo>
                  <a:cubicBezTo>
                    <a:pt x="4203" y="401"/>
                    <a:pt x="4153" y="677"/>
                    <a:pt x="4119" y="877"/>
                  </a:cubicBezTo>
                  <a:cubicBezTo>
                    <a:pt x="4094" y="994"/>
                    <a:pt x="4044" y="1161"/>
                    <a:pt x="4044" y="1161"/>
                  </a:cubicBezTo>
                  <a:lnTo>
                    <a:pt x="4102" y="1103"/>
                  </a:lnTo>
                  <a:lnTo>
                    <a:pt x="4161" y="1053"/>
                  </a:lnTo>
                  <a:cubicBezTo>
                    <a:pt x="4353" y="886"/>
                    <a:pt x="4579" y="710"/>
                    <a:pt x="4788" y="777"/>
                  </a:cubicBezTo>
                  <a:close/>
                </a:path>
              </a:pathLst>
            </a:custGeom>
            <a:solidFill>
              <a:srgbClr val="FFAA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393;p14">
              <a:extLst>
                <a:ext uri="{FF2B5EF4-FFF2-40B4-BE49-F238E27FC236}">
                  <a16:creationId xmlns:a16="http://schemas.microsoft.com/office/drawing/2014/main" id="{EF9D4E52-1CDD-C7D9-7E43-791B96183E2F}"/>
                </a:ext>
              </a:extLst>
            </p:cNvPr>
            <p:cNvSpPr/>
            <p:nvPr/>
          </p:nvSpPr>
          <p:spPr>
            <a:xfrm>
              <a:off x="6607258" y="3636121"/>
              <a:ext cx="739321" cy="733549"/>
            </a:xfrm>
            <a:custGeom>
              <a:avLst/>
              <a:gdLst/>
              <a:ahLst/>
              <a:cxnLst/>
              <a:rect l="l" t="t" r="r" b="b"/>
              <a:pathLst>
                <a:path w="14988" h="14871" extrusionOk="0">
                  <a:moveTo>
                    <a:pt x="11805" y="12749"/>
                  </a:moveTo>
                  <a:lnTo>
                    <a:pt x="11805" y="12757"/>
                  </a:lnTo>
                  <a:cubicBezTo>
                    <a:pt x="11554" y="13100"/>
                    <a:pt x="10861" y="12816"/>
                    <a:pt x="10468" y="12607"/>
                  </a:cubicBezTo>
                  <a:cubicBezTo>
                    <a:pt x="9591" y="12147"/>
                    <a:pt x="9006" y="11262"/>
                    <a:pt x="8455" y="10376"/>
                  </a:cubicBezTo>
                  <a:cubicBezTo>
                    <a:pt x="8455" y="10376"/>
                    <a:pt x="8898" y="13843"/>
                    <a:pt x="8438" y="14236"/>
                  </a:cubicBezTo>
                  <a:cubicBezTo>
                    <a:pt x="8229" y="14403"/>
                    <a:pt x="7344" y="14278"/>
                    <a:pt x="7219" y="13250"/>
                  </a:cubicBezTo>
                  <a:cubicBezTo>
                    <a:pt x="7219" y="13250"/>
                    <a:pt x="5673" y="14871"/>
                    <a:pt x="6350" y="12022"/>
                  </a:cubicBezTo>
                  <a:cubicBezTo>
                    <a:pt x="6442" y="11646"/>
                    <a:pt x="6559" y="11279"/>
                    <a:pt x="6701" y="10928"/>
                  </a:cubicBezTo>
                  <a:cubicBezTo>
                    <a:pt x="6843" y="10577"/>
                    <a:pt x="7118" y="10092"/>
                    <a:pt x="7118" y="10092"/>
                  </a:cubicBezTo>
                  <a:lnTo>
                    <a:pt x="6584" y="10610"/>
                  </a:lnTo>
                  <a:cubicBezTo>
                    <a:pt x="6483" y="10702"/>
                    <a:pt x="6392" y="10794"/>
                    <a:pt x="6291" y="10886"/>
                  </a:cubicBezTo>
                  <a:cubicBezTo>
                    <a:pt x="6174" y="10986"/>
                    <a:pt x="6057" y="11103"/>
                    <a:pt x="5940" y="11203"/>
                  </a:cubicBezTo>
                  <a:cubicBezTo>
                    <a:pt x="5840" y="11295"/>
                    <a:pt x="5740" y="11379"/>
                    <a:pt x="5640" y="11462"/>
                  </a:cubicBezTo>
                  <a:cubicBezTo>
                    <a:pt x="4896" y="12064"/>
                    <a:pt x="3877" y="12757"/>
                    <a:pt x="3008" y="12323"/>
                  </a:cubicBezTo>
                  <a:cubicBezTo>
                    <a:pt x="2958" y="12298"/>
                    <a:pt x="2908" y="12264"/>
                    <a:pt x="2875" y="12231"/>
                  </a:cubicBezTo>
                  <a:cubicBezTo>
                    <a:pt x="2758" y="12114"/>
                    <a:pt x="2808" y="11964"/>
                    <a:pt x="2891" y="11813"/>
                  </a:cubicBezTo>
                  <a:lnTo>
                    <a:pt x="2966" y="11688"/>
                  </a:lnTo>
                  <a:cubicBezTo>
                    <a:pt x="2991" y="11654"/>
                    <a:pt x="3017" y="11621"/>
                    <a:pt x="3050" y="11588"/>
                  </a:cubicBezTo>
                  <a:cubicBezTo>
                    <a:pt x="3159" y="11454"/>
                    <a:pt x="3242" y="11362"/>
                    <a:pt x="3125" y="11379"/>
                  </a:cubicBezTo>
                  <a:cubicBezTo>
                    <a:pt x="2499" y="11462"/>
                    <a:pt x="1212" y="11120"/>
                    <a:pt x="3067" y="10167"/>
                  </a:cubicBezTo>
                  <a:cubicBezTo>
                    <a:pt x="3735" y="9825"/>
                    <a:pt x="4462" y="9624"/>
                    <a:pt x="5172" y="9399"/>
                  </a:cubicBezTo>
                  <a:cubicBezTo>
                    <a:pt x="5172" y="9399"/>
                    <a:pt x="2657" y="9482"/>
                    <a:pt x="1646" y="9215"/>
                  </a:cubicBezTo>
                  <a:cubicBezTo>
                    <a:pt x="1429" y="9157"/>
                    <a:pt x="1187" y="9115"/>
                    <a:pt x="1095" y="8889"/>
                  </a:cubicBezTo>
                  <a:cubicBezTo>
                    <a:pt x="803" y="8229"/>
                    <a:pt x="1747" y="8263"/>
                    <a:pt x="1488" y="8204"/>
                  </a:cubicBezTo>
                  <a:cubicBezTo>
                    <a:pt x="1304" y="8162"/>
                    <a:pt x="1062" y="8029"/>
                    <a:pt x="1179" y="7795"/>
                  </a:cubicBezTo>
                  <a:cubicBezTo>
                    <a:pt x="1220" y="7703"/>
                    <a:pt x="1396" y="7728"/>
                    <a:pt x="1446" y="7695"/>
                  </a:cubicBezTo>
                  <a:cubicBezTo>
                    <a:pt x="1404" y="7670"/>
                    <a:pt x="1354" y="7645"/>
                    <a:pt x="1304" y="7611"/>
                  </a:cubicBezTo>
                  <a:cubicBezTo>
                    <a:pt x="1304" y="7611"/>
                    <a:pt x="1" y="6609"/>
                    <a:pt x="1337" y="6233"/>
                  </a:cubicBezTo>
                  <a:cubicBezTo>
                    <a:pt x="1655" y="6141"/>
                    <a:pt x="1997" y="6216"/>
                    <a:pt x="2265" y="6316"/>
                  </a:cubicBezTo>
                  <a:cubicBezTo>
                    <a:pt x="2524" y="6375"/>
                    <a:pt x="2791" y="6467"/>
                    <a:pt x="3042" y="6567"/>
                  </a:cubicBezTo>
                  <a:cubicBezTo>
                    <a:pt x="3184" y="6625"/>
                    <a:pt x="3317" y="6675"/>
                    <a:pt x="3451" y="6734"/>
                  </a:cubicBezTo>
                  <a:cubicBezTo>
                    <a:pt x="3768" y="6792"/>
                    <a:pt x="4086" y="6876"/>
                    <a:pt x="4395" y="6968"/>
                  </a:cubicBezTo>
                  <a:cubicBezTo>
                    <a:pt x="4103" y="6792"/>
                    <a:pt x="3802" y="6625"/>
                    <a:pt x="3509" y="6442"/>
                  </a:cubicBezTo>
                  <a:cubicBezTo>
                    <a:pt x="3334" y="6341"/>
                    <a:pt x="3167" y="6241"/>
                    <a:pt x="3000" y="6141"/>
                  </a:cubicBezTo>
                  <a:cubicBezTo>
                    <a:pt x="2849" y="6041"/>
                    <a:pt x="2699" y="5949"/>
                    <a:pt x="2557" y="5848"/>
                  </a:cubicBezTo>
                  <a:cubicBezTo>
                    <a:pt x="2440" y="5765"/>
                    <a:pt x="2332" y="5690"/>
                    <a:pt x="2215" y="5606"/>
                  </a:cubicBezTo>
                  <a:cubicBezTo>
                    <a:pt x="2106" y="5523"/>
                    <a:pt x="2031" y="5456"/>
                    <a:pt x="1939" y="5381"/>
                  </a:cubicBezTo>
                  <a:cubicBezTo>
                    <a:pt x="1872" y="5330"/>
                    <a:pt x="1814" y="5280"/>
                    <a:pt x="1755" y="5230"/>
                  </a:cubicBezTo>
                  <a:cubicBezTo>
                    <a:pt x="1697" y="5180"/>
                    <a:pt x="1638" y="5122"/>
                    <a:pt x="1580" y="5071"/>
                  </a:cubicBezTo>
                  <a:cubicBezTo>
                    <a:pt x="1538" y="5030"/>
                    <a:pt x="1496" y="4988"/>
                    <a:pt x="1454" y="4946"/>
                  </a:cubicBezTo>
                  <a:cubicBezTo>
                    <a:pt x="1195" y="4696"/>
                    <a:pt x="669" y="4219"/>
                    <a:pt x="2064" y="4019"/>
                  </a:cubicBezTo>
                  <a:cubicBezTo>
                    <a:pt x="1847" y="3802"/>
                    <a:pt x="1847" y="3317"/>
                    <a:pt x="2390" y="3300"/>
                  </a:cubicBezTo>
                  <a:cubicBezTo>
                    <a:pt x="2382" y="3259"/>
                    <a:pt x="2382" y="3225"/>
                    <a:pt x="2382" y="3183"/>
                  </a:cubicBezTo>
                  <a:cubicBezTo>
                    <a:pt x="2448" y="2808"/>
                    <a:pt x="2950" y="3000"/>
                    <a:pt x="3259" y="3108"/>
                  </a:cubicBezTo>
                  <a:cubicBezTo>
                    <a:pt x="4044" y="3384"/>
                    <a:pt x="4704" y="3960"/>
                    <a:pt x="5289" y="4587"/>
                  </a:cubicBezTo>
                  <a:cubicBezTo>
                    <a:pt x="5197" y="4470"/>
                    <a:pt x="5113" y="4353"/>
                    <a:pt x="5030" y="4244"/>
                  </a:cubicBezTo>
                  <a:lnTo>
                    <a:pt x="5022" y="4244"/>
                  </a:lnTo>
                  <a:cubicBezTo>
                    <a:pt x="4871" y="4061"/>
                    <a:pt x="4737" y="3868"/>
                    <a:pt x="4629" y="3668"/>
                  </a:cubicBezTo>
                  <a:cubicBezTo>
                    <a:pt x="4570" y="3576"/>
                    <a:pt x="4512" y="3493"/>
                    <a:pt x="4462" y="3401"/>
                  </a:cubicBezTo>
                  <a:cubicBezTo>
                    <a:pt x="4395" y="3309"/>
                    <a:pt x="4228" y="3066"/>
                    <a:pt x="3827" y="2498"/>
                  </a:cubicBezTo>
                  <a:cubicBezTo>
                    <a:pt x="3184" y="1579"/>
                    <a:pt x="3977" y="869"/>
                    <a:pt x="4428" y="1003"/>
                  </a:cubicBezTo>
                  <a:cubicBezTo>
                    <a:pt x="4495" y="1028"/>
                    <a:pt x="4554" y="1062"/>
                    <a:pt x="4612" y="1112"/>
                  </a:cubicBezTo>
                  <a:cubicBezTo>
                    <a:pt x="4696" y="1170"/>
                    <a:pt x="4763" y="1229"/>
                    <a:pt x="4821" y="1279"/>
                  </a:cubicBezTo>
                  <a:cubicBezTo>
                    <a:pt x="4821" y="1229"/>
                    <a:pt x="4821" y="1178"/>
                    <a:pt x="4829" y="1120"/>
                  </a:cubicBezTo>
                  <a:cubicBezTo>
                    <a:pt x="4854" y="702"/>
                    <a:pt x="5297" y="460"/>
                    <a:pt x="5757" y="978"/>
                  </a:cubicBezTo>
                  <a:cubicBezTo>
                    <a:pt x="5782" y="1"/>
                    <a:pt x="6625" y="702"/>
                    <a:pt x="6793" y="953"/>
                  </a:cubicBezTo>
                  <a:cubicBezTo>
                    <a:pt x="6818" y="1003"/>
                    <a:pt x="6851" y="1053"/>
                    <a:pt x="6876" y="1103"/>
                  </a:cubicBezTo>
                  <a:cubicBezTo>
                    <a:pt x="6935" y="1229"/>
                    <a:pt x="6993" y="1362"/>
                    <a:pt x="7043" y="1496"/>
                  </a:cubicBezTo>
                  <a:cubicBezTo>
                    <a:pt x="7068" y="1546"/>
                    <a:pt x="7085" y="1605"/>
                    <a:pt x="7102" y="1655"/>
                  </a:cubicBezTo>
                  <a:cubicBezTo>
                    <a:pt x="7344" y="2156"/>
                    <a:pt x="7553" y="2666"/>
                    <a:pt x="7737" y="3192"/>
                  </a:cubicBezTo>
                  <a:cubicBezTo>
                    <a:pt x="7828" y="3426"/>
                    <a:pt x="7887" y="3668"/>
                    <a:pt x="7929" y="3919"/>
                  </a:cubicBezTo>
                  <a:cubicBezTo>
                    <a:pt x="8037" y="2799"/>
                    <a:pt x="8004" y="1630"/>
                    <a:pt x="8346" y="560"/>
                  </a:cubicBezTo>
                  <a:cubicBezTo>
                    <a:pt x="8405" y="376"/>
                    <a:pt x="8555" y="243"/>
                    <a:pt x="8739" y="201"/>
                  </a:cubicBezTo>
                  <a:cubicBezTo>
                    <a:pt x="8781" y="184"/>
                    <a:pt x="8823" y="176"/>
                    <a:pt x="8856" y="184"/>
                  </a:cubicBezTo>
                  <a:cubicBezTo>
                    <a:pt x="9157" y="151"/>
                    <a:pt x="9491" y="326"/>
                    <a:pt x="9616" y="819"/>
                  </a:cubicBezTo>
                  <a:cubicBezTo>
                    <a:pt x="9700" y="1162"/>
                    <a:pt x="9541" y="1730"/>
                    <a:pt x="9742" y="1354"/>
                  </a:cubicBezTo>
                  <a:cubicBezTo>
                    <a:pt x="10026" y="844"/>
                    <a:pt x="10544" y="811"/>
                    <a:pt x="10301" y="1980"/>
                  </a:cubicBezTo>
                  <a:cubicBezTo>
                    <a:pt x="10301" y="1980"/>
                    <a:pt x="11061" y="786"/>
                    <a:pt x="11538" y="1062"/>
                  </a:cubicBezTo>
                  <a:cubicBezTo>
                    <a:pt x="12031" y="1354"/>
                    <a:pt x="11788" y="2064"/>
                    <a:pt x="11663" y="2557"/>
                  </a:cubicBezTo>
                  <a:cubicBezTo>
                    <a:pt x="11362" y="3735"/>
                    <a:pt x="10552" y="4712"/>
                    <a:pt x="9758" y="5631"/>
                  </a:cubicBezTo>
                  <a:cubicBezTo>
                    <a:pt x="10017" y="5431"/>
                    <a:pt x="10268" y="5205"/>
                    <a:pt x="10502" y="4980"/>
                  </a:cubicBezTo>
                  <a:cubicBezTo>
                    <a:pt x="11162" y="4320"/>
                    <a:pt x="11763" y="3618"/>
                    <a:pt x="12315" y="2874"/>
                  </a:cubicBezTo>
                  <a:cubicBezTo>
                    <a:pt x="12732" y="2331"/>
                    <a:pt x="13910" y="1805"/>
                    <a:pt x="13484" y="3200"/>
                  </a:cubicBezTo>
                  <a:cubicBezTo>
                    <a:pt x="13484" y="3200"/>
                    <a:pt x="13927" y="2908"/>
                    <a:pt x="14144" y="3183"/>
                  </a:cubicBezTo>
                  <a:cubicBezTo>
                    <a:pt x="14395" y="3493"/>
                    <a:pt x="14119" y="3994"/>
                    <a:pt x="13785" y="4353"/>
                  </a:cubicBezTo>
                  <a:cubicBezTo>
                    <a:pt x="13977" y="4311"/>
                    <a:pt x="14228" y="4269"/>
                    <a:pt x="14320" y="4478"/>
                  </a:cubicBezTo>
                  <a:cubicBezTo>
                    <a:pt x="14553" y="5030"/>
                    <a:pt x="13802" y="5481"/>
                    <a:pt x="13208" y="6007"/>
                  </a:cubicBezTo>
                  <a:cubicBezTo>
                    <a:pt x="12640" y="6508"/>
                    <a:pt x="12022" y="6943"/>
                    <a:pt x="11362" y="7302"/>
                  </a:cubicBezTo>
                  <a:cubicBezTo>
                    <a:pt x="11989" y="7143"/>
                    <a:pt x="12624" y="7026"/>
                    <a:pt x="13267" y="6934"/>
                  </a:cubicBezTo>
                  <a:cubicBezTo>
                    <a:pt x="13593" y="6843"/>
                    <a:pt x="13927" y="6801"/>
                    <a:pt x="14261" y="6826"/>
                  </a:cubicBezTo>
                  <a:cubicBezTo>
                    <a:pt x="14604" y="6767"/>
                    <a:pt x="14988" y="7294"/>
                    <a:pt x="14746" y="7678"/>
                  </a:cubicBezTo>
                  <a:cubicBezTo>
                    <a:pt x="14595" y="7929"/>
                    <a:pt x="14470" y="7970"/>
                    <a:pt x="14044" y="8179"/>
                  </a:cubicBezTo>
                  <a:cubicBezTo>
                    <a:pt x="14152" y="8313"/>
                    <a:pt x="14946" y="8388"/>
                    <a:pt x="14478" y="8864"/>
                  </a:cubicBezTo>
                  <a:cubicBezTo>
                    <a:pt x="13910" y="9441"/>
                    <a:pt x="12599" y="9132"/>
                    <a:pt x="11747" y="8956"/>
                  </a:cubicBezTo>
                  <a:lnTo>
                    <a:pt x="11671" y="8939"/>
                  </a:lnTo>
                  <a:lnTo>
                    <a:pt x="11930" y="9056"/>
                  </a:lnTo>
                  <a:cubicBezTo>
                    <a:pt x="12482" y="9307"/>
                    <a:pt x="13743" y="9666"/>
                    <a:pt x="13618" y="10251"/>
                  </a:cubicBezTo>
                  <a:cubicBezTo>
                    <a:pt x="13493" y="10869"/>
                    <a:pt x="12724" y="10777"/>
                    <a:pt x="12173" y="10819"/>
                  </a:cubicBezTo>
                  <a:cubicBezTo>
                    <a:pt x="12173" y="10819"/>
                    <a:pt x="13208" y="11387"/>
                    <a:pt x="12348" y="11755"/>
                  </a:cubicBezTo>
                  <a:cubicBezTo>
                    <a:pt x="11872" y="11964"/>
                    <a:pt x="11061" y="11479"/>
                    <a:pt x="11462" y="11913"/>
                  </a:cubicBezTo>
                  <a:cubicBezTo>
                    <a:pt x="11613" y="12089"/>
                    <a:pt x="11788" y="12298"/>
                    <a:pt x="11838" y="12490"/>
                  </a:cubicBezTo>
                  <a:cubicBezTo>
                    <a:pt x="11922" y="12657"/>
                    <a:pt x="11880" y="12732"/>
                    <a:pt x="11805" y="12749"/>
                  </a:cubicBezTo>
                  <a:close/>
                  <a:moveTo>
                    <a:pt x="6108" y="711"/>
                  </a:moveTo>
                  <a:lnTo>
                    <a:pt x="6108" y="711"/>
                  </a:lnTo>
                  <a:cubicBezTo>
                    <a:pt x="6074" y="644"/>
                    <a:pt x="6041" y="619"/>
                    <a:pt x="6108" y="711"/>
                  </a:cubicBezTo>
                  <a:close/>
                  <a:moveTo>
                    <a:pt x="6108" y="2657"/>
                  </a:moveTo>
                  <a:close/>
                  <a:moveTo>
                    <a:pt x="13543" y="2741"/>
                  </a:moveTo>
                  <a:cubicBezTo>
                    <a:pt x="13584" y="2674"/>
                    <a:pt x="13576" y="2691"/>
                    <a:pt x="13526" y="2691"/>
                  </a:cubicBezTo>
                  <a:lnTo>
                    <a:pt x="13551" y="2741"/>
                  </a:lnTo>
                  <a:close/>
                  <a:moveTo>
                    <a:pt x="9608" y="3434"/>
                  </a:moveTo>
                  <a:lnTo>
                    <a:pt x="9608" y="3434"/>
                  </a:lnTo>
                  <a:lnTo>
                    <a:pt x="9591" y="3467"/>
                  </a:lnTo>
                  <a:close/>
                  <a:moveTo>
                    <a:pt x="13300" y="8463"/>
                  </a:moveTo>
                  <a:lnTo>
                    <a:pt x="13300" y="8463"/>
                  </a:lnTo>
                  <a:lnTo>
                    <a:pt x="13292" y="8463"/>
                  </a:lnTo>
                  <a:lnTo>
                    <a:pt x="13292" y="8463"/>
                  </a:lnTo>
                  <a:close/>
                  <a:moveTo>
                    <a:pt x="12390" y="9357"/>
                  </a:moveTo>
                  <a:lnTo>
                    <a:pt x="12365" y="9349"/>
                  </a:lnTo>
                  <a:lnTo>
                    <a:pt x="12398" y="9365"/>
                  </a:lnTo>
                  <a:close/>
                  <a:moveTo>
                    <a:pt x="2474" y="11028"/>
                  </a:moveTo>
                  <a:close/>
                  <a:moveTo>
                    <a:pt x="11763" y="12624"/>
                  </a:moveTo>
                  <a:close/>
                  <a:moveTo>
                    <a:pt x="6475" y="13509"/>
                  </a:moveTo>
                  <a:lnTo>
                    <a:pt x="6458" y="13492"/>
                  </a:lnTo>
                  <a:cubicBezTo>
                    <a:pt x="6458" y="13501"/>
                    <a:pt x="6467" y="13509"/>
                    <a:pt x="6475" y="13509"/>
                  </a:cubicBezTo>
                  <a:close/>
                </a:path>
              </a:pathLst>
            </a:custGeom>
            <a:solidFill>
              <a:srgbClr val="6CC6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394;p14">
              <a:extLst>
                <a:ext uri="{FF2B5EF4-FFF2-40B4-BE49-F238E27FC236}">
                  <a16:creationId xmlns:a16="http://schemas.microsoft.com/office/drawing/2014/main" id="{B18EB01E-5938-E884-9C83-FB850B7B40F5}"/>
                </a:ext>
              </a:extLst>
            </p:cNvPr>
            <p:cNvSpPr/>
            <p:nvPr/>
          </p:nvSpPr>
          <p:spPr>
            <a:xfrm>
              <a:off x="6704926" y="3726193"/>
              <a:ext cx="540728" cy="524055"/>
            </a:xfrm>
            <a:custGeom>
              <a:avLst/>
              <a:gdLst/>
              <a:ahLst/>
              <a:cxnLst/>
              <a:rect l="l" t="t" r="r" b="b"/>
              <a:pathLst>
                <a:path w="10962" h="10624" extrusionOk="0">
                  <a:moveTo>
                    <a:pt x="4352" y="1"/>
                  </a:moveTo>
                  <a:cubicBezTo>
                    <a:pt x="4274" y="1"/>
                    <a:pt x="4201" y="111"/>
                    <a:pt x="4178" y="464"/>
                  </a:cubicBezTo>
                  <a:cubicBezTo>
                    <a:pt x="4162" y="727"/>
                    <a:pt x="4264" y="1036"/>
                    <a:pt x="4218" y="1036"/>
                  </a:cubicBezTo>
                  <a:cubicBezTo>
                    <a:pt x="4188" y="1036"/>
                    <a:pt x="4096" y="906"/>
                    <a:pt x="3869" y="547"/>
                  </a:cubicBezTo>
                  <a:cubicBezTo>
                    <a:pt x="3729" y="323"/>
                    <a:pt x="3624" y="243"/>
                    <a:pt x="3547" y="243"/>
                  </a:cubicBezTo>
                  <a:cubicBezTo>
                    <a:pt x="3403" y="243"/>
                    <a:pt x="3359" y="525"/>
                    <a:pt x="3376" y="672"/>
                  </a:cubicBezTo>
                  <a:lnTo>
                    <a:pt x="3376" y="756"/>
                  </a:lnTo>
                  <a:cubicBezTo>
                    <a:pt x="3405" y="999"/>
                    <a:pt x="3407" y="1066"/>
                    <a:pt x="3400" y="1066"/>
                  </a:cubicBezTo>
                  <a:cubicBezTo>
                    <a:pt x="3391" y="1066"/>
                    <a:pt x="3367" y="956"/>
                    <a:pt x="3367" y="956"/>
                  </a:cubicBezTo>
                  <a:cubicBezTo>
                    <a:pt x="3142" y="610"/>
                    <a:pt x="2993" y="475"/>
                    <a:pt x="2904" y="475"/>
                  </a:cubicBezTo>
                  <a:cubicBezTo>
                    <a:pt x="2669" y="475"/>
                    <a:pt x="2854" y="1415"/>
                    <a:pt x="3175" y="1875"/>
                  </a:cubicBezTo>
                  <a:cubicBezTo>
                    <a:pt x="3526" y="2385"/>
                    <a:pt x="3902" y="2878"/>
                    <a:pt x="4295" y="3362"/>
                  </a:cubicBezTo>
                  <a:lnTo>
                    <a:pt x="4955" y="4064"/>
                  </a:lnTo>
                  <a:cubicBezTo>
                    <a:pt x="5182" y="4398"/>
                    <a:pt x="5521" y="4695"/>
                    <a:pt x="5666" y="4695"/>
                  </a:cubicBezTo>
                  <a:cubicBezTo>
                    <a:pt x="5749" y="4695"/>
                    <a:pt x="5769" y="4596"/>
                    <a:pt x="5665" y="4348"/>
                  </a:cubicBezTo>
                  <a:cubicBezTo>
                    <a:pt x="5339" y="3630"/>
                    <a:pt x="5180" y="2619"/>
                    <a:pt x="4963" y="1683"/>
                  </a:cubicBezTo>
                  <a:cubicBezTo>
                    <a:pt x="4871" y="1282"/>
                    <a:pt x="4930" y="1124"/>
                    <a:pt x="4570" y="230"/>
                  </a:cubicBezTo>
                  <a:cubicBezTo>
                    <a:pt x="4535" y="141"/>
                    <a:pt x="4441" y="1"/>
                    <a:pt x="4352" y="1"/>
                  </a:cubicBezTo>
                  <a:close/>
                  <a:moveTo>
                    <a:pt x="1946" y="2252"/>
                  </a:moveTo>
                  <a:cubicBezTo>
                    <a:pt x="1720" y="2252"/>
                    <a:pt x="1707" y="2543"/>
                    <a:pt x="1797" y="2702"/>
                  </a:cubicBezTo>
                  <a:cubicBezTo>
                    <a:pt x="1849" y="2782"/>
                    <a:pt x="1858" y="2811"/>
                    <a:pt x="1840" y="2811"/>
                  </a:cubicBezTo>
                  <a:cubicBezTo>
                    <a:pt x="1805" y="2811"/>
                    <a:pt x="1658" y="2689"/>
                    <a:pt x="1546" y="2627"/>
                  </a:cubicBezTo>
                  <a:lnTo>
                    <a:pt x="1546" y="2627"/>
                  </a:lnTo>
                  <a:cubicBezTo>
                    <a:pt x="1546" y="2627"/>
                    <a:pt x="1546" y="2627"/>
                    <a:pt x="1546" y="2627"/>
                  </a:cubicBezTo>
                  <a:cubicBezTo>
                    <a:pt x="1547" y="2627"/>
                    <a:pt x="1137" y="2415"/>
                    <a:pt x="951" y="2415"/>
                  </a:cubicBezTo>
                  <a:cubicBezTo>
                    <a:pt x="821" y="2415"/>
                    <a:pt x="800" y="2518"/>
                    <a:pt x="1103" y="2870"/>
                  </a:cubicBezTo>
                  <a:cubicBezTo>
                    <a:pt x="1436" y="3237"/>
                    <a:pt x="1491" y="3336"/>
                    <a:pt x="1454" y="3336"/>
                  </a:cubicBezTo>
                  <a:cubicBezTo>
                    <a:pt x="1411" y="3336"/>
                    <a:pt x="1245" y="3204"/>
                    <a:pt x="1245" y="3204"/>
                  </a:cubicBezTo>
                  <a:cubicBezTo>
                    <a:pt x="1226" y="3203"/>
                    <a:pt x="1207" y="3203"/>
                    <a:pt x="1189" y="3203"/>
                  </a:cubicBezTo>
                  <a:cubicBezTo>
                    <a:pt x="500" y="3203"/>
                    <a:pt x="1095" y="3663"/>
                    <a:pt x="1095" y="3663"/>
                  </a:cubicBezTo>
                  <a:lnTo>
                    <a:pt x="1112" y="3672"/>
                  </a:lnTo>
                  <a:lnTo>
                    <a:pt x="1120" y="3672"/>
                  </a:lnTo>
                  <a:cubicBezTo>
                    <a:pt x="1839" y="4131"/>
                    <a:pt x="3125" y="4549"/>
                    <a:pt x="3125" y="4549"/>
                  </a:cubicBezTo>
                  <a:cubicBezTo>
                    <a:pt x="3701" y="4741"/>
                    <a:pt x="4320" y="4983"/>
                    <a:pt x="4478" y="5050"/>
                  </a:cubicBezTo>
                  <a:cubicBezTo>
                    <a:pt x="4648" y="5130"/>
                    <a:pt x="4760" y="5163"/>
                    <a:pt x="4829" y="5163"/>
                  </a:cubicBezTo>
                  <a:cubicBezTo>
                    <a:pt x="5061" y="5163"/>
                    <a:pt x="4801" y="4791"/>
                    <a:pt x="4620" y="4624"/>
                  </a:cubicBezTo>
                  <a:cubicBezTo>
                    <a:pt x="3777" y="3830"/>
                    <a:pt x="3167" y="2744"/>
                    <a:pt x="2114" y="2293"/>
                  </a:cubicBezTo>
                  <a:cubicBezTo>
                    <a:pt x="2048" y="2264"/>
                    <a:pt x="1993" y="2252"/>
                    <a:pt x="1946" y="2252"/>
                  </a:cubicBezTo>
                  <a:close/>
                  <a:moveTo>
                    <a:pt x="6904" y="541"/>
                  </a:moveTo>
                  <a:cubicBezTo>
                    <a:pt x="6795" y="541"/>
                    <a:pt x="6665" y="697"/>
                    <a:pt x="6625" y="781"/>
                  </a:cubicBezTo>
                  <a:cubicBezTo>
                    <a:pt x="6417" y="1215"/>
                    <a:pt x="6208" y="3337"/>
                    <a:pt x="6208" y="3337"/>
                  </a:cubicBezTo>
                  <a:cubicBezTo>
                    <a:pt x="6208" y="3989"/>
                    <a:pt x="6141" y="4290"/>
                    <a:pt x="6166" y="4499"/>
                  </a:cubicBezTo>
                  <a:cubicBezTo>
                    <a:pt x="5999" y="5033"/>
                    <a:pt x="6224" y="5100"/>
                    <a:pt x="6224" y="5100"/>
                  </a:cubicBezTo>
                  <a:cubicBezTo>
                    <a:pt x="6324" y="5135"/>
                    <a:pt x="6353" y="5199"/>
                    <a:pt x="6385" y="5199"/>
                  </a:cubicBezTo>
                  <a:cubicBezTo>
                    <a:pt x="6422" y="5199"/>
                    <a:pt x="6463" y="5109"/>
                    <a:pt x="6625" y="4774"/>
                  </a:cubicBezTo>
                  <a:cubicBezTo>
                    <a:pt x="6650" y="4732"/>
                    <a:pt x="6659" y="4716"/>
                    <a:pt x="6676" y="4682"/>
                  </a:cubicBezTo>
                  <a:cubicBezTo>
                    <a:pt x="7210" y="3788"/>
                    <a:pt x="7887" y="3012"/>
                    <a:pt x="8363" y="2093"/>
                  </a:cubicBezTo>
                  <a:cubicBezTo>
                    <a:pt x="8380" y="2059"/>
                    <a:pt x="8396" y="2026"/>
                    <a:pt x="8413" y="1984"/>
                  </a:cubicBezTo>
                  <a:cubicBezTo>
                    <a:pt x="8413" y="1984"/>
                    <a:pt x="8413" y="1984"/>
                    <a:pt x="8413" y="1984"/>
                  </a:cubicBezTo>
                  <a:cubicBezTo>
                    <a:pt x="8419" y="1984"/>
                    <a:pt x="8721" y="1589"/>
                    <a:pt x="8614" y="1324"/>
                  </a:cubicBezTo>
                  <a:cubicBezTo>
                    <a:pt x="8566" y="1207"/>
                    <a:pt x="8494" y="1159"/>
                    <a:pt x="8408" y="1159"/>
                  </a:cubicBezTo>
                  <a:cubicBezTo>
                    <a:pt x="8152" y="1159"/>
                    <a:pt x="7768" y="1591"/>
                    <a:pt x="7511" y="1892"/>
                  </a:cubicBezTo>
                  <a:cubicBezTo>
                    <a:pt x="7490" y="1917"/>
                    <a:pt x="7446" y="2018"/>
                    <a:pt x="7437" y="2018"/>
                  </a:cubicBezTo>
                  <a:cubicBezTo>
                    <a:pt x="7428" y="2018"/>
                    <a:pt x="7458" y="1908"/>
                    <a:pt x="7594" y="1491"/>
                  </a:cubicBezTo>
                  <a:cubicBezTo>
                    <a:pt x="7691" y="1221"/>
                    <a:pt x="7709" y="653"/>
                    <a:pt x="7541" y="653"/>
                  </a:cubicBezTo>
                  <a:cubicBezTo>
                    <a:pt x="7475" y="653"/>
                    <a:pt x="7381" y="739"/>
                    <a:pt x="7252" y="965"/>
                  </a:cubicBezTo>
                  <a:cubicBezTo>
                    <a:pt x="7083" y="1261"/>
                    <a:pt x="7020" y="1358"/>
                    <a:pt x="7004" y="1358"/>
                  </a:cubicBezTo>
                  <a:cubicBezTo>
                    <a:pt x="6981" y="1358"/>
                    <a:pt x="7063" y="1146"/>
                    <a:pt x="7068" y="1057"/>
                  </a:cubicBezTo>
                  <a:cubicBezTo>
                    <a:pt x="7080" y="662"/>
                    <a:pt x="7000" y="541"/>
                    <a:pt x="6904" y="541"/>
                  </a:cubicBezTo>
                  <a:close/>
                  <a:moveTo>
                    <a:pt x="623" y="5354"/>
                  </a:moveTo>
                  <a:cubicBezTo>
                    <a:pt x="185" y="5354"/>
                    <a:pt x="384" y="5574"/>
                    <a:pt x="477" y="5651"/>
                  </a:cubicBezTo>
                  <a:cubicBezTo>
                    <a:pt x="619" y="5760"/>
                    <a:pt x="778" y="5852"/>
                    <a:pt x="953" y="5919"/>
                  </a:cubicBezTo>
                  <a:lnTo>
                    <a:pt x="1037" y="5952"/>
                  </a:lnTo>
                  <a:cubicBezTo>
                    <a:pt x="702" y="6044"/>
                    <a:pt x="1" y="6278"/>
                    <a:pt x="978" y="6487"/>
                  </a:cubicBezTo>
                  <a:cubicBezTo>
                    <a:pt x="1404" y="6579"/>
                    <a:pt x="661" y="6888"/>
                    <a:pt x="928" y="7005"/>
                  </a:cubicBezTo>
                  <a:cubicBezTo>
                    <a:pt x="1113" y="7090"/>
                    <a:pt x="1340" y="7126"/>
                    <a:pt x="1589" y="7126"/>
                  </a:cubicBezTo>
                  <a:cubicBezTo>
                    <a:pt x="2801" y="7126"/>
                    <a:pt x="4537" y="6286"/>
                    <a:pt x="4537" y="6286"/>
                  </a:cubicBezTo>
                  <a:cubicBezTo>
                    <a:pt x="5072" y="6144"/>
                    <a:pt x="4729" y="5902"/>
                    <a:pt x="4570" y="5869"/>
                  </a:cubicBezTo>
                  <a:cubicBezTo>
                    <a:pt x="3944" y="5760"/>
                    <a:pt x="3392" y="5676"/>
                    <a:pt x="2808" y="5585"/>
                  </a:cubicBezTo>
                  <a:cubicBezTo>
                    <a:pt x="2808" y="5585"/>
                    <a:pt x="2682" y="5484"/>
                    <a:pt x="744" y="5359"/>
                  </a:cubicBezTo>
                  <a:cubicBezTo>
                    <a:pt x="699" y="5356"/>
                    <a:pt x="659" y="5354"/>
                    <a:pt x="623" y="5354"/>
                  </a:cubicBezTo>
                  <a:close/>
                  <a:moveTo>
                    <a:pt x="5297" y="6716"/>
                  </a:moveTo>
                  <a:cubicBezTo>
                    <a:pt x="5256" y="6716"/>
                    <a:pt x="5192" y="6744"/>
                    <a:pt x="5097" y="6813"/>
                  </a:cubicBezTo>
                  <a:cubicBezTo>
                    <a:pt x="4236" y="7414"/>
                    <a:pt x="3476" y="7765"/>
                    <a:pt x="2707" y="8166"/>
                  </a:cubicBezTo>
                  <a:cubicBezTo>
                    <a:pt x="2206" y="8442"/>
                    <a:pt x="1772" y="8659"/>
                    <a:pt x="2214" y="8793"/>
                  </a:cubicBezTo>
                  <a:cubicBezTo>
                    <a:pt x="2457" y="8793"/>
                    <a:pt x="2699" y="8742"/>
                    <a:pt x="2925" y="8651"/>
                  </a:cubicBezTo>
                  <a:lnTo>
                    <a:pt x="3050" y="8600"/>
                  </a:lnTo>
                  <a:lnTo>
                    <a:pt x="3050" y="8600"/>
                  </a:lnTo>
                  <a:cubicBezTo>
                    <a:pt x="2192" y="9214"/>
                    <a:pt x="2234" y="9337"/>
                    <a:pt x="2410" y="9337"/>
                  </a:cubicBezTo>
                  <a:cubicBezTo>
                    <a:pt x="2492" y="9337"/>
                    <a:pt x="2604" y="9310"/>
                    <a:pt x="2666" y="9294"/>
                  </a:cubicBezTo>
                  <a:cubicBezTo>
                    <a:pt x="3735" y="9018"/>
                    <a:pt x="4503" y="8133"/>
                    <a:pt x="5163" y="7255"/>
                  </a:cubicBezTo>
                  <a:cubicBezTo>
                    <a:pt x="5275" y="7110"/>
                    <a:pt x="5450" y="6716"/>
                    <a:pt x="5297" y="6716"/>
                  </a:cubicBezTo>
                  <a:close/>
                  <a:moveTo>
                    <a:pt x="10036" y="2472"/>
                  </a:moveTo>
                  <a:cubicBezTo>
                    <a:pt x="9820" y="2472"/>
                    <a:pt x="9493" y="2612"/>
                    <a:pt x="9324" y="2778"/>
                  </a:cubicBezTo>
                  <a:cubicBezTo>
                    <a:pt x="8605" y="3496"/>
                    <a:pt x="7820" y="4181"/>
                    <a:pt x="7051" y="4883"/>
                  </a:cubicBezTo>
                  <a:cubicBezTo>
                    <a:pt x="7051" y="4883"/>
                    <a:pt x="7077" y="4941"/>
                    <a:pt x="6692" y="5234"/>
                  </a:cubicBezTo>
                  <a:cubicBezTo>
                    <a:pt x="6693" y="5233"/>
                    <a:pt x="6694" y="5232"/>
                    <a:pt x="6695" y="5232"/>
                  </a:cubicBezTo>
                  <a:cubicBezTo>
                    <a:pt x="6710" y="5232"/>
                    <a:pt x="6642" y="5376"/>
                    <a:pt x="6642" y="5376"/>
                  </a:cubicBezTo>
                  <a:cubicBezTo>
                    <a:pt x="6391" y="5476"/>
                    <a:pt x="6341" y="5610"/>
                    <a:pt x="6383" y="5727"/>
                  </a:cubicBezTo>
                  <a:cubicBezTo>
                    <a:pt x="6283" y="5768"/>
                    <a:pt x="6216" y="5827"/>
                    <a:pt x="6216" y="5885"/>
                  </a:cubicBezTo>
                  <a:cubicBezTo>
                    <a:pt x="6158" y="5910"/>
                    <a:pt x="6082" y="5961"/>
                    <a:pt x="5957" y="6027"/>
                  </a:cubicBezTo>
                  <a:lnTo>
                    <a:pt x="5932" y="5919"/>
                  </a:lnTo>
                  <a:cubicBezTo>
                    <a:pt x="5808" y="5881"/>
                    <a:pt x="5743" y="5801"/>
                    <a:pt x="5704" y="5801"/>
                  </a:cubicBezTo>
                  <a:cubicBezTo>
                    <a:pt x="5656" y="5801"/>
                    <a:pt x="5647" y="5920"/>
                    <a:pt x="5615" y="6378"/>
                  </a:cubicBezTo>
                  <a:cubicBezTo>
                    <a:pt x="5523" y="7707"/>
                    <a:pt x="5255" y="8475"/>
                    <a:pt x="5038" y="9461"/>
                  </a:cubicBezTo>
                  <a:cubicBezTo>
                    <a:pt x="4957" y="9816"/>
                    <a:pt x="4692" y="10623"/>
                    <a:pt x="4957" y="10623"/>
                  </a:cubicBezTo>
                  <a:cubicBezTo>
                    <a:pt x="4992" y="10623"/>
                    <a:pt x="5035" y="10610"/>
                    <a:pt x="5088" y="10580"/>
                  </a:cubicBezTo>
                  <a:cubicBezTo>
                    <a:pt x="5280" y="10472"/>
                    <a:pt x="5280" y="10221"/>
                    <a:pt x="5422" y="10154"/>
                  </a:cubicBezTo>
                  <a:cubicBezTo>
                    <a:pt x="5433" y="10149"/>
                    <a:pt x="5444" y="10147"/>
                    <a:pt x="5456" y="10147"/>
                  </a:cubicBezTo>
                  <a:cubicBezTo>
                    <a:pt x="5550" y="10147"/>
                    <a:pt x="5664" y="10299"/>
                    <a:pt x="5773" y="10299"/>
                  </a:cubicBezTo>
                  <a:cubicBezTo>
                    <a:pt x="5825" y="10299"/>
                    <a:pt x="5876" y="10265"/>
                    <a:pt x="5924" y="10163"/>
                  </a:cubicBezTo>
                  <a:cubicBezTo>
                    <a:pt x="6358" y="9219"/>
                    <a:pt x="6266" y="7940"/>
                    <a:pt x="6141" y="6779"/>
                  </a:cubicBezTo>
                  <a:lnTo>
                    <a:pt x="6141" y="6779"/>
                  </a:lnTo>
                  <a:cubicBezTo>
                    <a:pt x="6659" y="7698"/>
                    <a:pt x="7402" y="8625"/>
                    <a:pt x="8012" y="9336"/>
                  </a:cubicBezTo>
                  <a:cubicBezTo>
                    <a:pt x="8200" y="9555"/>
                    <a:pt x="8322" y="9636"/>
                    <a:pt x="8400" y="9636"/>
                  </a:cubicBezTo>
                  <a:cubicBezTo>
                    <a:pt x="8593" y="9636"/>
                    <a:pt x="8513" y="9141"/>
                    <a:pt x="8472" y="9010"/>
                  </a:cubicBezTo>
                  <a:cubicBezTo>
                    <a:pt x="8455" y="8968"/>
                    <a:pt x="8330" y="8509"/>
                    <a:pt x="8279" y="8408"/>
                  </a:cubicBezTo>
                  <a:lnTo>
                    <a:pt x="8279" y="8408"/>
                  </a:lnTo>
                  <a:cubicBezTo>
                    <a:pt x="8703" y="8783"/>
                    <a:pt x="9046" y="8832"/>
                    <a:pt x="9197" y="8832"/>
                  </a:cubicBezTo>
                  <a:cubicBezTo>
                    <a:pt x="9252" y="8832"/>
                    <a:pt x="9282" y="8826"/>
                    <a:pt x="9282" y="8826"/>
                  </a:cubicBezTo>
                  <a:cubicBezTo>
                    <a:pt x="9466" y="8534"/>
                    <a:pt x="9173" y="8291"/>
                    <a:pt x="8948" y="8057"/>
                  </a:cubicBezTo>
                  <a:cubicBezTo>
                    <a:pt x="8936" y="8045"/>
                    <a:pt x="8939" y="8040"/>
                    <a:pt x="8953" y="8040"/>
                  </a:cubicBezTo>
                  <a:cubicBezTo>
                    <a:pt x="9026" y="8040"/>
                    <a:pt x="9399" y="8174"/>
                    <a:pt x="9697" y="8174"/>
                  </a:cubicBezTo>
                  <a:cubicBezTo>
                    <a:pt x="9893" y="8174"/>
                    <a:pt x="10057" y="8116"/>
                    <a:pt x="10084" y="7924"/>
                  </a:cubicBezTo>
                  <a:cubicBezTo>
                    <a:pt x="10117" y="7590"/>
                    <a:pt x="8071" y="6946"/>
                    <a:pt x="7511" y="6637"/>
                  </a:cubicBezTo>
                  <a:lnTo>
                    <a:pt x="6926" y="6345"/>
                  </a:lnTo>
                  <a:cubicBezTo>
                    <a:pt x="6801" y="6261"/>
                    <a:pt x="6684" y="6169"/>
                    <a:pt x="6567" y="6069"/>
                  </a:cubicBezTo>
                  <a:lnTo>
                    <a:pt x="6592" y="6069"/>
                  </a:lnTo>
                  <a:lnTo>
                    <a:pt x="6784" y="6086"/>
                  </a:lnTo>
                  <a:cubicBezTo>
                    <a:pt x="8104" y="6270"/>
                    <a:pt x="9140" y="6754"/>
                    <a:pt x="10460" y="6796"/>
                  </a:cubicBezTo>
                  <a:cubicBezTo>
                    <a:pt x="10819" y="6796"/>
                    <a:pt x="10861" y="6437"/>
                    <a:pt x="10660" y="6328"/>
                  </a:cubicBezTo>
                  <a:cubicBezTo>
                    <a:pt x="10412" y="6188"/>
                    <a:pt x="10348" y="6151"/>
                    <a:pt x="10349" y="6151"/>
                  </a:cubicBezTo>
                  <a:lnTo>
                    <a:pt x="10349" y="6151"/>
                  </a:lnTo>
                  <a:cubicBezTo>
                    <a:pt x="10350" y="6151"/>
                    <a:pt x="10426" y="6194"/>
                    <a:pt x="10426" y="6194"/>
                  </a:cubicBezTo>
                  <a:cubicBezTo>
                    <a:pt x="10861" y="6027"/>
                    <a:pt x="10752" y="5860"/>
                    <a:pt x="10752" y="5860"/>
                  </a:cubicBezTo>
                  <a:cubicBezTo>
                    <a:pt x="10642" y="5699"/>
                    <a:pt x="10444" y="5650"/>
                    <a:pt x="10208" y="5650"/>
                  </a:cubicBezTo>
                  <a:cubicBezTo>
                    <a:pt x="9871" y="5650"/>
                    <a:pt x="9458" y="5750"/>
                    <a:pt x="9123" y="5760"/>
                  </a:cubicBezTo>
                  <a:cubicBezTo>
                    <a:pt x="8714" y="5768"/>
                    <a:pt x="8305" y="5802"/>
                    <a:pt x="7895" y="5810"/>
                  </a:cubicBezTo>
                  <a:lnTo>
                    <a:pt x="7469" y="5768"/>
                  </a:lnTo>
                  <a:cubicBezTo>
                    <a:pt x="8096" y="5560"/>
                    <a:pt x="8714" y="5217"/>
                    <a:pt x="9307" y="4908"/>
                  </a:cubicBezTo>
                  <a:cubicBezTo>
                    <a:pt x="9416" y="4858"/>
                    <a:pt x="9524" y="4791"/>
                    <a:pt x="9624" y="4716"/>
                  </a:cubicBezTo>
                  <a:cubicBezTo>
                    <a:pt x="10201" y="4357"/>
                    <a:pt x="10034" y="3989"/>
                    <a:pt x="10034" y="3989"/>
                  </a:cubicBezTo>
                  <a:cubicBezTo>
                    <a:pt x="10468" y="3680"/>
                    <a:pt x="10961" y="3454"/>
                    <a:pt x="10944" y="3095"/>
                  </a:cubicBezTo>
                  <a:cubicBezTo>
                    <a:pt x="10933" y="2895"/>
                    <a:pt x="10827" y="2828"/>
                    <a:pt x="10689" y="2828"/>
                  </a:cubicBezTo>
                  <a:cubicBezTo>
                    <a:pt x="10414" y="2828"/>
                    <a:pt x="10017" y="3095"/>
                    <a:pt x="10017" y="3095"/>
                  </a:cubicBezTo>
                  <a:cubicBezTo>
                    <a:pt x="10371" y="2633"/>
                    <a:pt x="10268" y="2472"/>
                    <a:pt x="10036" y="2472"/>
                  </a:cubicBezTo>
                  <a:close/>
                </a:path>
              </a:pathLst>
            </a:custGeom>
            <a:solidFill>
              <a:srgbClr val="117E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395;p14">
              <a:extLst>
                <a:ext uri="{FF2B5EF4-FFF2-40B4-BE49-F238E27FC236}">
                  <a16:creationId xmlns:a16="http://schemas.microsoft.com/office/drawing/2014/main" id="{D0F241B9-BB3B-FEE8-6A11-A99C34598112}"/>
                </a:ext>
              </a:extLst>
            </p:cNvPr>
            <p:cNvSpPr/>
            <p:nvPr/>
          </p:nvSpPr>
          <p:spPr>
            <a:xfrm>
              <a:off x="6923743" y="3927054"/>
              <a:ext cx="152915" cy="157453"/>
            </a:xfrm>
            <a:custGeom>
              <a:avLst/>
              <a:gdLst/>
              <a:ahLst/>
              <a:cxnLst/>
              <a:rect l="l" t="t" r="r" b="b"/>
              <a:pathLst>
                <a:path w="3100" h="3192" extrusionOk="0">
                  <a:moveTo>
                    <a:pt x="168" y="1872"/>
                  </a:moveTo>
                  <a:cubicBezTo>
                    <a:pt x="1" y="1295"/>
                    <a:pt x="727" y="544"/>
                    <a:pt x="727" y="544"/>
                  </a:cubicBezTo>
                  <a:cubicBezTo>
                    <a:pt x="811" y="427"/>
                    <a:pt x="928" y="343"/>
                    <a:pt x="1062" y="285"/>
                  </a:cubicBezTo>
                  <a:cubicBezTo>
                    <a:pt x="1630" y="1"/>
                    <a:pt x="2348" y="351"/>
                    <a:pt x="2599" y="844"/>
                  </a:cubicBezTo>
                  <a:cubicBezTo>
                    <a:pt x="3100" y="1863"/>
                    <a:pt x="1730" y="3192"/>
                    <a:pt x="636" y="2473"/>
                  </a:cubicBezTo>
                  <a:cubicBezTo>
                    <a:pt x="393" y="2315"/>
                    <a:pt x="184" y="1930"/>
                    <a:pt x="184" y="1930"/>
                  </a:cubicBezTo>
                  <a:cubicBezTo>
                    <a:pt x="176" y="1905"/>
                    <a:pt x="176" y="1905"/>
                    <a:pt x="168" y="187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396;p14">
              <a:extLst>
                <a:ext uri="{FF2B5EF4-FFF2-40B4-BE49-F238E27FC236}">
                  <a16:creationId xmlns:a16="http://schemas.microsoft.com/office/drawing/2014/main" id="{5B0C437F-E175-DDF1-5889-F760657E603C}"/>
                </a:ext>
              </a:extLst>
            </p:cNvPr>
            <p:cNvSpPr/>
            <p:nvPr/>
          </p:nvSpPr>
          <p:spPr>
            <a:xfrm>
              <a:off x="7640768" y="2949186"/>
              <a:ext cx="739765" cy="733155"/>
            </a:xfrm>
            <a:custGeom>
              <a:avLst/>
              <a:gdLst/>
              <a:ahLst/>
              <a:cxnLst/>
              <a:rect l="l" t="t" r="r" b="b"/>
              <a:pathLst>
                <a:path w="14997" h="14863" extrusionOk="0">
                  <a:moveTo>
                    <a:pt x="11805" y="12740"/>
                  </a:moveTo>
                  <a:lnTo>
                    <a:pt x="11805" y="12749"/>
                  </a:lnTo>
                  <a:cubicBezTo>
                    <a:pt x="11554" y="13091"/>
                    <a:pt x="10861" y="12807"/>
                    <a:pt x="10468" y="12598"/>
                  </a:cubicBezTo>
                  <a:cubicBezTo>
                    <a:pt x="9591" y="12139"/>
                    <a:pt x="9006" y="11253"/>
                    <a:pt x="8455" y="10368"/>
                  </a:cubicBezTo>
                  <a:cubicBezTo>
                    <a:pt x="8455" y="10368"/>
                    <a:pt x="8898" y="13835"/>
                    <a:pt x="8438" y="14227"/>
                  </a:cubicBezTo>
                  <a:cubicBezTo>
                    <a:pt x="8229" y="14394"/>
                    <a:pt x="7344" y="14269"/>
                    <a:pt x="7219" y="13242"/>
                  </a:cubicBezTo>
                  <a:cubicBezTo>
                    <a:pt x="7219" y="13242"/>
                    <a:pt x="5673" y="14862"/>
                    <a:pt x="6350" y="12013"/>
                  </a:cubicBezTo>
                  <a:cubicBezTo>
                    <a:pt x="6442" y="11638"/>
                    <a:pt x="6559" y="11270"/>
                    <a:pt x="6701" y="10919"/>
                  </a:cubicBezTo>
                  <a:cubicBezTo>
                    <a:pt x="6843" y="10568"/>
                    <a:pt x="7118" y="10084"/>
                    <a:pt x="7118" y="10084"/>
                  </a:cubicBezTo>
                  <a:lnTo>
                    <a:pt x="6584" y="10602"/>
                  </a:lnTo>
                  <a:cubicBezTo>
                    <a:pt x="6492" y="10694"/>
                    <a:pt x="6392" y="10785"/>
                    <a:pt x="6291" y="10877"/>
                  </a:cubicBezTo>
                  <a:cubicBezTo>
                    <a:pt x="6183" y="10978"/>
                    <a:pt x="6066" y="11095"/>
                    <a:pt x="5940" y="11195"/>
                  </a:cubicBezTo>
                  <a:cubicBezTo>
                    <a:pt x="5848" y="11278"/>
                    <a:pt x="5748" y="11370"/>
                    <a:pt x="5648" y="11445"/>
                  </a:cubicBezTo>
                  <a:cubicBezTo>
                    <a:pt x="4896" y="12055"/>
                    <a:pt x="3885" y="12749"/>
                    <a:pt x="3008" y="12314"/>
                  </a:cubicBezTo>
                  <a:cubicBezTo>
                    <a:pt x="2958" y="12289"/>
                    <a:pt x="2916" y="12256"/>
                    <a:pt x="2874" y="12222"/>
                  </a:cubicBezTo>
                  <a:cubicBezTo>
                    <a:pt x="2766" y="12105"/>
                    <a:pt x="2808" y="11947"/>
                    <a:pt x="2900" y="11805"/>
                  </a:cubicBezTo>
                  <a:cubicBezTo>
                    <a:pt x="2916" y="11755"/>
                    <a:pt x="2941" y="11721"/>
                    <a:pt x="2966" y="11679"/>
                  </a:cubicBezTo>
                  <a:cubicBezTo>
                    <a:pt x="2991" y="11646"/>
                    <a:pt x="3025" y="11612"/>
                    <a:pt x="3058" y="11579"/>
                  </a:cubicBezTo>
                  <a:cubicBezTo>
                    <a:pt x="3158" y="11445"/>
                    <a:pt x="3242" y="11354"/>
                    <a:pt x="3133" y="11370"/>
                  </a:cubicBezTo>
                  <a:cubicBezTo>
                    <a:pt x="2507" y="11454"/>
                    <a:pt x="1220" y="11111"/>
                    <a:pt x="3067" y="10159"/>
                  </a:cubicBezTo>
                  <a:cubicBezTo>
                    <a:pt x="3735" y="9816"/>
                    <a:pt x="4462" y="9616"/>
                    <a:pt x="5180" y="9390"/>
                  </a:cubicBezTo>
                  <a:cubicBezTo>
                    <a:pt x="5180" y="9390"/>
                    <a:pt x="2666" y="9474"/>
                    <a:pt x="1655" y="9207"/>
                  </a:cubicBezTo>
                  <a:cubicBezTo>
                    <a:pt x="1429" y="9148"/>
                    <a:pt x="1195" y="9106"/>
                    <a:pt x="1095" y="8881"/>
                  </a:cubicBezTo>
                  <a:cubicBezTo>
                    <a:pt x="811" y="8221"/>
                    <a:pt x="1747" y="8254"/>
                    <a:pt x="1488" y="8196"/>
                  </a:cubicBezTo>
                  <a:cubicBezTo>
                    <a:pt x="1304" y="8154"/>
                    <a:pt x="1062" y="8020"/>
                    <a:pt x="1179" y="7786"/>
                  </a:cubicBezTo>
                  <a:cubicBezTo>
                    <a:pt x="1220" y="7694"/>
                    <a:pt x="1396" y="7720"/>
                    <a:pt x="1446" y="7686"/>
                  </a:cubicBezTo>
                  <a:cubicBezTo>
                    <a:pt x="1412" y="7661"/>
                    <a:pt x="1362" y="7636"/>
                    <a:pt x="1304" y="7603"/>
                  </a:cubicBezTo>
                  <a:cubicBezTo>
                    <a:pt x="1304" y="7603"/>
                    <a:pt x="1" y="6600"/>
                    <a:pt x="1346" y="6224"/>
                  </a:cubicBezTo>
                  <a:cubicBezTo>
                    <a:pt x="1655" y="6132"/>
                    <a:pt x="2006" y="6207"/>
                    <a:pt x="2265" y="6299"/>
                  </a:cubicBezTo>
                  <a:cubicBezTo>
                    <a:pt x="2532" y="6366"/>
                    <a:pt x="2791" y="6450"/>
                    <a:pt x="3042" y="6558"/>
                  </a:cubicBezTo>
                  <a:cubicBezTo>
                    <a:pt x="3184" y="6608"/>
                    <a:pt x="3317" y="6667"/>
                    <a:pt x="3451" y="6725"/>
                  </a:cubicBezTo>
                  <a:cubicBezTo>
                    <a:pt x="3768" y="6784"/>
                    <a:pt x="4086" y="6867"/>
                    <a:pt x="4403" y="6959"/>
                  </a:cubicBezTo>
                  <a:cubicBezTo>
                    <a:pt x="4102" y="6784"/>
                    <a:pt x="3802" y="6608"/>
                    <a:pt x="3509" y="6433"/>
                  </a:cubicBezTo>
                  <a:cubicBezTo>
                    <a:pt x="3342" y="6333"/>
                    <a:pt x="3167" y="6232"/>
                    <a:pt x="3000" y="6124"/>
                  </a:cubicBezTo>
                  <a:cubicBezTo>
                    <a:pt x="2849" y="6032"/>
                    <a:pt x="2707" y="5932"/>
                    <a:pt x="2557" y="5831"/>
                  </a:cubicBezTo>
                  <a:cubicBezTo>
                    <a:pt x="2440" y="5756"/>
                    <a:pt x="2331" y="5673"/>
                    <a:pt x="2223" y="5589"/>
                  </a:cubicBezTo>
                  <a:cubicBezTo>
                    <a:pt x="2106" y="5514"/>
                    <a:pt x="2031" y="5447"/>
                    <a:pt x="1939" y="5372"/>
                  </a:cubicBezTo>
                  <a:cubicBezTo>
                    <a:pt x="1880" y="5322"/>
                    <a:pt x="1822" y="5272"/>
                    <a:pt x="1755" y="5222"/>
                  </a:cubicBezTo>
                  <a:cubicBezTo>
                    <a:pt x="1697" y="5172"/>
                    <a:pt x="1638" y="5113"/>
                    <a:pt x="1580" y="5063"/>
                  </a:cubicBezTo>
                  <a:cubicBezTo>
                    <a:pt x="1538" y="5021"/>
                    <a:pt x="1496" y="4979"/>
                    <a:pt x="1454" y="4938"/>
                  </a:cubicBezTo>
                  <a:cubicBezTo>
                    <a:pt x="1195" y="4687"/>
                    <a:pt x="677" y="4202"/>
                    <a:pt x="2072" y="4002"/>
                  </a:cubicBezTo>
                  <a:cubicBezTo>
                    <a:pt x="1847" y="3793"/>
                    <a:pt x="1855" y="3300"/>
                    <a:pt x="2398" y="3284"/>
                  </a:cubicBezTo>
                  <a:cubicBezTo>
                    <a:pt x="2382" y="3250"/>
                    <a:pt x="2382" y="3217"/>
                    <a:pt x="2390" y="3175"/>
                  </a:cubicBezTo>
                  <a:cubicBezTo>
                    <a:pt x="2457" y="2799"/>
                    <a:pt x="2950" y="2991"/>
                    <a:pt x="3259" y="3100"/>
                  </a:cubicBezTo>
                  <a:cubicBezTo>
                    <a:pt x="4044" y="3367"/>
                    <a:pt x="4704" y="3943"/>
                    <a:pt x="5289" y="4570"/>
                  </a:cubicBezTo>
                  <a:cubicBezTo>
                    <a:pt x="5205" y="4461"/>
                    <a:pt x="5113" y="4344"/>
                    <a:pt x="5030" y="4228"/>
                  </a:cubicBezTo>
                  <a:lnTo>
                    <a:pt x="5030" y="4228"/>
                  </a:lnTo>
                  <a:cubicBezTo>
                    <a:pt x="4879" y="4052"/>
                    <a:pt x="4746" y="3868"/>
                    <a:pt x="4637" y="3668"/>
                  </a:cubicBezTo>
                  <a:cubicBezTo>
                    <a:pt x="4579" y="3584"/>
                    <a:pt x="4520" y="3492"/>
                    <a:pt x="4470" y="3409"/>
                  </a:cubicBezTo>
                  <a:cubicBezTo>
                    <a:pt x="4403" y="3317"/>
                    <a:pt x="4228" y="3075"/>
                    <a:pt x="3835" y="2498"/>
                  </a:cubicBezTo>
                  <a:cubicBezTo>
                    <a:pt x="3184" y="1579"/>
                    <a:pt x="3986" y="878"/>
                    <a:pt x="4437" y="1003"/>
                  </a:cubicBezTo>
                  <a:cubicBezTo>
                    <a:pt x="4503" y="1028"/>
                    <a:pt x="4562" y="1061"/>
                    <a:pt x="4620" y="1111"/>
                  </a:cubicBezTo>
                  <a:cubicBezTo>
                    <a:pt x="4704" y="1178"/>
                    <a:pt x="4771" y="1228"/>
                    <a:pt x="4829" y="1279"/>
                  </a:cubicBezTo>
                  <a:cubicBezTo>
                    <a:pt x="4829" y="1237"/>
                    <a:pt x="4829" y="1178"/>
                    <a:pt x="4838" y="1128"/>
                  </a:cubicBezTo>
                  <a:cubicBezTo>
                    <a:pt x="4863" y="710"/>
                    <a:pt x="5305" y="460"/>
                    <a:pt x="5765" y="978"/>
                  </a:cubicBezTo>
                  <a:cubicBezTo>
                    <a:pt x="5790" y="0"/>
                    <a:pt x="6634" y="702"/>
                    <a:pt x="6801" y="961"/>
                  </a:cubicBezTo>
                  <a:cubicBezTo>
                    <a:pt x="6826" y="1003"/>
                    <a:pt x="6859" y="1053"/>
                    <a:pt x="6884" y="1103"/>
                  </a:cubicBezTo>
                  <a:cubicBezTo>
                    <a:pt x="6943" y="1237"/>
                    <a:pt x="7001" y="1370"/>
                    <a:pt x="7051" y="1504"/>
                  </a:cubicBezTo>
                  <a:cubicBezTo>
                    <a:pt x="7077" y="1554"/>
                    <a:pt x="7093" y="1604"/>
                    <a:pt x="7110" y="1654"/>
                  </a:cubicBezTo>
                  <a:cubicBezTo>
                    <a:pt x="7352" y="2156"/>
                    <a:pt x="7561" y="2665"/>
                    <a:pt x="7745" y="3192"/>
                  </a:cubicBezTo>
                  <a:cubicBezTo>
                    <a:pt x="7837" y="3426"/>
                    <a:pt x="7895" y="3676"/>
                    <a:pt x="7937" y="3918"/>
                  </a:cubicBezTo>
                  <a:cubicBezTo>
                    <a:pt x="8046" y="2799"/>
                    <a:pt x="8012" y="1638"/>
                    <a:pt x="8355" y="560"/>
                  </a:cubicBezTo>
                  <a:cubicBezTo>
                    <a:pt x="8413" y="385"/>
                    <a:pt x="8564" y="251"/>
                    <a:pt x="8747" y="201"/>
                  </a:cubicBezTo>
                  <a:cubicBezTo>
                    <a:pt x="8789" y="193"/>
                    <a:pt x="8831" y="184"/>
                    <a:pt x="8864" y="184"/>
                  </a:cubicBezTo>
                  <a:cubicBezTo>
                    <a:pt x="9165" y="159"/>
                    <a:pt x="9499" y="326"/>
                    <a:pt x="9625" y="819"/>
                  </a:cubicBezTo>
                  <a:cubicBezTo>
                    <a:pt x="9708" y="1170"/>
                    <a:pt x="9549" y="1730"/>
                    <a:pt x="9750" y="1362"/>
                  </a:cubicBezTo>
                  <a:cubicBezTo>
                    <a:pt x="10034" y="844"/>
                    <a:pt x="10552" y="811"/>
                    <a:pt x="10310" y="1989"/>
                  </a:cubicBezTo>
                  <a:cubicBezTo>
                    <a:pt x="10310" y="1989"/>
                    <a:pt x="11070" y="786"/>
                    <a:pt x="11546" y="1070"/>
                  </a:cubicBezTo>
                  <a:cubicBezTo>
                    <a:pt x="12039" y="1362"/>
                    <a:pt x="11797" y="2072"/>
                    <a:pt x="11671" y="2557"/>
                  </a:cubicBezTo>
                  <a:cubicBezTo>
                    <a:pt x="11371" y="3726"/>
                    <a:pt x="10560" y="4704"/>
                    <a:pt x="9767" y="5623"/>
                  </a:cubicBezTo>
                  <a:cubicBezTo>
                    <a:pt x="10026" y="5422"/>
                    <a:pt x="10276" y="5197"/>
                    <a:pt x="10510" y="4971"/>
                  </a:cubicBezTo>
                  <a:cubicBezTo>
                    <a:pt x="11170" y="4319"/>
                    <a:pt x="11772" y="3609"/>
                    <a:pt x="12323" y="2866"/>
                  </a:cubicBezTo>
                  <a:cubicBezTo>
                    <a:pt x="12741" y="2323"/>
                    <a:pt x="13918" y="1796"/>
                    <a:pt x="13492" y="3192"/>
                  </a:cubicBezTo>
                  <a:cubicBezTo>
                    <a:pt x="13492" y="3192"/>
                    <a:pt x="13935" y="2899"/>
                    <a:pt x="14152" y="3175"/>
                  </a:cubicBezTo>
                  <a:cubicBezTo>
                    <a:pt x="14403" y="3484"/>
                    <a:pt x="14127" y="3994"/>
                    <a:pt x="13793" y="4344"/>
                  </a:cubicBezTo>
                  <a:cubicBezTo>
                    <a:pt x="13985" y="4303"/>
                    <a:pt x="14236" y="4261"/>
                    <a:pt x="14328" y="4470"/>
                  </a:cubicBezTo>
                  <a:cubicBezTo>
                    <a:pt x="14562" y="5021"/>
                    <a:pt x="13810" y="5472"/>
                    <a:pt x="13217" y="5999"/>
                  </a:cubicBezTo>
                  <a:cubicBezTo>
                    <a:pt x="12649" y="6500"/>
                    <a:pt x="12030" y="6934"/>
                    <a:pt x="11371" y="7293"/>
                  </a:cubicBezTo>
                  <a:cubicBezTo>
                    <a:pt x="11997" y="7135"/>
                    <a:pt x="12632" y="7018"/>
                    <a:pt x="13275" y="6926"/>
                  </a:cubicBezTo>
                  <a:cubicBezTo>
                    <a:pt x="13601" y="6834"/>
                    <a:pt x="13935" y="6801"/>
                    <a:pt x="14269" y="6817"/>
                  </a:cubicBezTo>
                  <a:cubicBezTo>
                    <a:pt x="14612" y="6759"/>
                    <a:pt x="14996" y="7285"/>
                    <a:pt x="14754" y="7669"/>
                  </a:cubicBezTo>
                  <a:cubicBezTo>
                    <a:pt x="14604" y="7920"/>
                    <a:pt x="14478" y="7962"/>
                    <a:pt x="14052" y="8171"/>
                  </a:cubicBezTo>
                  <a:cubicBezTo>
                    <a:pt x="14161" y="8304"/>
                    <a:pt x="14954" y="8379"/>
                    <a:pt x="14487" y="8856"/>
                  </a:cubicBezTo>
                  <a:cubicBezTo>
                    <a:pt x="13918" y="9432"/>
                    <a:pt x="12607" y="9123"/>
                    <a:pt x="11755" y="8948"/>
                  </a:cubicBezTo>
                  <a:lnTo>
                    <a:pt x="11680" y="8931"/>
                  </a:lnTo>
                  <a:lnTo>
                    <a:pt x="11939" y="9048"/>
                  </a:lnTo>
                  <a:cubicBezTo>
                    <a:pt x="12490" y="9298"/>
                    <a:pt x="13751" y="9658"/>
                    <a:pt x="13626" y="10242"/>
                  </a:cubicBezTo>
                  <a:cubicBezTo>
                    <a:pt x="13501" y="10861"/>
                    <a:pt x="12732" y="10769"/>
                    <a:pt x="12181" y="10811"/>
                  </a:cubicBezTo>
                  <a:cubicBezTo>
                    <a:pt x="12181" y="10811"/>
                    <a:pt x="13217" y="11379"/>
                    <a:pt x="12356" y="11746"/>
                  </a:cubicBezTo>
                  <a:cubicBezTo>
                    <a:pt x="11880" y="11955"/>
                    <a:pt x="11070" y="11470"/>
                    <a:pt x="11471" y="11905"/>
                  </a:cubicBezTo>
                  <a:cubicBezTo>
                    <a:pt x="11621" y="12080"/>
                    <a:pt x="11797" y="12289"/>
                    <a:pt x="11847" y="12481"/>
                  </a:cubicBezTo>
                  <a:cubicBezTo>
                    <a:pt x="11930" y="12648"/>
                    <a:pt x="11880" y="12724"/>
                    <a:pt x="11805" y="12740"/>
                  </a:cubicBezTo>
                  <a:close/>
                  <a:moveTo>
                    <a:pt x="6107" y="702"/>
                  </a:moveTo>
                  <a:lnTo>
                    <a:pt x="6107" y="702"/>
                  </a:lnTo>
                  <a:cubicBezTo>
                    <a:pt x="6074" y="644"/>
                    <a:pt x="6041" y="610"/>
                    <a:pt x="6107" y="702"/>
                  </a:cubicBezTo>
                  <a:close/>
                  <a:moveTo>
                    <a:pt x="6107" y="2657"/>
                  </a:moveTo>
                  <a:close/>
                  <a:moveTo>
                    <a:pt x="13543" y="2732"/>
                  </a:moveTo>
                  <a:cubicBezTo>
                    <a:pt x="13584" y="2674"/>
                    <a:pt x="13576" y="2682"/>
                    <a:pt x="13526" y="2682"/>
                  </a:cubicBezTo>
                  <a:cubicBezTo>
                    <a:pt x="13543" y="2699"/>
                    <a:pt x="13543" y="2715"/>
                    <a:pt x="13551" y="2732"/>
                  </a:cubicBezTo>
                  <a:close/>
                  <a:moveTo>
                    <a:pt x="9599" y="3426"/>
                  </a:moveTo>
                  <a:lnTo>
                    <a:pt x="9599" y="3426"/>
                  </a:lnTo>
                  <a:lnTo>
                    <a:pt x="9583" y="3459"/>
                  </a:lnTo>
                  <a:close/>
                  <a:moveTo>
                    <a:pt x="13300" y="8455"/>
                  </a:moveTo>
                  <a:lnTo>
                    <a:pt x="13300" y="8455"/>
                  </a:lnTo>
                  <a:lnTo>
                    <a:pt x="13292" y="8455"/>
                  </a:lnTo>
                  <a:lnTo>
                    <a:pt x="13292" y="8455"/>
                  </a:lnTo>
                  <a:close/>
                  <a:moveTo>
                    <a:pt x="12390" y="9349"/>
                  </a:moveTo>
                  <a:lnTo>
                    <a:pt x="12365" y="9340"/>
                  </a:lnTo>
                  <a:lnTo>
                    <a:pt x="12398" y="9357"/>
                  </a:lnTo>
                  <a:close/>
                  <a:moveTo>
                    <a:pt x="2473" y="11019"/>
                  </a:moveTo>
                  <a:close/>
                  <a:moveTo>
                    <a:pt x="11763" y="12615"/>
                  </a:moveTo>
                  <a:close/>
                  <a:moveTo>
                    <a:pt x="6483" y="13501"/>
                  </a:moveTo>
                  <a:lnTo>
                    <a:pt x="6458" y="13492"/>
                  </a:lnTo>
                  <a:cubicBezTo>
                    <a:pt x="6458" y="13492"/>
                    <a:pt x="6467" y="13501"/>
                    <a:pt x="6475" y="13501"/>
                  </a:cubicBezTo>
                  <a:close/>
                </a:path>
              </a:pathLst>
            </a:custGeom>
            <a:solidFill>
              <a:srgbClr val="6CC6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397;p14">
              <a:extLst>
                <a:ext uri="{FF2B5EF4-FFF2-40B4-BE49-F238E27FC236}">
                  <a16:creationId xmlns:a16="http://schemas.microsoft.com/office/drawing/2014/main" id="{694C79AD-BA6B-E7BA-4881-1FC704B313DE}"/>
                </a:ext>
              </a:extLst>
            </p:cNvPr>
            <p:cNvSpPr/>
            <p:nvPr/>
          </p:nvSpPr>
          <p:spPr>
            <a:xfrm>
              <a:off x="7738436" y="3038863"/>
              <a:ext cx="540728" cy="524006"/>
            </a:xfrm>
            <a:custGeom>
              <a:avLst/>
              <a:gdLst/>
              <a:ahLst/>
              <a:cxnLst/>
              <a:rect l="l" t="t" r="r" b="b"/>
              <a:pathLst>
                <a:path w="10962" h="10623" extrusionOk="0">
                  <a:moveTo>
                    <a:pt x="4358" y="0"/>
                  </a:moveTo>
                  <a:cubicBezTo>
                    <a:pt x="4281" y="0"/>
                    <a:pt x="4209" y="110"/>
                    <a:pt x="4186" y="463"/>
                  </a:cubicBezTo>
                  <a:cubicBezTo>
                    <a:pt x="4171" y="727"/>
                    <a:pt x="4269" y="1039"/>
                    <a:pt x="4220" y="1039"/>
                  </a:cubicBezTo>
                  <a:cubicBezTo>
                    <a:pt x="4189" y="1039"/>
                    <a:pt x="4095" y="908"/>
                    <a:pt x="3868" y="547"/>
                  </a:cubicBezTo>
                  <a:cubicBezTo>
                    <a:pt x="3729" y="323"/>
                    <a:pt x="3625" y="243"/>
                    <a:pt x="3549" y="243"/>
                  </a:cubicBezTo>
                  <a:cubicBezTo>
                    <a:pt x="3407" y="243"/>
                    <a:pt x="3365" y="525"/>
                    <a:pt x="3376" y="672"/>
                  </a:cubicBezTo>
                  <a:cubicBezTo>
                    <a:pt x="3376" y="705"/>
                    <a:pt x="3384" y="730"/>
                    <a:pt x="3384" y="755"/>
                  </a:cubicBezTo>
                  <a:cubicBezTo>
                    <a:pt x="3410" y="998"/>
                    <a:pt x="3411" y="1066"/>
                    <a:pt x="3405" y="1066"/>
                  </a:cubicBezTo>
                  <a:cubicBezTo>
                    <a:pt x="3397" y="1066"/>
                    <a:pt x="3376" y="956"/>
                    <a:pt x="3376" y="956"/>
                  </a:cubicBezTo>
                  <a:cubicBezTo>
                    <a:pt x="3149" y="612"/>
                    <a:pt x="2999" y="478"/>
                    <a:pt x="2909" y="478"/>
                  </a:cubicBezTo>
                  <a:cubicBezTo>
                    <a:pt x="2672" y="478"/>
                    <a:pt x="2860" y="1414"/>
                    <a:pt x="3175" y="1875"/>
                  </a:cubicBezTo>
                  <a:cubicBezTo>
                    <a:pt x="3534" y="2384"/>
                    <a:pt x="3902" y="2877"/>
                    <a:pt x="4303" y="3362"/>
                  </a:cubicBezTo>
                  <a:lnTo>
                    <a:pt x="4955" y="4064"/>
                  </a:lnTo>
                  <a:cubicBezTo>
                    <a:pt x="5187" y="4402"/>
                    <a:pt x="5523" y="4700"/>
                    <a:pt x="5669" y="4700"/>
                  </a:cubicBezTo>
                  <a:cubicBezTo>
                    <a:pt x="5754" y="4700"/>
                    <a:pt x="5774" y="4599"/>
                    <a:pt x="5673" y="4348"/>
                  </a:cubicBezTo>
                  <a:cubicBezTo>
                    <a:pt x="5339" y="3629"/>
                    <a:pt x="5188" y="2618"/>
                    <a:pt x="4971" y="1683"/>
                  </a:cubicBezTo>
                  <a:cubicBezTo>
                    <a:pt x="4879" y="1282"/>
                    <a:pt x="4938" y="1123"/>
                    <a:pt x="4579" y="229"/>
                  </a:cubicBezTo>
                  <a:cubicBezTo>
                    <a:pt x="4539" y="140"/>
                    <a:pt x="4445" y="0"/>
                    <a:pt x="4358" y="0"/>
                  </a:cubicBezTo>
                  <a:close/>
                  <a:moveTo>
                    <a:pt x="1946" y="2251"/>
                  </a:moveTo>
                  <a:cubicBezTo>
                    <a:pt x="1720" y="2251"/>
                    <a:pt x="1707" y="2543"/>
                    <a:pt x="1797" y="2702"/>
                  </a:cubicBezTo>
                  <a:cubicBezTo>
                    <a:pt x="1849" y="2784"/>
                    <a:pt x="1858" y="2814"/>
                    <a:pt x="1840" y="2814"/>
                  </a:cubicBezTo>
                  <a:cubicBezTo>
                    <a:pt x="1804" y="2814"/>
                    <a:pt x="1658" y="2688"/>
                    <a:pt x="1546" y="2627"/>
                  </a:cubicBezTo>
                  <a:lnTo>
                    <a:pt x="1546" y="2627"/>
                  </a:lnTo>
                  <a:cubicBezTo>
                    <a:pt x="1546" y="2627"/>
                    <a:pt x="1546" y="2627"/>
                    <a:pt x="1546" y="2627"/>
                  </a:cubicBezTo>
                  <a:cubicBezTo>
                    <a:pt x="1547" y="2627"/>
                    <a:pt x="1137" y="2414"/>
                    <a:pt x="950" y="2414"/>
                  </a:cubicBezTo>
                  <a:cubicBezTo>
                    <a:pt x="821" y="2414"/>
                    <a:pt x="800" y="2518"/>
                    <a:pt x="1103" y="2869"/>
                  </a:cubicBezTo>
                  <a:cubicBezTo>
                    <a:pt x="1436" y="3237"/>
                    <a:pt x="1491" y="3335"/>
                    <a:pt x="1454" y="3335"/>
                  </a:cubicBezTo>
                  <a:cubicBezTo>
                    <a:pt x="1411" y="3335"/>
                    <a:pt x="1245" y="3203"/>
                    <a:pt x="1245" y="3203"/>
                  </a:cubicBezTo>
                  <a:cubicBezTo>
                    <a:pt x="1226" y="3203"/>
                    <a:pt x="1207" y="3202"/>
                    <a:pt x="1189" y="3202"/>
                  </a:cubicBezTo>
                  <a:cubicBezTo>
                    <a:pt x="500" y="3202"/>
                    <a:pt x="1095" y="3663"/>
                    <a:pt x="1095" y="3663"/>
                  </a:cubicBezTo>
                  <a:lnTo>
                    <a:pt x="1112" y="3671"/>
                  </a:lnTo>
                  <a:lnTo>
                    <a:pt x="1120" y="3671"/>
                  </a:lnTo>
                  <a:cubicBezTo>
                    <a:pt x="1838" y="4130"/>
                    <a:pt x="3125" y="4548"/>
                    <a:pt x="3125" y="4548"/>
                  </a:cubicBezTo>
                  <a:cubicBezTo>
                    <a:pt x="3701" y="4740"/>
                    <a:pt x="4320" y="4983"/>
                    <a:pt x="4478" y="5049"/>
                  </a:cubicBezTo>
                  <a:cubicBezTo>
                    <a:pt x="4648" y="5130"/>
                    <a:pt x="4760" y="5162"/>
                    <a:pt x="4829" y="5162"/>
                  </a:cubicBezTo>
                  <a:cubicBezTo>
                    <a:pt x="5061" y="5162"/>
                    <a:pt x="4801" y="4791"/>
                    <a:pt x="4620" y="4623"/>
                  </a:cubicBezTo>
                  <a:cubicBezTo>
                    <a:pt x="3777" y="3830"/>
                    <a:pt x="3167" y="2744"/>
                    <a:pt x="2114" y="2293"/>
                  </a:cubicBezTo>
                  <a:cubicBezTo>
                    <a:pt x="2048" y="2264"/>
                    <a:pt x="1993" y="2251"/>
                    <a:pt x="1946" y="2251"/>
                  </a:cubicBezTo>
                  <a:close/>
                  <a:moveTo>
                    <a:pt x="6905" y="542"/>
                  </a:moveTo>
                  <a:cubicBezTo>
                    <a:pt x="6796" y="542"/>
                    <a:pt x="6665" y="700"/>
                    <a:pt x="6625" y="789"/>
                  </a:cubicBezTo>
                  <a:cubicBezTo>
                    <a:pt x="6416" y="1223"/>
                    <a:pt x="6208" y="3337"/>
                    <a:pt x="6208" y="3337"/>
                  </a:cubicBezTo>
                  <a:cubicBezTo>
                    <a:pt x="6199" y="3988"/>
                    <a:pt x="6141" y="4289"/>
                    <a:pt x="6166" y="4506"/>
                  </a:cubicBezTo>
                  <a:cubicBezTo>
                    <a:pt x="5999" y="5033"/>
                    <a:pt x="6216" y="5108"/>
                    <a:pt x="6216" y="5108"/>
                  </a:cubicBezTo>
                  <a:cubicBezTo>
                    <a:pt x="6318" y="5138"/>
                    <a:pt x="6349" y="5200"/>
                    <a:pt x="6380" y="5200"/>
                  </a:cubicBezTo>
                  <a:cubicBezTo>
                    <a:pt x="6417" y="5200"/>
                    <a:pt x="6457" y="5111"/>
                    <a:pt x="6625" y="4774"/>
                  </a:cubicBezTo>
                  <a:cubicBezTo>
                    <a:pt x="6650" y="4724"/>
                    <a:pt x="6659" y="4715"/>
                    <a:pt x="6667" y="4690"/>
                  </a:cubicBezTo>
                  <a:cubicBezTo>
                    <a:pt x="7210" y="3788"/>
                    <a:pt x="7887" y="3011"/>
                    <a:pt x="8355" y="2100"/>
                  </a:cubicBezTo>
                  <a:cubicBezTo>
                    <a:pt x="8380" y="2059"/>
                    <a:pt x="8396" y="2025"/>
                    <a:pt x="8413" y="1983"/>
                  </a:cubicBezTo>
                  <a:lnTo>
                    <a:pt x="8413" y="1983"/>
                  </a:lnTo>
                  <a:cubicBezTo>
                    <a:pt x="8413" y="1984"/>
                    <a:pt x="8413" y="1984"/>
                    <a:pt x="8413" y="1984"/>
                  </a:cubicBezTo>
                  <a:cubicBezTo>
                    <a:pt x="8411" y="1984"/>
                    <a:pt x="8721" y="1596"/>
                    <a:pt x="8605" y="1323"/>
                  </a:cubicBezTo>
                  <a:cubicBezTo>
                    <a:pt x="8558" y="1207"/>
                    <a:pt x="8487" y="1160"/>
                    <a:pt x="8402" y="1160"/>
                  </a:cubicBezTo>
                  <a:cubicBezTo>
                    <a:pt x="8146" y="1160"/>
                    <a:pt x="7762" y="1598"/>
                    <a:pt x="7511" y="1900"/>
                  </a:cubicBezTo>
                  <a:cubicBezTo>
                    <a:pt x="7491" y="1924"/>
                    <a:pt x="7445" y="2021"/>
                    <a:pt x="7434" y="2021"/>
                  </a:cubicBezTo>
                  <a:cubicBezTo>
                    <a:pt x="7423" y="2021"/>
                    <a:pt x="7452" y="1912"/>
                    <a:pt x="7594" y="1491"/>
                  </a:cubicBezTo>
                  <a:cubicBezTo>
                    <a:pt x="7690" y="1227"/>
                    <a:pt x="7709" y="657"/>
                    <a:pt x="7541" y="657"/>
                  </a:cubicBezTo>
                  <a:cubicBezTo>
                    <a:pt x="7476" y="657"/>
                    <a:pt x="7381" y="744"/>
                    <a:pt x="7252" y="973"/>
                  </a:cubicBezTo>
                  <a:cubicBezTo>
                    <a:pt x="7084" y="1266"/>
                    <a:pt x="7020" y="1362"/>
                    <a:pt x="7004" y="1362"/>
                  </a:cubicBezTo>
                  <a:cubicBezTo>
                    <a:pt x="6981" y="1362"/>
                    <a:pt x="7063" y="1151"/>
                    <a:pt x="7068" y="1056"/>
                  </a:cubicBezTo>
                  <a:cubicBezTo>
                    <a:pt x="7080" y="663"/>
                    <a:pt x="7001" y="542"/>
                    <a:pt x="6905" y="542"/>
                  </a:cubicBezTo>
                  <a:close/>
                  <a:moveTo>
                    <a:pt x="623" y="5354"/>
                  </a:moveTo>
                  <a:cubicBezTo>
                    <a:pt x="184" y="5354"/>
                    <a:pt x="384" y="5574"/>
                    <a:pt x="477" y="5651"/>
                  </a:cubicBezTo>
                  <a:cubicBezTo>
                    <a:pt x="619" y="5759"/>
                    <a:pt x="777" y="5851"/>
                    <a:pt x="953" y="5918"/>
                  </a:cubicBezTo>
                  <a:lnTo>
                    <a:pt x="1036" y="5952"/>
                  </a:lnTo>
                  <a:cubicBezTo>
                    <a:pt x="702" y="6044"/>
                    <a:pt x="1" y="6286"/>
                    <a:pt x="978" y="6495"/>
                  </a:cubicBezTo>
                  <a:cubicBezTo>
                    <a:pt x="1404" y="6578"/>
                    <a:pt x="661" y="6887"/>
                    <a:pt x="928" y="7004"/>
                  </a:cubicBezTo>
                  <a:cubicBezTo>
                    <a:pt x="1113" y="7090"/>
                    <a:pt x="1340" y="7125"/>
                    <a:pt x="1589" y="7125"/>
                  </a:cubicBezTo>
                  <a:cubicBezTo>
                    <a:pt x="2801" y="7125"/>
                    <a:pt x="4537" y="6286"/>
                    <a:pt x="4537" y="6286"/>
                  </a:cubicBezTo>
                  <a:cubicBezTo>
                    <a:pt x="5071" y="6144"/>
                    <a:pt x="4729" y="5902"/>
                    <a:pt x="4570" y="5868"/>
                  </a:cubicBezTo>
                  <a:cubicBezTo>
                    <a:pt x="3944" y="5759"/>
                    <a:pt x="3392" y="5676"/>
                    <a:pt x="2808" y="5584"/>
                  </a:cubicBezTo>
                  <a:cubicBezTo>
                    <a:pt x="2808" y="5584"/>
                    <a:pt x="2682" y="5484"/>
                    <a:pt x="744" y="5358"/>
                  </a:cubicBezTo>
                  <a:cubicBezTo>
                    <a:pt x="699" y="5355"/>
                    <a:pt x="659" y="5354"/>
                    <a:pt x="623" y="5354"/>
                  </a:cubicBezTo>
                  <a:close/>
                  <a:moveTo>
                    <a:pt x="5297" y="6715"/>
                  </a:moveTo>
                  <a:cubicBezTo>
                    <a:pt x="5256" y="6715"/>
                    <a:pt x="5192" y="6743"/>
                    <a:pt x="5097" y="6812"/>
                  </a:cubicBezTo>
                  <a:cubicBezTo>
                    <a:pt x="4236" y="7414"/>
                    <a:pt x="3476" y="7764"/>
                    <a:pt x="2707" y="8174"/>
                  </a:cubicBezTo>
                  <a:cubicBezTo>
                    <a:pt x="2206" y="8441"/>
                    <a:pt x="1772" y="8658"/>
                    <a:pt x="2214" y="8792"/>
                  </a:cubicBezTo>
                  <a:cubicBezTo>
                    <a:pt x="2457" y="8792"/>
                    <a:pt x="2699" y="8742"/>
                    <a:pt x="2924" y="8650"/>
                  </a:cubicBezTo>
                  <a:lnTo>
                    <a:pt x="3050" y="8600"/>
                  </a:lnTo>
                  <a:lnTo>
                    <a:pt x="3050" y="8600"/>
                  </a:lnTo>
                  <a:cubicBezTo>
                    <a:pt x="2192" y="9214"/>
                    <a:pt x="2234" y="9336"/>
                    <a:pt x="2410" y="9336"/>
                  </a:cubicBezTo>
                  <a:cubicBezTo>
                    <a:pt x="2492" y="9336"/>
                    <a:pt x="2604" y="9309"/>
                    <a:pt x="2666" y="9293"/>
                  </a:cubicBezTo>
                  <a:cubicBezTo>
                    <a:pt x="3735" y="9018"/>
                    <a:pt x="4503" y="8132"/>
                    <a:pt x="5163" y="7255"/>
                  </a:cubicBezTo>
                  <a:cubicBezTo>
                    <a:pt x="5275" y="7110"/>
                    <a:pt x="5450" y="6715"/>
                    <a:pt x="5297" y="6715"/>
                  </a:cubicBezTo>
                  <a:close/>
                  <a:moveTo>
                    <a:pt x="10036" y="2472"/>
                  </a:moveTo>
                  <a:cubicBezTo>
                    <a:pt x="9820" y="2472"/>
                    <a:pt x="9493" y="2612"/>
                    <a:pt x="9324" y="2777"/>
                  </a:cubicBezTo>
                  <a:cubicBezTo>
                    <a:pt x="8605" y="3496"/>
                    <a:pt x="7820" y="4181"/>
                    <a:pt x="7051" y="4882"/>
                  </a:cubicBezTo>
                  <a:cubicBezTo>
                    <a:pt x="7051" y="4882"/>
                    <a:pt x="7076" y="4941"/>
                    <a:pt x="6692" y="5233"/>
                  </a:cubicBezTo>
                  <a:cubicBezTo>
                    <a:pt x="6693" y="5232"/>
                    <a:pt x="6694" y="5232"/>
                    <a:pt x="6695" y="5232"/>
                  </a:cubicBezTo>
                  <a:lnTo>
                    <a:pt x="6695" y="5232"/>
                  </a:lnTo>
                  <a:cubicBezTo>
                    <a:pt x="6710" y="5232"/>
                    <a:pt x="6642" y="5375"/>
                    <a:pt x="6642" y="5375"/>
                  </a:cubicBezTo>
                  <a:cubicBezTo>
                    <a:pt x="6391" y="5475"/>
                    <a:pt x="6341" y="5609"/>
                    <a:pt x="6383" y="5726"/>
                  </a:cubicBezTo>
                  <a:cubicBezTo>
                    <a:pt x="6283" y="5768"/>
                    <a:pt x="6216" y="5826"/>
                    <a:pt x="6216" y="5885"/>
                  </a:cubicBezTo>
                  <a:cubicBezTo>
                    <a:pt x="6157" y="5910"/>
                    <a:pt x="6082" y="5960"/>
                    <a:pt x="5957" y="6027"/>
                  </a:cubicBezTo>
                  <a:lnTo>
                    <a:pt x="5932" y="5918"/>
                  </a:lnTo>
                  <a:cubicBezTo>
                    <a:pt x="5808" y="5881"/>
                    <a:pt x="5743" y="5800"/>
                    <a:pt x="5704" y="5800"/>
                  </a:cubicBezTo>
                  <a:cubicBezTo>
                    <a:pt x="5656" y="5800"/>
                    <a:pt x="5647" y="5919"/>
                    <a:pt x="5614" y="6378"/>
                  </a:cubicBezTo>
                  <a:cubicBezTo>
                    <a:pt x="5523" y="7706"/>
                    <a:pt x="5255" y="8475"/>
                    <a:pt x="5038" y="9460"/>
                  </a:cubicBezTo>
                  <a:cubicBezTo>
                    <a:pt x="4957" y="9815"/>
                    <a:pt x="4692" y="10623"/>
                    <a:pt x="4957" y="10623"/>
                  </a:cubicBezTo>
                  <a:cubicBezTo>
                    <a:pt x="4992" y="10623"/>
                    <a:pt x="5035" y="10609"/>
                    <a:pt x="5088" y="10580"/>
                  </a:cubicBezTo>
                  <a:cubicBezTo>
                    <a:pt x="5280" y="10471"/>
                    <a:pt x="5280" y="10221"/>
                    <a:pt x="5422" y="10154"/>
                  </a:cubicBezTo>
                  <a:cubicBezTo>
                    <a:pt x="5433" y="10149"/>
                    <a:pt x="5444" y="10146"/>
                    <a:pt x="5456" y="10146"/>
                  </a:cubicBezTo>
                  <a:cubicBezTo>
                    <a:pt x="5550" y="10146"/>
                    <a:pt x="5664" y="10299"/>
                    <a:pt x="5773" y="10299"/>
                  </a:cubicBezTo>
                  <a:cubicBezTo>
                    <a:pt x="5825" y="10299"/>
                    <a:pt x="5876" y="10264"/>
                    <a:pt x="5924" y="10162"/>
                  </a:cubicBezTo>
                  <a:cubicBezTo>
                    <a:pt x="6358" y="9218"/>
                    <a:pt x="6266" y="7940"/>
                    <a:pt x="6149" y="6779"/>
                  </a:cubicBezTo>
                  <a:lnTo>
                    <a:pt x="6149" y="6779"/>
                  </a:lnTo>
                  <a:cubicBezTo>
                    <a:pt x="6667" y="7689"/>
                    <a:pt x="7411" y="8617"/>
                    <a:pt x="8020" y="9335"/>
                  </a:cubicBezTo>
                  <a:cubicBezTo>
                    <a:pt x="8208" y="9554"/>
                    <a:pt x="8331" y="9635"/>
                    <a:pt x="8409" y="9635"/>
                  </a:cubicBezTo>
                  <a:cubicBezTo>
                    <a:pt x="8601" y="9635"/>
                    <a:pt x="8522" y="9140"/>
                    <a:pt x="8480" y="9009"/>
                  </a:cubicBezTo>
                  <a:cubicBezTo>
                    <a:pt x="8463" y="8959"/>
                    <a:pt x="8338" y="8508"/>
                    <a:pt x="8288" y="8399"/>
                  </a:cubicBezTo>
                  <a:lnTo>
                    <a:pt x="8288" y="8399"/>
                  </a:lnTo>
                  <a:cubicBezTo>
                    <a:pt x="8703" y="8773"/>
                    <a:pt x="9041" y="8825"/>
                    <a:pt x="9197" y="8825"/>
                  </a:cubicBezTo>
                  <a:cubicBezTo>
                    <a:pt x="9257" y="8825"/>
                    <a:pt x="9290" y="8817"/>
                    <a:pt x="9290" y="8817"/>
                  </a:cubicBezTo>
                  <a:cubicBezTo>
                    <a:pt x="9474" y="8525"/>
                    <a:pt x="9182" y="8282"/>
                    <a:pt x="8956" y="8048"/>
                  </a:cubicBezTo>
                  <a:cubicBezTo>
                    <a:pt x="8945" y="8038"/>
                    <a:pt x="8947" y="8033"/>
                    <a:pt x="8960" y="8033"/>
                  </a:cubicBezTo>
                  <a:cubicBezTo>
                    <a:pt x="9027" y="8033"/>
                    <a:pt x="9405" y="8170"/>
                    <a:pt x="9707" y="8170"/>
                  </a:cubicBezTo>
                  <a:cubicBezTo>
                    <a:pt x="9902" y="8170"/>
                    <a:pt x="10066" y="8112"/>
                    <a:pt x="10092" y="7923"/>
                  </a:cubicBezTo>
                  <a:cubicBezTo>
                    <a:pt x="10126" y="7589"/>
                    <a:pt x="8079" y="6946"/>
                    <a:pt x="7519" y="6628"/>
                  </a:cubicBezTo>
                  <a:lnTo>
                    <a:pt x="6934" y="6344"/>
                  </a:lnTo>
                  <a:cubicBezTo>
                    <a:pt x="6809" y="6252"/>
                    <a:pt x="6684" y="6160"/>
                    <a:pt x="6567" y="6069"/>
                  </a:cubicBezTo>
                  <a:lnTo>
                    <a:pt x="6592" y="6069"/>
                  </a:lnTo>
                  <a:lnTo>
                    <a:pt x="6784" y="6085"/>
                  </a:lnTo>
                  <a:cubicBezTo>
                    <a:pt x="8104" y="6269"/>
                    <a:pt x="9140" y="6754"/>
                    <a:pt x="10460" y="6795"/>
                  </a:cubicBezTo>
                  <a:cubicBezTo>
                    <a:pt x="10819" y="6795"/>
                    <a:pt x="10861" y="6436"/>
                    <a:pt x="10660" y="6328"/>
                  </a:cubicBezTo>
                  <a:cubicBezTo>
                    <a:pt x="10412" y="6187"/>
                    <a:pt x="10348" y="6151"/>
                    <a:pt x="10349" y="6151"/>
                  </a:cubicBezTo>
                  <a:lnTo>
                    <a:pt x="10349" y="6151"/>
                  </a:lnTo>
                  <a:cubicBezTo>
                    <a:pt x="10349" y="6151"/>
                    <a:pt x="10426" y="6194"/>
                    <a:pt x="10426" y="6194"/>
                  </a:cubicBezTo>
                  <a:cubicBezTo>
                    <a:pt x="10861" y="6027"/>
                    <a:pt x="10752" y="5860"/>
                    <a:pt x="10752" y="5860"/>
                  </a:cubicBezTo>
                  <a:cubicBezTo>
                    <a:pt x="10642" y="5698"/>
                    <a:pt x="10444" y="5650"/>
                    <a:pt x="10208" y="5650"/>
                  </a:cubicBezTo>
                  <a:cubicBezTo>
                    <a:pt x="9871" y="5650"/>
                    <a:pt x="9458" y="5750"/>
                    <a:pt x="9123" y="5759"/>
                  </a:cubicBezTo>
                  <a:cubicBezTo>
                    <a:pt x="8714" y="5768"/>
                    <a:pt x="8304" y="5801"/>
                    <a:pt x="7895" y="5810"/>
                  </a:cubicBezTo>
                  <a:lnTo>
                    <a:pt x="7469" y="5768"/>
                  </a:lnTo>
                  <a:cubicBezTo>
                    <a:pt x="8096" y="5559"/>
                    <a:pt x="8714" y="5216"/>
                    <a:pt x="9307" y="4907"/>
                  </a:cubicBezTo>
                  <a:cubicBezTo>
                    <a:pt x="9416" y="4857"/>
                    <a:pt x="9524" y="4790"/>
                    <a:pt x="9624" y="4715"/>
                  </a:cubicBezTo>
                  <a:cubicBezTo>
                    <a:pt x="10201" y="4356"/>
                    <a:pt x="10034" y="3988"/>
                    <a:pt x="10034" y="3988"/>
                  </a:cubicBezTo>
                  <a:cubicBezTo>
                    <a:pt x="10468" y="3679"/>
                    <a:pt x="10961" y="3454"/>
                    <a:pt x="10944" y="3095"/>
                  </a:cubicBezTo>
                  <a:cubicBezTo>
                    <a:pt x="10933" y="2894"/>
                    <a:pt x="10826" y="2827"/>
                    <a:pt x="10689" y="2827"/>
                  </a:cubicBezTo>
                  <a:cubicBezTo>
                    <a:pt x="10414" y="2827"/>
                    <a:pt x="10017" y="3095"/>
                    <a:pt x="10017" y="3095"/>
                  </a:cubicBezTo>
                  <a:cubicBezTo>
                    <a:pt x="10371" y="2632"/>
                    <a:pt x="10268" y="2472"/>
                    <a:pt x="10036" y="2472"/>
                  </a:cubicBezTo>
                  <a:close/>
                </a:path>
              </a:pathLst>
            </a:custGeom>
            <a:solidFill>
              <a:srgbClr val="117E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398;p14">
              <a:extLst>
                <a:ext uri="{FF2B5EF4-FFF2-40B4-BE49-F238E27FC236}">
                  <a16:creationId xmlns:a16="http://schemas.microsoft.com/office/drawing/2014/main" id="{C8AE08BC-BC7E-55BF-A53B-4A6D5FD4B2AC}"/>
                </a:ext>
              </a:extLst>
            </p:cNvPr>
            <p:cNvSpPr/>
            <p:nvPr/>
          </p:nvSpPr>
          <p:spPr>
            <a:xfrm>
              <a:off x="7957253" y="3239676"/>
              <a:ext cx="152915" cy="157503"/>
            </a:xfrm>
            <a:custGeom>
              <a:avLst/>
              <a:gdLst/>
              <a:ahLst/>
              <a:cxnLst/>
              <a:rect l="l" t="t" r="r" b="b"/>
              <a:pathLst>
                <a:path w="3100" h="3193" extrusionOk="0">
                  <a:moveTo>
                    <a:pt x="168" y="1872"/>
                  </a:moveTo>
                  <a:cubicBezTo>
                    <a:pt x="1" y="1296"/>
                    <a:pt x="727" y="544"/>
                    <a:pt x="727" y="544"/>
                  </a:cubicBezTo>
                  <a:cubicBezTo>
                    <a:pt x="811" y="427"/>
                    <a:pt x="928" y="343"/>
                    <a:pt x="1062" y="285"/>
                  </a:cubicBezTo>
                  <a:cubicBezTo>
                    <a:pt x="1630" y="1"/>
                    <a:pt x="2356" y="352"/>
                    <a:pt x="2599" y="845"/>
                  </a:cubicBezTo>
                  <a:cubicBezTo>
                    <a:pt x="3100" y="1864"/>
                    <a:pt x="1730" y="3192"/>
                    <a:pt x="635" y="2474"/>
                  </a:cubicBezTo>
                  <a:cubicBezTo>
                    <a:pt x="393" y="2315"/>
                    <a:pt x="184" y="1931"/>
                    <a:pt x="184" y="1931"/>
                  </a:cubicBezTo>
                  <a:cubicBezTo>
                    <a:pt x="176" y="1906"/>
                    <a:pt x="176" y="1906"/>
                    <a:pt x="168" y="187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59" name="Google Shape;399;p14">
              <a:extLst>
                <a:ext uri="{FF2B5EF4-FFF2-40B4-BE49-F238E27FC236}">
                  <a16:creationId xmlns:a16="http://schemas.microsoft.com/office/drawing/2014/main" id="{22DDA9F3-D5B7-8878-7AA6-4DD5B04884FE}"/>
                </a:ext>
              </a:extLst>
            </p:cNvPr>
            <p:cNvGrpSpPr/>
            <p:nvPr/>
          </p:nvGrpSpPr>
          <p:grpSpPr>
            <a:xfrm>
              <a:off x="9144467" y="2877464"/>
              <a:ext cx="656500" cy="658177"/>
              <a:chOff x="9144467" y="2877464"/>
              <a:chExt cx="656500" cy="658177"/>
            </a:xfrm>
          </p:grpSpPr>
          <p:sp>
            <p:nvSpPr>
              <p:cNvPr id="1165" name="Google Shape;400;p14">
                <a:extLst>
                  <a:ext uri="{FF2B5EF4-FFF2-40B4-BE49-F238E27FC236}">
                    <a16:creationId xmlns:a16="http://schemas.microsoft.com/office/drawing/2014/main" id="{5D216E83-3473-42B2-421D-FF07014D19CD}"/>
                  </a:ext>
                </a:extLst>
              </p:cNvPr>
              <p:cNvSpPr/>
              <p:nvPr/>
            </p:nvSpPr>
            <p:spPr>
              <a:xfrm>
                <a:off x="9144467" y="2877464"/>
                <a:ext cx="656500" cy="658177"/>
              </a:xfrm>
              <a:custGeom>
                <a:avLst/>
                <a:gdLst/>
                <a:ahLst/>
                <a:cxnLst/>
                <a:rect l="l" t="t" r="r" b="b"/>
                <a:pathLst>
                  <a:path w="13309" h="13343" extrusionOk="0">
                    <a:moveTo>
                      <a:pt x="5765" y="2649"/>
                    </a:moveTo>
                    <a:cubicBezTo>
                      <a:pt x="5765" y="1997"/>
                      <a:pt x="5865" y="1354"/>
                      <a:pt x="6199" y="769"/>
                    </a:cubicBezTo>
                    <a:cubicBezTo>
                      <a:pt x="6233" y="711"/>
                      <a:pt x="6274" y="652"/>
                      <a:pt x="6308" y="594"/>
                    </a:cubicBezTo>
                    <a:cubicBezTo>
                      <a:pt x="6341" y="544"/>
                      <a:pt x="6366" y="510"/>
                      <a:pt x="6400" y="469"/>
                    </a:cubicBezTo>
                    <a:cubicBezTo>
                      <a:pt x="6433" y="427"/>
                      <a:pt x="6442" y="418"/>
                      <a:pt x="6467" y="385"/>
                    </a:cubicBezTo>
                    <a:cubicBezTo>
                      <a:pt x="6650" y="151"/>
                      <a:pt x="6926" y="17"/>
                      <a:pt x="7227" y="9"/>
                    </a:cubicBezTo>
                    <a:cubicBezTo>
                      <a:pt x="7436" y="1"/>
                      <a:pt x="7636" y="101"/>
                      <a:pt x="7770" y="268"/>
                    </a:cubicBezTo>
                    <a:cubicBezTo>
                      <a:pt x="7929" y="494"/>
                      <a:pt x="7937" y="786"/>
                      <a:pt x="7954" y="1053"/>
                    </a:cubicBezTo>
                    <a:cubicBezTo>
                      <a:pt x="8129" y="936"/>
                      <a:pt x="8321" y="836"/>
                      <a:pt x="8513" y="736"/>
                    </a:cubicBezTo>
                    <a:cubicBezTo>
                      <a:pt x="9223" y="418"/>
                      <a:pt x="10059" y="736"/>
                      <a:pt x="10376" y="1454"/>
                    </a:cubicBezTo>
                    <a:cubicBezTo>
                      <a:pt x="10827" y="2390"/>
                      <a:pt x="10426" y="3509"/>
                      <a:pt x="9750" y="4403"/>
                    </a:cubicBezTo>
                    <a:cubicBezTo>
                      <a:pt x="10142" y="4286"/>
                      <a:pt x="10543" y="4220"/>
                      <a:pt x="10944" y="4220"/>
                    </a:cubicBezTo>
                    <a:cubicBezTo>
                      <a:pt x="11897" y="4236"/>
                      <a:pt x="12908" y="4738"/>
                      <a:pt x="13083" y="5615"/>
                    </a:cubicBezTo>
                    <a:cubicBezTo>
                      <a:pt x="13309" y="6676"/>
                      <a:pt x="12390" y="7854"/>
                      <a:pt x="11253" y="7962"/>
                    </a:cubicBezTo>
                    <a:cubicBezTo>
                      <a:pt x="11370" y="8146"/>
                      <a:pt x="11454" y="8346"/>
                      <a:pt x="11521" y="8564"/>
                    </a:cubicBezTo>
                    <a:cubicBezTo>
                      <a:pt x="11638" y="9073"/>
                      <a:pt x="11287" y="9574"/>
                      <a:pt x="10769" y="9641"/>
                    </a:cubicBezTo>
                    <a:cubicBezTo>
                      <a:pt x="10234" y="9708"/>
                      <a:pt x="9716" y="9524"/>
                      <a:pt x="9207" y="9224"/>
                    </a:cubicBezTo>
                    <a:cubicBezTo>
                      <a:pt x="9683" y="10092"/>
                      <a:pt x="9883" y="11195"/>
                      <a:pt x="9349" y="12072"/>
                    </a:cubicBezTo>
                    <a:cubicBezTo>
                      <a:pt x="9324" y="12106"/>
                      <a:pt x="9307" y="12131"/>
                      <a:pt x="9282" y="12156"/>
                    </a:cubicBezTo>
                    <a:cubicBezTo>
                      <a:pt x="8873" y="12615"/>
                      <a:pt x="7970" y="12540"/>
                      <a:pt x="7477" y="12097"/>
                    </a:cubicBezTo>
                    <a:cubicBezTo>
                      <a:pt x="7302" y="11939"/>
                      <a:pt x="7060" y="11696"/>
                      <a:pt x="7060" y="11696"/>
                    </a:cubicBezTo>
                    <a:lnTo>
                      <a:pt x="7043" y="11763"/>
                    </a:lnTo>
                    <a:cubicBezTo>
                      <a:pt x="6843" y="12432"/>
                      <a:pt x="6458" y="13342"/>
                      <a:pt x="5539" y="12816"/>
                    </a:cubicBezTo>
                    <a:cubicBezTo>
                      <a:pt x="4913" y="12448"/>
                      <a:pt x="4779" y="11605"/>
                      <a:pt x="4796" y="10995"/>
                    </a:cubicBezTo>
                    <a:cubicBezTo>
                      <a:pt x="4796" y="10903"/>
                      <a:pt x="4796" y="10819"/>
                      <a:pt x="4804" y="10727"/>
                    </a:cubicBezTo>
                    <a:cubicBezTo>
                      <a:pt x="4737" y="10828"/>
                      <a:pt x="4679" y="10928"/>
                      <a:pt x="4612" y="11028"/>
                    </a:cubicBezTo>
                    <a:cubicBezTo>
                      <a:pt x="4228" y="11605"/>
                      <a:pt x="3576" y="12089"/>
                      <a:pt x="2883" y="11788"/>
                    </a:cubicBezTo>
                    <a:cubicBezTo>
                      <a:pt x="2691" y="11705"/>
                      <a:pt x="2515" y="11579"/>
                      <a:pt x="2381" y="11412"/>
                    </a:cubicBezTo>
                    <a:cubicBezTo>
                      <a:pt x="2273" y="11320"/>
                      <a:pt x="2173" y="11212"/>
                      <a:pt x="2106" y="11087"/>
                    </a:cubicBezTo>
                    <a:cubicBezTo>
                      <a:pt x="1797" y="10560"/>
                      <a:pt x="1872" y="9875"/>
                      <a:pt x="2139" y="9357"/>
                    </a:cubicBezTo>
                    <a:cubicBezTo>
                      <a:pt x="2139" y="9357"/>
                      <a:pt x="1429" y="9566"/>
                      <a:pt x="1062" y="9508"/>
                    </a:cubicBezTo>
                    <a:cubicBezTo>
                      <a:pt x="410" y="9407"/>
                      <a:pt x="1" y="8756"/>
                      <a:pt x="193" y="8121"/>
                    </a:cubicBezTo>
                    <a:cubicBezTo>
                      <a:pt x="502" y="7010"/>
                      <a:pt x="1705" y="6325"/>
                      <a:pt x="2782" y="6049"/>
                    </a:cubicBezTo>
                    <a:cubicBezTo>
                      <a:pt x="1905" y="5915"/>
                      <a:pt x="1103" y="5456"/>
                      <a:pt x="552" y="4763"/>
                    </a:cubicBezTo>
                    <a:cubicBezTo>
                      <a:pt x="193" y="4295"/>
                      <a:pt x="226" y="3518"/>
                      <a:pt x="786" y="3217"/>
                    </a:cubicBezTo>
                    <a:cubicBezTo>
                      <a:pt x="1137" y="3025"/>
                      <a:pt x="1571" y="3025"/>
                      <a:pt x="1980" y="3058"/>
                    </a:cubicBezTo>
                    <a:lnTo>
                      <a:pt x="2189" y="3075"/>
                    </a:lnTo>
                    <a:lnTo>
                      <a:pt x="2173" y="3017"/>
                    </a:lnTo>
                    <a:cubicBezTo>
                      <a:pt x="1914" y="2006"/>
                      <a:pt x="2081" y="870"/>
                      <a:pt x="2966" y="302"/>
                    </a:cubicBezTo>
                    <a:cubicBezTo>
                      <a:pt x="3117" y="193"/>
                      <a:pt x="3300" y="134"/>
                      <a:pt x="3493" y="134"/>
                    </a:cubicBezTo>
                    <a:cubicBezTo>
                      <a:pt x="4061" y="143"/>
                      <a:pt x="4520" y="619"/>
                      <a:pt x="4846" y="1037"/>
                    </a:cubicBezTo>
                    <a:cubicBezTo>
                      <a:pt x="5239" y="1521"/>
                      <a:pt x="5548" y="2064"/>
                      <a:pt x="5765" y="2649"/>
                    </a:cubicBezTo>
                    <a:close/>
                  </a:path>
                </a:pathLst>
              </a:custGeom>
              <a:solidFill>
                <a:srgbClr val="1498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401;p14">
                <a:extLst>
                  <a:ext uri="{FF2B5EF4-FFF2-40B4-BE49-F238E27FC236}">
                    <a16:creationId xmlns:a16="http://schemas.microsoft.com/office/drawing/2014/main" id="{C94A7FFC-1D7C-1C6E-B170-1F391EF4C8B0}"/>
                  </a:ext>
                </a:extLst>
              </p:cNvPr>
              <p:cNvSpPr/>
              <p:nvPr/>
            </p:nvSpPr>
            <p:spPr>
              <a:xfrm>
                <a:off x="9266726" y="2990596"/>
                <a:ext cx="384952" cy="434773"/>
              </a:xfrm>
              <a:custGeom>
                <a:avLst/>
                <a:gdLst/>
                <a:ahLst/>
                <a:cxnLst/>
                <a:rect l="l" t="t" r="r" b="b"/>
                <a:pathLst>
                  <a:path w="7804" h="8814" extrusionOk="0">
                    <a:moveTo>
                      <a:pt x="948" y="1768"/>
                    </a:moveTo>
                    <a:cubicBezTo>
                      <a:pt x="864" y="1768"/>
                      <a:pt x="761" y="1796"/>
                      <a:pt x="761" y="1796"/>
                    </a:cubicBezTo>
                    <a:lnTo>
                      <a:pt x="770" y="1881"/>
                    </a:lnTo>
                    <a:lnTo>
                      <a:pt x="770" y="1881"/>
                    </a:lnTo>
                    <a:lnTo>
                      <a:pt x="1037" y="1788"/>
                    </a:lnTo>
                    <a:cubicBezTo>
                      <a:pt x="1017" y="1773"/>
                      <a:pt x="984" y="1768"/>
                      <a:pt x="948" y="1768"/>
                    </a:cubicBezTo>
                    <a:close/>
                    <a:moveTo>
                      <a:pt x="770" y="1881"/>
                    </a:moveTo>
                    <a:lnTo>
                      <a:pt x="1" y="2147"/>
                    </a:lnTo>
                    <a:cubicBezTo>
                      <a:pt x="444" y="2465"/>
                      <a:pt x="920" y="2740"/>
                      <a:pt x="1396" y="3033"/>
                    </a:cubicBezTo>
                    <a:lnTo>
                      <a:pt x="1847" y="3334"/>
                    </a:lnTo>
                    <a:cubicBezTo>
                      <a:pt x="2009" y="3309"/>
                      <a:pt x="2173" y="3297"/>
                      <a:pt x="2336" y="3297"/>
                    </a:cubicBezTo>
                    <a:cubicBezTo>
                      <a:pt x="2432" y="3297"/>
                      <a:pt x="2528" y="3301"/>
                      <a:pt x="2624" y="3309"/>
                    </a:cubicBezTo>
                    <a:lnTo>
                      <a:pt x="2624" y="3309"/>
                    </a:lnTo>
                    <a:cubicBezTo>
                      <a:pt x="2501" y="3238"/>
                      <a:pt x="2376" y="3172"/>
                      <a:pt x="2248" y="3108"/>
                    </a:cubicBezTo>
                    <a:lnTo>
                      <a:pt x="1881" y="2882"/>
                    </a:lnTo>
                    <a:cubicBezTo>
                      <a:pt x="1747" y="2799"/>
                      <a:pt x="1622" y="2715"/>
                      <a:pt x="1505" y="2623"/>
                    </a:cubicBezTo>
                    <a:cubicBezTo>
                      <a:pt x="1196" y="2398"/>
                      <a:pt x="786" y="2039"/>
                      <a:pt x="786" y="2039"/>
                    </a:cubicBezTo>
                    <a:lnTo>
                      <a:pt x="770" y="1881"/>
                    </a:lnTo>
                    <a:close/>
                    <a:moveTo>
                      <a:pt x="4111" y="3400"/>
                    </a:moveTo>
                    <a:lnTo>
                      <a:pt x="4103" y="3425"/>
                    </a:lnTo>
                    <a:lnTo>
                      <a:pt x="4094" y="3450"/>
                    </a:lnTo>
                    <a:cubicBezTo>
                      <a:pt x="4098" y="3443"/>
                      <a:pt x="4101" y="3437"/>
                      <a:pt x="4104" y="3432"/>
                    </a:cubicBezTo>
                    <a:lnTo>
                      <a:pt x="4104" y="3432"/>
                    </a:lnTo>
                    <a:cubicBezTo>
                      <a:pt x="4104" y="3432"/>
                      <a:pt x="4104" y="3432"/>
                      <a:pt x="4104" y="3432"/>
                    </a:cubicBezTo>
                    <a:cubicBezTo>
                      <a:pt x="4106" y="3432"/>
                      <a:pt x="4113" y="3419"/>
                      <a:pt x="4112" y="3419"/>
                    </a:cubicBezTo>
                    <a:lnTo>
                      <a:pt x="4112" y="3419"/>
                    </a:lnTo>
                    <a:cubicBezTo>
                      <a:pt x="4111" y="3419"/>
                      <a:pt x="4109" y="3422"/>
                      <a:pt x="4104" y="3432"/>
                    </a:cubicBezTo>
                    <a:lnTo>
                      <a:pt x="4104" y="3432"/>
                    </a:lnTo>
                    <a:cubicBezTo>
                      <a:pt x="4103" y="3430"/>
                      <a:pt x="4105" y="3422"/>
                      <a:pt x="4111" y="3400"/>
                    </a:cubicBezTo>
                    <a:close/>
                    <a:moveTo>
                      <a:pt x="2624" y="3309"/>
                    </a:moveTo>
                    <a:cubicBezTo>
                      <a:pt x="2728" y="3369"/>
                      <a:pt x="2831" y="3432"/>
                      <a:pt x="2933" y="3501"/>
                    </a:cubicBezTo>
                    <a:cubicBezTo>
                      <a:pt x="3067" y="3601"/>
                      <a:pt x="3217" y="3676"/>
                      <a:pt x="3384" y="3726"/>
                    </a:cubicBezTo>
                    <a:cubicBezTo>
                      <a:pt x="3384" y="3726"/>
                      <a:pt x="3403" y="3749"/>
                      <a:pt x="3414" y="3749"/>
                    </a:cubicBezTo>
                    <a:cubicBezTo>
                      <a:pt x="3431" y="3749"/>
                      <a:pt x="3431" y="3698"/>
                      <a:pt x="3326" y="3442"/>
                    </a:cubicBezTo>
                    <a:cubicBezTo>
                      <a:pt x="3095" y="3374"/>
                      <a:pt x="2860" y="3330"/>
                      <a:pt x="2624" y="3309"/>
                    </a:cubicBezTo>
                    <a:close/>
                    <a:moveTo>
                      <a:pt x="6843" y="3450"/>
                    </a:moveTo>
                    <a:cubicBezTo>
                      <a:pt x="6676" y="3450"/>
                      <a:pt x="6517" y="3459"/>
                      <a:pt x="6358" y="3476"/>
                    </a:cubicBezTo>
                    <a:cubicBezTo>
                      <a:pt x="5857" y="3534"/>
                      <a:pt x="5047" y="3467"/>
                      <a:pt x="4963" y="4069"/>
                    </a:cubicBezTo>
                    <a:lnTo>
                      <a:pt x="4966" y="4070"/>
                    </a:lnTo>
                    <a:lnTo>
                      <a:pt x="4966" y="4070"/>
                    </a:lnTo>
                    <a:cubicBezTo>
                      <a:pt x="4996" y="4059"/>
                      <a:pt x="5065" y="4038"/>
                      <a:pt x="5197" y="3994"/>
                    </a:cubicBezTo>
                    <a:cubicBezTo>
                      <a:pt x="5548" y="3877"/>
                      <a:pt x="5899" y="3801"/>
                      <a:pt x="6267" y="3751"/>
                    </a:cubicBezTo>
                    <a:cubicBezTo>
                      <a:pt x="6601" y="3701"/>
                      <a:pt x="7804" y="3651"/>
                      <a:pt x="7804" y="3651"/>
                    </a:cubicBezTo>
                    <a:lnTo>
                      <a:pt x="7745" y="3567"/>
                    </a:lnTo>
                    <a:cubicBezTo>
                      <a:pt x="7444" y="3501"/>
                      <a:pt x="7144" y="3467"/>
                      <a:pt x="6843" y="3450"/>
                    </a:cubicBezTo>
                    <a:close/>
                    <a:moveTo>
                      <a:pt x="4955" y="4069"/>
                    </a:moveTo>
                    <a:cubicBezTo>
                      <a:pt x="4953" y="4069"/>
                      <a:pt x="4950" y="4070"/>
                      <a:pt x="4949" y="4071"/>
                    </a:cubicBezTo>
                    <a:lnTo>
                      <a:pt x="4949" y="4071"/>
                    </a:lnTo>
                    <a:lnTo>
                      <a:pt x="4955" y="4069"/>
                    </a:lnTo>
                    <a:close/>
                    <a:moveTo>
                      <a:pt x="4946" y="4080"/>
                    </a:moveTo>
                    <a:lnTo>
                      <a:pt x="4946" y="4080"/>
                    </a:lnTo>
                    <a:cubicBezTo>
                      <a:pt x="4946" y="4081"/>
                      <a:pt x="4948" y="4081"/>
                      <a:pt x="4951" y="4081"/>
                    </a:cubicBezTo>
                    <a:lnTo>
                      <a:pt x="4951" y="4081"/>
                    </a:lnTo>
                    <a:cubicBezTo>
                      <a:pt x="4949" y="4081"/>
                      <a:pt x="4947" y="4080"/>
                      <a:pt x="4946" y="4080"/>
                    </a:cubicBezTo>
                    <a:close/>
                    <a:moveTo>
                      <a:pt x="1313" y="4102"/>
                    </a:moveTo>
                    <a:cubicBezTo>
                      <a:pt x="1312" y="4102"/>
                      <a:pt x="1312" y="4102"/>
                      <a:pt x="1312" y="4102"/>
                    </a:cubicBezTo>
                    <a:lnTo>
                      <a:pt x="1312" y="4102"/>
                    </a:lnTo>
                    <a:cubicBezTo>
                      <a:pt x="1312" y="4102"/>
                      <a:pt x="1313" y="4102"/>
                      <a:pt x="1313" y="4102"/>
                    </a:cubicBezTo>
                    <a:close/>
                    <a:moveTo>
                      <a:pt x="4987" y="4083"/>
                    </a:moveTo>
                    <a:lnTo>
                      <a:pt x="4993" y="4086"/>
                    </a:lnTo>
                    <a:lnTo>
                      <a:pt x="4993" y="4086"/>
                    </a:lnTo>
                    <a:cubicBezTo>
                      <a:pt x="4982" y="4085"/>
                      <a:pt x="4971" y="4085"/>
                      <a:pt x="4963" y="4085"/>
                    </a:cubicBezTo>
                    <a:cubicBezTo>
                      <a:pt x="4960" y="4128"/>
                      <a:pt x="4975" y="4141"/>
                      <a:pt x="4993" y="4141"/>
                    </a:cubicBezTo>
                    <a:cubicBezTo>
                      <a:pt x="5017" y="4141"/>
                      <a:pt x="5047" y="4119"/>
                      <a:pt x="5047" y="4119"/>
                    </a:cubicBezTo>
                    <a:cubicBezTo>
                      <a:pt x="5047" y="4110"/>
                      <a:pt x="5043" y="4104"/>
                      <a:pt x="5037" y="4099"/>
                    </a:cubicBezTo>
                    <a:lnTo>
                      <a:pt x="5037" y="4099"/>
                    </a:lnTo>
                    <a:cubicBezTo>
                      <a:pt x="5026" y="4089"/>
                      <a:pt x="5006" y="4085"/>
                      <a:pt x="4987" y="4083"/>
                    </a:cubicBezTo>
                    <a:close/>
                    <a:moveTo>
                      <a:pt x="4963" y="4069"/>
                    </a:moveTo>
                    <a:lnTo>
                      <a:pt x="4940" y="4077"/>
                    </a:lnTo>
                    <a:lnTo>
                      <a:pt x="4940" y="4077"/>
                    </a:lnTo>
                    <a:cubicBezTo>
                      <a:pt x="4939" y="4075"/>
                      <a:pt x="4942" y="4073"/>
                      <a:pt x="4949" y="4071"/>
                    </a:cubicBezTo>
                    <a:lnTo>
                      <a:pt x="4949" y="4071"/>
                    </a:lnTo>
                    <a:lnTo>
                      <a:pt x="3967" y="4411"/>
                    </a:lnTo>
                    <a:lnTo>
                      <a:pt x="3967" y="4411"/>
                    </a:lnTo>
                    <a:cubicBezTo>
                      <a:pt x="3967" y="4411"/>
                      <a:pt x="3967" y="4411"/>
                      <a:pt x="3967" y="4411"/>
                    </a:cubicBezTo>
                    <a:lnTo>
                      <a:pt x="3967" y="4411"/>
                    </a:lnTo>
                    <a:lnTo>
                      <a:pt x="4940" y="4077"/>
                    </a:lnTo>
                    <a:lnTo>
                      <a:pt x="4940" y="4077"/>
                    </a:lnTo>
                    <a:cubicBezTo>
                      <a:pt x="4941" y="4078"/>
                      <a:pt x="4943" y="4079"/>
                      <a:pt x="4946" y="4080"/>
                    </a:cubicBezTo>
                    <a:lnTo>
                      <a:pt x="4946" y="4080"/>
                    </a:lnTo>
                    <a:cubicBezTo>
                      <a:pt x="4946" y="4078"/>
                      <a:pt x="4951" y="4076"/>
                      <a:pt x="4963" y="4071"/>
                    </a:cubicBezTo>
                    <a:lnTo>
                      <a:pt x="4963" y="4071"/>
                    </a:lnTo>
                    <a:lnTo>
                      <a:pt x="4963" y="4082"/>
                    </a:lnTo>
                    <a:lnTo>
                      <a:pt x="4963" y="4082"/>
                    </a:lnTo>
                    <a:cubicBezTo>
                      <a:pt x="4958" y="4082"/>
                      <a:pt x="4954" y="4082"/>
                      <a:pt x="4951" y="4081"/>
                    </a:cubicBezTo>
                    <a:lnTo>
                      <a:pt x="4951" y="4081"/>
                    </a:lnTo>
                    <a:cubicBezTo>
                      <a:pt x="4954" y="4082"/>
                      <a:pt x="4958" y="4084"/>
                      <a:pt x="4963" y="4085"/>
                    </a:cubicBezTo>
                    <a:lnTo>
                      <a:pt x="4963" y="4082"/>
                    </a:lnTo>
                    <a:lnTo>
                      <a:pt x="4963" y="4082"/>
                    </a:lnTo>
                    <a:cubicBezTo>
                      <a:pt x="4970" y="4082"/>
                      <a:pt x="4978" y="4082"/>
                      <a:pt x="4987" y="4083"/>
                    </a:cubicBezTo>
                    <a:lnTo>
                      <a:pt x="4987" y="4083"/>
                    </a:lnTo>
                    <a:lnTo>
                      <a:pt x="4966" y="4070"/>
                    </a:lnTo>
                    <a:lnTo>
                      <a:pt x="4966" y="4070"/>
                    </a:lnTo>
                    <a:cubicBezTo>
                      <a:pt x="4965" y="4071"/>
                      <a:pt x="4964" y="4071"/>
                      <a:pt x="4963" y="4071"/>
                    </a:cubicBezTo>
                    <a:lnTo>
                      <a:pt x="4963" y="4071"/>
                    </a:lnTo>
                    <a:lnTo>
                      <a:pt x="4963" y="4069"/>
                    </a:lnTo>
                    <a:close/>
                    <a:moveTo>
                      <a:pt x="5966" y="4169"/>
                    </a:moveTo>
                    <a:lnTo>
                      <a:pt x="5891" y="4177"/>
                    </a:lnTo>
                    <a:cubicBezTo>
                      <a:pt x="5849" y="4177"/>
                      <a:pt x="5515" y="4227"/>
                      <a:pt x="5197" y="4286"/>
                    </a:cubicBezTo>
                    <a:cubicBezTo>
                      <a:pt x="4997" y="4336"/>
                      <a:pt x="5172" y="4378"/>
                      <a:pt x="5172" y="4378"/>
                    </a:cubicBezTo>
                    <a:lnTo>
                      <a:pt x="5231" y="4378"/>
                    </a:lnTo>
                    <a:cubicBezTo>
                      <a:pt x="5598" y="4366"/>
                      <a:pt x="5769" y="4361"/>
                      <a:pt x="5851" y="4361"/>
                    </a:cubicBezTo>
                    <a:cubicBezTo>
                      <a:pt x="6008" y="4361"/>
                      <a:pt x="5839" y="4381"/>
                      <a:pt x="6091" y="4420"/>
                    </a:cubicBezTo>
                    <a:cubicBezTo>
                      <a:pt x="6325" y="4453"/>
                      <a:pt x="6697" y="4461"/>
                      <a:pt x="7010" y="4461"/>
                    </a:cubicBezTo>
                    <a:cubicBezTo>
                      <a:pt x="7323" y="4461"/>
                      <a:pt x="7578" y="4453"/>
                      <a:pt x="7578" y="4453"/>
                    </a:cubicBezTo>
                    <a:lnTo>
                      <a:pt x="7503" y="4361"/>
                    </a:lnTo>
                    <a:cubicBezTo>
                      <a:pt x="7185" y="4319"/>
                      <a:pt x="6876" y="4261"/>
                      <a:pt x="6559" y="4211"/>
                    </a:cubicBezTo>
                    <a:cubicBezTo>
                      <a:pt x="6367" y="4186"/>
                      <a:pt x="6166" y="4169"/>
                      <a:pt x="5966" y="4169"/>
                    </a:cubicBezTo>
                    <a:close/>
                    <a:moveTo>
                      <a:pt x="1730" y="0"/>
                    </a:moveTo>
                    <a:lnTo>
                      <a:pt x="1739" y="192"/>
                    </a:lnTo>
                    <a:cubicBezTo>
                      <a:pt x="2248" y="811"/>
                      <a:pt x="2683" y="1671"/>
                      <a:pt x="3117" y="2481"/>
                    </a:cubicBezTo>
                    <a:cubicBezTo>
                      <a:pt x="3660" y="3526"/>
                      <a:pt x="3368" y="2941"/>
                      <a:pt x="3510" y="3425"/>
                    </a:cubicBezTo>
                    <a:cubicBezTo>
                      <a:pt x="3510" y="3425"/>
                      <a:pt x="3544" y="3466"/>
                      <a:pt x="3585" y="3494"/>
                    </a:cubicBezTo>
                    <a:lnTo>
                      <a:pt x="3585" y="3494"/>
                    </a:lnTo>
                    <a:cubicBezTo>
                      <a:pt x="3548" y="3574"/>
                      <a:pt x="3511" y="3654"/>
                      <a:pt x="3476" y="3735"/>
                    </a:cubicBezTo>
                    <a:cubicBezTo>
                      <a:pt x="3475" y="3755"/>
                      <a:pt x="3474" y="3773"/>
                      <a:pt x="3473" y="3790"/>
                    </a:cubicBezTo>
                    <a:lnTo>
                      <a:pt x="3473" y="3790"/>
                    </a:lnTo>
                    <a:cubicBezTo>
                      <a:pt x="3273" y="3759"/>
                      <a:pt x="3160" y="3743"/>
                      <a:pt x="3033" y="3726"/>
                    </a:cubicBezTo>
                    <a:cubicBezTo>
                      <a:pt x="2983" y="3718"/>
                      <a:pt x="2933" y="3718"/>
                      <a:pt x="2883" y="3718"/>
                    </a:cubicBezTo>
                    <a:lnTo>
                      <a:pt x="2875" y="3718"/>
                    </a:lnTo>
                    <a:cubicBezTo>
                      <a:pt x="2321" y="3718"/>
                      <a:pt x="1317" y="4102"/>
                      <a:pt x="1312" y="4102"/>
                    </a:cubicBezTo>
                    <a:cubicBezTo>
                      <a:pt x="1312" y="4102"/>
                      <a:pt x="1312" y="4102"/>
                      <a:pt x="1312" y="4102"/>
                    </a:cubicBezTo>
                    <a:lnTo>
                      <a:pt x="1312" y="4102"/>
                    </a:lnTo>
                    <a:cubicBezTo>
                      <a:pt x="836" y="4361"/>
                      <a:pt x="327" y="4896"/>
                      <a:pt x="327" y="4896"/>
                    </a:cubicBezTo>
                    <a:lnTo>
                      <a:pt x="452" y="4912"/>
                    </a:lnTo>
                    <a:cubicBezTo>
                      <a:pt x="845" y="4695"/>
                      <a:pt x="1254" y="4520"/>
                      <a:pt x="1688" y="4386"/>
                    </a:cubicBezTo>
                    <a:cubicBezTo>
                      <a:pt x="2115" y="4278"/>
                      <a:pt x="2557" y="4194"/>
                      <a:pt x="3000" y="4152"/>
                    </a:cubicBezTo>
                    <a:cubicBezTo>
                      <a:pt x="3493" y="4136"/>
                      <a:pt x="4195" y="4069"/>
                      <a:pt x="4195" y="4069"/>
                    </a:cubicBezTo>
                    <a:lnTo>
                      <a:pt x="3869" y="3851"/>
                    </a:lnTo>
                    <a:cubicBezTo>
                      <a:pt x="3787" y="3839"/>
                      <a:pt x="3715" y="3828"/>
                      <a:pt x="3650" y="3817"/>
                    </a:cubicBezTo>
                    <a:lnTo>
                      <a:pt x="3650" y="3817"/>
                    </a:lnTo>
                    <a:cubicBezTo>
                      <a:pt x="3665" y="3797"/>
                      <a:pt x="3682" y="3772"/>
                      <a:pt x="3702" y="3743"/>
                    </a:cubicBezTo>
                    <a:lnTo>
                      <a:pt x="3744" y="3693"/>
                    </a:lnTo>
                    <a:lnTo>
                      <a:pt x="3744" y="3693"/>
                    </a:lnTo>
                    <a:cubicBezTo>
                      <a:pt x="3743" y="3694"/>
                      <a:pt x="3742" y="3695"/>
                      <a:pt x="3742" y="3695"/>
                    </a:cubicBezTo>
                    <a:cubicBezTo>
                      <a:pt x="3744" y="3695"/>
                      <a:pt x="3875" y="3518"/>
                      <a:pt x="3969" y="3392"/>
                    </a:cubicBezTo>
                    <a:cubicBezTo>
                      <a:pt x="4103" y="3200"/>
                      <a:pt x="4362" y="2774"/>
                      <a:pt x="4362" y="2774"/>
                    </a:cubicBezTo>
                    <a:cubicBezTo>
                      <a:pt x="4704" y="2114"/>
                      <a:pt x="4955" y="1412"/>
                      <a:pt x="5105" y="685"/>
                    </a:cubicBezTo>
                    <a:lnTo>
                      <a:pt x="5030" y="552"/>
                    </a:lnTo>
                    <a:lnTo>
                      <a:pt x="4871" y="710"/>
                    </a:lnTo>
                    <a:cubicBezTo>
                      <a:pt x="4729" y="1195"/>
                      <a:pt x="4537" y="1671"/>
                      <a:pt x="4303" y="2122"/>
                    </a:cubicBezTo>
                    <a:cubicBezTo>
                      <a:pt x="4002" y="2707"/>
                      <a:pt x="3975" y="2752"/>
                      <a:pt x="3973" y="2752"/>
                    </a:cubicBezTo>
                    <a:cubicBezTo>
                      <a:pt x="3973" y="2752"/>
                      <a:pt x="3973" y="2750"/>
                      <a:pt x="3973" y="2750"/>
                    </a:cubicBezTo>
                    <a:lnTo>
                      <a:pt x="3973" y="2750"/>
                    </a:lnTo>
                    <a:cubicBezTo>
                      <a:pt x="3973" y="2750"/>
                      <a:pt x="3971" y="2754"/>
                      <a:pt x="3961" y="2774"/>
                    </a:cubicBezTo>
                    <a:cubicBezTo>
                      <a:pt x="3896" y="2886"/>
                      <a:pt x="3834" y="2999"/>
                      <a:pt x="3774" y="3112"/>
                    </a:cubicBezTo>
                    <a:lnTo>
                      <a:pt x="3774" y="3112"/>
                    </a:lnTo>
                    <a:cubicBezTo>
                      <a:pt x="3781" y="3062"/>
                      <a:pt x="3785" y="3024"/>
                      <a:pt x="3785" y="3016"/>
                    </a:cubicBezTo>
                    <a:cubicBezTo>
                      <a:pt x="3710" y="2649"/>
                      <a:pt x="3577" y="2306"/>
                      <a:pt x="3384" y="1989"/>
                    </a:cubicBezTo>
                    <a:cubicBezTo>
                      <a:pt x="3084" y="1446"/>
                      <a:pt x="2474" y="510"/>
                      <a:pt x="2474" y="510"/>
                    </a:cubicBezTo>
                    <a:cubicBezTo>
                      <a:pt x="2265" y="284"/>
                      <a:pt x="2014" y="109"/>
                      <a:pt x="1730" y="0"/>
                    </a:cubicBezTo>
                    <a:close/>
                    <a:moveTo>
                      <a:pt x="3893" y="4257"/>
                    </a:moveTo>
                    <a:cubicBezTo>
                      <a:pt x="3866" y="4257"/>
                      <a:pt x="3820" y="4301"/>
                      <a:pt x="3668" y="4361"/>
                    </a:cubicBezTo>
                    <a:cubicBezTo>
                      <a:pt x="3668" y="4361"/>
                      <a:pt x="3384" y="4511"/>
                      <a:pt x="3192" y="4620"/>
                    </a:cubicBezTo>
                    <a:cubicBezTo>
                      <a:pt x="2699" y="4912"/>
                      <a:pt x="1655" y="6391"/>
                      <a:pt x="1655" y="6391"/>
                    </a:cubicBezTo>
                    <a:cubicBezTo>
                      <a:pt x="1580" y="6617"/>
                      <a:pt x="1572" y="6851"/>
                      <a:pt x="1622" y="7076"/>
                    </a:cubicBezTo>
                    <a:lnTo>
                      <a:pt x="1789" y="6984"/>
                    </a:lnTo>
                    <a:cubicBezTo>
                      <a:pt x="1847" y="6884"/>
                      <a:pt x="1922" y="6767"/>
                      <a:pt x="1989" y="6675"/>
                    </a:cubicBezTo>
                    <a:cubicBezTo>
                      <a:pt x="2374" y="6074"/>
                      <a:pt x="2825" y="5522"/>
                      <a:pt x="3343" y="5038"/>
                    </a:cubicBezTo>
                    <a:cubicBezTo>
                      <a:pt x="4110" y="4342"/>
                      <a:pt x="3959" y="4580"/>
                      <a:pt x="3967" y="4411"/>
                    </a:cubicBezTo>
                    <a:lnTo>
                      <a:pt x="3967" y="4411"/>
                    </a:lnTo>
                    <a:lnTo>
                      <a:pt x="3919" y="4428"/>
                    </a:lnTo>
                    <a:lnTo>
                      <a:pt x="3919" y="4428"/>
                    </a:lnTo>
                    <a:lnTo>
                      <a:pt x="3967" y="4411"/>
                    </a:lnTo>
                    <a:lnTo>
                      <a:pt x="3967" y="4411"/>
                    </a:lnTo>
                    <a:cubicBezTo>
                      <a:pt x="3967" y="4404"/>
                      <a:pt x="3968" y="4395"/>
                      <a:pt x="3969" y="4386"/>
                    </a:cubicBezTo>
                    <a:lnTo>
                      <a:pt x="3969" y="4361"/>
                    </a:lnTo>
                    <a:cubicBezTo>
                      <a:pt x="3924" y="4286"/>
                      <a:pt x="3915" y="4257"/>
                      <a:pt x="3893" y="4257"/>
                    </a:cubicBezTo>
                    <a:close/>
                    <a:moveTo>
                      <a:pt x="4571" y="4501"/>
                    </a:moveTo>
                    <a:cubicBezTo>
                      <a:pt x="4467" y="4501"/>
                      <a:pt x="4420" y="4879"/>
                      <a:pt x="4420" y="4879"/>
                    </a:cubicBezTo>
                    <a:cubicBezTo>
                      <a:pt x="4378" y="5781"/>
                      <a:pt x="4479" y="5998"/>
                      <a:pt x="4637" y="6692"/>
                    </a:cubicBezTo>
                    <a:cubicBezTo>
                      <a:pt x="4738" y="7151"/>
                      <a:pt x="5297" y="7870"/>
                      <a:pt x="5297" y="7870"/>
                    </a:cubicBezTo>
                    <a:lnTo>
                      <a:pt x="5331" y="7736"/>
                    </a:lnTo>
                    <a:cubicBezTo>
                      <a:pt x="4947" y="6951"/>
                      <a:pt x="4938" y="6140"/>
                      <a:pt x="4754" y="5439"/>
                    </a:cubicBezTo>
                    <a:lnTo>
                      <a:pt x="4612" y="4587"/>
                    </a:lnTo>
                    <a:cubicBezTo>
                      <a:pt x="4612" y="4587"/>
                      <a:pt x="4612" y="4587"/>
                      <a:pt x="4611" y="4587"/>
                    </a:cubicBezTo>
                    <a:cubicBezTo>
                      <a:pt x="4605" y="4587"/>
                      <a:pt x="4612" y="4520"/>
                      <a:pt x="4612" y="4520"/>
                    </a:cubicBezTo>
                    <a:cubicBezTo>
                      <a:pt x="4598" y="4507"/>
                      <a:pt x="4584" y="4501"/>
                      <a:pt x="4571" y="4501"/>
                    </a:cubicBezTo>
                    <a:close/>
                    <a:moveTo>
                      <a:pt x="4309" y="4302"/>
                    </a:moveTo>
                    <a:cubicBezTo>
                      <a:pt x="4215" y="4302"/>
                      <a:pt x="4053" y="4436"/>
                      <a:pt x="4053" y="4436"/>
                    </a:cubicBezTo>
                    <a:cubicBezTo>
                      <a:pt x="3401" y="5397"/>
                      <a:pt x="3426" y="6600"/>
                      <a:pt x="3652" y="7703"/>
                    </a:cubicBezTo>
                    <a:cubicBezTo>
                      <a:pt x="3660" y="7770"/>
                      <a:pt x="3777" y="8221"/>
                      <a:pt x="3877" y="8555"/>
                    </a:cubicBezTo>
                    <a:cubicBezTo>
                      <a:pt x="3911" y="8655"/>
                      <a:pt x="3977" y="8747"/>
                      <a:pt x="4069" y="8814"/>
                    </a:cubicBezTo>
                    <a:lnTo>
                      <a:pt x="4145" y="8680"/>
                    </a:lnTo>
                    <a:cubicBezTo>
                      <a:pt x="4120" y="8471"/>
                      <a:pt x="4094" y="8254"/>
                      <a:pt x="4078" y="8037"/>
                    </a:cubicBezTo>
                    <a:cubicBezTo>
                      <a:pt x="4036" y="7369"/>
                      <a:pt x="4069" y="8020"/>
                      <a:pt x="4036" y="7343"/>
                    </a:cubicBezTo>
                    <a:cubicBezTo>
                      <a:pt x="4003" y="6709"/>
                      <a:pt x="4178" y="5355"/>
                      <a:pt x="4178" y="5355"/>
                    </a:cubicBezTo>
                    <a:cubicBezTo>
                      <a:pt x="4287" y="4729"/>
                      <a:pt x="4370" y="4353"/>
                      <a:pt x="4370" y="4353"/>
                    </a:cubicBezTo>
                    <a:cubicBezTo>
                      <a:pt x="4362" y="4316"/>
                      <a:pt x="4339" y="4302"/>
                      <a:pt x="4309" y="430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402;p14">
                <a:extLst>
                  <a:ext uri="{FF2B5EF4-FFF2-40B4-BE49-F238E27FC236}">
                    <a16:creationId xmlns:a16="http://schemas.microsoft.com/office/drawing/2014/main" id="{1993134D-CFDF-75B4-A933-29B9DDE1C1C6}"/>
                  </a:ext>
                </a:extLst>
              </p:cNvPr>
              <p:cNvSpPr/>
              <p:nvPr/>
            </p:nvSpPr>
            <p:spPr>
              <a:xfrm>
                <a:off x="9386369" y="3129281"/>
                <a:ext cx="159574" cy="135947"/>
              </a:xfrm>
              <a:custGeom>
                <a:avLst/>
                <a:gdLst/>
                <a:ahLst/>
                <a:cxnLst/>
                <a:rect l="l" t="t" r="r" b="b"/>
                <a:pathLst>
                  <a:path w="3235" h="2756" extrusionOk="0">
                    <a:moveTo>
                      <a:pt x="1880" y="0"/>
                    </a:moveTo>
                    <a:cubicBezTo>
                      <a:pt x="1496" y="0"/>
                      <a:pt x="1128" y="125"/>
                      <a:pt x="819" y="343"/>
                    </a:cubicBezTo>
                    <a:cubicBezTo>
                      <a:pt x="0" y="927"/>
                      <a:pt x="126" y="1980"/>
                      <a:pt x="953" y="2540"/>
                    </a:cubicBezTo>
                    <a:cubicBezTo>
                      <a:pt x="1178" y="2690"/>
                      <a:pt x="1417" y="2756"/>
                      <a:pt x="1652" y="2756"/>
                    </a:cubicBezTo>
                    <a:cubicBezTo>
                      <a:pt x="2466" y="2756"/>
                      <a:pt x="3234" y="1969"/>
                      <a:pt x="3208" y="1153"/>
                    </a:cubicBezTo>
                    <a:cubicBezTo>
                      <a:pt x="3183" y="460"/>
                      <a:pt x="2523" y="17"/>
                      <a:pt x="18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60" name="Google Shape;403;p14">
              <a:extLst>
                <a:ext uri="{FF2B5EF4-FFF2-40B4-BE49-F238E27FC236}">
                  <a16:creationId xmlns:a16="http://schemas.microsoft.com/office/drawing/2014/main" id="{E8D1CCE1-C65F-240A-7EA3-A668EACC5CBC}"/>
                </a:ext>
              </a:extLst>
            </p:cNvPr>
            <p:cNvSpPr/>
            <p:nvPr/>
          </p:nvSpPr>
          <p:spPr>
            <a:xfrm>
              <a:off x="4470637" y="3915512"/>
              <a:ext cx="508123" cy="1716400"/>
            </a:xfrm>
            <a:custGeom>
              <a:avLst/>
              <a:gdLst/>
              <a:ahLst/>
              <a:cxnLst/>
              <a:rect l="l" t="t" r="r" b="b"/>
              <a:pathLst>
                <a:path w="10301" h="34796" extrusionOk="0">
                  <a:moveTo>
                    <a:pt x="4102" y="34361"/>
                  </a:moveTo>
                  <a:cubicBezTo>
                    <a:pt x="877" y="30284"/>
                    <a:pt x="3885" y="25873"/>
                    <a:pt x="3642" y="21571"/>
                  </a:cubicBezTo>
                  <a:cubicBezTo>
                    <a:pt x="3475" y="18555"/>
                    <a:pt x="1245" y="16341"/>
                    <a:pt x="510" y="13484"/>
                  </a:cubicBezTo>
                  <a:cubicBezTo>
                    <a:pt x="0" y="11529"/>
                    <a:pt x="551" y="9750"/>
                    <a:pt x="1136" y="7945"/>
                  </a:cubicBezTo>
                  <a:cubicBezTo>
                    <a:pt x="1796" y="5890"/>
                    <a:pt x="2623" y="3927"/>
                    <a:pt x="3350" y="1905"/>
                  </a:cubicBezTo>
                  <a:cubicBezTo>
                    <a:pt x="3517" y="1496"/>
                    <a:pt x="3659" y="1078"/>
                    <a:pt x="3776" y="652"/>
                  </a:cubicBezTo>
                  <a:cubicBezTo>
                    <a:pt x="3784" y="610"/>
                    <a:pt x="3918" y="1"/>
                    <a:pt x="3943" y="1"/>
                  </a:cubicBezTo>
                  <a:cubicBezTo>
                    <a:pt x="4728" y="151"/>
                    <a:pt x="5597" y="1880"/>
                    <a:pt x="5923" y="2448"/>
                  </a:cubicBezTo>
                  <a:cubicBezTo>
                    <a:pt x="7728" y="5531"/>
                    <a:pt x="7134" y="8831"/>
                    <a:pt x="6792" y="12064"/>
                  </a:cubicBezTo>
                  <a:cubicBezTo>
                    <a:pt x="6449" y="15263"/>
                    <a:pt x="10259" y="17235"/>
                    <a:pt x="10292" y="20485"/>
                  </a:cubicBezTo>
                  <a:cubicBezTo>
                    <a:pt x="10301" y="22206"/>
                    <a:pt x="9139" y="23601"/>
                    <a:pt x="8546" y="25130"/>
                  </a:cubicBezTo>
                  <a:cubicBezTo>
                    <a:pt x="8128" y="26191"/>
                    <a:pt x="8229" y="27377"/>
                    <a:pt x="7794" y="28429"/>
                  </a:cubicBezTo>
                  <a:cubicBezTo>
                    <a:pt x="7393" y="29398"/>
                    <a:pt x="6600" y="30125"/>
                    <a:pt x="6057" y="31011"/>
                  </a:cubicBezTo>
                  <a:cubicBezTo>
                    <a:pt x="5330" y="32197"/>
                    <a:pt x="4971" y="33509"/>
                    <a:pt x="4494" y="34795"/>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404;p14">
              <a:extLst>
                <a:ext uri="{FF2B5EF4-FFF2-40B4-BE49-F238E27FC236}">
                  <a16:creationId xmlns:a16="http://schemas.microsoft.com/office/drawing/2014/main" id="{83DCD6E8-F6E8-ABF7-93F0-45D8FAE4D99E}"/>
                </a:ext>
              </a:extLst>
            </p:cNvPr>
            <p:cNvSpPr/>
            <p:nvPr/>
          </p:nvSpPr>
          <p:spPr>
            <a:xfrm>
              <a:off x="4614821" y="4476365"/>
              <a:ext cx="238252" cy="1145237"/>
            </a:xfrm>
            <a:custGeom>
              <a:avLst/>
              <a:gdLst/>
              <a:ahLst/>
              <a:cxnLst/>
              <a:rect l="l" t="t" r="r" b="b"/>
              <a:pathLst>
                <a:path w="4830" h="23217" extrusionOk="0">
                  <a:moveTo>
                    <a:pt x="1438" y="23166"/>
                  </a:moveTo>
                  <a:cubicBezTo>
                    <a:pt x="1371" y="23191"/>
                    <a:pt x="1304" y="23208"/>
                    <a:pt x="1237" y="23216"/>
                  </a:cubicBezTo>
                  <a:lnTo>
                    <a:pt x="1204" y="23141"/>
                  </a:lnTo>
                  <a:cubicBezTo>
                    <a:pt x="1154" y="23049"/>
                    <a:pt x="1095" y="22916"/>
                    <a:pt x="1095" y="22916"/>
                  </a:cubicBezTo>
                  <a:cubicBezTo>
                    <a:pt x="1095" y="22916"/>
                    <a:pt x="1012" y="22907"/>
                    <a:pt x="970" y="22765"/>
                  </a:cubicBezTo>
                  <a:cubicBezTo>
                    <a:pt x="711" y="21846"/>
                    <a:pt x="469" y="20919"/>
                    <a:pt x="469" y="19958"/>
                  </a:cubicBezTo>
                  <a:lnTo>
                    <a:pt x="469" y="19942"/>
                  </a:lnTo>
                  <a:cubicBezTo>
                    <a:pt x="561" y="18680"/>
                    <a:pt x="953" y="17469"/>
                    <a:pt x="1346" y="16291"/>
                  </a:cubicBezTo>
                  <a:cubicBezTo>
                    <a:pt x="1346" y="16291"/>
                    <a:pt x="1463" y="15965"/>
                    <a:pt x="1563" y="15698"/>
                  </a:cubicBezTo>
                  <a:cubicBezTo>
                    <a:pt x="1605" y="15581"/>
                    <a:pt x="1647" y="15472"/>
                    <a:pt x="1688" y="15355"/>
                  </a:cubicBezTo>
                  <a:cubicBezTo>
                    <a:pt x="2357" y="13509"/>
                    <a:pt x="2800" y="11537"/>
                    <a:pt x="2399" y="9549"/>
                  </a:cubicBezTo>
                  <a:cubicBezTo>
                    <a:pt x="2148" y="8313"/>
                    <a:pt x="1563" y="7126"/>
                    <a:pt x="1054" y="5940"/>
                  </a:cubicBezTo>
                  <a:cubicBezTo>
                    <a:pt x="1054" y="5940"/>
                    <a:pt x="845" y="5439"/>
                    <a:pt x="694" y="5030"/>
                  </a:cubicBezTo>
                  <a:cubicBezTo>
                    <a:pt x="460" y="4428"/>
                    <a:pt x="285" y="3810"/>
                    <a:pt x="168" y="3175"/>
                  </a:cubicBezTo>
                  <a:cubicBezTo>
                    <a:pt x="26" y="2331"/>
                    <a:pt x="1" y="1471"/>
                    <a:pt x="110" y="619"/>
                  </a:cubicBezTo>
                  <a:lnTo>
                    <a:pt x="110" y="610"/>
                  </a:lnTo>
                  <a:cubicBezTo>
                    <a:pt x="135" y="368"/>
                    <a:pt x="143" y="0"/>
                    <a:pt x="410" y="134"/>
                  </a:cubicBezTo>
                  <a:cubicBezTo>
                    <a:pt x="552" y="209"/>
                    <a:pt x="636" y="468"/>
                    <a:pt x="719" y="652"/>
                  </a:cubicBezTo>
                  <a:cubicBezTo>
                    <a:pt x="1421" y="2173"/>
                    <a:pt x="1546" y="3852"/>
                    <a:pt x="2198" y="5414"/>
                  </a:cubicBezTo>
                  <a:cubicBezTo>
                    <a:pt x="2666" y="6550"/>
                    <a:pt x="3251" y="7644"/>
                    <a:pt x="3735" y="8772"/>
                  </a:cubicBezTo>
                  <a:cubicBezTo>
                    <a:pt x="4562" y="10719"/>
                    <a:pt x="4830" y="12949"/>
                    <a:pt x="4044" y="14929"/>
                  </a:cubicBezTo>
                  <a:cubicBezTo>
                    <a:pt x="3393" y="16575"/>
                    <a:pt x="2273" y="18020"/>
                    <a:pt x="1638" y="19666"/>
                  </a:cubicBezTo>
                  <a:cubicBezTo>
                    <a:pt x="1438" y="20159"/>
                    <a:pt x="1296" y="20668"/>
                    <a:pt x="1221" y="21186"/>
                  </a:cubicBezTo>
                  <a:lnTo>
                    <a:pt x="1221" y="21195"/>
                  </a:lnTo>
                  <a:cubicBezTo>
                    <a:pt x="1237" y="21846"/>
                    <a:pt x="1371" y="22481"/>
                    <a:pt x="1613" y="23074"/>
                  </a:cubicBezTo>
                  <a:lnTo>
                    <a:pt x="1505" y="23141"/>
                  </a:lnTo>
                  <a:close/>
                </a:path>
              </a:pathLst>
            </a:custGeom>
            <a:solidFill>
              <a:srgbClr val="1472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405;p14">
              <a:extLst>
                <a:ext uri="{FF2B5EF4-FFF2-40B4-BE49-F238E27FC236}">
                  <a16:creationId xmlns:a16="http://schemas.microsoft.com/office/drawing/2014/main" id="{94D6959B-72B3-0E7C-09E1-66F71F1A877E}"/>
                </a:ext>
              </a:extLst>
            </p:cNvPr>
            <p:cNvSpPr/>
            <p:nvPr/>
          </p:nvSpPr>
          <p:spPr>
            <a:xfrm rot="-732962">
              <a:off x="4142208" y="4278272"/>
              <a:ext cx="719926" cy="1371880"/>
            </a:xfrm>
            <a:custGeom>
              <a:avLst/>
              <a:gdLst/>
              <a:ahLst/>
              <a:cxnLst/>
              <a:rect l="l" t="t" r="r" b="b"/>
              <a:pathLst>
                <a:path w="14595" h="27812" extrusionOk="0">
                  <a:moveTo>
                    <a:pt x="4350" y="1"/>
                  </a:moveTo>
                  <a:cubicBezTo>
                    <a:pt x="4319" y="1"/>
                    <a:pt x="4285" y="87"/>
                    <a:pt x="4185" y="516"/>
                  </a:cubicBezTo>
                  <a:cubicBezTo>
                    <a:pt x="3659" y="2688"/>
                    <a:pt x="3584" y="5203"/>
                    <a:pt x="4202" y="7408"/>
                  </a:cubicBezTo>
                  <a:cubicBezTo>
                    <a:pt x="4386" y="8043"/>
                    <a:pt x="4570" y="8695"/>
                    <a:pt x="4904" y="9238"/>
                  </a:cubicBezTo>
                  <a:cubicBezTo>
                    <a:pt x="4979" y="9522"/>
                    <a:pt x="5054" y="9806"/>
                    <a:pt x="5129" y="10098"/>
                  </a:cubicBezTo>
                  <a:cubicBezTo>
                    <a:pt x="4269" y="8887"/>
                    <a:pt x="2807" y="8135"/>
                    <a:pt x="1362" y="7500"/>
                  </a:cubicBezTo>
                  <a:cubicBezTo>
                    <a:pt x="986" y="7316"/>
                    <a:pt x="601" y="7183"/>
                    <a:pt x="200" y="7082"/>
                  </a:cubicBezTo>
                  <a:cubicBezTo>
                    <a:pt x="185" y="7079"/>
                    <a:pt x="171" y="7077"/>
                    <a:pt x="159" y="7077"/>
                  </a:cubicBezTo>
                  <a:cubicBezTo>
                    <a:pt x="0" y="7077"/>
                    <a:pt x="108" y="7358"/>
                    <a:pt x="108" y="7358"/>
                  </a:cubicBezTo>
                  <a:cubicBezTo>
                    <a:pt x="292" y="7776"/>
                    <a:pt x="626" y="8102"/>
                    <a:pt x="969" y="8411"/>
                  </a:cubicBezTo>
                  <a:cubicBezTo>
                    <a:pt x="2289" y="9589"/>
                    <a:pt x="4260" y="9764"/>
                    <a:pt x="5405" y="11092"/>
                  </a:cubicBezTo>
                  <a:lnTo>
                    <a:pt x="5488" y="11393"/>
                  </a:lnTo>
                  <a:cubicBezTo>
                    <a:pt x="5476" y="11442"/>
                    <a:pt x="5473" y="11473"/>
                    <a:pt x="5479" y="11473"/>
                  </a:cubicBezTo>
                  <a:cubicBezTo>
                    <a:pt x="5481" y="11473"/>
                    <a:pt x="5484" y="11469"/>
                    <a:pt x="5488" y="11460"/>
                  </a:cubicBezTo>
                  <a:lnTo>
                    <a:pt x="5505" y="11460"/>
                  </a:lnTo>
                  <a:cubicBezTo>
                    <a:pt x="5714" y="12220"/>
                    <a:pt x="5931" y="12972"/>
                    <a:pt x="6132" y="13732"/>
                  </a:cubicBezTo>
                  <a:cubicBezTo>
                    <a:pt x="5580" y="12755"/>
                    <a:pt x="4661" y="12061"/>
                    <a:pt x="3667" y="11585"/>
                  </a:cubicBezTo>
                  <a:lnTo>
                    <a:pt x="3634" y="11569"/>
                  </a:lnTo>
                  <a:cubicBezTo>
                    <a:pt x="2782" y="11184"/>
                    <a:pt x="1846" y="10992"/>
                    <a:pt x="935" y="10775"/>
                  </a:cubicBezTo>
                  <a:cubicBezTo>
                    <a:pt x="861" y="10752"/>
                    <a:pt x="758" y="10697"/>
                    <a:pt x="688" y="10697"/>
                  </a:cubicBezTo>
                  <a:cubicBezTo>
                    <a:pt x="633" y="10697"/>
                    <a:pt x="600" y="10731"/>
                    <a:pt x="618" y="10842"/>
                  </a:cubicBezTo>
                  <a:cubicBezTo>
                    <a:pt x="610" y="10917"/>
                    <a:pt x="643" y="11000"/>
                    <a:pt x="693" y="11051"/>
                  </a:cubicBezTo>
                  <a:cubicBezTo>
                    <a:pt x="810" y="11226"/>
                    <a:pt x="952" y="11385"/>
                    <a:pt x="1111" y="11518"/>
                  </a:cubicBezTo>
                  <a:cubicBezTo>
                    <a:pt x="1996" y="12279"/>
                    <a:pt x="2957" y="12939"/>
                    <a:pt x="3985" y="13482"/>
                  </a:cubicBezTo>
                  <a:cubicBezTo>
                    <a:pt x="4854" y="13958"/>
                    <a:pt x="5839" y="14250"/>
                    <a:pt x="6483" y="15052"/>
                  </a:cubicBezTo>
                  <a:cubicBezTo>
                    <a:pt x="6666" y="15779"/>
                    <a:pt x="6842" y="16514"/>
                    <a:pt x="6984" y="17241"/>
                  </a:cubicBezTo>
                  <a:cubicBezTo>
                    <a:pt x="6817" y="16982"/>
                    <a:pt x="6625" y="16740"/>
                    <a:pt x="6407" y="16522"/>
                  </a:cubicBezTo>
                  <a:cubicBezTo>
                    <a:pt x="5605" y="15796"/>
                    <a:pt x="4536" y="15445"/>
                    <a:pt x="3542" y="15102"/>
                  </a:cubicBezTo>
                  <a:cubicBezTo>
                    <a:pt x="2982" y="14910"/>
                    <a:pt x="2414" y="14710"/>
                    <a:pt x="1846" y="14551"/>
                  </a:cubicBezTo>
                  <a:cubicBezTo>
                    <a:pt x="1738" y="14525"/>
                    <a:pt x="1613" y="14432"/>
                    <a:pt x="1526" y="14432"/>
                  </a:cubicBezTo>
                  <a:cubicBezTo>
                    <a:pt x="1472" y="14432"/>
                    <a:pt x="1433" y="14468"/>
                    <a:pt x="1420" y="14576"/>
                  </a:cubicBezTo>
                  <a:lnTo>
                    <a:pt x="1420" y="14693"/>
                  </a:lnTo>
                  <a:cubicBezTo>
                    <a:pt x="1646" y="15319"/>
                    <a:pt x="2255" y="15695"/>
                    <a:pt x="2849" y="16046"/>
                  </a:cubicBezTo>
                  <a:cubicBezTo>
                    <a:pt x="4010" y="16731"/>
                    <a:pt x="5330" y="17124"/>
                    <a:pt x="6458" y="17859"/>
                  </a:cubicBezTo>
                  <a:cubicBezTo>
                    <a:pt x="6758" y="18035"/>
                    <a:pt x="7017" y="18277"/>
                    <a:pt x="7226" y="18561"/>
                  </a:cubicBezTo>
                  <a:cubicBezTo>
                    <a:pt x="7376" y="19438"/>
                    <a:pt x="7468" y="20315"/>
                    <a:pt x="7527" y="21201"/>
                  </a:cubicBezTo>
                  <a:lnTo>
                    <a:pt x="7527" y="21242"/>
                  </a:lnTo>
                  <a:cubicBezTo>
                    <a:pt x="7176" y="20407"/>
                    <a:pt x="6382" y="19781"/>
                    <a:pt x="5614" y="19354"/>
                  </a:cubicBezTo>
                  <a:cubicBezTo>
                    <a:pt x="4578" y="18770"/>
                    <a:pt x="3475" y="18319"/>
                    <a:pt x="2414" y="17784"/>
                  </a:cubicBezTo>
                  <a:cubicBezTo>
                    <a:pt x="2314" y="17734"/>
                    <a:pt x="2189" y="17667"/>
                    <a:pt x="2189" y="17667"/>
                  </a:cubicBezTo>
                  <a:cubicBezTo>
                    <a:pt x="2055" y="17667"/>
                    <a:pt x="2097" y="17759"/>
                    <a:pt x="2130" y="17809"/>
                  </a:cubicBezTo>
                  <a:lnTo>
                    <a:pt x="2164" y="17884"/>
                  </a:lnTo>
                  <a:cubicBezTo>
                    <a:pt x="2539" y="18344"/>
                    <a:pt x="2957" y="18770"/>
                    <a:pt x="3400" y="19162"/>
                  </a:cubicBezTo>
                  <a:cubicBezTo>
                    <a:pt x="4336" y="19998"/>
                    <a:pt x="5355" y="20725"/>
                    <a:pt x="6449" y="21326"/>
                  </a:cubicBezTo>
                  <a:cubicBezTo>
                    <a:pt x="6850" y="21535"/>
                    <a:pt x="7243" y="21760"/>
                    <a:pt x="7560" y="22086"/>
                  </a:cubicBezTo>
                  <a:cubicBezTo>
                    <a:pt x="7594" y="23941"/>
                    <a:pt x="7310" y="25779"/>
                    <a:pt x="6725" y="27533"/>
                  </a:cubicBezTo>
                  <a:lnTo>
                    <a:pt x="6708" y="27608"/>
                  </a:lnTo>
                  <a:cubicBezTo>
                    <a:pt x="6701" y="27768"/>
                    <a:pt x="6706" y="27812"/>
                    <a:pt x="6715" y="27812"/>
                  </a:cubicBezTo>
                  <a:cubicBezTo>
                    <a:pt x="6726" y="27812"/>
                    <a:pt x="6742" y="27742"/>
                    <a:pt x="6742" y="27742"/>
                  </a:cubicBezTo>
                  <a:cubicBezTo>
                    <a:pt x="6792" y="27675"/>
                    <a:pt x="6833" y="27608"/>
                    <a:pt x="6833" y="27608"/>
                  </a:cubicBezTo>
                  <a:cubicBezTo>
                    <a:pt x="7477" y="25862"/>
                    <a:pt x="7719" y="24033"/>
                    <a:pt x="7719" y="22186"/>
                  </a:cubicBezTo>
                  <a:lnTo>
                    <a:pt x="7744" y="22186"/>
                  </a:lnTo>
                  <a:lnTo>
                    <a:pt x="7752" y="22078"/>
                  </a:lnTo>
                  <a:cubicBezTo>
                    <a:pt x="7736" y="22061"/>
                    <a:pt x="7727" y="22044"/>
                    <a:pt x="7711" y="22028"/>
                  </a:cubicBezTo>
                  <a:lnTo>
                    <a:pt x="7711" y="21669"/>
                  </a:lnTo>
                  <a:cubicBezTo>
                    <a:pt x="8287" y="21209"/>
                    <a:pt x="9022" y="21042"/>
                    <a:pt x="9682" y="20850"/>
                  </a:cubicBezTo>
                  <a:cubicBezTo>
                    <a:pt x="11169" y="20407"/>
                    <a:pt x="12690" y="19948"/>
                    <a:pt x="13959" y="18962"/>
                  </a:cubicBezTo>
                  <a:cubicBezTo>
                    <a:pt x="14093" y="18853"/>
                    <a:pt x="14285" y="18703"/>
                    <a:pt x="14285" y="18703"/>
                  </a:cubicBezTo>
                  <a:cubicBezTo>
                    <a:pt x="14452" y="18527"/>
                    <a:pt x="14594" y="18252"/>
                    <a:pt x="14427" y="18235"/>
                  </a:cubicBezTo>
                  <a:lnTo>
                    <a:pt x="14427" y="18235"/>
                  </a:lnTo>
                  <a:lnTo>
                    <a:pt x="14327" y="18268"/>
                  </a:lnTo>
                  <a:lnTo>
                    <a:pt x="14285" y="18285"/>
                  </a:lnTo>
                  <a:cubicBezTo>
                    <a:pt x="13183" y="18720"/>
                    <a:pt x="12063" y="18895"/>
                    <a:pt x="10919" y="19321"/>
                  </a:cubicBezTo>
                  <a:cubicBezTo>
                    <a:pt x="9891" y="19672"/>
                    <a:pt x="8947" y="20240"/>
                    <a:pt x="8153" y="20975"/>
                  </a:cubicBezTo>
                  <a:cubicBezTo>
                    <a:pt x="7986" y="21126"/>
                    <a:pt x="7844" y="21284"/>
                    <a:pt x="7702" y="21460"/>
                  </a:cubicBezTo>
                  <a:cubicBezTo>
                    <a:pt x="7669" y="20549"/>
                    <a:pt x="7577" y="19647"/>
                    <a:pt x="7443" y="18753"/>
                  </a:cubicBezTo>
                  <a:lnTo>
                    <a:pt x="7460" y="18745"/>
                  </a:lnTo>
                  <a:cubicBezTo>
                    <a:pt x="7485" y="18720"/>
                    <a:pt x="7502" y="18686"/>
                    <a:pt x="7510" y="18653"/>
                  </a:cubicBezTo>
                  <a:cubicBezTo>
                    <a:pt x="8178" y="17316"/>
                    <a:pt x="9490" y="16472"/>
                    <a:pt x="10526" y="15303"/>
                  </a:cubicBezTo>
                  <a:cubicBezTo>
                    <a:pt x="11228" y="14509"/>
                    <a:pt x="11921" y="13649"/>
                    <a:pt x="12372" y="12755"/>
                  </a:cubicBezTo>
                  <a:cubicBezTo>
                    <a:pt x="12439" y="12629"/>
                    <a:pt x="12506" y="12421"/>
                    <a:pt x="12506" y="12421"/>
                  </a:cubicBezTo>
                  <a:cubicBezTo>
                    <a:pt x="12506" y="12396"/>
                    <a:pt x="12514" y="12379"/>
                    <a:pt x="12514" y="12354"/>
                  </a:cubicBezTo>
                  <a:lnTo>
                    <a:pt x="12514" y="12312"/>
                  </a:lnTo>
                  <a:lnTo>
                    <a:pt x="12514" y="12279"/>
                  </a:lnTo>
                  <a:cubicBezTo>
                    <a:pt x="12509" y="12209"/>
                    <a:pt x="12486" y="12125"/>
                    <a:pt x="12429" y="12125"/>
                  </a:cubicBezTo>
                  <a:cubicBezTo>
                    <a:pt x="12397" y="12125"/>
                    <a:pt x="12354" y="12151"/>
                    <a:pt x="12297" y="12220"/>
                  </a:cubicBezTo>
                  <a:cubicBezTo>
                    <a:pt x="12188" y="12337"/>
                    <a:pt x="11838" y="12655"/>
                    <a:pt x="11545" y="12914"/>
                  </a:cubicBezTo>
                  <a:cubicBezTo>
                    <a:pt x="10802" y="13582"/>
                    <a:pt x="10025" y="14217"/>
                    <a:pt x="9340" y="14960"/>
                  </a:cubicBezTo>
                  <a:cubicBezTo>
                    <a:pt x="8529" y="15846"/>
                    <a:pt x="7686" y="16781"/>
                    <a:pt x="7385" y="17943"/>
                  </a:cubicBezTo>
                  <a:cubicBezTo>
                    <a:pt x="7368" y="18001"/>
                    <a:pt x="7360" y="18068"/>
                    <a:pt x="7343" y="18135"/>
                  </a:cubicBezTo>
                  <a:cubicBezTo>
                    <a:pt x="7209" y="17299"/>
                    <a:pt x="7034" y="16472"/>
                    <a:pt x="6842" y="15670"/>
                  </a:cubicBezTo>
                  <a:cubicBezTo>
                    <a:pt x="6792" y="15461"/>
                    <a:pt x="6742" y="15261"/>
                    <a:pt x="6691" y="15052"/>
                  </a:cubicBezTo>
                  <a:cubicBezTo>
                    <a:pt x="6692" y="15052"/>
                    <a:pt x="6692" y="15051"/>
                    <a:pt x="6693" y="15051"/>
                  </a:cubicBezTo>
                  <a:cubicBezTo>
                    <a:pt x="6693" y="15051"/>
                    <a:pt x="6693" y="15054"/>
                    <a:pt x="6693" y="15054"/>
                  </a:cubicBezTo>
                  <a:cubicBezTo>
                    <a:pt x="6693" y="15054"/>
                    <a:pt x="6702" y="15031"/>
                    <a:pt x="6783" y="14852"/>
                  </a:cubicBezTo>
                  <a:cubicBezTo>
                    <a:pt x="7293" y="13699"/>
                    <a:pt x="8128" y="12713"/>
                    <a:pt x="8855" y="11627"/>
                  </a:cubicBezTo>
                  <a:cubicBezTo>
                    <a:pt x="9365" y="10867"/>
                    <a:pt x="9858" y="10081"/>
                    <a:pt x="10342" y="9296"/>
                  </a:cubicBezTo>
                  <a:cubicBezTo>
                    <a:pt x="10743" y="8645"/>
                    <a:pt x="11144" y="7951"/>
                    <a:pt x="11228" y="7233"/>
                  </a:cubicBezTo>
                  <a:cubicBezTo>
                    <a:pt x="11228" y="7191"/>
                    <a:pt x="11219" y="7141"/>
                    <a:pt x="11203" y="7099"/>
                  </a:cubicBezTo>
                  <a:cubicBezTo>
                    <a:pt x="11163" y="7064"/>
                    <a:pt x="11156" y="7043"/>
                    <a:pt x="11143" y="7043"/>
                  </a:cubicBezTo>
                  <a:cubicBezTo>
                    <a:pt x="11132" y="7043"/>
                    <a:pt x="11116" y="7060"/>
                    <a:pt x="11069" y="7099"/>
                  </a:cubicBezTo>
                  <a:cubicBezTo>
                    <a:pt x="10902" y="7224"/>
                    <a:pt x="10785" y="7475"/>
                    <a:pt x="10609" y="7684"/>
                  </a:cubicBezTo>
                  <a:cubicBezTo>
                    <a:pt x="9398" y="9129"/>
                    <a:pt x="8128" y="10558"/>
                    <a:pt x="7268" y="12220"/>
                  </a:cubicBezTo>
                  <a:cubicBezTo>
                    <a:pt x="7017" y="12696"/>
                    <a:pt x="6817" y="13198"/>
                    <a:pt x="6675" y="13724"/>
                  </a:cubicBezTo>
                  <a:cubicBezTo>
                    <a:pt x="6608" y="14008"/>
                    <a:pt x="6574" y="14300"/>
                    <a:pt x="6574" y="14593"/>
                  </a:cubicBezTo>
                  <a:cubicBezTo>
                    <a:pt x="6282" y="13473"/>
                    <a:pt x="5981" y="12345"/>
                    <a:pt x="5681" y="11226"/>
                  </a:cubicBezTo>
                  <a:lnTo>
                    <a:pt x="5706" y="11151"/>
                  </a:lnTo>
                  <a:cubicBezTo>
                    <a:pt x="5714" y="10992"/>
                    <a:pt x="5747" y="11000"/>
                    <a:pt x="5764" y="10959"/>
                  </a:cubicBezTo>
                  <a:cubicBezTo>
                    <a:pt x="5831" y="10833"/>
                    <a:pt x="5940" y="10650"/>
                    <a:pt x="5940" y="10650"/>
                  </a:cubicBezTo>
                  <a:cubicBezTo>
                    <a:pt x="5956" y="10624"/>
                    <a:pt x="5965" y="10599"/>
                    <a:pt x="5981" y="10574"/>
                  </a:cubicBezTo>
                  <a:cubicBezTo>
                    <a:pt x="6407" y="9823"/>
                    <a:pt x="6967" y="9146"/>
                    <a:pt x="7418" y="8394"/>
                  </a:cubicBezTo>
                  <a:cubicBezTo>
                    <a:pt x="8003" y="7417"/>
                    <a:pt x="8429" y="6331"/>
                    <a:pt x="8805" y="5261"/>
                  </a:cubicBezTo>
                  <a:cubicBezTo>
                    <a:pt x="8864" y="5086"/>
                    <a:pt x="8922" y="4782"/>
                    <a:pt x="8807" y="4782"/>
                  </a:cubicBezTo>
                  <a:cubicBezTo>
                    <a:pt x="8790" y="4782"/>
                    <a:pt x="8770" y="4788"/>
                    <a:pt x="8747" y="4802"/>
                  </a:cubicBezTo>
                  <a:cubicBezTo>
                    <a:pt x="8655" y="4860"/>
                    <a:pt x="8613" y="5019"/>
                    <a:pt x="8596" y="5036"/>
                  </a:cubicBezTo>
                  <a:lnTo>
                    <a:pt x="8279" y="5512"/>
                  </a:lnTo>
                  <a:cubicBezTo>
                    <a:pt x="7460" y="6706"/>
                    <a:pt x="6558" y="7843"/>
                    <a:pt x="5998" y="9229"/>
                  </a:cubicBezTo>
                  <a:cubicBezTo>
                    <a:pt x="5789" y="9756"/>
                    <a:pt x="5656" y="10307"/>
                    <a:pt x="5597" y="10875"/>
                  </a:cubicBezTo>
                  <a:cubicBezTo>
                    <a:pt x="5371" y="10015"/>
                    <a:pt x="5146" y="9163"/>
                    <a:pt x="4937" y="8302"/>
                  </a:cubicBezTo>
                  <a:cubicBezTo>
                    <a:pt x="4870" y="8001"/>
                    <a:pt x="4795" y="7709"/>
                    <a:pt x="4728" y="7408"/>
                  </a:cubicBezTo>
                  <a:cubicBezTo>
                    <a:pt x="4703" y="6740"/>
                    <a:pt x="4753" y="6072"/>
                    <a:pt x="4778" y="5403"/>
                  </a:cubicBezTo>
                  <a:cubicBezTo>
                    <a:pt x="4837" y="3899"/>
                    <a:pt x="4879" y="2371"/>
                    <a:pt x="4686" y="959"/>
                  </a:cubicBezTo>
                  <a:cubicBezTo>
                    <a:pt x="4661" y="683"/>
                    <a:pt x="4603" y="408"/>
                    <a:pt x="4519" y="140"/>
                  </a:cubicBezTo>
                  <a:cubicBezTo>
                    <a:pt x="4494" y="98"/>
                    <a:pt x="4469" y="65"/>
                    <a:pt x="4427" y="40"/>
                  </a:cubicBezTo>
                  <a:cubicBezTo>
                    <a:pt x="4390" y="40"/>
                    <a:pt x="4371" y="1"/>
                    <a:pt x="43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406;p14">
              <a:extLst>
                <a:ext uri="{FF2B5EF4-FFF2-40B4-BE49-F238E27FC236}">
                  <a16:creationId xmlns:a16="http://schemas.microsoft.com/office/drawing/2014/main" id="{10A745D7-A45C-C61B-EB59-87332F76C916}"/>
                </a:ext>
              </a:extLst>
            </p:cNvPr>
            <p:cNvSpPr/>
            <p:nvPr/>
          </p:nvSpPr>
          <p:spPr>
            <a:xfrm>
              <a:off x="4597951" y="3693834"/>
              <a:ext cx="1406919" cy="2016755"/>
            </a:xfrm>
            <a:custGeom>
              <a:avLst/>
              <a:gdLst/>
              <a:ahLst/>
              <a:cxnLst/>
              <a:rect l="l" t="t" r="r" b="b"/>
              <a:pathLst>
                <a:path w="28522" h="40885" extrusionOk="0">
                  <a:moveTo>
                    <a:pt x="21420" y="25664"/>
                  </a:moveTo>
                  <a:cubicBezTo>
                    <a:pt x="28521" y="30050"/>
                    <a:pt x="23450" y="40885"/>
                    <a:pt x="12715" y="39582"/>
                  </a:cubicBezTo>
                  <a:cubicBezTo>
                    <a:pt x="6349" y="38813"/>
                    <a:pt x="0" y="30050"/>
                    <a:pt x="7093" y="25664"/>
                  </a:cubicBezTo>
                  <a:cubicBezTo>
                    <a:pt x="14194" y="21278"/>
                    <a:pt x="1220" y="19473"/>
                    <a:pt x="7093" y="14277"/>
                  </a:cubicBezTo>
                  <a:cubicBezTo>
                    <a:pt x="12974" y="9089"/>
                    <a:pt x="10485" y="10735"/>
                    <a:pt x="10075" y="5330"/>
                  </a:cubicBezTo>
                  <a:cubicBezTo>
                    <a:pt x="9925" y="3450"/>
                    <a:pt x="10869" y="1078"/>
                    <a:pt x="13601" y="560"/>
                  </a:cubicBezTo>
                  <a:cubicBezTo>
                    <a:pt x="16525" y="0"/>
                    <a:pt x="18605" y="3258"/>
                    <a:pt x="18446" y="5330"/>
                  </a:cubicBezTo>
                  <a:cubicBezTo>
                    <a:pt x="18028" y="10735"/>
                    <a:pt x="15539" y="9089"/>
                    <a:pt x="21420" y="14277"/>
                  </a:cubicBezTo>
                  <a:cubicBezTo>
                    <a:pt x="27293" y="19465"/>
                    <a:pt x="14319" y="21278"/>
                    <a:pt x="21420" y="25664"/>
                  </a:cubicBezTo>
                  <a:close/>
                </a:path>
              </a:pathLst>
            </a:custGeom>
            <a:solidFill>
              <a:srgbClr val="1472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407;p14">
              <a:extLst>
                <a:ext uri="{FF2B5EF4-FFF2-40B4-BE49-F238E27FC236}">
                  <a16:creationId xmlns:a16="http://schemas.microsoft.com/office/drawing/2014/main" id="{CA131B3C-C2D6-4640-2066-DCDDD86003F9}"/>
                </a:ext>
              </a:extLst>
            </p:cNvPr>
            <p:cNvSpPr/>
            <p:nvPr/>
          </p:nvSpPr>
          <p:spPr>
            <a:xfrm>
              <a:off x="5012105" y="3895337"/>
              <a:ext cx="602930" cy="2135881"/>
            </a:xfrm>
            <a:custGeom>
              <a:avLst/>
              <a:gdLst/>
              <a:ahLst/>
              <a:cxnLst/>
              <a:rect l="l" t="t" r="r" b="b"/>
              <a:pathLst>
                <a:path w="12223" h="43300" extrusionOk="0">
                  <a:moveTo>
                    <a:pt x="5088" y="17469"/>
                  </a:moveTo>
                  <a:cubicBezTo>
                    <a:pt x="5088" y="17226"/>
                    <a:pt x="5079" y="16984"/>
                    <a:pt x="5079" y="16742"/>
                  </a:cubicBezTo>
                  <a:cubicBezTo>
                    <a:pt x="5038" y="14202"/>
                    <a:pt x="5054" y="11662"/>
                    <a:pt x="5163" y="9115"/>
                  </a:cubicBezTo>
                  <a:lnTo>
                    <a:pt x="5163" y="8947"/>
                  </a:lnTo>
                  <a:cubicBezTo>
                    <a:pt x="5222" y="8037"/>
                    <a:pt x="5305" y="6809"/>
                    <a:pt x="5305" y="6809"/>
                  </a:cubicBezTo>
                  <a:lnTo>
                    <a:pt x="5364" y="6057"/>
                  </a:lnTo>
                  <a:cubicBezTo>
                    <a:pt x="5506" y="4119"/>
                    <a:pt x="5673" y="2181"/>
                    <a:pt x="5689" y="234"/>
                  </a:cubicBezTo>
                  <a:lnTo>
                    <a:pt x="5856" y="0"/>
                  </a:lnTo>
                  <a:lnTo>
                    <a:pt x="6032" y="159"/>
                  </a:lnTo>
                  <a:cubicBezTo>
                    <a:pt x="6140" y="2131"/>
                    <a:pt x="6107" y="4102"/>
                    <a:pt x="6107" y="6082"/>
                  </a:cubicBezTo>
                  <a:lnTo>
                    <a:pt x="6107" y="6834"/>
                  </a:lnTo>
                  <a:lnTo>
                    <a:pt x="6082" y="8638"/>
                  </a:lnTo>
                  <a:lnTo>
                    <a:pt x="6082" y="8972"/>
                  </a:lnTo>
                  <a:cubicBezTo>
                    <a:pt x="6074" y="9357"/>
                    <a:pt x="6065" y="9733"/>
                    <a:pt x="6049" y="10117"/>
                  </a:cubicBezTo>
                  <a:cubicBezTo>
                    <a:pt x="5998" y="12172"/>
                    <a:pt x="5998" y="14219"/>
                    <a:pt x="6015" y="16249"/>
                  </a:cubicBezTo>
                  <a:cubicBezTo>
                    <a:pt x="6450" y="15781"/>
                    <a:pt x="6942" y="15347"/>
                    <a:pt x="7394" y="14896"/>
                  </a:cubicBezTo>
                  <a:cubicBezTo>
                    <a:pt x="8070" y="14244"/>
                    <a:pt x="8747" y="13592"/>
                    <a:pt x="9415" y="12941"/>
                  </a:cubicBezTo>
                  <a:cubicBezTo>
                    <a:pt x="9415" y="12941"/>
                    <a:pt x="10443" y="12005"/>
                    <a:pt x="11178" y="11295"/>
                  </a:cubicBezTo>
                  <a:cubicBezTo>
                    <a:pt x="11178" y="11295"/>
                    <a:pt x="11270" y="11203"/>
                    <a:pt x="11270" y="11370"/>
                  </a:cubicBezTo>
                  <a:cubicBezTo>
                    <a:pt x="9758" y="13007"/>
                    <a:pt x="8187" y="14536"/>
                    <a:pt x="6583" y="16132"/>
                  </a:cubicBezTo>
                  <a:cubicBezTo>
                    <a:pt x="6391" y="16332"/>
                    <a:pt x="6199" y="16533"/>
                    <a:pt x="6023" y="16750"/>
                  </a:cubicBezTo>
                  <a:cubicBezTo>
                    <a:pt x="6074" y="20952"/>
                    <a:pt x="6224" y="25129"/>
                    <a:pt x="6257" y="29373"/>
                  </a:cubicBezTo>
                  <a:lnTo>
                    <a:pt x="6257" y="29590"/>
                  </a:lnTo>
                  <a:cubicBezTo>
                    <a:pt x="6399" y="29448"/>
                    <a:pt x="6541" y="29298"/>
                    <a:pt x="6692" y="29156"/>
                  </a:cubicBezTo>
                  <a:lnTo>
                    <a:pt x="6725" y="29114"/>
                  </a:lnTo>
                  <a:cubicBezTo>
                    <a:pt x="8388" y="27669"/>
                    <a:pt x="10276" y="26491"/>
                    <a:pt x="11921" y="25029"/>
                  </a:cubicBezTo>
                  <a:lnTo>
                    <a:pt x="12222" y="25012"/>
                  </a:lnTo>
                  <a:cubicBezTo>
                    <a:pt x="12222" y="25012"/>
                    <a:pt x="12222" y="25179"/>
                    <a:pt x="12214" y="25263"/>
                  </a:cubicBezTo>
                  <a:cubicBezTo>
                    <a:pt x="10618" y="26750"/>
                    <a:pt x="8772" y="27953"/>
                    <a:pt x="7126" y="29415"/>
                  </a:cubicBezTo>
                  <a:cubicBezTo>
                    <a:pt x="7126" y="29415"/>
                    <a:pt x="6725" y="29741"/>
                    <a:pt x="6266" y="30158"/>
                  </a:cubicBezTo>
                  <a:cubicBezTo>
                    <a:pt x="6299" y="33801"/>
                    <a:pt x="6358" y="37451"/>
                    <a:pt x="6508" y="41094"/>
                  </a:cubicBezTo>
                  <a:lnTo>
                    <a:pt x="6458" y="42447"/>
                  </a:lnTo>
                  <a:cubicBezTo>
                    <a:pt x="6391" y="42673"/>
                    <a:pt x="6391" y="42673"/>
                    <a:pt x="6341" y="42898"/>
                  </a:cubicBezTo>
                  <a:lnTo>
                    <a:pt x="6023" y="43299"/>
                  </a:lnTo>
                  <a:lnTo>
                    <a:pt x="5673" y="42932"/>
                  </a:lnTo>
                  <a:cubicBezTo>
                    <a:pt x="5673" y="42932"/>
                    <a:pt x="5597" y="42706"/>
                    <a:pt x="5480" y="42405"/>
                  </a:cubicBezTo>
                  <a:cubicBezTo>
                    <a:pt x="5422" y="41904"/>
                    <a:pt x="5347" y="41227"/>
                    <a:pt x="5347" y="41227"/>
                  </a:cubicBezTo>
                  <a:cubicBezTo>
                    <a:pt x="5180" y="36942"/>
                    <a:pt x="5146" y="32631"/>
                    <a:pt x="5138" y="28329"/>
                  </a:cubicBezTo>
                  <a:cubicBezTo>
                    <a:pt x="4303" y="27911"/>
                    <a:pt x="3492" y="27443"/>
                    <a:pt x="2690" y="26959"/>
                  </a:cubicBezTo>
                  <a:lnTo>
                    <a:pt x="1796" y="26407"/>
                  </a:lnTo>
                  <a:lnTo>
                    <a:pt x="1278" y="26057"/>
                  </a:lnTo>
                  <a:lnTo>
                    <a:pt x="1028" y="25889"/>
                  </a:lnTo>
                  <a:lnTo>
                    <a:pt x="460" y="25505"/>
                  </a:lnTo>
                  <a:cubicBezTo>
                    <a:pt x="184" y="25321"/>
                    <a:pt x="50" y="25229"/>
                    <a:pt x="50" y="25229"/>
                  </a:cubicBezTo>
                  <a:lnTo>
                    <a:pt x="0" y="25046"/>
                  </a:lnTo>
                  <a:cubicBezTo>
                    <a:pt x="92" y="25012"/>
                    <a:pt x="192" y="25012"/>
                    <a:pt x="284" y="25046"/>
                  </a:cubicBezTo>
                  <a:cubicBezTo>
                    <a:pt x="819" y="25313"/>
                    <a:pt x="1529" y="25689"/>
                    <a:pt x="1529" y="25689"/>
                  </a:cubicBezTo>
                  <a:cubicBezTo>
                    <a:pt x="1788" y="25839"/>
                    <a:pt x="2080" y="26015"/>
                    <a:pt x="2080" y="26015"/>
                  </a:cubicBezTo>
                  <a:cubicBezTo>
                    <a:pt x="3100" y="26658"/>
                    <a:pt x="4094" y="27326"/>
                    <a:pt x="5138" y="27928"/>
                  </a:cubicBezTo>
                  <a:cubicBezTo>
                    <a:pt x="5130" y="24670"/>
                    <a:pt x="5130" y="21403"/>
                    <a:pt x="5096" y="18154"/>
                  </a:cubicBezTo>
                  <a:cubicBezTo>
                    <a:pt x="4110" y="16441"/>
                    <a:pt x="2991" y="14804"/>
                    <a:pt x="1746" y="13266"/>
                  </a:cubicBezTo>
                  <a:cubicBezTo>
                    <a:pt x="1746" y="13266"/>
                    <a:pt x="1145" y="12464"/>
                    <a:pt x="727" y="11938"/>
                  </a:cubicBezTo>
                  <a:cubicBezTo>
                    <a:pt x="727" y="11938"/>
                    <a:pt x="694" y="11721"/>
                    <a:pt x="919" y="11947"/>
                  </a:cubicBezTo>
                  <a:cubicBezTo>
                    <a:pt x="1370" y="12406"/>
                    <a:pt x="1980" y="13066"/>
                    <a:pt x="1980" y="13066"/>
                  </a:cubicBezTo>
                  <a:cubicBezTo>
                    <a:pt x="3125" y="14453"/>
                    <a:pt x="4169" y="15923"/>
                    <a:pt x="5088" y="17469"/>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177" name="Google Shape;259;p45">
            <a:extLst>
              <a:ext uri="{FF2B5EF4-FFF2-40B4-BE49-F238E27FC236}">
                <a16:creationId xmlns:a16="http://schemas.microsoft.com/office/drawing/2014/main" id="{EE586BCC-E26A-89D2-66C9-27BDAD8DA3EF}"/>
              </a:ext>
            </a:extLst>
          </p:cNvPr>
          <p:cNvPicPr preferRelativeResize="0"/>
          <p:nvPr/>
        </p:nvPicPr>
        <p:blipFill rotWithShape="1">
          <a:blip r:embed="rId3">
            <a:alphaModFix/>
          </a:blip>
          <a:srcRect t="835" b="826"/>
          <a:stretch/>
        </p:blipFill>
        <p:spPr>
          <a:xfrm>
            <a:off x="4735937" y="1672896"/>
            <a:ext cx="1189695" cy="486299"/>
          </a:xfrm>
          <a:prstGeom prst="rect">
            <a:avLst/>
          </a:prstGeom>
          <a:noFill/>
          <a:ln>
            <a:noFill/>
          </a:ln>
        </p:spPr>
      </p:pic>
      <p:sp>
        <p:nvSpPr>
          <p:cNvPr id="1178" name="Google Shape;2239;p65">
            <a:extLst>
              <a:ext uri="{FF2B5EF4-FFF2-40B4-BE49-F238E27FC236}">
                <a16:creationId xmlns:a16="http://schemas.microsoft.com/office/drawing/2014/main" id="{5E50FDD4-6B29-111E-D94C-638EA207E648}"/>
              </a:ext>
            </a:extLst>
          </p:cNvPr>
          <p:cNvSpPr/>
          <p:nvPr/>
        </p:nvSpPr>
        <p:spPr>
          <a:xfrm rot="10336670">
            <a:off x="7082109" y="1392888"/>
            <a:ext cx="716818" cy="696126"/>
          </a:xfrm>
          <a:custGeom>
            <a:avLst/>
            <a:gdLst/>
            <a:ahLst/>
            <a:cxnLst/>
            <a:rect l="l" t="t" r="r" b="b"/>
            <a:pathLst>
              <a:path w="58592" h="67516" extrusionOk="0">
                <a:moveTo>
                  <a:pt x="1" y="1"/>
                </a:moveTo>
                <a:lnTo>
                  <a:pt x="1" y="67516"/>
                </a:lnTo>
                <a:lnTo>
                  <a:pt x="58592" y="67516"/>
                </a:lnTo>
                <a:lnTo>
                  <a:pt x="58592" y="1"/>
                </a:lnTo>
                <a:close/>
              </a:path>
            </a:pathLst>
          </a:custGeom>
          <a:solidFill>
            <a:srgbClr val="FFE487"/>
          </a:solidFill>
          <a:ln>
            <a:noFill/>
          </a:ln>
          <a:effectLst>
            <a:outerShdw blurRad="57150" dist="19050" dir="5400000" algn="bl" rotWithShape="0">
              <a:srgbClr val="434343">
                <a:alpha val="30000"/>
              </a:srgbClr>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defTabSz="914355">
              <a:buClrTx/>
              <a:defRPr/>
            </a:pPr>
            <a:endParaRPr sz="1600">
              <a:solidFill>
                <a:sysClr val="windowText" lastClr="000000"/>
              </a:solidFill>
              <a:ea typeface="+mn-ea"/>
            </a:endParaRPr>
          </a:p>
        </p:txBody>
      </p:sp>
      <p:sp>
        <p:nvSpPr>
          <p:cNvPr id="1179" name="Google Shape;2240;p65">
            <a:extLst>
              <a:ext uri="{FF2B5EF4-FFF2-40B4-BE49-F238E27FC236}">
                <a16:creationId xmlns:a16="http://schemas.microsoft.com/office/drawing/2014/main" id="{672418D4-C68E-096E-D49F-DF2848780F7B}"/>
              </a:ext>
            </a:extLst>
          </p:cNvPr>
          <p:cNvSpPr/>
          <p:nvPr/>
        </p:nvSpPr>
        <p:spPr>
          <a:xfrm rot="21095791">
            <a:off x="1617458" y="1072846"/>
            <a:ext cx="811866" cy="696144"/>
          </a:xfrm>
          <a:custGeom>
            <a:avLst/>
            <a:gdLst/>
            <a:ahLst/>
            <a:cxnLst/>
            <a:rect l="l" t="t" r="r" b="b"/>
            <a:pathLst>
              <a:path w="58592" h="67516" extrusionOk="0">
                <a:moveTo>
                  <a:pt x="1" y="1"/>
                </a:moveTo>
                <a:lnTo>
                  <a:pt x="1" y="67516"/>
                </a:lnTo>
                <a:lnTo>
                  <a:pt x="58592" y="67516"/>
                </a:lnTo>
                <a:lnTo>
                  <a:pt x="58592" y="1"/>
                </a:lnTo>
                <a:close/>
              </a:path>
            </a:pathLst>
          </a:custGeom>
          <a:solidFill>
            <a:srgbClr val="FFE487"/>
          </a:solidFill>
          <a:ln>
            <a:noFill/>
          </a:ln>
          <a:effectLst>
            <a:outerShdw blurRad="57150" dist="19050" dir="5400000" algn="bl" rotWithShape="0">
              <a:srgbClr val="434343">
                <a:alpha val="30000"/>
              </a:srgbClr>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defTabSz="914355">
              <a:buClrTx/>
              <a:defRPr/>
            </a:pPr>
            <a:endParaRPr sz="1600">
              <a:solidFill>
                <a:sysClr val="windowText" lastClr="000000"/>
              </a:solidFill>
              <a:ea typeface="+mn-ea"/>
            </a:endParaRPr>
          </a:p>
        </p:txBody>
      </p:sp>
      <p:sp>
        <p:nvSpPr>
          <p:cNvPr id="1180" name="Google Shape;2339;p65">
            <a:extLst>
              <a:ext uri="{FF2B5EF4-FFF2-40B4-BE49-F238E27FC236}">
                <a16:creationId xmlns:a16="http://schemas.microsoft.com/office/drawing/2014/main" id="{C3E25E59-BDF6-BCDA-64AE-792327365221}"/>
              </a:ext>
            </a:extLst>
          </p:cNvPr>
          <p:cNvSpPr txBox="1">
            <a:spLocks/>
          </p:cNvSpPr>
          <p:nvPr/>
        </p:nvSpPr>
        <p:spPr>
          <a:xfrm>
            <a:off x="1669877" y="1083304"/>
            <a:ext cx="832200" cy="649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914355">
              <a:buClr>
                <a:srgbClr val="E32747"/>
              </a:buClr>
              <a:defRPr/>
            </a:pPr>
            <a:r>
              <a:rPr lang="en" sz="3600" b="1" dirty="0">
                <a:solidFill>
                  <a:srgbClr val="00545D">
                    <a:lumMod val="75000"/>
                  </a:srgbClr>
                </a:solidFill>
                <a:latin typeface="Times New Roman" panose="02020603050405020304" pitchFamily="18" charset="0"/>
                <a:cs typeface="Times New Roman" panose="02020603050405020304" pitchFamily="18" charset="0"/>
              </a:rPr>
              <a:t>01</a:t>
            </a:r>
          </a:p>
        </p:txBody>
      </p:sp>
      <p:sp>
        <p:nvSpPr>
          <p:cNvPr id="1181" name="Google Shape;2340;p65">
            <a:extLst>
              <a:ext uri="{FF2B5EF4-FFF2-40B4-BE49-F238E27FC236}">
                <a16:creationId xmlns:a16="http://schemas.microsoft.com/office/drawing/2014/main" id="{23187096-CD4F-5C63-1DBE-FC8E7FF1E286}"/>
              </a:ext>
            </a:extLst>
          </p:cNvPr>
          <p:cNvSpPr txBox="1">
            <a:spLocks/>
          </p:cNvSpPr>
          <p:nvPr/>
        </p:nvSpPr>
        <p:spPr>
          <a:xfrm rot="21220410">
            <a:off x="7058898" y="1433653"/>
            <a:ext cx="734752" cy="649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914355">
              <a:buClr>
                <a:srgbClr val="E32747"/>
              </a:buClr>
              <a:defRPr/>
            </a:pPr>
            <a:r>
              <a:rPr lang="en" sz="3600" b="1">
                <a:solidFill>
                  <a:srgbClr val="FF785D"/>
                </a:solidFill>
                <a:latin typeface="Times New Roman" panose="02020603050405020304" pitchFamily="18" charset="0"/>
                <a:cs typeface="Times New Roman" panose="02020603050405020304" pitchFamily="18" charset="0"/>
              </a:rPr>
              <a:t>02</a:t>
            </a:r>
          </a:p>
        </p:txBody>
      </p:sp>
      <p:sp>
        <p:nvSpPr>
          <p:cNvPr id="1182" name="TextBox 10">
            <a:extLst>
              <a:ext uri="{FF2B5EF4-FFF2-40B4-BE49-F238E27FC236}">
                <a16:creationId xmlns:a16="http://schemas.microsoft.com/office/drawing/2014/main" id="{4C6B56CB-8422-C846-6B1B-118D0F635FAE}"/>
              </a:ext>
            </a:extLst>
          </p:cNvPr>
          <p:cNvSpPr txBox="1"/>
          <p:nvPr/>
        </p:nvSpPr>
        <p:spPr>
          <a:xfrm>
            <a:off x="269243" y="1823334"/>
            <a:ext cx="3551334" cy="2677656"/>
          </a:xfrm>
          <a:prstGeom prst="rect">
            <a:avLst/>
          </a:prstGeom>
          <a:noFill/>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defTabSz="685800"/>
            <a:r>
              <a:rPr lang="vi-VN" sz="2800" i="1" dirty="0">
                <a:latin typeface="+mj-lt"/>
              </a:rPr>
              <a:t>Chỉ ra những hình ảnh, từ ngữ đặc sắc trong hai câu thơ: </a:t>
            </a:r>
            <a:r>
              <a:rPr lang="vi-VN" sz="2800" b="1" i="1" dirty="0">
                <a:latin typeface="+mj-lt"/>
              </a:rPr>
              <a:t>Chim líu lo rót mật trước hi</a:t>
            </a:r>
            <a:r>
              <a:rPr lang="en-US" sz="2800" b="1" i="1" dirty="0">
                <a:latin typeface="Times New Roman" panose="02020603050405020304" pitchFamily="18" charset="0"/>
                <a:cs typeface="Times New Roman" panose="02020603050405020304" pitchFamily="18" charset="0"/>
              </a:rPr>
              <a:t>ê</a:t>
            </a:r>
            <a:r>
              <a:rPr lang="vi-VN" sz="2800" b="1" i="1" dirty="0">
                <a:latin typeface="+mj-lt"/>
              </a:rPr>
              <a:t>n nhà và Mái chùa cong veo chiều cổ tích. </a:t>
            </a:r>
            <a:endParaRPr lang="en-SG" sz="4400" b="1" kern="1200" dirty="0">
              <a:latin typeface="+mj-lt"/>
            </a:endParaRPr>
          </a:p>
        </p:txBody>
      </p:sp>
      <p:sp>
        <p:nvSpPr>
          <p:cNvPr id="1183" name="TextBox 11">
            <a:extLst>
              <a:ext uri="{FF2B5EF4-FFF2-40B4-BE49-F238E27FC236}">
                <a16:creationId xmlns:a16="http://schemas.microsoft.com/office/drawing/2014/main" id="{A55FD99C-A70D-762E-BCAF-9EF6328274B6}"/>
              </a:ext>
            </a:extLst>
          </p:cNvPr>
          <p:cNvSpPr txBox="1"/>
          <p:nvPr/>
        </p:nvSpPr>
        <p:spPr>
          <a:xfrm>
            <a:off x="6249084" y="2168917"/>
            <a:ext cx="2483248" cy="1815882"/>
          </a:xfrm>
          <a:prstGeom prst="rect">
            <a:avLst/>
          </a:prstGeom>
          <a:noFill/>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defTabSz="685800"/>
            <a:r>
              <a:rPr lang="vi-VN" sz="2800" i="1" dirty="0">
                <a:latin typeface="+mj-lt"/>
              </a:rPr>
              <a:t>Những hình ảnh, từ ngữ này gợi ra ý nghĩa gì?</a:t>
            </a:r>
            <a:endParaRPr lang="en-SG" sz="4400" kern="1200" dirty="0">
              <a:latin typeface="+mj-lt"/>
            </a:endParaRPr>
          </a:p>
        </p:txBody>
      </p:sp>
      <p:grpSp>
        <p:nvGrpSpPr>
          <p:cNvPr id="1184" name="Google Shape;653;p54">
            <a:extLst>
              <a:ext uri="{FF2B5EF4-FFF2-40B4-BE49-F238E27FC236}">
                <a16:creationId xmlns:a16="http://schemas.microsoft.com/office/drawing/2014/main" id="{AF680162-C653-D835-6D1B-13A77DE69784}"/>
              </a:ext>
            </a:extLst>
          </p:cNvPr>
          <p:cNvGrpSpPr/>
          <p:nvPr/>
        </p:nvGrpSpPr>
        <p:grpSpPr>
          <a:xfrm>
            <a:off x="4086184" y="2543752"/>
            <a:ext cx="1398853" cy="2647993"/>
            <a:chOff x="31594325" y="12376475"/>
            <a:chExt cx="1114025" cy="2225925"/>
          </a:xfrm>
        </p:grpSpPr>
        <p:sp>
          <p:nvSpPr>
            <p:cNvPr id="1185" name="Google Shape;654;p54">
              <a:extLst>
                <a:ext uri="{FF2B5EF4-FFF2-40B4-BE49-F238E27FC236}">
                  <a16:creationId xmlns:a16="http://schemas.microsoft.com/office/drawing/2014/main" id="{EED88DCC-EDC0-F417-7541-CBD4CCB91830}"/>
                </a:ext>
              </a:extLst>
            </p:cNvPr>
            <p:cNvSpPr/>
            <p:nvPr/>
          </p:nvSpPr>
          <p:spPr>
            <a:xfrm>
              <a:off x="31870150" y="13547600"/>
              <a:ext cx="174050" cy="203975"/>
            </a:xfrm>
            <a:custGeom>
              <a:avLst/>
              <a:gdLst/>
              <a:ahLst/>
              <a:cxnLst/>
              <a:rect l="l" t="t" r="r" b="b"/>
              <a:pathLst>
                <a:path w="6962" h="8159" extrusionOk="0">
                  <a:moveTo>
                    <a:pt x="5472" y="0"/>
                  </a:moveTo>
                  <a:lnTo>
                    <a:pt x="1247" y="335"/>
                  </a:lnTo>
                  <a:cubicBezTo>
                    <a:pt x="1247" y="335"/>
                    <a:pt x="1" y="5137"/>
                    <a:pt x="214" y="6566"/>
                  </a:cubicBezTo>
                  <a:cubicBezTo>
                    <a:pt x="385" y="7718"/>
                    <a:pt x="2632" y="8158"/>
                    <a:pt x="4308" y="8158"/>
                  </a:cubicBezTo>
                  <a:cubicBezTo>
                    <a:pt x="4711" y="8158"/>
                    <a:pt x="5081" y="8133"/>
                    <a:pt x="5381" y="8086"/>
                  </a:cubicBezTo>
                  <a:cubicBezTo>
                    <a:pt x="6962" y="7812"/>
                    <a:pt x="5472" y="1"/>
                    <a:pt x="5472" y="0"/>
                  </a:cubicBezTo>
                  <a:close/>
                </a:path>
              </a:pathLst>
            </a:custGeom>
            <a:solidFill>
              <a:srgbClr val="51C0B1"/>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186" name="Google Shape;655;p54">
              <a:extLst>
                <a:ext uri="{FF2B5EF4-FFF2-40B4-BE49-F238E27FC236}">
                  <a16:creationId xmlns:a16="http://schemas.microsoft.com/office/drawing/2014/main" id="{B4413031-6BF1-470F-CD45-69EE2ABA04ED}"/>
                </a:ext>
              </a:extLst>
            </p:cNvPr>
            <p:cNvSpPr/>
            <p:nvPr/>
          </p:nvSpPr>
          <p:spPr>
            <a:xfrm>
              <a:off x="31887650" y="13490600"/>
              <a:ext cx="146675" cy="80575"/>
            </a:xfrm>
            <a:custGeom>
              <a:avLst/>
              <a:gdLst/>
              <a:ahLst/>
              <a:cxnLst/>
              <a:rect l="l" t="t" r="r" b="b"/>
              <a:pathLst>
                <a:path w="5867" h="3223" extrusionOk="0">
                  <a:moveTo>
                    <a:pt x="1337" y="1"/>
                  </a:moveTo>
                  <a:cubicBezTo>
                    <a:pt x="0" y="31"/>
                    <a:pt x="547" y="2615"/>
                    <a:pt x="547" y="2615"/>
                  </a:cubicBezTo>
                  <a:lnTo>
                    <a:pt x="5866" y="3223"/>
                  </a:lnTo>
                  <a:lnTo>
                    <a:pt x="5289" y="1186"/>
                  </a:lnTo>
                  <a:cubicBezTo>
                    <a:pt x="5289" y="1186"/>
                    <a:pt x="2645" y="1"/>
                    <a:pt x="1337" y="1"/>
                  </a:cubicBezTo>
                  <a:close/>
                </a:path>
              </a:pathLst>
            </a:custGeom>
            <a:solidFill>
              <a:srgbClr val="F89927"/>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187" name="Google Shape;656;p54">
              <a:extLst>
                <a:ext uri="{FF2B5EF4-FFF2-40B4-BE49-F238E27FC236}">
                  <a16:creationId xmlns:a16="http://schemas.microsoft.com/office/drawing/2014/main" id="{73C782C8-37CB-2EF3-4C22-0D182C6A0235}"/>
                </a:ext>
              </a:extLst>
            </p:cNvPr>
            <p:cNvSpPr/>
            <p:nvPr/>
          </p:nvSpPr>
          <p:spPr>
            <a:xfrm>
              <a:off x="31899800" y="13170400"/>
              <a:ext cx="557775" cy="607000"/>
            </a:xfrm>
            <a:custGeom>
              <a:avLst/>
              <a:gdLst/>
              <a:ahLst/>
              <a:cxnLst/>
              <a:rect l="l" t="t" r="r" b="b"/>
              <a:pathLst>
                <a:path w="22311" h="24280" extrusionOk="0">
                  <a:moveTo>
                    <a:pt x="12135" y="0"/>
                  </a:moveTo>
                  <a:cubicBezTo>
                    <a:pt x="8025" y="0"/>
                    <a:pt x="3553" y="1202"/>
                    <a:pt x="3405" y="3295"/>
                  </a:cubicBezTo>
                  <a:cubicBezTo>
                    <a:pt x="3131" y="6942"/>
                    <a:pt x="0" y="19921"/>
                    <a:pt x="244" y="22779"/>
                  </a:cubicBezTo>
                  <a:cubicBezTo>
                    <a:pt x="339" y="23898"/>
                    <a:pt x="2616" y="24280"/>
                    <a:pt x="5534" y="24280"/>
                  </a:cubicBezTo>
                  <a:cubicBezTo>
                    <a:pt x="10066" y="24280"/>
                    <a:pt x="16145" y="23357"/>
                    <a:pt x="17995" y="22839"/>
                  </a:cubicBezTo>
                  <a:cubicBezTo>
                    <a:pt x="21004" y="22019"/>
                    <a:pt x="22311" y="5392"/>
                    <a:pt x="18359" y="1562"/>
                  </a:cubicBezTo>
                  <a:cubicBezTo>
                    <a:pt x="17255" y="494"/>
                    <a:pt x="14769" y="0"/>
                    <a:pt x="12135" y="0"/>
                  </a:cubicBezTo>
                  <a:close/>
                </a:path>
              </a:pathLst>
            </a:custGeom>
            <a:solidFill>
              <a:srgbClr val="F26952"/>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188" name="Google Shape;657;p54">
              <a:extLst>
                <a:ext uri="{FF2B5EF4-FFF2-40B4-BE49-F238E27FC236}">
                  <a16:creationId xmlns:a16="http://schemas.microsoft.com/office/drawing/2014/main" id="{4A44212F-EE0E-57F7-1F54-DD76E2853722}"/>
                </a:ext>
              </a:extLst>
            </p:cNvPr>
            <p:cNvSpPr/>
            <p:nvPr/>
          </p:nvSpPr>
          <p:spPr>
            <a:xfrm>
              <a:off x="32421075" y="13617400"/>
              <a:ext cx="229525" cy="343025"/>
            </a:xfrm>
            <a:custGeom>
              <a:avLst/>
              <a:gdLst/>
              <a:ahLst/>
              <a:cxnLst/>
              <a:rect l="l" t="t" r="r" b="b"/>
              <a:pathLst>
                <a:path w="9181" h="13721" extrusionOk="0">
                  <a:moveTo>
                    <a:pt x="537" y="0"/>
                  </a:moveTo>
                  <a:cubicBezTo>
                    <a:pt x="358" y="0"/>
                    <a:pt x="179" y="2"/>
                    <a:pt x="1" y="5"/>
                  </a:cubicBezTo>
                  <a:cubicBezTo>
                    <a:pt x="1004" y="1981"/>
                    <a:pt x="1855" y="3744"/>
                    <a:pt x="1855" y="3744"/>
                  </a:cubicBezTo>
                  <a:lnTo>
                    <a:pt x="4043" y="9245"/>
                  </a:lnTo>
                  <a:cubicBezTo>
                    <a:pt x="4043" y="9245"/>
                    <a:pt x="2828" y="11251"/>
                    <a:pt x="3496" y="11403"/>
                  </a:cubicBezTo>
                  <a:cubicBezTo>
                    <a:pt x="3571" y="11421"/>
                    <a:pt x="3646" y="11429"/>
                    <a:pt x="3720" y="11429"/>
                  </a:cubicBezTo>
                  <a:cubicBezTo>
                    <a:pt x="4288" y="11429"/>
                    <a:pt x="4834" y="10978"/>
                    <a:pt x="4834" y="10978"/>
                  </a:cubicBezTo>
                  <a:cubicBezTo>
                    <a:pt x="4834" y="10978"/>
                    <a:pt x="5016" y="13561"/>
                    <a:pt x="5746" y="13713"/>
                  </a:cubicBezTo>
                  <a:cubicBezTo>
                    <a:pt x="5772" y="13719"/>
                    <a:pt x="5797" y="13721"/>
                    <a:pt x="5821" y="13721"/>
                  </a:cubicBezTo>
                  <a:cubicBezTo>
                    <a:pt x="6487" y="13721"/>
                    <a:pt x="6232" y="11740"/>
                    <a:pt x="6232" y="11738"/>
                  </a:cubicBezTo>
                  <a:lnTo>
                    <a:pt x="6232" y="11738"/>
                  </a:lnTo>
                  <a:cubicBezTo>
                    <a:pt x="6232" y="11740"/>
                    <a:pt x="6586" y="13654"/>
                    <a:pt x="7148" y="13654"/>
                  </a:cubicBezTo>
                  <a:cubicBezTo>
                    <a:pt x="7157" y="13654"/>
                    <a:pt x="7165" y="13653"/>
                    <a:pt x="7174" y="13652"/>
                  </a:cubicBezTo>
                  <a:cubicBezTo>
                    <a:pt x="7782" y="13561"/>
                    <a:pt x="7418" y="11526"/>
                    <a:pt x="7417" y="11525"/>
                  </a:cubicBezTo>
                  <a:lnTo>
                    <a:pt x="7417" y="11525"/>
                  </a:lnTo>
                  <a:cubicBezTo>
                    <a:pt x="7418" y="11526"/>
                    <a:pt x="8040" y="13069"/>
                    <a:pt x="8541" y="13069"/>
                  </a:cubicBezTo>
                  <a:cubicBezTo>
                    <a:pt x="8594" y="13069"/>
                    <a:pt x="8645" y="13052"/>
                    <a:pt x="8694" y="13014"/>
                  </a:cubicBezTo>
                  <a:cubicBezTo>
                    <a:pt x="9180" y="12649"/>
                    <a:pt x="8360" y="10279"/>
                    <a:pt x="8360" y="10279"/>
                  </a:cubicBezTo>
                  <a:cubicBezTo>
                    <a:pt x="8360" y="10279"/>
                    <a:pt x="6627" y="4199"/>
                    <a:pt x="5594" y="552"/>
                  </a:cubicBezTo>
                  <a:cubicBezTo>
                    <a:pt x="3970" y="139"/>
                    <a:pt x="2247" y="0"/>
                    <a:pt x="537" y="0"/>
                  </a:cubicBezTo>
                  <a:close/>
                </a:path>
              </a:pathLst>
            </a:custGeom>
            <a:solidFill>
              <a:srgbClr val="F9C1B9"/>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189" name="Google Shape;658;p54">
              <a:extLst>
                <a:ext uri="{FF2B5EF4-FFF2-40B4-BE49-F238E27FC236}">
                  <a16:creationId xmlns:a16="http://schemas.microsoft.com/office/drawing/2014/main" id="{9E4E8B64-F3AD-2748-718F-4F9FC0E0C5FF}"/>
                </a:ext>
              </a:extLst>
            </p:cNvPr>
            <p:cNvSpPr/>
            <p:nvPr/>
          </p:nvSpPr>
          <p:spPr>
            <a:xfrm>
              <a:off x="32361050" y="13418425"/>
              <a:ext cx="199875" cy="212775"/>
            </a:xfrm>
            <a:custGeom>
              <a:avLst/>
              <a:gdLst/>
              <a:ahLst/>
              <a:cxnLst/>
              <a:rect l="l" t="t" r="r" b="b"/>
              <a:pathLst>
                <a:path w="7995" h="8511" extrusionOk="0">
                  <a:moveTo>
                    <a:pt x="4925" y="0"/>
                  </a:moveTo>
                  <a:cubicBezTo>
                    <a:pt x="3435" y="2189"/>
                    <a:pt x="1247" y="2462"/>
                    <a:pt x="1" y="3374"/>
                  </a:cubicBezTo>
                  <a:cubicBezTo>
                    <a:pt x="578" y="4408"/>
                    <a:pt x="1551" y="6262"/>
                    <a:pt x="2402" y="7964"/>
                  </a:cubicBezTo>
                  <a:cubicBezTo>
                    <a:pt x="2580" y="7961"/>
                    <a:pt x="2759" y="7959"/>
                    <a:pt x="2938" y="7959"/>
                  </a:cubicBezTo>
                  <a:cubicBezTo>
                    <a:pt x="4648" y="7959"/>
                    <a:pt x="6371" y="8098"/>
                    <a:pt x="7995" y="8511"/>
                  </a:cubicBezTo>
                  <a:cubicBezTo>
                    <a:pt x="7539" y="6930"/>
                    <a:pt x="7235" y="5806"/>
                    <a:pt x="7235" y="5775"/>
                  </a:cubicBezTo>
                  <a:cubicBezTo>
                    <a:pt x="6505" y="3374"/>
                    <a:pt x="5715" y="1490"/>
                    <a:pt x="4925" y="0"/>
                  </a:cubicBezTo>
                  <a:close/>
                </a:path>
              </a:pathLst>
            </a:custGeom>
            <a:solidFill>
              <a:srgbClr val="ED9996"/>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190" name="Google Shape;659;p54">
              <a:extLst>
                <a:ext uri="{FF2B5EF4-FFF2-40B4-BE49-F238E27FC236}">
                  <a16:creationId xmlns:a16="http://schemas.microsoft.com/office/drawing/2014/main" id="{60C3EDAC-E605-CD68-13E1-E5302FBECED4}"/>
                </a:ext>
              </a:extLst>
            </p:cNvPr>
            <p:cNvSpPr/>
            <p:nvPr/>
          </p:nvSpPr>
          <p:spPr>
            <a:xfrm>
              <a:off x="32352700" y="14239850"/>
              <a:ext cx="215825" cy="231725"/>
            </a:xfrm>
            <a:custGeom>
              <a:avLst/>
              <a:gdLst/>
              <a:ahLst/>
              <a:cxnLst/>
              <a:rect l="l" t="t" r="r" b="b"/>
              <a:pathLst>
                <a:path w="8633" h="9269" extrusionOk="0">
                  <a:moveTo>
                    <a:pt x="7052" y="1"/>
                  </a:moveTo>
                  <a:cubicBezTo>
                    <a:pt x="5107" y="1764"/>
                    <a:pt x="2553" y="3010"/>
                    <a:pt x="0" y="3800"/>
                  </a:cubicBezTo>
                  <a:lnTo>
                    <a:pt x="2189" y="9180"/>
                  </a:lnTo>
                  <a:cubicBezTo>
                    <a:pt x="2521" y="9242"/>
                    <a:pt x="2855" y="9269"/>
                    <a:pt x="3187" y="9269"/>
                  </a:cubicBezTo>
                  <a:cubicBezTo>
                    <a:pt x="5979" y="9269"/>
                    <a:pt x="8602" y="7326"/>
                    <a:pt x="8602" y="7326"/>
                  </a:cubicBezTo>
                  <a:cubicBezTo>
                    <a:pt x="8633" y="6141"/>
                    <a:pt x="7751" y="2524"/>
                    <a:pt x="7052" y="1"/>
                  </a:cubicBezTo>
                  <a:close/>
                </a:path>
              </a:pathLst>
            </a:custGeom>
            <a:solidFill>
              <a:srgbClr val="F9C1B9"/>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191" name="Google Shape;660;p54">
              <a:extLst>
                <a:ext uri="{FF2B5EF4-FFF2-40B4-BE49-F238E27FC236}">
                  <a16:creationId xmlns:a16="http://schemas.microsoft.com/office/drawing/2014/main" id="{DBD84EE9-A9D2-1D89-D191-896FA203CF89}"/>
                </a:ext>
              </a:extLst>
            </p:cNvPr>
            <p:cNvSpPr/>
            <p:nvPr/>
          </p:nvSpPr>
          <p:spPr>
            <a:xfrm>
              <a:off x="32313175" y="14175275"/>
              <a:ext cx="215825" cy="159600"/>
            </a:xfrm>
            <a:custGeom>
              <a:avLst/>
              <a:gdLst/>
              <a:ahLst/>
              <a:cxnLst/>
              <a:rect l="l" t="t" r="r" b="b"/>
              <a:pathLst>
                <a:path w="8633" h="6384" extrusionOk="0">
                  <a:moveTo>
                    <a:pt x="7904" y="0"/>
                  </a:moveTo>
                  <a:lnTo>
                    <a:pt x="1" y="2584"/>
                  </a:lnTo>
                  <a:lnTo>
                    <a:pt x="1581" y="6383"/>
                  </a:lnTo>
                  <a:cubicBezTo>
                    <a:pt x="4134" y="5593"/>
                    <a:pt x="6688" y="4347"/>
                    <a:pt x="8633" y="2584"/>
                  </a:cubicBezTo>
                  <a:cubicBezTo>
                    <a:pt x="8238" y="1094"/>
                    <a:pt x="7904" y="0"/>
                    <a:pt x="7904" y="0"/>
                  </a:cubicBezTo>
                  <a:close/>
                </a:path>
              </a:pathLst>
            </a:custGeom>
            <a:solidFill>
              <a:srgbClr val="ED9996"/>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192" name="Google Shape;661;p54">
              <a:extLst>
                <a:ext uri="{FF2B5EF4-FFF2-40B4-BE49-F238E27FC236}">
                  <a16:creationId xmlns:a16="http://schemas.microsoft.com/office/drawing/2014/main" id="{954F8079-2C76-F21A-1FEE-0191CF2DE051}"/>
                </a:ext>
              </a:extLst>
            </p:cNvPr>
            <p:cNvSpPr/>
            <p:nvPr/>
          </p:nvSpPr>
          <p:spPr>
            <a:xfrm>
              <a:off x="32421850" y="14440475"/>
              <a:ext cx="286500" cy="117800"/>
            </a:xfrm>
            <a:custGeom>
              <a:avLst/>
              <a:gdLst/>
              <a:ahLst/>
              <a:cxnLst/>
              <a:rect l="l" t="t" r="r" b="b"/>
              <a:pathLst>
                <a:path w="11460" h="4712" extrusionOk="0">
                  <a:moveTo>
                    <a:pt x="11034" y="0"/>
                  </a:moveTo>
                  <a:lnTo>
                    <a:pt x="11034" y="0"/>
                  </a:lnTo>
                  <a:cubicBezTo>
                    <a:pt x="11033" y="1"/>
                    <a:pt x="0" y="3192"/>
                    <a:pt x="274" y="3769"/>
                  </a:cubicBezTo>
                  <a:cubicBezTo>
                    <a:pt x="517" y="4347"/>
                    <a:pt x="760" y="4712"/>
                    <a:pt x="760" y="4712"/>
                  </a:cubicBezTo>
                  <a:cubicBezTo>
                    <a:pt x="760" y="4712"/>
                    <a:pt x="1824" y="4620"/>
                    <a:pt x="4104" y="4134"/>
                  </a:cubicBezTo>
                  <a:cubicBezTo>
                    <a:pt x="6414" y="3678"/>
                    <a:pt x="8906" y="2493"/>
                    <a:pt x="10183" y="1672"/>
                  </a:cubicBezTo>
                  <a:cubicBezTo>
                    <a:pt x="11459" y="882"/>
                    <a:pt x="11034" y="0"/>
                    <a:pt x="11034" y="0"/>
                  </a:cubicBezTo>
                  <a:close/>
                </a:path>
              </a:pathLst>
            </a:custGeom>
            <a:solidFill>
              <a:srgbClr val="3A308F"/>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193" name="Google Shape;662;p54">
              <a:extLst>
                <a:ext uri="{FF2B5EF4-FFF2-40B4-BE49-F238E27FC236}">
                  <a16:creationId xmlns:a16="http://schemas.microsoft.com/office/drawing/2014/main" id="{D80E1689-A39B-D251-F042-F828B120895F}"/>
                </a:ext>
              </a:extLst>
            </p:cNvPr>
            <p:cNvSpPr/>
            <p:nvPr/>
          </p:nvSpPr>
          <p:spPr>
            <a:xfrm>
              <a:off x="32608025" y="14419950"/>
              <a:ext cx="99550" cy="85125"/>
            </a:xfrm>
            <a:custGeom>
              <a:avLst/>
              <a:gdLst/>
              <a:ahLst/>
              <a:cxnLst/>
              <a:rect l="l" t="t" r="r" b="b"/>
              <a:pathLst>
                <a:path w="3982" h="3405" extrusionOk="0">
                  <a:moveTo>
                    <a:pt x="578" y="1"/>
                  </a:moveTo>
                  <a:cubicBezTo>
                    <a:pt x="152" y="1125"/>
                    <a:pt x="0" y="2280"/>
                    <a:pt x="61" y="3405"/>
                  </a:cubicBezTo>
                  <a:cubicBezTo>
                    <a:pt x="2310" y="2493"/>
                    <a:pt x="3982" y="1460"/>
                    <a:pt x="3587" y="821"/>
                  </a:cubicBezTo>
                  <a:cubicBezTo>
                    <a:pt x="3192" y="183"/>
                    <a:pt x="1824" y="31"/>
                    <a:pt x="578" y="1"/>
                  </a:cubicBezTo>
                  <a:close/>
                </a:path>
              </a:pathLst>
            </a:custGeom>
            <a:solidFill>
              <a:srgbClr val="3A308F"/>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194" name="Google Shape;663;p54">
              <a:extLst>
                <a:ext uri="{FF2B5EF4-FFF2-40B4-BE49-F238E27FC236}">
                  <a16:creationId xmlns:a16="http://schemas.microsoft.com/office/drawing/2014/main" id="{6F2C09A7-70B8-A8FC-7077-2FCD510468CD}"/>
                </a:ext>
              </a:extLst>
            </p:cNvPr>
            <p:cNvSpPr/>
            <p:nvPr/>
          </p:nvSpPr>
          <p:spPr>
            <a:xfrm>
              <a:off x="32408175" y="14419950"/>
              <a:ext cx="214300" cy="129200"/>
            </a:xfrm>
            <a:custGeom>
              <a:avLst/>
              <a:gdLst/>
              <a:ahLst/>
              <a:cxnLst/>
              <a:rect l="l" t="t" r="r" b="b"/>
              <a:pathLst>
                <a:path w="8572" h="5168" extrusionOk="0">
                  <a:moveTo>
                    <a:pt x="8572" y="1"/>
                  </a:moveTo>
                  <a:cubicBezTo>
                    <a:pt x="7417" y="1"/>
                    <a:pt x="6383" y="122"/>
                    <a:pt x="6383" y="122"/>
                  </a:cubicBezTo>
                  <a:cubicBezTo>
                    <a:pt x="3917" y="1806"/>
                    <a:pt x="1413" y="1991"/>
                    <a:pt x="432" y="1991"/>
                  </a:cubicBezTo>
                  <a:cubicBezTo>
                    <a:pt x="156" y="1991"/>
                    <a:pt x="0" y="1976"/>
                    <a:pt x="0" y="1976"/>
                  </a:cubicBezTo>
                  <a:lnTo>
                    <a:pt x="0" y="1976"/>
                  </a:lnTo>
                  <a:cubicBezTo>
                    <a:pt x="91" y="3405"/>
                    <a:pt x="1094" y="5168"/>
                    <a:pt x="1094" y="5168"/>
                  </a:cubicBezTo>
                  <a:cubicBezTo>
                    <a:pt x="2949" y="5107"/>
                    <a:pt x="5775" y="4317"/>
                    <a:pt x="8055" y="3405"/>
                  </a:cubicBezTo>
                  <a:cubicBezTo>
                    <a:pt x="7994" y="2280"/>
                    <a:pt x="8146" y="1125"/>
                    <a:pt x="8572" y="1"/>
                  </a:cubicBezTo>
                  <a:close/>
                </a:path>
              </a:pathLst>
            </a:custGeom>
            <a:solidFill>
              <a:srgbClr val="F26952"/>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195" name="Google Shape;664;p54">
              <a:extLst>
                <a:ext uri="{FF2B5EF4-FFF2-40B4-BE49-F238E27FC236}">
                  <a16:creationId xmlns:a16="http://schemas.microsoft.com/office/drawing/2014/main" id="{ADD0C826-A931-3786-BE48-39AB12E51E26}"/>
                </a:ext>
              </a:extLst>
            </p:cNvPr>
            <p:cNvSpPr/>
            <p:nvPr/>
          </p:nvSpPr>
          <p:spPr>
            <a:xfrm>
              <a:off x="32554825" y="14368375"/>
              <a:ext cx="71775" cy="65475"/>
            </a:xfrm>
            <a:custGeom>
              <a:avLst/>
              <a:gdLst/>
              <a:ahLst/>
              <a:cxnLst/>
              <a:rect l="l" t="t" r="r" b="b"/>
              <a:pathLst>
                <a:path w="2871" h="2619" extrusionOk="0">
                  <a:moveTo>
                    <a:pt x="974" y="269"/>
                  </a:moveTo>
                  <a:cubicBezTo>
                    <a:pt x="1230" y="269"/>
                    <a:pt x="1182" y="1291"/>
                    <a:pt x="1156" y="1395"/>
                  </a:cubicBezTo>
                  <a:cubicBezTo>
                    <a:pt x="1139" y="1591"/>
                    <a:pt x="1105" y="1779"/>
                    <a:pt x="1068" y="1967"/>
                  </a:cubicBezTo>
                  <a:lnTo>
                    <a:pt x="1068" y="1967"/>
                  </a:lnTo>
                  <a:cubicBezTo>
                    <a:pt x="1011" y="1812"/>
                    <a:pt x="958" y="1653"/>
                    <a:pt x="912" y="1486"/>
                  </a:cubicBezTo>
                  <a:cubicBezTo>
                    <a:pt x="821" y="1243"/>
                    <a:pt x="608" y="605"/>
                    <a:pt x="821" y="361"/>
                  </a:cubicBezTo>
                  <a:cubicBezTo>
                    <a:pt x="882" y="297"/>
                    <a:pt x="932" y="269"/>
                    <a:pt x="974" y="269"/>
                  </a:cubicBezTo>
                  <a:close/>
                  <a:moveTo>
                    <a:pt x="1955" y="961"/>
                  </a:moveTo>
                  <a:cubicBezTo>
                    <a:pt x="2094" y="961"/>
                    <a:pt x="2175" y="1108"/>
                    <a:pt x="2128" y="1273"/>
                  </a:cubicBezTo>
                  <a:cubicBezTo>
                    <a:pt x="2026" y="1707"/>
                    <a:pt x="1646" y="2012"/>
                    <a:pt x="1274" y="2261"/>
                  </a:cubicBezTo>
                  <a:lnTo>
                    <a:pt x="1274" y="2261"/>
                  </a:lnTo>
                  <a:cubicBezTo>
                    <a:pt x="1339" y="1993"/>
                    <a:pt x="1402" y="1715"/>
                    <a:pt x="1520" y="1456"/>
                  </a:cubicBezTo>
                  <a:cubicBezTo>
                    <a:pt x="1581" y="1304"/>
                    <a:pt x="1672" y="1091"/>
                    <a:pt x="1824" y="1000"/>
                  </a:cubicBezTo>
                  <a:cubicBezTo>
                    <a:pt x="1872" y="973"/>
                    <a:pt x="1916" y="961"/>
                    <a:pt x="1955" y="961"/>
                  </a:cubicBezTo>
                  <a:close/>
                  <a:moveTo>
                    <a:pt x="1000" y="0"/>
                  </a:moveTo>
                  <a:cubicBezTo>
                    <a:pt x="946" y="0"/>
                    <a:pt x="887" y="9"/>
                    <a:pt x="821" y="27"/>
                  </a:cubicBezTo>
                  <a:cubicBezTo>
                    <a:pt x="1" y="301"/>
                    <a:pt x="760" y="2033"/>
                    <a:pt x="943" y="2520"/>
                  </a:cubicBezTo>
                  <a:cubicBezTo>
                    <a:pt x="966" y="2589"/>
                    <a:pt x="1025" y="2619"/>
                    <a:pt x="1085" y="2619"/>
                  </a:cubicBezTo>
                  <a:cubicBezTo>
                    <a:pt x="1165" y="2619"/>
                    <a:pt x="1248" y="2566"/>
                    <a:pt x="1254" y="2485"/>
                  </a:cubicBezTo>
                  <a:lnTo>
                    <a:pt x="1254" y="2485"/>
                  </a:lnTo>
                  <a:cubicBezTo>
                    <a:pt x="1824" y="2183"/>
                    <a:pt x="2870" y="1431"/>
                    <a:pt x="2280" y="757"/>
                  </a:cubicBezTo>
                  <a:cubicBezTo>
                    <a:pt x="2217" y="683"/>
                    <a:pt x="2132" y="653"/>
                    <a:pt x="2041" y="653"/>
                  </a:cubicBezTo>
                  <a:cubicBezTo>
                    <a:pt x="1870" y="653"/>
                    <a:pt x="1680" y="759"/>
                    <a:pt x="1581" y="878"/>
                  </a:cubicBezTo>
                  <a:cubicBezTo>
                    <a:pt x="1538" y="928"/>
                    <a:pt x="1499" y="980"/>
                    <a:pt x="1461" y="1035"/>
                  </a:cubicBezTo>
                  <a:lnTo>
                    <a:pt x="1461" y="1035"/>
                  </a:lnTo>
                  <a:cubicBezTo>
                    <a:pt x="1491" y="487"/>
                    <a:pt x="1405" y="0"/>
                    <a:pt x="1000" y="0"/>
                  </a:cubicBezTo>
                  <a:close/>
                </a:path>
              </a:pathLst>
            </a:custGeom>
            <a:solidFill>
              <a:srgbClr val="3A308F"/>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196" name="Google Shape;665;p54">
              <a:extLst>
                <a:ext uri="{FF2B5EF4-FFF2-40B4-BE49-F238E27FC236}">
                  <a16:creationId xmlns:a16="http://schemas.microsoft.com/office/drawing/2014/main" id="{B51746E1-EDB6-09C1-FF7A-C6623DDFF1B5}"/>
                </a:ext>
              </a:extLst>
            </p:cNvPr>
            <p:cNvSpPr/>
            <p:nvPr/>
          </p:nvSpPr>
          <p:spPr>
            <a:xfrm>
              <a:off x="31978825" y="14315100"/>
              <a:ext cx="199125" cy="193300"/>
            </a:xfrm>
            <a:custGeom>
              <a:avLst/>
              <a:gdLst/>
              <a:ahLst/>
              <a:cxnLst/>
              <a:rect l="l" t="t" r="r" b="b"/>
              <a:pathLst>
                <a:path w="7965" h="7732" extrusionOk="0">
                  <a:moveTo>
                    <a:pt x="7964" y="0"/>
                  </a:moveTo>
                  <a:lnTo>
                    <a:pt x="7964" y="0"/>
                  </a:lnTo>
                  <a:cubicBezTo>
                    <a:pt x="6001" y="736"/>
                    <a:pt x="3760" y="1056"/>
                    <a:pt x="1562" y="1056"/>
                  </a:cubicBezTo>
                  <a:cubicBezTo>
                    <a:pt x="1038" y="1056"/>
                    <a:pt x="516" y="1038"/>
                    <a:pt x="1" y="1003"/>
                  </a:cubicBezTo>
                  <a:lnTo>
                    <a:pt x="1" y="1003"/>
                  </a:lnTo>
                  <a:lnTo>
                    <a:pt x="183" y="6839"/>
                  </a:lnTo>
                  <a:cubicBezTo>
                    <a:pt x="1324" y="7531"/>
                    <a:pt x="2682" y="7732"/>
                    <a:pt x="3870" y="7732"/>
                  </a:cubicBezTo>
                  <a:cubicBezTo>
                    <a:pt x="5499" y="7732"/>
                    <a:pt x="6809" y="7356"/>
                    <a:pt x="6809" y="7356"/>
                  </a:cubicBezTo>
                  <a:cubicBezTo>
                    <a:pt x="7265" y="6292"/>
                    <a:pt x="7721" y="2584"/>
                    <a:pt x="7964" y="0"/>
                  </a:cubicBezTo>
                  <a:close/>
                </a:path>
              </a:pathLst>
            </a:custGeom>
            <a:solidFill>
              <a:srgbClr val="F9C1B9"/>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197" name="Google Shape;666;p54">
              <a:extLst>
                <a:ext uri="{FF2B5EF4-FFF2-40B4-BE49-F238E27FC236}">
                  <a16:creationId xmlns:a16="http://schemas.microsoft.com/office/drawing/2014/main" id="{D005D9C4-585D-CE3D-4346-8BE630B1E89A}"/>
                </a:ext>
              </a:extLst>
            </p:cNvPr>
            <p:cNvSpPr/>
            <p:nvPr/>
          </p:nvSpPr>
          <p:spPr>
            <a:xfrm>
              <a:off x="31976550" y="14237575"/>
              <a:ext cx="208225" cy="103950"/>
            </a:xfrm>
            <a:custGeom>
              <a:avLst/>
              <a:gdLst/>
              <a:ahLst/>
              <a:cxnLst/>
              <a:rect l="l" t="t" r="r" b="b"/>
              <a:pathLst>
                <a:path w="8329" h="4158" extrusionOk="0">
                  <a:moveTo>
                    <a:pt x="0" y="1"/>
                  </a:moveTo>
                  <a:lnTo>
                    <a:pt x="92" y="4104"/>
                  </a:lnTo>
                  <a:cubicBezTo>
                    <a:pt x="607" y="4139"/>
                    <a:pt x="1129" y="4157"/>
                    <a:pt x="1653" y="4157"/>
                  </a:cubicBezTo>
                  <a:cubicBezTo>
                    <a:pt x="3851" y="4157"/>
                    <a:pt x="6092" y="3837"/>
                    <a:pt x="8055" y="3101"/>
                  </a:cubicBezTo>
                  <a:cubicBezTo>
                    <a:pt x="8238" y="1551"/>
                    <a:pt x="8329" y="396"/>
                    <a:pt x="8329" y="396"/>
                  </a:cubicBezTo>
                  <a:lnTo>
                    <a:pt x="0" y="1"/>
                  </a:lnTo>
                  <a:close/>
                </a:path>
              </a:pathLst>
            </a:custGeom>
            <a:solidFill>
              <a:srgbClr val="ED9996"/>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198" name="Google Shape;667;p54">
              <a:extLst>
                <a:ext uri="{FF2B5EF4-FFF2-40B4-BE49-F238E27FC236}">
                  <a16:creationId xmlns:a16="http://schemas.microsoft.com/office/drawing/2014/main" id="{6A42D7C6-9A93-46A7-CA7A-65CCEF7EA562}"/>
                </a:ext>
              </a:extLst>
            </p:cNvPr>
            <p:cNvSpPr/>
            <p:nvPr/>
          </p:nvSpPr>
          <p:spPr>
            <a:xfrm>
              <a:off x="31978650" y="14549025"/>
              <a:ext cx="287450" cy="53375"/>
            </a:xfrm>
            <a:custGeom>
              <a:avLst/>
              <a:gdLst/>
              <a:ahLst/>
              <a:cxnLst/>
              <a:rect l="l" t="t" r="r" b="b"/>
              <a:pathLst>
                <a:path w="11498" h="2135" extrusionOk="0">
                  <a:moveTo>
                    <a:pt x="1743" y="1"/>
                  </a:moveTo>
                  <a:cubicBezTo>
                    <a:pt x="694" y="1"/>
                    <a:pt x="0" y="60"/>
                    <a:pt x="8" y="218"/>
                  </a:cubicBezTo>
                  <a:cubicBezTo>
                    <a:pt x="38" y="856"/>
                    <a:pt x="129" y="1281"/>
                    <a:pt x="129" y="1281"/>
                  </a:cubicBezTo>
                  <a:cubicBezTo>
                    <a:pt x="129" y="1281"/>
                    <a:pt x="1193" y="1555"/>
                    <a:pt x="3473" y="1950"/>
                  </a:cubicBezTo>
                  <a:cubicBezTo>
                    <a:pt x="4310" y="2082"/>
                    <a:pt x="5207" y="2135"/>
                    <a:pt x="6081" y="2135"/>
                  </a:cubicBezTo>
                  <a:cubicBezTo>
                    <a:pt x="7620" y="2135"/>
                    <a:pt x="9088" y="1973"/>
                    <a:pt x="10038" y="1798"/>
                  </a:cubicBezTo>
                  <a:cubicBezTo>
                    <a:pt x="11497" y="1494"/>
                    <a:pt x="11436" y="552"/>
                    <a:pt x="11436" y="552"/>
                  </a:cubicBezTo>
                  <a:cubicBezTo>
                    <a:pt x="11436" y="552"/>
                    <a:pt x="4940" y="1"/>
                    <a:pt x="1743" y="1"/>
                  </a:cubicBezTo>
                  <a:close/>
                </a:path>
              </a:pathLst>
            </a:custGeom>
            <a:solidFill>
              <a:srgbClr val="3A308F"/>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199" name="Google Shape;668;p54">
              <a:extLst>
                <a:ext uri="{FF2B5EF4-FFF2-40B4-BE49-F238E27FC236}">
                  <a16:creationId xmlns:a16="http://schemas.microsoft.com/office/drawing/2014/main" id="{F2C942FA-9BA6-100C-7C3E-6BD2EEA66D8C}"/>
                </a:ext>
              </a:extLst>
            </p:cNvPr>
            <p:cNvSpPr/>
            <p:nvPr/>
          </p:nvSpPr>
          <p:spPr>
            <a:xfrm>
              <a:off x="32158925" y="14516450"/>
              <a:ext cx="108675" cy="74500"/>
            </a:xfrm>
            <a:custGeom>
              <a:avLst/>
              <a:gdLst/>
              <a:ahLst/>
              <a:cxnLst/>
              <a:rect l="l" t="t" r="r" b="b"/>
              <a:pathLst>
                <a:path w="4347" h="2980" extrusionOk="0">
                  <a:moveTo>
                    <a:pt x="1703" y="1"/>
                  </a:moveTo>
                  <a:cubicBezTo>
                    <a:pt x="882" y="882"/>
                    <a:pt x="335" y="1916"/>
                    <a:pt x="0" y="2980"/>
                  </a:cubicBezTo>
                  <a:cubicBezTo>
                    <a:pt x="2432" y="2919"/>
                    <a:pt x="4347" y="2554"/>
                    <a:pt x="4225" y="1855"/>
                  </a:cubicBezTo>
                  <a:cubicBezTo>
                    <a:pt x="4073" y="1095"/>
                    <a:pt x="2858" y="457"/>
                    <a:pt x="1703" y="1"/>
                  </a:cubicBezTo>
                  <a:close/>
                </a:path>
              </a:pathLst>
            </a:custGeom>
            <a:solidFill>
              <a:srgbClr val="3A308F"/>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00" name="Google Shape;669;p54">
              <a:extLst>
                <a:ext uri="{FF2B5EF4-FFF2-40B4-BE49-F238E27FC236}">
                  <a16:creationId xmlns:a16="http://schemas.microsoft.com/office/drawing/2014/main" id="{92DB1D0B-5E64-1426-CC43-DE49B4F674A8}"/>
                </a:ext>
              </a:extLst>
            </p:cNvPr>
            <p:cNvSpPr/>
            <p:nvPr/>
          </p:nvSpPr>
          <p:spPr>
            <a:xfrm>
              <a:off x="31972750" y="14486075"/>
              <a:ext cx="228750" cy="105075"/>
            </a:xfrm>
            <a:custGeom>
              <a:avLst/>
              <a:gdLst/>
              <a:ahLst/>
              <a:cxnLst/>
              <a:rect l="l" t="t" r="r" b="b"/>
              <a:pathLst>
                <a:path w="9150" h="4203" extrusionOk="0">
                  <a:moveTo>
                    <a:pt x="426" y="0"/>
                  </a:moveTo>
                  <a:cubicBezTo>
                    <a:pt x="0" y="1368"/>
                    <a:pt x="304" y="3374"/>
                    <a:pt x="304" y="3374"/>
                  </a:cubicBezTo>
                  <a:cubicBezTo>
                    <a:pt x="1919" y="3903"/>
                    <a:pt x="4502" y="4202"/>
                    <a:pt x="6817" y="4202"/>
                  </a:cubicBezTo>
                  <a:cubicBezTo>
                    <a:pt x="7029" y="4202"/>
                    <a:pt x="7240" y="4200"/>
                    <a:pt x="7447" y="4195"/>
                  </a:cubicBezTo>
                  <a:cubicBezTo>
                    <a:pt x="7782" y="3131"/>
                    <a:pt x="8329" y="2097"/>
                    <a:pt x="9150" y="1216"/>
                  </a:cubicBezTo>
                  <a:cubicBezTo>
                    <a:pt x="8055" y="790"/>
                    <a:pt x="7052" y="517"/>
                    <a:pt x="7052" y="517"/>
                  </a:cubicBezTo>
                  <a:cubicBezTo>
                    <a:pt x="6155" y="737"/>
                    <a:pt x="5304" y="821"/>
                    <a:pt x="4530" y="821"/>
                  </a:cubicBezTo>
                  <a:cubicBezTo>
                    <a:pt x="2103" y="821"/>
                    <a:pt x="426" y="0"/>
                    <a:pt x="426" y="0"/>
                  </a:cubicBezTo>
                  <a:close/>
                </a:path>
              </a:pathLst>
            </a:custGeom>
            <a:solidFill>
              <a:srgbClr val="F26952"/>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01" name="Google Shape;670;p54">
              <a:extLst>
                <a:ext uri="{FF2B5EF4-FFF2-40B4-BE49-F238E27FC236}">
                  <a16:creationId xmlns:a16="http://schemas.microsoft.com/office/drawing/2014/main" id="{3833A160-002D-B942-6285-0FF813E76E16}"/>
                </a:ext>
              </a:extLst>
            </p:cNvPr>
            <p:cNvSpPr/>
            <p:nvPr/>
          </p:nvSpPr>
          <p:spPr>
            <a:xfrm>
              <a:off x="32153675" y="14452600"/>
              <a:ext cx="56975" cy="62650"/>
            </a:xfrm>
            <a:custGeom>
              <a:avLst/>
              <a:gdLst/>
              <a:ahLst/>
              <a:cxnLst/>
              <a:rect l="l" t="t" r="r" b="b"/>
              <a:pathLst>
                <a:path w="2279" h="2506" extrusionOk="0">
                  <a:moveTo>
                    <a:pt x="887" y="237"/>
                  </a:moveTo>
                  <a:cubicBezTo>
                    <a:pt x="1204" y="237"/>
                    <a:pt x="752" y="1290"/>
                    <a:pt x="697" y="1400"/>
                  </a:cubicBezTo>
                  <a:cubicBezTo>
                    <a:pt x="599" y="1562"/>
                    <a:pt x="502" y="1715"/>
                    <a:pt x="400" y="1869"/>
                  </a:cubicBezTo>
                  <a:lnTo>
                    <a:pt x="400" y="1869"/>
                  </a:lnTo>
                  <a:cubicBezTo>
                    <a:pt x="400" y="1703"/>
                    <a:pt x="408" y="1536"/>
                    <a:pt x="423" y="1369"/>
                  </a:cubicBezTo>
                  <a:cubicBezTo>
                    <a:pt x="454" y="1126"/>
                    <a:pt x="454" y="427"/>
                    <a:pt x="757" y="275"/>
                  </a:cubicBezTo>
                  <a:cubicBezTo>
                    <a:pt x="810" y="249"/>
                    <a:pt x="853" y="237"/>
                    <a:pt x="887" y="237"/>
                  </a:cubicBezTo>
                  <a:close/>
                  <a:moveTo>
                    <a:pt x="1529" y="1238"/>
                  </a:moveTo>
                  <a:cubicBezTo>
                    <a:pt x="1716" y="1238"/>
                    <a:pt x="1775" y="1450"/>
                    <a:pt x="1639" y="1613"/>
                  </a:cubicBezTo>
                  <a:cubicBezTo>
                    <a:pt x="1388" y="1964"/>
                    <a:pt x="930" y="2108"/>
                    <a:pt x="504" y="2216"/>
                  </a:cubicBezTo>
                  <a:lnTo>
                    <a:pt x="504" y="2216"/>
                  </a:lnTo>
                  <a:cubicBezTo>
                    <a:pt x="539" y="2163"/>
                    <a:pt x="577" y="2104"/>
                    <a:pt x="617" y="2040"/>
                  </a:cubicBezTo>
                  <a:lnTo>
                    <a:pt x="617" y="2040"/>
                  </a:lnTo>
                  <a:cubicBezTo>
                    <a:pt x="735" y="1871"/>
                    <a:pt x="863" y="1707"/>
                    <a:pt x="1001" y="1552"/>
                  </a:cubicBezTo>
                  <a:cubicBezTo>
                    <a:pt x="1122" y="1461"/>
                    <a:pt x="1274" y="1278"/>
                    <a:pt x="1457" y="1248"/>
                  </a:cubicBezTo>
                  <a:cubicBezTo>
                    <a:pt x="1483" y="1241"/>
                    <a:pt x="1507" y="1238"/>
                    <a:pt x="1529" y="1238"/>
                  </a:cubicBezTo>
                  <a:close/>
                  <a:moveTo>
                    <a:pt x="838" y="0"/>
                  </a:moveTo>
                  <a:cubicBezTo>
                    <a:pt x="0" y="0"/>
                    <a:pt x="89" y="1834"/>
                    <a:pt x="89" y="2342"/>
                  </a:cubicBezTo>
                  <a:cubicBezTo>
                    <a:pt x="89" y="2453"/>
                    <a:pt x="179" y="2506"/>
                    <a:pt x="266" y="2506"/>
                  </a:cubicBezTo>
                  <a:cubicBezTo>
                    <a:pt x="330" y="2506"/>
                    <a:pt x="393" y="2476"/>
                    <a:pt x="415" y="2419"/>
                  </a:cubicBezTo>
                  <a:lnTo>
                    <a:pt x="415" y="2419"/>
                  </a:lnTo>
                  <a:cubicBezTo>
                    <a:pt x="1086" y="2346"/>
                    <a:pt x="2279" y="2020"/>
                    <a:pt x="1973" y="1187"/>
                  </a:cubicBezTo>
                  <a:cubicBezTo>
                    <a:pt x="1922" y="1034"/>
                    <a:pt x="1776" y="976"/>
                    <a:pt x="1620" y="976"/>
                  </a:cubicBezTo>
                  <a:cubicBezTo>
                    <a:pt x="1497" y="976"/>
                    <a:pt x="1368" y="1012"/>
                    <a:pt x="1274" y="1065"/>
                  </a:cubicBezTo>
                  <a:cubicBezTo>
                    <a:pt x="1214" y="1096"/>
                    <a:pt x="1155" y="1130"/>
                    <a:pt x="1099" y="1168"/>
                  </a:cubicBezTo>
                  <a:lnTo>
                    <a:pt x="1099" y="1168"/>
                  </a:lnTo>
                  <a:cubicBezTo>
                    <a:pt x="1360" y="590"/>
                    <a:pt x="1459" y="33"/>
                    <a:pt x="879" y="2"/>
                  </a:cubicBezTo>
                  <a:cubicBezTo>
                    <a:pt x="865" y="1"/>
                    <a:pt x="851" y="0"/>
                    <a:pt x="838" y="0"/>
                  </a:cubicBezTo>
                  <a:close/>
                </a:path>
              </a:pathLst>
            </a:custGeom>
            <a:solidFill>
              <a:srgbClr val="3A308F"/>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02" name="Google Shape;671;p54">
              <a:extLst>
                <a:ext uri="{FF2B5EF4-FFF2-40B4-BE49-F238E27FC236}">
                  <a16:creationId xmlns:a16="http://schemas.microsoft.com/office/drawing/2014/main" id="{B8943AFF-AF85-E08D-5CB3-BB49991EE423}"/>
                </a:ext>
              </a:extLst>
            </p:cNvPr>
            <p:cNvSpPr/>
            <p:nvPr/>
          </p:nvSpPr>
          <p:spPr>
            <a:xfrm>
              <a:off x="32675650" y="12757325"/>
              <a:ext cx="775" cy="1525"/>
            </a:xfrm>
            <a:custGeom>
              <a:avLst/>
              <a:gdLst/>
              <a:ahLst/>
              <a:cxnLst/>
              <a:rect l="l" t="t" r="r" b="b"/>
              <a:pathLst>
                <a:path w="31" h="61" extrusionOk="0">
                  <a:moveTo>
                    <a:pt x="31" y="0"/>
                  </a:moveTo>
                  <a:cubicBezTo>
                    <a:pt x="0" y="30"/>
                    <a:pt x="0" y="61"/>
                    <a:pt x="0" y="61"/>
                  </a:cubicBezTo>
                  <a:cubicBezTo>
                    <a:pt x="0" y="61"/>
                    <a:pt x="0" y="30"/>
                    <a:pt x="31" y="0"/>
                  </a:cubicBezTo>
                  <a:close/>
                </a:path>
              </a:pathLst>
            </a:custGeom>
            <a:solidFill>
              <a:srgbClr val="F9C1B9"/>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03" name="Google Shape;672;p54">
              <a:extLst>
                <a:ext uri="{FF2B5EF4-FFF2-40B4-BE49-F238E27FC236}">
                  <a16:creationId xmlns:a16="http://schemas.microsoft.com/office/drawing/2014/main" id="{9DA92EB6-D377-8230-AE36-9E01FBBED76D}"/>
                </a:ext>
              </a:extLst>
            </p:cNvPr>
            <p:cNvSpPr/>
            <p:nvPr/>
          </p:nvSpPr>
          <p:spPr>
            <a:xfrm>
              <a:off x="31594325" y="12659175"/>
              <a:ext cx="266750" cy="472800"/>
            </a:xfrm>
            <a:custGeom>
              <a:avLst/>
              <a:gdLst/>
              <a:ahLst/>
              <a:cxnLst/>
              <a:rect l="l" t="t" r="r" b="b"/>
              <a:pathLst>
                <a:path w="10670" h="18912" extrusionOk="0">
                  <a:moveTo>
                    <a:pt x="2731" y="0"/>
                  </a:moveTo>
                  <a:cubicBezTo>
                    <a:pt x="2712" y="0"/>
                    <a:pt x="2694" y="2"/>
                    <a:pt x="2675" y="5"/>
                  </a:cubicBezTo>
                  <a:cubicBezTo>
                    <a:pt x="1885" y="127"/>
                    <a:pt x="2280" y="3136"/>
                    <a:pt x="2341" y="3561"/>
                  </a:cubicBezTo>
                  <a:cubicBezTo>
                    <a:pt x="2280" y="3138"/>
                    <a:pt x="1889" y="491"/>
                    <a:pt x="1198" y="491"/>
                  </a:cubicBezTo>
                  <a:cubicBezTo>
                    <a:pt x="1194" y="491"/>
                    <a:pt x="1190" y="491"/>
                    <a:pt x="1186" y="491"/>
                  </a:cubicBezTo>
                  <a:cubicBezTo>
                    <a:pt x="456" y="552"/>
                    <a:pt x="0" y="5355"/>
                    <a:pt x="1672" y="12102"/>
                  </a:cubicBezTo>
                  <a:cubicBezTo>
                    <a:pt x="2128" y="13987"/>
                    <a:pt x="2797" y="15932"/>
                    <a:pt x="3587" y="17847"/>
                  </a:cubicBezTo>
                  <a:cubicBezTo>
                    <a:pt x="5897" y="18546"/>
                    <a:pt x="8268" y="18911"/>
                    <a:pt x="10669" y="18911"/>
                  </a:cubicBezTo>
                  <a:cubicBezTo>
                    <a:pt x="9393" y="16935"/>
                    <a:pt x="7265" y="13318"/>
                    <a:pt x="6323" y="9823"/>
                  </a:cubicBezTo>
                  <a:cubicBezTo>
                    <a:pt x="5563" y="6935"/>
                    <a:pt x="5563" y="6388"/>
                    <a:pt x="5563" y="6388"/>
                  </a:cubicBezTo>
                  <a:cubicBezTo>
                    <a:pt x="5563" y="6388"/>
                    <a:pt x="7417" y="3409"/>
                    <a:pt x="6505" y="2710"/>
                  </a:cubicBezTo>
                  <a:cubicBezTo>
                    <a:pt x="6356" y="2597"/>
                    <a:pt x="6225" y="2550"/>
                    <a:pt x="6110" y="2550"/>
                  </a:cubicBezTo>
                  <a:cubicBezTo>
                    <a:pt x="5548" y="2550"/>
                    <a:pt x="5380" y="3683"/>
                    <a:pt x="5380" y="3683"/>
                  </a:cubicBezTo>
                  <a:cubicBezTo>
                    <a:pt x="5380" y="3683"/>
                    <a:pt x="5290" y="35"/>
                    <a:pt x="4479" y="35"/>
                  </a:cubicBezTo>
                  <a:cubicBezTo>
                    <a:pt x="4475" y="35"/>
                    <a:pt x="4472" y="35"/>
                    <a:pt x="4469" y="35"/>
                  </a:cubicBezTo>
                  <a:cubicBezTo>
                    <a:pt x="3617" y="66"/>
                    <a:pt x="4043" y="3227"/>
                    <a:pt x="4043" y="3227"/>
                  </a:cubicBezTo>
                  <a:cubicBezTo>
                    <a:pt x="4043" y="3227"/>
                    <a:pt x="3549" y="0"/>
                    <a:pt x="2731" y="0"/>
                  </a:cubicBezTo>
                  <a:close/>
                </a:path>
              </a:pathLst>
            </a:custGeom>
            <a:solidFill>
              <a:srgbClr val="F9C1B9"/>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04" name="Google Shape;673;p54">
              <a:extLst>
                <a:ext uri="{FF2B5EF4-FFF2-40B4-BE49-F238E27FC236}">
                  <a16:creationId xmlns:a16="http://schemas.microsoft.com/office/drawing/2014/main" id="{B647ECF0-263A-8343-4EA2-877FAC2142AB}"/>
                </a:ext>
              </a:extLst>
            </p:cNvPr>
            <p:cNvSpPr/>
            <p:nvPr/>
          </p:nvSpPr>
          <p:spPr>
            <a:xfrm>
              <a:off x="31684000" y="13105350"/>
              <a:ext cx="202150" cy="287250"/>
            </a:xfrm>
            <a:custGeom>
              <a:avLst/>
              <a:gdLst/>
              <a:ahLst/>
              <a:cxnLst/>
              <a:rect l="l" t="t" r="r" b="b"/>
              <a:pathLst>
                <a:path w="8086" h="11490" extrusionOk="0">
                  <a:moveTo>
                    <a:pt x="0" y="0"/>
                  </a:moveTo>
                  <a:cubicBezTo>
                    <a:pt x="30" y="31"/>
                    <a:pt x="30" y="61"/>
                    <a:pt x="30" y="91"/>
                  </a:cubicBezTo>
                  <a:cubicBezTo>
                    <a:pt x="2097" y="5046"/>
                    <a:pt x="4894" y="9666"/>
                    <a:pt x="6930" y="11490"/>
                  </a:cubicBezTo>
                  <a:lnTo>
                    <a:pt x="8085" y="2584"/>
                  </a:lnTo>
                  <a:cubicBezTo>
                    <a:pt x="8085" y="2584"/>
                    <a:pt x="7660" y="2006"/>
                    <a:pt x="7082" y="1064"/>
                  </a:cubicBezTo>
                  <a:cubicBezTo>
                    <a:pt x="4681" y="1064"/>
                    <a:pt x="2310" y="699"/>
                    <a:pt x="0" y="0"/>
                  </a:cubicBezTo>
                  <a:close/>
                </a:path>
              </a:pathLst>
            </a:custGeom>
            <a:solidFill>
              <a:srgbClr val="ED9996"/>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05" name="Google Shape;674;p54">
              <a:extLst>
                <a:ext uri="{FF2B5EF4-FFF2-40B4-BE49-F238E27FC236}">
                  <a16:creationId xmlns:a16="http://schemas.microsoft.com/office/drawing/2014/main" id="{A2C67AE4-69F9-7A57-B774-8C76E5A0B4AA}"/>
                </a:ext>
              </a:extLst>
            </p:cNvPr>
            <p:cNvSpPr/>
            <p:nvPr/>
          </p:nvSpPr>
          <p:spPr>
            <a:xfrm>
              <a:off x="32073825" y="13290000"/>
              <a:ext cx="0" cy="25"/>
            </a:xfrm>
            <a:custGeom>
              <a:avLst/>
              <a:gdLst/>
              <a:ahLst/>
              <a:cxnLst/>
              <a:rect l="l" t="t" r="r" b="b"/>
              <a:pathLst>
                <a:path h="1" extrusionOk="0">
                  <a:moveTo>
                    <a:pt x="0" y="0"/>
                  </a:moveTo>
                  <a:close/>
                </a:path>
              </a:pathLst>
            </a:custGeom>
            <a:solidFill>
              <a:srgbClr val="FFFFFF"/>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06" name="Google Shape;675;p54">
              <a:extLst>
                <a:ext uri="{FF2B5EF4-FFF2-40B4-BE49-F238E27FC236}">
                  <a16:creationId xmlns:a16="http://schemas.microsoft.com/office/drawing/2014/main" id="{7F3B02F0-BA57-3A13-434F-D3A95A8DC81C}"/>
                </a:ext>
              </a:extLst>
            </p:cNvPr>
            <p:cNvSpPr/>
            <p:nvPr/>
          </p:nvSpPr>
          <p:spPr>
            <a:xfrm>
              <a:off x="31731100" y="12870975"/>
              <a:ext cx="145175" cy="91975"/>
            </a:xfrm>
            <a:custGeom>
              <a:avLst/>
              <a:gdLst/>
              <a:ahLst/>
              <a:cxnLst/>
              <a:rect l="l" t="t" r="r" b="b"/>
              <a:pathLst>
                <a:path w="5807" h="3679" extrusionOk="0">
                  <a:moveTo>
                    <a:pt x="3178" y="1"/>
                  </a:moveTo>
                  <a:cubicBezTo>
                    <a:pt x="2059" y="1"/>
                    <a:pt x="941" y="331"/>
                    <a:pt x="1" y="986"/>
                  </a:cubicBezTo>
                  <a:cubicBezTo>
                    <a:pt x="206" y="2358"/>
                    <a:pt x="1324" y="3679"/>
                    <a:pt x="3419" y="3679"/>
                  </a:cubicBezTo>
                  <a:cubicBezTo>
                    <a:pt x="4108" y="3679"/>
                    <a:pt x="4903" y="3536"/>
                    <a:pt x="5806" y="3205"/>
                  </a:cubicBezTo>
                  <a:lnTo>
                    <a:pt x="5806" y="652"/>
                  </a:lnTo>
                  <a:cubicBezTo>
                    <a:pt x="4991" y="217"/>
                    <a:pt x="4084" y="1"/>
                    <a:pt x="3178" y="1"/>
                  </a:cubicBezTo>
                  <a:close/>
                </a:path>
              </a:pathLst>
            </a:custGeom>
            <a:solidFill>
              <a:srgbClr val="F9C1B9"/>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07" name="Google Shape;676;p54">
              <a:extLst>
                <a:ext uri="{FF2B5EF4-FFF2-40B4-BE49-F238E27FC236}">
                  <a16:creationId xmlns:a16="http://schemas.microsoft.com/office/drawing/2014/main" id="{73A30C1D-1C32-D48B-A44C-7A217DE66481}"/>
                </a:ext>
              </a:extLst>
            </p:cNvPr>
            <p:cNvSpPr/>
            <p:nvPr/>
          </p:nvSpPr>
          <p:spPr>
            <a:xfrm>
              <a:off x="31727300" y="12819075"/>
              <a:ext cx="148975" cy="76575"/>
            </a:xfrm>
            <a:custGeom>
              <a:avLst/>
              <a:gdLst/>
              <a:ahLst/>
              <a:cxnLst/>
              <a:rect l="l" t="t" r="r" b="b"/>
              <a:pathLst>
                <a:path w="5959" h="3063" extrusionOk="0">
                  <a:moveTo>
                    <a:pt x="3108" y="0"/>
                  </a:moveTo>
                  <a:cubicBezTo>
                    <a:pt x="2510" y="0"/>
                    <a:pt x="1863" y="136"/>
                    <a:pt x="1216" y="509"/>
                  </a:cubicBezTo>
                  <a:cubicBezTo>
                    <a:pt x="365" y="995"/>
                    <a:pt x="1" y="2059"/>
                    <a:pt x="153" y="3062"/>
                  </a:cubicBezTo>
                  <a:cubicBezTo>
                    <a:pt x="1093" y="2407"/>
                    <a:pt x="2211" y="2077"/>
                    <a:pt x="3330" y="2077"/>
                  </a:cubicBezTo>
                  <a:cubicBezTo>
                    <a:pt x="4236" y="2077"/>
                    <a:pt x="5143" y="2293"/>
                    <a:pt x="5958" y="2728"/>
                  </a:cubicBezTo>
                  <a:lnTo>
                    <a:pt x="5958" y="965"/>
                  </a:lnTo>
                  <a:cubicBezTo>
                    <a:pt x="5958" y="965"/>
                    <a:pt x="4704" y="0"/>
                    <a:pt x="3108" y="0"/>
                  </a:cubicBezTo>
                  <a:close/>
                </a:path>
              </a:pathLst>
            </a:custGeom>
            <a:solidFill>
              <a:srgbClr val="ED9996"/>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08" name="Google Shape;677;p54">
              <a:extLst>
                <a:ext uri="{FF2B5EF4-FFF2-40B4-BE49-F238E27FC236}">
                  <a16:creationId xmlns:a16="http://schemas.microsoft.com/office/drawing/2014/main" id="{82EEA3E3-EC17-2B68-6B55-00F9695D26A2}"/>
                </a:ext>
              </a:extLst>
            </p:cNvPr>
            <p:cNvSpPr/>
            <p:nvPr/>
          </p:nvSpPr>
          <p:spPr>
            <a:xfrm>
              <a:off x="31774425" y="12875100"/>
              <a:ext cx="90450" cy="76000"/>
            </a:xfrm>
            <a:custGeom>
              <a:avLst/>
              <a:gdLst/>
              <a:ahLst/>
              <a:cxnLst/>
              <a:rect l="l" t="t" r="r" b="b"/>
              <a:pathLst>
                <a:path w="3618" h="3040" extrusionOk="0">
                  <a:moveTo>
                    <a:pt x="1523" y="0"/>
                  </a:moveTo>
                  <a:cubicBezTo>
                    <a:pt x="1014" y="0"/>
                    <a:pt x="487" y="110"/>
                    <a:pt x="31" y="213"/>
                  </a:cubicBezTo>
                  <a:cubicBezTo>
                    <a:pt x="0" y="244"/>
                    <a:pt x="0" y="304"/>
                    <a:pt x="61" y="304"/>
                  </a:cubicBezTo>
                  <a:cubicBezTo>
                    <a:pt x="532" y="304"/>
                    <a:pt x="1087" y="183"/>
                    <a:pt x="1611" y="183"/>
                  </a:cubicBezTo>
                  <a:cubicBezTo>
                    <a:pt x="2135" y="183"/>
                    <a:pt x="2629" y="304"/>
                    <a:pt x="2979" y="791"/>
                  </a:cubicBezTo>
                  <a:cubicBezTo>
                    <a:pt x="3404" y="1399"/>
                    <a:pt x="3344" y="2250"/>
                    <a:pt x="3374" y="2949"/>
                  </a:cubicBezTo>
                  <a:cubicBezTo>
                    <a:pt x="3374" y="3010"/>
                    <a:pt x="3427" y="3040"/>
                    <a:pt x="3480" y="3040"/>
                  </a:cubicBezTo>
                  <a:cubicBezTo>
                    <a:pt x="3534" y="3040"/>
                    <a:pt x="3587" y="3010"/>
                    <a:pt x="3587" y="2949"/>
                  </a:cubicBezTo>
                  <a:cubicBezTo>
                    <a:pt x="3617" y="2128"/>
                    <a:pt x="3587" y="1125"/>
                    <a:pt x="2979" y="517"/>
                  </a:cubicBezTo>
                  <a:cubicBezTo>
                    <a:pt x="2587" y="125"/>
                    <a:pt x="2065" y="0"/>
                    <a:pt x="1523" y="0"/>
                  </a:cubicBezTo>
                  <a:close/>
                </a:path>
              </a:pathLst>
            </a:custGeom>
            <a:solidFill>
              <a:srgbClr val="8E4F4F"/>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09" name="Google Shape;678;p54">
              <a:extLst>
                <a:ext uri="{FF2B5EF4-FFF2-40B4-BE49-F238E27FC236}">
                  <a16:creationId xmlns:a16="http://schemas.microsoft.com/office/drawing/2014/main" id="{0CED78E8-E109-81F4-2652-E733C1B3E8E7}"/>
                </a:ext>
              </a:extLst>
            </p:cNvPr>
            <p:cNvSpPr/>
            <p:nvPr/>
          </p:nvSpPr>
          <p:spPr>
            <a:xfrm>
              <a:off x="31812625" y="12896725"/>
              <a:ext cx="52050" cy="31200"/>
            </a:xfrm>
            <a:custGeom>
              <a:avLst/>
              <a:gdLst/>
              <a:ahLst/>
              <a:cxnLst/>
              <a:rect l="l" t="t" r="r" b="b"/>
              <a:pathLst>
                <a:path w="2082" h="1248" extrusionOk="0">
                  <a:moveTo>
                    <a:pt x="743" y="0"/>
                  </a:moveTo>
                  <a:cubicBezTo>
                    <a:pt x="520" y="0"/>
                    <a:pt x="286" y="78"/>
                    <a:pt x="53" y="260"/>
                  </a:cubicBezTo>
                  <a:cubicBezTo>
                    <a:pt x="0" y="312"/>
                    <a:pt x="61" y="388"/>
                    <a:pt x="118" y="388"/>
                  </a:cubicBezTo>
                  <a:cubicBezTo>
                    <a:pt x="127" y="388"/>
                    <a:pt x="136" y="386"/>
                    <a:pt x="144" y="382"/>
                  </a:cubicBezTo>
                  <a:cubicBezTo>
                    <a:pt x="345" y="281"/>
                    <a:pt x="532" y="221"/>
                    <a:pt x="712" y="221"/>
                  </a:cubicBezTo>
                  <a:cubicBezTo>
                    <a:pt x="914" y="221"/>
                    <a:pt x="1106" y="296"/>
                    <a:pt x="1299" y="473"/>
                  </a:cubicBezTo>
                  <a:cubicBezTo>
                    <a:pt x="1542" y="686"/>
                    <a:pt x="1664" y="959"/>
                    <a:pt x="1876" y="1202"/>
                  </a:cubicBezTo>
                  <a:cubicBezTo>
                    <a:pt x="1901" y="1235"/>
                    <a:pt x="1927" y="1248"/>
                    <a:pt x="1952" y="1248"/>
                  </a:cubicBezTo>
                  <a:cubicBezTo>
                    <a:pt x="2021" y="1248"/>
                    <a:pt x="2081" y="1148"/>
                    <a:pt x="2059" y="1081"/>
                  </a:cubicBezTo>
                  <a:cubicBezTo>
                    <a:pt x="1798" y="494"/>
                    <a:pt x="1304" y="0"/>
                    <a:pt x="743" y="0"/>
                  </a:cubicBezTo>
                  <a:close/>
                </a:path>
              </a:pathLst>
            </a:custGeom>
            <a:solidFill>
              <a:srgbClr val="8E4F4F"/>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10" name="Google Shape;679;p54">
              <a:extLst>
                <a:ext uri="{FF2B5EF4-FFF2-40B4-BE49-F238E27FC236}">
                  <a16:creationId xmlns:a16="http://schemas.microsoft.com/office/drawing/2014/main" id="{680028D0-4875-963C-1D60-73AF2D0CB09A}"/>
                </a:ext>
              </a:extLst>
            </p:cNvPr>
            <p:cNvSpPr/>
            <p:nvPr/>
          </p:nvSpPr>
          <p:spPr>
            <a:xfrm>
              <a:off x="32532800" y="12869450"/>
              <a:ext cx="144400" cy="91875"/>
            </a:xfrm>
            <a:custGeom>
              <a:avLst/>
              <a:gdLst/>
              <a:ahLst/>
              <a:cxnLst/>
              <a:rect l="l" t="t" r="r" b="b"/>
              <a:pathLst>
                <a:path w="5776" h="3675" extrusionOk="0">
                  <a:moveTo>
                    <a:pt x="2603" y="1"/>
                  </a:moveTo>
                  <a:cubicBezTo>
                    <a:pt x="1701" y="1"/>
                    <a:pt x="802" y="217"/>
                    <a:pt x="0" y="652"/>
                  </a:cubicBezTo>
                  <a:lnTo>
                    <a:pt x="0" y="3205"/>
                  </a:lnTo>
                  <a:cubicBezTo>
                    <a:pt x="896" y="3534"/>
                    <a:pt x="1685" y="3675"/>
                    <a:pt x="2370" y="3675"/>
                  </a:cubicBezTo>
                  <a:cubicBezTo>
                    <a:pt x="4474" y="3675"/>
                    <a:pt x="5592" y="2339"/>
                    <a:pt x="5775" y="986"/>
                  </a:cubicBezTo>
                  <a:cubicBezTo>
                    <a:pt x="4834" y="331"/>
                    <a:pt x="3717" y="1"/>
                    <a:pt x="2603" y="1"/>
                  </a:cubicBezTo>
                  <a:close/>
                </a:path>
              </a:pathLst>
            </a:custGeom>
            <a:solidFill>
              <a:srgbClr val="F9C1B9"/>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11" name="Google Shape;680;p54">
              <a:extLst>
                <a:ext uri="{FF2B5EF4-FFF2-40B4-BE49-F238E27FC236}">
                  <a16:creationId xmlns:a16="http://schemas.microsoft.com/office/drawing/2014/main" id="{ECBBE40C-A3E9-B588-3C0B-0F65AD246822}"/>
                </a:ext>
              </a:extLst>
            </p:cNvPr>
            <p:cNvSpPr/>
            <p:nvPr/>
          </p:nvSpPr>
          <p:spPr>
            <a:xfrm>
              <a:off x="32532800" y="12817250"/>
              <a:ext cx="148200" cy="76875"/>
            </a:xfrm>
            <a:custGeom>
              <a:avLst/>
              <a:gdLst/>
              <a:ahLst/>
              <a:cxnLst/>
              <a:rect l="l" t="t" r="r" b="b"/>
              <a:pathLst>
                <a:path w="5928" h="3075" extrusionOk="0">
                  <a:moveTo>
                    <a:pt x="2854" y="1"/>
                  </a:moveTo>
                  <a:cubicBezTo>
                    <a:pt x="1253" y="1"/>
                    <a:pt x="0" y="977"/>
                    <a:pt x="0" y="977"/>
                  </a:cubicBezTo>
                  <a:lnTo>
                    <a:pt x="0" y="2740"/>
                  </a:lnTo>
                  <a:cubicBezTo>
                    <a:pt x="802" y="2305"/>
                    <a:pt x="1701" y="2089"/>
                    <a:pt x="2603" y="2089"/>
                  </a:cubicBezTo>
                  <a:cubicBezTo>
                    <a:pt x="3717" y="2089"/>
                    <a:pt x="4834" y="2419"/>
                    <a:pt x="5775" y="3074"/>
                  </a:cubicBezTo>
                  <a:cubicBezTo>
                    <a:pt x="5927" y="2041"/>
                    <a:pt x="5562" y="1007"/>
                    <a:pt x="4711" y="491"/>
                  </a:cubicBezTo>
                  <a:cubicBezTo>
                    <a:pt x="4075" y="132"/>
                    <a:pt x="3441" y="1"/>
                    <a:pt x="2854" y="1"/>
                  </a:cubicBezTo>
                  <a:close/>
                </a:path>
              </a:pathLst>
            </a:custGeom>
            <a:solidFill>
              <a:srgbClr val="ED9996"/>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12" name="Google Shape;681;p54">
              <a:extLst>
                <a:ext uri="{FF2B5EF4-FFF2-40B4-BE49-F238E27FC236}">
                  <a16:creationId xmlns:a16="http://schemas.microsoft.com/office/drawing/2014/main" id="{527E1C83-3E34-A9FE-839F-CB08EC23ECC7}"/>
                </a:ext>
              </a:extLst>
            </p:cNvPr>
            <p:cNvSpPr/>
            <p:nvPr/>
          </p:nvSpPr>
          <p:spPr>
            <a:xfrm>
              <a:off x="32544175" y="12873200"/>
              <a:ext cx="90450" cy="76400"/>
            </a:xfrm>
            <a:custGeom>
              <a:avLst/>
              <a:gdLst/>
              <a:ahLst/>
              <a:cxnLst/>
              <a:rect l="l" t="t" r="r" b="b"/>
              <a:pathLst>
                <a:path w="3618" h="3056" extrusionOk="0">
                  <a:moveTo>
                    <a:pt x="2095" y="0"/>
                  </a:moveTo>
                  <a:cubicBezTo>
                    <a:pt x="1553" y="0"/>
                    <a:pt x="1031" y="126"/>
                    <a:pt x="639" y="502"/>
                  </a:cubicBezTo>
                  <a:cubicBezTo>
                    <a:pt x="31" y="1140"/>
                    <a:pt x="1" y="2143"/>
                    <a:pt x="31" y="2964"/>
                  </a:cubicBezTo>
                  <a:cubicBezTo>
                    <a:pt x="31" y="3025"/>
                    <a:pt x="85" y="3055"/>
                    <a:pt x="138" y="3055"/>
                  </a:cubicBezTo>
                  <a:cubicBezTo>
                    <a:pt x="191" y="3055"/>
                    <a:pt x="244" y="3025"/>
                    <a:pt x="244" y="2964"/>
                  </a:cubicBezTo>
                  <a:cubicBezTo>
                    <a:pt x="275" y="2234"/>
                    <a:pt x="214" y="1414"/>
                    <a:pt x="639" y="806"/>
                  </a:cubicBezTo>
                  <a:cubicBezTo>
                    <a:pt x="984" y="304"/>
                    <a:pt x="1500" y="182"/>
                    <a:pt x="2047" y="182"/>
                  </a:cubicBezTo>
                  <a:cubicBezTo>
                    <a:pt x="2560" y="182"/>
                    <a:pt x="3101" y="289"/>
                    <a:pt x="3557" y="289"/>
                  </a:cubicBezTo>
                  <a:cubicBezTo>
                    <a:pt x="3588" y="289"/>
                    <a:pt x="3618" y="228"/>
                    <a:pt x="3588" y="228"/>
                  </a:cubicBezTo>
                  <a:cubicBezTo>
                    <a:pt x="3131" y="111"/>
                    <a:pt x="2604" y="0"/>
                    <a:pt x="2095" y="0"/>
                  </a:cubicBezTo>
                  <a:close/>
                </a:path>
              </a:pathLst>
            </a:custGeom>
            <a:solidFill>
              <a:srgbClr val="8E4F4F"/>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13" name="Google Shape;682;p54">
              <a:extLst>
                <a:ext uri="{FF2B5EF4-FFF2-40B4-BE49-F238E27FC236}">
                  <a16:creationId xmlns:a16="http://schemas.microsoft.com/office/drawing/2014/main" id="{4DD0BF53-A69D-3384-987E-B2DBA97ABE92}"/>
                </a:ext>
              </a:extLst>
            </p:cNvPr>
            <p:cNvSpPr/>
            <p:nvPr/>
          </p:nvSpPr>
          <p:spPr>
            <a:xfrm>
              <a:off x="32544400" y="12894575"/>
              <a:ext cx="51950" cy="31825"/>
            </a:xfrm>
            <a:custGeom>
              <a:avLst/>
              <a:gdLst/>
              <a:ahLst/>
              <a:cxnLst/>
              <a:rect l="l" t="t" r="r" b="b"/>
              <a:pathLst>
                <a:path w="2078" h="1273" extrusionOk="0">
                  <a:moveTo>
                    <a:pt x="1353" y="1"/>
                  </a:moveTo>
                  <a:cubicBezTo>
                    <a:pt x="786" y="1"/>
                    <a:pt x="286" y="514"/>
                    <a:pt x="22" y="1106"/>
                  </a:cubicBezTo>
                  <a:cubicBezTo>
                    <a:pt x="0" y="1173"/>
                    <a:pt x="60" y="1273"/>
                    <a:pt x="129" y="1273"/>
                  </a:cubicBezTo>
                  <a:cubicBezTo>
                    <a:pt x="154" y="1273"/>
                    <a:pt x="181" y="1260"/>
                    <a:pt x="205" y="1227"/>
                  </a:cubicBezTo>
                  <a:cubicBezTo>
                    <a:pt x="418" y="984"/>
                    <a:pt x="539" y="711"/>
                    <a:pt x="782" y="498"/>
                  </a:cubicBezTo>
                  <a:cubicBezTo>
                    <a:pt x="981" y="316"/>
                    <a:pt x="1180" y="242"/>
                    <a:pt x="1383" y="242"/>
                  </a:cubicBezTo>
                  <a:cubicBezTo>
                    <a:pt x="1554" y="242"/>
                    <a:pt x="1727" y="293"/>
                    <a:pt x="1907" y="376"/>
                  </a:cubicBezTo>
                  <a:cubicBezTo>
                    <a:pt x="1924" y="388"/>
                    <a:pt x="1942" y="393"/>
                    <a:pt x="1958" y="393"/>
                  </a:cubicBezTo>
                  <a:cubicBezTo>
                    <a:pt x="2027" y="393"/>
                    <a:pt x="2078" y="304"/>
                    <a:pt x="2028" y="255"/>
                  </a:cubicBezTo>
                  <a:cubicBezTo>
                    <a:pt x="1800" y="77"/>
                    <a:pt x="1571" y="1"/>
                    <a:pt x="1353" y="1"/>
                  </a:cubicBezTo>
                  <a:close/>
                </a:path>
              </a:pathLst>
            </a:custGeom>
            <a:solidFill>
              <a:srgbClr val="8E4F4F"/>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14" name="Google Shape;683;p54">
              <a:extLst>
                <a:ext uri="{FF2B5EF4-FFF2-40B4-BE49-F238E27FC236}">
                  <a16:creationId xmlns:a16="http://schemas.microsoft.com/office/drawing/2014/main" id="{F29C0CEE-BE80-0AD9-B1CB-116C5C61D668}"/>
                </a:ext>
              </a:extLst>
            </p:cNvPr>
            <p:cNvSpPr/>
            <p:nvPr/>
          </p:nvSpPr>
          <p:spPr>
            <a:xfrm>
              <a:off x="32136875" y="13195000"/>
              <a:ext cx="168725" cy="79250"/>
            </a:xfrm>
            <a:custGeom>
              <a:avLst/>
              <a:gdLst/>
              <a:ahLst/>
              <a:cxnLst/>
              <a:rect l="l" t="t" r="r" b="b"/>
              <a:pathLst>
                <a:path w="6749" h="3170" extrusionOk="0">
                  <a:moveTo>
                    <a:pt x="6749" y="1"/>
                  </a:moveTo>
                  <a:lnTo>
                    <a:pt x="6749" y="1"/>
                  </a:lnTo>
                  <a:cubicBezTo>
                    <a:pt x="4530" y="153"/>
                    <a:pt x="2372" y="548"/>
                    <a:pt x="244" y="1247"/>
                  </a:cubicBezTo>
                  <a:cubicBezTo>
                    <a:pt x="183" y="1490"/>
                    <a:pt x="92" y="1733"/>
                    <a:pt x="1" y="1916"/>
                  </a:cubicBezTo>
                  <a:cubicBezTo>
                    <a:pt x="1" y="1916"/>
                    <a:pt x="1069" y="3170"/>
                    <a:pt x="3360" y="3170"/>
                  </a:cubicBezTo>
                  <a:cubicBezTo>
                    <a:pt x="4279" y="3170"/>
                    <a:pt x="5395" y="2968"/>
                    <a:pt x="6718" y="2402"/>
                  </a:cubicBezTo>
                  <a:cubicBezTo>
                    <a:pt x="6718" y="2402"/>
                    <a:pt x="6627" y="1308"/>
                    <a:pt x="6749" y="1"/>
                  </a:cubicBezTo>
                  <a:close/>
                </a:path>
              </a:pathLst>
            </a:custGeom>
            <a:solidFill>
              <a:srgbClr val="F9C1B9"/>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15" name="Google Shape;684;p54">
              <a:extLst>
                <a:ext uri="{FF2B5EF4-FFF2-40B4-BE49-F238E27FC236}">
                  <a16:creationId xmlns:a16="http://schemas.microsoft.com/office/drawing/2014/main" id="{30CAE21D-6373-9AE0-3B10-8EE65350DC1A}"/>
                </a:ext>
              </a:extLst>
            </p:cNvPr>
            <p:cNvSpPr/>
            <p:nvPr/>
          </p:nvSpPr>
          <p:spPr>
            <a:xfrm>
              <a:off x="32136125" y="13131175"/>
              <a:ext cx="181625" cy="95025"/>
            </a:xfrm>
            <a:custGeom>
              <a:avLst/>
              <a:gdLst/>
              <a:ahLst/>
              <a:cxnLst/>
              <a:rect l="l" t="t" r="r" b="b"/>
              <a:pathLst>
                <a:path w="7265" h="3801" extrusionOk="0">
                  <a:moveTo>
                    <a:pt x="7265" y="1"/>
                  </a:moveTo>
                  <a:lnTo>
                    <a:pt x="0" y="639"/>
                  </a:lnTo>
                  <a:cubicBezTo>
                    <a:pt x="0" y="639"/>
                    <a:pt x="578" y="2432"/>
                    <a:pt x="274" y="3800"/>
                  </a:cubicBezTo>
                  <a:cubicBezTo>
                    <a:pt x="2402" y="3101"/>
                    <a:pt x="4560" y="2706"/>
                    <a:pt x="6779" y="2554"/>
                  </a:cubicBezTo>
                  <a:cubicBezTo>
                    <a:pt x="6840" y="1733"/>
                    <a:pt x="6991" y="791"/>
                    <a:pt x="7265" y="1"/>
                  </a:cubicBezTo>
                  <a:close/>
                </a:path>
              </a:pathLst>
            </a:custGeom>
            <a:solidFill>
              <a:srgbClr val="ED9996"/>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16" name="Google Shape;685;p54">
              <a:extLst>
                <a:ext uri="{FF2B5EF4-FFF2-40B4-BE49-F238E27FC236}">
                  <a16:creationId xmlns:a16="http://schemas.microsoft.com/office/drawing/2014/main" id="{DB0176C4-1C5E-BB38-50DA-A8B00FD21AD3}"/>
                </a:ext>
              </a:extLst>
            </p:cNvPr>
            <p:cNvSpPr/>
            <p:nvPr/>
          </p:nvSpPr>
          <p:spPr>
            <a:xfrm>
              <a:off x="31859725" y="12488175"/>
              <a:ext cx="701950" cy="660750"/>
            </a:xfrm>
            <a:custGeom>
              <a:avLst/>
              <a:gdLst/>
              <a:ahLst/>
              <a:cxnLst/>
              <a:rect l="l" t="t" r="r" b="b"/>
              <a:pathLst>
                <a:path w="28078" h="26430" extrusionOk="0">
                  <a:moveTo>
                    <a:pt x="10605" y="0"/>
                  </a:moveTo>
                  <a:cubicBezTo>
                    <a:pt x="5093" y="0"/>
                    <a:pt x="1" y="2804"/>
                    <a:pt x="266" y="13319"/>
                  </a:cubicBezTo>
                  <a:cubicBezTo>
                    <a:pt x="266" y="13319"/>
                    <a:pt x="144" y="18243"/>
                    <a:pt x="1330" y="20705"/>
                  </a:cubicBezTo>
                  <a:cubicBezTo>
                    <a:pt x="2546" y="23137"/>
                    <a:pt x="6528" y="25873"/>
                    <a:pt x="11847" y="26359"/>
                  </a:cubicBezTo>
                  <a:cubicBezTo>
                    <a:pt x="12395" y="26406"/>
                    <a:pt x="12962" y="26429"/>
                    <a:pt x="13539" y="26429"/>
                  </a:cubicBezTo>
                  <a:cubicBezTo>
                    <a:pt x="18567" y="26429"/>
                    <a:pt x="24411" y="24654"/>
                    <a:pt x="25829" y="21192"/>
                  </a:cubicBezTo>
                  <a:cubicBezTo>
                    <a:pt x="27440" y="17362"/>
                    <a:pt x="28078" y="14687"/>
                    <a:pt x="27561" y="10766"/>
                  </a:cubicBezTo>
                  <a:cubicBezTo>
                    <a:pt x="27075" y="6845"/>
                    <a:pt x="26862" y="5112"/>
                    <a:pt x="23215" y="3380"/>
                  </a:cubicBezTo>
                  <a:cubicBezTo>
                    <a:pt x="21439" y="2522"/>
                    <a:pt x="15833" y="0"/>
                    <a:pt x="10605" y="0"/>
                  </a:cubicBezTo>
                  <a:close/>
                </a:path>
              </a:pathLst>
            </a:custGeom>
            <a:solidFill>
              <a:srgbClr val="F9C1B9"/>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17" name="Google Shape;686;p54">
              <a:extLst>
                <a:ext uri="{FF2B5EF4-FFF2-40B4-BE49-F238E27FC236}">
                  <a16:creationId xmlns:a16="http://schemas.microsoft.com/office/drawing/2014/main" id="{DCFDF84A-D25B-8563-4FFF-636054A13960}"/>
                </a:ext>
              </a:extLst>
            </p:cNvPr>
            <p:cNvSpPr/>
            <p:nvPr/>
          </p:nvSpPr>
          <p:spPr>
            <a:xfrm>
              <a:off x="32021375" y="12842425"/>
              <a:ext cx="39550" cy="47125"/>
            </a:xfrm>
            <a:custGeom>
              <a:avLst/>
              <a:gdLst/>
              <a:ahLst/>
              <a:cxnLst/>
              <a:rect l="l" t="t" r="r" b="b"/>
              <a:pathLst>
                <a:path w="1582" h="1885" extrusionOk="0">
                  <a:moveTo>
                    <a:pt x="791" y="0"/>
                  </a:moveTo>
                  <a:cubicBezTo>
                    <a:pt x="365" y="0"/>
                    <a:pt x="1" y="426"/>
                    <a:pt x="1" y="943"/>
                  </a:cubicBezTo>
                  <a:cubicBezTo>
                    <a:pt x="1" y="1459"/>
                    <a:pt x="365" y="1885"/>
                    <a:pt x="791" y="1885"/>
                  </a:cubicBezTo>
                  <a:cubicBezTo>
                    <a:pt x="1217" y="1885"/>
                    <a:pt x="1581" y="1459"/>
                    <a:pt x="1581" y="943"/>
                  </a:cubicBezTo>
                  <a:cubicBezTo>
                    <a:pt x="1581" y="426"/>
                    <a:pt x="1217" y="0"/>
                    <a:pt x="791" y="0"/>
                  </a:cubicBezTo>
                  <a:close/>
                </a:path>
              </a:pathLst>
            </a:custGeom>
            <a:solidFill>
              <a:srgbClr val="111111"/>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18" name="Google Shape;687;p54">
              <a:extLst>
                <a:ext uri="{FF2B5EF4-FFF2-40B4-BE49-F238E27FC236}">
                  <a16:creationId xmlns:a16="http://schemas.microsoft.com/office/drawing/2014/main" id="{C8574336-58C3-FE29-E389-706BD23D21F9}"/>
                </a:ext>
              </a:extLst>
            </p:cNvPr>
            <p:cNvSpPr/>
            <p:nvPr/>
          </p:nvSpPr>
          <p:spPr>
            <a:xfrm>
              <a:off x="32344325" y="12841650"/>
              <a:ext cx="39550" cy="47150"/>
            </a:xfrm>
            <a:custGeom>
              <a:avLst/>
              <a:gdLst/>
              <a:ahLst/>
              <a:cxnLst/>
              <a:rect l="l" t="t" r="r" b="b"/>
              <a:pathLst>
                <a:path w="1582" h="1886" extrusionOk="0">
                  <a:moveTo>
                    <a:pt x="791" y="1"/>
                  </a:moveTo>
                  <a:cubicBezTo>
                    <a:pt x="335" y="1"/>
                    <a:pt x="1" y="427"/>
                    <a:pt x="1" y="943"/>
                  </a:cubicBezTo>
                  <a:cubicBezTo>
                    <a:pt x="1" y="1460"/>
                    <a:pt x="366" y="1885"/>
                    <a:pt x="791" y="1885"/>
                  </a:cubicBezTo>
                  <a:cubicBezTo>
                    <a:pt x="1217" y="1885"/>
                    <a:pt x="1581" y="1460"/>
                    <a:pt x="1581" y="943"/>
                  </a:cubicBezTo>
                  <a:cubicBezTo>
                    <a:pt x="1581" y="427"/>
                    <a:pt x="1217" y="1"/>
                    <a:pt x="791" y="1"/>
                  </a:cubicBezTo>
                  <a:close/>
                </a:path>
              </a:pathLst>
            </a:custGeom>
            <a:solidFill>
              <a:srgbClr val="111111"/>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19" name="Google Shape;688;p54">
              <a:extLst>
                <a:ext uri="{FF2B5EF4-FFF2-40B4-BE49-F238E27FC236}">
                  <a16:creationId xmlns:a16="http://schemas.microsoft.com/office/drawing/2014/main" id="{EEE979EC-0E5B-9F87-D710-2C777EABCA44}"/>
                </a:ext>
              </a:extLst>
            </p:cNvPr>
            <p:cNvSpPr/>
            <p:nvPr/>
          </p:nvSpPr>
          <p:spPr>
            <a:xfrm>
              <a:off x="32180950" y="12819825"/>
              <a:ext cx="49425" cy="84425"/>
            </a:xfrm>
            <a:custGeom>
              <a:avLst/>
              <a:gdLst/>
              <a:ahLst/>
              <a:cxnLst/>
              <a:rect l="l" t="t" r="r" b="b"/>
              <a:pathLst>
                <a:path w="1977" h="3377" extrusionOk="0">
                  <a:moveTo>
                    <a:pt x="430" y="0"/>
                  </a:moveTo>
                  <a:cubicBezTo>
                    <a:pt x="411" y="0"/>
                    <a:pt x="396" y="8"/>
                    <a:pt x="396" y="23"/>
                  </a:cubicBezTo>
                  <a:cubicBezTo>
                    <a:pt x="274" y="448"/>
                    <a:pt x="214" y="935"/>
                    <a:pt x="122" y="1360"/>
                  </a:cubicBezTo>
                  <a:cubicBezTo>
                    <a:pt x="92" y="1634"/>
                    <a:pt x="1" y="1999"/>
                    <a:pt x="153" y="2272"/>
                  </a:cubicBezTo>
                  <a:cubicBezTo>
                    <a:pt x="244" y="2485"/>
                    <a:pt x="426" y="2607"/>
                    <a:pt x="670" y="2607"/>
                  </a:cubicBezTo>
                  <a:cubicBezTo>
                    <a:pt x="791" y="2607"/>
                    <a:pt x="882" y="2515"/>
                    <a:pt x="973" y="2455"/>
                  </a:cubicBezTo>
                  <a:cubicBezTo>
                    <a:pt x="1034" y="2424"/>
                    <a:pt x="1095" y="2363"/>
                    <a:pt x="1156" y="2333"/>
                  </a:cubicBezTo>
                  <a:cubicBezTo>
                    <a:pt x="1222" y="2285"/>
                    <a:pt x="1277" y="2262"/>
                    <a:pt x="1320" y="2262"/>
                  </a:cubicBezTo>
                  <a:cubicBezTo>
                    <a:pt x="1414" y="2262"/>
                    <a:pt x="1450" y="2377"/>
                    <a:pt x="1429" y="2607"/>
                  </a:cubicBezTo>
                  <a:cubicBezTo>
                    <a:pt x="1642" y="2880"/>
                    <a:pt x="1581" y="3032"/>
                    <a:pt x="1247" y="3123"/>
                  </a:cubicBezTo>
                  <a:cubicBezTo>
                    <a:pt x="1112" y="3177"/>
                    <a:pt x="1169" y="3376"/>
                    <a:pt x="1269" y="3376"/>
                  </a:cubicBezTo>
                  <a:cubicBezTo>
                    <a:pt x="1282" y="3376"/>
                    <a:pt x="1295" y="3373"/>
                    <a:pt x="1308" y="3366"/>
                  </a:cubicBezTo>
                  <a:cubicBezTo>
                    <a:pt x="1673" y="3245"/>
                    <a:pt x="1977" y="2941"/>
                    <a:pt x="1946" y="2546"/>
                  </a:cubicBezTo>
                  <a:cubicBezTo>
                    <a:pt x="1917" y="2259"/>
                    <a:pt x="1672" y="2026"/>
                    <a:pt x="1415" y="2026"/>
                  </a:cubicBezTo>
                  <a:cubicBezTo>
                    <a:pt x="1400" y="2026"/>
                    <a:pt x="1384" y="2027"/>
                    <a:pt x="1369" y="2029"/>
                  </a:cubicBezTo>
                  <a:cubicBezTo>
                    <a:pt x="1156" y="2029"/>
                    <a:pt x="1034" y="2181"/>
                    <a:pt x="882" y="2272"/>
                  </a:cubicBezTo>
                  <a:cubicBezTo>
                    <a:pt x="774" y="2316"/>
                    <a:pt x="684" y="2335"/>
                    <a:pt x="610" y="2335"/>
                  </a:cubicBezTo>
                  <a:cubicBezTo>
                    <a:pt x="164" y="2335"/>
                    <a:pt x="283" y="1643"/>
                    <a:pt x="335" y="1330"/>
                  </a:cubicBezTo>
                  <a:cubicBezTo>
                    <a:pt x="426" y="965"/>
                    <a:pt x="670" y="388"/>
                    <a:pt x="487" y="23"/>
                  </a:cubicBezTo>
                  <a:cubicBezTo>
                    <a:pt x="472" y="8"/>
                    <a:pt x="449" y="0"/>
                    <a:pt x="430" y="0"/>
                  </a:cubicBezTo>
                  <a:close/>
                </a:path>
              </a:pathLst>
            </a:custGeom>
            <a:solidFill>
              <a:srgbClr val="8E4F4F"/>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20" name="Google Shape;689;p54">
              <a:extLst>
                <a:ext uri="{FF2B5EF4-FFF2-40B4-BE49-F238E27FC236}">
                  <a16:creationId xmlns:a16="http://schemas.microsoft.com/office/drawing/2014/main" id="{E193E4E6-AA94-2772-9B92-FBF9630A79B1}"/>
                </a:ext>
              </a:extLst>
            </p:cNvPr>
            <p:cNvSpPr/>
            <p:nvPr/>
          </p:nvSpPr>
          <p:spPr>
            <a:xfrm>
              <a:off x="32156650" y="12947500"/>
              <a:ext cx="101850" cy="70475"/>
            </a:xfrm>
            <a:custGeom>
              <a:avLst/>
              <a:gdLst/>
              <a:ahLst/>
              <a:cxnLst/>
              <a:rect l="l" t="t" r="r" b="b"/>
              <a:pathLst>
                <a:path w="4074" h="2819" extrusionOk="0">
                  <a:moveTo>
                    <a:pt x="472" y="0"/>
                  </a:moveTo>
                  <a:cubicBezTo>
                    <a:pt x="336" y="0"/>
                    <a:pt x="208" y="76"/>
                    <a:pt x="122" y="296"/>
                  </a:cubicBezTo>
                  <a:cubicBezTo>
                    <a:pt x="61" y="509"/>
                    <a:pt x="0" y="782"/>
                    <a:pt x="31" y="1086"/>
                  </a:cubicBezTo>
                  <a:cubicBezTo>
                    <a:pt x="1064" y="1573"/>
                    <a:pt x="2219" y="2089"/>
                    <a:pt x="3222" y="2819"/>
                  </a:cubicBezTo>
                  <a:cubicBezTo>
                    <a:pt x="3921" y="2393"/>
                    <a:pt x="4073" y="1542"/>
                    <a:pt x="4073" y="1056"/>
                  </a:cubicBezTo>
                  <a:cubicBezTo>
                    <a:pt x="4073" y="614"/>
                    <a:pt x="3928" y="485"/>
                    <a:pt x="3787" y="485"/>
                  </a:cubicBezTo>
                  <a:cubicBezTo>
                    <a:pt x="3695" y="485"/>
                    <a:pt x="3604" y="540"/>
                    <a:pt x="3556" y="600"/>
                  </a:cubicBezTo>
                  <a:cubicBezTo>
                    <a:pt x="3232" y="998"/>
                    <a:pt x="2744" y="1231"/>
                    <a:pt x="2278" y="1231"/>
                  </a:cubicBezTo>
                  <a:cubicBezTo>
                    <a:pt x="1783" y="1231"/>
                    <a:pt x="1314" y="967"/>
                    <a:pt x="1094" y="357"/>
                  </a:cubicBezTo>
                  <a:cubicBezTo>
                    <a:pt x="1094" y="357"/>
                    <a:pt x="766" y="0"/>
                    <a:pt x="472" y="0"/>
                  </a:cubicBezTo>
                  <a:close/>
                </a:path>
              </a:pathLst>
            </a:custGeom>
            <a:solidFill>
              <a:srgbClr val="111111"/>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21" name="Google Shape;690;p54">
              <a:extLst>
                <a:ext uri="{FF2B5EF4-FFF2-40B4-BE49-F238E27FC236}">
                  <a16:creationId xmlns:a16="http://schemas.microsoft.com/office/drawing/2014/main" id="{FD7D8D63-D814-65BC-187C-976B40901C0A}"/>
                </a:ext>
              </a:extLst>
            </p:cNvPr>
            <p:cNvSpPr/>
            <p:nvPr/>
          </p:nvSpPr>
          <p:spPr>
            <a:xfrm>
              <a:off x="32156650" y="12974650"/>
              <a:ext cx="80550" cy="49350"/>
            </a:xfrm>
            <a:custGeom>
              <a:avLst/>
              <a:gdLst/>
              <a:ahLst/>
              <a:cxnLst/>
              <a:rect l="l" t="t" r="r" b="b"/>
              <a:pathLst>
                <a:path w="3222" h="1974" extrusionOk="0">
                  <a:moveTo>
                    <a:pt x="0" y="0"/>
                  </a:moveTo>
                  <a:lnTo>
                    <a:pt x="0" y="0"/>
                  </a:lnTo>
                  <a:cubicBezTo>
                    <a:pt x="31" y="730"/>
                    <a:pt x="335" y="1581"/>
                    <a:pt x="1459" y="1854"/>
                  </a:cubicBezTo>
                  <a:cubicBezTo>
                    <a:pt x="1765" y="1937"/>
                    <a:pt x="2040" y="1974"/>
                    <a:pt x="2284" y="1974"/>
                  </a:cubicBezTo>
                  <a:cubicBezTo>
                    <a:pt x="2670" y="1974"/>
                    <a:pt x="2980" y="1882"/>
                    <a:pt x="3222" y="1733"/>
                  </a:cubicBezTo>
                  <a:cubicBezTo>
                    <a:pt x="2219" y="1003"/>
                    <a:pt x="1064" y="487"/>
                    <a:pt x="0" y="0"/>
                  </a:cubicBezTo>
                  <a:close/>
                </a:path>
              </a:pathLst>
            </a:custGeom>
            <a:solidFill>
              <a:srgbClr val="F16790"/>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22" name="Google Shape;691;p54">
              <a:extLst>
                <a:ext uri="{FF2B5EF4-FFF2-40B4-BE49-F238E27FC236}">
                  <a16:creationId xmlns:a16="http://schemas.microsoft.com/office/drawing/2014/main" id="{3A9FE825-781E-E291-6BFC-CF7BDC56636C}"/>
                </a:ext>
              </a:extLst>
            </p:cNvPr>
            <p:cNvSpPr/>
            <p:nvPr/>
          </p:nvSpPr>
          <p:spPr>
            <a:xfrm>
              <a:off x="31960050" y="12729875"/>
              <a:ext cx="65900" cy="46325"/>
            </a:xfrm>
            <a:custGeom>
              <a:avLst/>
              <a:gdLst/>
              <a:ahLst/>
              <a:cxnLst/>
              <a:rect l="l" t="t" r="r" b="b"/>
              <a:pathLst>
                <a:path w="2636" h="1853" extrusionOk="0">
                  <a:moveTo>
                    <a:pt x="2390" y="1"/>
                  </a:moveTo>
                  <a:cubicBezTo>
                    <a:pt x="1455" y="1"/>
                    <a:pt x="198" y="855"/>
                    <a:pt x="22" y="1767"/>
                  </a:cubicBezTo>
                  <a:cubicBezTo>
                    <a:pt x="1" y="1810"/>
                    <a:pt x="40" y="1853"/>
                    <a:pt x="75" y="1853"/>
                  </a:cubicBezTo>
                  <a:cubicBezTo>
                    <a:pt x="90" y="1853"/>
                    <a:pt x="104" y="1845"/>
                    <a:pt x="113" y="1828"/>
                  </a:cubicBezTo>
                  <a:cubicBezTo>
                    <a:pt x="752" y="946"/>
                    <a:pt x="1451" y="429"/>
                    <a:pt x="2515" y="217"/>
                  </a:cubicBezTo>
                  <a:cubicBezTo>
                    <a:pt x="2636" y="186"/>
                    <a:pt x="2606" y="4"/>
                    <a:pt x="2484" y="4"/>
                  </a:cubicBezTo>
                  <a:cubicBezTo>
                    <a:pt x="2453" y="2"/>
                    <a:pt x="2422" y="1"/>
                    <a:pt x="2390" y="1"/>
                  </a:cubicBezTo>
                  <a:close/>
                </a:path>
              </a:pathLst>
            </a:custGeom>
            <a:solidFill>
              <a:srgbClr val="8E4F4F"/>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23" name="Google Shape;692;p54">
              <a:extLst>
                <a:ext uri="{FF2B5EF4-FFF2-40B4-BE49-F238E27FC236}">
                  <a16:creationId xmlns:a16="http://schemas.microsoft.com/office/drawing/2014/main" id="{F378E905-C4C3-70F9-0EFC-B26F246DFDE5}"/>
                </a:ext>
              </a:extLst>
            </p:cNvPr>
            <p:cNvSpPr/>
            <p:nvPr/>
          </p:nvSpPr>
          <p:spPr>
            <a:xfrm>
              <a:off x="32351175" y="12721350"/>
              <a:ext cx="71575" cy="31575"/>
            </a:xfrm>
            <a:custGeom>
              <a:avLst/>
              <a:gdLst/>
              <a:ahLst/>
              <a:cxnLst/>
              <a:rect l="l" t="t" r="r" b="b"/>
              <a:pathLst>
                <a:path w="2863" h="1263" extrusionOk="0">
                  <a:moveTo>
                    <a:pt x="497" y="1"/>
                  </a:moveTo>
                  <a:cubicBezTo>
                    <a:pt x="355" y="1"/>
                    <a:pt x="219" y="14"/>
                    <a:pt x="92" y="41"/>
                  </a:cubicBezTo>
                  <a:cubicBezTo>
                    <a:pt x="0" y="41"/>
                    <a:pt x="0" y="162"/>
                    <a:pt x="92" y="162"/>
                  </a:cubicBezTo>
                  <a:cubicBezTo>
                    <a:pt x="973" y="406"/>
                    <a:pt x="1855" y="527"/>
                    <a:pt x="2554" y="1226"/>
                  </a:cubicBezTo>
                  <a:cubicBezTo>
                    <a:pt x="2579" y="1252"/>
                    <a:pt x="2609" y="1263"/>
                    <a:pt x="2638" y="1263"/>
                  </a:cubicBezTo>
                  <a:cubicBezTo>
                    <a:pt x="2750" y="1263"/>
                    <a:pt x="2863" y="1110"/>
                    <a:pt x="2766" y="1014"/>
                  </a:cubicBezTo>
                  <a:cubicBezTo>
                    <a:pt x="2275" y="419"/>
                    <a:pt x="1301" y="1"/>
                    <a:pt x="497" y="1"/>
                  </a:cubicBezTo>
                  <a:close/>
                </a:path>
              </a:pathLst>
            </a:custGeom>
            <a:solidFill>
              <a:srgbClr val="8E4F4F"/>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24" name="Google Shape;693;p54">
              <a:extLst>
                <a:ext uri="{FF2B5EF4-FFF2-40B4-BE49-F238E27FC236}">
                  <a16:creationId xmlns:a16="http://schemas.microsoft.com/office/drawing/2014/main" id="{0B156494-18E0-ABCD-7569-AD8160419E1A}"/>
                </a:ext>
              </a:extLst>
            </p:cNvPr>
            <p:cNvSpPr/>
            <p:nvPr/>
          </p:nvSpPr>
          <p:spPr>
            <a:xfrm>
              <a:off x="31962100" y="12924500"/>
              <a:ext cx="130725" cy="122350"/>
            </a:xfrm>
            <a:custGeom>
              <a:avLst/>
              <a:gdLst/>
              <a:ahLst/>
              <a:cxnLst/>
              <a:rect l="l" t="t" r="r" b="b"/>
              <a:pathLst>
                <a:path w="5229" h="4894" extrusionOk="0">
                  <a:moveTo>
                    <a:pt x="2615" y="0"/>
                  </a:moveTo>
                  <a:cubicBezTo>
                    <a:pt x="1156" y="0"/>
                    <a:pt x="1" y="1094"/>
                    <a:pt x="1" y="2462"/>
                  </a:cubicBezTo>
                  <a:cubicBezTo>
                    <a:pt x="1" y="3800"/>
                    <a:pt x="1186" y="4894"/>
                    <a:pt x="2615" y="4894"/>
                  </a:cubicBezTo>
                  <a:cubicBezTo>
                    <a:pt x="4074" y="4894"/>
                    <a:pt x="5229" y="3800"/>
                    <a:pt x="5229" y="2432"/>
                  </a:cubicBezTo>
                  <a:cubicBezTo>
                    <a:pt x="5229" y="1094"/>
                    <a:pt x="4043" y="0"/>
                    <a:pt x="2615" y="0"/>
                  </a:cubicBezTo>
                  <a:close/>
                </a:path>
              </a:pathLst>
            </a:custGeom>
            <a:solidFill>
              <a:srgbClr val="ED9996"/>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25" name="Google Shape;694;p54">
              <a:extLst>
                <a:ext uri="{FF2B5EF4-FFF2-40B4-BE49-F238E27FC236}">
                  <a16:creationId xmlns:a16="http://schemas.microsoft.com/office/drawing/2014/main" id="{B1188A91-A675-D48B-5E07-07F162DF0004}"/>
                </a:ext>
              </a:extLst>
            </p:cNvPr>
            <p:cNvSpPr/>
            <p:nvPr/>
          </p:nvSpPr>
          <p:spPr>
            <a:xfrm>
              <a:off x="32318500" y="12923725"/>
              <a:ext cx="130725" cy="122375"/>
            </a:xfrm>
            <a:custGeom>
              <a:avLst/>
              <a:gdLst/>
              <a:ahLst/>
              <a:cxnLst/>
              <a:rect l="l" t="t" r="r" b="b"/>
              <a:pathLst>
                <a:path w="5229" h="4895" extrusionOk="0">
                  <a:moveTo>
                    <a:pt x="2614" y="1"/>
                  </a:moveTo>
                  <a:cubicBezTo>
                    <a:pt x="1155" y="1"/>
                    <a:pt x="0" y="1095"/>
                    <a:pt x="0" y="2463"/>
                  </a:cubicBezTo>
                  <a:cubicBezTo>
                    <a:pt x="0" y="3800"/>
                    <a:pt x="1186" y="4894"/>
                    <a:pt x="2614" y="4894"/>
                  </a:cubicBezTo>
                  <a:cubicBezTo>
                    <a:pt x="4073" y="4894"/>
                    <a:pt x="5228" y="3800"/>
                    <a:pt x="5228" y="2432"/>
                  </a:cubicBezTo>
                  <a:cubicBezTo>
                    <a:pt x="5228" y="1095"/>
                    <a:pt x="4043" y="1"/>
                    <a:pt x="2614" y="1"/>
                  </a:cubicBezTo>
                  <a:close/>
                </a:path>
              </a:pathLst>
            </a:custGeom>
            <a:solidFill>
              <a:srgbClr val="ED9996"/>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26" name="Google Shape;695;p54">
              <a:extLst>
                <a:ext uri="{FF2B5EF4-FFF2-40B4-BE49-F238E27FC236}">
                  <a16:creationId xmlns:a16="http://schemas.microsoft.com/office/drawing/2014/main" id="{45C4E886-98B2-4E94-E972-504C55AF453E}"/>
                </a:ext>
              </a:extLst>
            </p:cNvPr>
            <p:cNvSpPr/>
            <p:nvPr/>
          </p:nvSpPr>
          <p:spPr>
            <a:xfrm>
              <a:off x="31822300" y="12524800"/>
              <a:ext cx="810050" cy="318400"/>
            </a:xfrm>
            <a:custGeom>
              <a:avLst/>
              <a:gdLst/>
              <a:ahLst/>
              <a:cxnLst/>
              <a:rect l="l" t="t" r="r" b="b"/>
              <a:pathLst>
                <a:path w="32402" h="12736" extrusionOk="0">
                  <a:moveTo>
                    <a:pt x="23374" y="0"/>
                  </a:moveTo>
                  <a:cubicBezTo>
                    <a:pt x="23374" y="1876"/>
                    <a:pt x="22405" y="4367"/>
                    <a:pt x="20738" y="4367"/>
                  </a:cubicBezTo>
                  <a:cubicBezTo>
                    <a:pt x="20515" y="4367"/>
                    <a:pt x="20279" y="4322"/>
                    <a:pt x="20031" y="4225"/>
                  </a:cubicBezTo>
                  <a:cubicBezTo>
                    <a:pt x="18754" y="3374"/>
                    <a:pt x="17903" y="1702"/>
                    <a:pt x="16657" y="456"/>
                  </a:cubicBezTo>
                  <a:cubicBezTo>
                    <a:pt x="16165" y="3597"/>
                    <a:pt x="14558" y="4653"/>
                    <a:pt x="12560" y="4653"/>
                  </a:cubicBezTo>
                  <a:cubicBezTo>
                    <a:pt x="9493" y="4653"/>
                    <a:pt x="5505" y="2164"/>
                    <a:pt x="3222" y="912"/>
                  </a:cubicBezTo>
                  <a:cubicBezTo>
                    <a:pt x="1824" y="4407"/>
                    <a:pt x="1885" y="8480"/>
                    <a:pt x="0" y="11915"/>
                  </a:cubicBezTo>
                  <a:cubicBezTo>
                    <a:pt x="1246" y="12158"/>
                    <a:pt x="2158" y="12736"/>
                    <a:pt x="2158" y="12736"/>
                  </a:cubicBezTo>
                  <a:cubicBezTo>
                    <a:pt x="4985" y="12189"/>
                    <a:pt x="4468" y="2494"/>
                    <a:pt x="4468" y="2492"/>
                  </a:cubicBezTo>
                  <a:lnTo>
                    <a:pt x="4468" y="2492"/>
                  </a:lnTo>
                  <a:cubicBezTo>
                    <a:pt x="4469" y="2493"/>
                    <a:pt x="10639" y="6535"/>
                    <a:pt x="13800" y="6809"/>
                  </a:cubicBezTo>
                  <a:cubicBezTo>
                    <a:pt x="13933" y="6820"/>
                    <a:pt x="14062" y="6826"/>
                    <a:pt x="14186" y="6826"/>
                  </a:cubicBezTo>
                  <a:cubicBezTo>
                    <a:pt x="16971" y="6826"/>
                    <a:pt x="17417" y="4012"/>
                    <a:pt x="17417" y="4012"/>
                  </a:cubicBezTo>
                  <a:cubicBezTo>
                    <a:pt x="17417" y="4012"/>
                    <a:pt x="18693" y="6110"/>
                    <a:pt x="21003" y="6322"/>
                  </a:cubicBezTo>
                  <a:cubicBezTo>
                    <a:pt x="21085" y="6329"/>
                    <a:pt x="21163" y="6332"/>
                    <a:pt x="21239" y="6332"/>
                  </a:cubicBezTo>
                  <a:cubicBezTo>
                    <a:pt x="23303" y="6332"/>
                    <a:pt x="23162" y="4013"/>
                    <a:pt x="23162" y="4012"/>
                  </a:cubicBezTo>
                  <a:lnTo>
                    <a:pt x="23162" y="4012"/>
                  </a:lnTo>
                  <a:cubicBezTo>
                    <a:pt x="24410" y="5582"/>
                    <a:pt x="25361" y="6021"/>
                    <a:pt x="26035" y="6021"/>
                  </a:cubicBezTo>
                  <a:cubicBezTo>
                    <a:pt x="26888" y="6021"/>
                    <a:pt x="27295" y="5319"/>
                    <a:pt x="27295" y="5319"/>
                  </a:cubicBezTo>
                  <a:cubicBezTo>
                    <a:pt x="27295" y="5319"/>
                    <a:pt x="27326" y="11824"/>
                    <a:pt x="29545" y="12067"/>
                  </a:cubicBezTo>
                  <a:cubicBezTo>
                    <a:pt x="29657" y="12080"/>
                    <a:pt x="29763" y="12085"/>
                    <a:pt x="29865" y="12085"/>
                  </a:cubicBezTo>
                  <a:cubicBezTo>
                    <a:pt x="31736" y="12085"/>
                    <a:pt x="31764" y="10061"/>
                    <a:pt x="31764" y="10061"/>
                  </a:cubicBezTo>
                  <a:cubicBezTo>
                    <a:pt x="31897" y="10111"/>
                    <a:pt x="32022" y="10134"/>
                    <a:pt x="32138" y="10134"/>
                  </a:cubicBezTo>
                  <a:cubicBezTo>
                    <a:pt x="32232" y="10134"/>
                    <a:pt x="32320" y="10119"/>
                    <a:pt x="32402" y="10091"/>
                  </a:cubicBezTo>
                  <a:cubicBezTo>
                    <a:pt x="30365" y="8541"/>
                    <a:pt x="29636" y="5137"/>
                    <a:pt x="29241" y="2097"/>
                  </a:cubicBezTo>
                  <a:cubicBezTo>
                    <a:pt x="28857" y="3078"/>
                    <a:pt x="28194" y="3421"/>
                    <a:pt x="27467" y="3421"/>
                  </a:cubicBezTo>
                  <a:cubicBezTo>
                    <a:pt x="26638" y="3421"/>
                    <a:pt x="25726" y="2976"/>
                    <a:pt x="25046" y="2523"/>
                  </a:cubicBezTo>
                  <a:cubicBezTo>
                    <a:pt x="24621" y="1702"/>
                    <a:pt x="23374" y="1277"/>
                    <a:pt x="23374" y="0"/>
                  </a:cubicBezTo>
                  <a:close/>
                </a:path>
              </a:pathLst>
            </a:custGeom>
            <a:solidFill>
              <a:srgbClr val="582938"/>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27" name="Google Shape;696;p54">
              <a:extLst>
                <a:ext uri="{FF2B5EF4-FFF2-40B4-BE49-F238E27FC236}">
                  <a16:creationId xmlns:a16="http://schemas.microsoft.com/office/drawing/2014/main" id="{2FF87C36-183D-84D0-D635-D0D03A25F531}"/>
                </a:ext>
              </a:extLst>
            </p:cNvPr>
            <p:cNvSpPr/>
            <p:nvPr/>
          </p:nvSpPr>
          <p:spPr>
            <a:xfrm>
              <a:off x="31735650" y="12376475"/>
              <a:ext cx="972700" cy="446225"/>
            </a:xfrm>
            <a:custGeom>
              <a:avLst/>
              <a:gdLst/>
              <a:ahLst/>
              <a:cxnLst/>
              <a:rect l="l" t="t" r="r" b="b"/>
              <a:pathLst>
                <a:path w="38908" h="17849" extrusionOk="0">
                  <a:moveTo>
                    <a:pt x="18940" y="1"/>
                  </a:moveTo>
                  <a:cubicBezTo>
                    <a:pt x="13405" y="1"/>
                    <a:pt x="7387" y="4383"/>
                    <a:pt x="7387" y="4383"/>
                  </a:cubicBezTo>
                  <a:cubicBezTo>
                    <a:pt x="7387" y="4383"/>
                    <a:pt x="8360" y="887"/>
                    <a:pt x="6597" y="735"/>
                  </a:cubicBezTo>
                  <a:cubicBezTo>
                    <a:pt x="6572" y="734"/>
                    <a:pt x="6549" y="733"/>
                    <a:pt x="6525" y="733"/>
                  </a:cubicBezTo>
                  <a:cubicBezTo>
                    <a:pt x="4892" y="733"/>
                    <a:pt x="5867" y="4869"/>
                    <a:pt x="5867" y="4869"/>
                  </a:cubicBezTo>
                  <a:cubicBezTo>
                    <a:pt x="5867" y="4869"/>
                    <a:pt x="4621" y="2982"/>
                    <a:pt x="3559" y="2982"/>
                  </a:cubicBezTo>
                  <a:cubicBezTo>
                    <a:pt x="3234" y="2982"/>
                    <a:pt x="2925" y="3159"/>
                    <a:pt x="2676" y="3623"/>
                  </a:cubicBezTo>
                  <a:cubicBezTo>
                    <a:pt x="1642" y="5568"/>
                    <a:pt x="4986" y="7453"/>
                    <a:pt x="4986" y="7453"/>
                  </a:cubicBezTo>
                  <a:cubicBezTo>
                    <a:pt x="4606" y="7634"/>
                    <a:pt x="4361" y="7683"/>
                    <a:pt x="4175" y="7683"/>
                  </a:cubicBezTo>
                  <a:cubicBezTo>
                    <a:pt x="3957" y="7683"/>
                    <a:pt x="3821" y="7616"/>
                    <a:pt x="3643" y="7616"/>
                  </a:cubicBezTo>
                  <a:cubicBezTo>
                    <a:pt x="3438" y="7616"/>
                    <a:pt x="3178" y="7706"/>
                    <a:pt x="2676" y="8091"/>
                  </a:cubicBezTo>
                  <a:cubicBezTo>
                    <a:pt x="366" y="10280"/>
                    <a:pt x="2129" y="13502"/>
                    <a:pt x="2129" y="13502"/>
                  </a:cubicBezTo>
                  <a:cubicBezTo>
                    <a:pt x="1" y="15599"/>
                    <a:pt x="2129" y="17757"/>
                    <a:pt x="2129" y="17757"/>
                  </a:cubicBezTo>
                  <a:cubicBezTo>
                    <a:pt x="2250" y="17749"/>
                    <a:pt x="2370" y="17745"/>
                    <a:pt x="2488" y="17745"/>
                  </a:cubicBezTo>
                  <a:cubicBezTo>
                    <a:pt x="2841" y="17745"/>
                    <a:pt x="3177" y="17780"/>
                    <a:pt x="3496" y="17848"/>
                  </a:cubicBezTo>
                  <a:cubicBezTo>
                    <a:pt x="5351" y="14413"/>
                    <a:pt x="5290" y="10340"/>
                    <a:pt x="6688" y="6845"/>
                  </a:cubicBezTo>
                  <a:cubicBezTo>
                    <a:pt x="8971" y="8097"/>
                    <a:pt x="12959" y="10586"/>
                    <a:pt x="16026" y="10586"/>
                  </a:cubicBezTo>
                  <a:cubicBezTo>
                    <a:pt x="18024" y="10586"/>
                    <a:pt x="19631" y="9530"/>
                    <a:pt x="20123" y="6389"/>
                  </a:cubicBezTo>
                  <a:cubicBezTo>
                    <a:pt x="21369" y="7635"/>
                    <a:pt x="22220" y="9307"/>
                    <a:pt x="23497" y="10158"/>
                  </a:cubicBezTo>
                  <a:cubicBezTo>
                    <a:pt x="23745" y="10255"/>
                    <a:pt x="23981" y="10300"/>
                    <a:pt x="24205" y="10300"/>
                  </a:cubicBezTo>
                  <a:cubicBezTo>
                    <a:pt x="25872" y="10300"/>
                    <a:pt x="26840" y="7813"/>
                    <a:pt x="26840" y="5963"/>
                  </a:cubicBezTo>
                  <a:cubicBezTo>
                    <a:pt x="26840" y="7210"/>
                    <a:pt x="28087" y="7635"/>
                    <a:pt x="28512" y="8456"/>
                  </a:cubicBezTo>
                  <a:cubicBezTo>
                    <a:pt x="29192" y="8909"/>
                    <a:pt x="30104" y="9354"/>
                    <a:pt x="30933" y="9354"/>
                  </a:cubicBezTo>
                  <a:cubicBezTo>
                    <a:pt x="31660" y="9354"/>
                    <a:pt x="32323" y="9011"/>
                    <a:pt x="32707" y="8030"/>
                  </a:cubicBezTo>
                  <a:cubicBezTo>
                    <a:pt x="33102" y="11100"/>
                    <a:pt x="33831" y="14474"/>
                    <a:pt x="35868" y="16024"/>
                  </a:cubicBezTo>
                  <a:cubicBezTo>
                    <a:pt x="36537" y="15812"/>
                    <a:pt x="36993" y="15021"/>
                    <a:pt x="36993" y="15021"/>
                  </a:cubicBezTo>
                  <a:cubicBezTo>
                    <a:pt x="38907" y="11617"/>
                    <a:pt x="36354" y="10827"/>
                    <a:pt x="36354" y="10827"/>
                  </a:cubicBezTo>
                  <a:cubicBezTo>
                    <a:pt x="36552" y="7127"/>
                    <a:pt x="33549" y="6996"/>
                    <a:pt x="33122" y="6996"/>
                  </a:cubicBezTo>
                  <a:cubicBezTo>
                    <a:pt x="33089" y="6996"/>
                    <a:pt x="33071" y="6997"/>
                    <a:pt x="33071" y="6997"/>
                  </a:cubicBezTo>
                  <a:cubicBezTo>
                    <a:pt x="32289" y="3390"/>
                    <a:pt x="28846" y="2719"/>
                    <a:pt x="26392" y="2719"/>
                  </a:cubicBezTo>
                  <a:cubicBezTo>
                    <a:pt x="24938" y="2719"/>
                    <a:pt x="23831" y="2954"/>
                    <a:pt x="23831" y="2954"/>
                  </a:cubicBezTo>
                  <a:cubicBezTo>
                    <a:pt x="23831" y="2954"/>
                    <a:pt x="24865" y="219"/>
                    <a:pt x="19272" y="6"/>
                  </a:cubicBezTo>
                  <a:cubicBezTo>
                    <a:pt x="19162" y="2"/>
                    <a:pt x="19051" y="1"/>
                    <a:pt x="18940" y="1"/>
                  </a:cubicBezTo>
                  <a:close/>
                </a:path>
              </a:pathLst>
            </a:custGeom>
            <a:solidFill>
              <a:srgbClr val="663442"/>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28" name="Google Shape;697;p54">
              <a:extLst>
                <a:ext uri="{FF2B5EF4-FFF2-40B4-BE49-F238E27FC236}">
                  <a16:creationId xmlns:a16="http://schemas.microsoft.com/office/drawing/2014/main" id="{55593770-C61D-D7DD-B143-560472814EEC}"/>
                </a:ext>
              </a:extLst>
            </p:cNvPr>
            <p:cNvSpPr/>
            <p:nvPr/>
          </p:nvSpPr>
          <p:spPr>
            <a:xfrm>
              <a:off x="32018625" y="12420175"/>
              <a:ext cx="186675" cy="182475"/>
            </a:xfrm>
            <a:custGeom>
              <a:avLst/>
              <a:gdLst/>
              <a:ahLst/>
              <a:cxnLst/>
              <a:rect l="l" t="t" r="r" b="b"/>
              <a:pathLst>
                <a:path w="7467" h="7299" extrusionOk="0">
                  <a:moveTo>
                    <a:pt x="5432" y="1"/>
                  </a:moveTo>
                  <a:cubicBezTo>
                    <a:pt x="5321" y="1"/>
                    <a:pt x="5210" y="187"/>
                    <a:pt x="5339" y="264"/>
                  </a:cubicBezTo>
                  <a:cubicBezTo>
                    <a:pt x="6220" y="963"/>
                    <a:pt x="6615" y="2240"/>
                    <a:pt x="6767" y="3334"/>
                  </a:cubicBezTo>
                  <a:cubicBezTo>
                    <a:pt x="6906" y="4303"/>
                    <a:pt x="6591" y="5372"/>
                    <a:pt x="5523" y="5372"/>
                  </a:cubicBezTo>
                  <a:cubicBezTo>
                    <a:pt x="5419" y="5372"/>
                    <a:pt x="5306" y="5362"/>
                    <a:pt x="5187" y="5340"/>
                  </a:cubicBezTo>
                  <a:cubicBezTo>
                    <a:pt x="4427" y="5188"/>
                    <a:pt x="3697" y="4519"/>
                    <a:pt x="3302" y="3881"/>
                  </a:cubicBezTo>
                  <a:cubicBezTo>
                    <a:pt x="3273" y="3832"/>
                    <a:pt x="3233" y="3811"/>
                    <a:pt x="3196" y="3811"/>
                  </a:cubicBezTo>
                  <a:cubicBezTo>
                    <a:pt x="3118" y="3811"/>
                    <a:pt x="3048" y="3900"/>
                    <a:pt x="3089" y="4003"/>
                  </a:cubicBezTo>
                  <a:cubicBezTo>
                    <a:pt x="3333" y="4580"/>
                    <a:pt x="3697" y="5644"/>
                    <a:pt x="3424" y="6282"/>
                  </a:cubicBezTo>
                  <a:cubicBezTo>
                    <a:pt x="3273" y="6696"/>
                    <a:pt x="2901" y="6889"/>
                    <a:pt x="2495" y="6889"/>
                  </a:cubicBezTo>
                  <a:cubicBezTo>
                    <a:pt x="2246" y="6889"/>
                    <a:pt x="1984" y="6816"/>
                    <a:pt x="1752" y="6677"/>
                  </a:cubicBezTo>
                  <a:cubicBezTo>
                    <a:pt x="1023" y="6252"/>
                    <a:pt x="536" y="5492"/>
                    <a:pt x="202" y="4702"/>
                  </a:cubicBezTo>
                  <a:cubicBezTo>
                    <a:pt x="190" y="4655"/>
                    <a:pt x="157" y="4635"/>
                    <a:pt x="121" y="4635"/>
                  </a:cubicBezTo>
                  <a:cubicBezTo>
                    <a:pt x="63" y="4635"/>
                    <a:pt x="1" y="4687"/>
                    <a:pt x="20" y="4763"/>
                  </a:cubicBezTo>
                  <a:cubicBezTo>
                    <a:pt x="273" y="5598"/>
                    <a:pt x="1454" y="7298"/>
                    <a:pt x="2597" y="7298"/>
                  </a:cubicBezTo>
                  <a:cubicBezTo>
                    <a:pt x="2826" y="7298"/>
                    <a:pt x="3054" y="7230"/>
                    <a:pt x="3272" y="7073"/>
                  </a:cubicBezTo>
                  <a:cubicBezTo>
                    <a:pt x="3789" y="6708"/>
                    <a:pt x="3758" y="5918"/>
                    <a:pt x="3728" y="5340"/>
                  </a:cubicBezTo>
                  <a:cubicBezTo>
                    <a:pt x="3688" y="5122"/>
                    <a:pt x="3648" y="4891"/>
                    <a:pt x="3592" y="4672"/>
                  </a:cubicBezTo>
                  <a:lnTo>
                    <a:pt x="3592" y="4672"/>
                  </a:lnTo>
                  <a:cubicBezTo>
                    <a:pt x="4037" y="5238"/>
                    <a:pt x="4857" y="5627"/>
                    <a:pt x="5593" y="5627"/>
                  </a:cubicBezTo>
                  <a:cubicBezTo>
                    <a:pt x="6222" y="5627"/>
                    <a:pt x="6791" y="5342"/>
                    <a:pt x="7011" y="4641"/>
                  </a:cubicBezTo>
                  <a:cubicBezTo>
                    <a:pt x="7466" y="3243"/>
                    <a:pt x="6646" y="872"/>
                    <a:pt x="5491" y="21"/>
                  </a:cubicBezTo>
                  <a:cubicBezTo>
                    <a:pt x="5472" y="7"/>
                    <a:pt x="5452" y="1"/>
                    <a:pt x="5432" y="1"/>
                  </a:cubicBezTo>
                  <a:close/>
                </a:path>
              </a:pathLst>
            </a:custGeom>
            <a:solidFill>
              <a:srgbClr val="8E4F4F"/>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29" name="Google Shape;698;p54">
              <a:extLst>
                <a:ext uri="{FF2B5EF4-FFF2-40B4-BE49-F238E27FC236}">
                  <a16:creationId xmlns:a16="http://schemas.microsoft.com/office/drawing/2014/main" id="{76DE18D3-D2C7-17E3-8170-B864AC2D90AE}"/>
                </a:ext>
              </a:extLst>
            </p:cNvPr>
            <p:cNvSpPr/>
            <p:nvPr/>
          </p:nvSpPr>
          <p:spPr>
            <a:xfrm>
              <a:off x="32461600" y="12543450"/>
              <a:ext cx="103875" cy="94575"/>
            </a:xfrm>
            <a:custGeom>
              <a:avLst/>
              <a:gdLst/>
              <a:ahLst/>
              <a:cxnLst/>
              <a:rect l="l" t="t" r="r" b="b"/>
              <a:pathLst>
                <a:path w="4155" h="3783" extrusionOk="0">
                  <a:moveTo>
                    <a:pt x="114" y="0"/>
                  </a:moveTo>
                  <a:cubicBezTo>
                    <a:pt x="62" y="0"/>
                    <a:pt x="1" y="54"/>
                    <a:pt x="21" y="135"/>
                  </a:cubicBezTo>
                  <a:cubicBezTo>
                    <a:pt x="325" y="1260"/>
                    <a:pt x="872" y="3753"/>
                    <a:pt x="2422" y="3783"/>
                  </a:cubicBezTo>
                  <a:cubicBezTo>
                    <a:pt x="3699" y="3783"/>
                    <a:pt x="4155" y="1777"/>
                    <a:pt x="4155" y="804"/>
                  </a:cubicBezTo>
                  <a:cubicBezTo>
                    <a:pt x="4155" y="704"/>
                    <a:pt x="4091" y="659"/>
                    <a:pt x="4022" y="659"/>
                  </a:cubicBezTo>
                  <a:cubicBezTo>
                    <a:pt x="3967" y="659"/>
                    <a:pt x="3909" y="689"/>
                    <a:pt x="3881" y="743"/>
                  </a:cubicBezTo>
                  <a:cubicBezTo>
                    <a:pt x="3600" y="1531"/>
                    <a:pt x="3579" y="3489"/>
                    <a:pt x="2447" y="3489"/>
                  </a:cubicBezTo>
                  <a:cubicBezTo>
                    <a:pt x="2355" y="3489"/>
                    <a:pt x="2256" y="3476"/>
                    <a:pt x="2149" y="3449"/>
                  </a:cubicBezTo>
                  <a:cubicBezTo>
                    <a:pt x="872" y="3084"/>
                    <a:pt x="751" y="1017"/>
                    <a:pt x="173" y="44"/>
                  </a:cubicBezTo>
                  <a:cubicBezTo>
                    <a:pt x="163" y="14"/>
                    <a:pt x="139" y="0"/>
                    <a:pt x="114" y="0"/>
                  </a:cubicBezTo>
                  <a:close/>
                </a:path>
              </a:pathLst>
            </a:custGeom>
            <a:solidFill>
              <a:srgbClr val="8E4F4F"/>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30" name="Google Shape;699;p54">
              <a:extLst>
                <a:ext uri="{FF2B5EF4-FFF2-40B4-BE49-F238E27FC236}">
                  <a16:creationId xmlns:a16="http://schemas.microsoft.com/office/drawing/2014/main" id="{527567A3-AFFC-1778-AEC0-5B38D0CB8CCD}"/>
                </a:ext>
              </a:extLst>
            </p:cNvPr>
            <p:cNvSpPr/>
            <p:nvPr/>
          </p:nvSpPr>
          <p:spPr>
            <a:xfrm>
              <a:off x="31809900" y="12675375"/>
              <a:ext cx="86875" cy="104250"/>
            </a:xfrm>
            <a:custGeom>
              <a:avLst/>
              <a:gdLst/>
              <a:ahLst/>
              <a:cxnLst/>
              <a:rect l="l" t="t" r="r" b="b"/>
              <a:pathLst>
                <a:path w="3475" h="4170" extrusionOk="0">
                  <a:moveTo>
                    <a:pt x="2681" y="0"/>
                  </a:moveTo>
                  <a:cubicBezTo>
                    <a:pt x="2602" y="0"/>
                    <a:pt x="2526" y="66"/>
                    <a:pt x="2563" y="178"/>
                  </a:cubicBezTo>
                  <a:cubicBezTo>
                    <a:pt x="2837" y="968"/>
                    <a:pt x="2988" y="1880"/>
                    <a:pt x="2897" y="2731"/>
                  </a:cubicBezTo>
                  <a:cubicBezTo>
                    <a:pt x="2837" y="3248"/>
                    <a:pt x="2593" y="3916"/>
                    <a:pt x="1985" y="3916"/>
                  </a:cubicBezTo>
                  <a:cubicBezTo>
                    <a:pt x="1973" y="3917"/>
                    <a:pt x="1960" y="3917"/>
                    <a:pt x="1948" y="3917"/>
                  </a:cubicBezTo>
                  <a:cubicBezTo>
                    <a:pt x="1263" y="3917"/>
                    <a:pt x="641" y="3117"/>
                    <a:pt x="253" y="2640"/>
                  </a:cubicBezTo>
                  <a:cubicBezTo>
                    <a:pt x="225" y="2611"/>
                    <a:pt x="195" y="2600"/>
                    <a:pt x="167" y="2600"/>
                  </a:cubicBezTo>
                  <a:cubicBezTo>
                    <a:pt x="74" y="2600"/>
                    <a:pt x="1" y="2729"/>
                    <a:pt x="71" y="2822"/>
                  </a:cubicBezTo>
                  <a:cubicBezTo>
                    <a:pt x="517" y="3332"/>
                    <a:pt x="1335" y="4169"/>
                    <a:pt x="2057" y="4169"/>
                  </a:cubicBezTo>
                  <a:cubicBezTo>
                    <a:pt x="2367" y="4169"/>
                    <a:pt x="2660" y="4015"/>
                    <a:pt x="2897" y="3612"/>
                  </a:cubicBezTo>
                  <a:cubicBezTo>
                    <a:pt x="3475" y="2640"/>
                    <a:pt x="3140" y="1090"/>
                    <a:pt x="2806" y="87"/>
                  </a:cubicBezTo>
                  <a:cubicBezTo>
                    <a:pt x="2782" y="27"/>
                    <a:pt x="2731" y="0"/>
                    <a:pt x="2681" y="0"/>
                  </a:cubicBezTo>
                  <a:close/>
                </a:path>
              </a:pathLst>
            </a:custGeom>
            <a:solidFill>
              <a:srgbClr val="8E4F4F"/>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31" name="Google Shape;700;p54">
              <a:extLst>
                <a:ext uri="{FF2B5EF4-FFF2-40B4-BE49-F238E27FC236}">
                  <a16:creationId xmlns:a16="http://schemas.microsoft.com/office/drawing/2014/main" id="{DD68638B-D735-3FA4-658B-30FD944E9CF9}"/>
                </a:ext>
              </a:extLst>
            </p:cNvPr>
            <p:cNvSpPr/>
            <p:nvPr/>
          </p:nvSpPr>
          <p:spPr>
            <a:xfrm>
              <a:off x="32007700" y="13764175"/>
              <a:ext cx="469650" cy="208975"/>
            </a:xfrm>
            <a:custGeom>
              <a:avLst/>
              <a:gdLst/>
              <a:ahLst/>
              <a:cxnLst/>
              <a:rect l="l" t="t" r="r" b="b"/>
              <a:pathLst>
                <a:path w="18786" h="8359" extrusionOk="0">
                  <a:moveTo>
                    <a:pt x="16141" y="0"/>
                  </a:moveTo>
                  <a:cubicBezTo>
                    <a:pt x="16141" y="0"/>
                    <a:pt x="13133" y="1455"/>
                    <a:pt x="8494" y="1455"/>
                  </a:cubicBezTo>
                  <a:cubicBezTo>
                    <a:pt x="6263" y="1455"/>
                    <a:pt x="3654" y="1119"/>
                    <a:pt x="821" y="122"/>
                  </a:cubicBezTo>
                  <a:cubicBezTo>
                    <a:pt x="821" y="122"/>
                    <a:pt x="426" y="1733"/>
                    <a:pt x="1" y="3800"/>
                  </a:cubicBezTo>
                  <a:cubicBezTo>
                    <a:pt x="5563" y="7174"/>
                    <a:pt x="12159" y="8268"/>
                    <a:pt x="18785" y="8359"/>
                  </a:cubicBezTo>
                  <a:lnTo>
                    <a:pt x="16141" y="0"/>
                  </a:lnTo>
                  <a:close/>
                </a:path>
              </a:pathLst>
            </a:custGeom>
            <a:solidFill>
              <a:srgbClr val="1C1B1B"/>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32" name="Google Shape;701;p54">
              <a:extLst>
                <a:ext uri="{FF2B5EF4-FFF2-40B4-BE49-F238E27FC236}">
                  <a16:creationId xmlns:a16="http://schemas.microsoft.com/office/drawing/2014/main" id="{5146B3E6-4888-584E-896B-4958E1976EF6}"/>
                </a:ext>
              </a:extLst>
            </p:cNvPr>
            <p:cNvSpPr/>
            <p:nvPr/>
          </p:nvSpPr>
          <p:spPr>
            <a:xfrm>
              <a:off x="31944625" y="13859150"/>
              <a:ext cx="592750" cy="404700"/>
            </a:xfrm>
            <a:custGeom>
              <a:avLst/>
              <a:gdLst/>
              <a:ahLst/>
              <a:cxnLst/>
              <a:rect l="l" t="t" r="r" b="b"/>
              <a:pathLst>
                <a:path w="23710" h="16188" extrusionOk="0">
                  <a:moveTo>
                    <a:pt x="2524" y="1"/>
                  </a:moveTo>
                  <a:cubicBezTo>
                    <a:pt x="2128" y="1885"/>
                    <a:pt x="1673" y="4165"/>
                    <a:pt x="1429" y="5837"/>
                  </a:cubicBezTo>
                  <a:cubicBezTo>
                    <a:pt x="943" y="9393"/>
                    <a:pt x="1" y="14439"/>
                    <a:pt x="1" y="14439"/>
                  </a:cubicBezTo>
                  <a:cubicBezTo>
                    <a:pt x="1" y="14439"/>
                    <a:pt x="3244" y="16188"/>
                    <a:pt x="7261" y="16188"/>
                  </a:cubicBezTo>
                  <a:cubicBezTo>
                    <a:pt x="8433" y="16188"/>
                    <a:pt x="9671" y="16039"/>
                    <a:pt x="10913" y="15654"/>
                  </a:cubicBezTo>
                  <a:lnTo>
                    <a:pt x="11186" y="8055"/>
                  </a:lnTo>
                  <a:cubicBezTo>
                    <a:pt x="11186" y="8055"/>
                    <a:pt x="12068" y="7964"/>
                    <a:pt x="12737" y="7843"/>
                  </a:cubicBezTo>
                  <a:lnTo>
                    <a:pt x="13314" y="15107"/>
                  </a:lnTo>
                  <a:cubicBezTo>
                    <a:pt x="13314" y="15107"/>
                    <a:pt x="13879" y="15171"/>
                    <a:pt x="14772" y="15171"/>
                  </a:cubicBezTo>
                  <a:cubicBezTo>
                    <a:pt x="16950" y="15171"/>
                    <a:pt x="21079" y="14789"/>
                    <a:pt x="23709" y="12159"/>
                  </a:cubicBezTo>
                  <a:lnTo>
                    <a:pt x="21308" y="4560"/>
                  </a:lnTo>
                  <a:cubicBezTo>
                    <a:pt x="14682" y="4469"/>
                    <a:pt x="8086" y="3375"/>
                    <a:pt x="2524" y="1"/>
                  </a:cubicBezTo>
                  <a:close/>
                </a:path>
              </a:pathLst>
            </a:custGeom>
            <a:solidFill>
              <a:srgbClr val="2B2B2B"/>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33" name="Google Shape;702;p54">
              <a:extLst>
                <a:ext uri="{FF2B5EF4-FFF2-40B4-BE49-F238E27FC236}">
                  <a16:creationId xmlns:a16="http://schemas.microsoft.com/office/drawing/2014/main" id="{8E51D6E2-3F26-09F3-54E2-27B548EAE4E8}"/>
                </a:ext>
              </a:extLst>
            </p:cNvPr>
            <p:cNvSpPr/>
            <p:nvPr/>
          </p:nvSpPr>
          <p:spPr>
            <a:xfrm>
              <a:off x="31993275" y="13556725"/>
              <a:ext cx="444550" cy="286425"/>
            </a:xfrm>
            <a:custGeom>
              <a:avLst/>
              <a:gdLst/>
              <a:ahLst/>
              <a:cxnLst/>
              <a:rect l="l" t="t" r="r" b="b"/>
              <a:pathLst>
                <a:path w="17782" h="11457" extrusionOk="0">
                  <a:moveTo>
                    <a:pt x="517" y="0"/>
                  </a:moveTo>
                  <a:lnTo>
                    <a:pt x="0" y="10426"/>
                  </a:lnTo>
                  <a:cubicBezTo>
                    <a:pt x="1625" y="11177"/>
                    <a:pt x="3575" y="11456"/>
                    <a:pt x="5580" y="11456"/>
                  </a:cubicBezTo>
                  <a:cubicBezTo>
                    <a:pt x="11448" y="11456"/>
                    <a:pt x="17782" y="9058"/>
                    <a:pt x="17782" y="9058"/>
                  </a:cubicBezTo>
                  <a:cubicBezTo>
                    <a:pt x="17782" y="8937"/>
                    <a:pt x="17782" y="8754"/>
                    <a:pt x="17782" y="8511"/>
                  </a:cubicBezTo>
                  <a:cubicBezTo>
                    <a:pt x="11581" y="6839"/>
                    <a:pt x="5714" y="3557"/>
                    <a:pt x="517" y="0"/>
                  </a:cubicBezTo>
                  <a:close/>
                </a:path>
              </a:pathLst>
            </a:custGeom>
            <a:solidFill>
              <a:srgbClr val="E6E4F4"/>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34" name="Google Shape;703;p54">
              <a:extLst>
                <a:ext uri="{FF2B5EF4-FFF2-40B4-BE49-F238E27FC236}">
                  <a16:creationId xmlns:a16="http://schemas.microsoft.com/office/drawing/2014/main" id="{FBC379D5-303B-0EA1-4EA3-2FBD2D2FE43D}"/>
                </a:ext>
              </a:extLst>
            </p:cNvPr>
            <p:cNvSpPr/>
            <p:nvPr/>
          </p:nvSpPr>
          <p:spPr>
            <a:xfrm>
              <a:off x="31830650" y="13157775"/>
              <a:ext cx="675575" cy="611725"/>
            </a:xfrm>
            <a:custGeom>
              <a:avLst/>
              <a:gdLst/>
              <a:ahLst/>
              <a:cxnLst/>
              <a:rect l="l" t="t" r="r" b="b"/>
              <a:pathLst>
                <a:path w="27023" h="24469" extrusionOk="0">
                  <a:moveTo>
                    <a:pt x="2310" y="1"/>
                  </a:moveTo>
                  <a:cubicBezTo>
                    <a:pt x="2007" y="2949"/>
                    <a:pt x="0" y="9210"/>
                    <a:pt x="0" y="9210"/>
                  </a:cubicBezTo>
                  <a:cubicBezTo>
                    <a:pt x="1307" y="10639"/>
                    <a:pt x="7174" y="13283"/>
                    <a:pt x="7174" y="13283"/>
                  </a:cubicBezTo>
                  <a:lnTo>
                    <a:pt x="7022" y="15958"/>
                  </a:lnTo>
                  <a:cubicBezTo>
                    <a:pt x="12219" y="19484"/>
                    <a:pt x="18086" y="22797"/>
                    <a:pt x="24317" y="24469"/>
                  </a:cubicBezTo>
                  <a:cubicBezTo>
                    <a:pt x="24287" y="22736"/>
                    <a:pt x="23770" y="17934"/>
                    <a:pt x="23223" y="13496"/>
                  </a:cubicBezTo>
                  <a:lnTo>
                    <a:pt x="27022" y="11672"/>
                  </a:lnTo>
                  <a:cubicBezTo>
                    <a:pt x="25685" y="7569"/>
                    <a:pt x="22828" y="4955"/>
                    <a:pt x="21825" y="4681"/>
                  </a:cubicBezTo>
                  <a:cubicBezTo>
                    <a:pt x="21794" y="4621"/>
                    <a:pt x="21733" y="4560"/>
                    <a:pt x="21673" y="4529"/>
                  </a:cubicBezTo>
                  <a:cubicBezTo>
                    <a:pt x="20943" y="3952"/>
                    <a:pt x="18967" y="3891"/>
                    <a:pt x="18967" y="3891"/>
                  </a:cubicBezTo>
                  <a:cubicBezTo>
                    <a:pt x="17963" y="4368"/>
                    <a:pt x="16995" y="4539"/>
                    <a:pt x="16120" y="4539"/>
                  </a:cubicBezTo>
                  <a:cubicBezTo>
                    <a:pt x="13873" y="4539"/>
                    <a:pt x="12250" y="3405"/>
                    <a:pt x="12250" y="3405"/>
                  </a:cubicBezTo>
                  <a:lnTo>
                    <a:pt x="8846" y="3891"/>
                  </a:lnTo>
                  <a:lnTo>
                    <a:pt x="2310" y="1"/>
                  </a:lnTo>
                  <a:close/>
                </a:path>
              </a:pathLst>
            </a:custGeom>
            <a:solidFill>
              <a:srgbClr val="FFFFFF"/>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35" name="Google Shape;704;p54">
              <a:extLst>
                <a:ext uri="{FF2B5EF4-FFF2-40B4-BE49-F238E27FC236}">
                  <a16:creationId xmlns:a16="http://schemas.microsoft.com/office/drawing/2014/main" id="{F9550B5D-1BBA-D6AD-37CF-337AAE58EEF1}"/>
                </a:ext>
              </a:extLst>
            </p:cNvPr>
            <p:cNvSpPr/>
            <p:nvPr/>
          </p:nvSpPr>
          <p:spPr>
            <a:xfrm>
              <a:off x="31975775" y="13235050"/>
              <a:ext cx="174800" cy="504075"/>
            </a:xfrm>
            <a:custGeom>
              <a:avLst/>
              <a:gdLst/>
              <a:ahLst/>
              <a:cxnLst/>
              <a:rect l="l" t="t" r="r" b="b"/>
              <a:pathLst>
                <a:path w="6992" h="20163" extrusionOk="0">
                  <a:moveTo>
                    <a:pt x="5656" y="1"/>
                  </a:moveTo>
                  <a:cubicBezTo>
                    <a:pt x="4823" y="1"/>
                    <a:pt x="3722" y="292"/>
                    <a:pt x="2585" y="861"/>
                  </a:cubicBezTo>
                  <a:cubicBezTo>
                    <a:pt x="2585" y="861"/>
                    <a:pt x="3193" y="4934"/>
                    <a:pt x="2797" y="7335"/>
                  </a:cubicBezTo>
                  <a:cubicBezTo>
                    <a:pt x="2372" y="9767"/>
                    <a:pt x="700" y="15238"/>
                    <a:pt x="700" y="15238"/>
                  </a:cubicBezTo>
                  <a:cubicBezTo>
                    <a:pt x="700" y="15238"/>
                    <a:pt x="1" y="18430"/>
                    <a:pt x="1" y="20162"/>
                  </a:cubicBezTo>
                  <a:cubicBezTo>
                    <a:pt x="3162" y="16971"/>
                    <a:pt x="5442" y="14752"/>
                    <a:pt x="6475" y="8490"/>
                  </a:cubicBezTo>
                  <a:cubicBezTo>
                    <a:pt x="6992" y="5511"/>
                    <a:pt x="6536" y="1742"/>
                    <a:pt x="6293" y="71"/>
                  </a:cubicBezTo>
                  <a:cubicBezTo>
                    <a:pt x="6105" y="24"/>
                    <a:pt x="5891" y="1"/>
                    <a:pt x="5656" y="1"/>
                  </a:cubicBezTo>
                  <a:close/>
                </a:path>
              </a:pathLst>
            </a:custGeom>
            <a:solidFill>
              <a:srgbClr val="F89927"/>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36" name="Google Shape;705;p54">
              <a:extLst>
                <a:ext uri="{FF2B5EF4-FFF2-40B4-BE49-F238E27FC236}">
                  <a16:creationId xmlns:a16="http://schemas.microsoft.com/office/drawing/2014/main" id="{EB99693C-F033-37CF-B093-D285F51E3BDF}"/>
                </a:ext>
              </a:extLst>
            </p:cNvPr>
            <p:cNvSpPr/>
            <p:nvPr/>
          </p:nvSpPr>
          <p:spPr>
            <a:xfrm>
              <a:off x="31975775" y="13236800"/>
              <a:ext cx="208250" cy="525875"/>
            </a:xfrm>
            <a:custGeom>
              <a:avLst/>
              <a:gdLst/>
              <a:ahLst/>
              <a:cxnLst/>
              <a:rect l="l" t="t" r="r" b="b"/>
              <a:pathLst>
                <a:path w="8330" h="21035" extrusionOk="0">
                  <a:moveTo>
                    <a:pt x="6293" y="1"/>
                  </a:moveTo>
                  <a:lnTo>
                    <a:pt x="6293" y="1"/>
                  </a:lnTo>
                  <a:cubicBezTo>
                    <a:pt x="6536" y="1672"/>
                    <a:pt x="6992" y="5441"/>
                    <a:pt x="6475" y="8420"/>
                  </a:cubicBezTo>
                  <a:cubicBezTo>
                    <a:pt x="5442" y="14682"/>
                    <a:pt x="3162" y="16901"/>
                    <a:pt x="1" y="20092"/>
                  </a:cubicBezTo>
                  <a:cubicBezTo>
                    <a:pt x="1" y="20518"/>
                    <a:pt x="62" y="20852"/>
                    <a:pt x="153" y="21034"/>
                  </a:cubicBezTo>
                  <a:cubicBezTo>
                    <a:pt x="153" y="21034"/>
                    <a:pt x="4955" y="17569"/>
                    <a:pt x="6658" y="11825"/>
                  </a:cubicBezTo>
                  <a:cubicBezTo>
                    <a:pt x="8329" y="6080"/>
                    <a:pt x="7418" y="1794"/>
                    <a:pt x="7174" y="730"/>
                  </a:cubicBezTo>
                  <a:cubicBezTo>
                    <a:pt x="7083" y="335"/>
                    <a:pt x="6779" y="92"/>
                    <a:pt x="6293" y="1"/>
                  </a:cubicBezTo>
                  <a:close/>
                </a:path>
              </a:pathLst>
            </a:custGeom>
            <a:solidFill>
              <a:srgbClr val="F26952"/>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37" name="Google Shape;706;p54">
              <a:extLst>
                <a:ext uri="{FF2B5EF4-FFF2-40B4-BE49-F238E27FC236}">
                  <a16:creationId xmlns:a16="http://schemas.microsoft.com/office/drawing/2014/main" id="{2F91949C-370D-B266-C9B7-D55A1FF1A59E}"/>
                </a:ext>
              </a:extLst>
            </p:cNvPr>
            <p:cNvSpPr/>
            <p:nvPr/>
          </p:nvSpPr>
          <p:spPr>
            <a:xfrm>
              <a:off x="32308625" y="13228600"/>
              <a:ext cx="138325" cy="499875"/>
            </a:xfrm>
            <a:custGeom>
              <a:avLst/>
              <a:gdLst/>
              <a:ahLst/>
              <a:cxnLst/>
              <a:rect l="l" t="t" r="r" b="b"/>
              <a:pathLst>
                <a:path w="5533" h="19995" extrusionOk="0">
                  <a:moveTo>
                    <a:pt x="1313" y="1"/>
                  </a:moveTo>
                  <a:cubicBezTo>
                    <a:pt x="1100" y="1"/>
                    <a:pt x="905" y="19"/>
                    <a:pt x="730" y="55"/>
                  </a:cubicBezTo>
                  <a:cubicBezTo>
                    <a:pt x="487" y="1727"/>
                    <a:pt x="0" y="5496"/>
                    <a:pt x="456" y="8475"/>
                  </a:cubicBezTo>
                  <a:cubicBezTo>
                    <a:pt x="1398" y="14736"/>
                    <a:pt x="2371" y="16773"/>
                    <a:pt x="5502" y="19995"/>
                  </a:cubicBezTo>
                  <a:cubicBezTo>
                    <a:pt x="5532" y="18262"/>
                    <a:pt x="4894" y="15071"/>
                    <a:pt x="4894" y="15071"/>
                  </a:cubicBezTo>
                  <a:cubicBezTo>
                    <a:pt x="4894" y="15071"/>
                    <a:pt x="4529" y="9812"/>
                    <a:pt x="4165" y="7380"/>
                  </a:cubicBezTo>
                  <a:cubicBezTo>
                    <a:pt x="3800" y="4979"/>
                    <a:pt x="4468" y="906"/>
                    <a:pt x="4468" y="906"/>
                  </a:cubicBezTo>
                  <a:cubicBezTo>
                    <a:pt x="3299" y="297"/>
                    <a:pt x="2169" y="1"/>
                    <a:pt x="1313" y="1"/>
                  </a:cubicBezTo>
                  <a:close/>
                </a:path>
              </a:pathLst>
            </a:custGeom>
            <a:solidFill>
              <a:srgbClr val="F89927"/>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38" name="Google Shape;707;p54">
              <a:extLst>
                <a:ext uri="{FF2B5EF4-FFF2-40B4-BE49-F238E27FC236}">
                  <a16:creationId xmlns:a16="http://schemas.microsoft.com/office/drawing/2014/main" id="{1BC3666D-7DF7-9D3A-E5EF-029AED56422D}"/>
                </a:ext>
              </a:extLst>
            </p:cNvPr>
            <p:cNvSpPr/>
            <p:nvPr/>
          </p:nvSpPr>
          <p:spPr>
            <a:xfrm>
              <a:off x="32274425" y="13229975"/>
              <a:ext cx="171750" cy="522050"/>
            </a:xfrm>
            <a:custGeom>
              <a:avLst/>
              <a:gdLst/>
              <a:ahLst/>
              <a:cxnLst/>
              <a:rect l="l" t="t" r="r" b="b"/>
              <a:pathLst>
                <a:path w="6870" h="20882" extrusionOk="0">
                  <a:moveTo>
                    <a:pt x="2098" y="0"/>
                  </a:moveTo>
                  <a:cubicBezTo>
                    <a:pt x="1642" y="122"/>
                    <a:pt x="1308" y="334"/>
                    <a:pt x="1216" y="730"/>
                  </a:cubicBezTo>
                  <a:cubicBezTo>
                    <a:pt x="973" y="1793"/>
                    <a:pt x="0" y="6079"/>
                    <a:pt x="1611" y="11854"/>
                  </a:cubicBezTo>
                  <a:cubicBezTo>
                    <a:pt x="3222" y="17599"/>
                    <a:pt x="6688" y="20882"/>
                    <a:pt x="6688" y="20882"/>
                  </a:cubicBezTo>
                  <a:cubicBezTo>
                    <a:pt x="6809" y="20700"/>
                    <a:pt x="6870" y="20365"/>
                    <a:pt x="6870" y="19940"/>
                  </a:cubicBezTo>
                  <a:cubicBezTo>
                    <a:pt x="3739" y="16718"/>
                    <a:pt x="2766" y="14681"/>
                    <a:pt x="1824" y="8420"/>
                  </a:cubicBezTo>
                  <a:cubicBezTo>
                    <a:pt x="1368" y="5441"/>
                    <a:pt x="1855" y="1672"/>
                    <a:pt x="2098" y="0"/>
                  </a:cubicBezTo>
                  <a:close/>
                </a:path>
              </a:pathLst>
            </a:custGeom>
            <a:solidFill>
              <a:srgbClr val="F26952"/>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sp>
          <p:nvSpPr>
            <p:cNvPr id="1239" name="Google Shape;708;p54">
              <a:extLst>
                <a:ext uri="{FF2B5EF4-FFF2-40B4-BE49-F238E27FC236}">
                  <a16:creationId xmlns:a16="http://schemas.microsoft.com/office/drawing/2014/main" id="{31627019-2F48-6369-9B46-256EF27BA9BC}"/>
                </a:ext>
              </a:extLst>
            </p:cNvPr>
            <p:cNvSpPr/>
            <p:nvPr/>
          </p:nvSpPr>
          <p:spPr>
            <a:xfrm>
              <a:off x="32125475" y="14015375"/>
              <a:ext cx="233550" cy="66450"/>
            </a:xfrm>
            <a:custGeom>
              <a:avLst/>
              <a:gdLst/>
              <a:ahLst/>
              <a:cxnLst/>
              <a:rect l="l" t="t" r="r" b="b"/>
              <a:pathLst>
                <a:path w="9342" h="2658" extrusionOk="0">
                  <a:moveTo>
                    <a:pt x="9140" y="1"/>
                  </a:moveTo>
                  <a:cubicBezTo>
                    <a:pt x="9123" y="1"/>
                    <a:pt x="9106" y="5"/>
                    <a:pt x="9089" y="13"/>
                  </a:cubicBezTo>
                  <a:cubicBezTo>
                    <a:pt x="6232" y="1594"/>
                    <a:pt x="3405" y="1867"/>
                    <a:pt x="214" y="2323"/>
                  </a:cubicBezTo>
                  <a:cubicBezTo>
                    <a:pt x="1" y="2354"/>
                    <a:pt x="31" y="2658"/>
                    <a:pt x="244" y="2658"/>
                  </a:cubicBezTo>
                  <a:cubicBezTo>
                    <a:pt x="2341" y="2536"/>
                    <a:pt x="4530" y="2384"/>
                    <a:pt x="6566" y="1746"/>
                  </a:cubicBezTo>
                  <a:cubicBezTo>
                    <a:pt x="7569" y="1442"/>
                    <a:pt x="8360" y="803"/>
                    <a:pt x="9211" y="226"/>
                  </a:cubicBezTo>
                  <a:cubicBezTo>
                    <a:pt x="9342" y="147"/>
                    <a:pt x="9247" y="1"/>
                    <a:pt x="9140" y="1"/>
                  </a:cubicBezTo>
                  <a:close/>
                </a:path>
              </a:pathLst>
            </a:custGeom>
            <a:solidFill>
              <a:srgbClr val="1C1B1B"/>
            </a:solidFill>
            <a:ln>
              <a:noFill/>
            </a:ln>
          </p:spPr>
          <p:txBody>
            <a:bodyPr spcFirstLastPara="1" wrap="square" lIns="91425" tIns="91425" rIns="91425" bIns="91425" anchor="ctr" anchorCtr="0">
              <a:noAutofit/>
            </a:bodyPr>
            <a:lstStyle/>
            <a:p>
              <a:pPr defTabSz="914378">
                <a:buClrTx/>
                <a:defRPr/>
              </a:pPr>
              <a:endParaRPr sz="1800">
                <a:solidFill>
                  <a:sysClr val="windowText" lastClr="000000"/>
                </a:solidFill>
                <a:ea typeface="+mn-ea"/>
              </a:endParaRPr>
            </a:p>
          </p:txBody>
        </p:sp>
      </p:grpSp>
    </p:spTree>
    <p:extLst>
      <p:ext uri="{BB962C8B-B14F-4D97-AF65-F5344CB8AC3E}">
        <p14:creationId xmlns:p14="http://schemas.microsoft.com/office/powerpoint/2010/main" val="3214557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84"/>
                                        </p:tgtEl>
                                        <p:attrNameLst>
                                          <p:attrName>style.visibility</p:attrName>
                                        </p:attrNameLst>
                                      </p:cBhvr>
                                      <p:to>
                                        <p:strVal val="visible"/>
                                      </p:to>
                                    </p:set>
                                    <p:anim calcmode="lin" valueType="num">
                                      <p:cBhvr additive="base">
                                        <p:cTn id="7" dur="500" fill="hold"/>
                                        <p:tgtEl>
                                          <p:spTgt spid="1184"/>
                                        </p:tgtEl>
                                        <p:attrNameLst>
                                          <p:attrName>ppt_x</p:attrName>
                                        </p:attrNameLst>
                                      </p:cBhvr>
                                      <p:tavLst>
                                        <p:tav tm="0">
                                          <p:val>
                                            <p:strVal val="#ppt_x"/>
                                          </p:val>
                                        </p:tav>
                                        <p:tav tm="100000">
                                          <p:val>
                                            <p:strVal val="#ppt_x"/>
                                          </p:val>
                                        </p:tav>
                                      </p:tavLst>
                                    </p:anim>
                                    <p:anim calcmode="lin" valueType="num">
                                      <p:cBhvr additive="base">
                                        <p:cTn id="8" dur="500" fill="hold"/>
                                        <p:tgtEl>
                                          <p:spTgt spid="118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180"/>
                                        </p:tgtEl>
                                        <p:attrNameLst>
                                          <p:attrName>style.visibility</p:attrName>
                                        </p:attrNameLst>
                                      </p:cBhvr>
                                      <p:to>
                                        <p:strVal val="visible"/>
                                      </p:to>
                                    </p:set>
                                    <p:animEffect transition="in" filter="barn(inVertical)">
                                      <p:cBhvr>
                                        <p:cTn id="13" dur="500"/>
                                        <p:tgtEl>
                                          <p:spTgt spid="1180"/>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179"/>
                                        </p:tgtEl>
                                        <p:attrNameLst>
                                          <p:attrName>style.visibility</p:attrName>
                                        </p:attrNameLst>
                                      </p:cBhvr>
                                      <p:to>
                                        <p:strVal val="visible"/>
                                      </p:to>
                                    </p:set>
                                    <p:animEffect transition="in" filter="barn(inVertical)">
                                      <p:cBhvr>
                                        <p:cTn id="16" dur="500"/>
                                        <p:tgtEl>
                                          <p:spTgt spid="1179"/>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182"/>
                                        </p:tgtEl>
                                        <p:attrNameLst>
                                          <p:attrName>style.visibility</p:attrName>
                                        </p:attrNameLst>
                                      </p:cBhvr>
                                      <p:to>
                                        <p:strVal val="visible"/>
                                      </p:to>
                                    </p:set>
                                    <p:animEffect transition="in" filter="barn(inVertical)">
                                      <p:cBhvr>
                                        <p:cTn id="21" dur="500"/>
                                        <p:tgtEl>
                                          <p:spTgt spid="1182"/>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178"/>
                                        </p:tgtEl>
                                        <p:attrNameLst>
                                          <p:attrName>style.visibility</p:attrName>
                                        </p:attrNameLst>
                                      </p:cBhvr>
                                      <p:to>
                                        <p:strVal val="visible"/>
                                      </p:to>
                                    </p:set>
                                    <p:animEffect transition="in" filter="barn(inVertical)">
                                      <p:cBhvr>
                                        <p:cTn id="26" dur="500"/>
                                        <p:tgtEl>
                                          <p:spTgt spid="1178"/>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1181"/>
                                        </p:tgtEl>
                                        <p:attrNameLst>
                                          <p:attrName>style.visibility</p:attrName>
                                        </p:attrNameLst>
                                      </p:cBhvr>
                                      <p:to>
                                        <p:strVal val="visible"/>
                                      </p:to>
                                    </p:set>
                                    <p:animEffect transition="in" filter="barn(inVertical)">
                                      <p:cBhvr>
                                        <p:cTn id="29" dur="500"/>
                                        <p:tgtEl>
                                          <p:spTgt spid="1181"/>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183"/>
                                        </p:tgtEl>
                                        <p:attrNameLst>
                                          <p:attrName>style.visibility</p:attrName>
                                        </p:attrNameLst>
                                      </p:cBhvr>
                                      <p:to>
                                        <p:strVal val="visible"/>
                                      </p:to>
                                    </p:set>
                                    <p:animEffect transition="in" filter="barn(inVertical)">
                                      <p:cBhvr>
                                        <p:cTn id="32" dur="500"/>
                                        <p:tgtEl>
                                          <p:spTgt spid="1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8" grpId="0" animBg="1"/>
      <p:bldP spid="1179" grpId="0" animBg="1"/>
      <p:bldP spid="1180" grpId="0"/>
      <p:bldP spid="1181" grpId="0"/>
      <p:bldP spid="1182" grpId="0"/>
      <p:bldP spid="118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02"/>
        <p:cNvGrpSpPr/>
        <p:nvPr/>
      </p:nvGrpSpPr>
      <p:grpSpPr>
        <a:xfrm>
          <a:off x="0" y="0"/>
          <a:ext cx="0" cy="0"/>
          <a:chOff x="0" y="0"/>
          <a:chExt cx="0" cy="0"/>
        </a:xfrm>
      </p:grpSpPr>
      <p:sp>
        <p:nvSpPr>
          <p:cNvPr id="3" name="Google Shape;1120;p59">
            <a:extLst>
              <a:ext uri="{FF2B5EF4-FFF2-40B4-BE49-F238E27FC236}">
                <a16:creationId xmlns:a16="http://schemas.microsoft.com/office/drawing/2014/main" id="{4777ECC2-066C-C4EF-E62D-EA9ACA57087F}"/>
              </a:ext>
            </a:extLst>
          </p:cNvPr>
          <p:cNvSpPr/>
          <p:nvPr/>
        </p:nvSpPr>
        <p:spPr>
          <a:xfrm>
            <a:off x="1485900" y="4518942"/>
            <a:ext cx="5609106" cy="678717"/>
          </a:xfrm>
          <a:custGeom>
            <a:avLst/>
            <a:gdLst/>
            <a:ahLst/>
            <a:cxnLst/>
            <a:rect l="l" t="t" r="r" b="b"/>
            <a:pathLst>
              <a:path w="142064" h="29060" extrusionOk="0">
                <a:moveTo>
                  <a:pt x="46379" y="1"/>
                </a:moveTo>
                <a:cubicBezTo>
                  <a:pt x="45730" y="1"/>
                  <a:pt x="45073" y="59"/>
                  <a:pt x="44416" y="179"/>
                </a:cubicBezTo>
                <a:cubicBezTo>
                  <a:pt x="39256" y="1126"/>
                  <a:pt x="35488" y="5636"/>
                  <a:pt x="35488" y="10907"/>
                </a:cubicBezTo>
                <a:cubicBezTo>
                  <a:pt x="35488" y="11297"/>
                  <a:pt x="35507" y="11687"/>
                  <a:pt x="35544" y="12095"/>
                </a:cubicBezTo>
                <a:lnTo>
                  <a:pt x="35172" y="12095"/>
                </a:lnTo>
                <a:cubicBezTo>
                  <a:pt x="34319" y="8513"/>
                  <a:pt x="31163" y="5970"/>
                  <a:pt x="27470" y="5896"/>
                </a:cubicBezTo>
                <a:cubicBezTo>
                  <a:pt x="27415" y="5895"/>
                  <a:pt x="27360" y="5894"/>
                  <a:pt x="27305" y="5894"/>
                </a:cubicBezTo>
                <a:cubicBezTo>
                  <a:pt x="23698" y="5894"/>
                  <a:pt x="20532" y="8288"/>
                  <a:pt x="19544" y="11780"/>
                </a:cubicBezTo>
                <a:cubicBezTo>
                  <a:pt x="17375" y="10562"/>
                  <a:pt x="15028" y="9987"/>
                  <a:pt x="12717" y="9987"/>
                </a:cubicBezTo>
                <a:cubicBezTo>
                  <a:pt x="7453" y="9987"/>
                  <a:pt x="2373" y="12968"/>
                  <a:pt x="0" y="18127"/>
                </a:cubicBezTo>
                <a:lnTo>
                  <a:pt x="0" y="29060"/>
                </a:lnTo>
                <a:lnTo>
                  <a:pt x="142063" y="29060"/>
                </a:lnTo>
                <a:lnTo>
                  <a:pt x="142063" y="13562"/>
                </a:lnTo>
                <a:cubicBezTo>
                  <a:pt x="141247" y="13376"/>
                  <a:pt x="140430" y="13283"/>
                  <a:pt x="139613" y="13283"/>
                </a:cubicBezTo>
                <a:cubicBezTo>
                  <a:pt x="135715" y="13283"/>
                  <a:pt x="132133" y="15362"/>
                  <a:pt x="130203" y="18740"/>
                </a:cubicBezTo>
                <a:cubicBezTo>
                  <a:pt x="128586" y="17510"/>
                  <a:pt x="126644" y="16876"/>
                  <a:pt x="124686" y="16876"/>
                </a:cubicBezTo>
                <a:cubicBezTo>
                  <a:pt x="123364" y="16876"/>
                  <a:pt x="122035" y="17165"/>
                  <a:pt x="120793" y="17756"/>
                </a:cubicBezTo>
                <a:cubicBezTo>
                  <a:pt x="118994" y="13551"/>
                  <a:pt x="114921" y="11117"/>
                  <a:pt x="110705" y="11117"/>
                </a:cubicBezTo>
                <a:cubicBezTo>
                  <a:pt x="108743" y="11117"/>
                  <a:pt x="106751" y="11644"/>
                  <a:pt x="104942" y="12763"/>
                </a:cubicBezTo>
                <a:cubicBezTo>
                  <a:pt x="106315" y="7455"/>
                  <a:pt x="102993" y="2054"/>
                  <a:pt x="97648" y="866"/>
                </a:cubicBezTo>
                <a:cubicBezTo>
                  <a:pt x="96939" y="709"/>
                  <a:pt x="96232" y="634"/>
                  <a:pt x="95536" y="634"/>
                </a:cubicBezTo>
                <a:cubicBezTo>
                  <a:pt x="90965" y="634"/>
                  <a:pt x="86880" y="3881"/>
                  <a:pt x="86010" y="8569"/>
                </a:cubicBezTo>
                <a:lnTo>
                  <a:pt x="85657" y="8569"/>
                </a:lnTo>
                <a:cubicBezTo>
                  <a:pt x="84228" y="8569"/>
                  <a:pt x="82799" y="8847"/>
                  <a:pt x="81481" y="9404"/>
                </a:cubicBezTo>
                <a:cubicBezTo>
                  <a:pt x="80980" y="5358"/>
                  <a:pt x="77843" y="2147"/>
                  <a:pt x="73816" y="1571"/>
                </a:cubicBezTo>
                <a:cubicBezTo>
                  <a:pt x="73385" y="1510"/>
                  <a:pt x="72955" y="1480"/>
                  <a:pt x="72529" y="1480"/>
                </a:cubicBezTo>
                <a:cubicBezTo>
                  <a:pt x="68961" y="1480"/>
                  <a:pt x="65681" y="3584"/>
                  <a:pt x="64238" y="6917"/>
                </a:cubicBezTo>
                <a:cubicBezTo>
                  <a:pt x="63056" y="6484"/>
                  <a:pt x="61819" y="6270"/>
                  <a:pt x="60583" y="6270"/>
                </a:cubicBezTo>
                <a:cubicBezTo>
                  <a:pt x="59220" y="6270"/>
                  <a:pt x="57858" y="6531"/>
                  <a:pt x="56573" y="7047"/>
                </a:cubicBezTo>
                <a:cubicBezTo>
                  <a:pt x="54953" y="2753"/>
                  <a:pt x="50843" y="1"/>
                  <a:pt x="46379"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09" name="Google Shape;1009;p56"/>
          <p:cNvSpPr txBox="1">
            <a:spLocks noGrp="1"/>
          </p:cNvSpPr>
          <p:nvPr>
            <p:ph type="title"/>
          </p:nvPr>
        </p:nvSpPr>
        <p:spPr>
          <a:xfrm>
            <a:off x="3021025" y="142306"/>
            <a:ext cx="2084117" cy="505543"/>
          </a:xfrm>
          <a:custGeom>
            <a:avLst/>
            <a:gdLst>
              <a:gd name="connsiteX0" fmla="*/ 0 w 2084117"/>
              <a:gd name="connsiteY0" fmla="*/ 0 h 505543"/>
              <a:gd name="connsiteX1" fmla="*/ 715547 w 2084117"/>
              <a:gd name="connsiteY1" fmla="*/ 0 h 505543"/>
              <a:gd name="connsiteX2" fmla="*/ 1347729 w 2084117"/>
              <a:gd name="connsiteY2" fmla="*/ 0 h 505543"/>
              <a:gd name="connsiteX3" fmla="*/ 2084117 w 2084117"/>
              <a:gd name="connsiteY3" fmla="*/ 0 h 505543"/>
              <a:gd name="connsiteX4" fmla="*/ 2084117 w 2084117"/>
              <a:gd name="connsiteY4" fmla="*/ 505543 h 505543"/>
              <a:gd name="connsiteX5" fmla="*/ 1389411 w 2084117"/>
              <a:gd name="connsiteY5" fmla="*/ 505543 h 505543"/>
              <a:gd name="connsiteX6" fmla="*/ 757229 w 2084117"/>
              <a:gd name="connsiteY6" fmla="*/ 505543 h 505543"/>
              <a:gd name="connsiteX7" fmla="*/ 0 w 2084117"/>
              <a:gd name="connsiteY7" fmla="*/ 505543 h 505543"/>
              <a:gd name="connsiteX8" fmla="*/ 0 w 2084117"/>
              <a:gd name="connsiteY8" fmla="*/ 0 h 505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84117" h="505543" fill="none" extrusionOk="0">
                <a:moveTo>
                  <a:pt x="0" y="0"/>
                </a:moveTo>
                <a:cubicBezTo>
                  <a:pt x="147697" y="-25048"/>
                  <a:pt x="449415" y="26710"/>
                  <a:pt x="715547" y="0"/>
                </a:cubicBezTo>
                <a:cubicBezTo>
                  <a:pt x="981679" y="-26710"/>
                  <a:pt x="1150101" y="27060"/>
                  <a:pt x="1347729" y="0"/>
                </a:cubicBezTo>
                <a:cubicBezTo>
                  <a:pt x="1545357" y="-27060"/>
                  <a:pt x="1830283" y="-1488"/>
                  <a:pt x="2084117" y="0"/>
                </a:cubicBezTo>
                <a:cubicBezTo>
                  <a:pt x="2100939" y="103593"/>
                  <a:pt x="2088972" y="342233"/>
                  <a:pt x="2084117" y="505543"/>
                </a:cubicBezTo>
                <a:cubicBezTo>
                  <a:pt x="1866242" y="474838"/>
                  <a:pt x="1622756" y="533456"/>
                  <a:pt x="1389411" y="505543"/>
                </a:cubicBezTo>
                <a:cubicBezTo>
                  <a:pt x="1156066" y="477630"/>
                  <a:pt x="960509" y="526587"/>
                  <a:pt x="757229" y="505543"/>
                </a:cubicBezTo>
                <a:cubicBezTo>
                  <a:pt x="553949" y="484499"/>
                  <a:pt x="314194" y="513822"/>
                  <a:pt x="0" y="505543"/>
                </a:cubicBezTo>
                <a:cubicBezTo>
                  <a:pt x="20436" y="321646"/>
                  <a:pt x="10626" y="207410"/>
                  <a:pt x="0" y="0"/>
                </a:cubicBezTo>
                <a:close/>
              </a:path>
              <a:path w="2084117" h="505543" stroke="0" extrusionOk="0">
                <a:moveTo>
                  <a:pt x="0" y="0"/>
                </a:moveTo>
                <a:cubicBezTo>
                  <a:pt x="198783" y="-23069"/>
                  <a:pt x="440932" y="3871"/>
                  <a:pt x="736388" y="0"/>
                </a:cubicBezTo>
                <a:cubicBezTo>
                  <a:pt x="1031844" y="-3871"/>
                  <a:pt x="1094253" y="15249"/>
                  <a:pt x="1410253" y="0"/>
                </a:cubicBezTo>
                <a:cubicBezTo>
                  <a:pt x="1726254" y="-15249"/>
                  <a:pt x="1768731" y="25132"/>
                  <a:pt x="2084117" y="0"/>
                </a:cubicBezTo>
                <a:cubicBezTo>
                  <a:pt x="2088390" y="123828"/>
                  <a:pt x="2090357" y="349585"/>
                  <a:pt x="2084117" y="505543"/>
                </a:cubicBezTo>
                <a:cubicBezTo>
                  <a:pt x="1862602" y="492095"/>
                  <a:pt x="1712854" y="519727"/>
                  <a:pt x="1410253" y="505543"/>
                </a:cubicBezTo>
                <a:cubicBezTo>
                  <a:pt x="1107652" y="491359"/>
                  <a:pt x="1017965" y="514659"/>
                  <a:pt x="673864" y="505543"/>
                </a:cubicBezTo>
                <a:cubicBezTo>
                  <a:pt x="329763" y="496427"/>
                  <a:pt x="259267" y="513103"/>
                  <a:pt x="0" y="505543"/>
                </a:cubicBezTo>
                <a:cubicBezTo>
                  <a:pt x="16755" y="391074"/>
                  <a:pt x="6635" y="107601"/>
                  <a:pt x="0" y="0"/>
                </a:cubicBezTo>
                <a:close/>
              </a:path>
            </a:pathLst>
          </a:custGeom>
          <a:ln w="19050">
            <a:solidFill>
              <a:schemeClr val="accent3">
                <a:lumMod val="75000"/>
              </a:schemeClr>
            </a:solidFill>
            <a:extLst>
              <a:ext uri="{C807C97D-BFC1-408E-A445-0C87EB9F89A2}">
                <ask:lineSketchStyleProps xmlns:ask="http://schemas.microsoft.com/office/drawing/2018/sketchyshapes" sd="4205546383">
                  <a:prstGeom prst="rect">
                    <a:avLst/>
                  </a:prstGeom>
                  <ask:type>
                    <ask:lineSketchFreehand/>
                  </ask:type>
                </ask:lineSketchStyleProps>
              </a:ext>
            </a:extLst>
          </a:ln>
        </p:spPr>
        <p:txBody>
          <a:bodyPr spcFirstLastPara="1" wrap="square" lIns="91425" tIns="91425" rIns="91425" bIns="91425" anchor="ctr" anchorCtr="0">
            <a:noAutofit/>
          </a:bodyPr>
          <a:lstStyle/>
          <a:p>
            <a:pPr marL="0" lvl="0" indent="0" algn="ctr" rtl="0">
              <a:spcBef>
                <a:spcPts val="0"/>
              </a:spcBef>
              <a:spcAft>
                <a:spcPts val="0"/>
              </a:spcAft>
              <a:buNone/>
            </a:pPr>
            <a:r>
              <a:rPr lang="vi-VN" b="1" dirty="0">
                <a:solidFill>
                  <a:srgbClr val="FF0000"/>
                </a:solidFill>
                <a:latin typeface="+mj-lt"/>
              </a:rPr>
              <a:t>2. Câu 2</a:t>
            </a:r>
            <a:endParaRPr b="1" dirty="0">
              <a:solidFill>
                <a:srgbClr val="FF0000"/>
              </a:solidFill>
              <a:latin typeface="+mj-lt"/>
            </a:endParaRPr>
          </a:p>
        </p:txBody>
      </p:sp>
      <p:grpSp>
        <p:nvGrpSpPr>
          <p:cNvPr id="1018" name="Google Shape;1018;p56"/>
          <p:cNvGrpSpPr/>
          <p:nvPr/>
        </p:nvGrpSpPr>
        <p:grpSpPr>
          <a:xfrm>
            <a:off x="-179446" y="4693740"/>
            <a:ext cx="9470928" cy="636960"/>
            <a:chOff x="-163512" y="4483850"/>
            <a:chExt cx="9470928" cy="812055"/>
          </a:xfrm>
        </p:grpSpPr>
        <p:sp>
          <p:nvSpPr>
            <p:cNvPr id="1019" name="Google Shape;1019;p56"/>
            <p:cNvSpPr/>
            <p:nvPr/>
          </p:nvSpPr>
          <p:spPr>
            <a:xfrm flipH="1">
              <a:off x="-163512" y="4483850"/>
              <a:ext cx="9470914" cy="724988"/>
            </a:xfrm>
            <a:custGeom>
              <a:avLst/>
              <a:gdLst/>
              <a:ahLst/>
              <a:cxnLst/>
              <a:rect l="l" t="t" r="r" b="b"/>
              <a:pathLst>
                <a:path w="63393" h="13346" extrusionOk="0">
                  <a:moveTo>
                    <a:pt x="32303" y="0"/>
                  </a:moveTo>
                  <a:cubicBezTo>
                    <a:pt x="19678" y="0"/>
                    <a:pt x="8266" y="2351"/>
                    <a:pt x="1" y="6218"/>
                  </a:cubicBezTo>
                  <a:lnTo>
                    <a:pt x="1" y="12550"/>
                  </a:lnTo>
                  <a:cubicBezTo>
                    <a:pt x="3214" y="11867"/>
                    <a:pt x="6512" y="11526"/>
                    <a:pt x="9816" y="11526"/>
                  </a:cubicBezTo>
                  <a:cubicBezTo>
                    <a:pt x="10918" y="11526"/>
                    <a:pt x="12019" y="11564"/>
                    <a:pt x="13119" y="11640"/>
                  </a:cubicBezTo>
                  <a:cubicBezTo>
                    <a:pt x="19372" y="12108"/>
                    <a:pt x="25329" y="12576"/>
                    <a:pt x="29926" y="12576"/>
                  </a:cubicBezTo>
                  <a:cubicBezTo>
                    <a:pt x="30542" y="12576"/>
                    <a:pt x="31133" y="12568"/>
                    <a:pt x="31697" y="12550"/>
                  </a:cubicBezTo>
                  <a:cubicBezTo>
                    <a:pt x="35730" y="12454"/>
                    <a:pt x="41062" y="12006"/>
                    <a:pt x="45225" y="12006"/>
                  </a:cubicBezTo>
                  <a:cubicBezTo>
                    <a:pt x="45993" y="12006"/>
                    <a:pt x="46720" y="12022"/>
                    <a:pt x="47393" y="12057"/>
                  </a:cubicBezTo>
                  <a:cubicBezTo>
                    <a:pt x="51146" y="12284"/>
                    <a:pt x="58995" y="13194"/>
                    <a:pt x="63393" y="13346"/>
                  </a:cubicBezTo>
                  <a:lnTo>
                    <a:pt x="63393" y="5687"/>
                  </a:lnTo>
                  <a:cubicBezTo>
                    <a:pt x="55241" y="2161"/>
                    <a:pt x="44322" y="0"/>
                    <a:pt x="3230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0" name="Google Shape;1020;p56"/>
            <p:cNvSpPr/>
            <p:nvPr/>
          </p:nvSpPr>
          <p:spPr>
            <a:xfrm>
              <a:off x="-163498" y="4578250"/>
              <a:ext cx="9470914" cy="340922"/>
            </a:xfrm>
            <a:custGeom>
              <a:avLst/>
              <a:gdLst/>
              <a:ahLst/>
              <a:cxnLst/>
              <a:rect l="l" t="t" r="r" b="b"/>
              <a:pathLst>
                <a:path w="63393" h="4809" extrusionOk="0">
                  <a:moveTo>
                    <a:pt x="11264" y="1"/>
                  </a:moveTo>
                  <a:cubicBezTo>
                    <a:pt x="7442" y="1"/>
                    <a:pt x="3626" y="613"/>
                    <a:pt x="1" y="1768"/>
                  </a:cubicBezTo>
                  <a:lnTo>
                    <a:pt x="1" y="3209"/>
                  </a:lnTo>
                  <a:cubicBezTo>
                    <a:pt x="3291" y="2516"/>
                    <a:pt x="6626" y="2153"/>
                    <a:pt x="9971" y="2153"/>
                  </a:cubicBezTo>
                  <a:cubicBezTo>
                    <a:pt x="11020" y="2153"/>
                    <a:pt x="12069" y="2189"/>
                    <a:pt x="13119" y="2261"/>
                  </a:cubicBezTo>
                  <a:cubicBezTo>
                    <a:pt x="20006" y="2774"/>
                    <a:pt x="26716" y="4809"/>
                    <a:pt x="31471" y="4809"/>
                  </a:cubicBezTo>
                  <a:cubicBezTo>
                    <a:pt x="31637" y="4809"/>
                    <a:pt x="31801" y="4806"/>
                    <a:pt x="31962" y="4801"/>
                  </a:cubicBezTo>
                  <a:cubicBezTo>
                    <a:pt x="36472" y="4693"/>
                    <a:pt x="42459" y="2662"/>
                    <a:pt x="46752" y="2662"/>
                  </a:cubicBezTo>
                  <a:cubicBezTo>
                    <a:pt x="46970" y="2662"/>
                    <a:pt x="47184" y="2667"/>
                    <a:pt x="47393" y="2678"/>
                  </a:cubicBezTo>
                  <a:cubicBezTo>
                    <a:pt x="51146" y="2905"/>
                    <a:pt x="58995" y="3815"/>
                    <a:pt x="63393" y="3967"/>
                  </a:cubicBezTo>
                  <a:lnTo>
                    <a:pt x="63393" y="3171"/>
                  </a:lnTo>
                  <a:cubicBezTo>
                    <a:pt x="58995" y="3019"/>
                    <a:pt x="51601" y="1010"/>
                    <a:pt x="47886" y="820"/>
                  </a:cubicBezTo>
                  <a:cubicBezTo>
                    <a:pt x="47601" y="803"/>
                    <a:pt x="47305" y="795"/>
                    <a:pt x="46999" y="795"/>
                  </a:cubicBezTo>
                  <a:cubicBezTo>
                    <a:pt x="42615" y="795"/>
                    <a:pt x="36162" y="2460"/>
                    <a:pt x="31697" y="2602"/>
                  </a:cubicBezTo>
                  <a:cubicBezTo>
                    <a:pt x="31572" y="2605"/>
                    <a:pt x="31447" y="2607"/>
                    <a:pt x="31321" y="2607"/>
                  </a:cubicBezTo>
                  <a:cubicBezTo>
                    <a:pt x="26582" y="2607"/>
                    <a:pt x="20252" y="579"/>
                    <a:pt x="13346" y="62"/>
                  </a:cubicBezTo>
                  <a:cubicBezTo>
                    <a:pt x="12653" y="21"/>
                    <a:pt x="11958" y="1"/>
                    <a:pt x="11264"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1" name="Google Shape;1021;p56"/>
            <p:cNvSpPr/>
            <p:nvPr/>
          </p:nvSpPr>
          <p:spPr>
            <a:xfrm>
              <a:off x="-163498" y="4671945"/>
              <a:ext cx="9470914" cy="623960"/>
            </a:xfrm>
            <a:custGeom>
              <a:avLst/>
              <a:gdLst/>
              <a:ahLst/>
              <a:cxnLst/>
              <a:rect l="l" t="t" r="r" b="b"/>
              <a:pathLst>
                <a:path w="63393" h="6706" extrusionOk="0">
                  <a:moveTo>
                    <a:pt x="9966" y="1"/>
                  </a:moveTo>
                  <a:cubicBezTo>
                    <a:pt x="6612" y="1"/>
                    <a:pt x="3263" y="364"/>
                    <a:pt x="1" y="1057"/>
                  </a:cubicBezTo>
                  <a:lnTo>
                    <a:pt x="1" y="6706"/>
                  </a:lnTo>
                  <a:lnTo>
                    <a:pt x="63393" y="6706"/>
                  </a:lnTo>
                  <a:lnTo>
                    <a:pt x="63393" y="1815"/>
                  </a:lnTo>
                  <a:cubicBezTo>
                    <a:pt x="58995" y="1663"/>
                    <a:pt x="51146" y="753"/>
                    <a:pt x="47393" y="526"/>
                  </a:cubicBezTo>
                  <a:cubicBezTo>
                    <a:pt x="46723" y="491"/>
                    <a:pt x="45999" y="476"/>
                    <a:pt x="45236" y="476"/>
                  </a:cubicBezTo>
                  <a:cubicBezTo>
                    <a:pt x="41071" y="476"/>
                    <a:pt x="35734" y="929"/>
                    <a:pt x="31697" y="1057"/>
                  </a:cubicBezTo>
                  <a:cubicBezTo>
                    <a:pt x="31255" y="1067"/>
                    <a:pt x="30796" y="1072"/>
                    <a:pt x="30322" y="1072"/>
                  </a:cubicBezTo>
                  <a:cubicBezTo>
                    <a:pt x="25675" y="1072"/>
                    <a:pt x="19553" y="591"/>
                    <a:pt x="13119" y="109"/>
                  </a:cubicBezTo>
                  <a:cubicBezTo>
                    <a:pt x="12069" y="37"/>
                    <a:pt x="11018" y="1"/>
                    <a:pt x="996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022" name="Google Shape;1022;p56"/>
          <p:cNvGrpSpPr/>
          <p:nvPr/>
        </p:nvGrpSpPr>
        <p:grpSpPr>
          <a:xfrm>
            <a:off x="1379408" y="112019"/>
            <a:ext cx="547363" cy="977504"/>
            <a:chOff x="4135095" y="2070610"/>
            <a:chExt cx="873810" cy="1864396"/>
          </a:xfrm>
        </p:grpSpPr>
        <p:sp>
          <p:nvSpPr>
            <p:cNvPr id="1023" name="Google Shape;1023;p56"/>
            <p:cNvSpPr/>
            <p:nvPr/>
          </p:nvSpPr>
          <p:spPr>
            <a:xfrm flipH="1">
              <a:off x="4135095" y="2070610"/>
              <a:ext cx="264824" cy="177451"/>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4" name="Google Shape;1024;p56"/>
            <p:cNvSpPr/>
            <p:nvPr/>
          </p:nvSpPr>
          <p:spPr>
            <a:xfrm>
              <a:off x="4583575" y="2787891"/>
              <a:ext cx="425330" cy="284999"/>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5" name="Google Shape;1025;p56"/>
            <p:cNvSpPr/>
            <p:nvPr/>
          </p:nvSpPr>
          <p:spPr>
            <a:xfrm rot="-899991" flipH="1">
              <a:off x="4439590" y="3726310"/>
              <a:ext cx="264822" cy="177450"/>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 name="Google Shape;1109;p37">
            <a:extLst>
              <a:ext uri="{FF2B5EF4-FFF2-40B4-BE49-F238E27FC236}">
                <a16:creationId xmlns:a16="http://schemas.microsoft.com/office/drawing/2014/main" id="{AECF4A5F-C98A-A038-82DA-ECA9D725B055}"/>
              </a:ext>
            </a:extLst>
          </p:cNvPr>
          <p:cNvGrpSpPr/>
          <p:nvPr/>
        </p:nvGrpSpPr>
        <p:grpSpPr>
          <a:xfrm>
            <a:off x="7445829" y="3290207"/>
            <a:ext cx="1974409" cy="2188029"/>
            <a:chOff x="4216653" y="781084"/>
            <a:chExt cx="5041458" cy="5680615"/>
          </a:xfrm>
        </p:grpSpPr>
        <p:grpSp>
          <p:nvGrpSpPr>
            <p:cNvPr id="5" name="Google Shape;1110;p37">
              <a:extLst>
                <a:ext uri="{FF2B5EF4-FFF2-40B4-BE49-F238E27FC236}">
                  <a16:creationId xmlns:a16="http://schemas.microsoft.com/office/drawing/2014/main" id="{EAE793E2-FD3E-0B20-AD54-29FF50ADFB02}"/>
                </a:ext>
              </a:extLst>
            </p:cNvPr>
            <p:cNvGrpSpPr/>
            <p:nvPr/>
          </p:nvGrpSpPr>
          <p:grpSpPr>
            <a:xfrm>
              <a:off x="6029824" y="781084"/>
              <a:ext cx="3228287" cy="4699162"/>
              <a:chOff x="5925256" y="467618"/>
              <a:chExt cx="1701157" cy="2476241"/>
            </a:xfrm>
          </p:grpSpPr>
          <p:sp>
            <p:nvSpPr>
              <p:cNvPr id="45" name="Google Shape;1111;p37">
                <a:extLst>
                  <a:ext uri="{FF2B5EF4-FFF2-40B4-BE49-F238E27FC236}">
                    <a16:creationId xmlns:a16="http://schemas.microsoft.com/office/drawing/2014/main" id="{17C2FAF3-1F86-0822-F88C-38CDD3D2EC1A}"/>
                  </a:ext>
                </a:extLst>
              </p:cNvPr>
              <p:cNvSpPr/>
              <p:nvPr/>
            </p:nvSpPr>
            <p:spPr>
              <a:xfrm>
                <a:off x="6735855" y="1197418"/>
                <a:ext cx="488342" cy="1746440"/>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112;p37">
                <a:extLst>
                  <a:ext uri="{FF2B5EF4-FFF2-40B4-BE49-F238E27FC236}">
                    <a16:creationId xmlns:a16="http://schemas.microsoft.com/office/drawing/2014/main" id="{886E0317-7260-15E7-B2D5-389ABCFA0863}"/>
                  </a:ext>
                </a:extLst>
              </p:cNvPr>
              <p:cNvSpPr/>
              <p:nvPr/>
            </p:nvSpPr>
            <p:spPr>
              <a:xfrm>
                <a:off x="6083942" y="677063"/>
                <a:ext cx="630109" cy="536486"/>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113;p37">
                <a:extLst>
                  <a:ext uri="{FF2B5EF4-FFF2-40B4-BE49-F238E27FC236}">
                    <a16:creationId xmlns:a16="http://schemas.microsoft.com/office/drawing/2014/main" id="{35B8B012-8E18-B323-38C0-0050CC29745A}"/>
                  </a:ext>
                </a:extLst>
              </p:cNvPr>
              <p:cNvSpPr/>
              <p:nvPr/>
            </p:nvSpPr>
            <p:spPr>
              <a:xfrm>
                <a:off x="5925256" y="1152333"/>
                <a:ext cx="788796" cy="288665"/>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114;p37">
                <a:extLst>
                  <a:ext uri="{FF2B5EF4-FFF2-40B4-BE49-F238E27FC236}">
                    <a16:creationId xmlns:a16="http://schemas.microsoft.com/office/drawing/2014/main" id="{770A7246-3745-1616-1BF2-50138FFD914D}"/>
                  </a:ext>
                </a:extLst>
              </p:cNvPr>
              <p:cNvSpPr/>
              <p:nvPr/>
            </p:nvSpPr>
            <p:spPr>
              <a:xfrm>
                <a:off x="6733783" y="1099898"/>
                <a:ext cx="892630" cy="258673"/>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115;p37">
                <a:extLst>
                  <a:ext uri="{FF2B5EF4-FFF2-40B4-BE49-F238E27FC236}">
                    <a16:creationId xmlns:a16="http://schemas.microsoft.com/office/drawing/2014/main" id="{10E69BCA-73F4-13F7-249F-564CF448C760}"/>
                  </a:ext>
                </a:extLst>
              </p:cNvPr>
              <p:cNvSpPr/>
              <p:nvPr/>
            </p:nvSpPr>
            <p:spPr>
              <a:xfrm>
                <a:off x="6688846" y="467618"/>
                <a:ext cx="547733" cy="754563"/>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116;p37">
                <a:extLst>
                  <a:ext uri="{FF2B5EF4-FFF2-40B4-BE49-F238E27FC236}">
                    <a16:creationId xmlns:a16="http://schemas.microsoft.com/office/drawing/2014/main" id="{989D1CDF-B725-A3FF-BF09-58EA1C1695F2}"/>
                  </a:ext>
                </a:extLst>
              </p:cNvPr>
              <p:cNvSpPr/>
              <p:nvPr/>
            </p:nvSpPr>
            <p:spPr>
              <a:xfrm>
                <a:off x="6241346" y="1223365"/>
                <a:ext cx="485876" cy="781348"/>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117;p37">
                <a:extLst>
                  <a:ext uri="{FF2B5EF4-FFF2-40B4-BE49-F238E27FC236}">
                    <a16:creationId xmlns:a16="http://schemas.microsoft.com/office/drawing/2014/main" id="{5C31CA84-3401-E2B6-5827-4BE2BEA6C4A3}"/>
                  </a:ext>
                </a:extLst>
              </p:cNvPr>
              <p:cNvSpPr/>
              <p:nvPr/>
            </p:nvSpPr>
            <p:spPr>
              <a:xfrm>
                <a:off x="5925256" y="1144885"/>
                <a:ext cx="801966" cy="296113"/>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118;p37">
                <a:extLst>
                  <a:ext uri="{FF2B5EF4-FFF2-40B4-BE49-F238E27FC236}">
                    <a16:creationId xmlns:a16="http://schemas.microsoft.com/office/drawing/2014/main" id="{4BFC145F-00C2-52E3-5EE1-39CA9CB552A0}"/>
                  </a:ext>
                </a:extLst>
              </p:cNvPr>
              <p:cNvSpPr/>
              <p:nvPr/>
            </p:nvSpPr>
            <p:spPr>
              <a:xfrm>
                <a:off x="6083942" y="677359"/>
                <a:ext cx="643280" cy="546055"/>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119;p37">
                <a:extLst>
                  <a:ext uri="{FF2B5EF4-FFF2-40B4-BE49-F238E27FC236}">
                    <a16:creationId xmlns:a16="http://schemas.microsoft.com/office/drawing/2014/main" id="{A779E8CF-92D0-FA1C-C0DE-615132383C4D}"/>
                  </a:ext>
                </a:extLst>
              </p:cNvPr>
              <p:cNvSpPr/>
              <p:nvPr/>
            </p:nvSpPr>
            <p:spPr>
              <a:xfrm>
                <a:off x="6615939" y="468013"/>
                <a:ext cx="620639" cy="729455"/>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 name="Google Shape;1120;p37">
              <a:extLst>
                <a:ext uri="{FF2B5EF4-FFF2-40B4-BE49-F238E27FC236}">
                  <a16:creationId xmlns:a16="http://schemas.microsoft.com/office/drawing/2014/main" id="{F2082720-645C-9BCE-9177-65BBFA46BE41}"/>
                </a:ext>
              </a:extLst>
            </p:cNvPr>
            <p:cNvGrpSpPr/>
            <p:nvPr/>
          </p:nvGrpSpPr>
          <p:grpSpPr>
            <a:xfrm rot="240851">
              <a:off x="4301139" y="3713910"/>
              <a:ext cx="4813662" cy="2582470"/>
              <a:chOff x="1429662" y="7982527"/>
              <a:chExt cx="4813888" cy="2582591"/>
            </a:xfrm>
          </p:grpSpPr>
          <p:sp>
            <p:nvSpPr>
              <p:cNvPr id="7" name="Google Shape;1121;p37">
                <a:extLst>
                  <a:ext uri="{FF2B5EF4-FFF2-40B4-BE49-F238E27FC236}">
                    <a16:creationId xmlns:a16="http://schemas.microsoft.com/office/drawing/2014/main" id="{1B78113E-A5E2-03FA-4358-654B69E11968}"/>
                  </a:ext>
                </a:extLst>
              </p:cNvPr>
              <p:cNvSpPr/>
              <p:nvPr/>
            </p:nvSpPr>
            <p:spPr>
              <a:xfrm>
                <a:off x="4720021" y="8820305"/>
                <a:ext cx="262965" cy="380414"/>
              </a:xfrm>
              <a:custGeom>
                <a:avLst/>
                <a:gdLst/>
                <a:ahLst/>
                <a:cxnLst/>
                <a:rect l="l" t="t" r="r" b="b"/>
                <a:pathLst>
                  <a:path w="5331" h="7712" extrusionOk="0">
                    <a:moveTo>
                      <a:pt x="1045" y="2156"/>
                    </a:moveTo>
                    <a:cubicBezTo>
                      <a:pt x="1" y="6642"/>
                      <a:pt x="3844" y="7711"/>
                      <a:pt x="3994" y="7536"/>
                    </a:cubicBezTo>
                    <a:cubicBezTo>
                      <a:pt x="4487" y="6942"/>
                      <a:pt x="4829" y="6341"/>
                      <a:pt x="4963" y="5581"/>
                    </a:cubicBezTo>
                    <a:cubicBezTo>
                      <a:pt x="5331" y="3542"/>
                      <a:pt x="3777" y="1095"/>
                      <a:pt x="2073" y="59"/>
                    </a:cubicBezTo>
                    <a:cubicBezTo>
                      <a:pt x="1964" y="0"/>
                      <a:pt x="1822" y="401"/>
                      <a:pt x="1797" y="451"/>
                    </a:cubicBezTo>
                    <a:cubicBezTo>
                      <a:pt x="1555" y="1011"/>
                      <a:pt x="1179" y="1562"/>
                      <a:pt x="1045" y="2156"/>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122;p37">
                <a:extLst>
                  <a:ext uri="{FF2B5EF4-FFF2-40B4-BE49-F238E27FC236}">
                    <a16:creationId xmlns:a16="http://schemas.microsoft.com/office/drawing/2014/main" id="{A951E991-4E12-A494-85E8-F2912A8D697D}"/>
                  </a:ext>
                </a:extLst>
              </p:cNvPr>
              <p:cNvSpPr/>
              <p:nvPr/>
            </p:nvSpPr>
            <p:spPr>
              <a:xfrm>
                <a:off x="2892437" y="8029931"/>
                <a:ext cx="3351113" cy="2317159"/>
              </a:xfrm>
              <a:custGeom>
                <a:avLst/>
                <a:gdLst/>
                <a:ahLst/>
                <a:cxnLst/>
                <a:rect l="l" t="t" r="r" b="b"/>
                <a:pathLst>
                  <a:path w="67936" h="46975" extrusionOk="0">
                    <a:moveTo>
                      <a:pt x="10794" y="20743"/>
                    </a:moveTo>
                    <a:cubicBezTo>
                      <a:pt x="8948" y="5556"/>
                      <a:pt x="22874" y="0"/>
                      <a:pt x="30301" y="1111"/>
                    </a:cubicBezTo>
                    <a:cubicBezTo>
                      <a:pt x="40501" y="2632"/>
                      <a:pt x="48220" y="14336"/>
                      <a:pt x="48780" y="16190"/>
                    </a:cubicBezTo>
                    <a:cubicBezTo>
                      <a:pt x="49699" y="19281"/>
                      <a:pt x="54427" y="16800"/>
                      <a:pt x="59824" y="20618"/>
                    </a:cubicBezTo>
                    <a:cubicBezTo>
                      <a:pt x="67936" y="26366"/>
                      <a:pt x="64068" y="38178"/>
                      <a:pt x="59582" y="38070"/>
                    </a:cubicBezTo>
                    <a:cubicBezTo>
                      <a:pt x="50242" y="37844"/>
                      <a:pt x="7118" y="46975"/>
                      <a:pt x="4236" y="38746"/>
                    </a:cubicBezTo>
                    <a:cubicBezTo>
                      <a:pt x="1" y="26625"/>
                      <a:pt x="11370" y="25463"/>
                      <a:pt x="10794" y="20743"/>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123;p37">
                <a:extLst>
                  <a:ext uri="{FF2B5EF4-FFF2-40B4-BE49-F238E27FC236}">
                    <a16:creationId xmlns:a16="http://schemas.microsoft.com/office/drawing/2014/main" id="{C18FA477-96F4-4A65-CB1D-1A3DF5134B21}"/>
                  </a:ext>
                </a:extLst>
              </p:cNvPr>
              <p:cNvSpPr/>
              <p:nvPr/>
            </p:nvSpPr>
            <p:spPr>
              <a:xfrm>
                <a:off x="4014539" y="8183635"/>
                <a:ext cx="389885" cy="276530"/>
              </a:xfrm>
              <a:custGeom>
                <a:avLst/>
                <a:gdLst/>
                <a:ahLst/>
                <a:cxnLst/>
                <a:rect l="l" t="t" r="r" b="b"/>
                <a:pathLst>
                  <a:path w="7904" h="5606" extrusionOk="0">
                    <a:moveTo>
                      <a:pt x="2315" y="351"/>
                    </a:moveTo>
                    <a:lnTo>
                      <a:pt x="2198" y="351"/>
                    </a:lnTo>
                    <a:lnTo>
                      <a:pt x="2181" y="351"/>
                    </a:lnTo>
                    <a:lnTo>
                      <a:pt x="2173" y="351"/>
                    </a:lnTo>
                    <a:lnTo>
                      <a:pt x="2156" y="351"/>
                    </a:lnTo>
                    <a:lnTo>
                      <a:pt x="2148" y="351"/>
                    </a:lnTo>
                    <a:lnTo>
                      <a:pt x="2139" y="351"/>
                    </a:lnTo>
                    <a:lnTo>
                      <a:pt x="2123" y="351"/>
                    </a:lnTo>
                    <a:lnTo>
                      <a:pt x="2114" y="351"/>
                    </a:lnTo>
                    <a:lnTo>
                      <a:pt x="2106" y="351"/>
                    </a:lnTo>
                    <a:lnTo>
                      <a:pt x="2097" y="351"/>
                    </a:lnTo>
                    <a:lnTo>
                      <a:pt x="2089" y="351"/>
                    </a:lnTo>
                    <a:lnTo>
                      <a:pt x="2081" y="351"/>
                    </a:lnTo>
                    <a:lnTo>
                      <a:pt x="2072" y="351"/>
                    </a:lnTo>
                    <a:lnTo>
                      <a:pt x="2064" y="351"/>
                    </a:lnTo>
                    <a:lnTo>
                      <a:pt x="2056" y="351"/>
                    </a:lnTo>
                    <a:lnTo>
                      <a:pt x="2056" y="359"/>
                    </a:lnTo>
                    <a:lnTo>
                      <a:pt x="2047" y="368"/>
                    </a:lnTo>
                    <a:lnTo>
                      <a:pt x="2039" y="368"/>
                    </a:lnTo>
                    <a:lnTo>
                      <a:pt x="2031" y="376"/>
                    </a:lnTo>
                    <a:lnTo>
                      <a:pt x="2031" y="385"/>
                    </a:lnTo>
                    <a:lnTo>
                      <a:pt x="2022" y="393"/>
                    </a:lnTo>
                    <a:lnTo>
                      <a:pt x="2014" y="401"/>
                    </a:lnTo>
                    <a:lnTo>
                      <a:pt x="2014" y="410"/>
                    </a:lnTo>
                    <a:lnTo>
                      <a:pt x="2006" y="418"/>
                    </a:lnTo>
                    <a:lnTo>
                      <a:pt x="1997" y="426"/>
                    </a:lnTo>
                    <a:lnTo>
                      <a:pt x="1997" y="443"/>
                    </a:lnTo>
                    <a:lnTo>
                      <a:pt x="1989" y="451"/>
                    </a:lnTo>
                    <a:lnTo>
                      <a:pt x="1989" y="468"/>
                    </a:lnTo>
                    <a:lnTo>
                      <a:pt x="1981" y="485"/>
                    </a:lnTo>
                    <a:lnTo>
                      <a:pt x="1981" y="501"/>
                    </a:lnTo>
                    <a:lnTo>
                      <a:pt x="1981" y="518"/>
                    </a:lnTo>
                    <a:lnTo>
                      <a:pt x="1981" y="527"/>
                    </a:lnTo>
                    <a:lnTo>
                      <a:pt x="1981" y="543"/>
                    </a:lnTo>
                    <a:lnTo>
                      <a:pt x="1981" y="560"/>
                    </a:lnTo>
                    <a:lnTo>
                      <a:pt x="1981" y="577"/>
                    </a:lnTo>
                    <a:lnTo>
                      <a:pt x="1981" y="593"/>
                    </a:lnTo>
                    <a:lnTo>
                      <a:pt x="1981" y="610"/>
                    </a:lnTo>
                    <a:lnTo>
                      <a:pt x="1981" y="719"/>
                    </a:lnTo>
                    <a:lnTo>
                      <a:pt x="1981" y="735"/>
                    </a:lnTo>
                    <a:lnTo>
                      <a:pt x="1981" y="735"/>
                    </a:lnTo>
                    <a:lnTo>
                      <a:pt x="1981" y="760"/>
                    </a:lnTo>
                    <a:lnTo>
                      <a:pt x="1981" y="777"/>
                    </a:lnTo>
                    <a:lnTo>
                      <a:pt x="1981" y="777"/>
                    </a:lnTo>
                    <a:lnTo>
                      <a:pt x="1981" y="794"/>
                    </a:lnTo>
                    <a:lnTo>
                      <a:pt x="1981" y="811"/>
                    </a:lnTo>
                    <a:lnTo>
                      <a:pt x="1981" y="811"/>
                    </a:lnTo>
                    <a:lnTo>
                      <a:pt x="1981" y="836"/>
                    </a:lnTo>
                    <a:lnTo>
                      <a:pt x="1981" y="852"/>
                    </a:lnTo>
                    <a:lnTo>
                      <a:pt x="1981" y="852"/>
                    </a:lnTo>
                    <a:lnTo>
                      <a:pt x="1981" y="869"/>
                    </a:lnTo>
                    <a:lnTo>
                      <a:pt x="1989" y="886"/>
                    </a:lnTo>
                    <a:lnTo>
                      <a:pt x="1989" y="886"/>
                    </a:lnTo>
                    <a:lnTo>
                      <a:pt x="1997" y="911"/>
                    </a:lnTo>
                    <a:lnTo>
                      <a:pt x="2006" y="928"/>
                    </a:lnTo>
                    <a:lnTo>
                      <a:pt x="2006" y="928"/>
                    </a:lnTo>
                    <a:lnTo>
                      <a:pt x="2006" y="944"/>
                    </a:lnTo>
                    <a:lnTo>
                      <a:pt x="2014" y="961"/>
                    </a:lnTo>
                    <a:lnTo>
                      <a:pt x="2014" y="961"/>
                    </a:lnTo>
                    <a:lnTo>
                      <a:pt x="2022" y="986"/>
                    </a:lnTo>
                    <a:lnTo>
                      <a:pt x="2031" y="1003"/>
                    </a:lnTo>
                    <a:lnTo>
                      <a:pt x="2031" y="1003"/>
                    </a:lnTo>
                    <a:lnTo>
                      <a:pt x="2039" y="1019"/>
                    </a:lnTo>
                    <a:lnTo>
                      <a:pt x="2047" y="1045"/>
                    </a:lnTo>
                    <a:lnTo>
                      <a:pt x="2056" y="1061"/>
                    </a:lnTo>
                    <a:lnTo>
                      <a:pt x="2064" y="1078"/>
                    </a:lnTo>
                    <a:lnTo>
                      <a:pt x="2072" y="1095"/>
                    </a:lnTo>
                    <a:lnTo>
                      <a:pt x="2081" y="1111"/>
                    </a:lnTo>
                    <a:lnTo>
                      <a:pt x="2097" y="1128"/>
                    </a:lnTo>
                    <a:lnTo>
                      <a:pt x="2106" y="1145"/>
                    </a:lnTo>
                    <a:lnTo>
                      <a:pt x="2114" y="1161"/>
                    </a:lnTo>
                    <a:lnTo>
                      <a:pt x="2123" y="1187"/>
                    </a:lnTo>
                    <a:lnTo>
                      <a:pt x="2139" y="1203"/>
                    </a:lnTo>
                    <a:lnTo>
                      <a:pt x="2148" y="1220"/>
                    </a:lnTo>
                    <a:lnTo>
                      <a:pt x="2164" y="1237"/>
                    </a:lnTo>
                    <a:lnTo>
                      <a:pt x="2173" y="1253"/>
                    </a:lnTo>
                    <a:lnTo>
                      <a:pt x="2198" y="1295"/>
                    </a:lnTo>
                    <a:lnTo>
                      <a:pt x="2223" y="1329"/>
                    </a:lnTo>
                    <a:lnTo>
                      <a:pt x="2256" y="1370"/>
                    </a:lnTo>
                    <a:lnTo>
                      <a:pt x="2281" y="1404"/>
                    </a:lnTo>
                    <a:lnTo>
                      <a:pt x="2306" y="1437"/>
                    </a:lnTo>
                    <a:lnTo>
                      <a:pt x="2306" y="1437"/>
                    </a:lnTo>
                    <a:lnTo>
                      <a:pt x="2340" y="1471"/>
                    </a:lnTo>
                    <a:lnTo>
                      <a:pt x="2373" y="1504"/>
                    </a:lnTo>
                    <a:lnTo>
                      <a:pt x="2407" y="1546"/>
                    </a:lnTo>
                    <a:lnTo>
                      <a:pt x="2440" y="1579"/>
                    </a:lnTo>
                    <a:lnTo>
                      <a:pt x="2473" y="1613"/>
                    </a:lnTo>
                    <a:lnTo>
                      <a:pt x="2507" y="1646"/>
                    </a:lnTo>
                    <a:lnTo>
                      <a:pt x="2540" y="1679"/>
                    </a:lnTo>
                    <a:lnTo>
                      <a:pt x="2574" y="1721"/>
                    </a:lnTo>
                    <a:lnTo>
                      <a:pt x="2615" y="1755"/>
                    </a:lnTo>
                    <a:lnTo>
                      <a:pt x="2649" y="1788"/>
                    </a:lnTo>
                    <a:lnTo>
                      <a:pt x="2682" y="1821"/>
                    </a:lnTo>
                    <a:lnTo>
                      <a:pt x="2724" y="1855"/>
                    </a:lnTo>
                    <a:lnTo>
                      <a:pt x="2757" y="1880"/>
                    </a:lnTo>
                    <a:lnTo>
                      <a:pt x="2799" y="1913"/>
                    </a:lnTo>
                    <a:lnTo>
                      <a:pt x="2833" y="1947"/>
                    </a:lnTo>
                    <a:lnTo>
                      <a:pt x="2874" y="1980"/>
                    </a:lnTo>
                    <a:lnTo>
                      <a:pt x="2908" y="2005"/>
                    </a:lnTo>
                    <a:lnTo>
                      <a:pt x="2950" y="2039"/>
                    </a:lnTo>
                    <a:lnTo>
                      <a:pt x="2983" y="2064"/>
                    </a:lnTo>
                    <a:lnTo>
                      <a:pt x="3025" y="2097"/>
                    </a:lnTo>
                    <a:lnTo>
                      <a:pt x="3058" y="2122"/>
                    </a:lnTo>
                    <a:lnTo>
                      <a:pt x="3100" y="2147"/>
                    </a:lnTo>
                    <a:lnTo>
                      <a:pt x="3133" y="2181"/>
                    </a:lnTo>
                    <a:lnTo>
                      <a:pt x="3175" y="2206"/>
                    </a:lnTo>
                    <a:lnTo>
                      <a:pt x="3209" y="2231"/>
                    </a:lnTo>
                    <a:lnTo>
                      <a:pt x="3242" y="2256"/>
                    </a:lnTo>
                    <a:lnTo>
                      <a:pt x="3309" y="2298"/>
                    </a:lnTo>
                    <a:lnTo>
                      <a:pt x="3376" y="2348"/>
                    </a:lnTo>
                    <a:lnTo>
                      <a:pt x="3442" y="2381"/>
                    </a:lnTo>
                    <a:lnTo>
                      <a:pt x="3501" y="2423"/>
                    </a:lnTo>
                    <a:lnTo>
                      <a:pt x="3551" y="2456"/>
                    </a:lnTo>
                    <a:lnTo>
                      <a:pt x="3660" y="2515"/>
                    </a:lnTo>
                    <a:lnTo>
                      <a:pt x="3760" y="2582"/>
                    </a:lnTo>
                    <a:lnTo>
                      <a:pt x="3869" y="2640"/>
                    </a:lnTo>
                    <a:lnTo>
                      <a:pt x="3969" y="2699"/>
                    </a:lnTo>
                    <a:lnTo>
                      <a:pt x="3977" y="2699"/>
                    </a:lnTo>
                    <a:lnTo>
                      <a:pt x="4178" y="2824"/>
                    </a:lnTo>
                    <a:lnTo>
                      <a:pt x="4278" y="2882"/>
                    </a:lnTo>
                    <a:lnTo>
                      <a:pt x="4387" y="2949"/>
                    </a:lnTo>
                    <a:lnTo>
                      <a:pt x="4387" y="2949"/>
                    </a:lnTo>
                    <a:lnTo>
                      <a:pt x="4395" y="2958"/>
                    </a:lnTo>
                    <a:lnTo>
                      <a:pt x="4395" y="2958"/>
                    </a:lnTo>
                    <a:lnTo>
                      <a:pt x="4412" y="2966"/>
                    </a:lnTo>
                    <a:lnTo>
                      <a:pt x="4412" y="2966"/>
                    </a:lnTo>
                    <a:lnTo>
                      <a:pt x="4420" y="2974"/>
                    </a:lnTo>
                    <a:lnTo>
                      <a:pt x="4420" y="2974"/>
                    </a:lnTo>
                    <a:lnTo>
                      <a:pt x="4437" y="2983"/>
                    </a:lnTo>
                    <a:lnTo>
                      <a:pt x="4453" y="2983"/>
                    </a:lnTo>
                    <a:lnTo>
                      <a:pt x="4453" y="2983"/>
                    </a:lnTo>
                    <a:lnTo>
                      <a:pt x="4470" y="2991"/>
                    </a:lnTo>
                    <a:lnTo>
                      <a:pt x="4503" y="3008"/>
                    </a:lnTo>
                    <a:lnTo>
                      <a:pt x="4570" y="3033"/>
                    </a:lnTo>
                    <a:lnTo>
                      <a:pt x="4604" y="3041"/>
                    </a:lnTo>
                    <a:lnTo>
                      <a:pt x="4645" y="3058"/>
                    </a:lnTo>
                    <a:lnTo>
                      <a:pt x="4645" y="3058"/>
                    </a:lnTo>
                    <a:lnTo>
                      <a:pt x="4662" y="3066"/>
                    </a:lnTo>
                    <a:lnTo>
                      <a:pt x="4679" y="3075"/>
                    </a:lnTo>
                    <a:lnTo>
                      <a:pt x="4696" y="3083"/>
                    </a:lnTo>
                    <a:lnTo>
                      <a:pt x="4712" y="3091"/>
                    </a:lnTo>
                    <a:lnTo>
                      <a:pt x="4729" y="3100"/>
                    </a:lnTo>
                    <a:lnTo>
                      <a:pt x="4746" y="3108"/>
                    </a:lnTo>
                    <a:lnTo>
                      <a:pt x="4762" y="3125"/>
                    </a:lnTo>
                    <a:lnTo>
                      <a:pt x="4771" y="3133"/>
                    </a:lnTo>
                    <a:lnTo>
                      <a:pt x="4779" y="3141"/>
                    </a:lnTo>
                    <a:lnTo>
                      <a:pt x="4788" y="3150"/>
                    </a:lnTo>
                    <a:lnTo>
                      <a:pt x="4788" y="3158"/>
                    </a:lnTo>
                    <a:lnTo>
                      <a:pt x="4796" y="3166"/>
                    </a:lnTo>
                    <a:lnTo>
                      <a:pt x="4804" y="3183"/>
                    </a:lnTo>
                    <a:lnTo>
                      <a:pt x="4813" y="3191"/>
                    </a:lnTo>
                    <a:lnTo>
                      <a:pt x="4813" y="3208"/>
                    </a:lnTo>
                    <a:lnTo>
                      <a:pt x="4813" y="3225"/>
                    </a:lnTo>
                    <a:lnTo>
                      <a:pt x="4813" y="3258"/>
                    </a:lnTo>
                    <a:lnTo>
                      <a:pt x="4813" y="3275"/>
                    </a:lnTo>
                    <a:lnTo>
                      <a:pt x="4813" y="3283"/>
                    </a:lnTo>
                    <a:lnTo>
                      <a:pt x="4804" y="3300"/>
                    </a:lnTo>
                    <a:lnTo>
                      <a:pt x="4796" y="3308"/>
                    </a:lnTo>
                    <a:lnTo>
                      <a:pt x="4788" y="3325"/>
                    </a:lnTo>
                    <a:lnTo>
                      <a:pt x="4779" y="3334"/>
                    </a:lnTo>
                    <a:lnTo>
                      <a:pt x="4771" y="3342"/>
                    </a:lnTo>
                    <a:lnTo>
                      <a:pt x="4762" y="3359"/>
                    </a:lnTo>
                    <a:lnTo>
                      <a:pt x="4762" y="3359"/>
                    </a:lnTo>
                    <a:lnTo>
                      <a:pt x="4746" y="3367"/>
                    </a:lnTo>
                    <a:lnTo>
                      <a:pt x="4737" y="3375"/>
                    </a:lnTo>
                    <a:lnTo>
                      <a:pt x="4721" y="3384"/>
                    </a:lnTo>
                    <a:lnTo>
                      <a:pt x="4704" y="3400"/>
                    </a:lnTo>
                    <a:lnTo>
                      <a:pt x="4696" y="3409"/>
                    </a:lnTo>
                    <a:lnTo>
                      <a:pt x="4679" y="3417"/>
                    </a:lnTo>
                    <a:lnTo>
                      <a:pt x="4637" y="3459"/>
                    </a:lnTo>
                    <a:lnTo>
                      <a:pt x="4620" y="3467"/>
                    </a:lnTo>
                    <a:lnTo>
                      <a:pt x="4604" y="3476"/>
                    </a:lnTo>
                    <a:lnTo>
                      <a:pt x="4587" y="3484"/>
                    </a:lnTo>
                    <a:lnTo>
                      <a:pt x="4570" y="3484"/>
                    </a:lnTo>
                    <a:lnTo>
                      <a:pt x="4554" y="3492"/>
                    </a:lnTo>
                    <a:lnTo>
                      <a:pt x="4537" y="3501"/>
                    </a:lnTo>
                    <a:lnTo>
                      <a:pt x="4520" y="3509"/>
                    </a:lnTo>
                    <a:lnTo>
                      <a:pt x="4503" y="3509"/>
                    </a:lnTo>
                    <a:lnTo>
                      <a:pt x="4462" y="3517"/>
                    </a:lnTo>
                    <a:lnTo>
                      <a:pt x="4428" y="3534"/>
                    </a:lnTo>
                    <a:lnTo>
                      <a:pt x="4387" y="3542"/>
                    </a:lnTo>
                    <a:lnTo>
                      <a:pt x="4345" y="3551"/>
                    </a:lnTo>
                    <a:lnTo>
                      <a:pt x="4303" y="3551"/>
                    </a:lnTo>
                    <a:lnTo>
                      <a:pt x="4261" y="3559"/>
                    </a:lnTo>
                    <a:lnTo>
                      <a:pt x="4219" y="3567"/>
                    </a:lnTo>
                    <a:lnTo>
                      <a:pt x="4178" y="3576"/>
                    </a:lnTo>
                    <a:lnTo>
                      <a:pt x="4136" y="3576"/>
                    </a:lnTo>
                    <a:lnTo>
                      <a:pt x="4086" y="3584"/>
                    </a:lnTo>
                    <a:lnTo>
                      <a:pt x="4052" y="3584"/>
                    </a:lnTo>
                    <a:lnTo>
                      <a:pt x="4002" y="3584"/>
                    </a:lnTo>
                    <a:lnTo>
                      <a:pt x="3927" y="3592"/>
                    </a:lnTo>
                    <a:lnTo>
                      <a:pt x="3843" y="3601"/>
                    </a:lnTo>
                    <a:lnTo>
                      <a:pt x="3710" y="3609"/>
                    </a:lnTo>
                    <a:lnTo>
                      <a:pt x="3660" y="3609"/>
                    </a:lnTo>
                    <a:lnTo>
                      <a:pt x="3635" y="3609"/>
                    </a:lnTo>
                    <a:lnTo>
                      <a:pt x="3610" y="3609"/>
                    </a:lnTo>
                    <a:lnTo>
                      <a:pt x="3568" y="3609"/>
                    </a:lnTo>
                    <a:lnTo>
                      <a:pt x="3526" y="3609"/>
                    </a:lnTo>
                    <a:lnTo>
                      <a:pt x="3484" y="3609"/>
                    </a:lnTo>
                    <a:lnTo>
                      <a:pt x="3434" y="3609"/>
                    </a:lnTo>
                    <a:lnTo>
                      <a:pt x="3342" y="3618"/>
                    </a:lnTo>
                    <a:lnTo>
                      <a:pt x="3234" y="3626"/>
                    </a:lnTo>
                    <a:lnTo>
                      <a:pt x="3167" y="3634"/>
                    </a:lnTo>
                    <a:lnTo>
                      <a:pt x="3125" y="3634"/>
                    </a:lnTo>
                    <a:lnTo>
                      <a:pt x="3025" y="3643"/>
                    </a:lnTo>
                    <a:lnTo>
                      <a:pt x="2799" y="3659"/>
                    </a:lnTo>
                    <a:lnTo>
                      <a:pt x="2682" y="3668"/>
                    </a:lnTo>
                    <a:lnTo>
                      <a:pt x="2557" y="3676"/>
                    </a:lnTo>
                    <a:lnTo>
                      <a:pt x="2440" y="3693"/>
                    </a:lnTo>
                    <a:lnTo>
                      <a:pt x="2382" y="3693"/>
                    </a:lnTo>
                    <a:lnTo>
                      <a:pt x="2315" y="3701"/>
                    </a:lnTo>
                    <a:lnTo>
                      <a:pt x="2256" y="3709"/>
                    </a:lnTo>
                    <a:lnTo>
                      <a:pt x="2198" y="3718"/>
                    </a:lnTo>
                    <a:lnTo>
                      <a:pt x="2131" y="3726"/>
                    </a:lnTo>
                    <a:lnTo>
                      <a:pt x="2072" y="3735"/>
                    </a:lnTo>
                    <a:lnTo>
                      <a:pt x="2014" y="3743"/>
                    </a:lnTo>
                    <a:lnTo>
                      <a:pt x="1947" y="3751"/>
                    </a:lnTo>
                    <a:lnTo>
                      <a:pt x="1889" y="3760"/>
                    </a:lnTo>
                    <a:lnTo>
                      <a:pt x="1830" y="3768"/>
                    </a:lnTo>
                    <a:lnTo>
                      <a:pt x="1772" y="3785"/>
                    </a:lnTo>
                    <a:lnTo>
                      <a:pt x="1705" y="3793"/>
                    </a:lnTo>
                    <a:lnTo>
                      <a:pt x="1646" y="3801"/>
                    </a:lnTo>
                    <a:lnTo>
                      <a:pt x="1588" y="3818"/>
                    </a:lnTo>
                    <a:lnTo>
                      <a:pt x="1529" y="3826"/>
                    </a:lnTo>
                    <a:lnTo>
                      <a:pt x="1471" y="3843"/>
                    </a:lnTo>
                    <a:lnTo>
                      <a:pt x="1412" y="3860"/>
                    </a:lnTo>
                    <a:lnTo>
                      <a:pt x="1362" y="3868"/>
                    </a:lnTo>
                    <a:lnTo>
                      <a:pt x="1304" y="3885"/>
                    </a:lnTo>
                    <a:lnTo>
                      <a:pt x="1245" y="3902"/>
                    </a:lnTo>
                    <a:lnTo>
                      <a:pt x="1195" y="3918"/>
                    </a:lnTo>
                    <a:lnTo>
                      <a:pt x="1137" y="3935"/>
                    </a:lnTo>
                    <a:lnTo>
                      <a:pt x="1095" y="3952"/>
                    </a:lnTo>
                    <a:lnTo>
                      <a:pt x="1087" y="3952"/>
                    </a:lnTo>
                    <a:lnTo>
                      <a:pt x="1062" y="3960"/>
                    </a:lnTo>
                    <a:lnTo>
                      <a:pt x="1037" y="3968"/>
                    </a:lnTo>
                    <a:lnTo>
                      <a:pt x="1011" y="3977"/>
                    </a:lnTo>
                    <a:lnTo>
                      <a:pt x="986" y="3993"/>
                    </a:lnTo>
                    <a:lnTo>
                      <a:pt x="961" y="4002"/>
                    </a:lnTo>
                    <a:lnTo>
                      <a:pt x="936" y="4010"/>
                    </a:lnTo>
                    <a:lnTo>
                      <a:pt x="911" y="4019"/>
                    </a:lnTo>
                    <a:lnTo>
                      <a:pt x="895" y="4035"/>
                    </a:lnTo>
                    <a:lnTo>
                      <a:pt x="869" y="4044"/>
                    </a:lnTo>
                    <a:lnTo>
                      <a:pt x="844" y="4052"/>
                    </a:lnTo>
                    <a:lnTo>
                      <a:pt x="819" y="4069"/>
                    </a:lnTo>
                    <a:lnTo>
                      <a:pt x="803" y="4077"/>
                    </a:lnTo>
                    <a:lnTo>
                      <a:pt x="778" y="4085"/>
                    </a:lnTo>
                    <a:lnTo>
                      <a:pt x="761" y="4102"/>
                    </a:lnTo>
                    <a:lnTo>
                      <a:pt x="736" y="4110"/>
                    </a:lnTo>
                    <a:lnTo>
                      <a:pt x="719" y="4127"/>
                    </a:lnTo>
                    <a:lnTo>
                      <a:pt x="694" y="4135"/>
                    </a:lnTo>
                    <a:lnTo>
                      <a:pt x="669" y="4194"/>
                    </a:lnTo>
                    <a:lnTo>
                      <a:pt x="652" y="4202"/>
                    </a:lnTo>
                    <a:lnTo>
                      <a:pt x="636" y="4219"/>
                    </a:lnTo>
                    <a:lnTo>
                      <a:pt x="610" y="4227"/>
                    </a:lnTo>
                    <a:lnTo>
                      <a:pt x="594" y="4244"/>
                    </a:lnTo>
                    <a:lnTo>
                      <a:pt x="577" y="4252"/>
                    </a:lnTo>
                    <a:lnTo>
                      <a:pt x="560" y="4269"/>
                    </a:lnTo>
                    <a:lnTo>
                      <a:pt x="544" y="4286"/>
                    </a:lnTo>
                    <a:lnTo>
                      <a:pt x="544" y="4286"/>
                    </a:lnTo>
                    <a:lnTo>
                      <a:pt x="527" y="4303"/>
                    </a:lnTo>
                    <a:lnTo>
                      <a:pt x="510" y="4319"/>
                    </a:lnTo>
                    <a:lnTo>
                      <a:pt x="510" y="4319"/>
                    </a:lnTo>
                    <a:lnTo>
                      <a:pt x="494" y="4328"/>
                    </a:lnTo>
                    <a:lnTo>
                      <a:pt x="477" y="4344"/>
                    </a:lnTo>
                    <a:lnTo>
                      <a:pt x="477" y="4344"/>
                    </a:lnTo>
                    <a:lnTo>
                      <a:pt x="460" y="4361"/>
                    </a:lnTo>
                    <a:lnTo>
                      <a:pt x="443" y="4378"/>
                    </a:lnTo>
                    <a:lnTo>
                      <a:pt x="443" y="4378"/>
                    </a:lnTo>
                    <a:lnTo>
                      <a:pt x="427" y="4394"/>
                    </a:lnTo>
                    <a:lnTo>
                      <a:pt x="418" y="4411"/>
                    </a:lnTo>
                    <a:lnTo>
                      <a:pt x="418" y="4411"/>
                    </a:lnTo>
                    <a:lnTo>
                      <a:pt x="402" y="4428"/>
                    </a:lnTo>
                    <a:lnTo>
                      <a:pt x="385" y="4445"/>
                    </a:lnTo>
                    <a:lnTo>
                      <a:pt x="385" y="4445"/>
                    </a:lnTo>
                    <a:lnTo>
                      <a:pt x="368" y="4470"/>
                    </a:lnTo>
                    <a:lnTo>
                      <a:pt x="360" y="4486"/>
                    </a:lnTo>
                    <a:lnTo>
                      <a:pt x="360" y="4486"/>
                    </a:lnTo>
                    <a:lnTo>
                      <a:pt x="343" y="4503"/>
                    </a:lnTo>
                    <a:lnTo>
                      <a:pt x="343" y="4503"/>
                    </a:lnTo>
                    <a:lnTo>
                      <a:pt x="343" y="4511"/>
                    </a:lnTo>
                    <a:lnTo>
                      <a:pt x="360" y="4503"/>
                    </a:lnTo>
                    <a:lnTo>
                      <a:pt x="352" y="4511"/>
                    </a:lnTo>
                    <a:lnTo>
                      <a:pt x="352" y="4520"/>
                    </a:lnTo>
                    <a:lnTo>
                      <a:pt x="352" y="4528"/>
                    </a:lnTo>
                    <a:lnTo>
                      <a:pt x="352" y="4536"/>
                    </a:lnTo>
                    <a:lnTo>
                      <a:pt x="352" y="4545"/>
                    </a:lnTo>
                    <a:lnTo>
                      <a:pt x="352" y="4553"/>
                    </a:lnTo>
                    <a:lnTo>
                      <a:pt x="352" y="4612"/>
                    </a:lnTo>
                    <a:lnTo>
                      <a:pt x="352" y="4612"/>
                    </a:lnTo>
                    <a:lnTo>
                      <a:pt x="352" y="4620"/>
                    </a:lnTo>
                    <a:lnTo>
                      <a:pt x="352" y="4620"/>
                    </a:lnTo>
                    <a:lnTo>
                      <a:pt x="352" y="4628"/>
                    </a:lnTo>
                    <a:lnTo>
                      <a:pt x="352" y="4637"/>
                    </a:lnTo>
                    <a:lnTo>
                      <a:pt x="352" y="4645"/>
                    </a:lnTo>
                    <a:lnTo>
                      <a:pt x="352" y="4653"/>
                    </a:lnTo>
                    <a:lnTo>
                      <a:pt x="360" y="4662"/>
                    </a:lnTo>
                    <a:lnTo>
                      <a:pt x="360" y="4662"/>
                    </a:lnTo>
                    <a:lnTo>
                      <a:pt x="368" y="4679"/>
                    </a:lnTo>
                    <a:lnTo>
                      <a:pt x="368" y="4679"/>
                    </a:lnTo>
                    <a:lnTo>
                      <a:pt x="385" y="4687"/>
                    </a:lnTo>
                    <a:lnTo>
                      <a:pt x="385" y="4687"/>
                    </a:lnTo>
                    <a:lnTo>
                      <a:pt x="393" y="4704"/>
                    </a:lnTo>
                    <a:lnTo>
                      <a:pt x="393" y="4704"/>
                    </a:lnTo>
                    <a:lnTo>
                      <a:pt x="410" y="4712"/>
                    </a:lnTo>
                    <a:lnTo>
                      <a:pt x="410" y="4712"/>
                    </a:lnTo>
                    <a:lnTo>
                      <a:pt x="418" y="4729"/>
                    </a:lnTo>
                    <a:lnTo>
                      <a:pt x="418" y="4729"/>
                    </a:lnTo>
                    <a:lnTo>
                      <a:pt x="435" y="4737"/>
                    </a:lnTo>
                    <a:lnTo>
                      <a:pt x="443" y="4745"/>
                    </a:lnTo>
                    <a:lnTo>
                      <a:pt x="443" y="4745"/>
                    </a:lnTo>
                    <a:lnTo>
                      <a:pt x="460" y="4762"/>
                    </a:lnTo>
                    <a:lnTo>
                      <a:pt x="468" y="4770"/>
                    </a:lnTo>
                    <a:lnTo>
                      <a:pt x="468" y="4770"/>
                    </a:lnTo>
                    <a:lnTo>
                      <a:pt x="485" y="4779"/>
                    </a:lnTo>
                    <a:lnTo>
                      <a:pt x="502" y="4787"/>
                    </a:lnTo>
                    <a:lnTo>
                      <a:pt x="502" y="4787"/>
                    </a:lnTo>
                    <a:lnTo>
                      <a:pt x="510" y="4795"/>
                    </a:lnTo>
                    <a:lnTo>
                      <a:pt x="527" y="4812"/>
                    </a:lnTo>
                    <a:lnTo>
                      <a:pt x="527" y="4812"/>
                    </a:lnTo>
                    <a:lnTo>
                      <a:pt x="544" y="4821"/>
                    </a:lnTo>
                    <a:lnTo>
                      <a:pt x="560" y="4829"/>
                    </a:lnTo>
                    <a:lnTo>
                      <a:pt x="560" y="4829"/>
                    </a:lnTo>
                    <a:lnTo>
                      <a:pt x="577" y="4837"/>
                    </a:lnTo>
                    <a:lnTo>
                      <a:pt x="594" y="4846"/>
                    </a:lnTo>
                    <a:lnTo>
                      <a:pt x="610" y="4854"/>
                    </a:lnTo>
                    <a:lnTo>
                      <a:pt x="627" y="4862"/>
                    </a:lnTo>
                    <a:lnTo>
                      <a:pt x="644" y="4871"/>
                    </a:lnTo>
                    <a:lnTo>
                      <a:pt x="686" y="4887"/>
                    </a:lnTo>
                    <a:lnTo>
                      <a:pt x="727" y="4904"/>
                    </a:lnTo>
                    <a:lnTo>
                      <a:pt x="761" y="4921"/>
                    </a:lnTo>
                    <a:lnTo>
                      <a:pt x="803" y="4937"/>
                    </a:lnTo>
                    <a:lnTo>
                      <a:pt x="844" y="4954"/>
                    </a:lnTo>
                    <a:lnTo>
                      <a:pt x="895" y="4971"/>
                    </a:lnTo>
                    <a:lnTo>
                      <a:pt x="936" y="4988"/>
                    </a:lnTo>
                    <a:lnTo>
                      <a:pt x="986" y="4996"/>
                    </a:lnTo>
                    <a:lnTo>
                      <a:pt x="1028" y="5013"/>
                    </a:lnTo>
                    <a:lnTo>
                      <a:pt x="1028" y="5013"/>
                    </a:lnTo>
                    <a:lnTo>
                      <a:pt x="1070" y="5029"/>
                    </a:lnTo>
                    <a:lnTo>
                      <a:pt x="1120" y="5038"/>
                    </a:lnTo>
                    <a:lnTo>
                      <a:pt x="1170" y="5054"/>
                    </a:lnTo>
                    <a:lnTo>
                      <a:pt x="1220" y="5063"/>
                    </a:lnTo>
                    <a:lnTo>
                      <a:pt x="1262" y="5080"/>
                    </a:lnTo>
                    <a:lnTo>
                      <a:pt x="1312" y="5088"/>
                    </a:lnTo>
                    <a:lnTo>
                      <a:pt x="1362" y="5096"/>
                    </a:lnTo>
                    <a:lnTo>
                      <a:pt x="1412" y="5113"/>
                    </a:lnTo>
                    <a:lnTo>
                      <a:pt x="1463" y="5121"/>
                    </a:lnTo>
                    <a:lnTo>
                      <a:pt x="1504" y="5130"/>
                    </a:lnTo>
                    <a:lnTo>
                      <a:pt x="1554" y="5138"/>
                    </a:lnTo>
                    <a:lnTo>
                      <a:pt x="1605" y="5146"/>
                    </a:lnTo>
                    <a:lnTo>
                      <a:pt x="1646" y="5155"/>
                    </a:lnTo>
                    <a:lnTo>
                      <a:pt x="1697" y="5163"/>
                    </a:lnTo>
                    <a:lnTo>
                      <a:pt x="1738" y="5171"/>
                    </a:lnTo>
                    <a:lnTo>
                      <a:pt x="1780" y="5180"/>
                    </a:lnTo>
                    <a:lnTo>
                      <a:pt x="1864" y="5188"/>
                    </a:lnTo>
                    <a:lnTo>
                      <a:pt x="1947" y="5205"/>
                    </a:lnTo>
                    <a:lnTo>
                      <a:pt x="2014" y="5213"/>
                    </a:lnTo>
                    <a:lnTo>
                      <a:pt x="2081" y="5222"/>
                    </a:lnTo>
                    <a:lnTo>
                      <a:pt x="2131" y="5222"/>
                    </a:lnTo>
                    <a:lnTo>
                      <a:pt x="2181" y="5222"/>
                    </a:lnTo>
                    <a:lnTo>
                      <a:pt x="2214" y="5222"/>
                    </a:lnTo>
                    <a:lnTo>
                      <a:pt x="2398" y="5222"/>
                    </a:lnTo>
                    <a:lnTo>
                      <a:pt x="2457" y="5222"/>
                    </a:lnTo>
                    <a:lnTo>
                      <a:pt x="2515" y="5222"/>
                    </a:lnTo>
                    <a:lnTo>
                      <a:pt x="2565" y="5222"/>
                    </a:lnTo>
                    <a:lnTo>
                      <a:pt x="2624" y="5222"/>
                    </a:lnTo>
                    <a:lnTo>
                      <a:pt x="2682" y="5222"/>
                    </a:lnTo>
                    <a:lnTo>
                      <a:pt x="2732" y="5222"/>
                    </a:lnTo>
                    <a:lnTo>
                      <a:pt x="2732" y="5222"/>
                    </a:lnTo>
                    <a:lnTo>
                      <a:pt x="2791" y="5222"/>
                    </a:lnTo>
                    <a:lnTo>
                      <a:pt x="2841" y="5222"/>
                    </a:lnTo>
                    <a:lnTo>
                      <a:pt x="2899" y="5222"/>
                    </a:lnTo>
                    <a:lnTo>
                      <a:pt x="3016" y="5213"/>
                    </a:lnTo>
                    <a:lnTo>
                      <a:pt x="3125" y="5205"/>
                    </a:lnTo>
                    <a:lnTo>
                      <a:pt x="3242" y="5196"/>
                    </a:lnTo>
                    <a:lnTo>
                      <a:pt x="3351" y="5188"/>
                    </a:lnTo>
                    <a:lnTo>
                      <a:pt x="3468" y="5171"/>
                    </a:lnTo>
                    <a:lnTo>
                      <a:pt x="3585" y="5163"/>
                    </a:lnTo>
                    <a:lnTo>
                      <a:pt x="3810" y="5138"/>
                    </a:lnTo>
                    <a:lnTo>
                      <a:pt x="3927" y="5130"/>
                    </a:lnTo>
                    <a:lnTo>
                      <a:pt x="4044" y="5113"/>
                    </a:lnTo>
                    <a:lnTo>
                      <a:pt x="4194" y="5096"/>
                    </a:lnTo>
                    <a:lnTo>
                      <a:pt x="4328" y="5029"/>
                    </a:lnTo>
                    <a:lnTo>
                      <a:pt x="4478" y="5013"/>
                    </a:lnTo>
                    <a:lnTo>
                      <a:pt x="4637" y="5004"/>
                    </a:lnTo>
                    <a:lnTo>
                      <a:pt x="4788" y="4988"/>
                    </a:lnTo>
                    <a:lnTo>
                      <a:pt x="4813" y="4988"/>
                    </a:lnTo>
                    <a:lnTo>
                      <a:pt x="4938" y="4979"/>
                    </a:lnTo>
                    <a:lnTo>
                      <a:pt x="5097" y="4971"/>
                    </a:lnTo>
                    <a:lnTo>
                      <a:pt x="5247" y="4954"/>
                    </a:lnTo>
                    <a:lnTo>
                      <a:pt x="5556" y="4937"/>
                    </a:lnTo>
                    <a:lnTo>
                      <a:pt x="5857" y="4912"/>
                    </a:lnTo>
                    <a:lnTo>
                      <a:pt x="6166" y="4896"/>
                    </a:lnTo>
                    <a:lnTo>
                      <a:pt x="6467" y="4879"/>
                    </a:lnTo>
                    <a:lnTo>
                      <a:pt x="6676" y="5054"/>
                    </a:lnTo>
                    <a:lnTo>
                      <a:pt x="6492" y="5263"/>
                    </a:lnTo>
                    <a:lnTo>
                      <a:pt x="6191" y="5288"/>
                    </a:lnTo>
                    <a:lnTo>
                      <a:pt x="5882" y="5313"/>
                    </a:lnTo>
                    <a:lnTo>
                      <a:pt x="5581" y="5338"/>
                    </a:lnTo>
                    <a:lnTo>
                      <a:pt x="5272" y="5364"/>
                    </a:lnTo>
                    <a:lnTo>
                      <a:pt x="5122" y="5380"/>
                    </a:lnTo>
                    <a:lnTo>
                      <a:pt x="4971" y="5389"/>
                    </a:lnTo>
                    <a:lnTo>
                      <a:pt x="4838" y="5405"/>
                    </a:lnTo>
                    <a:lnTo>
                      <a:pt x="4821" y="5405"/>
                    </a:lnTo>
                    <a:lnTo>
                      <a:pt x="4662" y="5414"/>
                    </a:lnTo>
                    <a:lnTo>
                      <a:pt x="4512" y="5430"/>
                    </a:lnTo>
                    <a:lnTo>
                      <a:pt x="4361" y="5447"/>
                    </a:lnTo>
                    <a:lnTo>
                      <a:pt x="4211" y="5464"/>
                    </a:lnTo>
                    <a:lnTo>
                      <a:pt x="4061" y="5472"/>
                    </a:lnTo>
                    <a:lnTo>
                      <a:pt x="3944" y="5489"/>
                    </a:lnTo>
                    <a:lnTo>
                      <a:pt x="3835" y="5497"/>
                    </a:lnTo>
                    <a:lnTo>
                      <a:pt x="3601" y="5531"/>
                    </a:lnTo>
                    <a:lnTo>
                      <a:pt x="3493" y="5547"/>
                    </a:lnTo>
                    <a:lnTo>
                      <a:pt x="3376" y="5564"/>
                    </a:lnTo>
                    <a:lnTo>
                      <a:pt x="3259" y="5572"/>
                    </a:lnTo>
                    <a:lnTo>
                      <a:pt x="3142" y="5581"/>
                    </a:lnTo>
                    <a:lnTo>
                      <a:pt x="3025" y="5597"/>
                    </a:lnTo>
                    <a:lnTo>
                      <a:pt x="2916" y="5606"/>
                    </a:lnTo>
                    <a:lnTo>
                      <a:pt x="2849" y="5606"/>
                    </a:lnTo>
                    <a:lnTo>
                      <a:pt x="2791" y="5606"/>
                    </a:lnTo>
                    <a:lnTo>
                      <a:pt x="2732" y="5606"/>
                    </a:lnTo>
                    <a:lnTo>
                      <a:pt x="2732" y="5606"/>
                    </a:lnTo>
                    <a:lnTo>
                      <a:pt x="2682" y="5606"/>
                    </a:lnTo>
                    <a:lnTo>
                      <a:pt x="2624" y="5606"/>
                    </a:lnTo>
                    <a:lnTo>
                      <a:pt x="2164" y="5606"/>
                    </a:lnTo>
                    <a:lnTo>
                      <a:pt x="2123" y="5606"/>
                    </a:lnTo>
                    <a:lnTo>
                      <a:pt x="2064" y="5597"/>
                    </a:lnTo>
                    <a:lnTo>
                      <a:pt x="2006" y="5589"/>
                    </a:lnTo>
                    <a:lnTo>
                      <a:pt x="1939" y="5581"/>
                    </a:lnTo>
                    <a:lnTo>
                      <a:pt x="1855" y="5572"/>
                    </a:lnTo>
                    <a:lnTo>
                      <a:pt x="1780" y="5556"/>
                    </a:lnTo>
                    <a:lnTo>
                      <a:pt x="1688" y="5539"/>
                    </a:lnTo>
                    <a:lnTo>
                      <a:pt x="1646" y="5531"/>
                    </a:lnTo>
                    <a:lnTo>
                      <a:pt x="1596" y="5522"/>
                    </a:lnTo>
                    <a:lnTo>
                      <a:pt x="1546" y="5514"/>
                    </a:lnTo>
                    <a:lnTo>
                      <a:pt x="1504" y="5497"/>
                    </a:lnTo>
                    <a:lnTo>
                      <a:pt x="1454" y="5489"/>
                    </a:lnTo>
                    <a:lnTo>
                      <a:pt x="1404" y="5480"/>
                    </a:lnTo>
                    <a:lnTo>
                      <a:pt x="1346" y="5464"/>
                    </a:lnTo>
                    <a:lnTo>
                      <a:pt x="1296" y="5455"/>
                    </a:lnTo>
                    <a:lnTo>
                      <a:pt x="1245" y="5439"/>
                    </a:lnTo>
                    <a:lnTo>
                      <a:pt x="1195" y="5430"/>
                    </a:lnTo>
                    <a:lnTo>
                      <a:pt x="1145" y="5414"/>
                    </a:lnTo>
                    <a:lnTo>
                      <a:pt x="1087" y="5397"/>
                    </a:lnTo>
                    <a:lnTo>
                      <a:pt x="1037" y="5380"/>
                    </a:lnTo>
                    <a:lnTo>
                      <a:pt x="986" y="5372"/>
                    </a:lnTo>
                    <a:lnTo>
                      <a:pt x="936" y="5355"/>
                    </a:lnTo>
                    <a:lnTo>
                      <a:pt x="878" y="5338"/>
                    </a:lnTo>
                    <a:lnTo>
                      <a:pt x="878" y="5338"/>
                    </a:lnTo>
                    <a:lnTo>
                      <a:pt x="836" y="5322"/>
                    </a:lnTo>
                    <a:lnTo>
                      <a:pt x="786" y="5305"/>
                    </a:lnTo>
                    <a:lnTo>
                      <a:pt x="736" y="5288"/>
                    </a:lnTo>
                    <a:lnTo>
                      <a:pt x="686" y="5263"/>
                    </a:lnTo>
                    <a:lnTo>
                      <a:pt x="636" y="5247"/>
                    </a:lnTo>
                    <a:lnTo>
                      <a:pt x="594" y="5230"/>
                    </a:lnTo>
                    <a:lnTo>
                      <a:pt x="544" y="5205"/>
                    </a:lnTo>
                    <a:lnTo>
                      <a:pt x="502" y="5180"/>
                    </a:lnTo>
                    <a:lnTo>
                      <a:pt x="452" y="5163"/>
                    </a:lnTo>
                    <a:lnTo>
                      <a:pt x="435" y="5146"/>
                    </a:lnTo>
                    <a:lnTo>
                      <a:pt x="410" y="5138"/>
                    </a:lnTo>
                    <a:lnTo>
                      <a:pt x="393" y="5121"/>
                    </a:lnTo>
                    <a:lnTo>
                      <a:pt x="368" y="5113"/>
                    </a:lnTo>
                    <a:lnTo>
                      <a:pt x="352" y="5096"/>
                    </a:lnTo>
                    <a:lnTo>
                      <a:pt x="326" y="5088"/>
                    </a:lnTo>
                    <a:lnTo>
                      <a:pt x="310" y="5071"/>
                    </a:lnTo>
                    <a:lnTo>
                      <a:pt x="293" y="5054"/>
                    </a:lnTo>
                    <a:lnTo>
                      <a:pt x="268" y="5046"/>
                    </a:lnTo>
                    <a:lnTo>
                      <a:pt x="251" y="5029"/>
                    </a:lnTo>
                    <a:lnTo>
                      <a:pt x="235" y="5013"/>
                    </a:lnTo>
                    <a:lnTo>
                      <a:pt x="218" y="5004"/>
                    </a:lnTo>
                    <a:lnTo>
                      <a:pt x="201" y="4988"/>
                    </a:lnTo>
                    <a:lnTo>
                      <a:pt x="184" y="4971"/>
                    </a:lnTo>
                    <a:lnTo>
                      <a:pt x="168" y="4954"/>
                    </a:lnTo>
                    <a:lnTo>
                      <a:pt x="151" y="4937"/>
                    </a:lnTo>
                    <a:lnTo>
                      <a:pt x="134" y="4921"/>
                    </a:lnTo>
                    <a:lnTo>
                      <a:pt x="118" y="4904"/>
                    </a:lnTo>
                    <a:lnTo>
                      <a:pt x="101" y="4887"/>
                    </a:lnTo>
                    <a:lnTo>
                      <a:pt x="93" y="4871"/>
                    </a:lnTo>
                    <a:lnTo>
                      <a:pt x="76" y="4854"/>
                    </a:lnTo>
                    <a:lnTo>
                      <a:pt x="67" y="4837"/>
                    </a:lnTo>
                    <a:lnTo>
                      <a:pt x="51" y="4812"/>
                    </a:lnTo>
                    <a:lnTo>
                      <a:pt x="42" y="4795"/>
                    </a:lnTo>
                    <a:lnTo>
                      <a:pt x="34" y="4770"/>
                    </a:lnTo>
                    <a:lnTo>
                      <a:pt x="26" y="4754"/>
                    </a:lnTo>
                    <a:lnTo>
                      <a:pt x="17" y="4729"/>
                    </a:lnTo>
                    <a:lnTo>
                      <a:pt x="9" y="4712"/>
                    </a:lnTo>
                    <a:lnTo>
                      <a:pt x="1" y="4687"/>
                    </a:lnTo>
                    <a:lnTo>
                      <a:pt x="1" y="4662"/>
                    </a:lnTo>
                    <a:lnTo>
                      <a:pt x="1" y="4637"/>
                    </a:lnTo>
                    <a:lnTo>
                      <a:pt x="1" y="4612"/>
                    </a:lnTo>
                    <a:lnTo>
                      <a:pt x="1" y="4545"/>
                    </a:lnTo>
                    <a:lnTo>
                      <a:pt x="1" y="4520"/>
                    </a:lnTo>
                    <a:lnTo>
                      <a:pt x="1" y="4495"/>
                    </a:lnTo>
                    <a:lnTo>
                      <a:pt x="9" y="4470"/>
                    </a:lnTo>
                    <a:lnTo>
                      <a:pt x="17" y="4445"/>
                    </a:lnTo>
                    <a:lnTo>
                      <a:pt x="26" y="4420"/>
                    </a:lnTo>
                    <a:lnTo>
                      <a:pt x="34" y="4403"/>
                    </a:lnTo>
                    <a:lnTo>
                      <a:pt x="42" y="4378"/>
                    </a:lnTo>
                    <a:lnTo>
                      <a:pt x="51" y="4353"/>
                    </a:lnTo>
                    <a:lnTo>
                      <a:pt x="67" y="4336"/>
                    </a:lnTo>
                    <a:lnTo>
                      <a:pt x="76" y="4311"/>
                    </a:lnTo>
                    <a:lnTo>
                      <a:pt x="93" y="4286"/>
                    </a:lnTo>
                    <a:lnTo>
                      <a:pt x="109" y="4269"/>
                    </a:lnTo>
                    <a:lnTo>
                      <a:pt x="126" y="4244"/>
                    </a:lnTo>
                    <a:lnTo>
                      <a:pt x="143" y="4219"/>
                    </a:lnTo>
                    <a:lnTo>
                      <a:pt x="159" y="4202"/>
                    </a:lnTo>
                    <a:lnTo>
                      <a:pt x="184" y="4177"/>
                    </a:lnTo>
                    <a:lnTo>
                      <a:pt x="201" y="4161"/>
                    </a:lnTo>
                    <a:lnTo>
                      <a:pt x="218" y="4144"/>
                    </a:lnTo>
                    <a:lnTo>
                      <a:pt x="243" y="4119"/>
                    </a:lnTo>
                    <a:lnTo>
                      <a:pt x="260" y="4102"/>
                    </a:lnTo>
                    <a:lnTo>
                      <a:pt x="285" y="4085"/>
                    </a:lnTo>
                    <a:lnTo>
                      <a:pt x="301" y="4060"/>
                    </a:lnTo>
                    <a:lnTo>
                      <a:pt x="326" y="4044"/>
                    </a:lnTo>
                    <a:lnTo>
                      <a:pt x="343" y="4027"/>
                    </a:lnTo>
                    <a:lnTo>
                      <a:pt x="368" y="4010"/>
                    </a:lnTo>
                    <a:lnTo>
                      <a:pt x="393" y="3993"/>
                    </a:lnTo>
                    <a:lnTo>
                      <a:pt x="410" y="3977"/>
                    </a:lnTo>
                    <a:lnTo>
                      <a:pt x="435" y="3960"/>
                    </a:lnTo>
                    <a:lnTo>
                      <a:pt x="460" y="3943"/>
                    </a:lnTo>
                    <a:lnTo>
                      <a:pt x="485" y="3935"/>
                    </a:lnTo>
                    <a:lnTo>
                      <a:pt x="510" y="3918"/>
                    </a:lnTo>
                    <a:lnTo>
                      <a:pt x="535" y="3902"/>
                    </a:lnTo>
                    <a:lnTo>
                      <a:pt x="560" y="3885"/>
                    </a:lnTo>
                    <a:lnTo>
                      <a:pt x="585" y="3877"/>
                    </a:lnTo>
                    <a:lnTo>
                      <a:pt x="610" y="3860"/>
                    </a:lnTo>
                    <a:lnTo>
                      <a:pt x="636" y="3851"/>
                    </a:lnTo>
                    <a:lnTo>
                      <a:pt x="661" y="3835"/>
                    </a:lnTo>
                    <a:lnTo>
                      <a:pt x="686" y="3826"/>
                    </a:lnTo>
                    <a:lnTo>
                      <a:pt x="711" y="3810"/>
                    </a:lnTo>
                    <a:lnTo>
                      <a:pt x="744" y="3801"/>
                    </a:lnTo>
                    <a:lnTo>
                      <a:pt x="769" y="3785"/>
                    </a:lnTo>
                    <a:lnTo>
                      <a:pt x="794" y="3776"/>
                    </a:lnTo>
                    <a:lnTo>
                      <a:pt x="819" y="3768"/>
                    </a:lnTo>
                    <a:lnTo>
                      <a:pt x="853" y="3751"/>
                    </a:lnTo>
                    <a:lnTo>
                      <a:pt x="878" y="3743"/>
                    </a:lnTo>
                    <a:lnTo>
                      <a:pt x="903" y="3735"/>
                    </a:lnTo>
                    <a:lnTo>
                      <a:pt x="936" y="3726"/>
                    </a:lnTo>
                    <a:lnTo>
                      <a:pt x="961" y="3718"/>
                    </a:lnTo>
                    <a:lnTo>
                      <a:pt x="995" y="3701"/>
                    </a:lnTo>
                    <a:lnTo>
                      <a:pt x="1003" y="3701"/>
                    </a:lnTo>
                    <a:lnTo>
                      <a:pt x="1045" y="3693"/>
                    </a:lnTo>
                    <a:lnTo>
                      <a:pt x="1112" y="3676"/>
                    </a:lnTo>
                    <a:lnTo>
                      <a:pt x="1170" y="3659"/>
                    </a:lnTo>
                    <a:lnTo>
                      <a:pt x="1229" y="3643"/>
                    </a:lnTo>
                    <a:lnTo>
                      <a:pt x="1287" y="3626"/>
                    </a:lnTo>
                    <a:lnTo>
                      <a:pt x="1346" y="3609"/>
                    </a:lnTo>
                    <a:lnTo>
                      <a:pt x="1412" y="3601"/>
                    </a:lnTo>
                    <a:lnTo>
                      <a:pt x="1471" y="3584"/>
                    </a:lnTo>
                    <a:lnTo>
                      <a:pt x="1538" y="3576"/>
                    </a:lnTo>
                    <a:lnTo>
                      <a:pt x="1596" y="3567"/>
                    </a:lnTo>
                    <a:lnTo>
                      <a:pt x="1663" y="3559"/>
                    </a:lnTo>
                    <a:lnTo>
                      <a:pt x="1722" y="3542"/>
                    </a:lnTo>
                    <a:lnTo>
                      <a:pt x="1788" y="3534"/>
                    </a:lnTo>
                    <a:lnTo>
                      <a:pt x="1847" y="3526"/>
                    </a:lnTo>
                    <a:lnTo>
                      <a:pt x="1914" y="3526"/>
                    </a:lnTo>
                    <a:lnTo>
                      <a:pt x="1981" y="3517"/>
                    </a:lnTo>
                    <a:lnTo>
                      <a:pt x="2039" y="3509"/>
                    </a:lnTo>
                    <a:lnTo>
                      <a:pt x="2106" y="3501"/>
                    </a:lnTo>
                    <a:lnTo>
                      <a:pt x="2164" y="3492"/>
                    </a:lnTo>
                    <a:lnTo>
                      <a:pt x="2231" y="3492"/>
                    </a:lnTo>
                    <a:lnTo>
                      <a:pt x="2290" y="3484"/>
                    </a:lnTo>
                    <a:lnTo>
                      <a:pt x="2356" y="3484"/>
                    </a:lnTo>
                    <a:lnTo>
                      <a:pt x="2415" y="3484"/>
                    </a:lnTo>
                    <a:lnTo>
                      <a:pt x="2540" y="3476"/>
                    </a:lnTo>
                    <a:lnTo>
                      <a:pt x="2657" y="3459"/>
                    </a:lnTo>
                    <a:lnTo>
                      <a:pt x="2774" y="3450"/>
                    </a:lnTo>
                    <a:lnTo>
                      <a:pt x="3000" y="3442"/>
                    </a:lnTo>
                    <a:lnTo>
                      <a:pt x="3108" y="3434"/>
                    </a:lnTo>
                    <a:lnTo>
                      <a:pt x="3142" y="3434"/>
                    </a:lnTo>
                    <a:lnTo>
                      <a:pt x="3209" y="3434"/>
                    </a:lnTo>
                    <a:lnTo>
                      <a:pt x="3317" y="3434"/>
                    </a:lnTo>
                    <a:lnTo>
                      <a:pt x="3409" y="3425"/>
                    </a:lnTo>
                    <a:lnTo>
                      <a:pt x="3459" y="3425"/>
                    </a:lnTo>
                    <a:lnTo>
                      <a:pt x="3501" y="3425"/>
                    </a:lnTo>
                    <a:lnTo>
                      <a:pt x="3543" y="3425"/>
                    </a:lnTo>
                    <a:lnTo>
                      <a:pt x="3585" y="3425"/>
                    </a:lnTo>
                    <a:lnTo>
                      <a:pt x="3610" y="3425"/>
                    </a:lnTo>
                    <a:lnTo>
                      <a:pt x="3635" y="3425"/>
                    </a:lnTo>
                    <a:lnTo>
                      <a:pt x="3693" y="3425"/>
                    </a:lnTo>
                    <a:lnTo>
                      <a:pt x="3827" y="3417"/>
                    </a:lnTo>
                    <a:lnTo>
                      <a:pt x="3902" y="3417"/>
                    </a:lnTo>
                    <a:lnTo>
                      <a:pt x="3986" y="3409"/>
                    </a:lnTo>
                    <a:lnTo>
                      <a:pt x="4019" y="3409"/>
                    </a:lnTo>
                    <a:lnTo>
                      <a:pt x="4061" y="3409"/>
                    </a:lnTo>
                    <a:lnTo>
                      <a:pt x="4102" y="3409"/>
                    </a:lnTo>
                    <a:lnTo>
                      <a:pt x="4144" y="3409"/>
                    </a:lnTo>
                    <a:lnTo>
                      <a:pt x="4186" y="3409"/>
                    </a:lnTo>
                    <a:lnTo>
                      <a:pt x="4228" y="3409"/>
                    </a:lnTo>
                    <a:lnTo>
                      <a:pt x="4270" y="3409"/>
                    </a:lnTo>
                    <a:lnTo>
                      <a:pt x="4303" y="3400"/>
                    </a:lnTo>
                    <a:lnTo>
                      <a:pt x="4345" y="3392"/>
                    </a:lnTo>
                    <a:lnTo>
                      <a:pt x="4378" y="3384"/>
                    </a:lnTo>
                    <a:lnTo>
                      <a:pt x="4412" y="3384"/>
                    </a:lnTo>
                    <a:lnTo>
                      <a:pt x="4445" y="3375"/>
                    </a:lnTo>
                    <a:lnTo>
                      <a:pt x="4445" y="3375"/>
                    </a:lnTo>
                    <a:lnTo>
                      <a:pt x="4462" y="3375"/>
                    </a:lnTo>
                    <a:lnTo>
                      <a:pt x="4478" y="3375"/>
                    </a:lnTo>
                    <a:lnTo>
                      <a:pt x="4478" y="3375"/>
                    </a:lnTo>
                    <a:lnTo>
                      <a:pt x="4495" y="3375"/>
                    </a:lnTo>
                    <a:lnTo>
                      <a:pt x="4512" y="3375"/>
                    </a:lnTo>
                    <a:lnTo>
                      <a:pt x="4512" y="3375"/>
                    </a:lnTo>
                    <a:lnTo>
                      <a:pt x="4529" y="3375"/>
                    </a:lnTo>
                    <a:lnTo>
                      <a:pt x="4537" y="3367"/>
                    </a:lnTo>
                    <a:lnTo>
                      <a:pt x="4545" y="3367"/>
                    </a:lnTo>
                    <a:lnTo>
                      <a:pt x="4520" y="3359"/>
                    </a:lnTo>
                    <a:lnTo>
                      <a:pt x="4487" y="3350"/>
                    </a:lnTo>
                    <a:lnTo>
                      <a:pt x="4412" y="3325"/>
                    </a:lnTo>
                    <a:lnTo>
                      <a:pt x="4378" y="3317"/>
                    </a:lnTo>
                    <a:lnTo>
                      <a:pt x="4361" y="3308"/>
                    </a:lnTo>
                    <a:lnTo>
                      <a:pt x="4336" y="3300"/>
                    </a:lnTo>
                    <a:lnTo>
                      <a:pt x="4320" y="3292"/>
                    </a:lnTo>
                    <a:lnTo>
                      <a:pt x="4303" y="3292"/>
                    </a:lnTo>
                    <a:lnTo>
                      <a:pt x="4286" y="3283"/>
                    </a:lnTo>
                    <a:lnTo>
                      <a:pt x="4270" y="3275"/>
                    </a:lnTo>
                    <a:lnTo>
                      <a:pt x="4169" y="3217"/>
                    </a:lnTo>
                    <a:lnTo>
                      <a:pt x="4061" y="3166"/>
                    </a:lnTo>
                    <a:lnTo>
                      <a:pt x="3852" y="3058"/>
                    </a:lnTo>
                    <a:lnTo>
                      <a:pt x="3843" y="3058"/>
                    </a:lnTo>
                    <a:lnTo>
                      <a:pt x="3743" y="2999"/>
                    </a:lnTo>
                    <a:lnTo>
                      <a:pt x="3635" y="2941"/>
                    </a:lnTo>
                    <a:lnTo>
                      <a:pt x="3534" y="2882"/>
                    </a:lnTo>
                    <a:lnTo>
                      <a:pt x="3426" y="2824"/>
                    </a:lnTo>
                    <a:lnTo>
                      <a:pt x="3367" y="2790"/>
                    </a:lnTo>
                    <a:lnTo>
                      <a:pt x="3309" y="2749"/>
                    </a:lnTo>
                    <a:lnTo>
                      <a:pt x="3242" y="2707"/>
                    </a:lnTo>
                    <a:lnTo>
                      <a:pt x="3167" y="2665"/>
                    </a:lnTo>
                    <a:lnTo>
                      <a:pt x="3100" y="2623"/>
                    </a:lnTo>
                    <a:lnTo>
                      <a:pt x="3058" y="2598"/>
                    </a:lnTo>
                    <a:lnTo>
                      <a:pt x="3025" y="2573"/>
                    </a:lnTo>
                    <a:lnTo>
                      <a:pt x="2983" y="2540"/>
                    </a:lnTo>
                    <a:lnTo>
                      <a:pt x="2941" y="2515"/>
                    </a:lnTo>
                    <a:lnTo>
                      <a:pt x="2899" y="2490"/>
                    </a:lnTo>
                    <a:lnTo>
                      <a:pt x="2866" y="2465"/>
                    </a:lnTo>
                    <a:lnTo>
                      <a:pt x="2824" y="2431"/>
                    </a:lnTo>
                    <a:lnTo>
                      <a:pt x="2783" y="2406"/>
                    </a:lnTo>
                    <a:lnTo>
                      <a:pt x="2741" y="2373"/>
                    </a:lnTo>
                    <a:lnTo>
                      <a:pt x="2699" y="2339"/>
                    </a:lnTo>
                    <a:lnTo>
                      <a:pt x="2657" y="2314"/>
                    </a:lnTo>
                    <a:lnTo>
                      <a:pt x="2624" y="2281"/>
                    </a:lnTo>
                    <a:lnTo>
                      <a:pt x="2582" y="2247"/>
                    </a:lnTo>
                    <a:lnTo>
                      <a:pt x="2540" y="2214"/>
                    </a:lnTo>
                    <a:lnTo>
                      <a:pt x="2498" y="2181"/>
                    </a:lnTo>
                    <a:lnTo>
                      <a:pt x="2457" y="2147"/>
                    </a:lnTo>
                    <a:lnTo>
                      <a:pt x="2415" y="2105"/>
                    </a:lnTo>
                    <a:lnTo>
                      <a:pt x="2373" y="2072"/>
                    </a:lnTo>
                    <a:lnTo>
                      <a:pt x="2340" y="2039"/>
                    </a:lnTo>
                    <a:lnTo>
                      <a:pt x="2298" y="2005"/>
                    </a:lnTo>
                    <a:lnTo>
                      <a:pt x="2256" y="1963"/>
                    </a:lnTo>
                    <a:lnTo>
                      <a:pt x="2223" y="1930"/>
                    </a:lnTo>
                    <a:lnTo>
                      <a:pt x="2181" y="1888"/>
                    </a:lnTo>
                    <a:lnTo>
                      <a:pt x="2148" y="1846"/>
                    </a:lnTo>
                    <a:lnTo>
                      <a:pt x="2106" y="1813"/>
                    </a:lnTo>
                    <a:lnTo>
                      <a:pt x="2072" y="1771"/>
                    </a:lnTo>
                    <a:lnTo>
                      <a:pt x="2072" y="1771"/>
                    </a:lnTo>
                    <a:lnTo>
                      <a:pt x="2039" y="1738"/>
                    </a:lnTo>
                    <a:lnTo>
                      <a:pt x="2006" y="1696"/>
                    </a:lnTo>
                    <a:lnTo>
                      <a:pt x="1981" y="1654"/>
                    </a:lnTo>
                    <a:lnTo>
                      <a:pt x="1947" y="1613"/>
                    </a:lnTo>
                    <a:lnTo>
                      <a:pt x="1914" y="1571"/>
                    </a:lnTo>
                    <a:lnTo>
                      <a:pt x="1897" y="1546"/>
                    </a:lnTo>
                    <a:lnTo>
                      <a:pt x="1889" y="1521"/>
                    </a:lnTo>
                    <a:lnTo>
                      <a:pt x="1872" y="1504"/>
                    </a:lnTo>
                    <a:lnTo>
                      <a:pt x="1855" y="1479"/>
                    </a:lnTo>
                    <a:lnTo>
                      <a:pt x="1847" y="1462"/>
                    </a:lnTo>
                    <a:lnTo>
                      <a:pt x="1830" y="1437"/>
                    </a:lnTo>
                    <a:lnTo>
                      <a:pt x="1813" y="1412"/>
                    </a:lnTo>
                    <a:lnTo>
                      <a:pt x="1805" y="1395"/>
                    </a:lnTo>
                    <a:lnTo>
                      <a:pt x="1788" y="1370"/>
                    </a:lnTo>
                    <a:lnTo>
                      <a:pt x="1780" y="1345"/>
                    </a:lnTo>
                    <a:lnTo>
                      <a:pt x="1772" y="1329"/>
                    </a:lnTo>
                    <a:lnTo>
                      <a:pt x="1755" y="1303"/>
                    </a:lnTo>
                    <a:lnTo>
                      <a:pt x="1747" y="1278"/>
                    </a:lnTo>
                    <a:lnTo>
                      <a:pt x="1738" y="1253"/>
                    </a:lnTo>
                    <a:lnTo>
                      <a:pt x="1722" y="1237"/>
                    </a:lnTo>
                    <a:lnTo>
                      <a:pt x="1713" y="1212"/>
                    </a:lnTo>
                    <a:lnTo>
                      <a:pt x="1705" y="1187"/>
                    </a:lnTo>
                    <a:lnTo>
                      <a:pt x="1697" y="1161"/>
                    </a:lnTo>
                    <a:lnTo>
                      <a:pt x="1688" y="1136"/>
                    </a:lnTo>
                    <a:lnTo>
                      <a:pt x="1680" y="1120"/>
                    </a:lnTo>
                    <a:lnTo>
                      <a:pt x="1671" y="1095"/>
                    </a:lnTo>
                    <a:lnTo>
                      <a:pt x="1663" y="1070"/>
                    </a:lnTo>
                    <a:lnTo>
                      <a:pt x="1663" y="1045"/>
                    </a:lnTo>
                    <a:lnTo>
                      <a:pt x="1655" y="1019"/>
                    </a:lnTo>
                    <a:lnTo>
                      <a:pt x="1646" y="994"/>
                    </a:lnTo>
                    <a:lnTo>
                      <a:pt x="1646" y="969"/>
                    </a:lnTo>
                    <a:lnTo>
                      <a:pt x="1646" y="944"/>
                    </a:lnTo>
                    <a:lnTo>
                      <a:pt x="1646" y="919"/>
                    </a:lnTo>
                    <a:lnTo>
                      <a:pt x="1646" y="894"/>
                    </a:lnTo>
                    <a:lnTo>
                      <a:pt x="1646" y="869"/>
                    </a:lnTo>
                    <a:lnTo>
                      <a:pt x="1646" y="844"/>
                    </a:lnTo>
                    <a:lnTo>
                      <a:pt x="1646" y="719"/>
                    </a:lnTo>
                    <a:lnTo>
                      <a:pt x="1646" y="694"/>
                    </a:lnTo>
                    <a:lnTo>
                      <a:pt x="1646" y="669"/>
                    </a:lnTo>
                    <a:lnTo>
                      <a:pt x="1646" y="644"/>
                    </a:lnTo>
                    <a:lnTo>
                      <a:pt x="1646" y="618"/>
                    </a:lnTo>
                    <a:lnTo>
                      <a:pt x="1646" y="593"/>
                    </a:lnTo>
                    <a:lnTo>
                      <a:pt x="1655" y="568"/>
                    </a:lnTo>
                    <a:lnTo>
                      <a:pt x="1663" y="543"/>
                    </a:lnTo>
                    <a:lnTo>
                      <a:pt x="1671" y="518"/>
                    </a:lnTo>
                    <a:lnTo>
                      <a:pt x="1680" y="493"/>
                    </a:lnTo>
                    <a:lnTo>
                      <a:pt x="1688" y="468"/>
                    </a:lnTo>
                    <a:lnTo>
                      <a:pt x="1697" y="435"/>
                    </a:lnTo>
                    <a:lnTo>
                      <a:pt x="1705" y="410"/>
                    </a:lnTo>
                    <a:lnTo>
                      <a:pt x="1722" y="385"/>
                    </a:lnTo>
                    <a:lnTo>
                      <a:pt x="1730" y="368"/>
                    </a:lnTo>
                    <a:lnTo>
                      <a:pt x="1747" y="343"/>
                    </a:lnTo>
                    <a:lnTo>
                      <a:pt x="1763" y="318"/>
                    </a:lnTo>
                    <a:lnTo>
                      <a:pt x="1780" y="301"/>
                    </a:lnTo>
                    <a:lnTo>
                      <a:pt x="1797" y="276"/>
                    </a:lnTo>
                    <a:lnTo>
                      <a:pt x="1813" y="259"/>
                    </a:lnTo>
                    <a:lnTo>
                      <a:pt x="1830" y="234"/>
                    </a:lnTo>
                    <a:lnTo>
                      <a:pt x="1847" y="217"/>
                    </a:lnTo>
                    <a:lnTo>
                      <a:pt x="1872" y="201"/>
                    </a:lnTo>
                    <a:lnTo>
                      <a:pt x="1889" y="184"/>
                    </a:lnTo>
                    <a:lnTo>
                      <a:pt x="1905" y="176"/>
                    </a:lnTo>
                    <a:lnTo>
                      <a:pt x="1930" y="159"/>
                    </a:lnTo>
                    <a:lnTo>
                      <a:pt x="1947" y="151"/>
                    </a:lnTo>
                    <a:lnTo>
                      <a:pt x="1972" y="134"/>
                    </a:lnTo>
                    <a:lnTo>
                      <a:pt x="1997" y="126"/>
                    </a:lnTo>
                    <a:lnTo>
                      <a:pt x="2014" y="117"/>
                    </a:lnTo>
                    <a:lnTo>
                      <a:pt x="2039" y="109"/>
                    </a:lnTo>
                    <a:lnTo>
                      <a:pt x="2031" y="17"/>
                    </a:lnTo>
                    <a:lnTo>
                      <a:pt x="2056" y="9"/>
                    </a:lnTo>
                    <a:lnTo>
                      <a:pt x="2072" y="0"/>
                    </a:lnTo>
                    <a:lnTo>
                      <a:pt x="2097" y="0"/>
                    </a:lnTo>
                    <a:lnTo>
                      <a:pt x="2123" y="0"/>
                    </a:lnTo>
                    <a:lnTo>
                      <a:pt x="2139" y="0"/>
                    </a:lnTo>
                    <a:lnTo>
                      <a:pt x="2164" y="0"/>
                    </a:lnTo>
                    <a:lnTo>
                      <a:pt x="2189" y="0"/>
                    </a:lnTo>
                    <a:lnTo>
                      <a:pt x="2206" y="0"/>
                    </a:lnTo>
                    <a:lnTo>
                      <a:pt x="2365" y="0"/>
                    </a:lnTo>
                    <a:lnTo>
                      <a:pt x="2407" y="0"/>
                    </a:lnTo>
                    <a:lnTo>
                      <a:pt x="2448" y="0"/>
                    </a:lnTo>
                    <a:lnTo>
                      <a:pt x="2490" y="0"/>
                    </a:lnTo>
                    <a:lnTo>
                      <a:pt x="2532" y="9"/>
                    </a:lnTo>
                    <a:lnTo>
                      <a:pt x="2574" y="17"/>
                    </a:lnTo>
                    <a:lnTo>
                      <a:pt x="2615" y="17"/>
                    </a:lnTo>
                    <a:lnTo>
                      <a:pt x="2657" y="25"/>
                    </a:lnTo>
                    <a:lnTo>
                      <a:pt x="2691" y="34"/>
                    </a:lnTo>
                    <a:lnTo>
                      <a:pt x="2766" y="50"/>
                    </a:lnTo>
                    <a:lnTo>
                      <a:pt x="2833" y="67"/>
                    </a:lnTo>
                    <a:lnTo>
                      <a:pt x="2841" y="67"/>
                    </a:lnTo>
                    <a:lnTo>
                      <a:pt x="2891" y="75"/>
                    </a:lnTo>
                    <a:lnTo>
                      <a:pt x="2950" y="92"/>
                    </a:lnTo>
                    <a:lnTo>
                      <a:pt x="3000" y="109"/>
                    </a:lnTo>
                    <a:lnTo>
                      <a:pt x="3058" y="117"/>
                    </a:lnTo>
                    <a:lnTo>
                      <a:pt x="3108" y="134"/>
                    </a:lnTo>
                    <a:lnTo>
                      <a:pt x="3167" y="151"/>
                    </a:lnTo>
                    <a:lnTo>
                      <a:pt x="3217" y="159"/>
                    </a:lnTo>
                    <a:lnTo>
                      <a:pt x="3267" y="176"/>
                    </a:lnTo>
                    <a:lnTo>
                      <a:pt x="3326" y="192"/>
                    </a:lnTo>
                    <a:lnTo>
                      <a:pt x="3376" y="209"/>
                    </a:lnTo>
                    <a:lnTo>
                      <a:pt x="3426" y="226"/>
                    </a:lnTo>
                    <a:lnTo>
                      <a:pt x="3476" y="243"/>
                    </a:lnTo>
                    <a:lnTo>
                      <a:pt x="3526" y="259"/>
                    </a:lnTo>
                    <a:lnTo>
                      <a:pt x="3576" y="276"/>
                    </a:lnTo>
                    <a:lnTo>
                      <a:pt x="3626" y="293"/>
                    </a:lnTo>
                    <a:lnTo>
                      <a:pt x="3676" y="318"/>
                    </a:lnTo>
                    <a:lnTo>
                      <a:pt x="3727" y="334"/>
                    </a:lnTo>
                    <a:lnTo>
                      <a:pt x="3777" y="351"/>
                    </a:lnTo>
                    <a:lnTo>
                      <a:pt x="3827" y="368"/>
                    </a:lnTo>
                    <a:lnTo>
                      <a:pt x="3877" y="393"/>
                    </a:lnTo>
                    <a:lnTo>
                      <a:pt x="3927" y="410"/>
                    </a:lnTo>
                    <a:lnTo>
                      <a:pt x="3977" y="435"/>
                    </a:lnTo>
                    <a:lnTo>
                      <a:pt x="4019" y="451"/>
                    </a:lnTo>
                    <a:lnTo>
                      <a:pt x="4069" y="476"/>
                    </a:lnTo>
                    <a:lnTo>
                      <a:pt x="4119" y="493"/>
                    </a:lnTo>
                    <a:lnTo>
                      <a:pt x="4169" y="518"/>
                    </a:lnTo>
                    <a:lnTo>
                      <a:pt x="4211" y="543"/>
                    </a:lnTo>
                    <a:lnTo>
                      <a:pt x="4261" y="560"/>
                    </a:lnTo>
                    <a:lnTo>
                      <a:pt x="4303" y="585"/>
                    </a:lnTo>
                    <a:lnTo>
                      <a:pt x="4353" y="610"/>
                    </a:lnTo>
                    <a:lnTo>
                      <a:pt x="4395" y="635"/>
                    </a:lnTo>
                    <a:lnTo>
                      <a:pt x="4445" y="660"/>
                    </a:lnTo>
                    <a:lnTo>
                      <a:pt x="4478" y="677"/>
                    </a:lnTo>
                    <a:lnTo>
                      <a:pt x="4495" y="685"/>
                    </a:lnTo>
                    <a:lnTo>
                      <a:pt x="4537" y="710"/>
                    </a:lnTo>
                    <a:lnTo>
                      <a:pt x="4587" y="735"/>
                    </a:lnTo>
                    <a:lnTo>
                      <a:pt x="4629" y="760"/>
                    </a:lnTo>
                    <a:lnTo>
                      <a:pt x="4671" y="786"/>
                    </a:lnTo>
                    <a:lnTo>
                      <a:pt x="4721" y="811"/>
                    </a:lnTo>
                    <a:lnTo>
                      <a:pt x="4762" y="836"/>
                    </a:lnTo>
                    <a:lnTo>
                      <a:pt x="4804" y="861"/>
                    </a:lnTo>
                    <a:lnTo>
                      <a:pt x="4854" y="886"/>
                    </a:lnTo>
                    <a:lnTo>
                      <a:pt x="4896" y="919"/>
                    </a:lnTo>
                    <a:lnTo>
                      <a:pt x="4938" y="944"/>
                    </a:lnTo>
                    <a:lnTo>
                      <a:pt x="4988" y="969"/>
                    </a:lnTo>
                    <a:lnTo>
                      <a:pt x="5030" y="1003"/>
                    </a:lnTo>
                    <a:lnTo>
                      <a:pt x="5072" y="1028"/>
                    </a:lnTo>
                    <a:lnTo>
                      <a:pt x="5113" y="1053"/>
                    </a:lnTo>
                    <a:lnTo>
                      <a:pt x="5205" y="1111"/>
                    </a:lnTo>
                    <a:lnTo>
                      <a:pt x="5289" y="1178"/>
                    </a:lnTo>
                    <a:lnTo>
                      <a:pt x="5372" y="1237"/>
                    </a:lnTo>
                    <a:lnTo>
                      <a:pt x="5464" y="1295"/>
                    </a:lnTo>
                    <a:lnTo>
                      <a:pt x="5548" y="1362"/>
                    </a:lnTo>
                    <a:lnTo>
                      <a:pt x="5631" y="1420"/>
                    </a:lnTo>
                    <a:lnTo>
                      <a:pt x="5723" y="1487"/>
                    </a:lnTo>
                    <a:lnTo>
                      <a:pt x="5807" y="1554"/>
                    </a:lnTo>
                    <a:lnTo>
                      <a:pt x="5874" y="1604"/>
                    </a:lnTo>
                    <a:lnTo>
                      <a:pt x="5890" y="1621"/>
                    </a:lnTo>
                    <a:lnTo>
                      <a:pt x="5932" y="1646"/>
                    </a:lnTo>
                    <a:lnTo>
                      <a:pt x="5957" y="1679"/>
                    </a:lnTo>
                    <a:lnTo>
                      <a:pt x="5999" y="1704"/>
                    </a:lnTo>
                    <a:lnTo>
                      <a:pt x="6032" y="1738"/>
                    </a:lnTo>
                    <a:lnTo>
                      <a:pt x="6091" y="1796"/>
                    </a:lnTo>
                    <a:lnTo>
                      <a:pt x="6158" y="1855"/>
                    </a:lnTo>
                    <a:lnTo>
                      <a:pt x="6224" y="1913"/>
                    </a:lnTo>
                    <a:lnTo>
                      <a:pt x="6291" y="1972"/>
                    </a:lnTo>
                    <a:lnTo>
                      <a:pt x="6350" y="2030"/>
                    </a:lnTo>
                    <a:lnTo>
                      <a:pt x="6417" y="2089"/>
                    </a:lnTo>
                    <a:lnTo>
                      <a:pt x="6475" y="2156"/>
                    </a:lnTo>
                    <a:lnTo>
                      <a:pt x="6542" y="2214"/>
                    </a:lnTo>
                    <a:lnTo>
                      <a:pt x="6600" y="2273"/>
                    </a:lnTo>
                    <a:lnTo>
                      <a:pt x="6659" y="2339"/>
                    </a:lnTo>
                    <a:lnTo>
                      <a:pt x="6784" y="2456"/>
                    </a:lnTo>
                    <a:lnTo>
                      <a:pt x="6901" y="2582"/>
                    </a:lnTo>
                    <a:lnTo>
                      <a:pt x="7018" y="2707"/>
                    </a:lnTo>
                    <a:lnTo>
                      <a:pt x="7085" y="2765"/>
                    </a:lnTo>
                    <a:lnTo>
                      <a:pt x="7143" y="2824"/>
                    </a:lnTo>
                    <a:lnTo>
                      <a:pt x="7202" y="2891"/>
                    </a:lnTo>
                    <a:lnTo>
                      <a:pt x="7260" y="2949"/>
                    </a:lnTo>
                    <a:lnTo>
                      <a:pt x="7319" y="3008"/>
                    </a:lnTo>
                    <a:lnTo>
                      <a:pt x="7386" y="3066"/>
                    </a:lnTo>
                    <a:lnTo>
                      <a:pt x="7444" y="3125"/>
                    </a:lnTo>
                    <a:lnTo>
                      <a:pt x="7511" y="3183"/>
                    </a:lnTo>
                    <a:lnTo>
                      <a:pt x="7569" y="3242"/>
                    </a:lnTo>
                    <a:lnTo>
                      <a:pt x="7636" y="3300"/>
                    </a:lnTo>
                    <a:lnTo>
                      <a:pt x="7695" y="3350"/>
                    </a:lnTo>
                    <a:lnTo>
                      <a:pt x="7762" y="3409"/>
                    </a:lnTo>
                    <a:lnTo>
                      <a:pt x="7795" y="3434"/>
                    </a:lnTo>
                    <a:lnTo>
                      <a:pt x="7828" y="3459"/>
                    </a:lnTo>
                    <a:lnTo>
                      <a:pt x="7862" y="3484"/>
                    </a:lnTo>
                    <a:lnTo>
                      <a:pt x="7895" y="3517"/>
                    </a:lnTo>
                    <a:lnTo>
                      <a:pt x="7904" y="3609"/>
                    </a:lnTo>
                    <a:lnTo>
                      <a:pt x="7812" y="3618"/>
                    </a:lnTo>
                    <a:lnTo>
                      <a:pt x="7778" y="3592"/>
                    </a:lnTo>
                    <a:lnTo>
                      <a:pt x="7745" y="3567"/>
                    </a:lnTo>
                    <a:lnTo>
                      <a:pt x="7711" y="3542"/>
                    </a:lnTo>
                    <a:lnTo>
                      <a:pt x="7678" y="3517"/>
                    </a:lnTo>
                    <a:lnTo>
                      <a:pt x="7603" y="3467"/>
                    </a:lnTo>
                    <a:lnTo>
                      <a:pt x="7536" y="3417"/>
                    </a:lnTo>
                    <a:lnTo>
                      <a:pt x="7469" y="3359"/>
                    </a:lnTo>
                    <a:lnTo>
                      <a:pt x="7402" y="3308"/>
                    </a:lnTo>
                    <a:lnTo>
                      <a:pt x="7335" y="3250"/>
                    </a:lnTo>
                    <a:lnTo>
                      <a:pt x="7269" y="3200"/>
                    </a:lnTo>
                    <a:lnTo>
                      <a:pt x="7202" y="3141"/>
                    </a:lnTo>
                    <a:lnTo>
                      <a:pt x="7143" y="3083"/>
                    </a:lnTo>
                    <a:lnTo>
                      <a:pt x="7077" y="3024"/>
                    </a:lnTo>
                    <a:lnTo>
                      <a:pt x="7010" y="2966"/>
                    </a:lnTo>
                    <a:lnTo>
                      <a:pt x="6943" y="2916"/>
                    </a:lnTo>
                    <a:lnTo>
                      <a:pt x="6884" y="2857"/>
                    </a:lnTo>
                    <a:lnTo>
                      <a:pt x="6759" y="2740"/>
                    </a:lnTo>
                    <a:lnTo>
                      <a:pt x="6625" y="2615"/>
                    </a:lnTo>
                    <a:lnTo>
                      <a:pt x="6492" y="2498"/>
                    </a:lnTo>
                    <a:lnTo>
                      <a:pt x="6433" y="2440"/>
                    </a:lnTo>
                    <a:lnTo>
                      <a:pt x="6366" y="2390"/>
                    </a:lnTo>
                    <a:lnTo>
                      <a:pt x="6300" y="2331"/>
                    </a:lnTo>
                    <a:lnTo>
                      <a:pt x="6241" y="2273"/>
                    </a:lnTo>
                    <a:lnTo>
                      <a:pt x="6174" y="2222"/>
                    </a:lnTo>
                    <a:lnTo>
                      <a:pt x="6107" y="2164"/>
                    </a:lnTo>
                    <a:lnTo>
                      <a:pt x="6041" y="2114"/>
                    </a:lnTo>
                    <a:lnTo>
                      <a:pt x="5974" y="2064"/>
                    </a:lnTo>
                    <a:lnTo>
                      <a:pt x="5907" y="2014"/>
                    </a:lnTo>
                    <a:lnTo>
                      <a:pt x="5840" y="1963"/>
                    </a:lnTo>
                    <a:lnTo>
                      <a:pt x="5807" y="1938"/>
                    </a:lnTo>
                    <a:lnTo>
                      <a:pt x="5773" y="1913"/>
                    </a:lnTo>
                    <a:lnTo>
                      <a:pt x="5740" y="1888"/>
                    </a:lnTo>
                    <a:lnTo>
                      <a:pt x="5706" y="1863"/>
                    </a:lnTo>
                    <a:lnTo>
                      <a:pt x="5690" y="1846"/>
                    </a:lnTo>
                    <a:lnTo>
                      <a:pt x="5615" y="1796"/>
                    </a:lnTo>
                    <a:lnTo>
                      <a:pt x="5531" y="1738"/>
                    </a:lnTo>
                    <a:lnTo>
                      <a:pt x="5447" y="1671"/>
                    </a:lnTo>
                    <a:lnTo>
                      <a:pt x="5356" y="1613"/>
                    </a:lnTo>
                    <a:lnTo>
                      <a:pt x="5272" y="1554"/>
                    </a:lnTo>
                    <a:lnTo>
                      <a:pt x="5188" y="1496"/>
                    </a:lnTo>
                    <a:lnTo>
                      <a:pt x="5105" y="1445"/>
                    </a:lnTo>
                    <a:lnTo>
                      <a:pt x="5013" y="1387"/>
                    </a:lnTo>
                    <a:lnTo>
                      <a:pt x="4930" y="1329"/>
                    </a:lnTo>
                    <a:lnTo>
                      <a:pt x="4888" y="1303"/>
                    </a:lnTo>
                    <a:lnTo>
                      <a:pt x="4846" y="1278"/>
                    </a:lnTo>
                    <a:lnTo>
                      <a:pt x="4804" y="1253"/>
                    </a:lnTo>
                    <a:lnTo>
                      <a:pt x="4762" y="1228"/>
                    </a:lnTo>
                    <a:lnTo>
                      <a:pt x="4712" y="1203"/>
                    </a:lnTo>
                    <a:lnTo>
                      <a:pt x="4671" y="1178"/>
                    </a:lnTo>
                    <a:lnTo>
                      <a:pt x="4629" y="1153"/>
                    </a:lnTo>
                    <a:lnTo>
                      <a:pt x="4587" y="1128"/>
                    </a:lnTo>
                    <a:lnTo>
                      <a:pt x="4545" y="1103"/>
                    </a:lnTo>
                    <a:lnTo>
                      <a:pt x="4495" y="1078"/>
                    </a:lnTo>
                    <a:lnTo>
                      <a:pt x="4453" y="1053"/>
                    </a:lnTo>
                    <a:lnTo>
                      <a:pt x="4412" y="1036"/>
                    </a:lnTo>
                    <a:lnTo>
                      <a:pt x="4370" y="1011"/>
                    </a:lnTo>
                    <a:lnTo>
                      <a:pt x="4320" y="986"/>
                    </a:lnTo>
                    <a:lnTo>
                      <a:pt x="4311" y="986"/>
                    </a:lnTo>
                    <a:lnTo>
                      <a:pt x="4278" y="969"/>
                    </a:lnTo>
                    <a:lnTo>
                      <a:pt x="4236" y="944"/>
                    </a:lnTo>
                    <a:lnTo>
                      <a:pt x="4194" y="928"/>
                    </a:lnTo>
                    <a:lnTo>
                      <a:pt x="4144" y="902"/>
                    </a:lnTo>
                    <a:lnTo>
                      <a:pt x="4102" y="886"/>
                    </a:lnTo>
                    <a:lnTo>
                      <a:pt x="4061" y="861"/>
                    </a:lnTo>
                    <a:lnTo>
                      <a:pt x="4011" y="844"/>
                    </a:lnTo>
                    <a:lnTo>
                      <a:pt x="3969" y="819"/>
                    </a:lnTo>
                    <a:lnTo>
                      <a:pt x="3919" y="802"/>
                    </a:lnTo>
                    <a:lnTo>
                      <a:pt x="3877" y="786"/>
                    </a:lnTo>
                    <a:lnTo>
                      <a:pt x="3827" y="760"/>
                    </a:lnTo>
                    <a:lnTo>
                      <a:pt x="3785" y="744"/>
                    </a:lnTo>
                    <a:lnTo>
                      <a:pt x="3735" y="727"/>
                    </a:lnTo>
                    <a:lnTo>
                      <a:pt x="3693" y="710"/>
                    </a:lnTo>
                    <a:lnTo>
                      <a:pt x="3643" y="694"/>
                    </a:lnTo>
                    <a:lnTo>
                      <a:pt x="3601" y="677"/>
                    </a:lnTo>
                    <a:lnTo>
                      <a:pt x="3551" y="660"/>
                    </a:lnTo>
                    <a:lnTo>
                      <a:pt x="3501" y="644"/>
                    </a:lnTo>
                    <a:lnTo>
                      <a:pt x="3459" y="627"/>
                    </a:lnTo>
                    <a:lnTo>
                      <a:pt x="3409" y="610"/>
                    </a:lnTo>
                    <a:lnTo>
                      <a:pt x="3359" y="593"/>
                    </a:lnTo>
                    <a:lnTo>
                      <a:pt x="3309" y="577"/>
                    </a:lnTo>
                    <a:lnTo>
                      <a:pt x="3267" y="568"/>
                    </a:lnTo>
                    <a:lnTo>
                      <a:pt x="3217" y="552"/>
                    </a:lnTo>
                    <a:lnTo>
                      <a:pt x="3167" y="535"/>
                    </a:lnTo>
                    <a:lnTo>
                      <a:pt x="3117" y="527"/>
                    </a:lnTo>
                    <a:lnTo>
                      <a:pt x="3067" y="510"/>
                    </a:lnTo>
                    <a:lnTo>
                      <a:pt x="3016" y="501"/>
                    </a:lnTo>
                    <a:lnTo>
                      <a:pt x="2966" y="485"/>
                    </a:lnTo>
                    <a:lnTo>
                      <a:pt x="2916" y="476"/>
                    </a:lnTo>
                    <a:lnTo>
                      <a:pt x="2858" y="460"/>
                    </a:lnTo>
                    <a:lnTo>
                      <a:pt x="2808" y="451"/>
                    </a:lnTo>
                    <a:lnTo>
                      <a:pt x="2757" y="443"/>
                    </a:lnTo>
                    <a:lnTo>
                      <a:pt x="2749" y="443"/>
                    </a:lnTo>
                    <a:lnTo>
                      <a:pt x="2682" y="426"/>
                    </a:lnTo>
                    <a:lnTo>
                      <a:pt x="2615" y="410"/>
                    </a:lnTo>
                    <a:lnTo>
                      <a:pt x="2582" y="401"/>
                    </a:lnTo>
                    <a:lnTo>
                      <a:pt x="2540" y="393"/>
                    </a:lnTo>
                    <a:lnTo>
                      <a:pt x="2507" y="385"/>
                    </a:lnTo>
                    <a:lnTo>
                      <a:pt x="2473" y="376"/>
                    </a:lnTo>
                    <a:lnTo>
                      <a:pt x="2440" y="376"/>
                    </a:lnTo>
                    <a:lnTo>
                      <a:pt x="2407" y="376"/>
                    </a:lnTo>
                    <a:lnTo>
                      <a:pt x="2373" y="376"/>
                    </a:lnTo>
                    <a:lnTo>
                      <a:pt x="2340" y="376"/>
                    </a:lnTo>
                    <a:lnTo>
                      <a:pt x="2306" y="376"/>
                    </a:lnTo>
                    <a:close/>
                    <a:moveTo>
                      <a:pt x="4612" y="3250"/>
                    </a:moveTo>
                    <a:close/>
                    <a:moveTo>
                      <a:pt x="4612" y="3250"/>
                    </a:move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124;p37">
                <a:extLst>
                  <a:ext uri="{FF2B5EF4-FFF2-40B4-BE49-F238E27FC236}">
                    <a16:creationId xmlns:a16="http://schemas.microsoft.com/office/drawing/2014/main" id="{0D94F3F9-CD69-556D-EB5E-5CF0A90224DD}"/>
                  </a:ext>
                </a:extLst>
              </p:cNvPr>
              <p:cNvSpPr/>
              <p:nvPr/>
            </p:nvSpPr>
            <p:spPr>
              <a:xfrm>
                <a:off x="3764843" y="8271833"/>
                <a:ext cx="263360" cy="145072"/>
              </a:xfrm>
              <a:custGeom>
                <a:avLst/>
                <a:gdLst/>
                <a:ahLst/>
                <a:cxnLst/>
                <a:rect l="l" t="t" r="r" b="b"/>
                <a:pathLst>
                  <a:path w="5339" h="2941" extrusionOk="0">
                    <a:moveTo>
                      <a:pt x="3099" y="0"/>
                    </a:moveTo>
                    <a:lnTo>
                      <a:pt x="3158" y="0"/>
                    </a:lnTo>
                    <a:lnTo>
                      <a:pt x="3225" y="0"/>
                    </a:lnTo>
                    <a:lnTo>
                      <a:pt x="3292" y="0"/>
                    </a:lnTo>
                    <a:lnTo>
                      <a:pt x="3350" y="0"/>
                    </a:lnTo>
                    <a:lnTo>
                      <a:pt x="3409" y="0"/>
                    </a:lnTo>
                    <a:lnTo>
                      <a:pt x="3417" y="0"/>
                    </a:lnTo>
                    <a:lnTo>
                      <a:pt x="3475" y="8"/>
                    </a:lnTo>
                    <a:lnTo>
                      <a:pt x="3542" y="8"/>
                    </a:lnTo>
                    <a:lnTo>
                      <a:pt x="3609" y="17"/>
                    </a:lnTo>
                    <a:lnTo>
                      <a:pt x="3668" y="25"/>
                    </a:lnTo>
                    <a:lnTo>
                      <a:pt x="3734" y="33"/>
                    </a:lnTo>
                    <a:lnTo>
                      <a:pt x="3793" y="42"/>
                    </a:lnTo>
                    <a:lnTo>
                      <a:pt x="3860" y="58"/>
                    </a:lnTo>
                    <a:lnTo>
                      <a:pt x="3918" y="67"/>
                    </a:lnTo>
                    <a:lnTo>
                      <a:pt x="3985" y="75"/>
                    </a:lnTo>
                    <a:lnTo>
                      <a:pt x="4043" y="92"/>
                    </a:lnTo>
                    <a:lnTo>
                      <a:pt x="4110" y="100"/>
                    </a:lnTo>
                    <a:lnTo>
                      <a:pt x="4152" y="109"/>
                    </a:lnTo>
                    <a:lnTo>
                      <a:pt x="4169" y="109"/>
                    </a:lnTo>
                    <a:lnTo>
                      <a:pt x="4227" y="125"/>
                    </a:lnTo>
                    <a:lnTo>
                      <a:pt x="4294" y="142"/>
                    </a:lnTo>
                    <a:lnTo>
                      <a:pt x="4353" y="159"/>
                    </a:lnTo>
                    <a:lnTo>
                      <a:pt x="4411" y="175"/>
                    </a:lnTo>
                    <a:lnTo>
                      <a:pt x="4469" y="192"/>
                    </a:lnTo>
                    <a:lnTo>
                      <a:pt x="4528" y="209"/>
                    </a:lnTo>
                    <a:lnTo>
                      <a:pt x="4586" y="226"/>
                    </a:lnTo>
                    <a:lnTo>
                      <a:pt x="4653" y="242"/>
                    </a:lnTo>
                    <a:lnTo>
                      <a:pt x="4712" y="267"/>
                    </a:lnTo>
                    <a:lnTo>
                      <a:pt x="4770" y="284"/>
                    </a:lnTo>
                    <a:lnTo>
                      <a:pt x="4820" y="309"/>
                    </a:lnTo>
                    <a:lnTo>
                      <a:pt x="4879" y="326"/>
                    </a:lnTo>
                    <a:lnTo>
                      <a:pt x="4937" y="351"/>
                    </a:lnTo>
                    <a:lnTo>
                      <a:pt x="4996" y="376"/>
                    </a:lnTo>
                    <a:lnTo>
                      <a:pt x="5054" y="401"/>
                    </a:lnTo>
                    <a:lnTo>
                      <a:pt x="5104" y="418"/>
                    </a:lnTo>
                    <a:lnTo>
                      <a:pt x="5163" y="443"/>
                    </a:lnTo>
                    <a:lnTo>
                      <a:pt x="5221" y="468"/>
                    </a:lnTo>
                    <a:lnTo>
                      <a:pt x="5230" y="476"/>
                    </a:lnTo>
                    <a:lnTo>
                      <a:pt x="5263" y="518"/>
                    </a:lnTo>
                    <a:lnTo>
                      <a:pt x="5305" y="560"/>
                    </a:lnTo>
                    <a:lnTo>
                      <a:pt x="5338" y="652"/>
                    </a:lnTo>
                    <a:lnTo>
                      <a:pt x="5255" y="685"/>
                    </a:lnTo>
                    <a:lnTo>
                      <a:pt x="5188" y="685"/>
                    </a:lnTo>
                    <a:lnTo>
                      <a:pt x="5138" y="693"/>
                    </a:lnTo>
                    <a:lnTo>
                      <a:pt x="5129" y="693"/>
                    </a:lnTo>
                    <a:lnTo>
                      <a:pt x="5071" y="668"/>
                    </a:lnTo>
                    <a:lnTo>
                      <a:pt x="5021" y="652"/>
                    </a:lnTo>
                    <a:lnTo>
                      <a:pt x="4962" y="635"/>
                    </a:lnTo>
                    <a:lnTo>
                      <a:pt x="4904" y="618"/>
                    </a:lnTo>
                    <a:lnTo>
                      <a:pt x="4854" y="602"/>
                    </a:lnTo>
                    <a:lnTo>
                      <a:pt x="4795" y="585"/>
                    </a:lnTo>
                    <a:lnTo>
                      <a:pt x="4737" y="568"/>
                    </a:lnTo>
                    <a:lnTo>
                      <a:pt x="4687" y="560"/>
                    </a:lnTo>
                    <a:lnTo>
                      <a:pt x="4628" y="543"/>
                    </a:lnTo>
                    <a:lnTo>
                      <a:pt x="4570" y="535"/>
                    </a:lnTo>
                    <a:lnTo>
                      <a:pt x="4511" y="518"/>
                    </a:lnTo>
                    <a:lnTo>
                      <a:pt x="4453" y="510"/>
                    </a:lnTo>
                    <a:lnTo>
                      <a:pt x="4394" y="493"/>
                    </a:lnTo>
                    <a:lnTo>
                      <a:pt x="4336" y="485"/>
                    </a:lnTo>
                    <a:lnTo>
                      <a:pt x="4277" y="476"/>
                    </a:lnTo>
                    <a:lnTo>
                      <a:pt x="4219" y="468"/>
                    </a:lnTo>
                    <a:lnTo>
                      <a:pt x="4160" y="459"/>
                    </a:lnTo>
                    <a:lnTo>
                      <a:pt x="4102" y="451"/>
                    </a:lnTo>
                    <a:lnTo>
                      <a:pt x="4094" y="451"/>
                    </a:lnTo>
                    <a:lnTo>
                      <a:pt x="4043" y="443"/>
                    </a:lnTo>
                    <a:lnTo>
                      <a:pt x="3985" y="434"/>
                    </a:lnTo>
                    <a:lnTo>
                      <a:pt x="3926" y="434"/>
                    </a:lnTo>
                    <a:lnTo>
                      <a:pt x="3868" y="426"/>
                    </a:lnTo>
                    <a:lnTo>
                      <a:pt x="3810" y="426"/>
                    </a:lnTo>
                    <a:lnTo>
                      <a:pt x="3751" y="426"/>
                    </a:lnTo>
                    <a:lnTo>
                      <a:pt x="3693" y="426"/>
                    </a:lnTo>
                    <a:lnTo>
                      <a:pt x="3634" y="426"/>
                    </a:lnTo>
                    <a:lnTo>
                      <a:pt x="3576" y="426"/>
                    </a:lnTo>
                    <a:lnTo>
                      <a:pt x="3225" y="426"/>
                    </a:lnTo>
                    <a:lnTo>
                      <a:pt x="3166" y="426"/>
                    </a:lnTo>
                    <a:lnTo>
                      <a:pt x="3108" y="426"/>
                    </a:lnTo>
                    <a:lnTo>
                      <a:pt x="3049" y="426"/>
                    </a:lnTo>
                    <a:lnTo>
                      <a:pt x="2991" y="426"/>
                    </a:lnTo>
                    <a:lnTo>
                      <a:pt x="2932" y="426"/>
                    </a:lnTo>
                    <a:lnTo>
                      <a:pt x="2874" y="434"/>
                    </a:lnTo>
                    <a:lnTo>
                      <a:pt x="2824" y="443"/>
                    </a:lnTo>
                    <a:lnTo>
                      <a:pt x="2765" y="443"/>
                    </a:lnTo>
                    <a:lnTo>
                      <a:pt x="2732" y="443"/>
                    </a:lnTo>
                    <a:lnTo>
                      <a:pt x="2707" y="443"/>
                    </a:lnTo>
                    <a:lnTo>
                      <a:pt x="2648" y="451"/>
                    </a:lnTo>
                    <a:lnTo>
                      <a:pt x="2598" y="459"/>
                    </a:lnTo>
                    <a:lnTo>
                      <a:pt x="2540" y="476"/>
                    </a:lnTo>
                    <a:lnTo>
                      <a:pt x="2481" y="485"/>
                    </a:lnTo>
                    <a:lnTo>
                      <a:pt x="2431" y="493"/>
                    </a:lnTo>
                    <a:lnTo>
                      <a:pt x="2373" y="510"/>
                    </a:lnTo>
                    <a:lnTo>
                      <a:pt x="2314" y="518"/>
                    </a:lnTo>
                    <a:lnTo>
                      <a:pt x="2264" y="535"/>
                    </a:lnTo>
                    <a:lnTo>
                      <a:pt x="2206" y="543"/>
                    </a:lnTo>
                    <a:lnTo>
                      <a:pt x="2155" y="560"/>
                    </a:lnTo>
                    <a:lnTo>
                      <a:pt x="2114" y="576"/>
                    </a:lnTo>
                    <a:lnTo>
                      <a:pt x="2105" y="576"/>
                    </a:lnTo>
                    <a:lnTo>
                      <a:pt x="2047" y="585"/>
                    </a:lnTo>
                    <a:lnTo>
                      <a:pt x="1997" y="602"/>
                    </a:lnTo>
                    <a:lnTo>
                      <a:pt x="1947" y="627"/>
                    </a:lnTo>
                    <a:lnTo>
                      <a:pt x="1888" y="643"/>
                    </a:lnTo>
                    <a:lnTo>
                      <a:pt x="1838" y="660"/>
                    </a:lnTo>
                    <a:lnTo>
                      <a:pt x="1788" y="685"/>
                    </a:lnTo>
                    <a:lnTo>
                      <a:pt x="1738" y="702"/>
                    </a:lnTo>
                    <a:lnTo>
                      <a:pt x="1688" y="727"/>
                    </a:lnTo>
                    <a:lnTo>
                      <a:pt x="1637" y="744"/>
                    </a:lnTo>
                    <a:lnTo>
                      <a:pt x="1596" y="760"/>
                    </a:lnTo>
                    <a:lnTo>
                      <a:pt x="1562" y="785"/>
                    </a:lnTo>
                    <a:lnTo>
                      <a:pt x="1521" y="802"/>
                    </a:lnTo>
                    <a:lnTo>
                      <a:pt x="1521" y="802"/>
                    </a:lnTo>
                    <a:lnTo>
                      <a:pt x="1487" y="819"/>
                    </a:lnTo>
                    <a:lnTo>
                      <a:pt x="1445" y="844"/>
                    </a:lnTo>
                    <a:lnTo>
                      <a:pt x="1404" y="860"/>
                    </a:lnTo>
                    <a:lnTo>
                      <a:pt x="1362" y="886"/>
                    </a:lnTo>
                    <a:lnTo>
                      <a:pt x="1320" y="911"/>
                    </a:lnTo>
                    <a:lnTo>
                      <a:pt x="1278" y="936"/>
                    </a:lnTo>
                    <a:lnTo>
                      <a:pt x="1245" y="961"/>
                    </a:lnTo>
                    <a:lnTo>
                      <a:pt x="1203" y="986"/>
                    </a:lnTo>
                    <a:lnTo>
                      <a:pt x="1161" y="1011"/>
                    </a:lnTo>
                    <a:lnTo>
                      <a:pt x="1120" y="1036"/>
                    </a:lnTo>
                    <a:lnTo>
                      <a:pt x="1078" y="1061"/>
                    </a:lnTo>
                    <a:lnTo>
                      <a:pt x="1044" y="1086"/>
                    </a:lnTo>
                    <a:lnTo>
                      <a:pt x="1003" y="1111"/>
                    </a:lnTo>
                    <a:lnTo>
                      <a:pt x="969" y="1145"/>
                    </a:lnTo>
                    <a:lnTo>
                      <a:pt x="927" y="1170"/>
                    </a:lnTo>
                    <a:lnTo>
                      <a:pt x="894" y="1195"/>
                    </a:lnTo>
                    <a:lnTo>
                      <a:pt x="852" y="1228"/>
                    </a:lnTo>
                    <a:lnTo>
                      <a:pt x="819" y="1253"/>
                    </a:lnTo>
                    <a:lnTo>
                      <a:pt x="785" y="1287"/>
                    </a:lnTo>
                    <a:lnTo>
                      <a:pt x="752" y="1312"/>
                    </a:lnTo>
                    <a:lnTo>
                      <a:pt x="727" y="1345"/>
                    </a:lnTo>
                    <a:lnTo>
                      <a:pt x="693" y="1370"/>
                    </a:lnTo>
                    <a:lnTo>
                      <a:pt x="668" y="1403"/>
                    </a:lnTo>
                    <a:lnTo>
                      <a:pt x="652" y="1420"/>
                    </a:lnTo>
                    <a:lnTo>
                      <a:pt x="635" y="1429"/>
                    </a:lnTo>
                    <a:lnTo>
                      <a:pt x="627" y="1445"/>
                    </a:lnTo>
                    <a:lnTo>
                      <a:pt x="610" y="1462"/>
                    </a:lnTo>
                    <a:lnTo>
                      <a:pt x="602" y="1479"/>
                    </a:lnTo>
                    <a:lnTo>
                      <a:pt x="585" y="1495"/>
                    </a:lnTo>
                    <a:lnTo>
                      <a:pt x="577" y="1504"/>
                    </a:lnTo>
                    <a:lnTo>
                      <a:pt x="568" y="1520"/>
                    </a:lnTo>
                    <a:lnTo>
                      <a:pt x="560" y="1529"/>
                    </a:lnTo>
                    <a:lnTo>
                      <a:pt x="560" y="1529"/>
                    </a:lnTo>
                    <a:lnTo>
                      <a:pt x="560" y="1529"/>
                    </a:lnTo>
                    <a:lnTo>
                      <a:pt x="543" y="1546"/>
                    </a:lnTo>
                    <a:lnTo>
                      <a:pt x="535" y="1562"/>
                    </a:lnTo>
                    <a:lnTo>
                      <a:pt x="535" y="1562"/>
                    </a:lnTo>
                    <a:lnTo>
                      <a:pt x="518" y="1579"/>
                    </a:lnTo>
                    <a:lnTo>
                      <a:pt x="510" y="1596"/>
                    </a:lnTo>
                    <a:lnTo>
                      <a:pt x="510" y="1596"/>
                    </a:lnTo>
                    <a:lnTo>
                      <a:pt x="501" y="1612"/>
                    </a:lnTo>
                    <a:lnTo>
                      <a:pt x="493" y="1629"/>
                    </a:lnTo>
                    <a:lnTo>
                      <a:pt x="493" y="1629"/>
                    </a:lnTo>
                    <a:lnTo>
                      <a:pt x="485" y="1646"/>
                    </a:lnTo>
                    <a:lnTo>
                      <a:pt x="476" y="1654"/>
                    </a:lnTo>
                    <a:lnTo>
                      <a:pt x="476" y="1654"/>
                    </a:lnTo>
                    <a:lnTo>
                      <a:pt x="468" y="1671"/>
                    </a:lnTo>
                    <a:lnTo>
                      <a:pt x="460" y="1688"/>
                    </a:lnTo>
                    <a:lnTo>
                      <a:pt x="460" y="1688"/>
                    </a:lnTo>
                    <a:lnTo>
                      <a:pt x="451" y="1704"/>
                    </a:lnTo>
                    <a:lnTo>
                      <a:pt x="443" y="1721"/>
                    </a:lnTo>
                    <a:lnTo>
                      <a:pt x="443" y="1721"/>
                    </a:lnTo>
                    <a:lnTo>
                      <a:pt x="434" y="1738"/>
                    </a:lnTo>
                    <a:lnTo>
                      <a:pt x="434" y="1754"/>
                    </a:lnTo>
                    <a:lnTo>
                      <a:pt x="434" y="1746"/>
                    </a:lnTo>
                    <a:lnTo>
                      <a:pt x="426" y="1763"/>
                    </a:lnTo>
                    <a:lnTo>
                      <a:pt x="426" y="1779"/>
                    </a:lnTo>
                    <a:lnTo>
                      <a:pt x="426" y="1771"/>
                    </a:lnTo>
                    <a:lnTo>
                      <a:pt x="418" y="1788"/>
                    </a:lnTo>
                    <a:lnTo>
                      <a:pt x="418" y="1779"/>
                    </a:lnTo>
                    <a:lnTo>
                      <a:pt x="418" y="1796"/>
                    </a:lnTo>
                    <a:lnTo>
                      <a:pt x="418" y="1788"/>
                    </a:lnTo>
                    <a:lnTo>
                      <a:pt x="418" y="1804"/>
                    </a:lnTo>
                    <a:lnTo>
                      <a:pt x="418" y="1796"/>
                    </a:lnTo>
                    <a:lnTo>
                      <a:pt x="418" y="1813"/>
                    </a:lnTo>
                    <a:lnTo>
                      <a:pt x="418" y="1813"/>
                    </a:lnTo>
                    <a:lnTo>
                      <a:pt x="418" y="1830"/>
                    </a:lnTo>
                    <a:lnTo>
                      <a:pt x="418" y="1821"/>
                    </a:lnTo>
                    <a:lnTo>
                      <a:pt x="418" y="1838"/>
                    </a:lnTo>
                    <a:lnTo>
                      <a:pt x="418" y="1830"/>
                    </a:lnTo>
                    <a:lnTo>
                      <a:pt x="418" y="1846"/>
                    </a:lnTo>
                    <a:lnTo>
                      <a:pt x="418" y="1896"/>
                    </a:lnTo>
                    <a:lnTo>
                      <a:pt x="418" y="1913"/>
                    </a:lnTo>
                    <a:lnTo>
                      <a:pt x="418" y="1905"/>
                    </a:lnTo>
                    <a:lnTo>
                      <a:pt x="418" y="1921"/>
                    </a:lnTo>
                    <a:lnTo>
                      <a:pt x="418" y="1913"/>
                    </a:lnTo>
                    <a:lnTo>
                      <a:pt x="418" y="1930"/>
                    </a:lnTo>
                    <a:lnTo>
                      <a:pt x="418" y="1921"/>
                    </a:lnTo>
                    <a:lnTo>
                      <a:pt x="418" y="1947"/>
                    </a:lnTo>
                    <a:lnTo>
                      <a:pt x="418" y="1938"/>
                    </a:lnTo>
                    <a:lnTo>
                      <a:pt x="418" y="1955"/>
                    </a:lnTo>
                    <a:lnTo>
                      <a:pt x="418" y="1947"/>
                    </a:lnTo>
                    <a:lnTo>
                      <a:pt x="426" y="1963"/>
                    </a:lnTo>
                    <a:lnTo>
                      <a:pt x="426" y="1955"/>
                    </a:lnTo>
                    <a:lnTo>
                      <a:pt x="434" y="1972"/>
                    </a:lnTo>
                    <a:lnTo>
                      <a:pt x="434" y="1963"/>
                    </a:lnTo>
                    <a:lnTo>
                      <a:pt x="443" y="1988"/>
                    </a:lnTo>
                    <a:lnTo>
                      <a:pt x="443" y="1980"/>
                    </a:lnTo>
                    <a:lnTo>
                      <a:pt x="443" y="1997"/>
                    </a:lnTo>
                    <a:lnTo>
                      <a:pt x="443" y="1988"/>
                    </a:lnTo>
                    <a:lnTo>
                      <a:pt x="451" y="2005"/>
                    </a:lnTo>
                    <a:lnTo>
                      <a:pt x="451" y="2005"/>
                    </a:lnTo>
                    <a:lnTo>
                      <a:pt x="468" y="2022"/>
                    </a:lnTo>
                    <a:lnTo>
                      <a:pt x="468" y="2013"/>
                    </a:lnTo>
                    <a:lnTo>
                      <a:pt x="476" y="2030"/>
                    </a:lnTo>
                    <a:lnTo>
                      <a:pt x="476" y="2030"/>
                    </a:lnTo>
                    <a:lnTo>
                      <a:pt x="485" y="2047"/>
                    </a:lnTo>
                    <a:lnTo>
                      <a:pt x="485" y="2038"/>
                    </a:lnTo>
                    <a:lnTo>
                      <a:pt x="493" y="2055"/>
                    </a:lnTo>
                    <a:lnTo>
                      <a:pt x="501" y="2072"/>
                    </a:lnTo>
                    <a:lnTo>
                      <a:pt x="501" y="2072"/>
                    </a:lnTo>
                    <a:lnTo>
                      <a:pt x="518" y="2089"/>
                    </a:lnTo>
                    <a:lnTo>
                      <a:pt x="526" y="2105"/>
                    </a:lnTo>
                    <a:lnTo>
                      <a:pt x="526" y="2105"/>
                    </a:lnTo>
                    <a:lnTo>
                      <a:pt x="543" y="2114"/>
                    </a:lnTo>
                    <a:lnTo>
                      <a:pt x="551" y="2130"/>
                    </a:lnTo>
                    <a:lnTo>
                      <a:pt x="551" y="2130"/>
                    </a:lnTo>
                    <a:lnTo>
                      <a:pt x="568" y="2147"/>
                    </a:lnTo>
                    <a:lnTo>
                      <a:pt x="585" y="2164"/>
                    </a:lnTo>
                    <a:lnTo>
                      <a:pt x="585" y="2164"/>
                    </a:lnTo>
                    <a:lnTo>
                      <a:pt x="602" y="2180"/>
                    </a:lnTo>
                    <a:lnTo>
                      <a:pt x="618" y="2197"/>
                    </a:lnTo>
                    <a:lnTo>
                      <a:pt x="618" y="2197"/>
                    </a:lnTo>
                    <a:lnTo>
                      <a:pt x="635" y="2214"/>
                    </a:lnTo>
                    <a:lnTo>
                      <a:pt x="652" y="2231"/>
                    </a:lnTo>
                    <a:lnTo>
                      <a:pt x="652" y="2231"/>
                    </a:lnTo>
                    <a:lnTo>
                      <a:pt x="668" y="2247"/>
                    </a:lnTo>
                    <a:lnTo>
                      <a:pt x="693" y="2264"/>
                    </a:lnTo>
                    <a:lnTo>
                      <a:pt x="693" y="2264"/>
                    </a:lnTo>
                    <a:lnTo>
                      <a:pt x="719" y="2281"/>
                    </a:lnTo>
                    <a:lnTo>
                      <a:pt x="735" y="2297"/>
                    </a:lnTo>
                    <a:lnTo>
                      <a:pt x="760" y="2314"/>
                    </a:lnTo>
                    <a:lnTo>
                      <a:pt x="777" y="2322"/>
                    </a:lnTo>
                    <a:lnTo>
                      <a:pt x="802" y="2339"/>
                    </a:lnTo>
                    <a:lnTo>
                      <a:pt x="827" y="2356"/>
                    </a:lnTo>
                    <a:lnTo>
                      <a:pt x="852" y="2373"/>
                    </a:lnTo>
                    <a:lnTo>
                      <a:pt x="886" y="2389"/>
                    </a:lnTo>
                    <a:lnTo>
                      <a:pt x="911" y="2406"/>
                    </a:lnTo>
                    <a:lnTo>
                      <a:pt x="944" y="2423"/>
                    </a:lnTo>
                    <a:lnTo>
                      <a:pt x="961" y="2431"/>
                    </a:lnTo>
                    <a:lnTo>
                      <a:pt x="969" y="2431"/>
                    </a:lnTo>
                    <a:lnTo>
                      <a:pt x="1003" y="2448"/>
                    </a:lnTo>
                    <a:lnTo>
                      <a:pt x="1028" y="2456"/>
                    </a:lnTo>
                    <a:lnTo>
                      <a:pt x="1044" y="2464"/>
                    </a:lnTo>
                    <a:lnTo>
                      <a:pt x="1069" y="2481"/>
                    </a:lnTo>
                    <a:lnTo>
                      <a:pt x="1094" y="2490"/>
                    </a:lnTo>
                    <a:lnTo>
                      <a:pt x="1120" y="2498"/>
                    </a:lnTo>
                    <a:lnTo>
                      <a:pt x="1136" y="2506"/>
                    </a:lnTo>
                    <a:lnTo>
                      <a:pt x="1161" y="2515"/>
                    </a:lnTo>
                    <a:lnTo>
                      <a:pt x="1186" y="2523"/>
                    </a:lnTo>
                    <a:lnTo>
                      <a:pt x="1211" y="2531"/>
                    </a:lnTo>
                    <a:lnTo>
                      <a:pt x="1236" y="2540"/>
                    </a:lnTo>
                    <a:lnTo>
                      <a:pt x="1278" y="2556"/>
                    </a:lnTo>
                    <a:lnTo>
                      <a:pt x="1328" y="2573"/>
                    </a:lnTo>
                    <a:lnTo>
                      <a:pt x="1379" y="2581"/>
                    </a:lnTo>
                    <a:lnTo>
                      <a:pt x="1429" y="2598"/>
                    </a:lnTo>
                    <a:lnTo>
                      <a:pt x="1479" y="2615"/>
                    </a:lnTo>
                    <a:lnTo>
                      <a:pt x="1529" y="2623"/>
                    </a:lnTo>
                    <a:lnTo>
                      <a:pt x="1579" y="2640"/>
                    </a:lnTo>
                    <a:lnTo>
                      <a:pt x="1629" y="2648"/>
                    </a:lnTo>
                    <a:lnTo>
                      <a:pt x="1688" y="2657"/>
                    </a:lnTo>
                    <a:lnTo>
                      <a:pt x="1788" y="2682"/>
                    </a:lnTo>
                    <a:lnTo>
                      <a:pt x="1905" y="2840"/>
                    </a:lnTo>
                    <a:lnTo>
                      <a:pt x="1746" y="2941"/>
                    </a:lnTo>
                    <a:lnTo>
                      <a:pt x="1637" y="2932"/>
                    </a:lnTo>
                    <a:lnTo>
                      <a:pt x="1587" y="2924"/>
                    </a:lnTo>
                    <a:lnTo>
                      <a:pt x="1529" y="2916"/>
                    </a:lnTo>
                    <a:lnTo>
                      <a:pt x="1479" y="2907"/>
                    </a:lnTo>
                    <a:lnTo>
                      <a:pt x="1420" y="2899"/>
                    </a:lnTo>
                    <a:lnTo>
                      <a:pt x="1370" y="2891"/>
                    </a:lnTo>
                    <a:lnTo>
                      <a:pt x="1312" y="2874"/>
                    </a:lnTo>
                    <a:lnTo>
                      <a:pt x="1253" y="2865"/>
                    </a:lnTo>
                    <a:lnTo>
                      <a:pt x="1203" y="2857"/>
                    </a:lnTo>
                    <a:lnTo>
                      <a:pt x="1145" y="2840"/>
                    </a:lnTo>
                    <a:lnTo>
                      <a:pt x="1120" y="2832"/>
                    </a:lnTo>
                    <a:lnTo>
                      <a:pt x="1036" y="2824"/>
                    </a:lnTo>
                    <a:lnTo>
                      <a:pt x="1011" y="2815"/>
                    </a:lnTo>
                    <a:lnTo>
                      <a:pt x="978" y="2807"/>
                    </a:lnTo>
                    <a:lnTo>
                      <a:pt x="952" y="2799"/>
                    </a:lnTo>
                    <a:lnTo>
                      <a:pt x="927" y="2790"/>
                    </a:lnTo>
                    <a:lnTo>
                      <a:pt x="894" y="2774"/>
                    </a:lnTo>
                    <a:lnTo>
                      <a:pt x="869" y="2765"/>
                    </a:lnTo>
                    <a:lnTo>
                      <a:pt x="844" y="2757"/>
                    </a:lnTo>
                    <a:lnTo>
                      <a:pt x="810" y="2748"/>
                    </a:lnTo>
                    <a:lnTo>
                      <a:pt x="777" y="2732"/>
                    </a:lnTo>
                    <a:lnTo>
                      <a:pt x="760" y="2732"/>
                    </a:lnTo>
                    <a:lnTo>
                      <a:pt x="735" y="2723"/>
                    </a:lnTo>
                    <a:lnTo>
                      <a:pt x="702" y="2707"/>
                    </a:lnTo>
                    <a:lnTo>
                      <a:pt x="668" y="2690"/>
                    </a:lnTo>
                    <a:lnTo>
                      <a:pt x="635" y="2673"/>
                    </a:lnTo>
                    <a:lnTo>
                      <a:pt x="602" y="2657"/>
                    </a:lnTo>
                    <a:lnTo>
                      <a:pt x="568" y="2640"/>
                    </a:lnTo>
                    <a:lnTo>
                      <a:pt x="543" y="2623"/>
                    </a:lnTo>
                    <a:lnTo>
                      <a:pt x="510" y="2615"/>
                    </a:lnTo>
                    <a:lnTo>
                      <a:pt x="485" y="2598"/>
                    </a:lnTo>
                    <a:lnTo>
                      <a:pt x="451" y="2573"/>
                    </a:lnTo>
                    <a:lnTo>
                      <a:pt x="426" y="2556"/>
                    </a:lnTo>
                    <a:lnTo>
                      <a:pt x="401" y="2540"/>
                    </a:lnTo>
                    <a:lnTo>
                      <a:pt x="376" y="2523"/>
                    </a:lnTo>
                    <a:lnTo>
                      <a:pt x="351" y="2506"/>
                    </a:lnTo>
                    <a:lnTo>
                      <a:pt x="326" y="2490"/>
                    </a:lnTo>
                    <a:lnTo>
                      <a:pt x="301" y="2464"/>
                    </a:lnTo>
                    <a:lnTo>
                      <a:pt x="276" y="2448"/>
                    </a:lnTo>
                    <a:lnTo>
                      <a:pt x="259" y="2431"/>
                    </a:lnTo>
                    <a:lnTo>
                      <a:pt x="234" y="2406"/>
                    </a:lnTo>
                    <a:lnTo>
                      <a:pt x="217" y="2389"/>
                    </a:lnTo>
                    <a:lnTo>
                      <a:pt x="192" y="2364"/>
                    </a:lnTo>
                    <a:lnTo>
                      <a:pt x="176" y="2347"/>
                    </a:lnTo>
                    <a:lnTo>
                      <a:pt x="159" y="2322"/>
                    </a:lnTo>
                    <a:lnTo>
                      <a:pt x="142" y="2297"/>
                    </a:lnTo>
                    <a:lnTo>
                      <a:pt x="125" y="2281"/>
                    </a:lnTo>
                    <a:lnTo>
                      <a:pt x="109" y="2256"/>
                    </a:lnTo>
                    <a:lnTo>
                      <a:pt x="92" y="2231"/>
                    </a:lnTo>
                    <a:lnTo>
                      <a:pt x="84" y="2205"/>
                    </a:lnTo>
                    <a:lnTo>
                      <a:pt x="67" y="2189"/>
                    </a:lnTo>
                    <a:lnTo>
                      <a:pt x="59" y="2164"/>
                    </a:lnTo>
                    <a:lnTo>
                      <a:pt x="59" y="2164"/>
                    </a:lnTo>
                    <a:lnTo>
                      <a:pt x="50" y="2139"/>
                    </a:lnTo>
                    <a:lnTo>
                      <a:pt x="34" y="2114"/>
                    </a:lnTo>
                    <a:lnTo>
                      <a:pt x="25" y="2089"/>
                    </a:lnTo>
                    <a:lnTo>
                      <a:pt x="17" y="2063"/>
                    </a:lnTo>
                    <a:lnTo>
                      <a:pt x="17" y="2038"/>
                    </a:lnTo>
                    <a:lnTo>
                      <a:pt x="8" y="2013"/>
                    </a:lnTo>
                    <a:lnTo>
                      <a:pt x="0" y="1988"/>
                    </a:lnTo>
                    <a:lnTo>
                      <a:pt x="0" y="1963"/>
                    </a:lnTo>
                    <a:lnTo>
                      <a:pt x="0" y="1938"/>
                    </a:lnTo>
                    <a:lnTo>
                      <a:pt x="0" y="1913"/>
                    </a:lnTo>
                    <a:lnTo>
                      <a:pt x="0" y="1813"/>
                    </a:lnTo>
                    <a:lnTo>
                      <a:pt x="0" y="1788"/>
                    </a:lnTo>
                    <a:lnTo>
                      <a:pt x="0" y="1763"/>
                    </a:lnTo>
                    <a:lnTo>
                      <a:pt x="0" y="1738"/>
                    </a:lnTo>
                    <a:lnTo>
                      <a:pt x="0" y="1713"/>
                    </a:lnTo>
                    <a:lnTo>
                      <a:pt x="0" y="1688"/>
                    </a:lnTo>
                    <a:lnTo>
                      <a:pt x="8" y="1662"/>
                    </a:lnTo>
                    <a:lnTo>
                      <a:pt x="17" y="1637"/>
                    </a:lnTo>
                    <a:lnTo>
                      <a:pt x="17" y="1612"/>
                    </a:lnTo>
                    <a:lnTo>
                      <a:pt x="25" y="1587"/>
                    </a:lnTo>
                    <a:lnTo>
                      <a:pt x="34" y="1562"/>
                    </a:lnTo>
                    <a:lnTo>
                      <a:pt x="42" y="1546"/>
                    </a:lnTo>
                    <a:lnTo>
                      <a:pt x="50" y="1520"/>
                    </a:lnTo>
                    <a:lnTo>
                      <a:pt x="59" y="1495"/>
                    </a:lnTo>
                    <a:lnTo>
                      <a:pt x="75" y="1470"/>
                    </a:lnTo>
                    <a:lnTo>
                      <a:pt x="84" y="1454"/>
                    </a:lnTo>
                    <a:lnTo>
                      <a:pt x="92" y="1429"/>
                    </a:lnTo>
                    <a:lnTo>
                      <a:pt x="109" y="1403"/>
                    </a:lnTo>
                    <a:lnTo>
                      <a:pt x="117" y="1387"/>
                    </a:lnTo>
                    <a:lnTo>
                      <a:pt x="134" y="1362"/>
                    </a:lnTo>
                    <a:lnTo>
                      <a:pt x="142" y="1345"/>
                    </a:lnTo>
                    <a:lnTo>
                      <a:pt x="159" y="1320"/>
                    </a:lnTo>
                    <a:lnTo>
                      <a:pt x="176" y="1303"/>
                    </a:lnTo>
                    <a:lnTo>
                      <a:pt x="176" y="1295"/>
                    </a:lnTo>
                    <a:lnTo>
                      <a:pt x="184" y="1278"/>
                    </a:lnTo>
                    <a:lnTo>
                      <a:pt x="201" y="1261"/>
                    </a:lnTo>
                    <a:lnTo>
                      <a:pt x="209" y="1236"/>
                    </a:lnTo>
                    <a:lnTo>
                      <a:pt x="226" y="1220"/>
                    </a:lnTo>
                    <a:lnTo>
                      <a:pt x="242" y="1195"/>
                    </a:lnTo>
                    <a:lnTo>
                      <a:pt x="259" y="1178"/>
                    </a:lnTo>
                    <a:lnTo>
                      <a:pt x="276" y="1153"/>
                    </a:lnTo>
                    <a:lnTo>
                      <a:pt x="292" y="1136"/>
                    </a:lnTo>
                    <a:lnTo>
                      <a:pt x="309" y="1119"/>
                    </a:lnTo>
                    <a:lnTo>
                      <a:pt x="351" y="1078"/>
                    </a:lnTo>
                    <a:lnTo>
                      <a:pt x="384" y="1044"/>
                    </a:lnTo>
                    <a:lnTo>
                      <a:pt x="426" y="1002"/>
                    </a:lnTo>
                    <a:lnTo>
                      <a:pt x="460" y="969"/>
                    </a:lnTo>
                    <a:lnTo>
                      <a:pt x="501" y="936"/>
                    </a:lnTo>
                    <a:lnTo>
                      <a:pt x="543" y="894"/>
                    </a:lnTo>
                    <a:lnTo>
                      <a:pt x="585" y="860"/>
                    </a:lnTo>
                    <a:lnTo>
                      <a:pt x="627" y="827"/>
                    </a:lnTo>
                    <a:lnTo>
                      <a:pt x="668" y="794"/>
                    </a:lnTo>
                    <a:lnTo>
                      <a:pt x="710" y="760"/>
                    </a:lnTo>
                    <a:lnTo>
                      <a:pt x="752" y="727"/>
                    </a:lnTo>
                    <a:lnTo>
                      <a:pt x="794" y="693"/>
                    </a:lnTo>
                    <a:lnTo>
                      <a:pt x="844" y="668"/>
                    </a:lnTo>
                    <a:lnTo>
                      <a:pt x="886" y="635"/>
                    </a:lnTo>
                    <a:lnTo>
                      <a:pt x="927" y="610"/>
                    </a:lnTo>
                    <a:lnTo>
                      <a:pt x="978" y="576"/>
                    </a:lnTo>
                    <a:lnTo>
                      <a:pt x="1019" y="551"/>
                    </a:lnTo>
                    <a:lnTo>
                      <a:pt x="1069" y="518"/>
                    </a:lnTo>
                    <a:lnTo>
                      <a:pt x="1111" y="493"/>
                    </a:lnTo>
                    <a:lnTo>
                      <a:pt x="1153" y="468"/>
                    </a:lnTo>
                    <a:lnTo>
                      <a:pt x="1203" y="443"/>
                    </a:lnTo>
                    <a:lnTo>
                      <a:pt x="1245" y="418"/>
                    </a:lnTo>
                    <a:lnTo>
                      <a:pt x="1287" y="393"/>
                    </a:lnTo>
                    <a:lnTo>
                      <a:pt x="1287" y="393"/>
                    </a:lnTo>
                    <a:lnTo>
                      <a:pt x="1337" y="376"/>
                    </a:lnTo>
                    <a:lnTo>
                      <a:pt x="1379" y="351"/>
                    </a:lnTo>
                    <a:lnTo>
                      <a:pt x="1420" y="334"/>
                    </a:lnTo>
                    <a:lnTo>
                      <a:pt x="1479" y="309"/>
                    </a:lnTo>
                    <a:lnTo>
                      <a:pt x="1537" y="284"/>
                    </a:lnTo>
                    <a:lnTo>
                      <a:pt x="1596" y="259"/>
                    </a:lnTo>
                    <a:lnTo>
                      <a:pt x="1654" y="234"/>
                    </a:lnTo>
                    <a:lnTo>
                      <a:pt x="1713" y="217"/>
                    </a:lnTo>
                    <a:lnTo>
                      <a:pt x="1771" y="192"/>
                    </a:lnTo>
                    <a:lnTo>
                      <a:pt x="1830" y="175"/>
                    </a:lnTo>
                    <a:lnTo>
                      <a:pt x="1896" y="159"/>
                    </a:lnTo>
                    <a:lnTo>
                      <a:pt x="1955" y="142"/>
                    </a:lnTo>
                    <a:lnTo>
                      <a:pt x="1972" y="142"/>
                    </a:lnTo>
                    <a:lnTo>
                      <a:pt x="2013" y="125"/>
                    </a:lnTo>
                    <a:lnTo>
                      <a:pt x="2080" y="109"/>
                    </a:lnTo>
                    <a:lnTo>
                      <a:pt x="2139" y="100"/>
                    </a:lnTo>
                    <a:lnTo>
                      <a:pt x="2206" y="84"/>
                    </a:lnTo>
                    <a:lnTo>
                      <a:pt x="2264" y="75"/>
                    </a:lnTo>
                    <a:lnTo>
                      <a:pt x="2331" y="58"/>
                    </a:lnTo>
                    <a:lnTo>
                      <a:pt x="2389" y="50"/>
                    </a:lnTo>
                    <a:lnTo>
                      <a:pt x="2456" y="42"/>
                    </a:lnTo>
                    <a:lnTo>
                      <a:pt x="2515" y="33"/>
                    </a:lnTo>
                    <a:lnTo>
                      <a:pt x="2581" y="25"/>
                    </a:lnTo>
                    <a:lnTo>
                      <a:pt x="2640" y="17"/>
                    </a:lnTo>
                    <a:lnTo>
                      <a:pt x="2665" y="17"/>
                    </a:lnTo>
                    <a:lnTo>
                      <a:pt x="2707" y="17"/>
                    </a:lnTo>
                    <a:lnTo>
                      <a:pt x="2765" y="17"/>
                    </a:lnTo>
                    <a:lnTo>
                      <a:pt x="2832" y="17"/>
                    </a:lnTo>
                    <a:lnTo>
                      <a:pt x="2899" y="17"/>
                    </a:lnTo>
                    <a:lnTo>
                      <a:pt x="3083" y="1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25;p37">
                <a:extLst>
                  <a:ext uri="{FF2B5EF4-FFF2-40B4-BE49-F238E27FC236}">
                    <a16:creationId xmlns:a16="http://schemas.microsoft.com/office/drawing/2014/main" id="{546CDF3A-5146-2748-36FC-666E0351D5CE}"/>
                  </a:ext>
                </a:extLst>
              </p:cNvPr>
              <p:cNvSpPr/>
              <p:nvPr/>
            </p:nvSpPr>
            <p:spPr>
              <a:xfrm>
                <a:off x="4001763" y="8643121"/>
                <a:ext cx="573679" cy="405916"/>
              </a:xfrm>
              <a:custGeom>
                <a:avLst/>
                <a:gdLst/>
                <a:ahLst/>
                <a:cxnLst/>
                <a:rect l="l" t="t" r="r" b="b"/>
                <a:pathLst>
                  <a:path w="11630" h="8229" extrusionOk="0">
                    <a:moveTo>
                      <a:pt x="961" y="5255"/>
                    </a:moveTo>
                    <a:lnTo>
                      <a:pt x="1003" y="5255"/>
                    </a:lnTo>
                    <a:lnTo>
                      <a:pt x="1028" y="5255"/>
                    </a:lnTo>
                    <a:lnTo>
                      <a:pt x="1053" y="5255"/>
                    </a:lnTo>
                    <a:lnTo>
                      <a:pt x="1070" y="5255"/>
                    </a:lnTo>
                    <a:lnTo>
                      <a:pt x="1095" y="5255"/>
                    </a:lnTo>
                    <a:lnTo>
                      <a:pt x="1120" y="5255"/>
                    </a:lnTo>
                    <a:lnTo>
                      <a:pt x="1137" y="5255"/>
                    </a:lnTo>
                    <a:lnTo>
                      <a:pt x="1162" y="5255"/>
                    </a:lnTo>
                    <a:lnTo>
                      <a:pt x="1179" y="5255"/>
                    </a:lnTo>
                    <a:lnTo>
                      <a:pt x="1204" y="5255"/>
                    </a:lnTo>
                    <a:lnTo>
                      <a:pt x="1229" y="5255"/>
                    </a:lnTo>
                    <a:lnTo>
                      <a:pt x="1245" y="5255"/>
                    </a:lnTo>
                    <a:lnTo>
                      <a:pt x="1270" y="5246"/>
                    </a:lnTo>
                    <a:lnTo>
                      <a:pt x="1312" y="5230"/>
                    </a:lnTo>
                    <a:lnTo>
                      <a:pt x="1354" y="5221"/>
                    </a:lnTo>
                    <a:lnTo>
                      <a:pt x="1396" y="5205"/>
                    </a:lnTo>
                    <a:lnTo>
                      <a:pt x="1438" y="5196"/>
                    </a:lnTo>
                    <a:lnTo>
                      <a:pt x="1479" y="5180"/>
                    </a:lnTo>
                    <a:lnTo>
                      <a:pt x="1521" y="5163"/>
                    </a:lnTo>
                    <a:lnTo>
                      <a:pt x="1563" y="5146"/>
                    </a:lnTo>
                    <a:lnTo>
                      <a:pt x="1596" y="5129"/>
                    </a:lnTo>
                    <a:lnTo>
                      <a:pt x="1638" y="5113"/>
                    </a:lnTo>
                    <a:lnTo>
                      <a:pt x="1680" y="5096"/>
                    </a:lnTo>
                    <a:lnTo>
                      <a:pt x="1722" y="5071"/>
                    </a:lnTo>
                    <a:lnTo>
                      <a:pt x="1772" y="5054"/>
                    </a:lnTo>
                    <a:lnTo>
                      <a:pt x="1813" y="5029"/>
                    </a:lnTo>
                    <a:lnTo>
                      <a:pt x="1855" y="5012"/>
                    </a:lnTo>
                    <a:lnTo>
                      <a:pt x="1905" y="4987"/>
                    </a:lnTo>
                    <a:lnTo>
                      <a:pt x="1947" y="4962"/>
                    </a:lnTo>
                    <a:lnTo>
                      <a:pt x="1989" y="4946"/>
                    </a:lnTo>
                    <a:lnTo>
                      <a:pt x="2031" y="4921"/>
                    </a:lnTo>
                    <a:lnTo>
                      <a:pt x="2081" y="4895"/>
                    </a:lnTo>
                    <a:lnTo>
                      <a:pt x="2164" y="4854"/>
                    </a:lnTo>
                    <a:lnTo>
                      <a:pt x="2248" y="4804"/>
                    </a:lnTo>
                    <a:lnTo>
                      <a:pt x="2340" y="4753"/>
                    </a:lnTo>
                    <a:lnTo>
                      <a:pt x="2423" y="4712"/>
                    </a:lnTo>
                    <a:lnTo>
                      <a:pt x="2507" y="4662"/>
                    </a:lnTo>
                    <a:lnTo>
                      <a:pt x="2590" y="4603"/>
                    </a:lnTo>
                    <a:lnTo>
                      <a:pt x="2599" y="4603"/>
                    </a:lnTo>
                    <a:lnTo>
                      <a:pt x="2674" y="4561"/>
                    </a:lnTo>
                    <a:lnTo>
                      <a:pt x="2757" y="4511"/>
                    </a:lnTo>
                    <a:lnTo>
                      <a:pt x="2841" y="4453"/>
                    </a:lnTo>
                    <a:lnTo>
                      <a:pt x="2925" y="4403"/>
                    </a:lnTo>
                    <a:lnTo>
                      <a:pt x="3008" y="4344"/>
                    </a:lnTo>
                    <a:lnTo>
                      <a:pt x="3092" y="4294"/>
                    </a:lnTo>
                    <a:lnTo>
                      <a:pt x="3175" y="4235"/>
                    </a:lnTo>
                    <a:lnTo>
                      <a:pt x="3259" y="4177"/>
                    </a:lnTo>
                    <a:lnTo>
                      <a:pt x="3342" y="4127"/>
                    </a:lnTo>
                    <a:lnTo>
                      <a:pt x="3417" y="4068"/>
                    </a:lnTo>
                    <a:lnTo>
                      <a:pt x="3501" y="4010"/>
                    </a:lnTo>
                    <a:lnTo>
                      <a:pt x="3585" y="3951"/>
                    </a:lnTo>
                    <a:lnTo>
                      <a:pt x="3660" y="3893"/>
                    </a:lnTo>
                    <a:lnTo>
                      <a:pt x="3743" y="3835"/>
                    </a:lnTo>
                    <a:lnTo>
                      <a:pt x="3827" y="3776"/>
                    </a:lnTo>
                    <a:lnTo>
                      <a:pt x="3902" y="3718"/>
                    </a:lnTo>
                    <a:lnTo>
                      <a:pt x="3986" y="3651"/>
                    </a:lnTo>
                    <a:lnTo>
                      <a:pt x="4102" y="3567"/>
                    </a:lnTo>
                    <a:lnTo>
                      <a:pt x="4144" y="3534"/>
                    </a:lnTo>
                    <a:lnTo>
                      <a:pt x="4303" y="3417"/>
                    </a:lnTo>
                    <a:lnTo>
                      <a:pt x="4353" y="3375"/>
                    </a:lnTo>
                    <a:lnTo>
                      <a:pt x="4395" y="3342"/>
                    </a:lnTo>
                    <a:lnTo>
                      <a:pt x="4445" y="3300"/>
                    </a:lnTo>
                    <a:lnTo>
                      <a:pt x="4495" y="3266"/>
                    </a:lnTo>
                    <a:lnTo>
                      <a:pt x="4537" y="3233"/>
                    </a:lnTo>
                    <a:lnTo>
                      <a:pt x="4579" y="3191"/>
                    </a:lnTo>
                    <a:lnTo>
                      <a:pt x="4629" y="3158"/>
                    </a:lnTo>
                    <a:lnTo>
                      <a:pt x="4671" y="3116"/>
                    </a:lnTo>
                    <a:lnTo>
                      <a:pt x="4712" y="3074"/>
                    </a:lnTo>
                    <a:lnTo>
                      <a:pt x="4762" y="3041"/>
                    </a:lnTo>
                    <a:lnTo>
                      <a:pt x="4804" y="2999"/>
                    </a:lnTo>
                    <a:lnTo>
                      <a:pt x="4846" y="2957"/>
                    </a:lnTo>
                    <a:lnTo>
                      <a:pt x="4888" y="2924"/>
                    </a:lnTo>
                    <a:lnTo>
                      <a:pt x="4930" y="2882"/>
                    </a:lnTo>
                    <a:lnTo>
                      <a:pt x="4971" y="2840"/>
                    </a:lnTo>
                    <a:lnTo>
                      <a:pt x="5013" y="2799"/>
                    </a:lnTo>
                    <a:lnTo>
                      <a:pt x="5063" y="2757"/>
                    </a:lnTo>
                    <a:lnTo>
                      <a:pt x="5063" y="2748"/>
                    </a:lnTo>
                    <a:lnTo>
                      <a:pt x="5105" y="2707"/>
                    </a:lnTo>
                    <a:lnTo>
                      <a:pt x="5122" y="2690"/>
                    </a:lnTo>
                    <a:lnTo>
                      <a:pt x="5138" y="2673"/>
                    </a:lnTo>
                    <a:lnTo>
                      <a:pt x="5147" y="2665"/>
                    </a:lnTo>
                    <a:lnTo>
                      <a:pt x="5163" y="2648"/>
                    </a:lnTo>
                    <a:lnTo>
                      <a:pt x="5172" y="2632"/>
                    </a:lnTo>
                    <a:lnTo>
                      <a:pt x="5180" y="2623"/>
                    </a:lnTo>
                    <a:lnTo>
                      <a:pt x="5197" y="2606"/>
                    </a:lnTo>
                    <a:lnTo>
                      <a:pt x="5205" y="2590"/>
                    </a:lnTo>
                    <a:lnTo>
                      <a:pt x="5239" y="2540"/>
                    </a:lnTo>
                    <a:lnTo>
                      <a:pt x="5272" y="2490"/>
                    </a:lnTo>
                    <a:lnTo>
                      <a:pt x="5289" y="2464"/>
                    </a:lnTo>
                    <a:lnTo>
                      <a:pt x="5314" y="2423"/>
                    </a:lnTo>
                    <a:lnTo>
                      <a:pt x="5364" y="2356"/>
                    </a:lnTo>
                    <a:lnTo>
                      <a:pt x="5381" y="2322"/>
                    </a:lnTo>
                    <a:lnTo>
                      <a:pt x="5397" y="2297"/>
                    </a:lnTo>
                    <a:lnTo>
                      <a:pt x="5406" y="2281"/>
                    </a:lnTo>
                    <a:lnTo>
                      <a:pt x="5406" y="2281"/>
                    </a:lnTo>
                    <a:lnTo>
                      <a:pt x="5422" y="2264"/>
                    </a:lnTo>
                    <a:lnTo>
                      <a:pt x="5431" y="2256"/>
                    </a:lnTo>
                    <a:lnTo>
                      <a:pt x="5447" y="2247"/>
                    </a:lnTo>
                    <a:lnTo>
                      <a:pt x="5447" y="2247"/>
                    </a:lnTo>
                    <a:lnTo>
                      <a:pt x="5464" y="2239"/>
                    </a:lnTo>
                    <a:lnTo>
                      <a:pt x="5489" y="2239"/>
                    </a:lnTo>
                    <a:lnTo>
                      <a:pt x="5523" y="2239"/>
                    </a:lnTo>
                    <a:lnTo>
                      <a:pt x="5548" y="2239"/>
                    </a:lnTo>
                    <a:lnTo>
                      <a:pt x="5573" y="2247"/>
                    </a:lnTo>
                    <a:lnTo>
                      <a:pt x="5590" y="2256"/>
                    </a:lnTo>
                    <a:lnTo>
                      <a:pt x="5606" y="2272"/>
                    </a:lnTo>
                    <a:lnTo>
                      <a:pt x="5623" y="2289"/>
                    </a:lnTo>
                    <a:lnTo>
                      <a:pt x="5631" y="2306"/>
                    </a:lnTo>
                    <a:lnTo>
                      <a:pt x="5640" y="2331"/>
                    </a:lnTo>
                    <a:lnTo>
                      <a:pt x="5640" y="2347"/>
                    </a:lnTo>
                    <a:lnTo>
                      <a:pt x="5640" y="2389"/>
                    </a:lnTo>
                    <a:lnTo>
                      <a:pt x="5640" y="2406"/>
                    </a:lnTo>
                    <a:lnTo>
                      <a:pt x="5640" y="2423"/>
                    </a:lnTo>
                    <a:lnTo>
                      <a:pt x="5640" y="2431"/>
                    </a:lnTo>
                    <a:lnTo>
                      <a:pt x="5631" y="2448"/>
                    </a:lnTo>
                    <a:lnTo>
                      <a:pt x="5564" y="2565"/>
                    </a:lnTo>
                    <a:lnTo>
                      <a:pt x="5498" y="2682"/>
                    </a:lnTo>
                    <a:lnTo>
                      <a:pt x="5431" y="2807"/>
                    </a:lnTo>
                    <a:lnTo>
                      <a:pt x="5372" y="2924"/>
                    </a:lnTo>
                    <a:lnTo>
                      <a:pt x="5305" y="3049"/>
                    </a:lnTo>
                    <a:lnTo>
                      <a:pt x="5247" y="3175"/>
                    </a:lnTo>
                    <a:lnTo>
                      <a:pt x="5180" y="3291"/>
                    </a:lnTo>
                    <a:lnTo>
                      <a:pt x="5155" y="3358"/>
                    </a:lnTo>
                    <a:lnTo>
                      <a:pt x="5122" y="3417"/>
                    </a:lnTo>
                    <a:lnTo>
                      <a:pt x="5097" y="3475"/>
                    </a:lnTo>
                    <a:lnTo>
                      <a:pt x="5063" y="3542"/>
                    </a:lnTo>
                    <a:lnTo>
                      <a:pt x="5038" y="3601"/>
                    </a:lnTo>
                    <a:lnTo>
                      <a:pt x="5005" y="3667"/>
                    </a:lnTo>
                    <a:lnTo>
                      <a:pt x="4980" y="3726"/>
                    </a:lnTo>
                    <a:lnTo>
                      <a:pt x="4946" y="3793"/>
                    </a:lnTo>
                    <a:lnTo>
                      <a:pt x="4921" y="3851"/>
                    </a:lnTo>
                    <a:lnTo>
                      <a:pt x="4896" y="3918"/>
                    </a:lnTo>
                    <a:lnTo>
                      <a:pt x="4871" y="3977"/>
                    </a:lnTo>
                    <a:lnTo>
                      <a:pt x="4838" y="4043"/>
                    </a:lnTo>
                    <a:lnTo>
                      <a:pt x="4813" y="4102"/>
                    </a:lnTo>
                    <a:lnTo>
                      <a:pt x="4788" y="4169"/>
                    </a:lnTo>
                    <a:lnTo>
                      <a:pt x="4762" y="4227"/>
                    </a:lnTo>
                    <a:lnTo>
                      <a:pt x="4737" y="4294"/>
                    </a:lnTo>
                    <a:lnTo>
                      <a:pt x="4712" y="4352"/>
                    </a:lnTo>
                    <a:lnTo>
                      <a:pt x="4687" y="4419"/>
                    </a:lnTo>
                    <a:lnTo>
                      <a:pt x="4662" y="4486"/>
                    </a:lnTo>
                    <a:lnTo>
                      <a:pt x="4637" y="4545"/>
                    </a:lnTo>
                    <a:lnTo>
                      <a:pt x="4612" y="4611"/>
                    </a:lnTo>
                    <a:lnTo>
                      <a:pt x="4595" y="4670"/>
                    </a:lnTo>
                    <a:lnTo>
                      <a:pt x="4570" y="4737"/>
                    </a:lnTo>
                    <a:lnTo>
                      <a:pt x="4545" y="4804"/>
                    </a:lnTo>
                    <a:lnTo>
                      <a:pt x="4529" y="4862"/>
                    </a:lnTo>
                    <a:lnTo>
                      <a:pt x="4503" y="4929"/>
                    </a:lnTo>
                    <a:lnTo>
                      <a:pt x="4487" y="4996"/>
                    </a:lnTo>
                    <a:lnTo>
                      <a:pt x="4487" y="5012"/>
                    </a:lnTo>
                    <a:lnTo>
                      <a:pt x="4470" y="5063"/>
                    </a:lnTo>
                    <a:lnTo>
                      <a:pt x="4445" y="5121"/>
                    </a:lnTo>
                    <a:lnTo>
                      <a:pt x="4428" y="5188"/>
                    </a:lnTo>
                    <a:lnTo>
                      <a:pt x="4412" y="5255"/>
                    </a:lnTo>
                    <a:lnTo>
                      <a:pt x="4395" y="5322"/>
                    </a:lnTo>
                    <a:lnTo>
                      <a:pt x="4378" y="5380"/>
                    </a:lnTo>
                    <a:lnTo>
                      <a:pt x="4353" y="5447"/>
                    </a:lnTo>
                    <a:lnTo>
                      <a:pt x="4336" y="5514"/>
                    </a:lnTo>
                    <a:lnTo>
                      <a:pt x="4320" y="5581"/>
                    </a:lnTo>
                    <a:lnTo>
                      <a:pt x="4311" y="5647"/>
                    </a:lnTo>
                    <a:lnTo>
                      <a:pt x="4295" y="5714"/>
                    </a:lnTo>
                    <a:lnTo>
                      <a:pt x="4278" y="5781"/>
                    </a:lnTo>
                    <a:lnTo>
                      <a:pt x="4261" y="5848"/>
                    </a:lnTo>
                    <a:lnTo>
                      <a:pt x="4253" y="5915"/>
                    </a:lnTo>
                    <a:lnTo>
                      <a:pt x="4236" y="5981"/>
                    </a:lnTo>
                    <a:lnTo>
                      <a:pt x="4228" y="6048"/>
                    </a:lnTo>
                    <a:lnTo>
                      <a:pt x="4211" y="6115"/>
                    </a:lnTo>
                    <a:lnTo>
                      <a:pt x="4203" y="6182"/>
                    </a:lnTo>
                    <a:lnTo>
                      <a:pt x="4194" y="6249"/>
                    </a:lnTo>
                    <a:lnTo>
                      <a:pt x="4178" y="6316"/>
                    </a:lnTo>
                    <a:lnTo>
                      <a:pt x="4169" y="6382"/>
                    </a:lnTo>
                    <a:lnTo>
                      <a:pt x="4161" y="6449"/>
                    </a:lnTo>
                    <a:lnTo>
                      <a:pt x="4153" y="6516"/>
                    </a:lnTo>
                    <a:lnTo>
                      <a:pt x="4153" y="6550"/>
                    </a:lnTo>
                    <a:lnTo>
                      <a:pt x="4153" y="6583"/>
                    </a:lnTo>
                    <a:lnTo>
                      <a:pt x="4153" y="6625"/>
                    </a:lnTo>
                    <a:lnTo>
                      <a:pt x="4153" y="6675"/>
                    </a:lnTo>
                    <a:lnTo>
                      <a:pt x="4153" y="6725"/>
                    </a:lnTo>
                    <a:lnTo>
                      <a:pt x="4153" y="6775"/>
                    </a:lnTo>
                    <a:lnTo>
                      <a:pt x="4153" y="6825"/>
                    </a:lnTo>
                    <a:lnTo>
                      <a:pt x="4153" y="6875"/>
                    </a:lnTo>
                    <a:lnTo>
                      <a:pt x="4153" y="6934"/>
                    </a:lnTo>
                    <a:lnTo>
                      <a:pt x="4153" y="7201"/>
                    </a:lnTo>
                    <a:lnTo>
                      <a:pt x="4153" y="7235"/>
                    </a:lnTo>
                    <a:lnTo>
                      <a:pt x="4153" y="7260"/>
                    </a:lnTo>
                    <a:lnTo>
                      <a:pt x="4153" y="7293"/>
                    </a:lnTo>
                    <a:lnTo>
                      <a:pt x="4153" y="7326"/>
                    </a:lnTo>
                    <a:lnTo>
                      <a:pt x="4153" y="7352"/>
                    </a:lnTo>
                    <a:lnTo>
                      <a:pt x="4153" y="7385"/>
                    </a:lnTo>
                    <a:lnTo>
                      <a:pt x="4153" y="7410"/>
                    </a:lnTo>
                    <a:lnTo>
                      <a:pt x="4153" y="7443"/>
                    </a:lnTo>
                    <a:lnTo>
                      <a:pt x="4153" y="7469"/>
                    </a:lnTo>
                    <a:lnTo>
                      <a:pt x="4153" y="7502"/>
                    </a:lnTo>
                    <a:lnTo>
                      <a:pt x="4161" y="7527"/>
                    </a:lnTo>
                    <a:lnTo>
                      <a:pt x="4169" y="7552"/>
                    </a:lnTo>
                    <a:lnTo>
                      <a:pt x="4169" y="7577"/>
                    </a:lnTo>
                    <a:lnTo>
                      <a:pt x="4178" y="7602"/>
                    </a:lnTo>
                    <a:lnTo>
                      <a:pt x="4186" y="7627"/>
                    </a:lnTo>
                    <a:lnTo>
                      <a:pt x="4194" y="7652"/>
                    </a:lnTo>
                    <a:lnTo>
                      <a:pt x="4203" y="7677"/>
                    </a:lnTo>
                    <a:lnTo>
                      <a:pt x="4211" y="7702"/>
                    </a:lnTo>
                    <a:lnTo>
                      <a:pt x="4219" y="7727"/>
                    </a:lnTo>
                    <a:lnTo>
                      <a:pt x="4228" y="7744"/>
                    </a:lnTo>
                    <a:lnTo>
                      <a:pt x="4236" y="7769"/>
                    </a:lnTo>
                    <a:lnTo>
                      <a:pt x="4245" y="7786"/>
                    </a:lnTo>
                    <a:lnTo>
                      <a:pt x="4253" y="7803"/>
                    </a:lnTo>
                    <a:lnTo>
                      <a:pt x="4270" y="7828"/>
                    </a:lnTo>
                    <a:lnTo>
                      <a:pt x="4278" y="7844"/>
                    </a:lnTo>
                    <a:lnTo>
                      <a:pt x="4286" y="7861"/>
                    </a:lnTo>
                    <a:lnTo>
                      <a:pt x="4295" y="7861"/>
                    </a:lnTo>
                    <a:lnTo>
                      <a:pt x="4303" y="7870"/>
                    </a:lnTo>
                    <a:lnTo>
                      <a:pt x="4303" y="7878"/>
                    </a:lnTo>
                    <a:lnTo>
                      <a:pt x="4311" y="7886"/>
                    </a:lnTo>
                    <a:lnTo>
                      <a:pt x="4320" y="7895"/>
                    </a:lnTo>
                    <a:lnTo>
                      <a:pt x="4320" y="7895"/>
                    </a:lnTo>
                    <a:lnTo>
                      <a:pt x="4328" y="7903"/>
                    </a:lnTo>
                    <a:lnTo>
                      <a:pt x="4336" y="7911"/>
                    </a:lnTo>
                    <a:lnTo>
                      <a:pt x="4336" y="7911"/>
                    </a:lnTo>
                    <a:lnTo>
                      <a:pt x="4345" y="7911"/>
                    </a:lnTo>
                    <a:lnTo>
                      <a:pt x="4353" y="7911"/>
                    </a:lnTo>
                    <a:lnTo>
                      <a:pt x="4361" y="7911"/>
                    </a:lnTo>
                    <a:lnTo>
                      <a:pt x="4361" y="7911"/>
                    </a:lnTo>
                    <a:lnTo>
                      <a:pt x="4370" y="7911"/>
                    </a:lnTo>
                    <a:lnTo>
                      <a:pt x="4378" y="7911"/>
                    </a:lnTo>
                    <a:lnTo>
                      <a:pt x="4387" y="7911"/>
                    </a:lnTo>
                    <a:lnTo>
                      <a:pt x="4387" y="7911"/>
                    </a:lnTo>
                    <a:lnTo>
                      <a:pt x="4395" y="7911"/>
                    </a:lnTo>
                    <a:lnTo>
                      <a:pt x="4403" y="7911"/>
                    </a:lnTo>
                    <a:lnTo>
                      <a:pt x="4412" y="7911"/>
                    </a:lnTo>
                    <a:lnTo>
                      <a:pt x="4420" y="7911"/>
                    </a:lnTo>
                    <a:lnTo>
                      <a:pt x="4428" y="7911"/>
                    </a:lnTo>
                    <a:lnTo>
                      <a:pt x="4453" y="7920"/>
                    </a:lnTo>
                    <a:lnTo>
                      <a:pt x="4478" y="7928"/>
                    </a:lnTo>
                    <a:lnTo>
                      <a:pt x="4495" y="7936"/>
                    </a:lnTo>
                    <a:lnTo>
                      <a:pt x="4520" y="7936"/>
                    </a:lnTo>
                    <a:lnTo>
                      <a:pt x="4545" y="7936"/>
                    </a:lnTo>
                    <a:lnTo>
                      <a:pt x="4570" y="7936"/>
                    </a:lnTo>
                    <a:lnTo>
                      <a:pt x="4595" y="7936"/>
                    </a:lnTo>
                    <a:lnTo>
                      <a:pt x="4687" y="7936"/>
                    </a:lnTo>
                    <a:lnTo>
                      <a:pt x="4712" y="7936"/>
                    </a:lnTo>
                    <a:lnTo>
                      <a:pt x="4729" y="7936"/>
                    </a:lnTo>
                    <a:lnTo>
                      <a:pt x="4754" y="7936"/>
                    </a:lnTo>
                    <a:lnTo>
                      <a:pt x="4779" y="7936"/>
                    </a:lnTo>
                    <a:lnTo>
                      <a:pt x="4804" y="7936"/>
                    </a:lnTo>
                    <a:lnTo>
                      <a:pt x="4829" y="7928"/>
                    </a:lnTo>
                    <a:lnTo>
                      <a:pt x="4846" y="7920"/>
                    </a:lnTo>
                    <a:lnTo>
                      <a:pt x="4871" y="7911"/>
                    </a:lnTo>
                    <a:lnTo>
                      <a:pt x="4896" y="7903"/>
                    </a:lnTo>
                    <a:lnTo>
                      <a:pt x="4921" y="7895"/>
                    </a:lnTo>
                    <a:lnTo>
                      <a:pt x="4938" y="7886"/>
                    </a:lnTo>
                    <a:lnTo>
                      <a:pt x="4963" y="7878"/>
                    </a:lnTo>
                    <a:lnTo>
                      <a:pt x="4988" y="7870"/>
                    </a:lnTo>
                    <a:lnTo>
                      <a:pt x="5013" y="7853"/>
                    </a:lnTo>
                    <a:lnTo>
                      <a:pt x="5038" y="7844"/>
                    </a:lnTo>
                    <a:lnTo>
                      <a:pt x="5063" y="7828"/>
                    </a:lnTo>
                    <a:lnTo>
                      <a:pt x="5080" y="7819"/>
                    </a:lnTo>
                    <a:lnTo>
                      <a:pt x="5105" y="7803"/>
                    </a:lnTo>
                    <a:lnTo>
                      <a:pt x="5130" y="7786"/>
                    </a:lnTo>
                    <a:lnTo>
                      <a:pt x="5155" y="7769"/>
                    </a:lnTo>
                    <a:lnTo>
                      <a:pt x="5180" y="7753"/>
                    </a:lnTo>
                    <a:lnTo>
                      <a:pt x="5205" y="7736"/>
                    </a:lnTo>
                    <a:lnTo>
                      <a:pt x="5222" y="7719"/>
                    </a:lnTo>
                    <a:lnTo>
                      <a:pt x="5247" y="7702"/>
                    </a:lnTo>
                    <a:lnTo>
                      <a:pt x="5247" y="7702"/>
                    </a:lnTo>
                    <a:lnTo>
                      <a:pt x="5272" y="7686"/>
                    </a:lnTo>
                    <a:lnTo>
                      <a:pt x="5297" y="7661"/>
                    </a:lnTo>
                    <a:lnTo>
                      <a:pt x="5314" y="7644"/>
                    </a:lnTo>
                    <a:lnTo>
                      <a:pt x="5339" y="7619"/>
                    </a:lnTo>
                    <a:lnTo>
                      <a:pt x="5364" y="7602"/>
                    </a:lnTo>
                    <a:lnTo>
                      <a:pt x="5389" y="7577"/>
                    </a:lnTo>
                    <a:lnTo>
                      <a:pt x="5414" y="7552"/>
                    </a:lnTo>
                    <a:lnTo>
                      <a:pt x="5431" y="7535"/>
                    </a:lnTo>
                    <a:lnTo>
                      <a:pt x="5456" y="7510"/>
                    </a:lnTo>
                    <a:lnTo>
                      <a:pt x="5481" y="7485"/>
                    </a:lnTo>
                    <a:lnTo>
                      <a:pt x="5506" y="7460"/>
                    </a:lnTo>
                    <a:lnTo>
                      <a:pt x="5523" y="7435"/>
                    </a:lnTo>
                    <a:lnTo>
                      <a:pt x="5548" y="7410"/>
                    </a:lnTo>
                    <a:lnTo>
                      <a:pt x="5573" y="7385"/>
                    </a:lnTo>
                    <a:lnTo>
                      <a:pt x="5590" y="7360"/>
                    </a:lnTo>
                    <a:lnTo>
                      <a:pt x="5615" y="7326"/>
                    </a:lnTo>
                    <a:lnTo>
                      <a:pt x="5631" y="7301"/>
                    </a:lnTo>
                    <a:lnTo>
                      <a:pt x="5648" y="7276"/>
                    </a:lnTo>
                    <a:lnTo>
                      <a:pt x="5673" y="7243"/>
                    </a:lnTo>
                    <a:lnTo>
                      <a:pt x="5698" y="7218"/>
                    </a:lnTo>
                    <a:lnTo>
                      <a:pt x="5715" y="7193"/>
                    </a:lnTo>
                    <a:lnTo>
                      <a:pt x="5740" y="7159"/>
                    </a:lnTo>
                    <a:lnTo>
                      <a:pt x="5757" y="7134"/>
                    </a:lnTo>
                    <a:lnTo>
                      <a:pt x="5782" y="7101"/>
                    </a:lnTo>
                    <a:lnTo>
                      <a:pt x="5798" y="7068"/>
                    </a:lnTo>
                    <a:lnTo>
                      <a:pt x="5823" y="7042"/>
                    </a:lnTo>
                    <a:lnTo>
                      <a:pt x="5848" y="7009"/>
                    </a:lnTo>
                    <a:lnTo>
                      <a:pt x="5882" y="6951"/>
                    </a:lnTo>
                    <a:lnTo>
                      <a:pt x="5924" y="6884"/>
                    </a:lnTo>
                    <a:lnTo>
                      <a:pt x="5965" y="6817"/>
                    </a:lnTo>
                    <a:lnTo>
                      <a:pt x="6007" y="6758"/>
                    </a:lnTo>
                    <a:lnTo>
                      <a:pt x="6041" y="6692"/>
                    </a:lnTo>
                    <a:lnTo>
                      <a:pt x="6082" y="6625"/>
                    </a:lnTo>
                    <a:lnTo>
                      <a:pt x="6116" y="6558"/>
                    </a:lnTo>
                    <a:lnTo>
                      <a:pt x="6158" y="6491"/>
                    </a:lnTo>
                    <a:lnTo>
                      <a:pt x="6191" y="6424"/>
                    </a:lnTo>
                    <a:lnTo>
                      <a:pt x="6224" y="6357"/>
                    </a:lnTo>
                    <a:lnTo>
                      <a:pt x="6258" y="6291"/>
                    </a:lnTo>
                    <a:lnTo>
                      <a:pt x="6291" y="6224"/>
                    </a:lnTo>
                    <a:lnTo>
                      <a:pt x="6325" y="6157"/>
                    </a:lnTo>
                    <a:lnTo>
                      <a:pt x="6358" y="6090"/>
                    </a:lnTo>
                    <a:lnTo>
                      <a:pt x="6392" y="6023"/>
                    </a:lnTo>
                    <a:lnTo>
                      <a:pt x="6425" y="5956"/>
                    </a:lnTo>
                    <a:lnTo>
                      <a:pt x="6450" y="5898"/>
                    </a:lnTo>
                    <a:lnTo>
                      <a:pt x="6475" y="5831"/>
                    </a:lnTo>
                    <a:lnTo>
                      <a:pt x="6508" y="5764"/>
                    </a:lnTo>
                    <a:lnTo>
                      <a:pt x="6534" y="5706"/>
                    </a:lnTo>
                    <a:lnTo>
                      <a:pt x="6559" y="5647"/>
                    </a:lnTo>
                    <a:lnTo>
                      <a:pt x="6584" y="5589"/>
                    </a:lnTo>
                    <a:lnTo>
                      <a:pt x="6609" y="5530"/>
                    </a:lnTo>
                    <a:lnTo>
                      <a:pt x="6634" y="5472"/>
                    </a:lnTo>
                    <a:lnTo>
                      <a:pt x="6650" y="5422"/>
                    </a:lnTo>
                    <a:lnTo>
                      <a:pt x="6676" y="5363"/>
                    </a:lnTo>
                    <a:lnTo>
                      <a:pt x="6692" y="5313"/>
                    </a:lnTo>
                    <a:lnTo>
                      <a:pt x="6726" y="5213"/>
                    </a:lnTo>
                    <a:lnTo>
                      <a:pt x="6759" y="5129"/>
                    </a:lnTo>
                    <a:lnTo>
                      <a:pt x="6792" y="5054"/>
                    </a:lnTo>
                    <a:lnTo>
                      <a:pt x="6893" y="4762"/>
                    </a:lnTo>
                    <a:lnTo>
                      <a:pt x="7001" y="4478"/>
                    </a:lnTo>
                    <a:lnTo>
                      <a:pt x="7168" y="3993"/>
                    </a:lnTo>
                    <a:lnTo>
                      <a:pt x="7202" y="3901"/>
                    </a:lnTo>
                    <a:lnTo>
                      <a:pt x="7210" y="3868"/>
                    </a:lnTo>
                    <a:lnTo>
                      <a:pt x="7219" y="3826"/>
                    </a:lnTo>
                    <a:lnTo>
                      <a:pt x="7235" y="3776"/>
                    </a:lnTo>
                    <a:lnTo>
                      <a:pt x="7252" y="3726"/>
                    </a:lnTo>
                    <a:lnTo>
                      <a:pt x="7277" y="3626"/>
                    </a:lnTo>
                    <a:lnTo>
                      <a:pt x="7310" y="3517"/>
                    </a:lnTo>
                    <a:lnTo>
                      <a:pt x="7327" y="3475"/>
                    </a:lnTo>
                    <a:lnTo>
                      <a:pt x="7336" y="3425"/>
                    </a:lnTo>
                    <a:lnTo>
                      <a:pt x="7352" y="3392"/>
                    </a:lnTo>
                    <a:lnTo>
                      <a:pt x="7352" y="3375"/>
                    </a:lnTo>
                    <a:lnTo>
                      <a:pt x="7361" y="3358"/>
                    </a:lnTo>
                    <a:lnTo>
                      <a:pt x="7369" y="3333"/>
                    </a:lnTo>
                    <a:lnTo>
                      <a:pt x="7386" y="3308"/>
                    </a:lnTo>
                    <a:lnTo>
                      <a:pt x="7402" y="3283"/>
                    </a:lnTo>
                    <a:lnTo>
                      <a:pt x="7419" y="3275"/>
                    </a:lnTo>
                    <a:lnTo>
                      <a:pt x="7444" y="3258"/>
                    </a:lnTo>
                    <a:lnTo>
                      <a:pt x="7461" y="3250"/>
                    </a:lnTo>
                    <a:lnTo>
                      <a:pt x="7486" y="3241"/>
                    </a:lnTo>
                    <a:lnTo>
                      <a:pt x="7486" y="3241"/>
                    </a:lnTo>
                    <a:lnTo>
                      <a:pt x="7511" y="3241"/>
                    </a:lnTo>
                    <a:lnTo>
                      <a:pt x="7528" y="3241"/>
                    </a:lnTo>
                    <a:lnTo>
                      <a:pt x="7553" y="3241"/>
                    </a:lnTo>
                    <a:lnTo>
                      <a:pt x="7578" y="3250"/>
                    </a:lnTo>
                    <a:lnTo>
                      <a:pt x="7594" y="3258"/>
                    </a:lnTo>
                    <a:lnTo>
                      <a:pt x="7594" y="3258"/>
                    </a:lnTo>
                    <a:lnTo>
                      <a:pt x="7620" y="3275"/>
                    </a:lnTo>
                    <a:lnTo>
                      <a:pt x="7645" y="3300"/>
                    </a:lnTo>
                    <a:lnTo>
                      <a:pt x="7661" y="3317"/>
                    </a:lnTo>
                    <a:lnTo>
                      <a:pt x="7661" y="3317"/>
                    </a:lnTo>
                    <a:lnTo>
                      <a:pt x="7670" y="3333"/>
                    </a:lnTo>
                    <a:lnTo>
                      <a:pt x="7670" y="3358"/>
                    </a:lnTo>
                    <a:lnTo>
                      <a:pt x="7670" y="3367"/>
                    </a:lnTo>
                    <a:lnTo>
                      <a:pt x="7670" y="3400"/>
                    </a:lnTo>
                    <a:lnTo>
                      <a:pt x="7670" y="3442"/>
                    </a:lnTo>
                    <a:lnTo>
                      <a:pt x="7670" y="3500"/>
                    </a:lnTo>
                    <a:lnTo>
                      <a:pt x="7670" y="3559"/>
                    </a:lnTo>
                    <a:lnTo>
                      <a:pt x="7661" y="3617"/>
                    </a:lnTo>
                    <a:lnTo>
                      <a:pt x="7653" y="3676"/>
                    </a:lnTo>
                    <a:lnTo>
                      <a:pt x="7645" y="3743"/>
                    </a:lnTo>
                    <a:lnTo>
                      <a:pt x="7636" y="3809"/>
                    </a:lnTo>
                    <a:lnTo>
                      <a:pt x="7628" y="3876"/>
                    </a:lnTo>
                    <a:lnTo>
                      <a:pt x="7620" y="3943"/>
                    </a:lnTo>
                    <a:lnTo>
                      <a:pt x="7603" y="4018"/>
                    </a:lnTo>
                    <a:lnTo>
                      <a:pt x="7594" y="4085"/>
                    </a:lnTo>
                    <a:lnTo>
                      <a:pt x="7569" y="4227"/>
                    </a:lnTo>
                    <a:lnTo>
                      <a:pt x="7511" y="4528"/>
                    </a:lnTo>
                    <a:lnTo>
                      <a:pt x="7486" y="4687"/>
                    </a:lnTo>
                    <a:lnTo>
                      <a:pt x="7469" y="4762"/>
                    </a:lnTo>
                    <a:lnTo>
                      <a:pt x="7461" y="4845"/>
                    </a:lnTo>
                    <a:lnTo>
                      <a:pt x="7444" y="4921"/>
                    </a:lnTo>
                    <a:lnTo>
                      <a:pt x="7436" y="5004"/>
                    </a:lnTo>
                    <a:lnTo>
                      <a:pt x="7419" y="5088"/>
                    </a:lnTo>
                    <a:lnTo>
                      <a:pt x="7411" y="5163"/>
                    </a:lnTo>
                    <a:lnTo>
                      <a:pt x="7402" y="5246"/>
                    </a:lnTo>
                    <a:lnTo>
                      <a:pt x="7386" y="5322"/>
                    </a:lnTo>
                    <a:lnTo>
                      <a:pt x="7377" y="5405"/>
                    </a:lnTo>
                    <a:lnTo>
                      <a:pt x="7369" y="5489"/>
                    </a:lnTo>
                    <a:lnTo>
                      <a:pt x="7361" y="5564"/>
                    </a:lnTo>
                    <a:lnTo>
                      <a:pt x="7352" y="5647"/>
                    </a:lnTo>
                    <a:lnTo>
                      <a:pt x="7352" y="5731"/>
                    </a:lnTo>
                    <a:lnTo>
                      <a:pt x="7344" y="5806"/>
                    </a:lnTo>
                    <a:lnTo>
                      <a:pt x="7344" y="5848"/>
                    </a:lnTo>
                    <a:lnTo>
                      <a:pt x="7344" y="5881"/>
                    </a:lnTo>
                    <a:lnTo>
                      <a:pt x="7344" y="6299"/>
                    </a:lnTo>
                    <a:lnTo>
                      <a:pt x="7344" y="6341"/>
                    </a:lnTo>
                    <a:lnTo>
                      <a:pt x="7344" y="6374"/>
                    </a:lnTo>
                    <a:lnTo>
                      <a:pt x="7344" y="6416"/>
                    </a:lnTo>
                    <a:lnTo>
                      <a:pt x="7344" y="6449"/>
                    </a:lnTo>
                    <a:lnTo>
                      <a:pt x="7344" y="6483"/>
                    </a:lnTo>
                    <a:lnTo>
                      <a:pt x="7344" y="6516"/>
                    </a:lnTo>
                    <a:lnTo>
                      <a:pt x="7344" y="6558"/>
                    </a:lnTo>
                    <a:lnTo>
                      <a:pt x="7344" y="6591"/>
                    </a:lnTo>
                    <a:lnTo>
                      <a:pt x="7344" y="6625"/>
                    </a:lnTo>
                    <a:lnTo>
                      <a:pt x="7352" y="6658"/>
                    </a:lnTo>
                    <a:lnTo>
                      <a:pt x="7352" y="6692"/>
                    </a:lnTo>
                    <a:lnTo>
                      <a:pt x="7361" y="6725"/>
                    </a:lnTo>
                    <a:lnTo>
                      <a:pt x="7369" y="6758"/>
                    </a:lnTo>
                    <a:lnTo>
                      <a:pt x="7377" y="6792"/>
                    </a:lnTo>
                    <a:lnTo>
                      <a:pt x="7386" y="6825"/>
                    </a:lnTo>
                    <a:lnTo>
                      <a:pt x="7394" y="6859"/>
                    </a:lnTo>
                    <a:lnTo>
                      <a:pt x="7402" y="6892"/>
                    </a:lnTo>
                    <a:lnTo>
                      <a:pt x="7411" y="6926"/>
                    </a:lnTo>
                    <a:lnTo>
                      <a:pt x="7419" y="6951"/>
                    </a:lnTo>
                    <a:lnTo>
                      <a:pt x="7436" y="6984"/>
                    </a:lnTo>
                    <a:lnTo>
                      <a:pt x="7444" y="7017"/>
                    </a:lnTo>
                    <a:lnTo>
                      <a:pt x="7452" y="7042"/>
                    </a:lnTo>
                    <a:lnTo>
                      <a:pt x="7469" y="7076"/>
                    </a:lnTo>
                    <a:lnTo>
                      <a:pt x="7478" y="7101"/>
                    </a:lnTo>
                    <a:lnTo>
                      <a:pt x="7494" y="7134"/>
                    </a:lnTo>
                    <a:lnTo>
                      <a:pt x="7511" y="7159"/>
                    </a:lnTo>
                    <a:lnTo>
                      <a:pt x="7519" y="7184"/>
                    </a:lnTo>
                    <a:lnTo>
                      <a:pt x="7536" y="7210"/>
                    </a:lnTo>
                    <a:lnTo>
                      <a:pt x="7553" y="7243"/>
                    </a:lnTo>
                    <a:lnTo>
                      <a:pt x="7569" y="7268"/>
                    </a:lnTo>
                    <a:lnTo>
                      <a:pt x="7586" y="7293"/>
                    </a:lnTo>
                    <a:lnTo>
                      <a:pt x="7603" y="7318"/>
                    </a:lnTo>
                    <a:lnTo>
                      <a:pt x="7620" y="7343"/>
                    </a:lnTo>
                    <a:lnTo>
                      <a:pt x="7645" y="7368"/>
                    </a:lnTo>
                    <a:lnTo>
                      <a:pt x="7645" y="7368"/>
                    </a:lnTo>
                    <a:lnTo>
                      <a:pt x="7661" y="7393"/>
                    </a:lnTo>
                    <a:lnTo>
                      <a:pt x="7686" y="7418"/>
                    </a:lnTo>
                    <a:lnTo>
                      <a:pt x="7686" y="7418"/>
                    </a:lnTo>
                    <a:lnTo>
                      <a:pt x="7703" y="7443"/>
                    </a:lnTo>
                    <a:lnTo>
                      <a:pt x="7728" y="7469"/>
                    </a:lnTo>
                    <a:lnTo>
                      <a:pt x="7728" y="7469"/>
                    </a:lnTo>
                    <a:lnTo>
                      <a:pt x="7753" y="7494"/>
                    </a:lnTo>
                    <a:lnTo>
                      <a:pt x="7778" y="7519"/>
                    </a:lnTo>
                    <a:lnTo>
                      <a:pt x="7778" y="7519"/>
                    </a:lnTo>
                    <a:lnTo>
                      <a:pt x="7803" y="7535"/>
                    </a:lnTo>
                    <a:lnTo>
                      <a:pt x="7828" y="7560"/>
                    </a:lnTo>
                    <a:lnTo>
                      <a:pt x="7828" y="7560"/>
                    </a:lnTo>
                    <a:lnTo>
                      <a:pt x="7853" y="7577"/>
                    </a:lnTo>
                    <a:lnTo>
                      <a:pt x="7879" y="7602"/>
                    </a:lnTo>
                    <a:lnTo>
                      <a:pt x="7904" y="7619"/>
                    </a:lnTo>
                    <a:lnTo>
                      <a:pt x="7937" y="7636"/>
                    </a:lnTo>
                    <a:lnTo>
                      <a:pt x="7962" y="7652"/>
                    </a:lnTo>
                    <a:lnTo>
                      <a:pt x="7987" y="7669"/>
                    </a:lnTo>
                    <a:lnTo>
                      <a:pt x="8021" y="7686"/>
                    </a:lnTo>
                    <a:lnTo>
                      <a:pt x="8054" y="7702"/>
                    </a:lnTo>
                    <a:lnTo>
                      <a:pt x="8087" y="7719"/>
                    </a:lnTo>
                    <a:lnTo>
                      <a:pt x="8096" y="7719"/>
                    </a:lnTo>
                    <a:lnTo>
                      <a:pt x="8104" y="7719"/>
                    </a:lnTo>
                    <a:lnTo>
                      <a:pt x="8112" y="7719"/>
                    </a:lnTo>
                    <a:lnTo>
                      <a:pt x="8121" y="7719"/>
                    </a:lnTo>
                    <a:lnTo>
                      <a:pt x="8129" y="7719"/>
                    </a:lnTo>
                    <a:lnTo>
                      <a:pt x="8137" y="7719"/>
                    </a:lnTo>
                    <a:lnTo>
                      <a:pt x="8238" y="7719"/>
                    </a:lnTo>
                    <a:lnTo>
                      <a:pt x="8254" y="7719"/>
                    </a:lnTo>
                    <a:lnTo>
                      <a:pt x="8263" y="7719"/>
                    </a:lnTo>
                    <a:lnTo>
                      <a:pt x="8271" y="7719"/>
                    </a:lnTo>
                    <a:lnTo>
                      <a:pt x="8280" y="7719"/>
                    </a:lnTo>
                    <a:lnTo>
                      <a:pt x="8288" y="7719"/>
                    </a:lnTo>
                    <a:lnTo>
                      <a:pt x="8288" y="7719"/>
                    </a:lnTo>
                    <a:lnTo>
                      <a:pt x="8305" y="7719"/>
                    </a:lnTo>
                    <a:lnTo>
                      <a:pt x="8305" y="7719"/>
                    </a:lnTo>
                    <a:lnTo>
                      <a:pt x="8313" y="7719"/>
                    </a:lnTo>
                    <a:lnTo>
                      <a:pt x="8313" y="7719"/>
                    </a:lnTo>
                    <a:lnTo>
                      <a:pt x="8330" y="7719"/>
                    </a:lnTo>
                    <a:lnTo>
                      <a:pt x="8330" y="7719"/>
                    </a:lnTo>
                    <a:lnTo>
                      <a:pt x="8338" y="7711"/>
                    </a:lnTo>
                    <a:lnTo>
                      <a:pt x="8338" y="7711"/>
                    </a:lnTo>
                    <a:lnTo>
                      <a:pt x="8355" y="7702"/>
                    </a:lnTo>
                    <a:lnTo>
                      <a:pt x="8355" y="7702"/>
                    </a:lnTo>
                    <a:lnTo>
                      <a:pt x="8363" y="7702"/>
                    </a:lnTo>
                    <a:lnTo>
                      <a:pt x="8371" y="7694"/>
                    </a:lnTo>
                    <a:lnTo>
                      <a:pt x="8396" y="7677"/>
                    </a:lnTo>
                    <a:lnTo>
                      <a:pt x="8413" y="7669"/>
                    </a:lnTo>
                    <a:lnTo>
                      <a:pt x="8438" y="7652"/>
                    </a:lnTo>
                    <a:lnTo>
                      <a:pt x="8455" y="7644"/>
                    </a:lnTo>
                    <a:lnTo>
                      <a:pt x="8455" y="7644"/>
                    </a:lnTo>
                    <a:lnTo>
                      <a:pt x="8472" y="7627"/>
                    </a:lnTo>
                    <a:lnTo>
                      <a:pt x="8488" y="7611"/>
                    </a:lnTo>
                    <a:lnTo>
                      <a:pt x="8488" y="7611"/>
                    </a:lnTo>
                    <a:lnTo>
                      <a:pt x="8513" y="7594"/>
                    </a:lnTo>
                    <a:lnTo>
                      <a:pt x="8530" y="7577"/>
                    </a:lnTo>
                    <a:lnTo>
                      <a:pt x="8530" y="7577"/>
                    </a:lnTo>
                    <a:lnTo>
                      <a:pt x="8555" y="7560"/>
                    </a:lnTo>
                    <a:lnTo>
                      <a:pt x="8572" y="7544"/>
                    </a:lnTo>
                    <a:lnTo>
                      <a:pt x="8589" y="7527"/>
                    </a:lnTo>
                    <a:lnTo>
                      <a:pt x="8614" y="7502"/>
                    </a:lnTo>
                    <a:lnTo>
                      <a:pt x="8630" y="7485"/>
                    </a:lnTo>
                    <a:lnTo>
                      <a:pt x="8647" y="7469"/>
                    </a:lnTo>
                    <a:lnTo>
                      <a:pt x="8664" y="7452"/>
                    </a:lnTo>
                    <a:lnTo>
                      <a:pt x="8681" y="7427"/>
                    </a:lnTo>
                    <a:lnTo>
                      <a:pt x="8689" y="7410"/>
                    </a:lnTo>
                    <a:lnTo>
                      <a:pt x="8714" y="7385"/>
                    </a:lnTo>
                    <a:lnTo>
                      <a:pt x="8739" y="7360"/>
                    </a:lnTo>
                    <a:lnTo>
                      <a:pt x="8756" y="7326"/>
                    </a:lnTo>
                    <a:lnTo>
                      <a:pt x="8781" y="7301"/>
                    </a:lnTo>
                    <a:lnTo>
                      <a:pt x="8806" y="7268"/>
                    </a:lnTo>
                    <a:lnTo>
                      <a:pt x="8823" y="7243"/>
                    </a:lnTo>
                    <a:lnTo>
                      <a:pt x="8839" y="7210"/>
                    </a:lnTo>
                    <a:lnTo>
                      <a:pt x="8864" y="7184"/>
                    </a:lnTo>
                    <a:lnTo>
                      <a:pt x="8881" y="7151"/>
                    </a:lnTo>
                    <a:lnTo>
                      <a:pt x="8906" y="7118"/>
                    </a:lnTo>
                    <a:lnTo>
                      <a:pt x="8923" y="7093"/>
                    </a:lnTo>
                    <a:lnTo>
                      <a:pt x="8939" y="7059"/>
                    </a:lnTo>
                    <a:lnTo>
                      <a:pt x="8956" y="7026"/>
                    </a:lnTo>
                    <a:lnTo>
                      <a:pt x="8973" y="6992"/>
                    </a:lnTo>
                    <a:lnTo>
                      <a:pt x="8990" y="6959"/>
                    </a:lnTo>
                    <a:lnTo>
                      <a:pt x="9006" y="6934"/>
                    </a:lnTo>
                    <a:lnTo>
                      <a:pt x="9023" y="6900"/>
                    </a:lnTo>
                    <a:lnTo>
                      <a:pt x="9040" y="6867"/>
                    </a:lnTo>
                    <a:lnTo>
                      <a:pt x="9056" y="6834"/>
                    </a:lnTo>
                    <a:lnTo>
                      <a:pt x="9073" y="6800"/>
                    </a:lnTo>
                    <a:lnTo>
                      <a:pt x="9090" y="6767"/>
                    </a:lnTo>
                    <a:lnTo>
                      <a:pt x="9107" y="6733"/>
                    </a:lnTo>
                    <a:lnTo>
                      <a:pt x="9123" y="6692"/>
                    </a:lnTo>
                    <a:lnTo>
                      <a:pt x="9132" y="6658"/>
                    </a:lnTo>
                    <a:lnTo>
                      <a:pt x="9148" y="6625"/>
                    </a:lnTo>
                    <a:lnTo>
                      <a:pt x="9157" y="6591"/>
                    </a:lnTo>
                    <a:lnTo>
                      <a:pt x="9173" y="6558"/>
                    </a:lnTo>
                    <a:lnTo>
                      <a:pt x="9190" y="6525"/>
                    </a:lnTo>
                    <a:lnTo>
                      <a:pt x="9198" y="6483"/>
                    </a:lnTo>
                    <a:lnTo>
                      <a:pt x="9215" y="6449"/>
                    </a:lnTo>
                    <a:lnTo>
                      <a:pt x="9224" y="6416"/>
                    </a:lnTo>
                    <a:lnTo>
                      <a:pt x="9232" y="6382"/>
                    </a:lnTo>
                    <a:lnTo>
                      <a:pt x="9249" y="6341"/>
                    </a:lnTo>
                    <a:lnTo>
                      <a:pt x="9257" y="6307"/>
                    </a:lnTo>
                    <a:lnTo>
                      <a:pt x="9265" y="6274"/>
                    </a:lnTo>
                    <a:lnTo>
                      <a:pt x="9282" y="6240"/>
                    </a:lnTo>
                    <a:lnTo>
                      <a:pt x="9290" y="6199"/>
                    </a:lnTo>
                    <a:lnTo>
                      <a:pt x="9299" y="6165"/>
                    </a:lnTo>
                    <a:lnTo>
                      <a:pt x="9307" y="6124"/>
                    </a:lnTo>
                    <a:lnTo>
                      <a:pt x="9315" y="6090"/>
                    </a:lnTo>
                    <a:lnTo>
                      <a:pt x="9324" y="6057"/>
                    </a:lnTo>
                    <a:lnTo>
                      <a:pt x="9332" y="6015"/>
                    </a:lnTo>
                    <a:lnTo>
                      <a:pt x="9340" y="5981"/>
                    </a:lnTo>
                    <a:lnTo>
                      <a:pt x="9349" y="5940"/>
                    </a:lnTo>
                    <a:lnTo>
                      <a:pt x="9366" y="5873"/>
                    </a:lnTo>
                    <a:lnTo>
                      <a:pt x="9382" y="5798"/>
                    </a:lnTo>
                    <a:lnTo>
                      <a:pt x="9391" y="5723"/>
                    </a:lnTo>
                    <a:lnTo>
                      <a:pt x="9407" y="5647"/>
                    </a:lnTo>
                    <a:lnTo>
                      <a:pt x="9416" y="5572"/>
                    </a:lnTo>
                    <a:lnTo>
                      <a:pt x="9432" y="5497"/>
                    </a:lnTo>
                    <a:lnTo>
                      <a:pt x="9432" y="5464"/>
                    </a:lnTo>
                    <a:lnTo>
                      <a:pt x="9432" y="5422"/>
                    </a:lnTo>
                    <a:lnTo>
                      <a:pt x="9432" y="5347"/>
                    </a:lnTo>
                    <a:lnTo>
                      <a:pt x="9441" y="5280"/>
                    </a:lnTo>
                    <a:lnTo>
                      <a:pt x="9441" y="5205"/>
                    </a:lnTo>
                    <a:lnTo>
                      <a:pt x="9441" y="5138"/>
                    </a:lnTo>
                    <a:lnTo>
                      <a:pt x="9441" y="5029"/>
                    </a:lnTo>
                    <a:lnTo>
                      <a:pt x="9441" y="4904"/>
                    </a:lnTo>
                    <a:lnTo>
                      <a:pt x="9441" y="4904"/>
                    </a:lnTo>
                    <a:lnTo>
                      <a:pt x="9432" y="4870"/>
                    </a:lnTo>
                    <a:lnTo>
                      <a:pt x="9432" y="4837"/>
                    </a:lnTo>
                    <a:lnTo>
                      <a:pt x="9424" y="4812"/>
                    </a:lnTo>
                    <a:lnTo>
                      <a:pt x="9416" y="4779"/>
                    </a:lnTo>
                    <a:lnTo>
                      <a:pt x="9416" y="4753"/>
                    </a:lnTo>
                    <a:lnTo>
                      <a:pt x="9416" y="4720"/>
                    </a:lnTo>
                    <a:lnTo>
                      <a:pt x="9407" y="4662"/>
                    </a:lnTo>
                    <a:lnTo>
                      <a:pt x="9399" y="4595"/>
                    </a:lnTo>
                    <a:lnTo>
                      <a:pt x="9399" y="4536"/>
                    </a:lnTo>
                    <a:lnTo>
                      <a:pt x="9399" y="4478"/>
                    </a:lnTo>
                    <a:lnTo>
                      <a:pt x="9399" y="4428"/>
                    </a:lnTo>
                    <a:lnTo>
                      <a:pt x="9399" y="4411"/>
                    </a:lnTo>
                    <a:lnTo>
                      <a:pt x="9399" y="4352"/>
                    </a:lnTo>
                    <a:lnTo>
                      <a:pt x="9399" y="4110"/>
                    </a:lnTo>
                    <a:lnTo>
                      <a:pt x="9399" y="4043"/>
                    </a:lnTo>
                    <a:lnTo>
                      <a:pt x="9399" y="3985"/>
                    </a:lnTo>
                    <a:lnTo>
                      <a:pt x="9399" y="3960"/>
                    </a:lnTo>
                    <a:lnTo>
                      <a:pt x="9399" y="3926"/>
                    </a:lnTo>
                    <a:lnTo>
                      <a:pt x="9399" y="3901"/>
                    </a:lnTo>
                    <a:lnTo>
                      <a:pt x="9399" y="3868"/>
                    </a:lnTo>
                    <a:lnTo>
                      <a:pt x="9399" y="3843"/>
                    </a:lnTo>
                    <a:lnTo>
                      <a:pt x="9399" y="3809"/>
                    </a:lnTo>
                    <a:lnTo>
                      <a:pt x="9399" y="3784"/>
                    </a:lnTo>
                    <a:lnTo>
                      <a:pt x="9399" y="3751"/>
                    </a:lnTo>
                    <a:lnTo>
                      <a:pt x="9399" y="3734"/>
                    </a:lnTo>
                    <a:lnTo>
                      <a:pt x="9399" y="3718"/>
                    </a:lnTo>
                    <a:lnTo>
                      <a:pt x="9399" y="3692"/>
                    </a:lnTo>
                    <a:lnTo>
                      <a:pt x="9407" y="3684"/>
                    </a:lnTo>
                    <a:lnTo>
                      <a:pt x="9416" y="3667"/>
                    </a:lnTo>
                    <a:lnTo>
                      <a:pt x="9424" y="3659"/>
                    </a:lnTo>
                    <a:lnTo>
                      <a:pt x="9424" y="3659"/>
                    </a:lnTo>
                    <a:lnTo>
                      <a:pt x="9432" y="3651"/>
                    </a:lnTo>
                    <a:lnTo>
                      <a:pt x="9449" y="3634"/>
                    </a:lnTo>
                    <a:lnTo>
                      <a:pt x="9457" y="3626"/>
                    </a:lnTo>
                    <a:lnTo>
                      <a:pt x="9457" y="3626"/>
                    </a:lnTo>
                    <a:lnTo>
                      <a:pt x="9474" y="3626"/>
                    </a:lnTo>
                    <a:lnTo>
                      <a:pt x="9474" y="3626"/>
                    </a:lnTo>
                    <a:lnTo>
                      <a:pt x="9499" y="3626"/>
                    </a:lnTo>
                    <a:lnTo>
                      <a:pt x="9533" y="3626"/>
                    </a:lnTo>
                    <a:lnTo>
                      <a:pt x="9549" y="3626"/>
                    </a:lnTo>
                    <a:lnTo>
                      <a:pt x="9574" y="3634"/>
                    </a:lnTo>
                    <a:lnTo>
                      <a:pt x="9574" y="3634"/>
                    </a:lnTo>
                    <a:lnTo>
                      <a:pt x="9583" y="3642"/>
                    </a:lnTo>
                    <a:lnTo>
                      <a:pt x="9599" y="3651"/>
                    </a:lnTo>
                    <a:lnTo>
                      <a:pt x="9616" y="3667"/>
                    </a:lnTo>
                    <a:lnTo>
                      <a:pt x="9625" y="3676"/>
                    </a:lnTo>
                    <a:lnTo>
                      <a:pt x="9633" y="3701"/>
                    </a:lnTo>
                    <a:lnTo>
                      <a:pt x="9633" y="3718"/>
                    </a:lnTo>
                    <a:lnTo>
                      <a:pt x="9633" y="3734"/>
                    </a:lnTo>
                    <a:lnTo>
                      <a:pt x="9633" y="3751"/>
                    </a:lnTo>
                    <a:lnTo>
                      <a:pt x="9633" y="3751"/>
                    </a:lnTo>
                    <a:lnTo>
                      <a:pt x="9633" y="3784"/>
                    </a:lnTo>
                    <a:lnTo>
                      <a:pt x="9633" y="3826"/>
                    </a:lnTo>
                    <a:lnTo>
                      <a:pt x="9633" y="4352"/>
                    </a:lnTo>
                    <a:lnTo>
                      <a:pt x="9633" y="4403"/>
                    </a:lnTo>
                    <a:lnTo>
                      <a:pt x="9633" y="4469"/>
                    </a:lnTo>
                    <a:lnTo>
                      <a:pt x="9633" y="4561"/>
                    </a:lnTo>
                    <a:lnTo>
                      <a:pt x="9641" y="4603"/>
                    </a:lnTo>
                    <a:lnTo>
                      <a:pt x="9650" y="4662"/>
                    </a:lnTo>
                    <a:lnTo>
                      <a:pt x="9658" y="4687"/>
                    </a:lnTo>
                    <a:lnTo>
                      <a:pt x="9658" y="4712"/>
                    </a:lnTo>
                    <a:lnTo>
                      <a:pt x="9666" y="4737"/>
                    </a:lnTo>
                    <a:lnTo>
                      <a:pt x="9675" y="4770"/>
                    </a:lnTo>
                    <a:lnTo>
                      <a:pt x="9683" y="4795"/>
                    </a:lnTo>
                    <a:lnTo>
                      <a:pt x="9683" y="4820"/>
                    </a:lnTo>
                    <a:lnTo>
                      <a:pt x="9691" y="4845"/>
                    </a:lnTo>
                    <a:lnTo>
                      <a:pt x="9700" y="4879"/>
                    </a:lnTo>
                    <a:lnTo>
                      <a:pt x="9708" y="4904"/>
                    </a:lnTo>
                    <a:lnTo>
                      <a:pt x="9716" y="4929"/>
                    </a:lnTo>
                    <a:lnTo>
                      <a:pt x="9725" y="4954"/>
                    </a:lnTo>
                    <a:lnTo>
                      <a:pt x="9733" y="4987"/>
                    </a:lnTo>
                    <a:lnTo>
                      <a:pt x="9741" y="5012"/>
                    </a:lnTo>
                    <a:lnTo>
                      <a:pt x="9750" y="5037"/>
                    </a:lnTo>
                    <a:lnTo>
                      <a:pt x="9758" y="5063"/>
                    </a:lnTo>
                    <a:lnTo>
                      <a:pt x="9767" y="5088"/>
                    </a:lnTo>
                    <a:lnTo>
                      <a:pt x="9775" y="5113"/>
                    </a:lnTo>
                    <a:lnTo>
                      <a:pt x="9792" y="5138"/>
                    </a:lnTo>
                    <a:lnTo>
                      <a:pt x="9800" y="5163"/>
                    </a:lnTo>
                    <a:lnTo>
                      <a:pt x="9808" y="5188"/>
                    </a:lnTo>
                    <a:lnTo>
                      <a:pt x="9817" y="5213"/>
                    </a:lnTo>
                    <a:lnTo>
                      <a:pt x="9833" y="5238"/>
                    </a:lnTo>
                    <a:lnTo>
                      <a:pt x="9842" y="5263"/>
                    </a:lnTo>
                    <a:lnTo>
                      <a:pt x="9850" y="5288"/>
                    </a:lnTo>
                    <a:lnTo>
                      <a:pt x="9867" y="5313"/>
                    </a:lnTo>
                    <a:lnTo>
                      <a:pt x="9875" y="5338"/>
                    </a:lnTo>
                    <a:lnTo>
                      <a:pt x="9892" y="5363"/>
                    </a:lnTo>
                    <a:lnTo>
                      <a:pt x="9900" y="5388"/>
                    </a:lnTo>
                    <a:lnTo>
                      <a:pt x="9917" y="5413"/>
                    </a:lnTo>
                    <a:lnTo>
                      <a:pt x="9925" y="5438"/>
                    </a:lnTo>
                    <a:lnTo>
                      <a:pt x="9942" y="5464"/>
                    </a:lnTo>
                    <a:lnTo>
                      <a:pt x="9950" y="5480"/>
                    </a:lnTo>
                    <a:lnTo>
                      <a:pt x="9975" y="5514"/>
                    </a:lnTo>
                    <a:lnTo>
                      <a:pt x="9992" y="5547"/>
                    </a:lnTo>
                    <a:lnTo>
                      <a:pt x="10017" y="5581"/>
                    </a:lnTo>
                    <a:lnTo>
                      <a:pt x="10026" y="5589"/>
                    </a:lnTo>
                    <a:lnTo>
                      <a:pt x="10026" y="5589"/>
                    </a:lnTo>
                    <a:lnTo>
                      <a:pt x="10034" y="5606"/>
                    </a:lnTo>
                    <a:lnTo>
                      <a:pt x="10051" y="5622"/>
                    </a:lnTo>
                    <a:lnTo>
                      <a:pt x="10051" y="5622"/>
                    </a:lnTo>
                    <a:lnTo>
                      <a:pt x="10059" y="5639"/>
                    </a:lnTo>
                    <a:lnTo>
                      <a:pt x="10067" y="5647"/>
                    </a:lnTo>
                    <a:lnTo>
                      <a:pt x="10067" y="5647"/>
                    </a:lnTo>
                    <a:lnTo>
                      <a:pt x="10084" y="5664"/>
                    </a:lnTo>
                    <a:lnTo>
                      <a:pt x="10092" y="5672"/>
                    </a:lnTo>
                    <a:lnTo>
                      <a:pt x="10092" y="5672"/>
                    </a:lnTo>
                    <a:lnTo>
                      <a:pt x="10109" y="5689"/>
                    </a:lnTo>
                    <a:lnTo>
                      <a:pt x="10117" y="5697"/>
                    </a:lnTo>
                    <a:lnTo>
                      <a:pt x="10117" y="5697"/>
                    </a:lnTo>
                    <a:lnTo>
                      <a:pt x="10126" y="5714"/>
                    </a:lnTo>
                    <a:lnTo>
                      <a:pt x="10142" y="5723"/>
                    </a:lnTo>
                    <a:lnTo>
                      <a:pt x="10142" y="5723"/>
                    </a:lnTo>
                    <a:lnTo>
                      <a:pt x="10151" y="5739"/>
                    </a:lnTo>
                    <a:lnTo>
                      <a:pt x="10159" y="5748"/>
                    </a:lnTo>
                    <a:lnTo>
                      <a:pt x="10159" y="5748"/>
                    </a:lnTo>
                    <a:lnTo>
                      <a:pt x="10176" y="5756"/>
                    </a:lnTo>
                    <a:lnTo>
                      <a:pt x="10184" y="5773"/>
                    </a:lnTo>
                    <a:lnTo>
                      <a:pt x="10184" y="5773"/>
                    </a:lnTo>
                    <a:lnTo>
                      <a:pt x="10201" y="5781"/>
                    </a:lnTo>
                    <a:lnTo>
                      <a:pt x="10209" y="5789"/>
                    </a:lnTo>
                    <a:lnTo>
                      <a:pt x="10209" y="5789"/>
                    </a:lnTo>
                    <a:lnTo>
                      <a:pt x="10218" y="5798"/>
                    </a:lnTo>
                    <a:lnTo>
                      <a:pt x="10234" y="5806"/>
                    </a:lnTo>
                    <a:lnTo>
                      <a:pt x="10234" y="5806"/>
                    </a:lnTo>
                    <a:lnTo>
                      <a:pt x="10243" y="5814"/>
                    </a:lnTo>
                    <a:lnTo>
                      <a:pt x="10259" y="5823"/>
                    </a:lnTo>
                    <a:lnTo>
                      <a:pt x="10259" y="5823"/>
                    </a:lnTo>
                    <a:lnTo>
                      <a:pt x="10268" y="5831"/>
                    </a:lnTo>
                    <a:lnTo>
                      <a:pt x="10284" y="5839"/>
                    </a:lnTo>
                    <a:lnTo>
                      <a:pt x="10284" y="5839"/>
                    </a:lnTo>
                    <a:lnTo>
                      <a:pt x="10293" y="5848"/>
                    </a:lnTo>
                    <a:lnTo>
                      <a:pt x="10310" y="5856"/>
                    </a:lnTo>
                    <a:lnTo>
                      <a:pt x="10310" y="5856"/>
                    </a:lnTo>
                    <a:lnTo>
                      <a:pt x="10318" y="5865"/>
                    </a:lnTo>
                    <a:lnTo>
                      <a:pt x="10335" y="5873"/>
                    </a:lnTo>
                    <a:lnTo>
                      <a:pt x="10335" y="5873"/>
                    </a:lnTo>
                    <a:lnTo>
                      <a:pt x="10343" y="5881"/>
                    </a:lnTo>
                    <a:lnTo>
                      <a:pt x="10360" y="5890"/>
                    </a:lnTo>
                    <a:lnTo>
                      <a:pt x="10360" y="5890"/>
                    </a:lnTo>
                    <a:lnTo>
                      <a:pt x="10368" y="5890"/>
                    </a:lnTo>
                    <a:lnTo>
                      <a:pt x="10385" y="5898"/>
                    </a:lnTo>
                    <a:lnTo>
                      <a:pt x="10385" y="5898"/>
                    </a:lnTo>
                    <a:lnTo>
                      <a:pt x="10393" y="5906"/>
                    </a:lnTo>
                    <a:lnTo>
                      <a:pt x="10410" y="5906"/>
                    </a:lnTo>
                    <a:lnTo>
                      <a:pt x="10410" y="5906"/>
                    </a:lnTo>
                    <a:lnTo>
                      <a:pt x="10418" y="5906"/>
                    </a:lnTo>
                    <a:lnTo>
                      <a:pt x="10435" y="5906"/>
                    </a:lnTo>
                    <a:lnTo>
                      <a:pt x="10435" y="5906"/>
                    </a:lnTo>
                    <a:lnTo>
                      <a:pt x="10443" y="5906"/>
                    </a:lnTo>
                    <a:lnTo>
                      <a:pt x="10460" y="5906"/>
                    </a:lnTo>
                    <a:lnTo>
                      <a:pt x="10460" y="5906"/>
                    </a:lnTo>
                    <a:lnTo>
                      <a:pt x="10468" y="5906"/>
                    </a:lnTo>
                    <a:lnTo>
                      <a:pt x="10485" y="5906"/>
                    </a:lnTo>
                    <a:lnTo>
                      <a:pt x="10485" y="5906"/>
                    </a:lnTo>
                    <a:lnTo>
                      <a:pt x="10493" y="5906"/>
                    </a:lnTo>
                    <a:lnTo>
                      <a:pt x="10510" y="5906"/>
                    </a:lnTo>
                    <a:lnTo>
                      <a:pt x="10510" y="5906"/>
                    </a:lnTo>
                    <a:lnTo>
                      <a:pt x="10518" y="5906"/>
                    </a:lnTo>
                    <a:lnTo>
                      <a:pt x="10535" y="5906"/>
                    </a:lnTo>
                    <a:lnTo>
                      <a:pt x="10535" y="5906"/>
                    </a:lnTo>
                    <a:lnTo>
                      <a:pt x="10543" y="5906"/>
                    </a:lnTo>
                    <a:lnTo>
                      <a:pt x="10560" y="5906"/>
                    </a:lnTo>
                    <a:lnTo>
                      <a:pt x="10669" y="5906"/>
                    </a:lnTo>
                    <a:lnTo>
                      <a:pt x="10685" y="5906"/>
                    </a:lnTo>
                    <a:lnTo>
                      <a:pt x="10694" y="5906"/>
                    </a:lnTo>
                    <a:lnTo>
                      <a:pt x="10719" y="5906"/>
                    </a:lnTo>
                    <a:lnTo>
                      <a:pt x="10711" y="5906"/>
                    </a:lnTo>
                    <a:lnTo>
                      <a:pt x="10736" y="5906"/>
                    </a:lnTo>
                    <a:lnTo>
                      <a:pt x="10761" y="5906"/>
                    </a:lnTo>
                    <a:lnTo>
                      <a:pt x="10752" y="5906"/>
                    </a:lnTo>
                    <a:lnTo>
                      <a:pt x="10777" y="5906"/>
                    </a:lnTo>
                    <a:lnTo>
                      <a:pt x="10802" y="5898"/>
                    </a:lnTo>
                    <a:lnTo>
                      <a:pt x="10802" y="5898"/>
                    </a:lnTo>
                    <a:lnTo>
                      <a:pt x="10827" y="5890"/>
                    </a:lnTo>
                    <a:lnTo>
                      <a:pt x="10853" y="5881"/>
                    </a:lnTo>
                    <a:lnTo>
                      <a:pt x="10844" y="5881"/>
                    </a:lnTo>
                    <a:lnTo>
                      <a:pt x="10869" y="5873"/>
                    </a:lnTo>
                    <a:lnTo>
                      <a:pt x="10894" y="5865"/>
                    </a:lnTo>
                    <a:lnTo>
                      <a:pt x="10886" y="5865"/>
                    </a:lnTo>
                    <a:lnTo>
                      <a:pt x="10911" y="5856"/>
                    </a:lnTo>
                    <a:lnTo>
                      <a:pt x="10936" y="5839"/>
                    </a:lnTo>
                    <a:lnTo>
                      <a:pt x="10936" y="5839"/>
                    </a:lnTo>
                    <a:lnTo>
                      <a:pt x="10961" y="5831"/>
                    </a:lnTo>
                    <a:lnTo>
                      <a:pt x="10986" y="5814"/>
                    </a:lnTo>
                    <a:lnTo>
                      <a:pt x="10986" y="5814"/>
                    </a:lnTo>
                    <a:lnTo>
                      <a:pt x="11011" y="5806"/>
                    </a:lnTo>
                    <a:lnTo>
                      <a:pt x="11036" y="5789"/>
                    </a:lnTo>
                    <a:lnTo>
                      <a:pt x="11036" y="5789"/>
                    </a:lnTo>
                    <a:lnTo>
                      <a:pt x="11061" y="5773"/>
                    </a:lnTo>
                    <a:lnTo>
                      <a:pt x="11086" y="5756"/>
                    </a:lnTo>
                    <a:lnTo>
                      <a:pt x="11086" y="5756"/>
                    </a:lnTo>
                    <a:lnTo>
                      <a:pt x="11103" y="5731"/>
                    </a:lnTo>
                    <a:lnTo>
                      <a:pt x="11128" y="5714"/>
                    </a:lnTo>
                    <a:lnTo>
                      <a:pt x="11128" y="5714"/>
                    </a:lnTo>
                    <a:lnTo>
                      <a:pt x="11153" y="5697"/>
                    </a:lnTo>
                    <a:lnTo>
                      <a:pt x="11178" y="5672"/>
                    </a:lnTo>
                    <a:lnTo>
                      <a:pt x="11178" y="5672"/>
                    </a:lnTo>
                    <a:lnTo>
                      <a:pt x="11195" y="5647"/>
                    </a:lnTo>
                    <a:lnTo>
                      <a:pt x="11220" y="5631"/>
                    </a:lnTo>
                    <a:lnTo>
                      <a:pt x="11220" y="5631"/>
                    </a:lnTo>
                    <a:lnTo>
                      <a:pt x="11237" y="5606"/>
                    </a:lnTo>
                    <a:lnTo>
                      <a:pt x="11262" y="5581"/>
                    </a:lnTo>
                    <a:lnTo>
                      <a:pt x="11262" y="5581"/>
                    </a:lnTo>
                    <a:lnTo>
                      <a:pt x="11279" y="5555"/>
                    </a:lnTo>
                    <a:lnTo>
                      <a:pt x="11304" y="5530"/>
                    </a:lnTo>
                    <a:lnTo>
                      <a:pt x="11320" y="5505"/>
                    </a:lnTo>
                    <a:lnTo>
                      <a:pt x="11337" y="5472"/>
                    </a:lnTo>
                    <a:lnTo>
                      <a:pt x="11354" y="5447"/>
                    </a:lnTo>
                    <a:lnTo>
                      <a:pt x="11371" y="5413"/>
                    </a:lnTo>
                    <a:lnTo>
                      <a:pt x="11387" y="5388"/>
                    </a:lnTo>
                    <a:lnTo>
                      <a:pt x="11571" y="5322"/>
                    </a:lnTo>
                    <a:lnTo>
                      <a:pt x="11629" y="5514"/>
                    </a:lnTo>
                    <a:lnTo>
                      <a:pt x="11613" y="5547"/>
                    </a:lnTo>
                    <a:lnTo>
                      <a:pt x="11596" y="5581"/>
                    </a:lnTo>
                    <a:lnTo>
                      <a:pt x="11579" y="5622"/>
                    </a:lnTo>
                    <a:lnTo>
                      <a:pt x="11563" y="5656"/>
                    </a:lnTo>
                    <a:lnTo>
                      <a:pt x="11538" y="5689"/>
                    </a:lnTo>
                    <a:lnTo>
                      <a:pt x="11513" y="5723"/>
                    </a:lnTo>
                    <a:lnTo>
                      <a:pt x="11496" y="5756"/>
                    </a:lnTo>
                    <a:lnTo>
                      <a:pt x="11471" y="5781"/>
                    </a:lnTo>
                    <a:lnTo>
                      <a:pt x="11446" y="5814"/>
                    </a:lnTo>
                    <a:lnTo>
                      <a:pt x="11429" y="5848"/>
                    </a:lnTo>
                    <a:lnTo>
                      <a:pt x="11404" y="5873"/>
                    </a:lnTo>
                    <a:lnTo>
                      <a:pt x="11379" y="5898"/>
                    </a:lnTo>
                    <a:lnTo>
                      <a:pt x="11345" y="5931"/>
                    </a:lnTo>
                    <a:lnTo>
                      <a:pt x="11320" y="5956"/>
                    </a:lnTo>
                    <a:lnTo>
                      <a:pt x="11295" y="5981"/>
                    </a:lnTo>
                    <a:lnTo>
                      <a:pt x="11270" y="6007"/>
                    </a:lnTo>
                    <a:lnTo>
                      <a:pt x="11237" y="6023"/>
                    </a:lnTo>
                    <a:lnTo>
                      <a:pt x="11212" y="6048"/>
                    </a:lnTo>
                    <a:lnTo>
                      <a:pt x="11178" y="6065"/>
                    </a:lnTo>
                    <a:lnTo>
                      <a:pt x="11153" y="6090"/>
                    </a:lnTo>
                    <a:lnTo>
                      <a:pt x="11120" y="6107"/>
                    </a:lnTo>
                    <a:lnTo>
                      <a:pt x="11095" y="6124"/>
                    </a:lnTo>
                    <a:lnTo>
                      <a:pt x="11061" y="6140"/>
                    </a:lnTo>
                    <a:lnTo>
                      <a:pt x="11028" y="6157"/>
                    </a:lnTo>
                    <a:lnTo>
                      <a:pt x="10995" y="6174"/>
                    </a:lnTo>
                    <a:lnTo>
                      <a:pt x="10961" y="6182"/>
                    </a:lnTo>
                    <a:lnTo>
                      <a:pt x="10928" y="6199"/>
                    </a:lnTo>
                    <a:lnTo>
                      <a:pt x="10894" y="6207"/>
                    </a:lnTo>
                    <a:lnTo>
                      <a:pt x="10861" y="6215"/>
                    </a:lnTo>
                    <a:lnTo>
                      <a:pt x="10827" y="6224"/>
                    </a:lnTo>
                    <a:lnTo>
                      <a:pt x="10794" y="6232"/>
                    </a:lnTo>
                    <a:lnTo>
                      <a:pt x="10761" y="6232"/>
                    </a:lnTo>
                    <a:lnTo>
                      <a:pt x="10619" y="6232"/>
                    </a:lnTo>
                    <a:lnTo>
                      <a:pt x="10602" y="6232"/>
                    </a:lnTo>
                    <a:lnTo>
                      <a:pt x="10585" y="6232"/>
                    </a:lnTo>
                    <a:lnTo>
                      <a:pt x="10560" y="6232"/>
                    </a:lnTo>
                    <a:lnTo>
                      <a:pt x="10543" y="6232"/>
                    </a:lnTo>
                    <a:lnTo>
                      <a:pt x="10527" y="6232"/>
                    </a:lnTo>
                    <a:lnTo>
                      <a:pt x="10510" y="6232"/>
                    </a:lnTo>
                    <a:lnTo>
                      <a:pt x="10493" y="6232"/>
                    </a:lnTo>
                    <a:lnTo>
                      <a:pt x="10477" y="6232"/>
                    </a:lnTo>
                    <a:lnTo>
                      <a:pt x="10460" y="6232"/>
                    </a:lnTo>
                    <a:lnTo>
                      <a:pt x="10443" y="6232"/>
                    </a:lnTo>
                    <a:lnTo>
                      <a:pt x="10427" y="6224"/>
                    </a:lnTo>
                    <a:lnTo>
                      <a:pt x="10410" y="6215"/>
                    </a:lnTo>
                    <a:lnTo>
                      <a:pt x="10393" y="6215"/>
                    </a:lnTo>
                    <a:lnTo>
                      <a:pt x="10376" y="6207"/>
                    </a:lnTo>
                    <a:lnTo>
                      <a:pt x="10360" y="6199"/>
                    </a:lnTo>
                    <a:lnTo>
                      <a:pt x="10343" y="6190"/>
                    </a:lnTo>
                    <a:lnTo>
                      <a:pt x="10326" y="6182"/>
                    </a:lnTo>
                    <a:lnTo>
                      <a:pt x="10310" y="6174"/>
                    </a:lnTo>
                    <a:lnTo>
                      <a:pt x="10293" y="6165"/>
                    </a:lnTo>
                    <a:lnTo>
                      <a:pt x="10276" y="6157"/>
                    </a:lnTo>
                    <a:lnTo>
                      <a:pt x="10259" y="6149"/>
                    </a:lnTo>
                    <a:lnTo>
                      <a:pt x="10243" y="6140"/>
                    </a:lnTo>
                    <a:lnTo>
                      <a:pt x="10226" y="6132"/>
                    </a:lnTo>
                    <a:lnTo>
                      <a:pt x="10209" y="6124"/>
                    </a:lnTo>
                    <a:lnTo>
                      <a:pt x="10193" y="6115"/>
                    </a:lnTo>
                    <a:lnTo>
                      <a:pt x="10176" y="6098"/>
                    </a:lnTo>
                    <a:lnTo>
                      <a:pt x="10159" y="6090"/>
                    </a:lnTo>
                    <a:lnTo>
                      <a:pt x="10151" y="6082"/>
                    </a:lnTo>
                    <a:lnTo>
                      <a:pt x="10134" y="6065"/>
                    </a:lnTo>
                    <a:lnTo>
                      <a:pt x="10117" y="6057"/>
                    </a:lnTo>
                    <a:lnTo>
                      <a:pt x="10101" y="6040"/>
                    </a:lnTo>
                    <a:lnTo>
                      <a:pt x="10084" y="6032"/>
                    </a:lnTo>
                    <a:lnTo>
                      <a:pt x="10067" y="6015"/>
                    </a:lnTo>
                    <a:lnTo>
                      <a:pt x="10059" y="6007"/>
                    </a:lnTo>
                    <a:lnTo>
                      <a:pt x="10042" y="5990"/>
                    </a:lnTo>
                    <a:lnTo>
                      <a:pt x="10026" y="5981"/>
                    </a:lnTo>
                    <a:lnTo>
                      <a:pt x="10017" y="5965"/>
                    </a:lnTo>
                    <a:lnTo>
                      <a:pt x="10000" y="5948"/>
                    </a:lnTo>
                    <a:lnTo>
                      <a:pt x="9984" y="5931"/>
                    </a:lnTo>
                    <a:lnTo>
                      <a:pt x="9975" y="5923"/>
                    </a:lnTo>
                    <a:lnTo>
                      <a:pt x="9959" y="5906"/>
                    </a:lnTo>
                    <a:lnTo>
                      <a:pt x="9942" y="5890"/>
                    </a:lnTo>
                    <a:lnTo>
                      <a:pt x="9934" y="5873"/>
                    </a:lnTo>
                    <a:lnTo>
                      <a:pt x="9917" y="5856"/>
                    </a:lnTo>
                    <a:lnTo>
                      <a:pt x="9909" y="5839"/>
                    </a:lnTo>
                    <a:lnTo>
                      <a:pt x="9892" y="5823"/>
                    </a:lnTo>
                    <a:lnTo>
                      <a:pt x="9883" y="5806"/>
                    </a:lnTo>
                    <a:lnTo>
                      <a:pt x="9867" y="5789"/>
                    </a:lnTo>
                    <a:lnTo>
                      <a:pt x="9858" y="5764"/>
                    </a:lnTo>
                    <a:lnTo>
                      <a:pt x="9842" y="5748"/>
                    </a:lnTo>
                    <a:lnTo>
                      <a:pt x="9817" y="5714"/>
                    </a:lnTo>
                    <a:lnTo>
                      <a:pt x="9800" y="5672"/>
                    </a:lnTo>
                    <a:lnTo>
                      <a:pt x="9775" y="5631"/>
                    </a:lnTo>
                    <a:lnTo>
                      <a:pt x="9758" y="5606"/>
                    </a:lnTo>
                    <a:lnTo>
                      <a:pt x="9750" y="5581"/>
                    </a:lnTo>
                    <a:lnTo>
                      <a:pt x="9733" y="5547"/>
                    </a:lnTo>
                    <a:lnTo>
                      <a:pt x="9716" y="5522"/>
                    </a:lnTo>
                    <a:lnTo>
                      <a:pt x="9708" y="5497"/>
                    </a:lnTo>
                    <a:lnTo>
                      <a:pt x="9691" y="5472"/>
                    </a:lnTo>
                    <a:lnTo>
                      <a:pt x="9683" y="5438"/>
                    </a:lnTo>
                    <a:lnTo>
                      <a:pt x="9666" y="5413"/>
                    </a:lnTo>
                    <a:lnTo>
                      <a:pt x="9666" y="5405"/>
                    </a:lnTo>
                    <a:lnTo>
                      <a:pt x="9666" y="5438"/>
                    </a:lnTo>
                    <a:lnTo>
                      <a:pt x="9666" y="5472"/>
                    </a:lnTo>
                    <a:lnTo>
                      <a:pt x="9666" y="5514"/>
                    </a:lnTo>
                    <a:lnTo>
                      <a:pt x="9658" y="5589"/>
                    </a:lnTo>
                    <a:lnTo>
                      <a:pt x="9650" y="5664"/>
                    </a:lnTo>
                    <a:lnTo>
                      <a:pt x="9641" y="5739"/>
                    </a:lnTo>
                    <a:lnTo>
                      <a:pt x="9633" y="5814"/>
                    </a:lnTo>
                    <a:lnTo>
                      <a:pt x="9616" y="5898"/>
                    </a:lnTo>
                    <a:lnTo>
                      <a:pt x="9599" y="5973"/>
                    </a:lnTo>
                    <a:lnTo>
                      <a:pt x="9591" y="6007"/>
                    </a:lnTo>
                    <a:lnTo>
                      <a:pt x="9583" y="6048"/>
                    </a:lnTo>
                    <a:lnTo>
                      <a:pt x="9574" y="6090"/>
                    </a:lnTo>
                    <a:lnTo>
                      <a:pt x="9566" y="6124"/>
                    </a:lnTo>
                    <a:lnTo>
                      <a:pt x="9558" y="6165"/>
                    </a:lnTo>
                    <a:lnTo>
                      <a:pt x="9549" y="6207"/>
                    </a:lnTo>
                    <a:lnTo>
                      <a:pt x="9541" y="6240"/>
                    </a:lnTo>
                    <a:lnTo>
                      <a:pt x="9533" y="6282"/>
                    </a:lnTo>
                    <a:lnTo>
                      <a:pt x="9524" y="6316"/>
                    </a:lnTo>
                    <a:lnTo>
                      <a:pt x="9516" y="6357"/>
                    </a:lnTo>
                    <a:lnTo>
                      <a:pt x="9508" y="6399"/>
                    </a:lnTo>
                    <a:lnTo>
                      <a:pt x="9491" y="6433"/>
                    </a:lnTo>
                    <a:lnTo>
                      <a:pt x="9482" y="6474"/>
                    </a:lnTo>
                    <a:lnTo>
                      <a:pt x="9466" y="6508"/>
                    </a:lnTo>
                    <a:lnTo>
                      <a:pt x="9457" y="6550"/>
                    </a:lnTo>
                    <a:lnTo>
                      <a:pt x="9449" y="6583"/>
                    </a:lnTo>
                    <a:lnTo>
                      <a:pt x="9432" y="6625"/>
                    </a:lnTo>
                    <a:lnTo>
                      <a:pt x="9416" y="6658"/>
                    </a:lnTo>
                    <a:lnTo>
                      <a:pt x="9407" y="6700"/>
                    </a:lnTo>
                    <a:lnTo>
                      <a:pt x="9391" y="6733"/>
                    </a:lnTo>
                    <a:lnTo>
                      <a:pt x="9374" y="6767"/>
                    </a:lnTo>
                    <a:lnTo>
                      <a:pt x="9366" y="6809"/>
                    </a:lnTo>
                    <a:lnTo>
                      <a:pt x="9349" y="6842"/>
                    </a:lnTo>
                    <a:lnTo>
                      <a:pt x="9332" y="6884"/>
                    </a:lnTo>
                    <a:lnTo>
                      <a:pt x="9315" y="6917"/>
                    </a:lnTo>
                    <a:lnTo>
                      <a:pt x="9299" y="6951"/>
                    </a:lnTo>
                    <a:lnTo>
                      <a:pt x="9282" y="6984"/>
                    </a:lnTo>
                    <a:lnTo>
                      <a:pt x="9265" y="7026"/>
                    </a:lnTo>
                    <a:lnTo>
                      <a:pt x="9249" y="7059"/>
                    </a:lnTo>
                    <a:lnTo>
                      <a:pt x="9232" y="7093"/>
                    </a:lnTo>
                    <a:lnTo>
                      <a:pt x="9215" y="7126"/>
                    </a:lnTo>
                    <a:lnTo>
                      <a:pt x="9198" y="7159"/>
                    </a:lnTo>
                    <a:lnTo>
                      <a:pt x="9173" y="7201"/>
                    </a:lnTo>
                    <a:lnTo>
                      <a:pt x="9157" y="7235"/>
                    </a:lnTo>
                    <a:lnTo>
                      <a:pt x="9132" y="7268"/>
                    </a:lnTo>
                    <a:lnTo>
                      <a:pt x="9115" y="7301"/>
                    </a:lnTo>
                    <a:lnTo>
                      <a:pt x="9090" y="7335"/>
                    </a:lnTo>
                    <a:lnTo>
                      <a:pt x="9073" y="7368"/>
                    </a:lnTo>
                    <a:lnTo>
                      <a:pt x="9048" y="7402"/>
                    </a:lnTo>
                    <a:lnTo>
                      <a:pt x="9031" y="7435"/>
                    </a:lnTo>
                    <a:lnTo>
                      <a:pt x="9006" y="7460"/>
                    </a:lnTo>
                    <a:lnTo>
                      <a:pt x="8981" y="7494"/>
                    </a:lnTo>
                    <a:lnTo>
                      <a:pt x="8956" y="7527"/>
                    </a:lnTo>
                    <a:lnTo>
                      <a:pt x="8931" y="7560"/>
                    </a:lnTo>
                    <a:lnTo>
                      <a:pt x="8914" y="7577"/>
                    </a:lnTo>
                    <a:lnTo>
                      <a:pt x="8898" y="7602"/>
                    </a:lnTo>
                    <a:lnTo>
                      <a:pt x="8881" y="7619"/>
                    </a:lnTo>
                    <a:lnTo>
                      <a:pt x="8864" y="7644"/>
                    </a:lnTo>
                    <a:lnTo>
                      <a:pt x="8839" y="7661"/>
                    </a:lnTo>
                    <a:lnTo>
                      <a:pt x="8823" y="7686"/>
                    </a:lnTo>
                    <a:lnTo>
                      <a:pt x="8797" y="7711"/>
                    </a:lnTo>
                    <a:lnTo>
                      <a:pt x="8781" y="7727"/>
                    </a:lnTo>
                    <a:lnTo>
                      <a:pt x="8756" y="7753"/>
                    </a:lnTo>
                    <a:lnTo>
                      <a:pt x="8731" y="7778"/>
                    </a:lnTo>
                    <a:lnTo>
                      <a:pt x="8706" y="7794"/>
                    </a:lnTo>
                    <a:lnTo>
                      <a:pt x="8681" y="7819"/>
                    </a:lnTo>
                    <a:lnTo>
                      <a:pt x="8664" y="7828"/>
                    </a:lnTo>
                    <a:lnTo>
                      <a:pt x="8655" y="7836"/>
                    </a:lnTo>
                    <a:lnTo>
                      <a:pt x="8630" y="7853"/>
                    </a:lnTo>
                    <a:lnTo>
                      <a:pt x="8605" y="7878"/>
                    </a:lnTo>
                    <a:lnTo>
                      <a:pt x="8580" y="7895"/>
                    </a:lnTo>
                    <a:lnTo>
                      <a:pt x="8547" y="7911"/>
                    </a:lnTo>
                    <a:lnTo>
                      <a:pt x="8530" y="7920"/>
                    </a:lnTo>
                    <a:lnTo>
                      <a:pt x="8522" y="7928"/>
                    </a:lnTo>
                    <a:lnTo>
                      <a:pt x="8505" y="7936"/>
                    </a:lnTo>
                    <a:lnTo>
                      <a:pt x="8488" y="7945"/>
                    </a:lnTo>
                    <a:lnTo>
                      <a:pt x="8472" y="7945"/>
                    </a:lnTo>
                    <a:lnTo>
                      <a:pt x="8455" y="7953"/>
                    </a:lnTo>
                    <a:lnTo>
                      <a:pt x="8438" y="7961"/>
                    </a:lnTo>
                    <a:lnTo>
                      <a:pt x="8422" y="7970"/>
                    </a:lnTo>
                    <a:lnTo>
                      <a:pt x="8405" y="7970"/>
                    </a:lnTo>
                    <a:lnTo>
                      <a:pt x="8388" y="7970"/>
                    </a:lnTo>
                    <a:lnTo>
                      <a:pt x="8371" y="7970"/>
                    </a:lnTo>
                    <a:lnTo>
                      <a:pt x="8355" y="7970"/>
                    </a:lnTo>
                    <a:lnTo>
                      <a:pt x="8338" y="7970"/>
                    </a:lnTo>
                    <a:lnTo>
                      <a:pt x="8321" y="7970"/>
                    </a:lnTo>
                    <a:lnTo>
                      <a:pt x="8305" y="7970"/>
                    </a:lnTo>
                    <a:lnTo>
                      <a:pt x="8288" y="7970"/>
                    </a:lnTo>
                    <a:lnTo>
                      <a:pt x="8196" y="7970"/>
                    </a:lnTo>
                    <a:lnTo>
                      <a:pt x="8179" y="7970"/>
                    </a:lnTo>
                    <a:lnTo>
                      <a:pt x="8163" y="7970"/>
                    </a:lnTo>
                    <a:lnTo>
                      <a:pt x="8146" y="7970"/>
                    </a:lnTo>
                    <a:lnTo>
                      <a:pt x="8129" y="7970"/>
                    </a:lnTo>
                    <a:lnTo>
                      <a:pt x="8104" y="7970"/>
                    </a:lnTo>
                    <a:lnTo>
                      <a:pt x="8087" y="7970"/>
                    </a:lnTo>
                    <a:lnTo>
                      <a:pt x="8071" y="7961"/>
                    </a:lnTo>
                    <a:lnTo>
                      <a:pt x="8054" y="7953"/>
                    </a:lnTo>
                    <a:lnTo>
                      <a:pt x="8037" y="7945"/>
                    </a:lnTo>
                    <a:lnTo>
                      <a:pt x="7995" y="7928"/>
                    </a:lnTo>
                    <a:lnTo>
                      <a:pt x="7962" y="7911"/>
                    </a:lnTo>
                    <a:lnTo>
                      <a:pt x="7920" y="7886"/>
                    </a:lnTo>
                    <a:lnTo>
                      <a:pt x="7887" y="7870"/>
                    </a:lnTo>
                    <a:lnTo>
                      <a:pt x="7853" y="7844"/>
                    </a:lnTo>
                    <a:lnTo>
                      <a:pt x="7820" y="7828"/>
                    </a:lnTo>
                    <a:lnTo>
                      <a:pt x="7787" y="7803"/>
                    </a:lnTo>
                    <a:lnTo>
                      <a:pt x="7753" y="7778"/>
                    </a:lnTo>
                    <a:lnTo>
                      <a:pt x="7720" y="7753"/>
                    </a:lnTo>
                    <a:lnTo>
                      <a:pt x="7695" y="7727"/>
                    </a:lnTo>
                    <a:lnTo>
                      <a:pt x="7661" y="7702"/>
                    </a:lnTo>
                    <a:lnTo>
                      <a:pt x="7636" y="7677"/>
                    </a:lnTo>
                    <a:lnTo>
                      <a:pt x="7603" y="7652"/>
                    </a:lnTo>
                    <a:lnTo>
                      <a:pt x="7578" y="7627"/>
                    </a:lnTo>
                    <a:lnTo>
                      <a:pt x="7553" y="7602"/>
                    </a:lnTo>
                    <a:lnTo>
                      <a:pt x="7528" y="7569"/>
                    </a:lnTo>
                    <a:lnTo>
                      <a:pt x="7503" y="7544"/>
                    </a:lnTo>
                    <a:lnTo>
                      <a:pt x="7478" y="7510"/>
                    </a:lnTo>
                    <a:lnTo>
                      <a:pt x="7452" y="7485"/>
                    </a:lnTo>
                    <a:lnTo>
                      <a:pt x="7436" y="7452"/>
                    </a:lnTo>
                    <a:lnTo>
                      <a:pt x="7411" y="7418"/>
                    </a:lnTo>
                    <a:lnTo>
                      <a:pt x="7394" y="7385"/>
                    </a:lnTo>
                    <a:lnTo>
                      <a:pt x="7369" y="7360"/>
                    </a:lnTo>
                    <a:lnTo>
                      <a:pt x="7352" y="7326"/>
                    </a:lnTo>
                    <a:lnTo>
                      <a:pt x="7336" y="7293"/>
                    </a:lnTo>
                    <a:lnTo>
                      <a:pt x="7319" y="7260"/>
                    </a:lnTo>
                    <a:lnTo>
                      <a:pt x="7302" y="7226"/>
                    </a:lnTo>
                    <a:lnTo>
                      <a:pt x="7285" y="7193"/>
                    </a:lnTo>
                    <a:lnTo>
                      <a:pt x="7269" y="7151"/>
                    </a:lnTo>
                    <a:lnTo>
                      <a:pt x="7252" y="7118"/>
                    </a:lnTo>
                    <a:lnTo>
                      <a:pt x="7235" y="7084"/>
                    </a:lnTo>
                    <a:lnTo>
                      <a:pt x="7227" y="7051"/>
                    </a:lnTo>
                    <a:lnTo>
                      <a:pt x="7210" y="7009"/>
                    </a:lnTo>
                    <a:lnTo>
                      <a:pt x="7202" y="6976"/>
                    </a:lnTo>
                    <a:lnTo>
                      <a:pt x="7185" y="6942"/>
                    </a:lnTo>
                    <a:lnTo>
                      <a:pt x="7177" y="6900"/>
                    </a:lnTo>
                    <a:lnTo>
                      <a:pt x="7168" y="6867"/>
                    </a:lnTo>
                    <a:lnTo>
                      <a:pt x="7160" y="6825"/>
                    </a:lnTo>
                    <a:lnTo>
                      <a:pt x="7143" y="6792"/>
                    </a:lnTo>
                    <a:lnTo>
                      <a:pt x="7135" y="6750"/>
                    </a:lnTo>
                    <a:lnTo>
                      <a:pt x="7127" y="6708"/>
                    </a:lnTo>
                    <a:lnTo>
                      <a:pt x="7127" y="6675"/>
                    </a:lnTo>
                    <a:lnTo>
                      <a:pt x="7118" y="6633"/>
                    </a:lnTo>
                    <a:lnTo>
                      <a:pt x="7110" y="6600"/>
                    </a:lnTo>
                    <a:lnTo>
                      <a:pt x="7102" y="6558"/>
                    </a:lnTo>
                    <a:lnTo>
                      <a:pt x="7102" y="6516"/>
                    </a:lnTo>
                    <a:lnTo>
                      <a:pt x="7102" y="6474"/>
                    </a:lnTo>
                    <a:lnTo>
                      <a:pt x="7102" y="6441"/>
                    </a:lnTo>
                    <a:lnTo>
                      <a:pt x="7102" y="6399"/>
                    </a:lnTo>
                    <a:lnTo>
                      <a:pt x="7102" y="6357"/>
                    </a:lnTo>
                    <a:lnTo>
                      <a:pt x="7102" y="6316"/>
                    </a:lnTo>
                    <a:lnTo>
                      <a:pt x="7102" y="6274"/>
                    </a:lnTo>
                    <a:lnTo>
                      <a:pt x="7102" y="6240"/>
                    </a:lnTo>
                    <a:lnTo>
                      <a:pt x="7102" y="6199"/>
                    </a:lnTo>
                    <a:lnTo>
                      <a:pt x="7102" y="5906"/>
                    </a:lnTo>
                    <a:lnTo>
                      <a:pt x="7102" y="5865"/>
                    </a:lnTo>
                    <a:lnTo>
                      <a:pt x="7102" y="5823"/>
                    </a:lnTo>
                    <a:lnTo>
                      <a:pt x="7102" y="5781"/>
                    </a:lnTo>
                    <a:lnTo>
                      <a:pt x="7102" y="5697"/>
                    </a:lnTo>
                    <a:lnTo>
                      <a:pt x="7110" y="5614"/>
                    </a:lnTo>
                    <a:lnTo>
                      <a:pt x="7118" y="5530"/>
                    </a:lnTo>
                    <a:lnTo>
                      <a:pt x="7127" y="5447"/>
                    </a:lnTo>
                    <a:lnTo>
                      <a:pt x="7135" y="5363"/>
                    </a:lnTo>
                    <a:lnTo>
                      <a:pt x="7143" y="5280"/>
                    </a:lnTo>
                    <a:lnTo>
                      <a:pt x="7160" y="5196"/>
                    </a:lnTo>
                    <a:lnTo>
                      <a:pt x="7168" y="5129"/>
                    </a:lnTo>
                    <a:lnTo>
                      <a:pt x="7168" y="5146"/>
                    </a:lnTo>
                    <a:lnTo>
                      <a:pt x="7135" y="5221"/>
                    </a:lnTo>
                    <a:lnTo>
                      <a:pt x="7102" y="5313"/>
                    </a:lnTo>
                    <a:lnTo>
                      <a:pt x="7068" y="5413"/>
                    </a:lnTo>
                    <a:lnTo>
                      <a:pt x="7043" y="5464"/>
                    </a:lnTo>
                    <a:lnTo>
                      <a:pt x="7026" y="5522"/>
                    </a:lnTo>
                    <a:lnTo>
                      <a:pt x="7001" y="5581"/>
                    </a:lnTo>
                    <a:lnTo>
                      <a:pt x="6976" y="5639"/>
                    </a:lnTo>
                    <a:lnTo>
                      <a:pt x="6951" y="5697"/>
                    </a:lnTo>
                    <a:lnTo>
                      <a:pt x="6926" y="5756"/>
                    </a:lnTo>
                    <a:lnTo>
                      <a:pt x="6901" y="5814"/>
                    </a:lnTo>
                    <a:lnTo>
                      <a:pt x="6868" y="5881"/>
                    </a:lnTo>
                    <a:lnTo>
                      <a:pt x="6843" y="5948"/>
                    </a:lnTo>
                    <a:lnTo>
                      <a:pt x="6809" y="6007"/>
                    </a:lnTo>
                    <a:lnTo>
                      <a:pt x="6784" y="6073"/>
                    </a:lnTo>
                    <a:lnTo>
                      <a:pt x="6751" y="6140"/>
                    </a:lnTo>
                    <a:lnTo>
                      <a:pt x="6717" y="6207"/>
                    </a:lnTo>
                    <a:lnTo>
                      <a:pt x="6684" y="6274"/>
                    </a:lnTo>
                    <a:lnTo>
                      <a:pt x="6650" y="6349"/>
                    </a:lnTo>
                    <a:lnTo>
                      <a:pt x="6617" y="6416"/>
                    </a:lnTo>
                    <a:lnTo>
                      <a:pt x="6584" y="6483"/>
                    </a:lnTo>
                    <a:lnTo>
                      <a:pt x="6542" y="6550"/>
                    </a:lnTo>
                    <a:lnTo>
                      <a:pt x="6508" y="6625"/>
                    </a:lnTo>
                    <a:lnTo>
                      <a:pt x="6467" y="6692"/>
                    </a:lnTo>
                    <a:lnTo>
                      <a:pt x="6425" y="6758"/>
                    </a:lnTo>
                    <a:lnTo>
                      <a:pt x="6392" y="6825"/>
                    </a:lnTo>
                    <a:lnTo>
                      <a:pt x="6350" y="6892"/>
                    </a:lnTo>
                    <a:lnTo>
                      <a:pt x="6308" y="6967"/>
                    </a:lnTo>
                    <a:lnTo>
                      <a:pt x="6266" y="7034"/>
                    </a:lnTo>
                    <a:lnTo>
                      <a:pt x="6216" y="7101"/>
                    </a:lnTo>
                    <a:lnTo>
                      <a:pt x="6174" y="7159"/>
                    </a:lnTo>
                    <a:lnTo>
                      <a:pt x="6158" y="7193"/>
                    </a:lnTo>
                    <a:lnTo>
                      <a:pt x="6133" y="7226"/>
                    </a:lnTo>
                    <a:lnTo>
                      <a:pt x="6107" y="7260"/>
                    </a:lnTo>
                    <a:lnTo>
                      <a:pt x="6082" y="7293"/>
                    </a:lnTo>
                    <a:lnTo>
                      <a:pt x="6066" y="7318"/>
                    </a:lnTo>
                    <a:lnTo>
                      <a:pt x="6041" y="7352"/>
                    </a:lnTo>
                    <a:lnTo>
                      <a:pt x="6016" y="7385"/>
                    </a:lnTo>
                    <a:lnTo>
                      <a:pt x="5991" y="7410"/>
                    </a:lnTo>
                    <a:lnTo>
                      <a:pt x="5965" y="7443"/>
                    </a:lnTo>
                    <a:lnTo>
                      <a:pt x="5949" y="7477"/>
                    </a:lnTo>
                    <a:lnTo>
                      <a:pt x="5840" y="7510"/>
                    </a:lnTo>
                    <a:lnTo>
                      <a:pt x="5815" y="7544"/>
                    </a:lnTo>
                    <a:lnTo>
                      <a:pt x="5790" y="7569"/>
                    </a:lnTo>
                    <a:lnTo>
                      <a:pt x="5765" y="7594"/>
                    </a:lnTo>
                    <a:lnTo>
                      <a:pt x="5740" y="7627"/>
                    </a:lnTo>
                    <a:lnTo>
                      <a:pt x="5715" y="7652"/>
                    </a:lnTo>
                    <a:lnTo>
                      <a:pt x="5690" y="7677"/>
                    </a:lnTo>
                    <a:lnTo>
                      <a:pt x="5665" y="7702"/>
                    </a:lnTo>
                    <a:lnTo>
                      <a:pt x="5640" y="7727"/>
                    </a:lnTo>
                    <a:lnTo>
                      <a:pt x="5615" y="7753"/>
                    </a:lnTo>
                    <a:lnTo>
                      <a:pt x="5590" y="7778"/>
                    </a:lnTo>
                    <a:lnTo>
                      <a:pt x="5556" y="7803"/>
                    </a:lnTo>
                    <a:lnTo>
                      <a:pt x="5531" y="7828"/>
                    </a:lnTo>
                    <a:lnTo>
                      <a:pt x="5506" y="7853"/>
                    </a:lnTo>
                    <a:lnTo>
                      <a:pt x="5481" y="7878"/>
                    </a:lnTo>
                    <a:lnTo>
                      <a:pt x="5456" y="7903"/>
                    </a:lnTo>
                    <a:lnTo>
                      <a:pt x="5422" y="7928"/>
                    </a:lnTo>
                    <a:lnTo>
                      <a:pt x="5422" y="7928"/>
                    </a:lnTo>
                    <a:lnTo>
                      <a:pt x="5397" y="7953"/>
                    </a:lnTo>
                    <a:lnTo>
                      <a:pt x="5364" y="7970"/>
                    </a:lnTo>
                    <a:lnTo>
                      <a:pt x="5339" y="7986"/>
                    </a:lnTo>
                    <a:lnTo>
                      <a:pt x="5305" y="8012"/>
                    </a:lnTo>
                    <a:lnTo>
                      <a:pt x="5280" y="8028"/>
                    </a:lnTo>
                    <a:lnTo>
                      <a:pt x="5255" y="8045"/>
                    </a:lnTo>
                    <a:lnTo>
                      <a:pt x="5222" y="8062"/>
                    </a:lnTo>
                    <a:lnTo>
                      <a:pt x="5197" y="8078"/>
                    </a:lnTo>
                    <a:lnTo>
                      <a:pt x="5163" y="8095"/>
                    </a:lnTo>
                    <a:lnTo>
                      <a:pt x="5130" y="8112"/>
                    </a:lnTo>
                    <a:lnTo>
                      <a:pt x="5105" y="8128"/>
                    </a:lnTo>
                    <a:lnTo>
                      <a:pt x="5072" y="8137"/>
                    </a:lnTo>
                    <a:lnTo>
                      <a:pt x="5047" y="8154"/>
                    </a:lnTo>
                    <a:lnTo>
                      <a:pt x="5013" y="8170"/>
                    </a:lnTo>
                    <a:lnTo>
                      <a:pt x="4980" y="8179"/>
                    </a:lnTo>
                    <a:lnTo>
                      <a:pt x="4955" y="8187"/>
                    </a:lnTo>
                    <a:lnTo>
                      <a:pt x="4921" y="8195"/>
                    </a:lnTo>
                    <a:lnTo>
                      <a:pt x="4888" y="8204"/>
                    </a:lnTo>
                    <a:lnTo>
                      <a:pt x="4854" y="8212"/>
                    </a:lnTo>
                    <a:lnTo>
                      <a:pt x="4829" y="8220"/>
                    </a:lnTo>
                    <a:lnTo>
                      <a:pt x="4796" y="8229"/>
                    </a:lnTo>
                    <a:lnTo>
                      <a:pt x="4762" y="8229"/>
                    </a:lnTo>
                    <a:lnTo>
                      <a:pt x="4729" y="8229"/>
                    </a:lnTo>
                    <a:lnTo>
                      <a:pt x="4696" y="8229"/>
                    </a:lnTo>
                    <a:lnTo>
                      <a:pt x="4595" y="8229"/>
                    </a:lnTo>
                    <a:lnTo>
                      <a:pt x="4562" y="8229"/>
                    </a:lnTo>
                    <a:lnTo>
                      <a:pt x="4529" y="8229"/>
                    </a:lnTo>
                    <a:lnTo>
                      <a:pt x="4495" y="8229"/>
                    </a:lnTo>
                    <a:lnTo>
                      <a:pt x="4462" y="8220"/>
                    </a:lnTo>
                    <a:lnTo>
                      <a:pt x="4428" y="8212"/>
                    </a:lnTo>
                    <a:lnTo>
                      <a:pt x="4395" y="8204"/>
                    </a:lnTo>
                    <a:lnTo>
                      <a:pt x="4361" y="8195"/>
                    </a:lnTo>
                    <a:lnTo>
                      <a:pt x="4328" y="8187"/>
                    </a:lnTo>
                    <a:lnTo>
                      <a:pt x="4311" y="8179"/>
                    </a:lnTo>
                    <a:lnTo>
                      <a:pt x="4295" y="8179"/>
                    </a:lnTo>
                    <a:lnTo>
                      <a:pt x="4286" y="8170"/>
                    </a:lnTo>
                    <a:lnTo>
                      <a:pt x="4270" y="8162"/>
                    </a:lnTo>
                    <a:lnTo>
                      <a:pt x="4253" y="8154"/>
                    </a:lnTo>
                    <a:lnTo>
                      <a:pt x="4236" y="8145"/>
                    </a:lnTo>
                    <a:lnTo>
                      <a:pt x="4228" y="8137"/>
                    </a:lnTo>
                    <a:lnTo>
                      <a:pt x="4211" y="8128"/>
                    </a:lnTo>
                    <a:lnTo>
                      <a:pt x="4194" y="8120"/>
                    </a:lnTo>
                    <a:lnTo>
                      <a:pt x="4186" y="8112"/>
                    </a:lnTo>
                    <a:lnTo>
                      <a:pt x="4169" y="8103"/>
                    </a:lnTo>
                    <a:lnTo>
                      <a:pt x="4161" y="8095"/>
                    </a:lnTo>
                    <a:lnTo>
                      <a:pt x="4144" y="8078"/>
                    </a:lnTo>
                    <a:lnTo>
                      <a:pt x="4136" y="8070"/>
                    </a:lnTo>
                    <a:lnTo>
                      <a:pt x="4119" y="8062"/>
                    </a:lnTo>
                    <a:lnTo>
                      <a:pt x="4111" y="8045"/>
                    </a:lnTo>
                    <a:lnTo>
                      <a:pt x="4102" y="8037"/>
                    </a:lnTo>
                    <a:lnTo>
                      <a:pt x="4086" y="8028"/>
                    </a:lnTo>
                    <a:lnTo>
                      <a:pt x="4077" y="8012"/>
                    </a:lnTo>
                    <a:lnTo>
                      <a:pt x="4069" y="8003"/>
                    </a:lnTo>
                    <a:lnTo>
                      <a:pt x="4061" y="7986"/>
                    </a:lnTo>
                    <a:lnTo>
                      <a:pt x="4052" y="7978"/>
                    </a:lnTo>
                    <a:lnTo>
                      <a:pt x="4036" y="7953"/>
                    </a:lnTo>
                    <a:lnTo>
                      <a:pt x="4019" y="7920"/>
                    </a:lnTo>
                    <a:lnTo>
                      <a:pt x="4002" y="7895"/>
                    </a:lnTo>
                    <a:lnTo>
                      <a:pt x="3986" y="7870"/>
                    </a:lnTo>
                    <a:lnTo>
                      <a:pt x="3969" y="7844"/>
                    </a:lnTo>
                    <a:lnTo>
                      <a:pt x="3960" y="7811"/>
                    </a:lnTo>
                    <a:lnTo>
                      <a:pt x="3944" y="7786"/>
                    </a:lnTo>
                    <a:lnTo>
                      <a:pt x="3935" y="7753"/>
                    </a:lnTo>
                    <a:lnTo>
                      <a:pt x="3927" y="7719"/>
                    </a:lnTo>
                    <a:lnTo>
                      <a:pt x="3919" y="7694"/>
                    </a:lnTo>
                    <a:lnTo>
                      <a:pt x="3902" y="7661"/>
                    </a:lnTo>
                    <a:lnTo>
                      <a:pt x="3894" y="7627"/>
                    </a:lnTo>
                    <a:lnTo>
                      <a:pt x="3885" y="7602"/>
                    </a:lnTo>
                    <a:lnTo>
                      <a:pt x="3885" y="7569"/>
                    </a:lnTo>
                    <a:lnTo>
                      <a:pt x="3877" y="7535"/>
                    </a:lnTo>
                    <a:lnTo>
                      <a:pt x="3869" y="7502"/>
                    </a:lnTo>
                    <a:lnTo>
                      <a:pt x="3860" y="7469"/>
                    </a:lnTo>
                    <a:lnTo>
                      <a:pt x="3860" y="7435"/>
                    </a:lnTo>
                    <a:lnTo>
                      <a:pt x="3860" y="7402"/>
                    </a:lnTo>
                    <a:lnTo>
                      <a:pt x="3860" y="7368"/>
                    </a:lnTo>
                    <a:lnTo>
                      <a:pt x="3860" y="7335"/>
                    </a:lnTo>
                    <a:lnTo>
                      <a:pt x="3860" y="7301"/>
                    </a:lnTo>
                    <a:lnTo>
                      <a:pt x="3860" y="7268"/>
                    </a:lnTo>
                    <a:lnTo>
                      <a:pt x="3860" y="7235"/>
                    </a:lnTo>
                    <a:lnTo>
                      <a:pt x="3860" y="7201"/>
                    </a:lnTo>
                    <a:lnTo>
                      <a:pt x="3860" y="6875"/>
                    </a:lnTo>
                    <a:lnTo>
                      <a:pt x="3860" y="6817"/>
                    </a:lnTo>
                    <a:lnTo>
                      <a:pt x="3860" y="6758"/>
                    </a:lnTo>
                    <a:lnTo>
                      <a:pt x="3860" y="6700"/>
                    </a:lnTo>
                    <a:lnTo>
                      <a:pt x="3860" y="6650"/>
                    </a:lnTo>
                    <a:lnTo>
                      <a:pt x="3860" y="6600"/>
                    </a:lnTo>
                    <a:lnTo>
                      <a:pt x="3860" y="6550"/>
                    </a:lnTo>
                    <a:lnTo>
                      <a:pt x="3860" y="6508"/>
                    </a:lnTo>
                    <a:lnTo>
                      <a:pt x="3860" y="6466"/>
                    </a:lnTo>
                    <a:lnTo>
                      <a:pt x="3860" y="6433"/>
                    </a:lnTo>
                    <a:lnTo>
                      <a:pt x="3869" y="6366"/>
                    </a:lnTo>
                    <a:lnTo>
                      <a:pt x="3885" y="6291"/>
                    </a:lnTo>
                    <a:lnTo>
                      <a:pt x="3894" y="6224"/>
                    </a:lnTo>
                    <a:lnTo>
                      <a:pt x="3902" y="6157"/>
                    </a:lnTo>
                    <a:lnTo>
                      <a:pt x="3910" y="6090"/>
                    </a:lnTo>
                    <a:lnTo>
                      <a:pt x="3927" y="6015"/>
                    </a:lnTo>
                    <a:lnTo>
                      <a:pt x="3935" y="5948"/>
                    </a:lnTo>
                    <a:lnTo>
                      <a:pt x="3952" y="5881"/>
                    </a:lnTo>
                    <a:lnTo>
                      <a:pt x="3969" y="5814"/>
                    </a:lnTo>
                    <a:lnTo>
                      <a:pt x="3977" y="5739"/>
                    </a:lnTo>
                    <a:lnTo>
                      <a:pt x="3994" y="5672"/>
                    </a:lnTo>
                    <a:lnTo>
                      <a:pt x="4011" y="5606"/>
                    </a:lnTo>
                    <a:lnTo>
                      <a:pt x="4027" y="5539"/>
                    </a:lnTo>
                    <a:lnTo>
                      <a:pt x="4044" y="5472"/>
                    </a:lnTo>
                    <a:lnTo>
                      <a:pt x="4061" y="5405"/>
                    </a:lnTo>
                    <a:lnTo>
                      <a:pt x="4077" y="5338"/>
                    </a:lnTo>
                    <a:lnTo>
                      <a:pt x="4094" y="5263"/>
                    </a:lnTo>
                    <a:lnTo>
                      <a:pt x="4111" y="5196"/>
                    </a:lnTo>
                    <a:lnTo>
                      <a:pt x="4136" y="5129"/>
                    </a:lnTo>
                    <a:lnTo>
                      <a:pt x="4153" y="5063"/>
                    </a:lnTo>
                    <a:lnTo>
                      <a:pt x="4169" y="4996"/>
                    </a:lnTo>
                    <a:lnTo>
                      <a:pt x="4194" y="4929"/>
                    </a:lnTo>
                    <a:lnTo>
                      <a:pt x="4211" y="4879"/>
                    </a:lnTo>
                    <a:lnTo>
                      <a:pt x="4211" y="4870"/>
                    </a:lnTo>
                    <a:lnTo>
                      <a:pt x="4236" y="4804"/>
                    </a:lnTo>
                    <a:lnTo>
                      <a:pt x="4253" y="4737"/>
                    </a:lnTo>
                    <a:lnTo>
                      <a:pt x="4278" y="4670"/>
                    </a:lnTo>
                    <a:lnTo>
                      <a:pt x="4303" y="4603"/>
                    </a:lnTo>
                    <a:lnTo>
                      <a:pt x="4320" y="4536"/>
                    </a:lnTo>
                    <a:lnTo>
                      <a:pt x="4345" y="4469"/>
                    </a:lnTo>
                    <a:lnTo>
                      <a:pt x="4370" y="4411"/>
                    </a:lnTo>
                    <a:lnTo>
                      <a:pt x="4395" y="4344"/>
                    </a:lnTo>
                    <a:lnTo>
                      <a:pt x="4420" y="4277"/>
                    </a:lnTo>
                    <a:lnTo>
                      <a:pt x="4445" y="4210"/>
                    </a:lnTo>
                    <a:lnTo>
                      <a:pt x="4470" y="4152"/>
                    </a:lnTo>
                    <a:lnTo>
                      <a:pt x="4495" y="4085"/>
                    </a:lnTo>
                    <a:lnTo>
                      <a:pt x="4520" y="4018"/>
                    </a:lnTo>
                    <a:lnTo>
                      <a:pt x="4554" y="3951"/>
                    </a:lnTo>
                    <a:lnTo>
                      <a:pt x="4579" y="3893"/>
                    </a:lnTo>
                    <a:lnTo>
                      <a:pt x="4604" y="3826"/>
                    </a:lnTo>
                    <a:lnTo>
                      <a:pt x="4637" y="3759"/>
                    </a:lnTo>
                    <a:lnTo>
                      <a:pt x="4662" y="3701"/>
                    </a:lnTo>
                    <a:lnTo>
                      <a:pt x="4687" y="3634"/>
                    </a:lnTo>
                    <a:lnTo>
                      <a:pt x="4721" y="3576"/>
                    </a:lnTo>
                    <a:lnTo>
                      <a:pt x="4746" y="3509"/>
                    </a:lnTo>
                    <a:lnTo>
                      <a:pt x="4779" y="3442"/>
                    </a:lnTo>
                    <a:lnTo>
                      <a:pt x="4804" y="3383"/>
                    </a:lnTo>
                    <a:lnTo>
                      <a:pt x="4838" y="3317"/>
                    </a:lnTo>
                    <a:lnTo>
                      <a:pt x="4863" y="3266"/>
                    </a:lnTo>
                    <a:lnTo>
                      <a:pt x="4846" y="3283"/>
                    </a:lnTo>
                    <a:lnTo>
                      <a:pt x="4796" y="3325"/>
                    </a:lnTo>
                    <a:lnTo>
                      <a:pt x="4754" y="3358"/>
                    </a:lnTo>
                    <a:lnTo>
                      <a:pt x="4704" y="3400"/>
                    </a:lnTo>
                    <a:lnTo>
                      <a:pt x="4662" y="3442"/>
                    </a:lnTo>
                    <a:lnTo>
                      <a:pt x="4612" y="3475"/>
                    </a:lnTo>
                    <a:lnTo>
                      <a:pt x="4562" y="3517"/>
                    </a:lnTo>
                    <a:lnTo>
                      <a:pt x="4520" y="3559"/>
                    </a:lnTo>
                    <a:lnTo>
                      <a:pt x="4470" y="3592"/>
                    </a:lnTo>
                    <a:lnTo>
                      <a:pt x="4311" y="3718"/>
                    </a:lnTo>
                    <a:lnTo>
                      <a:pt x="4270" y="3751"/>
                    </a:lnTo>
                    <a:lnTo>
                      <a:pt x="4153" y="3843"/>
                    </a:lnTo>
                    <a:lnTo>
                      <a:pt x="4077" y="3910"/>
                    </a:lnTo>
                    <a:lnTo>
                      <a:pt x="3994" y="3968"/>
                    </a:lnTo>
                    <a:lnTo>
                      <a:pt x="3919" y="4027"/>
                    </a:lnTo>
                    <a:lnTo>
                      <a:pt x="3835" y="4093"/>
                    </a:lnTo>
                    <a:lnTo>
                      <a:pt x="3760" y="4152"/>
                    </a:lnTo>
                    <a:lnTo>
                      <a:pt x="3676" y="4210"/>
                    </a:lnTo>
                    <a:lnTo>
                      <a:pt x="3593" y="4277"/>
                    </a:lnTo>
                    <a:lnTo>
                      <a:pt x="3509" y="4336"/>
                    </a:lnTo>
                    <a:lnTo>
                      <a:pt x="3434" y="4394"/>
                    </a:lnTo>
                    <a:lnTo>
                      <a:pt x="3351" y="4453"/>
                    </a:lnTo>
                    <a:lnTo>
                      <a:pt x="3267" y="4511"/>
                    </a:lnTo>
                    <a:lnTo>
                      <a:pt x="3184" y="4570"/>
                    </a:lnTo>
                    <a:lnTo>
                      <a:pt x="3100" y="4628"/>
                    </a:lnTo>
                    <a:lnTo>
                      <a:pt x="3016" y="4687"/>
                    </a:lnTo>
                    <a:lnTo>
                      <a:pt x="2933" y="4745"/>
                    </a:lnTo>
                    <a:lnTo>
                      <a:pt x="2849" y="4795"/>
                    </a:lnTo>
                    <a:lnTo>
                      <a:pt x="2766" y="4845"/>
                    </a:lnTo>
                    <a:lnTo>
                      <a:pt x="2757" y="4854"/>
                    </a:lnTo>
                    <a:lnTo>
                      <a:pt x="2674" y="4912"/>
                    </a:lnTo>
                    <a:lnTo>
                      <a:pt x="2590" y="4962"/>
                    </a:lnTo>
                    <a:lnTo>
                      <a:pt x="2499" y="5012"/>
                    </a:lnTo>
                    <a:lnTo>
                      <a:pt x="2415" y="5071"/>
                    </a:lnTo>
                    <a:lnTo>
                      <a:pt x="2323" y="5121"/>
                    </a:lnTo>
                    <a:lnTo>
                      <a:pt x="2240" y="5171"/>
                    </a:lnTo>
                    <a:lnTo>
                      <a:pt x="2189" y="5196"/>
                    </a:lnTo>
                    <a:lnTo>
                      <a:pt x="2148" y="5221"/>
                    </a:lnTo>
                    <a:lnTo>
                      <a:pt x="2098" y="5246"/>
                    </a:lnTo>
                    <a:lnTo>
                      <a:pt x="2056" y="5263"/>
                    </a:lnTo>
                    <a:lnTo>
                      <a:pt x="2006" y="5288"/>
                    </a:lnTo>
                    <a:lnTo>
                      <a:pt x="1964" y="5313"/>
                    </a:lnTo>
                    <a:lnTo>
                      <a:pt x="1914" y="5338"/>
                    </a:lnTo>
                    <a:lnTo>
                      <a:pt x="1872" y="5363"/>
                    </a:lnTo>
                    <a:lnTo>
                      <a:pt x="1822" y="5380"/>
                    </a:lnTo>
                    <a:lnTo>
                      <a:pt x="1780" y="5405"/>
                    </a:lnTo>
                    <a:lnTo>
                      <a:pt x="1738" y="5430"/>
                    </a:lnTo>
                    <a:lnTo>
                      <a:pt x="1697" y="5447"/>
                    </a:lnTo>
                    <a:lnTo>
                      <a:pt x="1655" y="5464"/>
                    </a:lnTo>
                    <a:lnTo>
                      <a:pt x="1605" y="5480"/>
                    </a:lnTo>
                    <a:lnTo>
                      <a:pt x="1555" y="5505"/>
                    </a:lnTo>
                    <a:lnTo>
                      <a:pt x="1513" y="5522"/>
                    </a:lnTo>
                    <a:lnTo>
                      <a:pt x="1463" y="5539"/>
                    </a:lnTo>
                    <a:lnTo>
                      <a:pt x="1412" y="5555"/>
                    </a:lnTo>
                    <a:lnTo>
                      <a:pt x="1362" y="5572"/>
                    </a:lnTo>
                    <a:lnTo>
                      <a:pt x="1337" y="5572"/>
                    </a:lnTo>
                    <a:lnTo>
                      <a:pt x="1304" y="5581"/>
                    </a:lnTo>
                    <a:lnTo>
                      <a:pt x="1279" y="5589"/>
                    </a:lnTo>
                    <a:lnTo>
                      <a:pt x="1254" y="5597"/>
                    </a:lnTo>
                    <a:lnTo>
                      <a:pt x="1229" y="5606"/>
                    </a:lnTo>
                    <a:lnTo>
                      <a:pt x="1204" y="5606"/>
                    </a:lnTo>
                    <a:lnTo>
                      <a:pt x="1170" y="5614"/>
                    </a:lnTo>
                    <a:lnTo>
                      <a:pt x="1145" y="5614"/>
                    </a:lnTo>
                    <a:lnTo>
                      <a:pt x="1120" y="5614"/>
                    </a:lnTo>
                    <a:lnTo>
                      <a:pt x="1095" y="5614"/>
                    </a:lnTo>
                    <a:lnTo>
                      <a:pt x="1062" y="5614"/>
                    </a:lnTo>
                    <a:lnTo>
                      <a:pt x="1037" y="5614"/>
                    </a:lnTo>
                    <a:lnTo>
                      <a:pt x="1011" y="5614"/>
                    </a:lnTo>
                    <a:lnTo>
                      <a:pt x="978" y="5614"/>
                    </a:lnTo>
                    <a:lnTo>
                      <a:pt x="953" y="5614"/>
                    </a:lnTo>
                    <a:lnTo>
                      <a:pt x="786" y="5614"/>
                    </a:lnTo>
                    <a:lnTo>
                      <a:pt x="753" y="5614"/>
                    </a:lnTo>
                    <a:lnTo>
                      <a:pt x="727" y="5614"/>
                    </a:lnTo>
                    <a:lnTo>
                      <a:pt x="694" y="5614"/>
                    </a:lnTo>
                    <a:lnTo>
                      <a:pt x="669" y="5614"/>
                    </a:lnTo>
                    <a:lnTo>
                      <a:pt x="644" y="5606"/>
                    </a:lnTo>
                    <a:lnTo>
                      <a:pt x="611" y="5606"/>
                    </a:lnTo>
                    <a:lnTo>
                      <a:pt x="585" y="5597"/>
                    </a:lnTo>
                    <a:lnTo>
                      <a:pt x="552" y="5589"/>
                    </a:lnTo>
                    <a:lnTo>
                      <a:pt x="527" y="5581"/>
                    </a:lnTo>
                    <a:lnTo>
                      <a:pt x="502" y="5572"/>
                    </a:lnTo>
                    <a:lnTo>
                      <a:pt x="468" y="5555"/>
                    </a:lnTo>
                    <a:lnTo>
                      <a:pt x="443" y="5547"/>
                    </a:lnTo>
                    <a:lnTo>
                      <a:pt x="418" y="5530"/>
                    </a:lnTo>
                    <a:lnTo>
                      <a:pt x="418" y="5530"/>
                    </a:lnTo>
                    <a:lnTo>
                      <a:pt x="393" y="5522"/>
                    </a:lnTo>
                    <a:lnTo>
                      <a:pt x="360" y="5505"/>
                    </a:lnTo>
                    <a:lnTo>
                      <a:pt x="335" y="5489"/>
                    </a:lnTo>
                    <a:lnTo>
                      <a:pt x="310" y="5472"/>
                    </a:lnTo>
                    <a:lnTo>
                      <a:pt x="285" y="5455"/>
                    </a:lnTo>
                    <a:lnTo>
                      <a:pt x="260" y="5438"/>
                    </a:lnTo>
                    <a:lnTo>
                      <a:pt x="235" y="5413"/>
                    </a:lnTo>
                    <a:lnTo>
                      <a:pt x="210" y="5397"/>
                    </a:lnTo>
                    <a:lnTo>
                      <a:pt x="193" y="5372"/>
                    </a:lnTo>
                    <a:lnTo>
                      <a:pt x="168" y="5355"/>
                    </a:lnTo>
                    <a:lnTo>
                      <a:pt x="143" y="5330"/>
                    </a:lnTo>
                    <a:lnTo>
                      <a:pt x="126" y="5296"/>
                    </a:lnTo>
                    <a:lnTo>
                      <a:pt x="109" y="5280"/>
                    </a:lnTo>
                    <a:lnTo>
                      <a:pt x="93" y="5255"/>
                    </a:lnTo>
                    <a:lnTo>
                      <a:pt x="76" y="5230"/>
                    </a:lnTo>
                    <a:lnTo>
                      <a:pt x="59" y="5205"/>
                    </a:lnTo>
                    <a:lnTo>
                      <a:pt x="42" y="5171"/>
                    </a:lnTo>
                    <a:lnTo>
                      <a:pt x="34" y="5146"/>
                    </a:lnTo>
                    <a:lnTo>
                      <a:pt x="26" y="5121"/>
                    </a:lnTo>
                    <a:lnTo>
                      <a:pt x="17" y="5096"/>
                    </a:lnTo>
                    <a:lnTo>
                      <a:pt x="9" y="5071"/>
                    </a:lnTo>
                    <a:lnTo>
                      <a:pt x="1" y="5037"/>
                    </a:lnTo>
                    <a:lnTo>
                      <a:pt x="1" y="5012"/>
                    </a:lnTo>
                    <a:lnTo>
                      <a:pt x="1" y="4987"/>
                    </a:lnTo>
                    <a:lnTo>
                      <a:pt x="1" y="4962"/>
                    </a:lnTo>
                    <a:lnTo>
                      <a:pt x="1" y="4929"/>
                    </a:lnTo>
                    <a:lnTo>
                      <a:pt x="1" y="4829"/>
                    </a:lnTo>
                    <a:lnTo>
                      <a:pt x="1" y="4804"/>
                    </a:lnTo>
                    <a:lnTo>
                      <a:pt x="1" y="4779"/>
                    </a:lnTo>
                    <a:lnTo>
                      <a:pt x="1" y="4779"/>
                    </a:lnTo>
                    <a:lnTo>
                      <a:pt x="1" y="4753"/>
                    </a:lnTo>
                    <a:lnTo>
                      <a:pt x="1" y="4728"/>
                    </a:lnTo>
                    <a:lnTo>
                      <a:pt x="9" y="4695"/>
                    </a:lnTo>
                    <a:lnTo>
                      <a:pt x="9" y="4670"/>
                    </a:lnTo>
                    <a:lnTo>
                      <a:pt x="17" y="4645"/>
                    </a:lnTo>
                    <a:lnTo>
                      <a:pt x="26" y="4620"/>
                    </a:lnTo>
                    <a:lnTo>
                      <a:pt x="34" y="4595"/>
                    </a:lnTo>
                    <a:lnTo>
                      <a:pt x="42" y="4570"/>
                    </a:lnTo>
                    <a:lnTo>
                      <a:pt x="51" y="4545"/>
                    </a:lnTo>
                    <a:lnTo>
                      <a:pt x="59" y="4520"/>
                    </a:lnTo>
                    <a:lnTo>
                      <a:pt x="67" y="4494"/>
                    </a:lnTo>
                    <a:lnTo>
                      <a:pt x="76" y="4469"/>
                    </a:lnTo>
                    <a:lnTo>
                      <a:pt x="84" y="4453"/>
                    </a:lnTo>
                    <a:lnTo>
                      <a:pt x="93" y="4428"/>
                    </a:lnTo>
                    <a:lnTo>
                      <a:pt x="118" y="4378"/>
                    </a:lnTo>
                    <a:lnTo>
                      <a:pt x="134" y="4336"/>
                    </a:lnTo>
                    <a:lnTo>
                      <a:pt x="159" y="4286"/>
                    </a:lnTo>
                    <a:lnTo>
                      <a:pt x="176" y="4244"/>
                    </a:lnTo>
                    <a:lnTo>
                      <a:pt x="201" y="4202"/>
                    </a:lnTo>
                    <a:lnTo>
                      <a:pt x="226" y="4160"/>
                    </a:lnTo>
                    <a:lnTo>
                      <a:pt x="251" y="4119"/>
                    </a:lnTo>
                    <a:lnTo>
                      <a:pt x="276" y="4077"/>
                    </a:lnTo>
                    <a:lnTo>
                      <a:pt x="293" y="4035"/>
                    </a:lnTo>
                    <a:lnTo>
                      <a:pt x="318" y="4002"/>
                    </a:lnTo>
                    <a:lnTo>
                      <a:pt x="343" y="3968"/>
                    </a:lnTo>
                    <a:lnTo>
                      <a:pt x="377" y="3901"/>
                    </a:lnTo>
                    <a:lnTo>
                      <a:pt x="418" y="3843"/>
                    </a:lnTo>
                    <a:lnTo>
                      <a:pt x="494" y="3734"/>
                    </a:lnTo>
                    <a:lnTo>
                      <a:pt x="560" y="3617"/>
                    </a:lnTo>
                    <a:lnTo>
                      <a:pt x="636" y="3509"/>
                    </a:lnTo>
                    <a:lnTo>
                      <a:pt x="711" y="3392"/>
                    </a:lnTo>
                    <a:lnTo>
                      <a:pt x="786" y="3275"/>
                    </a:lnTo>
                    <a:lnTo>
                      <a:pt x="869" y="3166"/>
                    </a:lnTo>
                    <a:lnTo>
                      <a:pt x="945" y="3049"/>
                    </a:lnTo>
                    <a:lnTo>
                      <a:pt x="1020" y="2932"/>
                    </a:lnTo>
                    <a:lnTo>
                      <a:pt x="1103" y="2824"/>
                    </a:lnTo>
                    <a:lnTo>
                      <a:pt x="1179" y="2707"/>
                    </a:lnTo>
                    <a:lnTo>
                      <a:pt x="1262" y="2598"/>
                    </a:lnTo>
                    <a:lnTo>
                      <a:pt x="1304" y="2540"/>
                    </a:lnTo>
                    <a:lnTo>
                      <a:pt x="1346" y="2481"/>
                    </a:lnTo>
                    <a:lnTo>
                      <a:pt x="1387" y="2431"/>
                    </a:lnTo>
                    <a:lnTo>
                      <a:pt x="1429" y="2373"/>
                    </a:lnTo>
                    <a:lnTo>
                      <a:pt x="1471" y="2314"/>
                    </a:lnTo>
                    <a:lnTo>
                      <a:pt x="1513" y="2264"/>
                    </a:lnTo>
                    <a:lnTo>
                      <a:pt x="1563" y="2205"/>
                    </a:lnTo>
                    <a:lnTo>
                      <a:pt x="1605" y="2155"/>
                    </a:lnTo>
                    <a:lnTo>
                      <a:pt x="1646" y="2097"/>
                    </a:lnTo>
                    <a:lnTo>
                      <a:pt x="1688" y="2047"/>
                    </a:lnTo>
                    <a:lnTo>
                      <a:pt x="1730" y="1988"/>
                    </a:lnTo>
                    <a:lnTo>
                      <a:pt x="1780" y="1938"/>
                    </a:lnTo>
                    <a:lnTo>
                      <a:pt x="1822" y="1880"/>
                    </a:lnTo>
                    <a:lnTo>
                      <a:pt x="1830" y="1871"/>
                    </a:lnTo>
                    <a:lnTo>
                      <a:pt x="1864" y="1830"/>
                    </a:lnTo>
                    <a:lnTo>
                      <a:pt x="1914" y="1771"/>
                    </a:lnTo>
                    <a:lnTo>
                      <a:pt x="1956" y="1721"/>
                    </a:lnTo>
                    <a:lnTo>
                      <a:pt x="2006" y="1671"/>
                    </a:lnTo>
                    <a:lnTo>
                      <a:pt x="2056" y="1621"/>
                    </a:lnTo>
                    <a:lnTo>
                      <a:pt x="2098" y="1562"/>
                    </a:lnTo>
                    <a:lnTo>
                      <a:pt x="2148" y="1512"/>
                    </a:lnTo>
                    <a:lnTo>
                      <a:pt x="2198" y="1462"/>
                    </a:lnTo>
                    <a:lnTo>
                      <a:pt x="2240" y="1412"/>
                    </a:lnTo>
                    <a:lnTo>
                      <a:pt x="2290" y="1362"/>
                    </a:lnTo>
                    <a:lnTo>
                      <a:pt x="2340" y="1312"/>
                    </a:lnTo>
                    <a:lnTo>
                      <a:pt x="2390" y="1261"/>
                    </a:lnTo>
                    <a:lnTo>
                      <a:pt x="2440" y="1211"/>
                    </a:lnTo>
                    <a:lnTo>
                      <a:pt x="2490" y="1161"/>
                    </a:lnTo>
                    <a:lnTo>
                      <a:pt x="2540" y="1119"/>
                    </a:lnTo>
                    <a:lnTo>
                      <a:pt x="2590" y="1069"/>
                    </a:lnTo>
                    <a:lnTo>
                      <a:pt x="2641" y="1019"/>
                    </a:lnTo>
                    <a:lnTo>
                      <a:pt x="2691" y="977"/>
                    </a:lnTo>
                    <a:lnTo>
                      <a:pt x="2749" y="927"/>
                    </a:lnTo>
                    <a:lnTo>
                      <a:pt x="2799" y="877"/>
                    </a:lnTo>
                    <a:lnTo>
                      <a:pt x="2849" y="835"/>
                    </a:lnTo>
                    <a:lnTo>
                      <a:pt x="2908" y="794"/>
                    </a:lnTo>
                    <a:lnTo>
                      <a:pt x="2958" y="744"/>
                    </a:lnTo>
                    <a:lnTo>
                      <a:pt x="3016" y="702"/>
                    </a:lnTo>
                    <a:lnTo>
                      <a:pt x="3067" y="660"/>
                    </a:lnTo>
                    <a:lnTo>
                      <a:pt x="3125" y="618"/>
                    </a:lnTo>
                    <a:lnTo>
                      <a:pt x="3175" y="576"/>
                    </a:lnTo>
                    <a:lnTo>
                      <a:pt x="3234" y="535"/>
                    </a:lnTo>
                    <a:lnTo>
                      <a:pt x="3292" y="493"/>
                    </a:lnTo>
                    <a:lnTo>
                      <a:pt x="3326" y="468"/>
                    </a:lnTo>
                    <a:lnTo>
                      <a:pt x="3359" y="443"/>
                    </a:lnTo>
                    <a:lnTo>
                      <a:pt x="3401" y="418"/>
                    </a:lnTo>
                    <a:lnTo>
                      <a:pt x="3443" y="393"/>
                    </a:lnTo>
                    <a:lnTo>
                      <a:pt x="3484" y="359"/>
                    </a:lnTo>
                    <a:lnTo>
                      <a:pt x="3526" y="334"/>
                    </a:lnTo>
                    <a:lnTo>
                      <a:pt x="3576" y="309"/>
                    </a:lnTo>
                    <a:lnTo>
                      <a:pt x="3618" y="276"/>
                    </a:lnTo>
                    <a:lnTo>
                      <a:pt x="3668" y="251"/>
                    </a:lnTo>
                    <a:lnTo>
                      <a:pt x="3718" y="217"/>
                    </a:lnTo>
                    <a:lnTo>
                      <a:pt x="3768" y="192"/>
                    </a:lnTo>
                    <a:lnTo>
                      <a:pt x="3793" y="175"/>
                    </a:lnTo>
                    <a:lnTo>
                      <a:pt x="3827" y="167"/>
                    </a:lnTo>
                    <a:lnTo>
                      <a:pt x="3852" y="150"/>
                    </a:lnTo>
                    <a:lnTo>
                      <a:pt x="3877" y="142"/>
                    </a:lnTo>
                    <a:lnTo>
                      <a:pt x="3902" y="125"/>
                    </a:lnTo>
                    <a:lnTo>
                      <a:pt x="3927" y="117"/>
                    </a:lnTo>
                    <a:lnTo>
                      <a:pt x="3960" y="100"/>
                    </a:lnTo>
                    <a:lnTo>
                      <a:pt x="3986" y="92"/>
                    </a:lnTo>
                    <a:lnTo>
                      <a:pt x="4011" y="84"/>
                    </a:lnTo>
                    <a:lnTo>
                      <a:pt x="4036" y="67"/>
                    </a:lnTo>
                    <a:lnTo>
                      <a:pt x="4069" y="58"/>
                    </a:lnTo>
                    <a:lnTo>
                      <a:pt x="4094" y="50"/>
                    </a:lnTo>
                    <a:lnTo>
                      <a:pt x="4128" y="42"/>
                    </a:lnTo>
                    <a:lnTo>
                      <a:pt x="4153" y="25"/>
                    </a:lnTo>
                    <a:lnTo>
                      <a:pt x="4178" y="17"/>
                    </a:lnTo>
                    <a:lnTo>
                      <a:pt x="4211" y="8"/>
                    </a:lnTo>
                    <a:lnTo>
                      <a:pt x="4236" y="0"/>
                    </a:lnTo>
                    <a:lnTo>
                      <a:pt x="4270" y="0"/>
                    </a:lnTo>
                    <a:lnTo>
                      <a:pt x="4278" y="0"/>
                    </a:lnTo>
                    <a:lnTo>
                      <a:pt x="4295" y="0"/>
                    </a:lnTo>
                    <a:lnTo>
                      <a:pt x="4328" y="0"/>
                    </a:lnTo>
                    <a:lnTo>
                      <a:pt x="4353" y="0"/>
                    </a:lnTo>
                    <a:lnTo>
                      <a:pt x="4387" y="0"/>
                    </a:lnTo>
                    <a:lnTo>
                      <a:pt x="4412" y="0"/>
                    </a:lnTo>
                    <a:lnTo>
                      <a:pt x="4529" y="0"/>
                    </a:lnTo>
                    <a:lnTo>
                      <a:pt x="4562" y="0"/>
                    </a:lnTo>
                    <a:lnTo>
                      <a:pt x="4587" y="0"/>
                    </a:lnTo>
                    <a:lnTo>
                      <a:pt x="4620" y="0"/>
                    </a:lnTo>
                    <a:lnTo>
                      <a:pt x="4646" y="0"/>
                    </a:lnTo>
                    <a:lnTo>
                      <a:pt x="4679" y="8"/>
                    </a:lnTo>
                    <a:lnTo>
                      <a:pt x="4704" y="17"/>
                    </a:lnTo>
                    <a:lnTo>
                      <a:pt x="4737" y="25"/>
                    </a:lnTo>
                    <a:lnTo>
                      <a:pt x="4762" y="33"/>
                    </a:lnTo>
                    <a:lnTo>
                      <a:pt x="4796" y="50"/>
                    </a:lnTo>
                    <a:lnTo>
                      <a:pt x="4821" y="58"/>
                    </a:lnTo>
                    <a:lnTo>
                      <a:pt x="4846" y="75"/>
                    </a:lnTo>
                    <a:lnTo>
                      <a:pt x="4871" y="92"/>
                    </a:lnTo>
                    <a:lnTo>
                      <a:pt x="4879" y="109"/>
                    </a:lnTo>
                    <a:lnTo>
                      <a:pt x="4888" y="125"/>
                    </a:lnTo>
                    <a:lnTo>
                      <a:pt x="4896" y="142"/>
                    </a:lnTo>
                    <a:lnTo>
                      <a:pt x="4904" y="159"/>
                    </a:lnTo>
                    <a:lnTo>
                      <a:pt x="4904" y="175"/>
                    </a:lnTo>
                    <a:lnTo>
                      <a:pt x="4913" y="192"/>
                    </a:lnTo>
                    <a:lnTo>
                      <a:pt x="4930" y="284"/>
                    </a:lnTo>
                    <a:lnTo>
                      <a:pt x="4838" y="292"/>
                    </a:lnTo>
                    <a:lnTo>
                      <a:pt x="4796" y="292"/>
                    </a:lnTo>
                    <a:lnTo>
                      <a:pt x="4779" y="292"/>
                    </a:lnTo>
                    <a:lnTo>
                      <a:pt x="4779" y="292"/>
                    </a:lnTo>
                    <a:lnTo>
                      <a:pt x="4762" y="292"/>
                    </a:lnTo>
                    <a:lnTo>
                      <a:pt x="4762" y="292"/>
                    </a:lnTo>
                    <a:lnTo>
                      <a:pt x="4746" y="292"/>
                    </a:lnTo>
                    <a:lnTo>
                      <a:pt x="4746" y="292"/>
                    </a:lnTo>
                    <a:lnTo>
                      <a:pt x="4746" y="292"/>
                    </a:lnTo>
                    <a:lnTo>
                      <a:pt x="4721" y="284"/>
                    </a:lnTo>
                    <a:lnTo>
                      <a:pt x="4729" y="284"/>
                    </a:lnTo>
                    <a:lnTo>
                      <a:pt x="4704" y="276"/>
                    </a:lnTo>
                    <a:lnTo>
                      <a:pt x="4712" y="276"/>
                    </a:lnTo>
                    <a:lnTo>
                      <a:pt x="4687" y="267"/>
                    </a:lnTo>
                    <a:lnTo>
                      <a:pt x="4696" y="267"/>
                    </a:lnTo>
                    <a:lnTo>
                      <a:pt x="4671" y="259"/>
                    </a:lnTo>
                    <a:lnTo>
                      <a:pt x="4671" y="259"/>
                    </a:lnTo>
                    <a:lnTo>
                      <a:pt x="4654" y="251"/>
                    </a:lnTo>
                    <a:lnTo>
                      <a:pt x="4654" y="251"/>
                    </a:lnTo>
                    <a:lnTo>
                      <a:pt x="4629" y="251"/>
                    </a:lnTo>
                    <a:lnTo>
                      <a:pt x="4637" y="251"/>
                    </a:lnTo>
                    <a:lnTo>
                      <a:pt x="4612" y="251"/>
                    </a:lnTo>
                    <a:lnTo>
                      <a:pt x="4620" y="251"/>
                    </a:lnTo>
                    <a:lnTo>
                      <a:pt x="4595" y="251"/>
                    </a:lnTo>
                    <a:lnTo>
                      <a:pt x="4595" y="251"/>
                    </a:lnTo>
                    <a:lnTo>
                      <a:pt x="4579" y="251"/>
                    </a:lnTo>
                    <a:lnTo>
                      <a:pt x="4478" y="251"/>
                    </a:lnTo>
                    <a:lnTo>
                      <a:pt x="4453" y="251"/>
                    </a:lnTo>
                    <a:lnTo>
                      <a:pt x="4453" y="251"/>
                    </a:lnTo>
                    <a:lnTo>
                      <a:pt x="4428" y="251"/>
                    </a:lnTo>
                    <a:lnTo>
                      <a:pt x="4412" y="251"/>
                    </a:lnTo>
                    <a:lnTo>
                      <a:pt x="4412" y="251"/>
                    </a:lnTo>
                    <a:lnTo>
                      <a:pt x="4387" y="251"/>
                    </a:lnTo>
                    <a:lnTo>
                      <a:pt x="4361" y="251"/>
                    </a:lnTo>
                    <a:lnTo>
                      <a:pt x="4361" y="251"/>
                    </a:lnTo>
                    <a:lnTo>
                      <a:pt x="4336" y="251"/>
                    </a:lnTo>
                    <a:lnTo>
                      <a:pt x="4320" y="251"/>
                    </a:lnTo>
                    <a:lnTo>
                      <a:pt x="4320" y="251"/>
                    </a:lnTo>
                    <a:lnTo>
                      <a:pt x="4295" y="259"/>
                    </a:lnTo>
                    <a:lnTo>
                      <a:pt x="4270" y="267"/>
                    </a:lnTo>
                    <a:lnTo>
                      <a:pt x="4270" y="267"/>
                    </a:lnTo>
                    <a:lnTo>
                      <a:pt x="4270" y="309"/>
                    </a:lnTo>
                    <a:lnTo>
                      <a:pt x="4253" y="309"/>
                    </a:lnTo>
                    <a:lnTo>
                      <a:pt x="4228" y="317"/>
                    </a:lnTo>
                    <a:lnTo>
                      <a:pt x="4203" y="326"/>
                    </a:lnTo>
                    <a:lnTo>
                      <a:pt x="4178" y="334"/>
                    </a:lnTo>
                    <a:lnTo>
                      <a:pt x="4153" y="351"/>
                    </a:lnTo>
                    <a:lnTo>
                      <a:pt x="4128" y="359"/>
                    </a:lnTo>
                    <a:lnTo>
                      <a:pt x="4111" y="368"/>
                    </a:lnTo>
                    <a:lnTo>
                      <a:pt x="4086" y="376"/>
                    </a:lnTo>
                    <a:lnTo>
                      <a:pt x="4061" y="393"/>
                    </a:lnTo>
                    <a:lnTo>
                      <a:pt x="4036" y="401"/>
                    </a:lnTo>
                    <a:lnTo>
                      <a:pt x="4011" y="409"/>
                    </a:lnTo>
                    <a:lnTo>
                      <a:pt x="3994" y="426"/>
                    </a:lnTo>
                    <a:lnTo>
                      <a:pt x="3969" y="434"/>
                    </a:lnTo>
                    <a:lnTo>
                      <a:pt x="3944" y="451"/>
                    </a:lnTo>
                    <a:lnTo>
                      <a:pt x="3919" y="459"/>
                    </a:lnTo>
                    <a:lnTo>
                      <a:pt x="3877" y="485"/>
                    </a:lnTo>
                    <a:lnTo>
                      <a:pt x="3827" y="518"/>
                    </a:lnTo>
                    <a:lnTo>
                      <a:pt x="3785" y="543"/>
                    </a:lnTo>
                    <a:lnTo>
                      <a:pt x="3743" y="568"/>
                    </a:lnTo>
                    <a:lnTo>
                      <a:pt x="3701" y="593"/>
                    </a:lnTo>
                    <a:lnTo>
                      <a:pt x="3660" y="627"/>
                    </a:lnTo>
                    <a:lnTo>
                      <a:pt x="3626" y="652"/>
                    </a:lnTo>
                    <a:lnTo>
                      <a:pt x="3585" y="677"/>
                    </a:lnTo>
                    <a:lnTo>
                      <a:pt x="3551" y="702"/>
                    </a:lnTo>
                    <a:lnTo>
                      <a:pt x="3518" y="727"/>
                    </a:lnTo>
                    <a:lnTo>
                      <a:pt x="3484" y="752"/>
                    </a:lnTo>
                    <a:lnTo>
                      <a:pt x="3426" y="794"/>
                    </a:lnTo>
                    <a:lnTo>
                      <a:pt x="3376" y="835"/>
                    </a:lnTo>
                    <a:lnTo>
                      <a:pt x="3326" y="869"/>
                    </a:lnTo>
                    <a:lnTo>
                      <a:pt x="3275" y="911"/>
                    </a:lnTo>
                    <a:lnTo>
                      <a:pt x="3225" y="952"/>
                    </a:lnTo>
                    <a:lnTo>
                      <a:pt x="3175" y="1002"/>
                    </a:lnTo>
                    <a:lnTo>
                      <a:pt x="3125" y="1044"/>
                    </a:lnTo>
                    <a:lnTo>
                      <a:pt x="3075" y="1086"/>
                    </a:lnTo>
                    <a:lnTo>
                      <a:pt x="3025" y="1128"/>
                    </a:lnTo>
                    <a:lnTo>
                      <a:pt x="2975" y="1178"/>
                    </a:lnTo>
                    <a:lnTo>
                      <a:pt x="2925" y="1220"/>
                    </a:lnTo>
                    <a:lnTo>
                      <a:pt x="2874" y="1261"/>
                    </a:lnTo>
                    <a:lnTo>
                      <a:pt x="2824" y="1312"/>
                    </a:lnTo>
                    <a:lnTo>
                      <a:pt x="2783" y="1362"/>
                    </a:lnTo>
                    <a:lnTo>
                      <a:pt x="2732" y="1403"/>
                    </a:lnTo>
                    <a:lnTo>
                      <a:pt x="2682" y="1454"/>
                    </a:lnTo>
                    <a:lnTo>
                      <a:pt x="2641" y="1504"/>
                    </a:lnTo>
                    <a:lnTo>
                      <a:pt x="2590" y="1545"/>
                    </a:lnTo>
                    <a:lnTo>
                      <a:pt x="2549" y="1596"/>
                    </a:lnTo>
                    <a:lnTo>
                      <a:pt x="2499" y="1646"/>
                    </a:lnTo>
                    <a:lnTo>
                      <a:pt x="2457" y="1696"/>
                    </a:lnTo>
                    <a:lnTo>
                      <a:pt x="2407" y="1746"/>
                    </a:lnTo>
                    <a:lnTo>
                      <a:pt x="2365" y="1796"/>
                    </a:lnTo>
                    <a:lnTo>
                      <a:pt x="2323" y="1846"/>
                    </a:lnTo>
                    <a:lnTo>
                      <a:pt x="2273" y="1896"/>
                    </a:lnTo>
                    <a:lnTo>
                      <a:pt x="2231" y="1955"/>
                    </a:lnTo>
                    <a:lnTo>
                      <a:pt x="2189" y="2005"/>
                    </a:lnTo>
                    <a:lnTo>
                      <a:pt x="2148" y="2055"/>
                    </a:lnTo>
                    <a:lnTo>
                      <a:pt x="2114" y="2097"/>
                    </a:lnTo>
                    <a:lnTo>
                      <a:pt x="2106" y="2105"/>
                    </a:lnTo>
                    <a:lnTo>
                      <a:pt x="2064" y="2164"/>
                    </a:lnTo>
                    <a:lnTo>
                      <a:pt x="2014" y="2214"/>
                    </a:lnTo>
                    <a:lnTo>
                      <a:pt x="1972" y="2264"/>
                    </a:lnTo>
                    <a:lnTo>
                      <a:pt x="1930" y="2322"/>
                    </a:lnTo>
                    <a:lnTo>
                      <a:pt x="1889" y="2373"/>
                    </a:lnTo>
                    <a:lnTo>
                      <a:pt x="1855" y="2431"/>
                    </a:lnTo>
                    <a:lnTo>
                      <a:pt x="1813" y="2481"/>
                    </a:lnTo>
                    <a:lnTo>
                      <a:pt x="1772" y="2540"/>
                    </a:lnTo>
                    <a:lnTo>
                      <a:pt x="1730" y="2590"/>
                    </a:lnTo>
                    <a:lnTo>
                      <a:pt x="1688" y="2648"/>
                    </a:lnTo>
                    <a:lnTo>
                      <a:pt x="1646" y="2707"/>
                    </a:lnTo>
                    <a:lnTo>
                      <a:pt x="1613" y="2757"/>
                    </a:lnTo>
                    <a:lnTo>
                      <a:pt x="1571" y="2815"/>
                    </a:lnTo>
                    <a:lnTo>
                      <a:pt x="1496" y="2924"/>
                    </a:lnTo>
                    <a:lnTo>
                      <a:pt x="1412" y="3041"/>
                    </a:lnTo>
                    <a:lnTo>
                      <a:pt x="1337" y="3149"/>
                    </a:lnTo>
                    <a:lnTo>
                      <a:pt x="1262" y="3266"/>
                    </a:lnTo>
                    <a:lnTo>
                      <a:pt x="1187" y="3375"/>
                    </a:lnTo>
                    <a:lnTo>
                      <a:pt x="1112" y="3492"/>
                    </a:lnTo>
                    <a:lnTo>
                      <a:pt x="1045" y="3601"/>
                    </a:lnTo>
                    <a:lnTo>
                      <a:pt x="970" y="3718"/>
                    </a:lnTo>
                    <a:lnTo>
                      <a:pt x="895" y="3835"/>
                    </a:lnTo>
                    <a:lnTo>
                      <a:pt x="828" y="3943"/>
                    </a:lnTo>
                    <a:lnTo>
                      <a:pt x="753" y="4060"/>
                    </a:lnTo>
                    <a:lnTo>
                      <a:pt x="719" y="4119"/>
                    </a:lnTo>
                    <a:lnTo>
                      <a:pt x="686" y="4177"/>
                    </a:lnTo>
                    <a:lnTo>
                      <a:pt x="661" y="4210"/>
                    </a:lnTo>
                    <a:lnTo>
                      <a:pt x="644" y="4244"/>
                    </a:lnTo>
                    <a:lnTo>
                      <a:pt x="627" y="4277"/>
                    </a:lnTo>
                    <a:lnTo>
                      <a:pt x="602" y="4319"/>
                    </a:lnTo>
                    <a:lnTo>
                      <a:pt x="585" y="4352"/>
                    </a:lnTo>
                    <a:lnTo>
                      <a:pt x="560" y="4386"/>
                    </a:lnTo>
                    <a:lnTo>
                      <a:pt x="544" y="4428"/>
                    </a:lnTo>
                    <a:lnTo>
                      <a:pt x="527" y="4469"/>
                    </a:lnTo>
                    <a:lnTo>
                      <a:pt x="510" y="4503"/>
                    </a:lnTo>
                    <a:lnTo>
                      <a:pt x="494" y="4545"/>
                    </a:lnTo>
                    <a:lnTo>
                      <a:pt x="477" y="4578"/>
                    </a:lnTo>
                    <a:lnTo>
                      <a:pt x="468" y="4603"/>
                    </a:lnTo>
                    <a:lnTo>
                      <a:pt x="460" y="4620"/>
                    </a:lnTo>
                    <a:lnTo>
                      <a:pt x="452" y="4636"/>
                    </a:lnTo>
                    <a:lnTo>
                      <a:pt x="443" y="4653"/>
                    </a:lnTo>
                    <a:lnTo>
                      <a:pt x="443" y="4678"/>
                    </a:lnTo>
                    <a:lnTo>
                      <a:pt x="435" y="4695"/>
                    </a:lnTo>
                    <a:lnTo>
                      <a:pt x="435" y="4712"/>
                    </a:lnTo>
                    <a:lnTo>
                      <a:pt x="427" y="4728"/>
                    </a:lnTo>
                    <a:lnTo>
                      <a:pt x="427" y="4745"/>
                    </a:lnTo>
                    <a:lnTo>
                      <a:pt x="427" y="4770"/>
                    </a:lnTo>
                    <a:lnTo>
                      <a:pt x="427" y="4779"/>
                    </a:lnTo>
                    <a:lnTo>
                      <a:pt x="427" y="4804"/>
                    </a:lnTo>
                    <a:lnTo>
                      <a:pt x="427" y="4812"/>
                    </a:lnTo>
                    <a:lnTo>
                      <a:pt x="427" y="4837"/>
                    </a:lnTo>
                    <a:lnTo>
                      <a:pt x="427" y="4837"/>
                    </a:lnTo>
                    <a:lnTo>
                      <a:pt x="427" y="4845"/>
                    </a:lnTo>
                    <a:lnTo>
                      <a:pt x="427" y="4845"/>
                    </a:lnTo>
                    <a:lnTo>
                      <a:pt x="427" y="4862"/>
                    </a:lnTo>
                    <a:lnTo>
                      <a:pt x="427" y="4962"/>
                    </a:lnTo>
                    <a:lnTo>
                      <a:pt x="427" y="4971"/>
                    </a:lnTo>
                    <a:lnTo>
                      <a:pt x="427" y="4979"/>
                    </a:lnTo>
                    <a:lnTo>
                      <a:pt x="427" y="4996"/>
                    </a:lnTo>
                    <a:lnTo>
                      <a:pt x="427" y="5004"/>
                    </a:lnTo>
                    <a:lnTo>
                      <a:pt x="427" y="5012"/>
                    </a:lnTo>
                    <a:lnTo>
                      <a:pt x="427" y="5021"/>
                    </a:lnTo>
                    <a:lnTo>
                      <a:pt x="427" y="5029"/>
                    </a:lnTo>
                    <a:lnTo>
                      <a:pt x="427" y="5037"/>
                    </a:lnTo>
                    <a:lnTo>
                      <a:pt x="435" y="5046"/>
                    </a:lnTo>
                    <a:lnTo>
                      <a:pt x="443" y="5054"/>
                    </a:lnTo>
                    <a:lnTo>
                      <a:pt x="443" y="5063"/>
                    </a:lnTo>
                    <a:lnTo>
                      <a:pt x="460" y="5079"/>
                    </a:lnTo>
                    <a:lnTo>
                      <a:pt x="468" y="5096"/>
                    </a:lnTo>
                    <a:lnTo>
                      <a:pt x="485" y="5104"/>
                    </a:lnTo>
                    <a:lnTo>
                      <a:pt x="494" y="5121"/>
                    </a:lnTo>
                    <a:lnTo>
                      <a:pt x="510" y="5129"/>
                    </a:lnTo>
                    <a:lnTo>
                      <a:pt x="519" y="5138"/>
                    </a:lnTo>
                    <a:lnTo>
                      <a:pt x="535" y="5154"/>
                    </a:lnTo>
                    <a:lnTo>
                      <a:pt x="544" y="5163"/>
                    </a:lnTo>
                    <a:lnTo>
                      <a:pt x="560" y="5171"/>
                    </a:lnTo>
                    <a:lnTo>
                      <a:pt x="569" y="5180"/>
                    </a:lnTo>
                    <a:lnTo>
                      <a:pt x="585" y="5188"/>
                    </a:lnTo>
                    <a:lnTo>
                      <a:pt x="602" y="5196"/>
                    </a:lnTo>
                    <a:lnTo>
                      <a:pt x="619" y="5205"/>
                    </a:lnTo>
                    <a:lnTo>
                      <a:pt x="627" y="5205"/>
                    </a:lnTo>
                    <a:lnTo>
                      <a:pt x="644" y="5213"/>
                    </a:lnTo>
                    <a:lnTo>
                      <a:pt x="661" y="5213"/>
                    </a:lnTo>
                    <a:lnTo>
                      <a:pt x="677" y="5221"/>
                    </a:lnTo>
                    <a:lnTo>
                      <a:pt x="694" y="5221"/>
                    </a:lnTo>
                    <a:lnTo>
                      <a:pt x="711" y="5221"/>
                    </a:lnTo>
                    <a:lnTo>
                      <a:pt x="711" y="5221"/>
                    </a:lnTo>
                    <a:lnTo>
                      <a:pt x="727" y="5221"/>
                    </a:lnTo>
                    <a:lnTo>
                      <a:pt x="753" y="5221"/>
                    </a:lnTo>
                    <a:lnTo>
                      <a:pt x="744" y="5221"/>
                    </a:lnTo>
                    <a:lnTo>
                      <a:pt x="761" y="5221"/>
                    </a:lnTo>
                    <a:lnTo>
                      <a:pt x="786" y="5221"/>
                    </a:lnTo>
                    <a:lnTo>
                      <a:pt x="786" y="5221"/>
                    </a:lnTo>
                    <a:lnTo>
                      <a:pt x="803" y="5221"/>
                    </a:lnTo>
                    <a:lnTo>
                      <a:pt x="828" y="5221"/>
                    </a:lnTo>
                    <a:lnTo>
                      <a:pt x="970" y="5221"/>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126;p37">
                <a:extLst>
                  <a:ext uri="{FF2B5EF4-FFF2-40B4-BE49-F238E27FC236}">
                    <a16:creationId xmlns:a16="http://schemas.microsoft.com/office/drawing/2014/main" id="{21A0ADEC-0D68-8A59-61C2-15B166366021}"/>
                  </a:ext>
                </a:extLst>
              </p:cNvPr>
              <p:cNvSpPr/>
              <p:nvPr/>
            </p:nvSpPr>
            <p:spPr>
              <a:xfrm>
                <a:off x="4797909" y="8641444"/>
                <a:ext cx="208162" cy="177678"/>
              </a:xfrm>
              <a:custGeom>
                <a:avLst/>
                <a:gdLst/>
                <a:ahLst/>
                <a:cxnLst/>
                <a:rect l="l" t="t" r="r" b="b"/>
                <a:pathLst>
                  <a:path w="4220" h="3602" extrusionOk="0">
                    <a:moveTo>
                      <a:pt x="235" y="1295"/>
                    </a:moveTo>
                    <a:lnTo>
                      <a:pt x="293" y="1321"/>
                    </a:lnTo>
                    <a:lnTo>
                      <a:pt x="301" y="1321"/>
                    </a:lnTo>
                    <a:lnTo>
                      <a:pt x="318" y="1362"/>
                    </a:lnTo>
                    <a:lnTo>
                      <a:pt x="343" y="1404"/>
                    </a:lnTo>
                    <a:lnTo>
                      <a:pt x="360" y="1446"/>
                    </a:lnTo>
                    <a:lnTo>
                      <a:pt x="385" y="1488"/>
                    </a:lnTo>
                    <a:lnTo>
                      <a:pt x="402" y="1529"/>
                    </a:lnTo>
                    <a:lnTo>
                      <a:pt x="427" y="1571"/>
                    </a:lnTo>
                    <a:lnTo>
                      <a:pt x="452" y="1613"/>
                    </a:lnTo>
                    <a:lnTo>
                      <a:pt x="477" y="1655"/>
                    </a:lnTo>
                    <a:lnTo>
                      <a:pt x="502" y="1696"/>
                    </a:lnTo>
                    <a:lnTo>
                      <a:pt x="527" y="1738"/>
                    </a:lnTo>
                    <a:lnTo>
                      <a:pt x="552" y="1780"/>
                    </a:lnTo>
                    <a:lnTo>
                      <a:pt x="585" y="1822"/>
                    </a:lnTo>
                    <a:lnTo>
                      <a:pt x="611" y="1864"/>
                    </a:lnTo>
                    <a:lnTo>
                      <a:pt x="644" y="1905"/>
                    </a:lnTo>
                    <a:lnTo>
                      <a:pt x="652" y="1922"/>
                    </a:lnTo>
                    <a:lnTo>
                      <a:pt x="669" y="1939"/>
                    </a:lnTo>
                    <a:lnTo>
                      <a:pt x="702" y="1980"/>
                    </a:lnTo>
                    <a:lnTo>
                      <a:pt x="736" y="2022"/>
                    </a:lnTo>
                    <a:lnTo>
                      <a:pt x="769" y="2056"/>
                    </a:lnTo>
                    <a:lnTo>
                      <a:pt x="803" y="2097"/>
                    </a:lnTo>
                    <a:lnTo>
                      <a:pt x="836" y="2131"/>
                    </a:lnTo>
                    <a:lnTo>
                      <a:pt x="869" y="2173"/>
                    </a:lnTo>
                    <a:lnTo>
                      <a:pt x="903" y="2206"/>
                    </a:lnTo>
                    <a:lnTo>
                      <a:pt x="936" y="2248"/>
                    </a:lnTo>
                    <a:lnTo>
                      <a:pt x="978" y="2281"/>
                    </a:lnTo>
                    <a:lnTo>
                      <a:pt x="1012" y="2315"/>
                    </a:lnTo>
                    <a:lnTo>
                      <a:pt x="1053" y="2348"/>
                    </a:lnTo>
                    <a:lnTo>
                      <a:pt x="1087" y="2381"/>
                    </a:lnTo>
                    <a:lnTo>
                      <a:pt x="1128" y="2415"/>
                    </a:lnTo>
                    <a:lnTo>
                      <a:pt x="1162" y="2448"/>
                    </a:lnTo>
                    <a:lnTo>
                      <a:pt x="1204" y="2482"/>
                    </a:lnTo>
                    <a:lnTo>
                      <a:pt x="1245" y="2515"/>
                    </a:lnTo>
                    <a:lnTo>
                      <a:pt x="1287" y="2540"/>
                    </a:lnTo>
                    <a:lnTo>
                      <a:pt x="1329" y="2574"/>
                    </a:lnTo>
                    <a:lnTo>
                      <a:pt x="1371" y="2607"/>
                    </a:lnTo>
                    <a:lnTo>
                      <a:pt x="1371" y="2607"/>
                    </a:lnTo>
                    <a:lnTo>
                      <a:pt x="1413" y="2632"/>
                    </a:lnTo>
                    <a:lnTo>
                      <a:pt x="1454" y="2657"/>
                    </a:lnTo>
                    <a:lnTo>
                      <a:pt x="1496" y="2691"/>
                    </a:lnTo>
                    <a:lnTo>
                      <a:pt x="1538" y="2716"/>
                    </a:lnTo>
                    <a:lnTo>
                      <a:pt x="1580" y="2741"/>
                    </a:lnTo>
                    <a:lnTo>
                      <a:pt x="1621" y="2766"/>
                    </a:lnTo>
                    <a:lnTo>
                      <a:pt x="1663" y="2791"/>
                    </a:lnTo>
                    <a:lnTo>
                      <a:pt x="1705" y="2816"/>
                    </a:lnTo>
                    <a:lnTo>
                      <a:pt x="1747" y="2833"/>
                    </a:lnTo>
                    <a:lnTo>
                      <a:pt x="1797" y="2858"/>
                    </a:lnTo>
                    <a:lnTo>
                      <a:pt x="1839" y="2883"/>
                    </a:lnTo>
                    <a:lnTo>
                      <a:pt x="1880" y="2899"/>
                    </a:lnTo>
                    <a:lnTo>
                      <a:pt x="1922" y="2916"/>
                    </a:lnTo>
                    <a:lnTo>
                      <a:pt x="1972" y="2933"/>
                    </a:lnTo>
                    <a:lnTo>
                      <a:pt x="2014" y="2950"/>
                    </a:lnTo>
                    <a:lnTo>
                      <a:pt x="2056" y="2966"/>
                    </a:lnTo>
                    <a:lnTo>
                      <a:pt x="2106" y="2983"/>
                    </a:lnTo>
                    <a:lnTo>
                      <a:pt x="2148" y="3000"/>
                    </a:lnTo>
                    <a:lnTo>
                      <a:pt x="2189" y="3016"/>
                    </a:lnTo>
                    <a:lnTo>
                      <a:pt x="2240" y="3025"/>
                    </a:lnTo>
                    <a:lnTo>
                      <a:pt x="2281" y="3041"/>
                    </a:lnTo>
                    <a:lnTo>
                      <a:pt x="2323" y="3050"/>
                    </a:lnTo>
                    <a:lnTo>
                      <a:pt x="2331" y="3050"/>
                    </a:lnTo>
                    <a:lnTo>
                      <a:pt x="2373" y="3058"/>
                    </a:lnTo>
                    <a:lnTo>
                      <a:pt x="2415" y="3067"/>
                    </a:lnTo>
                    <a:lnTo>
                      <a:pt x="2457" y="3075"/>
                    </a:lnTo>
                    <a:lnTo>
                      <a:pt x="2482" y="3075"/>
                    </a:lnTo>
                    <a:lnTo>
                      <a:pt x="2507" y="3075"/>
                    </a:lnTo>
                    <a:lnTo>
                      <a:pt x="2524" y="3075"/>
                    </a:lnTo>
                    <a:lnTo>
                      <a:pt x="2549" y="3075"/>
                    </a:lnTo>
                    <a:lnTo>
                      <a:pt x="2574" y="3075"/>
                    </a:lnTo>
                    <a:lnTo>
                      <a:pt x="2590" y="3075"/>
                    </a:lnTo>
                    <a:lnTo>
                      <a:pt x="2624" y="3075"/>
                    </a:lnTo>
                    <a:lnTo>
                      <a:pt x="2649" y="3075"/>
                    </a:lnTo>
                    <a:lnTo>
                      <a:pt x="2858" y="3075"/>
                    </a:lnTo>
                    <a:lnTo>
                      <a:pt x="2883" y="3075"/>
                    </a:lnTo>
                    <a:lnTo>
                      <a:pt x="2908" y="3075"/>
                    </a:lnTo>
                    <a:lnTo>
                      <a:pt x="2933" y="3075"/>
                    </a:lnTo>
                    <a:lnTo>
                      <a:pt x="2958" y="3075"/>
                    </a:lnTo>
                    <a:lnTo>
                      <a:pt x="2975" y="3075"/>
                    </a:lnTo>
                    <a:lnTo>
                      <a:pt x="3000" y="3075"/>
                    </a:lnTo>
                    <a:lnTo>
                      <a:pt x="3025" y="3075"/>
                    </a:lnTo>
                    <a:lnTo>
                      <a:pt x="3042" y="3075"/>
                    </a:lnTo>
                    <a:lnTo>
                      <a:pt x="3067" y="3075"/>
                    </a:lnTo>
                    <a:lnTo>
                      <a:pt x="3083" y="3067"/>
                    </a:lnTo>
                    <a:lnTo>
                      <a:pt x="3100" y="3067"/>
                    </a:lnTo>
                    <a:lnTo>
                      <a:pt x="3125" y="3058"/>
                    </a:lnTo>
                    <a:lnTo>
                      <a:pt x="3142" y="3050"/>
                    </a:lnTo>
                    <a:lnTo>
                      <a:pt x="3158" y="3041"/>
                    </a:lnTo>
                    <a:lnTo>
                      <a:pt x="3184" y="3033"/>
                    </a:lnTo>
                    <a:lnTo>
                      <a:pt x="3200" y="3025"/>
                    </a:lnTo>
                    <a:lnTo>
                      <a:pt x="3217" y="3025"/>
                    </a:lnTo>
                    <a:lnTo>
                      <a:pt x="3225" y="3025"/>
                    </a:lnTo>
                    <a:lnTo>
                      <a:pt x="3234" y="3025"/>
                    </a:lnTo>
                    <a:lnTo>
                      <a:pt x="3250" y="3008"/>
                    </a:lnTo>
                    <a:lnTo>
                      <a:pt x="3250" y="3008"/>
                    </a:lnTo>
                    <a:lnTo>
                      <a:pt x="3267" y="3000"/>
                    </a:lnTo>
                    <a:lnTo>
                      <a:pt x="3284" y="2991"/>
                    </a:lnTo>
                    <a:lnTo>
                      <a:pt x="3284" y="2991"/>
                    </a:lnTo>
                    <a:lnTo>
                      <a:pt x="3309" y="2983"/>
                    </a:lnTo>
                    <a:lnTo>
                      <a:pt x="3326" y="2975"/>
                    </a:lnTo>
                    <a:lnTo>
                      <a:pt x="3326" y="2975"/>
                    </a:lnTo>
                    <a:lnTo>
                      <a:pt x="3342" y="2958"/>
                    </a:lnTo>
                    <a:lnTo>
                      <a:pt x="3359" y="2950"/>
                    </a:lnTo>
                    <a:lnTo>
                      <a:pt x="3359" y="2950"/>
                    </a:lnTo>
                    <a:lnTo>
                      <a:pt x="3376" y="2941"/>
                    </a:lnTo>
                    <a:lnTo>
                      <a:pt x="3392" y="2924"/>
                    </a:lnTo>
                    <a:lnTo>
                      <a:pt x="3392" y="2924"/>
                    </a:lnTo>
                    <a:lnTo>
                      <a:pt x="3409" y="2916"/>
                    </a:lnTo>
                    <a:lnTo>
                      <a:pt x="3426" y="2899"/>
                    </a:lnTo>
                    <a:lnTo>
                      <a:pt x="3426" y="2899"/>
                    </a:lnTo>
                    <a:lnTo>
                      <a:pt x="3443" y="2891"/>
                    </a:lnTo>
                    <a:lnTo>
                      <a:pt x="3459" y="2874"/>
                    </a:lnTo>
                    <a:lnTo>
                      <a:pt x="3459" y="2874"/>
                    </a:lnTo>
                    <a:lnTo>
                      <a:pt x="3476" y="2858"/>
                    </a:lnTo>
                    <a:lnTo>
                      <a:pt x="3493" y="2849"/>
                    </a:lnTo>
                    <a:lnTo>
                      <a:pt x="3493" y="2849"/>
                    </a:lnTo>
                    <a:lnTo>
                      <a:pt x="3501" y="2833"/>
                    </a:lnTo>
                    <a:lnTo>
                      <a:pt x="3518" y="2816"/>
                    </a:lnTo>
                    <a:lnTo>
                      <a:pt x="3518" y="2816"/>
                    </a:lnTo>
                    <a:lnTo>
                      <a:pt x="3534" y="2799"/>
                    </a:lnTo>
                    <a:lnTo>
                      <a:pt x="3543" y="2791"/>
                    </a:lnTo>
                    <a:lnTo>
                      <a:pt x="3543" y="2791"/>
                    </a:lnTo>
                    <a:lnTo>
                      <a:pt x="3559" y="2774"/>
                    </a:lnTo>
                    <a:lnTo>
                      <a:pt x="3576" y="2757"/>
                    </a:lnTo>
                    <a:lnTo>
                      <a:pt x="3576" y="2757"/>
                    </a:lnTo>
                    <a:lnTo>
                      <a:pt x="3585" y="2741"/>
                    </a:lnTo>
                    <a:lnTo>
                      <a:pt x="3585" y="2741"/>
                    </a:lnTo>
                    <a:lnTo>
                      <a:pt x="3593" y="2724"/>
                    </a:lnTo>
                    <a:lnTo>
                      <a:pt x="3593" y="2724"/>
                    </a:lnTo>
                    <a:lnTo>
                      <a:pt x="3610" y="2707"/>
                    </a:lnTo>
                    <a:lnTo>
                      <a:pt x="3618" y="2691"/>
                    </a:lnTo>
                    <a:lnTo>
                      <a:pt x="3618" y="2691"/>
                    </a:lnTo>
                    <a:lnTo>
                      <a:pt x="3635" y="2674"/>
                    </a:lnTo>
                    <a:lnTo>
                      <a:pt x="3643" y="2657"/>
                    </a:lnTo>
                    <a:lnTo>
                      <a:pt x="3643" y="2657"/>
                    </a:lnTo>
                    <a:lnTo>
                      <a:pt x="3660" y="2640"/>
                    </a:lnTo>
                    <a:lnTo>
                      <a:pt x="3668" y="2624"/>
                    </a:lnTo>
                    <a:lnTo>
                      <a:pt x="3668" y="2624"/>
                    </a:lnTo>
                    <a:lnTo>
                      <a:pt x="3676" y="2607"/>
                    </a:lnTo>
                    <a:lnTo>
                      <a:pt x="3693" y="2590"/>
                    </a:lnTo>
                    <a:lnTo>
                      <a:pt x="3693" y="2590"/>
                    </a:lnTo>
                    <a:lnTo>
                      <a:pt x="3702" y="2565"/>
                    </a:lnTo>
                    <a:lnTo>
                      <a:pt x="3710" y="2549"/>
                    </a:lnTo>
                    <a:lnTo>
                      <a:pt x="3710" y="2549"/>
                    </a:lnTo>
                    <a:lnTo>
                      <a:pt x="3718" y="2532"/>
                    </a:lnTo>
                    <a:lnTo>
                      <a:pt x="3727" y="2507"/>
                    </a:lnTo>
                    <a:lnTo>
                      <a:pt x="3727" y="2507"/>
                    </a:lnTo>
                    <a:lnTo>
                      <a:pt x="3735" y="2490"/>
                    </a:lnTo>
                    <a:lnTo>
                      <a:pt x="3743" y="2473"/>
                    </a:lnTo>
                    <a:lnTo>
                      <a:pt x="3752" y="2448"/>
                    </a:lnTo>
                    <a:lnTo>
                      <a:pt x="3760" y="2432"/>
                    </a:lnTo>
                    <a:lnTo>
                      <a:pt x="3768" y="2415"/>
                    </a:lnTo>
                    <a:lnTo>
                      <a:pt x="3768" y="2398"/>
                    </a:lnTo>
                    <a:lnTo>
                      <a:pt x="3777" y="2373"/>
                    </a:lnTo>
                    <a:lnTo>
                      <a:pt x="3785" y="2356"/>
                    </a:lnTo>
                    <a:lnTo>
                      <a:pt x="3793" y="2340"/>
                    </a:lnTo>
                    <a:lnTo>
                      <a:pt x="3793" y="2315"/>
                    </a:lnTo>
                    <a:lnTo>
                      <a:pt x="3802" y="2298"/>
                    </a:lnTo>
                    <a:lnTo>
                      <a:pt x="3802" y="2273"/>
                    </a:lnTo>
                    <a:lnTo>
                      <a:pt x="3802" y="2273"/>
                    </a:lnTo>
                    <a:lnTo>
                      <a:pt x="3802" y="2256"/>
                    </a:lnTo>
                    <a:lnTo>
                      <a:pt x="3802" y="2231"/>
                    </a:lnTo>
                    <a:lnTo>
                      <a:pt x="3802" y="2214"/>
                    </a:lnTo>
                    <a:lnTo>
                      <a:pt x="3802" y="2189"/>
                    </a:lnTo>
                    <a:lnTo>
                      <a:pt x="3802" y="2173"/>
                    </a:lnTo>
                    <a:lnTo>
                      <a:pt x="3802" y="2148"/>
                    </a:lnTo>
                    <a:lnTo>
                      <a:pt x="3802" y="2131"/>
                    </a:lnTo>
                    <a:lnTo>
                      <a:pt x="3802" y="2106"/>
                    </a:lnTo>
                    <a:lnTo>
                      <a:pt x="3802" y="2081"/>
                    </a:lnTo>
                    <a:lnTo>
                      <a:pt x="3802" y="2064"/>
                    </a:lnTo>
                    <a:lnTo>
                      <a:pt x="3802" y="2039"/>
                    </a:lnTo>
                    <a:lnTo>
                      <a:pt x="3802" y="1788"/>
                    </a:lnTo>
                    <a:lnTo>
                      <a:pt x="3802" y="1763"/>
                    </a:lnTo>
                    <a:lnTo>
                      <a:pt x="3802" y="1738"/>
                    </a:lnTo>
                    <a:lnTo>
                      <a:pt x="3802" y="1713"/>
                    </a:lnTo>
                    <a:lnTo>
                      <a:pt x="3802" y="1688"/>
                    </a:lnTo>
                    <a:lnTo>
                      <a:pt x="3802" y="1663"/>
                    </a:lnTo>
                    <a:lnTo>
                      <a:pt x="3802" y="1638"/>
                    </a:lnTo>
                    <a:lnTo>
                      <a:pt x="3802" y="1621"/>
                    </a:lnTo>
                    <a:lnTo>
                      <a:pt x="3802" y="1596"/>
                    </a:lnTo>
                    <a:lnTo>
                      <a:pt x="3802" y="1571"/>
                    </a:lnTo>
                    <a:lnTo>
                      <a:pt x="3802" y="1546"/>
                    </a:lnTo>
                    <a:lnTo>
                      <a:pt x="3802" y="1521"/>
                    </a:lnTo>
                    <a:lnTo>
                      <a:pt x="3793" y="1496"/>
                    </a:lnTo>
                    <a:lnTo>
                      <a:pt x="3793" y="1471"/>
                    </a:lnTo>
                    <a:lnTo>
                      <a:pt x="3785" y="1446"/>
                    </a:lnTo>
                    <a:lnTo>
                      <a:pt x="3777" y="1429"/>
                    </a:lnTo>
                    <a:lnTo>
                      <a:pt x="3768" y="1404"/>
                    </a:lnTo>
                    <a:lnTo>
                      <a:pt x="3760" y="1379"/>
                    </a:lnTo>
                    <a:lnTo>
                      <a:pt x="3760" y="1354"/>
                    </a:lnTo>
                    <a:lnTo>
                      <a:pt x="3752" y="1329"/>
                    </a:lnTo>
                    <a:lnTo>
                      <a:pt x="3743" y="1304"/>
                    </a:lnTo>
                    <a:lnTo>
                      <a:pt x="3735" y="1287"/>
                    </a:lnTo>
                    <a:lnTo>
                      <a:pt x="3727" y="1262"/>
                    </a:lnTo>
                    <a:lnTo>
                      <a:pt x="3718" y="1237"/>
                    </a:lnTo>
                    <a:lnTo>
                      <a:pt x="3710" y="1212"/>
                    </a:lnTo>
                    <a:lnTo>
                      <a:pt x="3702" y="1195"/>
                    </a:lnTo>
                    <a:lnTo>
                      <a:pt x="3702" y="1195"/>
                    </a:lnTo>
                    <a:lnTo>
                      <a:pt x="3685" y="1170"/>
                    </a:lnTo>
                    <a:lnTo>
                      <a:pt x="3676" y="1145"/>
                    </a:lnTo>
                    <a:lnTo>
                      <a:pt x="3668" y="1128"/>
                    </a:lnTo>
                    <a:lnTo>
                      <a:pt x="3660" y="1103"/>
                    </a:lnTo>
                    <a:lnTo>
                      <a:pt x="3643" y="1078"/>
                    </a:lnTo>
                    <a:lnTo>
                      <a:pt x="3635" y="1062"/>
                    </a:lnTo>
                    <a:lnTo>
                      <a:pt x="3618" y="1028"/>
                    </a:lnTo>
                    <a:lnTo>
                      <a:pt x="3601" y="995"/>
                    </a:lnTo>
                    <a:lnTo>
                      <a:pt x="3585" y="961"/>
                    </a:lnTo>
                    <a:lnTo>
                      <a:pt x="3568" y="928"/>
                    </a:lnTo>
                    <a:lnTo>
                      <a:pt x="3551" y="903"/>
                    </a:lnTo>
                    <a:lnTo>
                      <a:pt x="3526" y="869"/>
                    </a:lnTo>
                    <a:lnTo>
                      <a:pt x="3509" y="836"/>
                    </a:lnTo>
                    <a:lnTo>
                      <a:pt x="3493" y="811"/>
                    </a:lnTo>
                    <a:lnTo>
                      <a:pt x="3468" y="778"/>
                    </a:lnTo>
                    <a:lnTo>
                      <a:pt x="3451" y="752"/>
                    </a:lnTo>
                    <a:lnTo>
                      <a:pt x="3426" y="719"/>
                    </a:lnTo>
                    <a:lnTo>
                      <a:pt x="3409" y="694"/>
                    </a:lnTo>
                    <a:lnTo>
                      <a:pt x="3384" y="669"/>
                    </a:lnTo>
                    <a:lnTo>
                      <a:pt x="3359" y="635"/>
                    </a:lnTo>
                    <a:lnTo>
                      <a:pt x="3342" y="610"/>
                    </a:lnTo>
                    <a:lnTo>
                      <a:pt x="3317" y="585"/>
                    </a:lnTo>
                    <a:lnTo>
                      <a:pt x="3292" y="552"/>
                    </a:lnTo>
                    <a:lnTo>
                      <a:pt x="3275" y="527"/>
                    </a:lnTo>
                    <a:lnTo>
                      <a:pt x="3250" y="502"/>
                    </a:lnTo>
                    <a:lnTo>
                      <a:pt x="3225" y="477"/>
                    </a:lnTo>
                    <a:lnTo>
                      <a:pt x="3200" y="443"/>
                    </a:lnTo>
                    <a:lnTo>
                      <a:pt x="3175" y="418"/>
                    </a:lnTo>
                    <a:lnTo>
                      <a:pt x="3150" y="393"/>
                    </a:lnTo>
                    <a:lnTo>
                      <a:pt x="3125" y="368"/>
                    </a:lnTo>
                    <a:lnTo>
                      <a:pt x="3075" y="318"/>
                    </a:lnTo>
                    <a:lnTo>
                      <a:pt x="3016" y="260"/>
                    </a:lnTo>
                    <a:lnTo>
                      <a:pt x="2966" y="209"/>
                    </a:lnTo>
                    <a:lnTo>
                      <a:pt x="2908" y="151"/>
                    </a:lnTo>
                    <a:lnTo>
                      <a:pt x="2900" y="9"/>
                    </a:lnTo>
                    <a:lnTo>
                      <a:pt x="3042" y="1"/>
                    </a:lnTo>
                    <a:lnTo>
                      <a:pt x="3100" y="51"/>
                    </a:lnTo>
                    <a:lnTo>
                      <a:pt x="3167" y="101"/>
                    </a:lnTo>
                    <a:lnTo>
                      <a:pt x="3225" y="151"/>
                    </a:lnTo>
                    <a:lnTo>
                      <a:pt x="3284" y="201"/>
                    </a:lnTo>
                    <a:lnTo>
                      <a:pt x="3309" y="226"/>
                    </a:lnTo>
                    <a:lnTo>
                      <a:pt x="3342" y="251"/>
                    </a:lnTo>
                    <a:lnTo>
                      <a:pt x="3367" y="276"/>
                    </a:lnTo>
                    <a:lnTo>
                      <a:pt x="3401" y="301"/>
                    </a:lnTo>
                    <a:lnTo>
                      <a:pt x="3426" y="326"/>
                    </a:lnTo>
                    <a:lnTo>
                      <a:pt x="3451" y="351"/>
                    </a:lnTo>
                    <a:lnTo>
                      <a:pt x="3484" y="385"/>
                    </a:lnTo>
                    <a:lnTo>
                      <a:pt x="3509" y="410"/>
                    </a:lnTo>
                    <a:lnTo>
                      <a:pt x="3534" y="435"/>
                    </a:lnTo>
                    <a:lnTo>
                      <a:pt x="3559" y="468"/>
                    </a:lnTo>
                    <a:lnTo>
                      <a:pt x="3593" y="493"/>
                    </a:lnTo>
                    <a:lnTo>
                      <a:pt x="3618" y="519"/>
                    </a:lnTo>
                    <a:lnTo>
                      <a:pt x="3643" y="552"/>
                    </a:lnTo>
                    <a:lnTo>
                      <a:pt x="3668" y="577"/>
                    </a:lnTo>
                    <a:lnTo>
                      <a:pt x="3693" y="610"/>
                    </a:lnTo>
                    <a:lnTo>
                      <a:pt x="3718" y="644"/>
                    </a:lnTo>
                    <a:lnTo>
                      <a:pt x="3743" y="669"/>
                    </a:lnTo>
                    <a:lnTo>
                      <a:pt x="3768" y="702"/>
                    </a:lnTo>
                    <a:lnTo>
                      <a:pt x="3793" y="736"/>
                    </a:lnTo>
                    <a:lnTo>
                      <a:pt x="3818" y="769"/>
                    </a:lnTo>
                    <a:lnTo>
                      <a:pt x="3844" y="803"/>
                    </a:lnTo>
                    <a:lnTo>
                      <a:pt x="3860" y="836"/>
                    </a:lnTo>
                    <a:lnTo>
                      <a:pt x="3885" y="869"/>
                    </a:lnTo>
                    <a:lnTo>
                      <a:pt x="3910" y="903"/>
                    </a:lnTo>
                    <a:lnTo>
                      <a:pt x="3927" y="928"/>
                    </a:lnTo>
                    <a:lnTo>
                      <a:pt x="3944" y="953"/>
                    </a:lnTo>
                    <a:lnTo>
                      <a:pt x="3952" y="978"/>
                    </a:lnTo>
                    <a:lnTo>
                      <a:pt x="3969" y="1003"/>
                    </a:lnTo>
                    <a:lnTo>
                      <a:pt x="3986" y="1028"/>
                    </a:lnTo>
                    <a:lnTo>
                      <a:pt x="3994" y="1053"/>
                    </a:lnTo>
                    <a:lnTo>
                      <a:pt x="3994" y="1053"/>
                    </a:lnTo>
                    <a:lnTo>
                      <a:pt x="4011" y="1078"/>
                    </a:lnTo>
                    <a:lnTo>
                      <a:pt x="4019" y="1103"/>
                    </a:lnTo>
                    <a:lnTo>
                      <a:pt x="4036" y="1128"/>
                    </a:lnTo>
                    <a:lnTo>
                      <a:pt x="4044" y="1153"/>
                    </a:lnTo>
                    <a:lnTo>
                      <a:pt x="4061" y="1187"/>
                    </a:lnTo>
                    <a:lnTo>
                      <a:pt x="4069" y="1212"/>
                    </a:lnTo>
                    <a:lnTo>
                      <a:pt x="4086" y="1237"/>
                    </a:lnTo>
                    <a:lnTo>
                      <a:pt x="4094" y="1262"/>
                    </a:lnTo>
                    <a:lnTo>
                      <a:pt x="4103" y="1295"/>
                    </a:lnTo>
                    <a:lnTo>
                      <a:pt x="4111" y="1321"/>
                    </a:lnTo>
                    <a:lnTo>
                      <a:pt x="4128" y="1346"/>
                    </a:lnTo>
                    <a:lnTo>
                      <a:pt x="4136" y="1371"/>
                    </a:lnTo>
                    <a:lnTo>
                      <a:pt x="4144" y="1404"/>
                    </a:lnTo>
                    <a:lnTo>
                      <a:pt x="4153" y="1429"/>
                    </a:lnTo>
                    <a:lnTo>
                      <a:pt x="4161" y="1454"/>
                    </a:lnTo>
                    <a:lnTo>
                      <a:pt x="4169" y="1488"/>
                    </a:lnTo>
                    <a:lnTo>
                      <a:pt x="4178" y="1513"/>
                    </a:lnTo>
                    <a:lnTo>
                      <a:pt x="4186" y="1538"/>
                    </a:lnTo>
                    <a:lnTo>
                      <a:pt x="4194" y="1571"/>
                    </a:lnTo>
                    <a:lnTo>
                      <a:pt x="4194" y="1596"/>
                    </a:lnTo>
                    <a:lnTo>
                      <a:pt x="4203" y="1621"/>
                    </a:lnTo>
                    <a:lnTo>
                      <a:pt x="4211" y="1655"/>
                    </a:lnTo>
                    <a:lnTo>
                      <a:pt x="4219" y="1680"/>
                    </a:lnTo>
                    <a:lnTo>
                      <a:pt x="4219" y="1705"/>
                    </a:lnTo>
                    <a:lnTo>
                      <a:pt x="4219" y="1738"/>
                    </a:lnTo>
                    <a:lnTo>
                      <a:pt x="4219" y="1763"/>
                    </a:lnTo>
                    <a:lnTo>
                      <a:pt x="4219" y="1797"/>
                    </a:lnTo>
                    <a:lnTo>
                      <a:pt x="4219" y="1822"/>
                    </a:lnTo>
                    <a:lnTo>
                      <a:pt x="4219" y="1847"/>
                    </a:lnTo>
                    <a:lnTo>
                      <a:pt x="4219" y="1880"/>
                    </a:lnTo>
                    <a:lnTo>
                      <a:pt x="4219" y="1905"/>
                    </a:lnTo>
                    <a:lnTo>
                      <a:pt x="4219" y="1939"/>
                    </a:lnTo>
                    <a:lnTo>
                      <a:pt x="4219" y="1964"/>
                    </a:lnTo>
                    <a:lnTo>
                      <a:pt x="4219" y="2223"/>
                    </a:lnTo>
                    <a:lnTo>
                      <a:pt x="4219" y="2248"/>
                    </a:lnTo>
                    <a:lnTo>
                      <a:pt x="4219" y="2273"/>
                    </a:lnTo>
                    <a:lnTo>
                      <a:pt x="4219" y="2306"/>
                    </a:lnTo>
                    <a:lnTo>
                      <a:pt x="4219" y="2331"/>
                    </a:lnTo>
                    <a:lnTo>
                      <a:pt x="4219" y="2356"/>
                    </a:lnTo>
                    <a:lnTo>
                      <a:pt x="4219" y="2356"/>
                    </a:lnTo>
                    <a:lnTo>
                      <a:pt x="4219" y="2381"/>
                    </a:lnTo>
                    <a:lnTo>
                      <a:pt x="4219" y="2407"/>
                    </a:lnTo>
                    <a:lnTo>
                      <a:pt x="4219" y="2440"/>
                    </a:lnTo>
                    <a:lnTo>
                      <a:pt x="4211" y="2465"/>
                    </a:lnTo>
                    <a:lnTo>
                      <a:pt x="4203" y="2490"/>
                    </a:lnTo>
                    <a:lnTo>
                      <a:pt x="4194" y="2515"/>
                    </a:lnTo>
                    <a:lnTo>
                      <a:pt x="4194" y="2549"/>
                    </a:lnTo>
                    <a:lnTo>
                      <a:pt x="4186" y="2574"/>
                    </a:lnTo>
                    <a:lnTo>
                      <a:pt x="4178" y="2599"/>
                    </a:lnTo>
                    <a:lnTo>
                      <a:pt x="4169" y="2624"/>
                    </a:lnTo>
                    <a:lnTo>
                      <a:pt x="4161" y="2649"/>
                    </a:lnTo>
                    <a:lnTo>
                      <a:pt x="4111" y="2741"/>
                    </a:lnTo>
                    <a:lnTo>
                      <a:pt x="4103" y="2766"/>
                    </a:lnTo>
                    <a:lnTo>
                      <a:pt x="4086" y="2791"/>
                    </a:lnTo>
                    <a:lnTo>
                      <a:pt x="4077" y="2816"/>
                    </a:lnTo>
                    <a:lnTo>
                      <a:pt x="4069" y="2849"/>
                    </a:lnTo>
                    <a:lnTo>
                      <a:pt x="4052" y="2874"/>
                    </a:lnTo>
                    <a:lnTo>
                      <a:pt x="4044" y="2899"/>
                    </a:lnTo>
                    <a:lnTo>
                      <a:pt x="4027" y="2924"/>
                    </a:lnTo>
                    <a:lnTo>
                      <a:pt x="4019" y="2950"/>
                    </a:lnTo>
                    <a:lnTo>
                      <a:pt x="4002" y="2975"/>
                    </a:lnTo>
                    <a:lnTo>
                      <a:pt x="3986" y="2991"/>
                    </a:lnTo>
                    <a:lnTo>
                      <a:pt x="3977" y="3016"/>
                    </a:lnTo>
                    <a:lnTo>
                      <a:pt x="3960" y="3041"/>
                    </a:lnTo>
                    <a:lnTo>
                      <a:pt x="3944" y="3067"/>
                    </a:lnTo>
                    <a:lnTo>
                      <a:pt x="3944" y="3067"/>
                    </a:lnTo>
                    <a:lnTo>
                      <a:pt x="3927" y="3092"/>
                    </a:lnTo>
                    <a:lnTo>
                      <a:pt x="3910" y="3108"/>
                    </a:lnTo>
                    <a:lnTo>
                      <a:pt x="3894" y="3133"/>
                    </a:lnTo>
                    <a:lnTo>
                      <a:pt x="3877" y="3158"/>
                    </a:lnTo>
                    <a:lnTo>
                      <a:pt x="3860" y="3175"/>
                    </a:lnTo>
                    <a:lnTo>
                      <a:pt x="3835" y="3200"/>
                    </a:lnTo>
                    <a:lnTo>
                      <a:pt x="3818" y="3217"/>
                    </a:lnTo>
                    <a:lnTo>
                      <a:pt x="3793" y="3242"/>
                    </a:lnTo>
                    <a:lnTo>
                      <a:pt x="3777" y="3259"/>
                    </a:lnTo>
                    <a:lnTo>
                      <a:pt x="3752" y="3284"/>
                    </a:lnTo>
                    <a:lnTo>
                      <a:pt x="3735" y="3300"/>
                    </a:lnTo>
                    <a:lnTo>
                      <a:pt x="3710" y="3317"/>
                    </a:lnTo>
                    <a:lnTo>
                      <a:pt x="3685" y="3342"/>
                    </a:lnTo>
                    <a:lnTo>
                      <a:pt x="3660" y="3359"/>
                    </a:lnTo>
                    <a:lnTo>
                      <a:pt x="3643" y="3376"/>
                    </a:lnTo>
                    <a:lnTo>
                      <a:pt x="3618" y="3392"/>
                    </a:lnTo>
                    <a:lnTo>
                      <a:pt x="3593" y="3409"/>
                    </a:lnTo>
                    <a:lnTo>
                      <a:pt x="3568" y="3426"/>
                    </a:lnTo>
                    <a:lnTo>
                      <a:pt x="3543" y="3442"/>
                    </a:lnTo>
                    <a:lnTo>
                      <a:pt x="3509" y="3451"/>
                    </a:lnTo>
                    <a:lnTo>
                      <a:pt x="3484" y="3468"/>
                    </a:lnTo>
                    <a:lnTo>
                      <a:pt x="3459" y="3484"/>
                    </a:lnTo>
                    <a:lnTo>
                      <a:pt x="3451" y="3493"/>
                    </a:lnTo>
                    <a:lnTo>
                      <a:pt x="3434" y="3493"/>
                    </a:lnTo>
                    <a:lnTo>
                      <a:pt x="3401" y="3509"/>
                    </a:lnTo>
                    <a:lnTo>
                      <a:pt x="3376" y="3518"/>
                    </a:lnTo>
                    <a:lnTo>
                      <a:pt x="3342" y="3534"/>
                    </a:lnTo>
                    <a:lnTo>
                      <a:pt x="3317" y="3543"/>
                    </a:lnTo>
                    <a:lnTo>
                      <a:pt x="3284" y="3551"/>
                    </a:lnTo>
                    <a:lnTo>
                      <a:pt x="3259" y="3559"/>
                    </a:lnTo>
                    <a:lnTo>
                      <a:pt x="3225" y="3568"/>
                    </a:lnTo>
                    <a:lnTo>
                      <a:pt x="3192" y="3576"/>
                    </a:lnTo>
                    <a:lnTo>
                      <a:pt x="3167" y="3584"/>
                    </a:lnTo>
                    <a:lnTo>
                      <a:pt x="3133" y="3593"/>
                    </a:lnTo>
                    <a:lnTo>
                      <a:pt x="3100" y="3601"/>
                    </a:lnTo>
                    <a:lnTo>
                      <a:pt x="3067" y="3601"/>
                    </a:lnTo>
                    <a:lnTo>
                      <a:pt x="3033" y="3601"/>
                    </a:lnTo>
                    <a:lnTo>
                      <a:pt x="3000" y="3601"/>
                    </a:lnTo>
                    <a:lnTo>
                      <a:pt x="2966" y="3601"/>
                    </a:lnTo>
                    <a:lnTo>
                      <a:pt x="2933" y="3601"/>
                    </a:lnTo>
                    <a:lnTo>
                      <a:pt x="2900" y="3601"/>
                    </a:lnTo>
                    <a:lnTo>
                      <a:pt x="2866" y="3601"/>
                    </a:lnTo>
                    <a:lnTo>
                      <a:pt x="2691" y="3601"/>
                    </a:lnTo>
                    <a:lnTo>
                      <a:pt x="2649" y="3601"/>
                    </a:lnTo>
                    <a:lnTo>
                      <a:pt x="2615" y="3601"/>
                    </a:lnTo>
                    <a:lnTo>
                      <a:pt x="2574" y="3601"/>
                    </a:lnTo>
                    <a:lnTo>
                      <a:pt x="2540" y="3601"/>
                    </a:lnTo>
                    <a:lnTo>
                      <a:pt x="2507" y="3601"/>
                    </a:lnTo>
                    <a:lnTo>
                      <a:pt x="2482" y="3601"/>
                    </a:lnTo>
                    <a:lnTo>
                      <a:pt x="2457" y="3601"/>
                    </a:lnTo>
                    <a:lnTo>
                      <a:pt x="2432" y="3601"/>
                    </a:lnTo>
                    <a:lnTo>
                      <a:pt x="2398" y="3601"/>
                    </a:lnTo>
                    <a:lnTo>
                      <a:pt x="2373" y="3601"/>
                    </a:lnTo>
                    <a:lnTo>
                      <a:pt x="2315" y="3593"/>
                    </a:lnTo>
                    <a:lnTo>
                      <a:pt x="2265" y="3576"/>
                    </a:lnTo>
                    <a:lnTo>
                      <a:pt x="2214" y="3568"/>
                    </a:lnTo>
                    <a:lnTo>
                      <a:pt x="2206" y="3568"/>
                    </a:lnTo>
                    <a:lnTo>
                      <a:pt x="2156" y="3551"/>
                    </a:lnTo>
                    <a:lnTo>
                      <a:pt x="2098" y="3534"/>
                    </a:lnTo>
                    <a:lnTo>
                      <a:pt x="2047" y="3518"/>
                    </a:lnTo>
                    <a:lnTo>
                      <a:pt x="1989" y="3501"/>
                    </a:lnTo>
                    <a:lnTo>
                      <a:pt x="1939" y="3476"/>
                    </a:lnTo>
                    <a:lnTo>
                      <a:pt x="1889" y="3459"/>
                    </a:lnTo>
                    <a:lnTo>
                      <a:pt x="1830" y="3434"/>
                    </a:lnTo>
                    <a:lnTo>
                      <a:pt x="1780" y="3417"/>
                    </a:lnTo>
                    <a:lnTo>
                      <a:pt x="1730" y="3392"/>
                    </a:lnTo>
                    <a:lnTo>
                      <a:pt x="1680" y="3367"/>
                    </a:lnTo>
                    <a:lnTo>
                      <a:pt x="1630" y="3342"/>
                    </a:lnTo>
                    <a:lnTo>
                      <a:pt x="1580" y="3309"/>
                    </a:lnTo>
                    <a:lnTo>
                      <a:pt x="1529" y="3284"/>
                    </a:lnTo>
                    <a:lnTo>
                      <a:pt x="1479" y="3259"/>
                    </a:lnTo>
                    <a:lnTo>
                      <a:pt x="1429" y="3225"/>
                    </a:lnTo>
                    <a:lnTo>
                      <a:pt x="1379" y="3192"/>
                    </a:lnTo>
                    <a:lnTo>
                      <a:pt x="1329" y="3167"/>
                    </a:lnTo>
                    <a:lnTo>
                      <a:pt x="1279" y="3133"/>
                    </a:lnTo>
                    <a:lnTo>
                      <a:pt x="1237" y="3100"/>
                    </a:lnTo>
                    <a:lnTo>
                      <a:pt x="1187" y="3067"/>
                    </a:lnTo>
                    <a:lnTo>
                      <a:pt x="1137" y="3033"/>
                    </a:lnTo>
                    <a:lnTo>
                      <a:pt x="1095" y="3000"/>
                    </a:lnTo>
                    <a:lnTo>
                      <a:pt x="1095" y="3000"/>
                    </a:lnTo>
                    <a:lnTo>
                      <a:pt x="1053" y="2958"/>
                    </a:lnTo>
                    <a:lnTo>
                      <a:pt x="1003" y="2924"/>
                    </a:lnTo>
                    <a:lnTo>
                      <a:pt x="961" y="2883"/>
                    </a:lnTo>
                    <a:lnTo>
                      <a:pt x="920" y="2849"/>
                    </a:lnTo>
                    <a:lnTo>
                      <a:pt x="878" y="2808"/>
                    </a:lnTo>
                    <a:lnTo>
                      <a:pt x="836" y="2766"/>
                    </a:lnTo>
                    <a:lnTo>
                      <a:pt x="794" y="2724"/>
                    </a:lnTo>
                    <a:lnTo>
                      <a:pt x="753" y="2682"/>
                    </a:lnTo>
                    <a:lnTo>
                      <a:pt x="711" y="2640"/>
                    </a:lnTo>
                    <a:lnTo>
                      <a:pt x="677" y="2599"/>
                    </a:lnTo>
                    <a:lnTo>
                      <a:pt x="636" y="2557"/>
                    </a:lnTo>
                    <a:lnTo>
                      <a:pt x="602" y="2515"/>
                    </a:lnTo>
                    <a:lnTo>
                      <a:pt x="560" y="2473"/>
                    </a:lnTo>
                    <a:lnTo>
                      <a:pt x="527" y="2423"/>
                    </a:lnTo>
                    <a:lnTo>
                      <a:pt x="494" y="2381"/>
                    </a:lnTo>
                    <a:lnTo>
                      <a:pt x="452" y="2340"/>
                    </a:lnTo>
                    <a:lnTo>
                      <a:pt x="418" y="2290"/>
                    </a:lnTo>
                    <a:lnTo>
                      <a:pt x="385" y="2248"/>
                    </a:lnTo>
                    <a:lnTo>
                      <a:pt x="360" y="2198"/>
                    </a:lnTo>
                    <a:lnTo>
                      <a:pt x="335" y="2173"/>
                    </a:lnTo>
                    <a:lnTo>
                      <a:pt x="326" y="2148"/>
                    </a:lnTo>
                    <a:lnTo>
                      <a:pt x="293" y="2097"/>
                    </a:lnTo>
                    <a:lnTo>
                      <a:pt x="268" y="2056"/>
                    </a:lnTo>
                    <a:lnTo>
                      <a:pt x="235" y="2006"/>
                    </a:lnTo>
                    <a:lnTo>
                      <a:pt x="210" y="1955"/>
                    </a:lnTo>
                    <a:lnTo>
                      <a:pt x="184" y="1905"/>
                    </a:lnTo>
                    <a:lnTo>
                      <a:pt x="159" y="1855"/>
                    </a:lnTo>
                    <a:lnTo>
                      <a:pt x="134" y="1805"/>
                    </a:lnTo>
                    <a:lnTo>
                      <a:pt x="109" y="1755"/>
                    </a:lnTo>
                    <a:lnTo>
                      <a:pt x="93" y="1705"/>
                    </a:lnTo>
                    <a:lnTo>
                      <a:pt x="68" y="1655"/>
                    </a:lnTo>
                    <a:lnTo>
                      <a:pt x="51" y="1605"/>
                    </a:lnTo>
                    <a:lnTo>
                      <a:pt x="34" y="1554"/>
                    </a:lnTo>
                    <a:lnTo>
                      <a:pt x="9" y="1504"/>
                    </a:lnTo>
                    <a:lnTo>
                      <a:pt x="1" y="1454"/>
                    </a:lnTo>
                    <a:lnTo>
                      <a:pt x="1" y="1446"/>
                    </a:lnTo>
                    <a:lnTo>
                      <a:pt x="26" y="1379"/>
                    </a:lnTo>
                    <a:lnTo>
                      <a:pt x="51" y="1321"/>
                    </a:lnTo>
                    <a:lnTo>
                      <a:pt x="93" y="1237"/>
                    </a:lnTo>
                    <a:lnTo>
                      <a:pt x="176" y="1279"/>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127;p37">
                <a:extLst>
                  <a:ext uri="{FF2B5EF4-FFF2-40B4-BE49-F238E27FC236}">
                    <a16:creationId xmlns:a16="http://schemas.microsoft.com/office/drawing/2014/main" id="{F6BDD4B7-4AA9-9E05-D85C-BA2392080C5D}"/>
                  </a:ext>
                </a:extLst>
              </p:cNvPr>
              <p:cNvSpPr/>
              <p:nvPr/>
            </p:nvSpPr>
            <p:spPr>
              <a:xfrm>
                <a:off x="3551354" y="9095996"/>
                <a:ext cx="293055" cy="259216"/>
              </a:xfrm>
              <a:custGeom>
                <a:avLst/>
                <a:gdLst/>
                <a:ahLst/>
                <a:cxnLst/>
                <a:rect l="l" t="t" r="r" b="b"/>
                <a:pathLst>
                  <a:path w="5941" h="5255" extrusionOk="0">
                    <a:moveTo>
                      <a:pt x="2632" y="0"/>
                    </a:moveTo>
                    <a:lnTo>
                      <a:pt x="2716" y="0"/>
                    </a:lnTo>
                    <a:lnTo>
                      <a:pt x="2774" y="0"/>
                    </a:lnTo>
                    <a:lnTo>
                      <a:pt x="2833" y="0"/>
                    </a:lnTo>
                    <a:lnTo>
                      <a:pt x="2866" y="0"/>
                    </a:lnTo>
                    <a:lnTo>
                      <a:pt x="2916" y="0"/>
                    </a:lnTo>
                    <a:lnTo>
                      <a:pt x="2966" y="0"/>
                    </a:lnTo>
                    <a:lnTo>
                      <a:pt x="3025" y="0"/>
                    </a:lnTo>
                    <a:lnTo>
                      <a:pt x="3075" y="8"/>
                    </a:lnTo>
                    <a:lnTo>
                      <a:pt x="3125" y="8"/>
                    </a:lnTo>
                    <a:lnTo>
                      <a:pt x="3175" y="17"/>
                    </a:lnTo>
                    <a:lnTo>
                      <a:pt x="3225" y="25"/>
                    </a:lnTo>
                    <a:lnTo>
                      <a:pt x="3275" y="34"/>
                    </a:lnTo>
                    <a:lnTo>
                      <a:pt x="3334" y="42"/>
                    </a:lnTo>
                    <a:lnTo>
                      <a:pt x="3384" y="50"/>
                    </a:lnTo>
                    <a:lnTo>
                      <a:pt x="3434" y="59"/>
                    </a:lnTo>
                    <a:lnTo>
                      <a:pt x="3484" y="67"/>
                    </a:lnTo>
                    <a:lnTo>
                      <a:pt x="3534" y="75"/>
                    </a:lnTo>
                    <a:lnTo>
                      <a:pt x="3585" y="92"/>
                    </a:lnTo>
                    <a:lnTo>
                      <a:pt x="3635" y="100"/>
                    </a:lnTo>
                    <a:lnTo>
                      <a:pt x="3685" y="109"/>
                    </a:lnTo>
                    <a:lnTo>
                      <a:pt x="3727" y="125"/>
                    </a:lnTo>
                    <a:lnTo>
                      <a:pt x="3777" y="134"/>
                    </a:lnTo>
                    <a:lnTo>
                      <a:pt x="3827" y="150"/>
                    </a:lnTo>
                    <a:lnTo>
                      <a:pt x="3877" y="159"/>
                    </a:lnTo>
                    <a:lnTo>
                      <a:pt x="3927" y="176"/>
                    </a:lnTo>
                    <a:lnTo>
                      <a:pt x="3977" y="192"/>
                    </a:lnTo>
                    <a:lnTo>
                      <a:pt x="4002" y="201"/>
                    </a:lnTo>
                    <a:lnTo>
                      <a:pt x="4019" y="201"/>
                    </a:lnTo>
                    <a:lnTo>
                      <a:pt x="4069" y="217"/>
                    </a:lnTo>
                    <a:lnTo>
                      <a:pt x="4119" y="234"/>
                    </a:lnTo>
                    <a:lnTo>
                      <a:pt x="4161" y="251"/>
                    </a:lnTo>
                    <a:lnTo>
                      <a:pt x="4211" y="267"/>
                    </a:lnTo>
                    <a:lnTo>
                      <a:pt x="4253" y="292"/>
                    </a:lnTo>
                    <a:lnTo>
                      <a:pt x="4353" y="326"/>
                    </a:lnTo>
                    <a:lnTo>
                      <a:pt x="4445" y="368"/>
                    </a:lnTo>
                    <a:lnTo>
                      <a:pt x="4537" y="401"/>
                    </a:lnTo>
                    <a:lnTo>
                      <a:pt x="4629" y="443"/>
                    </a:lnTo>
                    <a:lnTo>
                      <a:pt x="4721" y="476"/>
                    </a:lnTo>
                    <a:lnTo>
                      <a:pt x="4813" y="518"/>
                    </a:lnTo>
                    <a:lnTo>
                      <a:pt x="4896" y="560"/>
                    </a:lnTo>
                    <a:lnTo>
                      <a:pt x="4988" y="602"/>
                    </a:lnTo>
                    <a:lnTo>
                      <a:pt x="5172" y="677"/>
                    </a:lnTo>
                    <a:lnTo>
                      <a:pt x="5356" y="760"/>
                    </a:lnTo>
                    <a:lnTo>
                      <a:pt x="5531" y="835"/>
                    </a:lnTo>
                    <a:lnTo>
                      <a:pt x="5623" y="877"/>
                    </a:lnTo>
                    <a:lnTo>
                      <a:pt x="5715" y="919"/>
                    </a:lnTo>
                    <a:lnTo>
                      <a:pt x="5807" y="952"/>
                    </a:lnTo>
                    <a:lnTo>
                      <a:pt x="5899" y="994"/>
                    </a:lnTo>
                    <a:lnTo>
                      <a:pt x="5940" y="1078"/>
                    </a:lnTo>
                    <a:lnTo>
                      <a:pt x="5849" y="1120"/>
                    </a:lnTo>
                    <a:lnTo>
                      <a:pt x="5757" y="1086"/>
                    </a:lnTo>
                    <a:lnTo>
                      <a:pt x="5665" y="1053"/>
                    </a:lnTo>
                    <a:lnTo>
                      <a:pt x="5564" y="1028"/>
                    </a:lnTo>
                    <a:lnTo>
                      <a:pt x="5473" y="994"/>
                    </a:lnTo>
                    <a:lnTo>
                      <a:pt x="5289" y="927"/>
                    </a:lnTo>
                    <a:lnTo>
                      <a:pt x="5097" y="869"/>
                    </a:lnTo>
                    <a:lnTo>
                      <a:pt x="4913" y="802"/>
                    </a:lnTo>
                    <a:lnTo>
                      <a:pt x="4813" y="777"/>
                    </a:lnTo>
                    <a:lnTo>
                      <a:pt x="4721" y="744"/>
                    </a:lnTo>
                    <a:lnTo>
                      <a:pt x="4629" y="735"/>
                    </a:lnTo>
                    <a:lnTo>
                      <a:pt x="4537" y="702"/>
                    </a:lnTo>
                    <a:lnTo>
                      <a:pt x="4445" y="677"/>
                    </a:lnTo>
                    <a:lnTo>
                      <a:pt x="4353" y="652"/>
                    </a:lnTo>
                    <a:lnTo>
                      <a:pt x="4253" y="627"/>
                    </a:lnTo>
                    <a:lnTo>
                      <a:pt x="4161" y="602"/>
                    </a:lnTo>
                    <a:lnTo>
                      <a:pt x="4111" y="585"/>
                    </a:lnTo>
                    <a:lnTo>
                      <a:pt x="4069" y="577"/>
                    </a:lnTo>
                    <a:lnTo>
                      <a:pt x="4019" y="568"/>
                    </a:lnTo>
                    <a:lnTo>
                      <a:pt x="3977" y="560"/>
                    </a:lnTo>
                    <a:lnTo>
                      <a:pt x="3927" y="543"/>
                    </a:lnTo>
                    <a:lnTo>
                      <a:pt x="3910" y="543"/>
                    </a:lnTo>
                    <a:lnTo>
                      <a:pt x="3877" y="535"/>
                    </a:lnTo>
                    <a:lnTo>
                      <a:pt x="3835" y="526"/>
                    </a:lnTo>
                    <a:lnTo>
                      <a:pt x="3785" y="510"/>
                    </a:lnTo>
                    <a:lnTo>
                      <a:pt x="3743" y="501"/>
                    </a:lnTo>
                    <a:lnTo>
                      <a:pt x="3693" y="493"/>
                    </a:lnTo>
                    <a:lnTo>
                      <a:pt x="3643" y="476"/>
                    </a:lnTo>
                    <a:lnTo>
                      <a:pt x="3601" y="468"/>
                    </a:lnTo>
                    <a:lnTo>
                      <a:pt x="3551" y="460"/>
                    </a:lnTo>
                    <a:lnTo>
                      <a:pt x="3509" y="451"/>
                    </a:lnTo>
                    <a:lnTo>
                      <a:pt x="3459" y="443"/>
                    </a:lnTo>
                    <a:lnTo>
                      <a:pt x="3409" y="435"/>
                    </a:lnTo>
                    <a:lnTo>
                      <a:pt x="3367" y="426"/>
                    </a:lnTo>
                    <a:lnTo>
                      <a:pt x="3317" y="418"/>
                    </a:lnTo>
                    <a:lnTo>
                      <a:pt x="3275" y="418"/>
                    </a:lnTo>
                    <a:lnTo>
                      <a:pt x="3225" y="409"/>
                    </a:lnTo>
                    <a:lnTo>
                      <a:pt x="3184" y="409"/>
                    </a:lnTo>
                    <a:lnTo>
                      <a:pt x="3133" y="401"/>
                    </a:lnTo>
                    <a:lnTo>
                      <a:pt x="3083" y="401"/>
                    </a:lnTo>
                    <a:lnTo>
                      <a:pt x="3033" y="401"/>
                    </a:lnTo>
                    <a:lnTo>
                      <a:pt x="2991" y="401"/>
                    </a:lnTo>
                    <a:lnTo>
                      <a:pt x="2941" y="401"/>
                    </a:lnTo>
                    <a:lnTo>
                      <a:pt x="2891" y="401"/>
                    </a:lnTo>
                    <a:lnTo>
                      <a:pt x="2841" y="401"/>
                    </a:lnTo>
                    <a:lnTo>
                      <a:pt x="2557" y="401"/>
                    </a:lnTo>
                    <a:lnTo>
                      <a:pt x="2515" y="401"/>
                    </a:lnTo>
                    <a:lnTo>
                      <a:pt x="2473" y="401"/>
                    </a:lnTo>
                    <a:lnTo>
                      <a:pt x="2432" y="401"/>
                    </a:lnTo>
                    <a:lnTo>
                      <a:pt x="2382" y="401"/>
                    </a:lnTo>
                    <a:lnTo>
                      <a:pt x="2340" y="401"/>
                    </a:lnTo>
                    <a:lnTo>
                      <a:pt x="2298" y="401"/>
                    </a:lnTo>
                    <a:lnTo>
                      <a:pt x="2256" y="409"/>
                    </a:lnTo>
                    <a:lnTo>
                      <a:pt x="2215" y="409"/>
                    </a:lnTo>
                    <a:lnTo>
                      <a:pt x="2189" y="409"/>
                    </a:lnTo>
                    <a:lnTo>
                      <a:pt x="2173" y="409"/>
                    </a:lnTo>
                    <a:lnTo>
                      <a:pt x="2156" y="409"/>
                    </a:lnTo>
                    <a:lnTo>
                      <a:pt x="2131" y="409"/>
                    </a:lnTo>
                    <a:lnTo>
                      <a:pt x="2114" y="409"/>
                    </a:lnTo>
                    <a:lnTo>
                      <a:pt x="2114" y="409"/>
                    </a:lnTo>
                    <a:lnTo>
                      <a:pt x="2098" y="409"/>
                    </a:lnTo>
                    <a:lnTo>
                      <a:pt x="2081" y="409"/>
                    </a:lnTo>
                    <a:lnTo>
                      <a:pt x="2081" y="409"/>
                    </a:lnTo>
                    <a:lnTo>
                      <a:pt x="2056" y="418"/>
                    </a:lnTo>
                    <a:lnTo>
                      <a:pt x="2047" y="418"/>
                    </a:lnTo>
                    <a:lnTo>
                      <a:pt x="2047" y="418"/>
                    </a:lnTo>
                    <a:lnTo>
                      <a:pt x="2031" y="418"/>
                    </a:lnTo>
                    <a:lnTo>
                      <a:pt x="2022" y="418"/>
                    </a:lnTo>
                    <a:lnTo>
                      <a:pt x="2006" y="418"/>
                    </a:lnTo>
                    <a:lnTo>
                      <a:pt x="1997" y="418"/>
                    </a:lnTo>
                    <a:lnTo>
                      <a:pt x="1981" y="418"/>
                    </a:lnTo>
                    <a:lnTo>
                      <a:pt x="1981" y="418"/>
                    </a:lnTo>
                    <a:lnTo>
                      <a:pt x="1972" y="418"/>
                    </a:lnTo>
                    <a:lnTo>
                      <a:pt x="1964" y="418"/>
                    </a:lnTo>
                    <a:lnTo>
                      <a:pt x="1964" y="535"/>
                    </a:lnTo>
                    <a:lnTo>
                      <a:pt x="1964" y="551"/>
                    </a:lnTo>
                    <a:lnTo>
                      <a:pt x="1964" y="568"/>
                    </a:lnTo>
                    <a:lnTo>
                      <a:pt x="1964" y="585"/>
                    </a:lnTo>
                    <a:lnTo>
                      <a:pt x="1964" y="602"/>
                    </a:lnTo>
                    <a:lnTo>
                      <a:pt x="1964" y="627"/>
                    </a:lnTo>
                    <a:lnTo>
                      <a:pt x="1964" y="635"/>
                    </a:lnTo>
                    <a:lnTo>
                      <a:pt x="1964" y="660"/>
                    </a:lnTo>
                    <a:lnTo>
                      <a:pt x="1964" y="677"/>
                    </a:lnTo>
                    <a:lnTo>
                      <a:pt x="1972" y="693"/>
                    </a:lnTo>
                    <a:lnTo>
                      <a:pt x="1972" y="710"/>
                    </a:lnTo>
                    <a:lnTo>
                      <a:pt x="1981" y="727"/>
                    </a:lnTo>
                    <a:lnTo>
                      <a:pt x="1989" y="744"/>
                    </a:lnTo>
                    <a:lnTo>
                      <a:pt x="1997" y="760"/>
                    </a:lnTo>
                    <a:lnTo>
                      <a:pt x="2006" y="769"/>
                    </a:lnTo>
                    <a:lnTo>
                      <a:pt x="2014" y="785"/>
                    </a:lnTo>
                    <a:lnTo>
                      <a:pt x="2022" y="802"/>
                    </a:lnTo>
                    <a:lnTo>
                      <a:pt x="2031" y="819"/>
                    </a:lnTo>
                    <a:lnTo>
                      <a:pt x="2039" y="835"/>
                    </a:lnTo>
                    <a:lnTo>
                      <a:pt x="2056" y="852"/>
                    </a:lnTo>
                    <a:lnTo>
                      <a:pt x="2064" y="869"/>
                    </a:lnTo>
                    <a:lnTo>
                      <a:pt x="2072" y="886"/>
                    </a:lnTo>
                    <a:lnTo>
                      <a:pt x="2081" y="902"/>
                    </a:lnTo>
                    <a:lnTo>
                      <a:pt x="2098" y="919"/>
                    </a:lnTo>
                    <a:lnTo>
                      <a:pt x="2106" y="936"/>
                    </a:lnTo>
                    <a:lnTo>
                      <a:pt x="2123" y="952"/>
                    </a:lnTo>
                    <a:lnTo>
                      <a:pt x="2139" y="969"/>
                    </a:lnTo>
                    <a:lnTo>
                      <a:pt x="2156" y="978"/>
                    </a:lnTo>
                    <a:lnTo>
                      <a:pt x="2164" y="994"/>
                    </a:lnTo>
                    <a:lnTo>
                      <a:pt x="2181" y="1011"/>
                    </a:lnTo>
                    <a:lnTo>
                      <a:pt x="2198" y="1028"/>
                    </a:lnTo>
                    <a:lnTo>
                      <a:pt x="2215" y="1044"/>
                    </a:lnTo>
                    <a:lnTo>
                      <a:pt x="2223" y="1061"/>
                    </a:lnTo>
                    <a:lnTo>
                      <a:pt x="2240" y="1069"/>
                    </a:lnTo>
                    <a:lnTo>
                      <a:pt x="2265" y="1086"/>
                    </a:lnTo>
                    <a:lnTo>
                      <a:pt x="2281" y="1103"/>
                    </a:lnTo>
                    <a:lnTo>
                      <a:pt x="2298" y="1120"/>
                    </a:lnTo>
                    <a:lnTo>
                      <a:pt x="2315" y="1128"/>
                    </a:lnTo>
                    <a:lnTo>
                      <a:pt x="2331" y="1145"/>
                    </a:lnTo>
                    <a:lnTo>
                      <a:pt x="2348" y="1161"/>
                    </a:lnTo>
                    <a:lnTo>
                      <a:pt x="2373" y="1170"/>
                    </a:lnTo>
                    <a:lnTo>
                      <a:pt x="2390" y="1186"/>
                    </a:lnTo>
                    <a:lnTo>
                      <a:pt x="2407" y="1203"/>
                    </a:lnTo>
                    <a:lnTo>
                      <a:pt x="2432" y="1211"/>
                    </a:lnTo>
                    <a:lnTo>
                      <a:pt x="2448" y="1228"/>
                    </a:lnTo>
                    <a:lnTo>
                      <a:pt x="2473" y="1236"/>
                    </a:lnTo>
                    <a:lnTo>
                      <a:pt x="2490" y="1253"/>
                    </a:lnTo>
                    <a:lnTo>
                      <a:pt x="2507" y="1270"/>
                    </a:lnTo>
                    <a:lnTo>
                      <a:pt x="2557" y="1295"/>
                    </a:lnTo>
                    <a:lnTo>
                      <a:pt x="2599" y="1320"/>
                    </a:lnTo>
                    <a:lnTo>
                      <a:pt x="2649" y="1345"/>
                    </a:lnTo>
                    <a:lnTo>
                      <a:pt x="2691" y="1370"/>
                    </a:lnTo>
                    <a:lnTo>
                      <a:pt x="2741" y="1387"/>
                    </a:lnTo>
                    <a:lnTo>
                      <a:pt x="2783" y="1412"/>
                    </a:lnTo>
                    <a:lnTo>
                      <a:pt x="2833" y="1437"/>
                    </a:lnTo>
                    <a:lnTo>
                      <a:pt x="2883" y="1462"/>
                    </a:lnTo>
                    <a:lnTo>
                      <a:pt x="2933" y="1479"/>
                    </a:lnTo>
                    <a:lnTo>
                      <a:pt x="2983" y="1504"/>
                    </a:lnTo>
                    <a:lnTo>
                      <a:pt x="3033" y="1521"/>
                    </a:lnTo>
                    <a:lnTo>
                      <a:pt x="3083" y="1546"/>
                    </a:lnTo>
                    <a:lnTo>
                      <a:pt x="3133" y="1562"/>
                    </a:lnTo>
                    <a:lnTo>
                      <a:pt x="3192" y="1579"/>
                    </a:lnTo>
                    <a:lnTo>
                      <a:pt x="3242" y="1604"/>
                    </a:lnTo>
                    <a:lnTo>
                      <a:pt x="3292" y="1621"/>
                    </a:lnTo>
                    <a:lnTo>
                      <a:pt x="3342" y="1637"/>
                    </a:lnTo>
                    <a:lnTo>
                      <a:pt x="3392" y="1654"/>
                    </a:lnTo>
                    <a:lnTo>
                      <a:pt x="3443" y="1671"/>
                    </a:lnTo>
                    <a:lnTo>
                      <a:pt x="3493" y="1688"/>
                    </a:lnTo>
                    <a:lnTo>
                      <a:pt x="3543" y="1704"/>
                    </a:lnTo>
                    <a:lnTo>
                      <a:pt x="3593" y="1721"/>
                    </a:lnTo>
                    <a:lnTo>
                      <a:pt x="3643" y="1729"/>
                    </a:lnTo>
                    <a:lnTo>
                      <a:pt x="3743" y="1763"/>
                    </a:lnTo>
                    <a:lnTo>
                      <a:pt x="3844" y="1788"/>
                    </a:lnTo>
                    <a:lnTo>
                      <a:pt x="3935" y="1813"/>
                    </a:lnTo>
                    <a:lnTo>
                      <a:pt x="4019" y="1838"/>
                    </a:lnTo>
                    <a:lnTo>
                      <a:pt x="4103" y="1855"/>
                    </a:lnTo>
                    <a:lnTo>
                      <a:pt x="4261" y="1896"/>
                    </a:lnTo>
                    <a:lnTo>
                      <a:pt x="4387" y="1930"/>
                    </a:lnTo>
                    <a:lnTo>
                      <a:pt x="4579" y="1980"/>
                    </a:lnTo>
                    <a:lnTo>
                      <a:pt x="4762" y="2022"/>
                    </a:lnTo>
                    <a:lnTo>
                      <a:pt x="4838" y="2038"/>
                    </a:lnTo>
                    <a:lnTo>
                      <a:pt x="4888" y="2055"/>
                    </a:lnTo>
                    <a:lnTo>
                      <a:pt x="4921" y="2055"/>
                    </a:lnTo>
                    <a:lnTo>
                      <a:pt x="4946" y="2064"/>
                    </a:lnTo>
                    <a:lnTo>
                      <a:pt x="4988" y="2072"/>
                    </a:lnTo>
                    <a:lnTo>
                      <a:pt x="5030" y="2080"/>
                    </a:lnTo>
                    <a:lnTo>
                      <a:pt x="5122" y="2089"/>
                    </a:lnTo>
                    <a:lnTo>
                      <a:pt x="5214" y="2105"/>
                    </a:lnTo>
                    <a:lnTo>
                      <a:pt x="5289" y="2114"/>
                    </a:lnTo>
                    <a:lnTo>
                      <a:pt x="5322" y="2122"/>
                    </a:lnTo>
                    <a:lnTo>
                      <a:pt x="5347" y="2130"/>
                    </a:lnTo>
                    <a:lnTo>
                      <a:pt x="5364" y="2130"/>
                    </a:lnTo>
                    <a:lnTo>
                      <a:pt x="5389" y="2139"/>
                    </a:lnTo>
                    <a:lnTo>
                      <a:pt x="5406" y="2147"/>
                    </a:lnTo>
                    <a:lnTo>
                      <a:pt x="5431" y="2155"/>
                    </a:lnTo>
                    <a:lnTo>
                      <a:pt x="5448" y="2172"/>
                    </a:lnTo>
                    <a:lnTo>
                      <a:pt x="5464" y="2197"/>
                    </a:lnTo>
                    <a:lnTo>
                      <a:pt x="5481" y="2214"/>
                    </a:lnTo>
                    <a:lnTo>
                      <a:pt x="5481" y="2214"/>
                    </a:lnTo>
                    <a:lnTo>
                      <a:pt x="5489" y="2239"/>
                    </a:lnTo>
                    <a:lnTo>
                      <a:pt x="5498" y="2272"/>
                    </a:lnTo>
                    <a:lnTo>
                      <a:pt x="5498" y="2297"/>
                    </a:lnTo>
                    <a:lnTo>
                      <a:pt x="5498" y="2323"/>
                    </a:lnTo>
                    <a:lnTo>
                      <a:pt x="5498" y="2348"/>
                    </a:lnTo>
                    <a:lnTo>
                      <a:pt x="5489" y="2373"/>
                    </a:lnTo>
                    <a:lnTo>
                      <a:pt x="5481" y="2398"/>
                    </a:lnTo>
                    <a:lnTo>
                      <a:pt x="5481" y="2398"/>
                    </a:lnTo>
                    <a:lnTo>
                      <a:pt x="5464" y="2423"/>
                    </a:lnTo>
                    <a:lnTo>
                      <a:pt x="5448" y="2439"/>
                    </a:lnTo>
                    <a:lnTo>
                      <a:pt x="5422" y="2456"/>
                    </a:lnTo>
                    <a:lnTo>
                      <a:pt x="5397" y="2465"/>
                    </a:lnTo>
                    <a:lnTo>
                      <a:pt x="5381" y="2473"/>
                    </a:lnTo>
                    <a:lnTo>
                      <a:pt x="5356" y="2481"/>
                    </a:lnTo>
                    <a:lnTo>
                      <a:pt x="5331" y="2481"/>
                    </a:lnTo>
                    <a:lnTo>
                      <a:pt x="5189" y="2481"/>
                    </a:lnTo>
                    <a:lnTo>
                      <a:pt x="5113" y="2481"/>
                    </a:lnTo>
                    <a:lnTo>
                      <a:pt x="5047" y="2481"/>
                    </a:lnTo>
                    <a:lnTo>
                      <a:pt x="4971" y="2481"/>
                    </a:lnTo>
                    <a:lnTo>
                      <a:pt x="4905" y="2481"/>
                    </a:lnTo>
                    <a:lnTo>
                      <a:pt x="4829" y="2481"/>
                    </a:lnTo>
                    <a:lnTo>
                      <a:pt x="4762" y="2481"/>
                    </a:lnTo>
                    <a:lnTo>
                      <a:pt x="4696" y="2490"/>
                    </a:lnTo>
                    <a:lnTo>
                      <a:pt x="4629" y="2498"/>
                    </a:lnTo>
                    <a:lnTo>
                      <a:pt x="4604" y="2498"/>
                    </a:lnTo>
                    <a:lnTo>
                      <a:pt x="4562" y="2498"/>
                    </a:lnTo>
                    <a:lnTo>
                      <a:pt x="4487" y="2506"/>
                    </a:lnTo>
                    <a:lnTo>
                      <a:pt x="4420" y="2615"/>
                    </a:lnTo>
                    <a:lnTo>
                      <a:pt x="4353" y="2623"/>
                    </a:lnTo>
                    <a:lnTo>
                      <a:pt x="4286" y="2632"/>
                    </a:lnTo>
                    <a:lnTo>
                      <a:pt x="4219" y="2640"/>
                    </a:lnTo>
                    <a:lnTo>
                      <a:pt x="4153" y="2648"/>
                    </a:lnTo>
                    <a:lnTo>
                      <a:pt x="4086" y="2657"/>
                    </a:lnTo>
                    <a:lnTo>
                      <a:pt x="4019" y="2673"/>
                    </a:lnTo>
                    <a:lnTo>
                      <a:pt x="3952" y="2682"/>
                    </a:lnTo>
                    <a:lnTo>
                      <a:pt x="3885" y="2698"/>
                    </a:lnTo>
                    <a:lnTo>
                      <a:pt x="3818" y="2707"/>
                    </a:lnTo>
                    <a:lnTo>
                      <a:pt x="3760" y="2724"/>
                    </a:lnTo>
                    <a:lnTo>
                      <a:pt x="3693" y="2740"/>
                    </a:lnTo>
                    <a:lnTo>
                      <a:pt x="3626" y="2757"/>
                    </a:lnTo>
                    <a:lnTo>
                      <a:pt x="3560" y="2774"/>
                    </a:lnTo>
                    <a:lnTo>
                      <a:pt x="3501" y="2790"/>
                    </a:lnTo>
                    <a:lnTo>
                      <a:pt x="3434" y="2807"/>
                    </a:lnTo>
                    <a:lnTo>
                      <a:pt x="3367" y="2824"/>
                    </a:lnTo>
                    <a:lnTo>
                      <a:pt x="3301" y="2840"/>
                    </a:lnTo>
                    <a:lnTo>
                      <a:pt x="3242" y="2857"/>
                    </a:lnTo>
                    <a:lnTo>
                      <a:pt x="3175" y="2874"/>
                    </a:lnTo>
                    <a:lnTo>
                      <a:pt x="3108" y="2891"/>
                    </a:lnTo>
                    <a:lnTo>
                      <a:pt x="3050" y="2916"/>
                    </a:lnTo>
                    <a:lnTo>
                      <a:pt x="2983" y="2932"/>
                    </a:lnTo>
                    <a:lnTo>
                      <a:pt x="2916" y="2957"/>
                    </a:lnTo>
                    <a:lnTo>
                      <a:pt x="2858" y="2982"/>
                    </a:lnTo>
                    <a:lnTo>
                      <a:pt x="2791" y="2999"/>
                    </a:lnTo>
                    <a:lnTo>
                      <a:pt x="2732" y="3024"/>
                    </a:lnTo>
                    <a:lnTo>
                      <a:pt x="2666" y="3049"/>
                    </a:lnTo>
                    <a:lnTo>
                      <a:pt x="2607" y="3074"/>
                    </a:lnTo>
                    <a:lnTo>
                      <a:pt x="2540" y="3091"/>
                    </a:lnTo>
                    <a:lnTo>
                      <a:pt x="2473" y="3116"/>
                    </a:lnTo>
                    <a:lnTo>
                      <a:pt x="2415" y="3141"/>
                    </a:lnTo>
                    <a:lnTo>
                      <a:pt x="2348" y="3175"/>
                    </a:lnTo>
                    <a:lnTo>
                      <a:pt x="2290" y="3200"/>
                    </a:lnTo>
                    <a:lnTo>
                      <a:pt x="2223" y="3225"/>
                    </a:lnTo>
                    <a:lnTo>
                      <a:pt x="2164" y="3250"/>
                    </a:lnTo>
                    <a:lnTo>
                      <a:pt x="2098" y="3275"/>
                    </a:lnTo>
                    <a:lnTo>
                      <a:pt x="2039" y="3308"/>
                    </a:lnTo>
                    <a:lnTo>
                      <a:pt x="1972" y="3333"/>
                    </a:lnTo>
                    <a:lnTo>
                      <a:pt x="1914" y="3367"/>
                    </a:lnTo>
                    <a:lnTo>
                      <a:pt x="1847" y="3392"/>
                    </a:lnTo>
                    <a:lnTo>
                      <a:pt x="1788" y="3425"/>
                    </a:lnTo>
                    <a:lnTo>
                      <a:pt x="1722" y="3450"/>
                    </a:lnTo>
                    <a:lnTo>
                      <a:pt x="1663" y="3484"/>
                    </a:lnTo>
                    <a:lnTo>
                      <a:pt x="1596" y="3517"/>
                    </a:lnTo>
                    <a:lnTo>
                      <a:pt x="1538" y="3551"/>
                    </a:lnTo>
                    <a:lnTo>
                      <a:pt x="1471" y="3576"/>
                    </a:lnTo>
                    <a:lnTo>
                      <a:pt x="1413" y="3609"/>
                    </a:lnTo>
                    <a:lnTo>
                      <a:pt x="1346" y="3642"/>
                    </a:lnTo>
                    <a:lnTo>
                      <a:pt x="1287" y="3676"/>
                    </a:lnTo>
                    <a:lnTo>
                      <a:pt x="1220" y="3718"/>
                    </a:lnTo>
                    <a:lnTo>
                      <a:pt x="1154" y="3751"/>
                    </a:lnTo>
                    <a:lnTo>
                      <a:pt x="1137" y="3759"/>
                    </a:lnTo>
                    <a:lnTo>
                      <a:pt x="1112" y="3776"/>
                    </a:lnTo>
                    <a:lnTo>
                      <a:pt x="1053" y="3801"/>
                    </a:lnTo>
                    <a:lnTo>
                      <a:pt x="936" y="3860"/>
                    </a:lnTo>
                    <a:lnTo>
                      <a:pt x="870" y="3885"/>
                    </a:lnTo>
                    <a:lnTo>
                      <a:pt x="803" y="3926"/>
                    </a:lnTo>
                    <a:lnTo>
                      <a:pt x="769" y="3935"/>
                    </a:lnTo>
                    <a:lnTo>
                      <a:pt x="736" y="3960"/>
                    </a:lnTo>
                    <a:lnTo>
                      <a:pt x="702" y="3977"/>
                    </a:lnTo>
                    <a:lnTo>
                      <a:pt x="677" y="3993"/>
                    </a:lnTo>
                    <a:lnTo>
                      <a:pt x="644" y="4010"/>
                    </a:lnTo>
                    <a:lnTo>
                      <a:pt x="611" y="4027"/>
                    </a:lnTo>
                    <a:lnTo>
                      <a:pt x="577" y="4052"/>
                    </a:lnTo>
                    <a:lnTo>
                      <a:pt x="552" y="4069"/>
                    </a:lnTo>
                    <a:lnTo>
                      <a:pt x="519" y="4085"/>
                    </a:lnTo>
                    <a:lnTo>
                      <a:pt x="494" y="4110"/>
                    </a:lnTo>
                    <a:lnTo>
                      <a:pt x="469" y="4127"/>
                    </a:lnTo>
                    <a:lnTo>
                      <a:pt x="452" y="4135"/>
                    </a:lnTo>
                    <a:lnTo>
                      <a:pt x="443" y="4152"/>
                    </a:lnTo>
                    <a:lnTo>
                      <a:pt x="435" y="4160"/>
                    </a:lnTo>
                    <a:lnTo>
                      <a:pt x="418" y="4169"/>
                    </a:lnTo>
                    <a:lnTo>
                      <a:pt x="410" y="4177"/>
                    </a:lnTo>
                    <a:lnTo>
                      <a:pt x="402" y="4185"/>
                    </a:lnTo>
                    <a:lnTo>
                      <a:pt x="393" y="4194"/>
                    </a:lnTo>
                    <a:lnTo>
                      <a:pt x="385" y="4202"/>
                    </a:lnTo>
                    <a:lnTo>
                      <a:pt x="377" y="4219"/>
                    </a:lnTo>
                    <a:lnTo>
                      <a:pt x="368" y="4227"/>
                    </a:lnTo>
                    <a:lnTo>
                      <a:pt x="360" y="4236"/>
                    </a:lnTo>
                    <a:lnTo>
                      <a:pt x="352" y="4244"/>
                    </a:lnTo>
                    <a:lnTo>
                      <a:pt x="343" y="4252"/>
                    </a:lnTo>
                    <a:lnTo>
                      <a:pt x="343" y="4252"/>
                    </a:lnTo>
                    <a:lnTo>
                      <a:pt x="343" y="4261"/>
                    </a:lnTo>
                    <a:lnTo>
                      <a:pt x="343" y="4269"/>
                    </a:lnTo>
                    <a:lnTo>
                      <a:pt x="343" y="4277"/>
                    </a:lnTo>
                    <a:lnTo>
                      <a:pt x="343" y="4286"/>
                    </a:lnTo>
                    <a:lnTo>
                      <a:pt x="343" y="4302"/>
                    </a:lnTo>
                    <a:lnTo>
                      <a:pt x="335" y="4311"/>
                    </a:lnTo>
                    <a:lnTo>
                      <a:pt x="335" y="4327"/>
                    </a:lnTo>
                    <a:lnTo>
                      <a:pt x="335" y="4344"/>
                    </a:lnTo>
                    <a:lnTo>
                      <a:pt x="335" y="4353"/>
                    </a:lnTo>
                    <a:lnTo>
                      <a:pt x="335" y="4369"/>
                    </a:lnTo>
                    <a:lnTo>
                      <a:pt x="335" y="4378"/>
                    </a:lnTo>
                    <a:lnTo>
                      <a:pt x="335" y="4453"/>
                    </a:lnTo>
                    <a:lnTo>
                      <a:pt x="335" y="4461"/>
                    </a:lnTo>
                    <a:lnTo>
                      <a:pt x="335" y="4470"/>
                    </a:lnTo>
                    <a:lnTo>
                      <a:pt x="335" y="4478"/>
                    </a:lnTo>
                    <a:lnTo>
                      <a:pt x="335" y="4495"/>
                    </a:lnTo>
                    <a:lnTo>
                      <a:pt x="335" y="4503"/>
                    </a:lnTo>
                    <a:lnTo>
                      <a:pt x="335" y="4511"/>
                    </a:lnTo>
                    <a:lnTo>
                      <a:pt x="335" y="4520"/>
                    </a:lnTo>
                    <a:lnTo>
                      <a:pt x="335" y="4528"/>
                    </a:lnTo>
                    <a:lnTo>
                      <a:pt x="335" y="4536"/>
                    </a:lnTo>
                    <a:lnTo>
                      <a:pt x="343" y="4545"/>
                    </a:lnTo>
                    <a:lnTo>
                      <a:pt x="343" y="4553"/>
                    </a:lnTo>
                    <a:lnTo>
                      <a:pt x="352" y="4561"/>
                    </a:lnTo>
                    <a:lnTo>
                      <a:pt x="360" y="4570"/>
                    </a:lnTo>
                    <a:lnTo>
                      <a:pt x="368" y="4586"/>
                    </a:lnTo>
                    <a:lnTo>
                      <a:pt x="377" y="4595"/>
                    </a:lnTo>
                    <a:lnTo>
                      <a:pt x="385" y="4603"/>
                    </a:lnTo>
                    <a:lnTo>
                      <a:pt x="393" y="4612"/>
                    </a:lnTo>
                    <a:lnTo>
                      <a:pt x="402" y="4620"/>
                    </a:lnTo>
                    <a:lnTo>
                      <a:pt x="410" y="4628"/>
                    </a:lnTo>
                    <a:lnTo>
                      <a:pt x="427" y="4637"/>
                    </a:lnTo>
                    <a:lnTo>
                      <a:pt x="435" y="4645"/>
                    </a:lnTo>
                    <a:lnTo>
                      <a:pt x="443" y="4653"/>
                    </a:lnTo>
                    <a:lnTo>
                      <a:pt x="460" y="4662"/>
                    </a:lnTo>
                    <a:lnTo>
                      <a:pt x="469" y="4670"/>
                    </a:lnTo>
                    <a:lnTo>
                      <a:pt x="485" y="4678"/>
                    </a:lnTo>
                    <a:lnTo>
                      <a:pt x="502" y="4695"/>
                    </a:lnTo>
                    <a:lnTo>
                      <a:pt x="510" y="4703"/>
                    </a:lnTo>
                    <a:lnTo>
                      <a:pt x="527" y="4712"/>
                    </a:lnTo>
                    <a:lnTo>
                      <a:pt x="544" y="4720"/>
                    </a:lnTo>
                    <a:lnTo>
                      <a:pt x="560" y="4728"/>
                    </a:lnTo>
                    <a:lnTo>
                      <a:pt x="569" y="4728"/>
                    </a:lnTo>
                    <a:lnTo>
                      <a:pt x="577" y="4728"/>
                    </a:lnTo>
                    <a:lnTo>
                      <a:pt x="594" y="4737"/>
                    </a:lnTo>
                    <a:lnTo>
                      <a:pt x="594" y="4737"/>
                    </a:lnTo>
                    <a:lnTo>
                      <a:pt x="611" y="4745"/>
                    </a:lnTo>
                    <a:lnTo>
                      <a:pt x="627" y="4754"/>
                    </a:lnTo>
                    <a:lnTo>
                      <a:pt x="644" y="4762"/>
                    </a:lnTo>
                    <a:lnTo>
                      <a:pt x="661" y="4770"/>
                    </a:lnTo>
                    <a:lnTo>
                      <a:pt x="661" y="4770"/>
                    </a:lnTo>
                    <a:lnTo>
                      <a:pt x="702" y="4787"/>
                    </a:lnTo>
                    <a:lnTo>
                      <a:pt x="744" y="4795"/>
                    </a:lnTo>
                    <a:lnTo>
                      <a:pt x="778" y="4812"/>
                    </a:lnTo>
                    <a:lnTo>
                      <a:pt x="819" y="4829"/>
                    </a:lnTo>
                    <a:lnTo>
                      <a:pt x="861" y="4837"/>
                    </a:lnTo>
                    <a:lnTo>
                      <a:pt x="903" y="4854"/>
                    </a:lnTo>
                    <a:lnTo>
                      <a:pt x="953" y="4862"/>
                    </a:lnTo>
                    <a:lnTo>
                      <a:pt x="995" y="4879"/>
                    </a:lnTo>
                    <a:lnTo>
                      <a:pt x="1037" y="4887"/>
                    </a:lnTo>
                    <a:lnTo>
                      <a:pt x="1087" y="4896"/>
                    </a:lnTo>
                    <a:lnTo>
                      <a:pt x="1128" y="4912"/>
                    </a:lnTo>
                    <a:lnTo>
                      <a:pt x="1179" y="4921"/>
                    </a:lnTo>
                    <a:lnTo>
                      <a:pt x="1220" y="4929"/>
                    </a:lnTo>
                    <a:lnTo>
                      <a:pt x="1271" y="4937"/>
                    </a:lnTo>
                    <a:lnTo>
                      <a:pt x="1312" y="4946"/>
                    </a:lnTo>
                    <a:lnTo>
                      <a:pt x="1362" y="4946"/>
                    </a:lnTo>
                    <a:lnTo>
                      <a:pt x="1404" y="4954"/>
                    </a:lnTo>
                    <a:lnTo>
                      <a:pt x="1454" y="4962"/>
                    </a:lnTo>
                    <a:lnTo>
                      <a:pt x="1496" y="4971"/>
                    </a:lnTo>
                    <a:lnTo>
                      <a:pt x="1546" y="4971"/>
                    </a:lnTo>
                    <a:lnTo>
                      <a:pt x="1588" y="4971"/>
                    </a:lnTo>
                    <a:lnTo>
                      <a:pt x="1630" y="4971"/>
                    </a:lnTo>
                    <a:lnTo>
                      <a:pt x="1671" y="4971"/>
                    </a:lnTo>
                    <a:lnTo>
                      <a:pt x="1713" y="4971"/>
                    </a:lnTo>
                    <a:lnTo>
                      <a:pt x="1755" y="4971"/>
                    </a:lnTo>
                    <a:lnTo>
                      <a:pt x="1797" y="4971"/>
                    </a:lnTo>
                    <a:lnTo>
                      <a:pt x="1839" y="4971"/>
                    </a:lnTo>
                    <a:lnTo>
                      <a:pt x="1872" y="4971"/>
                    </a:lnTo>
                    <a:lnTo>
                      <a:pt x="2189" y="4971"/>
                    </a:lnTo>
                    <a:lnTo>
                      <a:pt x="2340" y="4962"/>
                    </a:lnTo>
                    <a:lnTo>
                      <a:pt x="2398" y="4954"/>
                    </a:lnTo>
                    <a:lnTo>
                      <a:pt x="2465" y="4954"/>
                    </a:lnTo>
                    <a:lnTo>
                      <a:pt x="2582" y="4937"/>
                    </a:lnTo>
                    <a:lnTo>
                      <a:pt x="2682" y="4929"/>
                    </a:lnTo>
                    <a:lnTo>
                      <a:pt x="2774" y="4921"/>
                    </a:lnTo>
                    <a:lnTo>
                      <a:pt x="2858" y="4912"/>
                    </a:lnTo>
                    <a:lnTo>
                      <a:pt x="2933" y="4904"/>
                    </a:lnTo>
                    <a:lnTo>
                      <a:pt x="3008" y="4896"/>
                    </a:lnTo>
                    <a:lnTo>
                      <a:pt x="3067" y="4912"/>
                    </a:lnTo>
                    <a:lnTo>
                      <a:pt x="3142" y="4896"/>
                    </a:lnTo>
                    <a:lnTo>
                      <a:pt x="3225" y="4879"/>
                    </a:lnTo>
                    <a:lnTo>
                      <a:pt x="3317" y="4862"/>
                    </a:lnTo>
                    <a:lnTo>
                      <a:pt x="3526" y="4829"/>
                    </a:lnTo>
                    <a:lnTo>
                      <a:pt x="3802" y="4779"/>
                    </a:lnTo>
                    <a:lnTo>
                      <a:pt x="3927" y="4854"/>
                    </a:lnTo>
                    <a:lnTo>
                      <a:pt x="3844" y="4971"/>
                    </a:lnTo>
                    <a:lnTo>
                      <a:pt x="3568" y="5029"/>
                    </a:lnTo>
                    <a:lnTo>
                      <a:pt x="3359" y="5079"/>
                    </a:lnTo>
                    <a:lnTo>
                      <a:pt x="3267" y="5096"/>
                    </a:lnTo>
                    <a:lnTo>
                      <a:pt x="3184" y="5113"/>
                    </a:lnTo>
                    <a:lnTo>
                      <a:pt x="3108" y="5129"/>
                    </a:lnTo>
                    <a:lnTo>
                      <a:pt x="3033" y="5138"/>
                    </a:lnTo>
                    <a:lnTo>
                      <a:pt x="2950" y="5155"/>
                    </a:lnTo>
                    <a:lnTo>
                      <a:pt x="2874" y="5171"/>
                    </a:lnTo>
                    <a:lnTo>
                      <a:pt x="2791" y="5180"/>
                    </a:lnTo>
                    <a:lnTo>
                      <a:pt x="2691" y="5196"/>
                    </a:lnTo>
                    <a:lnTo>
                      <a:pt x="2590" y="5205"/>
                    </a:lnTo>
                    <a:lnTo>
                      <a:pt x="2473" y="5221"/>
                    </a:lnTo>
                    <a:lnTo>
                      <a:pt x="2407" y="5230"/>
                    </a:lnTo>
                    <a:lnTo>
                      <a:pt x="2340" y="5230"/>
                    </a:lnTo>
                    <a:lnTo>
                      <a:pt x="2198" y="5255"/>
                    </a:lnTo>
                    <a:lnTo>
                      <a:pt x="2173" y="5255"/>
                    </a:lnTo>
                    <a:lnTo>
                      <a:pt x="2148" y="5255"/>
                    </a:lnTo>
                    <a:lnTo>
                      <a:pt x="1730" y="5255"/>
                    </a:lnTo>
                    <a:lnTo>
                      <a:pt x="1688" y="5255"/>
                    </a:lnTo>
                    <a:lnTo>
                      <a:pt x="1646" y="5255"/>
                    </a:lnTo>
                    <a:lnTo>
                      <a:pt x="1596" y="5255"/>
                    </a:lnTo>
                    <a:lnTo>
                      <a:pt x="1555" y="5255"/>
                    </a:lnTo>
                    <a:lnTo>
                      <a:pt x="1504" y="5255"/>
                    </a:lnTo>
                    <a:lnTo>
                      <a:pt x="1454" y="5255"/>
                    </a:lnTo>
                    <a:lnTo>
                      <a:pt x="1413" y="5255"/>
                    </a:lnTo>
                    <a:lnTo>
                      <a:pt x="1362" y="5246"/>
                    </a:lnTo>
                    <a:lnTo>
                      <a:pt x="1312" y="5238"/>
                    </a:lnTo>
                    <a:lnTo>
                      <a:pt x="1262" y="5238"/>
                    </a:lnTo>
                    <a:lnTo>
                      <a:pt x="1212" y="5230"/>
                    </a:lnTo>
                    <a:lnTo>
                      <a:pt x="1162" y="5221"/>
                    </a:lnTo>
                    <a:lnTo>
                      <a:pt x="1112" y="5213"/>
                    </a:lnTo>
                    <a:lnTo>
                      <a:pt x="1062" y="5205"/>
                    </a:lnTo>
                    <a:lnTo>
                      <a:pt x="1012" y="5196"/>
                    </a:lnTo>
                    <a:lnTo>
                      <a:pt x="961" y="5180"/>
                    </a:lnTo>
                    <a:lnTo>
                      <a:pt x="911" y="5171"/>
                    </a:lnTo>
                    <a:lnTo>
                      <a:pt x="861" y="5163"/>
                    </a:lnTo>
                    <a:lnTo>
                      <a:pt x="819" y="5146"/>
                    </a:lnTo>
                    <a:lnTo>
                      <a:pt x="769" y="5138"/>
                    </a:lnTo>
                    <a:lnTo>
                      <a:pt x="719" y="5121"/>
                    </a:lnTo>
                    <a:lnTo>
                      <a:pt x="677" y="5113"/>
                    </a:lnTo>
                    <a:lnTo>
                      <a:pt x="627" y="5096"/>
                    </a:lnTo>
                    <a:lnTo>
                      <a:pt x="585" y="5079"/>
                    </a:lnTo>
                    <a:lnTo>
                      <a:pt x="544" y="5063"/>
                    </a:lnTo>
                    <a:lnTo>
                      <a:pt x="519" y="5054"/>
                    </a:lnTo>
                    <a:lnTo>
                      <a:pt x="494" y="5046"/>
                    </a:lnTo>
                    <a:lnTo>
                      <a:pt x="477" y="5029"/>
                    </a:lnTo>
                    <a:lnTo>
                      <a:pt x="452" y="5021"/>
                    </a:lnTo>
                    <a:lnTo>
                      <a:pt x="435" y="5013"/>
                    </a:lnTo>
                    <a:lnTo>
                      <a:pt x="427" y="5013"/>
                    </a:lnTo>
                    <a:lnTo>
                      <a:pt x="410" y="5004"/>
                    </a:lnTo>
                    <a:lnTo>
                      <a:pt x="393" y="4996"/>
                    </a:lnTo>
                    <a:lnTo>
                      <a:pt x="368" y="4987"/>
                    </a:lnTo>
                    <a:lnTo>
                      <a:pt x="352" y="4971"/>
                    </a:lnTo>
                    <a:lnTo>
                      <a:pt x="335" y="4962"/>
                    </a:lnTo>
                    <a:lnTo>
                      <a:pt x="310" y="4954"/>
                    </a:lnTo>
                    <a:lnTo>
                      <a:pt x="293" y="4937"/>
                    </a:lnTo>
                    <a:lnTo>
                      <a:pt x="276" y="4929"/>
                    </a:lnTo>
                    <a:lnTo>
                      <a:pt x="260" y="4912"/>
                    </a:lnTo>
                    <a:lnTo>
                      <a:pt x="243" y="4904"/>
                    </a:lnTo>
                    <a:lnTo>
                      <a:pt x="226" y="4887"/>
                    </a:lnTo>
                    <a:lnTo>
                      <a:pt x="201" y="4870"/>
                    </a:lnTo>
                    <a:lnTo>
                      <a:pt x="201" y="4870"/>
                    </a:lnTo>
                    <a:lnTo>
                      <a:pt x="184" y="4862"/>
                    </a:lnTo>
                    <a:lnTo>
                      <a:pt x="176" y="4845"/>
                    </a:lnTo>
                    <a:lnTo>
                      <a:pt x="159" y="4829"/>
                    </a:lnTo>
                    <a:lnTo>
                      <a:pt x="143" y="4812"/>
                    </a:lnTo>
                    <a:lnTo>
                      <a:pt x="126" y="4795"/>
                    </a:lnTo>
                    <a:lnTo>
                      <a:pt x="109" y="4779"/>
                    </a:lnTo>
                    <a:lnTo>
                      <a:pt x="101" y="4762"/>
                    </a:lnTo>
                    <a:lnTo>
                      <a:pt x="84" y="4745"/>
                    </a:lnTo>
                    <a:lnTo>
                      <a:pt x="76" y="4728"/>
                    </a:lnTo>
                    <a:lnTo>
                      <a:pt x="59" y="4703"/>
                    </a:lnTo>
                    <a:lnTo>
                      <a:pt x="51" y="4687"/>
                    </a:lnTo>
                    <a:lnTo>
                      <a:pt x="42" y="4670"/>
                    </a:lnTo>
                    <a:lnTo>
                      <a:pt x="34" y="4645"/>
                    </a:lnTo>
                    <a:lnTo>
                      <a:pt x="26" y="4628"/>
                    </a:lnTo>
                    <a:lnTo>
                      <a:pt x="17" y="4603"/>
                    </a:lnTo>
                    <a:lnTo>
                      <a:pt x="9" y="4586"/>
                    </a:lnTo>
                    <a:lnTo>
                      <a:pt x="1" y="4561"/>
                    </a:lnTo>
                    <a:lnTo>
                      <a:pt x="1" y="4536"/>
                    </a:lnTo>
                    <a:lnTo>
                      <a:pt x="1" y="4520"/>
                    </a:lnTo>
                    <a:lnTo>
                      <a:pt x="1" y="4495"/>
                    </a:lnTo>
                    <a:lnTo>
                      <a:pt x="1" y="4470"/>
                    </a:lnTo>
                    <a:lnTo>
                      <a:pt x="1" y="4403"/>
                    </a:lnTo>
                    <a:lnTo>
                      <a:pt x="1" y="4378"/>
                    </a:lnTo>
                    <a:lnTo>
                      <a:pt x="1" y="4353"/>
                    </a:lnTo>
                    <a:lnTo>
                      <a:pt x="1" y="4327"/>
                    </a:lnTo>
                    <a:lnTo>
                      <a:pt x="1" y="4302"/>
                    </a:lnTo>
                    <a:lnTo>
                      <a:pt x="9" y="4277"/>
                    </a:lnTo>
                    <a:lnTo>
                      <a:pt x="17" y="4252"/>
                    </a:lnTo>
                    <a:lnTo>
                      <a:pt x="26" y="4236"/>
                    </a:lnTo>
                    <a:lnTo>
                      <a:pt x="34" y="4211"/>
                    </a:lnTo>
                    <a:lnTo>
                      <a:pt x="42" y="4185"/>
                    </a:lnTo>
                    <a:lnTo>
                      <a:pt x="51" y="4169"/>
                    </a:lnTo>
                    <a:lnTo>
                      <a:pt x="59" y="4144"/>
                    </a:lnTo>
                    <a:lnTo>
                      <a:pt x="68" y="4127"/>
                    </a:lnTo>
                    <a:lnTo>
                      <a:pt x="76" y="4110"/>
                    </a:lnTo>
                    <a:lnTo>
                      <a:pt x="93" y="4094"/>
                    </a:lnTo>
                    <a:lnTo>
                      <a:pt x="101" y="4077"/>
                    </a:lnTo>
                    <a:lnTo>
                      <a:pt x="109" y="4060"/>
                    </a:lnTo>
                    <a:lnTo>
                      <a:pt x="126" y="4043"/>
                    </a:lnTo>
                    <a:lnTo>
                      <a:pt x="143" y="4027"/>
                    </a:lnTo>
                    <a:lnTo>
                      <a:pt x="151" y="4018"/>
                    </a:lnTo>
                    <a:lnTo>
                      <a:pt x="168" y="4002"/>
                    </a:lnTo>
                    <a:lnTo>
                      <a:pt x="176" y="3985"/>
                    </a:lnTo>
                    <a:lnTo>
                      <a:pt x="193" y="3968"/>
                    </a:lnTo>
                    <a:lnTo>
                      <a:pt x="210" y="3960"/>
                    </a:lnTo>
                    <a:lnTo>
                      <a:pt x="226" y="3943"/>
                    </a:lnTo>
                    <a:lnTo>
                      <a:pt x="243" y="3926"/>
                    </a:lnTo>
                    <a:lnTo>
                      <a:pt x="260" y="3918"/>
                    </a:lnTo>
                    <a:lnTo>
                      <a:pt x="268" y="3901"/>
                    </a:lnTo>
                    <a:lnTo>
                      <a:pt x="301" y="3876"/>
                    </a:lnTo>
                    <a:lnTo>
                      <a:pt x="335" y="3851"/>
                    </a:lnTo>
                    <a:lnTo>
                      <a:pt x="368" y="3826"/>
                    </a:lnTo>
                    <a:lnTo>
                      <a:pt x="402" y="3810"/>
                    </a:lnTo>
                    <a:lnTo>
                      <a:pt x="443" y="3784"/>
                    </a:lnTo>
                    <a:lnTo>
                      <a:pt x="477" y="3759"/>
                    </a:lnTo>
                    <a:lnTo>
                      <a:pt x="510" y="3743"/>
                    </a:lnTo>
                    <a:lnTo>
                      <a:pt x="544" y="3718"/>
                    </a:lnTo>
                    <a:lnTo>
                      <a:pt x="585" y="3701"/>
                    </a:lnTo>
                    <a:lnTo>
                      <a:pt x="619" y="3676"/>
                    </a:lnTo>
                    <a:lnTo>
                      <a:pt x="652" y="3659"/>
                    </a:lnTo>
                    <a:lnTo>
                      <a:pt x="719" y="3626"/>
                    </a:lnTo>
                    <a:lnTo>
                      <a:pt x="786" y="3592"/>
                    </a:lnTo>
                    <a:lnTo>
                      <a:pt x="903" y="3534"/>
                    </a:lnTo>
                    <a:lnTo>
                      <a:pt x="953" y="3509"/>
                    </a:lnTo>
                    <a:lnTo>
                      <a:pt x="978" y="3492"/>
                    </a:lnTo>
                    <a:lnTo>
                      <a:pt x="995" y="3484"/>
                    </a:lnTo>
                    <a:lnTo>
                      <a:pt x="1062" y="3450"/>
                    </a:lnTo>
                    <a:lnTo>
                      <a:pt x="1128" y="3417"/>
                    </a:lnTo>
                    <a:lnTo>
                      <a:pt x="1187" y="3383"/>
                    </a:lnTo>
                    <a:lnTo>
                      <a:pt x="1254" y="3342"/>
                    </a:lnTo>
                    <a:lnTo>
                      <a:pt x="1321" y="3308"/>
                    </a:lnTo>
                    <a:lnTo>
                      <a:pt x="1379" y="3275"/>
                    </a:lnTo>
                    <a:lnTo>
                      <a:pt x="1446" y="3241"/>
                    </a:lnTo>
                    <a:lnTo>
                      <a:pt x="1513" y="3208"/>
                    </a:lnTo>
                    <a:lnTo>
                      <a:pt x="1571" y="3183"/>
                    </a:lnTo>
                    <a:lnTo>
                      <a:pt x="1638" y="3150"/>
                    </a:lnTo>
                    <a:lnTo>
                      <a:pt x="1705" y="3116"/>
                    </a:lnTo>
                    <a:lnTo>
                      <a:pt x="1763" y="3083"/>
                    </a:lnTo>
                    <a:lnTo>
                      <a:pt x="1830" y="3058"/>
                    </a:lnTo>
                    <a:lnTo>
                      <a:pt x="1897" y="3024"/>
                    </a:lnTo>
                    <a:lnTo>
                      <a:pt x="1956" y="2999"/>
                    </a:lnTo>
                    <a:lnTo>
                      <a:pt x="2022" y="2966"/>
                    </a:lnTo>
                    <a:lnTo>
                      <a:pt x="2089" y="2941"/>
                    </a:lnTo>
                    <a:lnTo>
                      <a:pt x="2156" y="2907"/>
                    </a:lnTo>
                    <a:lnTo>
                      <a:pt x="2215" y="2882"/>
                    </a:lnTo>
                    <a:lnTo>
                      <a:pt x="2281" y="2857"/>
                    </a:lnTo>
                    <a:lnTo>
                      <a:pt x="2348" y="2832"/>
                    </a:lnTo>
                    <a:lnTo>
                      <a:pt x="2415" y="2799"/>
                    </a:lnTo>
                    <a:lnTo>
                      <a:pt x="2473" y="2774"/>
                    </a:lnTo>
                    <a:lnTo>
                      <a:pt x="2540" y="2749"/>
                    </a:lnTo>
                    <a:lnTo>
                      <a:pt x="2607" y="2724"/>
                    </a:lnTo>
                    <a:lnTo>
                      <a:pt x="2674" y="2707"/>
                    </a:lnTo>
                    <a:lnTo>
                      <a:pt x="2741" y="2682"/>
                    </a:lnTo>
                    <a:lnTo>
                      <a:pt x="2808" y="2657"/>
                    </a:lnTo>
                    <a:lnTo>
                      <a:pt x="2866" y="2632"/>
                    </a:lnTo>
                    <a:lnTo>
                      <a:pt x="2933" y="2615"/>
                    </a:lnTo>
                    <a:lnTo>
                      <a:pt x="3000" y="2590"/>
                    </a:lnTo>
                    <a:lnTo>
                      <a:pt x="3067" y="2565"/>
                    </a:lnTo>
                    <a:lnTo>
                      <a:pt x="3133" y="2548"/>
                    </a:lnTo>
                    <a:lnTo>
                      <a:pt x="3200" y="2531"/>
                    </a:lnTo>
                    <a:lnTo>
                      <a:pt x="3267" y="2506"/>
                    </a:lnTo>
                    <a:lnTo>
                      <a:pt x="3334" y="2490"/>
                    </a:lnTo>
                    <a:lnTo>
                      <a:pt x="3401" y="2473"/>
                    </a:lnTo>
                    <a:lnTo>
                      <a:pt x="3476" y="2456"/>
                    </a:lnTo>
                    <a:lnTo>
                      <a:pt x="3543" y="2439"/>
                    </a:lnTo>
                    <a:lnTo>
                      <a:pt x="3610" y="2423"/>
                    </a:lnTo>
                    <a:lnTo>
                      <a:pt x="3676" y="2406"/>
                    </a:lnTo>
                    <a:lnTo>
                      <a:pt x="3743" y="2389"/>
                    </a:lnTo>
                    <a:lnTo>
                      <a:pt x="3810" y="2373"/>
                    </a:lnTo>
                    <a:lnTo>
                      <a:pt x="3885" y="2364"/>
                    </a:lnTo>
                    <a:lnTo>
                      <a:pt x="3952" y="2348"/>
                    </a:lnTo>
                    <a:lnTo>
                      <a:pt x="4019" y="2331"/>
                    </a:lnTo>
                    <a:lnTo>
                      <a:pt x="4086" y="2323"/>
                    </a:lnTo>
                    <a:lnTo>
                      <a:pt x="4119" y="2323"/>
                    </a:lnTo>
                    <a:lnTo>
                      <a:pt x="4036" y="2306"/>
                    </a:lnTo>
                    <a:lnTo>
                      <a:pt x="3952" y="2281"/>
                    </a:lnTo>
                    <a:lnTo>
                      <a:pt x="3860" y="2256"/>
                    </a:lnTo>
                    <a:lnTo>
                      <a:pt x="3768" y="2231"/>
                    </a:lnTo>
                    <a:lnTo>
                      <a:pt x="3668" y="2206"/>
                    </a:lnTo>
                    <a:lnTo>
                      <a:pt x="3568" y="2180"/>
                    </a:lnTo>
                    <a:lnTo>
                      <a:pt x="3518" y="2164"/>
                    </a:lnTo>
                    <a:lnTo>
                      <a:pt x="3459" y="2147"/>
                    </a:lnTo>
                    <a:lnTo>
                      <a:pt x="3409" y="2130"/>
                    </a:lnTo>
                    <a:lnTo>
                      <a:pt x="3359" y="2114"/>
                    </a:lnTo>
                    <a:lnTo>
                      <a:pt x="3301" y="2097"/>
                    </a:lnTo>
                    <a:lnTo>
                      <a:pt x="3250" y="2080"/>
                    </a:lnTo>
                    <a:lnTo>
                      <a:pt x="3192" y="2064"/>
                    </a:lnTo>
                    <a:lnTo>
                      <a:pt x="3133" y="2047"/>
                    </a:lnTo>
                    <a:lnTo>
                      <a:pt x="3083" y="2022"/>
                    </a:lnTo>
                    <a:lnTo>
                      <a:pt x="3025" y="2005"/>
                    </a:lnTo>
                    <a:lnTo>
                      <a:pt x="2975" y="1980"/>
                    </a:lnTo>
                    <a:lnTo>
                      <a:pt x="2916" y="1963"/>
                    </a:lnTo>
                    <a:lnTo>
                      <a:pt x="2866" y="1938"/>
                    </a:lnTo>
                    <a:lnTo>
                      <a:pt x="2808" y="1922"/>
                    </a:lnTo>
                    <a:lnTo>
                      <a:pt x="2758" y="1896"/>
                    </a:lnTo>
                    <a:lnTo>
                      <a:pt x="2699" y="1871"/>
                    </a:lnTo>
                    <a:lnTo>
                      <a:pt x="2649" y="1846"/>
                    </a:lnTo>
                    <a:lnTo>
                      <a:pt x="2590" y="1821"/>
                    </a:lnTo>
                    <a:lnTo>
                      <a:pt x="2540" y="1796"/>
                    </a:lnTo>
                    <a:lnTo>
                      <a:pt x="2490" y="1771"/>
                    </a:lnTo>
                    <a:lnTo>
                      <a:pt x="2440" y="1738"/>
                    </a:lnTo>
                    <a:lnTo>
                      <a:pt x="2390" y="1713"/>
                    </a:lnTo>
                    <a:lnTo>
                      <a:pt x="2340" y="1679"/>
                    </a:lnTo>
                    <a:lnTo>
                      <a:pt x="2315" y="1671"/>
                    </a:lnTo>
                    <a:lnTo>
                      <a:pt x="2290" y="1654"/>
                    </a:lnTo>
                    <a:lnTo>
                      <a:pt x="2265" y="1637"/>
                    </a:lnTo>
                    <a:lnTo>
                      <a:pt x="2240" y="1621"/>
                    </a:lnTo>
                    <a:lnTo>
                      <a:pt x="2215" y="1604"/>
                    </a:lnTo>
                    <a:lnTo>
                      <a:pt x="2189" y="1587"/>
                    </a:lnTo>
                    <a:lnTo>
                      <a:pt x="2164" y="1571"/>
                    </a:lnTo>
                    <a:lnTo>
                      <a:pt x="2148" y="1554"/>
                    </a:lnTo>
                    <a:lnTo>
                      <a:pt x="2123" y="1537"/>
                    </a:lnTo>
                    <a:lnTo>
                      <a:pt x="2098" y="1521"/>
                    </a:lnTo>
                    <a:lnTo>
                      <a:pt x="2072" y="1504"/>
                    </a:lnTo>
                    <a:lnTo>
                      <a:pt x="2056" y="1487"/>
                    </a:lnTo>
                    <a:lnTo>
                      <a:pt x="2031" y="1470"/>
                    </a:lnTo>
                    <a:lnTo>
                      <a:pt x="2014" y="1454"/>
                    </a:lnTo>
                    <a:lnTo>
                      <a:pt x="1989" y="1429"/>
                    </a:lnTo>
                    <a:lnTo>
                      <a:pt x="1972" y="1412"/>
                    </a:lnTo>
                    <a:lnTo>
                      <a:pt x="1947" y="1395"/>
                    </a:lnTo>
                    <a:lnTo>
                      <a:pt x="1930" y="1370"/>
                    </a:lnTo>
                    <a:lnTo>
                      <a:pt x="1905" y="1353"/>
                    </a:lnTo>
                    <a:lnTo>
                      <a:pt x="1889" y="1328"/>
                    </a:lnTo>
                    <a:lnTo>
                      <a:pt x="1872" y="1312"/>
                    </a:lnTo>
                    <a:lnTo>
                      <a:pt x="1855" y="1287"/>
                    </a:lnTo>
                    <a:lnTo>
                      <a:pt x="1839" y="1270"/>
                    </a:lnTo>
                    <a:lnTo>
                      <a:pt x="1822" y="1245"/>
                    </a:lnTo>
                    <a:lnTo>
                      <a:pt x="1797" y="1228"/>
                    </a:lnTo>
                    <a:lnTo>
                      <a:pt x="1780" y="1203"/>
                    </a:lnTo>
                    <a:lnTo>
                      <a:pt x="1763" y="1178"/>
                    </a:lnTo>
                    <a:lnTo>
                      <a:pt x="1755" y="1161"/>
                    </a:lnTo>
                    <a:lnTo>
                      <a:pt x="1738" y="1136"/>
                    </a:lnTo>
                    <a:lnTo>
                      <a:pt x="1722" y="1111"/>
                    </a:lnTo>
                    <a:lnTo>
                      <a:pt x="1705" y="1086"/>
                    </a:lnTo>
                    <a:lnTo>
                      <a:pt x="1697" y="1061"/>
                    </a:lnTo>
                    <a:lnTo>
                      <a:pt x="1680" y="1036"/>
                    </a:lnTo>
                    <a:lnTo>
                      <a:pt x="1671" y="1011"/>
                    </a:lnTo>
                    <a:lnTo>
                      <a:pt x="1655" y="986"/>
                    </a:lnTo>
                    <a:lnTo>
                      <a:pt x="1646" y="961"/>
                    </a:lnTo>
                    <a:lnTo>
                      <a:pt x="1638" y="936"/>
                    </a:lnTo>
                    <a:lnTo>
                      <a:pt x="1630" y="911"/>
                    </a:lnTo>
                    <a:lnTo>
                      <a:pt x="1613" y="886"/>
                    </a:lnTo>
                    <a:lnTo>
                      <a:pt x="1613" y="852"/>
                    </a:lnTo>
                    <a:lnTo>
                      <a:pt x="1605" y="827"/>
                    </a:lnTo>
                    <a:lnTo>
                      <a:pt x="1596" y="802"/>
                    </a:lnTo>
                    <a:lnTo>
                      <a:pt x="1588" y="769"/>
                    </a:lnTo>
                    <a:lnTo>
                      <a:pt x="1580" y="744"/>
                    </a:lnTo>
                    <a:lnTo>
                      <a:pt x="1580" y="719"/>
                    </a:lnTo>
                    <a:lnTo>
                      <a:pt x="1580" y="685"/>
                    </a:lnTo>
                    <a:lnTo>
                      <a:pt x="1580" y="660"/>
                    </a:lnTo>
                    <a:lnTo>
                      <a:pt x="1580" y="627"/>
                    </a:lnTo>
                    <a:lnTo>
                      <a:pt x="1580" y="510"/>
                    </a:lnTo>
                    <a:lnTo>
                      <a:pt x="1580" y="476"/>
                    </a:lnTo>
                    <a:lnTo>
                      <a:pt x="1580" y="443"/>
                    </a:lnTo>
                    <a:lnTo>
                      <a:pt x="1580" y="426"/>
                    </a:lnTo>
                    <a:lnTo>
                      <a:pt x="1580" y="409"/>
                    </a:lnTo>
                    <a:lnTo>
                      <a:pt x="1580" y="401"/>
                    </a:lnTo>
                    <a:lnTo>
                      <a:pt x="1580" y="384"/>
                    </a:lnTo>
                    <a:lnTo>
                      <a:pt x="1580" y="368"/>
                    </a:lnTo>
                    <a:lnTo>
                      <a:pt x="1588" y="351"/>
                    </a:lnTo>
                    <a:lnTo>
                      <a:pt x="1596" y="334"/>
                    </a:lnTo>
                    <a:lnTo>
                      <a:pt x="1605" y="326"/>
                    </a:lnTo>
                    <a:lnTo>
                      <a:pt x="1613" y="309"/>
                    </a:lnTo>
                    <a:lnTo>
                      <a:pt x="1621" y="301"/>
                    </a:lnTo>
                    <a:lnTo>
                      <a:pt x="1630" y="284"/>
                    </a:lnTo>
                    <a:lnTo>
                      <a:pt x="1638" y="267"/>
                    </a:lnTo>
                    <a:lnTo>
                      <a:pt x="1655" y="251"/>
                    </a:lnTo>
                    <a:lnTo>
                      <a:pt x="1671" y="226"/>
                    </a:lnTo>
                    <a:lnTo>
                      <a:pt x="1697" y="209"/>
                    </a:lnTo>
                    <a:lnTo>
                      <a:pt x="1713" y="192"/>
                    </a:lnTo>
                    <a:lnTo>
                      <a:pt x="1738" y="176"/>
                    </a:lnTo>
                    <a:lnTo>
                      <a:pt x="1763" y="167"/>
                    </a:lnTo>
                    <a:lnTo>
                      <a:pt x="1780" y="150"/>
                    </a:lnTo>
                    <a:lnTo>
                      <a:pt x="1805" y="142"/>
                    </a:lnTo>
                    <a:lnTo>
                      <a:pt x="1830" y="134"/>
                    </a:lnTo>
                    <a:lnTo>
                      <a:pt x="1847" y="125"/>
                    </a:lnTo>
                    <a:lnTo>
                      <a:pt x="1872" y="109"/>
                    </a:lnTo>
                    <a:lnTo>
                      <a:pt x="1897" y="100"/>
                    </a:lnTo>
                    <a:lnTo>
                      <a:pt x="1922" y="100"/>
                    </a:lnTo>
                    <a:lnTo>
                      <a:pt x="1930" y="100"/>
                    </a:lnTo>
                    <a:lnTo>
                      <a:pt x="1947" y="92"/>
                    </a:lnTo>
                    <a:lnTo>
                      <a:pt x="1972" y="84"/>
                    </a:lnTo>
                    <a:lnTo>
                      <a:pt x="1989" y="75"/>
                    </a:lnTo>
                    <a:lnTo>
                      <a:pt x="2014" y="75"/>
                    </a:lnTo>
                    <a:lnTo>
                      <a:pt x="2039" y="75"/>
                    </a:lnTo>
                    <a:lnTo>
                      <a:pt x="2064" y="75"/>
                    </a:lnTo>
                    <a:lnTo>
                      <a:pt x="2089" y="75"/>
                    </a:lnTo>
                    <a:lnTo>
                      <a:pt x="2114" y="75"/>
                    </a:lnTo>
                    <a:lnTo>
                      <a:pt x="2139" y="75"/>
                    </a:lnTo>
                    <a:lnTo>
                      <a:pt x="2189" y="67"/>
                    </a:lnTo>
                    <a:lnTo>
                      <a:pt x="2240" y="67"/>
                    </a:lnTo>
                    <a:lnTo>
                      <a:pt x="2290" y="67"/>
                    </a:lnTo>
                    <a:lnTo>
                      <a:pt x="2348" y="67"/>
                    </a:lnTo>
                    <a:lnTo>
                      <a:pt x="2390" y="67"/>
                    </a:lnTo>
                    <a:lnTo>
                      <a:pt x="2440" y="67"/>
                    </a:lnTo>
                    <a:lnTo>
                      <a:pt x="2624" y="6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128;p37">
                <a:extLst>
                  <a:ext uri="{FF2B5EF4-FFF2-40B4-BE49-F238E27FC236}">
                    <a16:creationId xmlns:a16="http://schemas.microsoft.com/office/drawing/2014/main" id="{2F4C49B0-A10E-0A10-3DC9-88660984E23F}"/>
                  </a:ext>
                </a:extLst>
              </p:cNvPr>
              <p:cNvSpPr/>
              <p:nvPr/>
            </p:nvSpPr>
            <p:spPr>
              <a:xfrm>
                <a:off x="4050795" y="9080705"/>
                <a:ext cx="278207" cy="311996"/>
              </a:xfrm>
              <a:custGeom>
                <a:avLst/>
                <a:gdLst/>
                <a:ahLst/>
                <a:cxnLst/>
                <a:rect l="l" t="t" r="r" b="b"/>
                <a:pathLst>
                  <a:path w="5640" h="6325" extrusionOk="0">
                    <a:moveTo>
                      <a:pt x="1212" y="1162"/>
                    </a:moveTo>
                    <a:lnTo>
                      <a:pt x="1237" y="1162"/>
                    </a:lnTo>
                    <a:lnTo>
                      <a:pt x="1254" y="1162"/>
                    </a:lnTo>
                    <a:lnTo>
                      <a:pt x="1279" y="1162"/>
                    </a:lnTo>
                    <a:lnTo>
                      <a:pt x="1304" y="1162"/>
                    </a:lnTo>
                    <a:lnTo>
                      <a:pt x="1321" y="1162"/>
                    </a:lnTo>
                    <a:lnTo>
                      <a:pt x="1346" y="1162"/>
                    </a:lnTo>
                    <a:lnTo>
                      <a:pt x="1371" y="1162"/>
                    </a:lnTo>
                    <a:lnTo>
                      <a:pt x="1388" y="1171"/>
                    </a:lnTo>
                    <a:lnTo>
                      <a:pt x="1413" y="1179"/>
                    </a:lnTo>
                    <a:lnTo>
                      <a:pt x="1429" y="1179"/>
                    </a:lnTo>
                    <a:lnTo>
                      <a:pt x="1454" y="1187"/>
                    </a:lnTo>
                    <a:lnTo>
                      <a:pt x="1479" y="1196"/>
                    </a:lnTo>
                    <a:lnTo>
                      <a:pt x="1496" y="1204"/>
                    </a:lnTo>
                    <a:lnTo>
                      <a:pt x="1521" y="1212"/>
                    </a:lnTo>
                    <a:lnTo>
                      <a:pt x="1546" y="1221"/>
                    </a:lnTo>
                    <a:lnTo>
                      <a:pt x="1563" y="1237"/>
                    </a:lnTo>
                    <a:lnTo>
                      <a:pt x="1588" y="1246"/>
                    </a:lnTo>
                    <a:lnTo>
                      <a:pt x="1605" y="1254"/>
                    </a:lnTo>
                    <a:lnTo>
                      <a:pt x="1630" y="1271"/>
                    </a:lnTo>
                    <a:lnTo>
                      <a:pt x="1655" y="1279"/>
                    </a:lnTo>
                    <a:lnTo>
                      <a:pt x="1672" y="1296"/>
                    </a:lnTo>
                    <a:lnTo>
                      <a:pt x="1697" y="1304"/>
                    </a:lnTo>
                    <a:lnTo>
                      <a:pt x="1722" y="1321"/>
                    </a:lnTo>
                    <a:lnTo>
                      <a:pt x="1747" y="1338"/>
                    </a:lnTo>
                    <a:lnTo>
                      <a:pt x="1772" y="1354"/>
                    </a:lnTo>
                    <a:lnTo>
                      <a:pt x="1797" y="1371"/>
                    </a:lnTo>
                    <a:lnTo>
                      <a:pt x="1822" y="1396"/>
                    </a:lnTo>
                    <a:lnTo>
                      <a:pt x="1847" y="1413"/>
                    </a:lnTo>
                    <a:lnTo>
                      <a:pt x="1872" y="1430"/>
                    </a:lnTo>
                    <a:lnTo>
                      <a:pt x="1897" y="1455"/>
                    </a:lnTo>
                    <a:lnTo>
                      <a:pt x="1922" y="1471"/>
                    </a:lnTo>
                    <a:lnTo>
                      <a:pt x="1947" y="1488"/>
                    </a:lnTo>
                    <a:lnTo>
                      <a:pt x="1972" y="1513"/>
                    </a:lnTo>
                    <a:lnTo>
                      <a:pt x="1997" y="1530"/>
                    </a:lnTo>
                    <a:lnTo>
                      <a:pt x="2022" y="1555"/>
                    </a:lnTo>
                    <a:lnTo>
                      <a:pt x="2048" y="1572"/>
                    </a:lnTo>
                    <a:lnTo>
                      <a:pt x="2073" y="1597"/>
                    </a:lnTo>
                    <a:lnTo>
                      <a:pt x="2089" y="1622"/>
                    </a:lnTo>
                    <a:lnTo>
                      <a:pt x="2114" y="1638"/>
                    </a:lnTo>
                    <a:lnTo>
                      <a:pt x="2139" y="1663"/>
                    </a:lnTo>
                    <a:lnTo>
                      <a:pt x="2156" y="1680"/>
                    </a:lnTo>
                    <a:lnTo>
                      <a:pt x="2181" y="1705"/>
                    </a:lnTo>
                    <a:lnTo>
                      <a:pt x="2206" y="1730"/>
                    </a:lnTo>
                    <a:lnTo>
                      <a:pt x="2223" y="1755"/>
                    </a:lnTo>
                    <a:lnTo>
                      <a:pt x="2248" y="1772"/>
                    </a:lnTo>
                    <a:lnTo>
                      <a:pt x="2290" y="1822"/>
                    </a:lnTo>
                    <a:lnTo>
                      <a:pt x="2332" y="1872"/>
                    </a:lnTo>
                    <a:lnTo>
                      <a:pt x="2373" y="1922"/>
                    </a:lnTo>
                    <a:lnTo>
                      <a:pt x="2415" y="1964"/>
                    </a:lnTo>
                    <a:lnTo>
                      <a:pt x="2449" y="2014"/>
                    </a:lnTo>
                    <a:lnTo>
                      <a:pt x="2490" y="2073"/>
                    </a:lnTo>
                    <a:lnTo>
                      <a:pt x="2532" y="2123"/>
                    </a:lnTo>
                    <a:lnTo>
                      <a:pt x="2565" y="2173"/>
                    </a:lnTo>
                    <a:lnTo>
                      <a:pt x="2599" y="2223"/>
                    </a:lnTo>
                    <a:lnTo>
                      <a:pt x="2641" y="2273"/>
                    </a:lnTo>
                    <a:lnTo>
                      <a:pt x="2674" y="2332"/>
                    </a:lnTo>
                    <a:lnTo>
                      <a:pt x="2707" y="2382"/>
                    </a:lnTo>
                    <a:lnTo>
                      <a:pt x="2741" y="2440"/>
                    </a:lnTo>
                    <a:lnTo>
                      <a:pt x="2783" y="2490"/>
                    </a:lnTo>
                    <a:lnTo>
                      <a:pt x="2816" y="2549"/>
                    </a:lnTo>
                    <a:lnTo>
                      <a:pt x="2850" y="2599"/>
                    </a:lnTo>
                    <a:lnTo>
                      <a:pt x="2883" y="2658"/>
                    </a:lnTo>
                    <a:lnTo>
                      <a:pt x="2916" y="2716"/>
                    </a:lnTo>
                    <a:lnTo>
                      <a:pt x="2941" y="2766"/>
                    </a:lnTo>
                    <a:lnTo>
                      <a:pt x="2975" y="2816"/>
                    </a:lnTo>
                    <a:lnTo>
                      <a:pt x="2975" y="2808"/>
                    </a:lnTo>
                    <a:lnTo>
                      <a:pt x="2941" y="2733"/>
                    </a:lnTo>
                    <a:lnTo>
                      <a:pt x="2916" y="2649"/>
                    </a:lnTo>
                    <a:lnTo>
                      <a:pt x="2900" y="2574"/>
                    </a:lnTo>
                    <a:lnTo>
                      <a:pt x="2875" y="2499"/>
                    </a:lnTo>
                    <a:lnTo>
                      <a:pt x="2850" y="2415"/>
                    </a:lnTo>
                    <a:lnTo>
                      <a:pt x="2824" y="2340"/>
                    </a:lnTo>
                    <a:lnTo>
                      <a:pt x="2808" y="2257"/>
                    </a:lnTo>
                    <a:lnTo>
                      <a:pt x="2783" y="2181"/>
                    </a:lnTo>
                    <a:lnTo>
                      <a:pt x="2766" y="2098"/>
                    </a:lnTo>
                    <a:lnTo>
                      <a:pt x="2749" y="2023"/>
                    </a:lnTo>
                    <a:lnTo>
                      <a:pt x="2724" y="1939"/>
                    </a:lnTo>
                    <a:lnTo>
                      <a:pt x="2707" y="1864"/>
                    </a:lnTo>
                    <a:lnTo>
                      <a:pt x="2691" y="1780"/>
                    </a:lnTo>
                    <a:lnTo>
                      <a:pt x="2682" y="1697"/>
                    </a:lnTo>
                    <a:lnTo>
                      <a:pt x="2666" y="1622"/>
                    </a:lnTo>
                    <a:lnTo>
                      <a:pt x="2649" y="1538"/>
                    </a:lnTo>
                    <a:lnTo>
                      <a:pt x="2641" y="1455"/>
                    </a:lnTo>
                    <a:lnTo>
                      <a:pt x="2632" y="1371"/>
                    </a:lnTo>
                    <a:lnTo>
                      <a:pt x="2624" y="1329"/>
                    </a:lnTo>
                    <a:lnTo>
                      <a:pt x="2624" y="1288"/>
                    </a:lnTo>
                    <a:lnTo>
                      <a:pt x="2624" y="1254"/>
                    </a:lnTo>
                    <a:lnTo>
                      <a:pt x="2624" y="1212"/>
                    </a:lnTo>
                    <a:lnTo>
                      <a:pt x="2624" y="1171"/>
                    </a:lnTo>
                    <a:lnTo>
                      <a:pt x="2624" y="1129"/>
                    </a:lnTo>
                    <a:lnTo>
                      <a:pt x="2624" y="1087"/>
                    </a:lnTo>
                    <a:lnTo>
                      <a:pt x="2624" y="845"/>
                    </a:lnTo>
                    <a:lnTo>
                      <a:pt x="2624" y="803"/>
                    </a:lnTo>
                    <a:lnTo>
                      <a:pt x="2624" y="761"/>
                    </a:lnTo>
                    <a:lnTo>
                      <a:pt x="2624" y="711"/>
                    </a:lnTo>
                    <a:lnTo>
                      <a:pt x="2624" y="669"/>
                    </a:lnTo>
                    <a:lnTo>
                      <a:pt x="2632" y="619"/>
                    </a:lnTo>
                    <a:lnTo>
                      <a:pt x="2632" y="577"/>
                    </a:lnTo>
                    <a:lnTo>
                      <a:pt x="2632" y="552"/>
                    </a:lnTo>
                    <a:lnTo>
                      <a:pt x="2632" y="527"/>
                    </a:lnTo>
                    <a:lnTo>
                      <a:pt x="2632" y="502"/>
                    </a:lnTo>
                    <a:lnTo>
                      <a:pt x="2632" y="477"/>
                    </a:lnTo>
                    <a:lnTo>
                      <a:pt x="2641" y="452"/>
                    </a:lnTo>
                    <a:lnTo>
                      <a:pt x="2649" y="435"/>
                    </a:lnTo>
                    <a:lnTo>
                      <a:pt x="2649" y="410"/>
                    </a:lnTo>
                    <a:lnTo>
                      <a:pt x="2657" y="385"/>
                    </a:lnTo>
                    <a:lnTo>
                      <a:pt x="2666" y="360"/>
                    </a:lnTo>
                    <a:lnTo>
                      <a:pt x="2674" y="344"/>
                    </a:lnTo>
                    <a:lnTo>
                      <a:pt x="2682" y="318"/>
                    </a:lnTo>
                    <a:lnTo>
                      <a:pt x="2691" y="293"/>
                    </a:lnTo>
                    <a:lnTo>
                      <a:pt x="2699" y="277"/>
                    </a:lnTo>
                    <a:lnTo>
                      <a:pt x="2707" y="252"/>
                    </a:lnTo>
                    <a:lnTo>
                      <a:pt x="2716" y="227"/>
                    </a:lnTo>
                    <a:lnTo>
                      <a:pt x="2733" y="210"/>
                    </a:lnTo>
                    <a:lnTo>
                      <a:pt x="2741" y="185"/>
                    </a:lnTo>
                    <a:lnTo>
                      <a:pt x="2758" y="168"/>
                    </a:lnTo>
                    <a:lnTo>
                      <a:pt x="2766" y="143"/>
                    </a:lnTo>
                    <a:lnTo>
                      <a:pt x="2783" y="126"/>
                    </a:lnTo>
                    <a:lnTo>
                      <a:pt x="2799" y="110"/>
                    </a:lnTo>
                    <a:lnTo>
                      <a:pt x="2816" y="85"/>
                    </a:lnTo>
                    <a:lnTo>
                      <a:pt x="2833" y="68"/>
                    </a:lnTo>
                    <a:lnTo>
                      <a:pt x="2858" y="51"/>
                    </a:lnTo>
                    <a:lnTo>
                      <a:pt x="2875" y="34"/>
                    </a:lnTo>
                    <a:lnTo>
                      <a:pt x="2900" y="26"/>
                    </a:lnTo>
                    <a:lnTo>
                      <a:pt x="2925" y="9"/>
                    </a:lnTo>
                    <a:lnTo>
                      <a:pt x="2933" y="1"/>
                    </a:lnTo>
                    <a:lnTo>
                      <a:pt x="2950" y="1"/>
                    </a:lnTo>
                    <a:lnTo>
                      <a:pt x="2958" y="1"/>
                    </a:lnTo>
                    <a:lnTo>
                      <a:pt x="2975" y="1"/>
                    </a:lnTo>
                    <a:lnTo>
                      <a:pt x="2992" y="1"/>
                    </a:lnTo>
                    <a:lnTo>
                      <a:pt x="3000" y="1"/>
                    </a:lnTo>
                    <a:lnTo>
                      <a:pt x="3017" y="1"/>
                    </a:lnTo>
                    <a:lnTo>
                      <a:pt x="3033" y="1"/>
                    </a:lnTo>
                    <a:lnTo>
                      <a:pt x="3042" y="1"/>
                    </a:lnTo>
                    <a:lnTo>
                      <a:pt x="3150" y="1"/>
                    </a:lnTo>
                    <a:lnTo>
                      <a:pt x="3167" y="1"/>
                    </a:lnTo>
                    <a:lnTo>
                      <a:pt x="3184" y="1"/>
                    </a:lnTo>
                    <a:lnTo>
                      <a:pt x="3200" y="1"/>
                    </a:lnTo>
                    <a:lnTo>
                      <a:pt x="3217" y="1"/>
                    </a:lnTo>
                    <a:lnTo>
                      <a:pt x="3251" y="1"/>
                    </a:lnTo>
                    <a:lnTo>
                      <a:pt x="3276" y="9"/>
                    </a:lnTo>
                    <a:lnTo>
                      <a:pt x="3309" y="26"/>
                    </a:lnTo>
                    <a:lnTo>
                      <a:pt x="3342" y="34"/>
                    </a:lnTo>
                    <a:lnTo>
                      <a:pt x="3376" y="43"/>
                    </a:lnTo>
                    <a:lnTo>
                      <a:pt x="3401" y="59"/>
                    </a:lnTo>
                    <a:lnTo>
                      <a:pt x="3434" y="76"/>
                    </a:lnTo>
                    <a:lnTo>
                      <a:pt x="3459" y="93"/>
                    </a:lnTo>
                    <a:lnTo>
                      <a:pt x="3493" y="101"/>
                    </a:lnTo>
                    <a:lnTo>
                      <a:pt x="3518" y="118"/>
                    </a:lnTo>
                    <a:lnTo>
                      <a:pt x="3543" y="143"/>
                    </a:lnTo>
                    <a:lnTo>
                      <a:pt x="3576" y="160"/>
                    </a:lnTo>
                    <a:lnTo>
                      <a:pt x="3601" y="176"/>
                    </a:lnTo>
                    <a:lnTo>
                      <a:pt x="3626" y="201"/>
                    </a:lnTo>
                    <a:lnTo>
                      <a:pt x="3652" y="218"/>
                    </a:lnTo>
                    <a:lnTo>
                      <a:pt x="3677" y="243"/>
                    </a:lnTo>
                    <a:lnTo>
                      <a:pt x="3702" y="260"/>
                    </a:lnTo>
                    <a:lnTo>
                      <a:pt x="3727" y="285"/>
                    </a:lnTo>
                    <a:lnTo>
                      <a:pt x="3752" y="310"/>
                    </a:lnTo>
                    <a:lnTo>
                      <a:pt x="3777" y="327"/>
                    </a:lnTo>
                    <a:lnTo>
                      <a:pt x="3802" y="352"/>
                    </a:lnTo>
                    <a:lnTo>
                      <a:pt x="3827" y="377"/>
                    </a:lnTo>
                    <a:lnTo>
                      <a:pt x="3844" y="402"/>
                    </a:lnTo>
                    <a:lnTo>
                      <a:pt x="3869" y="427"/>
                    </a:lnTo>
                    <a:lnTo>
                      <a:pt x="3894" y="452"/>
                    </a:lnTo>
                    <a:lnTo>
                      <a:pt x="3910" y="486"/>
                    </a:lnTo>
                    <a:lnTo>
                      <a:pt x="3936" y="511"/>
                    </a:lnTo>
                    <a:lnTo>
                      <a:pt x="3952" y="536"/>
                    </a:lnTo>
                    <a:lnTo>
                      <a:pt x="3977" y="561"/>
                    </a:lnTo>
                    <a:lnTo>
                      <a:pt x="3994" y="586"/>
                    </a:lnTo>
                    <a:lnTo>
                      <a:pt x="4019" y="619"/>
                    </a:lnTo>
                    <a:lnTo>
                      <a:pt x="4036" y="644"/>
                    </a:lnTo>
                    <a:lnTo>
                      <a:pt x="4061" y="669"/>
                    </a:lnTo>
                    <a:lnTo>
                      <a:pt x="4078" y="694"/>
                    </a:lnTo>
                    <a:lnTo>
                      <a:pt x="4094" y="728"/>
                    </a:lnTo>
                    <a:lnTo>
                      <a:pt x="4119" y="753"/>
                    </a:lnTo>
                    <a:lnTo>
                      <a:pt x="4136" y="778"/>
                    </a:lnTo>
                    <a:lnTo>
                      <a:pt x="4169" y="836"/>
                    </a:lnTo>
                    <a:lnTo>
                      <a:pt x="4203" y="895"/>
                    </a:lnTo>
                    <a:lnTo>
                      <a:pt x="4236" y="945"/>
                    </a:lnTo>
                    <a:lnTo>
                      <a:pt x="4270" y="1003"/>
                    </a:lnTo>
                    <a:lnTo>
                      <a:pt x="4303" y="1054"/>
                    </a:lnTo>
                    <a:lnTo>
                      <a:pt x="4328" y="1104"/>
                    </a:lnTo>
                    <a:lnTo>
                      <a:pt x="4353" y="1162"/>
                    </a:lnTo>
                    <a:lnTo>
                      <a:pt x="4387" y="1204"/>
                    </a:lnTo>
                    <a:lnTo>
                      <a:pt x="4403" y="1254"/>
                    </a:lnTo>
                    <a:lnTo>
                      <a:pt x="4428" y="1296"/>
                    </a:lnTo>
                    <a:lnTo>
                      <a:pt x="4453" y="1346"/>
                    </a:lnTo>
                    <a:lnTo>
                      <a:pt x="4470" y="1379"/>
                    </a:lnTo>
                    <a:lnTo>
                      <a:pt x="4487" y="1421"/>
                    </a:lnTo>
                    <a:lnTo>
                      <a:pt x="4504" y="1455"/>
                    </a:lnTo>
                    <a:lnTo>
                      <a:pt x="4520" y="1496"/>
                    </a:lnTo>
                    <a:lnTo>
                      <a:pt x="4537" y="1530"/>
                    </a:lnTo>
                    <a:lnTo>
                      <a:pt x="4570" y="1605"/>
                    </a:lnTo>
                    <a:lnTo>
                      <a:pt x="4596" y="1680"/>
                    </a:lnTo>
                    <a:lnTo>
                      <a:pt x="4629" y="1764"/>
                    </a:lnTo>
                    <a:lnTo>
                      <a:pt x="4654" y="1839"/>
                    </a:lnTo>
                    <a:lnTo>
                      <a:pt x="4687" y="1914"/>
                    </a:lnTo>
                    <a:lnTo>
                      <a:pt x="4712" y="1989"/>
                    </a:lnTo>
                    <a:lnTo>
                      <a:pt x="4738" y="2064"/>
                    </a:lnTo>
                    <a:lnTo>
                      <a:pt x="4763" y="2140"/>
                    </a:lnTo>
                    <a:lnTo>
                      <a:pt x="4788" y="2215"/>
                    </a:lnTo>
                    <a:lnTo>
                      <a:pt x="4804" y="2298"/>
                    </a:lnTo>
                    <a:lnTo>
                      <a:pt x="4829" y="2374"/>
                    </a:lnTo>
                    <a:lnTo>
                      <a:pt x="4838" y="2399"/>
                    </a:lnTo>
                    <a:lnTo>
                      <a:pt x="4846" y="2449"/>
                    </a:lnTo>
                    <a:lnTo>
                      <a:pt x="4871" y="2524"/>
                    </a:lnTo>
                    <a:lnTo>
                      <a:pt x="4888" y="2599"/>
                    </a:lnTo>
                    <a:lnTo>
                      <a:pt x="4905" y="2683"/>
                    </a:lnTo>
                    <a:lnTo>
                      <a:pt x="4930" y="2758"/>
                    </a:lnTo>
                    <a:lnTo>
                      <a:pt x="4946" y="2833"/>
                    </a:lnTo>
                    <a:lnTo>
                      <a:pt x="4963" y="2908"/>
                    </a:lnTo>
                    <a:lnTo>
                      <a:pt x="4980" y="2992"/>
                    </a:lnTo>
                    <a:lnTo>
                      <a:pt x="4997" y="3067"/>
                    </a:lnTo>
                    <a:lnTo>
                      <a:pt x="5005" y="3142"/>
                    </a:lnTo>
                    <a:lnTo>
                      <a:pt x="5022" y="3217"/>
                    </a:lnTo>
                    <a:lnTo>
                      <a:pt x="5038" y="3301"/>
                    </a:lnTo>
                    <a:lnTo>
                      <a:pt x="5055" y="3376"/>
                    </a:lnTo>
                    <a:lnTo>
                      <a:pt x="5080" y="3526"/>
                    </a:lnTo>
                    <a:lnTo>
                      <a:pt x="5105" y="3685"/>
                    </a:lnTo>
                    <a:lnTo>
                      <a:pt x="5139" y="3835"/>
                    </a:lnTo>
                    <a:lnTo>
                      <a:pt x="5189" y="4136"/>
                    </a:lnTo>
                    <a:lnTo>
                      <a:pt x="5189" y="4136"/>
                    </a:lnTo>
                    <a:lnTo>
                      <a:pt x="5214" y="4295"/>
                    </a:lnTo>
                    <a:lnTo>
                      <a:pt x="5239" y="4445"/>
                    </a:lnTo>
                    <a:lnTo>
                      <a:pt x="5264" y="4596"/>
                    </a:lnTo>
                    <a:lnTo>
                      <a:pt x="5281" y="4671"/>
                    </a:lnTo>
                    <a:lnTo>
                      <a:pt x="5289" y="4746"/>
                    </a:lnTo>
                    <a:lnTo>
                      <a:pt x="5306" y="4821"/>
                    </a:lnTo>
                    <a:lnTo>
                      <a:pt x="5322" y="4896"/>
                    </a:lnTo>
                    <a:lnTo>
                      <a:pt x="5339" y="4972"/>
                    </a:lnTo>
                    <a:lnTo>
                      <a:pt x="5356" y="5047"/>
                    </a:lnTo>
                    <a:lnTo>
                      <a:pt x="5372" y="5122"/>
                    </a:lnTo>
                    <a:lnTo>
                      <a:pt x="5389" y="5197"/>
                    </a:lnTo>
                    <a:lnTo>
                      <a:pt x="5406" y="5272"/>
                    </a:lnTo>
                    <a:lnTo>
                      <a:pt x="5423" y="5348"/>
                    </a:lnTo>
                    <a:lnTo>
                      <a:pt x="5439" y="5423"/>
                    </a:lnTo>
                    <a:lnTo>
                      <a:pt x="5456" y="5498"/>
                    </a:lnTo>
                    <a:lnTo>
                      <a:pt x="5481" y="5565"/>
                    </a:lnTo>
                    <a:lnTo>
                      <a:pt x="5498" y="5640"/>
                    </a:lnTo>
                    <a:lnTo>
                      <a:pt x="5506" y="5673"/>
                    </a:lnTo>
                    <a:lnTo>
                      <a:pt x="5514" y="5715"/>
                    </a:lnTo>
                    <a:lnTo>
                      <a:pt x="5531" y="5790"/>
                    </a:lnTo>
                    <a:lnTo>
                      <a:pt x="5548" y="5866"/>
                    </a:lnTo>
                    <a:lnTo>
                      <a:pt x="5565" y="5941"/>
                    </a:lnTo>
                    <a:lnTo>
                      <a:pt x="5581" y="6016"/>
                    </a:lnTo>
                    <a:lnTo>
                      <a:pt x="5598" y="6091"/>
                    </a:lnTo>
                    <a:lnTo>
                      <a:pt x="5623" y="6166"/>
                    </a:lnTo>
                    <a:lnTo>
                      <a:pt x="5640" y="6233"/>
                    </a:lnTo>
                    <a:lnTo>
                      <a:pt x="5606" y="6325"/>
                    </a:lnTo>
                    <a:lnTo>
                      <a:pt x="5523" y="6283"/>
                    </a:lnTo>
                    <a:lnTo>
                      <a:pt x="5481" y="6216"/>
                    </a:lnTo>
                    <a:lnTo>
                      <a:pt x="5448" y="6141"/>
                    </a:lnTo>
                    <a:lnTo>
                      <a:pt x="5414" y="6074"/>
                    </a:lnTo>
                    <a:lnTo>
                      <a:pt x="5381" y="5999"/>
                    </a:lnTo>
                    <a:lnTo>
                      <a:pt x="5347" y="5932"/>
                    </a:lnTo>
                    <a:lnTo>
                      <a:pt x="5314" y="5857"/>
                    </a:lnTo>
                    <a:lnTo>
                      <a:pt x="5281" y="5782"/>
                    </a:lnTo>
                    <a:lnTo>
                      <a:pt x="5264" y="5740"/>
                    </a:lnTo>
                    <a:lnTo>
                      <a:pt x="5255" y="5715"/>
                    </a:lnTo>
                    <a:lnTo>
                      <a:pt x="5230" y="5640"/>
                    </a:lnTo>
                    <a:lnTo>
                      <a:pt x="5214" y="5565"/>
                    </a:lnTo>
                    <a:lnTo>
                      <a:pt x="5189" y="5490"/>
                    </a:lnTo>
                    <a:lnTo>
                      <a:pt x="5164" y="5406"/>
                    </a:lnTo>
                    <a:lnTo>
                      <a:pt x="5147" y="5331"/>
                    </a:lnTo>
                    <a:lnTo>
                      <a:pt x="5130" y="5256"/>
                    </a:lnTo>
                    <a:lnTo>
                      <a:pt x="5105" y="5180"/>
                    </a:lnTo>
                    <a:lnTo>
                      <a:pt x="5088" y="5105"/>
                    </a:lnTo>
                    <a:lnTo>
                      <a:pt x="5072" y="5030"/>
                    </a:lnTo>
                    <a:lnTo>
                      <a:pt x="5055" y="4955"/>
                    </a:lnTo>
                    <a:lnTo>
                      <a:pt x="5038" y="4880"/>
                    </a:lnTo>
                    <a:lnTo>
                      <a:pt x="5022" y="4796"/>
                    </a:lnTo>
                    <a:lnTo>
                      <a:pt x="5005" y="4721"/>
                    </a:lnTo>
                    <a:lnTo>
                      <a:pt x="4988" y="4646"/>
                    </a:lnTo>
                    <a:lnTo>
                      <a:pt x="4955" y="4495"/>
                    </a:lnTo>
                    <a:lnTo>
                      <a:pt x="4930" y="4345"/>
                    </a:lnTo>
                    <a:lnTo>
                      <a:pt x="4896" y="4186"/>
                    </a:lnTo>
                    <a:lnTo>
                      <a:pt x="4896" y="4186"/>
                    </a:lnTo>
                    <a:lnTo>
                      <a:pt x="4838" y="3886"/>
                    </a:lnTo>
                    <a:lnTo>
                      <a:pt x="4813" y="3735"/>
                    </a:lnTo>
                    <a:lnTo>
                      <a:pt x="4779" y="3577"/>
                    </a:lnTo>
                    <a:lnTo>
                      <a:pt x="4754" y="3426"/>
                    </a:lnTo>
                    <a:lnTo>
                      <a:pt x="4738" y="3351"/>
                    </a:lnTo>
                    <a:lnTo>
                      <a:pt x="4721" y="3276"/>
                    </a:lnTo>
                    <a:lnTo>
                      <a:pt x="4704" y="3201"/>
                    </a:lnTo>
                    <a:lnTo>
                      <a:pt x="4687" y="3125"/>
                    </a:lnTo>
                    <a:lnTo>
                      <a:pt x="4671" y="3050"/>
                    </a:lnTo>
                    <a:lnTo>
                      <a:pt x="4654" y="2975"/>
                    </a:lnTo>
                    <a:lnTo>
                      <a:pt x="4637" y="2900"/>
                    </a:lnTo>
                    <a:lnTo>
                      <a:pt x="4621" y="2825"/>
                    </a:lnTo>
                    <a:lnTo>
                      <a:pt x="4596" y="2749"/>
                    </a:lnTo>
                    <a:lnTo>
                      <a:pt x="4579" y="2674"/>
                    </a:lnTo>
                    <a:lnTo>
                      <a:pt x="4562" y="2599"/>
                    </a:lnTo>
                    <a:lnTo>
                      <a:pt x="4537" y="2532"/>
                    </a:lnTo>
                    <a:lnTo>
                      <a:pt x="4529" y="2482"/>
                    </a:lnTo>
                    <a:lnTo>
                      <a:pt x="4520" y="2457"/>
                    </a:lnTo>
                    <a:lnTo>
                      <a:pt x="4495" y="2382"/>
                    </a:lnTo>
                    <a:lnTo>
                      <a:pt x="4470" y="2307"/>
                    </a:lnTo>
                    <a:lnTo>
                      <a:pt x="4453" y="2240"/>
                    </a:lnTo>
                    <a:lnTo>
                      <a:pt x="4428" y="2165"/>
                    </a:lnTo>
                    <a:lnTo>
                      <a:pt x="4403" y="2090"/>
                    </a:lnTo>
                    <a:lnTo>
                      <a:pt x="4378" y="2014"/>
                    </a:lnTo>
                    <a:lnTo>
                      <a:pt x="4353" y="1947"/>
                    </a:lnTo>
                    <a:lnTo>
                      <a:pt x="4320" y="1872"/>
                    </a:lnTo>
                    <a:lnTo>
                      <a:pt x="4295" y="1797"/>
                    </a:lnTo>
                    <a:lnTo>
                      <a:pt x="4270" y="1730"/>
                    </a:lnTo>
                    <a:lnTo>
                      <a:pt x="4236" y="1655"/>
                    </a:lnTo>
                    <a:lnTo>
                      <a:pt x="4220" y="1622"/>
                    </a:lnTo>
                    <a:lnTo>
                      <a:pt x="4203" y="1588"/>
                    </a:lnTo>
                    <a:lnTo>
                      <a:pt x="4186" y="1555"/>
                    </a:lnTo>
                    <a:lnTo>
                      <a:pt x="4169" y="1513"/>
                    </a:lnTo>
                    <a:lnTo>
                      <a:pt x="4153" y="1480"/>
                    </a:lnTo>
                    <a:lnTo>
                      <a:pt x="4136" y="1438"/>
                    </a:lnTo>
                    <a:lnTo>
                      <a:pt x="4111" y="1396"/>
                    </a:lnTo>
                    <a:lnTo>
                      <a:pt x="4086" y="1354"/>
                    </a:lnTo>
                    <a:lnTo>
                      <a:pt x="4069" y="1304"/>
                    </a:lnTo>
                    <a:lnTo>
                      <a:pt x="4036" y="1262"/>
                    </a:lnTo>
                    <a:lnTo>
                      <a:pt x="4011" y="1212"/>
                    </a:lnTo>
                    <a:lnTo>
                      <a:pt x="3986" y="1162"/>
                    </a:lnTo>
                    <a:lnTo>
                      <a:pt x="3952" y="1112"/>
                    </a:lnTo>
                    <a:lnTo>
                      <a:pt x="3927" y="1062"/>
                    </a:lnTo>
                    <a:lnTo>
                      <a:pt x="3894" y="1003"/>
                    </a:lnTo>
                    <a:lnTo>
                      <a:pt x="3860" y="953"/>
                    </a:lnTo>
                    <a:lnTo>
                      <a:pt x="3844" y="928"/>
                    </a:lnTo>
                    <a:lnTo>
                      <a:pt x="3827" y="903"/>
                    </a:lnTo>
                    <a:lnTo>
                      <a:pt x="3810" y="878"/>
                    </a:lnTo>
                    <a:lnTo>
                      <a:pt x="3794" y="853"/>
                    </a:lnTo>
                    <a:lnTo>
                      <a:pt x="3768" y="828"/>
                    </a:lnTo>
                    <a:lnTo>
                      <a:pt x="3752" y="803"/>
                    </a:lnTo>
                    <a:lnTo>
                      <a:pt x="3735" y="778"/>
                    </a:lnTo>
                    <a:lnTo>
                      <a:pt x="3718" y="761"/>
                    </a:lnTo>
                    <a:lnTo>
                      <a:pt x="3702" y="736"/>
                    </a:lnTo>
                    <a:lnTo>
                      <a:pt x="3677" y="711"/>
                    </a:lnTo>
                    <a:lnTo>
                      <a:pt x="3660" y="686"/>
                    </a:lnTo>
                    <a:lnTo>
                      <a:pt x="3643" y="661"/>
                    </a:lnTo>
                    <a:lnTo>
                      <a:pt x="3618" y="644"/>
                    </a:lnTo>
                    <a:lnTo>
                      <a:pt x="3601" y="619"/>
                    </a:lnTo>
                    <a:lnTo>
                      <a:pt x="3585" y="602"/>
                    </a:lnTo>
                    <a:lnTo>
                      <a:pt x="3560" y="577"/>
                    </a:lnTo>
                    <a:lnTo>
                      <a:pt x="3543" y="561"/>
                    </a:lnTo>
                    <a:lnTo>
                      <a:pt x="3518" y="536"/>
                    </a:lnTo>
                    <a:lnTo>
                      <a:pt x="3501" y="519"/>
                    </a:lnTo>
                    <a:lnTo>
                      <a:pt x="3484" y="502"/>
                    </a:lnTo>
                    <a:lnTo>
                      <a:pt x="3459" y="486"/>
                    </a:lnTo>
                    <a:lnTo>
                      <a:pt x="3443" y="469"/>
                    </a:lnTo>
                    <a:lnTo>
                      <a:pt x="3426" y="452"/>
                    </a:lnTo>
                    <a:lnTo>
                      <a:pt x="3401" y="435"/>
                    </a:lnTo>
                    <a:lnTo>
                      <a:pt x="3384" y="427"/>
                    </a:lnTo>
                    <a:lnTo>
                      <a:pt x="3359" y="410"/>
                    </a:lnTo>
                    <a:lnTo>
                      <a:pt x="3342" y="394"/>
                    </a:lnTo>
                    <a:lnTo>
                      <a:pt x="3326" y="385"/>
                    </a:lnTo>
                    <a:lnTo>
                      <a:pt x="3301" y="369"/>
                    </a:lnTo>
                    <a:lnTo>
                      <a:pt x="3284" y="360"/>
                    </a:lnTo>
                    <a:lnTo>
                      <a:pt x="3267" y="352"/>
                    </a:lnTo>
                    <a:lnTo>
                      <a:pt x="3242" y="344"/>
                    </a:lnTo>
                    <a:lnTo>
                      <a:pt x="3225" y="335"/>
                    </a:lnTo>
                    <a:lnTo>
                      <a:pt x="3209" y="327"/>
                    </a:lnTo>
                    <a:lnTo>
                      <a:pt x="3184" y="327"/>
                    </a:lnTo>
                    <a:lnTo>
                      <a:pt x="3167" y="327"/>
                    </a:lnTo>
                    <a:lnTo>
                      <a:pt x="3150" y="327"/>
                    </a:lnTo>
                    <a:lnTo>
                      <a:pt x="3075" y="327"/>
                    </a:lnTo>
                    <a:lnTo>
                      <a:pt x="3075" y="327"/>
                    </a:lnTo>
                    <a:lnTo>
                      <a:pt x="3075" y="327"/>
                    </a:lnTo>
                    <a:lnTo>
                      <a:pt x="3075" y="327"/>
                    </a:lnTo>
                    <a:lnTo>
                      <a:pt x="3075" y="327"/>
                    </a:lnTo>
                    <a:lnTo>
                      <a:pt x="3075" y="327"/>
                    </a:lnTo>
                    <a:lnTo>
                      <a:pt x="3075" y="327"/>
                    </a:lnTo>
                    <a:lnTo>
                      <a:pt x="3075" y="335"/>
                    </a:lnTo>
                    <a:lnTo>
                      <a:pt x="3067" y="344"/>
                    </a:lnTo>
                    <a:lnTo>
                      <a:pt x="3058" y="352"/>
                    </a:lnTo>
                    <a:lnTo>
                      <a:pt x="3058" y="360"/>
                    </a:lnTo>
                    <a:lnTo>
                      <a:pt x="3050" y="369"/>
                    </a:lnTo>
                    <a:lnTo>
                      <a:pt x="3050" y="385"/>
                    </a:lnTo>
                    <a:lnTo>
                      <a:pt x="3042" y="394"/>
                    </a:lnTo>
                    <a:lnTo>
                      <a:pt x="3033" y="402"/>
                    </a:lnTo>
                    <a:lnTo>
                      <a:pt x="3033" y="419"/>
                    </a:lnTo>
                    <a:lnTo>
                      <a:pt x="3033" y="435"/>
                    </a:lnTo>
                    <a:lnTo>
                      <a:pt x="3025" y="452"/>
                    </a:lnTo>
                    <a:lnTo>
                      <a:pt x="3025" y="460"/>
                    </a:lnTo>
                    <a:lnTo>
                      <a:pt x="3025" y="477"/>
                    </a:lnTo>
                    <a:lnTo>
                      <a:pt x="3025" y="494"/>
                    </a:lnTo>
                    <a:lnTo>
                      <a:pt x="3025" y="519"/>
                    </a:lnTo>
                    <a:lnTo>
                      <a:pt x="3025" y="536"/>
                    </a:lnTo>
                    <a:lnTo>
                      <a:pt x="3025" y="552"/>
                    </a:lnTo>
                    <a:lnTo>
                      <a:pt x="3025" y="569"/>
                    </a:lnTo>
                    <a:lnTo>
                      <a:pt x="3025" y="586"/>
                    </a:lnTo>
                    <a:lnTo>
                      <a:pt x="3025" y="602"/>
                    </a:lnTo>
                    <a:lnTo>
                      <a:pt x="3025" y="628"/>
                    </a:lnTo>
                    <a:lnTo>
                      <a:pt x="3025" y="661"/>
                    </a:lnTo>
                    <a:lnTo>
                      <a:pt x="3025" y="703"/>
                    </a:lnTo>
                    <a:lnTo>
                      <a:pt x="3025" y="745"/>
                    </a:lnTo>
                    <a:lnTo>
                      <a:pt x="3025" y="778"/>
                    </a:lnTo>
                    <a:lnTo>
                      <a:pt x="3025" y="820"/>
                    </a:lnTo>
                    <a:lnTo>
                      <a:pt x="3025" y="1062"/>
                    </a:lnTo>
                    <a:lnTo>
                      <a:pt x="3025" y="1104"/>
                    </a:lnTo>
                    <a:lnTo>
                      <a:pt x="3025" y="1137"/>
                    </a:lnTo>
                    <a:lnTo>
                      <a:pt x="3025" y="1179"/>
                    </a:lnTo>
                    <a:lnTo>
                      <a:pt x="3025" y="1212"/>
                    </a:lnTo>
                    <a:lnTo>
                      <a:pt x="3025" y="1254"/>
                    </a:lnTo>
                    <a:lnTo>
                      <a:pt x="3025" y="1296"/>
                    </a:lnTo>
                    <a:lnTo>
                      <a:pt x="3025" y="1329"/>
                    </a:lnTo>
                    <a:lnTo>
                      <a:pt x="3033" y="1413"/>
                    </a:lnTo>
                    <a:lnTo>
                      <a:pt x="3050" y="1488"/>
                    </a:lnTo>
                    <a:lnTo>
                      <a:pt x="3058" y="1563"/>
                    </a:lnTo>
                    <a:lnTo>
                      <a:pt x="3075" y="1638"/>
                    </a:lnTo>
                    <a:lnTo>
                      <a:pt x="3092" y="1714"/>
                    </a:lnTo>
                    <a:lnTo>
                      <a:pt x="3100" y="1789"/>
                    </a:lnTo>
                    <a:lnTo>
                      <a:pt x="3117" y="1872"/>
                    </a:lnTo>
                    <a:lnTo>
                      <a:pt x="3142" y="1947"/>
                    </a:lnTo>
                    <a:lnTo>
                      <a:pt x="3159" y="2023"/>
                    </a:lnTo>
                    <a:lnTo>
                      <a:pt x="3175" y="2098"/>
                    </a:lnTo>
                    <a:lnTo>
                      <a:pt x="3192" y="2173"/>
                    </a:lnTo>
                    <a:lnTo>
                      <a:pt x="3217" y="2248"/>
                    </a:lnTo>
                    <a:lnTo>
                      <a:pt x="3242" y="2323"/>
                    </a:lnTo>
                    <a:lnTo>
                      <a:pt x="3259" y="2399"/>
                    </a:lnTo>
                    <a:lnTo>
                      <a:pt x="3284" y="2474"/>
                    </a:lnTo>
                    <a:lnTo>
                      <a:pt x="3309" y="2549"/>
                    </a:lnTo>
                    <a:lnTo>
                      <a:pt x="3334" y="2624"/>
                    </a:lnTo>
                    <a:lnTo>
                      <a:pt x="3359" y="2699"/>
                    </a:lnTo>
                    <a:lnTo>
                      <a:pt x="3384" y="2775"/>
                    </a:lnTo>
                    <a:lnTo>
                      <a:pt x="3409" y="2850"/>
                    </a:lnTo>
                    <a:lnTo>
                      <a:pt x="3434" y="2917"/>
                    </a:lnTo>
                    <a:lnTo>
                      <a:pt x="3459" y="2992"/>
                    </a:lnTo>
                    <a:lnTo>
                      <a:pt x="3493" y="3067"/>
                    </a:lnTo>
                    <a:lnTo>
                      <a:pt x="3518" y="3142"/>
                    </a:lnTo>
                    <a:lnTo>
                      <a:pt x="3551" y="3217"/>
                    </a:lnTo>
                    <a:lnTo>
                      <a:pt x="3576" y="3292"/>
                    </a:lnTo>
                    <a:lnTo>
                      <a:pt x="3610" y="3359"/>
                    </a:lnTo>
                    <a:lnTo>
                      <a:pt x="3635" y="3435"/>
                    </a:lnTo>
                    <a:lnTo>
                      <a:pt x="3668" y="3510"/>
                    </a:lnTo>
                    <a:lnTo>
                      <a:pt x="3685" y="3551"/>
                    </a:lnTo>
                    <a:lnTo>
                      <a:pt x="3702" y="3593"/>
                    </a:lnTo>
                    <a:lnTo>
                      <a:pt x="3718" y="3635"/>
                    </a:lnTo>
                    <a:lnTo>
                      <a:pt x="3743" y="3677"/>
                    </a:lnTo>
                    <a:lnTo>
                      <a:pt x="3760" y="3719"/>
                    </a:lnTo>
                    <a:lnTo>
                      <a:pt x="3777" y="3760"/>
                    </a:lnTo>
                    <a:lnTo>
                      <a:pt x="3802" y="3802"/>
                    </a:lnTo>
                    <a:lnTo>
                      <a:pt x="3819" y="3844"/>
                    </a:lnTo>
                    <a:lnTo>
                      <a:pt x="3860" y="3927"/>
                    </a:lnTo>
                    <a:lnTo>
                      <a:pt x="3910" y="4011"/>
                    </a:lnTo>
                    <a:lnTo>
                      <a:pt x="3994" y="4178"/>
                    </a:lnTo>
                    <a:lnTo>
                      <a:pt x="4011" y="4203"/>
                    </a:lnTo>
                    <a:lnTo>
                      <a:pt x="4019" y="4228"/>
                    </a:lnTo>
                    <a:lnTo>
                      <a:pt x="4061" y="4295"/>
                    </a:lnTo>
                    <a:lnTo>
                      <a:pt x="4103" y="4362"/>
                    </a:lnTo>
                    <a:lnTo>
                      <a:pt x="4119" y="4404"/>
                    </a:lnTo>
                    <a:lnTo>
                      <a:pt x="4136" y="4437"/>
                    </a:lnTo>
                    <a:lnTo>
                      <a:pt x="4153" y="4470"/>
                    </a:lnTo>
                    <a:lnTo>
                      <a:pt x="4169" y="4504"/>
                    </a:lnTo>
                    <a:lnTo>
                      <a:pt x="4186" y="4529"/>
                    </a:lnTo>
                    <a:lnTo>
                      <a:pt x="4195" y="4546"/>
                    </a:lnTo>
                    <a:lnTo>
                      <a:pt x="4203" y="4562"/>
                    </a:lnTo>
                    <a:lnTo>
                      <a:pt x="4203" y="4587"/>
                    </a:lnTo>
                    <a:lnTo>
                      <a:pt x="4211" y="4621"/>
                    </a:lnTo>
                    <a:lnTo>
                      <a:pt x="4211" y="4637"/>
                    </a:lnTo>
                    <a:lnTo>
                      <a:pt x="4211" y="4663"/>
                    </a:lnTo>
                    <a:lnTo>
                      <a:pt x="4211" y="4679"/>
                    </a:lnTo>
                    <a:lnTo>
                      <a:pt x="4211" y="4679"/>
                    </a:lnTo>
                    <a:lnTo>
                      <a:pt x="4203" y="4704"/>
                    </a:lnTo>
                    <a:lnTo>
                      <a:pt x="4195" y="4721"/>
                    </a:lnTo>
                    <a:lnTo>
                      <a:pt x="4178" y="4746"/>
                    </a:lnTo>
                    <a:lnTo>
                      <a:pt x="4178" y="4746"/>
                    </a:lnTo>
                    <a:lnTo>
                      <a:pt x="4161" y="4763"/>
                    </a:lnTo>
                    <a:lnTo>
                      <a:pt x="4144" y="4780"/>
                    </a:lnTo>
                    <a:lnTo>
                      <a:pt x="4128" y="4788"/>
                    </a:lnTo>
                    <a:lnTo>
                      <a:pt x="4103" y="4796"/>
                    </a:lnTo>
                    <a:lnTo>
                      <a:pt x="4103" y="4796"/>
                    </a:lnTo>
                    <a:lnTo>
                      <a:pt x="4078" y="4805"/>
                    </a:lnTo>
                    <a:lnTo>
                      <a:pt x="4053" y="4805"/>
                    </a:lnTo>
                    <a:lnTo>
                      <a:pt x="4027" y="4805"/>
                    </a:lnTo>
                    <a:lnTo>
                      <a:pt x="4002" y="4805"/>
                    </a:lnTo>
                    <a:lnTo>
                      <a:pt x="3977" y="4796"/>
                    </a:lnTo>
                    <a:lnTo>
                      <a:pt x="3961" y="4796"/>
                    </a:lnTo>
                    <a:lnTo>
                      <a:pt x="3927" y="4771"/>
                    </a:lnTo>
                    <a:lnTo>
                      <a:pt x="3910" y="4754"/>
                    </a:lnTo>
                    <a:lnTo>
                      <a:pt x="3894" y="4746"/>
                    </a:lnTo>
                    <a:lnTo>
                      <a:pt x="3869" y="4721"/>
                    </a:lnTo>
                    <a:lnTo>
                      <a:pt x="3852" y="4696"/>
                    </a:lnTo>
                    <a:lnTo>
                      <a:pt x="3810" y="4646"/>
                    </a:lnTo>
                    <a:lnTo>
                      <a:pt x="3768" y="4604"/>
                    </a:lnTo>
                    <a:lnTo>
                      <a:pt x="3727" y="4554"/>
                    </a:lnTo>
                    <a:lnTo>
                      <a:pt x="3685" y="4504"/>
                    </a:lnTo>
                    <a:lnTo>
                      <a:pt x="3643" y="4462"/>
                    </a:lnTo>
                    <a:lnTo>
                      <a:pt x="3643" y="4462"/>
                    </a:lnTo>
                    <a:lnTo>
                      <a:pt x="3610" y="4412"/>
                    </a:lnTo>
                    <a:lnTo>
                      <a:pt x="3568" y="4362"/>
                    </a:lnTo>
                    <a:lnTo>
                      <a:pt x="3535" y="4312"/>
                    </a:lnTo>
                    <a:lnTo>
                      <a:pt x="3493" y="4253"/>
                    </a:lnTo>
                    <a:lnTo>
                      <a:pt x="3459" y="4203"/>
                    </a:lnTo>
                    <a:lnTo>
                      <a:pt x="3426" y="4153"/>
                    </a:lnTo>
                    <a:lnTo>
                      <a:pt x="3393" y="4103"/>
                    </a:lnTo>
                    <a:lnTo>
                      <a:pt x="3351" y="4044"/>
                    </a:lnTo>
                    <a:lnTo>
                      <a:pt x="3317" y="3994"/>
                    </a:lnTo>
                    <a:lnTo>
                      <a:pt x="3284" y="3936"/>
                    </a:lnTo>
                    <a:lnTo>
                      <a:pt x="3251" y="3886"/>
                    </a:lnTo>
                    <a:lnTo>
                      <a:pt x="3217" y="3827"/>
                    </a:lnTo>
                    <a:lnTo>
                      <a:pt x="3184" y="3777"/>
                    </a:lnTo>
                    <a:lnTo>
                      <a:pt x="3150" y="3719"/>
                    </a:lnTo>
                    <a:lnTo>
                      <a:pt x="3092" y="3610"/>
                    </a:lnTo>
                    <a:lnTo>
                      <a:pt x="3025" y="3501"/>
                    </a:lnTo>
                    <a:lnTo>
                      <a:pt x="2958" y="3384"/>
                    </a:lnTo>
                    <a:lnTo>
                      <a:pt x="2900" y="3276"/>
                    </a:lnTo>
                    <a:lnTo>
                      <a:pt x="2833" y="3167"/>
                    </a:lnTo>
                    <a:lnTo>
                      <a:pt x="2774" y="3059"/>
                    </a:lnTo>
                    <a:lnTo>
                      <a:pt x="2707" y="2950"/>
                    </a:lnTo>
                    <a:lnTo>
                      <a:pt x="2674" y="2900"/>
                    </a:lnTo>
                    <a:lnTo>
                      <a:pt x="2649" y="2841"/>
                    </a:lnTo>
                    <a:lnTo>
                      <a:pt x="2616" y="2791"/>
                    </a:lnTo>
                    <a:lnTo>
                      <a:pt x="2582" y="2741"/>
                    </a:lnTo>
                    <a:lnTo>
                      <a:pt x="2549" y="2683"/>
                    </a:lnTo>
                    <a:lnTo>
                      <a:pt x="2515" y="2633"/>
                    </a:lnTo>
                    <a:lnTo>
                      <a:pt x="2482" y="2582"/>
                    </a:lnTo>
                    <a:lnTo>
                      <a:pt x="2449" y="2532"/>
                    </a:lnTo>
                    <a:lnTo>
                      <a:pt x="2415" y="2482"/>
                    </a:lnTo>
                    <a:lnTo>
                      <a:pt x="2382" y="2432"/>
                    </a:lnTo>
                    <a:lnTo>
                      <a:pt x="2348" y="2382"/>
                    </a:lnTo>
                    <a:lnTo>
                      <a:pt x="2315" y="2332"/>
                    </a:lnTo>
                    <a:lnTo>
                      <a:pt x="2273" y="2290"/>
                    </a:lnTo>
                    <a:lnTo>
                      <a:pt x="2240" y="2240"/>
                    </a:lnTo>
                    <a:lnTo>
                      <a:pt x="2206" y="2198"/>
                    </a:lnTo>
                    <a:lnTo>
                      <a:pt x="2173" y="2148"/>
                    </a:lnTo>
                    <a:lnTo>
                      <a:pt x="2131" y="2106"/>
                    </a:lnTo>
                    <a:lnTo>
                      <a:pt x="2022" y="2090"/>
                    </a:lnTo>
                    <a:lnTo>
                      <a:pt x="1989" y="2039"/>
                    </a:lnTo>
                    <a:lnTo>
                      <a:pt x="1964" y="2023"/>
                    </a:lnTo>
                    <a:lnTo>
                      <a:pt x="1947" y="1998"/>
                    </a:lnTo>
                    <a:lnTo>
                      <a:pt x="1931" y="1981"/>
                    </a:lnTo>
                    <a:lnTo>
                      <a:pt x="1906" y="1956"/>
                    </a:lnTo>
                    <a:lnTo>
                      <a:pt x="1889" y="1939"/>
                    </a:lnTo>
                    <a:lnTo>
                      <a:pt x="1864" y="1922"/>
                    </a:lnTo>
                    <a:lnTo>
                      <a:pt x="1847" y="1897"/>
                    </a:lnTo>
                    <a:lnTo>
                      <a:pt x="1830" y="1881"/>
                    </a:lnTo>
                    <a:lnTo>
                      <a:pt x="1805" y="1864"/>
                    </a:lnTo>
                    <a:lnTo>
                      <a:pt x="1789" y="1847"/>
                    </a:lnTo>
                    <a:lnTo>
                      <a:pt x="1763" y="1831"/>
                    </a:lnTo>
                    <a:lnTo>
                      <a:pt x="1747" y="1805"/>
                    </a:lnTo>
                    <a:lnTo>
                      <a:pt x="1722" y="1789"/>
                    </a:lnTo>
                    <a:lnTo>
                      <a:pt x="1713" y="1772"/>
                    </a:lnTo>
                    <a:lnTo>
                      <a:pt x="1688" y="1755"/>
                    </a:lnTo>
                    <a:lnTo>
                      <a:pt x="1672" y="1739"/>
                    </a:lnTo>
                    <a:lnTo>
                      <a:pt x="1647" y="1722"/>
                    </a:lnTo>
                    <a:lnTo>
                      <a:pt x="1621" y="1705"/>
                    </a:lnTo>
                    <a:lnTo>
                      <a:pt x="1605" y="1689"/>
                    </a:lnTo>
                    <a:lnTo>
                      <a:pt x="1580" y="1672"/>
                    </a:lnTo>
                    <a:lnTo>
                      <a:pt x="1555" y="1655"/>
                    </a:lnTo>
                    <a:lnTo>
                      <a:pt x="1538" y="1647"/>
                    </a:lnTo>
                    <a:lnTo>
                      <a:pt x="1521" y="1630"/>
                    </a:lnTo>
                    <a:lnTo>
                      <a:pt x="1505" y="1622"/>
                    </a:lnTo>
                    <a:lnTo>
                      <a:pt x="1488" y="1613"/>
                    </a:lnTo>
                    <a:lnTo>
                      <a:pt x="1471" y="1605"/>
                    </a:lnTo>
                    <a:lnTo>
                      <a:pt x="1454" y="1597"/>
                    </a:lnTo>
                    <a:lnTo>
                      <a:pt x="1438" y="1588"/>
                    </a:lnTo>
                    <a:lnTo>
                      <a:pt x="1421" y="1580"/>
                    </a:lnTo>
                    <a:lnTo>
                      <a:pt x="1404" y="1572"/>
                    </a:lnTo>
                    <a:lnTo>
                      <a:pt x="1388" y="1572"/>
                    </a:lnTo>
                    <a:lnTo>
                      <a:pt x="1379" y="1563"/>
                    </a:lnTo>
                    <a:lnTo>
                      <a:pt x="1362" y="1555"/>
                    </a:lnTo>
                    <a:lnTo>
                      <a:pt x="1346" y="1555"/>
                    </a:lnTo>
                    <a:lnTo>
                      <a:pt x="1329" y="1555"/>
                    </a:lnTo>
                    <a:lnTo>
                      <a:pt x="1321" y="1555"/>
                    </a:lnTo>
                    <a:lnTo>
                      <a:pt x="1304" y="1555"/>
                    </a:lnTo>
                    <a:lnTo>
                      <a:pt x="1287" y="1555"/>
                    </a:lnTo>
                    <a:lnTo>
                      <a:pt x="1279" y="1555"/>
                    </a:lnTo>
                    <a:lnTo>
                      <a:pt x="1262" y="1555"/>
                    </a:lnTo>
                    <a:lnTo>
                      <a:pt x="1246" y="1555"/>
                    </a:lnTo>
                    <a:lnTo>
                      <a:pt x="1237" y="1555"/>
                    </a:lnTo>
                    <a:lnTo>
                      <a:pt x="1220" y="1555"/>
                    </a:lnTo>
                    <a:lnTo>
                      <a:pt x="1095" y="1555"/>
                    </a:lnTo>
                    <a:lnTo>
                      <a:pt x="1087" y="1555"/>
                    </a:lnTo>
                    <a:lnTo>
                      <a:pt x="1070" y="1555"/>
                    </a:lnTo>
                    <a:lnTo>
                      <a:pt x="1062" y="1555"/>
                    </a:lnTo>
                    <a:lnTo>
                      <a:pt x="1045" y="1555"/>
                    </a:lnTo>
                    <a:lnTo>
                      <a:pt x="1037" y="1555"/>
                    </a:lnTo>
                    <a:lnTo>
                      <a:pt x="1028" y="1555"/>
                    </a:lnTo>
                    <a:lnTo>
                      <a:pt x="1012" y="1555"/>
                    </a:lnTo>
                    <a:lnTo>
                      <a:pt x="1003" y="1555"/>
                    </a:lnTo>
                    <a:lnTo>
                      <a:pt x="987" y="1555"/>
                    </a:lnTo>
                    <a:lnTo>
                      <a:pt x="978" y="1555"/>
                    </a:lnTo>
                    <a:lnTo>
                      <a:pt x="970" y="1555"/>
                    </a:lnTo>
                    <a:lnTo>
                      <a:pt x="953" y="1555"/>
                    </a:lnTo>
                    <a:lnTo>
                      <a:pt x="945" y="1563"/>
                    </a:lnTo>
                    <a:lnTo>
                      <a:pt x="936" y="1572"/>
                    </a:lnTo>
                    <a:lnTo>
                      <a:pt x="920" y="1572"/>
                    </a:lnTo>
                    <a:lnTo>
                      <a:pt x="911" y="1580"/>
                    </a:lnTo>
                    <a:lnTo>
                      <a:pt x="895" y="1588"/>
                    </a:lnTo>
                    <a:lnTo>
                      <a:pt x="886" y="1588"/>
                    </a:lnTo>
                    <a:lnTo>
                      <a:pt x="878" y="1597"/>
                    </a:lnTo>
                    <a:lnTo>
                      <a:pt x="861" y="1605"/>
                    </a:lnTo>
                    <a:lnTo>
                      <a:pt x="853" y="1613"/>
                    </a:lnTo>
                    <a:lnTo>
                      <a:pt x="836" y="1622"/>
                    </a:lnTo>
                    <a:lnTo>
                      <a:pt x="828" y="1630"/>
                    </a:lnTo>
                    <a:lnTo>
                      <a:pt x="819" y="1638"/>
                    </a:lnTo>
                    <a:lnTo>
                      <a:pt x="803" y="1647"/>
                    </a:lnTo>
                    <a:lnTo>
                      <a:pt x="794" y="1655"/>
                    </a:lnTo>
                    <a:lnTo>
                      <a:pt x="786" y="1663"/>
                    </a:lnTo>
                    <a:lnTo>
                      <a:pt x="778" y="1672"/>
                    </a:lnTo>
                    <a:lnTo>
                      <a:pt x="761" y="1689"/>
                    </a:lnTo>
                    <a:lnTo>
                      <a:pt x="744" y="1705"/>
                    </a:lnTo>
                    <a:lnTo>
                      <a:pt x="719" y="1730"/>
                    </a:lnTo>
                    <a:lnTo>
                      <a:pt x="703" y="1747"/>
                    </a:lnTo>
                    <a:lnTo>
                      <a:pt x="677" y="1772"/>
                    </a:lnTo>
                    <a:lnTo>
                      <a:pt x="661" y="1797"/>
                    </a:lnTo>
                    <a:lnTo>
                      <a:pt x="644" y="1822"/>
                    </a:lnTo>
                    <a:lnTo>
                      <a:pt x="619" y="1847"/>
                    </a:lnTo>
                    <a:lnTo>
                      <a:pt x="602" y="1872"/>
                    </a:lnTo>
                    <a:lnTo>
                      <a:pt x="586" y="1897"/>
                    </a:lnTo>
                    <a:lnTo>
                      <a:pt x="569" y="1922"/>
                    </a:lnTo>
                    <a:lnTo>
                      <a:pt x="552" y="1956"/>
                    </a:lnTo>
                    <a:lnTo>
                      <a:pt x="535" y="1981"/>
                    </a:lnTo>
                    <a:lnTo>
                      <a:pt x="519" y="2014"/>
                    </a:lnTo>
                    <a:lnTo>
                      <a:pt x="502" y="2039"/>
                    </a:lnTo>
                    <a:lnTo>
                      <a:pt x="485" y="2073"/>
                    </a:lnTo>
                    <a:lnTo>
                      <a:pt x="477" y="2106"/>
                    </a:lnTo>
                    <a:lnTo>
                      <a:pt x="460" y="2140"/>
                    </a:lnTo>
                    <a:lnTo>
                      <a:pt x="452" y="2165"/>
                    </a:lnTo>
                    <a:lnTo>
                      <a:pt x="435" y="2198"/>
                    </a:lnTo>
                    <a:lnTo>
                      <a:pt x="427" y="2232"/>
                    </a:lnTo>
                    <a:lnTo>
                      <a:pt x="418" y="2265"/>
                    </a:lnTo>
                    <a:lnTo>
                      <a:pt x="410" y="2298"/>
                    </a:lnTo>
                    <a:lnTo>
                      <a:pt x="402" y="2323"/>
                    </a:lnTo>
                    <a:lnTo>
                      <a:pt x="393" y="2357"/>
                    </a:lnTo>
                    <a:lnTo>
                      <a:pt x="385" y="2390"/>
                    </a:lnTo>
                    <a:lnTo>
                      <a:pt x="377" y="2424"/>
                    </a:lnTo>
                    <a:lnTo>
                      <a:pt x="368" y="2457"/>
                    </a:lnTo>
                    <a:lnTo>
                      <a:pt x="368" y="2490"/>
                    </a:lnTo>
                    <a:lnTo>
                      <a:pt x="368" y="2524"/>
                    </a:lnTo>
                    <a:lnTo>
                      <a:pt x="368" y="2549"/>
                    </a:lnTo>
                    <a:lnTo>
                      <a:pt x="368" y="2582"/>
                    </a:lnTo>
                    <a:lnTo>
                      <a:pt x="368" y="2616"/>
                    </a:lnTo>
                    <a:lnTo>
                      <a:pt x="368" y="2758"/>
                    </a:lnTo>
                    <a:lnTo>
                      <a:pt x="368" y="2808"/>
                    </a:lnTo>
                    <a:lnTo>
                      <a:pt x="368" y="2850"/>
                    </a:lnTo>
                    <a:lnTo>
                      <a:pt x="368" y="2891"/>
                    </a:lnTo>
                    <a:lnTo>
                      <a:pt x="368" y="2933"/>
                    </a:lnTo>
                    <a:lnTo>
                      <a:pt x="368" y="2975"/>
                    </a:lnTo>
                    <a:lnTo>
                      <a:pt x="377" y="3017"/>
                    </a:lnTo>
                    <a:lnTo>
                      <a:pt x="385" y="3059"/>
                    </a:lnTo>
                    <a:lnTo>
                      <a:pt x="393" y="3100"/>
                    </a:lnTo>
                    <a:lnTo>
                      <a:pt x="402" y="3150"/>
                    </a:lnTo>
                    <a:lnTo>
                      <a:pt x="410" y="3192"/>
                    </a:lnTo>
                    <a:lnTo>
                      <a:pt x="427" y="3234"/>
                    </a:lnTo>
                    <a:lnTo>
                      <a:pt x="435" y="3276"/>
                    </a:lnTo>
                    <a:lnTo>
                      <a:pt x="452" y="3318"/>
                    </a:lnTo>
                    <a:lnTo>
                      <a:pt x="460" y="3359"/>
                    </a:lnTo>
                    <a:lnTo>
                      <a:pt x="477" y="3401"/>
                    </a:lnTo>
                    <a:lnTo>
                      <a:pt x="494" y="3443"/>
                    </a:lnTo>
                    <a:lnTo>
                      <a:pt x="502" y="3493"/>
                    </a:lnTo>
                    <a:lnTo>
                      <a:pt x="519" y="3535"/>
                    </a:lnTo>
                    <a:lnTo>
                      <a:pt x="535" y="3577"/>
                    </a:lnTo>
                    <a:lnTo>
                      <a:pt x="552" y="3618"/>
                    </a:lnTo>
                    <a:lnTo>
                      <a:pt x="577" y="3660"/>
                    </a:lnTo>
                    <a:lnTo>
                      <a:pt x="594" y="3702"/>
                    </a:lnTo>
                    <a:lnTo>
                      <a:pt x="611" y="3744"/>
                    </a:lnTo>
                    <a:lnTo>
                      <a:pt x="627" y="3785"/>
                    </a:lnTo>
                    <a:lnTo>
                      <a:pt x="652" y="3835"/>
                    </a:lnTo>
                    <a:lnTo>
                      <a:pt x="669" y="3877"/>
                    </a:lnTo>
                    <a:lnTo>
                      <a:pt x="694" y="3919"/>
                    </a:lnTo>
                    <a:lnTo>
                      <a:pt x="711" y="3961"/>
                    </a:lnTo>
                    <a:lnTo>
                      <a:pt x="736" y="4003"/>
                    </a:lnTo>
                    <a:lnTo>
                      <a:pt x="753" y="4044"/>
                    </a:lnTo>
                    <a:lnTo>
                      <a:pt x="778" y="4086"/>
                    </a:lnTo>
                    <a:lnTo>
                      <a:pt x="803" y="4128"/>
                    </a:lnTo>
                    <a:lnTo>
                      <a:pt x="828" y="4170"/>
                    </a:lnTo>
                    <a:lnTo>
                      <a:pt x="845" y="4220"/>
                    </a:lnTo>
                    <a:lnTo>
                      <a:pt x="895" y="4303"/>
                    </a:lnTo>
                    <a:lnTo>
                      <a:pt x="945" y="4387"/>
                    </a:lnTo>
                    <a:lnTo>
                      <a:pt x="970" y="4429"/>
                    </a:lnTo>
                    <a:lnTo>
                      <a:pt x="995" y="4470"/>
                    </a:lnTo>
                    <a:lnTo>
                      <a:pt x="1037" y="4554"/>
                    </a:lnTo>
                    <a:lnTo>
                      <a:pt x="1129" y="4729"/>
                    </a:lnTo>
                    <a:lnTo>
                      <a:pt x="1220" y="4896"/>
                    </a:lnTo>
                    <a:lnTo>
                      <a:pt x="1271" y="4980"/>
                    </a:lnTo>
                    <a:lnTo>
                      <a:pt x="1312" y="5064"/>
                    </a:lnTo>
                    <a:lnTo>
                      <a:pt x="1362" y="5155"/>
                    </a:lnTo>
                    <a:lnTo>
                      <a:pt x="1404" y="5239"/>
                    </a:lnTo>
                    <a:lnTo>
                      <a:pt x="1446" y="5323"/>
                    </a:lnTo>
                    <a:lnTo>
                      <a:pt x="1471" y="5364"/>
                    </a:lnTo>
                    <a:lnTo>
                      <a:pt x="1488" y="5406"/>
                    </a:lnTo>
                    <a:lnTo>
                      <a:pt x="1429" y="5598"/>
                    </a:lnTo>
                    <a:lnTo>
                      <a:pt x="1246" y="5531"/>
                    </a:lnTo>
                    <a:lnTo>
                      <a:pt x="1220" y="5498"/>
                    </a:lnTo>
                    <a:lnTo>
                      <a:pt x="1195" y="5456"/>
                    </a:lnTo>
                    <a:lnTo>
                      <a:pt x="1154" y="5381"/>
                    </a:lnTo>
                    <a:lnTo>
                      <a:pt x="1104" y="5306"/>
                    </a:lnTo>
                    <a:lnTo>
                      <a:pt x="1053" y="5222"/>
                    </a:lnTo>
                    <a:lnTo>
                      <a:pt x="1003" y="5147"/>
                    </a:lnTo>
                    <a:lnTo>
                      <a:pt x="953" y="5064"/>
                    </a:lnTo>
                    <a:lnTo>
                      <a:pt x="845" y="4905"/>
                    </a:lnTo>
                    <a:lnTo>
                      <a:pt x="744" y="4738"/>
                    </a:lnTo>
                    <a:lnTo>
                      <a:pt x="686" y="4654"/>
                    </a:lnTo>
                    <a:lnTo>
                      <a:pt x="661" y="4612"/>
                    </a:lnTo>
                    <a:lnTo>
                      <a:pt x="636" y="4571"/>
                    </a:lnTo>
                    <a:lnTo>
                      <a:pt x="586" y="4479"/>
                    </a:lnTo>
                    <a:lnTo>
                      <a:pt x="535" y="4395"/>
                    </a:lnTo>
                    <a:lnTo>
                      <a:pt x="510" y="4353"/>
                    </a:lnTo>
                    <a:lnTo>
                      <a:pt x="485" y="4303"/>
                    </a:lnTo>
                    <a:lnTo>
                      <a:pt x="460" y="4262"/>
                    </a:lnTo>
                    <a:lnTo>
                      <a:pt x="435" y="4220"/>
                    </a:lnTo>
                    <a:lnTo>
                      <a:pt x="410" y="4170"/>
                    </a:lnTo>
                    <a:lnTo>
                      <a:pt x="393" y="4128"/>
                    </a:lnTo>
                    <a:lnTo>
                      <a:pt x="368" y="4086"/>
                    </a:lnTo>
                    <a:lnTo>
                      <a:pt x="343" y="4036"/>
                    </a:lnTo>
                    <a:lnTo>
                      <a:pt x="327" y="3994"/>
                    </a:lnTo>
                    <a:lnTo>
                      <a:pt x="302" y="3944"/>
                    </a:lnTo>
                    <a:lnTo>
                      <a:pt x="285" y="3902"/>
                    </a:lnTo>
                    <a:lnTo>
                      <a:pt x="260" y="3852"/>
                    </a:lnTo>
                    <a:lnTo>
                      <a:pt x="243" y="3810"/>
                    </a:lnTo>
                    <a:lnTo>
                      <a:pt x="218" y="3760"/>
                    </a:lnTo>
                    <a:lnTo>
                      <a:pt x="201" y="3710"/>
                    </a:lnTo>
                    <a:lnTo>
                      <a:pt x="185" y="3668"/>
                    </a:lnTo>
                    <a:lnTo>
                      <a:pt x="168" y="3618"/>
                    </a:lnTo>
                    <a:lnTo>
                      <a:pt x="151" y="3568"/>
                    </a:lnTo>
                    <a:lnTo>
                      <a:pt x="134" y="3526"/>
                    </a:lnTo>
                    <a:lnTo>
                      <a:pt x="118" y="3476"/>
                    </a:lnTo>
                    <a:lnTo>
                      <a:pt x="101" y="3426"/>
                    </a:lnTo>
                    <a:lnTo>
                      <a:pt x="93" y="3376"/>
                    </a:lnTo>
                    <a:lnTo>
                      <a:pt x="76" y="3334"/>
                    </a:lnTo>
                    <a:lnTo>
                      <a:pt x="59" y="3284"/>
                    </a:lnTo>
                    <a:lnTo>
                      <a:pt x="51" y="3234"/>
                    </a:lnTo>
                    <a:lnTo>
                      <a:pt x="43" y="3184"/>
                    </a:lnTo>
                    <a:lnTo>
                      <a:pt x="34" y="3134"/>
                    </a:lnTo>
                    <a:lnTo>
                      <a:pt x="26" y="3084"/>
                    </a:lnTo>
                    <a:lnTo>
                      <a:pt x="17" y="3034"/>
                    </a:lnTo>
                    <a:lnTo>
                      <a:pt x="9" y="2983"/>
                    </a:lnTo>
                    <a:lnTo>
                      <a:pt x="1" y="2933"/>
                    </a:lnTo>
                    <a:lnTo>
                      <a:pt x="1" y="2883"/>
                    </a:lnTo>
                    <a:lnTo>
                      <a:pt x="1" y="2833"/>
                    </a:lnTo>
                    <a:lnTo>
                      <a:pt x="1" y="2783"/>
                    </a:lnTo>
                    <a:lnTo>
                      <a:pt x="1" y="2641"/>
                    </a:lnTo>
                    <a:lnTo>
                      <a:pt x="1" y="2599"/>
                    </a:lnTo>
                    <a:lnTo>
                      <a:pt x="1" y="2557"/>
                    </a:lnTo>
                    <a:lnTo>
                      <a:pt x="1" y="2524"/>
                    </a:lnTo>
                    <a:lnTo>
                      <a:pt x="1" y="2482"/>
                    </a:lnTo>
                    <a:lnTo>
                      <a:pt x="9" y="2440"/>
                    </a:lnTo>
                    <a:lnTo>
                      <a:pt x="17" y="2399"/>
                    </a:lnTo>
                    <a:lnTo>
                      <a:pt x="26" y="2365"/>
                    </a:lnTo>
                    <a:lnTo>
                      <a:pt x="34" y="2323"/>
                    </a:lnTo>
                    <a:lnTo>
                      <a:pt x="43" y="2282"/>
                    </a:lnTo>
                    <a:lnTo>
                      <a:pt x="51" y="2240"/>
                    </a:lnTo>
                    <a:lnTo>
                      <a:pt x="59" y="2206"/>
                    </a:lnTo>
                    <a:lnTo>
                      <a:pt x="76" y="2165"/>
                    </a:lnTo>
                    <a:lnTo>
                      <a:pt x="84" y="2123"/>
                    </a:lnTo>
                    <a:lnTo>
                      <a:pt x="101" y="2081"/>
                    </a:lnTo>
                    <a:lnTo>
                      <a:pt x="118" y="2048"/>
                    </a:lnTo>
                    <a:lnTo>
                      <a:pt x="134" y="2006"/>
                    </a:lnTo>
                    <a:lnTo>
                      <a:pt x="151" y="1973"/>
                    </a:lnTo>
                    <a:lnTo>
                      <a:pt x="168" y="1931"/>
                    </a:lnTo>
                    <a:lnTo>
                      <a:pt x="185" y="1889"/>
                    </a:lnTo>
                    <a:lnTo>
                      <a:pt x="201" y="1856"/>
                    </a:lnTo>
                    <a:lnTo>
                      <a:pt x="218" y="1822"/>
                    </a:lnTo>
                    <a:lnTo>
                      <a:pt x="243" y="1780"/>
                    </a:lnTo>
                    <a:lnTo>
                      <a:pt x="260" y="1747"/>
                    </a:lnTo>
                    <a:lnTo>
                      <a:pt x="285" y="1714"/>
                    </a:lnTo>
                    <a:lnTo>
                      <a:pt x="310" y="1680"/>
                    </a:lnTo>
                    <a:lnTo>
                      <a:pt x="327" y="1647"/>
                    </a:lnTo>
                    <a:lnTo>
                      <a:pt x="352" y="1613"/>
                    </a:lnTo>
                    <a:lnTo>
                      <a:pt x="377" y="1580"/>
                    </a:lnTo>
                    <a:lnTo>
                      <a:pt x="402" y="1546"/>
                    </a:lnTo>
                    <a:lnTo>
                      <a:pt x="435" y="1513"/>
                    </a:lnTo>
                    <a:lnTo>
                      <a:pt x="460" y="1488"/>
                    </a:lnTo>
                    <a:lnTo>
                      <a:pt x="485" y="1455"/>
                    </a:lnTo>
                    <a:lnTo>
                      <a:pt x="519" y="1430"/>
                    </a:lnTo>
                    <a:lnTo>
                      <a:pt x="535" y="1413"/>
                    </a:lnTo>
                    <a:lnTo>
                      <a:pt x="552" y="1404"/>
                    </a:lnTo>
                    <a:lnTo>
                      <a:pt x="569" y="1388"/>
                    </a:lnTo>
                    <a:lnTo>
                      <a:pt x="577" y="1379"/>
                    </a:lnTo>
                    <a:lnTo>
                      <a:pt x="594" y="1363"/>
                    </a:lnTo>
                    <a:lnTo>
                      <a:pt x="611" y="1354"/>
                    </a:lnTo>
                    <a:lnTo>
                      <a:pt x="627" y="1338"/>
                    </a:lnTo>
                    <a:lnTo>
                      <a:pt x="644" y="1329"/>
                    </a:lnTo>
                    <a:lnTo>
                      <a:pt x="661" y="1313"/>
                    </a:lnTo>
                    <a:lnTo>
                      <a:pt x="677" y="1304"/>
                    </a:lnTo>
                    <a:lnTo>
                      <a:pt x="694" y="1296"/>
                    </a:lnTo>
                    <a:lnTo>
                      <a:pt x="711" y="1288"/>
                    </a:lnTo>
                    <a:lnTo>
                      <a:pt x="728" y="1271"/>
                    </a:lnTo>
                    <a:lnTo>
                      <a:pt x="753" y="1262"/>
                    </a:lnTo>
                    <a:lnTo>
                      <a:pt x="769" y="1254"/>
                    </a:lnTo>
                    <a:lnTo>
                      <a:pt x="786" y="1246"/>
                    </a:lnTo>
                    <a:lnTo>
                      <a:pt x="803" y="1237"/>
                    </a:lnTo>
                    <a:lnTo>
                      <a:pt x="819" y="1229"/>
                    </a:lnTo>
                    <a:lnTo>
                      <a:pt x="845" y="1221"/>
                    </a:lnTo>
                    <a:lnTo>
                      <a:pt x="861" y="1212"/>
                    </a:lnTo>
                    <a:lnTo>
                      <a:pt x="878" y="1204"/>
                    </a:lnTo>
                    <a:lnTo>
                      <a:pt x="903" y="1196"/>
                    </a:lnTo>
                    <a:lnTo>
                      <a:pt x="920" y="1196"/>
                    </a:lnTo>
                    <a:lnTo>
                      <a:pt x="936" y="1187"/>
                    </a:lnTo>
                    <a:lnTo>
                      <a:pt x="962" y="1179"/>
                    </a:lnTo>
                    <a:lnTo>
                      <a:pt x="978" y="1179"/>
                    </a:lnTo>
                    <a:lnTo>
                      <a:pt x="1003" y="1179"/>
                    </a:lnTo>
                    <a:lnTo>
                      <a:pt x="1020" y="1179"/>
                    </a:lnTo>
                    <a:lnTo>
                      <a:pt x="1020" y="1179"/>
                    </a:lnTo>
                    <a:lnTo>
                      <a:pt x="1045" y="1179"/>
                    </a:lnTo>
                    <a:lnTo>
                      <a:pt x="1062" y="1179"/>
                    </a:lnTo>
                    <a:lnTo>
                      <a:pt x="1062" y="1179"/>
                    </a:lnTo>
                    <a:lnTo>
                      <a:pt x="1087" y="1179"/>
                    </a:lnTo>
                    <a:lnTo>
                      <a:pt x="1104" y="1179"/>
                    </a:lnTo>
                    <a:lnTo>
                      <a:pt x="1212" y="1179"/>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129;p37">
                <a:extLst>
                  <a:ext uri="{FF2B5EF4-FFF2-40B4-BE49-F238E27FC236}">
                    <a16:creationId xmlns:a16="http://schemas.microsoft.com/office/drawing/2014/main" id="{9C70DF7D-EF88-AAFB-3841-1527210A5FCB}"/>
                  </a:ext>
                </a:extLst>
              </p:cNvPr>
              <p:cNvSpPr/>
              <p:nvPr/>
            </p:nvSpPr>
            <p:spPr>
              <a:xfrm>
                <a:off x="4324020" y="9395562"/>
                <a:ext cx="300848" cy="292216"/>
              </a:xfrm>
              <a:custGeom>
                <a:avLst/>
                <a:gdLst/>
                <a:ahLst/>
                <a:cxnLst/>
                <a:rect l="l" t="t" r="r" b="b"/>
                <a:pathLst>
                  <a:path w="6099" h="5924" extrusionOk="0">
                    <a:moveTo>
                      <a:pt x="3459" y="1671"/>
                    </a:moveTo>
                    <a:lnTo>
                      <a:pt x="3518" y="1671"/>
                    </a:lnTo>
                    <a:lnTo>
                      <a:pt x="3576" y="1671"/>
                    </a:lnTo>
                    <a:lnTo>
                      <a:pt x="3593" y="1671"/>
                    </a:lnTo>
                    <a:lnTo>
                      <a:pt x="3618" y="1671"/>
                    </a:lnTo>
                    <a:lnTo>
                      <a:pt x="3635" y="1671"/>
                    </a:lnTo>
                    <a:lnTo>
                      <a:pt x="3660" y="1680"/>
                    </a:lnTo>
                    <a:lnTo>
                      <a:pt x="3676" y="1688"/>
                    </a:lnTo>
                    <a:lnTo>
                      <a:pt x="3693" y="1696"/>
                    </a:lnTo>
                    <a:lnTo>
                      <a:pt x="3710" y="1713"/>
                    </a:lnTo>
                    <a:lnTo>
                      <a:pt x="3710" y="1713"/>
                    </a:lnTo>
                    <a:lnTo>
                      <a:pt x="3726" y="1730"/>
                    </a:lnTo>
                    <a:lnTo>
                      <a:pt x="3743" y="1746"/>
                    </a:lnTo>
                    <a:lnTo>
                      <a:pt x="3760" y="1772"/>
                    </a:lnTo>
                    <a:lnTo>
                      <a:pt x="3760" y="1772"/>
                    </a:lnTo>
                    <a:lnTo>
                      <a:pt x="3768" y="1797"/>
                    </a:lnTo>
                    <a:lnTo>
                      <a:pt x="3768" y="1822"/>
                    </a:lnTo>
                    <a:lnTo>
                      <a:pt x="3768" y="1863"/>
                    </a:lnTo>
                    <a:lnTo>
                      <a:pt x="3768" y="1888"/>
                    </a:lnTo>
                    <a:lnTo>
                      <a:pt x="3768" y="1888"/>
                    </a:lnTo>
                    <a:lnTo>
                      <a:pt x="3760" y="1914"/>
                    </a:lnTo>
                    <a:lnTo>
                      <a:pt x="3751" y="1930"/>
                    </a:lnTo>
                    <a:lnTo>
                      <a:pt x="3735" y="1955"/>
                    </a:lnTo>
                    <a:lnTo>
                      <a:pt x="3735" y="1955"/>
                    </a:lnTo>
                    <a:lnTo>
                      <a:pt x="3718" y="1972"/>
                    </a:lnTo>
                    <a:lnTo>
                      <a:pt x="3710" y="1980"/>
                    </a:lnTo>
                    <a:lnTo>
                      <a:pt x="3693" y="1989"/>
                    </a:lnTo>
                    <a:lnTo>
                      <a:pt x="3676" y="2005"/>
                    </a:lnTo>
                    <a:lnTo>
                      <a:pt x="3660" y="2005"/>
                    </a:lnTo>
                    <a:lnTo>
                      <a:pt x="3643" y="2014"/>
                    </a:lnTo>
                    <a:lnTo>
                      <a:pt x="3626" y="2022"/>
                    </a:lnTo>
                    <a:lnTo>
                      <a:pt x="3601" y="2031"/>
                    </a:lnTo>
                    <a:lnTo>
                      <a:pt x="3601" y="2031"/>
                    </a:lnTo>
                    <a:lnTo>
                      <a:pt x="3584" y="2031"/>
                    </a:lnTo>
                    <a:lnTo>
                      <a:pt x="3559" y="2039"/>
                    </a:lnTo>
                    <a:lnTo>
                      <a:pt x="3518" y="2047"/>
                    </a:lnTo>
                    <a:lnTo>
                      <a:pt x="3467" y="2056"/>
                    </a:lnTo>
                    <a:lnTo>
                      <a:pt x="3367" y="2081"/>
                    </a:lnTo>
                    <a:lnTo>
                      <a:pt x="3309" y="2097"/>
                    </a:lnTo>
                    <a:lnTo>
                      <a:pt x="3259" y="2106"/>
                    </a:lnTo>
                    <a:lnTo>
                      <a:pt x="3208" y="2122"/>
                    </a:lnTo>
                    <a:lnTo>
                      <a:pt x="3158" y="2131"/>
                    </a:lnTo>
                    <a:lnTo>
                      <a:pt x="3142" y="2139"/>
                    </a:lnTo>
                    <a:lnTo>
                      <a:pt x="3125" y="2147"/>
                    </a:lnTo>
                    <a:lnTo>
                      <a:pt x="3108" y="2147"/>
                    </a:lnTo>
                    <a:lnTo>
                      <a:pt x="3108" y="2147"/>
                    </a:lnTo>
                    <a:lnTo>
                      <a:pt x="3092" y="2156"/>
                    </a:lnTo>
                    <a:lnTo>
                      <a:pt x="3041" y="2173"/>
                    </a:lnTo>
                    <a:lnTo>
                      <a:pt x="2983" y="2189"/>
                    </a:lnTo>
                    <a:lnTo>
                      <a:pt x="2933" y="2214"/>
                    </a:lnTo>
                    <a:lnTo>
                      <a:pt x="2883" y="2231"/>
                    </a:lnTo>
                    <a:lnTo>
                      <a:pt x="2824" y="2256"/>
                    </a:lnTo>
                    <a:lnTo>
                      <a:pt x="2774" y="2273"/>
                    </a:lnTo>
                    <a:lnTo>
                      <a:pt x="2724" y="2289"/>
                    </a:lnTo>
                    <a:lnTo>
                      <a:pt x="2674" y="2315"/>
                    </a:lnTo>
                    <a:lnTo>
                      <a:pt x="2624" y="2340"/>
                    </a:lnTo>
                    <a:lnTo>
                      <a:pt x="2574" y="2356"/>
                    </a:lnTo>
                    <a:lnTo>
                      <a:pt x="2523" y="2381"/>
                    </a:lnTo>
                    <a:lnTo>
                      <a:pt x="2498" y="2390"/>
                    </a:lnTo>
                    <a:lnTo>
                      <a:pt x="2473" y="2406"/>
                    </a:lnTo>
                    <a:lnTo>
                      <a:pt x="2423" y="2432"/>
                    </a:lnTo>
                    <a:lnTo>
                      <a:pt x="2373" y="2457"/>
                    </a:lnTo>
                    <a:lnTo>
                      <a:pt x="2331" y="2490"/>
                    </a:lnTo>
                    <a:lnTo>
                      <a:pt x="2281" y="2515"/>
                    </a:lnTo>
                    <a:lnTo>
                      <a:pt x="2248" y="2540"/>
                    </a:lnTo>
                    <a:lnTo>
                      <a:pt x="2214" y="2557"/>
                    </a:lnTo>
                    <a:lnTo>
                      <a:pt x="2181" y="2574"/>
                    </a:lnTo>
                    <a:lnTo>
                      <a:pt x="2148" y="2599"/>
                    </a:lnTo>
                    <a:lnTo>
                      <a:pt x="2114" y="2615"/>
                    </a:lnTo>
                    <a:lnTo>
                      <a:pt x="2081" y="2632"/>
                    </a:lnTo>
                    <a:lnTo>
                      <a:pt x="2047" y="2657"/>
                    </a:lnTo>
                    <a:lnTo>
                      <a:pt x="2014" y="2682"/>
                    </a:lnTo>
                    <a:lnTo>
                      <a:pt x="1980" y="2699"/>
                    </a:lnTo>
                    <a:lnTo>
                      <a:pt x="1947" y="2724"/>
                    </a:lnTo>
                    <a:lnTo>
                      <a:pt x="1914" y="2749"/>
                    </a:lnTo>
                    <a:lnTo>
                      <a:pt x="1880" y="2766"/>
                    </a:lnTo>
                    <a:lnTo>
                      <a:pt x="1847" y="2791"/>
                    </a:lnTo>
                    <a:lnTo>
                      <a:pt x="1813" y="2816"/>
                    </a:lnTo>
                    <a:lnTo>
                      <a:pt x="1780" y="2841"/>
                    </a:lnTo>
                    <a:lnTo>
                      <a:pt x="1747" y="2866"/>
                    </a:lnTo>
                    <a:lnTo>
                      <a:pt x="1713" y="2891"/>
                    </a:lnTo>
                    <a:lnTo>
                      <a:pt x="1680" y="2916"/>
                    </a:lnTo>
                    <a:lnTo>
                      <a:pt x="1646" y="2941"/>
                    </a:lnTo>
                    <a:lnTo>
                      <a:pt x="1613" y="2966"/>
                    </a:lnTo>
                    <a:lnTo>
                      <a:pt x="1579" y="2991"/>
                    </a:lnTo>
                    <a:lnTo>
                      <a:pt x="1546" y="3016"/>
                    </a:lnTo>
                    <a:lnTo>
                      <a:pt x="1513" y="3041"/>
                    </a:lnTo>
                    <a:lnTo>
                      <a:pt x="1479" y="3066"/>
                    </a:lnTo>
                    <a:lnTo>
                      <a:pt x="1446" y="3100"/>
                    </a:lnTo>
                    <a:lnTo>
                      <a:pt x="1412" y="3125"/>
                    </a:lnTo>
                    <a:lnTo>
                      <a:pt x="1412" y="3125"/>
                    </a:lnTo>
                    <a:lnTo>
                      <a:pt x="1387" y="3150"/>
                    </a:lnTo>
                    <a:lnTo>
                      <a:pt x="1354" y="3175"/>
                    </a:lnTo>
                    <a:lnTo>
                      <a:pt x="1320" y="3208"/>
                    </a:lnTo>
                    <a:lnTo>
                      <a:pt x="1295" y="3233"/>
                    </a:lnTo>
                    <a:lnTo>
                      <a:pt x="1262" y="3267"/>
                    </a:lnTo>
                    <a:lnTo>
                      <a:pt x="1229" y="3292"/>
                    </a:lnTo>
                    <a:lnTo>
                      <a:pt x="1204" y="3325"/>
                    </a:lnTo>
                    <a:lnTo>
                      <a:pt x="1170" y="3359"/>
                    </a:lnTo>
                    <a:lnTo>
                      <a:pt x="1145" y="3384"/>
                    </a:lnTo>
                    <a:lnTo>
                      <a:pt x="1120" y="3417"/>
                    </a:lnTo>
                    <a:lnTo>
                      <a:pt x="1087" y="3442"/>
                    </a:lnTo>
                    <a:lnTo>
                      <a:pt x="1061" y="3476"/>
                    </a:lnTo>
                    <a:lnTo>
                      <a:pt x="1036" y="3509"/>
                    </a:lnTo>
                    <a:lnTo>
                      <a:pt x="1011" y="3543"/>
                    </a:lnTo>
                    <a:lnTo>
                      <a:pt x="986" y="3568"/>
                    </a:lnTo>
                    <a:lnTo>
                      <a:pt x="953" y="3601"/>
                    </a:lnTo>
                    <a:lnTo>
                      <a:pt x="928" y="3634"/>
                    </a:lnTo>
                    <a:lnTo>
                      <a:pt x="903" y="3668"/>
                    </a:lnTo>
                    <a:lnTo>
                      <a:pt x="886" y="3701"/>
                    </a:lnTo>
                    <a:lnTo>
                      <a:pt x="861" y="3726"/>
                    </a:lnTo>
                    <a:lnTo>
                      <a:pt x="836" y="3760"/>
                    </a:lnTo>
                    <a:lnTo>
                      <a:pt x="811" y="3793"/>
                    </a:lnTo>
                    <a:lnTo>
                      <a:pt x="794" y="3827"/>
                    </a:lnTo>
                    <a:lnTo>
                      <a:pt x="769" y="3860"/>
                    </a:lnTo>
                    <a:lnTo>
                      <a:pt x="752" y="3893"/>
                    </a:lnTo>
                    <a:lnTo>
                      <a:pt x="727" y="3927"/>
                    </a:lnTo>
                    <a:lnTo>
                      <a:pt x="711" y="3960"/>
                    </a:lnTo>
                    <a:lnTo>
                      <a:pt x="694" y="3994"/>
                    </a:lnTo>
                    <a:lnTo>
                      <a:pt x="677" y="4035"/>
                    </a:lnTo>
                    <a:lnTo>
                      <a:pt x="660" y="4069"/>
                    </a:lnTo>
                    <a:lnTo>
                      <a:pt x="652" y="4086"/>
                    </a:lnTo>
                    <a:lnTo>
                      <a:pt x="644" y="4102"/>
                    </a:lnTo>
                    <a:lnTo>
                      <a:pt x="627" y="4136"/>
                    </a:lnTo>
                    <a:lnTo>
                      <a:pt x="610" y="4169"/>
                    </a:lnTo>
                    <a:lnTo>
                      <a:pt x="594" y="4203"/>
                    </a:lnTo>
                    <a:lnTo>
                      <a:pt x="577" y="4236"/>
                    </a:lnTo>
                    <a:lnTo>
                      <a:pt x="560" y="4269"/>
                    </a:lnTo>
                    <a:lnTo>
                      <a:pt x="544" y="4303"/>
                    </a:lnTo>
                    <a:lnTo>
                      <a:pt x="535" y="4336"/>
                    </a:lnTo>
                    <a:lnTo>
                      <a:pt x="518" y="4370"/>
                    </a:lnTo>
                    <a:lnTo>
                      <a:pt x="510" y="4403"/>
                    </a:lnTo>
                    <a:lnTo>
                      <a:pt x="502" y="4445"/>
                    </a:lnTo>
                    <a:lnTo>
                      <a:pt x="493" y="4478"/>
                    </a:lnTo>
                    <a:lnTo>
                      <a:pt x="485" y="4512"/>
                    </a:lnTo>
                    <a:lnTo>
                      <a:pt x="477" y="4537"/>
                    </a:lnTo>
                    <a:lnTo>
                      <a:pt x="477" y="4570"/>
                    </a:lnTo>
                    <a:lnTo>
                      <a:pt x="477" y="4604"/>
                    </a:lnTo>
                    <a:lnTo>
                      <a:pt x="477" y="4629"/>
                    </a:lnTo>
                    <a:lnTo>
                      <a:pt x="477" y="4654"/>
                    </a:lnTo>
                    <a:lnTo>
                      <a:pt x="477" y="4687"/>
                    </a:lnTo>
                    <a:lnTo>
                      <a:pt x="477" y="4812"/>
                    </a:lnTo>
                    <a:lnTo>
                      <a:pt x="477" y="4837"/>
                    </a:lnTo>
                    <a:lnTo>
                      <a:pt x="477" y="4854"/>
                    </a:lnTo>
                    <a:lnTo>
                      <a:pt x="477" y="4879"/>
                    </a:lnTo>
                    <a:lnTo>
                      <a:pt x="477" y="4896"/>
                    </a:lnTo>
                    <a:lnTo>
                      <a:pt x="477" y="4913"/>
                    </a:lnTo>
                    <a:lnTo>
                      <a:pt x="477" y="4921"/>
                    </a:lnTo>
                    <a:lnTo>
                      <a:pt x="477" y="4946"/>
                    </a:lnTo>
                    <a:lnTo>
                      <a:pt x="477" y="4938"/>
                    </a:lnTo>
                    <a:lnTo>
                      <a:pt x="485" y="4963"/>
                    </a:lnTo>
                    <a:lnTo>
                      <a:pt x="493" y="4979"/>
                    </a:lnTo>
                    <a:lnTo>
                      <a:pt x="493" y="4971"/>
                    </a:lnTo>
                    <a:lnTo>
                      <a:pt x="502" y="4996"/>
                    </a:lnTo>
                    <a:lnTo>
                      <a:pt x="510" y="5013"/>
                    </a:lnTo>
                    <a:lnTo>
                      <a:pt x="510" y="5005"/>
                    </a:lnTo>
                    <a:lnTo>
                      <a:pt x="518" y="5030"/>
                    </a:lnTo>
                    <a:lnTo>
                      <a:pt x="527" y="5046"/>
                    </a:lnTo>
                    <a:lnTo>
                      <a:pt x="527" y="5046"/>
                    </a:lnTo>
                    <a:lnTo>
                      <a:pt x="544" y="5063"/>
                    </a:lnTo>
                    <a:lnTo>
                      <a:pt x="552" y="5080"/>
                    </a:lnTo>
                    <a:lnTo>
                      <a:pt x="552" y="5071"/>
                    </a:lnTo>
                    <a:lnTo>
                      <a:pt x="560" y="5096"/>
                    </a:lnTo>
                    <a:lnTo>
                      <a:pt x="577" y="5113"/>
                    </a:lnTo>
                    <a:lnTo>
                      <a:pt x="577" y="5105"/>
                    </a:lnTo>
                    <a:lnTo>
                      <a:pt x="585" y="5130"/>
                    </a:lnTo>
                    <a:lnTo>
                      <a:pt x="602" y="5147"/>
                    </a:lnTo>
                    <a:lnTo>
                      <a:pt x="602" y="5138"/>
                    </a:lnTo>
                    <a:lnTo>
                      <a:pt x="619" y="5155"/>
                    </a:lnTo>
                    <a:lnTo>
                      <a:pt x="635" y="5172"/>
                    </a:lnTo>
                    <a:lnTo>
                      <a:pt x="627" y="5172"/>
                    </a:lnTo>
                    <a:lnTo>
                      <a:pt x="644" y="5188"/>
                    </a:lnTo>
                    <a:lnTo>
                      <a:pt x="660" y="5205"/>
                    </a:lnTo>
                    <a:lnTo>
                      <a:pt x="660" y="5205"/>
                    </a:lnTo>
                    <a:lnTo>
                      <a:pt x="677" y="5222"/>
                    </a:lnTo>
                    <a:lnTo>
                      <a:pt x="694" y="5238"/>
                    </a:lnTo>
                    <a:lnTo>
                      <a:pt x="694" y="5238"/>
                    </a:lnTo>
                    <a:lnTo>
                      <a:pt x="719" y="5247"/>
                    </a:lnTo>
                    <a:lnTo>
                      <a:pt x="736" y="5264"/>
                    </a:lnTo>
                    <a:lnTo>
                      <a:pt x="736" y="5264"/>
                    </a:lnTo>
                    <a:lnTo>
                      <a:pt x="752" y="5280"/>
                    </a:lnTo>
                    <a:lnTo>
                      <a:pt x="777" y="5297"/>
                    </a:lnTo>
                    <a:lnTo>
                      <a:pt x="777" y="5297"/>
                    </a:lnTo>
                    <a:lnTo>
                      <a:pt x="794" y="5305"/>
                    </a:lnTo>
                    <a:lnTo>
                      <a:pt x="819" y="5322"/>
                    </a:lnTo>
                    <a:lnTo>
                      <a:pt x="819" y="5322"/>
                    </a:lnTo>
                    <a:lnTo>
                      <a:pt x="836" y="5339"/>
                    </a:lnTo>
                    <a:lnTo>
                      <a:pt x="861" y="5347"/>
                    </a:lnTo>
                    <a:lnTo>
                      <a:pt x="861" y="5347"/>
                    </a:lnTo>
                    <a:lnTo>
                      <a:pt x="886" y="5364"/>
                    </a:lnTo>
                    <a:lnTo>
                      <a:pt x="894" y="5364"/>
                    </a:lnTo>
                    <a:lnTo>
                      <a:pt x="911" y="5372"/>
                    </a:lnTo>
                    <a:lnTo>
                      <a:pt x="928" y="5380"/>
                    </a:lnTo>
                    <a:lnTo>
                      <a:pt x="953" y="5389"/>
                    </a:lnTo>
                    <a:lnTo>
                      <a:pt x="978" y="5406"/>
                    </a:lnTo>
                    <a:lnTo>
                      <a:pt x="1003" y="5414"/>
                    </a:lnTo>
                    <a:lnTo>
                      <a:pt x="1028" y="5422"/>
                    </a:lnTo>
                    <a:lnTo>
                      <a:pt x="1053" y="5431"/>
                    </a:lnTo>
                    <a:lnTo>
                      <a:pt x="1078" y="5439"/>
                    </a:lnTo>
                    <a:lnTo>
                      <a:pt x="1103" y="5447"/>
                    </a:lnTo>
                    <a:lnTo>
                      <a:pt x="1128" y="5456"/>
                    </a:lnTo>
                    <a:lnTo>
                      <a:pt x="1153" y="5464"/>
                    </a:lnTo>
                    <a:lnTo>
                      <a:pt x="1178" y="5472"/>
                    </a:lnTo>
                    <a:lnTo>
                      <a:pt x="1212" y="5481"/>
                    </a:lnTo>
                    <a:lnTo>
                      <a:pt x="1237" y="5489"/>
                    </a:lnTo>
                    <a:lnTo>
                      <a:pt x="1262" y="5497"/>
                    </a:lnTo>
                    <a:lnTo>
                      <a:pt x="1295" y="5506"/>
                    </a:lnTo>
                    <a:lnTo>
                      <a:pt x="1320" y="5514"/>
                    </a:lnTo>
                    <a:lnTo>
                      <a:pt x="1354" y="5523"/>
                    </a:lnTo>
                    <a:lnTo>
                      <a:pt x="1387" y="5523"/>
                    </a:lnTo>
                    <a:lnTo>
                      <a:pt x="1412" y="5531"/>
                    </a:lnTo>
                    <a:lnTo>
                      <a:pt x="1446" y="5539"/>
                    </a:lnTo>
                    <a:lnTo>
                      <a:pt x="1471" y="5539"/>
                    </a:lnTo>
                    <a:lnTo>
                      <a:pt x="1504" y="5539"/>
                    </a:lnTo>
                    <a:lnTo>
                      <a:pt x="1538" y="5539"/>
                    </a:lnTo>
                    <a:lnTo>
                      <a:pt x="1571" y="5539"/>
                    </a:lnTo>
                    <a:lnTo>
                      <a:pt x="1596" y="5539"/>
                    </a:lnTo>
                    <a:lnTo>
                      <a:pt x="1630" y="5539"/>
                    </a:lnTo>
                    <a:lnTo>
                      <a:pt x="1663" y="5539"/>
                    </a:lnTo>
                    <a:lnTo>
                      <a:pt x="1696" y="5539"/>
                    </a:lnTo>
                    <a:lnTo>
                      <a:pt x="1730" y="5539"/>
                    </a:lnTo>
                    <a:lnTo>
                      <a:pt x="1763" y="5539"/>
                    </a:lnTo>
                    <a:lnTo>
                      <a:pt x="1797" y="5539"/>
                    </a:lnTo>
                    <a:lnTo>
                      <a:pt x="2156" y="5539"/>
                    </a:lnTo>
                    <a:lnTo>
                      <a:pt x="2223" y="5539"/>
                    </a:lnTo>
                    <a:lnTo>
                      <a:pt x="2281" y="5539"/>
                    </a:lnTo>
                    <a:lnTo>
                      <a:pt x="2348" y="5539"/>
                    </a:lnTo>
                    <a:lnTo>
                      <a:pt x="2415" y="5539"/>
                    </a:lnTo>
                    <a:lnTo>
                      <a:pt x="2473" y="5531"/>
                    </a:lnTo>
                    <a:lnTo>
                      <a:pt x="2540" y="5523"/>
                    </a:lnTo>
                    <a:lnTo>
                      <a:pt x="2599" y="5514"/>
                    </a:lnTo>
                    <a:lnTo>
                      <a:pt x="2657" y="5506"/>
                    </a:lnTo>
                    <a:lnTo>
                      <a:pt x="2716" y="5497"/>
                    </a:lnTo>
                    <a:lnTo>
                      <a:pt x="2774" y="5489"/>
                    </a:lnTo>
                    <a:lnTo>
                      <a:pt x="2824" y="5481"/>
                    </a:lnTo>
                    <a:lnTo>
                      <a:pt x="2883" y="5472"/>
                    </a:lnTo>
                    <a:lnTo>
                      <a:pt x="2933" y="5464"/>
                    </a:lnTo>
                    <a:lnTo>
                      <a:pt x="2983" y="5447"/>
                    </a:lnTo>
                    <a:lnTo>
                      <a:pt x="3033" y="5439"/>
                    </a:lnTo>
                    <a:lnTo>
                      <a:pt x="3075" y="5422"/>
                    </a:lnTo>
                    <a:lnTo>
                      <a:pt x="3117" y="5414"/>
                    </a:lnTo>
                    <a:lnTo>
                      <a:pt x="3158" y="5397"/>
                    </a:lnTo>
                    <a:lnTo>
                      <a:pt x="3342" y="5489"/>
                    </a:lnTo>
                    <a:lnTo>
                      <a:pt x="3250" y="5665"/>
                    </a:lnTo>
                    <a:lnTo>
                      <a:pt x="3208" y="5681"/>
                    </a:lnTo>
                    <a:lnTo>
                      <a:pt x="3158" y="5698"/>
                    </a:lnTo>
                    <a:lnTo>
                      <a:pt x="3066" y="5731"/>
                    </a:lnTo>
                    <a:lnTo>
                      <a:pt x="3016" y="5740"/>
                    </a:lnTo>
                    <a:lnTo>
                      <a:pt x="2958" y="5756"/>
                    </a:lnTo>
                    <a:lnTo>
                      <a:pt x="2908" y="5773"/>
                    </a:lnTo>
                    <a:lnTo>
                      <a:pt x="2849" y="5790"/>
                    </a:lnTo>
                    <a:lnTo>
                      <a:pt x="2791" y="5807"/>
                    </a:lnTo>
                    <a:lnTo>
                      <a:pt x="2724" y="5815"/>
                    </a:lnTo>
                    <a:lnTo>
                      <a:pt x="2665" y="5832"/>
                    </a:lnTo>
                    <a:lnTo>
                      <a:pt x="2599" y="5840"/>
                    </a:lnTo>
                    <a:lnTo>
                      <a:pt x="2540" y="5857"/>
                    </a:lnTo>
                    <a:lnTo>
                      <a:pt x="2473" y="5865"/>
                    </a:lnTo>
                    <a:lnTo>
                      <a:pt x="2406" y="5882"/>
                    </a:lnTo>
                    <a:lnTo>
                      <a:pt x="2340" y="5890"/>
                    </a:lnTo>
                    <a:lnTo>
                      <a:pt x="2264" y="5898"/>
                    </a:lnTo>
                    <a:lnTo>
                      <a:pt x="2198" y="5907"/>
                    </a:lnTo>
                    <a:lnTo>
                      <a:pt x="2131" y="5915"/>
                    </a:lnTo>
                    <a:lnTo>
                      <a:pt x="2056" y="5915"/>
                    </a:lnTo>
                    <a:lnTo>
                      <a:pt x="1989" y="5923"/>
                    </a:lnTo>
                    <a:lnTo>
                      <a:pt x="1914" y="5923"/>
                    </a:lnTo>
                    <a:lnTo>
                      <a:pt x="1847" y="5923"/>
                    </a:lnTo>
                    <a:lnTo>
                      <a:pt x="1521" y="5923"/>
                    </a:lnTo>
                    <a:lnTo>
                      <a:pt x="1488" y="5923"/>
                    </a:lnTo>
                    <a:lnTo>
                      <a:pt x="1454" y="5923"/>
                    </a:lnTo>
                    <a:lnTo>
                      <a:pt x="1412" y="5923"/>
                    </a:lnTo>
                    <a:lnTo>
                      <a:pt x="1379" y="5923"/>
                    </a:lnTo>
                    <a:lnTo>
                      <a:pt x="1346" y="5923"/>
                    </a:lnTo>
                    <a:lnTo>
                      <a:pt x="1312" y="5923"/>
                    </a:lnTo>
                    <a:lnTo>
                      <a:pt x="1270" y="5923"/>
                    </a:lnTo>
                    <a:lnTo>
                      <a:pt x="1237" y="5923"/>
                    </a:lnTo>
                    <a:lnTo>
                      <a:pt x="1204" y="5923"/>
                    </a:lnTo>
                    <a:lnTo>
                      <a:pt x="1170" y="5915"/>
                    </a:lnTo>
                    <a:lnTo>
                      <a:pt x="1137" y="5915"/>
                    </a:lnTo>
                    <a:lnTo>
                      <a:pt x="1095" y="5907"/>
                    </a:lnTo>
                    <a:lnTo>
                      <a:pt x="1061" y="5898"/>
                    </a:lnTo>
                    <a:lnTo>
                      <a:pt x="1028" y="5890"/>
                    </a:lnTo>
                    <a:lnTo>
                      <a:pt x="995" y="5882"/>
                    </a:lnTo>
                    <a:lnTo>
                      <a:pt x="961" y="5873"/>
                    </a:lnTo>
                    <a:lnTo>
                      <a:pt x="928" y="5865"/>
                    </a:lnTo>
                    <a:lnTo>
                      <a:pt x="894" y="5857"/>
                    </a:lnTo>
                    <a:lnTo>
                      <a:pt x="861" y="5848"/>
                    </a:lnTo>
                    <a:lnTo>
                      <a:pt x="828" y="5840"/>
                    </a:lnTo>
                    <a:lnTo>
                      <a:pt x="794" y="5832"/>
                    </a:lnTo>
                    <a:lnTo>
                      <a:pt x="761" y="5815"/>
                    </a:lnTo>
                    <a:lnTo>
                      <a:pt x="736" y="5807"/>
                    </a:lnTo>
                    <a:lnTo>
                      <a:pt x="702" y="5790"/>
                    </a:lnTo>
                    <a:lnTo>
                      <a:pt x="669" y="5781"/>
                    </a:lnTo>
                    <a:lnTo>
                      <a:pt x="644" y="5765"/>
                    </a:lnTo>
                    <a:lnTo>
                      <a:pt x="644" y="5765"/>
                    </a:lnTo>
                    <a:lnTo>
                      <a:pt x="610" y="5756"/>
                    </a:lnTo>
                    <a:lnTo>
                      <a:pt x="577" y="5740"/>
                    </a:lnTo>
                    <a:lnTo>
                      <a:pt x="552" y="5723"/>
                    </a:lnTo>
                    <a:lnTo>
                      <a:pt x="518" y="5706"/>
                    </a:lnTo>
                    <a:lnTo>
                      <a:pt x="493" y="5690"/>
                    </a:lnTo>
                    <a:lnTo>
                      <a:pt x="460" y="5673"/>
                    </a:lnTo>
                    <a:lnTo>
                      <a:pt x="435" y="5648"/>
                    </a:lnTo>
                    <a:lnTo>
                      <a:pt x="410" y="5631"/>
                    </a:lnTo>
                    <a:lnTo>
                      <a:pt x="385" y="5606"/>
                    </a:lnTo>
                    <a:lnTo>
                      <a:pt x="360" y="5589"/>
                    </a:lnTo>
                    <a:lnTo>
                      <a:pt x="326" y="5564"/>
                    </a:lnTo>
                    <a:lnTo>
                      <a:pt x="310" y="5539"/>
                    </a:lnTo>
                    <a:lnTo>
                      <a:pt x="276" y="5523"/>
                    </a:lnTo>
                    <a:lnTo>
                      <a:pt x="259" y="5497"/>
                    </a:lnTo>
                    <a:lnTo>
                      <a:pt x="234" y="5472"/>
                    </a:lnTo>
                    <a:lnTo>
                      <a:pt x="209" y="5447"/>
                    </a:lnTo>
                    <a:lnTo>
                      <a:pt x="193" y="5414"/>
                    </a:lnTo>
                    <a:lnTo>
                      <a:pt x="168" y="5389"/>
                    </a:lnTo>
                    <a:lnTo>
                      <a:pt x="151" y="5364"/>
                    </a:lnTo>
                    <a:lnTo>
                      <a:pt x="134" y="5330"/>
                    </a:lnTo>
                    <a:lnTo>
                      <a:pt x="109" y="5297"/>
                    </a:lnTo>
                    <a:lnTo>
                      <a:pt x="92" y="5272"/>
                    </a:lnTo>
                    <a:lnTo>
                      <a:pt x="84" y="5238"/>
                    </a:lnTo>
                    <a:lnTo>
                      <a:pt x="67" y="5205"/>
                    </a:lnTo>
                    <a:lnTo>
                      <a:pt x="51" y="5172"/>
                    </a:lnTo>
                    <a:lnTo>
                      <a:pt x="42" y="5138"/>
                    </a:lnTo>
                    <a:lnTo>
                      <a:pt x="26" y="5105"/>
                    </a:lnTo>
                    <a:lnTo>
                      <a:pt x="17" y="5071"/>
                    </a:lnTo>
                    <a:lnTo>
                      <a:pt x="17" y="5055"/>
                    </a:lnTo>
                    <a:lnTo>
                      <a:pt x="9" y="5030"/>
                    </a:lnTo>
                    <a:lnTo>
                      <a:pt x="1" y="4996"/>
                    </a:lnTo>
                    <a:lnTo>
                      <a:pt x="1" y="4963"/>
                    </a:lnTo>
                    <a:lnTo>
                      <a:pt x="1" y="4921"/>
                    </a:lnTo>
                    <a:lnTo>
                      <a:pt x="1" y="4879"/>
                    </a:lnTo>
                    <a:lnTo>
                      <a:pt x="1" y="4846"/>
                    </a:lnTo>
                    <a:lnTo>
                      <a:pt x="1" y="4729"/>
                    </a:lnTo>
                    <a:lnTo>
                      <a:pt x="1" y="4687"/>
                    </a:lnTo>
                    <a:lnTo>
                      <a:pt x="1" y="4645"/>
                    </a:lnTo>
                    <a:lnTo>
                      <a:pt x="1" y="4604"/>
                    </a:lnTo>
                    <a:lnTo>
                      <a:pt x="1" y="4562"/>
                    </a:lnTo>
                    <a:lnTo>
                      <a:pt x="9" y="4520"/>
                    </a:lnTo>
                    <a:lnTo>
                      <a:pt x="17" y="4478"/>
                    </a:lnTo>
                    <a:lnTo>
                      <a:pt x="26" y="4436"/>
                    </a:lnTo>
                    <a:lnTo>
                      <a:pt x="42" y="4386"/>
                    </a:lnTo>
                    <a:lnTo>
                      <a:pt x="51" y="4345"/>
                    </a:lnTo>
                    <a:lnTo>
                      <a:pt x="67" y="4303"/>
                    </a:lnTo>
                    <a:lnTo>
                      <a:pt x="76" y="4261"/>
                    </a:lnTo>
                    <a:lnTo>
                      <a:pt x="92" y="4211"/>
                    </a:lnTo>
                    <a:lnTo>
                      <a:pt x="109" y="4169"/>
                    </a:lnTo>
                    <a:lnTo>
                      <a:pt x="126" y="4127"/>
                    </a:lnTo>
                    <a:lnTo>
                      <a:pt x="143" y="4086"/>
                    </a:lnTo>
                    <a:lnTo>
                      <a:pt x="159" y="4044"/>
                    </a:lnTo>
                    <a:lnTo>
                      <a:pt x="184" y="4002"/>
                    </a:lnTo>
                    <a:lnTo>
                      <a:pt x="201" y="3960"/>
                    </a:lnTo>
                    <a:lnTo>
                      <a:pt x="226" y="3919"/>
                    </a:lnTo>
                    <a:lnTo>
                      <a:pt x="234" y="3893"/>
                    </a:lnTo>
                    <a:lnTo>
                      <a:pt x="243" y="3877"/>
                    </a:lnTo>
                    <a:lnTo>
                      <a:pt x="268" y="3835"/>
                    </a:lnTo>
                    <a:lnTo>
                      <a:pt x="293" y="3793"/>
                    </a:lnTo>
                    <a:lnTo>
                      <a:pt x="318" y="3760"/>
                    </a:lnTo>
                    <a:lnTo>
                      <a:pt x="343" y="3718"/>
                    </a:lnTo>
                    <a:lnTo>
                      <a:pt x="368" y="3676"/>
                    </a:lnTo>
                    <a:lnTo>
                      <a:pt x="393" y="3643"/>
                    </a:lnTo>
                    <a:lnTo>
                      <a:pt x="418" y="3601"/>
                    </a:lnTo>
                    <a:lnTo>
                      <a:pt x="443" y="3568"/>
                    </a:lnTo>
                    <a:lnTo>
                      <a:pt x="468" y="3526"/>
                    </a:lnTo>
                    <a:lnTo>
                      <a:pt x="493" y="3492"/>
                    </a:lnTo>
                    <a:lnTo>
                      <a:pt x="527" y="3451"/>
                    </a:lnTo>
                    <a:lnTo>
                      <a:pt x="552" y="3417"/>
                    </a:lnTo>
                    <a:lnTo>
                      <a:pt x="585" y="3384"/>
                    </a:lnTo>
                    <a:lnTo>
                      <a:pt x="610" y="3342"/>
                    </a:lnTo>
                    <a:lnTo>
                      <a:pt x="644" y="3309"/>
                    </a:lnTo>
                    <a:lnTo>
                      <a:pt x="677" y="3275"/>
                    </a:lnTo>
                    <a:lnTo>
                      <a:pt x="702" y="3242"/>
                    </a:lnTo>
                    <a:lnTo>
                      <a:pt x="736" y="3208"/>
                    </a:lnTo>
                    <a:lnTo>
                      <a:pt x="769" y="3175"/>
                    </a:lnTo>
                    <a:lnTo>
                      <a:pt x="803" y="3142"/>
                    </a:lnTo>
                    <a:lnTo>
                      <a:pt x="836" y="3108"/>
                    </a:lnTo>
                    <a:lnTo>
                      <a:pt x="869" y="3075"/>
                    </a:lnTo>
                    <a:lnTo>
                      <a:pt x="903" y="3041"/>
                    </a:lnTo>
                    <a:lnTo>
                      <a:pt x="936" y="3008"/>
                    </a:lnTo>
                    <a:lnTo>
                      <a:pt x="970" y="2983"/>
                    </a:lnTo>
                    <a:lnTo>
                      <a:pt x="1003" y="2949"/>
                    </a:lnTo>
                    <a:lnTo>
                      <a:pt x="1036" y="2916"/>
                    </a:lnTo>
                    <a:lnTo>
                      <a:pt x="1070" y="2891"/>
                    </a:lnTo>
                    <a:lnTo>
                      <a:pt x="1112" y="2858"/>
                    </a:lnTo>
                    <a:lnTo>
                      <a:pt x="1145" y="2832"/>
                    </a:lnTo>
                    <a:lnTo>
                      <a:pt x="1145" y="2832"/>
                    </a:lnTo>
                    <a:lnTo>
                      <a:pt x="1178" y="2807"/>
                    </a:lnTo>
                    <a:lnTo>
                      <a:pt x="1212" y="2774"/>
                    </a:lnTo>
                    <a:lnTo>
                      <a:pt x="1254" y="2749"/>
                    </a:lnTo>
                    <a:lnTo>
                      <a:pt x="1287" y="2724"/>
                    </a:lnTo>
                    <a:lnTo>
                      <a:pt x="1320" y="2690"/>
                    </a:lnTo>
                    <a:lnTo>
                      <a:pt x="1362" y="2665"/>
                    </a:lnTo>
                    <a:lnTo>
                      <a:pt x="1396" y="2640"/>
                    </a:lnTo>
                    <a:lnTo>
                      <a:pt x="1437" y="2615"/>
                    </a:lnTo>
                    <a:lnTo>
                      <a:pt x="1471" y="2590"/>
                    </a:lnTo>
                    <a:lnTo>
                      <a:pt x="1513" y="2565"/>
                    </a:lnTo>
                    <a:lnTo>
                      <a:pt x="1546" y="2540"/>
                    </a:lnTo>
                    <a:lnTo>
                      <a:pt x="1588" y="2515"/>
                    </a:lnTo>
                    <a:lnTo>
                      <a:pt x="1621" y="2490"/>
                    </a:lnTo>
                    <a:lnTo>
                      <a:pt x="1663" y="2465"/>
                    </a:lnTo>
                    <a:lnTo>
                      <a:pt x="1696" y="2440"/>
                    </a:lnTo>
                    <a:lnTo>
                      <a:pt x="1738" y="2415"/>
                    </a:lnTo>
                    <a:lnTo>
                      <a:pt x="1772" y="2398"/>
                    </a:lnTo>
                    <a:lnTo>
                      <a:pt x="1813" y="2373"/>
                    </a:lnTo>
                    <a:lnTo>
                      <a:pt x="1847" y="2348"/>
                    </a:lnTo>
                    <a:lnTo>
                      <a:pt x="1889" y="2331"/>
                    </a:lnTo>
                    <a:lnTo>
                      <a:pt x="1922" y="2306"/>
                    </a:lnTo>
                    <a:lnTo>
                      <a:pt x="1964" y="2289"/>
                    </a:lnTo>
                    <a:lnTo>
                      <a:pt x="1997" y="2264"/>
                    </a:lnTo>
                    <a:lnTo>
                      <a:pt x="2031" y="2248"/>
                    </a:lnTo>
                    <a:lnTo>
                      <a:pt x="2072" y="2231"/>
                    </a:lnTo>
                    <a:lnTo>
                      <a:pt x="2106" y="2206"/>
                    </a:lnTo>
                    <a:lnTo>
                      <a:pt x="2164" y="2181"/>
                    </a:lnTo>
                    <a:lnTo>
                      <a:pt x="2214" y="2156"/>
                    </a:lnTo>
                    <a:lnTo>
                      <a:pt x="2273" y="2131"/>
                    </a:lnTo>
                    <a:lnTo>
                      <a:pt x="2323" y="2106"/>
                    </a:lnTo>
                    <a:lnTo>
                      <a:pt x="2356" y="2089"/>
                    </a:lnTo>
                    <a:lnTo>
                      <a:pt x="2381" y="2081"/>
                    </a:lnTo>
                    <a:lnTo>
                      <a:pt x="2406" y="2072"/>
                    </a:lnTo>
                    <a:lnTo>
                      <a:pt x="2081" y="2072"/>
                    </a:lnTo>
                    <a:lnTo>
                      <a:pt x="2022" y="2072"/>
                    </a:lnTo>
                    <a:lnTo>
                      <a:pt x="1964" y="2072"/>
                    </a:lnTo>
                    <a:lnTo>
                      <a:pt x="1914" y="2072"/>
                    </a:lnTo>
                    <a:lnTo>
                      <a:pt x="1855" y="2072"/>
                    </a:lnTo>
                    <a:lnTo>
                      <a:pt x="1805" y="2072"/>
                    </a:lnTo>
                    <a:lnTo>
                      <a:pt x="1755" y="2064"/>
                    </a:lnTo>
                    <a:lnTo>
                      <a:pt x="1705" y="2056"/>
                    </a:lnTo>
                    <a:lnTo>
                      <a:pt x="1646" y="2047"/>
                    </a:lnTo>
                    <a:lnTo>
                      <a:pt x="1596" y="2039"/>
                    </a:lnTo>
                    <a:lnTo>
                      <a:pt x="1571" y="2039"/>
                    </a:lnTo>
                    <a:lnTo>
                      <a:pt x="1546" y="2039"/>
                    </a:lnTo>
                    <a:lnTo>
                      <a:pt x="1488" y="2031"/>
                    </a:lnTo>
                    <a:lnTo>
                      <a:pt x="1437" y="2022"/>
                    </a:lnTo>
                    <a:lnTo>
                      <a:pt x="1387" y="2014"/>
                    </a:lnTo>
                    <a:lnTo>
                      <a:pt x="1329" y="1997"/>
                    </a:lnTo>
                    <a:lnTo>
                      <a:pt x="1279" y="1989"/>
                    </a:lnTo>
                    <a:lnTo>
                      <a:pt x="1237" y="1980"/>
                    </a:lnTo>
                    <a:lnTo>
                      <a:pt x="1145" y="1955"/>
                    </a:lnTo>
                    <a:lnTo>
                      <a:pt x="1070" y="1939"/>
                    </a:lnTo>
                    <a:lnTo>
                      <a:pt x="1028" y="1930"/>
                    </a:lnTo>
                    <a:lnTo>
                      <a:pt x="995" y="1922"/>
                    </a:lnTo>
                    <a:lnTo>
                      <a:pt x="961" y="1914"/>
                    </a:lnTo>
                    <a:lnTo>
                      <a:pt x="919" y="1905"/>
                    </a:lnTo>
                    <a:lnTo>
                      <a:pt x="886" y="1888"/>
                    </a:lnTo>
                    <a:lnTo>
                      <a:pt x="861" y="1880"/>
                    </a:lnTo>
                    <a:lnTo>
                      <a:pt x="828" y="1872"/>
                    </a:lnTo>
                    <a:lnTo>
                      <a:pt x="794" y="1855"/>
                    </a:lnTo>
                    <a:lnTo>
                      <a:pt x="761" y="1847"/>
                    </a:lnTo>
                    <a:lnTo>
                      <a:pt x="736" y="1830"/>
                    </a:lnTo>
                    <a:lnTo>
                      <a:pt x="702" y="1822"/>
                    </a:lnTo>
                    <a:lnTo>
                      <a:pt x="677" y="1805"/>
                    </a:lnTo>
                    <a:lnTo>
                      <a:pt x="644" y="1788"/>
                    </a:lnTo>
                    <a:lnTo>
                      <a:pt x="610" y="1772"/>
                    </a:lnTo>
                    <a:lnTo>
                      <a:pt x="585" y="1755"/>
                    </a:lnTo>
                    <a:lnTo>
                      <a:pt x="552" y="1738"/>
                    </a:lnTo>
                    <a:lnTo>
                      <a:pt x="518" y="1713"/>
                    </a:lnTo>
                    <a:lnTo>
                      <a:pt x="485" y="1696"/>
                    </a:lnTo>
                    <a:lnTo>
                      <a:pt x="452" y="1680"/>
                    </a:lnTo>
                    <a:lnTo>
                      <a:pt x="427" y="1655"/>
                    </a:lnTo>
                    <a:lnTo>
                      <a:pt x="393" y="1638"/>
                    </a:lnTo>
                    <a:lnTo>
                      <a:pt x="368" y="1621"/>
                    </a:lnTo>
                    <a:lnTo>
                      <a:pt x="343" y="1596"/>
                    </a:lnTo>
                    <a:lnTo>
                      <a:pt x="318" y="1579"/>
                    </a:lnTo>
                    <a:lnTo>
                      <a:pt x="293" y="1554"/>
                    </a:lnTo>
                    <a:lnTo>
                      <a:pt x="268" y="1538"/>
                    </a:lnTo>
                    <a:lnTo>
                      <a:pt x="243" y="1513"/>
                    </a:lnTo>
                    <a:lnTo>
                      <a:pt x="226" y="1496"/>
                    </a:lnTo>
                    <a:lnTo>
                      <a:pt x="209" y="1471"/>
                    </a:lnTo>
                    <a:lnTo>
                      <a:pt x="184" y="1446"/>
                    </a:lnTo>
                    <a:lnTo>
                      <a:pt x="168" y="1429"/>
                    </a:lnTo>
                    <a:lnTo>
                      <a:pt x="151" y="1404"/>
                    </a:lnTo>
                    <a:lnTo>
                      <a:pt x="143" y="1379"/>
                    </a:lnTo>
                    <a:lnTo>
                      <a:pt x="126" y="1354"/>
                    </a:lnTo>
                    <a:lnTo>
                      <a:pt x="109" y="1329"/>
                    </a:lnTo>
                    <a:lnTo>
                      <a:pt x="101" y="1304"/>
                    </a:lnTo>
                    <a:lnTo>
                      <a:pt x="92" y="1279"/>
                    </a:lnTo>
                    <a:lnTo>
                      <a:pt x="84" y="1254"/>
                    </a:lnTo>
                    <a:lnTo>
                      <a:pt x="76" y="1229"/>
                    </a:lnTo>
                    <a:lnTo>
                      <a:pt x="67" y="1203"/>
                    </a:lnTo>
                    <a:lnTo>
                      <a:pt x="67" y="1178"/>
                    </a:lnTo>
                    <a:lnTo>
                      <a:pt x="67" y="1153"/>
                    </a:lnTo>
                    <a:lnTo>
                      <a:pt x="67" y="1103"/>
                    </a:lnTo>
                    <a:lnTo>
                      <a:pt x="67" y="1070"/>
                    </a:lnTo>
                    <a:lnTo>
                      <a:pt x="67" y="1045"/>
                    </a:lnTo>
                    <a:lnTo>
                      <a:pt x="76" y="1020"/>
                    </a:lnTo>
                    <a:lnTo>
                      <a:pt x="84" y="995"/>
                    </a:lnTo>
                    <a:lnTo>
                      <a:pt x="92" y="978"/>
                    </a:lnTo>
                    <a:lnTo>
                      <a:pt x="101" y="953"/>
                    </a:lnTo>
                    <a:lnTo>
                      <a:pt x="109" y="928"/>
                    </a:lnTo>
                    <a:lnTo>
                      <a:pt x="117" y="903"/>
                    </a:lnTo>
                    <a:lnTo>
                      <a:pt x="134" y="886"/>
                    </a:lnTo>
                    <a:lnTo>
                      <a:pt x="143" y="861"/>
                    </a:lnTo>
                    <a:lnTo>
                      <a:pt x="159" y="844"/>
                    </a:lnTo>
                    <a:lnTo>
                      <a:pt x="176" y="819"/>
                    </a:lnTo>
                    <a:lnTo>
                      <a:pt x="184" y="802"/>
                    </a:lnTo>
                    <a:lnTo>
                      <a:pt x="201" y="786"/>
                    </a:lnTo>
                    <a:lnTo>
                      <a:pt x="218" y="761"/>
                    </a:lnTo>
                    <a:lnTo>
                      <a:pt x="234" y="744"/>
                    </a:lnTo>
                    <a:lnTo>
                      <a:pt x="251" y="727"/>
                    </a:lnTo>
                    <a:lnTo>
                      <a:pt x="276" y="711"/>
                    </a:lnTo>
                    <a:lnTo>
                      <a:pt x="293" y="694"/>
                    </a:lnTo>
                    <a:lnTo>
                      <a:pt x="310" y="677"/>
                    </a:lnTo>
                    <a:lnTo>
                      <a:pt x="335" y="660"/>
                    </a:lnTo>
                    <a:lnTo>
                      <a:pt x="351" y="644"/>
                    </a:lnTo>
                    <a:lnTo>
                      <a:pt x="376" y="627"/>
                    </a:lnTo>
                    <a:lnTo>
                      <a:pt x="393" y="610"/>
                    </a:lnTo>
                    <a:lnTo>
                      <a:pt x="418" y="594"/>
                    </a:lnTo>
                    <a:lnTo>
                      <a:pt x="435" y="577"/>
                    </a:lnTo>
                    <a:lnTo>
                      <a:pt x="460" y="569"/>
                    </a:lnTo>
                    <a:lnTo>
                      <a:pt x="485" y="552"/>
                    </a:lnTo>
                    <a:lnTo>
                      <a:pt x="510" y="535"/>
                    </a:lnTo>
                    <a:lnTo>
                      <a:pt x="535" y="518"/>
                    </a:lnTo>
                    <a:lnTo>
                      <a:pt x="552" y="510"/>
                    </a:lnTo>
                    <a:lnTo>
                      <a:pt x="577" y="493"/>
                    </a:lnTo>
                    <a:lnTo>
                      <a:pt x="602" y="477"/>
                    </a:lnTo>
                    <a:lnTo>
                      <a:pt x="627" y="468"/>
                    </a:lnTo>
                    <a:lnTo>
                      <a:pt x="660" y="452"/>
                    </a:lnTo>
                    <a:lnTo>
                      <a:pt x="686" y="443"/>
                    </a:lnTo>
                    <a:lnTo>
                      <a:pt x="711" y="427"/>
                    </a:lnTo>
                    <a:lnTo>
                      <a:pt x="736" y="418"/>
                    </a:lnTo>
                    <a:lnTo>
                      <a:pt x="786" y="393"/>
                    </a:lnTo>
                    <a:lnTo>
                      <a:pt x="844" y="368"/>
                    </a:lnTo>
                    <a:lnTo>
                      <a:pt x="903" y="343"/>
                    </a:lnTo>
                    <a:lnTo>
                      <a:pt x="961" y="318"/>
                    </a:lnTo>
                    <a:lnTo>
                      <a:pt x="1020" y="293"/>
                    </a:lnTo>
                    <a:lnTo>
                      <a:pt x="1078" y="276"/>
                    </a:lnTo>
                    <a:lnTo>
                      <a:pt x="1137" y="251"/>
                    </a:lnTo>
                    <a:lnTo>
                      <a:pt x="1195" y="234"/>
                    </a:lnTo>
                    <a:lnTo>
                      <a:pt x="1254" y="218"/>
                    </a:lnTo>
                    <a:lnTo>
                      <a:pt x="1312" y="193"/>
                    </a:lnTo>
                    <a:lnTo>
                      <a:pt x="1371" y="176"/>
                    </a:lnTo>
                    <a:lnTo>
                      <a:pt x="1429" y="159"/>
                    </a:lnTo>
                    <a:lnTo>
                      <a:pt x="1488" y="142"/>
                    </a:lnTo>
                    <a:lnTo>
                      <a:pt x="1546" y="126"/>
                    </a:lnTo>
                    <a:lnTo>
                      <a:pt x="1604" y="117"/>
                    </a:lnTo>
                    <a:lnTo>
                      <a:pt x="1663" y="101"/>
                    </a:lnTo>
                    <a:lnTo>
                      <a:pt x="1721" y="84"/>
                    </a:lnTo>
                    <a:lnTo>
                      <a:pt x="1780" y="76"/>
                    </a:lnTo>
                    <a:lnTo>
                      <a:pt x="1838" y="59"/>
                    </a:lnTo>
                    <a:lnTo>
                      <a:pt x="1889" y="51"/>
                    </a:lnTo>
                    <a:lnTo>
                      <a:pt x="1947" y="42"/>
                    </a:lnTo>
                    <a:lnTo>
                      <a:pt x="1997" y="34"/>
                    </a:lnTo>
                    <a:lnTo>
                      <a:pt x="2047" y="26"/>
                    </a:lnTo>
                    <a:lnTo>
                      <a:pt x="2097" y="17"/>
                    </a:lnTo>
                    <a:lnTo>
                      <a:pt x="2148" y="9"/>
                    </a:lnTo>
                    <a:lnTo>
                      <a:pt x="2189" y="0"/>
                    </a:lnTo>
                    <a:lnTo>
                      <a:pt x="2239" y="0"/>
                    </a:lnTo>
                    <a:lnTo>
                      <a:pt x="2281" y="0"/>
                    </a:lnTo>
                    <a:lnTo>
                      <a:pt x="2323" y="0"/>
                    </a:lnTo>
                    <a:lnTo>
                      <a:pt x="2356" y="0"/>
                    </a:lnTo>
                    <a:lnTo>
                      <a:pt x="2607" y="0"/>
                    </a:lnTo>
                    <a:lnTo>
                      <a:pt x="2640" y="0"/>
                    </a:lnTo>
                    <a:lnTo>
                      <a:pt x="2674" y="0"/>
                    </a:lnTo>
                    <a:lnTo>
                      <a:pt x="2707" y="0"/>
                    </a:lnTo>
                    <a:lnTo>
                      <a:pt x="2732" y="0"/>
                    </a:lnTo>
                    <a:lnTo>
                      <a:pt x="2766" y="0"/>
                    </a:lnTo>
                    <a:lnTo>
                      <a:pt x="2833" y="9"/>
                    </a:lnTo>
                    <a:lnTo>
                      <a:pt x="2891" y="17"/>
                    </a:lnTo>
                    <a:lnTo>
                      <a:pt x="2958" y="26"/>
                    </a:lnTo>
                    <a:lnTo>
                      <a:pt x="3016" y="34"/>
                    </a:lnTo>
                    <a:lnTo>
                      <a:pt x="3083" y="51"/>
                    </a:lnTo>
                    <a:lnTo>
                      <a:pt x="3142" y="59"/>
                    </a:lnTo>
                    <a:lnTo>
                      <a:pt x="3208" y="76"/>
                    </a:lnTo>
                    <a:lnTo>
                      <a:pt x="3275" y="92"/>
                    </a:lnTo>
                    <a:lnTo>
                      <a:pt x="3334" y="109"/>
                    </a:lnTo>
                    <a:lnTo>
                      <a:pt x="3401" y="126"/>
                    </a:lnTo>
                    <a:lnTo>
                      <a:pt x="3467" y="142"/>
                    </a:lnTo>
                    <a:lnTo>
                      <a:pt x="3526" y="159"/>
                    </a:lnTo>
                    <a:lnTo>
                      <a:pt x="3593" y="184"/>
                    </a:lnTo>
                    <a:lnTo>
                      <a:pt x="3651" y="201"/>
                    </a:lnTo>
                    <a:lnTo>
                      <a:pt x="3718" y="226"/>
                    </a:lnTo>
                    <a:lnTo>
                      <a:pt x="3785" y="243"/>
                    </a:lnTo>
                    <a:lnTo>
                      <a:pt x="3843" y="268"/>
                    </a:lnTo>
                    <a:lnTo>
                      <a:pt x="3910" y="293"/>
                    </a:lnTo>
                    <a:lnTo>
                      <a:pt x="3977" y="318"/>
                    </a:lnTo>
                    <a:lnTo>
                      <a:pt x="4036" y="343"/>
                    </a:lnTo>
                    <a:lnTo>
                      <a:pt x="4102" y="368"/>
                    </a:lnTo>
                    <a:lnTo>
                      <a:pt x="4161" y="401"/>
                    </a:lnTo>
                    <a:lnTo>
                      <a:pt x="4228" y="427"/>
                    </a:lnTo>
                    <a:lnTo>
                      <a:pt x="4286" y="452"/>
                    </a:lnTo>
                    <a:lnTo>
                      <a:pt x="4353" y="485"/>
                    </a:lnTo>
                    <a:lnTo>
                      <a:pt x="4411" y="510"/>
                    </a:lnTo>
                    <a:lnTo>
                      <a:pt x="4478" y="543"/>
                    </a:lnTo>
                    <a:lnTo>
                      <a:pt x="4537" y="569"/>
                    </a:lnTo>
                    <a:lnTo>
                      <a:pt x="4604" y="602"/>
                    </a:lnTo>
                    <a:lnTo>
                      <a:pt x="4662" y="635"/>
                    </a:lnTo>
                    <a:lnTo>
                      <a:pt x="4721" y="669"/>
                    </a:lnTo>
                    <a:lnTo>
                      <a:pt x="4754" y="686"/>
                    </a:lnTo>
                    <a:lnTo>
                      <a:pt x="4779" y="702"/>
                    </a:lnTo>
                    <a:lnTo>
                      <a:pt x="4838" y="736"/>
                    </a:lnTo>
                    <a:lnTo>
                      <a:pt x="4896" y="769"/>
                    </a:lnTo>
                    <a:lnTo>
                      <a:pt x="4954" y="802"/>
                    </a:lnTo>
                    <a:lnTo>
                      <a:pt x="5013" y="844"/>
                    </a:lnTo>
                    <a:lnTo>
                      <a:pt x="5071" y="878"/>
                    </a:lnTo>
                    <a:lnTo>
                      <a:pt x="5130" y="911"/>
                    </a:lnTo>
                    <a:lnTo>
                      <a:pt x="5188" y="953"/>
                    </a:lnTo>
                    <a:lnTo>
                      <a:pt x="5239" y="986"/>
                    </a:lnTo>
                    <a:lnTo>
                      <a:pt x="5297" y="1028"/>
                    </a:lnTo>
                    <a:lnTo>
                      <a:pt x="5347" y="1061"/>
                    </a:lnTo>
                    <a:lnTo>
                      <a:pt x="5406" y="1103"/>
                    </a:lnTo>
                    <a:lnTo>
                      <a:pt x="5456" y="1145"/>
                    </a:lnTo>
                    <a:lnTo>
                      <a:pt x="5514" y="1178"/>
                    </a:lnTo>
                    <a:lnTo>
                      <a:pt x="5564" y="1220"/>
                    </a:lnTo>
                    <a:lnTo>
                      <a:pt x="5614" y="1254"/>
                    </a:lnTo>
                    <a:lnTo>
                      <a:pt x="5665" y="1295"/>
                    </a:lnTo>
                    <a:lnTo>
                      <a:pt x="5715" y="1337"/>
                    </a:lnTo>
                    <a:lnTo>
                      <a:pt x="5765" y="1371"/>
                    </a:lnTo>
                    <a:lnTo>
                      <a:pt x="5815" y="1412"/>
                    </a:lnTo>
                    <a:lnTo>
                      <a:pt x="5857" y="1454"/>
                    </a:lnTo>
                    <a:lnTo>
                      <a:pt x="5882" y="1471"/>
                    </a:lnTo>
                    <a:lnTo>
                      <a:pt x="5907" y="1487"/>
                    </a:lnTo>
                    <a:lnTo>
                      <a:pt x="5949" y="1529"/>
                    </a:lnTo>
                    <a:lnTo>
                      <a:pt x="5990" y="1571"/>
                    </a:lnTo>
                    <a:lnTo>
                      <a:pt x="6032" y="1613"/>
                    </a:lnTo>
                    <a:lnTo>
                      <a:pt x="6074" y="1655"/>
                    </a:lnTo>
                    <a:lnTo>
                      <a:pt x="6091" y="1663"/>
                    </a:lnTo>
                    <a:lnTo>
                      <a:pt x="6091" y="1721"/>
                    </a:lnTo>
                    <a:lnTo>
                      <a:pt x="6099" y="1813"/>
                    </a:lnTo>
                    <a:lnTo>
                      <a:pt x="6007" y="1822"/>
                    </a:lnTo>
                    <a:lnTo>
                      <a:pt x="5949" y="1822"/>
                    </a:lnTo>
                    <a:lnTo>
                      <a:pt x="5940" y="1813"/>
                    </a:lnTo>
                    <a:lnTo>
                      <a:pt x="5890" y="1780"/>
                    </a:lnTo>
                    <a:lnTo>
                      <a:pt x="5848" y="1746"/>
                    </a:lnTo>
                    <a:lnTo>
                      <a:pt x="5798" y="1713"/>
                    </a:lnTo>
                    <a:lnTo>
                      <a:pt x="5748" y="1680"/>
                    </a:lnTo>
                    <a:lnTo>
                      <a:pt x="5731" y="1663"/>
                    </a:lnTo>
                    <a:lnTo>
                      <a:pt x="5706" y="1646"/>
                    </a:lnTo>
                    <a:lnTo>
                      <a:pt x="5656" y="1613"/>
                    </a:lnTo>
                    <a:lnTo>
                      <a:pt x="5606" y="1579"/>
                    </a:lnTo>
                    <a:lnTo>
                      <a:pt x="5556" y="1538"/>
                    </a:lnTo>
                    <a:lnTo>
                      <a:pt x="5506" y="1504"/>
                    </a:lnTo>
                    <a:lnTo>
                      <a:pt x="5456" y="1471"/>
                    </a:lnTo>
                    <a:lnTo>
                      <a:pt x="5406" y="1437"/>
                    </a:lnTo>
                    <a:lnTo>
                      <a:pt x="5355" y="1404"/>
                    </a:lnTo>
                    <a:lnTo>
                      <a:pt x="5297" y="1371"/>
                    </a:lnTo>
                    <a:lnTo>
                      <a:pt x="5247" y="1337"/>
                    </a:lnTo>
                    <a:lnTo>
                      <a:pt x="5188" y="1304"/>
                    </a:lnTo>
                    <a:lnTo>
                      <a:pt x="5138" y="1270"/>
                    </a:lnTo>
                    <a:lnTo>
                      <a:pt x="5080" y="1237"/>
                    </a:lnTo>
                    <a:lnTo>
                      <a:pt x="5030" y="1203"/>
                    </a:lnTo>
                    <a:lnTo>
                      <a:pt x="4971" y="1170"/>
                    </a:lnTo>
                    <a:lnTo>
                      <a:pt x="4913" y="1137"/>
                    </a:lnTo>
                    <a:lnTo>
                      <a:pt x="4854" y="1103"/>
                    </a:lnTo>
                    <a:lnTo>
                      <a:pt x="4796" y="1070"/>
                    </a:lnTo>
                    <a:lnTo>
                      <a:pt x="4746" y="1045"/>
                    </a:lnTo>
                    <a:lnTo>
                      <a:pt x="4687" y="1011"/>
                    </a:lnTo>
                    <a:lnTo>
                      <a:pt x="4629" y="986"/>
                    </a:lnTo>
                    <a:lnTo>
                      <a:pt x="4595" y="970"/>
                    </a:lnTo>
                    <a:lnTo>
                      <a:pt x="4570" y="953"/>
                    </a:lnTo>
                    <a:lnTo>
                      <a:pt x="4512" y="919"/>
                    </a:lnTo>
                    <a:lnTo>
                      <a:pt x="4453" y="894"/>
                    </a:lnTo>
                    <a:lnTo>
                      <a:pt x="4395" y="861"/>
                    </a:lnTo>
                    <a:lnTo>
                      <a:pt x="4328" y="828"/>
                    </a:lnTo>
                    <a:lnTo>
                      <a:pt x="4269" y="802"/>
                    </a:lnTo>
                    <a:lnTo>
                      <a:pt x="4211" y="777"/>
                    </a:lnTo>
                    <a:lnTo>
                      <a:pt x="4152" y="744"/>
                    </a:lnTo>
                    <a:lnTo>
                      <a:pt x="4094" y="719"/>
                    </a:lnTo>
                    <a:lnTo>
                      <a:pt x="4036" y="694"/>
                    </a:lnTo>
                    <a:lnTo>
                      <a:pt x="3977" y="669"/>
                    </a:lnTo>
                    <a:lnTo>
                      <a:pt x="3910" y="644"/>
                    </a:lnTo>
                    <a:lnTo>
                      <a:pt x="3852" y="619"/>
                    </a:lnTo>
                    <a:lnTo>
                      <a:pt x="3793" y="594"/>
                    </a:lnTo>
                    <a:lnTo>
                      <a:pt x="3735" y="577"/>
                    </a:lnTo>
                    <a:lnTo>
                      <a:pt x="3676" y="552"/>
                    </a:lnTo>
                    <a:lnTo>
                      <a:pt x="3609" y="527"/>
                    </a:lnTo>
                    <a:lnTo>
                      <a:pt x="3551" y="510"/>
                    </a:lnTo>
                    <a:lnTo>
                      <a:pt x="3493" y="493"/>
                    </a:lnTo>
                    <a:lnTo>
                      <a:pt x="3434" y="468"/>
                    </a:lnTo>
                    <a:lnTo>
                      <a:pt x="3376" y="452"/>
                    </a:lnTo>
                    <a:lnTo>
                      <a:pt x="3317" y="435"/>
                    </a:lnTo>
                    <a:lnTo>
                      <a:pt x="3250" y="418"/>
                    </a:lnTo>
                    <a:lnTo>
                      <a:pt x="3192" y="401"/>
                    </a:lnTo>
                    <a:lnTo>
                      <a:pt x="3133" y="393"/>
                    </a:lnTo>
                    <a:lnTo>
                      <a:pt x="3075" y="376"/>
                    </a:lnTo>
                    <a:lnTo>
                      <a:pt x="3016" y="368"/>
                    </a:lnTo>
                    <a:lnTo>
                      <a:pt x="2958" y="360"/>
                    </a:lnTo>
                    <a:lnTo>
                      <a:pt x="2899" y="343"/>
                    </a:lnTo>
                    <a:lnTo>
                      <a:pt x="2849" y="335"/>
                    </a:lnTo>
                    <a:lnTo>
                      <a:pt x="2791" y="326"/>
                    </a:lnTo>
                    <a:lnTo>
                      <a:pt x="2732" y="326"/>
                    </a:lnTo>
                    <a:lnTo>
                      <a:pt x="2707" y="326"/>
                    </a:lnTo>
                    <a:lnTo>
                      <a:pt x="2682" y="326"/>
                    </a:lnTo>
                    <a:lnTo>
                      <a:pt x="2649" y="326"/>
                    </a:lnTo>
                    <a:lnTo>
                      <a:pt x="2624" y="326"/>
                    </a:lnTo>
                    <a:lnTo>
                      <a:pt x="2599" y="326"/>
                    </a:lnTo>
                    <a:lnTo>
                      <a:pt x="2348" y="326"/>
                    </a:lnTo>
                    <a:lnTo>
                      <a:pt x="2315" y="326"/>
                    </a:lnTo>
                    <a:lnTo>
                      <a:pt x="2273" y="326"/>
                    </a:lnTo>
                    <a:lnTo>
                      <a:pt x="2239" y="326"/>
                    </a:lnTo>
                    <a:lnTo>
                      <a:pt x="2198" y="326"/>
                    </a:lnTo>
                    <a:lnTo>
                      <a:pt x="2148" y="335"/>
                    </a:lnTo>
                    <a:lnTo>
                      <a:pt x="2106" y="343"/>
                    </a:lnTo>
                    <a:lnTo>
                      <a:pt x="2056" y="351"/>
                    </a:lnTo>
                    <a:lnTo>
                      <a:pt x="2005" y="360"/>
                    </a:lnTo>
                    <a:lnTo>
                      <a:pt x="1955" y="368"/>
                    </a:lnTo>
                    <a:lnTo>
                      <a:pt x="1905" y="376"/>
                    </a:lnTo>
                    <a:lnTo>
                      <a:pt x="1855" y="393"/>
                    </a:lnTo>
                    <a:lnTo>
                      <a:pt x="1805" y="401"/>
                    </a:lnTo>
                    <a:lnTo>
                      <a:pt x="1747" y="410"/>
                    </a:lnTo>
                    <a:lnTo>
                      <a:pt x="1696" y="427"/>
                    </a:lnTo>
                    <a:lnTo>
                      <a:pt x="1638" y="443"/>
                    </a:lnTo>
                    <a:lnTo>
                      <a:pt x="1579" y="452"/>
                    </a:lnTo>
                    <a:lnTo>
                      <a:pt x="1529" y="468"/>
                    </a:lnTo>
                    <a:lnTo>
                      <a:pt x="1471" y="485"/>
                    </a:lnTo>
                    <a:lnTo>
                      <a:pt x="1412" y="502"/>
                    </a:lnTo>
                    <a:lnTo>
                      <a:pt x="1354" y="518"/>
                    </a:lnTo>
                    <a:lnTo>
                      <a:pt x="1304" y="535"/>
                    </a:lnTo>
                    <a:lnTo>
                      <a:pt x="1245" y="560"/>
                    </a:lnTo>
                    <a:lnTo>
                      <a:pt x="1195" y="577"/>
                    </a:lnTo>
                    <a:lnTo>
                      <a:pt x="1137" y="594"/>
                    </a:lnTo>
                    <a:lnTo>
                      <a:pt x="1087" y="619"/>
                    </a:lnTo>
                    <a:lnTo>
                      <a:pt x="1036" y="635"/>
                    </a:lnTo>
                    <a:lnTo>
                      <a:pt x="978" y="660"/>
                    </a:lnTo>
                    <a:lnTo>
                      <a:pt x="928" y="677"/>
                    </a:lnTo>
                    <a:lnTo>
                      <a:pt x="886" y="702"/>
                    </a:lnTo>
                    <a:lnTo>
                      <a:pt x="861" y="719"/>
                    </a:lnTo>
                    <a:lnTo>
                      <a:pt x="836" y="727"/>
                    </a:lnTo>
                    <a:lnTo>
                      <a:pt x="811" y="736"/>
                    </a:lnTo>
                    <a:lnTo>
                      <a:pt x="794" y="752"/>
                    </a:lnTo>
                    <a:lnTo>
                      <a:pt x="769" y="761"/>
                    </a:lnTo>
                    <a:lnTo>
                      <a:pt x="752" y="769"/>
                    </a:lnTo>
                    <a:lnTo>
                      <a:pt x="727" y="786"/>
                    </a:lnTo>
                    <a:lnTo>
                      <a:pt x="711" y="794"/>
                    </a:lnTo>
                    <a:lnTo>
                      <a:pt x="686" y="811"/>
                    </a:lnTo>
                    <a:lnTo>
                      <a:pt x="669" y="819"/>
                    </a:lnTo>
                    <a:lnTo>
                      <a:pt x="652" y="828"/>
                    </a:lnTo>
                    <a:lnTo>
                      <a:pt x="627" y="844"/>
                    </a:lnTo>
                    <a:lnTo>
                      <a:pt x="610" y="853"/>
                    </a:lnTo>
                    <a:lnTo>
                      <a:pt x="594" y="869"/>
                    </a:lnTo>
                    <a:lnTo>
                      <a:pt x="577" y="878"/>
                    </a:lnTo>
                    <a:lnTo>
                      <a:pt x="560" y="894"/>
                    </a:lnTo>
                    <a:lnTo>
                      <a:pt x="552" y="903"/>
                    </a:lnTo>
                    <a:lnTo>
                      <a:pt x="535" y="919"/>
                    </a:lnTo>
                    <a:lnTo>
                      <a:pt x="518" y="928"/>
                    </a:lnTo>
                    <a:lnTo>
                      <a:pt x="510" y="936"/>
                    </a:lnTo>
                    <a:lnTo>
                      <a:pt x="493" y="953"/>
                    </a:lnTo>
                    <a:lnTo>
                      <a:pt x="485" y="961"/>
                    </a:lnTo>
                    <a:lnTo>
                      <a:pt x="477" y="970"/>
                    </a:lnTo>
                    <a:lnTo>
                      <a:pt x="468" y="986"/>
                    </a:lnTo>
                    <a:lnTo>
                      <a:pt x="452" y="995"/>
                    </a:lnTo>
                    <a:lnTo>
                      <a:pt x="443" y="1003"/>
                    </a:lnTo>
                    <a:lnTo>
                      <a:pt x="443" y="1020"/>
                    </a:lnTo>
                    <a:lnTo>
                      <a:pt x="435" y="1028"/>
                    </a:lnTo>
                    <a:lnTo>
                      <a:pt x="427" y="1036"/>
                    </a:lnTo>
                    <a:lnTo>
                      <a:pt x="427" y="1045"/>
                    </a:lnTo>
                    <a:lnTo>
                      <a:pt x="427" y="1053"/>
                    </a:lnTo>
                    <a:lnTo>
                      <a:pt x="427" y="1061"/>
                    </a:lnTo>
                    <a:lnTo>
                      <a:pt x="427" y="1070"/>
                    </a:lnTo>
                    <a:lnTo>
                      <a:pt x="427" y="1078"/>
                    </a:lnTo>
                    <a:lnTo>
                      <a:pt x="427" y="1087"/>
                    </a:lnTo>
                    <a:lnTo>
                      <a:pt x="427" y="1137"/>
                    </a:lnTo>
                    <a:lnTo>
                      <a:pt x="427" y="1145"/>
                    </a:lnTo>
                    <a:lnTo>
                      <a:pt x="427" y="1153"/>
                    </a:lnTo>
                    <a:lnTo>
                      <a:pt x="427" y="1162"/>
                    </a:lnTo>
                    <a:lnTo>
                      <a:pt x="427" y="1170"/>
                    </a:lnTo>
                    <a:lnTo>
                      <a:pt x="427" y="1178"/>
                    </a:lnTo>
                    <a:lnTo>
                      <a:pt x="435" y="1195"/>
                    </a:lnTo>
                    <a:lnTo>
                      <a:pt x="443" y="1203"/>
                    </a:lnTo>
                    <a:lnTo>
                      <a:pt x="443" y="1212"/>
                    </a:lnTo>
                    <a:lnTo>
                      <a:pt x="460" y="1229"/>
                    </a:lnTo>
                    <a:lnTo>
                      <a:pt x="468" y="1237"/>
                    </a:lnTo>
                    <a:lnTo>
                      <a:pt x="477" y="1254"/>
                    </a:lnTo>
                    <a:lnTo>
                      <a:pt x="493" y="1262"/>
                    </a:lnTo>
                    <a:lnTo>
                      <a:pt x="502" y="1279"/>
                    </a:lnTo>
                    <a:lnTo>
                      <a:pt x="518" y="1287"/>
                    </a:lnTo>
                    <a:lnTo>
                      <a:pt x="535" y="1304"/>
                    </a:lnTo>
                    <a:lnTo>
                      <a:pt x="552" y="1320"/>
                    </a:lnTo>
                    <a:lnTo>
                      <a:pt x="577" y="1337"/>
                    </a:lnTo>
                    <a:lnTo>
                      <a:pt x="594" y="1354"/>
                    </a:lnTo>
                    <a:lnTo>
                      <a:pt x="619" y="1371"/>
                    </a:lnTo>
                    <a:lnTo>
                      <a:pt x="644" y="1379"/>
                    </a:lnTo>
                    <a:lnTo>
                      <a:pt x="669" y="1396"/>
                    </a:lnTo>
                    <a:lnTo>
                      <a:pt x="694" y="1412"/>
                    </a:lnTo>
                    <a:lnTo>
                      <a:pt x="719" y="1429"/>
                    </a:lnTo>
                    <a:lnTo>
                      <a:pt x="752" y="1446"/>
                    </a:lnTo>
                    <a:lnTo>
                      <a:pt x="777" y="1462"/>
                    </a:lnTo>
                    <a:lnTo>
                      <a:pt x="803" y="1479"/>
                    </a:lnTo>
                    <a:lnTo>
                      <a:pt x="828" y="1487"/>
                    </a:lnTo>
                    <a:lnTo>
                      <a:pt x="853" y="1504"/>
                    </a:lnTo>
                    <a:lnTo>
                      <a:pt x="878" y="1513"/>
                    </a:lnTo>
                    <a:lnTo>
                      <a:pt x="903" y="1521"/>
                    </a:lnTo>
                    <a:lnTo>
                      <a:pt x="919" y="1529"/>
                    </a:lnTo>
                    <a:lnTo>
                      <a:pt x="945" y="1538"/>
                    </a:lnTo>
                    <a:lnTo>
                      <a:pt x="970" y="1546"/>
                    </a:lnTo>
                    <a:lnTo>
                      <a:pt x="995" y="1554"/>
                    </a:lnTo>
                    <a:lnTo>
                      <a:pt x="1028" y="1563"/>
                    </a:lnTo>
                    <a:lnTo>
                      <a:pt x="1053" y="1571"/>
                    </a:lnTo>
                    <a:lnTo>
                      <a:pt x="1087" y="1579"/>
                    </a:lnTo>
                    <a:lnTo>
                      <a:pt x="1120" y="1596"/>
                    </a:lnTo>
                    <a:lnTo>
                      <a:pt x="1162" y="1604"/>
                    </a:lnTo>
                    <a:lnTo>
                      <a:pt x="1229" y="1621"/>
                    </a:lnTo>
                    <a:lnTo>
                      <a:pt x="1312" y="1638"/>
                    </a:lnTo>
                    <a:lnTo>
                      <a:pt x="1362" y="1646"/>
                    </a:lnTo>
                    <a:lnTo>
                      <a:pt x="1404" y="1663"/>
                    </a:lnTo>
                    <a:lnTo>
                      <a:pt x="1454" y="1671"/>
                    </a:lnTo>
                    <a:lnTo>
                      <a:pt x="1504" y="1680"/>
                    </a:lnTo>
                    <a:lnTo>
                      <a:pt x="1554" y="1688"/>
                    </a:lnTo>
                    <a:lnTo>
                      <a:pt x="1604" y="1696"/>
                    </a:lnTo>
                    <a:lnTo>
                      <a:pt x="1630" y="1696"/>
                    </a:lnTo>
                    <a:lnTo>
                      <a:pt x="1655" y="1696"/>
                    </a:lnTo>
                    <a:lnTo>
                      <a:pt x="1705" y="1705"/>
                    </a:lnTo>
                    <a:lnTo>
                      <a:pt x="1755" y="1713"/>
                    </a:lnTo>
                    <a:lnTo>
                      <a:pt x="1797" y="1721"/>
                    </a:lnTo>
                    <a:lnTo>
                      <a:pt x="1847" y="1721"/>
                    </a:lnTo>
                    <a:lnTo>
                      <a:pt x="1889" y="1721"/>
                    </a:lnTo>
                    <a:lnTo>
                      <a:pt x="1939" y="1721"/>
                    </a:lnTo>
                    <a:lnTo>
                      <a:pt x="1989" y="1721"/>
                    </a:lnTo>
                    <a:lnTo>
                      <a:pt x="2039" y="1721"/>
                    </a:lnTo>
                    <a:lnTo>
                      <a:pt x="2398" y="1721"/>
                    </a:lnTo>
                    <a:lnTo>
                      <a:pt x="2457" y="1721"/>
                    </a:lnTo>
                    <a:lnTo>
                      <a:pt x="2507" y="1721"/>
                    </a:lnTo>
                    <a:lnTo>
                      <a:pt x="2607" y="1721"/>
                    </a:lnTo>
                    <a:lnTo>
                      <a:pt x="2716" y="1713"/>
                    </a:lnTo>
                    <a:lnTo>
                      <a:pt x="2924" y="1705"/>
                    </a:lnTo>
                    <a:lnTo>
                      <a:pt x="3025" y="1705"/>
                    </a:lnTo>
                    <a:lnTo>
                      <a:pt x="3133" y="1705"/>
                    </a:lnTo>
                    <a:lnTo>
                      <a:pt x="3459" y="1705"/>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130;p37">
                <a:extLst>
                  <a:ext uri="{FF2B5EF4-FFF2-40B4-BE49-F238E27FC236}">
                    <a16:creationId xmlns:a16="http://schemas.microsoft.com/office/drawing/2014/main" id="{BEC04584-D0BF-9491-4F52-886FA9B79B92}"/>
                  </a:ext>
                </a:extLst>
              </p:cNvPr>
              <p:cNvSpPr/>
              <p:nvPr/>
            </p:nvSpPr>
            <p:spPr>
              <a:xfrm>
                <a:off x="4582397" y="9011893"/>
                <a:ext cx="204462" cy="210628"/>
              </a:xfrm>
              <a:custGeom>
                <a:avLst/>
                <a:gdLst/>
                <a:ahLst/>
                <a:cxnLst/>
                <a:rect l="l" t="t" r="r" b="b"/>
                <a:pathLst>
                  <a:path w="4145" h="4270" extrusionOk="0">
                    <a:moveTo>
                      <a:pt x="903" y="251"/>
                    </a:moveTo>
                    <a:lnTo>
                      <a:pt x="903" y="251"/>
                    </a:lnTo>
                    <a:lnTo>
                      <a:pt x="886" y="251"/>
                    </a:lnTo>
                    <a:lnTo>
                      <a:pt x="869" y="260"/>
                    </a:lnTo>
                    <a:lnTo>
                      <a:pt x="869" y="260"/>
                    </a:lnTo>
                    <a:lnTo>
                      <a:pt x="853" y="268"/>
                    </a:lnTo>
                    <a:lnTo>
                      <a:pt x="836" y="277"/>
                    </a:lnTo>
                    <a:lnTo>
                      <a:pt x="836" y="277"/>
                    </a:lnTo>
                    <a:lnTo>
                      <a:pt x="819" y="277"/>
                    </a:lnTo>
                    <a:lnTo>
                      <a:pt x="802" y="285"/>
                    </a:lnTo>
                    <a:lnTo>
                      <a:pt x="802" y="285"/>
                    </a:lnTo>
                    <a:lnTo>
                      <a:pt x="794" y="293"/>
                    </a:lnTo>
                    <a:lnTo>
                      <a:pt x="777" y="302"/>
                    </a:lnTo>
                    <a:lnTo>
                      <a:pt x="777" y="302"/>
                    </a:lnTo>
                    <a:lnTo>
                      <a:pt x="761" y="310"/>
                    </a:lnTo>
                    <a:lnTo>
                      <a:pt x="744" y="318"/>
                    </a:lnTo>
                    <a:lnTo>
                      <a:pt x="744" y="318"/>
                    </a:lnTo>
                    <a:lnTo>
                      <a:pt x="727" y="335"/>
                    </a:lnTo>
                    <a:lnTo>
                      <a:pt x="711" y="343"/>
                    </a:lnTo>
                    <a:lnTo>
                      <a:pt x="711" y="343"/>
                    </a:lnTo>
                    <a:lnTo>
                      <a:pt x="702" y="352"/>
                    </a:lnTo>
                    <a:lnTo>
                      <a:pt x="686" y="360"/>
                    </a:lnTo>
                    <a:lnTo>
                      <a:pt x="686" y="360"/>
                    </a:lnTo>
                    <a:lnTo>
                      <a:pt x="669" y="368"/>
                    </a:lnTo>
                    <a:lnTo>
                      <a:pt x="660" y="385"/>
                    </a:lnTo>
                    <a:lnTo>
                      <a:pt x="660" y="385"/>
                    </a:lnTo>
                    <a:lnTo>
                      <a:pt x="644" y="394"/>
                    </a:lnTo>
                    <a:lnTo>
                      <a:pt x="635" y="410"/>
                    </a:lnTo>
                    <a:lnTo>
                      <a:pt x="635" y="410"/>
                    </a:lnTo>
                    <a:lnTo>
                      <a:pt x="619" y="419"/>
                    </a:lnTo>
                    <a:lnTo>
                      <a:pt x="602" y="435"/>
                    </a:lnTo>
                    <a:lnTo>
                      <a:pt x="602" y="435"/>
                    </a:lnTo>
                    <a:lnTo>
                      <a:pt x="594" y="444"/>
                    </a:lnTo>
                    <a:lnTo>
                      <a:pt x="585" y="452"/>
                    </a:lnTo>
                    <a:lnTo>
                      <a:pt x="577" y="460"/>
                    </a:lnTo>
                    <a:lnTo>
                      <a:pt x="577" y="460"/>
                    </a:lnTo>
                    <a:lnTo>
                      <a:pt x="569" y="469"/>
                    </a:lnTo>
                    <a:lnTo>
                      <a:pt x="552" y="485"/>
                    </a:lnTo>
                    <a:lnTo>
                      <a:pt x="552" y="485"/>
                    </a:lnTo>
                    <a:lnTo>
                      <a:pt x="544" y="502"/>
                    </a:lnTo>
                    <a:lnTo>
                      <a:pt x="535" y="510"/>
                    </a:lnTo>
                    <a:lnTo>
                      <a:pt x="535" y="510"/>
                    </a:lnTo>
                    <a:lnTo>
                      <a:pt x="518" y="527"/>
                    </a:lnTo>
                    <a:lnTo>
                      <a:pt x="510" y="544"/>
                    </a:lnTo>
                    <a:lnTo>
                      <a:pt x="510" y="544"/>
                    </a:lnTo>
                    <a:lnTo>
                      <a:pt x="493" y="561"/>
                    </a:lnTo>
                    <a:lnTo>
                      <a:pt x="485" y="577"/>
                    </a:lnTo>
                    <a:lnTo>
                      <a:pt x="485" y="577"/>
                    </a:lnTo>
                    <a:lnTo>
                      <a:pt x="477" y="594"/>
                    </a:lnTo>
                    <a:lnTo>
                      <a:pt x="468" y="611"/>
                    </a:lnTo>
                    <a:lnTo>
                      <a:pt x="468" y="611"/>
                    </a:lnTo>
                    <a:lnTo>
                      <a:pt x="460" y="627"/>
                    </a:lnTo>
                    <a:lnTo>
                      <a:pt x="443" y="644"/>
                    </a:lnTo>
                    <a:lnTo>
                      <a:pt x="443" y="644"/>
                    </a:lnTo>
                    <a:lnTo>
                      <a:pt x="435" y="669"/>
                    </a:lnTo>
                    <a:lnTo>
                      <a:pt x="427" y="686"/>
                    </a:lnTo>
                    <a:lnTo>
                      <a:pt x="427" y="686"/>
                    </a:lnTo>
                    <a:lnTo>
                      <a:pt x="418" y="703"/>
                    </a:lnTo>
                    <a:lnTo>
                      <a:pt x="410" y="728"/>
                    </a:lnTo>
                    <a:lnTo>
                      <a:pt x="410" y="728"/>
                    </a:lnTo>
                    <a:lnTo>
                      <a:pt x="401" y="744"/>
                    </a:lnTo>
                    <a:lnTo>
                      <a:pt x="393" y="761"/>
                    </a:lnTo>
                    <a:lnTo>
                      <a:pt x="393" y="761"/>
                    </a:lnTo>
                    <a:lnTo>
                      <a:pt x="385" y="786"/>
                    </a:lnTo>
                    <a:lnTo>
                      <a:pt x="376" y="803"/>
                    </a:lnTo>
                    <a:lnTo>
                      <a:pt x="376" y="803"/>
                    </a:lnTo>
                    <a:lnTo>
                      <a:pt x="368" y="828"/>
                    </a:lnTo>
                    <a:lnTo>
                      <a:pt x="368" y="845"/>
                    </a:lnTo>
                    <a:lnTo>
                      <a:pt x="360" y="870"/>
                    </a:lnTo>
                    <a:lnTo>
                      <a:pt x="351" y="886"/>
                    </a:lnTo>
                    <a:lnTo>
                      <a:pt x="351" y="911"/>
                    </a:lnTo>
                    <a:lnTo>
                      <a:pt x="343" y="937"/>
                    </a:lnTo>
                    <a:lnTo>
                      <a:pt x="343" y="953"/>
                    </a:lnTo>
                    <a:lnTo>
                      <a:pt x="343" y="978"/>
                    </a:lnTo>
                    <a:lnTo>
                      <a:pt x="343" y="1003"/>
                    </a:lnTo>
                    <a:lnTo>
                      <a:pt x="343" y="1028"/>
                    </a:lnTo>
                    <a:lnTo>
                      <a:pt x="343" y="1053"/>
                    </a:lnTo>
                    <a:lnTo>
                      <a:pt x="343" y="1070"/>
                    </a:lnTo>
                    <a:lnTo>
                      <a:pt x="343" y="1095"/>
                    </a:lnTo>
                    <a:lnTo>
                      <a:pt x="343" y="1120"/>
                    </a:lnTo>
                    <a:lnTo>
                      <a:pt x="343" y="1145"/>
                    </a:lnTo>
                    <a:lnTo>
                      <a:pt x="343" y="1179"/>
                    </a:lnTo>
                    <a:lnTo>
                      <a:pt x="343" y="1396"/>
                    </a:lnTo>
                    <a:lnTo>
                      <a:pt x="343" y="1446"/>
                    </a:lnTo>
                    <a:lnTo>
                      <a:pt x="343" y="1496"/>
                    </a:lnTo>
                    <a:lnTo>
                      <a:pt x="343" y="1546"/>
                    </a:lnTo>
                    <a:lnTo>
                      <a:pt x="351" y="1596"/>
                    </a:lnTo>
                    <a:lnTo>
                      <a:pt x="351" y="1647"/>
                    </a:lnTo>
                    <a:lnTo>
                      <a:pt x="360" y="1697"/>
                    </a:lnTo>
                    <a:lnTo>
                      <a:pt x="368" y="1747"/>
                    </a:lnTo>
                    <a:lnTo>
                      <a:pt x="376" y="1797"/>
                    </a:lnTo>
                    <a:lnTo>
                      <a:pt x="385" y="1847"/>
                    </a:lnTo>
                    <a:lnTo>
                      <a:pt x="401" y="1889"/>
                    </a:lnTo>
                    <a:lnTo>
                      <a:pt x="401" y="1889"/>
                    </a:lnTo>
                    <a:lnTo>
                      <a:pt x="410" y="1931"/>
                    </a:lnTo>
                    <a:lnTo>
                      <a:pt x="418" y="1981"/>
                    </a:lnTo>
                    <a:lnTo>
                      <a:pt x="435" y="2031"/>
                    </a:lnTo>
                    <a:lnTo>
                      <a:pt x="443" y="2073"/>
                    </a:lnTo>
                    <a:lnTo>
                      <a:pt x="460" y="2123"/>
                    </a:lnTo>
                    <a:lnTo>
                      <a:pt x="468" y="2165"/>
                    </a:lnTo>
                    <a:lnTo>
                      <a:pt x="485" y="2206"/>
                    </a:lnTo>
                    <a:lnTo>
                      <a:pt x="502" y="2256"/>
                    </a:lnTo>
                    <a:lnTo>
                      <a:pt x="518" y="2298"/>
                    </a:lnTo>
                    <a:lnTo>
                      <a:pt x="535" y="2340"/>
                    </a:lnTo>
                    <a:lnTo>
                      <a:pt x="552" y="2382"/>
                    </a:lnTo>
                    <a:lnTo>
                      <a:pt x="569" y="2432"/>
                    </a:lnTo>
                    <a:lnTo>
                      <a:pt x="585" y="2474"/>
                    </a:lnTo>
                    <a:lnTo>
                      <a:pt x="610" y="2515"/>
                    </a:lnTo>
                    <a:lnTo>
                      <a:pt x="627" y="2549"/>
                    </a:lnTo>
                    <a:lnTo>
                      <a:pt x="627" y="2557"/>
                    </a:lnTo>
                    <a:lnTo>
                      <a:pt x="644" y="2599"/>
                    </a:lnTo>
                    <a:lnTo>
                      <a:pt x="669" y="2641"/>
                    </a:lnTo>
                    <a:lnTo>
                      <a:pt x="694" y="2683"/>
                    </a:lnTo>
                    <a:lnTo>
                      <a:pt x="711" y="2724"/>
                    </a:lnTo>
                    <a:lnTo>
                      <a:pt x="736" y="2766"/>
                    </a:lnTo>
                    <a:lnTo>
                      <a:pt x="761" y="2808"/>
                    </a:lnTo>
                    <a:lnTo>
                      <a:pt x="786" y="2841"/>
                    </a:lnTo>
                    <a:lnTo>
                      <a:pt x="811" y="2883"/>
                    </a:lnTo>
                    <a:lnTo>
                      <a:pt x="836" y="2925"/>
                    </a:lnTo>
                    <a:lnTo>
                      <a:pt x="861" y="2967"/>
                    </a:lnTo>
                    <a:lnTo>
                      <a:pt x="894" y="3000"/>
                    </a:lnTo>
                    <a:lnTo>
                      <a:pt x="919" y="3042"/>
                    </a:lnTo>
                    <a:lnTo>
                      <a:pt x="945" y="3075"/>
                    </a:lnTo>
                    <a:lnTo>
                      <a:pt x="978" y="3117"/>
                    </a:lnTo>
                    <a:lnTo>
                      <a:pt x="1011" y="3150"/>
                    </a:lnTo>
                    <a:lnTo>
                      <a:pt x="1036" y="3192"/>
                    </a:lnTo>
                    <a:lnTo>
                      <a:pt x="1070" y="3226"/>
                    </a:lnTo>
                    <a:lnTo>
                      <a:pt x="1103" y="3267"/>
                    </a:lnTo>
                    <a:lnTo>
                      <a:pt x="1103" y="3267"/>
                    </a:lnTo>
                    <a:lnTo>
                      <a:pt x="1128" y="3301"/>
                    </a:lnTo>
                    <a:lnTo>
                      <a:pt x="1162" y="3334"/>
                    </a:lnTo>
                    <a:lnTo>
                      <a:pt x="1195" y="3376"/>
                    </a:lnTo>
                    <a:lnTo>
                      <a:pt x="1229" y="3409"/>
                    </a:lnTo>
                    <a:lnTo>
                      <a:pt x="1262" y="3443"/>
                    </a:lnTo>
                    <a:lnTo>
                      <a:pt x="1304" y="3476"/>
                    </a:lnTo>
                    <a:lnTo>
                      <a:pt x="1337" y="3518"/>
                    </a:lnTo>
                    <a:lnTo>
                      <a:pt x="1371" y="3551"/>
                    </a:lnTo>
                    <a:lnTo>
                      <a:pt x="1404" y="3585"/>
                    </a:lnTo>
                    <a:lnTo>
                      <a:pt x="1446" y="3618"/>
                    </a:lnTo>
                    <a:lnTo>
                      <a:pt x="1479" y="3652"/>
                    </a:lnTo>
                    <a:lnTo>
                      <a:pt x="1521" y="3685"/>
                    </a:lnTo>
                    <a:lnTo>
                      <a:pt x="1554" y="3718"/>
                    </a:lnTo>
                    <a:lnTo>
                      <a:pt x="1596" y="3752"/>
                    </a:lnTo>
                    <a:lnTo>
                      <a:pt x="1638" y="3785"/>
                    </a:lnTo>
                    <a:lnTo>
                      <a:pt x="1671" y="3819"/>
                    </a:lnTo>
                    <a:lnTo>
                      <a:pt x="1713" y="3852"/>
                    </a:lnTo>
                    <a:lnTo>
                      <a:pt x="1755" y="3885"/>
                    </a:lnTo>
                    <a:lnTo>
                      <a:pt x="1797" y="3919"/>
                    </a:lnTo>
                    <a:lnTo>
                      <a:pt x="1838" y="3952"/>
                    </a:lnTo>
                    <a:lnTo>
                      <a:pt x="1880" y="3977"/>
                    </a:lnTo>
                    <a:lnTo>
                      <a:pt x="1905" y="4144"/>
                    </a:lnTo>
                    <a:lnTo>
                      <a:pt x="1746" y="4170"/>
                    </a:lnTo>
                    <a:lnTo>
                      <a:pt x="1696" y="4136"/>
                    </a:lnTo>
                    <a:lnTo>
                      <a:pt x="1655" y="4111"/>
                    </a:lnTo>
                    <a:lnTo>
                      <a:pt x="1613" y="4078"/>
                    </a:lnTo>
                    <a:lnTo>
                      <a:pt x="1571" y="4044"/>
                    </a:lnTo>
                    <a:lnTo>
                      <a:pt x="1521" y="4019"/>
                    </a:lnTo>
                    <a:lnTo>
                      <a:pt x="1479" y="3986"/>
                    </a:lnTo>
                    <a:lnTo>
                      <a:pt x="1437" y="3952"/>
                    </a:lnTo>
                    <a:lnTo>
                      <a:pt x="1396" y="3919"/>
                    </a:lnTo>
                    <a:lnTo>
                      <a:pt x="1354" y="3885"/>
                    </a:lnTo>
                    <a:lnTo>
                      <a:pt x="1312" y="3852"/>
                    </a:lnTo>
                    <a:lnTo>
                      <a:pt x="1270" y="3819"/>
                    </a:lnTo>
                    <a:lnTo>
                      <a:pt x="1229" y="3785"/>
                    </a:lnTo>
                    <a:lnTo>
                      <a:pt x="1187" y="3752"/>
                    </a:lnTo>
                    <a:lnTo>
                      <a:pt x="1145" y="3718"/>
                    </a:lnTo>
                    <a:lnTo>
                      <a:pt x="1112" y="3677"/>
                    </a:lnTo>
                    <a:lnTo>
                      <a:pt x="1070" y="3643"/>
                    </a:lnTo>
                    <a:lnTo>
                      <a:pt x="1028" y="3610"/>
                    </a:lnTo>
                    <a:lnTo>
                      <a:pt x="995" y="3576"/>
                    </a:lnTo>
                    <a:lnTo>
                      <a:pt x="953" y="3535"/>
                    </a:lnTo>
                    <a:lnTo>
                      <a:pt x="919" y="3501"/>
                    </a:lnTo>
                    <a:lnTo>
                      <a:pt x="886" y="3459"/>
                    </a:lnTo>
                    <a:lnTo>
                      <a:pt x="886" y="3459"/>
                    </a:lnTo>
                    <a:lnTo>
                      <a:pt x="844" y="3426"/>
                    </a:lnTo>
                    <a:lnTo>
                      <a:pt x="811" y="3384"/>
                    </a:lnTo>
                    <a:lnTo>
                      <a:pt x="777" y="3351"/>
                    </a:lnTo>
                    <a:lnTo>
                      <a:pt x="744" y="3309"/>
                    </a:lnTo>
                    <a:lnTo>
                      <a:pt x="711" y="3267"/>
                    </a:lnTo>
                    <a:lnTo>
                      <a:pt x="677" y="3226"/>
                    </a:lnTo>
                    <a:lnTo>
                      <a:pt x="644" y="3192"/>
                    </a:lnTo>
                    <a:lnTo>
                      <a:pt x="610" y="3150"/>
                    </a:lnTo>
                    <a:lnTo>
                      <a:pt x="577" y="3109"/>
                    </a:lnTo>
                    <a:lnTo>
                      <a:pt x="552" y="3067"/>
                    </a:lnTo>
                    <a:lnTo>
                      <a:pt x="518" y="3025"/>
                    </a:lnTo>
                    <a:lnTo>
                      <a:pt x="493" y="2975"/>
                    </a:lnTo>
                    <a:lnTo>
                      <a:pt x="460" y="2933"/>
                    </a:lnTo>
                    <a:lnTo>
                      <a:pt x="435" y="2891"/>
                    </a:lnTo>
                    <a:lnTo>
                      <a:pt x="410" y="2850"/>
                    </a:lnTo>
                    <a:lnTo>
                      <a:pt x="376" y="2799"/>
                    </a:lnTo>
                    <a:lnTo>
                      <a:pt x="351" y="2758"/>
                    </a:lnTo>
                    <a:lnTo>
                      <a:pt x="326" y="2708"/>
                    </a:lnTo>
                    <a:lnTo>
                      <a:pt x="326" y="2708"/>
                    </a:lnTo>
                    <a:lnTo>
                      <a:pt x="310" y="2666"/>
                    </a:lnTo>
                    <a:lnTo>
                      <a:pt x="285" y="2616"/>
                    </a:lnTo>
                    <a:lnTo>
                      <a:pt x="259" y="2574"/>
                    </a:lnTo>
                    <a:lnTo>
                      <a:pt x="243" y="2524"/>
                    </a:lnTo>
                    <a:lnTo>
                      <a:pt x="218" y="2474"/>
                    </a:lnTo>
                    <a:lnTo>
                      <a:pt x="201" y="2424"/>
                    </a:lnTo>
                    <a:lnTo>
                      <a:pt x="176" y="2373"/>
                    </a:lnTo>
                    <a:lnTo>
                      <a:pt x="159" y="2323"/>
                    </a:lnTo>
                    <a:lnTo>
                      <a:pt x="143" y="2273"/>
                    </a:lnTo>
                    <a:lnTo>
                      <a:pt x="126" y="2223"/>
                    </a:lnTo>
                    <a:lnTo>
                      <a:pt x="109" y="2173"/>
                    </a:lnTo>
                    <a:lnTo>
                      <a:pt x="92" y="2123"/>
                    </a:lnTo>
                    <a:lnTo>
                      <a:pt x="76" y="2073"/>
                    </a:lnTo>
                    <a:lnTo>
                      <a:pt x="67" y="2014"/>
                    </a:lnTo>
                    <a:lnTo>
                      <a:pt x="51" y="1964"/>
                    </a:lnTo>
                    <a:lnTo>
                      <a:pt x="51" y="1964"/>
                    </a:lnTo>
                    <a:lnTo>
                      <a:pt x="42" y="1914"/>
                    </a:lnTo>
                    <a:lnTo>
                      <a:pt x="34" y="1855"/>
                    </a:lnTo>
                    <a:lnTo>
                      <a:pt x="26" y="1805"/>
                    </a:lnTo>
                    <a:lnTo>
                      <a:pt x="17" y="1747"/>
                    </a:lnTo>
                    <a:lnTo>
                      <a:pt x="9" y="1688"/>
                    </a:lnTo>
                    <a:lnTo>
                      <a:pt x="1" y="1638"/>
                    </a:lnTo>
                    <a:lnTo>
                      <a:pt x="1" y="1580"/>
                    </a:lnTo>
                    <a:lnTo>
                      <a:pt x="1" y="1521"/>
                    </a:lnTo>
                    <a:lnTo>
                      <a:pt x="1" y="1463"/>
                    </a:lnTo>
                    <a:lnTo>
                      <a:pt x="1" y="1404"/>
                    </a:lnTo>
                    <a:lnTo>
                      <a:pt x="1" y="1212"/>
                    </a:lnTo>
                    <a:lnTo>
                      <a:pt x="1" y="1179"/>
                    </a:lnTo>
                    <a:lnTo>
                      <a:pt x="1" y="1145"/>
                    </a:lnTo>
                    <a:lnTo>
                      <a:pt x="1" y="1120"/>
                    </a:lnTo>
                    <a:lnTo>
                      <a:pt x="1" y="1087"/>
                    </a:lnTo>
                    <a:lnTo>
                      <a:pt x="1" y="1053"/>
                    </a:lnTo>
                    <a:lnTo>
                      <a:pt x="1" y="1028"/>
                    </a:lnTo>
                    <a:lnTo>
                      <a:pt x="1" y="995"/>
                    </a:lnTo>
                    <a:lnTo>
                      <a:pt x="9" y="970"/>
                    </a:lnTo>
                    <a:lnTo>
                      <a:pt x="17" y="945"/>
                    </a:lnTo>
                    <a:lnTo>
                      <a:pt x="17" y="911"/>
                    </a:lnTo>
                    <a:lnTo>
                      <a:pt x="26" y="886"/>
                    </a:lnTo>
                    <a:lnTo>
                      <a:pt x="34" y="861"/>
                    </a:lnTo>
                    <a:lnTo>
                      <a:pt x="42" y="828"/>
                    </a:lnTo>
                    <a:lnTo>
                      <a:pt x="51" y="803"/>
                    </a:lnTo>
                    <a:lnTo>
                      <a:pt x="59" y="778"/>
                    </a:lnTo>
                    <a:lnTo>
                      <a:pt x="67" y="753"/>
                    </a:lnTo>
                    <a:lnTo>
                      <a:pt x="76" y="728"/>
                    </a:lnTo>
                    <a:lnTo>
                      <a:pt x="84" y="703"/>
                    </a:lnTo>
                    <a:lnTo>
                      <a:pt x="92" y="678"/>
                    </a:lnTo>
                    <a:lnTo>
                      <a:pt x="101" y="652"/>
                    </a:lnTo>
                    <a:lnTo>
                      <a:pt x="109" y="627"/>
                    </a:lnTo>
                    <a:lnTo>
                      <a:pt x="126" y="602"/>
                    </a:lnTo>
                    <a:lnTo>
                      <a:pt x="134" y="577"/>
                    </a:lnTo>
                    <a:lnTo>
                      <a:pt x="143" y="552"/>
                    </a:lnTo>
                    <a:lnTo>
                      <a:pt x="159" y="536"/>
                    </a:lnTo>
                    <a:lnTo>
                      <a:pt x="168" y="510"/>
                    </a:lnTo>
                    <a:lnTo>
                      <a:pt x="184" y="485"/>
                    </a:lnTo>
                    <a:lnTo>
                      <a:pt x="193" y="469"/>
                    </a:lnTo>
                    <a:lnTo>
                      <a:pt x="209" y="444"/>
                    </a:lnTo>
                    <a:lnTo>
                      <a:pt x="226" y="427"/>
                    </a:lnTo>
                    <a:lnTo>
                      <a:pt x="234" y="402"/>
                    </a:lnTo>
                    <a:lnTo>
                      <a:pt x="251" y="385"/>
                    </a:lnTo>
                    <a:lnTo>
                      <a:pt x="268" y="360"/>
                    </a:lnTo>
                    <a:lnTo>
                      <a:pt x="276" y="343"/>
                    </a:lnTo>
                    <a:lnTo>
                      <a:pt x="293" y="327"/>
                    </a:lnTo>
                    <a:lnTo>
                      <a:pt x="310" y="310"/>
                    </a:lnTo>
                    <a:lnTo>
                      <a:pt x="326" y="293"/>
                    </a:lnTo>
                    <a:lnTo>
                      <a:pt x="343" y="268"/>
                    </a:lnTo>
                    <a:lnTo>
                      <a:pt x="351" y="268"/>
                    </a:lnTo>
                    <a:lnTo>
                      <a:pt x="360" y="251"/>
                    </a:lnTo>
                    <a:lnTo>
                      <a:pt x="376" y="235"/>
                    </a:lnTo>
                    <a:lnTo>
                      <a:pt x="393" y="226"/>
                    </a:lnTo>
                    <a:lnTo>
                      <a:pt x="410" y="210"/>
                    </a:lnTo>
                    <a:lnTo>
                      <a:pt x="435" y="193"/>
                    </a:lnTo>
                    <a:lnTo>
                      <a:pt x="452" y="176"/>
                    </a:lnTo>
                    <a:lnTo>
                      <a:pt x="468" y="160"/>
                    </a:lnTo>
                    <a:lnTo>
                      <a:pt x="485" y="151"/>
                    </a:lnTo>
                    <a:lnTo>
                      <a:pt x="502" y="135"/>
                    </a:lnTo>
                    <a:lnTo>
                      <a:pt x="527" y="126"/>
                    </a:lnTo>
                    <a:lnTo>
                      <a:pt x="544" y="109"/>
                    </a:lnTo>
                    <a:lnTo>
                      <a:pt x="569" y="101"/>
                    </a:lnTo>
                    <a:lnTo>
                      <a:pt x="585" y="84"/>
                    </a:lnTo>
                    <a:lnTo>
                      <a:pt x="602" y="76"/>
                    </a:lnTo>
                    <a:lnTo>
                      <a:pt x="627" y="68"/>
                    </a:lnTo>
                    <a:lnTo>
                      <a:pt x="644" y="59"/>
                    </a:lnTo>
                    <a:lnTo>
                      <a:pt x="669" y="51"/>
                    </a:lnTo>
                    <a:lnTo>
                      <a:pt x="686" y="43"/>
                    </a:lnTo>
                    <a:lnTo>
                      <a:pt x="711" y="34"/>
                    </a:lnTo>
                    <a:lnTo>
                      <a:pt x="727" y="26"/>
                    </a:lnTo>
                    <a:lnTo>
                      <a:pt x="752" y="18"/>
                    </a:lnTo>
                    <a:lnTo>
                      <a:pt x="777" y="9"/>
                    </a:lnTo>
                    <a:lnTo>
                      <a:pt x="794" y="1"/>
                    </a:lnTo>
                    <a:lnTo>
                      <a:pt x="819" y="1"/>
                    </a:lnTo>
                    <a:lnTo>
                      <a:pt x="844" y="1"/>
                    </a:lnTo>
                    <a:lnTo>
                      <a:pt x="861" y="1"/>
                    </a:lnTo>
                    <a:lnTo>
                      <a:pt x="886" y="1"/>
                    </a:lnTo>
                    <a:lnTo>
                      <a:pt x="911" y="1"/>
                    </a:lnTo>
                    <a:lnTo>
                      <a:pt x="928" y="1"/>
                    </a:lnTo>
                    <a:lnTo>
                      <a:pt x="953" y="1"/>
                    </a:lnTo>
                    <a:lnTo>
                      <a:pt x="978" y="1"/>
                    </a:lnTo>
                    <a:lnTo>
                      <a:pt x="1120" y="1"/>
                    </a:lnTo>
                    <a:lnTo>
                      <a:pt x="1145" y="1"/>
                    </a:lnTo>
                    <a:lnTo>
                      <a:pt x="1162" y="1"/>
                    </a:lnTo>
                    <a:lnTo>
                      <a:pt x="1187" y="1"/>
                    </a:lnTo>
                    <a:lnTo>
                      <a:pt x="1212" y="1"/>
                    </a:lnTo>
                    <a:lnTo>
                      <a:pt x="1237" y="1"/>
                    </a:lnTo>
                    <a:lnTo>
                      <a:pt x="1262" y="1"/>
                    </a:lnTo>
                    <a:lnTo>
                      <a:pt x="1287" y="1"/>
                    </a:lnTo>
                    <a:lnTo>
                      <a:pt x="1312" y="1"/>
                    </a:lnTo>
                    <a:lnTo>
                      <a:pt x="1337" y="9"/>
                    </a:lnTo>
                    <a:lnTo>
                      <a:pt x="1354" y="18"/>
                    </a:lnTo>
                    <a:lnTo>
                      <a:pt x="1379" y="26"/>
                    </a:lnTo>
                    <a:lnTo>
                      <a:pt x="1404" y="34"/>
                    </a:lnTo>
                    <a:lnTo>
                      <a:pt x="1429" y="43"/>
                    </a:lnTo>
                    <a:lnTo>
                      <a:pt x="1454" y="51"/>
                    </a:lnTo>
                    <a:lnTo>
                      <a:pt x="1479" y="59"/>
                    </a:lnTo>
                    <a:lnTo>
                      <a:pt x="1504" y="68"/>
                    </a:lnTo>
                    <a:lnTo>
                      <a:pt x="1529" y="76"/>
                    </a:lnTo>
                    <a:lnTo>
                      <a:pt x="1546" y="84"/>
                    </a:lnTo>
                    <a:lnTo>
                      <a:pt x="1571" y="93"/>
                    </a:lnTo>
                    <a:lnTo>
                      <a:pt x="1596" y="109"/>
                    </a:lnTo>
                    <a:lnTo>
                      <a:pt x="1621" y="118"/>
                    </a:lnTo>
                    <a:lnTo>
                      <a:pt x="1646" y="135"/>
                    </a:lnTo>
                    <a:lnTo>
                      <a:pt x="1671" y="143"/>
                    </a:lnTo>
                    <a:lnTo>
                      <a:pt x="1696" y="160"/>
                    </a:lnTo>
                    <a:lnTo>
                      <a:pt x="1721" y="168"/>
                    </a:lnTo>
                    <a:lnTo>
                      <a:pt x="1738" y="185"/>
                    </a:lnTo>
                    <a:lnTo>
                      <a:pt x="1763" y="201"/>
                    </a:lnTo>
                    <a:lnTo>
                      <a:pt x="1788" y="218"/>
                    </a:lnTo>
                    <a:lnTo>
                      <a:pt x="1813" y="235"/>
                    </a:lnTo>
                    <a:lnTo>
                      <a:pt x="1838" y="251"/>
                    </a:lnTo>
                    <a:lnTo>
                      <a:pt x="1863" y="268"/>
                    </a:lnTo>
                    <a:lnTo>
                      <a:pt x="1880" y="285"/>
                    </a:lnTo>
                    <a:lnTo>
                      <a:pt x="1905" y="302"/>
                    </a:lnTo>
                    <a:lnTo>
                      <a:pt x="1930" y="318"/>
                    </a:lnTo>
                    <a:lnTo>
                      <a:pt x="1955" y="335"/>
                    </a:lnTo>
                    <a:lnTo>
                      <a:pt x="1972" y="360"/>
                    </a:lnTo>
                    <a:lnTo>
                      <a:pt x="1997" y="377"/>
                    </a:lnTo>
                    <a:lnTo>
                      <a:pt x="2022" y="394"/>
                    </a:lnTo>
                    <a:lnTo>
                      <a:pt x="2047" y="419"/>
                    </a:lnTo>
                    <a:lnTo>
                      <a:pt x="2064" y="435"/>
                    </a:lnTo>
                    <a:lnTo>
                      <a:pt x="2089" y="460"/>
                    </a:lnTo>
                    <a:lnTo>
                      <a:pt x="2114" y="485"/>
                    </a:lnTo>
                    <a:lnTo>
                      <a:pt x="2131" y="502"/>
                    </a:lnTo>
                    <a:lnTo>
                      <a:pt x="2156" y="527"/>
                    </a:lnTo>
                    <a:lnTo>
                      <a:pt x="2173" y="552"/>
                    </a:lnTo>
                    <a:lnTo>
                      <a:pt x="2198" y="577"/>
                    </a:lnTo>
                    <a:lnTo>
                      <a:pt x="2223" y="602"/>
                    </a:lnTo>
                    <a:lnTo>
                      <a:pt x="2281" y="669"/>
                    </a:lnTo>
                    <a:lnTo>
                      <a:pt x="2331" y="728"/>
                    </a:lnTo>
                    <a:lnTo>
                      <a:pt x="2340" y="744"/>
                    </a:lnTo>
                    <a:lnTo>
                      <a:pt x="2398" y="820"/>
                    </a:lnTo>
                    <a:lnTo>
                      <a:pt x="2465" y="886"/>
                    </a:lnTo>
                    <a:lnTo>
                      <a:pt x="2523" y="962"/>
                    </a:lnTo>
                    <a:lnTo>
                      <a:pt x="2574" y="1037"/>
                    </a:lnTo>
                    <a:lnTo>
                      <a:pt x="2632" y="1112"/>
                    </a:lnTo>
                    <a:lnTo>
                      <a:pt x="2691" y="1187"/>
                    </a:lnTo>
                    <a:lnTo>
                      <a:pt x="2741" y="1254"/>
                    </a:lnTo>
                    <a:lnTo>
                      <a:pt x="2799" y="1329"/>
                    </a:lnTo>
                    <a:lnTo>
                      <a:pt x="2849" y="1413"/>
                    </a:lnTo>
                    <a:lnTo>
                      <a:pt x="2908" y="1488"/>
                    </a:lnTo>
                    <a:lnTo>
                      <a:pt x="2958" y="1563"/>
                    </a:lnTo>
                    <a:lnTo>
                      <a:pt x="3008" y="1638"/>
                    </a:lnTo>
                    <a:lnTo>
                      <a:pt x="3058" y="1722"/>
                    </a:lnTo>
                    <a:lnTo>
                      <a:pt x="3108" y="1797"/>
                    </a:lnTo>
                    <a:lnTo>
                      <a:pt x="3150" y="1872"/>
                    </a:lnTo>
                    <a:lnTo>
                      <a:pt x="3192" y="1947"/>
                    </a:lnTo>
                    <a:lnTo>
                      <a:pt x="3234" y="2014"/>
                    </a:lnTo>
                    <a:lnTo>
                      <a:pt x="3275" y="2089"/>
                    </a:lnTo>
                    <a:lnTo>
                      <a:pt x="3317" y="2156"/>
                    </a:lnTo>
                    <a:lnTo>
                      <a:pt x="3359" y="2231"/>
                    </a:lnTo>
                    <a:lnTo>
                      <a:pt x="3392" y="2307"/>
                    </a:lnTo>
                    <a:lnTo>
                      <a:pt x="3434" y="2382"/>
                    </a:lnTo>
                    <a:lnTo>
                      <a:pt x="3467" y="2449"/>
                    </a:lnTo>
                    <a:lnTo>
                      <a:pt x="3501" y="2524"/>
                    </a:lnTo>
                    <a:lnTo>
                      <a:pt x="3534" y="2599"/>
                    </a:lnTo>
                    <a:lnTo>
                      <a:pt x="3568" y="2674"/>
                    </a:lnTo>
                    <a:lnTo>
                      <a:pt x="3601" y="2749"/>
                    </a:lnTo>
                    <a:lnTo>
                      <a:pt x="3635" y="2816"/>
                    </a:lnTo>
                    <a:lnTo>
                      <a:pt x="3668" y="2891"/>
                    </a:lnTo>
                    <a:lnTo>
                      <a:pt x="3701" y="2967"/>
                    </a:lnTo>
                    <a:lnTo>
                      <a:pt x="3726" y="3042"/>
                    </a:lnTo>
                    <a:lnTo>
                      <a:pt x="3760" y="3117"/>
                    </a:lnTo>
                    <a:lnTo>
                      <a:pt x="3785" y="3192"/>
                    </a:lnTo>
                    <a:lnTo>
                      <a:pt x="3818" y="3267"/>
                    </a:lnTo>
                    <a:lnTo>
                      <a:pt x="3843" y="3342"/>
                    </a:lnTo>
                    <a:lnTo>
                      <a:pt x="3877" y="3418"/>
                    </a:lnTo>
                    <a:lnTo>
                      <a:pt x="3902" y="3493"/>
                    </a:lnTo>
                    <a:lnTo>
                      <a:pt x="3927" y="3568"/>
                    </a:lnTo>
                    <a:lnTo>
                      <a:pt x="3960" y="3652"/>
                    </a:lnTo>
                    <a:lnTo>
                      <a:pt x="3985" y="3727"/>
                    </a:lnTo>
                    <a:lnTo>
                      <a:pt x="4036" y="3877"/>
                    </a:lnTo>
                    <a:lnTo>
                      <a:pt x="4094" y="4036"/>
                    </a:lnTo>
                    <a:lnTo>
                      <a:pt x="4127" y="4136"/>
                    </a:lnTo>
                    <a:lnTo>
                      <a:pt x="4144" y="4186"/>
                    </a:lnTo>
                    <a:lnTo>
                      <a:pt x="4102" y="4270"/>
                    </a:lnTo>
                    <a:lnTo>
                      <a:pt x="4019" y="4228"/>
                    </a:lnTo>
                    <a:lnTo>
                      <a:pt x="4002" y="4186"/>
                    </a:lnTo>
                    <a:lnTo>
                      <a:pt x="3960" y="4078"/>
                    </a:lnTo>
                    <a:lnTo>
                      <a:pt x="3902" y="3927"/>
                    </a:lnTo>
                    <a:lnTo>
                      <a:pt x="3843" y="3777"/>
                    </a:lnTo>
                    <a:lnTo>
                      <a:pt x="3818" y="3702"/>
                    </a:lnTo>
                    <a:lnTo>
                      <a:pt x="3785" y="3627"/>
                    </a:lnTo>
                    <a:lnTo>
                      <a:pt x="3760" y="3551"/>
                    </a:lnTo>
                    <a:lnTo>
                      <a:pt x="3726" y="3476"/>
                    </a:lnTo>
                    <a:lnTo>
                      <a:pt x="3701" y="3401"/>
                    </a:lnTo>
                    <a:lnTo>
                      <a:pt x="3668" y="3326"/>
                    </a:lnTo>
                    <a:lnTo>
                      <a:pt x="3643" y="3251"/>
                    </a:lnTo>
                    <a:lnTo>
                      <a:pt x="3609" y="3184"/>
                    </a:lnTo>
                    <a:lnTo>
                      <a:pt x="3576" y="3109"/>
                    </a:lnTo>
                    <a:lnTo>
                      <a:pt x="3543" y="3033"/>
                    </a:lnTo>
                    <a:lnTo>
                      <a:pt x="3509" y="2967"/>
                    </a:lnTo>
                    <a:lnTo>
                      <a:pt x="3476" y="2891"/>
                    </a:lnTo>
                    <a:lnTo>
                      <a:pt x="3442" y="2816"/>
                    </a:lnTo>
                    <a:lnTo>
                      <a:pt x="3409" y="2749"/>
                    </a:lnTo>
                    <a:lnTo>
                      <a:pt x="3376" y="2674"/>
                    </a:lnTo>
                    <a:lnTo>
                      <a:pt x="3342" y="2607"/>
                    </a:lnTo>
                    <a:lnTo>
                      <a:pt x="3300" y="2532"/>
                    </a:lnTo>
                    <a:lnTo>
                      <a:pt x="3267" y="2465"/>
                    </a:lnTo>
                    <a:lnTo>
                      <a:pt x="3225" y="2390"/>
                    </a:lnTo>
                    <a:lnTo>
                      <a:pt x="3192" y="2323"/>
                    </a:lnTo>
                    <a:lnTo>
                      <a:pt x="3150" y="2256"/>
                    </a:lnTo>
                    <a:lnTo>
                      <a:pt x="3108" y="2190"/>
                    </a:lnTo>
                    <a:lnTo>
                      <a:pt x="3066" y="2114"/>
                    </a:lnTo>
                    <a:lnTo>
                      <a:pt x="3025" y="2048"/>
                    </a:lnTo>
                    <a:lnTo>
                      <a:pt x="2983" y="1981"/>
                    </a:lnTo>
                    <a:lnTo>
                      <a:pt x="2933" y="1914"/>
                    </a:lnTo>
                    <a:lnTo>
                      <a:pt x="2883" y="1839"/>
                    </a:lnTo>
                    <a:lnTo>
                      <a:pt x="2833" y="1764"/>
                    </a:lnTo>
                    <a:lnTo>
                      <a:pt x="2782" y="1688"/>
                    </a:lnTo>
                    <a:lnTo>
                      <a:pt x="2724" y="1613"/>
                    </a:lnTo>
                    <a:lnTo>
                      <a:pt x="2674" y="1538"/>
                    </a:lnTo>
                    <a:lnTo>
                      <a:pt x="2615" y="1471"/>
                    </a:lnTo>
                    <a:lnTo>
                      <a:pt x="2565" y="1396"/>
                    </a:lnTo>
                    <a:lnTo>
                      <a:pt x="2507" y="1329"/>
                    </a:lnTo>
                    <a:lnTo>
                      <a:pt x="2448" y="1254"/>
                    </a:lnTo>
                    <a:lnTo>
                      <a:pt x="2390" y="1187"/>
                    </a:lnTo>
                    <a:lnTo>
                      <a:pt x="2331" y="1112"/>
                    </a:lnTo>
                    <a:lnTo>
                      <a:pt x="2273" y="1045"/>
                    </a:lnTo>
                    <a:lnTo>
                      <a:pt x="2214" y="978"/>
                    </a:lnTo>
                    <a:lnTo>
                      <a:pt x="2156" y="911"/>
                    </a:lnTo>
                    <a:lnTo>
                      <a:pt x="2147" y="895"/>
                    </a:lnTo>
                    <a:lnTo>
                      <a:pt x="2097" y="845"/>
                    </a:lnTo>
                    <a:lnTo>
                      <a:pt x="2031" y="769"/>
                    </a:lnTo>
                    <a:lnTo>
                      <a:pt x="2014" y="753"/>
                    </a:lnTo>
                    <a:lnTo>
                      <a:pt x="1989" y="728"/>
                    </a:lnTo>
                    <a:lnTo>
                      <a:pt x="1972" y="711"/>
                    </a:lnTo>
                    <a:lnTo>
                      <a:pt x="1947" y="686"/>
                    </a:lnTo>
                    <a:lnTo>
                      <a:pt x="1930" y="669"/>
                    </a:lnTo>
                    <a:lnTo>
                      <a:pt x="1905" y="652"/>
                    </a:lnTo>
                    <a:lnTo>
                      <a:pt x="1889" y="636"/>
                    </a:lnTo>
                    <a:lnTo>
                      <a:pt x="1863" y="611"/>
                    </a:lnTo>
                    <a:lnTo>
                      <a:pt x="1847" y="594"/>
                    </a:lnTo>
                    <a:lnTo>
                      <a:pt x="1822" y="577"/>
                    </a:lnTo>
                    <a:lnTo>
                      <a:pt x="1805" y="561"/>
                    </a:lnTo>
                    <a:lnTo>
                      <a:pt x="1780" y="544"/>
                    </a:lnTo>
                    <a:lnTo>
                      <a:pt x="1763" y="527"/>
                    </a:lnTo>
                    <a:lnTo>
                      <a:pt x="1738" y="519"/>
                    </a:lnTo>
                    <a:lnTo>
                      <a:pt x="1721" y="502"/>
                    </a:lnTo>
                    <a:lnTo>
                      <a:pt x="1696" y="485"/>
                    </a:lnTo>
                    <a:lnTo>
                      <a:pt x="1680" y="477"/>
                    </a:lnTo>
                    <a:lnTo>
                      <a:pt x="1655" y="460"/>
                    </a:lnTo>
                    <a:lnTo>
                      <a:pt x="1638" y="444"/>
                    </a:lnTo>
                    <a:lnTo>
                      <a:pt x="1613" y="435"/>
                    </a:lnTo>
                    <a:lnTo>
                      <a:pt x="1596" y="427"/>
                    </a:lnTo>
                    <a:lnTo>
                      <a:pt x="1579" y="410"/>
                    </a:lnTo>
                    <a:lnTo>
                      <a:pt x="1554" y="402"/>
                    </a:lnTo>
                    <a:lnTo>
                      <a:pt x="1538" y="394"/>
                    </a:lnTo>
                    <a:lnTo>
                      <a:pt x="1513" y="377"/>
                    </a:lnTo>
                    <a:lnTo>
                      <a:pt x="1496" y="368"/>
                    </a:lnTo>
                    <a:lnTo>
                      <a:pt x="1479" y="360"/>
                    </a:lnTo>
                    <a:lnTo>
                      <a:pt x="1454" y="352"/>
                    </a:lnTo>
                    <a:lnTo>
                      <a:pt x="1437" y="343"/>
                    </a:lnTo>
                    <a:lnTo>
                      <a:pt x="1412" y="335"/>
                    </a:lnTo>
                    <a:lnTo>
                      <a:pt x="1412" y="335"/>
                    </a:lnTo>
                    <a:lnTo>
                      <a:pt x="1396" y="327"/>
                    </a:lnTo>
                    <a:lnTo>
                      <a:pt x="1371" y="318"/>
                    </a:lnTo>
                    <a:lnTo>
                      <a:pt x="1371" y="318"/>
                    </a:lnTo>
                    <a:lnTo>
                      <a:pt x="1354" y="318"/>
                    </a:lnTo>
                    <a:lnTo>
                      <a:pt x="1329" y="310"/>
                    </a:lnTo>
                    <a:lnTo>
                      <a:pt x="1329" y="310"/>
                    </a:lnTo>
                    <a:lnTo>
                      <a:pt x="1312" y="302"/>
                    </a:lnTo>
                    <a:lnTo>
                      <a:pt x="1295" y="293"/>
                    </a:lnTo>
                    <a:lnTo>
                      <a:pt x="1295" y="293"/>
                    </a:lnTo>
                    <a:lnTo>
                      <a:pt x="1270" y="293"/>
                    </a:lnTo>
                    <a:lnTo>
                      <a:pt x="1254" y="293"/>
                    </a:lnTo>
                    <a:lnTo>
                      <a:pt x="1254" y="293"/>
                    </a:lnTo>
                    <a:lnTo>
                      <a:pt x="1229" y="293"/>
                    </a:lnTo>
                    <a:lnTo>
                      <a:pt x="1212" y="293"/>
                    </a:lnTo>
                    <a:lnTo>
                      <a:pt x="1212" y="293"/>
                    </a:lnTo>
                    <a:lnTo>
                      <a:pt x="1195" y="293"/>
                    </a:lnTo>
                    <a:lnTo>
                      <a:pt x="1170" y="293"/>
                    </a:lnTo>
                    <a:lnTo>
                      <a:pt x="1170" y="293"/>
                    </a:lnTo>
                    <a:lnTo>
                      <a:pt x="1153" y="293"/>
                    </a:lnTo>
                    <a:lnTo>
                      <a:pt x="1137" y="293"/>
                    </a:lnTo>
                    <a:lnTo>
                      <a:pt x="1137" y="293"/>
                    </a:lnTo>
                    <a:lnTo>
                      <a:pt x="1112" y="293"/>
                    </a:lnTo>
                    <a:lnTo>
                      <a:pt x="978" y="293"/>
                    </a:lnTo>
                    <a:lnTo>
                      <a:pt x="961" y="293"/>
                    </a:lnTo>
                    <a:lnTo>
                      <a:pt x="961" y="293"/>
                    </a:lnTo>
                    <a:lnTo>
                      <a:pt x="945" y="293"/>
                    </a:lnTo>
                    <a:lnTo>
                      <a:pt x="919" y="293"/>
                    </a:lnTo>
                    <a:lnTo>
                      <a:pt x="919" y="293"/>
                    </a:lnTo>
                    <a:lnTo>
                      <a:pt x="903" y="293"/>
                    </a:lnTo>
                    <a:lnTo>
                      <a:pt x="886" y="293"/>
                    </a:lnTo>
                    <a:lnTo>
                      <a:pt x="886" y="293"/>
                    </a:lnTo>
                    <a:lnTo>
                      <a:pt x="869" y="293"/>
                    </a:lnTo>
                    <a:lnTo>
                      <a:pt x="853" y="293"/>
                    </a:lnTo>
                    <a:lnTo>
                      <a:pt x="853" y="293"/>
                    </a:lnTo>
                    <a:lnTo>
                      <a:pt x="836" y="293"/>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131;p37">
                <a:extLst>
                  <a:ext uri="{FF2B5EF4-FFF2-40B4-BE49-F238E27FC236}">
                    <a16:creationId xmlns:a16="http://schemas.microsoft.com/office/drawing/2014/main" id="{4D12594B-A99D-7229-C8C1-CD2D38B6C30E}"/>
                  </a:ext>
                </a:extLst>
              </p:cNvPr>
              <p:cNvSpPr/>
              <p:nvPr/>
            </p:nvSpPr>
            <p:spPr>
              <a:xfrm>
                <a:off x="5108623" y="8950924"/>
                <a:ext cx="300898" cy="251817"/>
              </a:xfrm>
              <a:custGeom>
                <a:avLst/>
                <a:gdLst/>
                <a:ahLst/>
                <a:cxnLst/>
                <a:rect l="l" t="t" r="r" b="b"/>
                <a:pathLst>
                  <a:path w="6100" h="5105" extrusionOk="0">
                    <a:moveTo>
                      <a:pt x="3626" y="4829"/>
                    </a:moveTo>
                    <a:lnTo>
                      <a:pt x="3610" y="4829"/>
                    </a:lnTo>
                    <a:lnTo>
                      <a:pt x="3568" y="4846"/>
                    </a:lnTo>
                    <a:lnTo>
                      <a:pt x="3468" y="4888"/>
                    </a:lnTo>
                    <a:lnTo>
                      <a:pt x="3401" y="4913"/>
                    </a:lnTo>
                    <a:lnTo>
                      <a:pt x="3326" y="4938"/>
                    </a:lnTo>
                    <a:lnTo>
                      <a:pt x="3242" y="4963"/>
                    </a:lnTo>
                    <a:lnTo>
                      <a:pt x="3167" y="4988"/>
                    </a:lnTo>
                    <a:lnTo>
                      <a:pt x="3125" y="5005"/>
                    </a:lnTo>
                    <a:lnTo>
                      <a:pt x="3083" y="5021"/>
                    </a:lnTo>
                    <a:lnTo>
                      <a:pt x="3041" y="5030"/>
                    </a:lnTo>
                    <a:lnTo>
                      <a:pt x="3000" y="5038"/>
                    </a:lnTo>
                    <a:lnTo>
                      <a:pt x="2958" y="5055"/>
                    </a:lnTo>
                    <a:lnTo>
                      <a:pt x="2916" y="5063"/>
                    </a:lnTo>
                    <a:lnTo>
                      <a:pt x="2883" y="5080"/>
                    </a:lnTo>
                    <a:lnTo>
                      <a:pt x="2841" y="5088"/>
                    </a:lnTo>
                    <a:lnTo>
                      <a:pt x="2808" y="5096"/>
                    </a:lnTo>
                    <a:lnTo>
                      <a:pt x="2774" y="5105"/>
                    </a:lnTo>
                    <a:lnTo>
                      <a:pt x="2741" y="5105"/>
                    </a:lnTo>
                    <a:lnTo>
                      <a:pt x="2724" y="5105"/>
                    </a:lnTo>
                    <a:lnTo>
                      <a:pt x="2716" y="5105"/>
                    </a:lnTo>
                    <a:lnTo>
                      <a:pt x="2699" y="5105"/>
                    </a:lnTo>
                    <a:lnTo>
                      <a:pt x="2682" y="5105"/>
                    </a:lnTo>
                    <a:lnTo>
                      <a:pt x="2666" y="5105"/>
                    </a:lnTo>
                    <a:lnTo>
                      <a:pt x="2657" y="5105"/>
                    </a:lnTo>
                    <a:lnTo>
                      <a:pt x="2615" y="5105"/>
                    </a:lnTo>
                    <a:lnTo>
                      <a:pt x="2599" y="5105"/>
                    </a:lnTo>
                    <a:lnTo>
                      <a:pt x="2582" y="5105"/>
                    </a:lnTo>
                    <a:lnTo>
                      <a:pt x="2565" y="5105"/>
                    </a:lnTo>
                    <a:lnTo>
                      <a:pt x="2549" y="5105"/>
                    </a:lnTo>
                    <a:lnTo>
                      <a:pt x="2532" y="5096"/>
                    </a:lnTo>
                    <a:lnTo>
                      <a:pt x="2515" y="5088"/>
                    </a:lnTo>
                    <a:lnTo>
                      <a:pt x="2498" y="5080"/>
                    </a:lnTo>
                    <a:lnTo>
                      <a:pt x="2482" y="5063"/>
                    </a:lnTo>
                    <a:lnTo>
                      <a:pt x="2465" y="5038"/>
                    </a:lnTo>
                    <a:lnTo>
                      <a:pt x="2448" y="5005"/>
                    </a:lnTo>
                    <a:lnTo>
                      <a:pt x="2448" y="4979"/>
                    </a:lnTo>
                    <a:lnTo>
                      <a:pt x="2448" y="4946"/>
                    </a:lnTo>
                    <a:lnTo>
                      <a:pt x="2448" y="4929"/>
                    </a:lnTo>
                    <a:lnTo>
                      <a:pt x="2448" y="4921"/>
                    </a:lnTo>
                    <a:lnTo>
                      <a:pt x="2457" y="4896"/>
                    </a:lnTo>
                    <a:lnTo>
                      <a:pt x="2465" y="4871"/>
                    </a:lnTo>
                    <a:lnTo>
                      <a:pt x="2482" y="4863"/>
                    </a:lnTo>
                    <a:lnTo>
                      <a:pt x="2490" y="4846"/>
                    </a:lnTo>
                    <a:lnTo>
                      <a:pt x="2507" y="4837"/>
                    </a:lnTo>
                    <a:lnTo>
                      <a:pt x="2515" y="4829"/>
                    </a:lnTo>
                    <a:lnTo>
                      <a:pt x="2532" y="4821"/>
                    </a:lnTo>
                    <a:lnTo>
                      <a:pt x="2540" y="4812"/>
                    </a:lnTo>
                    <a:lnTo>
                      <a:pt x="2549" y="4804"/>
                    </a:lnTo>
                    <a:lnTo>
                      <a:pt x="2574" y="4787"/>
                    </a:lnTo>
                    <a:lnTo>
                      <a:pt x="2599" y="4779"/>
                    </a:lnTo>
                    <a:lnTo>
                      <a:pt x="2624" y="4762"/>
                    </a:lnTo>
                    <a:lnTo>
                      <a:pt x="2649" y="4754"/>
                    </a:lnTo>
                    <a:lnTo>
                      <a:pt x="2674" y="4737"/>
                    </a:lnTo>
                    <a:lnTo>
                      <a:pt x="2707" y="4729"/>
                    </a:lnTo>
                    <a:lnTo>
                      <a:pt x="2732" y="4721"/>
                    </a:lnTo>
                    <a:lnTo>
                      <a:pt x="2766" y="4712"/>
                    </a:lnTo>
                    <a:lnTo>
                      <a:pt x="2824" y="4687"/>
                    </a:lnTo>
                    <a:lnTo>
                      <a:pt x="2941" y="4654"/>
                    </a:lnTo>
                    <a:lnTo>
                      <a:pt x="3000" y="4629"/>
                    </a:lnTo>
                    <a:lnTo>
                      <a:pt x="3025" y="4620"/>
                    </a:lnTo>
                    <a:lnTo>
                      <a:pt x="3050" y="4612"/>
                    </a:lnTo>
                    <a:lnTo>
                      <a:pt x="3075" y="4604"/>
                    </a:lnTo>
                    <a:lnTo>
                      <a:pt x="3092" y="4595"/>
                    </a:lnTo>
                    <a:lnTo>
                      <a:pt x="3108" y="4587"/>
                    </a:lnTo>
                    <a:lnTo>
                      <a:pt x="3125" y="4578"/>
                    </a:lnTo>
                    <a:lnTo>
                      <a:pt x="3309" y="4487"/>
                    </a:lnTo>
                    <a:lnTo>
                      <a:pt x="3484" y="4386"/>
                    </a:lnTo>
                    <a:lnTo>
                      <a:pt x="3576" y="4336"/>
                    </a:lnTo>
                    <a:lnTo>
                      <a:pt x="3668" y="4294"/>
                    </a:lnTo>
                    <a:lnTo>
                      <a:pt x="3760" y="4244"/>
                    </a:lnTo>
                    <a:lnTo>
                      <a:pt x="3852" y="4194"/>
                    </a:lnTo>
                    <a:lnTo>
                      <a:pt x="3919" y="4152"/>
                    </a:lnTo>
                    <a:lnTo>
                      <a:pt x="3994" y="4111"/>
                    </a:lnTo>
                    <a:lnTo>
                      <a:pt x="4069" y="4069"/>
                    </a:lnTo>
                    <a:lnTo>
                      <a:pt x="4153" y="4019"/>
                    </a:lnTo>
                    <a:lnTo>
                      <a:pt x="4244" y="3969"/>
                    </a:lnTo>
                    <a:lnTo>
                      <a:pt x="4286" y="3944"/>
                    </a:lnTo>
                    <a:lnTo>
                      <a:pt x="4328" y="3919"/>
                    </a:lnTo>
                    <a:lnTo>
                      <a:pt x="4361" y="3893"/>
                    </a:lnTo>
                    <a:lnTo>
                      <a:pt x="4370" y="3885"/>
                    </a:lnTo>
                    <a:lnTo>
                      <a:pt x="4420" y="3860"/>
                    </a:lnTo>
                    <a:lnTo>
                      <a:pt x="4462" y="3827"/>
                    </a:lnTo>
                    <a:lnTo>
                      <a:pt x="4512" y="3802"/>
                    </a:lnTo>
                    <a:lnTo>
                      <a:pt x="4562" y="3768"/>
                    </a:lnTo>
                    <a:lnTo>
                      <a:pt x="4604" y="3735"/>
                    </a:lnTo>
                    <a:lnTo>
                      <a:pt x="4654" y="3710"/>
                    </a:lnTo>
                    <a:lnTo>
                      <a:pt x="4696" y="3676"/>
                    </a:lnTo>
                    <a:lnTo>
                      <a:pt x="4746" y="3643"/>
                    </a:lnTo>
                    <a:lnTo>
                      <a:pt x="4796" y="3609"/>
                    </a:lnTo>
                    <a:lnTo>
                      <a:pt x="4838" y="3576"/>
                    </a:lnTo>
                    <a:lnTo>
                      <a:pt x="4888" y="3534"/>
                    </a:lnTo>
                    <a:lnTo>
                      <a:pt x="4930" y="3501"/>
                    </a:lnTo>
                    <a:lnTo>
                      <a:pt x="4980" y="3467"/>
                    </a:lnTo>
                    <a:lnTo>
                      <a:pt x="5021" y="3434"/>
                    </a:lnTo>
                    <a:lnTo>
                      <a:pt x="5072" y="3392"/>
                    </a:lnTo>
                    <a:lnTo>
                      <a:pt x="5113" y="3359"/>
                    </a:lnTo>
                    <a:lnTo>
                      <a:pt x="5155" y="3317"/>
                    </a:lnTo>
                    <a:lnTo>
                      <a:pt x="5205" y="3284"/>
                    </a:lnTo>
                    <a:lnTo>
                      <a:pt x="5247" y="3242"/>
                    </a:lnTo>
                    <a:lnTo>
                      <a:pt x="5289" y="3200"/>
                    </a:lnTo>
                    <a:lnTo>
                      <a:pt x="5330" y="3167"/>
                    </a:lnTo>
                    <a:lnTo>
                      <a:pt x="5364" y="3125"/>
                    </a:lnTo>
                    <a:lnTo>
                      <a:pt x="5406" y="3083"/>
                    </a:lnTo>
                    <a:lnTo>
                      <a:pt x="5439" y="3050"/>
                    </a:lnTo>
                    <a:lnTo>
                      <a:pt x="5447" y="3041"/>
                    </a:lnTo>
                    <a:lnTo>
                      <a:pt x="5481" y="3000"/>
                    </a:lnTo>
                    <a:lnTo>
                      <a:pt x="5498" y="2983"/>
                    </a:lnTo>
                    <a:lnTo>
                      <a:pt x="5514" y="2958"/>
                    </a:lnTo>
                    <a:lnTo>
                      <a:pt x="5539" y="2941"/>
                    </a:lnTo>
                    <a:lnTo>
                      <a:pt x="5556" y="2916"/>
                    </a:lnTo>
                    <a:lnTo>
                      <a:pt x="5573" y="2899"/>
                    </a:lnTo>
                    <a:lnTo>
                      <a:pt x="5589" y="2874"/>
                    </a:lnTo>
                    <a:lnTo>
                      <a:pt x="5598" y="2858"/>
                    </a:lnTo>
                    <a:lnTo>
                      <a:pt x="5615" y="2832"/>
                    </a:lnTo>
                    <a:lnTo>
                      <a:pt x="5631" y="2816"/>
                    </a:lnTo>
                    <a:lnTo>
                      <a:pt x="5648" y="2791"/>
                    </a:lnTo>
                    <a:lnTo>
                      <a:pt x="5665" y="2774"/>
                    </a:lnTo>
                    <a:lnTo>
                      <a:pt x="5681" y="2749"/>
                    </a:lnTo>
                    <a:lnTo>
                      <a:pt x="5690" y="2732"/>
                    </a:lnTo>
                    <a:lnTo>
                      <a:pt x="5706" y="2707"/>
                    </a:lnTo>
                    <a:lnTo>
                      <a:pt x="5715" y="2690"/>
                    </a:lnTo>
                    <a:lnTo>
                      <a:pt x="5731" y="2665"/>
                    </a:lnTo>
                    <a:lnTo>
                      <a:pt x="5740" y="2649"/>
                    </a:lnTo>
                    <a:lnTo>
                      <a:pt x="5757" y="2624"/>
                    </a:lnTo>
                    <a:lnTo>
                      <a:pt x="5765" y="2607"/>
                    </a:lnTo>
                    <a:lnTo>
                      <a:pt x="5773" y="2582"/>
                    </a:lnTo>
                    <a:lnTo>
                      <a:pt x="5790" y="2565"/>
                    </a:lnTo>
                    <a:lnTo>
                      <a:pt x="5798" y="2540"/>
                    </a:lnTo>
                    <a:lnTo>
                      <a:pt x="5807" y="2523"/>
                    </a:lnTo>
                    <a:lnTo>
                      <a:pt x="5815" y="2498"/>
                    </a:lnTo>
                    <a:lnTo>
                      <a:pt x="5823" y="2473"/>
                    </a:lnTo>
                    <a:lnTo>
                      <a:pt x="5832" y="2457"/>
                    </a:lnTo>
                    <a:lnTo>
                      <a:pt x="5840" y="2431"/>
                    </a:lnTo>
                    <a:lnTo>
                      <a:pt x="5848" y="2423"/>
                    </a:lnTo>
                    <a:lnTo>
                      <a:pt x="5857" y="2398"/>
                    </a:lnTo>
                    <a:lnTo>
                      <a:pt x="5865" y="2373"/>
                    </a:lnTo>
                    <a:lnTo>
                      <a:pt x="5865" y="2356"/>
                    </a:lnTo>
                    <a:lnTo>
                      <a:pt x="5874" y="2331"/>
                    </a:lnTo>
                    <a:lnTo>
                      <a:pt x="5874" y="2315"/>
                    </a:lnTo>
                    <a:lnTo>
                      <a:pt x="5874" y="2289"/>
                    </a:lnTo>
                    <a:lnTo>
                      <a:pt x="5874" y="2273"/>
                    </a:lnTo>
                    <a:lnTo>
                      <a:pt x="5874" y="2248"/>
                    </a:lnTo>
                    <a:lnTo>
                      <a:pt x="5874" y="2223"/>
                    </a:lnTo>
                    <a:lnTo>
                      <a:pt x="5874" y="2081"/>
                    </a:lnTo>
                    <a:lnTo>
                      <a:pt x="5874" y="2056"/>
                    </a:lnTo>
                    <a:lnTo>
                      <a:pt x="5874" y="2039"/>
                    </a:lnTo>
                    <a:lnTo>
                      <a:pt x="5874" y="2014"/>
                    </a:lnTo>
                    <a:lnTo>
                      <a:pt x="5874" y="1997"/>
                    </a:lnTo>
                    <a:lnTo>
                      <a:pt x="5874" y="1972"/>
                    </a:lnTo>
                    <a:lnTo>
                      <a:pt x="5874" y="1955"/>
                    </a:lnTo>
                    <a:lnTo>
                      <a:pt x="5865" y="1930"/>
                    </a:lnTo>
                    <a:lnTo>
                      <a:pt x="5865" y="1914"/>
                    </a:lnTo>
                    <a:lnTo>
                      <a:pt x="5865" y="1914"/>
                    </a:lnTo>
                    <a:lnTo>
                      <a:pt x="5848" y="1914"/>
                    </a:lnTo>
                    <a:lnTo>
                      <a:pt x="5840" y="1914"/>
                    </a:lnTo>
                    <a:lnTo>
                      <a:pt x="5832" y="1914"/>
                    </a:lnTo>
                    <a:lnTo>
                      <a:pt x="5823" y="1914"/>
                    </a:lnTo>
                    <a:lnTo>
                      <a:pt x="5815" y="1914"/>
                    </a:lnTo>
                    <a:lnTo>
                      <a:pt x="5807" y="1914"/>
                    </a:lnTo>
                    <a:lnTo>
                      <a:pt x="5798" y="1914"/>
                    </a:lnTo>
                    <a:lnTo>
                      <a:pt x="5782" y="1914"/>
                    </a:lnTo>
                    <a:lnTo>
                      <a:pt x="5773" y="1914"/>
                    </a:lnTo>
                    <a:lnTo>
                      <a:pt x="5640" y="1914"/>
                    </a:lnTo>
                    <a:lnTo>
                      <a:pt x="5623" y="1914"/>
                    </a:lnTo>
                    <a:lnTo>
                      <a:pt x="5623" y="1914"/>
                    </a:lnTo>
                    <a:lnTo>
                      <a:pt x="5598" y="1914"/>
                    </a:lnTo>
                    <a:lnTo>
                      <a:pt x="5581" y="1914"/>
                    </a:lnTo>
                    <a:lnTo>
                      <a:pt x="5556" y="1914"/>
                    </a:lnTo>
                    <a:lnTo>
                      <a:pt x="5539" y="1914"/>
                    </a:lnTo>
                    <a:lnTo>
                      <a:pt x="5514" y="1914"/>
                    </a:lnTo>
                    <a:lnTo>
                      <a:pt x="5489" y="1914"/>
                    </a:lnTo>
                    <a:lnTo>
                      <a:pt x="5447" y="1922"/>
                    </a:lnTo>
                    <a:lnTo>
                      <a:pt x="5406" y="1930"/>
                    </a:lnTo>
                    <a:lnTo>
                      <a:pt x="5364" y="1947"/>
                    </a:lnTo>
                    <a:lnTo>
                      <a:pt x="5314" y="1955"/>
                    </a:lnTo>
                    <a:lnTo>
                      <a:pt x="5272" y="1964"/>
                    </a:lnTo>
                    <a:lnTo>
                      <a:pt x="5230" y="1980"/>
                    </a:lnTo>
                    <a:lnTo>
                      <a:pt x="5205" y="1989"/>
                    </a:lnTo>
                    <a:lnTo>
                      <a:pt x="5188" y="1989"/>
                    </a:lnTo>
                    <a:lnTo>
                      <a:pt x="5147" y="1997"/>
                    </a:lnTo>
                    <a:lnTo>
                      <a:pt x="5113" y="2014"/>
                    </a:lnTo>
                    <a:lnTo>
                      <a:pt x="5072" y="2031"/>
                    </a:lnTo>
                    <a:lnTo>
                      <a:pt x="5038" y="2039"/>
                    </a:lnTo>
                    <a:lnTo>
                      <a:pt x="4980" y="2064"/>
                    </a:lnTo>
                    <a:lnTo>
                      <a:pt x="4938" y="2081"/>
                    </a:lnTo>
                    <a:lnTo>
                      <a:pt x="4904" y="2089"/>
                    </a:lnTo>
                    <a:lnTo>
                      <a:pt x="4863" y="2106"/>
                    </a:lnTo>
                    <a:lnTo>
                      <a:pt x="4821" y="2131"/>
                    </a:lnTo>
                    <a:lnTo>
                      <a:pt x="4779" y="2147"/>
                    </a:lnTo>
                    <a:lnTo>
                      <a:pt x="4737" y="2164"/>
                    </a:lnTo>
                    <a:lnTo>
                      <a:pt x="4696" y="2181"/>
                    </a:lnTo>
                    <a:lnTo>
                      <a:pt x="4654" y="2206"/>
                    </a:lnTo>
                    <a:lnTo>
                      <a:pt x="4612" y="2223"/>
                    </a:lnTo>
                    <a:lnTo>
                      <a:pt x="4579" y="2248"/>
                    </a:lnTo>
                    <a:lnTo>
                      <a:pt x="4537" y="2264"/>
                    </a:lnTo>
                    <a:lnTo>
                      <a:pt x="4495" y="2289"/>
                    </a:lnTo>
                    <a:lnTo>
                      <a:pt x="4462" y="2306"/>
                    </a:lnTo>
                    <a:lnTo>
                      <a:pt x="4420" y="2331"/>
                    </a:lnTo>
                    <a:lnTo>
                      <a:pt x="4378" y="2348"/>
                    </a:lnTo>
                    <a:lnTo>
                      <a:pt x="4345" y="2373"/>
                    </a:lnTo>
                    <a:lnTo>
                      <a:pt x="4303" y="2398"/>
                    </a:lnTo>
                    <a:lnTo>
                      <a:pt x="4270" y="2423"/>
                    </a:lnTo>
                    <a:lnTo>
                      <a:pt x="4228" y="2448"/>
                    </a:lnTo>
                    <a:lnTo>
                      <a:pt x="4194" y="2465"/>
                    </a:lnTo>
                    <a:lnTo>
                      <a:pt x="4153" y="2490"/>
                    </a:lnTo>
                    <a:lnTo>
                      <a:pt x="4119" y="2515"/>
                    </a:lnTo>
                    <a:lnTo>
                      <a:pt x="4077" y="2540"/>
                    </a:lnTo>
                    <a:lnTo>
                      <a:pt x="4044" y="2565"/>
                    </a:lnTo>
                    <a:lnTo>
                      <a:pt x="4011" y="2590"/>
                    </a:lnTo>
                    <a:lnTo>
                      <a:pt x="3969" y="2624"/>
                    </a:lnTo>
                    <a:lnTo>
                      <a:pt x="3935" y="2649"/>
                    </a:lnTo>
                    <a:lnTo>
                      <a:pt x="3910" y="2665"/>
                    </a:lnTo>
                    <a:lnTo>
                      <a:pt x="3902" y="2674"/>
                    </a:lnTo>
                    <a:lnTo>
                      <a:pt x="3860" y="2699"/>
                    </a:lnTo>
                    <a:lnTo>
                      <a:pt x="3827" y="2724"/>
                    </a:lnTo>
                    <a:lnTo>
                      <a:pt x="3793" y="2757"/>
                    </a:lnTo>
                    <a:lnTo>
                      <a:pt x="3760" y="2782"/>
                    </a:lnTo>
                    <a:lnTo>
                      <a:pt x="3685" y="2841"/>
                    </a:lnTo>
                    <a:lnTo>
                      <a:pt x="3618" y="2891"/>
                    </a:lnTo>
                    <a:lnTo>
                      <a:pt x="3551" y="2949"/>
                    </a:lnTo>
                    <a:lnTo>
                      <a:pt x="3476" y="3008"/>
                    </a:lnTo>
                    <a:lnTo>
                      <a:pt x="3409" y="3066"/>
                    </a:lnTo>
                    <a:lnTo>
                      <a:pt x="3342" y="3125"/>
                    </a:lnTo>
                    <a:lnTo>
                      <a:pt x="3275" y="3183"/>
                    </a:lnTo>
                    <a:lnTo>
                      <a:pt x="3209" y="3250"/>
                    </a:lnTo>
                    <a:lnTo>
                      <a:pt x="3142" y="3309"/>
                    </a:lnTo>
                    <a:lnTo>
                      <a:pt x="3075" y="3376"/>
                    </a:lnTo>
                    <a:lnTo>
                      <a:pt x="3008" y="3434"/>
                    </a:lnTo>
                    <a:lnTo>
                      <a:pt x="2941" y="3501"/>
                    </a:lnTo>
                    <a:lnTo>
                      <a:pt x="2874" y="3559"/>
                    </a:lnTo>
                    <a:lnTo>
                      <a:pt x="2749" y="3676"/>
                    </a:lnTo>
                    <a:lnTo>
                      <a:pt x="2741" y="3685"/>
                    </a:lnTo>
                    <a:lnTo>
                      <a:pt x="2615" y="3785"/>
                    </a:lnTo>
                    <a:lnTo>
                      <a:pt x="2590" y="3810"/>
                    </a:lnTo>
                    <a:lnTo>
                      <a:pt x="2557" y="3843"/>
                    </a:lnTo>
                    <a:lnTo>
                      <a:pt x="2465" y="3935"/>
                    </a:lnTo>
                    <a:lnTo>
                      <a:pt x="2407" y="3994"/>
                    </a:lnTo>
                    <a:lnTo>
                      <a:pt x="2348" y="4052"/>
                    </a:lnTo>
                    <a:lnTo>
                      <a:pt x="2281" y="4119"/>
                    </a:lnTo>
                    <a:lnTo>
                      <a:pt x="2248" y="4144"/>
                    </a:lnTo>
                    <a:lnTo>
                      <a:pt x="2214" y="4177"/>
                    </a:lnTo>
                    <a:lnTo>
                      <a:pt x="2181" y="4211"/>
                    </a:lnTo>
                    <a:lnTo>
                      <a:pt x="2148" y="4244"/>
                    </a:lnTo>
                    <a:lnTo>
                      <a:pt x="2114" y="4269"/>
                    </a:lnTo>
                    <a:lnTo>
                      <a:pt x="2081" y="4303"/>
                    </a:lnTo>
                    <a:lnTo>
                      <a:pt x="2047" y="4328"/>
                    </a:lnTo>
                    <a:lnTo>
                      <a:pt x="2014" y="4361"/>
                    </a:lnTo>
                    <a:lnTo>
                      <a:pt x="1981" y="4386"/>
                    </a:lnTo>
                    <a:lnTo>
                      <a:pt x="1947" y="4411"/>
                    </a:lnTo>
                    <a:lnTo>
                      <a:pt x="1914" y="4436"/>
                    </a:lnTo>
                    <a:lnTo>
                      <a:pt x="1880" y="4453"/>
                    </a:lnTo>
                    <a:lnTo>
                      <a:pt x="1864" y="4470"/>
                    </a:lnTo>
                    <a:lnTo>
                      <a:pt x="1847" y="4478"/>
                    </a:lnTo>
                    <a:lnTo>
                      <a:pt x="1830" y="4487"/>
                    </a:lnTo>
                    <a:lnTo>
                      <a:pt x="1813" y="4495"/>
                    </a:lnTo>
                    <a:lnTo>
                      <a:pt x="1797" y="4503"/>
                    </a:lnTo>
                    <a:lnTo>
                      <a:pt x="1780" y="4512"/>
                    </a:lnTo>
                    <a:lnTo>
                      <a:pt x="1763" y="4520"/>
                    </a:lnTo>
                    <a:lnTo>
                      <a:pt x="1738" y="4528"/>
                    </a:lnTo>
                    <a:lnTo>
                      <a:pt x="1722" y="4537"/>
                    </a:lnTo>
                    <a:lnTo>
                      <a:pt x="1696" y="4545"/>
                    </a:lnTo>
                    <a:lnTo>
                      <a:pt x="1671" y="4545"/>
                    </a:lnTo>
                    <a:lnTo>
                      <a:pt x="1646" y="4545"/>
                    </a:lnTo>
                    <a:lnTo>
                      <a:pt x="1621" y="4545"/>
                    </a:lnTo>
                    <a:lnTo>
                      <a:pt x="1596" y="4545"/>
                    </a:lnTo>
                    <a:lnTo>
                      <a:pt x="1580" y="4537"/>
                    </a:lnTo>
                    <a:lnTo>
                      <a:pt x="1554" y="4528"/>
                    </a:lnTo>
                    <a:lnTo>
                      <a:pt x="1529" y="4512"/>
                    </a:lnTo>
                    <a:lnTo>
                      <a:pt x="1496" y="4495"/>
                    </a:lnTo>
                    <a:lnTo>
                      <a:pt x="1471" y="4470"/>
                    </a:lnTo>
                    <a:lnTo>
                      <a:pt x="1454" y="4436"/>
                    </a:lnTo>
                    <a:lnTo>
                      <a:pt x="1438" y="4403"/>
                    </a:lnTo>
                    <a:lnTo>
                      <a:pt x="1438" y="4370"/>
                    </a:lnTo>
                    <a:lnTo>
                      <a:pt x="1438" y="4336"/>
                    </a:lnTo>
                    <a:lnTo>
                      <a:pt x="1438" y="4294"/>
                    </a:lnTo>
                    <a:lnTo>
                      <a:pt x="1446" y="4261"/>
                    </a:lnTo>
                    <a:lnTo>
                      <a:pt x="1446" y="4261"/>
                    </a:lnTo>
                    <a:lnTo>
                      <a:pt x="1454" y="4244"/>
                    </a:lnTo>
                    <a:lnTo>
                      <a:pt x="1463" y="4219"/>
                    </a:lnTo>
                    <a:lnTo>
                      <a:pt x="1479" y="4203"/>
                    </a:lnTo>
                    <a:lnTo>
                      <a:pt x="1488" y="4194"/>
                    </a:lnTo>
                    <a:lnTo>
                      <a:pt x="1496" y="4177"/>
                    </a:lnTo>
                    <a:lnTo>
                      <a:pt x="1504" y="4169"/>
                    </a:lnTo>
                    <a:lnTo>
                      <a:pt x="1529" y="4144"/>
                    </a:lnTo>
                    <a:lnTo>
                      <a:pt x="1546" y="4127"/>
                    </a:lnTo>
                    <a:lnTo>
                      <a:pt x="1563" y="4102"/>
                    </a:lnTo>
                    <a:lnTo>
                      <a:pt x="1605" y="4069"/>
                    </a:lnTo>
                    <a:lnTo>
                      <a:pt x="1621" y="4052"/>
                    </a:lnTo>
                    <a:lnTo>
                      <a:pt x="1630" y="4035"/>
                    </a:lnTo>
                    <a:lnTo>
                      <a:pt x="1638" y="4027"/>
                    </a:lnTo>
                    <a:lnTo>
                      <a:pt x="1638" y="4027"/>
                    </a:lnTo>
                    <a:lnTo>
                      <a:pt x="1638" y="4027"/>
                    </a:lnTo>
                    <a:lnTo>
                      <a:pt x="1705" y="3935"/>
                    </a:lnTo>
                    <a:lnTo>
                      <a:pt x="1763" y="3843"/>
                    </a:lnTo>
                    <a:lnTo>
                      <a:pt x="1830" y="3751"/>
                    </a:lnTo>
                    <a:lnTo>
                      <a:pt x="1864" y="3710"/>
                    </a:lnTo>
                    <a:lnTo>
                      <a:pt x="1889" y="3660"/>
                    </a:lnTo>
                    <a:lnTo>
                      <a:pt x="1922" y="3618"/>
                    </a:lnTo>
                    <a:lnTo>
                      <a:pt x="1947" y="3568"/>
                    </a:lnTo>
                    <a:lnTo>
                      <a:pt x="1981" y="3526"/>
                    </a:lnTo>
                    <a:lnTo>
                      <a:pt x="2006" y="3476"/>
                    </a:lnTo>
                    <a:lnTo>
                      <a:pt x="2039" y="3434"/>
                    </a:lnTo>
                    <a:lnTo>
                      <a:pt x="2064" y="3384"/>
                    </a:lnTo>
                    <a:lnTo>
                      <a:pt x="2097" y="3334"/>
                    </a:lnTo>
                    <a:lnTo>
                      <a:pt x="2123" y="3292"/>
                    </a:lnTo>
                    <a:lnTo>
                      <a:pt x="2164" y="3217"/>
                    </a:lnTo>
                    <a:lnTo>
                      <a:pt x="2206" y="3142"/>
                    </a:lnTo>
                    <a:lnTo>
                      <a:pt x="2298" y="2991"/>
                    </a:lnTo>
                    <a:lnTo>
                      <a:pt x="2340" y="2916"/>
                    </a:lnTo>
                    <a:lnTo>
                      <a:pt x="2382" y="2841"/>
                    </a:lnTo>
                    <a:lnTo>
                      <a:pt x="2398" y="2807"/>
                    </a:lnTo>
                    <a:lnTo>
                      <a:pt x="2423" y="2774"/>
                    </a:lnTo>
                    <a:lnTo>
                      <a:pt x="2440" y="2732"/>
                    </a:lnTo>
                    <a:lnTo>
                      <a:pt x="2465" y="2699"/>
                    </a:lnTo>
                    <a:lnTo>
                      <a:pt x="2482" y="2657"/>
                    </a:lnTo>
                    <a:lnTo>
                      <a:pt x="2507" y="2607"/>
                    </a:lnTo>
                    <a:lnTo>
                      <a:pt x="2532" y="2548"/>
                    </a:lnTo>
                    <a:lnTo>
                      <a:pt x="2565" y="2490"/>
                    </a:lnTo>
                    <a:lnTo>
                      <a:pt x="2599" y="2423"/>
                    </a:lnTo>
                    <a:lnTo>
                      <a:pt x="2632" y="2348"/>
                    </a:lnTo>
                    <a:lnTo>
                      <a:pt x="2666" y="2273"/>
                    </a:lnTo>
                    <a:lnTo>
                      <a:pt x="2682" y="2248"/>
                    </a:lnTo>
                    <a:lnTo>
                      <a:pt x="2707" y="2189"/>
                    </a:lnTo>
                    <a:lnTo>
                      <a:pt x="2724" y="2147"/>
                    </a:lnTo>
                    <a:lnTo>
                      <a:pt x="2741" y="2106"/>
                    </a:lnTo>
                    <a:lnTo>
                      <a:pt x="2757" y="2056"/>
                    </a:lnTo>
                    <a:lnTo>
                      <a:pt x="2783" y="2014"/>
                    </a:lnTo>
                    <a:lnTo>
                      <a:pt x="2799" y="1972"/>
                    </a:lnTo>
                    <a:lnTo>
                      <a:pt x="2816" y="1922"/>
                    </a:lnTo>
                    <a:lnTo>
                      <a:pt x="2833" y="1872"/>
                    </a:lnTo>
                    <a:lnTo>
                      <a:pt x="2858" y="1830"/>
                    </a:lnTo>
                    <a:lnTo>
                      <a:pt x="2874" y="1780"/>
                    </a:lnTo>
                    <a:lnTo>
                      <a:pt x="2891" y="1730"/>
                    </a:lnTo>
                    <a:lnTo>
                      <a:pt x="2908" y="1688"/>
                    </a:lnTo>
                    <a:lnTo>
                      <a:pt x="2925" y="1638"/>
                    </a:lnTo>
                    <a:lnTo>
                      <a:pt x="2941" y="1588"/>
                    </a:lnTo>
                    <a:lnTo>
                      <a:pt x="2958" y="1538"/>
                    </a:lnTo>
                    <a:lnTo>
                      <a:pt x="2975" y="1487"/>
                    </a:lnTo>
                    <a:lnTo>
                      <a:pt x="2991" y="1437"/>
                    </a:lnTo>
                    <a:lnTo>
                      <a:pt x="3000" y="1387"/>
                    </a:lnTo>
                    <a:lnTo>
                      <a:pt x="3016" y="1345"/>
                    </a:lnTo>
                    <a:lnTo>
                      <a:pt x="3025" y="1295"/>
                    </a:lnTo>
                    <a:lnTo>
                      <a:pt x="3041" y="1245"/>
                    </a:lnTo>
                    <a:lnTo>
                      <a:pt x="3050" y="1195"/>
                    </a:lnTo>
                    <a:lnTo>
                      <a:pt x="3058" y="1153"/>
                    </a:lnTo>
                    <a:lnTo>
                      <a:pt x="3067" y="1103"/>
                    </a:lnTo>
                    <a:lnTo>
                      <a:pt x="3075" y="1061"/>
                    </a:lnTo>
                    <a:lnTo>
                      <a:pt x="3083" y="1011"/>
                    </a:lnTo>
                    <a:lnTo>
                      <a:pt x="3083" y="970"/>
                    </a:lnTo>
                    <a:lnTo>
                      <a:pt x="3083" y="944"/>
                    </a:lnTo>
                    <a:lnTo>
                      <a:pt x="3083" y="928"/>
                    </a:lnTo>
                    <a:lnTo>
                      <a:pt x="3083" y="686"/>
                    </a:lnTo>
                    <a:lnTo>
                      <a:pt x="3083" y="669"/>
                    </a:lnTo>
                    <a:lnTo>
                      <a:pt x="3083" y="652"/>
                    </a:lnTo>
                    <a:lnTo>
                      <a:pt x="3083" y="635"/>
                    </a:lnTo>
                    <a:lnTo>
                      <a:pt x="3083" y="619"/>
                    </a:lnTo>
                    <a:lnTo>
                      <a:pt x="3083" y="602"/>
                    </a:lnTo>
                    <a:lnTo>
                      <a:pt x="3083" y="585"/>
                    </a:lnTo>
                    <a:lnTo>
                      <a:pt x="3083" y="577"/>
                    </a:lnTo>
                    <a:lnTo>
                      <a:pt x="3083" y="560"/>
                    </a:lnTo>
                    <a:lnTo>
                      <a:pt x="3083" y="543"/>
                    </a:lnTo>
                    <a:lnTo>
                      <a:pt x="3083" y="535"/>
                    </a:lnTo>
                    <a:lnTo>
                      <a:pt x="3083" y="518"/>
                    </a:lnTo>
                    <a:lnTo>
                      <a:pt x="3075" y="502"/>
                    </a:lnTo>
                    <a:lnTo>
                      <a:pt x="3075" y="493"/>
                    </a:lnTo>
                    <a:lnTo>
                      <a:pt x="3067" y="477"/>
                    </a:lnTo>
                    <a:lnTo>
                      <a:pt x="3058" y="468"/>
                    </a:lnTo>
                    <a:lnTo>
                      <a:pt x="3050" y="460"/>
                    </a:lnTo>
                    <a:lnTo>
                      <a:pt x="3033" y="435"/>
                    </a:lnTo>
                    <a:lnTo>
                      <a:pt x="3025" y="427"/>
                    </a:lnTo>
                    <a:lnTo>
                      <a:pt x="3016" y="418"/>
                    </a:lnTo>
                    <a:lnTo>
                      <a:pt x="3008" y="401"/>
                    </a:lnTo>
                    <a:lnTo>
                      <a:pt x="3000" y="393"/>
                    </a:lnTo>
                    <a:lnTo>
                      <a:pt x="2991" y="385"/>
                    </a:lnTo>
                    <a:lnTo>
                      <a:pt x="2983" y="376"/>
                    </a:lnTo>
                    <a:lnTo>
                      <a:pt x="2975" y="368"/>
                    </a:lnTo>
                    <a:lnTo>
                      <a:pt x="2966" y="360"/>
                    </a:lnTo>
                    <a:lnTo>
                      <a:pt x="2958" y="351"/>
                    </a:lnTo>
                    <a:lnTo>
                      <a:pt x="2950" y="343"/>
                    </a:lnTo>
                    <a:lnTo>
                      <a:pt x="2933" y="335"/>
                    </a:lnTo>
                    <a:lnTo>
                      <a:pt x="2925" y="335"/>
                    </a:lnTo>
                    <a:lnTo>
                      <a:pt x="2916" y="326"/>
                    </a:lnTo>
                    <a:lnTo>
                      <a:pt x="2908" y="326"/>
                    </a:lnTo>
                    <a:lnTo>
                      <a:pt x="2899" y="326"/>
                    </a:lnTo>
                    <a:lnTo>
                      <a:pt x="2899" y="326"/>
                    </a:lnTo>
                    <a:lnTo>
                      <a:pt x="2891" y="326"/>
                    </a:lnTo>
                    <a:lnTo>
                      <a:pt x="2883" y="326"/>
                    </a:lnTo>
                    <a:lnTo>
                      <a:pt x="2874" y="326"/>
                    </a:lnTo>
                    <a:lnTo>
                      <a:pt x="2874" y="326"/>
                    </a:lnTo>
                    <a:lnTo>
                      <a:pt x="2866" y="326"/>
                    </a:lnTo>
                    <a:lnTo>
                      <a:pt x="2732" y="326"/>
                    </a:lnTo>
                    <a:lnTo>
                      <a:pt x="2724" y="326"/>
                    </a:lnTo>
                    <a:lnTo>
                      <a:pt x="2716" y="326"/>
                    </a:lnTo>
                    <a:lnTo>
                      <a:pt x="2699" y="326"/>
                    </a:lnTo>
                    <a:lnTo>
                      <a:pt x="2682" y="326"/>
                    </a:lnTo>
                    <a:lnTo>
                      <a:pt x="2657" y="335"/>
                    </a:lnTo>
                    <a:lnTo>
                      <a:pt x="2632" y="343"/>
                    </a:lnTo>
                    <a:lnTo>
                      <a:pt x="2607" y="351"/>
                    </a:lnTo>
                    <a:lnTo>
                      <a:pt x="2582" y="360"/>
                    </a:lnTo>
                    <a:lnTo>
                      <a:pt x="2557" y="376"/>
                    </a:lnTo>
                    <a:lnTo>
                      <a:pt x="2549" y="376"/>
                    </a:lnTo>
                    <a:lnTo>
                      <a:pt x="2532" y="376"/>
                    </a:lnTo>
                    <a:lnTo>
                      <a:pt x="2507" y="393"/>
                    </a:lnTo>
                    <a:lnTo>
                      <a:pt x="2482" y="410"/>
                    </a:lnTo>
                    <a:lnTo>
                      <a:pt x="2448" y="418"/>
                    </a:lnTo>
                    <a:lnTo>
                      <a:pt x="2423" y="435"/>
                    </a:lnTo>
                    <a:lnTo>
                      <a:pt x="2398" y="452"/>
                    </a:lnTo>
                    <a:lnTo>
                      <a:pt x="2365" y="468"/>
                    </a:lnTo>
                    <a:lnTo>
                      <a:pt x="2340" y="485"/>
                    </a:lnTo>
                    <a:lnTo>
                      <a:pt x="2315" y="502"/>
                    </a:lnTo>
                    <a:lnTo>
                      <a:pt x="2281" y="518"/>
                    </a:lnTo>
                    <a:lnTo>
                      <a:pt x="2256" y="543"/>
                    </a:lnTo>
                    <a:lnTo>
                      <a:pt x="2223" y="560"/>
                    </a:lnTo>
                    <a:lnTo>
                      <a:pt x="2198" y="585"/>
                    </a:lnTo>
                    <a:lnTo>
                      <a:pt x="2173" y="602"/>
                    </a:lnTo>
                    <a:lnTo>
                      <a:pt x="2139" y="627"/>
                    </a:lnTo>
                    <a:lnTo>
                      <a:pt x="2114" y="644"/>
                    </a:lnTo>
                    <a:lnTo>
                      <a:pt x="2089" y="669"/>
                    </a:lnTo>
                    <a:lnTo>
                      <a:pt x="2056" y="686"/>
                    </a:lnTo>
                    <a:lnTo>
                      <a:pt x="2031" y="711"/>
                    </a:lnTo>
                    <a:lnTo>
                      <a:pt x="2006" y="736"/>
                    </a:lnTo>
                    <a:lnTo>
                      <a:pt x="1981" y="752"/>
                    </a:lnTo>
                    <a:lnTo>
                      <a:pt x="1930" y="802"/>
                    </a:lnTo>
                    <a:lnTo>
                      <a:pt x="1872" y="844"/>
                    </a:lnTo>
                    <a:lnTo>
                      <a:pt x="1822" y="886"/>
                    </a:lnTo>
                    <a:lnTo>
                      <a:pt x="1780" y="936"/>
                    </a:lnTo>
                    <a:lnTo>
                      <a:pt x="1730" y="978"/>
                    </a:lnTo>
                    <a:lnTo>
                      <a:pt x="1688" y="1020"/>
                    </a:lnTo>
                    <a:lnTo>
                      <a:pt x="1646" y="1053"/>
                    </a:lnTo>
                    <a:lnTo>
                      <a:pt x="1613" y="1095"/>
                    </a:lnTo>
                    <a:lnTo>
                      <a:pt x="1546" y="1162"/>
                    </a:lnTo>
                    <a:lnTo>
                      <a:pt x="1488" y="1220"/>
                    </a:lnTo>
                    <a:lnTo>
                      <a:pt x="1446" y="1262"/>
                    </a:lnTo>
                    <a:lnTo>
                      <a:pt x="1412" y="1304"/>
                    </a:lnTo>
                    <a:lnTo>
                      <a:pt x="1371" y="1345"/>
                    </a:lnTo>
                    <a:lnTo>
                      <a:pt x="1329" y="1387"/>
                    </a:lnTo>
                    <a:lnTo>
                      <a:pt x="1287" y="1429"/>
                    </a:lnTo>
                    <a:lnTo>
                      <a:pt x="1254" y="1479"/>
                    </a:lnTo>
                    <a:lnTo>
                      <a:pt x="1212" y="1529"/>
                    </a:lnTo>
                    <a:lnTo>
                      <a:pt x="1179" y="1571"/>
                    </a:lnTo>
                    <a:lnTo>
                      <a:pt x="1137" y="1621"/>
                    </a:lnTo>
                    <a:lnTo>
                      <a:pt x="1103" y="1671"/>
                    </a:lnTo>
                    <a:lnTo>
                      <a:pt x="1070" y="1721"/>
                    </a:lnTo>
                    <a:lnTo>
                      <a:pt x="1028" y="1772"/>
                    </a:lnTo>
                    <a:lnTo>
                      <a:pt x="995" y="1822"/>
                    </a:lnTo>
                    <a:lnTo>
                      <a:pt x="961" y="1872"/>
                    </a:lnTo>
                    <a:lnTo>
                      <a:pt x="928" y="1922"/>
                    </a:lnTo>
                    <a:lnTo>
                      <a:pt x="894" y="1972"/>
                    </a:lnTo>
                    <a:lnTo>
                      <a:pt x="861" y="2031"/>
                    </a:lnTo>
                    <a:lnTo>
                      <a:pt x="828" y="2081"/>
                    </a:lnTo>
                    <a:lnTo>
                      <a:pt x="803" y="2139"/>
                    </a:lnTo>
                    <a:lnTo>
                      <a:pt x="769" y="2189"/>
                    </a:lnTo>
                    <a:lnTo>
                      <a:pt x="736" y="2248"/>
                    </a:lnTo>
                    <a:lnTo>
                      <a:pt x="711" y="2298"/>
                    </a:lnTo>
                    <a:lnTo>
                      <a:pt x="677" y="2356"/>
                    </a:lnTo>
                    <a:lnTo>
                      <a:pt x="652" y="2415"/>
                    </a:lnTo>
                    <a:lnTo>
                      <a:pt x="627" y="2473"/>
                    </a:lnTo>
                    <a:lnTo>
                      <a:pt x="602" y="2532"/>
                    </a:lnTo>
                    <a:lnTo>
                      <a:pt x="569" y="2582"/>
                    </a:lnTo>
                    <a:lnTo>
                      <a:pt x="544" y="2640"/>
                    </a:lnTo>
                    <a:lnTo>
                      <a:pt x="527" y="2699"/>
                    </a:lnTo>
                    <a:lnTo>
                      <a:pt x="502" y="2757"/>
                    </a:lnTo>
                    <a:lnTo>
                      <a:pt x="477" y="2816"/>
                    </a:lnTo>
                    <a:lnTo>
                      <a:pt x="452" y="2874"/>
                    </a:lnTo>
                    <a:lnTo>
                      <a:pt x="435" y="2941"/>
                    </a:lnTo>
                    <a:lnTo>
                      <a:pt x="418" y="3000"/>
                    </a:lnTo>
                    <a:lnTo>
                      <a:pt x="393" y="3058"/>
                    </a:lnTo>
                    <a:lnTo>
                      <a:pt x="377" y="3117"/>
                    </a:lnTo>
                    <a:lnTo>
                      <a:pt x="360" y="3175"/>
                    </a:lnTo>
                    <a:lnTo>
                      <a:pt x="343" y="3233"/>
                    </a:lnTo>
                    <a:lnTo>
                      <a:pt x="326" y="3300"/>
                    </a:lnTo>
                    <a:lnTo>
                      <a:pt x="310" y="3359"/>
                    </a:lnTo>
                    <a:lnTo>
                      <a:pt x="301" y="3417"/>
                    </a:lnTo>
                    <a:lnTo>
                      <a:pt x="285" y="3476"/>
                    </a:lnTo>
                    <a:lnTo>
                      <a:pt x="276" y="3543"/>
                    </a:lnTo>
                    <a:lnTo>
                      <a:pt x="260" y="3601"/>
                    </a:lnTo>
                    <a:lnTo>
                      <a:pt x="251" y="3660"/>
                    </a:lnTo>
                    <a:lnTo>
                      <a:pt x="243" y="3718"/>
                    </a:lnTo>
                    <a:lnTo>
                      <a:pt x="235" y="3785"/>
                    </a:lnTo>
                    <a:lnTo>
                      <a:pt x="226" y="3843"/>
                    </a:lnTo>
                    <a:lnTo>
                      <a:pt x="226" y="3902"/>
                    </a:lnTo>
                    <a:lnTo>
                      <a:pt x="226" y="3960"/>
                    </a:lnTo>
                    <a:lnTo>
                      <a:pt x="226" y="3969"/>
                    </a:lnTo>
                    <a:lnTo>
                      <a:pt x="218" y="4027"/>
                    </a:lnTo>
                    <a:lnTo>
                      <a:pt x="218" y="4052"/>
                    </a:lnTo>
                    <a:lnTo>
                      <a:pt x="218" y="4086"/>
                    </a:lnTo>
                    <a:lnTo>
                      <a:pt x="218" y="4111"/>
                    </a:lnTo>
                    <a:lnTo>
                      <a:pt x="218" y="4144"/>
                    </a:lnTo>
                    <a:lnTo>
                      <a:pt x="218" y="4177"/>
                    </a:lnTo>
                    <a:lnTo>
                      <a:pt x="218" y="4203"/>
                    </a:lnTo>
                    <a:lnTo>
                      <a:pt x="218" y="4503"/>
                    </a:lnTo>
                    <a:lnTo>
                      <a:pt x="218" y="4537"/>
                    </a:lnTo>
                    <a:lnTo>
                      <a:pt x="218" y="4562"/>
                    </a:lnTo>
                    <a:lnTo>
                      <a:pt x="218" y="4595"/>
                    </a:lnTo>
                    <a:lnTo>
                      <a:pt x="218" y="4620"/>
                    </a:lnTo>
                    <a:lnTo>
                      <a:pt x="218" y="4654"/>
                    </a:lnTo>
                    <a:lnTo>
                      <a:pt x="218" y="4679"/>
                    </a:lnTo>
                    <a:lnTo>
                      <a:pt x="218" y="4712"/>
                    </a:lnTo>
                    <a:lnTo>
                      <a:pt x="218" y="4737"/>
                    </a:lnTo>
                    <a:lnTo>
                      <a:pt x="218" y="4771"/>
                    </a:lnTo>
                    <a:lnTo>
                      <a:pt x="218" y="4796"/>
                    </a:lnTo>
                    <a:lnTo>
                      <a:pt x="168" y="4879"/>
                    </a:lnTo>
                    <a:lnTo>
                      <a:pt x="84" y="4829"/>
                    </a:lnTo>
                    <a:lnTo>
                      <a:pt x="76" y="4796"/>
                    </a:lnTo>
                    <a:lnTo>
                      <a:pt x="67" y="4771"/>
                    </a:lnTo>
                    <a:lnTo>
                      <a:pt x="59" y="4737"/>
                    </a:lnTo>
                    <a:lnTo>
                      <a:pt x="51" y="4712"/>
                    </a:lnTo>
                    <a:lnTo>
                      <a:pt x="42" y="4679"/>
                    </a:lnTo>
                    <a:lnTo>
                      <a:pt x="34" y="4645"/>
                    </a:lnTo>
                    <a:lnTo>
                      <a:pt x="26" y="4620"/>
                    </a:lnTo>
                    <a:lnTo>
                      <a:pt x="17" y="4587"/>
                    </a:lnTo>
                    <a:lnTo>
                      <a:pt x="17" y="4553"/>
                    </a:lnTo>
                    <a:lnTo>
                      <a:pt x="9" y="4520"/>
                    </a:lnTo>
                    <a:lnTo>
                      <a:pt x="1" y="4495"/>
                    </a:lnTo>
                    <a:lnTo>
                      <a:pt x="1" y="4462"/>
                    </a:lnTo>
                    <a:lnTo>
                      <a:pt x="1" y="4428"/>
                    </a:lnTo>
                    <a:lnTo>
                      <a:pt x="1" y="4395"/>
                    </a:lnTo>
                    <a:lnTo>
                      <a:pt x="1" y="4370"/>
                    </a:lnTo>
                    <a:lnTo>
                      <a:pt x="1" y="4336"/>
                    </a:lnTo>
                    <a:lnTo>
                      <a:pt x="1" y="4303"/>
                    </a:lnTo>
                    <a:lnTo>
                      <a:pt x="1" y="4269"/>
                    </a:lnTo>
                    <a:lnTo>
                      <a:pt x="1" y="4244"/>
                    </a:lnTo>
                    <a:lnTo>
                      <a:pt x="1" y="4211"/>
                    </a:lnTo>
                    <a:lnTo>
                      <a:pt x="1" y="4177"/>
                    </a:lnTo>
                    <a:lnTo>
                      <a:pt x="1" y="4144"/>
                    </a:lnTo>
                    <a:lnTo>
                      <a:pt x="1" y="4111"/>
                    </a:lnTo>
                    <a:lnTo>
                      <a:pt x="1" y="4086"/>
                    </a:lnTo>
                    <a:lnTo>
                      <a:pt x="1" y="3952"/>
                    </a:lnTo>
                    <a:lnTo>
                      <a:pt x="1" y="3885"/>
                    </a:lnTo>
                    <a:lnTo>
                      <a:pt x="1" y="3827"/>
                    </a:lnTo>
                    <a:lnTo>
                      <a:pt x="9" y="3760"/>
                    </a:lnTo>
                    <a:lnTo>
                      <a:pt x="17" y="3693"/>
                    </a:lnTo>
                    <a:lnTo>
                      <a:pt x="26" y="3626"/>
                    </a:lnTo>
                    <a:lnTo>
                      <a:pt x="34" y="3568"/>
                    </a:lnTo>
                    <a:lnTo>
                      <a:pt x="42" y="3501"/>
                    </a:lnTo>
                    <a:lnTo>
                      <a:pt x="59" y="3434"/>
                    </a:lnTo>
                    <a:lnTo>
                      <a:pt x="67" y="3367"/>
                    </a:lnTo>
                    <a:lnTo>
                      <a:pt x="84" y="3309"/>
                    </a:lnTo>
                    <a:lnTo>
                      <a:pt x="101" y="3242"/>
                    </a:lnTo>
                    <a:lnTo>
                      <a:pt x="118" y="3175"/>
                    </a:lnTo>
                    <a:lnTo>
                      <a:pt x="126" y="3108"/>
                    </a:lnTo>
                    <a:lnTo>
                      <a:pt x="151" y="3050"/>
                    </a:lnTo>
                    <a:lnTo>
                      <a:pt x="168" y="2983"/>
                    </a:lnTo>
                    <a:lnTo>
                      <a:pt x="184" y="2924"/>
                    </a:lnTo>
                    <a:lnTo>
                      <a:pt x="209" y="2858"/>
                    </a:lnTo>
                    <a:lnTo>
                      <a:pt x="226" y="2791"/>
                    </a:lnTo>
                    <a:lnTo>
                      <a:pt x="251" y="2732"/>
                    </a:lnTo>
                    <a:lnTo>
                      <a:pt x="276" y="2665"/>
                    </a:lnTo>
                    <a:lnTo>
                      <a:pt x="301" y="2607"/>
                    </a:lnTo>
                    <a:lnTo>
                      <a:pt x="326" y="2540"/>
                    </a:lnTo>
                    <a:lnTo>
                      <a:pt x="351" y="2482"/>
                    </a:lnTo>
                    <a:lnTo>
                      <a:pt x="377" y="2423"/>
                    </a:lnTo>
                    <a:lnTo>
                      <a:pt x="402" y="2356"/>
                    </a:lnTo>
                    <a:lnTo>
                      <a:pt x="427" y="2298"/>
                    </a:lnTo>
                    <a:lnTo>
                      <a:pt x="460" y="2239"/>
                    </a:lnTo>
                    <a:lnTo>
                      <a:pt x="485" y="2181"/>
                    </a:lnTo>
                    <a:lnTo>
                      <a:pt x="519" y="2122"/>
                    </a:lnTo>
                    <a:lnTo>
                      <a:pt x="552" y="2064"/>
                    </a:lnTo>
                    <a:lnTo>
                      <a:pt x="577" y="2005"/>
                    </a:lnTo>
                    <a:lnTo>
                      <a:pt x="610" y="1947"/>
                    </a:lnTo>
                    <a:lnTo>
                      <a:pt x="644" y="1888"/>
                    </a:lnTo>
                    <a:lnTo>
                      <a:pt x="677" y="1830"/>
                    </a:lnTo>
                    <a:lnTo>
                      <a:pt x="711" y="1772"/>
                    </a:lnTo>
                    <a:lnTo>
                      <a:pt x="752" y="1721"/>
                    </a:lnTo>
                    <a:lnTo>
                      <a:pt x="786" y="1663"/>
                    </a:lnTo>
                    <a:lnTo>
                      <a:pt x="819" y="1613"/>
                    </a:lnTo>
                    <a:lnTo>
                      <a:pt x="861" y="1554"/>
                    </a:lnTo>
                    <a:lnTo>
                      <a:pt x="894" y="1504"/>
                    </a:lnTo>
                    <a:lnTo>
                      <a:pt x="936" y="1446"/>
                    </a:lnTo>
                    <a:lnTo>
                      <a:pt x="970" y="1396"/>
                    </a:lnTo>
                    <a:lnTo>
                      <a:pt x="1011" y="1345"/>
                    </a:lnTo>
                    <a:lnTo>
                      <a:pt x="1053" y="1295"/>
                    </a:lnTo>
                    <a:lnTo>
                      <a:pt x="1087" y="1245"/>
                    </a:lnTo>
                    <a:lnTo>
                      <a:pt x="1128" y="1195"/>
                    </a:lnTo>
                    <a:lnTo>
                      <a:pt x="1170" y="1145"/>
                    </a:lnTo>
                    <a:lnTo>
                      <a:pt x="1212" y="1103"/>
                    </a:lnTo>
                    <a:lnTo>
                      <a:pt x="1254" y="1053"/>
                    </a:lnTo>
                    <a:lnTo>
                      <a:pt x="1295" y="1011"/>
                    </a:lnTo>
                    <a:lnTo>
                      <a:pt x="1354" y="953"/>
                    </a:lnTo>
                    <a:lnTo>
                      <a:pt x="1421" y="886"/>
                    </a:lnTo>
                    <a:lnTo>
                      <a:pt x="1463" y="844"/>
                    </a:lnTo>
                    <a:lnTo>
                      <a:pt x="1504" y="802"/>
                    </a:lnTo>
                    <a:lnTo>
                      <a:pt x="1546" y="761"/>
                    </a:lnTo>
                    <a:lnTo>
                      <a:pt x="1588" y="711"/>
                    </a:lnTo>
                    <a:lnTo>
                      <a:pt x="1638" y="660"/>
                    </a:lnTo>
                    <a:lnTo>
                      <a:pt x="1688" y="619"/>
                    </a:lnTo>
                    <a:lnTo>
                      <a:pt x="1747" y="569"/>
                    </a:lnTo>
                    <a:lnTo>
                      <a:pt x="1797" y="518"/>
                    </a:lnTo>
                    <a:lnTo>
                      <a:pt x="1830" y="493"/>
                    </a:lnTo>
                    <a:lnTo>
                      <a:pt x="1855" y="468"/>
                    </a:lnTo>
                    <a:lnTo>
                      <a:pt x="1889" y="443"/>
                    </a:lnTo>
                    <a:lnTo>
                      <a:pt x="1914" y="418"/>
                    </a:lnTo>
                    <a:lnTo>
                      <a:pt x="1947" y="393"/>
                    </a:lnTo>
                    <a:lnTo>
                      <a:pt x="1972" y="376"/>
                    </a:lnTo>
                    <a:lnTo>
                      <a:pt x="2006" y="351"/>
                    </a:lnTo>
                    <a:lnTo>
                      <a:pt x="2039" y="326"/>
                    </a:lnTo>
                    <a:lnTo>
                      <a:pt x="2064" y="301"/>
                    </a:lnTo>
                    <a:lnTo>
                      <a:pt x="2097" y="276"/>
                    </a:lnTo>
                    <a:lnTo>
                      <a:pt x="2131" y="259"/>
                    </a:lnTo>
                    <a:lnTo>
                      <a:pt x="2164" y="234"/>
                    </a:lnTo>
                    <a:lnTo>
                      <a:pt x="2189" y="218"/>
                    </a:lnTo>
                    <a:lnTo>
                      <a:pt x="2223" y="193"/>
                    </a:lnTo>
                    <a:lnTo>
                      <a:pt x="2256" y="176"/>
                    </a:lnTo>
                    <a:lnTo>
                      <a:pt x="2290" y="151"/>
                    </a:lnTo>
                    <a:lnTo>
                      <a:pt x="2323" y="134"/>
                    </a:lnTo>
                    <a:lnTo>
                      <a:pt x="2356" y="117"/>
                    </a:lnTo>
                    <a:lnTo>
                      <a:pt x="2390" y="101"/>
                    </a:lnTo>
                    <a:lnTo>
                      <a:pt x="2423" y="84"/>
                    </a:lnTo>
                    <a:lnTo>
                      <a:pt x="2448" y="76"/>
                    </a:lnTo>
                    <a:lnTo>
                      <a:pt x="2457" y="76"/>
                    </a:lnTo>
                    <a:lnTo>
                      <a:pt x="2490" y="59"/>
                    </a:lnTo>
                    <a:lnTo>
                      <a:pt x="2524" y="42"/>
                    </a:lnTo>
                    <a:lnTo>
                      <a:pt x="2557" y="34"/>
                    </a:lnTo>
                    <a:lnTo>
                      <a:pt x="2590" y="17"/>
                    </a:lnTo>
                    <a:lnTo>
                      <a:pt x="2624" y="9"/>
                    </a:lnTo>
                    <a:lnTo>
                      <a:pt x="2657" y="0"/>
                    </a:lnTo>
                    <a:lnTo>
                      <a:pt x="2674" y="0"/>
                    </a:lnTo>
                    <a:lnTo>
                      <a:pt x="2699" y="0"/>
                    </a:lnTo>
                    <a:lnTo>
                      <a:pt x="2716" y="0"/>
                    </a:lnTo>
                    <a:lnTo>
                      <a:pt x="2732" y="0"/>
                    </a:lnTo>
                    <a:lnTo>
                      <a:pt x="2749" y="0"/>
                    </a:lnTo>
                    <a:lnTo>
                      <a:pt x="2766" y="0"/>
                    </a:lnTo>
                    <a:lnTo>
                      <a:pt x="2891" y="0"/>
                    </a:lnTo>
                    <a:lnTo>
                      <a:pt x="2908" y="0"/>
                    </a:lnTo>
                    <a:lnTo>
                      <a:pt x="2925" y="0"/>
                    </a:lnTo>
                    <a:lnTo>
                      <a:pt x="2941" y="0"/>
                    </a:lnTo>
                    <a:lnTo>
                      <a:pt x="2958" y="0"/>
                    </a:lnTo>
                    <a:lnTo>
                      <a:pt x="2983" y="0"/>
                    </a:lnTo>
                    <a:lnTo>
                      <a:pt x="3000" y="0"/>
                    </a:lnTo>
                    <a:lnTo>
                      <a:pt x="3016" y="9"/>
                    </a:lnTo>
                    <a:lnTo>
                      <a:pt x="3033" y="17"/>
                    </a:lnTo>
                    <a:lnTo>
                      <a:pt x="3050" y="17"/>
                    </a:lnTo>
                    <a:lnTo>
                      <a:pt x="3067" y="26"/>
                    </a:lnTo>
                    <a:lnTo>
                      <a:pt x="3083" y="34"/>
                    </a:lnTo>
                    <a:lnTo>
                      <a:pt x="3100" y="42"/>
                    </a:lnTo>
                    <a:lnTo>
                      <a:pt x="3117" y="51"/>
                    </a:lnTo>
                    <a:lnTo>
                      <a:pt x="3142" y="67"/>
                    </a:lnTo>
                    <a:lnTo>
                      <a:pt x="3158" y="84"/>
                    </a:lnTo>
                    <a:lnTo>
                      <a:pt x="3184" y="92"/>
                    </a:lnTo>
                    <a:lnTo>
                      <a:pt x="3200" y="109"/>
                    </a:lnTo>
                    <a:lnTo>
                      <a:pt x="3225" y="126"/>
                    </a:lnTo>
                    <a:lnTo>
                      <a:pt x="3242" y="142"/>
                    </a:lnTo>
                    <a:lnTo>
                      <a:pt x="3259" y="159"/>
                    </a:lnTo>
                    <a:lnTo>
                      <a:pt x="3275" y="176"/>
                    </a:lnTo>
                    <a:lnTo>
                      <a:pt x="3292" y="193"/>
                    </a:lnTo>
                    <a:lnTo>
                      <a:pt x="3309" y="218"/>
                    </a:lnTo>
                    <a:lnTo>
                      <a:pt x="3326" y="234"/>
                    </a:lnTo>
                    <a:lnTo>
                      <a:pt x="3342" y="251"/>
                    </a:lnTo>
                    <a:lnTo>
                      <a:pt x="3351" y="276"/>
                    </a:lnTo>
                    <a:lnTo>
                      <a:pt x="3367" y="293"/>
                    </a:lnTo>
                    <a:lnTo>
                      <a:pt x="3376" y="318"/>
                    </a:lnTo>
                    <a:lnTo>
                      <a:pt x="3392" y="335"/>
                    </a:lnTo>
                    <a:lnTo>
                      <a:pt x="3401" y="360"/>
                    </a:lnTo>
                    <a:lnTo>
                      <a:pt x="3409" y="385"/>
                    </a:lnTo>
                    <a:lnTo>
                      <a:pt x="3417" y="401"/>
                    </a:lnTo>
                    <a:lnTo>
                      <a:pt x="3426" y="427"/>
                    </a:lnTo>
                    <a:lnTo>
                      <a:pt x="3434" y="452"/>
                    </a:lnTo>
                    <a:lnTo>
                      <a:pt x="3442" y="477"/>
                    </a:lnTo>
                    <a:lnTo>
                      <a:pt x="3451" y="493"/>
                    </a:lnTo>
                    <a:lnTo>
                      <a:pt x="3459" y="518"/>
                    </a:lnTo>
                    <a:lnTo>
                      <a:pt x="3459" y="543"/>
                    </a:lnTo>
                    <a:lnTo>
                      <a:pt x="3459" y="569"/>
                    </a:lnTo>
                    <a:lnTo>
                      <a:pt x="3459" y="594"/>
                    </a:lnTo>
                    <a:lnTo>
                      <a:pt x="3459" y="619"/>
                    </a:lnTo>
                    <a:lnTo>
                      <a:pt x="3459" y="644"/>
                    </a:lnTo>
                    <a:lnTo>
                      <a:pt x="3459" y="669"/>
                    </a:lnTo>
                    <a:lnTo>
                      <a:pt x="3459" y="694"/>
                    </a:lnTo>
                    <a:lnTo>
                      <a:pt x="3459" y="719"/>
                    </a:lnTo>
                    <a:lnTo>
                      <a:pt x="3459" y="744"/>
                    </a:lnTo>
                    <a:lnTo>
                      <a:pt x="3459" y="970"/>
                    </a:lnTo>
                    <a:lnTo>
                      <a:pt x="3459" y="995"/>
                    </a:lnTo>
                    <a:lnTo>
                      <a:pt x="3459" y="1020"/>
                    </a:lnTo>
                    <a:lnTo>
                      <a:pt x="3459" y="1078"/>
                    </a:lnTo>
                    <a:lnTo>
                      <a:pt x="3451" y="1128"/>
                    </a:lnTo>
                    <a:lnTo>
                      <a:pt x="3442" y="1178"/>
                    </a:lnTo>
                    <a:lnTo>
                      <a:pt x="3434" y="1229"/>
                    </a:lnTo>
                    <a:lnTo>
                      <a:pt x="3426" y="1287"/>
                    </a:lnTo>
                    <a:lnTo>
                      <a:pt x="3409" y="1337"/>
                    </a:lnTo>
                    <a:lnTo>
                      <a:pt x="3401" y="1396"/>
                    </a:lnTo>
                    <a:lnTo>
                      <a:pt x="3384" y="1446"/>
                    </a:lnTo>
                    <a:lnTo>
                      <a:pt x="3376" y="1496"/>
                    </a:lnTo>
                    <a:lnTo>
                      <a:pt x="3359" y="1554"/>
                    </a:lnTo>
                    <a:lnTo>
                      <a:pt x="3342" y="1604"/>
                    </a:lnTo>
                    <a:lnTo>
                      <a:pt x="3326" y="1663"/>
                    </a:lnTo>
                    <a:lnTo>
                      <a:pt x="3309" y="1713"/>
                    </a:lnTo>
                    <a:lnTo>
                      <a:pt x="3292" y="1763"/>
                    </a:lnTo>
                    <a:lnTo>
                      <a:pt x="3275" y="1813"/>
                    </a:lnTo>
                    <a:lnTo>
                      <a:pt x="3259" y="1872"/>
                    </a:lnTo>
                    <a:lnTo>
                      <a:pt x="3242" y="1922"/>
                    </a:lnTo>
                    <a:lnTo>
                      <a:pt x="3217" y="1972"/>
                    </a:lnTo>
                    <a:lnTo>
                      <a:pt x="3200" y="2022"/>
                    </a:lnTo>
                    <a:lnTo>
                      <a:pt x="3184" y="2072"/>
                    </a:lnTo>
                    <a:lnTo>
                      <a:pt x="3167" y="2122"/>
                    </a:lnTo>
                    <a:lnTo>
                      <a:pt x="3142" y="2164"/>
                    </a:lnTo>
                    <a:lnTo>
                      <a:pt x="3125" y="2214"/>
                    </a:lnTo>
                    <a:lnTo>
                      <a:pt x="3100" y="2264"/>
                    </a:lnTo>
                    <a:lnTo>
                      <a:pt x="3083" y="2306"/>
                    </a:lnTo>
                    <a:lnTo>
                      <a:pt x="3067" y="2356"/>
                    </a:lnTo>
                    <a:lnTo>
                      <a:pt x="3041" y="2415"/>
                    </a:lnTo>
                    <a:lnTo>
                      <a:pt x="3025" y="2440"/>
                    </a:lnTo>
                    <a:lnTo>
                      <a:pt x="2991" y="2523"/>
                    </a:lnTo>
                    <a:lnTo>
                      <a:pt x="2950" y="2599"/>
                    </a:lnTo>
                    <a:lnTo>
                      <a:pt x="2916" y="2665"/>
                    </a:lnTo>
                    <a:lnTo>
                      <a:pt x="2891" y="2732"/>
                    </a:lnTo>
                    <a:lnTo>
                      <a:pt x="2858" y="2791"/>
                    </a:lnTo>
                    <a:lnTo>
                      <a:pt x="2833" y="2841"/>
                    </a:lnTo>
                    <a:lnTo>
                      <a:pt x="2808" y="2883"/>
                    </a:lnTo>
                    <a:lnTo>
                      <a:pt x="2791" y="2924"/>
                    </a:lnTo>
                    <a:lnTo>
                      <a:pt x="2766" y="2966"/>
                    </a:lnTo>
                    <a:lnTo>
                      <a:pt x="2749" y="3000"/>
                    </a:lnTo>
                    <a:lnTo>
                      <a:pt x="2724" y="3041"/>
                    </a:lnTo>
                    <a:lnTo>
                      <a:pt x="2682" y="3117"/>
                    </a:lnTo>
                    <a:lnTo>
                      <a:pt x="2640" y="3192"/>
                    </a:lnTo>
                    <a:lnTo>
                      <a:pt x="2549" y="3342"/>
                    </a:lnTo>
                    <a:lnTo>
                      <a:pt x="2507" y="3417"/>
                    </a:lnTo>
                    <a:lnTo>
                      <a:pt x="2482" y="3467"/>
                    </a:lnTo>
                    <a:lnTo>
                      <a:pt x="2524" y="3426"/>
                    </a:lnTo>
                    <a:lnTo>
                      <a:pt x="2532" y="3417"/>
                    </a:lnTo>
                    <a:lnTo>
                      <a:pt x="2657" y="3309"/>
                    </a:lnTo>
                    <a:lnTo>
                      <a:pt x="2732" y="3242"/>
                    </a:lnTo>
                    <a:lnTo>
                      <a:pt x="2799" y="3183"/>
                    </a:lnTo>
                    <a:lnTo>
                      <a:pt x="2866" y="3125"/>
                    </a:lnTo>
                    <a:lnTo>
                      <a:pt x="2941" y="3066"/>
                    </a:lnTo>
                    <a:lnTo>
                      <a:pt x="3008" y="3000"/>
                    </a:lnTo>
                    <a:lnTo>
                      <a:pt x="3083" y="2941"/>
                    </a:lnTo>
                    <a:lnTo>
                      <a:pt x="3150" y="2883"/>
                    </a:lnTo>
                    <a:lnTo>
                      <a:pt x="3225" y="2824"/>
                    </a:lnTo>
                    <a:lnTo>
                      <a:pt x="3300" y="2766"/>
                    </a:lnTo>
                    <a:lnTo>
                      <a:pt x="3367" y="2707"/>
                    </a:lnTo>
                    <a:lnTo>
                      <a:pt x="3442" y="2657"/>
                    </a:lnTo>
                    <a:lnTo>
                      <a:pt x="3518" y="2599"/>
                    </a:lnTo>
                    <a:lnTo>
                      <a:pt x="3593" y="2540"/>
                    </a:lnTo>
                    <a:lnTo>
                      <a:pt x="3635" y="2515"/>
                    </a:lnTo>
                    <a:lnTo>
                      <a:pt x="3668" y="2490"/>
                    </a:lnTo>
                    <a:lnTo>
                      <a:pt x="3710" y="2465"/>
                    </a:lnTo>
                    <a:lnTo>
                      <a:pt x="3743" y="2431"/>
                    </a:lnTo>
                    <a:lnTo>
                      <a:pt x="3752" y="2431"/>
                    </a:lnTo>
                    <a:lnTo>
                      <a:pt x="3785" y="2406"/>
                    </a:lnTo>
                    <a:lnTo>
                      <a:pt x="3827" y="2381"/>
                    </a:lnTo>
                    <a:lnTo>
                      <a:pt x="3860" y="2356"/>
                    </a:lnTo>
                    <a:lnTo>
                      <a:pt x="3902" y="2331"/>
                    </a:lnTo>
                    <a:lnTo>
                      <a:pt x="3944" y="2306"/>
                    </a:lnTo>
                    <a:lnTo>
                      <a:pt x="3977" y="2281"/>
                    </a:lnTo>
                    <a:lnTo>
                      <a:pt x="4019" y="2256"/>
                    </a:lnTo>
                    <a:lnTo>
                      <a:pt x="4061" y="2231"/>
                    </a:lnTo>
                    <a:lnTo>
                      <a:pt x="4102" y="2206"/>
                    </a:lnTo>
                    <a:lnTo>
                      <a:pt x="4144" y="2181"/>
                    </a:lnTo>
                    <a:lnTo>
                      <a:pt x="4178" y="2164"/>
                    </a:lnTo>
                    <a:lnTo>
                      <a:pt x="4219" y="2139"/>
                    </a:lnTo>
                    <a:lnTo>
                      <a:pt x="4261" y="2114"/>
                    </a:lnTo>
                    <a:lnTo>
                      <a:pt x="4303" y="2097"/>
                    </a:lnTo>
                    <a:lnTo>
                      <a:pt x="4345" y="2072"/>
                    </a:lnTo>
                    <a:lnTo>
                      <a:pt x="4386" y="2047"/>
                    </a:lnTo>
                    <a:lnTo>
                      <a:pt x="4428" y="2031"/>
                    </a:lnTo>
                    <a:lnTo>
                      <a:pt x="4478" y="2005"/>
                    </a:lnTo>
                    <a:lnTo>
                      <a:pt x="4520" y="1989"/>
                    </a:lnTo>
                    <a:lnTo>
                      <a:pt x="4562" y="1972"/>
                    </a:lnTo>
                    <a:lnTo>
                      <a:pt x="4604" y="1947"/>
                    </a:lnTo>
                    <a:lnTo>
                      <a:pt x="4645" y="1930"/>
                    </a:lnTo>
                    <a:lnTo>
                      <a:pt x="4696" y="1914"/>
                    </a:lnTo>
                    <a:lnTo>
                      <a:pt x="4737" y="1897"/>
                    </a:lnTo>
                    <a:lnTo>
                      <a:pt x="4779" y="1880"/>
                    </a:lnTo>
                    <a:lnTo>
                      <a:pt x="4829" y="1863"/>
                    </a:lnTo>
                    <a:lnTo>
                      <a:pt x="4863" y="1847"/>
                    </a:lnTo>
                    <a:lnTo>
                      <a:pt x="4913" y="1830"/>
                    </a:lnTo>
                    <a:lnTo>
                      <a:pt x="4971" y="1805"/>
                    </a:lnTo>
                    <a:lnTo>
                      <a:pt x="5013" y="1797"/>
                    </a:lnTo>
                    <a:lnTo>
                      <a:pt x="5046" y="1788"/>
                    </a:lnTo>
                    <a:lnTo>
                      <a:pt x="5088" y="1772"/>
                    </a:lnTo>
                    <a:lnTo>
                      <a:pt x="5130" y="1763"/>
                    </a:lnTo>
                    <a:lnTo>
                      <a:pt x="5147" y="1763"/>
                    </a:lnTo>
                    <a:lnTo>
                      <a:pt x="5180" y="1755"/>
                    </a:lnTo>
                    <a:lnTo>
                      <a:pt x="5222" y="1738"/>
                    </a:lnTo>
                    <a:lnTo>
                      <a:pt x="5272" y="1730"/>
                    </a:lnTo>
                    <a:lnTo>
                      <a:pt x="5322" y="1713"/>
                    </a:lnTo>
                    <a:lnTo>
                      <a:pt x="5364" y="1705"/>
                    </a:lnTo>
                    <a:lnTo>
                      <a:pt x="5414" y="1696"/>
                    </a:lnTo>
                    <a:lnTo>
                      <a:pt x="5464" y="1688"/>
                    </a:lnTo>
                    <a:lnTo>
                      <a:pt x="5489" y="1688"/>
                    </a:lnTo>
                    <a:lnTo>
                      <a:pt x="5514" y="1688"/>
                    </a:lnTo>
                    <a:lnTo>
                      <a:pt x="5539" y="1688"/>
                    </a:lnTo>
                    <a:lnTo>
                      <a:pt x="5564" y="1688"/>
                    </a:lnTo>
                    <a:lnTo>
                      <a:pt x="5589" y="1688"/>
                    </a:lnTo>
                    <a:lnTo>
                      <a:pt x="5615" y="1688"/>
                    </a:lnTo>
                    <a:lnTo>
                      <a:pt x="5640" y="1688"/>
                    </a:lnTo>
                    <a:lnTo>
                      <a:pt x="5782" y="1688"/>
                    </a:lnTo>
                    <a:lnTo>
                      <a:pt x="5798" y="1688"/>
                    </a:lnTo>
                    <a:lnTo>
                      <a:pt x="5823" y="1688"/>
                    </a:lnTo>
                    <a:lnTo>
                      <a:pt x="5848" y="1688"/>
                    </a:lnTo>
                    <a:lnTo>
                      <a:pt x="5865" y="1688"/>
                    </a:lnTo>
                    <a:lnTo>
                      <a:pt x="5890" y="1688"/>
                    </a:lnTo>
                    <a:lnTo>
                      <a:pt x="5907" y="1696"/>
                    </a:lnTo>
                    <a:lnTo>
                      <a:pt x="5932" y="1705"/>
                    </a:lnTo>
                    <a:lnTo>
                      <a:pt x="5949" y="1713"/>
                    </a:lnTo>
                    <a:lnTo>
                      <a:pt x="5974" y="1730"/>
                    </a:lnTo>
                    <a:lnTo>
                      <a:pt x="5982" y="1738"/>
                    </a:lnTo>
                    <a:lnTo>
                      <a:pt x="5990" y="1746"/>
                    </a:lnTo>
                    <a:lnTo>
                      <a:pt x="5999" y="1746"/>
                    </a:lnTo>
                    <a:lnTo>
                      <a:pt x="6007" y="1755"/>
                    </a:lnTo>
                    <a:lnTo>
                      <a:pt x="6016" y="1763"/>
                    </a:lnTo>
                    <a:lnTo>
                      <a:pt x="6024" y="1772"/>
                    </a:lnTo>
                    <a:lnTo>
                      <a:pt x="6032" y="1780"/>
                    </a:lnTo>
                    <a:lnTo>
                      <a:pt x="6041" y="1797"/>
                    </a:lnTo>
                    <a:lnTo>
                      <a:pt x="6049" y="1805"/>
                    </a:lnTo>
                    <a:lnTo>
                      <a:pt x="6057" y="1813"/>
                    </a:lnTo>
                    <a:lnTo>
                      <a:pt x="6066" y="1822"/>
                    </a:lnTo>
                    <a:lnTo>
                      <a:pt x="6066" y="1838"/>
                    </a:lnTo>
                    <a:lnTo>
                      <a:pt x="6074" y="1847"/>
                    </a:lnTo>
                    <a:lnTo>
                      <a:pt x="6074" y="1855"/>
                    </a:lnTo>
                    <a:lnTo>
                      <a:pt x="6074" y="1872"/>
                    </a:lnTo>
                    <a:lnTo>
                      <a:pt x="6074" y="1880"/>
                    </a:lnTo>
                    <a:lnTo>
                      <a:pt x="6082" y="1905"/>
                    </a:lnTo>
                    <a:lnTo>
                      <a:pt x="6091" y="1939"/>
                    </a:lnTo>
                    <a:lnTo>
                      <a:pt x="6091" y="1964"/>
                    </a:lnTo>
                    <a:lnTo>
                      <a:pt x="6099" y="1989"/>
                    </a:lnTo>
                    <a:lnTo>
                      <a:pt x="6099" y="2014"/>
                    </a:lnTo>
                    <a:lnTo>
                      <a:pt x="6099" y="2047"/>
                    </a:lnTo>
                    <a:lnTo>
                      <a:pt x="6099" y="2072"/>
                    </a:lnTo>
                    <a:lnTo>
                      <a:pt x="6099" y="2097"/>
                    </a:lnTo>
                    <a:lnTo>
                      <a:pt x="6099" y="2231"/>
                    </a:lnTo>
                    <a:lnTo>
                      <a:pt x="6099" y="2256"/>
                    </a:lnTo>
                    <a:lnTo>
                      <a:pt x="6099" y="2281"/>
                    </a:lnTo>
                    <a:lnTo>
                      <a:pt x="6099" y="2315"/>
                    </a:lnTo>
                    <a:lnTo>
                      <a:pt x="6099" y="2340"/>
                    </a:lnTo>
                    <a:lnTo>
                      <a:pt x="6099" y="2365"/>
                    </a:lnTo>
                    <a:lnTo>
                      <a:pt x="6099" y="2390"/>
                    </a:lnTo>
                    <a:lnTo>
                      <a:pt x="6091" y="2415"/>
                    </a:lnTo>
                    <a:lnTo>
                      <a:pt x="6091" y="2440"/>
                    </a:lnTo>
                    <a:lnTo>
                      <a:pt x="6082" y="2465"/>
                    </a:lnTo>
                    <a:lnTo>
                      <a:pt x="6074" y="2490"/>
                    </a:lnTo>
                    <a:lnTo>
                      <a:pt x="6066" y="2523"/>
                    </a:lnTo>
                    <a:lnTo>
                      <a:pt x="6057" y="2548"/>
                    </a:lnTo>
                    <a:lnTo>
                      <a:pt x="6049" y="2574"/>
                    </a:lnTo>
                    <a:lnTo>
                      <a:pt x="6041" y="2599"/>
                    </a:lnTo>
                    <a:lnTo>
                      <a:pt x="6032" y="2624"/>
                    </a:lnTo>
                    <a:lnTo>
                      <a:pt x="6016" y="2649"/>
                    </a:lnTo>
                    <a:lnTo>
                      <a:pt x="6007" y="2674"/>
                    </a:lnTo>
                    <a:lnTo>
                      <a:pt x="5999" y="2699"/>
                    </a:lnTo>
                    <a:lnTo>
                      <a:pt x="5982" y="2724"/>
                    </a:lnTo>
                    <a:lnTo>
                      <a:pt x="5974" y="2749"/>
                    </a:lnTo>
                    <a:lnTo>
                      <a:pt x="5957" y="2732"/>
                    </a:lnTo>
                    <a:lnTo>
                      <a:pt x="5940" y="2757"/>
                    </a:lnTo>
                    <a:lnTo>
                      <a:pt x="5932" y="2782"/>
                    </a:lnTo>
                    <a:lnTo>
                      <a:pt x="5915" y="2807"/>
                    </a:lnTo>
                    <a:lnTo>
                      <a:pt x="5899" y="2832"/>
                    </a:lnTo>
                    <a:lnTo>
                      <a:pt x="5882" y="2849"/>
                    </a:lnTo>
                    <a:lnTo>
                      <a:pt x="5874" y="2874"/>
                    </a:lnTo>
                    <a:lnTo>
                      <a:pt x="5857" y="2899"/>
                    </a:lnTo>
                    <a:lnTo>
                      <a:pt x="5840" y="2924"/>
                    </a:lnTo>
                    <a:lnTo>
                      <a:pt x="5823" y="2949"/>
                    </a:lnTo>
                    <a:lnTo>
                      <a:pt x="5807" y="2975"/>
                    </a:lnTo>
                    <a:lnTo>
                      <a:pt x="5790" y="2991"/>
                    </a:lnTo>
                    <a:lnTo>
                      <a:pt x="5773" y="3016"/>
                    </a:lnTo>
                    <a:lnTo>
                      <a:pt x="5748" y="3050"/>
                    </a:lnTo>
                    <a:lnTo>
                      <a:pt x="5731" y="3066"/>
                    </a:lnTo>
                    <a:lnTo>
                      <a:pt x="5706" y="3091"/>
                    </a:lnTo>
                    <a:lnTo>
                      <a:pt x="5690" y="3117"/>
                    </a:lnTo>
                    <a:lnTo>
                      <a:pt x="5673" y="3133"/>
                    </a:lnTo>
                    <a:lnTo>
                      <a:pt x="5656" y="3158"/>
                    </a:lnTo>
                    <a:lnTo>
                      <a:pt x="5615" y="3200"/>
                    </a:lnTo>
                    <a:lnTo>
                      <a:pt x="5606" y="3208"/>
                    </a:lnTo>
                    <a:lnTo>
                      <a:pt x="5573" y="3250"/>
                    </a:lnTo>
                    <a:lnTo>
                      <a:pt x="5531" y="3292"/>
                    </a:lnTo>
                    <a:lnTo>
                      <a:pt x="5489" y="3334"/>
                    </a:lnTo>
                    <a:lnTo>
                      <a:pt x="5447" y="3376"/>
                    </a:lnTo>
                    <a:lnTo>
                      <a:pt x="5406" y="3417"/>
                    </a:lnTo>
                    <a:lnTo>
                      <a:pt x="5364" y="3459"/>
                    </a:lnTo>
                    <a:lnTo>
                      <a:pt x="5314" y="3501"/>
                    </a:lnTo>
                    <a:lnTo>
                      <a:pt x="5272" y="3543"/>
                    </a:lnTo>
                    <a:lnTo>
                      <a:pt x="5222" y="3576"/>
                    </a:lnTo>
                    <a:lnTo>
                      <a:pt x="5180" y="3618"/>
                    </a:lnTo>
                    <a:lnTo>
                      <a:pt x="5130" y="3660"/>
                    </a:lnTo>
                    <a:lnTo>
                      <a:pt x="5080" y="3693"/>
                    </a:lnTo>
                    <a:lnTo>
                      <a:pt x="5038" y="3735"/>
                    </a:lnTo>
                    <a:lnTo>
                      <a:pt x="4988" y="3768"/>
                    </a:lnTo>
                    <a:lnTo>
                      <a:pt x="4938" y="3810"/>
                    </a:lnTo>
                    <a:lnTo>
                      <a:pt x="4888" y="3843"/>
                    </a:lnTo>
                    <a:lnTo>
                      <a:pt x="4846" y="3877"/>
                    </a:lnTo>
                    <a:lnTo>
                      <a:pt x="4796" y="3910"/>
                    </a:lnTo>
                    <a:lnTo>
                      <a:pt x="4746" y="3944"/>
                    </a:lnTo>
                    <a:lnTo>
                      <a:pt x="4696" y="3977"/>
                    </a:lnTo>
                    <a:lnTo>
                      <a:pt x="4654" y="4010"/>
                    </a:lnTo>
                    <a:lnTo>
                      <a:pt x="4604" y="4044"/>
                    </a:lnTo>
                    <a:lnTo>
                      <a:pt x="4554" y="4069"/>
                    </a:lnTo>
                    <a:lnTo>
                      <a:pt x="4512" y="4102"/>
                    </a:lnTo>
                    <a:lnTo>
                      <a:pt x="4495" y="4111"/>
                    </a:lnTo>
                    <a:lnTo>
                      <a:pt x="4462" y="4136"/>
                    </a:lnTo>
                    <a:lnTo>
                      <a:pt x="4420" y="4161"/>
                    </a:lnTo>
                    <a:lnTo>
                      <a:pt x="4378" y="4186"/>
                    </a:lnTo>
                    <a:lnTo>
                      <a:pt x="4286" y="4244"/>
                    </a:lnTo>
                    <a:lnTo>
                      <a:pt x="4203" y="4294"/>
                    </a:lnTo>
                    <a:lnTo>
                      <a:pt x="4128" y="4336"/>
                    </a:lnTo>
                    <a:lnTo>
                      <a:pt x="4052" y="4386"/>
                    </a:lnTo>
                    <a:lnTo>
                      <a:pt x="3977" y="4420"/>
                    </a:lnTo>
                    <a:lnTo>
                      <a:pt x="3894" y="4478"/>
                    </a:lnTo>
                    <a:lnTo>
                      <a:pt x="3802" y="4528"/>
                    </a:lnTo>
                    <a:lnTo>
                      <a:pt x="3710" y="4578"/>
                    </a:lnTo>
                    <a:lnTo>
                      <a:pt x="3618" y="4629"/>
                    </a:lnTo>
                    <a:lnTo>
                      <a:pt x="3434" y="4729"/>
                    </a:lnTo>
                    <a:lnTo>
                      <a:pt x="3334" y="4787"/>
                    </a:lnTo>
                    <a:lnTo>
                      <a:pt x="3351" y="4779"/>
                    </a:lnTo>
                    <a:lnTo>
                      <a:pt x="3417" y="4762"/>
                    </a:lnTo>
                    <a:lnTo>
                      <a:pt x="3526" y="4729"/>
                    </a:lnTo>
                    <a:lnTo>
                      <a:pt x="3568" y="4721"/>
                    </a:lnTo>
                    <a:lnTo>
                      <a:pt x="3593" y="4712"/>
                    </a:lnTo>
                    <a:lnTo>
                      <a:pt x="3668" y="4754"/>
                    </a:lnTo>
                    <a:close/>
                    <a:moveTo>
                      <a:pt x="2674" y="4904"/>
                    </a:moveTo>
                    <a:lnTo>
                      <a:pt x="2666" y="4904"/>
                    </a:lnTo>
                    <a:lnTo>
                      <a:pt x="2674" y="4913"/>
                    </a:lnTo>
                    <a:lnTo>
                      <a:pt x="2666" y="4913"/>
                    </a:lnTo>
                    <a:lnTo>
                      <a:pt x="2674" y="4913"/>
                    </a:lnTo>
                    <a:lnTo>
                      <a:pt x="2666" y="4913"/>
                    </a:lnTo>
                    <a:lnTo>
                      <a:pt x="2666" y="4913"/>
                    </a:lnTo>
                    <a:lnTo>
                      <a:pt x="2657" y="4913"/>
                    </a:lnTo>
                    <a:lnTo>
                      <a:pt x="2666" y="4913"/>
                    </a:lnTo>
                    <a:lnTo>
                      <a:pt x="2657" y="4913"/>
                    </a:lnTo>
                    <a:lnTo>
                      <a:pt x="2666" y="4913"/>
                    </a:lnTo>
                    <a:lnTo>
                      <a:pt x="2657" y="4913"/>
                    </a:lnTo>
                    <a:lnTo>
                      <a:pt x="2666" y="4913"/>
                    </a:lnTo>
                    <a:lnTo>
                      <a:pt x="2657" y="4913"/>
                    </a:lnTo>
                    <a:lnTo>
                      <a:pt x="2666" y="4913"/>
                    </a:lnTo>
                    <a:lnTo>
                      <a:pt x="2666" y="4913"/>
                    </a:lnTo>
                    <a:lnTo>
                      <a:pt x="2682" y="4913"/>
                    </a:lnTo>
                    <a:lnTo>
                      <a:pt x="2682" y="4913"/>
                    </a:lnTo>
                    <a:lnTo>
                      <a:pt x="2691" y="4913"/>
                    </a:lnTo>
                    <a:lnTo>
                      <a:pt x="2691" y="4913"/>
                    </a:lnTo>
                    <a:lnTo>
                      <a:pt x="2707" y="4913"/>
                    </a:lnTo>
                    <a:lnTo>
                      <a:pt x="2716" y="4913"/>
                    </a:lnTo>
                    <a:lnTo>
                      <a:pt x="2716" y="4904"/>
                    </a:lnTo>
                    <a:lnTo>
                      <a:pt x="2716" y="4929"/>
                    </a:lnTo>
                    <a:lnTo>
                      <a:pt x="2699" y="4913"/>
                    </a:lnTo>
                    <a:lnTo>
                      <a:pt x="2699" y="4913"/>
                    </a:lnTo>
                    <a:lnTo>
                      <a:pt x="2691" y="4904"/>
                    </a:lnTo>
                    <a:lnTo>
                      <a:pt x="2691" y="4904"/>
                    </a:lnTo>
                    <a:lnTo>
                      <a:pt x="2674" y="4896"/>
                    </a:lnTo>
                    <a:lnTo>
                      <a:pt x="2674" y="4904"/>
                    </a:lnTo>
                    <a:lnTo>
                      <a:pt x="2666" y="4896"/>
                    </a:lnTo>
                    <a:close/>
                    <a:moveTo>
                      <a:pt x="2707" y="4929"/>
                    </a:move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132;p37">
                <a:extLst>
                  <a:ext uri="{FF2B5EF4-FFF2-40B4-BE49-F238E27FC236}">
                    <a16:creationId xmlns:a16="http://schemas.microsoft.com/office/drawing/2014/main" id="{168E2F13-5C22-18AB-431D-DF424C531D66}"/>
                  </a:ext>
                </a:extLst>
              </p:cNvPr>
              <p:cNvSpPr/>
              <p:nvPr/>
            </p:nvSpPr>
            <p:spPr>
              <a:xfrm>
                <a:off x="5289112" y="9212163"/>
                <a:ext cx="397284" cy="310763"/>
              </a:xfrm>
              <a:custGeom>
                <a:avLst/>
                <a:gdLst/>
                <a:ahLst/>
                <a:cxnLst/>
                <a:rect l="l" t="t" r="r" b="b"/>
                <a:pathLst>
                  <a:path w="8054" h="6300" extrusionOk="0">
                    <a:moveTo>
                      <a:pt x="6575" y="3251"/>
                    </a:moveTo>
                    <a:lnTo>
                      <a:pt x="6651" y="3251"/>
                    </a:lnTo>
                    <a:lnTo>
                      <a:pt x="6717" y="3251"/>
                    </a:lnTo>
                    <a:lnTo>
                      <a:pt x="6793" y="3251"/>
                    </a:lnTo>
                    <a:lnTo>
                      <a:pt x="6859" y="3251"/>
                    </a:lnTo>
                    <a:lnTo>
                      <a:pt x="6935" y="3259"/>
                    </a:lnTo>
                    <a:lnTo>
                      <a:pt x="6976" y="3259"/>
                    </a:lnTo>
                    <a:lnTo>
                      <a:pt x="7010" y="3259"/>
                    </a:lnTo>
                    <a:lnTo>
                      <a:pt x="7051" y="3259"/>
                    </a:lnTo>
                    <a:lnTo>
                      <a:pt x="7077" y="3259"/>
                    </a:lnTo>
                    <a:lnTo>
                      <a:pt x="7085" y="3259"/>
                    </a:lnTo>
                    <a:lnTo>
                      <a:pt x="7127" y="3259"/>
                    </a:lnTo>
                    <a:lnTo>
                      <a:pt x="7160" y="3259"/>
                    </a:lnTo>
                    <a:lnTo>
                      <a:pt x="7202" y="3267"/>
                    </a:lnTo>
                    <a:lnTo>
                      <a:pt x="7235" y="3276"/>
                    </a:lnTo>
                    <a:lnTo>
                      <a:pt x="7269" y="3276"/>
                    </a:lnTo>
                    <a:lnTo>
                      <a:pt x="7310" y="3284"/>
                    </a:lnTo>
                    <a:lnTo>
                      <a:pt x="7344" y="3292"/>
                    </a:lnTo>
                    <a:lnTo>
                      <a:pt x="7386" y="3301"/>
                    </a:lnTo>
                    <a:lnTo>
                      <a:pt x="7419" y="3309"/>
                    </a:lnTo>
                    <a:lnTo>
                      <a:pt x="7452" y="3317"/>
                    </a:lnTo>
                    <a:lnTo>
                      <a:pt x="7486" y="3326"/>
                    </a:lnTo>
                    <a:lnTo>
                      <a:pt x="7519" y="3334"/>
                    </a:lnTo>
                    <a:lnTo>
                      <a:pt x="7553" y="3351"/>
                    </a:lnTo>
                    <a:lnTo>
                      <a:pt x="7586" y="3359"/>
                    </a:lnTo>
                    <a:lnTo>
                      <a:pt x="7620" y="3376"/>
                    </a:lnTo>
                    <a:lnTo>
                      <a:pt x="7653" y="3384"/>
                    </a:lnTo>
                    <a:lnTo>
                      <a:pt x="7686" y="3401"/>
                    </a:lnTo>
                    <a:lnTo>
                      <a:pt x="7720" y="3409"/>
                    </a:lnTo>
                    <a:lnTo>
                      <a:pt x="7753" y="3426"/>
                    </a:lnTo>
                    <a:lnTo>
                      <a:pt x="7778" y="3443"/>
                    </a:lnTo>
                    <a:lnTo>
                      <a:pt x="7812" y="3460"/>
                    </a:lnTo>
                    <a:lnTo>
                      <a:pt x="7828" y="3476"/>
                    </a:lnTo>
                    <a:lnTo>
                      <a:pt x="7845" y="3485"/>
                    </a:lnTo>
                    <a:lnTo>
                      <a:pt x="7853" y="3493"/>
                    </a:lnTo>
                    <a:lnTo>
                      <a:pt x="7870" y="3501"/>
                    </a:lnTo>
                    <a:lnTo>
                      <a:pt x="7887" y="3518"/>
                    </a:lnTo>
                    <a:lnTo>
                      <a:pt x="7895" y="3526"/>
                    </a:lnTo>
                    <a:lnTo>
                      <a:pt x="7912" y="3543"/>
                    </a:lnTo>
                    <a:lnTo>
                      <a:pt x="7920" y="3551"/>
                    </a:lnTo>
                    <a:lnTo>
                      <a:pt x="7937" y="3568"/>
                    </a:lnTo>
                    <a:lnTo>
                      <a:pt x="7945" y="3576"/>
                    </a:lnTo>
                    <a:lnTo>
                      <a:pt x="7962" y="3593"/>
                    </a:lnTo>
                    <a:lnTo>
                      <a:pt x="7970" y="3610"/>
                    </a:lnTo>
                    <a:lnTo>
                      <a:pt x="7979" y="3618"/>
                    </a:lnTo>
                    <a:lnTo>
                      <a:pt x="7996" y="3635"/>
                    </a:lnTo>
                    <a:lnTo>
                      <a:pt x="8004" y="3652"/>
                    </a:lnTo>
                    <a:lnTo>
                      <a:pt x="8012" y="3668"/>
                    </a:lnTo>
                    <a:lnTo>
                      <a:pt x="8021" y="3685"/>
                    </a:lnTo>
                    <a:lnTo>
                      <a:pt x="8029" y="3702"/>
                    </a:lnTo>
                    <a:lnTo>
                      <a:pt x="8037" y="3718"/>
                    </a:lnTo>
                    <a:lnTo>
                      <a:pt x="8046" y="3735"/>
                    </a:lnTo>
                    <a:lnTo>
                      <a:pt x="8054" y="3760"/>
                    </a:lnTo>
                    <a:lnTo>
                      <a:pt x="8054" y="3777"/>
                    </a:lnTo>
                    <a:lnTo>
                      <a:pt x="8054" y="3794"/>
                    </a:lnTo>
                    <a:lnTo>
                      <a:pt x="8054" y="3819"/>
                    </a:lnTo>
                    <a:lnTo>
                      <a:pt x="8054" y="3835"/>
                    </a:lnTo>
                    <a:lnTo>
                      <a:pt x="8054" y="3852"/>
                    </a:lnTo>
                    <a:lnTo>
                      <a:pt x="8054" y="3961"/>
                    </a:lnTo>
                    <a:lnTo>
                      <a:pt x="8054" y="3977"/>
                    </a:lnTo>
                    <a:lnTo>
                      <a:pt x="8054" y="4003"/>
                    </a:lnTo>
                    <a:lnTo>
                      <a:pt x="8054" y="4019"/>
                    </a:lnTo>
                    <a:lnTo>
                      <a:pt x="8054" y="4036"/>
                    </a:lnTo>
                    <a:lnTo>
                      <a:pt x="8054" y="4061"/>
                    </a:lnTo>
                    <a:lnTo>
                      <a:pt x="8046" y="4078"/>
                    </a:lnTo>
                    <a:lnTo>
                      <a:pt x="8037" y="4103"/>
                    </a:lnTo>
                    <a:lnTo>
                      <a:pt x="8029" y="4119"/>
                    </a:lnTo>
                    <a:lnTo>
                      <a:pt x="8029" y="4136"/>
                    </a:lnTo>
                    <a:lnTo>
                      <a:pt x="8021" y="4161"/>
                    </a:lnTo>
                    <a:lnTo>
                      <a:pt x="8004" y="4178"/>
                    </a:lnTo>
                    <a:lnTo>
                      <a:pt x="7996" y="4195"/>
                    </a:lnTo>
                    <a:lnTo>
                      <a:pt x="7987" y="4211"/>
                    </a:lnTo>
                    <a:lnTo>
                      <a:pt x="7979" y="4236"/>
                    </a:lnTo>
                    <a:lnTo>
                      <a:pt x="7962" y="4253"/>
                    </a:lnTo>
                    <a:lnTo>
                      <a:pt x="7954" y="4270"/>
                    </a:lnTo>
                    <a:lnTo>
                      <a:pt x="7937" y="4295"/>
                    </a:lnTo>
                    <a:lnTo>
                      <a:pt x="7929" y="4312"/>
                    </a:lnTo>
                    <a:lnTo>
                      <a:pt x="7912" y="4328"/>
                    </a:lnTo>
                    <a:lnTo>
                      <a:pt x="7904" y="4345"/>
                    </a:lnTo>
                    <a:lnTo>
                      <a:pt x="7887" y="4370"/>
                    </a:lnTo>
                    <a:lnTo>
                      <a:pt x="7870" y="4387"/>
                    </a:lnTo>
                    <a:lnTo>
                      <a:pt x="7853" y="4404"/>
                    </a:lnTo>
                    <a:lnTo>
                      <a:pt x="7837" y="4429"/>
                    </a:lnTo>
                    <a:lnTo>
                      <a:pt x="7820" y="4445"/>
                    </a:lnTo>
                    <a:lnTo>
                      <a:pt x="7803" y="4470"/>
                    </a:lnTo>
                    <a:lnTo>
                      <a:pt x="7787" y="4487"/>
                    </a:lnTo>
                    <a:lnTo>
                      <a:pt x="7762" y="4504"/>
                    </a:lnTo>
                    <a:lnTo>
                      <a:pt x="7745" y="4529"/>
                    </a:lnTo>
                    <a:lnTo>
                      <a:pt x="7720" y="4546"/>
                    </a:lnTo>
                    <a:lnTo>
                      <a:pt x="7703" y="4571"/>
                    </a:lnTo>
                    <a:lnTo>
                      <a:pt x="7670" y="4596"/>
                    </a:lnTo>
                    <a:lnTo>
                      <a:pt x="7620" y="4646"/>
                    </a:lnTo>
                    <a:lnTo>
                      <a:pt x="7561" y="4696"/>
                    </a:lnTo>
                    <a:lnTo>
                      <a:pt x="7494" y="4754"/>
                    </a:lnTo>
                    <a:lnTo>
                      <a:pt x="7461" y="4779"/>
                    </a:lnTo>
                    <a:lnTo>
                      <a:pt x="7427" y="4813"/>
                    </a:lnTo>
                    <a:lnTo>
                      <a:pt x="7394" y="4838"/>
                    </a:lnTo>
                    <a:lnTo>
                      <a:pt x="7361" y="4871"/>
                    </a:lnTo>
                    <a:lnTo>
                      <a:pt x="7327" y="4896"/>
                    </a:lnTo>
                    <a:lnTo>
                      <a:pt x="7302" y="4913"/>
                    </a:lnTo>
                    <a:lnTo>
                      <a:pt x="7269" y="4938"/>
                    </a:lnTo>
                    <a:lnTo>
                      <a:pt x="7252" y="4947"/>
                    </a:lnTo>
                    <a:lnTo>
                      <a:pt x="7244" y="4955"/>
                    </a:lnTo>
                    <a:lnTo>
                      <a:pt x="7152" y="5013"/>
                    </a:lnTo>
                    <a:lnTo>
                      <a:pt x="7060" y="5055"/>
                    </a:lnTo>
                    <a:lnTo>
                      <a:pt x="6985" y="5105"/>
                    </a:lnTo>
                    <a:lnTo>
                      <a:pt x="6909" y="5147"/>
                    </a:lnTo>
                    <a:lnTo>
                      <a:pt x="6834" y="5189"/>
                    </a:lnTo>
                    <a:lnTo>
                      <a:pt x="6759" y="5222"/>
                    </a:lnTo>
                    <a:lnTo>
                      <a:pt x="6692" y="5264"/>
                    </a:lnTo>
                    <a:lnTo>
                      <a:pt x="6625" y="5297"/>
                    </a:lnTo>
                    <a:lnTo>
                      <a:pt x="6559" y="5331"/>
                    </a:lnTo>
                    <a:lnTo>
                      <a:pt x="6492" y="5364"/>
                    </a:lnTo>
                    <a:lnTo>
                      <a:pt x="6425" y="5398"/>
                    </a:lnTo>
                    <a:lnTo>
                      <a:pt x="6350" y="5431"/>
                    </a:lnTo>
                    <a:lnTo>
                      <a:pt x="6199" y="5498"/>
                    </a:lnTo>
                    <a:lnTo>
                      <a:pt x="6032" y="5581"/>
                    </a:lnTo>
                    <a:lnTo>
                      <a:pt x="5840" y="5673"/>
                    </a:lnTo>
                    <a:lnTo>
                      <a:pt x="5656" y="5765"/>
                    </a:lnTo>
                    <a:lnTo>
                      <a:pt x="5556" y="5807"/>
                    </a:lnTo>
                    <a:lnTo>
                      <a:pt x="5464" y="5857"/>
                    </a:lnTo>
                    <a:lnTo>
                      <a:pt x="5372" y="5899"/>
                    </a:lnTo>
                    <a:lnTo>
                      <a:pt x="5280" y="5949"/>
                    </a:lnTo>
                    <a:lnTo>
                      <a:pt x="5189" y="5991"/>
                    </a:lnTo>
                    <a:lnTo>
                      <a:pt x="5088" y="6041"/>
                    </a:lnTo>
                    <a:lnTo>
                      <a:pt x="4996" y="6091"/>
                    </a:lnTo>
                    <a:lnTo>
                      <a:pt x="4905" y="6133"/>
                    </a:lnTo>
                    <a:lnTo>
                      <a:pt x="4896" y="6133"/>
                    </a:lnTo>
                    <a:lnTo>
                      <a:pt x="4813" y="6175"/>
                    </a:lnTo>
                    <a:lnTo>
                      <a:pt x="4712" y="6216"/>
                    </a:lnTo>
                    <a:lnTo>
                      <a:pt x="4620" y="6258"/>
                    </a:lnTo>
                    <a:lnTo>
                      <a:pt x="4520" y="6300"/>
                    </a:lnTo>
                    <a:lnTo>
                      <a:pt x="4345" y="6258"/>
                    </a:lnTo>
                    <a:lnTo>
                      <a:pt x="4395" y="6083"/>
                    </a:lnTo>
                    <a:lnTo>
                      <a:pt x="4487" y="6016"/>
                    </a:lnTo>
                    <a:lnTo>
                      <a:pt x="4570" y="5957"/>
                    </a:lnTo>
                    <a:lnTo>
                      <a:pt x="4662" y="5899"/>
                    </a:lnTo>
                    <a:lnTo>
                      <a:pt x="4737" y="5840"/>
                    </a:lnTo>
                    <a:lnTo>
                      <a:pt x="4746" y="5840"/>
                    </a:lnTo>
                    <a:lnTo>
                      <a:pt x="4838" y="5782"/>
                    </a:lnTo>
                    <a:lnTo>
                      <a:pt x="4930" y="5732"/>
                    </a:lnTo>
                    <a:lnTo>
                      <a:pt x="5030" y="5682"/>
                    </a:lnTo>
                    <a:lnTo>
                      <a:pt x="5122" y="5640"/>
                    </a:lnTo>
                    <a:lnTo>
                      <a:pt x="5214" y="5590"/>
                    </a:lnTo>
                    <a:lnTo>
                      <a:pt x="5306" y="5540"/>
                    </a:lnTo>
                    <a:lnTo>
                      <a:pt x="5397" y="5490"/>
                    </a:lnTo>
                    <a:lnTo>
                      <a:pt x="5498" y="5439"/>
                    </a:lnTo>
                    <a:lnTo>
                      <a:pt x="5681" y="5348"/>
                    </a:lnTo>
                    <a:lnTo>
                      <a:pt x="5874" y="5256"/>
                    </a:lnTo>
                    <a:lnTo>
                      <a:pt x="6041" y="5172"/>
                    </a:lnTo>
                    <a:lnTo>
                      <a:pt x="6183" y="5097"/>
                    </a:lnTo>
                    <a:lnTo>
                      <a:pt x="6258" y="5063"/>
                    </a:lnTo>
                    <a:lnTo>
                      <a:pt x="6325" y="5030"/>
                    </a:lnTo>
                    <a:lnTo>
                      <a:pt x="6383" y="4997"/>
                    </a:lnTo>
                    <a:lnTo>
                      <a:pt x="6450" y="4963"/>
                    </a:lnTo>
                    <a:lnTo>
                      <a:pt x="6517" y="4930"/>
                    </a:lnTo>
                    <a:lnTo>
                      <a:pt x="6584" y="4888"/>
                    </a:lnTo>
                    <a:lnTo>
                      <a:pt x="6651" y="4855"/>
                    </a:lnTo>
                    <a:lnTo>
                      <a:pt x="6717" y="4813"/>
                    </a:lnTo>
                    <a:lnTo>
                      <a:pt x="6793" y="4771"/>
                    </a:lnTo>
                    <a:lnTo>
                      <a:pt x="6868" y="4729"/>
                    </a:lnTo>
                    <a:lnTo>
                      <a:pt x="6951" y="4679"/>
                    </a:lnTo>
                    <a:lnTo>
                      <a:pt x="7035" y="4621"/>
                    </a:lnTo>
                    <a:lnTo>
                      <a:pt x="7043" y="4621"/>
                    </a:lnTo>
                    <a:lnTo>
                      <a:pt x="7043" y="4621"/>
                    </a:lnTo>
                    <a:lnTo>
                      <a:pt x="7060" y="4612"/>
                    </a:lnTo>
                    <a:lnTo>
                      <a:pt x="7085" y="4587"/>
                    </a:lnTo>
                    <a:lnTo>
                      <a:pt x="7110" y="4571"/>
                    </a:lnTo>
                    <a:lnTo>
                      <a:pt x="7143" y="4546"/>
                    </a:lnTo>
                    <a:lnTo>
                      <a:pt x="7168" y="4520"/>
                    </a:lnTo>
                    <a:lnTo>
                      <a:pt x="7202" y="4495"/>
                    </a:lnTo>
                    <a:lnTo>
                      <a:pt x="7227" y="4462"/>
                    </a:lnTo>
                    <a:lnTo>
                      <a:pt x="7294" y="4412"/>
                    </a:lnTo>
                    <a:lnTo>
                      <a:pt x="7344" y="4362"/>
                    </a:lnTo>
                    <a:lnTo>
                      <a:pt x="7386" y="4320"/>
                    </a:lnTo>
                    <a:lnTo>
                      <a:pt x="7419" y="4287"/>
                    </a:lnTo>
                    <a:lnTo>
                      <a:pt x="7436" y="4270"/>
                    </a:lnTo>
                    <a:lnTo>
                      <a:pt x="7452" y="4253"/>
                    </a:lnTo>
                    <a:lnTo>
                      <a:pt x="7469" y="4236"/>
                    </a:lnTo>
                    <a:lnTo>
                      <a:pt x="7478" y="4220"/>
                    </a:lnTo>
                    <a:lnTo>
                      <a:pt x="7494" y="4203"/>
                    </a:lnTo>
                    <a:lnTo>
                      <a:pt x="7511" y="4186"/>
                    </a:lnTo>
                    <a:lnTo>
                      <a:pt x="7519" y="4170"/>
                    </a:lnTo>
                    <a:lnTo>
                      <a:pt x="7536" y="4161"/>
                    </a:lnTo>
                    <a:lnTo>
                      <a:pt x="7544" y="4145"/>
                    </a:lnTo>
                    <a:lnTo>
                      <a:pt x="7544" y="4145"/>
                    </a:lnTo>
                    <a:lnTo>
                      <a:pt x="7561" y="4128"/>
                    </a:lnTo>
                    <a:lnTo>
                      <a:pt x="7569" y="4111"/>
                    </a:lnTo>
                    <a:lnTo>
                      <a:pt x="7569" y="4111"/>
                    </a:lnTo>
                    <a:lnTo>
                      <a:pt x="7578" y="4094"/>
                    </a:lnTo>
                    <a:lnTo>
                      <a:pt x="7595" y="4078"/>
                    </a:lnTo>
                    <a:lnTo>
                      <a:pt x="7595" y="4078"/>
                    </a:lnTo>
                    <a:lnTo>
                      <a:pt x="7603" y="4069"/>
                    </a:lnTo>
                    <a:lnTo>
                      <a:pt x="7611" y="4053"/>
                    </a:lnTo>
                    <a:lnTo>
                      <a:pt x="7611" y="4053"/>
                    </a:lnTo>
                    <a:lnTo>
                      <a:pt x="7620" y="4044"/>
                    </a:lnTo>
                    <a:lnTo>
                      <a:pt x="7628" y="4028"/>
                    </a:lnTo>
                    <a:lnTo>
                      <a:pt x="7628" y="4028"/>
                    </a:lnTo>
                    <a:lnTo>
                      <a:pt x="7636" y="4011"/>
                    </a:lnTo>
                    <a:lnTo>
                      <a:pt x="7636" y="4003"/>
                    </a:lnTo>
                    <a:lnTo>
                      <a:pt x="7636" y="4003"/>
                    </a:lnTo>
                    <a:lnTo>
                      <a:pt x="7636" y="3994"/>
                    </a:lnTo>
                    <a:lnTo>
                      <a:pt x="7636" y="3986"/>
                    </a:lnTo>
                    <a:lnTo>
                      <a:pt x="7636" y="3977"/>
                    </a:lnTo>
                    <a:lnTo>
                      <a:pt x="7636" y="3969"/>
                    </a:lnTo>
                    <a:lnTo>
                      <a:pt x="7636" y="3961"/>
                    </a:lnTo>
                    <a:lnTo>
                      <a:pt x="7636" y="3952"/>
                    </a:lnTo>
                    <a:lnTo>
                      <a:pt x="7636" y="3944"/>
                    </a:lnTo>
                    <a:lnTo>
                      <a:pt x="7636" y="3936"/>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28" y="3911"/>
                    </a:lnTo>
                    <a:lnTo>
                      <a:pt x="7620" y="3911"/>
                    </a:lnTo>
                    <a:lnTo>
                      <a:pt x="7620" y="3911"/>
                    </a:lnTo>
                    <a:lnTo>
                      <a:pt x="7611" y="3911"/>
                    </a:lnTo>
                    <a:lnTo>
                      <a:pt x="7595" y="3902"/>
                    </a:lnTo>
                    <a:lnTo>
                      <a:pt x="7578" y="3894"/>
                    </a:lnTo>
                    <a:lnTo>
                      <a:pt x="7561" y="3886"/>
                    </a:lnTo>
                    <a:lnTo>
                      <a:pt x="7536" y="3877"/>
                    </a:lnTo>
                    <a:lnTo>
                      <a:pt x="7519" y="3869"/>
                    </a:lnTo>
                    <a:lnTo>
                      <a:pt x="7494" y="3860"/>
                    </a:lnTo>
                    <a:lnTo>
                      <a:pt x="7469" y="3852"/>
                    </a:lnTo>
                    <a:lnTo>
                      <a:pt x="7469" y="3852"/>
                    </a:lnTo>
                    <a:lnTo>
                      <a:pt x="7444" y="3844"/>
                    </a:lnTo>
                    <a:lnTo>
                      <a:pt x="7419" y="3835"/>
                    </a:lnTo>
                    <a:lnTo>
                      <a:pt x="7394" y="3827"/>
                    </a:lnTo>
                    <a:lnTo>
                      <a:pt x="7361" y="3819"/>
                    </a:lnTo>
                    <a:lnTo>
                      <a:pt x="7336" y="3810"/>
                    </a:lnTo>
                    <a:lnTo>
                      <a:pt x="7302" y="3810"/>
                    </a:lnTo>
                    <a:lnTo>
                      <a:pt x="7277" y="3802"/>
                    </a:lnTo>
                    <a:lnTo>
                      <a:pt x="7244" y="3794"/>
                    </a:lnTo>
                    <a:lnTo>
                      <a:pt x="7219" y="3794"/>
                    </a:lnTo>
                    <a:lnTo>
                      <a:pt x="7185" y="3794"/>
                    </a:lnTo>
                    <a:lnTo>
                      <a:pt x="7152" y="3794"/>
                    </a:lnTo>
                    <a:lnTo>
                      <a:pt x="7118" y="3794"/>
                    </a:lnTo>
                    <a:lnTo>
                      <a:pt x="7085" y="3794"/>
                    </a:lnTo>
                    <a:lnTo>
                      <a:pt x="7051" y="3794"/>
                    </a:lnTo>
                    <a:lnTo>
                      <a:pt x="7043" y="3794"/>
                    </a:lnTo>
                    <a:lnTo>
                      <a:pt x="7018" y="3794"/>
                    </a:lnTo>
                    <a:lnTo>
                      <a:pt x="6985" y="3794"/>
                    </a:lnTo>
                    <a:lnTo>
                      <a:pt x="6951" y="3794"/>
                    </a:lnTo>
                    <a:lnTo>
                      <a:pt x="6918" y="3794"/>
                    </a:lnTo>
                    <a:lnTo>
                      <a:pt x="6851" y="3794"/>
                    </a:lnTo>
                    <a:lnTo>
                      <a:pt x="6784" y="3794"/>
                    </a:lnTo>
                    <a:lnTo>
                      <a:pt x="6717" y="3794"/>
                    </a:lnTo>
                    <a:lnTo>
                      <a:pt x="6366" y="3794"/>
                    </a:lnTo>
                    <a:lnTo>
                      <a:pt x="6300" y="3794"/>
                    </a:lnTo>
                    <a:lnTo>
                      <a:pt x="6241" y="3794"/>
                    </a:lnTo>
                    <a:lnTo>
                      <a:pt x="6174" y="3794"/>
                    </a:lnTo>
                    <a:lnTo>
                      <a:pt x="6107" y="3794"/>
                    </a:lnTo>
                    <a:lnTo>
                      <a:pt x="6041" y="3794"/>
                    </a:lnTo>
                    <a:lnTo>
                      <a:pt x="5982" y="3802"/>
                    </a:lnTo>
                    <a:lnTo>
                      <a:pt x="5915" y="3810"/>
                    </a:lnTo>
                    <a:lnTo>
                      <a:pt x="5857" y="3819"/>
                    </a:lnTo>
                    <a:lnTo>
                      <a:pt x="5790" y="3819"/>
                    </a:lnTo>
                    <a:lnTo>
                      <a:pt x="5723" y="3827"/>
                    </a:lnTo>
                    <a:lnTo>
                      <a:pt x="5665" y="3835"/>
                    </a:lnTo>
                    <a:lnTo>
                      <a:pt x="5598" y="3844"/>
                    </a:lnTo>
                    <a:lnTo>
                      <a:pt x="5539" y="3860"/>
                    </a:lnTo>
                    <a:lnTo>
                      <a:pt x="5473" y="3869"/>
                    </a:lnTo>
                    <a:lnTo>
                      <a:pt x="5414" y="3877"/>
                    </a:lnTo>
                    <a:lnTo>
                      <a:pt x="5347" y="3886"/>
                    </a:lnTo>
                    <a:lnTo>
                      <a:pt x="5289" y="3902"/>
                    </a:lnTo>
                    <a:lnTo>
                      <a:pt x="5230" y="3911"/>
                    </a:lnTo>
                    <a:lnTo>
                      <a:pt x="5163" y="3927"/>
                    </a:lnTo>
                    <a:lnTo>
                      <a:pt x="5105" y="3936"/>
                    </a:lnTo>
                    <a:lnTo>
                      <a:pt x="5047" y="3952"/>
                    </a:lnTo>
                    <a:lnTo>
                      <a:pt x="4980" y="3969"/>
                    </a:lnTo>
                    <a:lnTo>
                      <a:pt x="4921" y="3977"/>
                    </a:lnTo>
                    <a:lnTo>
                      <a:pt x="4863" y="3994"/>
                    </a:lnTo>
                    <a:lnTo>
                      <a:pt x="4796" y="4011"/>
                    </a:lnTo>
                    <a:lnTo>
                      <a:pt x="4737" y="4028"/>
                    </a:lnTo>
                    <a:lnTo>
                      <a:pt x="4679" y="4044"/>
                    </a:lnTo>
                    <a:lnTo>
                      <a:pt x="4620" y="4053"/>
                    </a:lnTo>
                    <a:lnTo>
                      <a:pt x="4554" y="4078"/>
                    </a:lnTo>
                    <a:lnTo>
                      <a:pt x="4495" y="4086"/>
                    </a:lnTo>
                    <a:lnTo>
                      <a:pt x="4370" y="4128"/>
                    </a:lnTo>
                    <a:lnTo>
                      <a:pt x="4253" y="4161"/>
                    </a:lnTo>
                    <a:lnTo>
                      <a:pt x="4128" y="4195"/>
                    </a:lnTo>
                    <a:lnTo>
                      <a:pt x="4002" y="4236"/>
                    </a:lnTo>
                    <a:lnTo>
                      <a:pt x="3885" y="4270"/>
                    </a:lnTo>
                    <a:lnTo>
                      <a:pt x="3635" y="4345"/>
                    </a:lnTo>
                    <a:lnTo>
                      <a:pt x="3384" y="4420"/>
                    </a:lnTo>
                    <a:lnTo>
                      <a:pt x="3259" y="4462"/>
                    </a:lnTo>
                    <a:lnTo>
                      <a:pt x="3125" y="4504"/>
                    </a:lnTo>
                    <a:lnTo>
                      <a:pt x="3000" y="4537"/>
                    </a:lnTo>
                    <a:lnTo>
                      <a:pt x="2866" y="4579"/>
                    </a:lnTo>
                    <a:lnTo>
                      <a:pt x="2741" y="4612"/>
                    </a:lnTo>
                    <a:lnTo>
                      <a:pt x="2607" y="4654"/>
                    </a:lnTo>
                    <a:lnTo>
                      <a:pt x="2582" y="4654"/>
                    </a:lnTo>
                    <a:lnTo>
                      <a:pt x="2549" y="4662"/>
                    </a:lnTo>
                    <a:lnTo>
                      <a:pt x="2524" y="4662"/>
                    </a:lnTo>
                    <a:lnTo>
                      <a:pt x="2473" y="4662"/>
                    </a:lnTo>
                    <a:lnTo>
                      <a:pt x="2432" y="4646"/>
                    </a:lnTo>
                    <a:lnTo>
                      <a:pt x="2398" y="4537"/>
                    </a:lnTo>
                    <a:lnTo>
                      <a:pt x="2365" y="4512"/>
                    </a:lnTo>
                    <a:lnTo>
                      <a:pt x="2365" y="4512"/>
                    </a:lnTo>
                    <a:lnTo>
                      <a:pt x="2331" y="4479"/>
                    </a:lnTo>
                    <a:lnTo>
                      <a:pt x="2306" y="4445"/>
                    </a:lnTo>
                    <a:lnTo>
                      <a:pt x="2290" y="4404"/>
                    </a:lnTo>
                    <a:lnTo>
                      <a:pt x="2281" y="4362"/>
                    </a:lnTo>
                    <a:lnTo>
                      <a:pt x="2281" y="4320"/>
                    </a:lnTo>
                    <a:lnTo>
                      <a:pt x="2281" y="4270"/>
                    </a:lnTo>
                    <a:lnTo>
                      <a:pt x="2290" y="4228"/>
                    </a:lnTo>
                    <a:lnTo>
                      <a:pt x="2290" y="4228"/>
                    </a:lnTo>
                    <a:lnTo>
                      <a:pt x="2306" y="4195"/>
                    </a:lnTo>
                    <a:lnTo>
                      <a:pt x="2323" y="4161"/>
                    </a:lnTo>
                    <a:lnTo>
                      <a:pt x="2348" y="4136"/>
                    </a:lnTo>
                    <a:lnTo>
                      <a:pt x="2373" y="4111"/>
                    </a:lnTo>
                    <a:lnTo>
                      <a:pt x="2390" y="4094"/>
                    </a:lnTo>
                    <a:lnTo>
                      <a:pt x="2432" y="4078"/>
                    </a:lnTo>
                    <a:lnTo>
                      <a:pt x="2448" y="4069"/>
                    </a:lnTo>
                    <a:lnTo>
                      <a:pt x="2465" y="4061"/>
                    </a:lnTo>
                    <a:lnTo>
                      <a:pt x="2499" y="4044"/>
                    </a:lnTo>
                    <a:lnTo>
                      <a:pt x="2582" y="4011"/>
                    </a:lnTo>
                    <a:lnTo>
                      <a:pt x="2616" y="3994"/>
                    </a:lnTo>
                    <a:lnTo>
                      <a:pt x="2624" y="3994"/>
                    </a:lnTo>
                    <a:lnTo>
                      <a:pt x="2624" y="3994"/>
                    </a:lnTo>
                    <a:lnTo>
                      <a:pt x="2624" y="3994"/>
                    </a:lnTo>
                    <a:lnTo>
                      <a:pt x="2632" y="3994"/>
                    </a:lnTo>
                    <a:lnTo>
                      <a:pt x="2824" y="3919"/>
                    </a:lnTo>
                    <a:lnTo>
                      <a:pt x="2925" y="3877"/>
                    </a:lnTo>
                    <a:lnTo>
                      <a:pt x="2966" y="3860"/>
                    </a:lnTo>
                    <a:lnTo>
                      <a:pt x="3016" y="3835"/>
                    </a:lnTo>
                    <a:lnTo>
                      <a:pt x="3092" y="3802"/>
                    </a:lnTo>
                    <a:lnTo>
                      <a:pt x="3167" y="3769"/>
                    </a:lnTo>
                    <a:lnTo>
                      <a:pt x="3242" y="3735"/>
                    </a:lnTo>
                    <a:lnTo>
                      <a:pt x="3317" y="3693"/>
                    </a:lnTo>
                    <a:lnTo>
                      <a:pt x="3392" y="3660"/>
                    </a:lnTo>
                    <a:lnTo>
                      <a:pt x="3451" y="3627"/>
                    </a:lnTo>
                    <a:lnTo>
                      <a:pt x="3459" y="3618"/>
                    </a:lnTo>
                    <a:lnTo>
                      <a:pt x="3534" y="3576"/>
                    </a:lnTo>
                    <a:lnTo>
                      <a:pt x="3601" y="3535"/>
                    </a:lnTo>
                    <a:lnTo>
                      <a:pt x="3668" y="3493"/>
                    </a:lnTo>
                    <a:lnTo>
                      <a:pt x="3735" y="3451"/>
                    </a:lnTo>
                    <a:lnTo>
                      <a:pt x="3810" y="3401"/>
                    </a:lnTo>
                    <a:lnTo>
                      <a:pt x="3877" y="3359"/>
                    </a:lnTo>
                    <a:lnTo>
                      <a:pt x="3944" y="3309"/>
                    </a:lnTo>
                    <a:lnTo>
                      <a:pt x="4011" y="3267"/>
                    </a:lnTo>
                    <a:lnTo>
                      <a:pt x="4077" y="3217"/>
                    </a:lnTo>
                    <a:lnTo>
                      <a:pt x="4144" y="3167"/>
                    </a:lnTo>
                    <a:lnTo>
                      <a:pt x="4169" y="3150"/>
                    </a:lnTo>
                    <a:lnTo>
                      <a:pt x="4194" y="3125"/>
                    </a:lnTo>
                    <a:lnTo>
                      <a:pt x="4219" y="3109"/>
                    </a:lnTo>
                    <a:lnTo>
                      <a:pt x="4245" y="3084"/>
                    </a:lnTo>
                    <a:lnTo>
                      <a:pt x="4278" y="3059"/>
                    </a:lnTo>
                    <a:lnTo>
                      <a:pt x="4311" y="3025"/>
                    </a:lnTo>
                    <a:lnTo>
                      <a:pt x="4345" y="3000"/>
                    </a:lnTo>
                    <a:lnTo>
                      <a:pt x="4378" y="2967"/>
                    </a:lnTo>
                    <a:lnTo>
                      <a:pt x="4412" y="2933"/>
                    </a:lnTo>
                    <a:lnTo>
                      <a:pt x="4453" y="2891"/>
                    </a:lnTo>
                    <a:lnTo>
                      <a:pt x="4495" y="2858"/>
                    </a:lnTo>
                    <a:lnTo>
                      <a:pt x="4529" y="2816"/>
                    </a:lnTo>
                    <a:lnTo>
                      <a:pt x="4570" y="2774"/>
                    </a:lnTo>
                    <a:lnTo>
                      <a:pt x="4612" y="2733"/>
                    </a:lnTo>
                    <a:lnTo>
                      <a:pt x="4654" y="2691"/>
                    </a:lnTo>
                    <a:lnTo>
                      <a:pt x="4696" y="2649"/>
                    </a:lnTo>
                    <a:lnTo>
                      <a:pt x="4746" y="2599"/>
                    </a:lnTo>
                    <a:lnTo>
                      <a:pt x="4788" y="2557"/>
                    </a:lnTo>
                    <a:lnTo>
                      <a:pt x="4829" y="2507"/>
                    </a:lnTo>
                    <a:lnTo>
                      <a:pt x="4871" y="2457"/>
                    </a:lnTo>
                    <a:lnTo>
                      <a:pt x="4921" y="2407"/>
                    </a:lnTo>
                    <a:lnTo>
                      <a:pt x="4963" y="2357"/>
                    </a:lnTo>
                    <a:lnTo>
                      <a:pt x="5005" y="2298"/>
                    </a:lnTo>
                    <a:lnTo>
                      <a:pt x="5047" y="2248"/>
                    </a:lnTo>
                    <a:lnTo>
                      <a:pt x="5088" y="2198"/>
                    </a:lnTo>
                    <a:lnTo>
                      <a:pt x="5130" y="2140"/>
                    </a:lnTo>
                    <a:lnTo>
                      <a:pt x="5172" y="2089"/>
                    </a:lnTo>
                    <a:lnTo>
                      <a:pt x="5214" y="2031"/>
                    </a:lnTo>
                    <a:lnTo>
                      <a:pt x="5255" y="1972"/>
                    </a:lnTo>
                    <a:lnTo>
                      <a:pt x="5289" y="1922"/>
                    </a:lnTo>
                    <a:lnTo>
                      <a:pt x="5306" y="1889"/>
                    </a:lnTo>
                    <a:lnTo>
                      <a:pt x="5331" y="1864"/>
                    </a:lnTo>
                    <a:lnTo>
                      <a:pt x="5347" y="1839"/>
                    </a:lnTo>
                    <a:lnTo>
                      <a:pt x="5364" y="1805"/>
                    </a:lnTo>
                    <a:lnTo>
                      <a:pt x="5381" y="1780"/>
                    </a:lnTo>
                    <a:lnTo>
                      <a:pt x="5397" y="1755"/>
                    </a:lnTo>
                    <a:lnTo>
                      <a:pt x="5414" y="1722"/>
                    </a:lnTo>
                    <a:lnTo>
                      <a:pt x="5431" y="1697"/>
                    </a:lnTo>
                    <a:lnTo>
                      <a:pt x="5448" y="1672"/>
                    </a:lnTo>
                    <a:lnTo>
                      <a:pt x="5464" y="1638"/>
                    </a:lnTo>
                    <a:lnTo>
                      <a:pt x="5481" y="1613"/>
                    </a:lnTo>
                    <a:lnTo>
                      <a:pt x="5489" y="1588"/>
                    </a:lnTo>
                    <a:lnTo>
                      <a:pt x="5506" y="1563"/>
                    </a:lnTo>
                    <a:lnTo>
                      <a:pt x="5523" y="1530"/>
                    </a:lnTo>
                    <a:lnTo>
                      <a:pt x="5531" y="1505"/>
                    </a:lnTo>
                    <a:lnTo>
                      <a:pt x="5548" y="1480"/>
                    </a:lnTo>
                    <a:lnTo>
                      <a:pt x="5556" y="1455"/>
                    </a:lnTo>
                    <a:lnTo>
                      <a:pt x="5573" y="1421"/>
                    </a:lnTo>
                    <a:lnTo>
                      <a:pt x="5581" y="1396"/>
                    </a:lnTo>
                    <a:lnTo>
                      <a:pt x="5590" y="1371"/>
                    </a:lnTo>
                    <a:lnTo>
                      <a:pt x="5606" y="1346"/>
                    </a:lnTo>
                    <a:lnTo>
                      <a:pt x="5615" y="1321"/>
                    </a:lnTo>
                    <a:lnTo>
                      <a:pt x="5623" y="1296"/>
                    </a:lnTo>
                    <a:lnTo>
                      <a:pt x="5631" y="1271"/>
                    </a:lnTo>
                    <a:lnTo>
                      <a:pt x="5640" y="1246"/>
                    </a:lnTo>
                    <a:lnTo>
                      <a:pt x="5648" y="1221"/>
                    </a:lnTo>
                    <a:lnTo>
                      <a:pt x="5656" y="1196"/>
                    </a:lnTo>
                    <a:lnTo>
                      <a:pt x="5656" y="1170"/>
                    </a:lnTo>
                    <a:lnTo>
                      <a:pt x="5665" y="1145"/>
                    </a:lnTo>
                    <a:lnTo>
                      <a:pt x="5665" y="1120"/>
                    </a:lnTo>
                    <a:lnTo>
                      <a:pt x="5665" y="1095"/>
                    </a:lnTo>
                    <a:lnTo>
                      <a:pt x="5665" y="1079"/>
                    </a:lnTo>
                    <a:lnTo>
                      <a:pt x="5665" y="1054"/>
                    </a:lnTo>
                    <a:lnTo>
                      <a:pt x="5665" y="1028"/>
                    </a:lnTo>
                    <a:lnTo>
                      <a:pt x="5665" y="1012"/>
                    </a:lnTo>
                    <a:lnTo>
                      <a:pt x="5665" y="903"/>
                    </a:lnTo>
                    <a:lnTo>
                      <a:pt x="5665" y="886"/>
                    </a:lnTo>
                    <a:lnTo>
                      <a:pt x="5665" y="870"/>
                    </a:lnTo>
                    <a:lnTo>
                      <a:pt x="5665" y="845"/>
                    </a:lnTo>
                    <a:lnTo>
                      <a:pt x="5665" y="828"/>
                    </a:lnTo>
                    <a:lnTo>
                      <a:pt x="5665" y="811"/>
                    </a:lnTo>
                    <a:lnTo>
                      <a:pt x="5665" y="795"/>
                    </a:lnTo>
                    <a:lnTo>
                      <a:pt x="5656" y="778"/>
                    </a:lnTo>
                    <a:lnTo>
                      <a:pt x="5656" y="761"/>
                    </a:lnTo>
                    <a:lnTo>
                      <a:pt x="5648" y="744"/>
                    </a:lnTo>
                    <a:lnTo>
                      <a:pt x="5640" y="728"/>
                    </a:lnTo>
                    <a:lnTo>
                      <a:pt x="5631" y="711"/>
                    </a:lnTo>
                    <a:lnTo>
                      <a:pt x="5623" y="703"/>
                    </a:lnTo>
                    <a:lnTo>
                      <a:pt x="5615" y="686"/>
                    </a:lnTo>
                    <a:lnTo>
                      <a:pt x="5606" y="669"/>
                    </a:lnTo>
                    <a:lnTo>
                      <a:pt x="5598" y="653"/>
                    </a:lnTo>
                    <a:lnTo>
                      <a:pt x="5581" y="636"/>
                    </a:lnTo>
                    <a:lnTo>
                      <a:pt x="5573" y="627"/>
                    </a:lnTo>
                    <a:lnTo>
                      <a:pt x="5556" y="611"/>
                    </a:lnTo>
                    <a:lnTo>
                      <a:pt x="5548" y="594"/>
                    </a:lnTo>
                    <a:lnTo>
                      <a:pt x="5531" y="586"/>
                    </a:lnTo>
                    <a:lnTo>
                      <a:pt x="5514" y="569"/>
                    </a:lnTo>
                    <a:lnTo>
                      <a:pt x="5498" y="552"/>
                    </a:lnTo>
                    <a:lnTo>
                      <a:pt x="5481" y="544"/>
                    </a:lnTo>
                    <a:lnTo>
                      <a:pt x="5456" y="527"/>
                    </a:lnTo>
                    <a:lnTo>
                      <a:pt x="5439" y="511"/>
                    </a:lnTo>
                    <a:lnTo>
                      <a:pt x="5414" y="502"/>
                    </a:lnTo>
                    <a:lnTo>
                      <a:pt x="5397" y="485"/>
                    </a:lnTo>
                    <a:lnTo>
                      <a:pt x="5372" y="477"/>
                    </a:lnTo>
                    <a:lnTo>
                      <a:pt x="5356" y="477"/>
                    </a:lnTo>
                    <a:lnTo>
                      <a:pt x="5347" y="469"/>
                    </a:lnTo>
                    <a:lnTo>
                      <a:pt x="5339" y="469"/>
                    </a:lnTo>
                    <a:lnTo>
                      <a:pt x="5322" y="460"/>
                    </a:lnTo>
                    <a:lnTo>
                      <a:pt x="5314" y="460"/>
                    </a:lnTo>
                    <a:lnTo>
                      <a:pt x="5297" y="460"/>
                    </a:lnTo>
                    <a:lnTo>
                      <a:pt x="5289" y="460"/>
                    </a:lnTo>
                    <a:lnTo>
                      <a:pt x="5280" y="460"/>
                    </a:lnTo>
                    <a:lnTo>
                      <a:pt x="5264" y="460"/>
                    </a:lnTo>
                    <a:lnTo>
                      <a:pt x="5255" y="460"/>
                    </a:lnTo>
                    <a:lnTo>
                      <a:pt x="5239" y="460"/>
                    </a:lnTo>
                    <a:lnTo>
                      <a:pt x="5222" y="460"/>
                    </a:lnTo>
                    <a:lnTo>
                      <a:pt x="5214" y="460"/>
                    </a:lnTo>
                    <a:lnTo>
                      <a:pt x="5197" y="460"/>
                    </a:lnTo>
                    <a:lnTo>
                      <a:pt x="5172" y="460"/>
                    </a:lnTo>
                    <a:lnTo>
                      <a:pt x="5147" y="460"/>
                    </a:lnTo>
                    <a:lnTo>
                      <a:pt x="5113" y="460"/>
                    </a:lnTo>
                    <a:lnTo>
                      <a:pt x="5088" y="460"/>
                    </a:lnTo>
                    <a:lnTo>
                      <a:pt x="5055" y="460"/>
                    </a:lnTo>
                    <a:lnTo>
                      <a:pt x="4896" y="460"/>
                    </a:lnTo>
                    <a:lnTo>
                      <a:pt x="4863" y="460"/>
                    </a:lnTo>
                    <a:lnTo>
                      <a:pt x="4829" y="460"/>
                    </a:lnTo>
                    <a:lnTo>
                      <a:pt x="4796" y="460"/>
                    </a:lnTo>
                    <a:lnTo>
                      <a:pt x="4762" y="460"/>
                    </a:lnTo>
                    <a:lnTo>
                      <a:pt x="4721" y="460"/>
                    </a:lnTo>
                    <a:lnTo>
                      <a:pt x="4687" y="469"/>
                    </a:lnTo>
                    <a:lnTo>
                      <a:pt x="4654" y="477"/>
                    </a:lnTo>
                    <a:lnTo>
                      <a:pt x="4620" y="485"/>
                    </a:lnTo>
                    <a:lnTo>
                      <a:pt x="4579" y="494"/>
                    </a:lnTo>
                    <a:lnTo>
                      <a:pt x="4545" y="502"/>
                    </a:lnTo>
                    <a:lnTo>
                      <a:pt x="4504" y="511"/>
                    </a:lnTo>
                    <a:lnTo>
                      <a:pt x="4470" y="519"/>
                    </a:lnTo>
                    <a:lnTo>
                      <a:pt x="4437" y="527"/>
                    </a:lnTo>
                    <a:lnTo>
                      <a:pt x="4395" y="544"/>
                    </a:lnTo>
                    <a:lnTo>
                      <a:pt x="4361" y="552"/>
                    </a:lnTo>
                    <a:lnTo>
                      <a:pt x="4328" y="569"/>
                    </a:lnTo>
                    <a:lnTo>
                      <a:pt x="4286" y="577"/>
                    </a:lnTo>
                    <a:lnTo>
                      <a:pt x="4253" y="594"/>
                    </a:lnTo>
                    <a:lnTo>
                      <a:pt x="4211" y="602"/>
                    </a:lnTo>
                    <a:lnTo>
                      <a:pt x="4178" y="569"/>
                    </a:lnTo>
                    <a:lnTo>
                      <a:pt x="4161" y="577"/>
                    </a:lnTo>
                    <a:lnTo>
                      <a:pt x="4136" y="586"/>
                    </a:lnTo>
                    <a:lnTo>
                      <a:pt x="4103" y="594"/>
                    </a:lnTo>
                    <a:lnTo>
                      <a:pt x="4069" y="611"/>
                    </a:lnTo>
                    <a:lnTo>
                      <a:pt x="4036" y="627"/>
                    </a:lnTo>
                    <a:lnTo>
                      <a:pt x="3994" y="644"/>
                    </a:lnTo>
                    <a:lnTo>
                      <a:pt x="3961" y="661"/>
                    </a:lnTo>
                    <a:lnTo>
                      <a:pt x="3927" y="678"/>
                    </a:lnTo>
                    <a:lnTo>
                      <a:pt x="3894" y="694"/>
                    </a:lnTo>
                    <a:lnTo>
                      <a:pt x="3860" y="711"/>
                    </a:lnTo>
                    <a:lnTo>
                      <a:pt x="3827" y="728"/>
                    </a:lnTo>
                    <a:lnTo>
                      <a:pt x="3793" y="744"/>
                    </a:lnTo>
                    <a:lnTo>
                      <a:pt x="3760" y="761"/>
                    </a:lnTo>
                    <a:lnTo>
                      <a:pt x="3727" y="778"/>
                    </a:lnTo>
                    <a:lnTo>
                      <a:pt x="3693" y="795"/>
                    </a:lnTo>
                    <a:lnTo>
                      <a:pt x="3668" y="811"/>
                    </a:lnTo>
                    <a:lnTo>
                      <a:pt x="3635" y="836"/>
                    </a:lnTo>
                    <a:lnTo>
                      <a:pt x="3601" y="853"/>
                    </a:lnTo>
                    <a:lnTo>
                      <a:pt x="3576" y="870"/>
                    </a:lnTo>
                    <a:lnTo>
                      <a:pt x="3551" y="886"/>
                    </a:lnTo>
                    <a:lnTo>
                      <a:pt x="3518" y="903"/>
                    </a:lnTo>
                    <a:lnTo>
                      <a:pt x="3493" y="920"/>
                    </a:lnTo>
                    <a:lnTo>
                      <a:pt x="3468" y="937"/>
                    </a:lnTo>
                    <a:lnTo>
                      <a:pt x="3443" y="953"/>
                    </a:lnTo>
                    <a:lnTo>
                      <a:pt x="3417" y="978"/>
                    </a:lnTo>
                    <a:lnTo>
                      <a:pt x="3392" y="995"/>
                    </a:lnTo>
                    <a:lnTo>
                      <a:pt x="3367" y="1012"/>
                    </a:lnTo>
                    <a:lnTo>
                      <a:pt x="3351" y="1028"/>
                    </a:lnTo>
                    <a:lnTo>
                      <a:pt x="3292" y="1070"/>
                    </a:lnTo>
                    <a:lnTo>
                      <a:pt x="3242" y="1112"/>
                    </a:lnTo>
                    <a:lnTo>
                      <a:pt x="3184" y="1154"/>
                    </a:lnTo>
                    <a:lnTo>
                      <a:pt x="3133" y="1196"/>
                    </a:lnTo>
                    <a:lnTo>
                      <a:pt x="3083" y="1237"/>
                    </a:lnTo>
                    <a:lnTo>
                      <a:pt x="3025" y="1287"/>
                    </a:lnTo>
                    <a:lnTo>
                      <a:pt x="2975" y="1329"/>
                    </a:lnTo>
                    <a:lnTo>
                      <a:pt x="2925" y="1379"/>
                    </a:lnTo>
                    <a:lnTo>
                      <a:pt x="2874" y="1429"/>
                    </a:lnTo>
                    <a:lnTo>
                      <a:pt x="2824" y="1471"/>
                    </a:lnTo>
                    <a:lnTo>
                      <a:pt x="2774" y="1521"/>
                    </a:lnTo>
                    <a:lnTo>
                      <a:pt x="2724" y="1571"/>
                    </a:lnTo>
                    <a:lnTo>
                      <a:pt x="2674" y="1613"/>
                    </a:lnTo>
                    <a:lnTo>
                      <a:pt x="2624" y="1663"/>
                    </a:lnTo>
                    <a:lnTo>
                      <a:pt x="2574" y="1714"/>
                    </a:lnTo>
                    <a:lnTo>
                      <a:pt x="2532" y="1764"/>
                    </a:lnTo>
                    <a:lnTo>
                      <a:pt x="2482" y="1814"/>
                    </a:lnTo>
                    <a:lnTo>
                      <a:pt x="2432" y="1864"/>
                    </a:lnTo>
                    <a:lnTo>
                      <a:pt x="2390" y="1914"/>
                    </a:lnTo>
                    <a:lnTo>
                      <a:pt x="2340" y="1972"/>
                    </a:lnTo>
                    <a:lnTo>
                      <a:pt x="2298" y="2023"/>
                    </a:lnTo>
                    <a:lnTo>
                      <a:pt x="2248" y="2073"/>
                    </a:lnTo>
                    <a:lnTo>
                      <a:pt x="2206" y="2123"/>
                    </a:lnTo>
                    <a:lnTo>
                      <a:pt x="2164" y="2181"/>
                    </a:lnTo>
                    <a:lnTo>
                      <a:pt x="2123" y="2231"/>
                    </a:lnTo>
                    <a:lnTo>
                      <a:pt x="2072" y="2290"/>
                    </a:lnTo>
                    <a:lnTo>
                      <a:pt x="2031" y="2340"/>
                    </a:lnTo>
                    <a:lnTo>
                      <a:pt x="1989" y="2399"/>
                    </a:lnTo>
                    <a:lnTo>
                      <a:pt x="1947" y="2449"/>
                    </a:lnTo>
                    <a:lnTo>
                      <a:pt x="1905" y="2507"/>
                    </a:lnTo>
                    <a:lnTo>
                      <a:pt x="1864" y="2566"/>
                    </a:lnTo>
                    <a:lnTo>
                      <a:pt x="1822" y="2616"/>
                    </a:lnTo>
                    <a:lnTo>
                      <a:pt x="1780" y="2674"/>
                    </a:lnTo>
                    <a:lnTo>
                      <a:pt x="1738" y="2733"/>
                    </a:lnTo>
                    <a:lnTo>
                      <a:pt x="1705" y="2791"/>
                    </a:lnTo>
                    <a:lnTo>
                      <a:pt x="1663" y="2841"/>
                    </a:lnTo>
                    <a:lnTo>
                      <a:pt x="1621" y="2900"/>
                    </a:lnTo>
                    <a:lnTo>
                      <a:pt x="1580" y="2958"/>
                    </a:lnTo>
                    <a:lnTo>
                      <a:pt x="1546" y="3017"/>
                    </a:lnTo>
                    <a:lnTo>
                      <a:pt x="1504" y="3075"/>
                    </a:lnTo>
                    <a:lnTo>
                      <a:pt x="1471" y="3134"/>
                    </a:lnTo>
                    <a:lnTo>
                      <a:pt x="1429" y="3192"/>
                    </a:lnTo>
                    <a:lnTo>
                      <a:pt x="1396" y="3251"/>
                    </a:lnTo>
                    <a:lnTo>
                      <a:pt x="1362" y="3317"/>
                    </a:lnTo>
                    <a:lnTo>
                      <a:pt x="1321" y="3376"/>
                    </a:lnTo>
                    <a:lnTo>
                      <a:pt x="1287" y="3434"/>
                    </a:lnTo>
                    <a:lnTo>
                      <a:pt x="1254" y="3493"/>
                    </a:lnTo>
                    <a:lnTo>
                      <a:pt x="1212" y="3560"/>
                    </a:lnTo>
                    <a:lnTo>
                      <a:pt x="1179" y="3618"/>
                    </a:lnTo>
                    <a:lnTo>
                      <a:pt x="1145" y="3677"/>
                    </a:lnTo>
                    <a:lnTo>
                      <a:pt x="1112" y="3735"/>
                    </a:lnTo>
                    <a:lnTo>
                      <a:pt x="1078" y="3802"/>
                    </a:lnTo>
                    <a:lnTo>
                      <a:pt x="1045" y="3860"/>
                    </a:lnTo>
                    <a:lnTo>
                      <a:pt x="1012" y="3927"/>
                    </a:lnTo>
                    <a:lnTo>
                      <a:pt x="978" y="3986"/>
                    </a:lnTo>
                    <a:lnTo>
                      <a:pt x="953" y="4044"/>
                    </a:lnTo>
                    <a:lnTo>
                      <a:pt x="920" y="4111"/>
                    </a:lnTo>
                    <a:lnTo>
                      <a:pt x="886" y="4170"/>
                    </a:lnTo>
                    <a:lnTo>
                      <a:pt x="853" y="4236"/>
                    </a:lnTo>
                    <a:lnTo>
                      <a:pt x="828" y="4295"/>
                    </a:lnTo>
                    <a:lnTo>
                      <a:pt x="794" y="4362"/>
                    </a:lnTo>
                    <a:lnTo>
                      <a:pt x="769" y="4429"/>
                    </a:lnTo>
                    <a:lnTo>
                      <a:pt x="736" y="4487"/>
                    </a:lnTo>
                    <a:lnTo>
                      <a:pt x="711" y="4554"/>
                    </a:lnTo>
                    <a:lnTo>
                      <a:pt x="669" y="4646"/>
                    </a:lnTo>
                    <a:lnTo>
                      <a:pt x="619" y="4746"/>
                    </a:lnTo>
                    <a:lnTo>
                      <a:pt x="577" y="4846"/>
                    </a:lnTo>
                    <a:lnTo>
                      <a:pt x="552" y="4896"/>
                    </a:lnTo>
                    <a:lnTo>
                      <a:pt x="527" y="4955"/>
                    </a:lnTo>
                    <a:lnTo>
                      <a:pt x="510" y="5005"/>
                    </a:lnTo>
                    <a:lnTo>
                      <a:pt x="502" y="5022"/>
                    </a:lnTo>
                    <a:lnTo>
                      <a:pt x="485" y="5055"/>
                    </a:lnTo>
                    <a:lnTo>
                      <a:pt x="460" y="5114"/>
                    </a:lnTo>
                    <a:lnTo>
                      <a:pt x="435" y="5164"/>
                    </a:lnTo>
                    <a:lnTo>
                      <a:pt x="410" y="5214"/>
                    </a:lnTo>
                    <a:lnTo>
                      <a:pt x="393" y="5272"/>
                    </a:lnTo>
                    <a:lnTo>
                      <a:pt x="368" y="5322"/>
                    </a:lnTo>
                    <a:lnTo>
                      <a:pt x="352" y="5381"/>
                    </a:lnTo>
                    <a:lnTo>
                      <a:pt x="326" y="5431"/>
                    </a:lnTo>
                    <a:lnTo>
                      <a:pt x="310" y="5490"/>
                    </a:lnTo>
                    <a:lnTo>
                      <a:pt x="293" y="5540"/>
                    </a:lnTo>
                    <a:lnTo>
                      <a:pt x="276" y="5598"/>
                    </a:lnTo>
                    <a:lnTo>
                      <a:pt x="268" y="5623"/>
                    </a:lnTo>
                    <a:lnTo>
                      <a:pt x="260" y="5648"/>
                    </a:lnTo>
                    <a:lnTo>
                      <a:pt x="251" y="5682"/>
                    </a:lnTo>
                    <a:lnTo>
                      <a:pt x="243" y="5707"/>
                    </a:lnTo>
                    <a:lnTo>
                      <a:pt x="235" y="5732"/>
                    </a:lnTo>
                    <a:lnTo>
                      <a:pt x="226" y="5757"/>
                    </a:lnTo>
                    <a:lnTo>
                      <a:pt x="226" y="5790"/>
                    </a:lnTo>
                    <a:lnTo>
                      <a:pt x="218" y="5815"/>
                    </a:lnTo>
                    <a:lnTo>
                      <a:pt x="218" y="5832"/>
                    </a:lnTo>
                    <a:lnTo>
                      <a:pt x="218" y="5840"/>
                    </a:lnTo>
                    <a:lnTo>
                      <a:pt x="210" y="5865"/>
                    </a:lnTo>
                    <a:lnTo>
                      <a:pt x="201" y="5891"/>
                    </a:lnTo>
                    <a:lnTo>
                      <a:pt x="193" y="5916"/>
                    </a:lnTo>
                    <a:lnTo>
                      <a:pt x="184" y="5941"/>
                    </a:lnTo>
                    <a:lnTo>
                      <a:pt x="176" y="5974"/>
                    </a:lnTo>
                    <a:lnTo>
                      <a:pt x="168" y="5999"/>
                    </a:lnTo>
                    <a:lnTo>
                      <a:pt x="159" y="6024"/>
                    </a:lnTo>
                    <a:lnTo>
                      <a:pt x="159" y="6049"/>
                    </a:lnTo>
                    <a:lnTo>
                      <a:pt x="159" y="6074"/>
                    </a:lnTo>
                    <a:lnTo>
                      <a:pt x="159" y="6099"/>
                    </a:lnTo>
                    <a:lnTo>
                      <a:pt x="159" y="6124"/>
                    </a:lnTo>
                    <a:lnTo>
                      <a:pt x="159" y="6150"/>
                    </a:lnTo>
                    <a:lnTo>
                      <a:pt x="159" y="6175"/>
                    </a:lnTo>
                    <a:lnTo>
                      <a:pt x="159" y="6175"/>
                    </a:lnTo>
                    <a:lnTo>
                      <a:pt x="159" y="6208"/>
                    </a:lnTo>
                    <a:lnTo>
                      <a:pt x="159" y="6233"/>
                    </a:lnTo>
                    <a:lnTo>
                      <a:pt x="93" y="6300"/>
                    </a:lnTo>
                    <a:lnTo>
                      <a:pt x="26" y="6241"/>
                    </a:lnTo>
                    <a:lnTo>
                      <a:pt x="17" y="6216"/>
                    </a:lnTo>
                    <a:lnTo>
                      <a:pt x="9" y="6191"/>
                    </a:lnTo>
                    <a:lnTo>
                      <a:pt x="9" y="6158"/>
                    </a:lnTo>
                    <a:lnTo>
                      <a:pt x="1" y="6133"/>
                    </a:lnTo>
                    <a:lnTo>
                      <a:pt x="1" y="6099"/>
                    </a:lnTo>
                    <a:lnTo>
                      <a:pt x="1" y="6074"/>
                    </a:lnTo>
                    <a:lnTo>
                      <a:pt x="1" y="6041"/>
                    </a:lnTo>
                    <a:lnTo>
                      <a:pt x="1" y="6016"/>
                    </a:lnTo>
                    <a:lnTo>
                      <a:pt x="1" y="5982"/>
                    </a:lnTo>
                    <a:lnTo>
                      <a:pt x="1" y="5957"/>
                    </a:lnTo>
                    <a:lnTo>
                      <a:pt x="1" y="5924"/>
                    </a:lnTo>
                    <a:lnTo>
                      <a:pt x="1" y="5899"/>
                    </a:lnTo>
                    <a:lnTo>
                      <a:pt x="1" y="5865"/>
                    </a:lnTo>
                    <a:lnTo>
                      <a:pt x="1" y="5832"/>
                    </a:lnTo>
                    <a:lnTo>
                      <a:pt x="1" y="5790"/>
                    </a:lnTo>
                    <a:lnTo>
                      <a:pt x="1" y="5765"/>
                    </a:lnTo>
                    <a:lnTo>
                      <a:pt x="1" y="5740"/>
                    </a:lnTo>
                    <a:lnTo>
                      <a:pt x="1" y="5707"/>
                    </a:lnTo>
                    <a:lnTo>
                      <a:pt x="1" y="5673"/>
                    </a:lnTo>
                    <a:lnTo>
                      <a:pt x="1" y="5648"/>
                    </a:lnTo>
                    <a:lnTo>
                      <a:pt x="9" y="5615"/>
                    </a:lnTo>
                    <a:lnTo>
                      <a:pt x="9" y="5590"/>
                    </a:lnTo>
                    <a:lnTo>
                      <a:pt x="17" y="5556"/>
                    </a:lnTo>
                    <a:lnTo>
                      <a:pt x="26" y="5523"/>
                    </a:lnTo>
                    <a:lnTo>
                      <a:pt x="34" y="5464"/>
                    </a:lnTo>
                    <a:lnTo>
                      <a:pt x="51" y="5406"/>
                    </a:lnTo>
                    <a:lnTo>
                      <a:pt x="68" y="5348"/>
                    </a:lnTo>
                    <a:lnTo>
                      <a:pt x="84" y="5281"/>
                    </a:lnTo>
                    <a:lnTo>
                      <a:pt x="101" y="5222"/>
                    </a:lnTo>
                    <a:lnTo>
                      <a:pt x="126" y="5164"/>
                    </a:lnTo>
                    <a:lnTo>
                      <a:pt x="143" y="5105"/>
                    </a:lnTo>
                    <a:lnTo>
                      <a:pt x="159" y="5047"/>
                    </a:lnTo>
                    <a:lnTo>
                      <a:pt x="184" y="4988"/>
                    </a:lnTo>
                    <a:lnTo>
                      <a:pt x="201" y="4930"/>
                    </a:lnTo>
                    <a:lnTo>
                      <a:pt x="218" y="4896"/>
                    </a:lnTo>
                    <a:lnTo>
                      <a:pt x="226" y="4871"/>
                    </a:lnTo>
                    <a:lnTo>
                      <a:pt x="243" y="4813"/>
                    </a:lnTo>
                    <a:lnTo>
                      <a:pt x="268" y="4763"/>
                    </a:lnTo>
                    <a:lnTo>
                      <a:pt x="293" y="4704"/>
                    </a:lnTo>
                    <a:lnTo>
                      <a:pt x="335" y="4604"/>
                    </a:lnTo>
                    <a:lnTo>
                      <a:pt x="385" y="4495"/>
                    </a:lnTo>
                    <a:lnTo>
                      <a:pt x="427" y="4404"/>
                    </a:lnTo>
                    <a:lnTo>
                      <a:pt x="452" y="4337"/>
                    </a:lnTo>
                    <a:lnTo>
                      <a:pt x="485" y="4270"/>
                    </a:lnTo>
                    <a:lnTo>
                      <a:pt x="519" y="4211"/>
                    </a:lnTo>
                    <a:lnTo>
                      <a:pt x="544" y="4145"/>
                    </a:lnTo>
                    <a:lnTo>
                      <a:pt x="577" y="4078"/>
                    </a:lnTo>
                    <a:lnTo>
                      <a:pt x="611" y="4011"/>
                    </a:lnTo>
                    <a:lnTo>
                      <a:pt x="636" y="3952"/>
                    </a:lnTo>
                    <a:lnTo>
                      <a:pt x="669" y="3886"/>
                    </a:lnTo>
                    <a:lnTo>
                      <a:pt x="702" y="3819"/>
                    </a:lnTo>
                    <a:lnTo>
                      <a:pt x="736" y="3760"/>
                    </a:lnTo>
                    <a:lnTo>
                      <a:pt x="769" y="3693"/>
                    </a:lnTo>
                    <a:lnTo>
                      <a:pt x="803" y="3627"/>
                    </a:lnTo>
                    <a:lnTo>
                      <a:pt x="836" y="3568"/>
                    </a:lnTo>
                    <a:lnTo>
                      <a:pt x="870" y="3501"/>
                    </a:lnTo>
                    <a:lnTo>
                      <a:pt x="911" y="3434"/>
                    </a:lnTo>
                    <a:lnTo>
                      <a:pt x="945" y="3376"/>
                    </a:lnTo>
                    <a:lnTo>
                      <a:pt x="978" y="3309"/>
                    </a:lnTo>
                    <a:lnTo>
                      <a:pt x="1012" y="3251"/>
                    </a:lnTo>
                    <a:lnTo>
                      <a:pt x="1053" y="3184"/>
                    </a:lnTo>
                    <a:lnTo>
                      <a:pt x="1087" y="3125"/>
                    </a:lnTo>
                    <a:lnTo>
                      <a:pt x="1128" y="3059"/>
                    </a:lnTo>
                    <a:lnTo>
                      <a:pt x="1162" y="3000"/>
                    </a:lnTo>
                    <a:lnTo>
                      <a:pt x="1204" y="2942"/>
                    </a:lnTo>
                    <a:lnTo>
                      <a:pt x="1245" y="2875"/>
                    </a:lnTo>
                    <a:lnTo>
                      <a:pt x="1279" y="2816"/>
                    </a:lnTo>
                    <a:lnTo>
                      <a:pt x="1321" y="2758"/>
                    </a:lnTo>
                    <a:lnTo>
                      <a:pt x="1362" y="2699"/>
                    </a:lnTo>
                    <a:lnTo>
                      <a:pt x="1396" y="2632"/>
                    </a:lnTo>
                    <a:lnTo>
                      <a:pt x="1438" y="2574"/>
                    </a:lnTo>
                    <a:lnTo>
                      <a:pt x="1479" y="2515"/>
                    </a:lnTo>
                    <a:lnTo>
                      <a:pt x="1521" y="2457"/>
                    </a:lnTo>
                    <a:lnTo>
                      <a:pt x="1563" y="2399"/>
                    </a:lnTo>
                    <a:lnTo>
                      <a:pt x="1605" y="2340"/>
                    </a:lnTo>
                    <a:lnTo>
                      <a:pt x="1646" y="2282"/>
                    </a:lnTo>
                    <a:lnTo>
                      <a:pt x="1697" y="2223"/>
                    </a:lnTo>
                    <a:lnTo>
                      <a:pt x="1738" y="2165"/>
                    </a:lnTo>
                    <a:lnTo>
                      <a:pt x="1780" y="2106"/>
                    </a:lnTo>
                    <a:lnTo>
                      <a:pt x="1830" y="2056"/>
                    </a:lnTo>
                    <a:lnTo>
                      <a:pt x="1872" y="1998"/>
                    </a:lnTo>
                    <a:lnTo>
                      <a:pt x="1922" y="1939"/>
                    </a:lnTo>
                    <a:lnTo>
                      <a:pt x="1964" y="1881"/>
                    </a:lnTo>
                    <a:lnTo>
                      <a:pt x="2014" y="1830"/>
                    </a:lnTo>
                    <a:lnTo>
                      <a:pt x="2056" y="1772"/>
                    </a:lnTo>
                    <a:lnTo>
                      <a:pt x="2106" y="1722"/>
                    </a:lnTo>
                    <a:lnTo>
                      <a:pt x="2156" y="1663"/>
                    </a:lnTo>
                    <a:lnTo>
                      <a:pt x="2198" y="1613"/>
                    </a:lnTo>
                    <a:lnTo>
                      <a:pt x="2248" y="1555"/>
                    </a:lnTo>
                    <a:lnTo>
                      <a:pt x="2298" y="1505"/>
                    </a:lnTo>
                    <a:lnTo>
                      <a:pt x="2348" y="1455"/>
                    </a:lnTo>
                    <a:lnTo>
                      <a:pt x="2398" y="1396"/>
                    </a:lnTo>
                    <a:lnTo>
                      <a:pt x="2448" y="1346"/>
                    </a:lnTo>
                    <a:lnTo>
                      <a:pt x="2507" y="1296"/>
                    </a:lnTo>
                    <a:lnTo>
                      <a:pt x="2557" y="1246"/>
                    </a:lnTo>
                    <a:lnTo>
                      <a:pt x="2607" y="1196"/>
                    </a:lnTo>
                    <a:lnTo>
                      <a:pt x="2657" y="1145"/>
                    </a:lnTo>
                    <a:lnTo>
                      <a:pt x="2716" y="1095"/>
                    </a:lnTo>
                    <a:lnTo>
                      <a:pt x="2766" y="1045"/>
                    </a:lnTo>
                    <a:lnTo>
                      <a:pt x="2824" y="995"/>
                    </a:lnTo>
                    <a:lnTo>
                      <a:pt x="2874" y="945"/>
                    </a:lnTo>
                    <a:lnTo>
                      <a:pt x="2933" y="903"/>
                    </a:lnTo>
                    <a:lnTo>
                      <a:pt x="2983" y="853"/>
                    </a:lnTo>
                    <a:lnTo>
                      <a:pt x="3042" y="811"/>
                    </a:lnTo>
                    <a:lnTo>
                      <a:pt x="3100" y="761"/>
                    </a:lnTo>
                    <a:lnTo>
                      <a:pt x="3159" y="719"/>
                    </a:lnTo>
                    <a:lnTo>
                      <a:pt x="3184" y="694"/>
                    </a:lnTo>
                    <a:lnTo>
                      <a:pt x="3209" y="678"/>
                    </a:lnTo>
                    <a:lnTo>
                      <a:pt x="3234" y="661"/>
                    </a:lnTo>
                    <a:lnTo>
                      <a:pt x="3267" y="636"/>
                    </a:lnTo>
                    <a:lnTo>
                      <a:pt x="3292" y="619"/>
                    </a:lnTo>
                    <a:lnTo>
                      <a:pt x="3326" y="594"/>
                    </a:lnTo>
                    <a:lnTo>
                      <a:pt x="3351" y="577"/>
                    </a:lnTo>
                    <a:lnTo>
                      <a:pt x="3384" y="552"/>
                    </a:lnTo>
                    <a:lnTo>
                      <a:pt x="3417" y="536"/>
                    </a:lnTo>
                    <a:lnTo>
                      <a:pt x="3451" y="519"/>
                    </a:lnTo>
                    <a:lnTo>
                      <a:pt x="3484" y="494"/>
                    </a:lnTo>
                    <a:lnTo>
                      <a:pt x="3518" y="477"/>
                    </a:lnTo>
                    <a:lnTo>
                      <a:pt x="3551" y="452"/>
                    </a:lnTo>
                    <a:lnTo>
                      <a:pt x="3585" y="435"/>
                    </a:lnTo>
                    <a:lnTo>
                      <a:pt x="3618" y="419"/>
                    </a:lnTo>
                    <a:lnTo>
                      <a:pt x="3660" y="394"/>
                    </a:lnTo>
                    <a:lnTo>
                      <a:pt x="3693" y="377"/>
                    </a:lnTo>
                    <a:lnTo>
                      <a:pt x="3727" y="360"/>
                    </a:lnTo>
                    <a:lnTo>
                      <a:pt x="3768" y="335"/>
                    </a:lnTo>
                    <a:lnTo>
                      <a:pt x="3802" y="318"/>
                    </a:lnTo>
                    <a:lnTo>
                      <a:pt x="3844" y="302"/>
                    </a:lnTo>
                    <a:lnTo>
                      <a:pt x="3877" y="285"/>
                    </a:lnTo>
                    <a:lnTo>
                      <a:pt x="3919" y="268"/>
                    </a:lnTo>
                    <a:lnTo>
                      <a:pt x="3961" y="252"/>
                    </a:lnTo>
                    <a:lnTo>
                      <a:pt x="4002" y="235"/>
                    </a:lnTo>
                    <a:lnTo>
                      <a:pt x="4036" y="218"/>
                    </a:lnTo>
                    <a:lnTo>
                      <a:pt x="4061" y="201"/>
                    </a:lnTo>
                    <a:lnTo>
                      <a:pt x="4077" y="201"/>
                    </a:lnTo>
                    <a:lnTo>
                      <a:pt x="4119" y="185"/>
                    </a:lnTo>
                    <a:lnTo>
                      <a:pt x="4161" y="168"/>
                    </a:lnTo>
                    <a:lnTo>
                      <a:pt x="4203" y="151"/>
                    </a:lnTo>
                    <a:lnTo>
                      <a:pt x="4245" y="135"/>
                    </a:lnTo>
                    <a:lnTo>
                      <a:pt x="4286" y="126"/>
                    </a:lnTo>
                    <a:lnTo>
                      <a:pt x="4328" y="110"/>
                    </a:lnTo>
                    <a:lnTo>
                      <a:pt x="4370" y="101"/>
                    </a:lnTo>
                    <a:lnTo>
                      <a:pt x="4412" y="84"/>
                    </a:lnTo>
                    <a:lnTo>
                      <a:pt x="4453" y="76"/>
                    </a:lnTo>
                    <a:lnTo>
                      <a:pt x="4495" y="59"/>
                    </a:lnTo>
                    <a:lnTo>
                      <a:pt x="4537" y="51"/>
                    </a:lnTo>
                    <a:lnTo>
                      <a:pt x="4579" y="43"/>
                    </a:lnTo>
                    <a:lnTo>
                      <a:pt x="4620" y="34"/>
                    </a:lnTo>
                    <a:lnTo>
                      <a:pt x="4662" y="26"/>
                    </a:lnTo>
                    <a:lnTo>
                      <a:pt x="4704" y="18"/>
                    </a:lnTo>
                    <a:lnTo>
                      <a:pt x="4746" y="9"/>
                    </a:lnTo>
                    <a:lnTo>
                      <a:pt x="4788" y="1"/>
                    </a:lnTo>
                    <a:lnTo>
                      <a:pt x="4829" y="1"/>
                    </a:lnTo>
                    <a:lnTo>
                      <a:pt x="4871" y="1"/>
                    </a:lnTo>
                    <a:lnTo>
                      <a:pt x="4913" y="1"/>
                    </a:lnTo>
                    <a:lnTo>
                      <a:pt x="4955" y="1"/>
                    </a:lnTo>
                    <a:lnTo>
                      <a:pt x="4996" y="1"/>
                    </a:lnTo>
                    <a:lnTo>
                      <a:pt x="5122" y="1"/>
                    </a:lnTo>
                    <a:lnTo>
                      <a:pt x="5163" y="1"/>
                    </a:lnTo>
                    <a:lnTo>
                      <a:pt x="5205" y="1"/>
                    </a:lnTo>
                    <a:lnTo>
                      <a:pt x="5247" y="1"/>
                    </a:lnTo>
                    <a:lnTo>
                      <a:pt x="5289" y="9"/>
                    </a:lnTo>
                    <a:lnTo>
                      <a:pt x="5322" y="9"/>
                    </a:lnTo>
                    <a:lnTo>
                      <a:pt x="5347" y="9"/>
                    </a:lnTo>
                    <a:lnTo>
                      <a:pt x="5364" y="9"/>
                    </a:lnTo>
                    <a:lnTo>
                      <a:pt x="5389" y="9"/>
                    </a:lnTo>
                    <a:lnTo>
                      <a:pt x="5406" y="9"/>
                    </a:lnTo>
                    <a:lnTo>
                      <a:pt x="5422" y="18"/>
                    </a:lnTo>
                    <a:lnTo>
                      <a:pt x="5448" y="26"/>
                    </a:lnTo>
                    <a:lnTo>
                      <a:pt x="5464" y="34"/>
                    </a:lnTo>
                    <a:lnTo>
                      <a:pt x="5489" y="34"/>
                    </a:lnTo>
                    <a:lnTo>
                      <a:pt x="5506" y="43"/>
                    </a:lnTo>
                    <a:lnTo>
                      <a:pt x="5523" y="51"/>
                    </a:lnTo>
                    <a:lnTo>
                      <a:pt x="5548" y="59"/>
                    </a:lnTo>
                    <a:lnTo>
                      <a:pt x="5564" y="68"/>
                    </a:lnTo>
                    <a:lnTo>
                      <a:pt x="5581" y="76"/>
                    </a:lnTo>
                    <a:lnTo>
                      <a:pt x="5598" y="84"/>
                    </a:lnTo>
                    <a:lnTo>
                      <a:pt x="5631" y="101"/>
                    </a:lnTo>
                    <a:lnTo>
                      <a:pt x="5665" y="126"/>
                    </a:lnTo>
                    <a:lnTo>
                      <a:pt x="5698" y="143"/>
                    </a:lnTo>
                    <a:lnTo>
                      <a:pt x="5732" y="168"/>
                    </a:lnTo>
                    <a:lnTo>
                      <a:pt x="5765" y="185"/>
                    </a:lnTo>
                    <a:lnTo>
                      <a:pt x="5790" y="210"/>
                    </a:lnTo>
                    <a:lnTo>
                      <a:pt x="5823" y="226"/>
                    </a:lnTo>
                    <a:lnTo>
                      <a:pt x="5849" y="252"/>
                    </a:lnTo>
                    <a:lnTo>
                      <a:pt x="5874" y="277"/>
                    </a:lnTo>
                    <a:lnTo>
                      <a:pt x="5899" y="302"/>
                    </a:lnTo>
                    <a:lnTo>
                      <a:pt x="5924" y="327"/>
                    </a:lnTo>
                    <a:lnTo>
                      <a:pt x="5949" y="352"/>
                    </a:lnTo>
                    <a:lnTo>
                      <a:pt x="5965" y="385"/>
                    </a:lnTo>
                    <a:lnTo>
                      <a:pt x="5991" y="410"/>
                    </a:lnTo>
                    <a:lnTo>
                      <a:pt x="6007" y="435"/>
                    </a:lnTo>
                    <a:lnTo>
                      <a:pt x="6024" y="469"/>
                    </a:lnTo>
                    <a:lnTo>
                      <a:pt x="6041" y="494"/>
                    </a:lnTo>
                    <a:lnTo>
                      <a:pt x="6057" y="527"/>
                    </a:lnTo>
                    <a:lnTo>
                      <a:pt x="6066" y="561"/>
                    </a:lnTo>
                    <a:lnTo>
                      <a:pt x="6082" y="586"/>
                    </a:lnTo>
                    <a:lnTo>
                      <a:pt x="6091" y="619"/>
                    </a:lnTo>
                    <a:lnTo>
                      <a:pt x="6107" y="653"/>
                    </a:lnTo>
                    <a:lnTo>
                      <a:pt x="6116" y="678"/>
                    </a:lnTo>
                    <a:lnTo>
                      <a:pt x="6124" y="711"/>
                    </a:lnTo>
                    <a:lnTo>
                      <a:pt x="6124" y="744"/>
                    </a:lnTo>
                    <a:lnTo>
                      <a:pt x="6133" y="778"/>
                    </a:lnTo>
                    <a:lnTo>
                      <a:pt x="6133" y="811"/>
                    </a:lnTo>
                    <a:lnTo>
                      <a:pt x="6133" y="845"/>
                    </a:lnTo>
                    <a:lnTo>
                      <a:pt x="6133" y="870"/>
                    </a:lnTo>
                    <a:lnTo>
                      <a:pt x="6133" y="987"/>
                    </a:lnTo>
                    <a:lnTo>
                      <a:pt x="6133" y="1020"/>
                    </a:lnTo>
                    <a:lnTo>
                      <a:pt x="6133" y="1054"/>
                    </a:lnTo>
                    <a:lnTo>
                      <a:pt x="6133" y="1087"/>
                    </a:lnTo>
                    <a:lnTo>
                      <a:pt x="6133" y="1112"/>
                    </a:lnTo>
                    <a:lnTo>
                      <a:pt x="6133" y="1145"/>
                    </a:lnTo>
                    <a:lnTo>
                      <a:pt x="6124" y="1179"/>
                    </a:lnTo>
                    <a:lnTo>
                      <a:pt x="6124" y="1212"/>
                    </a:lnTo>
                    <a:lnTo>
                      <a:pt x="6116" y="1246"/>
                    </a:lnTo>
                    <a:lnTo>
                      <a:pt x="6107" y="1279"/>
                    </a:lnTo>
                    <a:lnTo>
                      <a:pt x="6099" y="1313"/>
                    </a:lnTo>
                    <a:lnTo>
                      <a:pt x="6091" y="1346"/>
                    </a:lnTo>
                    <a:lnTo>
                      <a:pt x="6074" y="1371"/>
                    </a:lnTo>
                    <a:lnTo>
                      <a:pt x="6066" y="1404"/>
                    </a:lnTo>
                    <a:lnTo>
                      <a:pt x="6057" y="1438"/>
                    </a:lnTo>
                    <a:lnTo>
                      <a:pt x="6041" y="1471"/>
                    </a:lnTo>
                    <a:lnTo>
                      <a:pt x="6032" y="1505"/>
                    </a:lnTo>
                    <a:lnTo>
                      <a:pt x="6016" y="1538"/>
                    </a:lnTo>
                    <a:lnTo>
                      <a:pt x="6007" y="1571"/>
                    </a:lnTo>
                    <a:lnTo>
                      <a:pt x="5991" y="1597"/>
                    </a:lnTo>
                    <a:lnTo>
                      <a:pt x="5974" y="1630"/>
                    </a:lnTo>
                    <a:lnTo>
                      <a:pt x="5965" y="1663"/>
                    </a:lnTo>
                    <a:lnTo>
                      <a:pt x="5949" y="1697"/>
                    </a:lnTo>
                    <a:lnTo>
                      <a:pt x="5932" y="1730"/>
                    </a:lnTo>
                    <a:lnTo>
                      <a:pt x="5915" y="1755"/>
                    </a:lnTo>
                    <a:lnTo>
                      <a:pt x="5899" y="1789"/>
                    </a:lnTo>
                    <a:lnTo>
                      <a:pt x="5882" y="1822"/>
                    </a:lnTo>
                    <a:lnTo>
                      <a:pt x="5865" y="1856"/>
                    </a:lnTo>
                    <a:lnTo>
                      <a:pt x="5849" y="1881"/>
                    </a:lnTo>
                    <a:lnTo>
                      <a:pt x="5832" y="1914"/>
                    </a:lnTo>
                    <a:lnTo>
                      <a:pt x="5807" y="1947"/>
                    </a:lnTo>
                    <a:lnTo>
                      <a:pt x="5790" y="1981"/>
                    </a:lnTo>
                    <a:lnTo>
                      <a:pt x="5773" y="2006"/>
                    </a:lnTo>
                    <a:lnTo>
                      <a:pt x="5757" y="2039"/>
                    </a:lnTo>
                    <a:lnTo>
                      <a:pt x="5732" y="2073"/>
                    </a:lnTo>
                    <a:lnTo>
                      <a:pt x="5715" y="2106"/>
                    </a:lnTo>
                    <a:lnTo>
                      <a:pt x="5690" y="2131"/>
                    </a:lnTo>
                    <a:lnTo>
                      <a:pt x="5648" y="2198"/>
                    </a:lnTo>
                    <a:lnTo>
                      <a:pt x="5606" y="2257"/>
                    </a:lnTo>
                    <a:lnTo>
                      <a:pt x="5564" y="2315"/>
                    </a:lnTo>
                    <a:lnTo>
                      <a:pt x="5523" y="2373"/>
                    </a:lnTo>
                    <a:lnTo>
                      <a:pt x="5473" y="2432"/>
                    </a:lnTo>
                    <a:lnTo>
                      <a:pt x="5431" y="2490"/>
                    </a:lnTo>
                    <a:lnTo>
                      <a:pt x="5322" y="2557"/>
                    </a:lnTo>
                    <a:lnTo>
                      <a:pt x="5280" y="2607"/>
                    </a:lnTo>
                    <a:lnTo>
                      <a:pt x="5230" y="2666"/>
                    </a:lnTo>
                    <a:lnTo>
                      <a:pt x="5189" y="2716"/>
                    </a:lnTo>
                    <a:lnTo>
                      <a:pt x="5138" y="2774"/>
                    </a:lnTo>
                    <a:lnTo>
                      <a:pt x="5097" y="2825"/>
                    </a:lnTo>
                    <a:lnTo>
                      <a:pt x="5047" y="2875"/>
                    </a:lnTo>
                    <a:lnTo>
                      <a:pt x="5005" y="2925"/>
                    </a:lnTo>
                    <a:lnTo>
                      <a:pt x="4955" y="2975"/>
                    </a:lnTo>
                    <a:lnTo>
                      <a:pt x="4913" y="3017"/>
                    </a:lnTo>
                    <a:lnTo>
                      <a:pt x="4871" y="3067"/>
                    </a:lnTo>
                    <a:lnTo>
                      <a:pt x="4829" y="3109"/>
                    </a:lnTo>
                    <a:lnTo>
                      <a:pt x="4779" y="3150"/>
                    </a:lnTo>
                    <a:lnTo>
                      <a:pt x="4737" y="3192"/>
                    </a:lnTo>
                    <a:lnTo>
                      <a:pt x="4704" y="3234"/>
                    </a:lnTo>
                    <a:lnTo>
                      <a:pt x="4662" y="3267"/>
                    </a:lnTo>
                    <a:lnTo>
                      <a:pt x="4620" y="3301"/>
                    </a:lnTo>
                    <a:lnTo>
                      <a:pt x="4587" y="3334"/>
                    </a:lnTo>
                    <a:lnTo>
                      <a:pt x="4554" y="3368"/>
                    </a:lnTo>
                    <a:lnTo>
                      <a:pt x="4520" y="3401"/>
                    </a:lnTo>
                    <a:lnTo>
                      <a:pt x="4487" y="3426"/>
                    </a:lnTo>
                    <a:lnTo>
                      <a:pt x="4453" y="3451"/>
                    </a:lnTo>
                    <a:lnTo>
                      <a:pt x="4428" y="3476"/>
                    </a:lnTo>
                    <a:lnTo>
                      <a:pt x="4395" y="3493"/>
                    </a:lnTo>
                    <a:lnTo>
                      <a:pt x="4328" y="3551"/>
                    </a:lnTo>
                    <a:lnTo>
                      <a:pt x="4328" y="3551"/>
                    </a:lnTo>
                    <a:lnTo>
                      <a:pt x="4378" y="3535"/>
                    </a:lnTo>
                    <a:lnTo>
                      <a:pt x="4445" y="3518"/>
                    </a:lnTo>
                    <a:lnTo>
                      <a:pt x="4504" y="3501"/>
                    </a:lnTo>
                    <a:lnTo>
                      <a:pt x="4570" y="3493"/>
                    </a:lnTo>
                    <a:lnTo>
                      <a:pt x="4629" y="3476"/>
                    </a:lnTo>
                    <a:lnTo>
                      <a:pt x="4696" y="3460"/>
                    </a:lnTo>
                    <a:lnTo>
                      <a:pt x="4762" y="3443"/>
                    </a:lnTo>
                    <a:lnTo>
                      <a:pt x="4821" y="3434"/>
                    </a:lnTo>
                    <a:lnTo>
                      <a:pt x="4888" y="3418"/>
                    </a:lnTo>
                    <a:lnTo>
                      <a:pt x="4955" y="3401"/>
                    </a:lnTo>
                    <a:lnTo>
                      <a:pt x="5021" y="3393"/>
                    </a:lnTo>
                    <a:lnTo>
                      <a:pt x="5080" y="3376"/>
                    </a:lnTo>
                    <a:lnTo>
                      <a:pt x="5147" y="3368"/>
                    </a:lnTo>
                    <a:lnTo>
                      <a:pt x="5214" y="3351"/>
                    </a:lnTo>
                    <a:lnTo>
                      <a:pt x="5280" y="3343"/>
                    </a:lnTo>
                    <a:lnTo>
                      <a:pt x="5347" y="3334"/>
                    </a:lnTo>
                    <a:lnTo>
                      <a:pt x="5414" y="3326"/>
                    </a:lnTo>
                    <a:lnTo>
                      <a:pt x="5481" y="3309"/>
                    </a:lnTo>
                    <a:lnTo>
                      <a:pt x="5548" y="3301"/>
                    </a:lnTo>
                    <a:lnTo>
                      <a:pt x="5615" y="3292"/>
                    </a:lnTo>
                    <a:lnTo>
                      <a:pt x="5681" y="3284"/>
                    </a:lnTo>
                    <a:lnTo>
                      <a:pt x="5740" y="3284"/>
                    </a:lnTo>
                    <a:lnTo>
                      <a:pt x="5807" y="3276"/>
                    </a:lnTo>
                    <a:lnTo>
                      <a:pt x="5882" y="3276"/>
                    </a:lnTo>
                    <a:lnTo>
                      <a:pt x="5949" y="3267"/>
                    </a:lnTo>
                    <a:lnTo>
                      <a:pt x="6016" y="3267"/>
                    </a:lnTo>
                    <a:lnTo>
                      <a:pt x="6082" y="3267"/>
                    </a:lnTo>
                    <a:lnTo>
                      <a:pt x="6149" y="3267"/>
                    </a:lnTo>
                    <a:lnTo>
                      <a:pt x="6224" y="3267"/>
                    </a:lnTo>
                    <a:lnTo>
                      <a:pt x="6291" y="3267"/>
                    </a:lnTo>
                    <a:lnTo>
                      <a:pt x="6575" y="326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133;p37">
                <a:extLst>
                  <a:ext uri="{FF2B5EF4-FFF2-40B4-BE49-F238E27FC236}">
                    <a16:creationId xmlns:a16="http://schemas.microsoft.com/office/drawing/2014/main" id="{9134DDD7-712B-50EB-C37B-B5A732078683}"/>
                  </a:ext>
                </a:extLst>
              </p:cNvPr>
              <p:cNvSpPr/>
              <p:nvPr/>
            </p:nvSpPr>
            <p:spPr>
              <a:xfrm>
                <a:off x="5720975" y="9255028"/>
                <a:ext cx="129041" cy="137673"/>
              </a:xfrm>
              <a:custGeom>
                <a:avLst/>
                <a:gdLst/>
                <a:ahLst/>
                <a:cxnLst/>
                <a:rect l="l" t="t" r="r" b="b"/>
                <a:pathLst>
                  <a:path w="2616" h="2791" extrusionOk="0">
                    <a:moveTo>
                      <a:pt x="2365" y="661"/>
                    </a:moveTo>
                    <a:lnTo>
                      <a:pt x="2365" y="627"/>
                    </a:lnTo>
                    <a:lnTo>
                      <a:pt x="2365" y="627"/>
                    </a:lnTo>
                    <a:lnTo>
                      <a:pt x="2365" y="602"/>
                    </a:lnTo>
                    <a:lnTo>
                      <a:pt x="2365" y="577"/>
                    </a:lnTo>
                    <a:lnTo>
                      <a:pt x="2365" y="552"/>
                    </a:lnTo>
                    <a:lnTo>
                      <a:pt x="2365" y="527"/>
                    </a:lnTo>
                    <a:lnTo>
                      <a:pt x="2357" y="502"/>
                    </a:lnTo>
                    <a:lnTo>
                      <a:pt x="2348" y="477"/>
                    </a:lnTo>
                    <a:lnTo>
                      <a:pt x="2340" y="460"/>
                    </a:lnTo>
                    <a:lnTo>
                      <a:pt x="2331" y="435"/>
                    </a:lnTo>
                    <a:lnTo>
                      <a:pt x="2331" y="427"/>
                    </a:lnTo>
                    <a:lnTo>
                      <a:pt x="2331" y="427"/>
                    </a:lnTo>
                    <a:lnTo>
                      <a:pt x="2331" y="410"/>
                    </a:lnTo>
                    <a:lnTo>
                      <a:pt x="2331" y="410"/>
                    </a:lnTo>
                    <a:lnTo>
                      <a:pt x="2323" y="402"/>
                    </a:lnTo>
                    <a:lnTo>
                      <a:pt x="2323" y="402"/>
                    </a:lnTo>
                    <a:lnTo>
                      <a:pt x="2315" y="385"/>
                    </a:lnTo>
                    <a:lnTo>
                      <a:pt x="2315" y="385"/>
                    </a:lnTo>
                    <a:lnTo>
                      <a:pt x="2315" y="377"/>
                    </a:lnTo>
                    <a:lnTo>
                      <a:pt x="2315" y="377"/>
                    </a:lnTo>
                    <a:lnTo>
                      <a:pt x="2306" y="360"/>
                    </a:lnTo>
                    <a:lnTo>
                      <a:pt x="2306" y="360"/>
                    </a:lnTo>
                    <a:lnTo>
                      <a:pt x="2298" y="352"/>
                    </a:lnTo>
                    <a:lnTo>
                      <a:pt x="2298" y="352"/>
                    </a:lnTo>
                    <a:lnTo>
                      <a:pt x="2298" y="352"/>
                    </a:lnTo>
                    <a:lnTo>
                      <a:pt x="2290" y="343"/>
                    </a:lnTo>
                    <a:lnTo>
                      <a:pt x="2290" y="343"/>
                    </a:lnTo>
                    <a:lnTo>
                      <a:pt x="2281" y="327"/>
                    </a:lnTo>
                    <a:lnTo>
                      <a:pt x="2281" y="327"/>
                    </a:lnTo>
                    <a:lnTo>
                      <a:pt x="2273" y="318"/>
                    </a:lnTo>
                    <a:lnTo>
                      <a:pt x="2273" y="318"/>
                    </a:lnTo>
                    <a:lnTo>
                      <a:pt x="2273" y="310"/>
                    </a:lnTo>
                    <a:lnTo>
                      <a:pt x="2273" y="310"/>
                    </a:lnTo>
                    <a:lnTo>
                      <a:pt x="2265" y="293"/>
                    </a:lnTo>
                    <a:lnTo>
                      <a:pt x="2265" y="293"/>
                    </a:lnTo>
                    <a:lnTo>
                      <a:pt x="2256" y="285"/>
                    </a:lnTo>
                    <a:lnTo>
                      <a:pt x="2256" y="285"/>
                    </a:lnTo>
                    <a:lnTo>
                      <a:pt x="2248" y="276"/>
                    </a:lnTo>
                    <a:lnTo>
                      <a:pt x="2248" y="276"/>
                    </a:lnTo>
                    <a:lnTo>
                      <a:pt x="2231" y="268"/>
                    </a:lnTo>
                    <a:lnTo>
                      <a:pt x="2231" y="268"/>
                    </a:lnTo>
                    <a:lnTo>
                      <a:pt x="2223" y="260"/>
                    </a:lnTo>
                    <a:lnTo>
                      <a:pt x="2223" y="260"/>
                    </a:lnTo>
                    <a:lnTo>
                      <a:pt x="2215" y="251"/>
                    </a:lnTo>
                    <a:lnTo>
                      <a:pt x="2215" y="251"/>
                    </a:lnTo>
                    <a:lnTo>
                      <a:pt x="2206" y="243"/>
                    </a:lnTo>
                    <a:lnTo>
                      <a:pt x="2206" y="243"/>
                    </a:lnTo>
                    <a:lnTo>
                      <a:pt x="2198" y="235"/>
                    </a:lnTo>
                    <a:lnTo>
                      <a:pt x="2198" y="235"/>
                    </a:lnTo>
                    <a:lnTo>
                      <a:pt x="2189" y="226"/>
                    </a:lnTo>
                    <a:lnTo>
                      <a:pt x="2189" y="226"/>
                    </a:lnTo>
                    <a:lnTo>
                      <a:pt x="2181" y="218"/>
                    </a:lnTo>
                    <a:lnTo>
                      <a:pt x="2181" y="218"/>
                    </a:lnTo>
                    <a:lnTo>
                      <a:pt x="2164" y="210"/>
                    </a:lnTo>
                    <a:lnTo>
                      <a:pt x="2164" y="210"/>
                    </a:lnTo>
                    <a:lnTo>
                      <a:pt x="2156" y="201"/>
                    </a:lnTo>
                    <a:lnTo>
                      <a:pt x="2156" y="201"/>
                    </a:lnTo>
                    <a:lnTo>
                      <a:pt x="2148" y="193"/>
                    </a:lnTo>
                    <a:lnTo>
                      <a:pt x="2148" y="193"/>
                    </a:lnTo>
                    <a:lnTo>
                      <a:pt x="2131" y="185"/>
                    </a:lnTo>
                    <a:lnTo>
                      <a:pt x="2131" y="185"/>
                    </a:lnTo>
                    <a:lnTo>
                      <a:pt x="2123" y="176"/>
                    </a:lnTo>
                    <a:lnTo>
                      <a:pt x="2123" y="176"/>
                    </a:lnTo>
                    <a:lnTo>
                      <a:pt x="2106" y="176"/>
                    </a:lnTo>
                    <a:lnTo>
                      <a:pt x="2106" y="176"/>
                    </a:lnTo>
                    <a:lnTo>
                      <a:pt x="2098" y="168"/>
                    </a:lnTo>
                    <a:lnTo>
                      <a:pt x="2098" y="168"/>
                    </a:lnTo>
                    <a:lnTo>
                      <a:pt x="2081" y="159"/>
                    </a:lnTo>
                    <a:lnTo>
                      <a:pt x="2081" y="159"/>
                    </a:lnTo>
                    <a:lnTo>
                      <a:pt x="2073" y="159"/>
                    </a:lnTo>
                    <a:lnTo>
                      <a:pt x="2073" y="159"/>
                    </a:lnTo>
                    <a:lnTo>
                      <a:pt x="2056" y="159"/>
                    </a:lnTo>
                    <a:lnTo>
                      <a:pt x="2056" y="159"/>
                    </a:lnTo>
                    <a:lnTo>
                      <a:pt x="2047" y="159"/>
                    </a:lnTo>
                    <a:lnTo>
                      <a:pt x="2047" y="159"/>
                    </a:lnTo>
                    <a:lnTo>
                      <a:pt x="2031" y="159"/>
                    </a:lnTo>
                    <a:lnTo>
                      <a:pt x="2031" y="159"/>
                    </a:lnTo>
                    <a:lnTo>
                      <a:pt x="2014" y="159"/>
                    </a:lnTo>
                    <a:lnTo>
                      <a:pt x="2014" y="159"/>
                    </a:lnTo>
                    <a:lnTo>
                      <a:pt x="1997" y="159"/>
                    </a:lnTo>
                    <a:lnTo>
                      <a:pt x="1997" y="159"/>
                    </a:lnTo>
                    <a:lnTo>
                      <a:pt x="1989" y="159"/>
                    </a:lnTo>
                    <a:lnTo>
                      <a:pt x="1989" y="159"/>
                    </a:lnTo>
                    <a:lnTo>
                      <a:pt x="1972" y="159"/>
                    </a:lnTo>
                    <a:lnTo>
                      <a:pt x="1972" y="159"/>
                    </a:lnTo>
                    <a:lnTo>
                      <a:pt x="1956" y="159"/>
                    </a:lnTo>
                    <a:lnTo>
                      <a:pt x="1956" y="159"/>
                    </a:lnTo>
                    <a:lnTo>
                      <a:pt x="1939" y="159"/>
                    </a:lnTo>
                    <a:lnTo>
                      <a:pt x="1805" y="159"/>
                    </a:lnTo>
                    <a:lnTo>
                      <a:pt x="1788" y="159"/>
                    </a:lnTo>
                    <a:lnTo>
                      <a:pt x="1788" y="159"/>
                    </a:lnTo>
                    <a:lnTo>
                      <a:pt x="1772" y="159"/>
                    </a:lnTo>
                    <a:lnTo>
                      <a:pt x="1755" y="159"/>
                    </a:lnTo>
                    <a:lnTo>
                      <a:pt x="1755" y="159"/>
                    </a:lnTo>
                    <a:lnTo>
                      <a:pt x="1738" y="159"/>
                    </a:lnTo>
                    <a:lnTo>
                      <a:pt x="1788" y="226"/>
                    </a:lnTo>
                    <a:lnTo>
                      <a:pt x="1755" y="226"/>
                    </a:lnTo>
                    <a:lnTo>
                      <a:pt x="1755" y="226"/>
                    </a:lnTo>
                    <a:lnTo>
                      <a:pt x="1722" y="235"/>
                    </a:lnTo>
                    <a:lnTo>
                      <a:pt x="1688" y="251"/>
                    </a:lnTo>
                    <a:lnTo>
                      <a:pt x="1655" y="260"/>
                    </a:lnTo>
                    <a:lnTo>
                      <a:pt x="1621" y="268"/>
                    </a:lnTo>
                    <a:lnTo>
                      <a:pt x="1588" y="285"/>
                    </a:lnTo>
                    <a:lnTo>
                      <a:pt x="1555" y="293"/>
                    </a:lnTo>
                    <a:lnTo>
                      <a:pt x="1521" y="310"/>
                    </a:lnTo>
                    <a:lnTo>
                      <a:pt x="1488" y="327"/>
                    </a:lnTo>
                    <a:lnTo>
                      <a:pt x="1463" y="335"/>
                    </a:lnTo>
                    <a:lnTo>
                      <a:pt x="1454" y="335"/>
                    </a:lnTo>
                    <a:lnTo>
                      <a:pt x="1421" y="352"/>
                    </a:lnTo>
                    <a:lnTo>
                      <a:pt x="1387" y="368"/>
                    </a:lnTo>
                    <a:lnTo>
                      <a:pt x="1354" y="385"/>
                    </a:lnTo>
                    <a:lnTo>
                      <a:pt x="1321" y="410"/>
                    </a:lnTo>
                    <a:lnTo>
                      <a:pt x="1287" y="427"/>
                    </a:lnTo>
                    <a:lnTo>
                      <a:pt x="1254" y="452"/>
                    </a:lnTo>
                    <a:lnTo>
                      <a:pt x="1220" y="469"/>
                    </a:lnTo>
                    <a:lnTo>
                      <a:pt x="1187" y="494"/>
                    </a:lnTo>
                    <a:lnTo>
                      <a:pt x="1154" y="519"/>
                    </a:lnTo>
                    <a:lnTo>
                      <a:pt x="1120" y="544"/>
                    </a:lnTo>
                    <a:lnTo>
                      <a:pt x="1087" y="560"/>
                    </a:lnTo>
                    <a:lnTo>
                      <a:pt x="1053" y="586"/>
                    </a:lnTo>
                    <a:lnTo>
                      <a:pt x="1020" y="611"/>
                    </a:lnTo>
                    <a:lnTo>
                      <a:pt x="986" y="644"/>
                    </a:lnTo>
                    <a:lnTo>
                      <a:pt x="953" y="669"/>
                    </a:lnTo>
                    <a:lnTo>
                      <a:pt x="928" y="694"/>
                    </a:lnTo>
                    <a:lnTo>
                      <a:pt x="895" y="719"/>
                    </a:lnTo>
                    <a:lnTo>
                      <a:pt x="861" y="753"/>
                    </a:lnTo>
                    <a:lnTo>
                      <a:pt x="828" y="778"/>
                    </a:lnTo>
                    <a:lnTo>
                      <a:pt x="803" y="803"/>
                    </a:lnTo>
                    <a:lnTo>
                      <a:pt x="769" y="836"/>
                    </a:lnTo>
                    <a:lnTo>
                      <a:pt x="744" y="861"/>
                    </a:lnTo>
                    <a:lnTo>
                      <a:pt x="711" y="895"/>
                    </a:lnTo>
                    <a:lnTo>
                      <a:pt x="686" y="928"/>
                    </a:lnTo>
                    <a:lnTo>
                      <a:pt x="652" y="953"/>
                    </a:lnTo>
                    <a:lnTo>
                      <a:pt x="627" y="987"/>
                    </a:lnTo>
                    <a:lnTo>
                      <a:pt x="594" y="1012"/>
                    </a:lnTo>
                    <a:lnTo>
                      <a:pt x="569" y="1045"/>
                    </a:lnTo>
                    <a:lnTo>
                      <a:pt x="544" y="1078"/>
                    </a:lnTo>
                    <a:lnTo>
                      <a:pt x="519" y="1112"/>
                    </a:lnTo>
                    <a:lnTo>
                      <a:pt x="494" y="1137"/>
                    </a:lnTo>
                    <a:lnTo>
                      <a:pt x="469" y="1170"/>
                    </a:lnTo>
                    <a:lnTo>
                      <a:pt x="443" y="1204"/>
                    </a:lnTo>
                    <a:lnTo>
                      <a:pt x="418" y="1237"/>
                    </a:lnTo>
                    <a:lnTo>
                      <a:pt x="393" y="1262"/>
                    </a:lnTo>
                    <a:lnTo>
                      <a:pt x="368" y="1296"/>
                    </a:lnTo>
                    <a:lnTo>
                      <a:pt x="343" y="1329"/>
                    </a:lnTo>
                    <a:lnTo>
                      <a:pt x="327" y="1362"/>
                    </a:lnTo>
                    <a:lnTo>
                      <a:pt x="301" y="1388"/>
                    </a:lnTo>
                    <a:lnTo>
                      <a:pt x="285" y="1421"/>
                    </a:lnTo>
                    <a:lnTo>
                      <a:pt x="260" y="1454"/>
                    </a:lnTo>
                    <a:lnTo>
                      <a:pt x="243" y="1479"/>
                    </a:lnTo>
                    <a:lnTo>
                      <a:pt x="218" y="1513"/>
                    </a:lnTo>
                    <a:lnTo>
                      <a:pt x="201" y="1546"/>
                    </a:lnTo>
                    <a:lnTo>
                      <a:pt x="185" y="1571"/>
                    </a:lnTo>
                    <a:lnTo>
                      <a:pt x="168" y="1605"/>
                    </a:lnTo>
                    <a:lnTo>
                      <a:pt x="151" y="1630"/>
                    </a:lnTo>
                    <a:lnTo>
                      <a:pt x="134" y="1663"/>
                    </a:lnTo>
                    <a:lnTo>
                      <a:pt x="134" y="1663"/>
                    </a:lnTo>
                    <a:lnTo>
                      <a:pt x="126" y="1688"/>
                    </a:lnTo>
                    <a:lnTo>
                      <a:pt x="34" y="1713"/>
                    </a:lnTo>
                    <a:lnTo>
                      <a:pt x="1" y="1630"/>
                    </a:lnTo>
                    <a:lnTo>
                      <a:pt x="17" y="1605"/>
                    </a:lnTo>
                    <a:lnTo>
                      <a:pt x="17" y="1605"/>
                    </a:lnTo>
                    <a:lnTo>
                      <a:pt x="34" y="1571"/>
                    </a:lnTo>
                    <a:lnTo>
                      <a:pt x="51" y="1538"/>
                    </a:lnTo>
                    <a:lnTo>
                      <a:pt x="68" y="1504"/>
                    </a:lnTo>
                    <a:lnTo>
                      <a:pt x="84" y="1471"/>
                    </a:lnTo>
                    <a:lnTo>
                      <a:pt x="101" y="1446"/>
                    </a:lnTo>
                    <a:lnTo>
                      <a:pt x="118" y="1413"/>
                    </a:lnTo>
                    <a:lnTo>
                      <a:pt x="143" y="1379"/>
                    </a:lnTo>
                    <a:lnTo>
                      <a:pt x="159" y="1346"/>
                    </a:lnTo>
                    <a:lnTo>
                      <a:pt x="176" y="1312"/>
                    </a:lnTo>
                    <a:lnTo>
                      <a:pt x="201" y="1279"/>
                    </a:lnTo>
                    <a:lnTo>
                      <a:pt x="226" y="1246"/>
                    </a:lnTo>
                    <a:lnTo>
                      <a:pt x="243" y="1212"/>
                    </a:lnTo>
                    <a:lnTo>
                      <a:pt x="268" y="1179"/>
                    </a:lnTo>
                    <a:lnTo>
                      <a:pt x="293" y="1145"/>
                    </a:lnTo>
                    <a:lnTo>
                      <a:pt x="318" y="1112"/>
                    </a:lnTo>
                    <a:lnTo>
                      <a:pt x="343" y="1078"/>
                    </a:lnTo>
                    <a:lnTo>
                      <a:pt x="368" y="1045"/>
                    </a:lnTo>
                    <a:lnTo>
                      <a:pt x="393" y="1012"/>
                    </a:lnTo>
                    <a:lnTo>
                      <a:pt x="418" y="978"/>
                    </a:lnTo>
                    <a:lnTo>
                      <a:pt x="443" y="945"/>
                    </a:lnTo>
                    <a:lnTo>
                      <a:pt x="469" y="911"/>
                    </a:lnTo>
                    <a:lnTo>
                      <a:pt x="502" y="878"/>
                    </a:lnTo>
                    <a:lnTo>
                      <a:pt x="527" y="845"/>
                    </a:lnTo>
                    <a:lnTo>
                      <a:pt x="552" y="811"/>
                    </a:lnTo>
                    <a:lnTo>
                      <a:pt x="586" y="778"/>
                    </a:lnTo>
                    <a:lnTo>
                      <a:pt x="619" y="744"/>
                    </a:lnTo>
                    <a:lnTo>
                      <a:pt x="644" y="711"/>
                    </a:lnTo>
                    <a:lnTo>
                      <a:pt x="677" y="677"/>
                    </a:lnTo>
                    <a:lnTo>
                      <a:pt x="711" y="652"/>
                    </a:lnTo>
                    <a:lnTo>
                      <a:pt x="736" y="619"/>
                    </a:lnTo>
                    <a:lnTo>
                      <a:pt x="769" y="586"/>
                    </a:lnTo>
                    <a:lnTo>
                      <a:pt x="803" y="560"/>
                    </a:lnTo>
                    <a:lnTo>
                      <a:pt x="836" y="527"/>
                    </a:lnTo>
                    <a:lnTo>
                      <a:pt x="870" y="502"/>
                    </a:lnTo>
                    <a:lnTo>
                      <a:pt x="903" y="469"/>
                    </a:lnTo>
                    <a:lnTo>
                      <a:pt x="936" y="444"/>
                    </a:lnTo>
                    <a:lnTo>
                      <a:pt x="970" y="410"/>
                    </a:lnTo>
                    <a:lnTo>
                      <a:pt x="1003" y="385"/>
                    </a:lnTo>
                    <a:lnTo>
                      <a:pt x="1037" y="360"/>
                    </a:lnTo>
                    <a:lnTo>
                      <a:pt x="1070" y="335"/>
                    </a:lnTo>
                    <a:lnTo>
                      <a:pt x="1103" y="310"/>
                    </a:lnTo>
                    <a:lnTo>
                      <a:pt x="1137" y="285"/>
                    </a:lnTo>
                    <a:lnTo>
                      <a:pt x="1179" y="260"/>
                    </a:lnTo>
                    <a:lnTo>
                      <a:pt x="1212" y="235"/>
                    </a:lnTo>
                    <a:lnTo>
                      <a:pt x="1245" y="218"/>
                    </a:lnTo>
                    <a:lnTo>
                      <a:pt x="1287" y="193"/>
                    </a:lnTo>
                    <a:lnTo>
                      <a:pt x="1321" y="176"/>
                    </a:lnTo>
                    <a:lnTo>
                      <a:pt x="1354" y="151"/>
                    </a:lnTo>
                    <a:lnTo>
                      <a:pt x="1362" y="151"/>
                    </a:lnTo>
                    <a:lnTo>
                      <a:pt x="1396" y="134"/>
                    </a:lnTo>
                    <a:lnTo>
                      <a:pt x="1429" y="118"/>
                    </a:lnTo>
                    <a:lnTo>
                      <a:pt x="1471" y="101"/>
                    </a:lnTo>
                    <a:lnTo>
                      <a:pt x="1504" y="84"/>
                    </a:lnTo>
                    <a:lnTo>
                      <a:pt x="1546" y="68"/>
                    </a:lnTo>
                    <a:lnTo>
                      <a:pt x="1580" y="51"/>
                    </a:lnTo>
                    <a:lnTo>
                      <a:pt x="1621" y="43"/>
                    </a:lnTo>
                    <a:lnTo>
                      <a:pt x="1663" y="26"/>
                    </a:lnTo>
                    <a:lnTo>
                      <a:pt x="1697" y="17"/>
                    </a:lnTo>
                    <a:lnTo>
                      <a:pt x="1738" y="9"/>
                    </a:lnTo>
                    <a:lnTo>
                      <a:pt x="1780" y="1"/>
                    </a:lnTo>
                    <a:lnTo>
                      <a:pt x="1797" y="1"/>
                    </a:lnTo>
                    <a:lnTo>
                      <a:pt x="1814" y="1"/>
                    </a:lnTo>
                    <a:lnTo>
                      <a:pt x="1839" y="1"/>
                    </a:lnTo>
                    <a:lnTo>
                      <a:pt x="1855" y="1"/>
                    </a:lnTo>
                    <a:lnTo>
                      <a:pt x="1880" y="1"/>
                    </a:lnTo>
                    <a:lnTo>
                      <a:pt x="1897" y="1"/>
                    </a:lnTo>
                    <a:lnTo>
                      <a:pt x="1914" y="1"/>
                    </a:lnTo>
                    <a:lnTo>
                      <a:pt x="2056" y="1"/>
                    </a:lnTo>
                    <a:lnTo>
                      <a:pt x="2073" y="1"/>
                    </a:lnTo>
                    <a:lnTo>
                      <a:pt x="2089" y="1"/>
                    </a:lnTo>
                    <a:lnTo>
                      <a:pt x="2114" y="1"/>
                    </a:lnTo>
                    <a:lnTo>
                      <a:pt x="2131" y="1"/>
                    </a:lnTo>
                    <a:lnTo>
                      <a:pt x="2148" y="1"/>
                    </a:lnTo>
                    <a:lnTo>
                      <a:pt x="2164" y="1"/>
                    </a:lnTo>
                    <a:lnTo>
                      <a:pt x="2181" y="1"/>
                    </a:lnTo>
                    <a:lnTo>
                      <a:pt x="2198" y="1"/>
                    </a:lnTo>
                    <a:lnTo>
                      <a:pt x="2215" y="9"/>
                    </a:lnTo>
                    <a:lnTo>
                      <a:pt x="2231" y="17"/>
                    </a:lnTo>
                    <a:lnTo>
                      <a:pt x="2248" y="26"/>
                    </a:lnTo>
                    <a:lnTo>
                      <a:pt x="2265" y="34"/>
                    </a:lnTo>
                    <a:lnTo>
                      <a:pt x="2281" y="34"/>
                    </a:lnTo>
                    <a:lnTo>
                      <a:pt x="2290" y="43"/>
                    </a:lnTo>
                    <a:lnTo>
                      <a:pt x="2306" y="51"/>
                    </a:lnTo>
                    <a:lnTo>
                      <a:pt x="2323" y="68"/>
                    </a:lnTo>
                    <a:lnTo>
                      <a:pt x="2340" y="76"/>
                    </a:lnTo>
                    <a:lnTo>
                      <a:pt x="2348" y="84"/>
                    </a:lnTo>
                    <a:lnTo>
                      <a:pt x="2365" y="93"/>
                    </a:lnTo>
                    <a:lnTo>
                      <a:pt x="2373" y="101"/>
                    </a:lnTo>
                    <a:lnTo>
                      <a:pt x="2390" y="118"/>
                    </a:lnTo>
                    <a:lnTo>
                      <a:pt x="2398" y="126"/>
                    </a:lnTo>
                    <a:lnTo>
                      <a:pt x="2415" y="134"/>
                    </a:lnTo>
                    <a:lnTo>
                      <a:pt x="2423" y="151"/>
                    </a:lnTo>
                    <a:lnTo>
                      <a:pt x="2440" y="159"/>
                    </a:lnTo>
                    <a:lnTo>
                      <a:pt x="2448" y="176"/>
                    </a:lnTo>
                    <a:lnTo>
                      <a:pt x="2457" y="185"/>
                    </a:lnTo>
                    <a:lnTo>
                      <a:pt x="2465" y="201"/>
                    </a:lnTo>
                    <a:lnTo>
                      <a:pt x="2474" y="218"/>
                    </a:lnTo>
                    <a:lnTo>
                      <a:pt x="2482" y="226"/>
                    </a:lnTo>
                    <a:lnTo>
                      <a:pt x="2490" y="243"/>
                    </a:lnTo>
                    <a:lnTo>
                      <a:pt x="2507" y="251"/>
                    </a:lnTo>
                    <a:lnTo>
                      <a:pt x="2515" y="268"/>
                    </a:lnTo>
                    <a:lnTo>
                      <a:pt x="2515" y="285"/>
                    </a:lnTo>
                    <a:lnTo>
                      <a:pt x="2524" y="301"/>
                    </a:lnTo>
                    <a:lnTo>
                      <a:pt x="2532" y="310"/>
                    </a:lnTo>
                    <a:lnTo>
                      <a:pt x="2540" y="327"/>
                    </a:lnTo>
                    <a:lnTo>
                      <a:pt x="2549" y="343"/>
                    </a:lnTo>
                    <a:lnTo>
                      <a:pt x="2557" y="377"/>
                    </a:lnTo>
                    <a:lnTo>
                      <a:pt x="2574" y="402"/>
                    </a:lnTo>
                    <a:lnTo>
                      <a:pt x="2582" y="435"/>
                    </a:lnTo>
                    <a:lnTo>
                      <a:pt x="2590" y="469"/>
                    </a:lnTo>
                    <a:lnTo>
                      <a:pt x="2599" y="502"/>
                    </a:lnTo>
                    <a:lnTo>
                      <a:pt x="2607" y="535"/>
                    </a:lnTo>
                    <a:lnTo>
                      <a:pt x="2607" y="569"/>
                    </a:lnTo>
                    <a:lnTo>
                      <a:pt x="2616" y="602"/>
                    </a:lnTo>
                    <a:lnTo>
                      <a:pt x="2616" y="636"/>
                    </a:lnTo>
                    <a:lnTo>
                      <a:pt x="2616" y="669"/>
                    </a:lnTo>
                    <a:lnTo>
                      <a:pt x="2616" y="702"/>
                    </a:lnTo>
                    <a:lnTo>
                      <a:pt x="2616" y="736"/>
                    </a:lnTo>
                    <a:lnTo>
                      <a:pt x="2616" y="911"/>
                    </a:lnTo>
                    <a:lnTo>
                      <a:pt x="2616" y="945"/>
                    </a:lnTo>
                    <a:lnTo>
                      <a:pt x="2616" y="978"/>
                    </a:lnTo>
                    <a:lnTo>
                      <a:pt x="2616" y="1012"/>
                    </a:lnTo>
                    <a:lnTo>
                      <a:pt x="2616" y="1045"/>
                    </a:lnTo>
                    <a:lnTo>
                      <a:pt x="2616" y="1078"/>
                    </a:lnTo>
                    <a:lnTo>
                      <a:pt x="2616" y="1112"/>
                    </a:lnTo>
                    <a:lnTo>
                      <a:pt x="2616" y="1145"/>
                    </a:lnTo>
                    <a:lnTo>
                      <a:pt x="2607" y="1179"/>
                    </a:lnTo>
                    <a:lnTo>
                      <a:pt x="2607" y="1195"/>
                    </a:lnTo>
                    <a:lnTo>
                      <a:pt x="2607" y="1212"/>
                    </a:lnTo>
                    <a:lnTo>
                      <a:pt x="2599" y="1246"/>
                    </a:lnTo>
                    <a:lnTo>
                      <a:pt x="2599" y="1279"/>
                    </a:lnTo>
                    <a:lnTo>
                      <a:pt x="2590" y="1304"/>
                    </a:lnTo>
                    <a:lnTo>
                      <a:pt x="2582" y="1337"/>
                    </a:lnTo>
                    <a:lnTo>
                      <a:pt x="2574" y="1371"/>
                    </a:lnTo>
                    <a:lnTo>
                      <a:pt x="2565" y="1396"/>
                    </a:lnTo>
                    <a:lnTo>
                      <a:pt x="2557" y="1421"/>
                    </a:lnTo>
                    <a:lnTo>
                      <a:pt x="2549" y="1454"/>
                    </a:lnTo>
                    <a:lnTo>
                      <a:pt x="2524" y="1479"/>
                    </a:lnTo>
                    <a:lnTo>
                      <a:pt x="2515" y="1504"/>
                    </a:lnTo>
                    <a:lnTo>
                      <a:pt x="2507" y="1530"/>
                    </a:lnTo>
                    <a:lnTo>
                      <a:pt x="2490" y="1555"/>
                    </a:lnTo>
                    <a:lnTo>
                      <a:pt x="2482" y="1580"/>
                    </a:lnTo>
                    <a:lnTo>
                      <a:pt x="2474" y="1596"/>
                    </a:lnTo>
                    <a:lnTo>
                      <a:pt x="2465" y="1621"/>
                    </a:lnTo>
                    <a:lnTo>
                      <a:pt x="2457" y="1646"/>
                    </a:lnTo>
                    <a:lnTo>
                      <a:pt x="2440" y="1688"/>
                    </a:lnTo>
                    <a:lnTo>
                      <a:pt x="2415" y="1722"/>
                    </a:lnTo>
                    <a:lnTo>
                      <a:pt x="2415" y="1730"/>
                    </a:lnTo>
                    <a:lnTo>
                      <a:pt x="2398" y="1763"/>
                    </a:lnTo>
                    <a:lnTo>
                      <a:pt x="2373" y="1805"/>
                    </a:lnTo>
                    <a:lnTo>
                      <a:pt x="2357" y="1847"/>
                    </a:lnTo>
                    <a:lnTo>
                      <a:pt x="2331" y="1880"/>
                    </a:lnTo>
                    <a:lnTo>
                      <a:pt x="2306" y="1922"/>
                    </a:lnTo>
                    <a:lnTo>
                      <a:pt x="2281" y="1964"/>
                    </a:lnTo>
                    <a:lnTo>
                      <a:pt x="2265" y="1997"/>
                    </a:lnTo>
                    <a:lnTo>
                      <a:pt x="2240" y="2039"/>
                    </a:lnTo>
                    <a:lnTo>
                      <a:pt x="2215" y="2073"/>
                    </a:lnTo>
                    <a:lnTo>
                      <a:pt x="2189" y="2114"/>
                    </a:lnTo>
                    <a:lnTo>
                      <a:pt x="2156" y="2148"/>
                    </a:lnTo>
                    <a:lnTo>
                      <a:pt x="2131" y="2181"/>
                    </a:lnTo>
                    <a:lnTo>
                      <a:pt x="2106" y="2223"/>
                    </a:lnTo>
                    <a:lnTo>
                      <a:pt x="2081" y="2256"/>
                    </a:lnTo>
                    <a:lnTo>
                      <a:pt x="2081" y="2256"/>
                    </a:lnTo>
                    <a:lnTo>
                      <a:pt x="2056" y="2290"/>
                    </a:lnTo>
                    <a:lnTo>
                      <a:pt x="2022" y="2323"/>
                    </a:lnTo>
                    <a:lnTo>
                      <a:pt x="1997" y="2357"/>
                    </a:lnTo>
                    <a:lnTo>
                      <a:pt x="1964" y="2390"/>
                    </a:lnTo>
                    <a:lnTo>
                      <a:pt x="1939" y="2423"/>
                    </a:lnTo>
                    <a:lnTo>
                      <a:pt x="1905" y="2457"/>
                    </a:lnTo>
                    <a:lnTo>
                      <a:pt x="1880" y="2490"/>
                    </a:lnTo>
                    <a:lnTo>
                      <a:pt x="1847" y="2524"/>
                    </a:lnTo>
                    <a:lnTo>
                      <a:pt x="1822" y="2557"/>
                    </a:lnTo>
                    <a:lnTo>
                      <a:pt x="1788" y="2591"/>
                    </a:lnTo>
                    <a:lnTo>
                      <a:pt x="1755" y="2624"/>
                    </a:lnTo>
                    <a:lnTo>
                      <a:pt x="1730" y="2657"/>
                    </a:lnTo>
                    <a:lnTo>
                      <a:pt x="1672" y="2724"/>
                    </a:lnTo>
                    <a:lnTo>
                      <a:pt x="1605" y="2783"/>
                    </a:lnTo>
                    <a:lnTo>
                      <a:pt x="1471" y="2791"/>
                    </a:lnTo>
                    <a:lnTo>
                      <a:pt x="1471" y="2649"/>
                    </a:lnTo>
                    <a:lnTo>
                      <a:pt x="1530" y="2591"/>
                    </a:lnTo>
                    <a:lnTo>
                      <a:pt x="1580" y="2524"/>
                    </a:lnTo>
                    <a:lnTo>
                      <a:pt x="1613" y="2490"/>
                    </a:lnTo>
                    <a:lnTo>
                      <a:pt x="1638" y="2457"/>
                    </a:lnTo>
                    <a:lnTo>
                      <a:pt x="1663" y="2423"/>
                    </a:lnTo>
                    <a:lnTo>
                      <a:pt x="1688" y="2390"/>
                    </a:lnTo>
                    <a:lnTo>
                      <a:pt x="1713" y="2357"/>
                    </a:lnTo>
                    <a:lnTo>
                      <a:pt x="1747" y="2323"/>
                    </a:lnTo>
                    <a:lnTo>
                      <a:pt x="1772" y="2290"/>
                    </a:lnTo>
                    <a:lnTo>
                      <a:pt x="1797" y="2256"/>
                    </a:lnTo>
                    <a:lnTo>
                      <a:pt x="1822" y="2223"/>
                    </a:lnTo>
                    <a:lnTo>
                      <a:pt x="1847" y="2190"/>
                    </a:lnTo>
                    <a:lnTo>
                      <a:pt x="1872" y="2148"/>
                    </a:lnTo>
                    <a:lnTo>
                      <a:pt x="1897" y="2114"/>
                    </a:lnTo>
                    <a:lnTo>
                      <a:pt x="1897" y="2114"/>
                    </a:lnTo>
                    <a:lnTo>
                      <a:pt x="1922" y="2081"/>
                    </a:lnTo>
                    <a:lnTo>
                      <a:pt x="1939" y="2047"/>
                    </a:lnTo>
                    <a:lnTo>
                      <a:pt x="1964" y="2014"/>
                    </a:lnTo>
                    <a:lnTo>
                      <a:pt x="1989" y="1972"/>
                    </a:lnTo>
                    <a:lnTo>
                      <a:pt x="2014" y="1939"/>
                    </a:lnTo>
                    <a:lnTo>
                      <a:pt x="2031" y="1905"/>
                    </a:lnTo>
                    <a:lnTo>
                      <a:pt x="2056" y="1864"/>
                    </a:lnTo>
                    <a:lnTo>
                      <a:pt x="2073" y="1830"/>
                    </a:lnTo>
                    <a:lnTo>
                      <a:pt x="2098" y="1797"/>
                    </a:lnTo>
                    <a:lnTo>
                      <a:pt x="2114" y="1755"/>
                    </a:lnTo>
                    <a:lnTo>
                      <a:pt x="2139" y="1722"/>
                    </a:lnTo>
                    <a:lnTo>
                      <a:pt x="2156" y="1688"/>
                    </a:lnTo>
                    <a:lnTo>
                      <a:pt x="2173" y="1646"/>
                    </a:lnTo>
                    <a:lnTo>
                      <a:pt x="2189" y="1613"/>
                    </a:lnTo>
                    <a:lnTo>
                      <a:pt x="2189" y="1613"/>
                    </a:lnTo>
                    <a:lnTo>
                      <a:pt x="2206" y="1580"/>
                    </a:lnTo>
                    <a:lnTo>
                      <a:pt x="2223" y="1538"/>
                    </a:lnTo>
                    <a:lnTo>
                      <a:pt x="2223" y="1538"/>
                    </a:lnTo>
                    <a:lnTo>
                      <a:pt x="2231" y="1521"/>
                    </a:lnTo>
                    <a:lnTo>
                      <a:pt x="2240" y="1504"/>
                    </a:lnTo>
                    <a:lnTo>
                      <a:pt x="2240" y="1504"/>
                    </a:lnTo>
                    <a:lnTo>
                      <a:pt x="2248" y="1488"/>
                    </a:lnTo>
                    <a:lnTo>
                      <a:pt x="2256" y="1463"/>
                    </a:lnTo>
                    <a:lnTo>
                      <a:pt x="2265" y="1446"/>
                    </a:lnTo>
                    <a:lnTo>
                      <a:pt x="2273" y="1421"/>
                    </a:lnTo>
                    <a:lnTo>
                      <a:pt x="2281" y="1396"/>
                    </a:lnTo>
                    <a:lnTo>
                      <a:pt x="2281" y="1379"/>
                    </a:lnTo>
                    <a:lnTo>
                      <a:pt x="2290" y="1354"/>
                    </a:lnTo>
                    <a:lnTo>
                      <a:pt x="2298" y="1329"/>
                    </a:lnTo>
                    <a:lnTo>
                      <a:pt x="2306" y="1296"/>
                    </a:lnTo>
                    <a:lnTo>
                      <a:pt x="2315" y="1271"/>
                    </a:lnTo>
                    <a:lnTo>
                      <a:pt x="2315" y="1246"/>
                    </a:lnTo>
                    <a:lnTo>
                      <a:pt x="2323" y="1220"/>
                    </a:lnTo>
                    <a:lnTo>
                      <a:pt x="2331" y="1187"/>
                    </a:lnTo>
                    <a:lnTo>
                      <a:pt x="2331" y="1162"/>
                    </a:lnTo>
                    <a:lnTo>
                      <a:pt x="2331" y="1145"/>
                    </a:lnTo>
                    <a:lnTo>
                      <a:pt x="2331" y="1129"/>
                    </a:lnTo>
                    <a:lnTo>
                      <a:pt x="2340" y="1103"/>
                    </a:lnTo>
                    <a:lnTo>
                      <a:pt x="2340" y="1070"/>
                    </a:lnTo>
                    <a:lnTo>
                      <a:pt x="2340" y="1045"/>
                    </a:lnTo>
                    <a:lnTo>
                      <a:pt x="2340" y="1012"/>
                    </a:lnTo>
                    <a:lnTo>
                      <a:pt x="2340" y="987"/>
                    </a:lnTo>
                    <a:lnTo>
                      <a:pt x="2340" y="953"/>
                    </a:lnTo>
                    <a:lnTo>
                      <a:pt x="2340" y="928"/>
                    </a:lnTo>
                    <a:lnTo>
                      <a:pt x="2340" y="895"/>
                    </a:lnTo>
                    <a:lnTo>
                      <a:pt x="2340" y="861"/>
                    </a:lnTo>
                    <a:lnTo>
                      <a:pt x="2340" y="694"/>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134;p37">
                <a:extLst>
                  <a:ext uri="{FF2B5EF4-FFF2-40B4-BE49-F238E27FC236}">
                    <a16:creationId xmlns:a16="http://schemas.microsoft.com/office/drawing/2014/main" id="{12F0DA72-3751-7047-3E87-0F8FD690A72E}"/>
                  </a:ext>
                </a:extLst>
              </p:cNvPr>
              <p:cNvSpPr/>
              <p:nvPr/>
            </p:nvSpPr>
            <p:spPr>
              <a:xfrm>
                <a:off x="3378708" y="9182517"/>
                <a:ext cx="115032" cy="73399"/>
              </a:xfrm>
              <a:custGeom>
                <a:avLst/>
                <a:gdLst/>
                <a:ahLst/>
                <a:cxnLst/>
                <a:rect l="l" t="t" r="r" b="b"/>
                <a:pathLst>
                  <a:path w="2332" h="1488" extrusionOk="0">
                    <a:moveTo>
                      <a:pt x="535" y="602"/>
                    </a:moveTo>
                    <a:lnTo>
                      <a:pt x="535" y="602"/>
                    </a:lnTo>
                    <a:lnTo>
                      <a:pt x="518" y="619"/>
                    </a:lnTo>
                    <a:lnTo>
                      <a:pt x="510" y="627"/>
                    </a:lnTo>
                    <a:lnTo>
                      <a:pt x="510" y="627"/>
                    </a:lnTo>
                    <a:lnTo>
                      <a:pt x="502" y="635"/>
                    </a:lnTo>
                    <a:lnTo>
                      <a:pt x="485" y="652"/>
                    </a:lnTo>
                    <a:lnTo>
                      <a:pt x="485" y="652"/>
                    </a:lnTo>
                    <a:lnTo>
                      <a:pt x="477" y="660"/>
                    </a:lnTo>
                    <a:lnTo>
                      <a:pt x="468" y="669"/>
                    </a:lnTo>
                    <a:lnTo>
                      <a:pt x="468" y="669"/>
                    </a:lnTo>
                    <a:lnTo>
                      <a:pt x="460" y="677"/>
                    </a:lnTo>
                    <a:lnTo>
                      <a:pt x="451" y="694"/>
                    </a:lnTo>
                    <a:lnTo>
                      <a:pt x="451" y="694"/>
                    </a:lnTo>
                    <a:lnTo>
                      <a:pt x="443" y="702"/>
                    </a:lnTo>
                    <a:lnTo>
                      <a:pt x="443" y="702"/>
                    </a:lnTo>
                    <a:lnTo>
                      <a:pt x="426" y="711"/>
                    </a:lnTo>
                    <a:lnTo>
                      <a:pt x="426" y="711"/>
                    </a:lnTo>
                    <a:lnTo>
                      <a:pt x="418" y="727"/>
                    </a:lnTo>
                    <a:lnTo>
                      <a:pt x="418" y="727"/>
                    </a:lnTo>
                    <a:lnTo>
                      <a:pt x="410" y="736"/>
                    </a:lnTo>
                    <a:lnTo>
                      <a:pt x="410" y="736"/>
                    </a:lnTo>
                    <a:lnTo>
                      <a:pt x="410" y="744"/>
                    </a:lnTo>
                    <a:lnTo>
                      <a:pt x="410" y="744"/>
                    </a:lnTo>
                    <a:lnTo>
                      <a:pt x="401" y="752"/>
                    </a:lnTo>
                    <a:lnTo>
                      <a:pt x="401" y="752"/>
                    </a:lnTo>
                    <a:lnTo>
                      <a:pt x="393" y="761"/>
                    </a:lnTo>
                    <a:lnTo>
                      <a:pt x="393" y="752"/>
                    </a:lnTo>
                    <a:lnTo>
                      <a:pt x="385" y="769"/>
                    </a:lnTo>
                    <a:lnTo>
                      <a:pt x="385" y="761"/>
                    </a:lnTo>
                    <a:lnTo>
                      <a:pt x="385" y="769"/>
                    </a:lnTo>
                    <a:lnTo>
                      <a:pt x="385" y="769"/>
                    </a:lnTo>
                    <a:lnTo>
                      <a:pt x="385" y="777"/>
                    </a:lnTo>
                    <a:lnTo>
                      <a:pt x="385" y="769"/>
                    </a:lnTo>
                    <a:lnTo>
                      <a:pt x="385" y="777"/>
                    </a:lnTo>
                    <a:lnTo>
                      <a:pt x="385" y="769"/>
                    </a:lnTo>
                    <a:lnTo>
                      <a:pt x="385" y="786"/>
                    </a:lnTo>
                    <a:lnTo>
                      <a:pt x="385" y="777"/>
                    </a:lnTo>
                    <a:lnTo>
                      <a:pt x="385" y="786"/>
                    </a:lnTo>
                    <a:lnTo>
                      <a:pt x="385" y="777"/>
                    </a:lnTo>
                    <a:lnTo>
                      <a:pt x="385" y="786"/>
                    </a:lnTo>
                    <a:lnTo>
                      <a:pt x="385" y="777"/>
                    </a:lnTo>
                    <a:lnTo>
                      <a:pt x="385" y="794"/>
                    </a:lnTo>
                    <a:lnTo>
                      <a:pt x="385" y="786"/>
                    </a:lnTo>
                    <a:lnTo>
                      <a:pt x="385" y="794"/>
                    </a:lnTo>
                    <a:lnTo>
                      <a:pt x="385" y="786"/>
                    </a:lnTo>
                    <a:lnTo>
                      <a:pt x="385" y="794"/>
                    </a:lnTo>
                    <a:lnTo>
                      <a:pt x="385" y="786"/>
                    </a:lnTo>
                    <a:lnTo>
                      <a:pt x="385" y="786"/>
                    </a:lnTo>
                    <a:lnTo>
                      <a:pt x="385" y="786"/>
                    </a:lnTo>
                    <a:lnTo>
                      <a:pt x="385" y="794"/>
                    </a:lnTo>
                    <a:lnTo>
                      <a:pt x="385" y="794"/>
                    </a:lnTo>
                    <a:lnTo>
                      <a:pt x="385" y="794"/>
                    </a:lnTo>
                    <a:lnTo>
                      <a:pt x="385" y="794"/>
                    </a:lnTo>
                    <a:lnTo>
                      <a:pt x="385" y="794"/>
                    </a:lnTo>
                    <a:lnTo>
                      <a:pt x="385" y="794"/>
                    </a:lnTo>
                    <a:lnTo>
                      <a:pt x="385" y="794"/>
                    </a:lnTo>
                    <a:lnTo>
                      <a:pt x="385" y="794"/>
                    </a:lnTo>
                    <a:lnTo>
                      <a:pt x="385" y="794"/>
                    </a:lnTo>
                    <a:lnTo>
                      <a:pt x="385" y="794"/>
                    </a:lnTo>
                    <a:lnTo>
                      <a:pt x="385" y="794"/>
                    </a:lnTo>
                    <a:lnTo>
                      <a:pt x="393" y="802"/>
                    </a:lnTo>
                    <a:lnTo>
                      <a:pt x="410" y="811"/>
                    </a:lnTo>
                    <a:lnTo>
                      <a:pt x="426" y="827"/>
                    </a:lnTo>
                    <a:lnTo>
                      <a:pt x="435" y="836"/>
                    </a:lnTo>
                    <a:lnTo>
                      <a:pt x="451" y="844"/>
                    </a:lnTo>
                    <a:lnTo>
                      <a:pt x="468" y="853"/>
                    </a:lnTo>
                    <a:lnTo>
                      <a:pt x="493" y="869"/>
                    </a:lnTo>
                    <a:lnTo>
                      <a:pt x="510" y="878"/>
                    </a:lnTo>
                    <a:lnTo>
                      <a:pt x="535" y="886"/>
                    </a:lnTo>
                    <a:lnTo>
                      <a:pt x="560" y="894"/>
                    </a:lnTo>
                    <a:lnTo>
                      <a:pt x="560" y="894"/>
                    </a:lnTo>
                    <a:lnTo>
                      <a:pt x="585" y="911"/>
                    </a:lnTo>
                    <a:lnTo>
                      <a:pt x="610" y="919"/>
                    </a:lnTo>
                    <a:lnTo>
                      <a:pt x="635" y="928"/>
                    </a:lnTo>
                    <a:lnTo>
                      <a:pt x="635" y="928"/>
                    </a:lnTo>
                    <a:lnTo>
                      <a:pt x="669" y="936"/>
                    </a:lnTo>
                    <a:lnTo>
                      <a:pt x="694" y="944"/>
                    </a:lnTo>
                    <a:lnTo>
                      <a:pt x="719" y="953"/>
                    </a:lnTo>
                    <a:lnTo>
                      <a:pt x="752" y="961"/>
                    </a:lnTo>
                    <a:lnTo>
                      <a:pt x="786" y="970"/>
                    </a:lnTo>
                    <a:lnTo>
                      <a:pt x="811" y="978"/>
                    </a:lnTo>
                    <a:lnTo>
                      <a:pt x="844" y="986"/>
                    </a:lnTo>
                    <a:lnTo>
                      <a:pt x="878" y="995"/>
                    </a:lnTo>
                    <a:lnTo>
                      <a:pt x="911" y="1003"/>
                    </a:lnTo>
                    <a:lnTo>
                      <a:pt x="944" y="1011"/>
                    </a:lnTo>
                    <a:lnTo>
                      <a:pt x="978" y="1011"/>
                    </a:lnTo>
                    <a:lnTo>
                      <a:pt x="1011" y="1020"/>
                    </a:lnTo>
                    <a:lnTo>
                      <a:pt x="1045" y="1020"/>
                    </a:lnTo>
                    <a:lnTo>
                      <a:pt x="1078" y="1020"/>
                    </a:lnTo>
                    <a:lnTo>
                      <a:pt x="1120" y="1020"/>
                    </a:lnTo>
                    <a:lnTo>
                      <a:pt x="1153" y="1020"/>
                    </a:lnTo>
                    <a:lnTo>
                      <a:pt x="1187" y="1020"/>
                    </a:lnTo>
                    <a:lnTo>
                      <a:pt x="1228" y="1020"/>
                    </a:lnTo>
                    <a:lnTo>
                      <a:pt x="1287" y="1020"/>
                    </a:lnTo>
                    <a:lnTo>
                      <a:pt x="1387" y="1028"/>
                    </a:lnTo>
                    <a:lnTo>
                      <a:pt x="1487" y="1036"/>
                    </a:lnTo>
                    <a:lnTo>
                      <a:pt x="1596" y="1045"/>
                    </a:lnTo>
                    <a:lnTo>
                      <a:pt x="1796" y="1053"/>
                    </a:lnTo>
                    <a:lnTo>
                      <a:pt x="1897" y="1061"/>
                    </a:lnTo>
                    <a:lnTo>
                      <a:pt x="2005" y="1070"/>
                    </a:lnTo>
                    <a:lnTo>
                      <a:pt x="2189" y="1270"/>
                    </a:lnTo>
                    <a:lnTo>
                      <a:pt x="2055" y="1487"/>
                    </a:lnTo>
                    <a:lnTo>
                      <a:pt x="1237" y="1487"/>
                    </a:lnTo>
                    <a:lnTo>
                      <a:pt x="1195" y="1487"/>
                    </a:lnTo>
                    <a:lnTo>
                      <a:pt x="1153" y="1487"/>
                    </a:lnTo>
                    <a:lnTo>
                      <a:pt x="1111" y="1487"/>
                    </a:lnTo>
                    <a:lnTo>
                      <a:pt x="1070" y="1487"/>
                    </a:lnTo>
                    <a:lnTo>
                      <a:pt x="1028" y="1487"/>
                    </a:lnTo>
                    <a:lnTo>
                      <a:pt x="986" y="1479"/>
                    </a:lnTo>
                    <a:lnTo>
                      <a:pt x="944" y="1471"/>
                    </a:lnTo>
                    <a:lnTo>
                      <a:pt x="911" y="1471"/>
                    </a:lnTo>
                    <a:lnTo>
                      <a:pt x="869" y="1462"/>
                    </a:lnTo>
                    <a:lnTo>
                      <a:pt x="827" y="1454"/>
                    </a:lnTo>
                    <a:lnTo>
                      <a:pt x="786" y="1446"/>
                    </a:lnTo>
                    <a:lnTo>
                      <a:pt x="752" y="1437"/>
                    </a:lnTo>
                    <a:lnTo>
                      <a:pt x="710" y="1429"/>
                    </a:lnTo>
                    <a:lnTo>
                      <a:pt x="677" y="1412"/>
                    </a:lnTo>
                    <a:lnTo>
                      <a:pt x="635" y="1404"/>
                    </a:lnTo>
                    <a:lnTo>
                      <a:pt x="602" y="1396"/>
                    </a:lnTo>
                    <a:lnTo>
                      <a:pt x="560" y="1387"/>
                    </a:lnTo>
                    <a:lnTo>
                      <a:pt x="560" y="1387"/>
                    </a:lnTo>
                    <a:lnTo>
                      <a:pt x="535" y="1371"/>
                    </a:lnTo>
                    <a:lnTo>
                      <a:pt x="502" y="1354"/>
                    </a:lnTo>
                    <a:lnTo>
                      <a:pt x="468" y="1345"/>
                    </a:lnTo>
                    <a:lnTo>
                      <a:pt x="435" y="1329"/>
                    </a:lnTo>
                    <a:lnTo>
                      <a:pt x="401" y="1312"/>
                    </a:lnTo>
                    <a:lnTo>
                      <a:pt x="368" y="1295"/>
                    </a:lnTo>
                    <a:lnTo>
                      <a:pt x="335" y="1279"/>
                    </a:lnTo>
                    <a:lnTo>
                      <a:pt x="309" y="1262"/>
                    </a:lnTo>
                    <a:lnTo>
                      <a:pt x="276" y="1245"/>
                    </a:lnTo>
                    <a:lnTo>
                      <a:pt x="251" y="1220"/>
                    </a:lnTo>
                    <a:lnTo>
                      <a:pt x="218" y="1203"/>
                    </a:lnTo>
                    <a:lnTo>
                      <a:pt x="192" y="1178"/>
                    </a:lnTo>
                    <a:lnTo>
                      <a:pt x="167" y="1153"/>
                    </a:lnTo>
                    <a:lnTo>
                      <a:pt x="151" y="1145"/>
                    </a:lnTo>
                    <a:lnTo>
                      <a:pt x="142" y="1128"/>
                    </a:lnTo>
                    <a:lnTo>
                      <a:pt x="126" y="1120"/>
                    </a:lnTo>
                    <a:lnTo>
                      <a:pt x="117" y="1103"/>
                    </a:lnTo>
                    <a:lnTo>
                      <a:pt x="109" y="1095"/>
                    </a:lnTo>
                    <a:lnTo>
                      <a:pt x="92" y="1078"/>
                    </a:lnTo>
                    <a:lnTo>
                      <a:pt x="84" y="1070"/>
                    </a:lnTo>
                    <a:lnTo>
                      <a:pt x="76" y="1053"/>
                    </a:lnTo>
                    <a:lnTo>
                      <a:pt x="67" y="1036"/>
                    </a:lnTo>
                    <a:lnTo>
                      <a:pt x="59" y="1020"/>
                    </a:lnTo>
                    <a:lnTo>
                      <a:pt x="42" y="1003"/>
                    </a:lnTo>
                    <a:lnTo>
                      <a:pt x="34" y="986"/>
                    </a:lnTo>
                    <a:lnTo>
                      <a:pt x="25" y="970"/>
                    </a:lnTo>
                    <a:lnTo>
                      <a:pt x="25" y="953"/>
                    </a:lnTo>
                    <a:lnTo>
                      <a:pt x="17" y="936"/>
                    </a:lnTo>
                    <a:lnTo>
                      <a:pt x="9" y="919"/>
                    </a:lnTo>
                    <a:lnTo>
                      <a:pt x="0" y="903"/>
                    </a:lnTo>
                    <a:lnTo>
                      <a:pt x="0" y="886"/>
                    </a:lnTo>
                    <a:lnTo>
                      <a:pt x="0" y="861"/>
                    </a:lnTo>
                    <a:lnTo>
                      <a:pt x="0" y="844"/>
                    </a:lnTo>
                    <a:lnTo>
                      <a:pt x="0" y="827"/>
                    </a:lnTo>
                    <a:lnTo>
                      <a:pt x="0" y="761"/>
                    </a:lnTo>
                    <a:lnTo>
                      <a:pt x="0" y="744"/>
                    </a:lnTo>
                    <a:lnTo>
                      <a:pt x="0" y="727"/>
                    </a:lnTo>
                    <a:lnTo>
                      <a:pt x="0" y="702"/>
                    </a:lnTo>
                    <a:lnTo>
                      <a:pt x="0" y="685"/>
                    </a:lnTo>
                    <a:lnTo>
                      <a:pt x="9" y="669"/>
                    </a:lnTo>
                    <a:lnTo>
                      <a:pt x="17" y="644"/>
                    </a:lnTo>
                    <a:lnTo>
                      <a:pt x="25" y="627"/>
                    </a:lnTo>
                    <a:lnTo>
                      <a:pt x="34" y="610"/>
                    </a:lnTo>
                    <a:lnTo>
                      <a:pt x="42" y="594"/>
                    </a:lnTo>
                    <a:lnTo>
                      <a:pt x="50" y="577"/>
                    </a:lnTo>
                    <a:lnTo>
                      <a:pt x="59" y="560"/>
                    </a:lnTo>
                    <a:lnTo>
                      <a:pt x="67" y="543"/>
                    </a:lnTo>
                    <a:lnTo>
                      <a:pt x="76" y="527"/>
                    </a:lnTo>
                    <a:lnTo>
                      <a:pt x="92" y="510"/>
                    </a:lnTo>
                    <a:lnTo>
                      <a:pt x="101" y="493"/>
                    </a:lnTo>
                    <a:lnTo>
                      <a:pt x="117" y="477"/>
                    </a:lnTo>
                    <a:lnTo>
                      <a:pt x="126" y="468"/>
                    </a:lnTo>
                    <a:lnTo>
                      <a:pt x="142" y="452"/>
                    </a:lnTo>
                    <a:lnTo>
                      <a:pt x="151" y="435"/>
                    </a:lnTo>
                    <a:lnTo>
                      <a:pt x="167" y="418"/>
                    </a:lnTo>
                    <a:lnTo>
                      <a:pt x="184" y="410"/>
                    </a:lnTo>
                    <a:lnTo>
                      <a:pt x="184" y="410"/>
                    </a:lnTo>
                    <a:lnTo>
                      <a:pt x="201" y="393"/>
                    </a:lnTo>
                    <a:lnTo>
                      <a:pt x="218" y="376"/>
                    </a:lnTo>
                    <a:lnTo>
                      <a:pt x="234" y="368"/>
                    </a:lnTo>
                    <a:lnTo>
                      <a:pt x="251" y="351"/>
                    </a:lnTo>
                    <a:lnTo>
                      <a:pt x="268" y="343"/>
                    </a:lnTo>
                    <a:lnTo>
                      <a:pt x="284" y="326"/>
                    </a:lnTo>
                    <a:lnTo>
                      <a:pt x="301" y="318"/>
                    </a:lnTo>
                    <a:lnTo>
                      <a:pt x="318" y="301"/>
                    </a:lnTo>
                    <a:lnTo>
                      <a:pt x="335" y="293"/>
                    </a:lnTo>
                    <a:lnTo>
                      <a:pt x="360" y="276"/>
                    </a:lnTo>
                    <a:lnTo>
                      <a:pt x="376" y="268"/>
                    </a:lnTo>
                    <a:lnTo>
                      <a:pt x="401" y="251"/>
                    </a:lnTo>
                    <a:lnTo>
                      <a:pt x="418" y="243"/>
                    </a:lnTo>
                    <a:lnTo>
                      <a:pt x="443" y="226"/>
                    </a:lnTo>
                    <a:lnTo>
                      <a:pt x="468" y="218"/>
                    </a:lnTo>
                    <a:lnTo>
                      <a:pt x="485" y="201"/>
                    </a:lnTo>
                    <a:lnTo>
                      <a:pt x="485" y="201"/>
                    </a:lnTo>
                    <a:lnTo>
                      <a:pt x="510" y="193"/>
                    </a:lnTo>
                    <a:lnTo>
                      <a:pt x="560" y="176"/>
                    </a:lnTo>
                    <a:lnTo>
                      <a:pt x="610" y="126"/>
                    </a:lnTo>
                    <a:lnTo>
                      <a:pt x="669" y="101"/>
                    </a:lnTo>
                    <a:lnTo>
                      <a:pt x="694" y="92"/>
                    </a:lnTo>
                    <a:lnTo>
                      <a:pt x="719" y="84"/>
                    </a:lnTo>
                    <a:lnTo>
                      <a:pt x="744" y="76"/>
                    </a:lnTo>
                    <a:lnTo>
                      <a:pt x="769" y="67"/>
                    </a:lnTo>
                    <a:lnTo>
                      <a:pt x="794" y="59"/>
                    </a:lnTo>
                    <a:lnTo>
                      <a:pt x="827" y="51"/>
                    </a:lnTo>
                    <a:lnTo>
                      <a:pt x="852" y="42"/>
                    </a:lnTo>
                    <a:lnTo>
                      <a:pt x="878" y="34"/>
                    </a:lnTo>
                    <a:lnTo>
                      <a:pt x="903" y="26"/>
                    </a:lnTo>
                    <a:lnTo>
                      <a:pt x="928" y="26"/>
                    </a:lnTo>
                    <a:lnTo>
                      <a:pt x="953" y="17"/>
                    </a:lnTo>
                    <a:lnTo>
                      <a:pt x="978" y="9"/>
                    </a:lnTo>
                    <a:lnTo>
                      <a:pt x="1003" y="0"/>
                    </a:lnTo>
                    <a:lnTo>
                      <a:pt x="1028" y="0"/>
                    </a:lnTo>
                    <a:lnTo>
                      <a:pt x="1053" y="0"/>
                    </a:lnTo>
                    <a:lnTo>
                      <a:pt x="1078" y="0"/>
                    </a:lnTo>
                    <a:lnTo>
                      <a:pt x="1111" y="0"/>
                    </a:lnTo>
                    <a:lnTo>
                      <a:pt x="1136" y="0"/>
                    </a:lnTo>
                    <a:lnTo>
                      <a:pt x="1153" y="0"/>
                    </a:lnTo>
                    <a:lnTo>
                      <a:pt x="1162" y="0"/>
                    </a:lnTo>
                    <a:lnTo>
                      <a:pt x="1187" y="0"/>
                    </a:lnTo>
                    <a:lnTo>
                      <a:pt x="1212" y="0"/>
                    </a:lnTo>
                    <a:lnTo>
                      <a:pt x="1237" y="0"/>
                    </a:lnTo>
                    <a:lnTo>
                      <a:pt x="1287" y="0"/>
                    </a:lnTo>
                    <a:lnTo>
                      <a:pt x="1337" y="0"/>
                    </a:lnTo>
                    <a:lnTo>
                      <a:pt x="1537" y="0"/>
                    </a:lnTo>
                    <a:lnTo>
                      <a:pt x="1588" y="0"/>
                    </a:lnTo>
                    <a:lnTo>
                      <a:pt x="1638" y="0"/>
                    </a:lnTo>
                    <a:lnTo>
                      <a:pt x="1688" y="0"/>
                    </a:lnTo>
                    <a:lnTo>
                      <a:pt x="1738" y="0"/>
                    </a:lnTo>
                    <a:lnTo>
                      <a:pt x="1788" y="0"/>
                    </a:lnTo>
                    <a:lnTo>
                      <a:pt x="1830" y="9"/>
                    </a:lnTo>
                    <a:lnTo>
                      <a:pt x="1880" y="17"/>
                    </a:lnTo>
                    <a:lnTo>
                      <a:pt x="1930" y="26"/>
                    </a:lnTo>
                    <a:lnTo>
                      <a:pt x="1980" y="34"/>
                    </a:lnTo>
                    <a:lnTo>
                      <a:pt x="2030" y="42"/>
                    </a:lnTo>
                    <a:lnTo>
                      <a:pt x="2081" y="51"/>
                    </a:lnTo>
                    <a:lnTo>
                      <a:pt x="2131" y="59"/>
                    </a:lnTo>
                    <a:lnTo>
                      <a:pt x="2181" y="67"/>
                    </a:lnTo>
                    <a:lnTo>
                      <a:pt x="2231" y="84"/>
                    </a:lnTo>
                    <a:lnTo>
                      <a:pt x="2256" y="84"/>
                    </a:lnTo>
                    <a:lnTo>
                      <a:pt x="2273" y="84"/>
                    </a:lnTo>
                    <a:lnTo>
                      <a:pt x="2331" y="159"/>
                    </a:lnTo>
                    <a:lnTo>
                      <a:pt x="2256" y="218"/>
                    </a:lnTo>
                    <a:lnTo>
                      <a:pt x="2239" y="218"/>
                    </a:lnTo>
                    <a:lnTo>
                      <a:pt x="2206" y="218"/>
                    </a:lnTo>
                    <a:lnTo>
                      <a:pt x="2156" y="218"/>
                    </a:lnTo>
                    <a:lnTo>
                      <a:pt x="2106" y="218"/>
                    </a:lnTo>
                    <a:lnTo>
                      <a:pt x="2064" y="218"/>
                    </a:lnTo>
                    <a:lnTo>
                      <a:pt x="2014" y="218"/>
                    </a:lnTo>
                    <a:lnTo>
                      <a:pt x="1964" y="218"/>
                    </a:lnTo>
                    <a:lnTo>
                      <a:pt x="1913" y="218"/>
                    </a:lnTo>
                    <a:lnTo>
                      <a:pt x="1680" y="218"/>
                    </a:lnTo>
                    <a:lnTo>
                      <a:pt x="1629" y="218"/>
                    </a:lnTo>
                    <a:lnTo>
                      <a:pt x="1588" y="218"/>
                    </a:lnTo>
                    <a:lnTo>
                      <a:pt x="1537" y="218"/>
                    </a:lnTo>
                    <a:lnTo>
                      <a:pt x="1496" y="226"/>
                    </a:lnTo>
                    <a:lnTo>
                      <a:pt x="1454" y="226"/>
                    </a:lnTo>
                    <a:lnTo>
                      <a:pt x="1404" y="234"/>
                    </a:lnTo>
                    <a:lnTo>
                      <a:pt x="1362" y="243"/>
                    </a:lnTo>
                    <a:lnTo>
                      <a:pt x="1320" y="251"/>
                    </a:lnTo>
                    <a:lnTo>
                      <a:pt x="1279" y="268"/>
                    </a:lnTo>
                    <a:lnTo>
                      <a:pt x="1253" y="268"/>
                    </a:lnTo>
                    <a:lnTo>
                      <a:pt x="1228" y="276"/>
                    </a:lnTo>
                    <a:lnTo>
                      <a:pt x="1212" y="284"/>
                    </a:lnTo>
                    <a:lnTo>
                      <a:pt x="1212" y="284"/>
                    </a:lnTo>
                    <a:lnTo>
                      <a:pt x="1195" y="284"/>
                    </a:lnTo>
                    <a:lnTo>
                      <a:pt x="1170" y="284"/>
                    </a:lnTo>
                    <a:lnTo>
                      <a:pt x="1153" y="293"/>
                    </a:lnTo>
                    <a:lnTo>
                      <a:pt x="1128" y="301"/>
                    </a:lnTo>
                    <a:lnTo>
                      <a:pt x="1111" y="310"/>
                    </a:lnTo>
                    <a:lnTo>
                      <a:pt x="1086" y="318"/>
                    </a:lnTo>
                    <a:lnTo>
                      <a:pt x="1070" y="326"/>
                    </a:lnTo>
                    <a:lnTo>
                      <a:pt x="1045" y="335"/>
                    </a:lnTo>
                    <a:lnTo>
                      <a:pt x="1028" y="343"/>
                    </a:lnTo>
                    <a:lnTo>
                      <a:pt x="1003" y="351"/>
                    </a:lnTo>
                    <a:lnTo>
                      <a:pt x="986" y="360"/>
                    </a:lnTo>
                    <a:lnTo>
                      <a:pt x="961" y="368"/>
                    </a:lnTo>
                    <a:lnTo>
                      <a:pt x="944" y="376"/>
                    </a:lnTo>
                    <a:lnTo>
                      <a:pt x="919" y="385"/>
                    </a:lnTo>
                    <a:lnTo>
                      <a:pt x="903" y="393"/>
                    </a:lnTo>
                    <a:lnTo>
                      <a:pt x="878" y="401"/>
                    </a:lnTo>
                    <a:lnTo>
                      <a:pt x="861" y="418"/>
                    </a:lnTo>
                    <a:lnTo>
                      <a:pt x="836" y="426"/>
                    </a:lnTo>
                    <a:lnTo>
                      <a:pt x="819" y="435"/>
                    </a:lnTo>
                    <a:lnTo>
                      <a:pt x="769" y="468"/>
                    </a:lnTo>
                    <a:lnTo>
                      <a:pt x="727" y="493"/>
                    </a:lnTo>
                    <a:lnTo>
                      <a:pt x="694" y="518"/>
                    </a:lnTo>
                    <a:lnTo>
                      <a:pt x="677" y="527"/>
                    </a:lnTo>
                    <a:lnTo>
                      <a:pt x="677" y="527"/>
                    </a:lnTo>
                    <a:lnTo>
                      <a:pt x="660" y="535"/>
                    </a:lnTo>
                    <a:lnTo>
                      <a:pt x="644" y="552"/>
                    </a:lnTo>
                    <a:lnTo>
                      <a:pt x="627" y="560"/>
                    </a:lnTo>
                    <a:lnTo>
                      <a:pt x="610" y="569"/>
                    </a:lnTo>
                    <a:lnTo>
                      <a:pt x="593" y="585"/>
                    </a:lnTo>
                    <a:lnTo>
                      <a:pt x="585" y="594"/>
                    </a:lnTo>
                    <a:lnTo>
                      <a:pt x="568" y="602"/>
                    </a:lnTo>
                    <a:lnTo>
                      <a:pt x="568" y="602"/>
                    </a:lnTo>
                    <a:lnTo>
                      <a:pt x="552" y="619"/>
                    </a:lnTo>
                    <a:close/>
                    <a:moveTo>
                      <a:pt x="426" y="761"/>
                    </a:moveTo>
                    <a:lnTo>
                      <a:pt x="426" y="752"/>
                    </a:lnTo>
                    <a:lnTo>
                      <a:pt x="426" y="752"/>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135;p37">
                <a:extLst>
                  <a:ext uri="{FF2B5EF4-FFF2-40B4-BE49-F238E27FC236}">
                    <a16:creationId xmlns:a16="http://schemas.microsoft.com/office/drawing/2014/main" id="{5DC9646C-49BB-C6B6-0930-F0550997A827}"/>
                  </a:ext>
                </a:extLst>
              </p:cNvPr>
              <p:cNvSpPr/>
              <p:nvPr/>
            </p:nvSpPr>
            <p:spPr>
              <a:xfrm>
                <a:off x="3480470" y="8886207"/>
                <a:ext cx="342086" cy="236624"/>
              </a:xfrm>
              <a:custGeom>
                <a:avLst/>
                <a:gdLst/>
                <a:ahLst/>
                <a:cxnLst/>
                <a:rect l="l" t="t" r="r" b="b"/>
                <a:pathLst>
                  <a:path w="6935" h="4797" extrusionOk="0">
                    <a:moveTo>
                      <a:pt x="2332" y="4771"/>
                    </a:moveTo>
                    <a:cubicBezTo>
                      <a:pt x="6935" y="4562"/>
                      <a:pt x="6926" y="569"/>
                      <a:pt x="6717" y="477"/>
                    </a:cubicBezTo>
                    <a:cubicBezTo>
                      <a:pt x="6007" y="160"/>
                      <a:pt x="5331" y="1"/>
                      <a:pt x="4570" y="68"/>
                    </a:cubicBezTo>
                    <a:cubicBezTo>
                      <a:pt x="2507" y="260"/>
                      <a:pt x="569" y="2415"/>
                      <a:pt x="34" y="4345"/>
                    </a:cubicBezTo>
                    <a:cubicBezTo>
                      <a:pt x="1" y="4454"/>
                      <a:pt x="427" y="4487"/>
                      <a:pt x="485" y="4495"/>
                    </a:cubicBezTo>
                    <a:cubicBezTo>
                      <a:pt x="1095" y="4579"/>
                      <a:pt x="1722" y="4796"/>
                      <a:pt x="2332" y="477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136;p37">
                <a:extLst>
                  <a:ext uri="{FF2B5EF4-FFF2-40B4-BE49-F238E27FC236}">
                    <a16:creationId xmlns:a16="http://schemas.microsoft.com/office/drawing/2014/main" id="{AA053A07-7CB4-63F0-A705-593B0CC95C87}"/>
                  </a:ext>
                </a:extLst>
              </p:cNvPr>
              <p:cNvSpPr/>
              <p:nvPr/>
            </p:nvSpPr>
            <p:spPr>
              <a:xfrm>
                <a:off x="3447914" y="8617569"/>
                <a:ext cx="332615" cy="325562"/>
              </a:xfrm>
              <a:custGeom>
                <a:avLst/>
                <a:gdLst/>
                <a:ahLst/>
                <a:cxnLst/>
                <a:rect l="l" t="t" r="r" b="b"/>
                <a:pathLst>
                  <a:path w="6743" h="6600" extrusionOk="0">
                    <a:moveTo>
                      <a:pt x="853" y="2665"/>
                    </a:moveTo>
                    <a:cubicBezTo>
                      <a:pt x="3242" y="6600"/>
                      <a:pt x="6743" y="4678"/>
                      <a:pt x="6726" y="4453"/>
                    </a:cubicBezTo>
                    <a:cubicBezTo>
                      <a:pt x="6667" y="3684"/>
                      <a:pt x="6484" y="3008"/>
                      <a:pt x="6049" y="2373"/>
                    </a:cubicBezTo>
                    <a:cubicBezTo>
                      <a:pt x="4888" y="660"/>
                      <a:pt x="2064" y="0"/>
                      <a:pt x="118" y="451"/>
                    </a:cubicBezTo>
                    <a:cubicBezTo>
                      <a:pt x="1" y="476"/>
                      <a:pt x="176" y="869"/>
                      <a:pt x="201" y="919"/>
                    </a:cubicBezTo>
                    <a:cubicBezTo>
                      <a:pt x="419" y="1495"/>
                      <a:pt x="535" y="2147"/>
                      <a:pt x="853" y="2665"/>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137;p37">
                <a:extLst>
                  <a:ext uri="{FF2B5EF4-FFF2-40B4-BE49-F238E27FC236}">
                    <a16:creationId xmlns:a16="http://schemas.microsoft.com/office/drawing/2014/main" id="{F9B49939-1AD2-53E8-DE29-2F366A61603D}"/>
                  </a:ext>
                </a:extLst>
              </p:cNvPr>
              <p:cNvSpPr/>
              <p:nvPr/>
            </p:nvSpPr>
            <p:spPr>
              <a:xfrm>
                <a:off x="4435303" y="7982527"/>
                <a:ext cx="295916" cy="391118"/>
              </a:xfrm>
              <a:custGeom>
                <a:avLst/>
                <a:gdLst/>
                <a:ahLst/>
                <a:cxnLst/>
                <a:rect l="l" t="t" r="r" b="b"/>
                <a:pathLst>
                  <a:path w="5999" h="7929" extrusionOk="0">
                    <a:moveTo>
                      <a:pt x="2297" y="1797"/>
                    </a:moveTo>
                    <a:cubicBezTo>
                      <a:pt x="0" y="5781"/>
                      <a:pt x="3367" y="7928"/>
                      <a:pt x="3559" y="7803"/>
                    </a:cubicBezTo>
                    <a:cubicBezTo>
                      <a:pt x="4202" y="7377"/>
                      <a:pt x="4703" y="6893"/>
                      <a:pt x="5046" y="6216"/>
                    </a:cubicBezTo>
                    <a:cubicBezTo>
                      <a:pt x="5998" y="4370"/>
                      <a:pt x="5221" y="1579"/>
                      <a:pt x="3885" y="84"/>
                    </a:cubicBezTo>
                    <a:cubicBezTo>
                      <a:pt x="3810" y="0"/>
                      <a:pt x="3551" y="343"/>
                      <a:pt x="3509" y="385"/>
                    </a:cubicBezTo>
                    <a:cubicBezTo>
                      <a:pt x="3108" y="853"/>
                      <a:pt x="2598" y="1270"/>
                      <a:pt x="2297" y="1797"/>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138;p37">
                <a:extLst>
                  <a:ext uri="{FF2B5EF4-FFF2-40B4-BE49-F238E27FC236}">
                    <a16:creationId xmlns:a16="http://schemas.microsoft.com/office/drawing/2014/main" id="{473B4564-C567-2A54-6931-EA75531A5A2F}"/>
                  </a:ext>
                </a:extLst>
              </p:cNvPr>
              <p:cNvSpPr/>
              <p:nvPr/>
            </p:nvSpPr>
            <p:spPr>
              <a:xfrm>
                <a:off x="4750111" y="8367429"/>
                <a:ext cx="391956" cy="293005"/>
              </a:xfrm>
              <a:custGeom>
                <a:avLst/>
                <a:gdLst/>
                <a:ahLst/>
                <a:cxnLst/>
                <a:rect l="l" t="t" r="r" b="b"/>
                <a:pathLst>
                  <a:path w="7946" h="5940" extrusionOk="0">
                    <a:moveTo>
                      <a:pt x="6082" y="2130"/>
                    </a:moveTo>
                    <a:cubicBezTo>
                      <a:pt x="1997" y="0"/>
                      <a:pt x="1" y="3467"/>
                      <a:pt x="134" y="3651"/>
                    </a:cubicBezTo>
                    <a:cubicBezTo>
                      <a:pt x="585" y="4277"/>
                      <a:pt x="1095" y="4754"/>
                      <a:pt x="1788" y="5079"/>
                    </a:cubicBezTo>
                    <a:cubicBezTo>
                      <a:pt x="3668" y="5940"/>
                      <a:pt x="6425" y="5038"/>
                      <a:pt x="7853" y="3643"/>
                    </a:cubicBezTo>
                    <a:cubicBezTo>
                      <a:pt x="7945" y="3559"/>
                      <a:pt x="7586" y="3317"/>
                      <a:pt x="7544" y="3283"/>
                    </a:cubicBezTo>
                    <a:cubicBezTo>
                      <a:pt x="7060" y="2899"/>
                      <a:pt x="6625" y="2406"/>
                      <a:pt x="6082" y="2130"/>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139;p37">
                <a:extLst>
                  <a:ext uri="{FF2B5EF4-FFF2-40B4-BE49-F238E27FC236}">
                    <a16:creationId xmlns:a16="http://schemas.microsoft.com/office/drawing/2014/main" id="{EB6920DF-544B-ACBE-8B31-CBBE29D6B557}"/>
                  </a:ext>
                </a:extLst>
              </p:cNvPr>
              <p:cNvSpPr/>
              <p:nvPr/>
            </p:nvSpPr>
            <p:spPr>
              <a:xfrm>
                <a:off x="5031968" y="9103396"/>
                <a:ext cx="346230" cy="232875"/>
              </a:xfrm>
              <a:custGeom>
                <a:avLst/>
                <a:gdLst/>
                <a:ahLst/>
                <a:cxnLst/>
                <a:rect l="l" t="t" r="r" b="b"/>
                <a:pathLst>
                  <a:path w="7019" h="4721" extrusionOk="0">
                    <a:moveTo>
                      <a:pt x="2315" y="4704"/>
                    </a:moveTo>
                    <a:cubicBezTo>
                      <a:pt x="6926" y="4612"/>
                      <a:pt x="7018" y="610"/>
                      <a:pt x="6809" y="510"/>
                    </a:cubicBezTo>
                    <a:cubicBezTo>
                      <a:pt x="6108" y="184"/>
                      <a:pt x="5439" y="0"/>
                      <a:pt x="4671" y="59"/>
                    </a:cubicBezTo>
                    <a:cubicBezTo>
                      <a:pt x="2607" y="201"/>
                      <a:pt x="619" y="2315"/>
                      <a:pt x="34" y="4228"/>
                    </a:cubicBezTo>
                    <a:cubicBezTo>
                      <a:pt x="1" y="4336"/>
                      <a:pt x="427" y="4386"/>
                      <a:pt x="485" y="4395"/>
                    </a:cubicBezTo>
                    <a:cubicBezTo>
                      <a:pt x="1087" y="4495"/>
                      <a:pt x="1705" y="4720"/>
                      <a:pt x="2315" y="4704"/>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140;p37">
                <a:extLst>
                  <a:ext uri="{FF2B5EF4-FFF2-40B4-BE49-F238E27FC236}">
                    <a16:creationId xmlns:a16="http://schemas.microsoft.com/office/drawing/2014/main" id="{7E0A0312-5987-19EA-F0F4-72DE46005C0B}"/>
                  </a:ext>
                </a:extLst>
              </p:cNvPr>
              <p:cNvSpPr/>
              <p:nvPr/>
            </p:nvSpPr>
            <p:spPr>
              <a:xfrm>
                <a:off x="3310290" y="9292961"/>
                <a:ext cx="347019" cy="320629"/>
              </a:xfrm>
              <a:custGeom>
                <a:avLst/>
                <a:gdLst/>
                <a:ahLst/>
                <a:cxnLst/>
                <a:rect l="l" t="t" r="r" b="b"/>
                <a:pathLst>
                  <a:path w="7035" h="6500" extrusionOk="0">
                    <a:moveTo>
                      <a:pt x="6024" y="3751"/>
                    </a:moveTo>
                    <a:cubicBezTo>
                      <a:pt x="3351" y="0"/>
                      <a:pt x="1" y="2181"/>
                      <a:pt x="34" y="2415"/>
                    </a:cubicBezTo>
                    <a:cubicBezTo>
                      <a:pt x="151" y="3175"/>
                      <a:pt x="385" y="3826"/>
                      <a:pt x="869" y="4428"/>
                    </a:cubicBezTo>
                    <a:cubicBezTo>
                      <a:pt x="2156" y="6057"/>
                      <a:pt x="5021" y="6500"/>
                      <a:pt x="6926" y="5907"/>
                    </a:cubicBezTo>
                    <a:cubicBezTo>
                      <a:pt x="7035" y="5865"/>
                      <a:pt x="6834" y="5489"/>
                      <a:pt x="6809" y="5439"/>
                    </a:cubicBezTo>
                    <a:cubicBezTo>
                      <a:pt x="6542" y="4887"/>
                      <a:pt x="6383" y="4244"/>
                      <a:pt x="6024" y="375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141;p37">
                <a:extLst>
                  <a:ext uri="{FF2B5EF4-FFF2-40B4-BE49-F238E27FC236}">
                    <a16:creationId xmlns:a16="http://schemas.microsoft.com/office/drawing/2014/main" id="{9C19BAC3-CC15-4426-6D56-49C57F33CF1D}"/>
                  </a:ext>
                </a:extLst>
              </p:cNvPr>
              <p:cNvSpPr/>
              <p:nvPr/>
            </p:nvSpPr>
            <p:spPr>
              <a:xfrm>
                <a:off x="3799422" y="9310670"/>
                <a:ext cx="341692" cy="239880"/>
              </a:xfrm>
              <a:custGeom>
                <a:avLst/>
                <a:gdLst/>
                <a:ahLst/>
                <a:cxnLst/>
                <a:rect l="l" t="t" r="r" b="b"/>
                <a:pathLst>
                  <a:path w="6927" h="4863" extrusionOk="0">
                    <a:moveTo>
                      <a:pt x="2332" y="4821"/>
                    </a:moveTo>
                    <a:cubicBezTo>
                      <a:pt x="6926" y="4537"/>
                      <a:pt x="6859" y="544"/>
                      <a:pt x="6651" y="452"/>
                    </a:cubicBezTo>
                    <a:cubicBezTo>
                      <a:pt x="5941" y="151"/>
                      <a:pt x="5264" y="1"/>
                      <a:pt x="4495" y="84"/>
                    </a:cubicBezTo>
                    <a:cubicBezTo>
                      <a:pt x="2432" y="318"/>
                      <a:pt x="535" y="2507"/>
                      <a:pt x="34" y="4437"/>
                    </a:cubicBezTo>
                    <a:cubicBezTo>
                      <a:pt x="1" y="4553"/>
                      <a:pt x="435" y="4579"/>
                      <a:pt x="485" y="4587"/>
                    </a:cubicBezTo>
                    <a:cubicBezTo>
                      <a:pt x="1104" y="4662"/>
                      <a:pt x="1730" y="4863"/>
                      <a:pt x="2332" y="482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142;p37">
                <a:extLst>
                  <a:ext uri="{FF2B5EF4-FFF2-40B4-BE49-F238E27FC236}">
                    <a16:creationId xmlns:a16="http://schemas.microsoft.com/office/drawing/2014/main" id="{4BA0EDE6-8DA3-E6D2-FB8D-A2242057C013}"/>
                  </a:ext>
                </a:extLst>
              </p:cNvPr>
              <p:cNvSpPr/>
              <p:nvPr/>
            </p:nvSpPr>
            <p:spPr>
              <a:xfrm>
                <a:off x="3467300" y="9265732"/>
                <a:ext cx="656500" cy="658177"/>
              </a:xfrm>
              <a:custGeom>
                <a:avLst/>
                <a:gdLst/>
                <a:ahLst/>
                <a:cxnLst/>
                <a:rect l="l" t="t" r="r" b="b"/>
                <a:pathLst>
                  <a:path w="13309" h="13343" extrusionOk="0">
                    <a:moveTo>
                      <a:pt x="5773" y="2649"/>
                    </a:moveTo>
                    <a:cubicBezTo>
                      <a:pt x="5773" y="1989"/>
                      <a:pt x="5865" y="1354"/>
                      <a:pt x="6208" y="770"/>
                    </a:cubicBezTo>
                    <a:lnTo>
                      <a:pt x="6308" y="594"/>
                    </a:lnTo>
                    <a:cubicBezTo>
                      <a:pt x="6341" y="536"/>
                      <a:pt x="6366" y="511"/>
                      <a:pt x="6400" y="469"/>
                    </a:cubicBezTo>
                    <a:cubicBezTo>
                      <a:pt x="6433" y="427"/>
                      <a:pt x="6450" y="410"/>
                      <a:pt x="6466" y="385"/>
                    </a:cubicBezTo>
                    <a:cubicBezTo>
                      <a:pt x="6650" y="151"/>
                      <a:pt x="6934" y="9"/>
                      <a:pt x="7227" y="1"/>
                    </a:cubicBezTo>
                    <a:cubicBezTo>
                      <a:pt x="7444" y="1"/>
                      <a:pt x="7636" y="93"/>
                      <a:pt x="7770" y="260"/>
                    </a:cubicBezTo>
                    <a:cubicBezTo>
                      <a:pt x="7937" y="485"/>
                      <a:pt x="7937" y="786"/>
                      <a:pt x="7954" y="1054"/>
                    </a:cubicBezTo>
                    <a:cubicBezTo>
                      <a:pt x="8129" y="937"/>
                      <a:pt x="8321" y="828"/>
                      <a:pt x="8513" y="736"/>
                    </a:cubicBezTo>
                    <a:cubicBezTo>
                      <a:pt x="9223" y="419"/>
                      <a:pt x="10059" y="736"/>
                      <a:pt x="10376" y="1446"/>
                    </a:cubicBezTo>
                    <a:cubicBezTo>
                      <a:pt x="10827" y="2390"/>
                      <a:pt x="10426" y="3510"/>
                      <a:pt x="9758" y="4404"/>
                    </a:cubicBezTo>
                    <a:cubicBezTo>
                      <a:pt x="10142" y="4278"/>
                      <a:pt x="10543" y="4220"/>
                      <a:pt x="10953" y="4220"/>
                    </a:cubicBezTo>
                    <a:cubicBezTo>
                      <a:pt x="11905" y="4236"/>
                      <a:pt x="12907" y="4738"/>
                      <a:pt x="13083" y="5615"/>
                    </a:cubicBezTo>
                    <a:cubicBezTo>
                      <a:pt x="13308" y="6676"/>
                      <a:pt x="12398" y="7854"/>
                      <a:pt x="11262" y="7954"/>
                    </a:cubicBezTo>
                    <a:cubicBezTo>
                      <a:pt x="11370" y="8146"/>
                      <a:pt x="11462" y="8347"/>
                      <a:pt x="11529" y="8555"/>
                    </a:cubicBezTo>
                    <a:cubicBezTo>
                      <a:pt x="11638" y="9065"/>
                      <a:pt x="11295" y="9566"/>
                      <a:pt x="10769" y="9642"/>
                    </a:cubicBezTo>
                    <a:cubicBezTo>
                      <a:pt x="10234" y="9700"/>
                      <a:pt x="9716" y="9525"/>
                      <a:pt x="9207" y="9224"/>
                    </a:cubicBezTo>
                    <a:cubicBezTo>
                      <a:pt x="9683" y="10084"/>
                      <a:pt x="9883" y="11187"/>
                      <a:pt x="9349" y="12064"/>
                    </a:cubicBezTo>
                    <a:cubicBezTo>
                      <a:pt x="9332" y="12098"/>
                      <a:pt x="9307" y="12131"/>
                      <a:pt x="9282" y="12156"/>
                    </a:cubicBezTo>
                    <a:cubicBezTo>
                      <a:pt x="8872" y="12616"/>
                      <a:pt x="7970" y="12540"/>
                      <a:pt x="7477" y="12098"/>
                    </a:cubicBezTo>
                    <a:cubicBezTo>
                      <a:pt x="7310" y="11939"/>
                      <a:pt x="7060" y="11697"/>
                      <a:pt x="7060" y="11697"/>
                    </a:cubicBezTo>
                    <a:lnTo>
                      <a:pt x="7043" y="11763"/>
                    </a:lnTo>
                    <a:cubicBezTo>
                      <a:pt x="6851" y="12423"/>
                      <a:pt x="6458" y="13342"/>
                      <a:pt x="5539" y="12808"/>
                    </a:cubicBezTo>
                    <a:cubicBezTo>
                      <a:pt x="4913" y="12448"/>
                      <a:pt x="4787" y="11605"/>
                      <a:pt x="4796" y="10995"/>
                    </a:cubicBezTo>
                    <a:cubicBezTo>
                      <a:pt x="4796" y="10903"/>
                      <a:pt x="4796" y="10811"/>
                      <a:pt x="4804" y="10728"/>
                    </a:cubicBezTo>
                    <a:cubicBezTo>
                      <a:pt x="4746" y="10828"/>
                      <a:pt x="4679" y="10928"/>
                      <a:pt x="4612" y="11020"/>
                    </a:cubicBezTo>
                    <a:cubicBezTo>
                      <a:pt x="4228" y="11596"/>
                      <a:pt x="3576" y="12081"/>
                      <a:pt x="2891" y="11789"/>
                    </a:cubicBezTo>
                    <a:cubicBezTo>
                      <a:pt x="2690" y="11705"/>
                      <a:pt x="2523" y="11571"/>
                      <a:pt x="2381" y="11413"/>
                    </a:cubicBezTo>
                    <a:cubicBezTo>
                      <a:pt x="2273" y="11321"/>
                      <a:pt x="2181" y="11212"/>
                      <a:pt x="2106" y="11087"/>
                    </a:cubicBezTo>
                    <a:cubicBezTo>
                      <a:pt x="1805" y="10552"/>
                      <a:pt x="1880" y="9875"/>
                      <a:pt x="2147" y="9357"/>
                    </a:cubicBezTo>
                    <a:cubicBezTo>
                      <a:pt x="2147" y="9357"/>
                      <a:pt x="1437" y="9558"/>
                      <a:pt x="1070" y="9508"/>
                    </a:cubicBezTo>
                    <a:cubicBezTo>
                      <a:pt x="410" y="9408"/>
                      <a:pt x="0" y="8748"/>
                      <a:pt x="193" y="8121"/>
                    </a:cubicBezTo>
                    <a:cubicBezTo>
                      <a:pt x="502" y="7010"/>
                      <a:pt x="1705" y="6317"/>
                      <a:pt x="2782" y="6041"/>
                    </a:cubicBezTo>
                    <a:cubicBezTo>
                      <a:pt x="1905" y="5907"/>
                      <a:pt x="1112" y="5456"/>
                      <a:pt x="552" y="4763"/>
                    </a:cubicBezTo>
                    <a:cubicBezTo>
                      <a:pt x="193" y="4295"/>
                      <a:pt x="226" y="3510"/>
                      <a:pt x="786" y="3209"/>
                    </a:cubicBezTo>
                    <a:cubicBezTo>
                      <a:pt x="1137" y="3017"/>
                      <a:pt x="1571" y="3017"/>
                      <a:pt x="1980" y="3050"/>
                    </a:cubicBezTo>
                    <a:lnTo>
                      <a:pt x="2189" y="3075"/>
                    </a:lnTo>
                    <a:lnTo>
                      <a:pt x="2173" y="3008"/>
                    </a:lnTo>
                    <a:cubicBezTo>
                      <a:pt x="1914" y="2006"/>
                      <a:pt x="2081" y="870"/>
                      <a:pt x="2966" y="293"/>
                    </a:cubicBezTo>
                    <a:cubicBezTo>
                      <a:pt x="3125" y="193"/>
                      <a:pt x="3309" y="135"/>
                      <a:pt x="3492" y="126"/>
                    </a:cubicBezTo>
                    <a:cubicBezTo>
                      <a:pt x="4069" y="135"/>
                      <a:pt x="4520" y="619"/>
                      <a:pt x="4846" y="1029"/>
                    </a:cubicBezTo>
                    <a:cubicBezTo>
                      <a:pt x="5238" y="1521"/>
                      <a:pt x="5548" y="2064"/>
                      <a:pt x="5773" y="2649"/>
                    </a:cubicBezTo>
                    <a:close/>
                  </a:path>
                </a:pathLst>
              </a:custGeom>
              <a:solidFill>
                <a:srgbClr val="1498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143;p37">
                <a:extLst>
                  <a:ext uri="{FF2B5EF4-FFF2-40B4-BE49-F238E27FC236}">
                    <a16:creationId xmlns:a16="http://schemas.microsoft.com/office/drawing/2014/main" id="{A3D775BF-DCE9-E9E0-9103-447DECFFC0DF}"/>
                  </a:ext>
                </a:extLst>
              </p:cNvPr>
              <p:cNvSpPr/>
              <p:nvPr/>
            </p:nvSpPr>
            <p:spPr>
              <a:xfrm>
                <a:off x="3590076" y="9384858"/>
                <a:ext cx="384952" cy="434773"/>
              </a:xfrm>
              <a:custGeom>
                <a:avLst/>
                <a:gdLst/>
                <a:ahLst/>
                <a:cxnLst/>
                <a:rect l="l" t="t" r="r" b="b"/>
                <a:pathLst>
                  <a:path w="7804" h="8814" extrusionOk="0">
                    <a:moveTo>
                      <a:pt x="948" y="1768"/>
                    </a:moveTo>
                    <a:cubicBezTo>
                      <a:pt x="864" y="1768"/>
                      <a:pt x="761" y="1796"/>
                      <a:pt x="761" y="1796"/>
                    </a:cubicBezTo>
                    <a:lnTo>
                      <a:pt x="770" y="1881"/>
                    </a:lnTo>
                    <a:lnTo>
                      <a:pt x="770" y="1881"/>
                    </a:lnTo>
                    <a:lnTo>
                      <a:pt x="1037" y="1788"/>
                    </a:lnTo>
                    <a:cubicBezTo>
                      <a:pt x="1017" y="1773"/>
                      <a:pt x="984" y="1768"/>
                      <a:pt x="948" y="1768"/>
                    </a:cubicBezTo>
                    <a:close/>
                    <a:moveTo>
                      <a:pt x="770" y="1881"/>
                    </a:moveTo>
                    <a:lnTo>
                      <a:pt x="1" y="2147"/>
                    </a:lnTo>
                    <a:cubicBezTo>
                      <a:pt x="444" y="2465"/>
                      <a:pt x="920" y="2740"/>
                      <a:pt x="1396" y="3033"/>
                    </a:cubicBezTo>
                    <a:lnTo>
                      <a:pt x="1847" y="3334"/>
                    </a:lnTo>
                    <a:cubicBezTo>
                      <a:pt x="2009" y="3309"/>
                      <a:pt x="2173" y="3297"/>
                      <a:pt x="2336" y="3297"/>
                    </a:cubicBezTo>
                    <a:cubicBezTo>
                      <a:pt x="2432" y="3297"/>
                      <a:pt x="2528" y="3301"/>
                      <a:pt x="2624" y="3309"/>
                    </a:cubicBezTo>
                    <a:lnTo>
                      <a:pt x="2624" y="3309"/>
                    </a:lnTo>
                    <a:cubicBezTo>
                      <a:pt x="2501" y="3238"/>
                      <a:pt x="2376" y="3172"/>
                      <a:pt x="2248" y="3108"/>
                    </a:cubicBezTo>
                    <a:lnTo>
                      <a:pt x="1881" y="2882"/>
                    </a:lnTo>
                    <a:cubicBezTo>
                      <a:pt x="1747" y="2799"/>
                      <a:pt x="1622" y="2715"/>
                      <a:pt x="1505" y="2623"/>
                    </a:cubicBezTo>
                    <a:cubicBezTo>
                      <a:pt x="1196" y="2398"/>
                      <a:pt x="786" y="2039"/>
                      <a:pt x="786" y="2039"/>
                    </a:cubicBezTo>
                    <a:lnTo>
                      <a:pt x="770" y="1881"/>
                    </a:lnTo>
                    <a:close/>
                    <a:moveTo>
                      <a:pt x="4111" y="3400"/>
                    </a:moveTo>
                    <a:lnTo>
                      <a:pt x="4103" y="3425"/>
                    </a:lnTo>
                    <a:lnTo>
                      <a:pt x="4094" y="3450"/>
                    </a:lnTo>
                    <a:cubicBezTo>
                      <a:pt x="4098" y="3443"/>
                      <a:pt x="4101" y="3437"/>
                      <a:pt x="4104" y="3432"/>
                    </a:cubicBezTo>
                    <a:lnTo>
                      <a:pt x="4104" y="3432"/>
                    </a:lnTo>
                    <a:cubicBezTo>
                      <a:pt x="4104" y="3432"/>
                      <a:pt x="4104" y="3432"/>
                      <a:pt x="4104" y="3432"/>
                    </a:cubicBezTo>
                    <a:cubicBezTo>
                      <a:pt x="4106" y="3432"/>
                      <a:pt x="4113" y="3419"/>
                      <a:pt x="4112" y="3419"/>
                    </a:cubicBezTo>
                    <a:lnTo>
                      <a:pt x="4112" y="3419"/>
                    </a:lnTo>
                    <a:cubicBezTo>
                      <a:pt x="4111" y="3419"/>
                      <a:pt x="4109" y="3422"/>
                      <a:pt x="4104" y="3432"/>
                    </a:cubicBezTo>
                    <a:lnTo>
                      <a:pt x="4104" y="3432"/>
                    </a:lnTo>
                    <a:cubicBezTo>
                      <a:pt x="4103" y="3430"/>
                      <a:pt x="4105" y="3422"/>
                      <a:pt x="4111" y="3400"/>
                    </a:cubicBezTo>
                    <a:close/>
                    <a:moveTo>
                      <a:pt x="2624" y="3309"/>
                    </a:moveTo>
                    <a:cubicBezTo>
                      <a:pt x="2728" y="3369"/>
                      <a:pt x="2831" y="3432"/>
                      <a:pt x="2933" y="3501"/>
                    </a:cubicBezTo>
                    <a:cubicBezTo>
                      <a:pt x="3067" y="3601"/>
                      <a:pt x="3217" y="3676"/>
                      <a:pt x="3384" y="3726"/>
                    </a:cubicBezTo>
                    <a:cubicBezTo>
                      <a:pt x="3384" y="3726"/>
                      <a:pt x="3403" y="3749"/>
                      <a:pt x="3414" y="3749"/>
                    </a:cubicBezTo>
                    <a:cubicBezTo>
                      <a:pt x="3431" y="3749"/>
                      <a:pt x="3431" y="3698"/>
                      <a:pt x="3326" y="3442"/>
                    </a:cubicBezTo>
                    <a:cubicBezTo>
                      <a:pt x="3095" y="3374"/>
                      <a:pt x="2860" y="3330"/>
                      <a:pt x="2624" y="3309"/>
                    </a:cubicBezTo>
                    <a:close/>
                    <a:moveTo>
                      <a:pt x="6843" y="3450"/>
                    </a:moveTo>
                    <a:cubicBezTo>
                      <a:pt x="6676" y="3450"/>
                      <a:pt x="6517" y="3459"/>
                      <a:pt x="6358" y="3476"/>
                    </a:cubicBezTo>
                    <a:cubicBezTo>
                      <a:pt x="5857" y="3534"/>
                      <a:pt x="5047" y="3467"/>
                      <a:pt x="4963" y="4069"/>
                    </a:cubicBezTo>
                    <a:lnTo>
                      <a:pt x="4966" y="4070"/>
                    </a:lnTo>
                    <a:lnTo>
                      <a:pt x="4966" y="4070"/>
                    </a:lnTo>
                    <a:cubicBezTo>
                      <a:pt x="4996" y="4059"/>
                      <a:pt x="5065" y="4038"/>
                      <a:pt x="5197" y="3994"/>
                    </a:cubicBezTo>
                    <a:cubicBezTo>
                      <a:pt x="5548" y="3877"/>
                      <a:pt x="5899" y="3801"/>
                      <a:pt x="6267" y="3751"/>
                    </a:cubicBezTo>
                    <a:cubicBezTo>
                      <a:pt x="6601" y="3701"/>
                      <a:pt x="7804" y="3651"/>
                      <a:pt x="7804" y="3651"/>
                    </a:cubicBezTo>
                    <a:lnTo>
                      <a:pt x="7745" y="3567"/>
                    </a:lnTo>
                    <a:cubicBezTo>
                      <a:pt x="7444" y="3501"/>
                      <a:pt x="7144" y="3467"/>
                      <a:pt x="6843" y="3450"/>
                    </a:cubicBezTo>
                    <a:close/>
                    <a:moveTo>
                      <a:pt x="4955" y="4069"/>
                    </a:moveTo>
                    <a:cubicBezTo>
                      <a:pt x="4953" y="4069"/>
                      <a:pt x="4950" y="4070"/>
                      <a:pt x="4949" y="4071"/>
                    </a:cubicBezTo>
                    <a:lnTo>
                      <a:pt x="4949" y="4071"/>
                    </a:lnTo>
                    <a:lnTo>
                      <a:pt x="4955" y="4069"/>
                    </a:lnTo>
                    <a:close/>
                    <a:moveTo>
                      <a:pt x="4946" y="4080"/>
                    </a:moveTo>
                    <a:lnTo>
                      <a:pt x="4946" y="4080"/>
                    </a:lnTo>
                    <a:cubicBezTo>
                      <a:pt x="4946" y="4081"/>
                      <a:pt x="4948" y="4081"/>
                      <a:pt x="4951" y="4081"/>
                    </a:cubicBezTo>
                    <a:lnTo>
                      <a:pt x="4951" y="4081"/>
                    </a:lnTo>
                    <a:cubicBezTo>
                      <a:pt x="4949" y="4081"/>
                      <a:pt x="4947" y="4080"/>
                      <a:pt x="4946" y="4080"/>
                    </a:cubicBezTo>
                    <a:close/>
                    <a:moveTo>
                      <a:pt x="1313" y="4102"/>
                    </a:moveTo>
                    <a:cubicBezTo>
                      <a:pt x="1312" y="4102"/>
                      <a:pt x="1312" y="4102"/>
                      <a:pt x="1312" y="4102"/>
                    </a:cubicBezTo>
                    <a:lnTo>
                      <a:pt x="1312" y="4102"/>
                    </a:lnTo>
                    <a:cubicBezTo>
                      <a:pt x="1312" y="4102"/>
                      <a:pt x="1313" y="4102"/>
                      <a:pt x="1313" y="4102"/>
                    </a:cubicBezTo>
                    <a:close/>
                    <a:moveTo>
                      <a:pt x="4987" y="4083"/>
                    </a:moveTo>
                    <a:lnTo>
                      <a:pt x="4993" y="4086"/>
                    </a:lnTo>
                    <a:lnTo>
                      <a:pt x="4993" y="4086"/>
                    </a:lnTo>
                    <a:cubicBezTo>
                      <a:pt x="4982" y="4085"/>
                      <a:pt x="4971" y="4085"/>
                      <a:pt x="4963" y="4085"/>
                    </a:cubicBezTo>
                    <a:cubicBezTo>
                      <a:pt x="4960" y="4128"/>
                      <a:pt x="4975" y="4141"/>
                      <a:pt x="4993" y="4141"/>
                    </a:cubicBezTo>
                    <a:cubicBezTo>
                      <a:pt x="5017" y="4141"/>
                      <a:pt x="5047" y="4119"/>
                      <a:pt x="5047" y="4119"/>
                    </a:cubicBezTo>
                    <a:cubicBezTo>
                      <a:pt x="5047" y="4110"/>
                      <a:pt x="5043" y="4104"/>
                      <a:pt x="5037" y="4099"/>
                    </a:cubicBezTo>
                    <a:lnTo>
                      <a:pt x="5037" y="4099"/>
                    </a:lnTo>
                    <a:cubicBezTo>
                      <a:pt x="5026" y="4089"/>
                      <a:pt x="5006" y="4085"/>
                      <a:pt x="4987" y="4083"/>
                    </a:cubicBezTo>
                    <a:close/>
                    <a:moveTo>
                      <a:pt x="4963" y="4069"/>
                    </a:moveTo>
                    <a:lnTo>
                      <a:pt x="4940" y="4077"/>
                    </a:lnTo>
                    <a:lnTo>
                      <a:pt x="4940" y="4077"/>
                    </a:lnTo>
                    <a:cubicBezTo>
                      <a:pt x="4939" y="4075"/>
                      <a:pt x="4942" y="4073"/>
                      <a:pt x="4949" y="4071"/>
                    </a:cubicBezTo>
                    <a:lnTo>
                      <a:pt x="4949" y="4071"/>
                    </a:lnTo>
                    <a:lnTo>
                      <a:pt x="3967" y="4411"/>
                    </a:lnTo>
                    <a:lnTo>
                      <a:pt x="3967" y="4411"/>
                    </a:lnTo>
                    <a:cubicBezTo>
                      <a:pt x="3967" y="4411"/>
                      <a:pt x="3967" y="4411"/>
                      <a:pt x="3967" y="4411"/>
                    </a:cubicBezTo>
                    <a:lnTo>
                      <a:pt x="3967" y="4411"/>
                    </a:lnTo>
                    <a:lnTo>
                      <a:pt x="4940" y="4077"/>
                    </a:lnTo>
                    <a:lnTo>
                      <a:pt x="4940" y="4077"/>
                    </a:lnTo>
                    <a:cubicBezTo>
                      <a:pt x="4941" y="4078"/>
                      <a:pt x="4943" y="4079"/>
                      <a:pt x="4946" y="4080"/>
                    </a:cubicBezTo>
                    <a:lnTo>
                      <a:pt x="4946" y="4080"/>
                    </a:lnTo>
                    <a:cubicBezTo>
                      <a:pt x="4946" y="4078"/>
                      <a:pt x="4951" y="4076"/>
                      <a:pt x="4963" y="4071"/>
                    </a:cubicBezTo>
                    <a:lnTo>
                      <a:pt x="4963" y="4071"/>
                    </a:lnTo>
                    <a:lnTo>
                      <a:pt x="4963" y="4082"/>
                    </a:lnTo>
                    <a:lnTo>
                      <a:pt x="4963" y="4082"/>
                    </a:lnTo>
                    <a:cubicBezTo>
                      <a:pt x="4958" y="4082"/>
                      <a:pt x="4954" y="4082"/>
                      <a:pt x="4951" y="4081"/>
                    </a:cubicBezTo>
                    <a:lnTo>
                      <a:pt x="4951" y="4081"/>
                    </a:lnTo>
                    <a:cubicBezTo>
                      <a:pt x="4954" y="4082"/>
                      <a:pt x="4958" y="4084"/>
                      <a:pt x="4963" y="4085"/>
                    </a:cubicBezTo>
                    <a:lnTo>
                      <a:pt x="4963" y="4082"/>
                    </a:lnTo>
                    <a:lnTo>
                      <a:pt x="4963" y="4082"/>
                    </a:lnTo>
                    <a:cubicBezTo>
                      <a:pt x="4970" y="4082"/>
                      <a:pt x="4978" y="4082"/>
                      <a:pt x="4987" y="4083"/>
                    </a:cubicBezTo>
                    <a:lnTo>
                      <a:pt x="4987" y="4083"/>
                    </a:lnTo>
                    <a:lnTo>
                      <a:pt x="4966" y="4070"/>
                    </a:lnTo>
                    <a:lnTo>
                      <a:pt x="4966" y="4070"/>
                    </a:lnTo>
                    <a:cubicBezTo>
                      <a:pt x="4965" y="4071"/>
                      <a:pt x="4964" y="4071"/>
                      <a:pt x="4963" y="4071"/>
                    </a:cubicBezTo>
                    <a:lnTo>
                      <a:pt x="4963" y="4071"/>
                    </a:lnTo>
                    <a:lnTo>
                      <a:pt x="4963" y="4069"/>
                    </a:lnTo>
                    <a:close/>
                    <a:moveTo>
                      <a:pt x="5966" y="4169"/>
                    </a:moveTo>
                    <a:lnTo>
                      <a:pt x="5891" y="4177"/>
                    </a:lnTo>
                    <a:cubicBezTo>
                      <a:pt x="5849" y="4177"/>
                      <a:pt x="5515" y="4227"/>
                      <a:pt x="5197" y="4286"/>
                    </a:cubicBezTo>
                    <a:cubicBezTo>
                      <a:pt x="4997" y="4336"/>
                      <a:pt x="5172" y="4378"/>
                      <a:pt x="5172" y="4378"/>
                    </a:cubicBezTo>
                    <a:lnTo>
                      <a:pt x="5231" y="4378"/>
                    </a:lnTo>
                    <a:cubicBezTo>
                      <a:pt x="5598" y="4366"/>
                      <a:pt x="5769" y="4361"/>
                      <a:pt x="5851" y="4361"/>
                    </a:cubicBezTo>
                    <a:cubicBezTo>
                      <a:pt x="6008" y="4361"/>
                      <a:pt x="5839" y="4381"/>
                      <a:pt x="6091" y="4420"/>
                    </a:cubicBezTo>
                    <a:cubicBezTo>
                      <a:pt x="6325" y="4453"/>
                      <a:pt x="6697" y="4461"/>
                      <a:pt x="7010" y="4461"/>
                    </a:cubicBezTo>
                    <a:cubicBezTo>
                      <a:pt x="7323" y="4461"/>
                      <a:pt x="7578" y="4453"/>
                      <a:pt x="7578" y="4453"/>
                    </a:cubicBezTo>
                    <a:lnTo>
                      <a:pt x="7503" y="4361"/>
                    </a:lnTo>
                    <a:cubicBezTo>
                      <a:pt x="7185" y="4319"/>
                      <a:pt x="6876" y="4261"/>
                      <a:pt x="6559" y="4211"/>
                    </a:cubicBezTo>
                    <a:cubicBezTo>
                      <a:pt x="6367" y="4186"/>
                      <a:pt x="6166" y="4169"/>
                      <a:pt x="5966" y="4169"/>
                    </a:cubicBezTo>
                    <a:close/>
                    <a:moveTo>
                      <a:pt x="1730" y="0"/>
                    </a:moveTo>
                    <a:lnTo>
                      <a:pt x="1739" y="192"/>
                    </a:lnTo>
                    <a:cubicBezTo>
                      <a:pt x="2248" y="811"/>
                      <a:pt x="2683" y="1671"/>
                      <a:pt x="3117" y="2481"/>
                    </a:cubicBezTo>
                    <a:cubicBezTo>
                      <a:pt x="3660" y="3526"/>
                      <a:pt x="3368" y="2941"/>
                      <a:pt x="3510" y="3425"/>
                    </a:cubicBezTo>
                    <a:cubicBezTo>
                      <a:pt x="3510" y="3425"/>
                      <a:pt x="3544" y="3466"/>
                      <a:pt x="3585" y="3494"/>
                    </a:cubicBezTo>
                    <a:lnTo>
                      <a:pt x="3585" y="3494"/>
                    </a:lnTo>
                    <a:cubicBezTo>
                      <a:pt x="3548" y="3574"/>
                      <a:pt x="3511" y="3654"/>
                      <a:pt x="3476" y="3735"/>
                    </a:cubicBezTo>
                    <a:cubicBezTo>
                      <a:pt x="3475" y="3755"/>
                      <a:pt x="3474" y="3773"/>
                      <a:pt x="3473" y="3790"/>
                    </a:cubicBezTo>
                    <a:lnTo>
                      <a:pt x="3473" y="3790"/>
                    </a:lnTo>
                    <a:cubicBezTo>
                      <a:pt x="3273" y="3759"/>
                      <a:pt x="3160" y="3743"/>
                      <a:pt x="3033" y="3726"/>
                    </a:cubicBezTo>
                    <a:cubicBezTo>
                      <a:pt x="2983" y="3718"/>
                      <a:pt x="2933" y="3718"/>
                      <a:pt x="2883" y="3718"/>
                    </a:cubicBezTo>
                    <a:lnTo>
                      <a:pt x="2875" y="3718"/>
                    </a:lnTo>
                    <a:cubicBezTo>
                      <a:pt x="2321" y="3718"/>
                      <a:pt x="1317" y="4102"/>
                      <a:pt x="1312" y="4102"/>
                    </a:cubicBezTo>
                    <a:cubicBezTo>
                      <a:pt x="1312" y="4102"/>
                      <a:pt x="1312" y="4102"/>
                      <a:pt x="1312" y="4102"/>
                    </a:cubicBezTo>
                    <a:lnTo>
                      <a:pt x="1312" y="4102"/>
                    </a:lnTo>
                    <a:cubicBezTo>
                      <a:pt x="836" y="4361"/>
                      <a:pt x="327" y="4896"/>
                      <a:pt x="327" y="4896"/>
                    </a:cubicBezTo>
                    <a:lnTo>
                      <a:pt x="452" y="4912"/>
                    </a:lnTo>
                    <a:cubicBezTo>
                      <a:pt x="845" y="4695"/>
                      <a:pt x="1254" y="4520"/>
                      <a:pt x="1688" y="4386"/>
                    </a:cubicBezTo>
                    <a:cubicBezTo>
                      <a:pt x="2115" y="4278"/>
                      <a:pt x="2557" y="4194"/>
                      <a:pt x="3000" y="4152"/>
                    </a:cubicBezTo>
                    <a:cubicBezTo>
                      <a:pt x="3493" y="4136"/>
                      <a:pt x="4195" y="4069"/>
                      <a:pt x="4195" y="4069"/>
                    </a:cubicBezTo>
                    <a:lnTo>
                      <a:pt x="3869" y="3851"/>
                    </a:lnTo>
                    <a:cubicBezTo>
                      <a:pt x="3787" y="3839"/>
                      <a:pt x="3715" y="3828"/>
                      <a:pt x="3650" y="3817"/>
                    </a:cubicBezTo>
                    <a:lnTo>
                      <a:pt x="3650" y="3817"/>
                    </a:lnTo>
                    <a:cubicBezTo>
                      <a:pt x="3665" y="3797"/>
                      <a:pt x="3682" y="3772"/>
                      <a:pt x="3702" y="3743"/>
                    </a:cubicBezTo>
                    <a:lnTo>
                      <a:pt x="3744" y="3693"/>
                    </a:lnTo>
                    <a:lnTo>
                      <a:pt x="3744" y="3693"/>
                    </a:lnTo>
                    <a:cubicBezTo>
                      <a:pt x="3743" y="3694"/>
                      <a:pt x="3742" y="3695"/>
                      <a:pt x="3742" y="3695"/>
                    </a:cubicBezTo>
                    <a:cubicBezTo>
                      <a:pt x="3744" y="3695"/>
                      <a:pt x="3875" y="3518"/>
                      <a:pt x="3969" y="3392"/>
                    </a:cubicBezTo>
                    <a:cubicBezTo>
                      <a:pt x="4103" y="3200"/>
                      <a:pt x="4362" y="2774"/>
                      <a:pt x="4362" y="2774"/>
                    </a:cubicBezTo>
                    <a:cubicBezTo>
                      <a:pt x="4704" y="2114"/>
                      <a:pt x="4955" y="1412"/>
                      <a:pt x="5105" y="685"/>
                    </a:cubicBezTo>
                    <a:lnTo>
                      <a:pt x="5030" y="552"/>
                    </a:lnTo>
                    <a:lnTo>
                      <a:pt x="4871" y="710"/>
                    </a:lnTo>
                    <a:cubicBezTo>
                      <a:pt x="4729" y="1195"/>
                      <a:pt x="4537" y="1671"/>
                      <a:pt x="4303" y="2122"/>
                    </a:cubicBezTo>
                    <a:cubicBezTo>
                      <a:pt x="4002" y="2707"/>
                      <a:pt x="3975" y="2752"/>
                      <a:pt x="3973" y="2752"/>
                    </a:cubicBezTo>
                    <a:cubicBezTo>
                      <a:pt x="3973" y="2752"/>
                      <a:pt x="3973" y="2750"/>
                      <a:pt x="3973" y="2750"/>
                    </a:cubicBezTo>
                    <a:lnTo>
                      <a:pt x="3973" y="2750"/>
                    </a:lnTo>
                    <a:cubicBezTo>
                      <a:pt x="3973" y="2750"/>
                      <a:pt x="3971" y="2754"/>
                      <a:pt x="3961" y="2774"/>
                    </a:cubicBezTo>
                    <a:cubicBezTo>
                      <a:pt x="3896" y="2886"/>
                      <a:pt x="3834" y="2999"/>
                      <a:pt x="3774" y="3112"/>
                    </a:cubicBezTo>
                    <a:lnTo>
                      <a:pt x="3774" y="3112"/>
                    </a:lnTo>
                    <a:cubicBezTo>
                      <a:pt x="3781" y="3062"/>
                      <a:pt x="3785" y="3024"/>
                      <a:pt x="3785" y="3016"/>
                    </a:cubicBezTo>
                    <a:cubicBezTo>
                      <a:pt x="3710" y="2649"/>
                      <a:pt x="3577" y="2306"/>
                      <a:pt x="3384" y="1989"/>
                    </a:cubicBezTo>
                    <a:cubicBezTo>
                      <a:pt x="3084" y="1446"/>
                      <a:pt x="2474" y="510"/>
                      <a:pt x="2474" y="510"/>
                    </a:cubicBezTo>
                    <a:cubicBezTo>
                      <a:pt x="2265" y="284"/>
                      <a:pt x="2014" y="109"/>
                      <a:pt x="1730" y="0"/>
                    </a:cubicBezTo>
                    <a:close/>
                    <a:moveTo>
                      <a:pt x="3893" y="4257"/>
                    </a:moveTo>
                    <a:cubicBezTo>
                      <a:pt x="3866" y="4257"/>
                      <a:pt x="3820" y="4301"/>
                      <a:pt x="3668" y="4361"/>
                    </a:cubicBezTo>
                    <a:cubicBezTo>
                      <a:pt x="3668" y="4361"/>
                      <a:pt x="3384" y="4511"/>
                      <a:pt x="3192" y="4620"/>
                    </a:cubicBezTo>
                    <a:cubicBezTo>
                      <a:pt x="2699" y="4912"/>
                      <a:pt x="1655" y="6391"/>
                      <a:pt x="1655" y="6391"/>
                    </a:cubicBezTo>
                    <a:cubicBezTo>
                      <a:pt x="1580" y="6617"/>
                      <a:pt x="1572" y="6851"/>
                      <a:pt x="1622" y="7076"/>
                    </a:cubicBezTo>
                    <a:lnTo>
                      <a:pt x="1789" y="6984"/>
                    </a:lnTo>
                    <a:cubicBezTo>
                      <a:pt x="1847" y="6884"/>
                      <a:pt x="1922" y="6767"/>
                      <a:pt x="1989" y="6675"/>
                    </a:cubicBezTo>
                    <a:cubicBezTo>
                      <a:pt x="2374" y="6074"/>
                      <a:pt x="2825" y="5522"/>
                      <a:pt x="3343" y="5038"/>
                    </a:cubicBezTo>
                    <a:cubicBezTo>
                      <a:pt x="4110" y="4342"/>
                      <a:pt x="3959" y="4580"/>
                      <a:pt x="3967" y="4411"/>
                    </a:cubicBezTo>
                    <a:lnTo>
                      <a:pt x="3967" y="4411"/>
                    </a:lnTo>
                    <a:lnTo>
                      <a:pt x="3919" y="4428"/>
                    </a:lnTo>
                    <a:lnTo>
                      <a:pt x="3919" y="4428"/>
                    </a:lnTo>
                    <a:lnTo>
                      <a:pt x="3967" y="4411"/>
                    </a:lnTo>
                    <a:lnTo>
                      <a:pt x="3967" y="4411"/>
                    </a:lnTo>
                    <a:cubicBezTo>
                      <a:pt x="3967" y="4404"/>
                      <a:pt x="3968" y="4395"/>
                      <a:pt x="3969" y="4386"/>
                    </a:cubicBezTo>
                    <a:lnTo>
                      <a:pt x="3969" y="4361"/>
                    </a:lnTo>
                    <a:cubicBezTo>
                      <a:pt x="3924" y="4286"/>
                      <a:pt x="3915" y="4257"/>
                      <a:pt x="3893" y="4257"/>
                    </a:cubicBezTo>
                    <a:close/>
                    <a:moveTo>
                      <a:pt x="4571" y="4501"/>
                    </a:moveTo>
                    <a:cubicBezTo>
                      <a:pt x="4467" y="4501"/>
                      <a:pt x="4420" y="4879"/>
                      <a:pt x="4420" y="4879"/>
                    </a:cubicBezTo>
                    <a:cubicBezTo>
                      <a:pt x="4378" y="5781"/>
                      <a:pt x="4479" y="5998"/>
                      <a:pt x="4637" y="6692"/>
                    </a:cubicBezTo>
                    <a:cubicBezTo>
                      <a:pt x="4738" y="7151"/>
                      <a:pt x="5297" y="7870"/>
                      <a:pt x="5297" y="7870"/>
                    </a:cubicBezTo>
                    <a:lnTo>
                      <a:pt x="5331" y="7736"/>
                    </a:lnTo>
                    <a:cubicBezTo>
                      <a:pt x="4947" y="6951"/>
                      <a:pt x="4938" y="6140"/>
                      <a:pt x="4754" y="5439"/>
                    </a:cubicBezTo>
                    <a:lnTo>
                      <a:pt x="4612" y="4587"/>
                    </a:lnTo>
                    <a:cubicBezTo>
                      <a:pt x="4612" y="4587"/>
                      <a:pt x="4612" y="4587"/>
                      <a:pt x="4611" y="4587"/>
                    </a:cubicBezTo>
                    <a:cubicBezTo>
                      <a:pt x="4605" y="4587"/>
                      <a:pt x="4612" y="4520"/>
                      <a:pt x="4612" y="4520"/>
                    </a:cubicBezTo>
                    <a:cubicBezTo>
                      <a:pt x="4598" y="4507"/>
                      <a:pt x="4584" y="4501"/>
                      <a:pt x="4571" y="4501"/>
                    </a:cubicBezTo>
                    <a:close/>
                    <a:moveTo>
                      <a:pt x="4309" y="4302"/>
                    </a:moveTo>
                    <a:cubicBezTo>
                      <a:pt x="4215" y="4302"/>
                      <a:pt x="4053" y="4436"/>
                      <a:pt x="4053" y="4436"/>
                    </a:cubicBezTo>
                    <a:cubicBezTo>
                      <a:pt x="3401" y="5397"/>
                      <a:pt x="3426" y="6600"/>
                      <a:pt x="3652" y="7703"/>
                    </a:cubicBezTo>
                    <a:cubicBezTo>
                      <a:pt x="3660" y="7770"/>
                      <a:pt x="3777" y="8221"/>
                      <a:pt x="3877" y="8555"/>
                    </a:cubicBezTo>
                    <a:cubicBezTo>
                      <a:pt x="3911" y="8655"/>
                      <a:pt x="3977" y="8747"/>
                      <a:pt x="4069" y="8814"/>
                    </a:cubicBezTo>
                    <a:lnTo>
                      <a:pt x="4145" y="8680"/>
                    </a:lnTo>
                    <a:cubicBezTo>
                      <a:pt x="4120" y="8471"/>
                      <a:pt x="4094" y="8254"/>
                      <a:pt x="4078" y="8037"/>
                    </a:cubicBezTo>
                    <a:cubicBezTo>
                      <a:pt x="4036" y="7369"/>
                      <a:pt x="4069" y="8020"/>
                      <a:pt x="4036" y="7343"/>
                    </a:cubicBezTo>
                    <a:cubicBezTo>
                      <a:pt x="4003" y="6709"/>
                      <a:pt x="4178" y="5355"/>
                      <a:pt x="4178" y="5355"/>
                    </a:cubicBezTo>
                    <a:cubicBezTo>
                      <a:pt x="4287" y="4729"/>
                      <a:pt x="4370" y="4353"/>
                      <a:pt x="4370" y="4353"/>
                    </a:cubicBezTo>
                    <a:cubicBezTo>
                      <a:pt x="4362" y="4316"/>
                      <a:pt x="4339" y="4302"/>
                      <a:pt x="4309" y="430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144;p37">
                <a:extLst>
                  <a:ext uri="{FF2B5EF4-FFF2-40B4-BE49-F238E27FC236}">
                    <a16:creationId xmlns:a16="http://schemas.microsoft.com/office/drawing/2014/main" id="{A1F22EE1-0F86-26ED-7701-2F07DCD0BC20}"/>
                  </a:ext>
                </a:extLst>
              </p:cNvPr>
              <p:cNvSpPr/>
              <p:nvPr/>
            </p:nvSpPr>
            <p:spPr>
              <a:xfrm>
                <a:off x="3709596" y="9517549"/>
                <a:ext cx="159180" cy="135552"/>
              </a:xfrm>
              <a:custGeom>
                <a:avLst/>
                <a:gdLst/>
                <a:ahLst/>
                <a:cxnLst/>
                <a:rect l="l" t="t" r="r" b="b"/>
                <a:pathLst>
                  <a:path w="3227" h="2748" extrusionOk="0">
                    <a:moveTo>
                      <a:pt x="1872" y="0"/>
                    </a:moveTo>
                    <a:cubicBezTo>
                      <a:pt x="1496" y="0"/>
                      <a:pt x="1128" y="117"/>
                      <a:pt x="819" y="343"/>
                    </a:cubicBezTo>
                    <a:cubicBezTo>
                      <a:pt x="1" y="928"/>
                      <a:pt x="118" y="1980"/>
                      <a:pt x="953" y="2532"/>
                    </a:cubicBezTo>
                    <a:cubicBezTo>
                      <a:pt x="1176" y="2682"/>
                      <a:pt x="1414" y="2747"/>
                      <a:pt x="1649" y="2747"/>
                    </a:cubicBezTo>
                    <a:cubicBezTo>
                      <a:pt x="2458" y="2747"/>
                      <a:pt x="3226" y="1963"/>
                      <a:pt x="3200" y="1153"/>
                    </a:cubicBezTo>
                    <a:cubicBezTo>
                      <a:pt x="3184" y="460"/>
                      <a:pt x="2524" y="9"/>
                      <a:pt x="187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145;p37">
                <a:extLst>
                  <a:ext uri="{FF2B5EF4-FFF2-40B4-BE49-F238E27FC236}">
                    <a16:creationId xmlns:a16="http://schemas.microsoft.com/office/drawing/2014/main" id="{A421B975-F22E-B5A6-FF3A-864C90FB11C7}"/>
                  </a:ext>
                </a:extLst>
              </p:cNvPr>
              <p:cNvSpPr/>
              <p:nvPr/>
            </p:nvSpPr>
            <p:spPr>
              <a:xfrm>
                <a:off x="4603805" y="9023436"/>
                <a:ext cx="651567" cy="663504"/>
              </a:xfrm>
              <a:custGeom>
                <a:avLst/>
                <a:gdLst/>
                <a:ahLst/>
                <a:cxnLst/>
                <a:rect l="l" t="t" r="r" b="b"/>
                <a:pathLst>
                  <a:path w="13209" h="13451" extrusionOk="0">
                    <a:moveTo>
                      <a:pt x="10201" y="5155"/>
                    </a:moveTo>
                    <a:cubicBezTo>
                      <a:pt x="10836" y="4996"/>
                      <a:pt x="11479" y="4938"/>
                      <a:pt x="12131" y="5122"/>
                    </a:cubicBezTo>
                    <a:cubicBezTo>
                      <a:pt x="12198" y="5139"/>
                      <a:pt x="12265" y="5164"/>
                      <a:pt x="12323" y="5189"/>
                    </a:cubicBezTo>
                    <a:cubicBezTo>
                      <a:pt x="12390" y="5214"/>
                      <a:pt x="12423" y="5222"/>
                      <a:pt x="12473" y="5247"/>
                    </a:cubicBezTo>
                    <a:cubicBezTo>
                      <a:pt x="12515" y="5264"/>
                      <a:pt x="12540" y="5281"/>
                      <a:pt x="12565" y="5289"/>
                    </a:cubicBezTo>
                    <a:cubicBezTo>
                      <a:pt x="12841" y="5414"/>
                      <a:pt x="13042" y="5648"/>
                      <a:pt x="13125" y="5941"/>
                    </a:cubicBezTo>
                    <a:cubicBezTo>
                      <a:pt x="13175" y="6141"/>
                      <a:pt x="13133" y="6358"/>
                      <a:pt x="13000" y="6525"/>
                    </a:cubicBezTo>
                    <a:cubicBezTo>
                      <a:pt x="12824" y="6734"/>
                      <a:pt x="12540" y="6818"/>
                      <a:pt x="12281" y="6893"/>
                    </a:cubicBezTo>
                    <a:cubicBezTo>
                      <a:pt x="12440" y="7035"/>
                      <a:pt x="12590" y="7194"/>
                      <a:pt x="12724" y="7361"/>
                    </a:cubicBezTo>
                    <a:cubicBezTo>
                      <a:pt x="13209" y="7971"/>
                      <a:pt x="13108" y="8864"/>
                      <a:pt x="12490" y="9341"/>
                    </a:cubicBezTo>
                    <a:cubicBezTo>
                      <a:pt x="11680" y="10009"/>
                      <a:pt x="10502" y="9900"/>
                      <a:pt x="9466" y="9458"/>
                    </a:cubicBezTo>
                    <a:cubicBezTo>
                      <a:pt x="9675" y="9800"/>
                      <a:pt x="9834" y="10176"/>
                      <a:pt x="9934" y="10569"/>
                    </a:cubicBezTo>
                    <a:cubicBezTo>
                      <a:pt x="10143" y="11496"/>
                      <a:pt x="9900" y="12599"/>
                      <a:pt x="9098" y="12983"/>
                    </a:cubicBezTo>
                    <a:cubicBezTo>
                      <a:pt x="8121" y="13451"/>
                      <a:pt x="6759" y="12849"/>
                      <a:pt x="6383" y="11772"/>
                    </a:cubicBezTo>
                    <a:cubicBezTo>
                      <a:pt x="6233" y="11930"/>
                      <a:pt x="6058" y="12064"/>
                      <a:pt x="5865" y="12181"/>
                    </a:cubicBezTo>
                    <a:cubicBezTo>
                      <a:pt x="5398" y="12415"/>
                      <a:pt x="4830" y="12198"/>
                      <a:pt x="4637" y="11705"/>
                    </a:cubicBezTo>
                    <a:cubicBezTo>
                      <a:pt x="4445" y="11195"/>
                      <a:pt x="4495" y="10652"/>
                      <a:pt x="4662" y="10092"/>
                    </a:cubicBezTo>
                    <a:cubicBezTo>
                      <a:pt x="3936" y="10761"/>
                      <a:pt x="2916" y="11229"/>
                      <a:pt x="1939" y="10920"/>
                    </a:cubicBezTo>
                    <a:cubicBezTo>
                      <a:pt x="1897" y="10903"/>
                      <a:pt x="1864" y="10886"/>
                      <a:pt x="1830" y="10869"/>
                    </a:cubicBezTo>
                    <a:cubicBezTo>
                      <a:pt x="1287" y="10585"/>
                      <a:pt x="1145" y="9691"/>
                      <a:pt x="1455" y="9107"/>
                    </a:cubicBezTo>
                    <a:cubicBezTo>
                      <a:pt x="1563" y="8898"/>
                      <a:pt x="1739" y="8614"/>
                      <a:pt x="1739" y="8614"/>
                    </a:cubicBezTo>
                    <a:lnTo>
                      <a:pt x="1672" y="8614"/>
                    </a:lnTo>
                    <a:cubicBezTo>
                      <a:pt x="978" y="8580"/>
                      <a:pt x="1" y="8430"/>
                      <a:pt x="293" y="7411"/>
                    </a:cubicBezTo>
                    <a:cubicBezTo>
                      <a:pt x="494" y="6709"/>
                      <a:pt x="1279" y="6383"/>
                      <a:pt x="1881" y="6241"/>
                    </a:cubicBezTo>
                    <a:cubicBezTo>
                      <a:pt x="1964" y="6225"/>
                      <a:pt x="2048" y="6208"/>
                      <a:pt x="2140" y="6191"/>
                    </a:cubicBezTo>
                    <a:cubicBezTo>
                      <a:pt x="2023" y="6149"/>
                      <a:pt x="1914" y="6116"/>
                      <a:pt x="1805" y="6074"/>
                    </a:cubicBezTo>
                    <a:cubicBezTo>
                      <a:pt x="1154" y="5840"/>
                      <a:pt x="527" y="5331"/>
                      <a:pt x="644" y="4587"/>
                    </a:cubicBezTo>
                    <a:cubicBezTo>
                      <a:pt x="678" y="4378"/>
                      <a:pt x="761" y="4178"/>
                      <a:pt x="886" y="4002"/>
                    </a:cubicBezTo>
                    <a:cubicBezTo>
                      <a:pt x="945" y="3877"/>
                      <a:pt x="1028" y="3760"/>
                      <a:pt x="1137" y="3660"/>
                    </a:cubicBezTo>
                    <a:cubicBezTo>
                      <a:pt x="1580" y="3234"/>
                      <a:pt x="2257" y="3134"/>
                      <a:pt x="2825" y="3276"/>
                    </a:cubicBezTo>
                    <a:cubicBezTo>
                      <a:pt x="2825" y="3276"/>
                      <a:pt x="2449" y="2632"/>
                      <a:pt x="2415" y="2265"/>
                    </a:cubicBezTo>
                    <a:cubicBezTo>
                      <a:pt x="2348" y="1605"/>
                      <a:pt x="2891" y="1045"/>
                      <a:pt x="3551" y="1087"/>
                    </a:cubicBezTo>
                    <a:cubicBezTo>
                      <a:pt x="4713" y="1112"/>
                      <a:pt x="5665" y="2106"/>
                      <a:pt x="6191" y="3092"/>
                    </a:cubicBezTo>
                    <a:cubicBezTo>
                      <a:pt x="6108" y="2206"/>
                      <a:pt x="6358" y="1321"/>
                      <a:pt x="6893" y="619"/>
                    </a:cubicBezTo>
                    <a:cubicBezTo>
                      <a:pt x="7261" y="151"/>
                      <a:pt x="8029" y="1"/>
                      <a:pt x="8455" y="469"/>
                    </a:cubicBezTo>
                    <a:cubicBezTo>
                      <a:pt x="8723" y="761"/>
                      <a:pt x="8831" y="1179"/>
                      <a:pt x="8898" y="1588"/>
                    </a:cubicBezTo>
                    <a:lnTo>
                      <a:pt x="8931" y="1797"/>
                    </a:lnTo>
                    <a:lnTo>
                      <a:pt x="8982" y="1763"/>
                    </a:lnTo>
                    <a:cubicBezTo>
                      <a:pt x="9900" y="1271"/>
                      <a:pt x="11045" y="1162"/>
                      <a:pt x="11814" y="1880"/>
                    </a:cubicBezTo>
                    <a:cubicBezTo>
                      <a:pt x="11947" y="2006"/>
                      <a:pt x="12047" y="2173"/>
                      <a:pt x="12098" y="2348"/>
                    </a:cubicBezTo>
                    <a:cubicBezTo>
                      <a:pt x="12231" y="2908"/>
                      <a:pt x="11872" y="3468"/>
                      <a:pt x="11555" y="3885"/>
                    </a:cubicBezTo>
                    <a:cubicBezTo>
                      <a:pt x="11170" y="4378"/>
                      <a:pt x="10711" y="4804"/>
                      <a:pt x="10201" y="5155"/>
                    </a:cubicBezTo>
                    <a:close/>
                  </a:path>
                </a:pathLst>
              </a:custGeom>
              <a:solidFill>
                <a:srgbClr val="F7A9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146;p37">
                <a:extLst>
                  <a:ext uri="{FF2B5EF4-FFF2-40B4-BE49-F238E27FC236}">
                    <a16:creationId xmlns:a16="http://schemas.microsoft.com/office/drawing/2014/main" id="{4C811B46-239C-81C5-FBE0-792DAC9B061D}"/>
                  </a:ext>
                </a:extLst>
              </p:cNvPr>
              <p:cNvSpPr/>
              <p:nvPr/>
            </p:nvSpPr>
            <p:spPr>
              <a:xfrm>
                <a:off x="4705617" y="9175907"/>
                <a:ext cx="436450" cy="359006"/>
              </a:xfrm>
              <a:custGeom>
                <a:avLst/>
                <a:gdLst/>
                <a:ahLst/>
                <a:cxnLst/>
                <a:rect l="l" t="t" r="r" b="b"/>
                <a:pathLst>
                  <a:path w="8848" h="7278" extrusionOk="0">
                    <a:moveTo>
                      <a:pt x="6015" y="1"/>
                    </a:moveTo>
                    <a:lnTo>
                      <a:pt x="5781" y="84"/>
                    </a:lnTo>
                    <a:cubicBezTo>
                      <a:pt x="5781" y="84"/>
                      <a:pt x="5531" y="569"/>
                      <a:pt x="5389" y="920"/>
                    </a:cubicBezTo>
                    <a:cubicBezTo>
                      <a:pt x="5330" y="1062"/>
                      <a:pt x="5280" y="1204"/>
                      <a:pt x="5230" y="1354"/>
                    </a:cubicBezTo>
                    <a:cubicBezTo>
                      <a:pt x="5188" y="1488"/>
                      <a:pt x="5146" y="1621"/>
                      <a:pt x="5105" y="1763"/>
                    </a:cubicBezTo>
                    <a:cubicBezTo>
                      <a:pt x="5046" y="2014"/>
                      <a:pt x="4971" y="2273"/>
                      <a:pt x="4887" y="2524"/>
                    </a:cubicBezTo>
                    <a:cubicBezTo>
                      <a:pt x="4821" y="2674"/>
                      <a:pt x="4779" y="2841"/>
                      <a:pt x="4779" y="3017"/>
                    </a:cubicBezTo>
                    <a:cubicBezTo>
                      <a:pt x="4779" y="3017"/>
                      <a:pt x="4749" y="3058"/>
                      <a:pt x="4773" y="3058"/>
                    </a:cubicBezTo>
                    <a:cubicBezTo>
                      <a:pt x="4795" y="3058"/>
                      <a:pt x="4862" y="3023"/>
                      <a:pt x="5038" y="2891"/>
                    </a:cubicBezTo>
                    <a:cubicBezTo>
                      <a:pt x="5172" y="2716"/>
                      <a:pt x="5280" y="2540"/>
                      <a:pt x="5372" y="2348"/>
                    </a:cubicBezTo>
                    <a:lnTo>
                      <a:pt x="5564" y="1839"/>
                    </a:lnTo>
                    <a:cubicBezTo>
                      <a:pt x="5731" y="1312"/>
                      <a:pt x="5873" y="778"/>
                      <a:pt x="6082" y="268"/>
                    </a:cubicBezTo>
                    <a:cubicBezTo>
                      <a:pt x="6116" y="193"/>
                      <a:pt x="6015" y="1"/>
                      <a:pt x="6015" y="1"/>
                    </a:cubicBezTo>
                    <a:close/>
                    <a:moveTo>
                      <a:pt x="7987" y="502"/>
                    </a:moveTo>
                    <a:lnTo>
                      <a:pt x="7795" y="560"/>
                    </a:lnTo>
                    <a:cubicBezTo>
                      <a:pt x="7319" y="1204"/>
                      <a:pt x="6592" y="1839"/>
                      <a:pt x="5915" y="2449"/>
                    </a:cubicBezTo>
                    <a:cubicBezTo>
                      <a:pt x="5029" y="3225"/>
                      <a:pt x="5531" y="2808"/>
                      <a:pt x="5096" y="3058"/>
                    </a:cubicBezTo>
                    <a:cubicBezTo>
                      <a:pt x="5096" y="3058"/>
                      <a:pt x="4971" y="3234"/>
                      <a:pt x="5071" y="3259"/>
                    </a:cubicBezTo>
                    <a:cubicBezTo>
                      <a:pt x="5074" y="3260"/>
                      <a:pt x="5076" y="3261"/>
                      <a:pt x="5079" y="3261"/>
                    </a:cubicBezTo>
                    <a:cubicBezTo>
                      <a:pt x="5097" y="3261"/>
                      <a:pt x="5121" y="3242"/>
                      <a:pt x="5121" y="3242"/>
                    </a:cubicBezTo>
                    <a:lnTo>
                      <a:pt x="5172" y="3276"/>
                    </a:lnTo>
                    <a:cubicBezTo>
                      <a:pt x="5172" y="3276"/>
                      <a:pt x="5531" y="3242"/>
                      <a:pt x="5556" y="3234"/>
                    </a:cubicBezTo>
                    <a:cubicBezTo>
                      <a:pt x="5890" y="3067"/>
                      <a:pt x="6199" y="2850"/>
                      <a:pt x="6458" y="2591"/>
                    </a:cubicBezTo>
                    <a:cubicBezTo>
                      <a:pt x="6909" y="2164"/>
                      <a:pt x="7678" y="1346"/>
                      <a:pt x="7678" y="1346"/>
                    </a:cubicBezTo>
                    <a:cubicBezTo>
                      <a:pt x="7836" y="1095"/>
                      <a:pt x="7945" y="803"/>
                      <a:pt x="7987" y="502"/>
                    </a:cubicBezTo>
                    <a:close/>
                    <a:moveTo>
                      <a:pt x="5213" y="3635"/>
                    </a:moveTo>
                    <a:cubicBezTo>
                      <a:pt x="5220" y="3637"/>
                      <a:pt x="5225" y="3638"/>
                      <a:pt x="5229" y="3639"/>
                    </a:cubicBezTo>
                    <a:lnTo>
                      <a:pt x="5229" y="3639"/>
                    </a:lnTo>
                    <a:cubicBezTo>
                      <a:pt x="5229" y="3637"/>
                      <a:pt x="5237" y="3635"/>
                      <a:pt x="5263" y="3635"/>
                    </a:cubicBezTo>
                    <a:close/>
                    <a:moveTo>
                      <a:pt x="5229" y="3639"/>
                    </a:moveTo>
                    <a:cubicBezTo>
                      <a:pt x="5230" y="3642"/>
                      <a:pt x="5244" y="3646"/>
                      <a:pt x="5247" y="3646"/>
                    </a:cubicBezTo>
                    <a:cubicBezTo>
                      <a:pt x="5249" y="3646"/>
                      <a:pt x="5246" y="3644"/>
                      <a:pt x="5229" y="3639"/>
                    </a:cubicBezTo>
                    <a:close/>
                    <a:moveTo>
                      <a:pt x="1674" y="1961"/>
                    </a:moveTo>
                    <a:cubicBezTo>
                      <a:pt x="1472" y="1961"/>
                      <a:pt x="1277" y="2010"/>
                      <a:pt x="1095" y="2098"/>
                    </a:cubicBezTo>
                    <a:lnTo>
                      <a:pt x="1220" y="2240"/>
                    </a:lnTo>
                    <a:cubicBezTo>
                      <a:pt x="1345" y="2273"/>
                      <a:pt x="1462" y="2315"/>
                      <a:pt x="1571" y="2357"/>
                    </a:cubicBezTo>
                    <a:cubicBezTo>
                      <a:pt x="2248" y="2582"/>
                      <a:pt x="2891" y="2900"/>
                      <a:pt x="3492" y="3284"/>
                    </a:cubicBezTo>
                    <a:cubicBezTo>
                      <a:pt x="4094" y="3685"/>
                      <a:pt x="4142" y="3763"/>
                      <a:pt x="4172" y="3763"/>
                    </a:cubicBezTo>
                    <a:cubicBezTo>
                      <a:pt x="4187" y="3763"/>
                      <a:pt x="4197" y="3743"/>
                      <a:pt x="4269" y="3735"/>
                    </a:cubicBezTo>
                    <a:cubicBezTo>
                      <a:pt x="4286" y="3735"/>
                      <a:pt x="4294" y="3727"/>
                      <a:pt x="4303" y="3718"/>
                    </a:cubicBezTo>
                    <a:cubicBezTo>
                      <a:pt x="4436" y="3585"/>
                      <a:pt x="4395" y="3668"/>
                      <a:pt x="4228" y="3426"/>
                    </a:cubicBezTo>
                    <a:cubicBezTo>
                      <a:pt x="4228" y="3426"/>
                      <a:pt x="4010" y="3192"/>
                      <a:pt x="3860" y="3025"/>
                    </a:cubicBezTo>
                    <a:cubicBezTo>
                      <a:pt x="3459" y="2616"/>
                      <a:pt x="1763" y="1964"/>
                      <a:pt x="1763" y="1964"/>
                    </a:cubicBezTo>
                    <a:cubicBezTo>
                      <a:pt x="1733" y="1962"/>
                      <a:pt x="1704" y="1961"/>
                      <a:pt x="1674" y="1961"/>
                    </a:cubicBezTo>
                    <a:close/>
                    <a:moveTo>
                      <a:pt x="2899" y="318"/>
                    </a:moveTo>
                    <a:lnTo>
                      <a:pt x="2908" y="444"/>
                    </a:lnTo>
                    <a:cubicBezTo>
                      <a:pt x="3217" y="769"/>
                      <a:pt x="3484" y="1129"/>
                      <a:pt x="3718" y="1513"/>
                    </a:cubicBezTo>
                    <a:cubicBezTo>
                      <a:pt x="3935" y="1905"/>
                      <a:pt x="4111" y="2306"/>
                      <a:pt x="4261" y="2724"/>
                    </a:cubicBezTo>
                    <a:cubicBezTo>
                      <a:pt x="4403" y="3209"/>
                      <a:pt x="4629" y="3877"/>
                      <a:pt x="4629" y="3877"/>
                    </a:cubicBezTo>
                    <a:lnTo>
                      <a:pt x="4771" y="3501"/>
                    </a:lnTo>
                    <a:cubicBezTo>
                      <a:pt x="4729" y="3025"/>
                      <a:pt x="4712" y="2858"/>
                      <a:pt x="4679" y="2666"/>
                    </a:cubicBezTo>
                    <a:cubicBezTo>
                      <a:pt x="4679" y="2616"/>
                      <a:pt x="4662" y="2565"/>
                      <a:pt x="4654" y="2515"/>
                    </a:cubicBezTo>
                    <a:cubicBezTo>
                      <a:pt x="4520" y="1972"/>
                      <a:pt x="3893" y="1078"/>
                      <a:pt x="3893" y="1078"/>
                    </a:cubicBezTo>
                    <a:cubicBezTo>
                      <a:pt x="3534" y="686"/>
                      <a:pt x="2899" y="318"/>
                      <a:pt x="2899" y="318"/>
                    </a:cubicBezTo>
                    <a:close/>
                    <a:moveTo>
                      <a:pt x="4808" y="4629"/>
                    </a:moveTo>
                    <a:cubicBezTo>
                      <a:pt x="4809" y="4632"/>
                      <a:pt x="4809" y="4636"/>
                      <a:pt x="4810" y="4640"/>
                    </a:cubicBezTo>
                    <a:lnTo>
                      <a:pt x="4810" y="4640"/>
                    </a:lnTo>
                    <a:lnTo>
                      <a:pt x="4812" y="4629"/>
                    </a:lnTo>
                    <a:close/>
                    <a:moveTo>
                      <a:pt x="4804" y="4629"/>
                    </a:moveTo>
                    <a:cubicBezTo>
                      <a:pt x="4704" y="4646"/>
                      <a:pt x="4796" y="4721"/>
                      <a:pt x="4796" y="4721"/>
                    </a:cubicBezTo>
                    <a:cubicBezTo>
                      <a:pt x="4824" y="4711"/>
                      <a:pt x="4817" y="4668"/>
                      <a:pt x="4810" y="4640"/>
                    </a:cubicBezTo>
                    <a:lnTo>
                      <a:pt x="4810" y="4640"/>
                    </a:lnTo>
                    <a:lnTo>
                      <a:pt x="4809" y="4648"/>
                    </a:lnTo>
                    <a:lnTo>
                      <a:pt x="4809" y="4648"/>
                    </a:lnTo>
                    <a:cubicBezTo>
                      <a:pt x="4807" y="4641"/>
                      <a:pt x="4806" y="4634"/>
                      <a:pt x="4804" y="4629"/>
                    </a:cubicBezTo>
                    <a:close/>
                    <a:moveTo>
                      <a:pt x="5389" y="4027"/>
                    </a:moveTo>
                    <a:cubicBezTo>
                      <a:pt x="4963" y="4103"/>
                      <a:pt x="5263" y="4119"/>
                      <a:pt x="5263" y="4119"/>
                    </a:cubicBezTo>
                    <a:cubicBezTo>
                      <a:pt x="5263" y="4119"/>
                      <a:pt x="5121" y="4136"/>
                      <a:pt x="5430" y="4245"/>
                    </a:cubicBezTo>
                    <a:lnTo>
                      <a:pt x="5489" y="4270"/>
                    </a:lnTo>
                    <a:cubicBezTo>
                      <a:pt x="5488" y="4269"/>
                      <a:pt x="5487" y="4269"/>
                      <a:pt x="5487" y="4269"/>
                    </a:cubicBezTo>
                    <a:lnTo>
                      <a:pt x="5487" y="4269"/>
                    </a:lnTo>
                    <a:cubicBezTo>
                      <a:pt x="5482" y="4269"/>
                      <a:pt x="5688" y="4356"/>
                      <a:pt x="5840" y="4420"/>
                    </a:cubicBezTo>
                    <a:cubicBezTo>
                      <a:pt x="6057" y="4504"/>
                      <a:pt x="6533" y="4654"/>
                      <a:pt x="6533" y="4654"/>
                    </a:cubicBezTo>
                    <a:cubicBezTo>
                      <a:pt x="7169" y="4800"/>
                      <a:pt x="7811" y="4876"/>
                      <a:pt x="8459" y="4876"/>
                    </a:cubicBezTo>
                    <a:cubicBezTo>
                      <a:pt x="8552" y="4876"/>
                      <a:pt x="8645" y="4874"/>
                      <a:pt x="8739" y="4871"/>
                    </a:cubicBezTo>
                    <a:lnTo>
                      <a:pt x="8847" y="4763"/>
                    </a:lnTo>
                    <a:lnTo>
                      <a:pt x="8655" y="4646"/>
                    </a:lnTo>
                    <a:cubicBezTo>
                      <a:pt x="8146" y="4629"/>
                      <a:pt x="7644" y="4554"/>
                      <a:pt x="7151" y="4437"/>
                    </a:cubicBezTo>
                    <a:cubicBezTo>
                      <a:pt x="6199" y="4220"/>
                      <a:pt x="6550" y="4286"/>
                      <a:pt x="6433" y="4261"/>
                    </a:cubicBezTo>
                    <a:cubicBezTo>
                      <a:pt x="6082" y="4161"/>
                      <a:pt x="5740" y="4086"/>
                      <a:pt x="5389" y="4027"/>
                    </a:cubicBezTo>
                    <a:close/>
                    <a:moveTo>
                      <a:pt x="3182" y="3644"/>
                    </a:moveTo>
                    <a:cubicBezTo>
                      <a:pt x="2424" y="3644"/>
                      <a:pt x="1664" y="3895"/>
                      <a:pt x="969" y="4220"/>
                    </a:cubicBezTo>
                    <a:cubicBezTo>
                      <a:pt x="911" y="4253"/>
                      <a:pt x="502" y="4462"/>
                      <a:pt x="209" y="4654"/>
                    </a:cubicBezTo>
                    <a:cubicBezTo>
                      <a:pt x="117" y="4712"/>
                      <a:pt x="42" y="4796"/>
                      <a:pt x="0" y="4896"/>
                    </a:cubicBezTo>
                    <a:lnTo>
                      <a:pt x="142" y="4938"/>
                    </a:lnTo>
                    <a:cubicBezTo>
                      <a:pt x="343" y="4863"/>
                      <a:pt x="543" y="4788"/>
                      <a:pt x="752" y="4721"/>
                    </a:cubicBezTo>
                    <a:cubicBezTo>
                      <a:pt x="1395" y="4520"/>
                      <a:pt x="769" y="4712"/>
                      <a:pt x="1421" y="4512"/>
                    </a:cubicBezTo>
                    <a:cubicBezTo>
                      <a:pt x="2022" y="4328"/>
                      <a:pt x="3384" y="4169"/>
                      <a:pt x="3384" y="4169"/>
                    </a:cubicBezTo>
                    <a:cubicBezTo>
                      <a:pt x="4010" y="4128"/>
                      <a:pt x="4403" y="4111"/>
                      <a:pt x="4403" y="4111"/>
                    </a:cubicBezTo>
                    <a:cubicBezTo>
                      <a:pt x="4537" y="4052"/>
                      <a:pt x="4244" y="3835"/>
                      <a:pt x="4236" y="3827"/>
                    </a:cubicBezTo>
                    <a:cubicBezTo>
                      <a:pt x="3890" y="3699"/>
                      <a:pt x="3536" y="3644"/>
                      <a:pt x="3182" y="3644"/>
                    </a:cubicBezTo>
                    <a:close/>
                    <a:moveTo>
                      <a:pt x="4080" y="4276"/>
                    </a:moveTo>
                    <a:cubicBezTo>
                      <a:pt x="3987" y="4276"/>
                      <a:pt x="3902" y="4286"/>
                      <a:pt x="3902" y="4286"/>
                    </a:cubicBezTo>
                    <a:cubicBezTo>
                      <a:pt x="3016" y="4470"/>
                      <a:pt x="2832" y="4621"/>
                      <a:pt x="2197" y="4938"/>
                    </a:cubicBezTo>
                    <a:cubicBezTo>
                      <a:pt x="1771" y="5147"/>
                      <a:pt x="1220" y="5865"/>
                      <a:pt x="1220" y="5865"/>
                    </a:cubicBezTo>
                    <a:lnTo>
                      <a:pt x="1354" y="5865"/>
                    </a:lnTo>
                    <a:cubicBezTo>
                      <a:pt x="2022" y="5306"/>
                      <a:pt x="2799" y="5105"/>
                      <a:pt x="3442" y="4754"/>
                    </a:cubicBezTo>
                    <a:lnTo>
                      <a:pt x="4236" y="4412"/>
                    </a:lnTo>
                    <a:cubicBezTo>
                      <a:pt x="4219" y="4403"/>
                      <a:pt x="4303" y="4395"/>
                      <a:pt x="4294" y="4387"/>
                    </a:cubicBezTo>
                    <a:cubicBezTo>
                      <a:pt x="4342" y="4295"/>
                      <a:pt x="4205" y="4276"/>
                      <a:pt x="4080" y="4276"/>
                    </a:cubicBezTo>
                    <a:close/>
                    <a:moveTo>
                      <a:pt x="4611" y="4831"/>
                    </a:moveTo>
                    <a:cubicBezTo>
                      <a:pt x="4587" y="4831"/>
                      <a:pt x="4587" y="4913"/>
                      <a:pt x="4587" y="4913"/>
                    </a:cubicBezTo>
                    <a:cubicBezTo>
                      <a:pt x="4587" y="4913"/>
                      <a:pt x="4576" y="4887"/>
                      <a:pt x="4574" y="4887"/>
                    </a:cubicBezTo>
                    <a:lnTo>
                      <a:pt x="4574" y="4887"/>
                    </a:lnTo>
                    <a:cubicBezTo>
                      <a:pt x="4573" y="4887"/>
                      <a:pt x="4577" y="4904"/>
                      <a:pt x="4595" y="4963"/>
                    </a:cubicBezTo>
                    <a:cubicBezTo>
                      <a:pt x="4879" y="5999"/>
                      <a:pt x="4720" y="5423"/>
                      <a:pt x="4762" y="5807"/>
                    </a:cubicBezTo>
                    <a:cubicBezTo>
                      <a:pt x="4812" y="6283"/>
                      <a:pt x="5088" y="7260"/>
                      <a:pt x="5088" y="7260"/>
                    </a:cubicBezTo>
                    <a:lnTo>
                      <a:pt x="5155" y="7160"/>
                    </a:lnTo>
                    <a:cubicBezTo>
                      <a:pt x="5121" y="6843"/>
                      <a:pt x="5105" y="6525"/>
                      <a:pt x="5071" y="6216"/>
                    </a:cubicBezTo>
                    <a:cubicBezTo>
                      <a:pt x="5046" y="6016"/>
                      <a:pt x="5013" y="5815"/>
                      <a:pt x="4971" y="5623"/>
                    </a:cubicBezTo>
                    <a:cubicBezTo>
                      <a:pt x="4963" y="5598"/>
                      <a:pt x="4954" y="5581"/>
                      <a:pt x="4954" y="5556"/>
                    </a:cubicBezTo>
                    <a:cubicBezTo>
                      <a:pt x="4938" y="5514"/>
                      <a:pt x="4812" y="5205"/>
                      <a:pt x="4670" y="4913"/>
                    </a:cubicBezTo>
                    <a:cubicBezTo>
                      <a:pt x="4642" y="4852"/>
                      <a:pt x="4624" y="4831"/>
                      <a:pt x="4611" y="4831"/>
                    </a:cubicBezTo>
                    <a:close/>
                    <a:moveTo>
                      <a:pt x="4807" y="4609"/>
                    </a:moveTo>
                    <a:cubicBezTo>
                      <a:pt x="4804" y="4609"/>
                      <a:pt x="4804" y="4615"/>
                      <a:pt x="4804" y="4629"/>
                    </a:cubicBezTo>
                    <a:lnTo>
                      <a:pt x="4808" y="4629"/>
                    </a:lnTo>
                    <a:cubicBezTo>
                      <a:pt x="4806" y="4621"/>
                      <a:pt x="4805" y="4615"/>
                      <a:pt x="4807" y="4615"/>
                    </a:cubicBezTo>
                    <a:lnTo>
                      <a:pt x="4807" y="4615"/>
                    </a:lnTo>
                    <a:cubicBezTo>
                      <a:pt x="4812" y="4615"/>
                      <a:pt x="4844" y="4666"/>
                      <a:pt x="4954" y="4838"/>
                    </a:cubicBezTo>
                    <a:cubicBezTo>
                      <a:pt x="5146" y="5147"/>
                      <a:pt x="5305" y="5473"/>
                      <a:pt x="5439" y="5815"/>
                    </a:cubicBezTo>
                    <a:cubicBezTo>
                      <a:pt x="5573" y="6133"/>
                      <a:pt x="5915" y="7277"/>
                      <a:pt x="5915" y="7277"/>
                    </a:cubicBezTo>
                    <a:lnTo>
                      <a:pt x="5982" y="7202"/>
                    </a:lnTo>
                    <a:cubicBezTo>
                      <a:pt x="5974" y="6893"/>
                      <a:pt x="5940" y="6592"/>
                      <a:pt x="5882" y="6291"/>
                    </a:cubicBezTo>
                    <a:cubicBezTo>
                      <a:pt x="5840" y="6141"/>
                      <a:pt x="5790" y="5982"/>
                      <a:pt x="5731" y="5832"/>
                    </a:cubicBezTo>
                    <a:cubicBezTo>
                      <a:pt x="5554" y="5380"/>
                      <a:pt x="5431" y="4618"/>
                      <a:pt x="4882" y="4618"/>
                    </a:cubicBezTo>
                    <a:cubicBezTo>
                      <a:pt x="4862" y="4618"/>
                      <a:pt x="4842" y="4619"/>
                      <a:pt x="4821" y="4621"/>
                    </a:cubicBezTo>
                    <a:cubicBezTo>
                      <a:pt x="4813" y="4613"/>
                      <a:pt x="4809" y="4609"/>
                      <a:pt x="4807" y="460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147;p37">
                <a:extLst>
                  <a:ext uri="{FF2B5EF4-FFF2-40B4-BE49-F238E27FC236}">
                    <a16:creationId xmlns:a16="http://schemas.microsoft.com/office/drawing/2014/main" id="{6F5DC021-C324-E425-EF7C-34AC4A65F1BA}"/>
                  </a:ext>
                </a:extLst>
              </p:cNvPr>
              <p:cNvSpPr/>
              <p:nvPr/>
            </p:nvSpPr>
            <p:spPr>
              <a:xfrm>
                <a:off x="4850936" y="9292912"/>
                <a:ext cx="157601" cy="142606"/>
              </a:xfrm>
              <a:custGeom>
                <a:avLst/>
                <a:gdLst/>
                <a:ahLst/>
                <a:cxnLst/>
                <a:rect l="l" t="t" r="r" b="b"/>
                <a:pathLst>
                  <a:path w="3195" h="2891" extrusionOk="0">
                    <a:moveTo>
                      <a:pt x="1627" y="0"/>
                    </a:moveTo>
                    <a:cubicBezTo>
                      <a:pt x="1089" y="0"/>
                      <a:pt x="587" y="373"/>
                      <a:pt x="363" y="987"/>
                    </a:cubicBezTo>
                    <a:cubicBezTo>
                      <a:pt x="1" y="1984"/>
                      <a:pt x="965" y="2890"/>
                      <a:pt x="1891" y="2890"/>
                    </a:cubicBezTo>
                    <a:cubicBezTo>
                      <a:pt x="2013" y="2890"/>
                      <a:pt x="2134" y="2875"/>
                      <a:pt x="2251" y="2842"/>
                    </a:cubicBezTo>
                    <a:cubicBezTo>
                      <a:pt x="2927" y="2650"/>
                      <a:pt x="3195" y="1898"/>
                      <a:pt x="3053" y="1271"/>
                    </a:cubicBezTo>
                    <a:cubicBezTo>
                      <a:pt x="2961" y="904"/>
                      <a:pt x="2752" y="578"/>
                      <a:pt x="2468" y="327"/>
                    </a:cubicBezTo>
                    <a:cubicBezTo>
                      <a:pt x="2201" y="103"/>
                      <a:pt x="1909" y="0"/>
                      <a:pt x="16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148;p37">
                <a:extLst>
                  <a:ext uri="{FF2B5EF4-FFF2-40B4-BE49-F238E27FC236}">
                    <a16:creationId xmlns:a16="http://schemas.microsoft.com/office/drawing/2014/main" id="{19D5DFC8-FD93-1486-B05F-1381A3E6BDEC}"/>
                  </a:ext>
                </a:extLst>
              </p:cNvPr>
              <p:cNvSpPr/>
              <p:nvPr/>
            </p:nvSpPr>
            <p:spPr>
              <a:xfrm>
                <a:off x="3493246" y="8470425"/>
                <a:ext cx="713374" cy="680818"/>
              </a:xfrm>
              <a:custGeom>
                <a:avLst/>
                <a:gdLst/>
                <a:ahLst/>
                <a:cxnLst/>
                <a:rect l="l" t="t" r="r" b="b"/>
                <a:pathLst>
                  <a:path w="14462" h="13802" extrusionOk="0">
                    <a:moveTo>
                      <a:pt x="5172" y="12974"/>
                    </a:moveTo>
                    <a:cubicBezTo>
                      <a:pt x="4537" y="12941"/>
                      <a:pt x="4462" y="11989"/>
                      <a:pt x="4445" y="11471"/>
                    </a:cubicBezTo>
                    <a:cubicBezTo>
                      <a:pt x="4428" y="10811"/>
                      <a:pt x="4520" y="10151"/>
                      <a:pt x="4704" y="9524"/>
                    </a:cubicBezTo>
                    <a:cubicBezTo>
                      <a:pt x="3902" y="10410"/>
                      <a:pt x="2724" y="11354"/>
                      <a:pt x="2039" y="10986"/>
                    </a:cubicBezTo>
                    <a:cubicBezTo>
                      <a:pt x="1555" y="10719"/>
                      <a:pt x="1880" y="9975"/>
                      <a:pt x="2248" y="9466"/>
                    </a:cubicBezTo>
                    <a:cubicBezTo>
                      <a:pt x="2440" y="9215"/>
                      <a:pt x="2649" y="8973"/>
                      <a:pt x="2875" y="8747"/>
                    </a:cubicBezTo>
                    <a:cubicBezTo>
                      <a:pt x="3276" y="8355"/>
                      <a:pt x="3710" y="8004"/>
                      <a:pt x="4186" y="7695"/>
                    </a:cubicBezTo>
                    <a:cubicBezTo>
                      <a:pt x="3693" y="7845"/>
                      <a:pt x="3192" y="7962"/>
                      <a:pt x="2691" y="8046"/>
                    </a:cubicBezTo>
                    <a:cubicBezTo>
                      <a:pt x="1713" y="8196"/>
                      <a:pt x="1" y="8271"/>
                      <a:pt x="636" y="7035"/>
                    </a:cubicBezTo>
                    <a:cubicBezTo>
                      <a:pt x="961" y="6391"/>
                      <a:pt x="1797" y="6216"/>
                      <a:pt x="2499" y="6074"/>
                    </a:cubicBezTo>
                    <a:cubicBezTo>
                      <a:pt x="3200" y="5940"/>
                      <a:pt x="3919" y="5874"/>
                      <a:pt x="4637" y="5899"/>
                    </a:cubicBezTo>
                    <a:cubicBezTo>
                      <a:pt x="4637" y="5899"/>
                      <a:pt x="2290" y="4746"/>
                      <a:pt x="2591" y="3025"/>
                    </a:cubicBezTo>
                    <a:cubicBezTo>
                      <a:pt x="2624" y="2691"/>
                      <a:pt x="2858" y="2415"/>
                      <a:pt x="3167" y="2315"/>
                    </a:cubicBezTo>
                    <a:cubicBezTo>
                      <a:pt x="3877" y="2106"/>
                      <a:pt x="4554" y="2607"/>
                      <a:pt x="5022" y="3042"/>
                    </a:cubicBezTo>
                    <a:cubicBezTo>
                      <a:pt x="5431" y="3434"/>
                      <a:pt x="5790" y="3877"/>
                      <a:pt x="6091" y="4361"/>
                    </a:cubicBezTo>
                    <a:lnTo>
                      <a:pt x="6149" y="4445"/>
                    </a:lnTo>
                    <a:cubicBezTo>
                      <a:pt x="5949" y="3434"/>
                      <a:pt x="5623" y="2440"/>
                      <a:pt x="5673" y="1387"/>
                    </a:cubicBezTo>
                    <a:cubicBezTo>
                      <a:pt x="5673" y="1362"/>
                      <a:pt x="5673" y="1329"/>
                      <a:pt x="5682" y="1296"/>
                    </a:cubicBezTo>
                    <a:cubicBezTo>
                      <a:pt x="5715" y="970"/>
                      <a:pt x="5832" y="1"/>
                      <a:pt x="6910" y="1521"/>
                    </a:cubicBezTo>
                    <a:cubicBezTo>
                      <a:pt x="7118" y="1805"/>
                      <a:pt x="7294" y="2114"/>
                      <a:pt x="7436" y="2440"/>
                    </a:cubicBezTo>
                    <a:cubicBezTo>
                      <a:pt x="7712" y="3075"/>
                      <a:pt x="7870" y="3752"/>
                      <a:pt x="7904" y="4445"/>
                    </a:cubicBezTo>
                    <a:cubicBezTo>
                      <a:pt x="7904" y="4445"/>
                      <a:pt x="8054" y="3743"/>
                      <a:pt x="8129" y="3434"/>
                    </a:cubicBezTo>
                    <a:cubicBezTo>
                      <a:pt x="8380" y="2306"/>
                      <a:pt x="9123" y="744"/>
                      <a:pt x="10193" y="1312"/>
                    </a:cubicBezTo>
                    <a:cubicBezTo>
                      <a:pt x="10694" y="1580"/>
                      <a:pt x="10493" y="2490"/>
                      <a:pt x="10402" y="3175"/>
                    </a:cubicBezTo>
                    <a:cubicBezTo>
                      <a:pt x="10326" y="3835"/>
                      <a:pt x="10118" y="4470"/>
                      <a:pt x="9800" y="5046"/>
                    </a:cubicBezTo>
                    <a:cubicBezTo>
                      <a:pt x="9800" y="5046"/>
                      <a:pt x="10677" y="4712"/>
                      <a:pt x="11379" y="4512"/>
                    </a:cubicBezTo>
                    <a:cubicBezTo>
                      <a:pt x="12549" y="4186"/>
                      <a:pt x="14136" y="3693"/>
                      <a:pt x="14303" y="4512"/>
                    </a:cubicBezTo>
                    <a:cubicBezTo>
                      <a:pt x="14462" y="5314"/>
                      <a:pt x="13275" y="5982"/>
                      <a:pt x="12707" y="6350"/>
                    </a:cubicBezTo>
                    <a:cubicBezTo>
                      <a:pt x="11947" y="6818"/>
                      <a:pt x="11087" y="7085"/>
                      <a:pt x="10201" y="7143"/>
                    </a:cubicBezTo>
                    <a:cubicBezTo>
                      <a:pt x="10201" y="7143"/>
                      <a:pt x="10953" y="7402"/>
                      <a:pt x="11563" y="7586"/>
                    </a:cubicBezTo>
                    <a:cubicBezTo>
                      <a:pt x="11797" y="7653"/>
                      <a:pt x="12039" y="7728"/>
                      <a:pt x="12265" y="7828"/>
                    </a:cubicBezTo>
                    <a:cubicBezTo>
                      <a:pt x="12557" y="7945"/>
                      <a:pt x="12866" y="7887"/>
                      <a:pt x="13384" y="8513"/>
                    </a:cubicBezTo>
                    <a:cubicBezTo>
                      <a:pt x="13777" y="8990"/>
                      <a:pt x="13117" y="9858"/>
                      <a:pt x="12248" y="9817"/>
                    </a:cubicBezTo>
                    <a:cubicBezTo>
                      <a:pt x="11780" y="9792"/>
                      <a:pt x="11128" y="9533"/>
                      <a:pt x="11128" y="9533"/>
                    </a:cubicBezTo>
                    <a:cubicBezTo>
                      <a:pt x="11521" y="10084"/>
                      <a:pt x="12273" y="11103"/>
                      <a:pt x="11680" y="11947"/>
                    </a:cubicBezTo>
                    <a:cubicBezTo>
                      <a:pt x="11245" y="12565"/>
                      <a:pt x="10243" y="12716"/>
                      <a:pt x="9650" y="12189"/>
                    </a:cubicBezTo>
                    <a:cubicBezTo>
                      <a:pt x="9240" y="11838"/>
                      <a:pt x="8915" y="11170"/>
                      <a:pt x="8915" y="11170"/>
                    </a:cubicBezTo>
                    <a:cubicBezTo>
                      <a:pt x="8864" y="12273"/>
                      <a:pt x="8555" y="13802"/>
                      <a:pt x="7570" y="13509"/>
                    </a:cubicBezTo>
                    <a:cubicBezTo>
                      <a:pt x="6960" y="13325"/>
                      <a:pt x="6793" y="12640"/>
                      <a:pt x="6692" y="12147"/>
                    </a:cubicBezTo>
                    <a:cubicBezTo>
                      <a:pt x="6634" y="11872"/>
                      <a:pt x="6584" y="11446"/>
                      <a:pt x="6584" y="11446"/>
                    </a:cubicBezTo>
                    <a:cubicBezTo>
                      <a:pt x="6559" y="11513"/>
                      <a:pt x="6534" y="11571"/>
                      <a:pt x="6500" y="11629"/>
                    </a:cubicBezTo>
                    <a:lnTo>
                      <a:pt x="6417" y="11788"/>
                    </a:lnTo>
                    <a:cubicBezTo>
                      <a:pt x="6133" y="12331"/>
                      <a:pt x="5798" y="12941"/>
                      <a:pt x="5239" y="12983"/>
                    </a:cubicBezTo>
                    <a:close/>
                  </a:path>
                </a:pathLst>
              </a:custGeom>
              <a:solidFill>
                <a:srgbClr val="F7A9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149;p37">
                <a:extLst>
                  <a:ext uri="{FF2B5EF4-FFF2-40B4-BE49-F238E27FC236}">
                    <a16:creationId xmlns:a16="http://schemas.microsoft.com/office/drawing/2014/main" id="{93326A78-4E26-2A75-CB8E-292F8620D254}"/>
                  </a:ext>
                </a:extLst>
              </p:cNvPr>
              <p:cNvSpPr/>
              <p:nvPr/>
            </p:nvSpPr>
            <p:spPr>
              <a:xfrm>
                <a:off x="3627614" y="8580475"/>
                <a:ext cx="511822" cy="476010"/>
              </a:xfrm>
              <a:custGeom>
                <a:avLst/>
                <a:gdLst/>
                <a:ahLst/>
                <a:cxnLst/>
                <a:rect l="l" t="t" r="r" b="b"/>
                <a:pathLst>
                  <a:path w="10376" h="9650" extrusionOk="0">
                    <a:moveTo>
                      <a:pt x="1036" y="2699"/>
                    </a:moveTo>
                    <a:cubicBezTo>
                      <a:pt x="1136" y="2298"/>
                      <a:pt x="1838" y="2373"/>
                      <a:pt x="2222" y="2431"/>
                    </a:cubicBezTo>
                    <a:cubicBezTo>
                      <a:pt x="2699" y="2506"/>
                      <a:pt x="3158" y="2648"/>
                      <a:pt x="3601" y="2849"/>
                    </a:cubicBezTo>
                    <a:cubicBezTo>
                      <a:pt x="3066" y="2214"/>
                      <a:pt x="2531" y="1345"/>
                      <a:pt x="2891" y="953"/>
                    </a:cubicBezTo>
                    <a:cubicBezTo>
                      <a:pt x="3141" y="677"/>
                      <a:pt x="3643" y="978"/>
                      <a:pt x="3960" y="1287"/>
                    </a:cubicBezTo>
                    <a:cubicBezTo>
                      <a:pt x="4119" y="1437"/>
                      <a:pt x="4269" y="1604"/>
                      <a:pt x="4403" y="1780"/>
                    </a:cubicBezTo>
                    <a:cubicBezTo>
                      <a:pt x="4637" y="2080"/>
                      <a:pt x="4837" y="2415"/>
                      <a:pt x="5004" y="2757"/>
                    </a:cubicBezTo>
                    <a:cubicBezTo>
                      <a:pt x="4954" y="2423"/>
                      <a:pt x="4937" y="2089"/>
                      <a:pt x="4937" y="1755"/>
                    </a:cubicBezTo>
                    <a:cubicBezTo>
                      <a:pt x="4954" y="1111"/>
                      <a:pt x="5121" y="0"/>
                      <a:pt x="5940" y="568"/>
                    </a:cubicBezTo>
                    <a:cubicBezTo>
                      <a:pt x="6366" y="869"/>
                      <a:pt x="6383" y="1420"/>
                      <a:pt x="6391" y="1888"/>
                    </a:cubicBezTo>
                    <a:cubicBezTo>
                      <a:pt x="6399" y="2356"/>
                      <a:pt x="6358" y="2824"/>
                      <a:pt x="6249" y="3275"/>
                    </a:cubicBezTo>
                    <a:cubicBezTo>
                      <a:pt x="6249" y="3275"/>
                      <a:pt x="7385" y="1922"/>
                      <a:pt x="8605" y="2339"/>
                    </a:cubicBezTo>
                    <a:cubicBezTo>
                      <a:pt x="8822" y="2415"/>
                      <a:pt x="9023" y="2573"/>
                      <a:pt x="9039" y="2807"/>
                    </a:cubicBezTo>
                    <a:cubicBezTo>
                      <a:pt x="9098" y="3283"/>
                      <a:pt x="8647" y="3651"/>
                      <a:pt x="8271" y="3893"/>
                    </a:cubicBezTo>
                    <a:cubicBezTo>
                      <a:pt x="7928" y="4110"/>
                      <a:pt x="7561" y="4277"/>
                      <a:pt x="7176" y="4411"/>
                    </a:cubicBezTo>
                    <a:lnTo>
                      <a:pt x="7101" y="4436"/>
                    </a:lnTo>
                    <a:cubicBezTo>
                      <a:pt x="7861" y="4436"/>
                      <a:pt x="8630" y="4361"/>
                      <a:pt x="9390" y="4528"/>
                    </a:cubicBezTo>
                    <a:lnTo>
                      <a:pt x="9457" y="4545"/>
                    </a:lnTo>
                    <a:cubicBezTo>
                      <a:pt x="9683" y="4612"/>
                      <a:pt x="10376" y="4812"/>
                      <a:pt x="9131" y="5305"/>
                    </a:cubicBezTo>
                    <a:cubicBezTo>
                      <a:pt x="8889" y="5397"/>
                      <a:pt x="8647" y="5464"/>
                      <a:pt x="8396" y="5514"/>
                    </a:cubicBezTo>
                    <a:cubicBezTo>
                      <a:pt x="7895" y="5606"/>
                      <a:pt x="7385" y="5622"/>
                      <a:pt x="6884" y="5547"/>
                    </a:cubicBezTo>
                    <a:lnTo>
                      <a:pt x="7586" y="5823"/>
                    </a:lnTo>
                    <a:cubicBezTo>
                      <a:pt x="8371" y="6140"/>
                      <a:pt x="9407" y="6817"/>
                      <a:pt x="8855" y="7427"/>
                    </a:cubicBezTo>
                    <a:cubicBezTo>
                      <a:pt x="8596" y="7711"/>
                      <a:pt x="7962" y="7460"/>
                      <a:pt x="7469" y="7310"/>
                    </a:cubicBezTo>
                    <a:cubicBezTo>
                      <a:pt x="7009" y="7185"/>
                      <a:pt x="6583" y="6967"/>
                      <a:pt x="6199" y="6683"/>
                    </a:cubicBezTo>
                    <a:cubicBezTo>
                      <a:pt x="6199" y="6683"/>
                      <a:pt x="6324" y="7293"/>
                      <a:pt x="6374" y="7769"/>
                    </a:cubicBezTo>
                    <a:cubicBezTo>
                      <a:pt x="6458" y="8555"/>
                      <a:pt x="6608" y="9649"/>
                      <a:pt x="5990" y="9641"/>
                    </a:cubicBezTo>
                    <a:cubicBezTo>
                      <a:pt x="5389" y="9641"/>
                      <a:pt x="5063" y="8789"/>
                      <a:pt x="4862" y="8379"/>
                    </a:cubicBezTo>
                    <a:cubicBezTo>
                      <a:pt x="4628" y="7845"/>
                      <a:pt x="4536" y="7251"/>
                      <a:pt x="4620" y="6667"/>
                    </a:cubicBezTo>
                    <a:cubicBezTo>
                      <a:pt x="4620" y="6667"/>
                      <a:pt x="4328" y="7118"/>
                      <a:pt x="4119" y="7485"/>
                    </a:cubicBezTo>
                    <a:cubicBezTo>
                      <a:pt x="4035" y="7627"/>
                      <a:pt x="3943" y="7769"/>
                      <a:pt x="3851" y="7903"/>
                    </a:cubicBezTo>
                    <a:cubicBezTo>
                      <a:pt x="3726" y="8070"/>
                      <a:pt x="3726" y="8279"/>
                      <a:pt x="3208" y="8530"/>
                    </a:cubicBezTo>
                    <a:cubicBezTo>
                      <a:pt x="2807" y="8722"/>
                      <a:pt x="2264" y="8179"/>
                      <a:pt x="2406" y="7627"/>
                    </a:cubicBezTo>
                    <a:cubicBezTo>
                      <a:pt x="2490" y="7385"/>
                      <a:pt x="2607" y="7160"/>
                      <a:pt x="2757" y="6951"/>
                    </a:cubicBezTo>
                    <a:cubicBezTo>
                      <a:pt x="2306" y="7126"/>
                      <a:pt x="1471" y="7469"/>
                      <a:pt x="936" y="6984"/>
                    </a:cubicBezTo>
                    <a:cubicBezTo>
                      <a:pt x="535" y="6617"/>
                      <a:pt x="577" y="5973"/>
                      <a:pt x="1028" y="5656"/>
                    </a:cubicBezTo>
                    <a:cubicBezTo>
                      <a:pt x="1337" y="5447"/>
                      <a:pt x="1863" y="5322"/>
                      <a:pt x="1863" y="5322"/>
                    </a:cubicBezTo>
                    <a:cubicBezTo>
                      <a:pt x="1070" y="5138"/>
                      <a:pt x="0" y="4745"/>
                      <a:pt x="343" y="4152"/>
                    </a:cubicBezTo>
                    <a:cubicBezTo>
                      <a:pt x="552" y="3785"/>
                      <a:pt x="1070" y="3768"/>
                      <a:pt x="1445" y="3768"/>
                    </a:cubicBezTo>
                    <a:cubicBezTo>
                      <a:pt x="1654" y="3768"/>
                      <a:pt x="1963" y="3793"/>
                      <a:pt x="1963" y="3793"/>
                    </a:cubicBezTo>
                    <a:lnTo>
                      <a:pt x="1846" y="3709"/>
                    </a:lnTo>
                    <a:lnTo>
                      <a:pt x="1746" y="3634"/>
                    </a:lnTo>
                    <a:cubicBezTo>
                      <a:pt x="1387" y="3384"/>
                      <a:pt x="986" y="3091"/>
                      <a:pt x="1036" y="2724"/>
                    </a:cubicBezTo>
                    <a:cubicBezTo>
                      <a:pt x="1028" y="2724"/>
                      <a:pt x="1036" y="2707"/>
                      <a:pt x="1036" y="269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150;p37">
                <a:extLst>
                  <a:ext uri="{FF2B5EF4-FFF2-40B4-BE49-F238E27FC236}">
                    <a16:creationId xmlns:a16="http://schemas.microsoft.com/office/drawing/2014/main" id="{21BAF28B-57EE-5E59-BB41-967FD830016D}"/>
                  </a:ext>
                </a:extLst>
              </p:cNvPr>
              <p:cNvSpPr/>
              <p:nvPr/>
            </p:nvSpPr>
            <p:spPr>
              <a:xfrm>
                <a:off x="3716601" y="8694619"/>
                <a:ext cx="296360" cy="272830"/>
              </a:xfrm>
              <a:custGeom>
                <a:avLst/>
                <a:gdLst/>
                <a:ahLst/>
                <a:cxnLst/>
                <a:rect l="l" t="t" r="r" b="b"/>
                <a:pathLst>
                  <a:path w="6008" h="5531" extrusionOk="0">
                    <a:moveTo>
                      <a:pt x="4813" y="786"/>
                    </a:moveTo>
                    <a:cubicBezTo>
                      <a:pt x="5047" y="886"/>
                      <a:pt x="4930" y="1253"/>
                      <a:pt x="4846" y="1446"/>
                    </a:cubicBezTo>
                    <a:cubicBezTo>
                      <a:pt x="4746" y="1696"/>
                      <a:pt x="4612" y="1930"/>
                      <a:pt x="4445" y="2139"/>
                    </a:cubicBezTo>
                    <a:cubicBezTo>
                      <a:pt x="4888" y="1922"/>
                      <a:pt x="5473" y="1730"/>
                      <a:pt x="5673" y="1963"/>
                    </a:cubicBezTo>
                    <a:cubicBezTo>
                      <a:pt x="5807" y="2131"/>
                      <a:pt x="5573" y="2364"/>
                      <a:pt x="5347" y="2498"/>
                    </a:cubicBezTo>
                    <a:cubicBezTo>
                      <a:pt x="5239" y="2565"/>
                      <a:pt x="5122" y="2632"/>
                      <a:pt x="5005" y="2682"/>
                    </a:cubicBezTo>
                    <a:cubicBezTo>
                      <a:pt x="4788" y="2774"/>
                      <a:pt x="4570" y="2841"/>
                      <a:pt x="4345" y="2891"/>
                    </a:cubicBezTo>
                    <a:cubicBezTo>
                      <a:pt x="4554" y="2899"/>
                      <a:pt x="4754" y="2924"/>
                      <a:pt x="4963" y="2966"/>
                    </a:cubicBezTo>
                    <a:cubicBezTo>
                      <a:pt x="5347" y="3049"/>
                      <a:pt x="6007" y="3258"/>
                      <a:pt x="5564" y="3634"/>
                    </a:cubicBezTo>
                    <a:cubicBezTo>
                      <a:pt x="5339" y="3826"/>
                      <a:pt x="5005" y="3776"/>
                      <a:pt x="4721" y="3726"/>
                    </a:cubicBezTo>
                    <a:cubicBezTo>
                      <a:pt x="4437" y="3684"/>
                      <a:pt x="4161" y="3609"/>
                      <a:pt x="3894" y="3501"/>
                    </a:cubicBezTo>
                    <a:cubicBezTo>
                      <a:pt x="3894" y="3501"/>
                      <a:pt x="4587" y="4252"/>
                      <a:pt x="4211" y="4854"/>
                    </a:cubicBezTo>
                    <a:cubicBezTo>
                      <a:pt x="4144" y="4971"/>
                      <a:pt x="4011" y="5046"/>
                      <a:pt x="3877" y="5038"/>
                    </a:cubicBezTo>
                    <a:cubicBezTo>
                      <a:pt x="3585" y="5021"/>
                      <a:pt x="3409" y="4737"/>
                      <a:pt x="3301" y="4511"/>
                    </a:cubicBezTo>
                    <a:cubicBezTo>
                      <a:pt x="3209" y="4303"/>
                      <a:pt x="3142" y="4085"/>
                      <a:pt x="3108" y="3868"/>
                    </a:cubicBezTo>
                    <a:lnTo>
                      <a:pt x="3100" y="3826"/>
                    </a:lnTo>
                    <a:cubicBezTo>
                      <a:pt x="3016" y="4236"/>
                      <a:pt x="2983" y="4653"/>
                      <a:pt x="2791" y="5038"/>
                    </a:cubicBezTo>
                    <a:lnTo>
                      <a:pt x="2774" y="5071"/>
                    </a:lnTo>
                    <a:cubicBezTo>
                      <a:pt x="2716" y="5188"/>
                      <a:pt x="2515" y="5531"/>
                      <a:pt x="2348" y="4812"/>
                    </a:cubicBezTo>
                    <a:cubicBezTo>
                      <a:pt x="2323" y="4679"/>
                      <a:pt x="2306" y="4537"/>
                      <a:pt x="2306" y="4394"/>
                    </a:cubicBezTo>
                    <a:cubicBezTo>
                      <a:pt x="2298" y="4119"/>
                      <a:pt x="2348" y="3843"/>
                      <a:pt x="2448" y="3584"/>
                    </a:cubicBezTo>
                    <a:lnTo>
                      <a:pt x="2206" y="3927"/>
                    </a:lnTo>
                    <a:cubicBezTo>
                      <a:pt x="1930" y="4311"/>
                      <a:pt x="1404" y="4795"/>
                      <a:pt x="1095" y="4436"/>
                    </a:cubicBezTo>
                    <a:cubicBezTo>
                      <a:pt x="945" y="4261"/>
                      <a:pt x="1170" y="3943"/>
                      <a:pt x="1312" y="3701"/>
                    </a:cubicBezTo>
                    <a:cubicBezTo>
                      <a:pt x="1446" y="3467"/>
                      <a:pt x="1621" y="3258"/>
                      <a:pt x="1830" y="3091"/>
                    </a:cubicBezTo>
                    <a:cubicBezTo>
                      <a:pt x="1830" y="3091"/>
                      <a:pt x="1454" y="3091"/>
                      <a:pt x="1162" y="3066"/>
                    </a:cubicBezTo>
                    <a:cubicBezTo>
                      <a:pt x="669" y="3024"/>
                      <a:pt x="1" y="2991"/>
                      <a:pt x="67" y="2657"/>
                    </a:cubicBezTo>
                    <a:cubicBezTo>
                      <a:pt x="134" y="2323"/>
                      <a:pt x="686" y="2247"/>
                      <a:pt x="953" y="2189"/>
                    </a:cubicBezTo>
                    <a:cubicBezTo>
                      <a:pt x="1304" y="2122"/>
                      <a:pt x="1671" y="2139"/>
                      <a:pt x="2014" y="2247"/>
                    </a:cubicBezTo>
                    <a:cubicBezTo>
                      <a:pt x="2014" y="2247"/>
                      <a:pt x="1772" y="2039"/>
                      <a:pt x="1580" y="1888"/>
                    </a:cubicBezTo>
                    <a:cubicBezTo>
                      <a:pt x="1496" y="1830"/>
                      <a:pt x="1421" y="1771"/>
                      <a:pt x="1354" y="1704"/>
                    </a:cubicBezTo>
                    <a:cubicBezTo>
                      <a:pt x="1262" y="1613"/>
                      <a:pt x="1137" y="1596"/>
                      <a:pt x="1037" y="1287"/>
                    </a:cubicBezTo>
                    <a:cubicBezTo>
                      <a:pt x="970" y="1053"/>
                      <a:pt x="1354" y="819"/>
                      <a:pt x="1663" y="953"/>
                    </a:cubicBezTo>
                    <a:cubicBezTo>
                      <a:pt x="1805" y="1028"/>
                      <a:pt x="1930" y="1111"/>
                      <a:pt x="2039" y="1220"/>
                    </a:cubicBezTo>
                    <a:cubicBezTo>
                      <a:pt x="1981" y="953"/>
                      <a:pt x="1864" y="468"/>
                      <a:pt x="2214" y="234"/>
                    </a:cubicBezTo>
                    <a:cubicBezTo>
                      <a:pt x="2490" y="67"/>
                      <a:pt x="2849" y="151"/>
                      <a:pt x="3016" y="435"/>
                    </a:cubicBezTo>
                    <a:cubicBezTo>
                      <a:pt x="3083" y="593"/>
                      <a:pt x="3117" y="760"/>
                      <a:pt x="3133" y="936"/>
                    </a:cubicBezTo>
                    <a:cubicBezTo>
                      <a:pt x="3326" y="527"/>
                      <a:pt x="3685" y="0"/>
                      <a:pt x="4002" y="251"/>
                    </a:cubicBezTo>
                    <a:cubicBezTo>
                      <a:pt x="4203" y="401"/>
                      <a:pt x="4153" y="677"/>
                      <a:pt x="4119" y="877"/>
                    </a:cubicBezTo>
                    <a:cubicBezTo>
                      <a:pt x="4094" y="994"/>
                      <a:pt x="4044" y="1161"/>
                      <a:pt x="4044" y="1161"/>
                    </a:cubicBezTo>
                    <a:lnTo>
                      <a:pt x="4102" y="1103"/>
                    </a:lnTo>
                    <a:lnTo>
                      <a:pt x="4161" y="1053"/>
                    </a:lnTo>
                    <a:cubicBezTo>
                      <a:pt x="4353" y="886"/>
                      <a:pt x="4579" y="710"/>
                      <a:pt x="4788" y="777"/>
                    </a:cubicBezTo>
                    <a:close/>
                  </a:path>
                </a:pathLst>
              </a:custGeom>
              <a:solidFill>
                <a:srgbClr val="FFAA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151;p37">
                <a:extLst>
                  <a:ext uri="{FF2B5EF4-FFF2-40B4-BE49-F238E27FC236}">
                    <a16:creationId xmlns:a16="http://schemas.microsoft.com/office/drawing/2014/main" id="{4FE3420A-AB1E-5806-1F24-3101BD24BF50}"/>
                  </a:ext>
                </a:extLst>
              </p:cNvPr>
              <p:cNvSpPr/>
              <p:nvPr/>
            </p:nvSpPr>
            <p:spPr>
              <a:xfrm>
                <a:off x="4202033" y="8170021"/>
                <a:ext cx="739321" cy="733549"/>
              </a:xfrm>
              <a:custGeom>
                <a:avLst/>
                <a:gdLst/>
                <a:ahLst/>
                <a:cxnLst/>
                <a:rect l="l" t="t" r="r" b="b"/>
                <a:pathLst>
                  <a:path w="14988" h="14871" extrusionOk="0">
                    <a:moveTo>
                      <a:pt x="11805" y="12749"/>
                    </a:moveTo>
                    <a:lnTo>
                      <a:pt x="11805" y="12757"/>
                    </a:lnTo>
                    <a:cubicBezTo>
                      <a:pt x="11554" y="13100"/>
                      <a:pt x="10861" y="12816"/>
                      <a:pt x="10468" y="12607"/>
                    </a:cubicBezTo>
                    <a:cubicBezTo>
                      <a:pt x="9591" y="12147"/>
                      <a:pt x="9006" y="11262"/>
                      <a:pt x="8455" y="10376"/>
                    </a:cubicBezTo>
                    <a:cubicBezTo>
                      <a:pt x="8455" y="10376"/>
                      <a:pt x="8898" y="13843"/>
                      <a:pt x="8438" y="14236"/>
                    </a:cubicBezTo>
                    <a:cubicBezTo>
                      <a:pt x="8229" y="14403"/>
                      <a:pt x="7344" y="14278"/>
                      <a:pt x="7219" y="13250"/>
                    </a:cubicBezTo>
                    <a:cubicBezTo>
                      <a:pt x="7219" y="13250"/>
                      <a:pt x="5673" y="14871"/>
                      <a:pt x="6350" y="12022"/>
                    </a:cubicBezTo>
                    <a:cubicBezTo>
                      <a:pt x="6442" y="11646"/>
                      <a:pt x="6559" y="11279"/>
                      <a:pt x="6701" y="10928"/>
                    </a:cubicBezTo>
                    <a:cubicBezTo>
                      <a:pt x="6843" y="10577"/>
                      <a:pt x="7118" y="10092"/>
                      <a:pt x="7118" y="10092"/>
                    </a:cubicBezTo>
                    <a:lnTo>
                      <a:pt x="6584" y="10610"/>
                    </a:lnTo>
                    <a:cubicBezTo>
                      <a:pt x="6483" y="10702"/>
                      <a:pt x="6392" y="10794"/>
                      <a:pt x="6291" y="10886"/>
                    </a:cubicBezTo>
                    <a:cubicBezTo>
                      <a:pt x="6174" y="10986"/>
                      <a:pt x="6057" y="11103"/>
                      <a:pt x="5940" y="11203"/>
                    </a:cubicBezTo>
                    <a:cubicBezTo>
                      <a:pt x="5840" y="11295"/>
                      <a:pt x="5740" y="11379"/>
                      <a:pt x="5640" y="11462"/>
                    </a:cubicBezTo>
                    <a:cubicBezTo>
                      <a:pt x="4896" y="12064"/>
                      <a:pt x="3877" y="12757"/>
                      <a:pt x="3008" y="12323"/>
                    </a:cubicBezTo>
                    <a:cubicBezTo>
                      <a:pt x="2958" y="12298"/>
                      <a:pt x="2908" y="12264"/>
                      <a:pt x="2875" y="12231"/>
                    </a:cubicBezTo>
                    <a:cubicBezTo>
                      <a:pt x="2758" y="12114"/>
                      <a:pt x="2808" y="11964"/>
                      <a:pt x="2891" y="11813"/>
                    </a:cubicBezTo>
                    <a:lnTo>
                      <a:pt x="2966" y="11688"/>
                    </a:lnTo>
                    <a:cubicBezTo>
                      <a:pt x="2991" y="11654"/>
                      <a:pt x="3017" y="11621"/>
                      <a:pt x="3050" y="11588"/>
                    </a:cubicBezTo>
                    <a:cubicBezTo>
                      <a:pt x="3159" y="11454"/>
                      <a:pt x="3242" y="11362"/>
                      <a:pt x="3125" y="11379"/>
                    </a:cubicBezTo>
                    <a:cubicBezTo>
                      <a:pt x="2499" y="11462"/>
                      <a:pt x="1212" y="11120"/>
                      <a:pt x="3067" y="10167"/>
                    </a:cubicBezTo>
                    <a:cubicBezTo>
                      <a:pt x="3735" y="9825"/>
                      <a:pt x="4462" y="9624"/>
                      <a:pt x="5172" y="9399"/>
                    </a:cubicBezTo>
                    <a:cubicBezTo>
                      <a:pt x="5172" y="9399"/>
                      <a:pt x="2657" y="9482"/>
                      <a:pt x="1646" y="9215"/>
                    </a:cubicBezTo>
                    <a:cubicBezTo>
                      <a:pt x="1429" y="9157"/>
                      <a:pt x="1187" y="9115"/>
                      <a:pt x="1095" y="8889"/>
                    </a:cubicBezTo>
                    <a:cubicBezTo>
                      <a:pt x="803" y="8229"/>
                      <a:pt x="1747" y="8263"/>
                      <a:pt x="1488" y="8204"/>
                    </a:cubicBezTo>
                    <a:cubicBezTo>
                      <a:pt x="1304" y="8162"/>
                      <a:pt x="1062" y="8029"/>
                      <a:pt x="1179" y="7795"/>
                    </a:cubicBezTo>
                    <a:cubicBezTo>
                      <a:pt x="1220" y="7703"/>
                      <a:pt x="1396" y="7728"/>
                      <a:pt x="1446" y="7695"/>
                    </a:cubicBezTo>
                    <a:cubicBezTo>
                      <a:pt x="1404" y="7670"/>
                      <a:pt x="1354" y="7645"/>
                      <a:pt x="1304" y="7611"/>
                    </a:cubicBezTo>
                    <a:cubicBezTo>
                      <a:pt x="1304" y="7611"/>
                      <a:pt x="1" y="6609"/>
                      <a:pt x="1337" y="6233"/>
                    </a:cubicBezTo>
                    <a:cubicBezTo>
                      <a:pt x="1655" y="6141"/>
                      <a:pt x="1997" y="6216"/>
                      <a:pt x="2265" y="6316"/>
                    </a:cubicBezTo>
                    <a:cubicBezTo>
                      <a:pt x="2524" y="6375"/>
                      <a:pt x="2791" y="6467"/>
                      <a:pt x="3042" y="6567"/>
                    </a:cubicBezTo>
                    <a:cubicBezTo>
                      <a:pt x="3184" y="6625"/>
                      <a:pt x="3317" y="6675"/>
                      <a:pt x="3451" y="6734"/>
                    </a:cubicBezTo>
                    <a:cubicBezTo>
                      <a:pt x="3768" y="6792"/>
                      <a:pt x="4086" y="6876"/>
                      <a:pt x="4395" y="6968"/>
                    </a:cubicBezTo>
                    <a:cubicBezTo>
                      <a:pt x="4103" y="6792"/>
                      <a:pt x="3802" y="6625"/>
                      <a:pt x="3509" y="6442"/>
                    </a:cubicBezTo>
                    <a:cubicBezTo>
                      <a:pt x="3334" y="6341"/>
                      <a:pt x="3167" y="6241"/>
                      <a:pt x="3000" y="6141"/>
                    </a:cubicBezTo>
                    <a:cubicBezTo>
                      <a:pt x="2849" y="6041"/>
                      <a:pt x="2699" y="5949"/>
                      <a:pt x="2557" y="5848"/>
                    </a:cubicBezTo>
                    <a:cubicBezTo>
                      <a:pt x="2440" y="5765"/>
                      <a:pt x="2332" y="5690"/>
                      <a:pt x="2215" y="5606"/>
                    </a:cubicBezTo>
                    <a:cubicBezTo>
                      <a:pt x="2106" y="5523"/>
                      <a:pt x="2031" y="5456"/>
                      <a:pt x="1939" y="5381"/>
                    </a:cubicBezTo>
                    <a:cubicBezTo>
                      <a:pt x="1872" y="5330"/>
                      <a:pt x="1814" y="5280"/>
                      <a:pt x="1755" y="5230"/>
                    </a:cubicBezTo>
                    <a:cubicBezTo>
                      <a:pt x="1697" y="5180"/>
                      <a:pt x="1638" y="5122"/>
                      <a:pt x="1580" y="5071"/>
                    </a:cubicBezTo>
                    <a:cubicBezTo>
                      <a:pt x="1538" y="5030"/>
                      <a:pt x="1496" y="4988"/>
                      <a:pt x="1454" y="4946"/>
                    </a:cubicBezTo>
                    <a:cubicBezTo>
                      <a:pt x="1195" y="4696"/>
                      <a:pt x="669" y="4219"/>
                      <a:pt x="2064" y="4019"/>
                    </a:cubicBezTo>
                    <a:cubicBezTo>
                      <a:pt x="1847" y="3802"/>
                      <a:pt x="1847" y="3317"/>
                      <a:pt x="2390" y="3300"/>
                    </a:cubicBezTo>
                    <a:cubicBezTo>
                      <a:pt x="2382" y="3259"/>
                      <a:pt x="2382" y="3225"/>
                      <a:pt x="2382" y="3183"/>
                    </a:cubicBezTo>
                    <a:cubicBezTo>
                      <a:pt x="2448" y="2808"/>
                      <a:pt x="2950" y="3000"/>
                      <a:pt x="3259" y="3108"/>
                    </a:cubicBezTo>
                    <a:cubicBezTo>
                      <a:pt x="4044" y="3384"/>
                      <a:pt x="4704" y="3960"/>
                      <a:pt x="5289" y="4587"/>
                    </a:cubicBezTo>
                    <a:cubicBezTo>
                      <a:pt x="5197" y="4470"/>
                      <a:pt x="5113" y="4353"/>
                      <a:pt x="5030" y="4244"/>
                    </a:cubicBezTo>
                    <a:lnTo>
                      <a:pt x="5022" y="4244"/>
                    </a:lnTo>
                    <a:cubicBezTo>
                      <a:pt x="4871" y="4061"/>
                      <a:pt x="4737" y="3868"/>
                      <a:pt x="4629" y="3668"/>
                    </a:cubicBezTo>
                    <a:cubicBezTo>
                      <a:pt x="4570" y="3576"/>
                      <a:pt x="4512" y="3493"/>
                      <a:pt x="4462" y="3401"/>
                    </a:cubicBezTo>
                    <a:cubicBezTo>
                      <a:pt x="4395" y="3309"/>
                      <a:pt x="4228" y="3066"/>
                      <a:pt x="3827" y="2498"/>
                    </a:cubicBezTo>
                    <a:cubicBezTo>
                      <a:pt x="3184" y="1579"/>
                      <a:pt x="3977" y="869"/>
                      <a:pt x="4428" y="1003"/>
                    </a:cubicBezTo>
                    <a:cubicBezTo>
                      <a:pt x="4495" y="1028"/>
                      <a:pt x="4554" y="1062"/>
                      <a:pt x="4612" y="1112"/>
                    </a:cubicBezTo>
                    <a:cubicBezTo>
                      <a:pt x="4696" y="1170"/>
                      <a:pt x="4763" y="1229"/>
                      <a:pt x="4821" y="1279"/>
                    </a:cubicBezTo>
                    <a:cubicBezTo>
                      <a:pt x="4821" y="1229"/>
                      <a:pt x="4821" y="1178"/>
                      <a:pt x="4829" y="1120"/>
                    </a:cubicBezTo>
                    <a:cubicBezTo>
                      <a:pt x="4854" y="702"/>
                      <a:pt x="5297" y="460"/>
                      <a:pt x="5757" y="978"/>
                    </a:cubicBezTo>
                    <a:cubicBezTo>
                      <a:pt x="5782" y="1"/>
                      <a:pt x="6625" y="702"/>
                      <a:pt x="6793" y="953"/>
                    </a:cubicBezTo>
                    <a:cubicBezTo>
                      <a:pt x="6818" y="1003"/>
                      <a:pt x="6851" y="1053"/>
                      <a:pt x="6876" y="1103"/>
                    </a:cubicBezTo>
                    <a:cubicBezTo>
                      <a:pt x="6935" y="1229"/>
                      <a:pt x="6993" y="1362"/>
                      <a:pt x="7043" y="1496"/>
                    </a:cubicBezTo>
                    <a:cubicBezTo>
                      <a:pt x="7068" y="1546"/>
                      <a:pt x="7085" y="1605"/>
                      <a:pt x="7102" y="1655"/>
                    </a:cubicBezTo>
                    <a:cubicBezTo>
                      <a:pt x="7344" y="2156"/>
                      <a:pt x="7553" y="2666"/>
                      <a:pt x="7737" y="3192"/>
                    </a:cubicBezTo>
                    <a:cubicBezTo>
                      <a:pt x="7828" y="3426"/>
                      <a:pt x="7887" y="3668"/>
                      <a:pt x="7929" y="3919"/>
                    </a:cubicBezTo>
                    <a:cubicBezTo>
                      <a:pt x="8037" y="2799"/>
                      <a:pt x="8004" y="1630"/>
                      <a:pt x="8346" y="560"/>
                    </a:cubicBezTo>
                    <a:cubicBezTo>
                      <a:pt x="8405" y="376"/>
                      <a:pt x="8555" y="243"/>
                      <a:pt x="8739" y="201"/>
                    </a:cubicBezTo>
                    <a:cubicBezTo>
                      <a:pt x="8781" y="184"/>
                      <a:pt x="8823" y="176"/>
                      <a:pt x="8856" y="184"/>
                    </a:cubicBezTo>
                    <a:cubicBezTo>
                      <a:pt x="9157" y="151"/>
                      <a:pt x="9491" y="326"/>
                      <a:pt x="9616" y="819"/>
                    </a:cubicBezTo>
                    <a:cubicBezTo>
                      <a:pt x="9700" y="1162"/>
                      <a:pt x="9541" y="1730"/>
                      <a:pt x="9742" y="1354"/>
                    </a:cubicBezTo>
                    <a:cubicBezTo>
                      <a:pt x="10026" y="844"/>
                      <a:pt x="10544" y="811"/>
                      <a:pt x="10301" y="1980"/>
                    </a:cubicBezTo>
                    <a:cubicBezTo>
                      <a:pt x="10301" y="1980"/>
                      <a:pt x="11061" y="786"/>
                      <a:pt x="11538" y="1062"/>
                    </a:cubicBezTo>
                    <a:cubicBezTo>
                      <a:pt x="12031" y="1354"/>
                      <a:pt x="11788" y="2064"/>
                      <a:pt x="11663" y="2557"/>
                    </a:cubicBezTo>
                    <a:cubicBezTo>
                      <a:pt x="11362" y="3735"/>
                      <a:pt x="10552" y="4712"/>
                      <a:pt x="9758" y="5631"/>
                    </a:cubicBezTo>
                    <a:cubicBezTo>
                      <a:pt x="10017" y="5431"/>
                      <a:pt x="10268" y="5205"/>
                      <a:pt x="10502" y="4980"/>
                    </a:cubicBezTo>
                    <a:cubicBezTo>
                      <a:pt x="11162" y="4320"/>
                      <a:pt x="11763" y="3618"/>
                      <a:pt x="12315" y="2874"/>
                    </a:cubicBezTo>
                    <a:cubicBezTo>
                      <a:pt x="12732" y="2331"/>
                      <a:pt x="13910" y="1805"/>
                      <a:pt x="13484" y="3200"/>
                    </a:cubicBezTo>
                    <a:cubicBezTo>
                      <a:pt x="13484" y="3200"/>
                      <a:pt x="13927" y="2908"/>
                      <a:pt x="14144" y="3183"/>
                    </a:cubicBezTo>
                    <a:cubicBezTo>
                      <a:pt x="14395" y="3493"/>
                      <a:pt x="14119" y="3994"/>
                      <a:pt x="13785" y="4353"/>
                    </a:cubicBezTo>
                    <a:cubicBezTo>
                      <a:pt x="13977" y="4311"/>
                      <a:pt x="14228" y="4269"/>
                      <a:pt x="14320" y="4478"/>
                    </a:cubicBezTo>
                    <a:cubicBezTo>
                      <a:pt x="14553" y="5030"/>
                      <a:pt x="13802" y="5481"/>
                      <a:pt x="13208" y="6007"/>
                    </a:cubicBezTo>
                    <a:cubicBezTo>
                      <a:pt x="12640" y="6508"/>
                      <a:pt x="12022" y="6943"/>
                      <a:pt x="11362" y="7302"/>
                    </a:cubicBezTo>
                    <a:cubicBezTo>
                      <a:pt x="11989" y="7143"/>
                      <a:pt x="12624" y="7026"/>
                      <a:pt x="13267" y="6934"/>
                    </a:cubicBezTo>
                    <a:cubicBezTo>
                      <a:pt x="13593" y="6843"/>
                      <a:pt x="13927" y="6801"/>
                      <a:pt x="14261" y="6826"/>
                    </a:cubicBezTo>
                    <a:cubicBezTo>
                      <a:pt x="14604" y="6767"/>
                      <a:pt x="14988" y="7294"/>
                      <a:pt x="14746" y="7678"/>
                    </a:cubicBezTo>
                    <a:cubicBezTo>
                      <a:pt x="14595" y="7929"/>
                      <a:pt x="14470" y="7970"/>
                      <a:pt x="14044" y="8179"/>
                    </a:cubicBezTo>
                    <a:cubicBezTo>
                      <a:pt x="14152" y="8313"/>
                      <a:pt x="14946" y="8388"/>
                      <a:pt x="14478" y="8864"/>
                    </a:cubicBezTo>
                    <a:cubicBezTo>
                      <a:pt x="13910" y="9441"/>
                      <a:pt x="12599" y="9132"/>
                      <a:pt x="11747" y="8956"/>
                    </a:cubicBezTo>
                    <a:lnTo>
                      <a:pt x="11671" y="8939"/>
                    </a:lnTo>
                    <a:lnTo>
                      <a:pt x="11930" y="9056"/>
                    </a:lnTo>
                    <a:cubicBezTo>
                      <a:pt x="12482" y="9307"/>
                      <a:pt x="13743" y="9666"/>
                      <a:pt x="13618" y="10251"/>
                    </a:cubicBezTo>
                    <a:cubicBezTo>
                      <a:pt x="13493" y="10869"/>
                      <a:pt x="12724" y="10777"/>
                      <a:pt x="12173" y="10819"/>
                    </a:cubicBezTo>
                    <a:cubicBezTo>
                      <a:pt x="12173" y="10819"/>
                      <a:pt x="13208" y="11387"/>
                      <a:pt x="12348" y="11755"/>
                    </a:cubicBezTo>
                    <a:cubicBezTo>
                      <a:pt x="11872" y="11964"/>
                      <a:pt x="11061" y="11479"/>
                      <a:pt x="11462" y="11913"/>
                    </a:cubicBezTo>
                    <a:cubicBezTo>
                      <a:pt x="11613" y="12089"/>
                      <a:pt x="11788" y="12298"/>
                      <a:pt x="11838" y="12490"/>
                    </a:cubicBezTo>
                    <a:cubicBezTo>
                      <a:pt x="11922" y="12657"/>
                      <a:pt x="11880" y="12732"/>
                      <a:pt x="11805" y="12749"/>
                    </a:cubicBezTo>
                    <a:close/>
                    <a:moveTo>
                      <a:pt x="6108" y="711"/>
                    </a:moveTo>
                    <a:lnTo>
                      <a:pt x="6108" y="711"/>
                    </a:lnTo>
                    <a:cubicBezTo>
                      <a:pt x="6074" y="644"/>
                      <a:pt x="6041" y="619"/>
                      <a:pt x="6108" y="711"/>
                    </a:cubicBezTo>
                    <a:close/>
                    <a:moveTo>
                      <a:pt x="6108" y="2657"/>
                    </a:moveTo>
                    <a:close/>
                    <a:moveTo>
                      <a:pt x="13543" y="2741"/>
                    </a:moveTo>
                    <a:cubicBezTo>
                      <a:pt x="13584" y="2674"/>
                      <a:pt x="13576" y="2691"/>
                      <a:pt x="13526" y="2691"/>
                    </a:cubicBezTo>
                    <a:lnTo>
                      <a:pt x="13551" y="2741"/>
                    </a:lnTo>
                    <a:close/>
                    <a:moveTo>
                      <a:pt x="9608" y="3434"/>
                    </a:moveTo>
                    <a:lnTo>
                      <a:pt x="9608" y="3434"/>
                    </a:lnTo>
                    <a:lnTo>
                      <a:pt x="9591" y="3467"/>
                    </a:lnTo>
                    <a:close/>
                    <a:moveTo>
                      <a:pt x="13300" y="8463"/>
                    </a:moveTo>
                    <a:lnTo>
                      <a:pt x="13300" y="8463"/>
                    </a:lnTo>
                    <a:lnTo>
                      <a:pt x="13292" y="8463"/>
                    </a:lnTo>
                    <a:lnTo>
                      <a:pt x="13292" y="8463"/>
                    </a:lnTo>
                    <a:close/>
                    <a:moveTo>
                      <a:pt x="12390" y="9357"/>
                    </a:moveTo>
                    <a:lnTo>
                      <a:pt x="12365" y="9349"/>
                    </a:lnTo>
                    <a:lnTo>
                      <a:pt x="12398" y="9365"/>
                    </a:lnTo>
                    <a:close/>
                    <a:moveTo>
                      <a:pt x="2474" y="11028"/>
                    </a:moveTo>
                    <a:close/>
                    <a:moveTo>
                      <a:pt x="11763" y="12624"/>
                    </a:moveTo>
                    <a:close/>
                    <a:moveTo>
                      <a:pt x="6475" y="13509"/>
                    </a:moveTo>
                    <a:lnTo>
                      <a:pt x="6458" y="13492"/>
                    </a:lnTo>
                    <a:cubicBezTo>
                      <a:pt x="6458" y="13501"/>
                      <a:pt x="6467" y="13509"/>
                      <a:pt x="6475" y="1350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152;p37">
                <a:extLst>
                  <a:ext uri="{FF2B5EF4-FFF2-40B4-BE49-F238E27FC236}">
                    <a16:creationId xmlns:a16="http://schemas.microsoft.com/office/drawing/2014/main" id="{4A5DB066-2883-B9B6-F63B-79475301A463}"/>
                  </a:ext>
                </a:extLst>
              </p:cNvPr>
              <p:cNvSpPr/>
              <p:nvPr/>
            </p:nvSpPr>
            <p:spPr>
              <a:xfrm>
                <a:off x="4299701" y="8260093"/>
                <a:ext cx="540728" cy="524055"/>
              </a:xfrm>
              <a:custGeom>
                <a:avLst/>
                <a:gdLst/>
                <a:ahLst/>
                <a:cxnLst/>
                <a:rect l="l" t="t" r="r" b="b"/>
                <a:pathLst>
                  <a:path w="10962" h="10624" extrusionOk="0">
                    <a:moveTo>
                      <a:pt x="4352" y="1"/>
                    </a:moveTo>
                    <a:cubicBezTo>
                      <a:pt x="4274" y="1"/>
                      <a:pt x="4201" y="111"/>
                      <a:pt x="4178" y="464"/>
                    </a:cubicBezTo>
                    <a:cubicBezTo>
                      <a:pt x="4162" y="727"/>
                      <a:pt x="4264" y="1036"/>
                      <a:pt x="4218" y="1036"/>
                    </a:cubicBezTo>
                    <a:cubicBezTo>
                      <a:pt x="4188" y="1036"/>
                      <a:pt x="4096" y="906"/>
                      <a:pt x="3869" y="547"/>
                    </a:cubicBezTo>
                    <a:cubicBezTo>
                      <a:pt x="3729" y="323"/>
                      <a:pt x="3624" y="243"/>
                      <a:pt x="3547" y="243"/>
                    </a:cubicBezTo>
                    <a:cubicBezTo>
                      <a:pt x="3403" y="243"/>
                      <a:pt x="3359" y="525"/>
                      <a:pt x="3376" y="672"/>
                    </a:cubicBezTo>
                    <a:lnTo>
                      <a:pt x="3376" y="756"/>
                    </a:lnTo>
                    <a:cubicBezTo>
                      <a:pt x="3405" y="999"/>
                      <a:pt x="3407" y="1066"/>
                      <a:pt x="3400" y="1066"/>
                    </a:cubicBezTo>
                    <a:cubicBezTo>
                      <a:pt x="3391" y="1066"/>
                      <a:pt x="3367" y="956"/>
                      <a:pt x="3367" y="956"/>
                    </a:cubicBezTo>
                    <a:cubicBezTo>
                      <a:pt x="3142" y="610"/>
                      <a:pt x="2993" y="475"/>
                      <a:pt x="2904" y="475"/>
                    </a:cubicBezTo>
                    <a:cubicBezTo>
                      <a:pt x="2669" y="475"/>
                      <a:pt x="2854" y="1415"/>
                      <a:pt x="3175" y="1875"/>
                    </a:cubicBezTo>
                    <a:cubicBezTo>
                      <a:pt x="3526" y="2385"/>
                      <a:pt x="3902" y="2878"/>
                      <a:pt x="4295" y="3362"/>
                    </a:cubicBezTo>
                    <a:lnTo>
                      <a:pt x="4955" y="4064"/>
                    </a:lnTo>
                    <a:cubicBezTo>
                      <a:pt x="5182" y="4398"/>
                      <a:pt x="5521" y="4695"/>
                      <a:pt x="5666" y="4695"/>
                    </a:cubicBezTo>
                    <a:cubicBezTo>
                      <a:pt x="5749" y="4695"/>
                      <a:pt x="5769" y="4596"/>
                      <a:pt x="5665" y="4348"/>
                    </a:cubicBezTo>
                    <a:cubicBezTo>
                      <a:pt x="5339" y="3630"/>
                      <a:pt x="5180" y="2619"/>
                      <a:pt x="4963" y="1683"/>
                    </a:cubicBezTo>
                    <a:cubicBezTo>
                      <a:pt x="4871" y="1282"/>
                      <a:pt x="4930" y="1124"/>
                      <a:pt x="4570" y="230"/>
                    </a:cubicBezTo>
                    <a:cubicBezTo>
                      <a:pt x="4535" y="141"/>
                      <a:pt x="4441" y="1"/>
                      <a:pt x="4352" y="1"/>
                    </a:cubicBezTo>
                    <a:close/>
                    <a:moveTo>
                      <a:pt x="1946" y="2252"/>
                    </a:moveTo>
                    <a:cubicBezTo>
                      <a:pt x="1720" y="2252"/>
                      <a:pt x="1707" y="2543"/>
                      <a:pt x="1797" y="2702"/>
                    </a:cubicBezTo>
                    <a:cubicBezTo>
                      <a:pt x="1849" y="2782"/>
                      <a:pt x="1858" y="2811"/>
                      <a:pt x="1840" y="2811"/>
                    </a:cubicBezTo>
                    <a:cubicBezTo>
                      <a:pt x="1805" y="2811"/>
                      <a:pt x="1658" y="2689"/>
                      <a:pt x="1546" y="2627"/>
                    </a:cubicBezTo>
                    <a:lnTo>
                      <a:pt x="1546" y="2627"/>
                    </a:lnTo>
                    <a:cubicBezTo>
                      <a:pt x="1546" y="2627"/>
                      <a:pt x="1546" y="2627"/>
                      <a:pt x="1546" y="2627"/>
                    </a:cubicBezTo>
                    <a:cubicBezTo>
                      <a:pt x="1547" y="2627"/>
                      <a:pt x="1137" y="2415"/>
                      <a:pt x="951" y="2415"/>
                    </a:cubicBezTo>
                    <a:cubicBezTo>
                      <a:pt x="821" y="2415"/>
                      <a:pt x="800" y="2518"/>
                      <a:pt x="1103" y="2870"/>
                    </a:cubicBezTo>
                    <a:cubicBezTo>
                      <a:pt x="1436" y="3237"/>
                      <a:pt x="1491" y="3336"/>
                      <a:pt x="1454" y="3336"/>
                    </a:cubicBezTo>
                    <a:cubicBezTo>
                      <a:pt x="1411" y="3336"/>
                      <a:pt x="1245" y="3204"/>
                      <a:pt x="1245" y="3204"/>
                    </a:cubicBezTo>
                    <a:cubicBezTo>
                      <a:pt x="1226" y="3203"/>
                      <a:pt x="1207" y="3203"/>
                      <a:pt x="1189" y="3203"/>
                    </a:cubicBezTo>
                    <a:cubicBezTo>
                      <a:pt x="500" y="3203"/>
                      <a:pt x="1095" y="3663"/>
                      <a:pt x="1095" y="3663"/>
                    </a:cubicBezTo>
                    <a:lnTo>
                      <a:pt x="1112" y="3672"/>
                    </a:lnTo>
                    <a:lnTo>
                      <a:pt x="1120" y="3672"/>
                    </a:lnTo>
                    <a:cubicBezTo>
                      <a:pt x="1839" y="4131"/>
                      <a:pt x="3125" y="4549"/>
                      <a:pt x="3125" y="4549"/>
                    </a:cubicBezTo>
                    <a:cubicBezTo>
                      <a:pt x="3701" y="4741"/>
                      <a:pt x="4320" y="4983"/>
                      <a:pt x="4478" y="5050"/>
                    </a:cubicBezTo>
                    <a:cubicBezTo>
                      <a:pt x="4648" y="5130"/>
                      <a:pt x="4760" y="5163"/>
                      <a:pt x="4829" y="5163"/>
                    </a:cubicBezTo>
                    <a:cubicBezTo>
                      <a:pt x="5061" y="5163"/>
                      <a:pt x="4801" y="4791"/>
                      <a:pt x="4620" y="4624"/>
                    </a:cubicBezTo>
                    <a:cubicBezTo>
                      <a:pt x="3777" y="3830"/>
                      <a:pt x="3167" y="2744"/>
                      <a:pt x="2114" y="2293"/>
                    </a:cubicBezTo>
                    <a:cubicBezTo>
                      <a:pt x="2048" y="2264"/>
                      <a:pt x="1993" y="2252"/>
                      <a:pt x="1946" y="2252"/>
                    </a:cubicBezTo>
                    <a:close/>
                    <a:moveTo>
                      <a:pt x="6904" y="541"/>
                    </a:moveTo>
                    <a:cubicBezTo>
                      <a:pt x="6795" y="541"/>
                      <a:pt x="6665" y="697"/>
                      <a:pt x="6625" y="781"/>
                    </a:cubicBezTo>
                    <a:cubicBezTo>
                      <a:pt x="6417" y="1215"/>
                      <a:pt x="6208" y="3337"/>
                      <a:pt x="6208" y="3337"/>
                    </a:cubicBezTo>
                    <a:cubicBezTo>
                      <a:pt x="6208" y="3989"/>
                      <a:pt x="6141" y="4290"/>
                      <a:pt x="6166" y="4499"/>
                    </a:cubicBezTo>
                    <a:cubicBezTo>
                      <a:pt x="5999" y="5033"/>
                      <a:pt x="6224" y="5100"/>
                      <a:pt x="6224" y="5100"/>
                    </a:cubicBezTo>
                    <a:cubicBezTo>
                      <a:pt x="6324" y="5135"/>
                      <a:pt x="6353" y="5199"/>
                      <a:pt x="6385" y="5199"/>
                    </a:cubicBezTo>
                    <a:cubicBezTo>
                      <a:pt x="6422" y="5199"/>
                      <a:pt x="6463" y="5109"/>
                      <a:pt x="6625" y="4774"/>
                    </a:cubicBezTo>
                    <a:cubicBezTo>
                      <a:pt x="6650" y="4732"/>
                      <a:pt x="6659" y="4716"/>
                      <a:pt x="6676" y="4682"/>
                    </a:cubicBezTo>
                    <a:cubicBezTo>
                      <a:pt x="7210" y="3788"/>
                      <a:pt x="7887" y="3012"/>
                      <a:pt x="8363" y="2093"/>
                    </a:cubicBezTo>
                    <a:cubicBezTo>
                      <a:pt x="8380" y="2059"/>
                      <a:pt x="8396" y="2026"/>
                      <a:pt x="8413" y="1984"/>
                    </a:cubicBezTo>
                    <a:cubicBezTo>
                      <a:pt x="8413" y="1984"/>
                      <a:pt x="8413" y="1984"/>
                      <a:pt x="8413" y="1984"/>
                    </a:cubicBezTo>
                    <a:cubicBezTo>
                      <a:pt x="8419" y="1984"/>
                      <a:pt x="8721" y="1589"/>
                      <a:pt x="8614" y="1324"/>
                    </a:cubicBezTo>
                    <a:cubicBezTo>
                      <a:pt x="8566" y="1207"/>
                      <a:pt x="8494" y="1159"/>
                      <a:pt x="8408" y="1159"/>
                    </a:cubicBezTo>
                    <a:cubicBezTo>
                      <a:pt x="8152" y="1159"/>
                      <a:pt x="7768" y="1591"/>
                      <a:pt x="7511" y="1892"/>
                    </a:cubicBezTo>
                    <a:cubicBezTo>
                      <a:pt x="7490" y="1917"/>
                      <a:pt x="7446" y="2018"/>
                      <a:pt x="7437" y="2018"/>
                    </a:cubicBezTo>
                    <a:cubicBezTo>
                      <a:pt x="7428" y="2018"/>
                      <a:pt x="7458" y="1908"/>
                      <a:pt x="7594" y="1491"/>
                    </a:cubicBezTo>
                    <a:cubicBezTo>
                      <a:pt x="7691" y="1221"/>
                      <a:pt x="7709" y="653"/>
                      <a:pt x="7541" y="653"/>
                    </a:cubicBezTo>
                    <a:cubicBezTo>
                      <a:pt x="7475" y="653"/>
                      <a:pt x="7381" y="739"/>
                      <a:pt x="7252" y="965"/>
                    </a:cubicBezTo>
                    <a:cubicBezTo>
                      <a:pt x="7083" y="1261"/>
                      <a:pt x="7020" y="1358"/>
                      <a:pt x="7004" y="1358"/>
                    </a:cubicBezTo>
                    <a:cubicBezTo>
                      <a:pt x="6981" y="1358"/>
                      <a:pt x="7063" y="1146"/>
                      <a:pt x="7068" y="1057"/>
                    </a:cubicBezTo>
                    <a:cubicBezTo>
                      <a:pt x="7080" y="662"/>
                      <a:pt x="7000" y="541"/>
                      <a:pt x="6904" y="541"/>
                    </a:cubicBezTo>
                    <a:close/>
                    <a:moveTo>
                      <a:pt x="623" y="5354"/>
                    </a:moveTo>
                    <a:cubicBezTo>
                      <a:pt x="185" y="5354"/>
                      <a:pt x="384" y="5574"/>
                      <a:pt x="477" y="5651"/>
                    </a:cubicBezTo>
                    <a:cubicBezTo>
                      <a:pt x="619" y="5760"/>
                      <a:pt x="778" y="5852"/>
                      <a:pt x="953" y="5919"/>
                    </a:cubicBezTo>
                    <a:lnTo>
                      <a:pt x="1037" y="5952"/>
                    </a:lnTo>
                    <a:cubicBezTo>
                      <a:pt x="702" y="6044"/>
                      <a:pt x="1" y="6278"/>
                      <a:pt x="978" y="6487"/>
                    </a:cubicBezTo>
                    <a:cubicBezTo>
                      <a:pt x="1404" y="6579"/>
                      <a:pt x="661" y="6888"/>
                      <a:pt x="928" y="7005"/>
                    </a:cubicBezTo>
                    <a:cubicBezTo>
                      <a:pt x="1113" y="7090"/>
                      <a:pt x="1340" y="7126"/>
                      <a:pt x="1589" y="7126"/>
                    </a:cubicBezTo>
                    <a:cubicBezTo>
                      <a:pt x="2801" y="7126"/>
                      <a:pt x="4537" y="6286"/>
                      <a:pt x="4537" y="6286"/>
                    </a:cubicBezTo>
                    <a:cubicBezTo>
                      <a:pt x="5072" y="6144"/>
                      <a:pt x="4729" y="5902"/>
                      <a:pt x="4570" y="5869"/>
                    </a:cubicBezTo>
                    <a:cubicBezTo>
                      <a:pt x="3944" y="5760"/>
                      <a:pt x="3392" y="5676"/>
                      <a:pt x="2808" y="5585"/>
                    </a:cubicBezTo>
                    <a:cubicBezTo>
                      <a:pt x="2808" y="5585"/>
                      <a:pt x="2682" y="5484"/>
                      <a:pt x="744" y="5359"/>
                    </a:cubicBezTo>
                    <a:cubicBezTo>
                      <a:pt x="699" y="5356"/>
                      <a:pt x="659" y="5354"/>
                      <a:pt x="623" y="5354"/>
                    </a:cubicBezTo>
                    <a:close/>
                    <a:moveTo>
                      <a:pt x="5297" y="6716"/>
                    </a:moveTo>
                    <a:cubicBezTo>
                      <a:pt x="5256" y="6716"/>
                      <a:pt x="5192" y="6744"/>
                      <a:pt x="5097" y="6813"/>
                    </a:cubicBezTo>
                    <a:cubicBezTo>
                      <a:pt x="4236" y="7414"/>
                      <a:pt x="3476" y="7765"/>
                      <a:pt x="2707" y="8166"/>
                    </a:cubicBezTo>
                    <a:cubicBezTo>
                      <a:pt x="2206" y="8442"/>
                      <a:pt x="1772" y="8659"/>
                      <a:pt x="2214" y="8793"/>
                    </a:cubicBezTo>
                    <a:cubicBezTo>
                      <a:pt x="2457" y="8793"/>
                      <a:pt x="2699" y="8742"/>
                      <a:pt x="2925" y="8651"/>
                    </a:cubicBezTo>
                    <a:lnTo>
                      <a:pt x="3050" y="8600"/>
                    </a:lnTo>
                    <a:lnTo>
                      <a:pt x="3050" y="8600"/>
                    </a:lnTo>
                    <a:cubicBezTo>
                      <a:pt x="2192" y="9214"/>
                      <a:pt x="2234" y="9337"/>
                      <a:pt x="2410" y="9337"/>
                    </a:cubicBezTo>
                    <a:cubicBezTo>
                      <a:pt x="2492" y="9337"/>
                      <a:pt x="2604" y="9310"/>
                      <a:pt x="2666" y="9294"/>
                    </a:cubicBezTo>
                    <a:cubicBezTo>
                      <a:pt x="3735" y="9018"/>
                      <a:pt x="4503" y="8133"/>
                      <a:pt x="5163" y="7255"/>
                    </a:cubicBezTo>
                    <a:cubicBezTo>
                      <a:pt x="5275" y="7110"/>
                      <a:pt x="5450" y="6716"/>
                      <a:pt x="5297" y="6716"/>
                    </a:cubicBezTo>
                    <a:close/>
                    <a:moveTo>
                      <a:pt x="10036" y="2472"/>
                    </a:moveTo>
                    <a:cubicBezTo>
                      <a:pt x="9820" y="2472"/>
                      <a:pt x="9493" y="2612"/>
                      <a:pt x="9324" y="2778"/>
                    </a:cubicBezTo>
                    <a:cubicBezTo>
                      <a:pt x="8605" y="3496"/>
                      <a:pt x="7820" y="4181"/>
                      <a:pt x="7051" y="4883"/>
                    </a:cubicBezTo>
                    <a:cubicBezTo>
                      <a:pt x="7051" y="4883"/>
                      <a:pt x="7077" y="4941"/>
                      <a:pt x="6692" y="5234"/>
                    </a:cubicBezTo>
                    <a:cubicBezTo>
                      <a:pt x="6693" y="5233"/>
                      <a:pt x="6694" y="5232"/>
                      <a:pt x="6695" y="5232"/>
                    </a:cubicBezTo>
                    <a:cubicBezTo>
                      <a:pt x="6710" y="5232"/>
                      <a:pt x="6642" y="5376"/>
                      <a:pt x="6642" y="5376"/>
                    </a:cubicBezTo>
                    <a:cubicBezTo>
                      <a:pt x="6391" y="5476"/>
                      <a:pt x="6341" y="5610"/>
                      <a:pt x="6383" y="5727"/>
                    </a:cubicBezTo>
                    <a:cubicBezTo>
                      <a:pt x="6283" y="5768"/>
                      <a:pt x="6216" y="5827"/>
                      <a:pt x="6216" y="5885"/>
                    </a:cubicBezTo>
                    <a:cubicBezTo>
                      <a:pt x="6158" y="5910"/>
                      <a:pt x="6082" y="5961"/>
                      <a:pt x="5957" y="6027"/>
                    </a:cubicBezTo>
                    <a:lnTo>
                      <a:pt x="5932" y="5919"/>
                    </a:lnTo>
                    <a:cubicBezTo>
                      <a:pt x="5808" y="5881"/>
                      <a:pt x="5743" y="5801"/>
                      <a:pt x="5704" y="5801"/>
                    </a:cubicBezTo>
                    <a:cubicBezTo>
                      <a:pt x="5656" y="5801"/>
                      <a:pt x="5647" y="5920"/>
                      <a:pt x="5615" y="6378"/>
                    </a:cubicBezTo>
                    <a:cubicBezTo>
                      <a:pt x="5523" y="7707"/>
                      <a:pt x="5255" y="8475"/>
                      <a:pt x="5038" y="9461"/>
                    </a:cubicBezTo>
                    <a:cubicBezTo>
                      <a:pt x="4957" y="9816"/>
                      <a:pt x="4692" y="10623"/>
                      <a:pt x="4957" y="10623"/>
                    </a:cubicBezTo>
                    <a:cubicBezTo>
                      <a:pt x="4992" y="10623"/>
                      <a:pt x="5035" y="10610"/>
                      <a:pt x="5088" y="10580"/>
                    </a:cubicBezTo>
                    <a:cubicBezTo>
                      <a:pt x="5280" y="10472"/>
                      <a:pt x="5280" y="10221"/>
                      <a:pt x="5422" y="10154"/>
                    </a:cubicBezTo>
                    <a:cubicBezTo>
                      <a:pt x="5433" y="10149"/>
                      <a:pt x="5444" y="10147"/>
                      <a:pt x="5456" y="10147"/>
                    </a:cubicBezTo>
                    <a:cubicBezTo>
                      <a:pt x="5550" y="10147"/>
                      <a:pt x="5664" y="10299"/>
                      <a:pt x="5773" y="10299"/>
                    </a:cubicBezTo>
                    <a:cubicBezTo>
                      <a:pt x="5825" y="10299"/>
                      <a:pt x="5876" y="10265"/>
                      <a:pt x="5924" y="10163"/>
                    </a:cubicBezTo>
                    <a:cubicBezTo>
                      <a:pt x="6358" y="9219"/>
                      <a:pt x="6266" y="7940"/>
                      <a:pt x="6141" y="6779"/>
                    </a:cubicBezTo>
                    <a:lnTo>
                      <a:pt x="6141" y="6779"/>
                    </a:lnTo>
                    <a:cubicBezTo>
                      <a:pt x="6659" y="7698"/>
                      <a:pt x="7402" y="8625"/>
                      <a:pt x="8012" y="9336"/>
                    </a:cubicBezTo>
                    <a:cubicBezTo>
                      <a:pt x="8200" y="9555"/>
                      <a:pt x="8322" y="9636"/>
                      <a:pt x="8400" y="9636"/>
                    </a:cubicBezTo>
                    <a:cubicBezTo>
                      <a:pt x="8593" y="9636"/>
                      <a:pt x="8513" y="9141"/>
                      <a:pt x="8472" y="9010"/>
                    </a:cubicBezTo>
                    <a:cubicBezTo>
                      <a:pt x="8455" y="8968"/>
                      <a:pt x="8330" y="8509"/>
                      <a:pt x="8279" y="8408"/>
                    </a:cubicBezTo>
                    <a:lnTo>
                      <a:pt x="8279" y="8408"/>
                    </a:lnTo>
                    <a:cubicBezTo>
                      <a:pt x="8703" y="8783"/>
                      <a:pt x="9046" y="8832"/>
                      <a:pt x="9197" y="8832"/>
                    </a:cubicBezTo>
                    <a:cubicBezTo>
                      <a:pt x="9252" y="8832"/>
                      <a:pt x="9282" y="8826"/>
                      <a:pt x="9282" y="8826"/>
                    </a:cubicBezTo>
                    <a:cubicBezTo>
                      <a:pt x="9466" y="8534"/>
                      <a:pt x="9173" y="8291"/>
                      <a:pt x="8948" y="8057"/>
                    </a:cubicBezTo>
                    <a:cubicBezTo>
                      <a:pt x="8936" y="8045"/>
                      <a:pt x="8939" y="8040"/>
                      <a:pt x="8953" y="8040"/>
                    </a:cubicBezTo>
                    <a:cubicBezTo>
                      <a:pt x="9026" y="8040"/>
                      <a:pt x="9399" y="8174"/>
                      <a:pt x="9697" y="8174"/>
                    </a:cubicBezTo>
                    <a:cubicBezTo>
                      <a:pt x="9893" y="8174"/>
                      <a:pt x="10057" y="8116"/>
                      <a:pt x="10084" y="7924"/>
                    </a:cubicBezTo>
                    <a:cubicBezTo>
                      <a:pt x="10117" y="7590"/>
                      <a:pt x="8071" y="6946"/>
                      <a:pt x="7511" y="6637"/>
                    </a:cubicBezTo>
                    <a:lnTo>
                      <a:pt x="6926" y="6345"/>
                    </a:lnTo>
                    <a:cubicBezTo>
                      <a:pt x="6801" y="6261"/>
                      <a:pt x="6684" y="6169"/>
                      <a:pt x="6567" y="6069"/>
                    </a:cubicBezTo>
                    <a:lnTo>
                      <a:pt x="6592" y="6069"/>
                    </a:lnTo>
                    <a:lnTo>
                      <a:pt x="6784" y="6086"/>
                    </a:lnTo>
                    <a:cubicBezTo>
                      <a:pt x="8104" y="6270"/>
                      <a:pt x="9140" y="6754"/>
                      <a:pt x="10460" y="6796"/>
                    </a:cubicBezTo>
                    <a:cubicBezTo>
                      <a:pt x="10819" y="6796"/>
                      <a:pt x="10861" y="6437"/>
                      <a:pt x="10660" y="6328"/>
                    </a:cubicBezTo>
                    <a:cubicBezTo>
                      <a:pt x="10412" y="6188"/>
                      <a:pt x="10348" y="6151"/>
                      <a:pt x="10349" y="6151"/>
                    </a:cubicBezTo>
                    <a:lnTo>
                      <a:pt x="10349" y="6151"/>
                    </a:lnTo>
                    <a:cubicBezTo>
                      <a:pt x="10350" y="6151"/>
                      <a:pt x="10426" y="6194"/>
                      <a:pt x="10426" y="6194"/>
                    </a:cubicBezTo>
                    <a:cubicBezTo>
                      <a:pt x="10861" y="6027"/>
                      <a:pt x="10752" y="5860"/>
                      <a:pt x="10752" y="5860"/>
                    </a:cubicBezTo>
                    <a:cubicBezTo>
                      <a:pt x="10642" y="5699"/>
                      <a:pt x="10444" y="5650"/>
                      <a:pt x="10208" y="5650"/>
                    </a:cubicBezTo>
                    <a:cubicBezTo>
                      <a:pt x="9871" y="5650"/>
                      <a:pt x="9458" y="5750"/>
                      <a:pt x="9123" y="5760"/>
                    </a:cubicBezTo>
                    <a:cubicBezTo>
                      <a:pt x="8714" y="5768"/>
                      <a:pt x="8305" y="5802"/>
                      <a:pt x="7895" y="5810"/>
                    </a:cubicBezTo>
                    <a:lnTo>
                      <a:pt x="7469" y="5768"/>
                    </a:lnTo>
                    <a:cubicBezTo>
                      <a:pt x="8096" y="5560"/>
                      <a:pt x="8714" y="5217"/>
                      <a:pt x="9307" y="4908"/>
                    </a:cubicBezTo>
                    <a:cubicBezTo>
                      <a:pt x="9416" y="4858"/>
                      <a:pt x="9524" y="4791"/>
                      <a:pt x="9624" y="4716"/>
                    </a:cubicBezTo>
                    <a:cubicBezTo>
                      <a:pt x="10201" y="4357"/>
                      <a:pt x="10034" y="3989"/>
                      <a:pt x="10034" y="3989"/>
                    </a:cubicBezTo>
                    <a:cubicBezTo>
                      <a:pt x="10468" y="3680"/>
                      <a:pt x="10961" y="3454"/>
                      <a:pt x="10944" y="3095"/>
                    </a:cubicBezTo>
                    <a:cubicBezTo>
                      <a:pt x="10933" y="2895"/>
                      <a:pt x="10827" y="2828"/>
                      <a:pt x="10689" y="2828"/>
                    </a:cubicBezTo>
                    <a:cubicBezTo>
                      <a:pt x="10414" y="2828"/>
                      <a:pt x="10017" y="3095"/>
                      <a:pt x="10017" y="3095"/>
                    </a:cubicBezTo>
                    <a:cubicBezTo>
                      <a:pt x="10371" y="2633"/>
                      <a:pt x="10268" y="2472"/>
                      <a:pt x="10036" y="247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153;p37">
                <a:extLst>
                  <a:ext uri="{FF2B5EF4-FFF2-40B4-BE49-F238E27FC236}">
                    <a16:creationId xmlns:a16="http://schemas.microsoft.com/office/drawing/2014/main" id="{33FE7C2A-078E-9B9E-2CBA-595D22215E40}"/>
                  </a:ext>
                </a:extLst>
              </p:cNvPr>
              <p:cNvSpPr/>
              <p:nvPr/>
            </p:nvSpPr>
            <p:spPr>
              <a:xfrm>
                <a:off x="4518518" y="8460954"/>
                <a:ext cx="152915" cy="157453"/>
              </a:xfrm>
              <a:custGeom>
                <a:avLst/>
                <a:gdLst/>
                <a:ahLst/>
                <a:cxnLst/>
                <a:rect l="l" t="t" r="r" b="b"/>
                <a:pathLst>
                  <a:path w="3100" h="3192" extrusionOk="0">
                    <a:moveTo>
                      <a:pt x="168" y="1872"/>
                    </a:moveTo>
                    <a:cubicBezTo>
                      <a:pt x="1" y="1295"/>
                      <a:pt x="727" y="544"/>
                      <a:pt x="727" y="544"/>
                    </a:cubicBezTo>
                    <a:cubicBezTo>
                      <a:pt x="811" y="427"/>
                      <a:pt x="928" y="343"/>
                      <a:pt x="1062" y="285"/>
                    </a:cubicBezTo>
                    <a:cubicBezTo>
                      <a:pt x="1630" y="1"/>
                      <a:pt x="2348" y="351"/>
                      <a:pt x="2599" y="844"/>
                    </a:cubicBezTo>
                    <a:cubicBezTo>
                      <a:pt x="3100" y="1863"/>
                      <a:pt x="1730" y="3192"/>
                      <a:pt x="636" y="2473"/>
                    </a:cubicBezTo>
                    <a:cubicBezTo>
                      <a:pt x="393" y="2315"/>
                      <a:pt x="184" y="1930"/>
                      <a:pt x="184" y="1930"/>
                    </a:cubicBezTo>
                    <a:cubicBezTo>
                      <a:pt x="176" y="1905"/>
                      <a:pt x="176" y="1905"/>
                      <a:pt x="168" y="187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154;p37">
                <a:extLst>
                  <a:ext uri="{FF2B5EF4-FFF2-40B4-BE49-F238E27FC236}">
                    <a16:creationId xmlns:a16="http://schemas.microsoft.com/office/drawing/2014/main" id="{16787463-19EA-423D-F34B-D330B88E265D}"/>
                  </a:ext>
                </a:extLst>
              </p:cNvPr>
              <p:cNvSpPr/>
              <p:nvPr/>
            </p:nvSpPr>
            <p:spPr>
              <a:xfrm>
                <a:off x="2065412" y="8449412"/>
                <a:ext cx="508123" cy="1716400"/>
              </a:xfrm>
              <a:custGeom>
                <a:avLst/>
                <a:gdLst/>
                <a:ahLst/>
                <a:cxnLst/>
                <a:rect l="l" t="t" r="r" b="b"/>
                <a:pathLst>
                  <a:path w="10301" h="34796" extrusionOk="0">
                    <a:moveTo>
                      <a:pt x="4102" y="34361"/>
                    </a:moveTo>
                    <a:cubicBezTo>
                      <a:pt x="877" y="30284"/>
                      <a:pt x="3885" y="25873"/>
                      <a:pt x="3642" y="21571"/>
                    </a:cubicBezTo>
                    <a:cubicBezTo>
                      <a:pt x="3475" y="18555"/>
                      <a:pt x="1245" y="16341"/>
                      <a:pt x="510" y="13484"/>
                    </a:cubicBezTo>
                    <a:cubicBezTo>
                      <a:pt x="0" y="11529"/>
                      <a:pt x="551" y="9750"/>
                      <a:pt x="1136" y="7945"/>
                    </a:cubicBezTo>
                    <a:cubicBezTo>
                      <a:pt x="1796" y="5890"/>
                      <a:pt x="2623" y="3927"/>
                      <a:pt x="3350" y="1905"/>
                    </a:cubicBezTo>
                    <a:cubicBezTo>
                      <a:pt x="3517" y="1496"/>
                      <a:pt x="3659" y="1078"/>
                      <a:pt x="3776" y="652"/>
                    </a:cubicBezTo>
                    <a:cubicBezTo>
                      <a:pt x="3784" y="610"/>
                      <a:pt x="3918" y="1"/>
                      <a:pt x="3943" y="1"/>
                    </a:cubicBezTo>
                    <a:cubicBezTo>
                      <a:pt x="4728" y="151"/>
                      <a:pt x="5597" y="1880"/>
                      <a:pt x="5923" y="2448"/>
                    </a:cubicBezTo>
                    <a:cubicBezTo>
                      <a:pt x="7728" y="5531"/>
                      <a:pt x="7134" y="8831"/>
                      <a:pt x="6792" y="12064"/>
                    </a:cubicBezTo>
                    <a:cubicBezTo>
                      <a:pt x="6449" y="15263"/>
                      <a:pt x="10259" y="17235"/>
                      <a:pt x="10292" y="20485"/>
                    </a:cubicBezTo>
                    <a:cubicBezTo>
                      <a:pt x="10301" y="22206"/>
                      <a:pt x="9139" y="23601"/>
                      <a:pt x="8546" y="25130"/>
                    </a:cubicBezTo>
                    <a:cubicBezTo>
                      <a:pt x="8128" y="26191"/>
                      <a:pt x="8229" y="27377"/>
                      <a:pt x="7794" y="28429"/>
                    </a:cubicBezTo>
                    <a:cubicBezTo>
                      <a:pt x="7393" y="29398"/>
                      <a:pt x="6600" y="30125"/>
                      <a:pt x="6057" y="31011"/>
                    </a:cubicBezTo>
                    <a:cubicBezTo>
                      <a:pt x="5330" y="32197"/>
                      <a:pt x="4971" y="33509"/>
                      <a:pt x="4494" y="34795"/>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155;p37">
                <a:extLst>
                  <a:ext uri="{FF2B5EF4-FFF2-40B4-BE49-F238E27FC236}">
                    <a16:creationId xmlns:a16="http://schemas.microsoft.com/office/drawing/2014/main" id="{39B6A09C-9041-C6AD-27E4-8CBF8045F3FC}"/>
                  </a:ext>
                </a:extLst>
              </p:cNvPr>
              <p:cNvSpPr/>
              <p:nvPr/>
            </p:nvSpPr>
            <p:spPr>
              <a:xfrm>
                <a:off x="2209596" y="9010265"/>
                <a:ext cx="238252" cy="1145237"/>
              </a:xfrm>
              <a:custGeom>
                <a:avLst/>
                <a:gdLst/>
                <a:ahLst/>
                <a:cxnLst/>
                <a:rect l="l" t="t" r="r" b="b"/>
                <a:pathLst>
                  <a:path w="4830" h="23217" extrusionOk="0">
                    <a:moveTo>
                      <a:pt x="1438" y="23166"/>
                    </a:moveTo>
                    <a:cubicBezTo>
                      <a:pt x="1371" y="23191"/>
                      <a:pt x="1304" y="23208"/>
                      <a:pt x="1237" y="23216"/>
                    </a:cubicBezTo>
                    <a:lnTo>
                      <a:pt x="1204" y="23141"/>
                    </a:lnTo>
                    <a:cubicBezTo>
                      <a:pt x="1154" y="23049"/>
                      <a:pt x="1095" y="22916"/>
                      <a:pt x="1095" y="22916"/>
                    </a:cubicBezTo>
                    <a:cubicBezTo>
                      <a:pt x="1095" y="22916"/>
                      <a:pt x="1012" y="22907"/>
                      <a:pt x="970" y="22765"/>
                    </a:cubicBezTo>
                    <a:cubicBezTo>
                      <a:pt x="711" y="21846"/>
                      <a:pt x="469" y="20919"/>
                      <a:pt x="469" y="19958"/>
                    </a:cubicBezTo>
                    <a:lnTo>
                      <a:pt x="469" y="19942"/>
                    </a:lnTo>
                    <a:cubicBezTo>
                      <a:pt x="561" y="18680"/>
                      <a:pt x="953" y="17469"/>
                      <a:pt x="1346" y="16291"/>
                    </a:cubicBezTo>
                    <a:cubicBezTo>
                      <a:pt x="1346" y="16291"/>
                      <a:pt x="1463" y="15965"/>
                      <a:pt x="1563" y="15698"/>
                    </a:cubicBezTo>
                    <a:cubicBezTo>
                      <a:pt x="1605" y="15581"/>
                      <a:pt x="1647" y="15472"/>
                      <a:pt x="1688" y="15355"/>
                    </a:cubicBezTo>
                    <a:cubicBezTo>
                      <a:pt x="2357" y="13509"/>
                      <a:pt x="2800" y="11537"/>
                      <a:pt x="2399" y="9549"/>
                    </a:cubicBezTo>
                    <a:cubicBezTo>
                      <a:pt x="2148" y="8313"/>
                      <a:pt x="1563" y="7126"/>
                      <a:pt x="1054" y="5940"/>
                    </a:cubicBezTo>
                    <a:cubicBezTo>
                      <a:pt x="1054" y="5940"/>
                      <a:pt x="845" y="5439"/>
                      <a:pt x="694" y="5030"/>
                    </a:cubicBezTo>
                    <a:cubicBezTo>
                      <a:pt x="460" y="4428"/>
                      <a:pt x="285" y="3810"/>
                      <a:pt x="168" y="3175"/>
                    </a:cubicBezTo>
                    <a:cubicBezTo>
                      <a:pt x="26" y="2331"/>
                      <a:pt x="1" y="1471"/>
                      <a:pt x="110" y="619"/>
                    </a:cubicBezTo>
                    <a:lnTo>
                      <a:pt x="110" y="610"/>
                    </a:lnTo>
                    <a:cubicBezTo>
                      <a:pt x="135" y="368"/>
                      <a:pt x="143" y="0"/>
                      <a:pt x="410" y="134"/>
                    </a:cubicBezTo>
                    <a:cubicBezTo>
                      <a:pt x="552" y="209"/>
                      <a:pt x="636" y="468"/>
                      <a:pt x="719" y="652"/>
                    </a:cubicBezTo>
                    <a:cubicBezTo>
                      <a:pt x="1421" y="2173"/>
                      <a:pt x="1546" y="3852"/>
                      <a:pt x="2198" y="5414"/>
                    </a:cubicBezTo>
                    <a:cubicBezTo>
                      <a:pt x="2666" y="6550"/>
                      <a:pt x="3251" y="7644"/>
                      <a:pt x="3735" y="8772"/>
                    </a:cubicBezTo>
                    <a:cubicBezTo>
                      <a:pt x="4562" y="10719"/>
                      <a:pt x="4830" y="12949"/>
                      <a:pt x="4044" y="14929"/>
                    </a:cubicBezTo>
                    <a:cubicBezTo>
                      <a:pt x="3393" y="16575"/>
                      <a:pt x="2273" y="18020"/>
                      <a:pt x="1638" y="19666"/>
                    </a:cubicBezTo>
                    <a:cubicBezTo>
                      <a:pt x="1438" y="20159"/>
                      <a:pt x="1296" y="20668"/>
                      <a:pt x="1221" y="21186"/>
                    </a:cubicBezTo>
                    <a:lnTo>
                      <a:pt x="1221" y="21195"/>
                    </a:lnTo>
                    <a:cubicBezTo>
                      <a:pt x="1237" y="21846"/>
                      <a:pt x="1371" y="22481"/>
                      <a:pt x="1613" y="23074"/>
                    </a:cubicBezTo>
                    <a:lnTo>
                      <a:pt x="1505" y="23141"/>
                    </a:lnTo>
                    <a:close/>
                  </a:path>
                </a:pathLst>
              </a:custGeom>
              <a:solidFill>
                <a:srgbClr val="1472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156;p37">
                <a:extLst>
                  <a:ext uri="{FF2B5EF4-FFF2-40B4-BE49-F238E27FC236}">
                    <a16:creationId xmlns:a16="http://schemas.microsoft.com/office/drawing/2014/main" id="{9F349D5E-A2A0-24D2-F8BB-D555B8D8D9E1}"/>
                  </a:ext>
                </a:extLst>
              </p:cNvPr>
              <p:cNvSpPr/>
              <p:nvPr/>
            </p:nvSpPr>
            <p:spPr>
              <a:xfrm rot="-840273">
                <a:off x="1584965" y="8822828"/>
                <a:ext cx="719953" cy="1371930"/>
              </a:xfrm>
              <a:custGeom>
                <a:avLst/>
                <a:gdLst/>
                <a:ahLst/>
                <a:cxnLst/>
                <a:rect l="l" t="t" r="r" b="b"/>
                <a:pathLst>
                  <a:path w="14595" h="27812" extrusionOk="0">
                    <a:moveTo>
                      <a:pt x="4350" y="1"/>
                    </a:moveTo>
                    <a:cubicBezTo>
                      <a:pt x="4319" y="1"/>
                      <a:pt x="4285" y="87"/>
                      <a:pt x="4185" y="516"/>
                    </a:cubicBezTo>
                    <a:cubicBezTo>
                      <a:pt x="3659" y="2688"/>
                      <a:pt x="3584" y="5203"/>
                      <a:pt x="4202" y="7408"/>
                    </a:cubicBezTo>
                    <a:cubicBezTo>
                      <a:pt x="4386" y="8043"/>
                      <a:pt x="4570" y="8695"/>
                      <a:pt x="4904" y="9238"/>
                    </a:cubicBezTo>
                    <a:cubicBezTo>
                      <a:pt x="4979" y="9522"/>
                      <a:pt x="5054" y="9806"/>
                      <a:pt x="5129" y="10098"/>
                    </a:cubicBezTo>
                    <a:cubicBezTo>
                      <a:pt x="4269" y="8887"/>
                      <a:pt x="2807" y="8135"/>
                      <a:pt x="1362" y="7500"/>
                    </a:cubicBezTo>
                    <a:cubicBezTo>
                      <a:pt x="986" y="7316"/>
                      <a:pt x="601" y="7183"/>
                      <a:pt x="200" y="7082"/>
                    </a:cubicBezTo>
                    <a:cubicBezTo>
                      <a:pt x="185" y="7079"/>
                      <a:pt x="171" y="7077"/>
                      <a:pt x="159" y="7077"/>
                    </a:cubicBezTo>
                    <a:cubicBezTo>
                      <a:pt x="0" y="7077"/>
                      <a:pt x="108" y="7358"/>
                      <a:pt x="108" y="7358"/>
                    </a:cubicBezTo>
                    <a:cubicBezTo>
                      <a:pt x="292" y="7776"/>
                      <a:pt x="626" y="8102"/>
                      <a:pt x="969" y="8411"/>
                    </a:cubicBezTo>
                    <a:cubicBezTo>
                      <a:pt x="2289" y="9589"/>
                      <a:pt x="4260" y="9764"/>
                      <a:pt x="5405" y="11092"/>
                    </a:cubicBezTo>
                    <a:lnTo>
                      <a:pt x="5488" y="11393"/>
                    </a:lnTo>
                    <a:cubicBezTo>
                      <a:pt x="5476" y="11442"/>
                      <a:pt x="5473" y="11473"/>
                      <a:pt x="5479" y="11473"/>
                    </a:cubicBezTo>
                    <a:cubicBezTo>
                      <a:pt x="5481" y="11473"/>
                      <a:pt x="5484" y="11469"/>
                      <a:pt x="5488" y="11460"/>
                    </a:cubicBezTo>
                    <a:lnTo>
                      <a:pt x="5505" y="11460"/>
                    </a:lnTo>
                    <a:cubicBezTo>
                      <a:pt x="5714" y="12220"/>
                      <a:pt x="5931" y="12972"/>
                      <a:pt x="6132" y="13732"/>
                    </a:cubicBezTo>
                    <a:cubicBezTo>
                      <a:pt x="5580" y="12755"/>
                      <a:pt x="4661" y="12061"/>
                      <a:pt x="3667" y="11585"/>
                    </a:cubicBezTo>
                    <a:lnTo>
                      <a:pt x="3634" y="11569"/>
                    </a:lnTo>
                    <a:cubicBezTo>
                      <a:pt x="2782" y="11184"/>
                      <a:pt x="1846" y="10992"/>
                      <a:pt x="935" y="10775"/>
                    </a:cubicBezTo>
                    <a:cubicBezTo>
                      <a:pt x="861" y="10752"/>
                      <a:pt x="758" y="10697"/>
                      <a:pt x="688" y="10697"/>
                    </a:cubicBezTo>
                    <a:cubicBezTo>
                      <a:pt x="633" y="10697"/>
                      <a:pt x="600" y="10731"/>
                      <a:pt x="618" y="10842"/>
                    </a:cubicBezTo>
                    <a:cubicBezTo>
                      <a:pt x="610" y="10917"/>
                      <a:pt x="643" y="11000"/>
                      <a:pt x="693" y="11051"/>
                    </a:cubicBezTo>
                    <a:cubicBezTo>
                      <a:pt x="810" y="11226"/>
                      <a:pt x="952" y="11385"/>
                      <a:pt x="1111" y="11518"/>
                    </a:cubicBezTo>
                    <a:cubicBezTo>
                      <a:pt x="1996" y="12279"/>
                      <a:pt x="2957" y="12939"/>
                      <a:pt x="3985" y="13482"/>
                    </a:cubicBezTo>
                    <a:cubicBezTo>
                      <a:pt x="4854" y="13958"/>
                      <a:pt x="5839" y="14250"/>
                      <a:pt x="6483" y="15052"/>
                    </a:cubicBezTo>
                    <a:cubicBezTo>
                      <a:pt x="6666" y="15779"/>
                      <a:pt x="6842" y="16514"/>
                      <a:pt x="6984" y="17241"/>
                    </a:cubicBezTo>
                    <a:cubicBezTo>
                      <a:pt x="6817" y="16982"/>
                      <a:pt x="6625" y="16740"/>
                      <a:pt x="6407" y="16522"/>
                    </a:cubicBezTo>
                    <a:cubicBezTo>
                      <a:pt x="5605" y="15796"/>
                      <a:pt x="4536" y="15445"/>
                      <a:pt x="3542" y="15102"/>
                    </a:cubicBezTo>
                    <a:cubicBezTo>
                      <a:pt x="2982" y="14910"/>
                      <a:pt x="2414" y="14710"/>
                      <a:pt x="1846" y="14551"/>
                    </a:cubicBezTo>
                    <a:cubicBezTo>
                      <a:pt x="1738" y="14525"/>
                      <a:pt x="1613" y="14432"/>
                      <a:pt x="1526" y="14432"/>
                    </a:cubicBezTo>
                    <a:cubicBezTo>
                      <a:pt x="1472" y="14432"/>
                      <a:pt x="1433" y="14468"/>
                      <a:pt x="1420" y="14576"/>
                    </a:cubicBezTo>
                    <a:lnTo>
                      <a:pt x="1420" y="14693"/>
                    </a:lnTo>
                    <a:cubicBezTo>
                      <a:pt x="1646" y="15319"/>
                      <a:pt x="2255" y="15695"/>
                      <a:pt x="2849" y="16046"/>
                    </a:cubicBezTo>
                    <a:cubicBezTo>
                      <a:pt x="4010" y="16731"/>
                      <a:pt x="5330" y="17124"/>
                      <a:pt x="6458" y="17859"/>
                    </a:cubicBezTo>
                    <a:cubicBezTo>
                      <a:pt x="6758" y="18035"/>
                      <a:pt x="7017" y="18277"/>
                      <a:pt x="7226" y="18561"/>
                    </a:cubicBezTo>
                    <a:cubicBezTo>
                      <a:pt x="7376" y="19438"/>
                      <a:pt x="7468" y="20315"/>
                      <a:pt x="7527" y="21201"/>
                    </a:cubicBezTo>
                    <a:lnTo>
                      <a:pt x="7527" y="21242"/>
                    </a:lnTo>
                    <a:cubicBezTo>
                      <a:pt x="7176" y="20407"/>
                      <a:pt x="6382" y="19781"/>
                      <a:pt x="5614" y="19354"/>
                    </a:cubicBezTo>
                    <a:cubicBezTo>
                      <a:pt x="4578" y="18770"/>
                      <a:pt x="3475" y="18319"/>
                      <a:pt x="2414" y="17784"/>
                    </a:cubicBezTo>
                    <a:cubicBezTo>
                      <a:pt x="2314" y="17734"/>
                      <a:pt x="2189" y="17667"/>
                      <a:pt x="2189" y="17667"/>
                    </a:cubicBezTo>
                    <a:cubicBezTo>
                      <a:pt x="2055" y="17667"/>
                      <a:pt x="2097" y="17759"/>
                      <a:pt x="2130" y="17809"/>
                    </a:cubicBezTo>
                    <a:lnTo>
                      <a:pt x="2164" y="17884"/>
                    </a:lnTo>
                    <a:cubicBezTo>
                      <a:pt x="2539" y="18344"/>
                      <a:pt x="2957" y="18770"/>
                      <a:pt x="3400" y="19162"/>
                    </a:cubicBezTo>
                    <a:cubicBezTo>
                      <a:pt x="4336" y="19998"/>
                      <a:pt x="5355" y="20725"/>
                      <a:pt x="6449" y="21326"/>
                    </a:cubicBezTo>
                    <a:cubicBezTo>
                      <a:pt x="6850" y="21535"/>
                      <a:pt x="7243" y="21760"/>
                      <a:pt x="7560" y="22086"/>
                    </a:cubicBezTo>
                    <a:cubicBezTo>
                      <a:pt x="7594" y="23941"/>
                      <a:pt x="7310" y="25779"/>
                      <a:pt x="6725" y="27533"/>
                    </a:cubicBezTo>
                    <a:lnTo>
                      <a:pt x="6708" y="27608"/>
                    </a:lnTo>
                    <a:cubicBezTo>
                      <a:pt x="6701" y="27768"/>
                      <a:pt x="6706" y="27812"/>
                      <a:pt x="6715" y="27812"/>
                    </a:cubicBezTo>
                    <a:cubicBezTo>
                      <a:pt x="6726" y="27812"/>
                      <a:pt x="6742" y="27742"/>
                      <a:pt x="6742" y="27742"/>
                    </a:cubicBezTo>
                    <a:cubicBezTo>
                      <a:pt x="6792" y="27675"/>
                      <a:pt x="6833" y="27608"/>
                      <a:pt x="6833" y="27608"/>
                    </a:cubicBezTo>
                    <a:cubicBezTo>
                      <a:pt x="7477" y="25862"/>
                      <a:pt x="7719" y="24033"/>
                      <a:pt x="7719" y="22186"/>
                    </a:cubicBezTo>
                    <a:lnTo>
                      <a:pt x="7744" y="22186"/>
                    </a:lnTo>
                    <a:lnTo>
                      <a:pt x="7752" y="22078"/>
                    </a:lnTo>
                    <a:cubicBezTo>
                      <a:pt x="7736" y="22061"/>
                      <a:pt x="7727" y="22044"/>
                      <a:pt x="7711" y="22028"/>
                    </a:cubicBezTo>
                    <a:lnTo>
                      <a:pt x="7711" y="21669"/>
                    </a:lnTo>
                    <a:cubicBezTo>
                      <a:pt x="8287" y="21209"/>
                      <a:pt x="9022" y="21042"/>
                      <a:pt x="9682" y="20850"/>
                    </a:cubicBezTo>
                    <a:cubicBezTo>
                      <a:pt x="11169" y="20407"/>
                      <a:pt x="12690" y="19948"/>
                      <a:pt x="13959" y="18962"/>
                    </a:cubicBezTo>
                    <a:cubicBezTo>
                      <a:pt x="14093" y="18853"/>
                      <a:pt x="14285" y="18703"/>
                      <a:pt x="14285" y="18703"/>
                    </a:cubicBezTo>
                    <a:cubicBezTo>
                      <a:pt x="14452" y="18527"/>
                      <a:pt x="14594" y="18252"/>
                      <a:pt x="14427" y="18235"/>
                    </a:cubicBezTo>
                    <a:lnTo>
                      <a:pt x="14427" y="18235"/>
                    </a:lnTo>
                    <a:lnTo>
                      <a:pt x="14327" y="18268"/>
                    </a:lnTo>
                    <a:lnTo>
                      <a:pt x="14285" y="18285"/>
                    </a:lnTo>
                    <a:cubicBezTo>
                      <a:pt x="13183" y="18720"/>
                      <a:pt x="12063" y="18895"/>
                      <a:pt x="10919" y="19321"/>
                    </a:cubicBezTo>
                    <a:cubicBezTo>
                      <a:pt x="9891" y="19672"/>
                      <a:pt x="8947" y="20240"/>
                      <a:pt x="8153" y="20975"/>
                    </a:cubicBezTo>
                    <a:cubicBezTo>
                      <a:pt x="7986" y="21126"/>
                      <a:pt x="7844" y="21284"/>
                      <a:pt x="7702" y="21460"/>
                    </a:cubicBezTo>
                    <a:cubicBezTo>
                      <a:pt x="7669" y="20549"/>
                      <a:pt x="7577" y="19647"/>
                      <a:pt x="7443" y="18753"/>
                    </a:cubicBezTo>
                    <a:lnTo>
                      <a:pt x="7460" y="18745"/>
                    </a:lnTo>
                    <a:cubicBezTo>
                      <a:pt x="7485" y="18720"/>
                      <a:pt x="7502" y="18686"/>
                      <a:pt x="7510" y="18653"/>
                    </a:cubicBezTo>
                    <a:cubicBezTo>
                      <a:pt x="8178" y="17316"/>
                      <a:pt x="9490" y="16472"/>
                      <a:pt x="10526" y="15303"/>
                    </a:cubicBezTo>
                    <a:cubicBezTo>
                      <a:pt x="11228" y="14509"/>
                      <a:pt x="11921" y="13649"/>
                      <a:pt x="12372" y="12755"/>
                    </a:cubicBezTo>
                    <a:cubicBezTo>
                      <a:pt x="12439" y="12629"/>
                      <a:pt x="12506" y="12421"/>
                      <a:pt x="12506" y="12421"/>
                    </a:cubicBezTo>
                    <a:cubicBezTo>
                      <a:pt x="12506" y="12396"/>
                      <a:pt x="12514" y="12379"/>
                      <a:pt x="12514" y="12354"/>
                    </a:cubicBezTo>
                    <a:lnTo>
                      <a:pt x="12514" y="12312"/>
                    </a:lnTo>
                    <a:lnTo>
                      <a:pt x="12514" y="12279"/>
                    </a:lnTo>
                    <a:cubicBezTo>
                      <a:pt x="12509" y="12209"/>
                      <a:pt x="12486" y="12125"/>
                      <a:pt x="12429" y="12125"/>
                    </a:cubicBezTo>
                    <a:cubicBezTo>
                      <a:pt x="12397" y="12125"/>
                      <a:pt x="12354" y="12151"/>
                      <a:pt x="12297" y="12220"/>
                    </a:cubicBezTo>
                    <a:cubicBezTo>
                      <a:pt x="12188" y="12337"/>
                      <a:pt x="11838" y="12655"/>
                      <a:pt x="11545" y="12914"/>
                    </a:cubicBezTo>
                    <a:cubicBezTo>
                      <a:pt x="10802" y="13582"/>
                      <a:pt x="10025" y="14217"/>
                      <a:pt x="9340" y="14960"/>
                    </a:cubicBezTo>
                    <a:cubicBezTo>
                      <a:pt x="8529" y="15846"/>
                      <a:pt x="7686" y="16781"/>
                      <a:pt x="7385" y="17943"/>
                    </a:cubicBezTo>
                    <a:cubicBezTo>
                      <a:pt x="7368" y="18001"/>
                      <a:pt x="7360" y="18068"/>
                      <a:pt x="7343" y="18135"/>
                    </a:cubicBezTo>
                    <a:cubicBezTo>
                      <a:pt x="7209" y="17299"/>
                      <a:pt x="7034" y="16472"/>
                      <a:pt x="6842" y="15670"/>
                    </a:cubicBezTo>
                    <a:cubicBezTo>
                      <a:pt x="6792" y="15461"/>
                      <a:pt x="6742" y="15261"/>
                      <a:pt x="6691" y="15052"/>
                    </a:cubicBezTo>
                    <a:cubicBezTo>
                      <a:pt x="6692" y="15052"/>
                      <a:pt x="6692" y="15051"/>
                      <a:pt x="6693" y="15051"/>
                    </a:cubicBezTo>
                    <a:cubicBezTo>
                      <a:pt x="6693" y="15051"/>
                      <a:pt x="6693" y="15054"/>
                      <a:pt x="6693" y="15054"/>
                    </a:cubicBezTo>
                    <a:cubicBezTo>
                      <a:pt x="6693" y="15054"/>
                      <a:pt x="6702" y="15031"/>
                      <a:pt x="6783" y="14852"/>
                    </a:cubicBezTo>
                    <a:cubicBezTo>
                      <a:pt x="7293" y="13699"/>
                      <a:pt x="8128" y="12713"/>
                      <a:pt x="8855" y="11627"/>
                    </a:cubicBezTo>
                    <a:cubicBezTo>
                      <a:pt x="9365" y="10867"/>
                      <a:pt x="9858" y="10081"/>
                      <a:pt x="10342" y="9296"/>
                    </a:cubicBezTo>
                    <a:cubicBezTo>
                      <a:pt x="10743" y="8645"/>
                      <a:pt x="11144" y="7951"/>
                      <a:pt x="11228" y="7233"/>
                    </a:cubicBezTo>
                    <a:cubicBezTo>
                      <a:pt x="11228" y="7191"/>
                      <a:pt x="11219" y="7141"/>
                      <a:pt x="11203" y="7099"/>
                    </a:cubicBezTo>
                    <a:cubicBezTo>
                      <a:pt x="11163" y="7064"/>
                      <a:pt x="11156" y="7043"/>
                      <a:pt x="11143" y="7043"/>
                    </a:cubicBezTo>
                    <a:cubicBezTo>
                      <a:pt x="11132" y="7043"/>
                      <a:pt x="11116" y="7060"/>
                      <a:pt x="11069" y="7099"/>
                    </a:cubicBezTo>
                    <a:cubicBezTo>
                      <a:pt x="10902" y="7224"/>
                      <a:pt x="10785" y="7475"/>
                      <a:pt x="10609" y="7684"/>
                    </a:cubicBezTo>
                    <a:cubicBezTo>
                      <a:pt x="9398" y="9129"/>
                      <a:pt x="8128" y="10558"/>
                      <a:pt x="7268" y="12220"/>
                    </a:cubicBezTo>
                    <a:cubicBezTo>
                      <a:pt x="7017" y="12696"/>
                      <a:pt x="6817" y="13198"/>
                      <a:pt x="6675" y="13724"/>
                    </a:cubicBezTo>
                    <a:cubicBezTo>
                      <a:pt x="6608" y="14008"/>
                      <a:pt x="6574" y="14300"/>
                      <a:pt x="6574" y="14593"/>
                    </a:cubicBezTo>
                    <a:cubicBezTo>
                      <a:pt x="6282" y="13473"/>
                      <a:pt x="5981" y="12345"/>
                      <a:pt x="5681" y="11226"/>
                    </a:cubicBezTo>
                    <a:lnTo>
                      <a:pt x="5706" y="11151"/>
                    </a:lnTo>
                    <a:cubicBezTo>
                      <a:pt x="5714" y="10992"/>
                      <a:pt x="5747" y="11000"/>
                      <a:pt x="5764" y="10959"/>
                    </a:cubicBezTo>
                    <a:cubicBezTo>
                      <a:pt x="5831" y="10833"/>
                      <a:pt x="5940" y="10650"/>
                      <a:pt x="5940" y="10650"/>
                    </a:cubicBezTo>
                    <a:cubicBezTo>
                      <a:pt x="5956" y="10624"/>
                      <a:pt x="5965" y="10599"/>
                      <a:pt x="5981" y="10574"/>
                    </a:cubicBezTo>
                    <a:cubicBezTo>
                      <a:pt x="6407" y="9823"/>
                      <a:pt x="6967" y="9146"/>
                      <a:pt x="7418" y="8394"/>
                    </a:cubicBezTo>
                    <a:cubicBezTo>
                      <a:pt x="8003" y="7417"/>
                      <a:pt x="8429" y="6331"/>
                      <a:pt x="8805" y="5261"/>
                    </a:cubicBezTo>
                    <a:cubicBezTo>
                      <a:pt x="8864" y="5086"/>
                      <a:pt x="8922" y="4782"/>
                      <a:pt x="8807" y="4782"/>
                    </a:cubicBezTo>
                    <a:cubicBezTo>
                      <a:pt x="8790" y="4782"/>
                      <a:pt x="8770" y="4788"/>
                      <a:pt x="8747" y="4802"/>
                    </a:cubicBezTo>
                    <a:cubicBezTo>
                      <a:pt x="8655" y="4860"/>
                      <a:pt x="8613" y="5019"/>
                      <a:pt x="8596" y="5036"/>
                    </a:cubicBezTo>
                    <a:lnTo>
                      <a:pt x="8279" y="5512"/>
                    </a:lnTo>
                    <a:cubicBezTo>
                      <a:pt x="7460" y="6706"/>
                      <a:pt x="6558" y="7843"/>
                      <a:pt x="5998" y="9229"/>
                    </a:cubicBezTo>
                    <a:cubicBezTo>
                      <a:pt x="5789" y="9756"/>
                      <a:pt x="5656" y="10307"/>
                      <a:pt x="5597" y="10875"/>
                    </a:cubicBezTo>
                    <a:cubicBezTo>
                      <a:pt x="5371" y="10015"/>
                      <a:pt x="5146" y="9163"/>
                      <a:pt x="4937" y="8302"/>
                    </a:cubicBezTo>
                    <a:cubicBezTo>
                      <a:pt x="4870" y="8001"/>
                      <a:pt x="4795" y="7709"/>
                      <a:pt x="4728" y="7408"/>
                    </a:cubicBezTo>
                    <a:cubicBezTo>
                      <a:pt x="4703" y="6740"/>
                      <a:pt x="4753" y="6072"/>
                      <a:pt x="4778" y="5403"/>
                    </a:cubicBezTo>
                    <a:cubicBezTo>
                      <a:pt x="4837" y="3899"/>
                      <a:pt x="4879" y="2371"/>
                      <a:pt x="4686" y="959"/>
                    </a:cubicBezTo>
                    <a:cubicBezTo>
                      <a:pt x="4661" y="683"/>
                      <a:pt x="4603" y="408"/>
                      <a:pt x="4519" y="140"/>
                    </a:cubicBezTo>
                    <a:cubicBezTo>
                      <a:pt x="4494" y="98"/>
                      <a:pt x="4469" y="65"/>
                      <a:pt x="4427" y="40"/>
                    </a:cubicBezTo>
                    <a:cubicBezTo>
                      <a:pt x="4390" y="40"/>
                      <a:pt x="4371" y="1"/>
                      <a:pt x="43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157;p37">
                <a:extLst>
                  <a:ext uri="{FF2B5EF4-FFF2-40B4-BE49-F238E27FC236}">
                    <a16:creationId xmlns:a16="http://schemas.microsoft.com/office/drawing/2014/main" id="{CD602C55-4892-38BB-38B4-E3E689EF37F5}"/>
                  </a:ext>
                </a:extLst>
              </p:cNvPr>
              <p:cNvSpPr/>
              <p:nvPr/>
            </p:nvSpPr>
            <p:spPr>
              <a:xfrm>
                <a:off x="2192726" y="8227734"/>
                <a:ext cx="1406919" cy="2016755"/>
              </a:xfrm>
              <a:custGeom>
                <a:avLst/>
                <a:gdLst/>
                <a:ahLst/>
                <a:cxnLst/>
                <a:rect l="l" t="t" r="r" b="b"/>
                <a:pathLst>
                  <a:path w="28522" h="40885" extrusionOk="0">
                    <a:moveTo>
                      <a:pt x="21420" y="25664"/>
                    </a:moveTo>
                    <a:cubicBezTo>
                      <a:pt x="28521" y="30050"/>
                      <a:pt x="23450" y="40885"/>
                      <a:pt x="12715" y="39582"/>
                    </a:cubicBezTo>
                    <a:cubicBezTo>
                      <a:pt x="6349" y="38813"/>
                      <a:pt x="0" y="30050"/>
                      <a:pt x="7093" y="25664"/>
                    </a:cubicBezTo>
                    <a:cubicBezTo>
                      <a:pt x="14194" y="21278"/>
                      <a:pt x="1220" y="19473"/>
                      <a:pt x="7093" y="14277"/>
                    </a:cubicBezTo>
                    <a:cubicBezTo>
                      <a:pt x="12974" y="9089"/>
                      <a:pt x="10485" y="10735"/>
                      <a:pt x="10075" y="5330"/>
                    </a:cubicBezTo>
                    <a:cubicBezTo>
                      <a:pt x="9925" y="3450"/>
                      <a:pt x="10869" y="1078"/>
                      <a:pt x="13601" y="560"/>
                    </a:cubicBezTo>
                    <a:cubicBezTo>
                      <a:pt x="16525" y="0"/>
                      <a:pt x="18605" y="3258"/>
                      <a:pt x="18446" y="5330"/>
                    </a:cubicBezTo>
                    <a:cubicBezTo>
                      <a:pt x="18028" y="10735"/>
                      <a:pt x="15539" y="9089"/>
                      <a:pt x="21420" y="14277"/>
                    </a:cubicBezTo>
                    <a:cubicBezTo>
                      <a:pt x="27293" y="19465"/>
                      <a:pt x="14319" y="21278"/>
                      <a:pt x="21420" y="25664"/>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158;p37">
                <a:extLst>
                  <a:ext uri="{FF2B5EF4-FFF2-40B4-BE49-F238E27FC236}">
                    <a16:creationId xmlns:a16="http://schemas.microsoft.com/office/drawing/2014/main" id="{DC3F98D8-2D1D-F634-236D-68F75ACED523}"/>
                  </a:ext>
                </a:extLst>
              </p:cNvPr>
              <p:cNvSpPr/>
              <p:nvPr/>
            </p:nvSpPr>
            <p:spPr>
              <a:xfrm>
                <a:off x="2606880" y="8429237"/>
                <a:ext cx="602930" cy="2135881"/>
              </a:xfrm>
              <a:custGeom>
                <a:avLst/>
                <a:gdLst/>
                <a:ahLst/>
                <a:cxnLst/>
                <a:rect l="l" t="t" r="r" b="b"/>
                <a:pathLst>
                  <a:path w="12223" h="43300" extrusionOk="0">
                    <a:moveTo>
                      <a:pt x="5088" y="17469"/>
                    </a:moveTo>
                    <a:cubicBezTo>
                      <a:pt x="5088" y="17226"/>
                      <a:pt x="5079" y="16984"/>
                      <a:pt x="5079" y="16742"/>
                    </a:cubicBezTo>
                    <a:cubicBezTo>
                      <a:pt x="5038" y="14202"/>
                      <a:pt x="5054" y="11662"/>
                      <a:pt x="5163" y="9115"/>
                    </a:cubicBezTo>
                    <a:lnTo>
                      <a:pt x="5163" y="8947"/>
                    </a:lnTo>
                    <a:cubicBezTo>
                      <a:pt x="5222" y="8037"/>
                      <a:pt x="5305" y="6809"/>
                      <a:pt x="5305" y="6809"/>
                    </a:cubicBezTo>
                    <a:lnTo>
                      <a:pt x="5364" y="6057"/>
                    </a:lnTo>
                    <a:cubicBezTo>
                      <a:pt x="5506" y="4119"/>
                      <a:pt x="5673" y="2181"/>
                      <a:pt x="5689" y="234"/>
                    </a:cubicBezTo>
                    <a:lnTo>
                      <a:pt x="5856" y="0"/>
                    </a:lnTo>
                    <a:lnTo>
                      <a:pt x="6032" y="159"/>
                    </a:lnTo>
                    <a:cubicBezTo>
                      <a:pt x="6140" y="2131"/>
                      <a:pt x="6107" y="4102"/>
                      <a:pt x="6107" y="6082"/>
                    </a:cubicBezTo>
                    <a:lnTo>
                      <a:pt x="6107" y="6834"/>
                    </a:lnTo>
                    <a:lnTo>
                      <a:pt x="6082" y="8638"/>
                    </a:lnTo>
                    <a:lnTo>
                      <a:pt x="6082" y="8972"/>
                    </a:lnTo>
                    <a:cubicBezTo>
                      <a:pt x="6074" y="9357"/>
                      <a:pt x="6065" y="9733"/>
                      <a:pt x="6049" y="10117"/>
                    </a:cubicBezTo>
                    <a:cubicBezTo>
                      <a:pt x="5998" y="12172"/>
                      <a:pt x="5998" y="14219"/>
                      <a:pt x="6015" y="16249"/>
                    </a:cubicBezTo>
                    <a:cubicBezTo>
                      <a:pt x="6450" y="15781"/>
                      <a:pt x="6942" y="15347"/>
                      <a:pt x="7394" y="14896"/>
                    </a:cubicBezTo>
                    <a:cubicBezTo>
                      <a:pt x="8070" y="14244"/>
                      <a:pt x="8747" y="13592"/>
                      <a:pt x="9415" y="12941"/>
                    </a:cubicBezTo>
                    <a:cubicBezTo>
                      <a:pt x="9415" y="12941"/>
                      <a:pt x="10443" y="12005"/>
                      <a:pt x="11178" y="11295"/>
                    </a:cubicBezTo>
                    <a:cubicBezTo>
                      <a:pt x="11178" y="11295"/>
                      <a:pt x="11270" y="11203"/>
                      <a:pt x="11270" y="11370"/>
                    </a:cubicBezTo>
                    <a:cubicBezTo>
                      <a:pt x="9758" y="13007"/>
                      <a:pt x="8187" y="14536"/>
                      <a:pt x="6583" y="16132"/>
                    </a:cubicBezTo>
                    <a:cubicBezTo>
                      <a:pt x="6391" y="16332"/>
                      <a:pt x="6199" y="16533"/>
                      <a:pt x="6023" y="16750"/>
                    </a:cubicBezTo>
                    <a:cubicBezTo>
                      <a:pt x="6074" y="20952"/>
                      <a:pt x="6224" y="25129"/>
                      <a:pt x="6257" y="29373"/>
                    </a:cubicBezTo>
                    <a:lnTo>
                      <a:pt x="6257" y="29590"/>
                    </a:lnTo>
                    <a:cubicBezTo>
                      <a:pt x="6399" y="29448"/>
                      <a:pt x="6541" y="29298"/>
                      <a:pt x="6692" y="29156"/>
                    </a:cubicBezTo>
                    <a:lnTo>
                      <a:pt x="6725" y="29114"/>
                    </a:lnTo>
                    <a:cubicBezTo>
                      <a:pt x="8388" y="27669"/>
                      <a:pt x="10276" y="26491"/>
                      <a:pt x="11921" y="25029"/>
                    </a:cubicBezTo>
                    <a:lnTo>
                      <a:pt x="12222" y="25012"/>
                    </a:lnTo>
                    <a:cubicBezTo>
                      <a:pt x="12222" y="25012"/>
                      <a:pt x="12222" y="25179"/>
                      <a:pt x="12214" y="25263"/>
                    </a:cubicBezTo>
                    <a:cubicBezTo>
                      <a:pt x="10618" y="26750"/>
                      <a:pt x="8772" y="27953"/>
                      <a:pt x="7126" y="29415"/>
                    </a:cubicBezTo>
                    <a:cubicBezTo>
                      <a:pt x="7126" y="29415"/>
                      <a:pt x="6725" y="29741"/>
                      <a:pt x="6266" y="30158"/>
                    </a:cubicBezTo>
                    <a:cubicBezTo>
                      <a:pt x="6299" y="33801"/>
                      <a:pt x="6358" y="37451"/>
                      <a:pt x="6508" y="41094"/>
                    </a:cubicBezTo>
                    <a:lnTo>
                      <a:pt x="6458" y="42447"/>
                    </a:lnTo>
                    <a:cubicBezTo>
                      <a:pt x="6391" y="42673"/>
                      <a:pt x="6391" y="42673"/>
                      <a:pt x="6341" y="42898"/>
                    </a:cubicBezTo>
                    <a:lnTo>
                      <a:pt x="6023" y="43299"/>
                    </a:lnTo>
                    <a:lnTo>
                      <a:pt x="5673" y="42932"/>
                    </a:lnTo>
                    <a:cubicBezTo>
                      <a:pt x="5673" y="42932"/>
                      <a:pt x="5597" y="42706"/>
                      <a:pt x="5480" y="42405"/>
                    </a:cubicBezTo>
                    <a:cubicBezTo>
                      <a:pt x="5422" y="41904"/>
                      <a:pt x="5347" y="41227"/>
                      <a:pt x="5347" y="41227"/>
                    </a:cubicBezTo>
                    <a:cubicBezTo>
                      <a:pt x="5180" y="36942"/>
                      <a:pt x="5146" y="32631"/>
                      <a:pt x="5138" y="28329"/>
                    </a:cubicBezTo>
                    <a:cubicBezTo>
                      <a:pt x="4303" y="27911"/>
                      <a:pt x="3492" y="27443"/>
                      <a:pt x="2690" y="26959"/>
                    </a:cubicBezTo>
                    <a:lnTo>
                      <a:pt x="1796" y="26407"/>
                    </a:lnTo>
                    <a:lnTo>
                      <a:pt x="1278" y="26057"/>
                    </a:lnTo>
                    <a:lnTo>
                      <a:pt x="1028" y="25889"/>
                    </a:lnTo>
                    <a:lnTo>
                      <a:pt x="460" y="25505"/>
                    </a:lnTo>
                    <a:cubicBezTo>
                      <a:pt x="184" y="25321"/>
                      <a:pt x="50" y="25229"/>
                      <a:pt x="50" y="25229"/>
                    </a:cubicBezTo>
                    <a:lnTo>
                      <a:pt x="0" y="25046"/>
                    </a:lnTo>
                    <a:cubicBezTo>
                      <a:pt x="92" y="25012"/>
                      <a:pt x="192" y="25012"/>
                      <a:pt x="284" y="25046"/>
                    </a:cubicBezTo>
                    <a:cubicBezTo>
                      <a:pt x="819" y="25313"/>
                      <a:pt x="1529" y="25689"/>
                      <a:pt x="1529" y="25689"/>
                    </a:cubicBezTo>
                    <a:cubicBezTo>
                      <a:pt x="1788" y="25839"/>
                      <a:pt x="2080" y="26015"/>
                      <a:pt x="2080" y="26015"/>
                    </a:cubicBezTo>
                    <a:cubicBezTo>
                      <a:pt x="3100" y="26658"/>
                      <a:pt x="4094" y="27326"/>
                      <a:pt x="5138" y="27928"/>
                    </a:cubicBezTo>
                    <a:cubicBezTo>
                      <a:pt x="5130" y="24670"/>
                      <a:pt x="5130" y="21403"/>
                      <a:pt x="5096" y="18154"/>
                    </a:cubicBezTo>
                    <a:cubicBezTo>
                      <a:pt x="4110" y="16441"/>
                      <a:pt x="2991" y="14804"/>
                      <a:pt x="1746" y="13266"/>
                    </a:cubicBezTo>
                    <a:cubicBezTo>
                      <a:pt x="1746" y="13266"/>
                      <a:pt x="1145" y="12464"/>
                      <a:pt x="727" y="11938"/>
                    </a:cubicBezTo>
                    <a:cubicBezTo>
                      <a:pt x="727" y="11938"/>
                      <a:pt x="694" y="11721"/>
                      <a:pt x="919" y="11947"/>
                    </a:cubicBezTo>
                    <a:cubicBezTo>
                      <a:pt x="1370" y="12406"/>
                      <a:pt x="1980" y="13066"/>
                      <a:pt x="1980" y="13066"/>
                    </a:cubicBezTo>
                    <a:cubicBezTo>
                      <a:pt x="3125" y="14453"/>
                      <a:pt x="4169" y="15923"/>
                      <a:pt x="5088" y="17469"/>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5" name="Google Shape;3348;p62">
            <a:extLst>
              <a:ext uri="{FF2B5EF4-FFF2-40B4-BE49-F238E27FC236}">
                <a16:creationId xmlns:a16="http://schemas.microsoft.com/office/drawing/2014/main" id="{99B66BD6-FCB6-2410-6B06-E2FF3E0D3167}"/>
              </a:ext>
            </a:extLst>
          </p:cNvPr>
          <p:cNvGrpSpPr/>
          <p:nvPr/>
        </p:nvGrpSpPr>
        <p:grpSpPr>
          <a:xfrm>
            <a:off x="3863506" y="687966"/>
            <a:ext cx="538545" cy="760344"/>
            <a:chOff x="2332850" y="1508965"/>
            <a:chExt cx="495799" cy="870474"/>
          </a:xfrm>
        </p:grpSpPr>
        <p:sp>
          <p:nvSpPr>
            <p:cNvPr id="1168" name="Google Shape;3349;p62">
              <a:extLst>
                <a:ext uri="{FF2B5EF4-FFF2-40B4-BE49-F238E27FC236}">
                  <a16:creationId xmlns:a16="http://schemas.microsoft.com/office/drawing/2014/main" id="{130C8E87-8CAF-6481-B1C0-7DF373085B0F}"/>
                </a:ext>
              </a:extLst>
            </p:cNvPr>
            <p:cNvSpPr/>
            <p:nvPr/>
          </p:nvSpPr>
          <p:spPr>
            <a:xfrm>
              <a:off x="2347410" y="1709183"/>
              <a:ext cx="467748" cy="569138"/>
            </a:xfrm>
            <a:custGeom>
              <a:avLst/>
              <a:gdLst/>
              <a:ahLst/>
              <a:cxnLst/>
              <a:rect l="l" t="t" r="r" b="b"/>
              <a:pathLst>
                <a:path w="8770" h="10671" extrusionOk="0">
                  <a:moveTo>
                    <a:pt x="4336" y="1"/>
                  </a:moveTo>
                  <a:cubicBezTo>
                    <a:pt x="4096" y="1"/>
                    <a:pt x="3869" y="8"/>
                    <a:pt x="3774" y="23"/>
                  </a:cubicBezTo>
                  <a:cubicBezTo>
                    <a:pt x="3116" y="126"/>
                    <a:pt x="2471" y="296"/>
                    <a:pt x="1881" y="622"/>
                  </a:cubicBezTo>
                  <a:cubicBezTo>
                    <a:pt x="1050" y="1081"/>
                    <a:pt x="456" y="1815"/>
                    <a:pt x="217" y="2738"/>
                  </a:cubicBezTo>
                  <a:cubicBezTo>
                    <a:pt x="95" y="3209"/>
                    <a:pt x="43" y="3707"/>
                    <a:pt x="20" y="4193"/>
                  </a:cubicBezTo>
                  <a:cubicBezTo>
                    <a:pt x="1" y="4646"/>
                    <a:pt x="18" y="5111"/>
                    <a:pt x="119" y="5555"/>
                  </a:cubicBezTo>
                  <a:cubicBezTo>
                    <a:pt x="226" y="6023"/>
                    <a:pt x="438" y="6457"/>
                    <a:pt x="759" y="6815"/>
                  </a:cubicBezTo>
                  <a:cubicBezTo>
                    <a:pt x="1053" y="7143"/>
                    <a:pt x="1424" y="7390"/>
                    <a:pt x="1768" y="7662"/>
                  </a:cubicBezTo>
                  <a:cubicBezTo>
                    <a:pt x="2542" y="8276"/>
                    <a:pt x="3029" y="9149"/>
                    <a:pt x="3040" y="10149"/>
                  </a:cubicBezTo>
                  <a:cubicBezTo>
                    <a:pt x="3040" y="10202"/>
                    <a:pt x="3052" y="10250"/>
                    <a:pt x="3070" y="10290"/>
                  </a:cubicBezTo>
                  <a:cubicBezTo>
                    <a:pt x="3070" y="10294"/>
                    <a:pt x="3068" y="10298"/>
                    <a:pt x="3068" y="10301"/>
                  </a:cubicBezTo>
                  <a:cubicBezTo>
                    <a:pt x="3072" y="10391"/>
                    <a:pt x="3102" y="10487"/>
                    <a:pt x="3171" y="10551"/>
                  </a:cubicBezTo>
                  <a:cubicBezTo>
                    <a:pt x="3234" y="10611"/>
                    <a:pt x="3321" y="10657"/>
                    <a:pt x="3409" y="10657"/>
                  </a:cubicBezTo>
                  <a:cubicBezTo>
                    <a:pt x="3413" y="10657"/>
                    <a:pt x="3416" y="10657"/>
                    <a:pt x="3419" y="10657"/>
                  </a:cubicBezTo>
                  <a:cubicBezTo>
                    <a:pt x="3726" y="10638"/>
                    <a:pt x="4030" y="10618"/>
                    <a:pt x="4335" y="10601"/>
                  </a:cubicBezTo>
                  <a:cubicBezTo>
                    <a:pt x="4339" y="10601"/>
                    <a:pt x="4342" y="10601"/>
                    <a:pt x="4346" y="10599"/>
                  </a:cubicBezTo>
                  <a:cubicBezTo>
                    <a:pt x="4348" y="10601"/>
                    <a:pt x="4353" y="10601"/>
                    <a:pt x="4355" y="10601"/>
                  </a:cubicBezTo>
                  <a:cubicBezTo>
                    <a:pt x="4661" y="10622"/>
                    <a:pt x="4964" y="10647"/>
                    <a:pt x="5269" y="10670"/>
                  </a:cubicBezTo>
                  <a:cubicBezTo>
                    <a:pt x="5274" y="10670"/>
                    <a:pt x="5279" y="10670"/>
                    <a:pt x="5284" y="10670"/>
                  </a:cubicBezTo>
                  <a:cubicBezTo>
                    <a:pt x="5372" y="10670"/>
                    <a:pt x="5457" y="10624"/>
                    <a:pt x="5521" y="10567"/>
                  </a:cubicBezTo>
                  <a:cubicBezTo>
                    <a:pt x="5590" y="10505"/>
                    <a:pt x="5622" y="10407"/>
                    <a:pt x="5625" y="10317"/>
                  </a:cubicBezTo>
                  <a:cubicBezTo>
                    <a:pt x="5627" y="10315"/>
                    <a:pt x="5625" y="10310"/>
                    <a:pt x="5625" y="10308"/>
                  </a:cubicBezTo>
                  <a:cubicBezTo>
                    <a:pt x="5645" y="10267"/>
                    <a:pt x="5655" y="10220"/>
                    <a:pt x="5655" y="10166"/>
                  </a:cubicBezTo>
                  <a:cubicBezTo>
                    <a:pt x="5682" y="9167"/>
                    <a:pt x="6180" y="8300"/>
                    <a:pt x="6962" y="7696"/>
                  </a:cubicBezTo>
                  <a:cubicBezTo>
                    <a:pt x="7309" y="7428"/>
                    <a:pt x="7683" y="7187"/>
                    <a:pt x="7980" y="6863"/>
                  </a:cubicBezTo>
                  <a:cubicBezTo>
                    <a:pt x="8308" y="6511"/>
                    <a:pt x="8526" y="6078"/>
                    <a:pt x="8640" y="5612"/>
                  </a:cubicBezTo>
                  <a:cubicBezTo>
                    <a:pt x="8746" y="5169"/>
                    <a:pt x="8769" y="4705"/>
                    <a:pt x="8755" y="4251"/>
                  </a:cubicBezTo>
                  <a:cubicBezTo>
                    <a:pt x="8739" y="3766"/>
                    <a:pt x="8696" y="3268"/>
                    <a:pt x="8579" y="2794"/>
                  </a:cubicBezTo>
                  <a:cubicBezTo>
                    <a:pt x="8353" y="1866"/>
                    <a:pt x="7768" y="1127"/>
                    <a:pt x="6942" y="656"/>
                  </a:cubicBezTo>
                  <a:cubicBezTo>
                    <a:pt x="6357" y="322"/>
                    <a:pt x="5714" y="143"/>
                    <a:pt x="5057" y="32"/>
                  </a:cubicBezTo>
                  <a:cubicBezTo>
                    <a:pt x="4941" y="11"/>
                    <a:pt x="4629" y="1"/>
                    <a:pt x="4336" y="1"/>
                  </a:cubicBezTo>
                  <a:close/>
                </a:path>
              </a:pathLst>
            </a:custGeom>
            <a:solidFill>
              <a:srgbClr val="FBDC77"/>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169" name="Google Shape;3350;p62">
              <a:extLst>
                <a:ext uri="{FF2B5EF4-FFF2-40B4-BE49-F238E27FC236}">
                  <a16:creationId xmlns:a16="http://schemas.microsoft.com/office/drawing/2014/main" id="{03E43538-B30A-B832-5729-8D66E56460F4}"/>
                </a:ext>
              </a:extLst>
            </p:cNvPr>
            <p:cNvSpPr/>
            <p:nvPr/>
          </p:nvSpPr>
          <p:spPr>
            <a:xfrm>
              <a:off x="2516587" y="2272290"/>
              <a:ext cx="132964" cy="96323"/>
            </a:xfrm>
            <a:custGeom>
              <a:avLst/>
              <a:gdLst/>
              <a:ahLst/>
              <a:cxnLst/>
              <a:rect l="l" t="t" r="r" b="b"/>
              <a:pathLst>
                <a:path w="2493" h="1806" extrusionOk="0">
                  <a:moveTo>
                    <a:pt x="454" y="0"/>
                  </a:moveTo>
                  <a:cubicBezTo>
                    <a:pt x="244" y="0"/>
                    <a:pt x="1" y="191"/>
                    <a:pt x="26" y="422"/>
                  </a:cubicBezTo>
                  <a:cubicBezTo>
                    <a:pt x="31" y="459"/>
                    <a:pt x="36" y="496"/>
                    <a:pt x="42" y="535"/>
                  </a:cubicBezTo>
                  <a:cubicBezTo>
                    <a:pt x="19" y="604"/>
                    <a:pt x="15" y="684"/>
                    <a:pt x="42" y="774"/>
                  </a:cubicBezTo>
                  <a:cubicBezTo>
                    <a:pt x="82" y="918"/>
                    <a:pt x="144" y="1051"/>
                    <a:pt x="222" y="1173"/>
                  </a:cubicBezTo>
                  <a:cubicBezTo>
                    <a:pt x="380" y="1512"/>
                    <a:pt x="641" y="1777"/>
                    <a:pt x="1059" y="1802"/>
                  </a:cubicBezTo>
                  <a:cubicBezTo>
                    <a:pt x="1080" y="1803"/>
                    <a:pt x="1101" y="1804"/>
                    <a:pt x="1122" y="1804"/>
                  </a:cubicBezTo>
                  <a:cubicBezTo>
                    <a:pt x="1160" y="1804"/>
                    <a:pt x="1198" y="1802"/>
                    <a:pt x="1236" y="1799"/>
                  </a:cubicBezTo>
                  <a:cubicBezTo>
                    <a:pt x="1278" y="1803"/>
                    <a:pt x="1320" y="1805"/>
                    <a:pt x="1363" y="1805"/>
                  </a:cubicBezTo>
                  <a:cubicBezTo>
                    <a:pt x="1380" y="1805"/>
                    <a:pt x="1396" y="1805"/>
                    <a:pt x="1413" y="1804"/>
                  </a:cubicBezTo>
                  <a:cubicBezTo>
                    <a:pt x="1831" y="1786"/>
                    <a:pt x="2095" y="1522"/>
                    <a:pt x="2257" y="1186"/>
                  </a:cubicBezTo>
                  <a:cubicBezTo>
                    <a:pt x="2338" y="1065"/>
                    <a:pt x="2402" y="932"/>
                    <a:pt x="2445" y="790"/>
                  </a:cubicBezTo>
                  <a:cubicBezTo>
                    <a:pt x="2471" y="702"/>
                    <a:pt x="2469" y="620"/>
                    <a:pt x="2448" y="551"/>
                  </a:cubicBezTo>
                  <a:cubicBezTo>
                    <a:pt x="2453" y="514"/>
                    <a:pt x="2459" y="475"/>
                    <a:pt x="2464" y="438"/>
                  </a:cubicBezTo>
                  <a:cubicBezTo>
                    <a:pt x="2492" y="207"/>
                    <a:pt x="2253" y="14"/>
                    <a:pt x="2042" y="11"/>
                  </a:cubicBezTo>
                  <a:cubicBezTo>
                    <a:pt x="2039" y="11"/>
                    <a:pt x="2036" y="11"/>
                    <a:pt x="2033" y="11"/>
                  </a:cubicBezTo>
                  <a:cubicBezTo>
                    <a:pt x="1961" y="11"/>
                    <a:pt x="1900" y="30"/>
                    <a:pt x="1846" y="58"/>
                  </a:cubicBezTo>
                  <a:cubicBezTo>
                    <a:pt x="1804" y="44"/>
                    <a:pt x="1761" y="37"/>
                    <a:pt x="1717" y="37"/>
                  </a:cubicBezTo>
                  <a:cubicBezTo>
                    <a:pt x="1623" y="37"/>
                    <a:pt x="1525" y="73"/>
                    <a:pt x="1438" y="160"/>
                  </a:cubicBezTo>
                  <a:cubicBezTo>
                    <a:pt x="1383" y="216"/>
                    <a:pt x="1316" y="262"/>
                    <a:pt x="1247" y="296"/>
                  </a:cubicBezTo>
                  <a:cubicBezTo>
                    <a:pt x="1176" y="262"/>
                    <a:pt x="1110" y="214"/>
                    <a:pt x="1055" y="158"/>
                  </a:cubicBezTo>
                  <a:cubicBezTo>
                    <a:pt x="967" y="67"/>
                    <a:pt x="868" y="30"/>
                    <a:pt x="772" y="30"/>
                  </a:cubicBezTo>
                  <a:cubicBezTo>
                    <a:pt x="730" y="30"/>
                    <a:pt x="689" y="37"/>
                    <a:pt x="649" y="50"/>
                  </a:cubicBezTo>
                  <a:cubicBezTo>
                    <a:pt x="594" y="20"/>
                    <a:pt x="529" y="0"/>
                    <a:pt x="454" y="0"/>
                  </a:cubicBezTo>
                  <a:close/>
                </a:path>
              </a:pathLst>
            </a:custGeom>
            <a:solidFill>
              <a:srgbClr val="FBBEE6"/>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170" name="Google Shape;3351;p62">
              <a:extLst>
                <a:ext uri="{FF2B5EF4-FFF2-40B4-BE49-F238E27FC236}">
                  <a16:creationId xmlns:a16="http://schemas.microsoft.com/office/drawing/2014/main" id="{FD0EB6FA-047B-F551-A08D-E8F01D204CBE}"/>
                </a:ext>
              </a:extLst>
            </p:cNvPr>
            <p:cNvSpPr/>
            <p:nvPr/>
          </p:nvSpPr>
          <p:spPr>
            <a:xfrm>
              <a:off x="2540908" y="1888227"/>
              <a:ext cx="89816" cy="406413"/>
            </a:xfrm>
            <a:custGeom>
              <a:avLst/>
              <a:gdLst/>
              <a:ahLst/>
              <a:cxnLst/>
              <a:rect l="l" t="t" r="r" b="b"/>
              <a:pathLst>
                <a:path w="1684" h="7620" extrusionOk="0">
                  <a:moveTo>
                    <a:pt x="1044" y="288"/>
                  </a:moveTo>
                  <a:cubicBezTo>
                    <a:pt x="1141" y="288"/>
                    <a:pt x="1232" y="333"/>
                    <a:pt x="1290" y="439"/>
                  </a:cubicBezTo>
                  <a:cubicBezTo>
                    <a:pt x="1413" y="664"/>
                    <a:pt x="1296" y="926"/>
                    <a:pt x="1186" y="1128"/>
                  </a:cubicBezTo>
                  <a:cubicBezTo>
                    <a:pt x="1053" y="1369"/>
                    <a:pt x="902" y="1598"/>
                    <a:pt x="753" y="1828"/>
                  </a:cubicBezTo>
                  <a:cubicBezTo>
                    <a:pt x="737" y="1810"/>
                    <a:pt x="723" y="1794"/>
                    <a:pt x="707" y="1777"/>
                  </a:cubicBezTo>
                  <a:cubicBezTo>
                    <a:pt x="535" y="1576"/>
                    <a:pt x="482" y="1381"/>
                    <a:pt x="512" y="1117"/>
                  </a:cubicBezTo>
                  <a:cubicBezTo>
                    <a:pt x="539" y="873"/>
                    <a:pt x="587" y="563"/>
                    <a:pt x="783" y="393"/>
                  </a:cubicBezTo>
                  <a:cubicBezTo>
                    <a:pt x="859" y="327"/>
                    <a:pt x="954" y="288"/>
                    <a:pt x="1044" y="288"/>
                  </a:cubicBezTo>
                  <a:close/>
                  <a:moveTo>
                    <a:pt x="1046" y="0"/>
                  </a:moveTo>
                  <a:cubicBezTo>
                    <a:pt x="593" y="0"/>
                    <a:pt x="347" y="446"/>
                    <a:pt x="270" y="841"/>
                  </a:cubicBezTo>
                  <a:cubicBezTo>
                    <a:pt x="224" y="1084"/>
                    <a:pt x="185" y="1350"/>
                    <a:pt x="266" y="1589"/>
                  </a:cubicBezTo>
                  <a:cubicBezTo>
                    <a:pt x="330" y="1780"/>
                    <a:pt x="463" y="1929"/>
                    <a:pt x="597" y="2074"/>
                  </a:cubicBezTo>
                  <a:cubicBezTo>
                    <a:pt x="542" y="2163"/>
                    <a:pt x="489" y="2252"/>
                    <a:pt x="440" y="2344"/>
                  </a:cubicBezTo>
                  <a:cubicBezTo>
                    <a:pt x="209" y="2767"/>
                    <a:pt x="75" y="3210"/>
                    <a:pt x="41" y="3694"/>
                  </a:cubicBezTo>
                  <a:cubicBezTo>
                    <a:pt x="0" y="4302"/>
                    <a:pt x="41" y="4922"/>
                    <a:pt x="52" y="5532"/>
                  </a:cubicBezTo>
                  <a:cubicBezTo>
                    <a:pt x="60" y="6115"/>
                    <a:pt x="37" y="6714"/>
                    <a:pt x="188" y="7281"/>
                  </a:cubicBezTo>
                  <a:cubicBezTo>
                    <a:pt x="207" y="7351"/>
                    <a:pt x="262" y="7382"/>
                    <a:pt x="319" y="7382"/>
                  </a:cubicBezTo>
                  <a:cubicBezTo>
                    <a:pt x="403" y="7382"/>
                    <a:pt x="490" y="7313"/>
                    <a:pt x="463" y="7208"/>
                  </a:cubicBezTo>
                  <a:cubicBezTo>
                    <a:pt x="310" y="6643"/>
                    <a:pt x="342" y="6042"/>
                    <a:pt x="333" y="5464"/>
                  </a:cubicBezTo>
                  <a:cubicBezTo>
                    <a:pt x="323" y="4887"/>
                    <a:pt x="287" y="4304"/>
                    <a:pt x="323" y="3728"/>
                  </a:cubicBezTo>
                  <a:cubicBezTo>
                    <a:pt x="355" y="3203"/>
                    <a:pt x="530" y="2748"/>
                    <a:pt x="791" y="2303"/>
                  </a:cubicBezTo>
                  <a:cubicBezTo>
                    <a:pt x="1044" y="2654"/>
                    <a:pt x="1145" y="3076"/>
                    <a:pt x="1182" y="3513"/>
                  </a:cubicBezTo>
                  <a:cubicBezTo>
                    <a:pt x="1294" y="4816"/>
                    <a:pt x="1166" y="6163"/>
                    <a:pt x="911" y="7440"/>
                  </a:cubicBezTo>
                  <a:cubicBezTo>
                    <a:pt x="890" y="7548"/>
                    <a:pt x="980" y="7620"/>
                    <a:pt x="1063" y="7620"/>
                  </a:cubicBezTo>
                  <a:cubicBezTo>
                    <a:pt x="1117" y="7620"/>
                    <a:pt x="1168" y="7589"/>
                    <a:pt x="1182" y="7518"/>
                  </a:cubicBezTo>
                  <a:cubicBezTo>
                    <a:pt x="1395" y="6457"/>
                    <a:pt x="1503" y="5378"/>
                    <a:pt x="1496" y="4295"/>
                  </a:cubicBezTo>
                  <a:cubicBezTo>
                    <a:pt x="1492" y="3825"/>
                    <a:pt x="1483" y="3341"/>
                    <a:pt x="1368" y="2882"/>
                  </a:cubicBezTo>
                  <a:cubicBezTo>
                    <a:pt x="1319" y="2691"/>
                    <a:pt x="1248" y="2501"/>
                    <a:pt x="1152" y="2328"/>
                  </a:cubicBezTo>
                  <a:cubicBezTo>
                    <a:pt x="1094" y="2225"/>
                    <a:pt x="1024" y="2135"/>
                    <a:pt x="948" y="2048"/>
                  </a:cubicBezTo>
                  <a:cubicBezTo>
                    <a:pt x="1195" y="1679"/>
                    <a:pt x="1494" y="1298"/>
                    <a:pt x="1595" y="875"/>
                  </a:cubicBezTo>
                  <a:cubicBezTo>
                    <a:pt x="1684" y="506"/>
                    <a:pt x="1519" y="26"/>
                    <a:pt x="1083" y="1"/>
                  </a:cubicBezTo>
                  <a:cubicBezTo>
                    <a:pt x="1071" y="0"/>
                    <a:pt x="1058" y="0"/>
                    <a:pt x="1046" y="0"/>
                  </a:cubicBezTo>
                  <a:close/>
                </a:path>
              </a:pathLst>
            </a:custGeom>
            <a:solidFill>
              <a:srgbClr val="646B96"/>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171" name="Google Shape;3352;p62">
              <a:extLst>
                <a:ext uri="{FF2B5EF4-FFF2-40B4-BE49-F238E27FC236}">
                  <a16:creationId xmlns:a16="http://schemas.microsoft.com/office/drawing/2014/main" id="{74AB0A9F-18B4-DCE5-1C3B-C765EB873466}"/>
                </a:ext>
              </a:extLst>
            </p:cNvPr>
            <p:cNvSpPr/>
            <p:nvPr/>
          </p:nvSpPr>
          <p:spPr>
            <a:xfrm>
              <a:off x="2485120" y="2193675"/>
              <a:ext cx="205233" cy="132004"/>
            </a:xfrm>
            <a:custGeom>
              <a:avLst/>
              <a:gdLst/>
              <a:ahLst/>
              <a:cxnLst/>
              <a:rect l="l" t="t" r="r" b="b"/>
              <a:pathLst>
                <a:path w="3848" h="2475" extrusionOk="0">
                  <a:moveTo>
                    <a:pt x="2832" y="0"/>
                  </a:moveTo>
                  <a:cubicBezTo>
                    <a:pt x="2601" y="0"/>
                    <a:pt x="2367" y="24"/>
                    <a:pt x="2189" y="24"/>
                  </a:cubicBezTo>
                  <a:cubicBezTo>
                    <a:pt x="1946" y="24"/>
                    <a:pt x="1702" y="22"/>
                    <a:pt x="1459" y="22"/>
                  </a:cubicBezTo>
                  <a:cubicBezTo>
                    <a:pt x="1144" y="22"/>
                    <a:pt x="830" y="25"/>
                    <a:pt x="516" y="37"/>
                  </a:cubicBezTo>
                  <a:cubicBezTo>
                    <a:pt x="190" y="51"/>
                    <a:pt x="38" y="327"/>
                    <a:pt x="59" y="577"/>
                  </a:cubicBezTo>
                  <a:cubicBezTo>
                    <a:pt x="59" y="588"/>
                    <a:pt x="59" y="597"/>
                    <a:pt x="61" y="606"/>
                  </a:cubicBezTo>
                  <a:cubicBezTo>
                    <a:pt x="57" y="643"/>
                    <a:pt x="54" y="678"/>
                    <a:pt x="49" y="716"/>
                  </a:cubicBezTo>
                  <a:cubicBezTo>
                    <a:pt x="20" y="999"/>
                    <a:pt x="1" y="1281"/>
                    <a:pt x="38" y="1525"/>
                  </a:cubicBezTo>
                  <a:cubicBezTo>
                    <a:pt x="40" y="1587"/>
                    <a:pt x="43" y="1646"/>
                    <a:pt x="52" y="1704"/>
                  </a:cubicBezTo>
                  <a:cubicBezTo>
                    <a:pt x="57" y="1754"/>
                    <a:pt x="64" y="1802"/>
                    <a:pt x="75" y="1850"/>
                  </a:cubicBezTo>
                  <a:cubicBezTo>
                    <a:pt x="82" y="1883"/>
                    <a:pt x="91" y="1915"/>
                    <a:pt x="100" y="1947"/>
                  </a:cubicBezTo>
                  <a:cubicBezTo>
                    <a:pt x="155" y="2126"/>
                    <a:pt x="318" y="2282"/>
                    <a:pt x="511" y="2296"/>
                  </a:cubicBezTo>
                  <a:cubicBezTo>
                    <a:pt x="546" y="2309"/>
                    <a:pt x="585" y="2323"/>
                    <a:pt x="628" y="2330"/>
                  </a:cubicBezTo>
                  <a:cubicBezTo>
                    <a:pt x="1155" y="2414"/>
                    <a:pt x="1683" y="2474"/>
                    <a:pt x="2216" y="2474"/>
                  </a:cubicBezTo>
                  <a:cubicBezTo>
                    <a:pt x="2246" y="2474"/>
                    <a:pt x="2275" y="2474"/>
                    <a:pt x="2304" y="2473"/>
                  </a:cubicBezTo>
                  <a:cubicBezTo>
                    <a:pt x="2335" y="2473"/>
                    <a:pt x="2366" y="2473"/>
                    <a:pt x="2397" y="2473"/>
                  </a:cubicBezTo>
                  <a:cubicBezTo>
                    <a:pt x="2446" y="2473"/>
                    <a:pt x="2496" y="2473"/>
                    <a:pt x="2546" y="2473"/>
                  </a:cubicBezTo>
                  <a:cubicBezTo>
                    <a:pt x="2872" y="2473"/>
                    <a:pt x="3230" y="2461"/>
                    <a:pt x="3479" y="2271"/>
                  </a:cubicBezTo>
                  <a:cubicBezTo>
                    <a:pt x="3582" y="2192"/>
                    <a:pt x="3664" y="2069"/>
                    <a:pt x="3722" y="1919"/>
                  </a:cubicBezTo>
                  <a:cubicBezTo>
                    <a:pt x="3742" y="1869"/>
                    <a:pt x="3759" y="1818"/>
                    <a:pt x="3773" y="1765"/>
                  </a:cubicBezTo>
                  <a:cubicBezTo>
                    <a:pt x="3816" y="1612"/>
                    <a:pt x="3835" y="1442"/>
                    <a:pt x="3835" y="1272"/>
                  </a:cubicBezTo>
                  <a:cubicBezTo>
                    <a:pt x="3848" y="1107"/>
                    <a:pt x="3841" y="939"/>
                    <a:pt x="3814" y="779"/>
                  </a:cubicBezTo>
                  <a:cubicBezTo>
                    <a:pt x="3807" y="737"/>
                    <a:pt x="3800" y="694"/>
                    <a:pt x="3789" y="654"/>
                  </a:cubicBezTo>
                  <a:cubicBezTo>
                    <a:pt x="3729" y="423"/>
                    <a:pt x="3621" y="228"/>
                    <a:pt x="3460" y="127"/>
                  </a:cubicBezTo>
                  <a:cubicBezTo>
                    <a:pt x="3298" y="25"/>
                    <a:pt x="3067" y="0"/>
                    <a:pt x="2832" y="0"/>
                  </a:cubicBezTo>
                  <a:close/>
                </a:path>
              </a:pathLst>
            </a:custGeom>
            <a:solidFill>
              <a:srgbClr val="F172AC"/>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172" name="Google Shape;3353;p62">
              <a:extLst>
                <a:ext uri="{FF2B5EF4-FFF2-40B4-BE49-F238E27FC236}">
                  <a16:creationId xmlns:a16="http://schemas.microsoft.com/office/drawing/2014/main" id="{4EA38E9E-F280-2FC3-4A77-E3D5D35F6FF3}"/>
                </a:ext>
              </a:extLst>
            </p:cNvPr>
            <p:cNvSpPr/>
            <p:nvPr/>
          </p:nvSpPr>
          <p:spPr>
            <a:xfrm>
              <a:off x="2485120" y="2231222"/>
              <a:ext cx="205233" cy="56588"/>
            </a:xfrm>
            <a:custGeom>
              <a:avLst/>
              <a:gdLst/>
              <a:ahLst/>
              <a:cxnLst/>
              <a:rect l="l" t="t" r="r" b="b"/>
              <a:pathLst>
                <a:path w="3848" h="1061" extrusionOk="0">
                  <a:moveTo>
                    <a:pt x="1008" y="0"/>
                  </a:moveTo>
                  <a:cubicBezTo>
                    <a:pt x="688" y="0"/>
                    <a:pt x="368" y="4"/>
                    <a:pt x="49" y="12"/>
                  </a:cubicBezTo>
                  <a:cubicBezTo>
                    <a:pt x="20" y="295"/>
                    <a:pt x="1" y="577"/>
                    <a:pt x="38" y="821"/>
                  </a:cubicBezTo>
                  <a:cubicBezTo>
                    <a:pt x="40" y="883"/>
                    <a:pt x="43" y="942"/>
                    <a:pt x="52" y="1000"/>
                  </a:cubicBezTo>
                  <a:cubicBezTo>
                    <a:pt x="414" y="988"/>
                    <a:pt x="777" y="983"/>
                    <a:pt x="1141" y="983"/>
                  </a:cubicBezTo>
                  <a:cubicBezTo>
                    <a:pt x="2017" y="983"/>
                    <a:pt x="2898" y="1014"/>
                    <a:pt x="3773" y="1061"/>
                  </a:cubicBezTo>
                  <a:cubicBezTo>
                    <a:pt x="3816" y="908"/>
                    <a:pt x="3835" y="738"/>
                    <a:pt x="3835" y="568"/>
                  </a:cubicBezTo>
                  <a:cubicBezTo>
                    <a:pt x="3848" y="403"/>
                    <a:pt x="3841" y="235"/>
                    <a:pt x="3814" y="75"/>
                  </a:cubicBezTo>
                  <a:cubicBezTo>
                    <a:pt x="2878" y="30"/>
                    <a:pt x="1942" y="0"/>
                    <a:pt x="1008" y="0"/>
                  </a:cubicBezTo>
                  <a:close/>
                </a:path>
              </a:pathLst>
            </a:custGeom>
            <a:solidFill>
              <a:srgbClr val="FBDC77"/>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173" name="Google Shape;3354;p62">
              <a:extLst>
                <a:ext uri="{FF2B5EF4-FFF2-40B4-BE49-F238E27FC236}">
                  <a16:creationId xmlns:a16="http://schemas.microsoft.com/office/drawing/2014/main" id="{6AB7DB24-C51A-B2B8-4110-DDF41101B396}"/>
                </a:ext>
              </a:extLst>
            </p:cNvPr>
            <p:cNvSpPr/>
            <p:nvPr/>
          </p:nvSpPr>
          <p:spPr>
            <a:xfrm>
              <a:off x="2697711" y="1935802"/>
              <a:ext cx="130937" cy="210247"/>
            </a:xfrm>
            <a:custGeom>
              <a:avLst/>
              <a:gdLst/>
              <a:ahLst/>
              <a:cxnLst/>
              <a:rect l="l" t="t" r="r" b="b"/>
              <a:pathLst>
                <a:path w="2455" h="3942" extrusionOk="0">
                  <a:moveTo>
                    <a:pt x="2139" y="0"/>
                  </a:moveTo>
                  <a:cubicBezTo>
                    <a:pt x="2119" y="0"/>
                    <a:pt x="2099" y="2"/>
                    <a:pt x="2081" y="7"/>
                  </a:cubicBezTo>
                  <a:cubicBezTo>
                    <a:pt x="1946" y="43"/>
                    <a:pt x="1886" y="176"/>
                    <a:pt x="1910" y="305"/>
                  </a:cubicBezTo>
                  <a:cubicBezTo>
                    <a:pt x="1974" y="663"/>
                    <a:pt x="1884" y="1025"/>
                    <a:pt x="1765" y="1363"/>
                  </a:cubicBezTo>
                  <a:cubicBezTo>
                    <a:pt x="1655" y="1680"/>
                    <a:pt x="1537" y="2035"/>
                    <a:pt x="1333" y="2306"/>
                  </a:cubicBezTo>
                  <a:cubicBezTo>
                    <a:pt x="977" y="2783"/>
                    <a:pt x="413" y="3050"/>
                    <a:pt x="110" y="3576"/>
                  </a:cubicBezTo>
                  <a:cubicBezTo>
                    <a:pt x="0" y="3765"/>
                    <a:pt x="169" y="3942"/>
                    <a:pt x="334" y="3942"/>
                  </a:cubicBezTo>
                  <a:cubicBezTo>
                    <a:pt x="407" y="3942"/>
                    <a:pt x="479" y="3907"/>
                    <a:pt x="526" y="3825"/>
                  </a:cubicBezTo>
                  <a:cubicBezTo>
                    <a:pt x="844" y="3277"/>
                    <a:pt x="1473" y="3004"/>
                    <a:pt x="1811" y="2467"/>
                  </a:cubicBezTo>
                  <a:cubicBezTo>
                    <a:pt x="1910" y="2309"/>
                    <a:pt x="1980" y="2134"/>
                    <a:pt x="2050" y="1962"/>
                  </a:cubicBezTo>
                  <a:cubicBezTo>
                    <a:pt x="2127" y="1780"/>
                    <a:pt x="2201" y="1597"/>
                    <a:pt x="2263" y="1409"/>
                  </a:cubicBezTo>
                  <a:cubicBezTo>
                    <a:pt x="2394" y="1009"/>
                    <a:pt x="2454" y="596"/>
                    <a:pt x="2378" y="179"/>
                  </a:cubicBezTo>
                  <a:cubicBezTo>
                    <a:pt x="2359" y="70"/>
                    <a:pt x="2246" y="0"/>
                    <a:pt x="2139" y="0"/>
                  </a:cubicBezTo>
                  <a:close/>
                </a:path>
              </a:pathLst>
            </a:custGeom>
            <a:solidFill>
              <a:srgbClr val="646B96"/>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174" name="Google Shape;3355;p62">
              <a:extLst>
                <a:ext uri="{FF2B5EF4-FFF2-40B4-BE49-F238E27FC236}">
                  <a16:creationId xmlns:a16="http://schemas.microsoft.com/office/drawing/2014/main" id="{1B1CC000-4B56-56C5-9BE5-DD0DC93E230B}"/>
                </a:ext>
              </a:extLst>
            </p:cNvPr>
            <p:cNvSpPr/>
            <p:nvPr/>
          </p:nvSpPr>
          <p:spPr>
            <a:xfrm>
              <a:off x="2727099" y="1748437"/>
              <a:ext cx="93710" cy="106563"/>
            </a:xfrm>
            <a:custGeom>
              <a:avLst/>
              <a:gdLst/>
              <a:ahLst/>
              <a:cxnLst/>
              <a:rect l="l" t="t" r="r" b="b"/>
              <a:pathLst>
                <a:path w="1757" h="1998" extrusionOk="0">
                  <a:moveTo>
                    <a:pt x="277" y="0"/>
                  </a:moveTo>
                  <a:cubicBezTo>
                    <a:pt x="192" y="0"/>
                    <a:pt x="104" y="44"/>
                    <a:pt x="64" y="120"/>
                  </a:cubicBezTo>
                  <a:cubicBezTo>
                    <a:pt x="0" y="239"/>
                    <a:pt x="36" y="377"/>
                    <a:pt x="149" y="451"/>
                  </a:cubicBezTo>
                  <a:cubicBezTo>
                    <a:pt x="213" y="494"/>
                    <a:pt x="277" y="538"/>
                    <a:pt x="339" y="586"/>
                  </a:cubicBezTo>
                  <a:cubicBezTo>
                    <a:pt x="344" y="591"/>
                    <a:pt x="353" y="598"/>
                    <a:pt x="358" y="602"/>
                  </a:cubicBezTo>
                  <a:cubicBezTo>
                    <a:pt x="372" y="614"/>
                    <a:pt x="388" y="627"/>
                    <a:pt x="403" y="639"/>
                  </a:cubicBezTo>
                  <a:cubicBezTo>
                    <a:pt x="433" y="666"/>
                    <a:pt x="463" y="690"/>
                    <a:pt x="493" y="719"/>
                  </a:cubicBezTo>
                  <a:cubicBezTo>
                    <a:pt x="608" y="825"/>
                    <a:pt x="716" y="940"/>
                    <a:pt x="815" y="1063"/>
                  </a:cubicBezTo>
                  <a:cubicBezTo>
                    <a:pt x="822" y="1071"/>
                    <a:pt x="830" y="1082"/>
                    <a:pt x="837" y="1091"/>
                  </a:cubicBezTo>
                  <a:cubicBezTo>
                    <a:pt x="836" y="1091"/>
                    <a:pt x="836" y="1090"/>
                    <a:pt x="836" y="1090"/>
                  </a:cubicBezTo>
                  <a:lnTo>
                    <a:pt x="836" y="1090"/>
                  </a:lnTo>
                  <a:cubicBezTo>
                    <a:pt x="837" y="1090"/>
                    <a:pt x="863" y="1126"/>
                    <a:pt x="863" y="1126"/>
                  </a:cubicBezTo>
                  <a:cubicBezTo>
                    <a:pt x="886" y="1158"/>
                    <a:pt x="909" y="1190"/>
                    <a:pt x="932" y="1224"/>
                  </a:cubicBezTo>
                  <a:cubicBezTo>
                    <a:pt x="973" y="1286"/>
                    <a:pt x="1012" y="1350"/>
                    <a:pt x="1049" y="1413"/>
                  </a:cubicBezTo>
                  <a:cubicBezTo>
                    <a:pt x="1088" y="1483"/>
                    <a:pt x="1126" y="1552"/>
                    <a:pt x="1159" y="1624"/>
                  </a:cubicBezTo>
                  <a:cubicBezTo>
                    <a:pt x="1177" y="1660"/>
                    <a:pt x="1193" y="1695"/>
                    <a:pt x="1207" y="1732"/>
                  </a:cubicBezTo>
                  <a:cubicBezTo>
                    <a:pt x="1209" y="1736"/>
                    <a:pt x="1211" y="1738"/>
                    <a:pt x="1211" y="1738"/>
                  </a:cubicBezTo>
                  <a:cubicBezTo>
                    <a:pt x="1212" y="1741"/>
                    <a:pt x="1212" y="1745"/>
                    <a:pt x="1216" y="1750"/>
                  </a:cubicBezTo>
                  <a:cubicBezTo>
                    <a:pt x="1223" y="1771"/>
                    <a:pt x="1232" y="1794"/>
                    <a:pt x="1241" y="1816"/>
                  </a:cubicBezTo>
                  <a:cubicBezTo>
                    <a:pt x="1278" y="1915"/>
                    <a:pt x="1368" y="1998"/>
                    <a:pt x="1474" y="1998"/>
                  </a:cubicBezTo>
                  <a:cubicBezTo>
                    <a:pt x="1495" y="1998"/>
                    <a:pt x="1516" y="1995"/>
                    <a:pt x="1538" y="1988"/>
                  </a:cubicBezTo>
                  <a:cubicBezTo>
                    <a:pt x="1654" y="1952"/>
                    <a:pt x="1756" y="1817"/>
                    <a:pt x="1710" y="1690"/>
                  </a:cubicBezTo>
                  <a:cubicBezTo>
                    <a:pt x="1459" y="1011"/>
                    <a:pt x="1003" y="432"/>
                    <a:pt x="397" y="35"/>
                  </a:cubicBezTo>
                  <a:cubicBezTo>
                    <a:pt x="362" y="11"/>
                    <a:pt x="320" y="0"/>
                    <a:pt x="277" y="0"/>
                  </a:cubicBezTo>
                  <a:close/>
                </a:path>
              </a:pathLst>
            </a:custGeom>
            <a:solidFill>
              <a:srgbClr val="646B96"/>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175" name="Google Shape;3356;p62">
              <a:extLst>
                <a:ext uri="{FF2B5EF4-FFF2-40B4-BE49-F238E27FC236}">
                  <a16:creationId xmlns:a16="http://schemas.microsoft.com/office/drawing/2014/main" id="{59AA0A34-F5DF-E68C-69A2-9D4E4A5E79E6}"/>
                </a:ext>
              </a:extLst>
            </p:cNvPr>
            <p:cNvSpPr/>
            <p:nvPr/>
          </p:nvSpPr>
          <p:spPr>
            <a:xfrm>
              <a:off x="2332850" y="1917775"/>
              <a:ext cx="90936" cy="185819"/>
            </a:xfrm>
            <a:custGeom>
              <a:avLst/>
              <a:gdLst/>
              <a:ahLst/>
              <a:cxnLst/>
              <a:rect l="l" t="t" r="r" b="b"/>
              <a:pathLst>
                <a:path w="1705" h="3484" extrusionOk="0">
                  <a:moveTo>
                    <a:pt x="238" y="1"/>
                  </a:moveTo>
                  <a:cubicBezTo>
                    <a:pt x="118" y="1"/>
                    <a:pt x="1" y="78"/>
                    <a:pt x="6" y="234"/>
                  </a:cubicBezTo>
                  <a:cubicBezTo>
                    <a:pt x="49" y="1400"/>
                    <a:pt x="167" y="2741"/>
                    <a:pt x="1238" y="3443"/>
                  </a:cubicBezTo>
                  <a:cubicBezTo>
                    <a:pt x="1281" y="3471"/>
                    <a:pt x="1324" y="3484"/>
                    <a:pt x="1364" y="3484"/>
                  </a:cubicBezTo>
                  <a:cubicBezTo>
                    <a:pt x="1568" y="3484"/>
                    <a:pt x="1705" y="3168"/>
                    <a:pt x="1486" y="3025"/>
                  </a:cubicBezTo>
                  <a:cubicBezTo>
                    <a:pt x="580" y="2431"/>
                    <a:pt x="527" y="1208"/>
                    <a:pt x="492" y="237"/>
                  </a:cubicBezTo>
                  <a:cubicBezTo>
                    <a:pt x="486" y="80"/>
                    <a:pt x="361" y="1"/>
                    <a:pt x="238" y="1"/>
                  </a:cubicBezTo>
                  <a:close/>
                </a:path>
              </a:pathLst>
            </a:custGeom>
            <a:solidFill>
              <a:srgbClr val="646B96"/>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176" name="Google Shape;3357;p62">
              <a:extLst>
                <a:ext uri="{FF2B5EF4-FFF2-40B4-BE49-F238E27FC236}">
                  <a16:creationId xmlns:a16="http://schemas.microsoft.com/office/drawing/2014/main" id="{E7BE04FC-316C-A827-1AFB-A28ED9B593CF}"/>
                </a:ext>
              </a:extLst>
            </p:cNvPr>
            <p:cNvSpPr/>
            <p:nvPr/>
          </p:nvSpPr>
          <p:spPr>
            <a:xfrm>
              <a:off x="2523201" y="2334265"/>
              <a:ext cx="66615" cy="45175"/>
            </a:xfrm>
            <a:custGeom>
              <a:avLst/>
              <a:gdLst/>
              <a:ahLst/>
              <a:cxnLst/>
              <a:rect l="l" t="t" r="r" b="b"/>
              <a:pathLst>
                <a:path w="1249" h="847" extrusionOk="0">
                  <a:moveTo>
                    <a:pt x="435" y="91"/>
                  </a:moveTo>
                  <a:cubicBezTo>
                    <a:pt x="435" y="91"/>
                    <a:pt x="436" y="92"/>
                    <a:pt x="436" y="93"/>
                  </a:cubicBezTo>
                  <a:lnTo>
                    <a:pt x="436" y="93"/>
                  </a:lnTo>
                  <a:cubicBezTo>
                    <a:pt x="436" y="92"/>
                    <a:pt x="435" y="91"/>
                    <a:pt x="435" y="91"/>
                  </a:cubicBezTo>
                  <a:close/>
                  <a:moveTo>
                    <a:pt x="436" y="93"/>
                  </a:moveTo>
                  <a:cubicBezTo>
                    <a:pt x="441" y="98"/>
                    <a:pt x="445" y="103"/>
                    <a:pt x="449" y="108"/>
                  </a:cubicBezTo>
                  <a:lnTo>
                    <a:pt x="449" y="108"/>
                  </a:lnTo>
                  <a:cubicBezTo>
                    <a:pt x="445" y="103"/>
                    <a:pt x="441" y="98"/>
                    <a:pt x="436" y="93"/>
                  </a:cubicBezTo>
                  <a:close/>
                  <a:moveTo>
                    <a:pt x="248" y="1"/>
                  </a:moveTo>
                  <a:cubicBezTo>
                    <a:pt x="206" y="1"/>
                    <a:pt x="162" y="11"/>
                    <a:pt x="128" y="32"/>
                  </a:cubicBezTo>
                  <a:cubicBezTo>
                    <a:pt x="75" y="66"/>
                    <a:pt x="29" y="116"/>
                    <a:pt x="15" y="176"/>
                  </a:cubicBezTo>
                  <a:cubicBezTo>
                    <a:pt x="1" y="236"/>
                    <a:pt x="1" y="312"/>
                    <a:pt x="38" y="364"/>
                  </a:cubicBezTo>
                  <a:cubicBezTo>
                    <a:pt x="150" y="514"/>
                    <a:pt x="286" y="644"/>
                    <a:pt x="456" y="725"/>
                  </a:cubicBezTo>
                  <a:cubicBezTo>
                    <a:pt x="613" y="800"/>
                    <a:pt x="782" y="847"/>
                    <a:pt x="954" y="847"/>
                  </a:cubicBezTo>
                  <a:cubicBezTo>
                    <a:pt x="969" y="847"/>
                    <a:pt x="984" y="847"/>
                    <a:pt x="999" y="846"/>
                  </a:cubicBezTo>
                  <a:cubicBezTo>
                    <a:pt x="1126" y="842"/>
                    <a:pt x="1248" y="741"/>
                    <a:pt x="1243" y="605"/>
                  </a:cubicBezTo>
                  <a:cubicBezTo>
                    <a:pt x="1240" y="482"/>
                    <a:pt x="1143" y="360"/>
                    <a:pt x="1011" y="360"/>
                  </a:cubicBezTo>
                  <a:cubicBezTo>
                    <a:pt x="1008" y="360"/>
                    <a:pt x="1005" y="360"/>
                    <a:pt x="1002" y="360"/>
                  </a:cubicBezTo>
                  <a:cubicBezTo>
                    <a:pt x="991" y="361"/>
                    <a:pt x="980" y="361"/>
                    <a:pt x="969" y="361"/>
                  </a:cubicBezTo>
                  <a:cubicBezTo>
                    <a:pt x="940" y="361"/>
                    <a:pt x="910" y="359"/>
                    <a:pt x="882" y="357"/>
                  </a:cubicBezTo>
                  <a:cubicBezTo>
                    <a:pt x="823" y="346"/>
                    <a:pt x="766" y="330"/>
                    <a:pt x="713" y="309"/>
                  </a:cubicBezTo>
                  <a:cubicBezTo>
                    <a:pt x="658" y="284"/>
                    <a:pt x="607" y="254"/>
                    <a:pt x="559" y="218"/>
                  </a:cubicBezTo>
                  <a:cubicBezTo>
                    <a:pt x="520" y="184"/>
                    <a:pt x="483" y="148"/>
                    <a:pt x="449" y="108"/>
                  </a:cubicBezTo>
                  <a:lnTo>
                    <a:pt x="449" y="108"/>
                  </a:lnTo>
                  <a:cubicBezTo>
                    <a:pt x="451" y="110"/>
                    <a:pt x="453" y="113"/>
                    <a:pt x="454" y="116"/>
                  </a:cubicBezTo>
                  <a:cubicBezTo>
                    <a:pt x="417" y="66"/>
                    <a:pt x="378" y="27"/>
                    <a:pt x="314" y="9"/>
                  </a:cubicBezTo>
                  <a:cubicBezTo>
                    <a:pt x="294" y="4"/>
                    <a:pt x="272" y="1"/>
                    <a:pt x="248" y="1"/>
                  </a:cubicBezTo>
                  <a:close/>
                </a:path>
              </a:pathLst>
            </a:custGeom>
            <a:solidFill>
              <a:srgbClr val="646B96"/>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177" name="Google Shape;3358;p62">
              <a:extLst>
                <a:ext uri="{FF2B5EF4-FFF2-40B4-BE49-F238E27FC236}">
                  <a16:creationId xmlns:a16="http://schemas.microsoft.com/office/drawing/2014/main" id="{AADAC6CD-F8D6-3868-8A4B-0B22D0F98C57}"/>
                </a:ext>
              </a:extLst>
            </p:cNvPr>
            <p:cNvSpPr/>
            <p:nvPr/>
          </p:nvSpPr>
          <p:spPr>
            <a:xfrm>
              <a:off x="2570029" y="1508965"/>
              <a:ext cx="32428" cy="147738"/>
            </a:xfrm>
            <a:custGeom>
              <a:avLst/>
              <a:gdLst/>
              <a:ahLst/>
              <a:cxnLst/>
              <a:rect l="l" t="t" r="r" b="b"/>
              <a:pathLst>
                <a:path w="608" h="2770" extrusionOk="0">
                  <a:moveTo>
                    <a:pt x="245" y="1"/>
                  </a:moveTo>
                  <a:cubicBezTo>
                    <a:pt x="228" y="1"/>
                    <a:pt x="212" y="2"/>
                    <a:pt x="197" y="6"/>
                  </a:cubicBezTo>
                  <a:cubicBezTo>
                    <a:pt x="57" y="36"/>
                    <a:pt x="0" y="165"/>
                    <a:pt x="14" y="295"/>
                  </a:cubicBezTo>
                  <a:cubicBezTo>
                    <a:pt x="90" y="1035"/>
                    <a:pt x="122" y="1780"/>
                    <a:pt x="112" y="2522"/>
                  </a:cubicBezTo>
                  <a:cubicBezTo>
                    <a:pt x="109" y="2685"/>
                    <a:pt x="238" y="2769"/>
                    <a:pt x="364" y="2769"/>
                  </a:cubicBezTo>
                  <a:cubicBezTo>
                    <a:pt x="480" y="2769"/>
                    <a:pt x="594" y="2696"/>
                    <a:pt x="595" y="2545"/>
                  </a:cubicBezTo>
                  <a:cubicBezTo>
                    <a:pt x="608" y="1759"/>
                    <a:pt x="569" y="972"/>
                    <a:pt x="487" y="188"/>
                  </a:cubicBezTo>
                  <a:cubicBezTo>
                    <a:pt x="477" y="75"/>
                    <a:pt x="353" y="1"/>
                    <a:pt x="245" y="1"/>
                  </a:cubicBezTo>
                  <a:close/>
                </a:path>
              </a:pathLst>
            </a:custGeom>
            <a:solidFill>
              <a:srgbClr val="646B96"/>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178" name="Google Shape;3359;p62">
              <a:extLst>
                <a:ext uri="{FF2B5EF4-FFF2-40B4-BE49-F238E27FC236}">
                  <a16:creationId xmlns:a16="http://schemas.microsoft.com/office/drawing/2014/main" id="{F2548279-FCEC-8336-738C-E27FDEADEE83}"/>
                </a:ext>
              </a:extLst>
            </p:cNvPr>
            <p:cNvSpPr/>
            <p:nvPr/>
          </p:nvSpPr>
          <p:spPr>
            <a:xfrm>
              <a:off x="2363091" y="1613501"/>
              <a:ext cx="80483" cy="74776"/>
            </a:xfrm>
            <a:custGeom>
              <a:avLst/>
              <a:gdLst/>
              <a:ahLst/>
              <a:cxnLst/>
              <a:rect l="l" t="t" r="r" b="b"/>
              <a:pathLst>
                <a:path w="1509" h="1402" extrusionOk="0">
                  <a:moveTo>
                    <a:pt x="292" y="0"/>
                  </a:moveTo>
                  <a:cubicBezTo>
                    <a:pt x="267" y="0"/>
                    <a:pt x="243" y="3"/>
                    <a:pt x="219" y="8"/>
                  </a:cubicBezTo>
                  <a:cubicBezTo>
                    <a:pt x="95" y="36"/>
                    <a:pt x="1" y="172"/>
                    <a:pt x="35" y="298"/>
                  </a:cubicBezTo>
                  <a:cubicBezTo>
                    <a:pt x="63" y="399"/>
                    <a:pt x="143" y="472"/>
                    <a:pt x="240" y="484"/>
                  </a:cubicBezTo>
                  <a:cubicBezTo>
                    <a:pt x="245" y="490"/>
                    <a:pt x="249" y="495"/>
                    <a:pt x="254" y="498"/>
                  </a:cubicBezTo>
                  <a:lnTo>
                    <a:pt x="371" y="621"/>
                  </a:lnTo>
                  <a:cubicBezTo>
                    <a:pt x="447" y="699"/>
                    <a:pt x="524" y="777"/>
                    <a:pt x="600" y="855"/>
                  </a:cubicBezTo>
                  <a:cubicBezTo>
                    <a:pt x="752" y="1011"/>
                    <a:pt x="903" y="1168"/>
                    <a:pt x="1055" y="1324"/>
                  </a:cubicBezTo>
                  <a:cubicBezTo>
                    <a:pt x="1104" y="1374"/>
                    <a:pt x="1174" y="1402"/>
                    <a:pt x="1243" y="1402"/>
                  </a:cubicBezTo>
                  <a:cubicBezTo>
                    <a:pt x="1299" y="1402"/>
                    <a:pt x="1356" y="1383"/>
                    <a:pt x="1399" y="1340"/>
                  </a:cubicBezTo>
                  <a:cubicBezTo>
                    <a:pt x="1489" y="1250"/>
                    <a:pt x="1509" y="1094"/>
                    <a:pt x="1415" y="996"/>
                  </a:cubicBezTo>
                  <a:cubicBezTo>
                    <a:pt x="1245" y="821"/>
                    <a:pt x="1075" y="646"/>
                    <a:pt x="905" y="470"/>
                  </a:cubicBezTo>
                  <a:cubicBezTo>
                    <a:pt x="821" y="385"/>
                    <a:pt x="738" y="300"/>
                    <a:pt x="655" y="215"/>
                  </a:cubicBezTo>
                  <a:cubicBezTo>
                    <a:pt x="605" y="164"/>
                    <a:pt x="556" y="109"/>
                    <a:pt x="497" y="66"/>
                  </a:cubicBezTo>
                  <a:cubicBezTo>
                    <a:pt x="437" y="22"/>
                    <a:pt x="365" y="0"/>
                    <a:pt x="292" y="0"/>
                  </a:cubicBezTo>
                  <a:close/>
                </a:path>
              </a:pathLst>
            </a:custGeom>
            <a:solidFill>
              <a:srgbClr val="646B96"/>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179" name="Google Shape;3360;p62">
              <a:extLst>
                <a:ext uri="{FF2B5EF4-FFF2-40B4-BE49-F238E27FC236}">
                  <a16:creationId xmlns:a16="http://schemas.microsoft.com/office/drawing/2014/main" id="{1F3E1784-4C80-8DD1-3185-AA4565C28C6F}"/>
                </a:ext>
              </a:extLst>
            </p:cNvPr>
            <p:cNvSpPr/>
            <p:nvPr/>
          </p:nvSpPr>
          <p:spPr>
            <a:xfrm>
              <a:off x="2758939" y="1619954"/>
              <a:ext cx="62829" cy="68642"/>
            </a:xfrm>
            <a:custGeom>
              <a:avLst/>
              <a:gdLst/>
              <a:ahLst/>
              <a:cxnLst/>
              <a:rect l="l" t="t" r="r" b="b"/>
              <a:pathLst>
                <a:path w="1178" h="1287" extrusionOk="0">
                  <a:moveTo>
                    <a:pt x="892" y="1"/>
                  </a:moveTo>
                  <a:cubicBezTo>
                    <a:pt x="836" y="1"/>
                    <a:pt x="780" y="20"/>
                    <a:pt x="738" y="64"/>
                  </a:cubicBezTo>
                  <a:cubicBezTo>
                    <a:pt x="484" y="321"/>
                    <a:pt x="257" y="606"/>
                    <a:pt x="68" y="914"/>
                  </a:cubicBezTo>
                  <a:cubicBezTo>
                    <a:pt x="0" y="1023"/>
                    <a:pt x="23" y="1182"/>
                    <a:pt x="139" y="1249"/>
                  </a:cubicBezTo>
                  <a:cubicBezTo>
                    <a:pt x="180" y="1274"/>
                    <a:pt x="227" y="1286"/>
                    <a:pt x="274" y="1286"/>
                  </a:cubicBezTo>
                  <a:cubicBezTo>
                    <a:pt x="353" y="1286"/>
                    <a:pt x="430" y="1251"/>
                    <a:pt x="475" y="1178"/>
                  </a:cubicBezTo>
                  <a:cubicBezTo>
                    <a:pt x="564" y="1035"/>
                    <a:pt x="660" y="898"/>
                    <a:pt x="762" y="766"/>
                  </a:cubicBezTo>
                  <a:cubicBezTo>
                    <a:pt x="787" y="734"/>
                    <a:pt x="812" y="702"/>
                    <a:pt x="839" y="672"/>
                  </a:cubicBezTo>
                  <a:cubicBezTo>
                    <a:pt x="844" y="663"/>
                    <a:pt x="851" y="656"/>
                    <a:pt x="858" y="649"/>
                  </a:cubicBezTo>
                  <a:cubicBezTo>
                    <a:pt x="860" y="645"/>
                    <a:pt x="867" y="638"/>
                    <a:pt x="871" y="633"/>
                  </a:cubicBezTo>
                  <a:cubicBezTo>
                    <a:pt x="878" y="626"/>
                    <a:pt x="883" y="617"/>
                    <a:pt x="890" y="610"/>
                  </a:cubicBezTo>
                  <a:cubicBezTo>
                    <a:pt x="947" y="546"/>
                    <a:pt x="1005" y="484"/>
                    <a:pt x="1064" y="422"/>
                  </a:cubicBezTo>
                  <a:cubicBezTo>
                    <a:pt x="1152" y="331"/>
                    <a:pt x="1177" y="175"/>
                    <a:pt x="1080" y="80"/>
                  </a:cubicBezTo>
                  <a:cubicBezTo>
                    <a:pt x="1032" y="30"/>
                    <a:pt x="961" y="1"/>
                    <a:pt x="892" y="1"/>
                  </a:cubicBezTo>
                  <a:close/>
                </a:path>
              </a:pathLst>
            </a:custGeom>
            <a:solidFill>
              <a:srgbClr val="646B96"/>
            </a:solidFill>
            <a:ln>
              <a:noFill/>
            </a:ln>
          </p:spPr>
          <p:txBody>
            <a:bodyPr spcFirstLastPara="1" wrap="square" lIns="91425" tIns="91425" rIns="91425" bIns="91425" anchor="ctr" anchorCtr="0">
              <a:noAutofit/>
            </a:bodyPr>
            <a:lstStyle/>
            <a:p>
              <a:pPr defTabSz="914378">
                <a:defRPr/>
              </a:pPr>
              <a:endParaRPr>
                <a:ea typeface="+mn-ea"/>
              </a:endParaRPr>
            </a:p>
          </p:txBody>
        </p:sp>
      </p:grpSp>
      <p:sp>
        <p:nvSpPr>
          <p:cNvPr id="1180" name="Google Shape;2145;p36">
            <a:extLst>
              <a:ext uri="{FF2B5EF4-FFF2-40B4-BE49-F238E27FC236}">
                <a16:creationId xmlns:a16="http://schemas.microsoft.com/office/drawing/2014/main" id="{2D3C7019-F5C5-C586-392A-5EA338C935A1}"/>
              </a:ext>
            </a:extLst>
          </p:cNvPr>
          <p:cNvSpPr/>
          <p:nvPr/>
        </p:nvSpPr>
        <p:spPr>
          <a:xfrm>
            <a:off x="134755" y="1421917"/>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rgbClr val="FBDC77"/>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181" name="Google Shape;2160;p36">
            <a:extLst>
              <a:ext uri="{FF2B5EF4-FFF2-40B4-BE49-F238E27FC236}">
                <a16:creationId xmlns:a16="http://schemas.microsoft.com/office/drawing/2014/main" id="{1116D131-B21A-499F-F8DE-567A940BDC98}"/>
              </a:ext>
            </a:extLst>
          </p:cNvPr>
          <p:cNvSpPr/>
          <p:nvPr/>
        </p:nvSpPr>
        <p:spPr>
          <a:xfrm>
            <a:off x="-122045" y="1066130"/>
            <a:ext cx="207420" cy="186779"/>
          </a:xfrm>
          <a:custGeom>
            <a:avLst/>
            <a:gdLst/>
            <a:ahLst/>
            <a:cxnLst/>
            <a:rect l="l" t="t" r="r" b="b"/>
            <a:pathLst>
              <a:path w="3889" h="3502" extrusionOk="0">
                <a:moveTo>
                  <a:pt x="1944" y="1"/>
                </a:moveTo>
                <a:cubicBezTo>
                  <a:pt x="1791" y="1"/>
                  <a:pt x="1637" y="81"/>
                  <a:pt x="1558" y="241"/>
                </a:cubicBezTo>
                <a:lnTo>
                  <a:pt x="1330" y="702"/>
                </a:lnTo>
                <a:cubicBezTo>
                  <a:pt x="1268" y="830"/>
                  <a:pt x="1145" y="918"/>
                  <a:pt x="1005" y="938"/>
                </a:cubicBezTo>
                <a:lnTo>
                  <a:pt x="497" y="1012"/>
                </a:lnTo>
                <a:cubicBezTo>
                  <a:pt x="142" y="1063"/>
                  <a:pt x="0" y="1498"/>
                  <a:pt x="257" y="1748"/>
                </a:cubicBezTo>
                <a:lnTo>
                  <a:pt x="624" y="2107"/>
                </a:lnTo>
                <a:cubicBezTo>
                  <a:pt x="727" y="2206"/>
                  <a:pt x="773" y="2348"/>
                  <a:pt x="748" y="2488"/>
                </a:cubicBezTo>
                <a:lnTo>
                  <a:pt x="661" y="2995"/>
                </a:lnTo>
                <a:cubicBezTo>
                  <a:pt x="614" y="3274"/>
                  <a:pt x="836" y="3501"/>
                  <a:pt x="1088" y="3501"/>
                </a:cubicBezTo>
                <a:cubicBezTo>
                  <a:pt x="1154" y="3501"/>
                  <a:pt x="1223" y="3485"/>
                  <a:pt x="1289" y="3450"/>
                </a:cubicBezTo>
                <a:lnTo>
                  <a:pt x="1744" y="3211"/>
                </a:lnTo>
                <a:cubicBezTo>
                  <a:pt x="1806" y="3178"/>
                  <a:pt x="1875" y="3162"/>
                  <a:pt x="1944" y="3162"/>
                </a:cubicBezTo>
                <a:cubicBezTo>
                  <a:pt x="2013" y="3162"/>
                  <a:pt x="2082" y="3178"/>
                  <a:pt x="2145" y="3211"/>
                </a:cubicBezTo>
                <a:lnTo>
                  <a:pt x="2600" y="3450"/>
                </a:lnTo>
                <a:cubicBezTo>
                  <a:pt x="2666" y="3485"/>
                  <a:pt x="2735" y="3501"/>
                  <a:pt x="2801" y="3501"/>
                </a:cubicBezTo>
                <a:cubicBezTo>
                  <a:pt x="3053" y="3501"/>
                  <a:pt x="3273" y="3274"/>
                  <a:pt x="3226" y="2995"/>
                </a:cubicBezTo>
                <a:lnTo>
                  <a:pt x="3139" y="2488"/>
                </a:lnTo>
                <a:cubicBezTo>
                  <a:pt x="3116" y="2348"/>
                  <a:pt x="3162" y="2206"/>
                  <a:pt x="3263" y="2107"/>
                </a:cubicBezTo>
                <a:lnTo>
                  <a:pt x="3631" y="1748"/>
                </a:lnTo>
                <a:cubicBezTo>
                  <a:pt x="3888" y="1498"/>
                  <a:pt x="3747" y="1063"/>
                  <a:pt x="3392" y="1012"/>
                </a:cubicBezTo>
                <a:lnTo>
                  <a:pt x="2884" y="938"/>
                </a:lnTo>
                <a:cubicBezTo>
                  <a:pt x="2744" y="918"/>
                  <a:pt x="2621" y="830"/>
                  <a:pt x="2559" y="702"/>
                </a:cubicBezTo>
                <a:lnTo>
                  <a:pt x="2331" y="241"/>
                </a:lnTo>
                <a:cubicBezTo>
                  <a:pt x="2252" y="81"/>
                  <a:pt x="2098" y="1"/>
                  <a:pt x="1944" y="1"/>
                </a:cubicBezTo>
                <a:close/>
              </a:path>
            </a:pathLst>
          </a:custGeom>
          <a:solidFill>
            <a:srgbClr val="FBBEE6"/>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182" name="Google Shape;683;p20">
            <a:extLst>
              <a:ext uri="{FF2B5EF4-FFF2-40B4-BE49-F238E27FC236}">
                <a16:creationId xmlns:a16="http://schemas.microsoft.com/office/drawing/2014/main" id="{3DD02129-6192-406C-78DA-F4005E12E59A}"/>
              </a:ext>
            </a:extLst>
          </p:cNvPr>
          <p:cNvSpPr/>
          <p:nvPr/>
        </p:nvSpPr>
        <p:spPr>
          <a:xfrm>
            <a:off x="3697499" y="1031316"/>
            <a:ext cx="737700" cy="737700"/>
          </a:xfrm>
          <a:prstGeom prst="ellipse">
            <a:avLst/>
          </a:prstGeom>
          <a:noFill/>
          <a:ln>
            <a:noFill/>
          </a:ln>
        </p:spPr>
        <p:txBody>
          <a:bodyPr spcFirstLastPara="1" wrap="square" lIns="91425" tIns="91425" rIns="91425" bIns="91425" anchor="ctr" anchorCtr="0">
            <a:noAutofit/>
          </a:bodyPr>
          <a:lstStyle/>
          <a:p>
            <a:pPr defTabSz="914378">
              <a:defRPr/>
            </a:pPr>
            <a:endParaRPr>
              <a:ea typeface="+mn-ea"/>
            </a:endParaRPr>
          </a:p>
        </p:txBody>
      </p:sp>
      <p:sp>
        <p:nvSpPr>
          <p:cNvPr id="1183" name="Google Shape;684;p20">
            <a:extLst>
              <a:ext uri="{FF2B5EF4-FFF2-40B4-BE49-F238E27FC236}">
                <a16:creationId xmlns:a16="http://schemas.microsoft.com/office/drawing/2014/main" id="{209C1864-D4AB-85D7-336C-E3E114C06E0E}"/>
              </a:ext>
            </a:extLst>
          </p:cNvPr>
          <p:cNvSpPr/>
          <p:nvPr/>
        </p:nvSpPr>
        <p:spPr>
          <a:xfrm>
            <a:off x="4957024" y="2377407"/>
            <a:ext cx="737700" cy="737700"/>
          </a:xfrm>
          <a:prstGeom prst="ellipse">
            <a:avLst/>
          </a:prstGeom>
          <a:noFill/>
          <a:ln>
            <a:noFill/>
          </a:ln>
        </p:spPr>
        <p:txBody>
          <a:bodyPr spcFirstLastPara="1" wrap="square" lIns="91425" tIns="91425" rIns="91425" bIns="91425" anchor="ctr" anchorCtr="0">
            <a:noAutofit/>
          </a:bodyPr>
          <a:lstStyle/>
          <a:p>
            <a:pPr defTabSz="914378">
              <a:defRPr/>
            </a:pPr>
            <a:endParaRPr>
              <a:ea typeface="+mn-ea"/>
            </a:endParaRPr>
          </a:p>
        </p:txBody>
      </p:sp>
      <p:sp>
        <p:nvSpPr>
          <p:cNvPr id="1184" name="Google Shape;685;p20">
            <a:extLst>
              <a:ext uri="{FF2B5EF4-FFF2-40B4-BE49-F238E27FC236}">
                <a16:creationId xmlns:a16="http://schemas.microsoft.com/office/drawing/2014/main" id="{A4931E45-143E-6BA0-6283-C9381873FEE6}"/>
              </a:ext>
            </a:extLst>
          </p:cNvPr>
          <p:cNvSpPr/>
          <p:nvPr/>
        </p:nvSpPr>
        <p:spPr>
          <a:xfrm>
            <a:off x="2437237" y="2377407"/>
            <a:ext cx="737700" cy="737700"/>
          </a:xfrm>
          <a:prstGeom prst="ellipse">
            <a:avLst/>
          </a:prstGeom>
          <a:noFill/>
          <a:ln>
            <a:noFill/>
          </a:ln>
        </p:spPr>
        <p:txBody>
          <a:bodyPr spcFirstLastPara="1" wrap="square" lIns="91425" tIns="91425" rIns="91425" bIns="91425" anchor="ctr" anchorCtr="0">
            <a:noAutofit/>
          </a:bodyPr>
          <a:lstStyle/>
          <a:p>
            <a:pPr defTabSz="914378">
              <a:defRPr/>
            </a:pPr>
            <a:endParaRPr>
              <a:ea typeface="+mn-ea"/>
            </a:endParaRPr>
          </a:p>
        </p:txBody>
      </p:sp>
      <p:cxnSp>
        <p:nvCxnSpPr>
          <p:cNvPr id="1185" name="Google Shape;696;p20">
            <a:extLst>
              <a:ext uri="{FF2B5EF4-FFF2-40B4-BE49-F238E27FC236}">
                <a16:creationId xmlns:a16="http://schemas.microsoft.com/office/drawing/2014/main" id="{593135AC-7309-B4E7-B3D9-F4DDF5B5CD2C}"/>
              </a:ext>
            </a:extLst>
          </p:cNvPr>
          <p:cNvCxnSpPr>
            <a:cxnSpLocks/>
            <a:endCxn id="1182" idx="2"/>
          </p:cNvCxnSpPr>
          <p:nvPr/>
        </p:nvCxnSpPr>
        <p:spPr>
          <a:xfrm rot="16200000">
            <a:off x="2895911" y="1310654"/>
            <a:ext cx="712200" cy="891000"/>
          </a:xfrm>
          <a:prstGeom prst="bentConnector2">
            <a:avLst/>
          </a:prstGeom>
          <a:noFill/>
          <a:ln w="19050" cap="flat" cmpd="sng">
            <a:solidFill>
              <a:srgbClr val="FBBEE6">
                <a:lumMod val="50000"/>
              </a:srgbClr>
            </a:solidFill>
            <a:prstDash val="solid"/>
            <a:round/>
            <a:headEnd type="none" w="med" len="med"/>
            <a:tailEnd type="none" w="med" len="med"/>
          </a:ln>
        </p:spPr>
      </p:cxnSp>
      <p:cxnSp>
        <p:nvCxnSpPr>
          <p:cNvPr id="1186" name="Google Shape;697;p20">
            <a:extLst>
              <a:ext uri="{FF2B5EF4-FFF2-40B4-BE49-F238E27FC236}">
                <a16:creationId xmlns:a16="http://schemas.microsoft.com/office/drawing/2014/main" id="{796792F3-FF0E-6EBD-173C-C252F0340F02}"/>
              </a:ext>
            </a:extLst>
          </p:cNvPr>
          <p:cNvCxnSpPr>
            <a:cxnSpLocks/>
            <a:stCxn id="1182" idx="6"/>
          </p:cNvCxnSpPr>
          <p:nvPr/>
        </p:nvCxnSpPr>
        <p:spPr>
          <a:xfrm>
            <a:off x="4435199" y="1400166"/>
            <a:ext cx="891000" cy="712200"/>
          </a:xfrm>
          <a:prstGeom prst="bentConnector2">
            <a:avLst/>
          </a:prstGeom>
          <a:noFill/>
          <a:ln w="19050" cap="flat" cmpd="sng">
            <a:solidFill>
              <a:srgbClr val="FBBEE6">
                <a:lumMod val="50000"/>
              </a:srgbClr>
            </a:solidFill>
            <a:prstDash val="solid"/>
            <a:round/>
            <a:headEnd type="none" w="med" len="med"/>
            <a:tailEnd type="none" w="med" len="med"/>
          </a:ln>
        </p:spPr>
      </p:cxnSp>
      <p:cxnSp>
        <p:nvCxnSpPr>
          <p:cNvPr id="1187" name="Google Shape;699;p20">
            <a:extLst>
              <a:ext uri="{FF2B5EF4-FFF2-40B4-BE49-F238E27FC236}">
                <a16:creationId xmlns:a16="http://schemas.microsoft.com/office/drawing/2014/main" id="{5F16DF84-6505-2AC6-3D31-D8E191B82FD7}"/>
              </a:ext>
            </a:extLst>
          </p:cNvPr>
          <p:cNvCxnSpPr>
            <a:cxnSpLocks/>
          </p:cNvCxnSpPr>
          <p:nvPr/>
        </p:nvCxnSpPr>
        <p:spPr>
          <a:xfrm rot="16200000">
            <a:off x="1765549" y="1978399"/>
            <a:ext cx="329700" cy="1013400"/>
          </a:xfrm>
          <a:prstGeom prst="bentConnector2">
            <a:avLst/>
          </a:prstGeom>
          <a:noFill/>
          <a:ln w="19050" cap="flat" cmpd="sng">
            <a:solidFill>
              <a:srgbClr val="FBBEE6">
                <a:lumMod val="50000"/>
              </a:srgbClr>
            </a:solidFill>
            <a:prstDash val="solid"/>
            <a:round/>
            <a:headEnd type="none" w="med" len="med"/>
            <a:tailEnd type="none" w="med" len="med"/>
          </a:ln>
        </p:spPr>
      </p:cxnSp>
      <p:cxnSp>
        <p:nvCxnSpPr>
          <p:cNvPr id="1188" name="Google Shape;700;p20">
            <a:extLst>
              <a:ext uri="{FF2B5EF4-FFF2-40B4-BE49-F238E27FC236}">
                <a16:creationId xmlns:a16="http://schemas.microsoft.com/office/drawing/2014/main" id="{3BDC5B71-E60D-F9DA-8572-C6A1FAFE8622}"/>
              </a:ext>
            </a:extLst>
          </p:cNvPr>
          <p:cNvCxnSpPr>
            <a:cxnSpLocks/>
          </p:cNvCxnSpPr>
          <p:nvPr/>
        </p:nvCxnSpPr>
        <p:spPr>
          <a:xfrm>
            <a:off x="5694724" y="2320313"/>
            <a:ext cx="1006200" cy="329700"/>
          </a:xfrm>
          <a:prstGeom prst="bentConnector2">
            <a:avLst/>
          </a:prstGeom>
          <a:noFill/>
          <a:ln w="19050" cap="flat" cmpd="sng">
            <a:solidFill>
              <a:srgbClr val="FBBEE6">
                <a:lumMod val="50000"/>
              </a:srgbClr>
            </a:solidFill>
            <a:prstDash val="solid"/>
            <a:round/>
            <a:headEnd type="none" w="med" len="med"/>
            <a:tailEnd type="none" w="med" len="med"/>
          </a:ln>
        </p:spPr>
      </p:cxnSp>
      <p:grpSp>
        <p:nvGrpSpPr>
          <p:cNvPr id="1189" name="Google Shape;701;p20">
            <a:extLst>
              <a:ext uri="{FF2B5EF4-FFF2-40B4-BE49-F238E27FC236}">
                <a16:creationId xmlns:a16="http://schemas.microsoft.com/office/drawing/2014/main" id="{CEB1DC60-887B-138D-C0B9-013A881AC2B7}"/>
              </a:ext>
            </a:extLst>
          </p:cNvPr>
          <p:cNvGrpSpPr/>
          <p:nvPr/>
        </p:nvGrpSpPr>
        <p:grpSpPr>
          <a:xfrm>
            <a:off x="2688312" y="2150395"/>
            <a:ext cx="235400" cy="339875"/>
            <a:chOff x="5595350" y="3238625"/>
            <a:chExt cx="235400" cy="339875"/>
          </a:xfrm>
        </p:grpSpPr>
        <p:sp>
          <p:nvSpPr>
            <p:cNvPr id="1190" name="Google Shape;702;p20">
              <a:extLst>
                <a:ext uri="{FF2B5EF4-FFF2-40B4-BE49-F238E27FC236}">
                  <a16:creationId xmlns:a16="http://schemas.microsoft.com/office/drawing/2014/main" id="{6C33E817-4301-7DE9-D0B8-44887A22CAC0}"/>
                </a:ext>
              </a:extLst>
            </p:cNvPr>
            <p:cNvSpPr/>
            <p:nvPr/>
          </p:nvSpPr>
          <p:spPr>
            <a:xfrm>
              <a:off x="5673275" y="3238625"/>
              <a:ext cx="157475" cy="158250"/>
            </a:xfrm>
            <a:custGeom>
              <a:avLst/>
              <a:gdLst/>
              <a:ahLst/>
              <a:cxnLst/>
              <a:rect l="l" t="t" r="r" b="b"/>
              <a:pathLst>
                <a:path w="6299" h="6330" extrusionOk="0">
                  <a:moveTo>
                    <a:pt x="6299" y="1"/>
                  </a:moveTo>
                  <a:lnTo>
                    <a:pt x="1279" y="2339"/>
                  </a:lnTo>
                  <a:cubicBezTo>
                    <a:pt x="469" y="3368"/>
                    <a:pt x="32" y="4615"/>
                    <a:pt x="1" y="5924"/>
                  </a:cubicBezTo>
                  <a:lnTo>
                    <a:pt x="1" y="6330"/>
                  </a:lnTo>
                  <a:lnTo>
                    <a:pt x="406" y="6330"/>
                  </a:lnTo>
                  <a:cubicBezTo>
                    <a:pt x="687" y="6330"/>
                    <a:pt x="999" y="6299"/>
                    <a:pt x="1279" y="6267"/>
                  </a:cubicBezTo>
                  <a:lnTo>
                    <a:pt x="6299" y="1"/>
                  </a:lnTo>
                  <a:close/>
                </a:path>
              </a:pathLst>
            </a:custGeom>
            <a:solidFill>
              <a:srgbClr val="EA2A54"/>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191" name="Google Shape;703;p20">
              <a:extLst>
                <a:ext uri="{FF2B5EF4-FFF2-40B4-BE49-F238E27FC236}">
                  <a16:creationId xmlns:a16="http://schemas.microsoft.com/office/drawing/2014/main" id="{8B5FFE2A-E61F-C1E2-9DFF-90AD9EDF780C}"/>
                </a:ext>
              </a:extLst>
            </p:cNvPr>
            <p:cNvSpPr/>
            <p:nvPr/>
          </p:nvSpPr>
          <p:spPr>
            <a:xfrm>
              <a:off x="5704475" y="3238625"/>
              <a:ext cx="125500" cy="155925"/>
            </a:xfrm>
            <a:custGeom>
              <a:avLst/>
              <a:gdLst/>
              <a:ahLst/>
              <a:cxnLst/>
              <a:rect l="l" t="t" r="r" b="b"/>
              <a:pathLst>
                <a:path w="5020" h="6237" extrusionOk="0">
                  <a:moveTo>
                    <a:pt x="5020" y="1"/>
                  </a:moveTo>
                  <a:lnTo>
                    <a:pt x="4646" y="32"/>
                  </a:lnTo>
                  <a:cubicBezTo>
                    <a:pt x="3087" y="63"/>
                    <a:pt x="1590" y="687"/>
                    <a:pt x="499" y="1778"/>
                  </a:cubicBezTo>
                  <a:cubicBezTo>
                    <a:pt x="312" y="1965"/>
                    <a:pt x="156" y="2152"/>
                    <a:pt x="0" y="2339"/>
                  </a:cubicBezTo>
                  <a:lnTo>
                    <a:pt x="0" y="6236"/>
                  </a:lnTo>
                  <a:cubicBezTo>
                    <a:pt x="1247" y="6018"/>
                    <a:pt x="2401" y="5457"/>
                    <a:pt x="3274" y="4553"/>
                  </a:cubicBezTo>
                  <a:lnTo>
                    <a:pt x="3274" y="4521"/>
                  </a:lnTo>
                  <a:lnTo>
                    <a:pt x="3492" y="4303"/>
                  </a:lnTo>
                  <a:lnTo>
                    <a:pt x="2993" y="3430"/>
                  </a:lnTo>
                  <a:lnTo>
                    <a:pt x="4334" y="3118"/>
                  </a:lnTo>
                  <a:lnTo>
                    <a:pt x="4427" y="2931"/>
                  </a:lnTo>
                  <a:cubicBezTo>
                    <a:pt x="4802" y="2152"/>
                    <a:pt x="5020" y="1310"/>
                    <a:pt x="5020" y="406"/>
                  </a:cubicBezTo>
                  <a:lnTo>
                    <a:pt x="5020" y="1"/>
                  </a:lnTo>
                  <a:close/>
                </a:path>
              </a:pathLst>
            </a:custGeom>
            <a:solidFill>
              <a:srgbClr val="EA2A54"/>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192" name="Google Shape;704;p20">
              <a:extLst>
                <a:ext uri="{FF2B5EF4-FFF2-40B4-BE49-F238E27FC236}">
                  <a16:creationId xmlns:a16="http://schemas.microsoft.com/office/drawing/2014/main" id="{2115D639-2990-9B0F-0C4F-E3F9C67D3B21}"/>
                </a:ext>
              </a:extLst>
            </p:cNvPr>
            <p:cNvSpPr/>
            <p:nvPr/>
          </p:nvSpPr>
          <p:spPr>
            <a:xfrm>
              <a:off x="5665500" y="3418675"/>
              <a:ext cx="80300" cy="49925"/>
            </a:xfrm>
            <a:custGeom>
              <a:avLst/>
              <a:gdLst/>
              <a:ahLst/>
              <a:cxnLst/>
              <a:rect l="l" t="t" r="r" b="b"/>
              <a:pathLst>
                <a:path w="3212" h="1997" extrusionOk="0">
                  <a:moveTo>
                    <a:pt x="0" y="1"/>
                  </a:moveTo>
                  <a:lnTo>
                    <a:pt x="0" y="1996"/>
                  </a:lnTo>
                  <a:lnTo>
                    <a:pt x="1590" y="1996"/>
                  </a:lnTo>
                  <a:lnTo>
                    <a:pt x="3212" y="1217"/>
                  </a:lnTo>
                  <a:lnTo>
                    <a:pt x="1590" y="1"/>
                  </a:lnTo>
                  <a:close/>
                </a:path>
              </a:pathLst>
            </a:custGeom>
            <a:solidFill>
              <a:srgbClr val="DDCDAF"/>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193" name="Google Shape;705;p20">
              <a:extLst>
                <a:ext uri="{FF2B5EF4-FFF2-40B4-BE49-F238E27FC236}">
                  <a16:creationId xmlns:a16="http://schemas.microsoft.com/office/drawing/2014/main" id="{6D73B9F3-05C8-335E-7C80-BDDB1BA62752}"/>
                </a:ext>
              </a:extLst>
            </p:cNvPr>
            <p:cNvSpPr/>
            <p:nvPr/>
          </p:nvSpPr>
          <p:spPr>
            <a:xfrm>
              <a:off x="5706025" y="3418675"/>
              <a:ext cx="39775" cy="49925"/>
            </a:xfrm>
            <a:custGeom>
              <a:avLst/>
              <a:gdLst/>
              <a:ahLst/>
              <a:cxnLst/>
              <a:rect l="l" t="t" r="r" b="b"/>
              <a:pathLst>
                <a:path w="1591" h="1997" extrusionOk="0">
                  <a:moveTo>
                    <a:pt x="0" y="1"/>
                  </a:moveTo>
                  <a:lnTo>
                    <a:pt x="0" y="1996"/>
                  </a:lnTo>
                  <a:lnTo>
                    <a:pt x="1591" y="1996"/>
                  </a:lnTo>
                  <a:lnTo>
                    <a:pt x="1591" y="1"/>
                  </a:lnTo>
                  <a:close/>
                </a:path>
              </a:pathLst>
            </a:custGeom>
            <a:solidFill>
              <a:srgbClr val="DDCDAF"/>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194" name="Google Shape;706;p20">
              <a:extLst>
                <a:ext uri="{FF2B5EF4-FFF2-40B4-BE49-F238E27FC236}">
                  <a16:creationId xmlns:a16="http://schemas.microsoft.com/office/drawing/2014/main" id="{405DCC4B-A637-3BAC-5E3F-A078C8B37401}"/>
                </a:ext>
              </a:extLst>
            </p:cNvPr>
            <p:cNvSpPr/>
            <p:nvPr/>
          </p:nvSpPr>
          <p:spPr>
            <a:xfrm>
              <a:off x="5635100" y="3378925"/>
              <a:ext cx="141100" cy="49925"/>
            </a:xfrm>
            <a:custGeom>
              <a:avLst/>
              <a:gdLst/>
              <a:ahLst/>
              <a:cxnLst/>
              <a:rect l="l" t="t" r="r" b="b"/>
              <a:pathLst>
                <a:path w="5644" h="1997" extrusionOk="0">
                  <a:moveTo>
                    <a:pt x="0" y="1"/>
                  </a:moveTo>
                  <a:lnTo>
                    <a:pt x="0" y="1996"/>
                  </a:lnTo>
                  <a:lnTo>
                    <a:pt x="2806" y="1996"/>
                  </a:lnTo>
                  <a:lnTo>
                    <a:pt x="5644" y="1217"/>
                  </a:lnTo>
                  <a:lnTo>
                    <a:pt x="2806" y="1"/>
                  </a:lnTo>
                  <a:close/>
                </a:path>
              </a:pathLst>
            </a:custGeom>
            <a:solidFill>
              <a:srgbClr val="FF9136"/>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195" name="Google Shape;707;p20">
              <a:extLst>
                <a:ext uri="{FF2B5EF4-FFF2-40B4-BE49-F238E27FC236}">
                  <a16:creationId xmlns:a16="http://schemas.microsoft.com/office/drawing/2014/main" id="{09CDF9BD-D300-945D-2D63-1ACEB772CFA5}"/>
                </a:ext>
              </a:extLst>
            </p:cNvPr>
            <p:cNvSpPr/>
            <p:nvPr/>
          </p:nvSpPr>
          <p:spPr>
            <a:xfrm>
              <a:off x="5705250" y="3378925"/>
              <a:ext cx="69400" cy="49925"/>
            </a:xfrm>
            <a:custGeom>
              <a:avLst/>
              <a:gdLst/>
              <a:ahLst/>
              <a:cxnLst/>
              <a:rect l="l" t="t" r="r" b="b"/>
              <a:pathLst>
                <a:path w="2776" h="1997" extrusionOk="0">
                  <a:moveTo>
                    <a:pt x="0" y="1"/>
                  </a:moveTo>
                  <a:lnTo>
                    <a:pt x="0" y="1996"/>
                  </a:lnTo>
                  <a:lnTo>
                    <a:pt x="2775" y="1996"/>
                  </a:lnTo>
                  <a:lnTo>
                    <a:pt x="2775" y="1"/>
                  </a:lnTo>
                  <a:close/>
                </a:path>
              </a:pathLst>
            </a:custGeom>
            <a:solidFill>
              <a:srgbClr val="FF9136"/>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196" name="Google Shape;708;p20">
              <a:extLst>
                <a:ext uri="{FF2B5EF4-FFF2-40B4-BE49-F238E27FC236}">
                  <a16:creationId xmlns:a16="http://schemas.microsoft.com/office/drawing/2014/main" id="{046A9A78-4C9E-1700-6BF9-3DD9C8C1F04E}"/>
                </a:ext>
              </a:extLst>
            </p:cNvPr>
            <p:cNvSpPr/>
            <p:nvPr/>
          </p:nvSpPr>
          <p:spPr>
            <a:xfrm>
              <a:off x="5595350" y="3458425"/>
              <a:ext cx="220600" cy="120075"/>
            </a:xfrm>
            <a:custGeom>
              <a:avLst/>
              <a:gdLst/>
              <a:ahLst/>
              <a:cxnLst/>
              <a:rect l="l" t="t" r="r" b="b"/>
              <a:pathLst>
                <a:path w="8824" h="4803" extrusionOk="0">
                  <a:moveTo>
                    <a:pt x="1403" y="1"/>
                  </a:moveTo>
                  <a:lnTo>
                    <a:pt x="0" y="1872"/>
                  </a:lnTo>
                  <a:lnTo>
                    <a:pt x="0" y="4802"/>
                  </a:lnTo>
                  <a:lnTo>
                    <a:pt x="4396" y="4802"/>
                  </a:lnTo>
                  <a:lnTo>
                    <a:pt x="8824" y="1872"/>
                  </a:lnTo>
                  <a:lnTo>
                    <a:pt x="4396" y="1"/>
                  </a:lnTo>
                  <a:close/>
                </a:path>
              </a:pathLst>
            </a:custGeom>
            <a:solidFill>
              <a:srgbClr val="FFB448"/>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197" name="Google Shape;709;p20">
              <a:extLst>
                <a:ext uri="{FF2B5EF4-FFF2-40B4-BE49-F238E27FC236}">
                  <a16:creationId xmlns:a16="http://schemas.microsoft.com/office/drawing/2014/main" id="{833BDA97-740F-BE7D-0C12-A58FFA94AAEA}"/>
                </a:ext>
              </a:extLst>
            </p:cNvPr>
            <p:cNvSpPr/>
            <p:nvPr/>
          </p:nvSpPr>
          <p:spPr>
            <a:xfrm>
              <a:off x="5706025" y="3458425"/>
              <a:ext cx="109150" cy="120075"/>
            </a:xfrm>
            <a:custGeom>
              <a:avLst/>
              <a:gdLst/>
              <a:ahLst/>
              <a:cxnLst/>
              <a:rect l="l" t="t" r="r" b="b"/>
              <a:pathLst>
                <a:path w="4366" h="4803" extrusionOk="0">
                  <a:moveTo>
                    <a:pt x="0" y="1"/>
                  </a:moveTo>
                  <a:lnTo>
                    <a:pt x="0" y="4802"/>
                  </a:lnTo>
                  <a:lnTo>
                    <a:pt x="4365" y="4802"/>
                  </a:lnTo>
                  <a:lnTo>
                    <a:pt x="4365" y="1872"/>
                  </a:lnTo>
                  <a:lnTo>
                    <a:pt x="2962" y="1"/>
                  </a:lnTo>
                  <a:close/>
                </a:path>
              </a:pathLst>
            </a:custGeom>
            <a:solidFill>
              <a:srgbClr val="FFB448"/>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198" name="Google Shape;710;p20">
              <a:extLst>
                <a:ext uri="{FF2B5EF4-FFF2-40B4-BE49-F238E27FC236}">
                  <a16:creationId xmlns:a16="http://schemas.microsoft.com/office/drawing/2014/main" id="{42B64357-6089-77CC-7EC3-A13BD5ECA667}"/>
                </a:ext>
              </a:extLst>
            </p:cNvPr>
            <p:cNvSpPr/>
            <p:nvPr/>
          </p:nvSpPr>
          <p:spPr>
            <a:xfrm>
              <a:off x="5615600" y="3518450"/>
              <a:ext cx="179300" cy="39775"/>
            </a:xfrm>
            <a:custGeom>
              <a:avLst/>
              <a:gdLst/>
              <a:ahLst/>
              <a:cxnLst/>
              <a:rect l="l" t="t" r="r" b="b"/>
              <a:pathLst>
                <a:path w="7172" h="1591" extrusionOk="0">
                  <a:moveTo>
                    <a:pt x="1" y="1"/>
                  </a:moveTo>
                  <a:lnTo>
                    <a:pt x="1" y="1591"/>
                  </a:lnTo>
                  <a:lnTo>
                    <a:pt x="3586" y="1591"/>
                  </a:lnTo>
                  <a:lnTo>
                    <a:pt x="7172" y="780"/>
                  </a:lnTo>
                  <a:lnTo>
                    <a:pt x="3586" y="1"/>
                  </a:lnTo>
                  <a:close/>
                </a:path>
              </a:pathLst>
            </a:custGeom>
            <a:solidFill>
              <a:srgbClr val="F7EACB"/>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199" name="Google Shape;711;p20">
              <a:extLst>
                <a:ext uri="{FF2B5EF4-FFF2-40B4-BE49-F238E27FC236}">
                  <a16:creationId xmlns:a16="http://schemas.microsoft.com/office/drawing/2014/main" id="{7F8D5E98-B340-4290-664B-9D39B5B91CAC}"/>
                </a:ext>
              </a:extLst>
            </p:cNvPr>
            <p:cNvSpPr/>
            <p:nvPr/>
          </p:nvSpPr>
          <p:spPr>
            <a:xfrm>
              <a:off x="5705250" y="3518450"/>
              <a:ext cx="89650" cy="39775"/>
            </a:xfrm>
            <a:custGeom>
              <a:avLst/>
              <a:gdLst/>
              <a:ahLst/>
              <a:cxnLst/>
              <a:rect l="l" t="t" r="r" b="b"/>
              <a:pathLst>
                <a:path w="3586" h="1591" extrusionOk="0">
                  <a:moveTo>
                    <a:pt x="0" y="1"/>
                  </a:moveTo>
                  <a:lnTo>
                    <a:pt x="0" y="1591"/>
                  </a:lnTo>
                  <a:lnTo>
                    <a:pt x="3586" y="1591"/>
                  </a:lnTo>
                  <a:lnTo>
                    <a:pt x="3586" y="1"/>
                  </a:lnTo>
                  <a:close/>
                </a:path>
              </a:pathLst>
            </a:custGeom>
            <a:solidFill>
              <a:srgbClr val="F7EACB"/>
            </a:solidFill>
            <a:ln>
              <a:noFill/>
            </a:ln>
          </p:spPr>
          <p:txBody>
            <a:bodyPr spcFirstLastPara="1" wrap="square" lIns="91425" tIns="91425" rIns="91425" bIns="91425" anchor="ctr" anchorCtr="0">
              <a:noAutofit/>
            </a:bodyPr>
            <a:lstStyle/>
            <a:p>
              <a:pPr defTabSz="914378">
                <a:defRPr/>
              </a:pPr>
              <a:endParaRPr>
                <a:ea typeface="+mn-ea"/>
              </a:endParaRPr>
            </a:p>
          </p:txBody>
        </p:sp>
      </p:grpSp>
      <p:grpSp>
        <p:nvGrpSpPr>
          <p:cNvPr id="1200" name="Google Shape;712;p20">
            <a:extLst>
              <a:ext uri="{FF2B5EF4-FFF2-40B4-BE49-F238E27FC236}">
                <a16:creationId xmlns:a16="http://schemas.microsoft.com/office/drawing/2014/main" id="{677D715A-FAA5-B970-C86A-E81135FA1043}"/>
              </a:ext>
            </a:extLst>
          </p:cNvPr>
          <p:cNvGrpSpPr/>
          <p:nvPr/>
        </p:nvGrpSpPr>
        <p:grpSpPr>
          <a:xfrm>
            <a:off x="5156275" y="2150794"/>
            <a:ext cx="339100" cy="339075"/>
            <a:chOff x="3281125" y="3805300"/>
            <a:chExt cx="339100" cy="339075"/>
          </a:xfrm>
        </p:grpSpPr>
        <p:sp>
          <p:nvSpPr>
            <p:cNvPr id="1201" name="Google Shape;713;p20">
              <a:extLst>
                <a:ext uri="{FF2B5EF4-FFF2-40B4-BE49-F238E27FC236}">
                  <a16:creationId xmlns:a16="http://schemas.microsoft.com/office/drawing/2014/main" id="{FCDC8F7B-87B0-9338-AAF3-444CA3475206}"/>
                </a:ext>
              </a:extLst>
            </p:cNvPr>
            <p:cNvSpPr/>
            <p:nvPr/>
          </p:nvSpPr>
          <p:spPr>
            <a:xfrm>
              <a:off x="3401150" y="3805300"/>
              <a:ext cx="85000" cy="106025"/>
            </a:xfrm>
            <a:custGeom>
              <a:avLst/>
              <a:gdLst/>
              <a:ahLst/>
              <a:cxnLst/>
              <a:rect l="l" t="t" r="r" b="b"/>
              <a:pathLst>
                <a:path w="3400" h="4241" extrusionOk="0">
                  <a:moveTo>
                    <a:pt x="1996" y="0"/>
                  </a:moveTo>
                  <a:lnTo>
                    <a:pt x="1747" y="156"/>
                  </a:lnTo>
                  <a:cubicBezTo>
                    <a:pt x="718" y="967"/>
                    <a:pt x="94" y="2214"/>
                    <a:pt x="1" y="3523"/>
                  </a:cubicBezTo>
                  <a:cubicBezTo>
                    <a:pt x="593" y="3929"/>
                    <a:pt x="1279" y="4178"/>
                    <a:pt x="1996" y="4240"/>
                  </a:cubicBezTo>
                  <a:lnTo>
                    <a:pt x="3399" y="1559"/>
                  </a:lnTo>
                  <a:lnTo>
                    <a:pt x="1996" y="0"/>
                  </a:lnTo>
                  <a:close/>
                </a:path>
              </a:pathLst>
            </a:custGeom>
            <a:solidFill>
              <a:srgbClr val="9E355A"/>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02" name="Google Shape;714;p20">
              <a:extLst>
                <a:ext uri="{FF2B5EF4-FFF2-40B4-BE49-F238E27FC236}">
                  <a16:creationId xmlns:a16="http://schemas.microsoft.com/office/drawing/2014/main" id="{992A4C1E-8E8E-84A6-53D2-4A169098052A}"/>
                </a:ext>
              </a:extLst>
            </p:cNvPr>
            <p:cNvSpPr/>
            <p:nvPr/>
          </p:nvSpPr>
          <p:spPr>
            <a:xfrm>
              <a:off x="3451050" y="3805300"/>
              <a:ext cx="49125" cy="106025"/>
            </a:xfrm>
            <a:custGeom>
              <a:avLst/>
              <a:gdLst/>
              <a:ahLst/>
              <a:cxnLst/>
              <a:rect l="l" t="t" r="r" b="b"/>
              <a:pathLst>
                <a:path w="1965" h="4241" extrusionOk="0">
                  <a:moveTo>
                    <a:pt x="0" y="0"/>
                  </a:moveTo>
                  <a:lnTo>
                    <a:pt x="0" y="4240"/>
                  </a:lnTo>
                  <a:cubicBezTo>
                    <a:pt x="717" y="4178"/>
                    <a:pt x="1403" y="3929"/>
                    <a:pt x="1965" y="3523"/>
                  </a:cubicBezTo>
                  <a:cubicBezTo>
                    <a:pt x="1902" y="2214"/>
                    <a:pt x="1247" y="998"/>
                    <a:pt x="219" y="187"/>
                  </a:cubicBezTo>
                  <a:lnTo>
                    <a:pt x="0" y="0"/>
                  </a:lnTo>
                  <a:close/>
                </a:path>
              </a:pathLst>
            </a:custGeom>
            <a:solidFill>
              <a:srgbClr val="9E355A"/>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03" name="Google Shape;715;p20">
              <a:extLst>
                <a:ext uri="{FF2B5EF4-FFF2-40B4-BE49-F238E27FC236}">
                  <a16:creationId xmlns:a16="http://schemas.microsoft.com/office/drawing/2014/main" id="{D508E438-88BE-226F-F62B-7DEC2EE3DF32}"/>
                </a:ext>
              </a:extLst>
            </p:cNvPr>
            <p:cNvSpPr/>
            <p:nvPr/>
          </p:nvSpPr>
          <p:spPr>
            <a:xfrm>
              <a:off x="3599925" y="3962750"/>
              <a:ext cx="20300" cy="181625"/>
            </a:xfrm>
            <a:custGeom>
              <a:avLst/>
              <a:gdLst/>
              <a:ahLst/>
              <a:cxnLst/>
              <a:rect l="l" t="t" r="r" b="b"/>
              <a:pathLst>
                <a:path w="812" h="7265" extrusionOk="0">
                  <a:moveTo>
                    <a:pt x="0" y="0"/>
                  </a:moveTo>
                  <a:lnTo>
                    <a:pt x="0" y="7265"/>
                  </a:lnTo>
                  <a:lnTo>
                    <a:pt x="811" y="7265"/>
                  </a:lnTo>
                  <a:lnTo>
                    <a:pt x="811" y="125"/>
                  </a:lnTo>
                  <a:lnTo>
                    <a:pt x="0" y="0"/>
                  </a:lnTo>
                  <a:close/>
                </a:path>
              </a:pathLst>
            </a:custGeom>
            <a:solidFill>
              <a:srgbClr val="FFB448"/>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04" name="Google Shape;716;p20">
              <a:extLst>
                <a:ext uri="{FF2B5EF4-FFF2-40B4-BE49-F238E27FC236}">
                  <a16:creationId xmlns:a16="http://schemas.microsoft.com/office/drawing/2014/main" id="{694FB4CD-AD53-A577-45B6-1B316C2E6BA0}"/>
                </a:ext>
              </a:extLst>
            </p:cNvPr>
            <p:cNvSpPr/>
            <p:nvPr/>
          </p:nvSpPr>
          <p:spPr>
            <a:xfrm>
              <a:off x="3281125" y="3961950"/>
              <a:ext cx="20300" cy="182425"/>
            </a:xfrm>
            <a:custGeom>
              <a:avLst/>
              <a:gdLst/>
              <a:ahLst/>
              <a:cxnLst/>
              <a:rect l="l" t="t" r="r" b="b"/>
              <a:pathLst>
                <a:path w="812" h="7297" extrusionOk="0">
                  <a:moveTo>
                    <a:pt x="811" y="1"/>
                  </a:moveTo>
                  <a:lnTo>
                    <a:pt x="0" y="63"/>
                  </a:lnTo>
                  <a:lnTo>
                    <a:pt x="0" y="7297"/>
                  </a:lnTo>
                  <a:lnTo>
                    <a:pt x="811" y="7297"/>
                  </a:lnTo>
                  <a:lnTo>
                    <a:pt x="811" y="1"/>
                  </a:lnTo>
                  <a:close/>
                </a:path>
              </a:pathLst>
            </a:custGeom>
            <a:solidFill>
              <a:srgbClr val="FFB448"/>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05" name="Google Shape;717;p20">
              <a:extLst>
                <a:ext uri="{FF2B5EF4-FFF2-40B4-BE49-F238E27FC236}">
                  <a16:creationId xmlns:a16="http://schemas.microsoft.com/office/drawing/2014/main" id="{B230731C-2649-CD40-436E-9FADF3E3BC27}"/>
                </a:ext>
              </a:extLst>
            </p:cNvPr>
            <p:cNvSpPr/>
            <p:nvPr/>
          </p:nvSpPr>
          <p:spPr>
            <a:xfrm>
              <a:off x="3327100" y="3867650"/>
              <a:ext cx="247900" cy="95125"/>
            </a:xfrm>
            <a:custGeom>
              <a:avLst/>
              <a:gdLst/>
              <a:ahLst/>
              <a:cxnLst/>
              <a:rect l="l" t="t" r="r" b="b"/>
              <a:pathLst>
                <a:path w="9916" h="3805" extrusionOk="0">
                  <a:moveTo>
                    <a:pt x="1" y="0"/>
                  </a:moveTo>
                  <a:lnTo>
                    <a:pt x="1" y="1746"/>
                  </a:lnTo>
                  <a:cubicBezTo>
                    <a:pt x="1" y="2276"/>
                    <a:pt x="126" y="2806"/>
                    <a:pt x="406" y="3305"/>
                  </a:cubicBezTo>
                  <a:lnTo>
                    <a:pt x="437" y="3305"/>
                  </a:lnTo>
                  <a:lnTo>
                    <a:pt x="4553" y="3773"/>
                  </a:lnTo>
                  <a:lnTo>
                    <a:pt x="4927" y="3804"/>
                  </a:lnTo>
                  <a:lnTo>
                    <a:pt x="9916" y="1778"/>
                  </a:lnTo>
                  <a:lnTo>
                    <a:pt x="4958" y="1372"/>
                  </a:lnTo>
                  <a:cubicBezTo>
                    <a:pt x="4604" y="907"/>
                    <a:pt x="4060" y="646"/>
                    <a:pt x="3496" y="646"/>
                  </a:cubicBezTo>
                  <a:cubicBezTo>
                    <a:pt x="3266" y="646"/>
                    <a:pt x="3033" y="690"/>
                    <a:pt x="2807" y="780"/>
                  </a:cubicBezTo>
                  <a:cubicBezTo>
                    <a:pt x="2549" y="870"/>
                    <a:pt x="2313" y="910"/>
                    <a:pt x="2092" y="910"/>
                  </a:cubicBezTo>
                  <a:cubicBezTo>
                    <a:pt x="1322" y="910"/>
                    <a:pt x="727" y="436"/>
                    <a:pt x="1" y="0"/>
                  </a:cubicBezTo>
                  <a:close/>
                </a:path>
              </a:pathLst>
            </a:custGeom>
            <a:solidFill>
              <a:srgbClr val="FF9136"/>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06" name="Google Shape;718;p20">
              <a:extLst>
                <a:ext uri="{FF2B5EF4-FFF2-40B4-BE49-F238E27FC236}">
                  <a16:creationId xmlns:a16="http://schemas.microsoft.com/office/drawing/2014/main" id="{57886E6D-D3A6-FE8D-76D6-4B1543088DA6}"/>
                </a:ext>
              </a:extLst>
            </p:cNvPr>
            <p:cNvSpPr/>
            <p:nvPr/>
          </p:nvSpPr>
          <p:spPr>
            <a:xfrm>
              <a:off x="3451050" y="3867650"/>
              <a:ext cx="123175" cy="95900"/>
            </a:xfrm>
            <a:custGeom>
              <a:avLst/>
              <a:gdLst/>
              <a:ahLst/>
              <a:cxnLst/>
              <a:rect l="l" t="t" r="r" b="b"/>
              <a:pathLst>
                <a:path w="4927" h="3836" extrusionOk="0">
                  <a:moveTo>
                    <a:pt x="4927" y="0"/>
                  </a:moveTo>
                  <a:cubicBezTo>
                    <a:pt x="4200" y="436"/>
                    <a:pt x="3605" y="910"/>
                    <a:pt x="2850" y="910"/>
                  </a:cubicBezTo>
                  <a:cubicBezTo>
                    <a:pt x="2633" y="910"/>
                    <a:pt x="2402" y="870"/>
                    <a:pt x="2152" y="780"/>
                  </a:cubicBezTo>
                  <a:cubicBezTo>
                    <a:pt x="1938" y="703"/>
                    <a:pt x="1718" y="666"/>
                    <a:pt x="1501" y="666"/>
                  </a:cubicBezTo>
                  <a:cubicBezTo>
                    <a:pt x="923" y="666"/>
                    <a:pt x="363" y="928"/>
                    <a:pt x="0" y="1403"/>
                  </a:cubicBezTo>
                  <a:lnTo>
                    <a:pt x="0" y="3835"/>
                  </a:lnTo>
                  <a:lnTo>
                    <a:pt x="374" y="3804"/>
                  </a:lnTo>
                  <a:lnTo>
                    <a:pt x="4552" y="3336"/>
                  </a:lnTo>
                  <a:cubicBezTo>
                    <a:pt x="4802" y="2838"/>
                    <a:pt x="4927" y="2308"/>
                    <a:pt x="4927" y="1778"/>
                  </a:cubicBezTo>
                  <a:lnTo>
                    <a:pt x="4927" y="0"/>
                  </a:lnTo>
                  <a:close/>
                </a:path>
              </a:pathLst>
            </a:custGeom>
            <a:solidFill>
              <a:srgbClr val="FF9136"/>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07" name="Google Shape;719;p20">
              <a:extLst>
                <a:ext uri="{FF2B5EF4-FFF2-40B4-BE49-F238E27FC236}">
                  <a16:creationId xmlns:a16="http://schemas.microsoft.com/office/drawing/2014/main" id="{4B329C22-EE03-AB82-BFEC-53512B2574F6}"/>
                </a:ext>
              </a:extLst>
            </p:cNvPr>
            <p:cNvSpPr/>
            <p:nvPr/>
          </p:nvSpPr>
          <p:spPr>
            <a:xfrm>
              <a:off x="3281125" y="3908175"/>
              <a:ext cx="339100" cy="167600"/>
            </a:xfrm>
            <a:custGeom>
              <a:avLst/>
              <a:gdLst/>
              <a:ahLst/>
              <a:cxnLst/>
              <a:rect l="l" t="t" r="r" b="b"/>
              <a:pathLst>
                <a:path w="13564" h="6704" extrusionOk="0">
                  <a:moveTo>
                    <a:pt x="0" y="1"/>
                  </a:moveTo>
                  <a:lnTo>
                    <a:pt x="0" y="2183"/>
                  </a:lnTo>
                  <a:cubicBezTo>
                    <a:pt x="0" y="4677"/>
                    <a:pt x="2027" y="6704"/>
                    <a:pt x="4521" y="6704"/>
                  </a:cubicBezTo>
                  <a:lnTo>
                    <a:pt x="6797" y="6704"/>
                  </a:lnTo>
                  <a:lnTo>
                    <a:pt x="8886" y="6112"/>
                  </a:lnTo>
                  <a:cubicBezTo>
                    <a:pt x="11381" y="6112"/>
                    <a:pt x="13563" y="2183"/>
                    <a:pt x="13563" y="2183"/>
                  </a:cubicBezTo>
                  <a:cubicBezTo>
                    <a:pt x="13563" y="2183"/>
                    <a:pt x="10390" y="1574"/>
                    <a:pt x="8375" y="1574"/>
                  </a:cubicBezTo>
                  <a:cubicBezTo>
                    <a:pt x="7580" y="1574"/>
                    <a:pt x="6965" y="1669"/>
                    <a:pt x="6797" y="1934"/>
                  </a:cubicBezTo>
                  <a:cubicBezTo>
                    <a:pt x="6335" y="1194"/>
                    <a:pt x="5531" y="780"/>
                    <a:pt x="4701" y="780"/>
                  </a:cubicBezTo>
                  <a:cubicBezTo>
                    <a:pt x="4411" y="780"/>
                    <a:pt x="4118" y="831"/>
                    <a:pt x="3835" y="936"/>
                  </a:cubicBezTo>
                  <a:cubicBezTo>
                    <a:pt x="3487" y="1073"/>
                    <a:pt x="3120" y="1140"/>
                    <a:pt x="2754" y="1140"/>
                  </a:cubicBezTo>
                  <a:cubicBezTo>
                    <a:pt x="2202" y="1140"/>
                    <a:pt x="1654" y="987"/>
                    <a:pt x="1185" y="687"/>
                  </a:cubicBezTo>
                  <a:lnTo>
                    <a:pt x="0" y="1"/>
                  </a:lnTo>
                  <a:close/>
                </a:path>
              </a:pathLst>
            </a:custGeom>
            <a:solidFill>
              <a:srgbClr val="EA2A54"/>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08" name="Google Shape;720;p20">
              <a:extLst>
                <a:ext uri="{FF2B5EF4-FFF2-40B4-BE49-F238E27FC236}">
                  <a16:creationId xmlns:a16="http://schemas.microsoft.com/office/drawing/2014/main" id="{6439E611-F59B-9DFD-3A59-B9E5AB71A30B}"/>
                </a:ext>
              </a:extLst>
            </p:cNvPr>
            <p:cNvSpPr/>
            <p:nvPr/>
          </p:nvSpPr>
          <p:spPr>
            <a:xfrm>
              <a:off x="3341925" y="3976000"/>
              <a:ext cx="78750" cy="60025"/>
            </a:xfrm>
            <a:custGeom>
              <a:avLst/>
              <a:gdLst/>
              <a:ahLst/>
              <a:cxnLst/>
              <a:rect l="l" t="t" r="r" b="b"/>
              <a:pathLst>
                <a:path w="3150" h="2401" extrusionOk="0">
                  <a:moveTo>
                    <a:pt x="0" y="0"/>
                  </a:moveTo>
                  <a:lnTo>
                    <a:pt x="0" y="405"/>
                  </a:lnTo>
                  <a:cubicBezTo>
                    <a:pt x="0" y="1497"/>
                    <a:pt x="873" y="2401"/>
                    <a:pt x="1996" y="2401"/>
                  </a:cubicBezTo>
                  <a:lnTo>
                    <a:pt x="3149" y="2401"/>
                  </a:lnTo>
                  <a:lnTo>
                    <a:pt x="3149" y="1996"/>
                  </a:lnTo>
                  <a:cubicBezTo>
                    <a:pt x="3149" y="904"/>
                    <a:pt x="2276" y="0"/>
                    <a:pt x="1154" y="0"/>
                  </a:cubicBezTo>
                  <a:close/>
                </a:path>
              </a:pathLst>
            </a:custGeom>
            <a:solidFill>
              <a:srgbClr val="E8C7A3"/>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09" name="Google Shape;721;p20">
              <a:extLst>
                <a:ext uri="{FF2B5EF4-FFF2-40B4-BE49-F238E27FC236}">
                  <a16:creationId xmlns:a16="http://schemas.microsoft.com/office/drawing/2014/main" id="{A66E5407-66C9-2B82-8398-0F97A2780383}"/>
                </a:ext>
              </a:extLst>
            </p:cNvPr>
            <p:cNvSpPr/>
            <p:nvPr/>
          </p:nvSpPr>
          <p:spPr>
            <a:xfrm>
              <a:off x="3451050" y="3908175"/>
              <a:ext cx="169175" cy="167600"/>
            </a:xfrm>
            <a:custGeom>
              <a:avLst/>
              <a:gdLst/>
              <a:ahLst/>
              <a:cxnLst/>
              <a:rect l="l" t="t" r="r" b="b"/>
              <a:pathLst>
                <a:path w="6767" h="6704" extrusionOk="0">
                  <a:moveTo>
                    <a:pt x="6766" y="1"/>
                  </a:moveTo>
                  <a:lnTo>
                    <a:pt x="5612" y="687"/>
                  </a:lnTo>
                  <a:cubicBezTo>
                    <a:pt x="5125" y="987"/>
                    <a:pt x="4581" y="1140"/>
                    <a:pt x="4035" y="1140"/>
                  </a:cubicBezTo>
                  <a:cubicBezTo>
                    <a:pt x="3673" y="1140"/>
                    <a:pt x="3310" y="1073"/>
                    <a:pt x="2962" y="936"/>
                  </a:cubicBezTo>
                  <a:cubicBezTo>
                    <a:pt x="2672" y="831"/>
                    <a:pt x="2375" y="780"/>
                    <a:pt x="2083" y="780"/>
                  </a:cubicBezTo>
                  <a:cubicBezTo>
                    <a:pt x="1250" y="780"/>
                    <a:pt x="462" y="1194"/>
                    <a:pt x="0" y="1934"/>
                  </a:cubicBezTo>
                  <a:lnTo>
                    <a:pt x="0" y="6704"/>
                  </a:lnTo>
                  <a:lnTo>
                    <a:pt x="2276" y="6704"/>
                  </a:lnTo>
                  <a:cubicBezTo>
                    <a:pt x="4739" y="6673"/>
                    <a:pt x="6766" y="4677"/>
                    <a:pt x="6766" y="2183"/>
                  </a:cubicBezTo>
                  <a:lnTo>
                    <a:pt x="6766" y="1"/>
                  </a:lnTo>
                  <a:close/>
                </a:path>
              </a:pathLst>
            </a:custGeom>
            <a:solidFill>
              <a:srgbClr val="EA2A54"/>
            </a:solidFill>
            <a:ln>
              <a:noFill/>
            </a:ln>
          </p:spPr>
          <p:txBody>
            <a:bodyPr spcFirstLastPara="1" wrap="square" lIns="91425" tIns="91425" rIns="91425" bIns="91425" anchor="ctr" anchorCtr="0">
              <a:noAutofit/>
            </a:bodyPr>
            <a:lstStyle/>
            <a:p>
              <a:pPr defTabSz="914378">
                <a:defRPr/>
              </a:pPr>
              <a:endParaRPr>
                <a:ea typeface="+mn-ea"/>
              </a:endParaRPr>
            </a:p>
          </p:txBody>
        </p:sp>
        <p:sp>
          <p:nvSpPr>
            <p:cNvPr id="1210" name="Google Shape;722;p20">
              <a:extLst>
                <a:ext uri="{FF2B5EF4-FFF2-40B4-BE49-F238E27FC236}">
                  <a16:creationId xmlns:a16="http://schemas.microsoft.com/office/drawing/2014/main" id="{9A8696F4-88EE-D6F6-012F-E89702EB1A77}"/>
                </a:ext>
              </a:extLst>
            </p:cNvPr>
            <p:cNvSpPr/>
            <p:nvPr/>
          </p:nvSpPr>
          <p:spPr>
            <a:xfrm>
              <a:off x="3481450" y="3975200"/>
              <a:ext cx="79525" cy="60825"/>
            </a:xfrm>
            <a:custGeom>
              <a:avLst/>
              <a:gdLst/>
              <a:ahLst/>
              <a:cxnLst/>
              <a:rect l="l" t="t" r="r" b="b"/>
              <a:pathLst>
                <a:path w="3181" h="2433" extrusionOk="0">
                  <a:moveTo>
                    <a:pt x="1996" y="1"/>
                  </a:moveTo>
                  <a:cubicBezTo>
                    <a:pt x="873" y="1"/>
                    <a:pt x="0" y="905"/>
                    <a:pt x="0" y="1996"/>
                  </a:cubicBezTo>
                  <a:lnTo>
                    <a:pt x="0" y="2433"/>
                  </a:lnTo>
                  <a:lnTo>
                    <a:pt x="1154" y="2433"/>
                  </a:lnTo>
                  <a:cubicBezTo>
                    <a:pt x="2276" y="2433"/>
                    <a:pt x="3181" y="1529"/>
                    <a:pt x="3149" y="406"/>
                  </a:cubicBezTo>
                  <a:lnTo>
                    <a:pt x="3149" y="1"/>
                  </a:lnTo>
                  <a:close/>
                </a:path>
              </a:pathLst>
            </a:custGeom>
            <a:solidFill>
              <a:srgbClr val="E8C7A3"/>
            </a:solidFill>
            <a:ln>
              <a:noFill/>
            </a:ln>
          </p:spPr>
          <p:txBody>
            <a:bodyPr spcFirstLastPara="1" wrap="square" lIns="91425" tIns="91425" rIns="91425" bIns="91425" anchor="ctr" anchorCtr="0">
              <a:noAutofit/>
            </a:bodyPr>
            <a:lstStyle/>
            <a:p>
              <a:pPr defTabSz="914378">
                <a:defRPr/>
              </a:pPr>
              <a:endParaRPr>
                <a:ea typeface="+mn-ea"/>
              </a:endParaRPr>
            </a:p>
          </p:txBody>
        </p:sp>
      </p:grpSp>
      <p:sp>
        <p:nvSpPr>
          <p:cNvPr id="1211" name="TextBox 1210">
            <a:extLst>
              <a:ext uri="{FF2B5EF4-FFF2-40B4-BE49-F238E27FC236}">
                <a16:creationId xmlns:a16="http://schemas.microsoft.com/office/drawing/2014/main" id="{7688BDE5-B910-6B4A-4785-EF3FA398782C}"/>
              </a:ext>
            </a:extLst>
          </p:cNvPr>
          <p:cNvSpPr txBox="1"/>
          <p:nvPr/>
        </p:nvSpPr>
        <p:spPr>
          <a:xfrm>
            <a:off x="2967336" y="1467270"/>
            <a:ext cx="2228563" cy="1077218"/>
          </a:xfrm>
          <a:prstGeom prst="rect">
            <a:avLst/>
          </a:prstGeom>
          <a:noFill/>
          <a:ln>
            <a:noFill/>
          </a:ln>
        </p:spPr>
        <p:txBody>
          <a:bodyPr wrap="square">
            <a:spAutoFit/>
          </a:bodyPr>
          <a:lstStyle/>
          <a:p>
            <a:pPr algn="ctr" defTabSz="685800">
              <a:buClrTx/>
            </a:pPr>
            <a:r>
              <a:rPr lang="vi-VN" sz="3200" b="1" dirty="0">
                <a:latin typeface="+mj-lt"/>
              </a:rPr>
              <a:t>Hình ảnh đặc sắc</a:t>
            </a:r>
            <a:endParaRPr lang="en-US" sz="6000" b="1" dirty="0">
              <a:solidFill>
                <a:srgbClr val="646B96"/>
              </a:solidFill>
              <a:latin typeface="+mj-lt"/>
              <a:ea typeface="+mn-ea"/>
              <a:cs typeface="+mn-cs"/>
            </a:endParaRPr>
          </a:p>
        </p:txBody>
      </p:sp>
      <p:sp>
        <p:nvSpPr>
          <p:cNvPr id="1212" name="TextBox 1211">
            <a:extLst>
              <a:ext uri="{FF2B5EF4-FFF2-40B4-BE49-F238E27FC236}">
                <a16:creationId xmlns:a16="http://schemas.microsoft.com/office/drawing/2014/main" id="{A574152D-4E1C-AA15-5CE5-9703DCF9643E}"/>
              </a:ext>
            </a:extLst>
          </p:cNvPr>
          <p:cNvSpPr txBox="1"/>
          <p:nvPr/>
        </p:nvSpPr>
        <p:spPr>
          <a:xfrm>
            <a:off x="154912" y="2645523"/>
            <a:ext cx="3019937" cy="1384995"/>
          </a:xfrm>
          <a:prstGeom prst="rect">
            <a:avLst/>
          </a:prstGeom>
          <a:noFill/>
        </p:spPr>
        <p:txBody>
          <a:bodyPr wrap="square">
            <a:spAutoFit/>
          </a:bodyPr>
          <a:lstStyle/>
          <a:p>
            <a:pPr algn="ctr"/>
            <a:r>
              <a:rPr lang="vi-VN" sz="2800" dirty="0">
                <a:latin typeface="+mj-lt"/>
              </a:rPr>
              <a:t>Chim líu lo rót mật trước hiên nhà, mái chùa cong veo.</a:t>
            </a:r>
            <a:endParaRPr lang="en-SG" sz="2800" dirty="0">
              <a:latin typeface="+mj-lt"/>
            </a:endParaRPr>
          </a:p>
        </p:txBody>
      </p:sp>
      <p:sp>
        <p:nvSpPr>
          <p:cNvPr id="1213" name="TextBox 1212">
            <a:extLst>
              <a:ext uri="{FF2B5EF4-FFF2-40B4-BE49-F238E27FC236}">
                <a16:creationId xmlns:a16="http://schemas.microsoft.com/office/drawing/2014/main" id="{17681CE6-5B1E-5ED8-648E-6E27C944E977}"/>
              </a:ext>
            </a:extLst>
          </p:cNvPr>
          <p:cNvSpPr txBox="1"/>
          <p:nvPr/>
        </p:nvSpPr>
        <p:spPr>
          <a:xfrm>
            <a:off x="5566707" y="2631492"/>
            <a:ext cx="2663462" cy="1815882"/>
          </a:xfrm>
          <a:prstGeom prst="rect">
            <a:avLst/>
          </a:prstGeom>
          <a:noFill/>
        </p:spPr>
        <p:txBody>
          <a:bodyPr wrap="square">
            <a:spAutoFit/>
          </a:bodyPr>
          <a:lstStyle/>
          <a:p>
            <a:pPr algn="ctr" defTabSz="685800">
              <a:buClrTx/>
            </a:pPr>
            <a:r>
              <a:rPr lang="vi-VN" sz="2800" dirty="0">
                <a:latin typeface="+mj-lt"/>
              </a:rPr>
              <a:t>gợi tả một không gian yên bình, thơ mộng, giàu chất tạo hình</a:t>
            </a:r>
            <a:endParaRPr lang="en-SG" sz="4000" kern="1200" dirty="0">
              <a:solidFill>
                <a:srgbClr val="222828"/>
              </a:solidFill>
              <a:latin typeface="+mj-lt"/>
              <a:ea typeface="+mn-ea"/>
              <a:cs typeface="+mn-cs"/>
            </a:endParaRPr>
          </a:p>
        </p:txBody>
      </p:sp>
      <p:sp>
        <p:nvSpPr>
          <p:cNvPr id="1214" name="Freeform 5">
            <a:extLst>
              <a:ext uri="{FF2B5EF4-FFF2-40B4-BE49-F238E27FC236}">
                <a16:creationId xmlns:a16="http://schemas.microsoft.com/office/drawing/2014/main" id="{8F82F3E7-65AB-F2FA-780B-0E8DC777CD01}"/>
              </a:ext>
            </a:extLst>
          </p:cNvPr>
          <p:cNvSpPr/>
          <p:nvPr/>
        </p:nvSpPr>
        <p:spPr>
          <a:xfrm>
            <a:off x="2790663" y="3706308"/>
            <a:ext cx="2933139" cy="1587059"/>
          </a:xfrm>
          <a:custGeom>
            <a:avLst/>
            <a:gdLst/>
            <a:ahLst/>
            <a:cxnLst/>
            <a:rect l="l" t="t" r="r" b="b"/>
            <a:pathLst>
              <a:path w="5144976" h="2637969">
                <a:moveTo>
                  <a:pt x="0" y="0"/>
                </a:moveTo>
                <a:lnTo>
                  <a:pt x="5144976" y="0"/>
                </a:lnTo>
                <a:lnTo>
                  <a:pt x="5144976" y="2637969"/>
                </a:lnTo>
                <a:lnTo>
                  <a:pt x="0" y="263796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914378">
              <a:buClrTx/>
              <a:defRPr/>
            </a:pPr>
            <a:endParaRPr lang="en-US" sz="1800">
              <a:solidFill>
                <a:sysClr val="windowText" lastClr="000000"/>
              </a:solidFill>
              <a:ea typeface="+mn-ea"/>
            </a:endParaRPr>
          </a:p>
        </p:txBody>
      </p:sp>
      <p:pic>
        <p:nvPicPr>
          <p:cNvPr id="1215" name="Picture 20">
            <a:extLst>
              <a:ext uri="{FF2B5EF4-FFF2-40B4-BE49-F238E27FC236}">
                <a16:creationId xmlns:a16="http://schemas.microsoft.com/office/drawing/2014/main" id="{8CEE0D36-7AA7-90B4-6914-4E93031528E4}"/>
              </a:ext>
            </a:extLst>
          </p:cNvPr>
          <p:cNvPicPr>
            <a:picLocks noChangeAspect="1"/>
          </p:cNvPicPr>
          <p:nvPr/>
        </p:nvPicPr>
        <p:blipFill>
          <a:blip r:embed="rId5"/>
          <a:stretch>
            <a:fillRect/>
          </a:stretch>
        </p:blipFill>
        <p:spPr>
          <a:xfrm rot="1096701">
            <a:off x="8792636" y="1715464"/>
            <a:ext cx="180433" cy="1426176"/>
          </a:xfrm>
          <a:prstGeom prst="rect">
            <a:avLst/>
          </a:prstGeom>
          <a:noFill/>
          <a:ln w="9525">
            <a:noFill/>
          </a:ln>
        </p:spPr>
      </p:pic>
    </p:spTree>
    <p:extLst>
      <p:ext uri="{BB962C8B-B14F-4D97-AF65-F5344CB8AC3E}">
        <p14:creationId xmlns:p14="http://schemas.microsoft.com/office/powerpoint/2010/main" val="25963603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barn(inVertical)">
                                      <p:cBhvr>
                                        <p:cTn id="7" dur="500"/>
                                        <p:tgtEl>
                                          <p:spTgt spid="5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214"/>
                                        </p:tgtEl>
                                        <p:attrNameLst>
                                          <p:attrName>style.visibility</p:attrName>
                                        </p:attrNameLst>
                                      </p:cBhvr>
                                      <p:to>
                                        <p:strVal val="visible"/>
                                      </p:to>
                                    </p:set>
                                    <p:animEffect transition="in" filter="barn(inVertical)">
                                      <p:cBhvr>
                                        <p:cTn id="12" dur="500"/>
                                        <p:tgtEl>
                                          <p:spTgt spid="1214"/>
                                        </p:tgtEl>
                                      </p:cBhvr>
                                    </p:animEffect>
                                  </p:childTnLst>
                                </p:cTn>
                              </p:par>
                              <p:par>
                                <p:cTn id="13" presetID="2" presetClass="entr" presetSubtype="4" fill="hold" nodeType="withEffect">
                                  <p:stCondLst>
                                    <p:cond delay="0"/>
                                  </p:stCondLst>
                                  <p:childTnLst>
                                    <p:set>
                                      <p:cBhvr>
                                        <p:cTn id="14" dur="1" fill="hold">
                                          <p:stCondLst>
                                            <p:cond delay="0"/>
                                          </p:stCondLst>
                                        </p:cTn>
                                        <p:tgtEl>
                                          <p:spTgt spid="1185"/>
                                        </p:tgtEl>
                                        <p:attrNameLst>
                                          <p:attrName>style.visibility</p:attrName>
                                        </p:attrNameLst>
                                      </p:cBhvr>
                                      <p:to>
                                        <p:strVal val="visible"/>
                                      </p:to>
                                    </p:set>
                                    <p:anim calcmode="lin" valueType="num">
                                      <p:cBhvr additive="base">
                                        <p:cTn id="15" dur="500" fill="hold"/>
                                        <p:tgtEl>
                                          <p:spTgt spid="1185"/>
                                        </p:tgtEl>
                                        <p:attrNameLst>
                                          <p:attrName>ppt_x</p:attrName>
                                        </p:attrNameLst>
                                      </p:cBhvr>
                                      <p:tavLst>
                                        <p:tav tm="0">
                                          <p:val>
                                            <p:strVal val="#ppt_x"/>
                                          </p:val>
                                        </p:tav>
                                        <p:tav tm="100000">
                                          <p:val>
                                            <p:strVal val="#ppt_x"/>
                                          </p:val>
                                        </p:tav>
                                      </p:tavLst>
                                    </p:anim>
                                    <p:anim calcmode="lin" valueType="num">
                                      <p:cBhvr additive="base">
                                        <p:cTn id="16" dur="500" fill="hold"/>
                                        <p:tgtEl>
                                          <p:spTgt spid="118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186"/>
                                        </p:tgtEl>
                                        <p:attrNameLst>
                                          <p:attrName>style.visibility</p:attrName>
                                        </p:attrNameLst>
                                      </p:cBhvr>
                                      <p:to>
                                        <p:strVal val="visible"/>
                                      </p:to>
                                    </p:set>
                                    <p:anim calcmode="lin" valueType="num">
                                      <p:cBhvr additive="base">
                                        <p:cTn id="19" dur="500" fill="hold"/>
                                        <p:tgtEl>
                                          <p:spTgt spid="1186"/>
                                        </p:tgtEl>
                                        <p:attrNameLst>
                                          <p:attrName>ppt_x</p:attrName>
                                        </p:attrNameLst>
                                      </p:cBhvr>
                                      <p:tavLst>
                                        <p:tav tm="0">
                                          <p:val>
                                            <p:strVal val="#ppt_x"/>
                                          </p:val>
                                        </p:tav>
                                        <p:tav tm="100000">
                                          <p:val>
                                            <p:strVal val="#ppt_x"/>
                                          </p:val>
                                        </p:tav>
                                      </p:tavLst>
                                    </p:anim>
                                    <p:anim calcmode="lin" valueType="num">
                                      <p:cBhvr additive="base">
                                        <p:cTn id="20" dur="500" fill="hold"/>
                                        <p:tgtEl>
                                          <p:spTgt spid="118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211"/>
                                        </p:tgtEl>
                                        <p:attrNameLst>
                                          <p:attrName>style.visibility</p:attrName>
                                        </p:attrNameLst>
                                      </p:cBhvr>
                                      <p:to>
                                        <p:strVal val="visible"/>
                                      </p:to>
                                    </p:set>
                                    <p:anim calcmode="lin" valueType="num">
                                      <p:cBhvr additive="base">
                                        <p:cTn id="23" dur="500" fill="hold"/>
                                        <p:tgtEl>
                                          <p:spTgt spid="1211"/>
                                        </p:tgtEl>
                                        <p:attrNameLst>
                                          <p:attrName>ppt_x</p:attrName>
                                        </p:attrNameLst>
                                      </p:cBhvr>
                                      <p:tavLst>
                                        <p:tav tm="0">
                                          <p:val>
                                            <p:strVal val="#ppt_x"/>
                                          </p:val>
                                        </p:tav>
                                        <p:tav tm="100000">
                                          <p:val>
                                            <p:strVal val="#ppt_x"/>
                                          </p:val>
                                        </p:tav>
                                      </p:tavLst>
                                    </p:anim>
                                    <p:anim calcmode="lin" valueType="num">
                                      <p:cBhvr additive="base">
                                        <p:cTn id="24" dur="500" fill="hold"/>
                                        <p:tgtEl>
                                          <p:spTgt spid="121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1189"/>
                                        </p:tgtEl>
                                        <p:attrNameLst>
                                          <p:attrName>style.visibility</p:attrName>
                                        </p:attrNameLst>
                                      </p:cBhvr>
                                      <p:to>
                                        <p:strVal val="visible"/>
                                      </p:to>
                                    </p:set>
                                    <p:animEffect transition="in" filter="barn(inVertical)">
                                      <p:cBhvr>
                                        <p:cTn id="29" dur="500"/>
                                        <p:tgtEl>
                                          <p:spTgt spid="1189"/>
                                        </p:tgtEl>
                                      </p:cBhvr>
                                    </p:animEffect>
                                  </p:childTnLst>
                                </p:cTn>
                              </p:par>
                              <p:par>
                                <p:cTn id="30" presetID="16" presetClass="entr" presetSubtype="21" fill="hold" nodeType="withEffect">
                                  <p:stCondLst>
                                    <p:cond delay="0"/>
                                  </p:stCondLst>
                                  <p:childTnLst>
                                    <p:set>
                                      <p:cBhvr>
                                        <p:cTn id="31" dur="1" fill="hold">
                                          <p:stCondLst>
                                            <p:cond delay="0"/>
                                          </p:stCondLst>
                                        </p:cTn>
                                        <p:tgtEl>
                                          <p:spTgt spid="1187"/>
                                        </p:tgtEl>
                                        <p:attrNameLst>
                                          <p:attrName>style.visibility</p:attrName>
                                        </p:attrNameLst>
                                      </p:cBhvr>
                                      <p:to>
                                        <p:strVal val="visible"/>
                                      </p:to>
                                    </p:set>
                                    <p:animEffect transition="in" filter="barn(inVertical)">
                                      <p:cBhvr>
                                        <p:cTn id="32" dur="500"/>
                                        <p:tgtEl>
                                          <p:spTgt spid="1187"/>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1212"/>
                                        </p:tgtEl>
                                        <p:attrNameLst>
                                          <p:attrName>style.visibility</p:attrName>
                                        </p:attrNameLst>
                                      </p:cBhvr>
                                      <p:to>
                                        <p:strVal val="visible"/>
                                      </p:to>
                                    </p:set>
                                    <p:animEffect transition="in" filter="barn(inVertical)">
                                      <p:cBhvr>
                                        <p:cTn id="35" dur="500"/>
                                        <p:tgtEl>
                                          <p:spTgt spid="1212"/>
                                        </p:tgtEl>
                                      </p:cBhvr>
                                    </p:animEffect>
                                  </p:childTnLst>
                                </p:cTn>
                              </p:par>
                              <p:par>
                                <p:cTn id="36" presetID="16" presetClass="entr" presetSubtype="21" fill="hold" nodeType="withEffect">
                                  <p:stCondLst>
                                    <p:cond delay="0"/>
                                  </p:stCondLst>
                                  <p:childTnLst>
                                    <p:set>
                                      <p:cBhvr>
                                        <p:cTn id="37" dur="1" fill="hold">
                                          <p:stCondLst>
                                            <p:cond delay="0"/>
                                          </p:stCondLst>
                                        </p:cTn>
                                        <p:tgtEl>
                                          <p:spTgt spid="1200"/>
                                        </p:tgtEl>
                                        <p:attrNameLst>
                                          <p:attrName>style.visibility</p:attrName>
                                        </p:attrNameLst>
                                      </p:cBhvr>
                                      <p:to>
                                        <p:strVal val="visible"/>
                                      </p:to>
                                    </p:set>
                                    <p:animEffect transition="in" filter="barn(inVertical)">
                                      <p:cBhvr>
                                        <p:cTn id="38" dur="500"/>
                                        <p:tgtEl>
                                          <p:spTgt spid="1200"/>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nodeType="clickEffect">
                                  <p:stCondLst>
                                    <p:cond delay="0"/>
                                  </p:stCondLst>
                                  <p:childTnLst>
                                    <p:set>
                                      <p:cBhvr>
                                        <p:cTn id="42" dur="1" fill="hold">
                                          <p:stCondLst>
                                            <p:cond delay="0"/>
                                          </p:stCondLst>
                                        </p:cTn>
                                        <p:tgtEl>
                                          <p:spTgt spid="1188"/>
                                        </p:tgtEl>
                                        <p:attrNameLst>
                                          <p:attrName>style.visibility</p:attrName>
                                        </p:attrNameLst>
                                      </p:cBhvr>
                                      <p:to>
                                        <p:strVal val="visible"/>
                                      </p:to>
                                    </p:set>
                                    <p:animEffect transition="in" filter="barn(inVertical)">
                                      <p:cBhvr>
                                        <p:cTn id="43" dur="500"/>
                                        <p:tgtEl>
                                          <p:spTgt spid="1188"/>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1213"/>
                                        </p:tgtEl>
                                        <p:attrNameLst>
                                          <p:attrName>style.visibility</p:attrName>
                                        </p:attrNameLst>
                                      </p:cBhvr>
                                      <p:to>
                                        <p:strVal val="visible"/>
                                      </p:to>
                                    </p:set>
                                    <p:animEffect transition="in" filter="barn(inVertical)">
                                      <p:cBhvr>
                                        <p:cTn id="46" dur="500"/>
                                        <p:tgtEl>
                                          <p:spTgt spid="12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1" grpId="0"/>
      <p:bldP spid="1212" grpId="0"/>
      <p:bldP spid="1213" grpId="0"/>
      <p:bldP spid="12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02">
          <a:extLst>
            <a:ext uri="{FF2B5EF4-FFF2-40B4-BE49-F238E27FC236}">
              <a16:creationId xmlns:a16="http://schemas.microsoft.com/office/drawing/2014/main" id="{DFDC27D8-95AA-E5BE-32AB-2A7EAE377144}"/>
            </a:ext>
          </a:extLst>
        </p:cNvPr>
        <p:cNvGrpSpPr/>
        <p:nvPr/>
      </p:nvGrpSpPr>
      <p:grpSpPr>
        <a:xfrm>
          <a:off x="0" y="0"/>
          <a:ext cx="0" cy="0"/>
          <a:chOff x="0" y="0"/>
          <a:chExt cx="0" cy="0"/>
        </a:xfrm>
      </p:grpSpPr>
      <p:sp>
        <p:nvSpPr>
          <p:cNvPr id="3" name="Google Shape;1120;p59">
            <a:extLst>
              <a:ext uri="{FF2B5EF4-FFF2-40B4-BE49-F238E27FC236}">
                <a16:creationId xmlns:a16="http://schemas.microsoft.com/office/drawing/2014/main" id="{DA6E2064-B95B-E91E-D30B-B757786B0FEE}"/>
              </a:ext>
            </a:extLst>
          </p:cNvPr>
          <p:cNvSpPr/>
          <p:nvPr/>
        </p:nvSpPr>
        <p:spPr>
          <a:xfrm>
            <a:off x="2065564" y="4518942"/>
            <a:ext cx="5609106" cy="678717"/>
          </a:xfrm>
          <a:custGeom>
            <a:avLst/>
            <a:gdLst/>
            <a:ahLst/>
            <a:cxnLst/>
            <a:rect l="l" t="t" r="r" b="b"/>
            <a:pathLst>
              <a:path w="142064" h="29060" extrusionOk="0">
                <a:moveTo>
                  <a:pt x="46379" y="1"/>
                </a:moveTo>
                <a:cubicBezTo>
                  <a:pt x="45730" y="1"/>
                  <a:pt x="45073" y="59"/>
                  <a:pt x="44416" y="179"/>
                </a:cubicBezTo>
                <a:cubicBezTo>
                  <a:pt x="39256" y="1126"/>
                  <a:pt x="35488" y="5636"/>
                  <a:pt x="35488" y="10907"/>
                </a:cubicBezTo>
                <a:cubicBezTo>
                  <a:pt x="35488" y="11297"/>
                  <a:pt x="35507" y="11687"/>
                  <a:pt x="35544" y="12095"/>
                </a:cubicBezTo>
                <a:lnTo>
                  <a:pt x="35172" y="12095"/>
                </a:lnTo>
                <a:cubicBezTo>
                  <a:pt x="34319" y="8513"/>
                  <a:pt x="31163" y="5970"/>
                  <a:pt x="27470" y="5896"/>
                </a:cubicBezTo>
                <a:cubicBezTo>
                  <a:pt x="27415" y="5895"/>
                  <a:pt x="27360" y="5894"/>
                  <a:pt x="27305" y="5894"/>
                </a:cubicBezTo>
                <a:cubicBezTo>
                  <a:pt x="23698" y="5894"/>
                  <a:pt x="20532" y="8288"/>
                  <a:pt x="19544" y="11780"/>
                </a:cubicBezTo>
                <a:cubicBezTo>
                  <a:pt x="17375" y="10562"/>
                  <a:pt x="15028" y="9987"/>
                  <a:pt x="12717" y="9987"/>
                </a:cubicBezTo>
                <a:cubicBezTo>
                  <a:pt x="7453" y="9987"/>
                  <a:pt x="2373" y="12968"/>
                  <a:pt x="0" y="18127"/>
                </a:cubicBezTo>
                <a:lnTo>
                  <a:pt x="0" y="29060"/>
                </a:lnTo>
                <a:lnTo>
                  <a:pt x="142063" y="29060"/>
                </a:lnTo>
                <a:lnTo>
                  <a:pt x="142063" y="13562"/>
                </a:lnTo>
                <a:cubicBezTo>
                  <a:pt x="141247" y="13376"/>
                  <a:pt x="140430" y="13283"/>
                  <a:pt x="139613" y="13283"/>
                </a:cubicBezTo>
                <a:cubicBezTo>
                  <a:pt x="135715" y="13283"/>
                  <a:pt x="132133" y="15362"/>
                  <a:pt x="130203" y="18740"/>
                </a:cubicBezTo>
                <a:cubicBezTo>
                  <a:pt x="128586" y="17510"/>
                  <a:pt x="126644" y="16876"/>
                  <a:pt x="124686" y="16876"/>
                </a:cubicBezTo>
                <a:cubicBezTo>
                  <a:pt x="123364" y="16876"/>
                  <a:pt x="122035" y="17165"/>
                  <a:pt x="120793" y="17756"/>
                </a:cubicBezTo>
                <a:cubicBezTo>
                  <a:pt x="118994" y="13551"/>
                  <a:pt x="114921" y="11117"/>
                  <a:pt x="110705" y="11117"/>
                </a:cubicBezTo>
                <a:cubicBezTo>
                  <a:pt x="108743" y="11117"/>
                  <a:pt x="106751" y="11644"/>
                  <a:pt x="104942" y="12763"/>
                </a:cubicBezTo>
                <a:cubicBezTo>
                  <a:pt x="106315" y="7455"/>
                  <a:pt x="102993" y="2054"/>
                  <a:pt x="97648" y="866"/>
                </a:cubicBezTo>
                <a:cubicBezTo>
                  <a:pt x="96939" y="709"/>
                  <a:pt x="96232" y="634"/>
                  <a:pt x="95536" y="634"/>
                </a:cubicBezTo>
                <a:cubicBezTo>
                  <a:pt x="90965" y="634"/>
                  <a:pt x="86880" y="3881"/>
                  <a:pt x="86010" y="8569"/>
                </a:cubicBezTo>
                <a:lnTo>
                  <a:pt x="85657" y="8569"/>
                </a:lnTo>
                <a:cubicBezTo>
                  <a:pt x="84228" y="8569"/>
                  <a:pt x="82799" y="8847"/>
                  <a:pt x="81481" y="9404"/>
                </a:cubicBezTo>
                <a:cubicBezTo>
                  <a:pt x="80980" y="5358"/>
                  <a:pt x="77843" y="2147"/>
                  <a:pt x="73816" y="1571"/>
                </a:cubicBezTo>
                <a:cubicBezTo>
                  <a:pt x="73385" y="1510"/>
                  <a:pt x="72955" y="1480"/>
                  <a:pt x="72529" y="1480"/>
                </a:cubicBezTo>
                <a:cubicBezTo>
                  <a:pt x="68961" y="1480"/>
                  <a:pt x="65681" y="3584"/>
                  <a:pt x="64238" y="6917"/>
                </a:cubicBezTo>
                <a:cubicBezTo>
                  <a:pt x="63056" y="6484"/>
                  <a:pt x="61819" y="6270"/>
                  <a:pt x="60583" y="6270"/>
                </a:cubicBezTo>
                <a:cubicBezTo>
                  <a:pt x="59220" y="6270"/>
                  <a:pt x="57858" y="6531"/>
                  <a:pt x="56573" y="7047"/>
                </a:cubicBezTo>
                <a:cubicBezTo>
                  <a:pt x="54953" y="2753"/>
                  <a:pt x="50843" y="1"/>
                  <a:pt x="46379"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09" name="Google Shape;1009;p56">
            <a:extLst>
              <a:ext uri="{FF2B5EF4-FFF2-40B4-BE49-F238E27FC236}">
                <a16:creationId xmlns:a16="http://schemas.microsoft.com/office/drawing/2014/main" id="{B1239551-A3C0-16FB-8331-0B05B4D41406}"/>
              </a:ext>
            </a:extLst>
          </p:cNvPr>
          <p:cNvSpPr txBox="1">
            <a:spLocks noGrp="1"/>
          </p:cNvSpPr>
          <p:nvPr>
            <p:ph type="title"/>
          </p:nvPr>
        </p:nvSpPr>
        <p:spPr>
          <a:xfrm>
            <a:off x="3719870" y="68117"/>
            <a:ext cx="2068776" cy="505543"/>
          </a:xfrm>
          <a:custGeom>
            <a:avLst/>
            <a:gdLst>
              <a:gd name="connsiteX0" fmla="*/ 0 w 2068776"/>
              <a:gd name="connsiteY0" fmla="*/ 0 h 505543"/>
              <a:gd name="connsiteX1" fmla="*/ 710280 w 2068776"/>
              <a:gd name="connsiteY1" fmla="*/ 0 h 505543"/>
              <a:gd name="connsiteX2" fmla="*/ 1337808 w 2068776"/>
              <a:gd name="connsiteY2" fmla="*/ 0 h 505543"/>
              <a:gd name="connsiteX3" fmla="*/ 2068776 w 2068776"/>
              <a:gd name="connsiteY3" fmla="*/ 0 h 505543"/>
              <a:gd name="connsiteX4" fmla="*/ 2068776 w 2068776"/>
              <a:gd name="connsiteY4" fmla="*/ 505543 h 505543"/>
              <a:gd name="connsiteX5" fmla="*/ 1379184 w 2068776"/>
              <a:gd name="connsiteY5" fmla="*/ 505543 h 505543"/>
              <a:gd name="connsiteX6" fmla="*/ 751655 w 2068776"/>
              <a:gd name="connsiteY6" fmla="*/ 505543 h 505543"/>
              <a:gd name="connsiteX7" fmla="*/ 0 w 2068776"/>
              <a:gd name="connsiteY7" fmla="*/ 505543 h 505543"/>
              <a:gd name="connsiteX8" fmla="*/ 0 w 2068776"/>
              <a:gd name="connsiteY8" fmla="*/ 0 h 505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68776" h="505543" fill="none" extrusionOk="0">
                <a:moveTo>
                  <a:pt x="0" y="0"/>
                </a:moveTo>
                <a:cubicBezTo>
                  <a:pt x="280349" y="14614"/>
                  <a:pt x="388551" y="23501"/>
                  <a:pt x="710280" y="0"/>
                </a:cubicBezTo>
                <a:cubicBezTo>
                  <a:pt x="1032009" y="-23501"/>
                  <a:pt x="1115215" y="-21063"/>
                  <a:pt x="1337808" y="0"/>
                </a:cubicBezTo>
                <a:cubicBezTo>
                  <a:pt x="1560401" y="21063"/>
                  <a:pt x="1874999" y="35561"/>
                  <a:pt x="2068776" y="0"/>
                </a:cubicBezTo>
                <a:cubicBezTo>
                  <a:pt x="2085598" y="103593"/>
                  <a:pt x="2073631" y="342233"/>
                  <a:pt x="2068776" y="505543"/>
                </a:cubicBezTo>
                <a:cubicBezTo>
                  <a:pt x="1766466" y="518022"/>
                  <a:pt x="1721607" y="531938"/>
                  <a:pt x="1379184" y="505543"/>
                </a:cubicBezTo>
                <a:cubicBezTo>
                  <a:pt x="1036761" y="479148"/>
                  <a:pt x="885232" y="498467"/>
                  <a:pt x="751655" y="505543"/>
                </a:cubicBezTo>
                <a:cubicBezTo>
                  <a:pt x="618078" y="512619"/>
                  <a:pt x="364977" y="519623"/>
                  <a:pt x="0" y="505543"/>
                </a:cubicBezTo>
                <a:cubicBezTo>
                  <a:pt x="20436" y="321646"/>
                  <a:pt x="10626" y="207410"/>
                  <a:pt x="0" y="0"/>
                </a:cubicBezTo>
                <a:close/>
              </a:path>
              <a:path w="2068776" h="505543" stroke="0" extrusionOk="0">
                <a:moveTo>
                  <a:pt x="0" y="0"/>
                </a:moveTo>
                <a:cubicBezTo>
                  <a:pt x="188871" y="-6993"/>
                  <a:pt x="511282" y="-15181"/>
                  <a:pt x="730968" y="0"/>
                </a:cubicBezTo>
                <a:cubicBezTo>
                  <a:pt x="950654" y="15181"/>
                  <a:pt x="1152349" y="2396"/>
                  <a:pt x="1399872" y="0"/>
                </a:cubicBezTo>
                <a:cubicBezTo>
                  <a:pt x="1647395" y="-2396"/>
                  <a:pt x="1767084" y="10793"/>
                  <a:pt x="2068776" y="0"/>
                </a:cubicBezTo>
                <a:cubicBezTo>
                  <a:pt x="2073049" y="123828"/>
                  <a:pt x="2075016" y="349585"/>
                  <a:pt x="2068776" y="505543"/>
                </a:cubicBezTo>
                <a:cubicBezTo>
                  <a:pt x="1864963" y="483085"/>
                  <a:pt x="1571520" y="528869"/>
                  <a:pt x="1399872" y="505543"/>
                </a:cubicBezTo>
                <a:cubicBezTo>
                  <a:pt x="1228224" y="482217"/>
                  <a:pt x="887611" y="510928"/>
                  <a:pt x="668904" y="505543"/>
                </a:cubicBezTo>
                <a:cubicBezTo>
                  <a:pt x="450197" y="500158"/>
                  <a:pt x="251952" y="527398"/>
                  <a:pt x="0" y="505543"/>
                </a:cubicBezTo>
                <a:cubicBezTo>
                  <a:pt x="16755" y="391074"/>
                  <a:pt x="6635" y="107601"/>
                  <a:pt x="0" y="0"/>
                </a:cubicBezTo>
                <a:close/>
              </a:path>
            </a:pathLst>
          </a:custGeom>
          <a:ln w="19050">
            <a:solidFill>
              <a:schemeClr val="accent3">
                <a:lumMod val="75000"/>
              </a:schemeClr>
            </a:solidFill>
            <a:extLst>
              <a:ext uri="{C807C97D-BFC1-408E-A445-0C87EB9F89A2}">
                <ask:lineSketchStyleProps xmlns:ask="http://schemas.microsoft.com/office/drawing/2018/sketchyshapes" sd="4205546383">
                  <a:prstGeom prst="rect">
                    <a:avLst/>
                  </a:prstGeom>
                  <ask:type>
                    <ask:lineSketchFreehand/>
                  </ask:type>
                </ask:lineSketchStyleProps>
              </a:ext>
            </a:extLst>
          </a:ln>
        </p:spPr>
        <p:txBody>
          <a:bodyPr spcFirstLastPara="1" wrap="square" lIns="91425" tIns="91425" rIns="91425" bIns="91425" anchor="ctr" anchorCtr="0">
            <a:noAutofit/>
          </a:bodyPr>
          <a:lstStyle/>
          <a:p>
            <a:pPr marL="0" lvl="0" indent="0" algn="ctr" rtl="0">
              <a:spcBef>
                <a:spcPts val="0"/>
              </a:spcBef>
              <a:spcAft>
                <a:spcPts val="0"/>
              </a:spcAft>
              <a:buNone/>
            </a:pPr>
            <a:r>
              <a:rPr lang="vi-VN" b="1" dirty="0">
                <a:solidFill>
                  <a:srgbClr val="FF0000"/>
                </a:solidFill>
                <a:latin typeface="+mj-lt"/>
              </a:rPr>
              <a:t>2. Câu 2</a:t>
            </a:r>
            <a:endParaRPr b="1" dirty="0">
              <a:solidFill>
                <a:srgbClr val="FF0000"/>
              </a:solidFill>
              <a:latin typeface="+mj-lt"/>
            </a:endParaRPr>
          </a:p>
        </p:txBody>
      </p:sp>
      <p:grpSp>
        <p:nvGrpSpPr>
          <p:cNvPr id="1018" name="Google Shape;1018;p56">
            <a:extLst>
              <a:ext uri="{FF2B5EF4-FFF2-40B4-BE49-F238E27FC236}">
                <a16:creationId xmlns:a16="http://schemas.microsoft.com/office/drawing/2014/main" id="{338A2F3E-5A09-116E-A74C-DFCECA4DBC3C}"/>
              </a:ext>
            </a:extLst>
          </p:cNvPr>
          <p:cNvGrpSpPr/>
          <p:nvPr/>
        </p:nvGrpSpPr>
        <p:grpSpPr>
          <a:xfrm>
            <a:off x="-151889" y="4710763"/>
            <a:ext cx="9470928" cy="636960"/>
            <a:chOff x="-163512" y="4483850"/>
            <a:chExt cx="9470928" cy="812055"/>
          </a:xfrm>
        </p:grpSpPr>
        <p:sp>
          <p:nvSpPr>
            <p:cNvPr id="1019" name="Google Shape;1019;p56">
              <a:extLst>
                <a:ext uri="{FF2B5EF4-FFF2-40B4-BE49-F238E27FC236}">
                  <a16:creationId xmlns:a16="http://schemas.microsoft.com/office/drawing/2014/main" id="{9CA788AA-3027-6BEB-D837-161A3F424C66}"/>
                </a:ext>
              </a:extLst>
            </p:cNvPr>
            <p:cNvSpPr/>
            <p:nvPr/>
          </p:nvSpPr>
          <p:spPr>
            <a:xfrm flipH="1">
              <a:off x="-163512" y="4483850"/>
              <a:ext cx="9470914" cy="724988"/>
            </a:xfrm>
            <a:custGeom>
              <a:avLst/>
              <a:gdLst/>
              <a:ahLst/>
              <a:cxnLst/>
              <a:rect l="l" t="t" r="r" b="b"/>
              <a:pathLst>
                <a:path w="63393" h="13346" extrusionOk="0">
                  <a:moveTo>
                    <a:pt x="32303" y="0"/>
                  </a:moveTo>
                  <a:cubicBezTo>
                    <a:pt x="19678" y="0"/>
                    <a:pt x="8266" y="2351"/>
                    <a:pt x="1" y="6218"/>
                  </a:cubicBezTo>
                  <a:lnTo>
                    <a:pt x="1" y="12550"/>
                  </a:lnTo>
                  <a:cubicBezTo>
                    <a:pt x="3214" y="11867"/>
                    <a:pt x="6512" y="11526"/>
                    <a:pt x="9816" y="11526"/>
                  </a:cubicBezTo>
                  <a:cubicBezTo>
                    <a:pt x="10918" y="11526"/>
                    <a:pt x="12019" y="11564"/>
                    <a:pt x="13119" y="11640"/>
                  </a:cubicBezTo>
                  <a:cubicBezTo>
                    <a:pt x="19372" y="12108"/>
                    <a:pt x="25329" y="12576"/>
                    <a:pt x="29926" y="12576"/>
                  </a:cubicBezTo>
                  <a:cubicBezTo>
                    <a:pt x="30542" y="12576"/>
                    <a:pt x="31133" y="12568"/>
                    <a:pt x="31697" y="12550"/>
                  </a:cubicBezTo>
                  <a:cubicBezTo>
                    <a:pt x="35730" y="12454"/>
                    <a:pt x="41062" y="12006"/>
                    <a:pt x="45225" y="12006"/>
                  </a:cubicBezTo>
                  <a:cubicBezTo>
                    <a:pt x="45993" y="12006"/>
                    <a:pt x="46720" y="12022"/>
                    <a:pt x="47393" y="12057"/>
                  </a:cubicBezTo>
                  <a:cubicBezTo>
                    <a:pt x="51146" y="12284"/>
                    <a:pt x="58995" y="13194"/>
                    <a:pt x="63393" y="13346"/>
                  </a:cubicBezTo>
                  <a:lnTo>
                    <a:pt x="63393" y="5687"/>
                  </a:lnTo>
                  <a:cubicBezTo>
                    <a:pt x="55241" y="2161"/>
                    <a:pt x="44322" y="0"/>
                    <a:pt x="3230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0" name="Google Shape;1020;p56">
              <a:extLst>
                <a:ext uri="{FF2B5EF4-FFF2-40B4-BE49-F238E27FC236}">
                  <a16:creationId xmlns:a16="http://schemas.microsoft.com/office/drawing/2014/main" id="{358CB0EB-372C-A4FB-B666-5CC4B7FF9680}"/>
                </a:ext>
              </a:extLst>
            </p:cNvPr>
            <p:cNvSpPr/>
            <p:nvPr/>
          </p:nvSpPr>
          <p:spPr>
            <a:xfrm>
              <a:off x="-163498" y="4578250"/>
              <a:ext cx="9470914" cy="340922"/>
            </a:xfrm>
            <a:custGeom>
              <a:avLst/>
              <a:gdLst/>
              <a:ahLst/>
              <a:cxnLst/>
              <a:rect l="l" t="t" r="r" b="b"/>
              <a:pathLst>
                <a:path w="63393" h="4809" extrusionOk="0">
                  <a:moveTo>
                    <a:pt x="11264" y="1"/>
                  </a:moveTo>
                  <a:cubicBezTo>
                    <a:pt x="7442" y="1"/>
                    <a:pt x="3626" y="613"/>
                    <a:pt x="1" y="1768"/>
                  </a:cubicBezTo>
                  <a:lnTo>
                    <a:pt x="1" y="3209"/>
                  </a:lnTo>
                  <a:cubicBezTo>
                    <a:pt x="3291" y="2516"/>
                    <a:pt x="6626" y="2153"/>
                    <a:pt x="9971" y="2153"/>
                  </a:cubicBezTo>
                  <a:cubicBezTo>
                    <a:pt x="11020" y="2153"/>
                    <a:pt x="12069" y="2189"/>
                    <a:pt x="13119" y="2261"/>
                  </a:cubicBezTo>
                  <a:cubicBezTo>
                    <a:pt x="20006" y="2774"/>
                    <a:pt x="26716" y="4809"/>
                    <a:pt x="31471" y="4809"/>
                  </a:cubicBezTo>
                  <a:cubicBezTo>
                    <a:pt x="31637" y="4809"/>
                    <a:pt x="31801" y="4806"/>
                    <a:pt x="31962" y="4801"/>
                  </a:cubicBezTo>
                  <a:cubicBezTo>
                    <a:pt x="36472" y="4693"/>
                    <a:pt x="42459" y="2662"/>
                    <a:pt x="46752" y="2662"/>
                  </a:cubicBezTo>
                  <a:cubicBezTo>
                    <a:pt x="46970" y="2662"/>
                    <a:pt x="47184" y="2667"/>
                    <a:pt x="47393" y="2678"/>
                  </a:cubicBezTo>
                  <a:cubicBezTo>
                    <a:pt x="51146" y="2905"/>
                    <a:pt x="58995" y="3815"/>
                    <a:pt x="63393" y="3967"/>
                  </a:cubicBezTo>
                  <a:lnTo>
                    <a:pt x="63393" y="3171"/>
                  </a:lnTo>
                  <a:cubicBezTo>
                    <a:pt x="58995" y="3019"/>
                    <a:pt x="51601" y="1010"/>
                    <a:pt x="47886" y="820"/>
                  </a:cubicBezTo>
                  <a:cubicBezTo>
                    <a:pt x="47601" y="803"/>
                    <a:pt x="47305" y="795"/>
                    <a:pt x="46999" y="795"/>
                  </a:cubicBezTo>
                  <a:cubicBezTo>
                    <a:pt x="42615" y="795"/>
                    <a:pt x="36162" y="2460"/>
                    <a:pt x="31697" y="2602"/>
                  </a:cubicBezTo>
                  <a:cubicBezTo>
                    <a:pt x="31572" y="2605"/>
                    <a:pt x="31447" y="2607"/>
                    <a:pt x="31321" y="2607"/>
                  </a:cubicBezTo>
                  <a:cubicBezTo>
                    <a:pt x="26582" y="2607"/>
                    <a:pt x="20252" y="579"/>
                    <a:pt x="13346" y="62"/>
                  </a:cubicBezTo>
                  <a:cubicBezTo>
                    <a:pt x="12653" y="21"/>
                    <a:pt x="11958" y="1"/>
                    <a:pt x="11264"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1" name="Google Shape;1021;p56">
              <a:extLst>
                <a:ext uri="{FF2B5EF4-FFF2-40B4-BE49-F238E27FC236}">
                  <a16:creationId xmlns:a16="http://schemas.microsoft.com/office/drawing/2014/main" id="{625819BE-BA2E-BCDE-DAAB-F7CE0E842AC5}"/>
                </a:ext>
              </a:extLst>
            </p:cNvPr>
            <p:cNvSpPr/>
            <p:nvPr/>
          </p:nvSpPr>
          <p:spPr>
            <a:xfrm>
              <a:off x="-163498" y="4671945"/>
              <a:ext cx="9470914" cy="623960"/>
            </a:xfrm>
            <a:custGeom>
              <a:avLst/>
              <a:gdLst/>
              <a:ahLst/>
              <a:cxnLst/>
              <a:rect l="l" t="t" r="r" b="b"/>
              <a:pathLst>
                <a:path w="63393" h="6706" extrusionOk="0">
                  <a:moveTo>
                    <a:pt x="9966" y="1"/>
                  </a:moveTo>
                  <a:cubicBezTo>
                    <a:pt x="6612" y="1"/>
                    <a:pt x="3263" y="364"/>
                    <a:pt x="1" y="1057"/>
                  </a:cubicBezTo>
                  <a:lnTo>
                    <a:pt x="1" y="6706"/>
                  </a:lnTo>
                  <a:lnTo>
                    <a:pt x="63393" y="6706"/>
                  </a:lnTo>
                  <a:lnTo>
                    <a:pt x="63393" y="1815"/>
                  </a:lnTo>
                  <a:cubicBezTo>
                    <a:pt x="58995" y="1663"/>
                    <a:pt x="51146" y="753"/>
                    <a:pt x="47393" y="526"/>
                  </a:cubicBezTo>
                  <a:cubicBezTo>
                    <a:pt x="46723" y="491"/>
                    <a:pt x="45999" y="476"/>
                    <a:pt x="45236" y="476"/>
                  </a:cubicBezTo>
                  <a:cubicBezTo>
                    <a:pt x="41071" y="476"/>
                    <a:pt x="35734" y="929"/>
                    <a:pt x="31697" y="1057"/>
                  </a:cubicBezTo>
                  <a:cubicBezTo>
                    <a:pt x="31255" y="1067"/>
                    <a:pt x="30796" y="1072"/>
                    <a:pt x="30322" y="1072"/>
                  </a:cubicBezTo>
                  <a:cubicBezTo>
                    <a:pt x="25675" y="1072"/>
                    <a:pt x="19553" y="591"/>
                    <a:pt x="13119" y="109"/>
                  </a:cubicBezTo>
                  <a:cubicBezTo>
                    <a:pt x="12069" y="37"/>
                    <a:pt x="11018" y="1"/>
                    <a:pt x="996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022" name="Google Shape;1022;p56">
            <a:extLst>
              <a:ext uri="{FF2B5EF4-FFF2-40B4-BE49-F238E27FC236}">
                <a16:creationId xmlns:a16="http://schemas.microsoft.com/office/drawing/2014/main" id="{F33462DF-7F7F-D13D-BF7B-43CE32EE2445}"/>
              </a:ext>
            </a:extLst>
          </p:cNvPr>
          <p:cNvGrpSpPr/>
          <p:nvPr/>
        </p:nvGrpSpPr>
        <p:grpSpPr>
          <a:xfrm>
            <a:off x="1379408" y="112019"/>
            <a:ext cx="547363" cy="977504"/>
            <a:chOff x="4135095" y="2070610"/>
            <a:chExt cx="873810" cy="1864396"/>
          </a:xfrm>
        </p:grpSpPr>
        <p:sp>
          <p:nvSpPr>
            <p:cNvPr id="1023" name="Google Shape;1023;p56">
              <a:extLst>
                <a:ext uri="{FF2B5EF4-FFF2-40B4-BE49-F238E27FC236}">
                  <a16:creationId xmlns:a16="http://schemas.microsoft.com/office/drawing/2014/main" id="{8A8E5269-F624-BF3C-96B9-57BFA992E4C1}"/>
                </a:ext>
              </a:extLst>
            </p:cNvPr>
            <p:cNvSpPr/>
            <p:nvPr/>
          </p:nvSpPr>
          <p:spPr>
            <a:xfrm flipH="1">
              <a:off x="4135095" y="2070610"/>
              <a:ext cx="264824" cy="177451"/>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4" name="Google Shape;1024;p56">
              <a:extLst>
                <a:ext uri="{FF2B5EF4-FFF2-40B4-BE49-F238E27FC236}">
                  <a16:creationId xmlns:a16="http://schemas.microsoft.com/office/drawing/2014/main" id="{88B58BF0-AB05-E5FB-FB02-66B4E6606BBC}"/>
                </a:ext>
              </a:extLst>
            </p:cNvPr>
            <p:cNvSpPr/>
            <p:nvPr/>
          </p:nvSpPr>
          <p:spPr>
            <a:xfrm>
              <a:off x="4583575" y="2787891"/>
              <a:ext cx="425330" cy="284999"/>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5" name="Google Shape;1025;p56">
              <a:extLst>
                <a:ext uri="{FF2B5EF4-FFF2-40B4-BE49-F238E27FC236}">
                  <a16:creationId xmlns:a16="http://schemas.microsoft.com/office/drawing/2014/main" id="{E2DCA576-BC72-B467-4CBE-AC37E7562D45}"/>
                </a:ext>
              </a:extLst>
            </p:cNvPr>
            <p:cNvSpPr/>
            <p:nvPr/>
          </p:nvSpPr>
          <p:spPr>
            <a:xfrm rot="-899991" flipH="1">
              <a:off x="4439590" y="3726310"/>
              <a:ext cx="264822" cy="177450"/>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169" name="Google Shape;1166;p36">
            <a:extLst>
              <a:ext uri="{FF2B5EF4-FFF2-40B4-BE49-F238E27FC236}">
                <a16:creationId xmlns:a16="http://schemas.microsoft.com/office/drawing/2014/main" id="{5F074A21-3D26-EAFC-EE2D-559E0B44EABA}"/>
              </a:ext>
            </a:extLst>
          </p:cNvPr>
          <p:cNvSpPr txBox="1"/>
          <p:nvPr/>
        </p:nvSpPr>
        <p:spPr>
          <a:xfrm>
            <a:off x="-55451" y="1852788"/>
            <a:ext cx="2011527" cy="606825"/>
          </a:xfrm>
          <a:prstGeom prst="rect">
            <a:avLst/>
          </a:prstGeom>
          <a:noFill/>
          <a:ln>
            <a:noFill/>
          </a:ln>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r>
              <a:rPr kumimoji="0" lang="vi-VN" sz="2000" b="0" i="0" u="none" strike="noStrike" kern="0" cap="none" spc="0" normalizeH="0" baseline="0" noProof="0" dirty="0">
                <a:ln>
                  <a:noFill/>
                </a:ln>
                <a:solidFill>
                  <a:srgbClr val="000000"/>
                </a:solidFill>
                <a:effectLst/>
                <a:uLnTx/>
                <a:uFillTx/>
                <a:latin typeface="Times New Roman" panose="02020603050405020304" pitchFamily="18" charset="0"/>
                <a:cs typeface="Arial"/>
                <a:sym typeface="Arial"/>
              </a:rPr>
              <a:t>Líu lo (từ láy): Âm thanh tiếng chim vang vọng trong không gian đảo Sơn Ca.</a:t>
            </a:r>
            <a:endParaRPr kumimoji="0" lang="en-SG" sz="2800" b="0" i="0" u="none" strike="noStrike" kern="1200" cap="none" spc="0" normalizeH="0" baseline="0" noProof="0" dirty="0">
              <a:ln>
                <a:noFill/>
              </a:ln>
              <a:solidFill>
                <a:srgbClr val="000000"/>
              </a:solidFill>
              <a:effectLst/>
              <a:uLnTx/>
              <a:uFillTx/>
              <a:latin typeface="Arial"/>
              <a:cs typeface="Arial"/>
              <a:sym typeface="Arial"/>
            </a:endParaRPr>
          </a:p>
        </p:txBody>
      </p:sp>
      <p:sp>
        <p:nvSpPr>
          <p:cNvPr id="1170" name="Google Shape;1170;p36">
            <a:extLst>
              <a:ext uri="{FF2B5EF4-FFF2-40B4-BE49-F238E27FC236}">
                <a16:creationId xmlns:a16="http://schemas.microsoft.com/office/drawing/2014/main" id="{89EE5CAF-EE43-6D4B-4E1D-88093E8B647D}"/>
              </a:ext>
            </a:extLst>
          </p:cNvPr>
          <p:cNvSpPr txBox="1"/>
          <p:nvPr/>
        </p:nvSpPr>
        <p:spPr>
          <a:xfrm>
            <a:off x="3938298" y="1823840"/>
            <a:ext cx="2964130" cy="606825"/>
          </a:xfrm>
          <a:prstGeom prst="rect">
            <a:avLst/>
          </a:prstGeom>
          <a:noFill/>
          <a:ln>
            <a:noFill/>
          </a:ln>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2000" b="0" i="0" u="none" strike="noStrike" kern="0" cap="none" spc="0" normalizeH="0" baseline="0" noProof="0" dirty="0">
                <a:ln>
                  <a:noFill/>
                </a:ln>
                <a:solidFill>
                  <a:srgbClr val="000000"/>
                </a:solidFill>
                <a:effectLst/>
                <a:uLnTx/>
                <a:uFillTx/>
                <a:latin typeface="Times New Roman" panose="02020603050405020304" pitchFamily="18" charset="0"/>
                <a:cs typeface="Arial"/>
                <a:sym typeface="Arial"/>
              </a:rPr>
              <a:t>Cong veo (từ ghép): Diễn tả vẻ đẹp của mái chùa, một kiến trúc cổ mang dáng nét của làng quê Việt Nam yên bình, trong veo được khắc chạm trong cảnh chiều của đảo Sơn Ca.</a:t>
            </a:r>
            <a:endParaRPr kumimoji="0" lang="en-SG" sz="2000" b="0" i="0" u="none" strike="noStrike" kern="0" cap="none" spc="0" normalizeH="0" baseline="0" noProof="0" dirty="0">
              <a:ln>
                <a:noFill/>
              </a:ln>
              <a:solidFill>
                <a:srgbClr val="000000"/>
              </a:solidFill>
              <a:effectLst/>
              <a:uLnTx/>
              <a:uFillTx/>
              <a:latin typeface="Arial"/>
              <a:cs typeface="Arial"/>
              <a:sym typeface="Arial"/>
            </a:endParaRPr>
          </a:p>
        </p:txBody>
      </p:sp>
      <p:sp>
        <p:nvSpPr>
          <p:cNvPr id="1171" name="Google Shape;1174;p36">
            <a:extLst>
              <a:ext uri="{FF2B5EF4-FFF2-40B4-BE49-F238E27FC236}">
                <a16:creationId xmlns:a16="http://schemas.microsoft.com/office/drawing/2014/main" id="{A3E3FB5F-4DB8-C154-40F0-632CA84FE878}"/>
              </a:ext>
            </a:extLst>
          </p:cNvPr>
          <p:cNvSpPr txBox="1"/>
          <p:nvPr/>
        </p:nvSpPr>
        <p:spPr>
          <a:xfrm>
            <a:off x="1926771" y="1823841"/>
            <a:ext cx="2201439" cy="606825"/>
          </a:xfrm>
          <a:prstGeom prst="rect">
            <a:avLst/>
          </a:prstGeom>
          <a:noFill/>
          <a:ln>
            <a:noFill/>
          </a:ln>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685800" rtl="0" eaLnBrk="1" fontAlgn="auto" latinLnBrk="0" hangingPunct="1">
              <a:lnSpc>
                <a:spcPct val="100000"/>
              </a:lnSpc>
              <a:spcBef>
                <a:spcPts val="0"/>
              </a:spcBef>
              <a:spcAft>
                <a:spcPts val="0"/>
              </a:spcAft>
              <a:buClr>
                <a:srgbClr val="000000"/>
              </a:buClr>
              <a:buSzTx/>
              <a:buFont typeface="Arial"/>
              <a:buNone/>
              <a:tabLst/>
              <a:defRPr/>
            </a:pPr>
            <a:r>
              <a:rPr kumimoji="0" lang="vi-VN" sz="2000" b="0" i="0" u="none" strike="noStrike" kern="0" cap="none" spc="0" normalizeH="0" baseline="0" noProof="0" dirty="0">
                <a:ln>
                  <a:noFill/>
                </a:ln>
                <a:solidFill>
                  <a:srgbClr val="000000"/>
                </a:solidFill>
                <a:effectLst/>
                <a:uLnTx/>
                <a:uFillTx/>
                <a:latin typeface="Times New Roman" panose="02020603050405020304" pitchFamily="18" charset="0"/>
                <a:cs typeface="Arial"/>
                <a:sym typeface="Arial"/>
              </a:rPr>
              <a:t>Rót mật (cụm động từ): Tiếng chim như rót mật ngọt của niềm vui, của giai điệu thiên nhiên tới con người.</a:t>
            </a:r>
            <a:endParaRPr kumimoji="0" lang="en-SG" sz="2800" b="0" i="0" u="none" strike="noStrike" kern="1200" cap="none" spc="0" normalizeH="0" baseline="0" noProof="0" dirty="0">
              <a:ln>
                <a:noFill/>
              </a:ln>
              <a:solidFill>
                <a:srgbClr val="000000"/>
              </a:solidFill>
              <a:effectLst/>
              <a:uLnTx/>
              <a:uFillTx/>
              <a:latin typeface="Arial"/>
              <a:cs typeface="Arial"/>
              <a:sym typeface="Arial"/>
            </a:endParaRPr>
          </a:p>
        </p:txBody>
      </p:sp>
      <p:sp>
        <p:nvSpPr>
          <p:cNvPr id="1172" name="Google Shape;1182;p36">
            <a:extLst>
              <a:ext uri="{FF2B5EF4-FFF2-40B4-BE49-F238E27FC236}">
                <a16:creationId xmlns:a16="http://schemas.microsoft.com/office/drawing/2014/main" id="{B1571788-A402-83C2-30D5-310C5DB0D6A8}"/>
              </a:ext>
            </a:extLst>
          </p:cNvPr>
          <p:cNvSpPr txBox="1"/>
          <p:nvPr/>
        </p:nvSpPr>
        <p:spPr>
          <a:xfrm>
            <a:off x="6902428" y="1896779"/>
            <a:ext cx="2241572" cy="606825"/>
          </a:xfrm>
          <a:prstGeom prst="rect">
            <a:avLst/>
          </a:prstGeom>
          <a:noFill/>
          <a:ln>
            <a:noFill/>
          </a:ln>
        </p:spPr>
        <p:txBody>
          <a:bodyPr spcFirstLastPara="1" wrap="square" lIns="68569" tIns="68569" rIns="68569" bIns="68569"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2000" b="0" i="0" u="none" strike="noStrike" kern="0" cap="none" spc="0" normalizeH="0" baseline="0" noProof="0" dirty="0">
                <a:ln>
                  <a:noFill/>
                </a:ln>
                <a:solidFill>
                  <a:srgbClr val="000000"/>
                </a:solidFill>
                <a:effectLst/>
                <a:uLnTx/>
                <a:uFillTx/>
                <a:latin typeface="Times New Roman" panose="02020603050405020304" pitchFamily="18" charset="0"/>
                <a:cs typeface="Arial"/>
                <a:sym typeface="Arial"/>
              </a:rPr>
              <a:t>Chiều cổ tích (cụm danh từ): Gợi không khí một buổi chiều tĩnh lặng, khắc chạm vẻ đẹp xưa cũ của mái chùa cong cong.</a:t>
            </a:r>
            <a:endParaRPr kumimoji="0" lang="en-SG" sz="20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1173" name="Google Shape;1160;p36">
            <a:extLst>
              <a:ext uri="{FF2B5EF4-FFF2-40B4-BE49-F238E27FC236}">
                <a16:creationId xmlns:a16="http://schemas.microsoft.com/office/drawing/2014/main" id="{6D3AD3C2-0A38-E7F1-31B7-F5B685ECC19D}"/>
              </a:ext>
            </a:extLst>
          </p:cNvPr>
          <p:cNvGrpSpPr/>
          <p:nvPr/>
        </p:nvGrpSpPr>
        <p:grpSpPr>
          <a:xfrm>
            <a:off x="2330057" y="521504"/>
            <a:ext cx="4507021" cy="990393"/>
            <a:chOff x="2663172" y="1394685"/>
            <a:chExt cx="5029982" cy="1320524"/>
          </a:xfrm>
        </p:grpSpPr>
        <p:sp>
          <p:nvSpPr>
            <p:cNvPr id="1174" name="Google Shape;1161;p36">
              <a:extLst>
                <a:ext uri="{FF2B5EF4-FFF2-40B4-BE49-F238E27FC236}">
                  <a16:creationId xmlns:a16="http://schemas.microsoft.com/office/drawing/2014/main" id="{1C9B53A3-E41A-F924-32C2-4BEBCF04854A}"/>
                </a:ext>
              </a:extLst>
            </p:cNvPr>
            <p:cNvSpPr/>
            <p:nvPr/>
          </p:nvSpPr>
          <p:spPr>
            <a:xfrm>
              <a:off x="5191246" y="1394685"/>
              <a:ext cx="714300" cy="492600"/>
            </a:xfrm>
            <a:prstGeom prst="roundRect">
              <a:avLst>
                <a:gd name="adj" fmla="val 50000"/>
              </a:avLst>
            </a:prstGeom>
            <a:solidFill>
              <a:srgbClr val="B23112"/>
            </a:solidFill>
            <a:ln>
              <a:noFill/>
            </a:ln>
          </p:spPr>
          <p:txBody>
            <a:bodyPr spcFirstLastPara="1" wrap="square" lIns="68569" tIns="68569" rIns="68569" bIns="68569"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766" rtl="0" eaLnBrk="1" fontAlgn="auto" latinLnBrk="0" hangingPunct="1">
                <a:lnSpc>
                  <a:spcPct val="100000"/>
                </a:lnSpc>
                <a:spcBef>
                  <a:spcPts val="0"/>
                </a:spcBef>
                <a:spcAft>
                  <a:spcPts val="0"/>
                </a:spcAft>
                <a:buClr>
                  <a:srgbClr val="000000"/>
                </a:buClr>
                <a:buSzTx/>
                <a:buFont typeface="Arial"/>
                <a:buNone/>
                <a:tabLst/>
                <a:defRPr/>
              </a:pPr>
              <a:endParaRPr kumimoji="0" sz="1050" b="0" i="0" u="none" strike="noStrike" kern="0" cap="none" spc="0" normalizeH="0" baseline="0" noProof="0">
                <a:ln>
                  <a:noFill/>
                </a:ln>
                <a:solidFill>
                  <a:srgbClr val="000000"/>
                </a:solidFill>
                <a:effectLst/>
                <a:uLnTx/>
                <a:uFillTx/>
                <a:latin typeface="Arial"/>
                <a:cs typeface="Arial"/>
                <a:sym typeface="Arial"/>
              </a:endParaRPr>
            </a:p>
          </p:txBody>
        </p:sp>
        <p:sp>
          <p:nvSpPr>
            <p:cNvPr id="1175" name="Google Shape;1162;p36">
              <a:extLst>
                <a:ext uri="{FF2B5EF4-FFF2-40B4-BE49-F238E27FC236}">
                  <a16:creationId xmlns:a16="http://schemas.microsoft.com/office/drawing/2014/main" id="{33E42199-34B6-F540-8194-F588C4655D2F}"/>
                </a:ext>
              </a:extLst>
            </p:cNvPr>
            <p:cNvSpPr txBox="1"/>
            <p:nvPr/>
          </p:nvSpPr>
          <p:spPr>
            <a:xfrm>
              <a:off x="2663172" y="1959721"/>
              <a:ext cx="5029982" cy="755488"/>
            </a:xfrm>
            <a:prstGeom prst="rect">
              <a:avLst/>
            </a:prstGeom>
            <a:solidFill>
              <a:srgbClr val="F5B71D">
                <a:lumMod val="20000"/>
                <a:lumOff val="80000"/>
              </a:srgbClr>
            </a:solidFill>
            <a:ln>
              <a:noFill/>
            </a:ln>
          </p:spPr>
          <p:txBody>
            <a:bodyPr spcFirstLastPara="1" wrap="square" lIns="68569" tIns="68569" rIns="68569" bIns="68569"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685766" rtl="0" eaLnBrk="1" fontAlgn="auto" latinLnBrk="0" hangingPunct="1">
                <a:lnSpc>
                  <a:spcPct val="100000"/>
                </a:lnSpc>
                <a:spcBef>
                  <a:spcPts val="0"/>
                </a:spcBef>
                <a:spcAft>
                  <a:spcPts val="0"/>
                </a:spcAft>
                <a:buClr>
                  <a:srgbClr val="000000"/>
                </a:buClr>
                <a:buSzPts val="1100"/>
                <a:buFont typeface="Arial"/>
                <a:buNone/>
                <a:tabLst/>
                <a:defRPr/>
              </a:pPr>
              <a:r>
                <a:rPr kumimoji="0" lang="vi-VN" sz="2800" b="1"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Arial"/>
                  <a:sym typeface="Arial"/>
                </a:rPr>
                <a:t>Từ ngữ đặc sắc</a:t>
              </a:r>
              <a:endParaRPr kumimoji="0" sz="7200" b="1" i="1" u="none" strike="noStrike" kern="0" cap="none" spc="0" normalizeH="0" baseline="0" noProof="0" dirty="0">
                <a:ln>
                  <a:noFill/>
                </a:ln>
                <a:solidFill>
                  <a:srgbClr val="FFFFFF"/>
                </a:solidFill>
                <a:effectLst/>
                <a:uLnTx/>
                <a:uFillTx/>
                <a:latin typeface="Arial"/>
                <a:ea typeface="Fredoka"/>
                <a:cs typeface="Times New Roman" panose="02020603050405020304" pitchFamily="18" charset="0"/>
                <a:sym typeface="Fredoka"/>
              </a:endParaRPr>
            </a:p>
          </p:txBody>
        </p:sp>
      </p:grpSp>
      <p:sp>
        <p:nvSpPr>
          <p:cNvPr id="1176" name="Google Shape;1167;p36">
            <a:extLst>
              <a:ext uri="{FF2B5EF4-FFF2-40B4-BE49-F238E27FC236}">
                <a16:creationId xmlns:a16="http://schemas.microsoft.com/office/drawing/2014/main" id="{C2129E08-A3FA-3FBC-2EF9-6E6E16333F7A}"/>
              </a:ext>
            </a:extLst>
          </p:cNvPr>
          <p:cNvSpPr/>
          <p:nvPr/>
        </p:nvSpPr>
        <p:spPr>
          <a:xfrm>
            <a:off x="913885" y="1536414"/>
            <a:ext cx="792988" cy="369450"/>
          </a:xfrm>
          <a:prstGeom prst="roundRect">
            <a:avLst>
              <a:gd name="adj" fmla="val 50000"/>
            </a:avLst>
          </a:prstGeom>
          <a:solidFill>
            <a:srgbClr val="B23112"/>
          </a:solidFill>
          <a:ln>
            <a:noFill/>
          </a:ln>
        </p:spPr>
        <p:txBody>
          <a:bodyPr spcFirstLastPara="1" wrap="square" lIns="68569" tIns="68569" rIns="68569" bIns="68569"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685766" rtl="0" eaLnBrk="1" fontAlgn="auto" latinLnBrk="0" hangingPunct="1">
              <a:lnSpc>
                <a:spcPct val="100000"/>
              </a:lnSpc>
              <a:spcBef>
                <a:spcPts val="0"/>
              </a:spcBef>
              <a:spcAft>
                <a:spcPts val="0"/>
              </a:spcAft>
              <a:buClr>
                <a:srgbClr val="000000"/>
              </a:buClr>
              <a:buSzTx/>
              <a:buFont typeface="Arial"/>
              <a:buNone/>
              <a:tabLst/>
              <a:defRPr/>
            </a:pPr>
            <a:r>
              <a:rPr kumimoji="0" lang="en" sz="1800" b="1" i="0" u="none" strike="noStrike" kern="0" cap="none" spc="0" normalizeH="0" baseline="0" noProof="0">
                <a:ln>
                  <a:noFill/>
                </a:ln>
                <a:solidFill>
                  <a:srgbClr val="FFFFFF"/>
                </a:solidFill>
                <a:effectLst/>
                <a:uLnTx/>
                <a:uFillTx/>
                <a:latin typeface="Fredoka"/>
                <a:ea typeface="Fredoka"/>
                <a:cs typeface="Fredoka"/>
                <a:sym typeface="Fredoka"/>
              </a:rPr>
              <a:t>01</a:t>
            </a:r>
            <a:endParaRPr kumimoji="0" sz="1800" b="1" i="0" u="none" strike="noStrike" kern="0" cap="none" spc="0" normalizeH="0" baseline="0" noProof="0">
              <a:ln>
                <a:noFill/>
              </a:ln>
              <a:solidFill>
                <a:srgbClr val="FFFFFF"/>
              </a:solidFill>
              <a:effectLst/>
              <a:uLnTx/>
              <a:uFillTx/>
              <a:latin typeface="Fredoka"/>
              <a:ea typeface="Fredoka"/>
              <a:cs typeface="Fredoka"/>
              <a:sym typeface="Fredoka"/>
            </a:endParaRPr>
          </a:p>
        </p:txBody>
      </p:sp>
      <p:sp>
        <p:nvSpPr>
          <p:cNvPr id="1177" name="Google Shape;1171;p36">
            <a:extLst>
              <a:ext uri="{FF2B5EF4-FFF2-40B4-BE49-F238E27FC236}">
                <a16:creationId xmlns:a16="http://schemas.microsoft.com/office/drawing/2014/main" id="{1F27F28E-E565-C8E7-1D92-2F4FB95F9750}"/>
              </a:ext>
            </a:extLst>
          </p:cNvPr>
          <p:cNvSpPr/>
          <p:nvPr/>
        </p:nvSpPr>
        <p:spPr>
          <a:xfrm>
            <a:off x="4934515" y="1530964"/>
            <a:ext cx="792988" cy="369450"/>
          </a:xfrm>
          <a:prstGeom prst="roundRect">
            <a:avLst>
              <a:gd name="adj" fmla="val 50000"/>
            </a:avLst>
          </a:prstGeom>
          <a:solidFill>
            <a:srgbClr val="B23112"/>
          </a:solidFill>
          <a:ln>
            <a:noFill/>
          </a:ln>
        </p:spPr>
        <p:txBody>
          <a:bodyPr spcFirstLastPara="1" wrap="square" lIns="68569" tIns="68569" rIns="68569" bIns="68569"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685766" rtl="0" eaLnBrk="1" fontAlgn="auto" latinLnBrk="0" hangingPunct="1">
              <a:lnSpc>
                <a:spcPct val="100000"/>
              </a:lnSpc>
              <a:spcBef>
                <a:spcPts val="0"/>
              </a:spcBef>
              <a:spcAft>
                <a:spcPts val="0"/>
              </a:spcAft>
              <a:buClr>
                <a:srgbClr val="000000"/>
              </a:buClr>
              <a:buSzTx/>
              <a:buFont typeface="Arial"/>
              <a:buNone/>
              <a:tabLst/>
              <a:defRPr/>
            </a:pPr>
            <a:r>
              <a:rPr kumimoji="0" lang="en" sz="1800" b="1" i="0" u="none" strike="noStrike" kern="0" cap="none" spc="0" normalizeH="0" baseline="0" noProof="0">
                <a:ln>
                  <a:noFill/>
                </a:ln>
                <a:solidFill>
                  <a:srgbClr val="FFFFFF"/>
                </a:solidFill>
                <a:effectLst/>
                <a:uLnTx/>
                <a:uFillTx/>
                <a:latin typeface="Fredoka"/>
                <a:ea typeface="Fredoka"/>
                <a:cs typeface="Fredoka"/>
                <a:sym typeface="Fredoka"/>
              </a:rPr>
              <a:t>03</a:t>
            </a:r>
            <a:endParaRPr kumimoji="0" sz="1800" b="1" i="0" u="none" strike="noStrike" kern="0" cap="none" spc="0" normalizeH="0" baseline="0" noProof="0">
              <a:ln>
                <a:noFill/>
              </a:ln>
              <a:solidFill>
                <a:srgbClr val="FFFFFF"/>
              </a:solidFill>
              <a:effectLst/>
              <a:uLnTx/>
              <a:uFillTx/>
              <a:latin typeface="Fredoka"/>
              <a:ea typeface="Fredoka"/>
              <a:cs typeface="Fredoka"/>
              <a:sym typeface="Fredoka"/>
            </a:endParaRPr>
          </a:p>
        </p:txBody>
      </p:sp>
      <p:sp>
        <p:nvSpPr>
          <p:cNvPr id="1178" name="Google Shape;1175;p36">
            <a:extLst>
              <a:ext uri="{FF2B5EF4-FFF2-40B4-BE49-F238E27FC236}">
                <a16:creationId xmlns:a16="http://schemas.microsoft.com/office/drawing/2014/main" id="{6E6945E1-CA11-3483-F55D-56AB7A617E42}"/>
              </a:ext>
            </a:extLst>
          </p:cNvPr>
          <p:cNvSpPr/>
          <p:nvPr/>
        </p:nvSpPr>
        <p:spPr>
          <a:xfrm>
            <a:off x="2725953" y="1535682"/>
            <a:ext cx="792988" cy="369450"/>
          </a:xfrm>
          <a:prstGeom prst="roundRect">
            <a:avLst>
              <a:gd name="adj" fmla="val 50000"/>
            </a:avLst>
          </a:prstGeom>
          <a:solidFill>
            <a:srgbClr val="B23112"/>
          </a:solidFill>
          <a:ln>
            <a:noFill/>
          </a:ln>
        </p:spPr>
        <p:txBody>
          <a:bodyPr spcFirstLastPara="1" wrap="square" lIns="68569" tIns="68569" rIns="68569" bIns="68569"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685766" rtl="0" eaLnBrk="1" fontAlgn="auto" latinLnBrk="0" hangingPunct="1">
              <a:lnSpc>
                <a:spcPct val="100000"/>
              </a:lnSpc>
              <a:spcBef>
                <a:spcPts val="0"/>
              </a:spcBef>
              <a:spcAft>
                <a:spcPts val="0"/>
              </a:spcAft>
              <a:buClr>
                <a:srgbClr val="000000"/>
              </a:buClr>
              <a:buSzTx/>
              <a:buFont typeface="Arial"/>
              <a:buNone/>
              <a:tabLst/>
              <a:defRPr/>
            </a:pPr>
            <a:r>
              <a:rPr kumimoji="0" lang="en" sz="1800" b="1" i="0" u="none" strike="noStrike" kern="0" cap="none" spc="0" normalizeH="0" baseline="0" noProof="0">
                <a:ln>
                  <a:noFill/>
                </a:ln>
                <a:solidFill>
                  <a:srgbClr val="FFFFFF"/>
                </a:solidFill>
                <a:effectLst/>
                <a:uLnTx/>
                <a:uFillTx/>
                <a:latin typeface="Fredoka"/>
                <a:ea typeface="Fredoka"/>
                <a:cs typeface="Fredoka"/>
                <a:sym typeface="Fredoka"/>
              </a:rPr>
              <a:t>02</a:t>
            </a:r>
            <a:endParaRPr kumimoji="0" sz="1800" b="1" i="0" u="none" strike="noStrike" kern="0" cap="none" spc="0" normalizeH="0" baseline="0" noProof="0">
              <a:ln>
                <a:noFill/>
              </a:ln>
              <a:solidFill>
                <a:srgbClr val="FFFFFF"/>
              </a:solidFill>
              <a:effectLst/>
              <a:uLnTx/>
              <a:uFillTx/>
              <a:latin typeface="Fredoka"/>
              <a:ea typeface="Fredoka"/>
              <a:cs typeface="Fredoka"/>
              <a:sym typeface="Fredoka"/>
            </a:endParaRPr>
          </a:p>
        </p:txBody>
      </p:sp>
      <p:sp>
        <p:nvSpPr>
          <p:cNvPr id="1179" name="Google Shape;1183;p36">
            <a:extLst>
              <a:ext uri="{FF2B5EF4-FFF2-40B4-BE49-F238E27FC236}">
                <a16:creationId xmlns:a16="http://schemas.microsoft.com/office/drawing/2014/main" id="{319A3E5C-FAB7-0C71-7F6C-84EE409FA03A}"/>
              </a:ext>
            </a:extLst>
          </p:cNvPr>
          <p:cNvSpPr/>
          <p:nvPr/>
        </p:nvSpPr>
        <p:spPr>
          <a:xfrm>
            <a:off x="7278176" y="1489667"/>
            <a:ext cx="792988" cy="369450"/>
          </a:xfrm>
          <a:prstGeom prst="roundRect">
            <a:avLst>
              <a:gd name="adj" fmla="val 50000"/>
            </a:avLst>
          </a:prstGeom>
          <a:solidFill>
            <a:srgbClr val="B23112"/>
          </a:solidFill>
          <a:ln>
            <a:noFill/>
          </a:ln>
        </p:spPr>
        <p:txBody>
          <a:bodyPr spcFirstLastPara="1" wrap="square" lIns="68569" tIns="68569" rIns="68569" bIns="68569"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685766" rtl="0" eaLnBrk="1" fontAlgn="auto" latinLnBrk="0" hangingPunct="1">
              <a:lnSpc>
                <a:spcPct val="100000"/>
              </a:lnSpc>
              <a:spcBef>
                <a:spcPts val="0"/>
              </a:spcBef>
              <a:spcAft>
                <a:spcPts val="0"/>
              </a:spcAft>
              <a:buClr>
                <a:srgbClr val="000000"/>
              </a:buClr>
              <a:buSzTx/>
              <a:buFont typeface="Arial"/>
              <a:buNone/>
              <a:tabLst/>
              <a:defRPr/>
            </a:pPr>
            <a:r>
              <a:rPr kumimoji="0" lang="en" sz="1800" b="1" i="0" u="none" strike="noStrike" kern="0" cap="none" spc="0" normalizeH="0" baseline="0" noProof="0">
                <a:ln>
                  <a:noFill/>
                </a:ln>
                <a:solidFill>
                  <a:srgbClr val="FFFFFF"/>
                </a:solidFill>
                <a:effectLst/>
                <a:uLnTx/>
                <a:uFillTx/>
                <a:latin typeface="Fredoka"/>
                <a:ea typeface="Fredoka"/>
                <a:cs typeface="Fredoka"/>
                <a:sym typeface="Fredoka"/>
              </a:rPr>
              <a:t>04</a:t>
            </a:r>
            <a:endParaRPr kumimoji="0" sz="1800" b="1" i="0" u="none" strike="noStrike" kern="0" cap="none" spc="0" normalizeH="0" baseline="0" noProof="0">
              <a:ln>
                <a:noFill/>
              </a:ln>
              <a:solidFill>
                <a:srgbClr val="FFFFFF"/>
              </a:solidFill>
              <a:effectLst/>
              <a:uLnTx/>
              <a:uFillTx/>
              <a:latin typeface="Fredoka"/>
              <a:ea typeface="Fredoka"/>
              <a:cs typeface="Fredoka"/>
              <a:sym typeface="Fredoka"/>
            </a:endParaRPr>
          </a:p>
        </p:txBody>
      </p:sp>
      <p:cxnSp>
        <p:nvCxnSpPr>
          <p:cNvPr id="1180" name="Google Shape;1184;p36">
            <a:extLst>
              <a:ext uri="{FF2B5EF4-FFF2-40B4-BE49-F238E27FC236}">
                <a16:creationId xmlns:a16="http://schemas.microsoft.com/office/drawing/2014/main" id="{DF893367-E0ED-E390-9265-FEF82435FD2F}"/>
              </a:ext>
            </a:extLst>
          </p:cNvPr>
          <p:cNvCxnSpPr>
            <a:stCxn id="1176" idx="3"/>
            <a:endCxn id="1178" idx="1"/>
          </p:cNvCxnSpPr>
          <p:nvPr/>
        </p:nvCxnSpPr>
        <p:spPr>
          <a:xfrm flipV="1">
            <a:off x="1706873" y="1720407"/>
            <a:ext cx="1019080" cy="732"/>
          </a:xfrm>
          <a:prstGeom prst="straightConnector1">
            <a:avLst/>
          </a:prstGeom>
          <a:noFill/>
          <a:ln w="19050" cap="flat" cmpd="sng">
            <a:solidFill>
              <a:srgbClr val="FFAB15"/>
            </a:solidFill>
            <a:prstDash val="solid"/>
            <a:round/>
            <a:headEnd type="none" w="med" len="med"/>
            <a:tailEnd type="none" w="med" len="med"/>
          </a:ln>
        </p:spPr>
      </p:cxnSp>
      <p:cxnSp>
        <p:nvCxnSpPr>
          <p:cNvPr id="1181" name="Google Shape;1185;p36">
            <a:extLst>
              <a:ext uri="{FF2B5EF4-FFF2-40B4-BE49-F238E27FC236}">
                <a16:creationId xmlns:a16="http://schemas.microsoft.com/office/drawing/2014/main" id="{8032DF57-C1D1-894D-941D-BC2766385CE6}"/>
              </a:ext>
            </a:extLst>
          </p:cNvPr>
          <p:cNvCxnSpPr>
            <a:stCxn id="1178" idx="3"/>
            <a:endCxn id="1177" idx="1"/>
          </p:cNvCxnSpPr>
          <p:nvPr/>
        </p:nvCxnSpPr>
        <p:spPr>
          <a:xfrm flipV="1">
            <a:off x="3518941" y="1715689"/>
            <a:ext cx="1415574" cy="4718"/>
          </a:xfrm>
          <a:prstGeom prst="straightConnector1">
            <a:avLst/>
          </a:prstGeom>
          <a:noFill/>
          <a:ln w="19050" cap="flat" cmpd="sng">
            <a:solidFill>
              <a:srgbClr val="FFAB15"/>
            </a:solidFill>
            <a:prstDash val="solid"/>
            <a:round/>
            <a:headEnd type="none" w="med" len="med"/>
            <a:tailEnd type="none" w="med" len="med"/>
          </a:ln>
        </p:spPr>
      </p:cxnSp>
      <p:cxnSp>
        <p:nvCxnSpPr>
          <p:cNvPr id="1182" name="Google Shape;1186;p36">
            <a:extLst>
              <a:ext uri="{FF2B5EF4-FFF2-40B4-BE49-F238E27FC236}">
                <a16:creationId xmlns:a16="http://schemas.microsoft.com/office/drawing/2014/main" id="{7C40139B-FF0E-5CA6-4D6A-3B92BCB6B8AE}"/>
              </a:ext>
            </a:extLst>
          </p:cNvPr>
          <p:cNvCxnSpPr>
            <a:cxnSpLocks/>
            <a:stCxn id="1177" idx="3"/>
          </p:cNvCxnSpPr>
          <p:nvPr/>
        </p:nvCxnSpPr>
        <p:spPr>
          <a:xfrm>
            <a:off x="5727503" y="1715689"/>
            <a:ext cx="1088623" cy="0"/>
          </a:xfrm>
          <a:prstGeom prst="straightConnector1">
            <a:avLst/>
          </a:prstGeom>
          <a:noFill/>
          <a:ln w="19050" cap="flat" cmpd="sng">
            <a:solidFill>
              <a:srgbClr val="FFAB15"/>
            </a:solidFill>
            <a:prstDash val="solid"/>
            <a:round/>
            <a:headEnd type="none" w="med" len="med"/>
            <a:tailEnd type="none" w="med" len="med"/>
          </a:ln>
        </p:spPr>
      </p:cxnSp>
      <p:cxnSp>
        <p:nvCxnSpPr>
          <p:cNvPr id="1183" name="Google Shape;1187;p36">
            <a:extLst>
              <a:ext uri="{FF2B5EF4-FFF2-40B4-BE49-F238E27FC236}">
                <a16:creationId xmlns:a16="http://schemas.microsoft.com/office/drawing/2014/main" id="{4ADE0583-38FF-096F-FEA6-444C6505483E}"/>
              </a:ext>
            </a:extLst>
          </p:cNvPr>
          <p:cNvCxnSpPr>
            <a:cxnSpLocks/>
            <a:endCxn id="1179" idx="1"/>
          </p:cNvCxnSpPr>
          <p:nvPr/>
        </p:nvCxnSpPr>
        <p:spPr>
          <a:xfrm>
            <a:off x="6672451" y="1674392"/>
            <a:ext cx="605628" cy="0"/>
          </a:xfrm>
          <a:prstGeom prst="straightConnector1">
            <a:avLst/>
          </a:prstGeom>
          <a:noFill/>
          <a:ln w="19050" cap="flat" cmpd="sng">
            <a:solidFill>
              <a:srgbClr val="FFAB15"/>
            </a:solidFill>
            <a:prstDash val="solid"/>
            <a:round/>
            <a:headEnd type="none" w="med" len="med"/>
            <a:tailEnd type="none" w="med" len="med"/>
          </a:ln>
        </p:spPr>
      </p:cxnSp>
      <p:cxnSp>
        <p:nvCxnSpPr>
          <p:cNvPr id="1184" name="Google Shape;1188;p36">
            <a:extLst>
              <a:ext uri="{FF2B5EF4-FFF2-40B4-BE49-F238E27FC236}">
                <a16:creationId xmlns:a16="http://schemas.microsoft.com/office/drawing/2014/main" id="{54765E29-D4D2-9EE8-F5FB-265CC478BFEF}"/>
              </a:ext>
            </a:extLst>
          </p:cNvPr>
          <p:cNvCxnSpPr>
            <a:cxnSpLocks/>
            <a:stCxn id="1174" idx="1"/>
            <a:endCxn id="1176" idx="0"/>
          </p:cNvCxnSpPr>
          <p:nvPr/>
        </p:nvCxnSpPr>
        <p:spPr>
          <a:xfrm rot="10800000" flipV="1">
            <a:off x="1310380" y="706228"/>
            <a:ext cx="3284911" cy="830185"/>
          </a:xfrm>
          <a:prstGeom prst="bentConnector2">
            <a:avLst/>
          </a:prstGeom>
          <a:noFill/>
          <a:ln w="19050" cap="flat" cmpd="sng">
            <a:solidFill>
              <a:srgbClr val="FFAB15"/>
            </a:solidFill>
            <a:prstDash val="solid"/>
            <a:round/>
            <a:headEnd type="none" w="med" len="med"/>
            <a:tailEnd type="none" w="med" len="med"/>
          </a:ln>
        </p:spPr>
      </p:cxnSp>
      <p:cxnSp>
        <p:nvCxnSpPr>
          <p:cNvPr id="1185" name="Google Shape;1189;p36">
            <a:extLst>
              <a:ext uri="{FF2B5EF4-FFF2-40B4-BE49-F238E27FC236}">
                <a16:creationId xmlns:a16="http://schemas.microsoft.com/office/drawing/2014/main" id="{DE8B411F-F0E4-9A8B-E3D8-451FA72A2042}"/>
              </a:ext>
            </a:extLst>
          </p:cNvPr>
          <p:cNvCxnSpPr>
            <a:cxnSpLocks/>
          </p:cNvCxnSpPr>
          <p:nvPr/>
        </p:nvCxnSpPr>
        <p:spPr>
          <a:xfrm>
            <a:off x="5249296" y="671573"/>
            <a:ext cx="2477348" cy="856350"/>
          </a:xfrm>
          <a:prstGeom prst="bentConnector2">
            <a:avLst/>
          </a:prstGeom>
          <a:noFill/>
          <a:ln w="19050" cap="flat" cmpd="sng">
            <a:solidFill>
              <a:srgbClr val="FFAB15"/>
            </a:solidFill>
            <a:prstDash val="solid"/>
            <a:round/>
            <a:headEnd type="none" w="med" len="med"/>
            <a:tailEnd type="none" w="med" len="med"/>
          </a:ln>
        </p:spPr>
      </p:cxnSp>
      <p:grpSp>
        <p:nvGrpSpPr>
          <p:cNvPr id="1186" name="Google Shape;1190;p36">
            <a:extLst>
              <a:ext uri="{FF2B5EF4-FFF2-40B4-BE49-F238E27FC236}">
                <a16:creationId xmlns:a16="http://schemas.microsoft.com/office/drawing/2014/main" id="{678914F9-D934-2904-46C6-D448E60BD3CF}"/>
              </a:ext>
            </a:extLst>
          </p:cNvPr>
          <p:cNvGrpSpPr/>
          <p:nvPr/>
        </p:nvGrpSpPr>
        <p:grpSpPr>
          <a:xfrm>
            <a:off x="4770854" y="534211"/>
            <a:ext cx="265769" cy="219247"/>
            <a:chOff x="-64774725" y="1916550"/>
            <a:chExt cx="319000" cy="314400"/>
          </a:xfrm>
        </p:grpSpPr>
        <p:sp>
          <p:nvSpPr>
            <p:cNvPr id="1187" name="Google Shape;1191;p36">
              <a:extLst>
                <a:ext uri="{FF2B5EF4-FFF2-40B4-BE49-F238E27FC236}">
                  <a16:creationId xmlns:a16="http://schemas.microsoft.com/office/drawing/2014/main" id="{AC6B1814-60D7-C609-2C03-03200BA70879}"/>
                </a:ext>
              </a:extLst>
            </p:cNvPr>
            <p:cNvSpPr/>
            <p:nvPr/>
          </p:nvSpPr>
          <p:spPr>
            <a:xfrm>
              <a:off x="-64774725" y="1916550"/>
              <a:ext cx="319000" cy="314400"/>
            </a:xfrm>
            <a:custGeom>
              <a:avLst/>
              <a:gdLst/>
              <a:ahLst/>
              <a:cxnLst/>
              <a:rect l="l" t="t" r="r" b="b"/>
              <a:pathLst>
                <a:path w="12760" h="12576" extrusionOk="0">
                  <a:moveTo>
                    <a:pt x="11436" y="856"/>
                  </a:moveTo>
                  <a:cubicBezTo>
                    <a:pt x="11562" y="856"/>
                    <a:pt x="11657" y="888"/>
                    <a:pt x="11783" y="951"/>
                  </a:cubicBezTo>
                  <a:cubicBezTo>
                    <a:pt x="11877" y="1077"/>
                    <a:pt x="11940" y="1203"/>
                    <a:pt x="11909" y="1329"/>
                  </a:cubicBezTo>
                  <a:cubicBezTo>
                    <a:pt x="11814" y="2431"/>
                    <a:pt x="11562" y="3440"/>
                    <a:pt x="11090" y="4416"/>
                  </a:cubicBezTo>
                  <a:lnTo>
                    <a:pt x="8317" y="1675"/>
                  </a:lnTo>
                  <a:cubicBezTo>
                    <a:pt x="9263" y="1234"/>
                    <a:pt x="10334" y="951"/>
                    <a:pt x="11436" y="856"/>
                  </a:cubicBezTo>
                  <a:close/>
                  <a:moveTo>
                    <a:pt x="3781" y="4542"/>
                  </a:moveTo>
                  <a:lnTo>
                    <a:pt x="3781" y="4542"/>
                  </a:lnTo>
                  <a:cubicBezTo>
                    <a:pt x="3529" y="4983"/>
                    <a:pt x="3245" y="5456"/>
                    <a:pt x="3056" y="5960"/>
                  </a:cubicBezTo>
                  <a:cubicBezTo>
                    <a:pt x="2878" y="5949"/>
                    <a:pt x="2699" y="5942"/>
                    <a:pt x="2522" y="5942"/>
                  </a:cubicBezTo>
                  <a:cubicBezTo>
                    <a:pt x="2167" y="5942"/>
                    <a:pt x="1817" y="5970"/>
                    <a:pt x="1481" y="6054"/>
                  </a:cubicBezTo>
                  <a:cubicBezTo>
                    <a:pt x="1544" y="5928"/>
                    <a:pt x="1670" y="5802"/>
                    <a:pt x="1733" y="5739"/>
                  </a:cubicBezTo>
                  <a:cubicBezTo>
                    <a:pt x="2331" y="5141"/>
                    <a:pt x="2993" y="4731"/>
                    <a:pt x="3781" y="4542"/>
                  </a:cubicBezTo>
                  <a:close/>
                  <a:moveTo>
                    <a:pt x="7561" y="2022"/>
                  </a:moveTo>
                  <a:lnTo>
                    <a:pt x="10680" y="5141"/>
                  </a:lnTo>
                  <a:cubicBezTo>
                    <a:pt x="9546" y="7157"/>
                    <a:pt x="7687" y="8669"/>
                    <a:pt x="5419" y="9331"/>
                  </a:cubicBezTo>
                  <a:lnTo>
                    <a:pt x="3403" y="7346"/>
                  </a:lnTo>
                  <a:cubicBezTo>
                    <a:pt x="4064" y="5109"/>
                    <a:pt x="5576" y="3219"/>
                    <a:pt x="7561" y="2022"/>
                  </a:cubicBezTo>
                  <a:close/>
                  <a:moveTo>
                    <a:pt x="2899" y="8008"/>
                  </a:moveTo>
                  <a:lnTo>
                    <a:pt x="4789" y="9898"/>
                  </a:lnTo>
                  <a:lnTo>
                    <a:pt x="4316" y="10623"/>
                  </a:lnTo>
                  <a:lnTo>
                    <a:pt x="2142" y="8449"/>
                  </a:lnTo>
                  <a:lnTo>
                    <a:pt x="2899" y="8008"/>
                  </a:lnTo>
                  <a:close/>
                  <a:moveTo>
                    <a:pt x="2363" y="9867"/>
                  </a:moveTo>
                  <a:lnTo>
                    <a:pt x="2899" y="10371"/>
                  </a:lnTo>
                  <a:cubicBezTo>
                    <a:pt x="2741" y="10497"/>
                    <a:pt x="2520" y="10654"/>
                    <a:pt x="2300" y="10780"/>
                  </a:cubicBezTo>
                  <a:cubicBezTo>
                    <a:pt x="1985" y="10969"/>
                    <a:pt x="1733" y="11095"/>
                    <a:pt x="1638" y="11127"/>
                  </a:cubicBezTo>
                  <a:cubicBezTo>
                    <a:pt x="1701" y="10969"/>
                    <a:pt x="1796" y="10780"/>
                    <a:pt x="1985" y="10465"/>
                  </a:cubicBezTo>
                  <a:cubicBezTo>
                    <a:pt x="2142" y="10213"/>
                    <a:pt x="2268" y="10024"/>
                    <a:pt x="2363" y="9867"/>
                  </a:cubicBezTo>
                  <a:close/>
                  <a:moveTo>
                    <a:pt x="8191" y="8984"/>
                  </a:moveTo>
                  <a:lnTo>
                    <a:pt x="8191" y="8984"/>
                  </a:lnTo>
                  <a:cubicBezTo>
                    <a:pt x="7971" y="9867"/>
                    <a:pt x="7467" y="10686"/>
                    <a:pt x="6711" y="11284"/>
                  </a:cubicBezTo>
                  <a:cubicBezTo>
                    <a:pt x="6837" y="10749"/>
                    <a:pt x="6837" y="10245"/>
                    <a:pt x="6774" y="9741"/>
                  </a:cubicBezTo>
                  <a:cubicBezTo>
                    <a:pt x="7309" y="9551"/>
                    <a:pt x="7782" y="9268"/>
                    <a:pt x="8191" y="8984"/>
                  </a:cubicBezTo>
                  <a:close/>
                  <a:moveTo>
                    <a:pt x="11509" y="1"/>
                  </a:moveTo>
                  <a:cubicBezTo>
                    <a:pt x="11474" y="1"/>
                    <a:pt x="11440" y="2"/>
                    <a:pt x="11405" y="6"/>
                  </a:cubicBezTo>
                  <a:cubicBezTo>
                    <a:pt x="10365" y="100"/>
                    <a:pt x="9389" y="321"/>
                    <a:pt x="8412" y="730"/>
                  </a:cubicBezTo>
                  <a:cubicBezTo>
                    <a:pt x="7498" y="1077"/>
                    <a:pt x="6616" y="1644"/>
                    <a:pt x="5797" y="2274"/>
                  </a:cubicBezTo>
                  <a:cubicBezTo>
                    <a:pt x="5324" y="2652"/>
                    <a:pt x="4852" y="3093"/>
                    <a:pt x="4474" y="3566"/>
                  </a:cubicBezTo>
                  <a:cubicBezTo>
                    <a:pt x="3245" y="3629"/>
                    <a:pt x="2048" y="4196"/>
                    <a:pt x="1166" y="5109"/>
                  </a:cubicBezTo>
                  <a:cubicBezTo>
                    <a:pt x="725" y="5519"/>
                    <a:pt x="378" y="6054"/>
                    <a:pt x="95" y="6590"/>
                  </a:cubicBezTo>
                  <a:cubicBezTo>
                    <a:pt x="0" y="6748"/>
                    <a:pt x="63" y="6937"/>
                    <a:pt x="158" y="7063"/>
                  </a:cubicBezTo>
                  <a:cubicBezTo>
                    <a:pt x="252" y="7157"/>
                    <a:pt x="378" y="7189"/>
                    <a:pt x="441" y="7189"/>
                  </a:cubicBezTo>
                  <a:cubicBezTo>
                    <a:pt x="536" y="7189"/>
                    <a:pt x="567" y="7189"/>
                    <a:pt x="630" y="7157"/>
                  </a:cubicBezTo>
                  <a:cubicBezTo>
                    <a:pt x="1198" y="6873"/>
                    <a:pt x="1842" y="6743"/>
                    <a:pt x="2471" y="6743"/>
                  </a:cubicBezTo>
                  <a:cubicBezTo>
                    <a:pt x="2540" y="6743"/>
                    <a:pt x="2609" y="6744"/>
                    <a:pt x="2678" y="6748"/>
                  </a:cubicBezTo>
                  <a:cubicBezTo>
                    <a:pt x="2647" y="6905"/>
                    <a:pt x="2615" y="7031"/>
                    <a:pt x="2584" y="7189"/>
                  </a:cubicBezTo>
                  <a:lnTo>
                    <a:pt x="1229" y="7976"/>
                  </a:lnTo>
                  <a:cubicBezTo>
                    <a:pt x="1008" y="8134"/>
                    <a:pt x="945" y="8449"/>
                    <a:pt x="1166" y="8606"/>
                  </a:cubicBezTo>
                  <a:lnTo>
                    <a:pt x="1733" y="9173"/>
                  </a:lnTo>
                  <a:cubicBezTo>
                    <a:pt x="1544" y="9425"/>
                    <a:pt x="1323" y="9772"/>
                    <a:pt x="1103" y="10119"/>
                  </a:cubicBezTo>
                  <a:cubicBezTo>
                    <a:pt x="945" y="10465"/>
                    <a:pt x="788" y="10717"/>
                    <a:pt x="725" y="10906"/>
                  </a:cubicBezTo>
                  <a:cubicBezTo>
                    <a:pt x="599" y="11316"/>
                    <a:pt x="630" y="11599"/>
                    <a:pt x="851" y="11788"/>
                  </a:cubicBezTo>
                  <a:cubicBezTo>
                    <a:pt x="981" y="11918"/>
                    <a:pt x="1144" y="11961"/>
                    <a:pt x="1320" y="11961"/>
                  </a:cubicBezTo>
                  <a:cubicBezTo>
                    <a:pt x="1443" y="11961"/>
                    <a:pt x="1572" y="11940"/>
                    <a:pt x="1701" y="11914"/>
                  </a:cubicBezTo>
                  <a:cubicBezTo>
                    <a:pt x="1953" y="11820"/>
                    <a:pt x="2174" y="11694"/>
                    <a:pt x="2489" y="11505"/>
                  </a:cubicBezTo>
                  <a:cubicBezTo>
                    <a:pt x="2836" y="11316"/>
                    <a:pt x="3151" y="11095"/>
                    <a:pt x="3434" y="10875"/>
                  </a:cubicBezTo>
                  <a:lnTo>
                    <a:pt x="4033" y="11473"/>
                  </a:lnTo>
                  <a:cubicBezTo>
                    <a:pt x="4116" y="11557"/>
                    <a:pt x="4225" y="11597"/>
                    <a:pt x="4330" y="11597"/>
                  </a:cubicBezTo>
                  <a:cubicBezTo>
                    <a:pt x="4464" y="11597"/>
                    <a:pt x="4593" y="11533"/>
                    <a:pt x="4663" y="11410"/>
                  </a:cubicBezTo>
                  <a:lnTo>
                    <a:pt x="5450" y="10056"/>
                  </a:lnTo>
                  <a:cubicBezTo>
                    <a:pt x="5608" y="10024"/>
                    <a:pt x="5734" y="9993"/>
                    <a:pt x="5892" y="9930"/>
                  </a:cubicBezTo>
                  <a:lnTo>
                    <a:pt x="5892" y="9930"/>
                  </a:lnTo>
                  <a:cubicBezTo>
                    <a:pt x="5923" y="10591"/>
                    <a:pt x="5797" y="11316"/>
                    <a:pt x="5482" y="11977"/>
                  </a:cubicBezTo>
                  <a:cubicBezTo>
                    <a:pt x="5419" y="12135"/>
                    <a:pt x="5450" y="12324"/>
                    <a:pt x="5576" y="12450"/>
                  </a:cubicBezTo>
                  <a:cubicBezTo>
                    <a:pt x="5639" y="12534"/>
                    <a:pt x="5759" y="12576"/>
                    <a:pt x="5878" y="12576"/>
                  </a:cubicBezTo>
                  <a:cubicBezTo>
                    <a:pt x="5937" y="12576"/>
                    <a:pt x="5997" y="12565"/>
                    <a:pt x="6049" y="12544"/>
                  </a:cubicBezTo>
                  <a:cubicBezTo>
                    <a:pt x="6585" y="12261"/>
                    <a:pt x="7089" y="11914"/>
                    <a:pt x="7530" y="11473"/>
                  </a:cubicBezTo>
                  <a:cubicBezTo>
                    <a:pt x="8443" y="10560"/>
                    <a:pt x="8979" y="9394"/>
                    <a:pt x="9074" y="8165"/>
                  </a:cubicBezTo>
                  <a:cubicBezTo>
                    <a:pt x="9546" y="7756"/>
                    <a:pt x="9987" y="7346"/>
                    <a:pt x="10365" y="6811"/>
                  </a:cubicBezTo>
                  <a:cubicBezTo>
                    <a:pt x="11027" y="5991"/>
                    <a:pt x="11562" y="5141"/>
                    <a:pt x="11940" y="4227"/>
                  </a:cubicBezTo>
                  <a:cubicBezTo>
                    <a:pt x="12350" y="3282"/>
                    <a:pt x="12571" y="2242"/>
                    <a:pt x="12665" y="1234"/>
                  </a:cubicBezTo>
                  <a:cubicBezTo>
                    <a:pt x="12760" y="1014"/>
                    <a:pt x="12665" y="636"/>
                    <a:pt x="12382" y="384"/>
                  </a:cubicBezTo>
                  <a:cubicBezTo>
                    <a:pt x="12126" y="128"/>
                    <a:pt x="11820" y="1"/>
                    <a:pt x="11509" y="1"/>
                  </a:cubicBezTo>
                  <a:close/>
                </a:path>
              </a:pathLst>
            </a:custGeom>
            <a:solidFill>
              <a:srgbClr val="FFFFFF"/>
            </a:solidFill>
            <a:ln>
              <a:noFill/>
            </a:ln>
          </p:spPr>
          <p:txBody>
            <a:bodyPr spcFirstLastPara="1" wrap="square" lIns="68569" tIns="68569" rIns="68569" bIns="68569"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766" rtl="0" eaLnBrk="1" fontAlgn="auto" latinLnBrk="0" hangingPunct="1">
                <a:lnSpc>
                  <a:spcPct val="100000"/>
                </a:lnSpc>
                <a:spcBef>
                  <a:spcPts val="0"/>
                </a:spcBef>
                <a:spcAft>
                  <a:spcPts val="0"/>
                </a:spcAft>
                <a:buClr>
                  <a:srgbClr val="000000"/>
                </a:buClr>
                <a:buSzTx/>
                <a:buFont typeface="Arial"/>
                <a:buNone/>
                <a:tabLst/>
                <a:defRPr/>
              </a:pPr>
              <a:endParaRPr kumimoji="0" sz="1050" b="0" i="0" u="none" strike="noStrike" kern="0" cap="none" spc="0" normalizeH="0" baseline="0" noProof="0">
                <a:ln>
                  <a:noFill/>
                </a:ln>
                <a:solidFill>
                  <a:srgbClr val="000000"/>
                </a:solidFill>
                <a:effectLst/>
                <a:uLnTx/>
                <a:uFillTx/>
                <a:latin typeface="Arial"/>
                <a:cs typeface="Arial"/>
                <a:sym typeface="Arial"/>
              </a:endParaRPr>
            </a:p>
          </p:txBody>
        </p:sp>
        <p:sp>
          <p:nvSpPr>
            <p:cNvPr id="1188" name="Google Shape;1192;p36">
              <a:extLst>
                <a:ext uri="{FF2B5EF4-FFF2-40B4-BE49-F238E27FC236}">
                  <a16:creationId xmlns:a16="http://schemas.microsoft.com/office/drawing/2014/main" id="{6260BAFB-2933-A249-1A3C-836BFF2AAF58}"/>
                </a:ext>
              </a:extLst>
            </p:cNvPr>
            <p:cNvSpPr/>
            <p:nvPr/>
          </p:nvSpPr>
          <p:spPr>
            <a:xfrm>
              <a:off x="-64636900" y="2010600"/>
              <a:ext cx="89800" cy="82525"/>
            </a:xfrm>
            <a:custGeom>
              <a:avLst/>
              <a:gdLst/>
              <a:ahLst/>
              <a:cxnLst/>
              <a:rect l="l" t="t" r="r" b="b"/>
              <a:pathLst>
                <a:path w="3592" h="3301" extrusionOk="0">
                  <a:moveTo>
                    <a:pt x="1828" y="827"/>
                  </a:moveTo>
                  <a:cubicBezTo>
                    <a:pt x="2048" y="827"/>
                    <a:pt x="2269" y="906"/>
                    <a:pt x="2426" y="1064"/>
                  </a:cubicBezTo>
                  <a:cubicBezTo>
                    <a:pt x="2741" y="1410"/>
                    <a:pt x="2741" y="1914"/>
                    <a:pt x="2426" y="2229"/>
                  </a:cubicBezTo>
                  <a:cubicBezTo>
                    <a:pt x="2269" y="2387"/>
                    <a:pt x="2048" y="2466"/>
                    <a:pt x="1828" y="2466"/>
                  </a:cubicBezTo>
                  <a:cubicBezTo>
                    <a:pt x="1607" y="2466"/>
                    <a:pt x="1387" y="2387"/>
                    <a:pt x="1229" y="2229"/>
                  </a:cubicBezTo>
                  <a:cubicBezTo>
                    <a:pt x="914" y="1914"/>
                    <a:pt x="914" y="1379"/>
                    <a:pt x="1229" y="1064"/>
                  </a:cubicBezTo>
                  <a:cubicBezTo>
                    <a:pt x="1387" y="906"/>
                    <a:pt x="1607" y="827"/>
                    <a:pt x="1828" y="827"/>
                  </a:cubicBezTo>
                  <a:close/>
                  <a:moveTo>
                    <a:pt x="1820" y="0"/>
                  </a:moveTo>
                  <a:cubicBezTo>
                    <a:pt x="1402" y="0"/>
                    <a:pt x="977" y="166"/>
                    <a:pt x="631" y="497"/>
                  </a:cubicBezTo>
                  <a:cubicBezTo>
                    <a:pt x="0" y="1127"/>
                    <a:pt x="0" y="2198"/>
                    <a:pt x="631" y="2828"/>
                  </a:cubicBezTo>
                  <a:cubicBezTo>
                    <a:pt x="946" y="3143"/>
                    <a:pt x="1371" y="3301"/>
                    <a:pt x="1796" y="3301"/>
                  </a:cubicBezTo>
                  <a:cubicBezTo>
                    <a:pt x="2222" y="3301"/>
                    <a:pt x="2647" y="3143"/>
                    <a:pt x="2962" y="2828"/>
                  </a:cubicBezTo>
                  <a:cubicBezTo>
                    <a:pt x="3592" y="2198"/>
                    <a:pt x="3592" y="1127"/>
                    <a:pt x="2962" y="497"/>
                  </a:cubicBezTo>
                  <a:cubicBezTo>
                    <a:pt x="2647" y="166"/>
                    <a:pt x="2237" y="0"/>
                    <a:pt x="1820" y="0"/>
                  </a:cubicBezTo>
                  <a:close/>
                </a:path>
              </a:pathLst>
            </a:custGeom>
            <a:solidFill>
              <a:srgbClr val="FFFFFF"/>
            </a:solidFill>
            <a:ln>
              <a:noFill/>
            </a:ln>
          </p:spPr>
          <p:txBody>
            <a:bodyPr spcFirstLastPara="1" wrap="square" lIns="68569" tIns="68569" rIns="68569" bIns="68569"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685766" rtl="0" eaLnBrk="1" fontAlgn="auto" latinLnBrk="0" hangingPunct="1">
                <a:lnSpc>
                  <a:spcPct val="100000"/>
                </a:lnSpc>
                <a:spcBef>
                  <a:spcPts val="0"/>
                </a:spcBef>
                <a:spcAft>
                  <a:spcPts val="0"/>
                </a:spcAft>
                <a:buClr>
                  <a:srgbClr val="000000"/>
                </a:buClr>
                <a:buSzTx/>
                <a:buFont typeface="Arial"/>
                <a:buNone/>
                <a:tabLst/>
                <a:defRPr/>
              </a:pPr>
              <a:endParaRPr kumimoji="0" sz="1050" b="0" i="0" u="none" strike="noStrike" kern="0" cap="none" spc="0" normalizeH="0" baseline="0" noProof="0">
                <a:ln>
                  <a:noFill/>
                </a:ln>
                <a:solidFill>
                  <a:srgbClr val="000000"/>
                </a:solidFill>
                <a:effectLst/>
                <a:uLnTx/>
                <a:uFillTx/>
                <a:latin typeface="Arial"/>
                <a:cs typeface="Arial"/>
                <a:sym typeface="Arial"/>
              </a:endParaRPr>
            </a:p>
          </p:txBody>
        </p:sp>
      </p:grpSp>
      <p:sp>
        <p:nvSpPr>
          <p:cNvPr id="11" name="文本框 18">
            <a:extLst>
              <a:ext uri="{FF2B5EF4-FFF2-40B4-BE49-F238E27FC236}">
                <a16:creationId xmlns:a16="http://schemas.microsoft.com/office/drawing/2014/main" id="{2FFA40E3-B530-850E-BC65-4189099D8CEA}"/>
              </a:ext>
            </a:extLst>
          </p:cNvPr>
          <p:cNvSpPr txBox="1"/>
          <p:nvPr/>
        </p:nvSpPr>
        <p:spPr>
          <a:xfrm>
            <a:off x="0" y="4193790"/>
            <a:ext cx="9076987" cy="830997"/>
          </a:xfrm>
          <a:prstGeom prst="rect">
            <a:avLst/>
          </a:prstGeom>
          <a:solidFill>
            <a:schemeClr val="tx1">
              <a:lumMod val="10000"/>
              <a:lumOff val="90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pPr algn="just"/>
            <a:r>
              <a:rPr lang="vi-VN" sz="2400" dirty="0">
                <a:latin typeface="+mj-lt"/>
              </a:rPr>
              <a:t>     Từ ngữ được sử dụng sáng tạo, độc đáo nhằm khắc hoạ vẻ đẹp của cuộc sống bình lặng, thanh tịnh, chan hoà với thiên nhiên ở đảo Sơn Ca.</a:t>
            </a:r>
            <a:endParaRPr lang="en-SG" sz="2400" dirty="0">
              <a:latin typeface="+mj-lt"/>
            </a:endParaRPr>
          </a:p>
        </p:txBody>
      </p:sp>
      <p:pic>
        <p:nvPicPr>
          <p:cNvPr id="12" name="Picture 20">
            <a:extLst>
              <a:ext uri="{FF2B5EF4-FFF2-40B4-BE49-F238E27FC236}">
                <a16:creationId xmlns:a16="http://schemas.microsoft.com/office/drawing/2014/main" id="{1D80BD2C-1879-DB49-FCAA-FF1A04539B09}"/>
              </a:ext>
            </a:extLst>
          </p:cNvPr>
          <p:cNvPicPr>
            <a:picLocks noChangeAspect="1"/>
          </p:cNvPicPr>
          <p:nvPr/>
        </p:nvPicPr>
        <p:blipFill>
          <a:blip r:embed="rId3"/>
          <a:stretch>
            <a:fillRect/>
          </a:stretch>
        </p:blipFill>
        <p:spPr>
          <a:xfrm rot="1096701">
            <a:off x="8849274" y="150852"/>
            <a:ext cx="180433" cy="1426176"/>
          </a:xfrm>
          <a:prstGeom prst="rect">
            <a:avLst/>
          </a:prstGeom>
          <a:noFill/>
          <a:ln w="9525">
            <a:noFill/>
          </a:ln>
        </p:spPr>
      </p:pic>
    </p:spTree>
    <p:extLst>
      <p:ext uri="{BB962C8B-B14F-4D97-AF65-F5344CB8AC3E}">
        <p14:creationId xmlns:p14="http://schemas.microsoft.com/office/powerpoint/2010/main" val="600840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73"/>
                                        </p:tgtEl>
                                        <p:attrNameLst>
                                          <p:attrName>style.visibility</p:attrName>
                                        </p:attrNameLst>
                                      </p:cBhvr>
                                      <p:to>
                                        <p:strVal val="visible"/>
                                      </p:to>
                                    </p:set>
                                    <p:animEffect transition="in" filter="barn(inVertical)">
                                      <p:cBhvr>
                                        <p:cTn id="7" dur="500"/>
                                        <p:tgtEl>
                                          <p:spTgt spid="1173"/>
                                        </p:tgtEl>
                                      </p:cBhvr>
                                    </p:animEffect>
                                  </p:childTnLst>
                                </p:cTn>
                              </p:par>
                              <p:par>
                                <p:cTn id="8" presetID="16" presetClass="entr" presetSubtype="21" fill="hold" nodeType="withEffect">
                                  <p:stCondLst>
                                    <p:cond delay="0"/>
                                  </p:stCondLst>
                                  <p:childTnLst>
                                    <p:set>
                                      <p:cBhvr>
                                        <p:cTn id="9" dur="1" fill="hold">
                                          <p:stCondLst>
                                            <p:cond delay="0"/>
                                          </p:stCondLst>
                                        </p:cTn>
                                        <p:tgtEl>
                                          <p:spTgt spid="1184"/>
                                        </p:tgtEl>
                                        <p:attrNameLst>
                                          <p:attrName>style.visibility</p:attrName>
                                        </p:attrNameLst>
                                      </p:cBhvr>
                                      <p:to>
                                        <p:strVal val="visible"/>
                                      </p:to>
                                    </p:set>
                                    <p:animEffect transition="in" filter="barn(inVertical)">
                                      <p:cBhvr>
                                        <p:cTn id="10" dur="500"/>
                                        <p:tgtEl>
                                          <p:spTgt spid="1184"/>
                                        </p:tgtEl>
                                      </p:cBhvr>
                                    </p:animEffect>
                                  </p:childTnLst>
                                </p:cTn>
                              </p:par>
                              <p:par>
                                <p:cTn id="11" presetID="16" presetClass="entr" presetSubtype="21" fill="hold" nodeType="withEffect">
                                  <p:stCondLst>
                                    <p:cond delay="0"/>
                                  </p:stCondLst>
                                  <p:childTnLst>
                                    <p:set>
                                      <p:cBhvr>
                                        <p:cTn id="12" dur="1" fill="hold">
                                          <p:stCondLst>
                                            <p:cond delay="0"/>
                                          </p:stCondLst>
                                        </p:cTn>
                                        <p:tgtEl>
                                          <p:spTgt spid="1185"/>
                                        </p:tgtEl>
                                        <p:attrNameLst>
                                          <p:attrName>style.visibility</p:attrName>
                                        </p:attrNameLst>
                                      </p:cBhvr>
                                      <p:to>
                                        <p:strVal val="visible"/>
                                      </p:to>
                                    </p:set>
                                    <p:animEffect transition="in" filter="barn(inVertical)">
                                      <p:cBhvr>
                                        <p:cTn id="13" dur="500"/>
                                        <p:tgtEl>
                                          <p:spTgt spid="1185"/>
                                        </p:tgtEl>
                                      </p:cBhvr>
                                    </p:animEffect>
                                  </p:childTnLst>
                                </p:cTn>
                              </p:par>
                              <p:par>
                                <p:cTn id="14" presetID="16" presetClass="entr" presetSubtype="21" fill="hold" nodeType="withEffect">
                                  <p:stCondLst>
                                    <p:cond delay="0"/>
                                  </p:stCondLst>
                                  <p:childTnLst>
                                    <p:set>
                                      <p:cBhvr>
                                        <p:cTn id="15" dur="1" fill="hold">
                                          <p:stCondLst>
                                            <p:cond delay="0"/>
                                          </p:stCondLst>
                                        </p:cTn>
                                        <p:tgtEl>
                                          <p:spTgt spid="1186"/>
                                        </p:tgtEl>
                                        <p:attrNameLst>
                                          <p:attrName>style.visibility</p:attrName>
                                        </p:attrNameLst>
                                      </p:cBhvr>
                                      <p:to>
                                        <p:strVal val="visible"/>
                                      </p:to>
                                    </p:set>
                                    <p:animEffect transition="in" filter="barn(inVertical)">
                                      <p:cBhvr>
                                        <p:cTn id="16" dur="500"/>
                                        <p:tgtEl>
                                          <p:spTgt spid="1186"/>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176"/>
                                        </p:tgtEl>
                                        <p:attrNameLst>
                                          <p:attrName>style.visibility</p:attrName>
                                        </p:attrNameLst>
                                      </p:cBhvr>
                                      <p:to>
                                        <p:strVal val="visible"/>
                                      </p:to>
                                    </p:set>
                                    <p:animEffect transition="in" filter="barn(inVertical)">
                                      <p:cBhvr>
                                        <p:cTn id="21" dur="500"/>
                                        <p:tgtEl>
                                          <p:spTgt spid="1176"/>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169"/>
                                        </p:tgtEl>
                                        <p:attrNameLst>
                                          <p:attrName>style.visibility</p:attrName>
                                        </p:attrNameLst>
                                      </p:cBhvr>
                                      <p:to>
                                        <p:strVal val="visible"/>
                                      </p:to>
                                    </p:set>
                                    <p:animEffect transition="in" filter="barn(inVertical)">
                                      <p:cBhvr>
                                        <p:cTn id="24" dur="500"/>
                                        <p:tgtEl>
                                          <p:spTgt spid="1169"/>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1180"/>
                                        </p:tgtEl>
                                        <p:attrNameLst>
                                          <p:attrName>style.visibility</p:attrName>
                                        </p:attrNameLst>
                                      </p:cBhvr>
                                      <p:to>
                                        <p:strVal val="visible"/>
                                      </p:to>
                                    </p:set>
                                    <p:animEffect transition="in" filter="barn(inVertical)">
                                      <p:cBhvr>
                                        <p:cTn id="29" dur="500"/>
                                        <p:tgtEl>
                                          <p:spTgt spid="1180"/>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178"/>
                                        </p:tgtEl>
                                        <p:attrNameLst>
                                          <p:attrName>style.visibility</p:attrName>
                                        </p:attrNameLst>
                                      </p:cBhvr>
                                      <p:to>
                                        <p:strVal val="visible"/>
                                      </p:to>
                                    </p:set>
                                    <p:animEffect transition="in" filter="barn(inVertical)">
                                      <p:cBhvr>
                                        <p:cTn id="32" dur="500"/>
                                        <p:tgtEl>
                                          <p:spTgt spid="1178"/>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1171"/>
                                        </p:tgtEl>
                                        <p:attrNameLst>
                                          <p:attrName>style.visibility</p:attrName>
                                        </p:attrNameLst>
                                      </p:cBhvr>
                                      <p:to>
                                        <p:strVal val="visible"/>
                                      </p:to>
                                    </p:set>
                                    <p:animEffect transition="in" filter="barn(inVertical)">
                                      <p:cBhvr>
                                        <p:cTn id="35" dur="500"/>
                                        <p:tgtEl>
                                          <p:spTgt spid="1171"/>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nodeType="clickEffect">
                                  <p:stCondLst>
                                    <p:cond delay="0"/>
                                  </p:stCondLst>
                                  <p:childTnLst>
                                    <p:set>
                                      <p:cBhvr>
                                        <p:cTn id="39" dur="1" fill="hold">
                                          <p:stCondLst>
                                            <p:cond delay="0"/>
                                          </p:stCondLst>
                                        </p:cTn>
                                        <p:tgtEl>
                                          <p:spTgt spid="1181"/>
                                        </p:tgtEl>
                                        <p:attrNameLst>
                                          <p:attrName>style.visibility</p:attrName>
                                        </p:attrNameLst>
                                      </p:cBhvr>
                                      <p:to>
                                        <p:strVal val="visible"/>
                                      </p:to>
                                    </p:set>
                                    <p:animEffect transition="in" filter="barn(inVertical)">
                                      <p:cBhvr>
                                        <p:cTn id="40" dur="500"/>
                                        <p:tgtEl>
                                          <p:spTgt spid="1181"/>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1177"/>
                                        </p:tgtEl>
                                        <p:attrNameLst>
                                          <p:attrName>style.visibility</p:attrName>
                                        </p:attrNameLst>
                                      </p:cBhvr>
                                      <p:to>
                                        <p:strVal val="visible"/>
                                      </p:to>
                                    </p:set>
                                    <p:animEffect transition="in" filter="barn(inVertical)">
                                      <p:cBhvr>
                                        <p:cTn id="43" dur="500"/>
                                        <p:tgtEl>
                                          <p:spTgt spid="1177"/>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1170"/>
                                        </p:tgtEl>
                                        <p:attrNameLst>
                                          <p:attrName>style.visibility</p:attrName>
                                        </p:attrNameLst>
                                      </p:cBhvr>
                                      <p:to>
                                        <p:strVal val="visible"/>
                                      </p:to>
                                    </p:set>
                                    <p:animEffect transition="in" filter="barn(inVertical)">
                                      <p:cBhvr>
                                        <p:cTn id="46" dur="500"/>
                                        <p:tgtEl>
                                          <p:spTgt spid="1170"/>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nodeType="clickEffect">
                                  <p:stCondLst>
                                    <p:cond delay="0"/>
                                  </p:stCondLst>
                                  <p:childTnLst>
                                    <p:set>
                                      <p:cBhvr>
                                        <p:cTn id="50" dur="1" fill="hold">
                                          <p:stCondLst>
                                            <p:cond delay="0"/>
                                          </p:stCondLst>
                                        </p:cTn>
                                        <p:tgtEl>
                                          <p:spTgt spid="1182"/>
                                        </p:tgtEl>
                                        <p:attrNameLst>
                                          <p:attrName>style.visibility</p:attrName>
                                        </p:attrNameLst>
                                      </p:cBhvr>
                                      <p:to>
                                        <p:strVal val="visible"/>
                                      </p:to>
                                    </p:set>
                                    <p:animEffect transition="in" filter="barn(inVertical)">
                                      <p:cBhvr>
                                        <p:cTn id="51" dur="500"/>
                                        <p:tgtEl>
                                          <p:spTgt spid="1182"/>
                                        </p:tgtEl>
                                      </p:cBhvr>
                                    </p:animEffect>
                                  </p:childTnLst>
                                </p:cTn>
                              </p:par>
                              <p:par>
                                <p:cTn id="52" presetID="16" presetClass="entr" presetSubtype="21" fill="hold" nodeType="withEffect">
                                  <p:stCondLst>
                                    <p:cond delay="0"/>
                                  </p:stCondLst>
                                  <p:childTnLst>
                                    <p:set>
                                      <p:cBhvr>
                                        <p:cTn id="53" dur="1" fill="hold">
                                          <p:stCondLst>
                                            <p:cond delay="0"/>
                                          </p:stCondLst>
                                        </p:cTn>
                                        <p:tgtEl>
                                          <p:spTgt spid="1183"/>
                                        </p:tgtEl>
                                        <p:attrNameLst>
                                          <p:attrName>style.visibility</p:attrName>
                                        </p:attrNameLst>
                                      </p:cBhvr>
                                      <p:to>
                                        <p:strVal val="visible"/>
                                      </p:to>
                                    </p:set>
                                    <p:animEffect transition="in" filter="barn(inVertical)">
                                      <p:cBhvr>
                                        <p:cTn id="54" dur="500"/>
                                        <p:tgtEl>
                                          <p:spTgt spid="1183"/>
                                        </p:tgtEl>
                                      </p:cBhvr>
                                    </p:animEffect>
                                  </p:childTnLst>
                                </p:cTn>
                              </p:par>
                              <p:par>
                                <p:cTn id="55" presetID="16" presetClass="entr" presetSubtype="21" fill="hold" grpId="0" nodeType="withEffect">
                                  <p:stCondLst>
                                    <p:cond delay="0"/>
                                  </p:stCondLst>
                                  <p:childTnLst>
                                    <p:set>
                                      <p:cBhvr>
                                        <p:cTn id="56" dur="1" fill="hold">
                                          <p:stCondLst>
                                            <p:cond delay="0"/>
                                          </p:stCondLst>
                                        </p:cTn>
                                        <p:tgtEl>
                                          <p:spTgt spid="1179"/>
                                        </p:tgtEl>
                                        <p:attrNameLst>
                                          <p:attrName>style.visibility</p:attrName>
                                        </p:attrNameLst>
                                      </p:cBhvr>
                                      <p:to>
                                        <p:strVal val="visible"/>
                                      </p:to>
                                    </p:set>
                                    <p:animEffect transition="in" filter="barn(inVertical)">
                                      <p:cBhvr>
                                        <p:cTn id="57" dur="500"/>
                                        <p:tgtEl>
                                          <p:spTgt spid="1179"/>
                                        </p:tgtEl>
                                      </p:cBhvr>
                                    </p:animEffect>
                                  </p:childTnLst>
                                </p:cTn>
                              </p:par>
                              <p:par>
                                <p:cTn id="58" presetID="16" presetClass="entr" presetSubtype="21" fill="hold" grpId="0" nodeType="withEffect">
                                  <p:stCondLst>
                                    <p:cond delay="0"/>
                                  </p:stCondLst>
                                  <p:childTnLst>
                                    <p:set>
                                      <p:cBhvr>
                                        <p:cTn id="59" dur="1" fill="hold">
                                          <p:stCondLst>
                                            <p:cond delay="0"/>
                                          </p:stCondLst>
                                        </p:cTn>
                                        <p:tgtEl>
                                          <p:spTgt spid="1172"/>
                                        </p:tgtEl>
                                        <p:attrNameLst>
                                          <p:attrName>style.visibility</p:attrName>
                                        </p:attrNameLst>
                                      </p:cBhvr>
                                      <p:to>
                                        <p:strVal val="visible"/>
                                      </p:to>
                                    </p:set>
                                    <p:animEffect transition="in" filter="barn(inVertical)">
                                      <p:cBhvr>
                                        <p:cTn id="60" dur="500"/>
                                        <p:tgtEl>
                                          <p:spTgt spid="1172"/>
                                        </p:tgtEl>
                                      </p:cBhvr>
                                    </p:animEffect>
                                  </p:childTnLst>
                                </p:cTn>
                              </p:par>
                            </p:childTnLst>
                          </p:cTn>
                        </p:par>
                      </p:childTnLst>
                    </p:cTn>
                  </p:par>
                  <p:par>
                    <p:cTn id="61" fill="hold">
                      <p:stCondLst>
                        <p:cond delay="indefinite"/>
                      </p:stCondLst>
                      <p:childTnLst>
                        <p:par>
                          <p:cTn id="62" fill="hold">
                            <p:stCondLst>
                              <p:cond delay="0"/>
                            </p:stCondLst>
                            <p:childTnLst>
                              <p:par>
                                <p:cTn id="63" presetID="16" presetClass="entr" presetSubtype="21" fill="hold" grpId="0" nodeType="click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barn(inVertical)">
                                      <p:cBhvr>
                                        <p:cTn id="6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9" grpId="0"/>
      <p:bldP spid="1170" grpId="0"/>
      <p:bldP spid="1171" grpId="0"/>
      <p:bldP spid="1172" grpId="0"/>
      <p:bldP spid="1176" grpId="0" animBg="1"/>
      <p:bldP spid="1177" grpId="0" animBg="1"/>
      <p:bldP spid="1178" grpId="0" animBg="1"/>
      <p:bldP spid="1179"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02"/>
        <p:cNvGrpSpPr/>
        <p:nvPr/>
      </p:nvGrpSpPr>
      <p:grpSpPr>
        <a:xfrm>
          <a:off x="0" y="0"/>
          <a:ext cx="0" cy="0"/>
          <a:chOff x="0" y="0"/>
          <a:chExt cx="0" cy="0"/>
        </a:xfrm>
      </p:grpSpPr>
      <p:sp>
        <p:nvSpPr>
          <p:cNvPr id="2" name="Google Shape;1118;p59">
            <a:extLst>
              <a:ext uri="{FF2B5EF4-FFF2-40B4-BE49-F238E27FC236}">
                <a16:creationId xmlns:a16="http://schemas.microsoft.com/office/drawing/2014/main" id="{51044965-83D3-75D6-9C65-63360B18BE9E}"/>
              </a:ext>
            </a:extLst>
          </p:cNvPr>
          <p:cNvSpPr/>
          <p:nvPr/>
        </p:nvSpPr>
        <p:spPr>
          <a:xfrm>
            <a:off x="618157" y="68131"/>
            <a:ext cx="761251" cy="733247"/>
          </a:xfrm>
          <a:custGeom>
            <a:avLst/>
            <a:gdLst/>
            <a:ahLst/>
            <a:cxnLst/>
            <a:rect l="l" t="t" r="r" b="b"/>
            <a:pathLst>
              <a:path w="11451" h="11451" extrusionOk="0">
                <a:moveTo>
                  <a:pt x="5726" y="1"/>
                </a:moveTo>
                <a:cubicBezTo>
                  <a:pt x="2579" y="1"/>
                  <a:pt x="1" y="2579"/>
                  <a:pt x="1" y="5726"/>
                </a:cubicBezTo>
                <a:cubicBezTo>
                  <a:pt x="1" y="8911"/>
                  <a:pt x="2579" y="11451"/>
                  <a:pt x="5726" y="11451"/>
                </a:cubicBezTo>
                <a:cubicBezTo>
                  <a:pt x="8873" y="11451"/>
                  <a:pt x="11451" y="8911"/>
                  <a:pt x="11451" y="5726"/>
                </a:cubicBezTo>
                <a:cubicBezTo>
                  <a:pt x="11451" y="2579"/>
                  <a:pt x="8873" y="1"/>
                  <a:pt x="5726"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 name="Google Shape;1120;p59">
            <a:extLst>
              <a:ext uri="{FF2B5EF4-FFF2-40B4-BE49-F238E27FC236}">
                <a16:creationId xmlns:a16="http://schemas.microsoft.com/office/drawing/2014/main" id="{4777ECC2-066C-C4EF-E62D-EA9ACA57087F}"/>
              </a:ext>
            </a:extLst>
          </p:cNvPr>
          <p:cNvSpPr/>
          <p:nvPr/>
        </p:nvSpPr>
        <p:spPr>
          <a:xfrm>
            <a:off x="2065564" y="4518942"/>
            <a:ext cx="5609106" cy="678717"/>
          </a:xfrm>
          <a:custGeom>
            <a:avLst/>
            <a:gdLst/>
            <a:ahLst/>
            <a:cxnLst/>
            <a:rect l="l" t="t" r="r" b="b"/>
            <a:pathLst>
              <a:path w="142064" h="29060" extrusionOk="0">
                <a:moveTo>
                  <a:pt x="46379" y="1"/>
                </a:moveTo>
                <a:cubicBezTo>
                  <a:pt x="45730" y="1"/>
                  <a:pt x="45073" y="59"/>
                  <a:pt x="44416" y="179"/>
                </a:cubicBezTo>
                <a:cubicBezTo>
                  <a:pt x="39256" y="1126"/>
                  <a:pt x="35488" y="5636"/>
                  <a:pt x="35488" y="10907"/>
                </a:cubicBezTo>
                <a:cubicBezTo>
                  <a:pt x="35488" y="11297"/>
                  <a:pt x="35507" y="11687"/>
                  <a:pt x="35544" y="12095"/>
                </a:cubicBezTo>
                <a:lnTo>
                  <a:pt x="35172" y="12095"/>
                </a:lnTo>
                <a:cubicBezTo>
                  <a:pt x="34319" y="8513"/>
                  <a:pt x="31163" y="5970"/>
                  <a:pt x="27470" y="5896"/>
                </a:cubicBezTo>
                <a:cubicBezTo>
                  <a:pt x="27415" y="5895"/>
                  <a:pt x="27360" y="5894"/>
                  <a:pt x="27305" y="5894"/>
                </a:cubicBezTo>
                <a:cubicBezTo>
                  <a:pt x="23698" y="5894"/>
                  <a:pt x="20532" y="8288"/>
                  <a:pt x="19544" y="11780"/>
                </a:cubicBezTo>
                <a:cubicBezTo>
                  <a:pt x="17375" y="10562"/>
                  <a:pt x="15028" y="9987"/>
                  <a:pt x="12717" y="9987"/>
                </a:cubicBezTo>
                <a:cubicBezTo>
                  <a:pt x="7453" y="9987"/>
                  <a:pt x="2373" y="12968"/>
                  <a:pt x="0" y="18127"/>
                </a:cubicBezTo>
                <a:lnTo>
                  <a:pt x="0" y="29060"/>
                </a:lnTo>
                <a:lnTo>
                  <a:pt x="142063" y="29060"/>
                </a:lnTo>
                <a:lnTo>
                  <a:pt x="142063" y="13562"/>
                </a:lnTo>
                <a:cubicBezTo>
                  <a:pt x="141247" y="13376"/>
                  <a:pt x="140430" y="13283"/>
                  <a:pt x="139613" y="13283"/>
                </a:cubicBezTo>
                <a:cubicBezTo>
                  <a:pt x="135715" y="13283"/>
                  <a:pt x="132133" y="15362"/>
                  <a:pt x="130203" y="18740"/>
                </a:cubicBezTo>
                <a:cubicBezTo>
                  <a:pt x="128586" y="17510"/>
                  <a:pt x="126644" y="16876"/>
                  <a:pt x="124686" y="16876"/>
                </a:cubicBezTo>
                <a:cubicBezTo>
                  <a:pt x="123364" y="16876"/>
                  <a:pt x="122035" y="17165"/>
                  <a:pt x="120793" y="17756"/>
                </a:cubicBezTo>
                <a:cubicBezTo>
                  <a:pt x="118994" y="13551"/>
                  <a:pt x="114921" y="11117"/>
                  <a:pt x="110705" y="11117"/>
                </a:cubicBezTo>
                <a:cubicBezTo>
                  <a:pt x="108743" y="11117"/>
                  <a:pt x="106751" y="11644"/>
                  <a:pt x="104942" y="12763"/>
                </a:cubicBezTo>
                <a:cubicBezTo>
                  <a:pt x="106315" y="7455"/>
                  <a:pt x="102993" y="2054"/>
                  <a:pt x="97648" y="866"/>
                </a:cubicBezTo>
                <a:cubicBezTo>
                  <a:pt x="96939" y="709"/>
                  <a:pt x="96232" y="634"/>
                  <a:pt x="95536" y="634"/>
                </a:cubicBezTo>
                <a:cubicBezTo>
                  <a:pt x="90965" y="634"/>
                  <a:pt x="86880" y="3881"/>
                  <a:pt x="86010" y="8569"/>
                </a:cubicBezTo>
                <a:lnTo>
                  <a:pt x="85657" y="8569"/>
                </a:lnTo>
                <a:cubicBezTo>
                  <a:pt x="84228" y="8569"/>
                  <a:pt x="82799" y="8847"/>
                  <a:pt x="81481" y="9404"/>
                </a:cubicBezTo>
                <a:cubicBezTo>
                  <a:pt x="80980" y="5358"/>
                  <a:pt x="77843" y="2147"/>
                  <a:pt x="73816" y="1571"/>
                </a:cubicBezTo>
                <a:cubicBezTo>
                  <a:pt x="73385" y="1510"/>
                  <a:pt x="72955" y="1480"/>
                  <a:pt x="72529" y="1480"/>
                </a:cubicBezTo>
                <a:cubicBezTo>
                  <a:pt x="68961" y="1480"/>
                  <a:pt x="65681" y="3584"/>
                  <a:pt x="64238" y="6917"/>
                </a:cubicBezTo>
                <a:cubicBezTo>
                  <a:pt x="63056" y="6484"/>
                  <a:pt x="61819" y="6270"/>
                  <a:pt x="60583" y="6270"/>
                </a:cubicBezTo>
                <a:cubicBezTo>
                  <a:pt x="59220" y="6270"/>
                  <a:pt x="57858" y="6531"/>
                  <a:pt x="56573" y="7047"/>
                </a:cubicBezTo>
                <a:cubicBezTo>
                  <a:pt x="54953" y="2753"/>
                  <a:pt x="50843" y="1"/>
                  <a:pt x="46379"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09" name="Google Shape;1009;p56"/>
          <p:cNvSpPr txBox="1">
            <a:spLocks noGrp="1"/>
          </p:cNvSpPr>
          <p:nvPr>
            <p:ph type="title"/>
          </p:nvPr>
        </p:nvSpPr>
        <p:spPr>
          <a:xfrm>
            <a:off x="3481735" y="154395"/>
            <a:ext cx="1896338" cy="505543"/>
          </a:xfrm>
          <a:custGeom>
            <a:avLst/>
            <a:gdLst>
              <a:gd name="connsiteX0" fmla="*/ 0 w 1896338"/>
              <a:gd name="connsiteY0" fmla="*/ 0 h 505543"/>
              <a:gd name="connsiteX1" fmla="*/ 651076 w 1896338"/>
              <a:gd name="connsiteY1" fmla="*/ 0 h 505543"/>
              <a:gd name="connsiteX2" fmla="*/ 1226299 w 1896338"/>
              <a:gd name="connsiteY2" fmla="*/ 0 h 505543"/>
              <a:gd name="connsiteX3" fmla="*/ 1896338 w 1896338"/>
              <a:gd name="connsiteY3" fmla="*/ 0 h 505543"/>
              <a:gd name="connsiteX4" fmla="*/ 1896338 w 1896338"/>
              <a:gd name="connsiteY4" fmla="*/ 505543 h 505543"/>
              <a:gd name="connsiteX5" fmla="*/ 1264225 w 1896338"/>
              <a:gd name="connsiteY5" fmla="*/ 505543 h 505543"/>
              <a:gd name="connsiteX6" fmla="*/ 689003 w 1896338"/>
              <a:gd name="connsiteY6" fmla="*/ 505543 h 505543"/>
              <a:gd name="connsiteX7" fmla="*/ 0 w 1896338"/>
              <a:gd name="connsiteY7" fmla="*/ 505543 h 505543"/>
              <a:gd name="connsiteX8" fmla="*/ 0 w 1896338"/>
              <a:gd name="connsiteY8" fmla="*/ 0 h 505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96338" h="505543" fill="none" extrusionOk="0">
                <a:moveTo>
                  <a:pt x="0" y="0"/>
                </a:moveTo>
                <a:cubicBezTo>
                  <a:pt x="245997" y="-26681"/>
                  <a:pt x="427790" y="-10318"/>
                  <a:pt x="651076" y="0"/>
                </a:cubicBezTo>
                <a:cubicBezTo>
                  <a:pt x="874362" y="10318"/>
                  <a:pt x="1022849" y="20615"/>
                  <a:pt x="1226299" y="0"/>
                </a:cubicBezTo>
                <a:cubicBezTo>
                  <a:pt x="1429749" y="-20615"/>
                  <a:pt x="1716231" y="-16012"/>
                  <a:pt x="1896338" y="0"/>
                </a:cubicBezTo>
                <a:cubicBezTo>
                  <a:pt x="1913160" y="103593"/>
                  <a:pt x="1901193" y="342233"/>
                  <a:pt x="1896338" y="505543"/>
                </a:cubicBezTo>
                <a:cubicBezTo>
                  <a:pt x="1642576" y="487274"/>
                  <a:pt x="1565474" y="486798"/>
                  <a:pt x="1264225" y="505543"/>
                </a:cubicBezTo>
                <a:cubicBezTo>
                  <a:pt x="962976" y="524288"/>
                  <a:pt x="951982" y="499804"/>
                  <a:pt x="689003" y="505543"/>
                </a:cubicBezTo>
                <a:cubicBezTo>
                  <a:pt x="426024" y="511282"/>
                  <a:pt x="155372" y="515674"/>
                  <a:pt x="0" y="505543"/>
                </a:cubicBezTo>
                <a:cubicBezTo>
                  <a:pt x="20436" y="321646"/>
                  <a:pt x="10626" y="207410"/>
                  <a:pt x="0" y="0"/>
                </a:cubicBezTo>
                <a:close/>
              </a:path>
              <a:path w="1896338" h="505543" stroke="0" extrusionOk="0">
                <a:moveTo>
                  <a:pt x="0" y="0"/>
                </a:moveTo>
                <a:cubicBezTo>
                  <a:pt x="290286" y="17932"/>
                  <a:pt x="483109" y="-30061"/>
                  <a:pt x="670039" y="0"/>
                </a:cubicBezTo>
                <a:cubicBezTo>
                  <a:pt x="856969" y="30061"/>
                  <a:pt x="1029132" y="-6973"/>
                  <a:pt x="1283189" y="0"/>
                </a:cubicBezTo>
                <a:cubicBezTo>
                  <a:pt x="1537246" y="6973"/>
                  <a:pt x="1729111" y="-27903"/>
                  <a:pt x="1896338" y="0"/>
                </a:cubicBezTo>
                <a:cubicBezTo>
                  <a:pt x="1900611" y="123828"/>
                  <a:pt x="1902578" y="349585"/>
                  <a:pt x="1896338" y="505543"/>
                </a:cubicBezTo>
                <a:cubicBezTo>
                  <a:pt x="1604838" y="521204"/>
                  <a:pt x="1561085" y="492650"/>
                  <a:pt x="1283189" y="505543"/>
                </a:cubicBezTo>
                <a:cubicBezTo>
                  <a:pt x="1005293" y="518436"/>
                  <a:pt x="836271" y="513806"/>
                  <a:pt x="613149" y="505543"/>
                </a:cubicBezTo>
                <a:cubicBezTo>
                  <a:pt x="390027" y="497280"/>
                  <a:pt x="292539" y="528245"/>
                  <a:pt x="0" y="505543"/>
                </a:cubicBezTo>
                <a:cubicBezTo>
                  <a:pt x="16755" y="391074"/>
                  <a:pt x="6635" y="107601"/>
                  <a:pt x="0" y="0"/>
                </a:cubicBezTo>
                <a:close/>
              </a:path>
            </a:pathLst>
          </a:custGeom>
          <a:ln w="19050">
            <a:solidFill>
              <a:schemeClr val="accent3">
                <a:lumMod val="75000"/>
              </a:schemeClr>
            </a:solidFill>
            <a:extLst>
              <a:ext uri="{C807C97D-BFC1-408E-A445-0C87EB9F89A2}">
                <ask:lineSketchStyleProps xmlns:ask="http://schemas.microsoft.com/office/drawing/2018/sketchyshapes" sd="4205546383">
                  <a:prstGeom prst="rect">
                    <a:avLst/>
                  </a:prstGeom>
                  <ask:type>
                    <ask:lineSketchFreehand/>
                  </ask:type>
                </ask:lineSketchStyleProps>
              </a:ext>
            </a:extLst>
          </a:ln>
        </p:spPr>
        <p:txBody>
          <a:bodyPr spcFirstLastPara="1" wrap="square" lIns="91425" tIns="91425" rIns="91425" bIns="91425" anchor="ctr" anchorCtr="0">
            <a:noAutofit/>
          </a:bodyPr>
          <a:lstStyle/>
          <a:p>
            <a:pPr marL="0" lvl="0" indent="0" algn="ctr" rtl="0">
              <a:spcBef>
                <a:spcPts val="0"/>
              </a:spcBef>
              <a:spcAft>
                <a:spcPts val="0"/>
              </a:spcAft>
              <a:buNone/>
            </a:pPr>
            <a:r>
              <a:rPr lang="vi-VN" b="1" dirty="0">
                <a:solidFill>
                  <a:srgbClr val="FF0000"/>
                </a:solidFill>
                <a:latin typeface="+mj-lt"/>
              </a:rPr>
              <a:t>3. Câu 3</a:t>
            </a:r>
            <a:endParaRPr b="1" dirty="0">
              <a:solidFill>
                <a:srgbClr val="FF0000"/>
              </a:solidFill>
              <a:latin typeface="+mj-lt"/>
            </a:endParaRPr>
          </a:p>
        </p:txBody>
      </p:sp>
      <p:grpSp>
        <p:nvGrpSpPr>
          <p:cNvPr id="1012" name="Google Shape;1012;p56"/>
          <p:cNvGrpSpPr/>
          <p:nvPr/>
        </p:nvGrpSpPr>
        <p:grpSpPr>
          <a:xfrm>
            <a:off x="359798" y="259047"/>
            <a:ext cx="706847" cy="371948"/>
            <a:chOff x="359798" y="259047"/>
            <a:chExt cx="706847" cy="371948"/>
          </a:xfrm>
        </p:grpSpPr>
        <p:sp>
          <p:nvSpPr>
            <p:cNvPr id="1013" name="Google Shape;1013;p56"/>
            <p:cNvSpPr/>
            <p:nvPr/>
          </p:nvSpPr>
          <p:spPr>
            <a:xfrm>
              <a:off x="359803" y="259047"/>
              <a:ext cx="706842" cy="337630"/>
            </a:xfrm>
            <a:custGeom>
              <a:avLst/>
              <a:gdLst/>
              <a:ahLst/>
              <a:cxnLst/>
              <a:rect l="l" t="t" r="r" b="b"/>
              <a:pathLst>
                <a:path w="13384" h="6393" extrusionOk="0">
                  <a:moveTo>
                    <a:pt x="7786" y="0"/>
                  </a:moveTo>
                  <a:cubicBezTo>
                    <a:pt x="7118" y="0"/>
                    <a:pt x="6449" y="396"/>
                    <a:pt x="6256" y="1236"/>
                  </a:cubicBezTo>
                  <a:cubicBezTo>
                    <a:pt x="6029" y="1047"/>
                    <a:pt x="5725" y="971"/>
                    <a:pt x="5422" y="971"/>
                  </a:cubicBezTo>
                  <a:cubicBezTo>
                    <a:pt x="4815" y="971"/>
                    <a:pt x="4247" y="1312"/>
                    <a:pt x="3981" y="1881"/>
                  </a:cubicBezTo>
                  <a:cubicBezTo>
                    <a:pt x="3784" y="1749"/>
                    <a:pt x="3529" y="1646"/>
                    <a:pt x="3267" y="1646"/>
                  </a:cubicBezTo>
                  <a:cubicBezTo>
                    <a:pt x="3227" y="1646"/>
                    <a:pt x="3187" y="1648"/>
                    <a:pt x="3147" y="1653"/>
                  </a:cubicBezTo>
                  <a:cubicBezTo>
                    <a:pt x="2275" y="1653"/>
                    <a:pt x="1593" y="2336"/>
                    <a:pt x="1593" y="3208"/>
                  </a:cubicBezTo>
                  <a:cubicBezTo>
                    <a:pt x="1593" y="3208"/>
                    <a:pt x="1593" y="3246"/>
                    <a:pt x="1593" y="3283"/>
                  </a:cubicBezTo>
                  <a:cubicBezTo>
                    <a:pt x="569" y="3435"/>
                    <a:pt x="0" y="4497"/>
                    <a:pt x="379" y="5407"/>
                  </a:cubicBezTo>
                  <a:cubicBezTo>
                    <a:pt x="629" y="6031"/>
                    <a:pt x="1209" y="6393"/>
                    <a:pt x="1813" y="6393"/>
                  </a:cubicBezTo>
                  <a:cubicBezTo>
                    <a:pt x="2126" y="6393"/>
                    <a:pt x="2446" y="6296"/>
                    <a:pt x="2730" y="6089"/>
                  </a:cubicBezTo>
                  <a:cubicBezTo>
                    <a:pt x="2961" y="6237"/>
                    <a:pt x="3220" y="6307"/>
                    <a:pt x="3484" y="6307"/>
                  </a:cubicBezTo>
                  <a:cubicBezTo>
                    <a:pt x="3826" y="6307"/>
                    <a:pt x="4174" y="6190"/>
                    <a:pt x="4474" y="5975"/>
                  </a:cubicBezTo>
                  <a:cubicBezTo>
                    <a:pt x="4753" y="6190"/>
                    <a:pt x="5092" y="6307"/>
                    <a:pt x="5430" y="6307"/>
                  </a:cubicBezTo>
                  <a:cubicBezTo>
                    <a:pt x="5690" y="6307"/>
                    <a:pt x="5949" y="6237"/>
                    <a:pt x="6180" y="6089"/>
                  </a:cubicBezTo>
                  <a:cubicBezTo>
                    <a:pt x="6428" y="6237"/>
                    <a:pt x="6696" y="6307"/>
                    <a:pt x="6962" y="6307"/>
                  </a:cubicBezTo>
                  <a:cubicBezTo>
                    <a:pt x="7307" y="6307"/>
                    <a:pt x="7646" y="6190"/>
                    <a:pt x="7924" y="5975"/>
                  </a:cubicBezTo>
                  <a:cubicBezTo>
                    <a:pt x="8203" y="6190"/>
                    <a:pt x="8554" y="6307"/>
                    <a:pt x="8903" y="6307"/>
                  </a:cubicBezTo>
                  <a:cubicBezTo>
                    <a:pt x="9171" y="6307"/>
                    <a:pt x="9438" y="6237"/>
                    <a:pt x="9668" y="6089"/>
                  </a:cubicBezTo>
                  <a:cubicBezTo>
                    <a:pt x="9896" y="6241"/>
                    <a:pt x="10161" y="6317"/>
                    <a:pt x="10465" y="6317"/>
                  </a:cubicBezTo>
                  <a:cubicBezTo>
                    <a:pt x="10692" y="6317"/>
                    <a:pt x="10920" y="6241"/>
                    <a:pt x="11147" y="6165"/>
                  </a:cubicBezTo>
                  <a:cubicBezTo>
                    <a:pt x="11337" y="6241"/>
                    <a:pt x="11602" y="6317"/>
                    <a:pt x="11829" y="6317"/>
                  </a:cubicBezTo>
                  <a:cubicBezTo>
                    <a:pt x="12701" y="6317"/>
                    <a:pt x="13384" y="5596"/>
                    <a:pt x="13384" y="4762"/>
                  </a:cubicBezTo>
                  <a:cubicBezTo>
                    <a:pt x="13384" y="3928"/>
                    <a:pt x="12739" y="3246"/>
                    <a:pt x="11943" y="3208"/>
                  </a:cubicBezTo>
                  <a:cubicBezTo>
                    <a:pt x="12298" y="2088"/>
                    <a:pt x="11394" y="1145"/>
                    <a:pt x="10435" y="1145"/>
                  </a:cubicBezTo>
                  <a:cubicBezTo>
                    <a:pt x="10063" y="1145"/>
                    <a:pt x="9683" y="1287"/>
                    <a:pt x="9365" y="1615"/>
                  </a:cubicBezTo>
                  <a:cubicBezTo>
                    <a:pt x="9365" y="1577"/>
                    <a:pt x="9365" y="1577"/>
                    <a:pt x="9365" y="1539"/>
                  </a:cubicBezTo>
                  <a:cubicBezTo>
                    <a:pt x="9345" y="539"/>
                    <a:pt x="8566" y="0"/>
                    <a:pt x="7786"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14" name="Google Shape;1014;p56"/>
            <p:cNvSpPr/>
            <p:nvPr/>
          </p:nvSpPr>
          <p:spPr>
            <a:xfrm>
              <a:off x="359798" y="432737"/>
              <a:ext cx="258359" cy="198258"/>
            </a:xfrm>
            <a:custGeom>
              <a:avLst/>
              <a:gdLst/>
              <a:ahLst/>
              <a:cxnLst/>
              <a:rect l="l" t="t" r="r" b="b"/>
              <a:pathLst>
                <a:path w="4892" h="3754" extrusionOk="0">
                  <a:moveTo>
                    <a:pt x="4891" y="0"/>
                  </a:moveTo>
                  <a:cubicBezTo>
                    <a:pt x="3905" y="455"/>
                    <a:pt x="3185" y="1403"/>
                    <a:pt x="3071" y="2502"/>
                  </a:cubicBezTo>
                  <a:cubicBezTo>
                    <a:pt x="2613" y="2246"/>
                    <a:pt x="2102" y="2113"/>
                    <a:pt x="1589" y="2113"/>
                  </a:cubicBezTo>
                  <a:cubicBezTo>
                    <a:pt x="1041" y="2113"/>
                    <a:pt x="490" y="2265"/>
                    <a:pt x="0" y="2578"/>
                  </a:cubicBezTo>
                  <a:cubicBezTo>
                    <a:pt x="0" y="2578"/>
                    <a:pt x="398" y="2467"/>
                    <a:pt x="963" y="2467"/>
                  </a:cubicBezTo>
                  <a:cubicBezTo>
                    <a:pt x="1762" y="2467"/>
                    <a:pt x="2895" y="2688"/>
                    <a:pt x="3716" y="3754"/>
                  </a:cubicBezTo>
                  <a:cubicBezTo>
                    <a:pt x="3071" y="1517"/>
                    <a:pt x="4891" y="0"/>
                    <a:pt x="4891"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018" name="Google Shape;1018;p56"/>
          <p:cNvGrpSpPr/>
          <p:nvPr/>
        </p:nvGrpSpPr>
        <p:grpSpPr>
          <a:xfrm>
            <a:off x="-151889" y="4710763"/>
            <a:ext cx="9470928" cy="636960"/>
            <a:chOff x="-163512" y="4483850"/>
            <a:chExt cx="9470928" cy="812055"/>
          </a:xfrm>
        </p:grpSpPr>
        <p:sp>
          <p:nvSpPr>
            <p:cNvPr id="1019" name="Google Shape;1019;p56"/>
            <p:cNvSpPr/>
            <p:nvPr/>
          </p:nvSpPr>
          <p:spPr>
            <a:xfrm flipH="1">
              <a:off x="-163512" y="4483850"/>
              <a:ext cx="9470914" cy="724988"/>
            </a:xfrm>
            <a:custGeom>
              <a:avLst/>
              <a:gdLst/>
              <a:ahLst/>
              <a:cxnLst/>
              <a:rect l="l" t="t" r="r" b="b"/>
              <a:pathLst>
                <a:path w="63393" h="13346" extrusionOk="0">
                  <a:moveTo>
                    <a:pt x="32303" y="0"/>
                  </a:moveTo>
                  <a:cubicBezTo>
                    <a:pt x="19678" y="0"/>
                    <a:pt x="8266" y="2351"/>
                    <a:pt x="1" y="6218"/>
                  </a:cubicBezTo>
                  <a:lnTo>
                    <a:pt x="1" y="12550"/>
                  </a:lnTo>
                  <a:cubicBezTo>
                    <a:pt x="3214" y="11867"/>
                    <a:pt x="6512" y="11526"/>
                    <a:pt x="9816" y="11526"/>
                  </a:cubicBezTo>
                  <a:cubicBezTo>
                    <a:pt x="10918" y="11526"/>
                    <a:pt x="12019" y="11564"/>
                    <a:pt x="13119" y="11640"/>
                  </a:cubicBezTo>
                  <a:cubicBezTo>
                    <a:pt x="19372" y="12108"/>
                    <a:pt x="25329" y="12576"/>
                    <a:pt x="29926" y="12576"/>
                  </a:cubicBezTo>
                  <a:cubicBezTo>
                    <a:pt x="30542" y="12576"/>
                    <a:pt x="31133" y="12568"/>
                    <a:pt x="31697" y="12550"/>
                  </a:cubicBezTo>
                  <a:cubicBezTo>
                    <a:pt x="35730" y="12454"/>
                    <a:pt x="41062" y="12006"/>
                    <a:pt x="45225" y="12006"/>
                  </a:cubicBezTo>
                  <a:cubicBezTo>
                    <a:pt x="45993" y="12006"/>
                    <a:pt x="46720" y="12022"/>
                    <a:pt x="47393" y="12057"/>
                  </a:cubicBezTo>
                  <a:cubicBezTo>
                    <a:pt x="51146" y="12284"/>
                    <a:pt x="58995" y="13194"/>
                    <a:pt x="63393" y="13346"/>
                  </a:cubicBezTo>
                  <a:lnTo>
                    <a:pt x="63393" y="5687"/>
                  </a:lnTo>
                  <a:cubicBezTo>
                    <a:pt x="55241" y="2161"/>
                    <a:pt x="44322" y="0"/>
                    <a:pt x="3230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0" name="Google Shape;1020;p56"/>
            <p:cNvSpPr/>
            <p:nvPr/>
          </p:nvSpPr>
          <p:spPr>
            <a:xfrm>
              <a:off x="-163498" y="4578250"/>
              <a:ext cx="9470914" cy="340922"/>
            </a:xfrm>
            <a:custGeom>
              <a:avLst/>
              <a:gdLst/>
              <a:ahLst/>
              <a:cxnLst/>
              <a:rect l="l" t="t" r="r" b="b"/>
              <a:pathLst>
                <a:path w="63393" h="4809" extrusionOk="0">
                  <a:moveTo>
                    <a:pt x="11264" y="1"/>
                  </a:moveTo>
                  <a:cubicBezTo>
                    <a:pt x="7442" y="1"/>
                    <a:pt x="3626" y="613"/>
                    <a:pt x="1" y="1768"/>
                  </a:cubicBezTo>
                  <a:lnTo>
                    <a:pt x="1" y="3209"/>
                  </a:lnTo>
                  <a:cubicBezTo>
                    <a:pt x="3291" y="2516"/>
                    <a:pt x="6626" y="2153"/>
                    <a:pt x="9971" y="2153"/>
                  </a:cubicBezTo>
                  <a:cubicBezTo>
                    <a:pt x="11020" y="2153"/>
                    <a:pt x="12069" y="2189"/>
                    <a:pt x="13119" y="2261"/>
                  </a:cubicBezTo>
                  <a:cubicBezTo>
                    <a:pt x="20006" y="2774"/>
                    <a:pt x="26716" y="4809"/>
                    <a:pt x="31471" y="4809"/>
                  </a:cubicBezTo>
                  <a:cubicBezTo>
                    <a:pt x="31637" y="4809"/>
                    <a:pt x="31801" y="4806"/>
                    <a:pt x="31962" y="4801"/>
                  </a:cubicBezTo>
                  <a:cubicBezTo>
                    <a:pt x="36472" y="4693"/>
                    <a:pt x="42459" y="2662"/>
                    <a:pt x="46752" y="2662"/>
                  </a:cubicBezTo>
                  <a:cubicBezTo>
                    <a:pt x="46970" y="2662"/>
                    <a:pt x="47184" y="2667"/>
                    <a:pt x="47393" y="2678"/>
                  </a:cubicBezTo>
                  <a:cubicBezTo>
                    <a:pt x="51146" y="2905"/>
                    <a:pt x="58995" y="3815"/>
                    <a:pt x="63393" y="3967"/>
                  </a:cubicBezTo>
                  <a:lnTo>
                    <a:pt x="63393" y="3171"/>
                  </a:lnTo>
                  <a:cubicBezTo>
                    <a:pt x="58995" y="3019"/>
                    <a:pt x="51601" y="1010"/>
                    <a:pt x="47886" y="820"/>
                  </a:cubicBezTo>
                  <a:cubicBezTo>
                    <a:pt x="47601" y="803"/>
                    <a:pt x="47305" y="795"/>
                    <a:pt x="46999" y="795"/>
                  </a:cubicBezTo>
                  <a:cubicBezTo>
                    <a:pt x="42615" y="795"/>
                    <a:pt x="36162" y="2460"/>
                    <a:pt x="31697" y="2602"/>
                  </a:cubicBezTo>
                  <a:cubicBezTo>
                    <a:pt x="31572" y="2605"/>
                    <a:pt x="31447" y="2607"/>
                    <a:pt x="31321" y="2607"/>
                  </a:cubicBezTo>
                  <a:cubicBezTo>
                    <a:pt x="26582" y="2607"/>
                    <a:pt x="20252" y="579"/>
                    <a:pt x="13346" y="62"/>
                  </a:cubicBezTo>
                  <a:cubicBezTo>
                    <a:pt x="12653" y="21"/>
                    <a:pt x="11958" y="1"/>
                    <a:pt x="11264"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1" name="Google Shape;1021;p56"/>
            <p:cNvSpPr/>
            <p:nvPr/>
          </p:nvSpPr>
          <p:spPr>
            <a:xfrm>
              <a:off x="-163498" y="4671945"/>
              <a:ext cx="9470914" cy="623960"/>
            </a:xfrm>
            <a:custGeom>
              <a:avLst/>
              <a:gdLst/>
              <a:ahLst/>
              <a:cxnLst/>
              <a:rect l="l" t="t" r="r" b="b"/>
              <a:pathLst>
                <a:path w="63393" h="6706" extrusionOk="0">
                  <a:moveTo>
                    <a:pt x="9966" y="1"/>
                  </a:moveTo>
                  <a:cubicBezTo>
                    <a:pt x="6612" y="1"/>
                    <a:pt x="3263" y="364"/>
                    <a:pt x="1" y="1057"/>
                  </a:cubicBezTo>
                  <a:lnTo>
                    <a:pt x="1" y="6706"/>
                  </a:lnTo>
                  <a:lnTo>
                    <a:pt x="63393" y="6706"/>
                  </a:lnTo>
                  <a:lnTo>
                    <a:pt x="63393" y="1815"/>
                  </a:lnTo>
                  <a:cubicBezTo>
                    <a:pt x="58995" y="1663"/>
                    <a:pt x="51146" y="753"/>
                    <a:pt x="47393" y="526"/>
                  </a:cubicBezTo>
                  <a:cubicBezTo>
                    <a:pt x="46723" y="491"/>
                    <a:pt x="45999" y="476"/>
                    <a:pt x="45236" y="476"/>
                  </a:cubicBezTo>
                  <a:cubicBezTo>
                    <a:pt x="41071" y="476"/>
                    <a:pt x="35734" y="929"/>
                    <a:pt x="31697" y="1057"/>
                  </a:cubicBezTo>
                  <a:cubicBezTo>
                    <a:pt x="31255" y="1067"/>
                    <a:pt x="30796" y="1072"/>
                    <a:pt x="30322" y="1072"/>
                  </a:cubicBezTo>
                  <a:cubicBezTo>
                    <a:pt x="25675" y="1072"/>
                    <a:pt x="19553" y="591"/>
                    <a:pt x="13119" y="109"/>
                  </a:cubicBezTo>
                  <a:cubicBezTo>
                    <a:pt x="12069" y="37"/>
                    <a:pt x="11018" y="1"/>
                    <a:pt x="996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022" name="Google Shape;1022;p56"/>
          <p:cNvGrpSpPr/>
          <p:nvPr/>
        </p:nvGrpSpPr>
        <p:grpSpPr>
          <a:xfrm>
            <a:off x="1379408" y="112019"/>
            <a:ext cx="547363" cy="977504"/>
            <a:chOff x="4135095" y="2070610"/>
            <a:chExt cx="873810" cy="1864396"/>
          </a:xfrm>
        </p:grpSpPr>
        <p:sp>
          <p:nvSpPr>
            <p:cNvPr id="1023" name="Google Shape;1023;p56"/>
            <p:cNvSpPr/>
            <p:nvPr/>
          </p:nvSpPr>
          <p:spPr>
            <a:xfrm flipH="1">
              <a:off x="4135095" y="2070610"/>
              <a:ext cx="264824" cy="177451"/>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4" name="Google Shape;1024;p56"/>
            <p:cNvSpPr/>
            <p:nvPr/>
          </p:nvSpPr>
          <p:spPr>
            <a:xfrm>
              <a:off x="4583575" y="2787891"/>
              <a:ext cx="425330" cy="284999"/>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5" name="Google Shape;1025;p56"/>
            <p:cNvSpPr/>
            <p:nvPr/>
          </p:nvSpPr>
          <p:spPr>
            <a:xfrm rot="-899991" flipH="1">
              <a:off x="4439590" y="3726310"/>
              <a:ext cx="264822" cy="177450"/>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54" name="Google Shape;205;p14">
            <a:extLst>
              <a:ext uri="{FF2B5EF4-FFF2-40B4-BE49-F238E27FC236}">
                <a16:creationId xmlns:a16="http://schemas.microsoft.com/office/drawing/2014/main" id="{2DBAAF82-2F9D-921E-EF20-1FE8B7C4087C}"/>
              </a:ext>
            </a:extLst>
          </p:cNvPr>
          <p:cNvGrpSpPr/>
          <p:nvPr/>
        </p:nvGrpSpPr>
        <p:grpSpPr>
          <a:xfrm flipH="1">
            <a:off x="-177757" y="4108964"/>
            <a:ext cx="1591828" cy="1389736"/>
            <a:chOff x="4142208" y="467618"/>
            <a:chExt cx="6602838" cy="5563600"/>
          </a:xfrm>
        </p:grpSpPr>
        <p:sp>
          <p:nvSpPr>
            <p:cNvPr id="56" name="Google Shape;207;p14">
              <a:extLst>
                <a:ext uri="{FF2B5EF4-FFF2-40B4-BE49-F238E27FC236}">
                  <a16:creationId xmlns:a16="http://schemas.microsoft.com/office/drawing/2014/main" id="{0B62348A-75AC-F4AD-7D44-2ECAA11F72F6}"/>
                </a:ext>
              </a:extLst>
            </p:cNvPr>
            <p:cNvSpPr/>
            <p:nvPr/>
          </p:nvSpPr>
          <p:spPr>
            <a:xfrm>
              <a:off x="6735855" y="1197418"/>
              <a:ext cx="488342" cy="1746440"/>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08;p14">
              <a:extLst>
                <a:ext uri="{FF2B5EF4-FFF2-40B4-BE49-F238E27FC236}">
                  <a16:creationId xmlns:a16="http://schemas.microsoft.com/office/drawing/2014/main" id="{FA47A4EC-6578-880A-E729-F18F33B43BD8}"/>
                </a:ext>
              </a:extLst>
            </p:cNvPr>
            <p:cNvSpPr/>
            <p:nvPr/>
          </p:nvSpPr>
          <p:spPr>
            <a:xfrm>
              <a:off x="6083942" y="677063"/>
              <a:ext cx="630109" cy="536486"/>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09;p14">
              <a:extLst>
                <a:ext uri="{FF2B5EF4-FFF2-40B4-BE49-F238E27FC236}">
                  <a16:creationId xmlns:a16="http://schemas.microsoft.com/office/drawing/2014/main" id="{E0414F56-B88A-580E-A97F-1A869DAF8BA3}"/>
                </a:ext>
              </a:extLst>
            </p:cNvPr>
            <p:cNvSpPr/>
            <p:nvPr/>
          </p:nvSpPr>
          <p:spPr>
            <a:xfrm>
              <a:off x="5925256" y="1152333"/>
              <a:ext cx="788796" cy="288665"/>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10;p14">
              <a:extLst>
                <a:ext uri="{FF2B5EF4-FFF2-40B4-BE49-F238E27FC236}">
                  <a16:creationId xmlns:a16="http://schemas.microsoft.com/office/drawing/2014/main" id="{C53920B2-8B97-BAB1-428B-14A0398A47E5}"/>
                </a:ext>
              </a:extLst>
            </p:cNvPr>
            <p:cNvSpPr/>
            <p:nvPr/>
          </p:nvSpPr>
          <p:spPr>
            <a:xfrm>
              <a:off x="6733783" y="1099898"/>
              <a:ext cx="892630" cy="258673"/>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11;p14">
              <a:extLst>
                <a:ext uri="{FF2B5EF4-FFF2-40B4-BE49-F238E27FC236}">
                  <a16:creationId xmlns:a16="http://schemas.microsoft.com/office/drawing/2014/main" id="{2337443C-D66A-5413-7164-7438D5BC6E92}"/>
                </a:ext>
              </a:extLst>
            </p:cNvPr>
            <p:cNvSpPr/>
            <p:nvPr/>
          </p:nvSpPr>
          <p:spPr>
            <a:xfrm>
              <a:off x="6688846" y="467618"/>
              <a:ext cx="547733" cy="754563"/>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12;p14">
              <a:extLst>
                <a:ext uri="{FF2B5EF4-FFF2-40B4-BE49-F238E27FC236}">
                  <a16:creationId xmlns:a16="http://schemas.microsoft.com/office/drawing/2014/main" id="{568CDA0C-2789-EAD2-7148-52CBE3EAF176}"/>
                </a:ext>
              </a:extLst>
            </p:cNvPr>
            <p:cNvSpPr/>
            <p:nvPr/>
          </p:nvSpPr>
          <p:spPr>
            <a:xfrm>
              <a:off x="6241346" y="1223365"/>
              <a:ext cx="485876" cy="781348"/>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13;p14">
              <a:extLst>
                <a:ext uri="{FF2B5EF4-FFF2-40B4-BE49-F238E27FC236}">
                  <a16:creationId xmlns:a16="http://schemas.microsoft.com/office/drawing/2014/main" id="{AD9C7D7C-8F8E-33E0-0E9F-CFBE0653994F}"/>
                </a:ext>
              </a:extLst>
            </p:cNvPr>
            <p:cNvSpPr/>
            <p:nvPr/>
          </p:nvSpPr>
          <p:spPr>
            <a:xfrm>
              <a:off x="5925256" y="1144885"/>
              <a:ext cx="801966" cy="296113"/>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14;p14">
              <a:extLst>
                <a:ext uri="{FF2B5EF4-FFF2-40B4-BE49-F238E27FC236}">
                  <a16:creationId xmlns:a16="http://schemas.microsoft.com/office/drawing/2014/main" id="{9EA1BF75-2412-D825-68CB-163C92615DFE}"/>
                </a:ext>
              </a:extLst>
            </p:cNvPr>
            <p:cNvSpPr/>
            <p:nvPr/>
          </p:nvSpPr>
          <p:spPr>
            <a:xfrm>
              <a:off x="6083942" y="677359"/>
              <a:ext cx="643280" cy="546055"/>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215;p14">
              <a:extLst>
                <a:ext uri="{FF2B5EF4-FFF2-40B4-BE49-F238E27FC236}">
                  <a16:creationId xmlns:a16="http://schemas.microsoft.com/office/drawing/2014/main" id="{889CA7CE-C077-110F-D562-1163BC6D0286}"/>
                </a:ext>
              </a:extLst>
            </p:cNvPr>
            <p:cNvSpPr/>
            <p:nvPr/>
          </p:nvSpPr>
          <p:spPr>
            <a:xfrm>
              <a:off x="6615939" y="468013"/>
              <a:ext cx="620639" cy="729455"/>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216;p14">
              <a:extLst>
                <a:ext uri="{FF2B5EF4-FFF2-40B4-BE49-F238E27FC236}">
                  <a16:creationId xmlns:a16="http://schemas.microsoft.com/office/drawing/2014/main" id="{4B853118-DAD4-CC4A-A27A-92C6CE042CA6}"/>
                </a:ext>
              </a:extLst>
            </p:cNvPr>
            <p:cNvSpPr/>
            <p:nvPr/>
          </p:nvSpPr>
          <p:spPr>
            <a:xfrm>
              <a:off x="9121382" y="1356894"/>
              <a:ext cx="475616" cy="2310056"/>
            </a:xfrm>
            <a:custGeom>
              <a:avLst/>
              <a:gdLst/>
              <a:ahLst/>
              <a:cxnLst/>
              <a:rect l="l" t="t" r="r" b="b"/>
              <a:pathLst>
                <a:path w="9642" h="46831" extrusionOk="0">
                  <a:moveTo>
                    <a:pt x="1" y="0"/>
                  </a:moveTo>
                  <a:lnTo>
                    <a:pt x="1" y="9"/>
                  </a:lnTo>
                  <a:cubicBezTo>
                    <a:pt x="1" y="9"/>
                    <a:pt x="1680" y="12298"/>
                    <a:pt x="1530" y="18204"/>
                  </a:cubicBezTo>
                  <a:cubicBezTo>
                    <a:pt x="1379" y="24102"/>
                    <a:pt x="159" y="46365"/>
                    <a:pt x="159" y="46365"/>
                  </a:cubicBezTo>
                  <a:cubicBezTo>
                    <a:pt x="1643" y="45885"/>
                    <a:pt x="2768" y="45288"/>
                    <a:pt x="4162" y="45288"/>
                  </a:cubicBezTo>
                  <a:cubicBezTo>
                    <a:pt x="4346" y="45288"/>
                    <a:pt x="4535" y="45299"/>
                    <a:pt x="4729" y="45321"/>
                  </a:cubicBezTo>
                  <a:cubicBezTo>
                    <a:pt x="5479" y="45410"/>
                    <a:pt x="5971" y="46831"/>
                    <a:pt x="6534" y="46831"/>
                  </a:cubicBezTo>
                  <a:cubicBezTo>
                    <a:pt x="6605" y="46831"/>
                    <a:pt x="6677" y="46808"/>
                    <a:pt x="6751" y="46758"/>
                  </a:cubicBezTo>
                  <a:cubicBezTo>
                    <a:pt x="7402" y="46315"/>
                    <a:pt x="8605" y="45872"/>
                    <a:pt x="8605" y="45872"/>
                  </a:cubicBezTo>
                  <a:cubicBezTo>
                    <a:pt x="9641" y="23517"/>
                    <a:pt x="1" y="0"/>
                    <a:pt x="1" y="0"/>
                  </a:cubicBezTo>
                  <a:close/>
                </a:path>
              </a:pathLst>
            </a:custGeom>
            <a:solidFill>
              <a:srgbClr val="754C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217;p14">
              <a:extLst>
                <a:ext uri="{FF2B5EF4-FFF2-40B4-BE49-F238E27FC236}">
                  <a16:creationId xmlns:a16="http://schemas.microsoft.com/office/drawing/2014/main" id="{B6D7EDE0-7021-E8C2-C0B8-58E7CEC9C345}"/>
                </a:ext>
              </a:extLst>
            </p:cNvPr>
            <p:cNvSpPr/>
            <p:nvPr/>
          </p:nvSpPr>
          <p:spPr>
            <a:xfrm>
              <a:off x="8340084" y="601542"/>
              <a:ext cx="751702" cy="773948"/>
            </a:xfrm>
            <a:custGeom>
              <a:avLst/>
              <a:gdLst/>
              <a:ahLst/>
              <a:cxnLst/>
              <a:rect l="l" t="t" r="r" b="b"/>
              <a:pathLst>
                <a:path w="15239" h="15690" extrusionOk="0">
                  <a:moveTo>
                    <a:pt x="0" y="0"/>
                  </a:moveTo>
                  <a:lnTo>
                    <a:pt x="4069" y="6375"/>
                  </a:lnTo>
                  <a:lnTo>
                    <a:pt x="9557" y="7937"/>
                  </a:lnTo>
                  <a:lnTo>
                    <a:pt x="5832" y="9290"/>
                  </a:lnTo>
                  <a:lnTo>
                    <a:pt x="11303" y="9357"/>
                  </a:lnTo>
                  <a:lnTo>
                    <a:pt x="8655" y="11212"/>
                  </a:lnTo>
                  <a:cubicBezTo>
                    <a:pt x="11287" y="12515"/>
                    <a:pt x="15230" y="15689"/>
                    <a:pt x="15230" y="15689"/>
                  </a:cubicBezTo>
                  <a:lnTo>
                    <a:pt x="15238" y="15681"/>
                  </a:lnTo>
                  <a:cubicBezTo>
                    <a:pt x="13551" y="494"/>
                    <a:pt x="1" y="0"/>
                    <a:pt x="0"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218;p14">
              <a:extLst>
                <a:ext uri="{FF2B5EF4-FFF2-40B4-BE49-F238E27FC236}">
                  <a16:creationId xmlns:a16="http://schemas.microsoft.com/office/drawing/2014/main" id="{083B141F-C3F3-7AB3-75CC-2FE556FDB846}"/>
                </a:ext>
              </a:extLst>
            </p:cNvPr>
            <p:cNvSpPr/>
            <p:nvPr/>
          </p:nvSpPr>
          <p:spPr>
            <a:xfrm>
              <a:off x="8040074" y="1258042"/>
              <a:ext cx="1051268" cy="330494"/>
            </a:xfrm>
            <a:custGeom>
              <a:avLst/>
              <a:gdLst/>
              <a:ahLst/>
              <a:cxnLst/>
              <a:rect l="l" t="t" r="r" b="b"/>
              <a:pathLst>
                <a:path w="21312" h="6700" extrusionOk="0">
                  <a:moveTo>
                    <a:pt x="12616" y="1"/>
                  </a:moveTo>
                  <a:cubicBezTo>
                    <a:pt x="4608" y="1"/>
                    <a:pt x="1" y="6382"/>
                    <a:pt x="1" y="6382"/>
                  </a:cubicBezTo>
                  <a:lnTo>
                    <a:pt x="7461" y="6541"/>
                  </a:lnTo>
                  <a:lnTo>
                    <a:pt x="11813" y="2798"/>
                  </a:lnTo>
                  <a:lnTo>
                    <a:pt x="10828" y="6699"/>
                  </a:lnTo>
                  <a:lnTo>
                    <a:pt x="13960" y="2130"/>
                  </a:lnTo>
                  <a:lnTo>
                    <a:pt x="13977" y="5396"/>
                  </a:lnTo>
                  <a:cubicBezTo>
                    <a:pt x="16517" y="3917"/>
                    <a:pt x="21312" y="2380"/>
                    <a:pt x="21312" y="2380"/>
                  </a:cubicBezTo>
                  <a:cubicBezTo>
                    <a:pt x="18091" y="655"/>
                    <a:pt x="15180" y="1"/>
                    <a:pt x="12616"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219;p14">
              <a:extLst>
                <a:ext uri="{FF2B5EF4-FFF2-40B4-BE49-F238E27FC236}">
                  <a16:creationId xmlns:a16="http://schemas.microsoft.com/office/drawing/2014/main" id="{09F350F8-C4CA-E83E-6457-8EEA9999348D}"/>
                </a:ext>
              </a:extLst>
            </p:cNvPr>
            <p:cNvSpPr/>
            <p:nvPr/>
          </p:nvSpPr>
          <p:spPr>
            <a:xfrm>
              <a:off x="9116054" y="1273975"/>
              <a:ext cx="1147259" cy="347907"/>
            </a:xfrm>
            <a:custGeom>
              <a:avLst/>
              <a:gdLst/>
              <a:ahLst/>
              <a:cxnLst/>
              <a:rect l="l" t="t" r="r" b="b"/>
              <a:pathLst>
                <a:path w="23258" h="7053" extrusionOk="0">
                  <a:moveTo>
                    <a:pt x="8807" y="0"/>
                  </a:moveTo>
                  <a:cubicBezTo>
                    <a:pt x="6133" y="0"/>
                    <a:pt x="3172" y="646"/>
                    <a:pt x="0" y="2333"/>
                  </a:cubicBezTo>
                  <a:cubicBezTo>
                    <a:pt x="0" y="2333"/>
                    <a:pt x="5297" y="4037"/>
                    <a:pt x="8162" y="5633"/>
                  </a:cubicBezTo>
                  <a:lnTo>
                    <a:pt x="7870" y="2208"/>
                  </a:lnTo>
                  <a:lnTo>
                    <a:pt x="11671" y="7053"/>
                  </a:lnTo>
                  <a:lnTo>
                    <a:pt x="10225" y="2951"/>
                  </a:lnTo>
                  <a:lnTo>
                    <a:pt x="10225" y="2951"/>
                  </a:lnTo>
                  <a:lnTo>
                    <a:pt x="15263" y="6953"/>
                  </a:lnTo>
                  <a:lnTo>
                    <a:pt x="23258" y="6928"/>
                  </a:lnTo>
                  <a:cubicBezTo>
                    <a:pt x="23258" y="6928"/>
                    <a:pt x="17566" y="0"/>
                    <a:pt x="8807"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220;p14">
              <a:extLst>
                <a:ext uri="{FF2B5EF4-FFF2-40B4-BE49-F238E27FC236}">
                  <a16:creationId xmlns:a16="http://schemas.microsoft.com/office/drawing/2014/main" id="{E79F8849-D490-742E-C8C0-7B24D7C89A4B}"/>
                </a:ext>
              </a:extLst>
            </p:cNvPr>
            <p:cNvSpPr/>
            <p:nvPr/>
          </p:nvSpPr>
          <p:spPr>
            <a:xfrm>
              <a:off x="9116054" y="472551"/>
              <a:ext cx="745092" cy="916505"/>
            </a:xfrm>
            <a:custGeom>
              <a:avLst/>
              <a:gdLst/>
              <a:ahLst/>
              <a:cxnLst/>
              <a:rect l="l" t="t" r="r" b="b"/>
              <a:pathLst>
                <a:path w="15105" h="18580" extrusionOk="0">
                  <a:moveTo>
                    <a:pt x="15104" y="1"/>
                  </a:moveTo>
                  <a:lnTo>
                    <a:pt x="15104" y="1"/>
                  </a:lnTo>
                  <a:cubicBezTo>
                    <a:pt x="15104" y="1"/>
                    <a:pt x="276" y="3025"/>
                    <a:pt x="0" y="18580"/>
                  </a:cubicBezTo>
                  <a:cubicBezTo>
                    <a:pt x="0" y="18580"/>
                    <a:pt x="4010" y="14662"/>
                    <a:pt x="6767" y="12866"/>
                  </a:cubicBezTo>
                  <a:lnTo>
                    <a:pt x="3668" y="11496"/>
                  </a:lnTo>
                  <a:lnTo>
                    <a:pt x="9674" y="10410"/>
                  </a:lnTo>
                  <a:lnTo>
                    <a:pt x="5430" y="9733"/>
                  </a:lnTo>
                  <a:lnTo>
                    <a:pt x="11295" y="7152"/>
                  </a:lnTo>
                  <a:lnTo>
                    <a:pt x="15104" y="1"/>
                  </a:ln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221;p14">
              <a:extLst>
                <a:ext uri="{FF2B5EF4-FFF2-40B4-BE49-F238E27FC236}">
                  <a16:creationId xmlns:a16="http://schemas.microsoft.com/office/drawing/2014/main" id="{F15FA41D-D43F-18B8-319B-10762E62D21B}"/>
                </a:ext>
              </a:extLst>
            </p:cNvPr>
            <p:cNvSpPr/>
            <p:nvPr/>
          </p:nvSpPr>
          <p:spPr>
            <a:xfrm>
              <a:off x="8440218" y="1389450"/>
              <a:ext cx="666809" cy="978312"/>
            </a:xfrm>
            <a:custGeom>
              <a:avLst/>
              <a:gdLst/>
              <a:ahLst/>
              <a:cxnLst/>
              <a:rect l="l" t="t" r="r" b="b"/>
              <a:pathLst>
                <a:path w="13518" h="19833" extrusionOk="0">
                  <a:moveTo>
                    <a:pt x="13517" y="0"/>
                  </a:moveTo>
                  <a:lnTo>
                    <a:pt x="13517" y="0"/>
                  </a:lnTo>
                  <a:cubicBezTo>
                    <a:pt x="1" y="6658"/>
                    <a:pt x="4027" y="19833"/>
                    <a:pt x="4027" y="19833"/>
                  </a:cubicBezTo>
                  <a:lnTo>
                    <a:pt x="8580" y="13818"/>
                  </a:lnTo>
                  <a:lnTo>
                    <a:pt x="8213" y="8020"/>
                  </a:lnTo>
                  <a:lnTo>
                    <a:pt x="10710" y="11153"/>
                  </a:lnTo>
                  <a:lnTo>
                    <a:pt x="8956" y="5882"/>
                  </a:lnTo>
                  <a:lnTo>
                    <a:pt x="11554" y="7803"/>
                  </a:lnTo>
                  <a:cubicBezTo>
                    <a:pt x="11888" y="4846"/>
                    <a:pt x="13517" y="1"/>
                    <a:pt x="13517"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222;p14">
              <a:extLst>
                <a:ext uri="{FF2B5EF4-FFF2-40B4-BE49-F238E27FC236}">
                  <a16:creationId xmlns:a16="http://schemas.microsoft.com/office/drawing/2014/main" id="{4A9F988D-669B-89D0-C57F-DE8CC482FC23}"/>
                </a:ext>
              </a:extLst>
            </p:cNvPr>
            <p:cNvSpPr/>
            <p:nvPr/>
          </p:nvSpPr>
          <p:spPr>
            <a:xfrm>
              <a:off x="8040074" y="1247140"/>
              <a:ext cx="1066954" cy="325709"/>
            </a:xfrm>
            <a:custGeom>
              <a:avLst/>
              <a:gdLst/>
              <a:ahLst/>
              <a:cxnLst/>
              <a:rect l="l" t="t" r="r" b="b"/>
              <a:pathLst>
                <a:path w="21630" h="6603" extrusionOk="0">
                  <a:moveTo>
                    <a:pt x="12504" y="0"/>
                  </a:moveTo>
                  <a:cubicBezTo>
                    <a:pt x="4684" y="0"/>
                    <a:pt x="1" y="6603"/>
                    <a:pt x="1" y="6603"/>
                  </a:cubicBezTo>
                  <a:cubicBezTo>
                    <a:pt x="6252" y="2709"/>
                    <a:pt x="11485" y="1697"/>
                    <a:pt x="15237" y="1697"/>
                  </a:cubicBezTo>
                  <a:cubicBezTo>
                    <a:pt x="19302" y="1697"/>
                    <a:pt x="21629" y="2885"/>
                    <a:pt x="21629" y="2885"/>
                  </a:cubicBezTo>
                  <a:cubicBezTo>
                    <a:pt x="18258" y="783"/>
                    <a:pt x="15195" y="0"/>
                    <a:pt x="12504"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223;p14">
              <a:extLst>
                <a:ext uri="{FF2B5EF4-FFF2-40B4-BE49-F238E27FC236}">
                  <a16:creationId xmlns:a16="http://schemas.microsoft.com/office/drawing/2014/main" id="{1C3A44DE-C047-55D0-7E00-4610A412E907}"/>
                </a:ext>
              </a:extLst>
            </p:cNvPr>
            <p:cNvSpPr/>
            <p:nvPr/>
          </p:nvSpPr>
          <p:spPr>
            <a:xfrm>
              <a:off x="8340084" y="601542"/>
              <a:ext cx="766944" cy="788352"/>
            </a:xfrm>
            <a:custGeom>
              <a:avLst/>
              <a:gdLst/>
              <a:ahLst/>
              <a:cxnLst/>
              <a:rect l="l" t="t" r="r" b="b"/>
              <a:pathLst>
                <a:path w="15548" h="15982" extrusionOk="0">
                  <a:moveTo>
                    <a:pt x="0" y="0"/>
                  </a:moveTo>
                  <a:cubicBezTo>
                    <a:pt x="1" y="1"/>
                    <a:pt x="12640" y="5464"/>
                    <a:pt x="15547" y="15982"/>
                  </a:cubicBezTo>
                  <a:cubicBezTo>
                    <a:pt x="15547" y="15982"/>
                    <a:pt x="15088" y="1379"/>
                    <a:pt x="0"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224;p14">
              <a:extLst>
                <a:ext uri="{FF2B5EF4-FFF2-40B4-BE49-F238E27FC236}">
                  <a16:creationId xmlns:a16="http://schemas.microsoft.com/office/drawing/2014/main" id="{7C4A8104-F77F-F41D-3C32-FD2540227FE0}"/>
                </a:ext>
              </a:extLst>
            </p:cNvPr>
            <p:cNvSpPr/>
            <p:nvPr/>
          </p:nvSpPr>
          <p:spPr>
            <a:xfrm>
              <a:off x="9031162" y="472551"/>
              <a:ext cx="830379" cy="884393"/>
            </a:xfrm>
            <a:custGeom>
              <a:avLst/>
              <a:gdLst/>
              <a:ahLst/>
              <a:cxnLst/>
              <a:rect l="l" t="t" r="r" b="b"/>
              <a:pathLst>
                <a:path w="16834" h="17929" extrusionOk="0">
                  <a:moveTo>
                    <a:pt x="16834" y="1"/>
                  </a:moveTo>
                  <a:cubicBezTo>
                    <a:pt x="0" y="3752"/>
                    <a:pt x="1830" y="17928"/>
                    <a:pt x="1830" y="17928"/>
                  </a:cubicBezTo>
                  <a:cubicBezTo>
                    <a:pt x="5865" y="5899"/>
                    <a:pt x="16833" y="1"/>
                    <a:pt x="16834"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225;p14">
              <a:extLst>
                <a:ext uri="{FF2B5EF4-FFF2-40B4-BE49-F238E27FC236}">
                  <a16:creationId xmlns:a16="http://schemas.microsoft.com/office/drawing/2014/main" id="{5A8208DA-DED0-BC34-030B-C8430634D8DA}"/>
                </a:ext>
              </a:extLst>
            </p:cNvPr>
            <p:cNvSpPr/>
            <p:nvPr/>
          </p:nvSpPr>
          <p:spPr>
            <a:xfrm>
              <a:off x="5858516" y="1798622"/>
              <a:ext cx="1706485" cy="847298"/>
            </a:xfrm>
            <a:custGeom>
              <a:avLst/>
              <a:gdLst/>
              <a:ahLst/>
              <a:cxnLst/>
              <a:rect l="l" t="t" r="r" b="b"/>
              <a:pathLst>
                <a:path w="34595" h="17177" extrusionOk="0">
                  <a:moveTo>
                    <a:pt x="8397" y="1"/>
                  </a:moveTo>
                  <a:cubicBezTo>
                    <a:pt x="3457" y="1"/>
                    <a:pt x="0" y="1187"/>
                    <a:pt x="0" y="1187"/>
                  </a:cubicBezTo>
                  <a:lnTo>
                    <a:pt x="10602" y="9007"/>
                  </a:lnTo>
                  <a:lnTo>
                    <a:pt x="20510" y="8104"/>
                  </a:lnTo>
                  <a:lnTo>
                    <a:pt x="20510" y="8104"/>
                  </a:lnTo>
                  <a:lnTo>
                    <a:pt x="15297" y="12657"/>
                  </a:lnTo>
                  <a:lnTo>
                    <a:pt x="15297" y="12657"/>
                  </a:lnTo>
                  <a:lnTo>
                    <a:pt x="24236" y="9341"/>
                  </a:lnTo>
                  <a:lnTo>
                    <a:pt x="21094" y="14011"/>
                  </a:lnTo>
                  <a:cubicBezTo>
                    <a:pt x="26190" y="14487"/>
                    <a:pt x="34595" y="17177"/>
                    <a:pt x="34595" y="17177"/>
                  </a:cubicBezTo>
                  <a:cubicBezTo>
                    <a:pt x="27164" y="2823"/>
                    <a:pt x="16017" y="1"/>
                    <a:pt x="8397"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226;p14">
              <a:extLst>
                <a:ext uri="{FF2B5EF4-FFF2-40B4-BE49-F238E27FC236}">
                  <a16:creationId xmlns:a16="http://schemas.microsoft.com/office/drawing/2014/main" id="{0959E695-FEC2-EF92-7695-305505003CFA}"/>
                </a:ext>
              </a:extLst>
            </p:cNvPr>
            <p:cNvSpPr/>
            <p:nvPr/>
          </p:nvSpPr>
          <p:spPr>
            <a:xfrm>
              <a:off x="5978036" y="2630284"/>
              <a:ext cx="1586964" cy="995182"/>
            </a:xfrm>
            <a:custGeom>
              <a:avLst/>
              <a:gdLst/>
              <a:ahLst/>
              <a:cxnLst/>
              <a:rect l="l" t="t" r="r" b="b"/>
              <a:pathLst>
                <a:path w="32172" h="20175" extrusionOk="0">
                  <a:moveTo>
                    <a:pt x="27268" y="1"/>
                  </a:moveTo>
                  <a:cubicBezTo>
                    <a:pt x="5320" y="1"/>
                    <a:pt x="0" y="20174"/>
                    <a:pt x="0" y="20174"/>
                  </a:cubicBezTo>
                  <a:lnTo>
                    <a:pt x="12239" y="15755"/>
                  </a:lnTo>
                  <a:lnTo>
                    <a:pt x="16984" y="6933"/>
                  </a:lnTo>
                  <a:lnTo>
                    <a:pt x="17811" y="13909"/>
                  </a:lnTo>
                  <a:lnTo>
                    <a:pt x="20050" y="4519"/>
                  </a:lnTo>
                  <a:lnTo>
                    <a:pt x="22122" y="9824"/>
                  </a:lnTo>
                  <a:cubicBezTo>
                    <a:pt x="25330" y="5830"/>
                    <a:pt x="32172" y="317"/>
                    <a:pt x="32172" y="317"/>
                  </a:cubicBezTo>
                  <a:cubicBezTo>
                    <a:pt x="30452" y="101"/>
                    <a:pt x="28818" y="1"/>
                    <a:pt x="27268"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227;p14">
              <a:extLst>
                <a:ext uri="{FF2B5EF4-FFF2-40B4-BE49-F238E27FC236}">
                  <a16:creationId xmlns:a16="http://schemas.microsoft.com/office/drawing/2014/main" id="{B92161D4-CE23-9D3B-2811-B68E3AEBC08F}"/>
                </a:ext>
              </a:extLst>
            </p:cNvPr>
            <p:cNvSpPr/>
            <p:nvPr/>
          </p:nvSpPr>
          <p:spPr>
            <a:xfrm>
              <a:off x="7155780" y="695067"/>
              <a:ext cx="1096994" cy="1957858"/>
            </a:xfrm>
            <a:custGeom>
              <a:avLst/>
              <a:gdLst/>
              <a:ahLst/>
              <a:cxnLst/>
              <a:rect l="l" t="t" r="r" b="b"/>
              <a:pathLst>
                <a:path w="22239" h="39691" extrusionOk="0">
                  <a:moveTo>
                    <a:pt x="22238" y="1"/>
                  </a:moveTo>
                  <a:lnTo>
                    <a:pt x="22238" y="1"/>
                  </a:lnTo>
                  <a:cubicBezTo>
                    <a:pt x="22238" y="1"/>
                    <a:pt x="0" y="14195"/>
                    <a:pt x="9273" y="39682"/>
                  </a:cubicBezTo>
                  <a:lnTo>
                    <a:pt x="9273" y="39691"/>
                  </a:lnTo>
                  <a:cubicBezTo>
                    <a:pt x="9273" y="39691"/>
                    <a:pt x="13350" y="30810"/>
                    <a:pt x="16700" y="26157"/>
                  </a:cubicBezTo>
                  <a:lnTo>
                    <a:pt x="10810" y="25865"/>
                  </a:lnTo>
                  <a:lnTo>
                    <a:pt x="19899" y="20343"/>
                  </a:lnTo>
                  <a:lnTo>
                    <a:pt x="19899" y="20343"/>
                  </a:lnTo>
                  <a:lnTo>
                    <a:pt x="12589" y="21905"/>
                  </a:lnTo>
                  <a:lnTo>
                    <a:pt x="20517" y="14027"/>
                  </a:lnTo>
                  <a:lnTo>
                    <a:pt x="22238" y="1"/>
                  </a:ln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228;p14">
              <a:extLst>
                <a:ext uri="{FF2B5EF4-FFF2-40B4-BE49-F238E27FC236}">
                  <a16:creationId xmlns:a16="http://schemas.microsoft.com/office/drawing/2014/main" id="{A9A40F36-9497-91C9-DEF6-3AE0810CEF74}"/>
                </a:ext>
              </a:extLst>
            </p:cNvPr>
            <p:cNvSpPr/>
            <p:nvPr/>
          </p:nvSpPr>
          <p:spPr>
            <a:xfrm>
              <a:off x="5978036" y="2624611"/>
              <a:ext cx="1621592" cy="1000855"/>
            </a:xfrm>
            <a:custGeom>
              <a:avLst/>
              <a:gdLst/>
              <a:ahLst/>
              <a:cxnLst/>
              <a:rect l="l" t="t" r="r" b="b"/>
              <a:pathLst>
                <a:path w="32874" h="20290" extrusionOk="0">
                  <a:moveTo>
                    <a:pt x="25913" y="0"/>
                  </a:moveTo>
                  <a:cubicBezTo>
                    <a:pt x="5172" y="0"/>
                    <a:pt x="0" y="20289"/>
                    <a:pt x="0" y="20289"/>
                  </a:cubicBezTo>
                  <a:cubicBezTo>
                    <a:pt x="13817" y="1962"/>
                    <a:pt x="28133" y="664"/>
                    <a:pt x="31912" y="664"/>
                  </a:cubicBezTo>
                  <a:cubicBezTo>
                    <a:pt x="32536" y="664"/>
                    <a:pt x="32873" y="699"/>
                    <a:pt x="32873" y="699"/>
                  </a:cubicBezTo>
                  <a:cubicBezTo>
                    <a:pt x="30378" y="218"/>
                    <a:pt x="28062" y="0"/>
                    <a:pt x="25913"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229;p14">
              <a:extLst>
                <a:ext uri="{FF2B5EF4-FFF2-40B4-BE49-F238E27FC236}">
                  <a16:creationId xmlns:a16="http://schemas.microsoft.com/office/drawing/2014/main" id="{AF2CA619-5942-0104-F168-156EAC39802B}"/>
                </a:ext>
              </a:extLst>
            </p:cNvPr>
            <p:cNvSpPr/>
            <p:nvPr/>
          </p:nvSpPr>
          <p:spPr>
            <a:xfrm>
              <a:off x="5858516" y="1789299"/>
              <a:ext cx="1741113" cy="870236"/>
            </a:xfrm>
            <a:custGeom>
              <a:avLst/>
              <a:gdLst/>
              <a:ahLst/>
              <a:cxnLst/>
              <a:rect l="l" t="t" r="r" b="b"/>
              <a:pathLst>
                <a:path w="35297" h="17642" extrusionOk="0">
                  <a:moveTo>
                    <a:pt x="9334" y="0"/>
                  </a:moveTo>
                  <a:cubicBezTo>
                    <a:pt x="6489" y="0"/>
                    <a:pt x="3382" y="416"/>
                    <a:pt x="0" y="1376"/>
                  </a:cubicBezTo>
                  <a:cubicBezTo>
                    <a:pt x="0" y="1376"/>
                    <a:pt x="23977" y="2362"/>
                    <a:pt x="35296" y="17641"/>
                  </a:cubicBezTo>
                  <a:cubicBezTo>
                    <a:pt x="35296" y="17641"/>
                    <a:pt x="27863" y="0"/>
                    <a:pt x="9334"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230;p14">
              <a:extLst>
                <a:ext uri="{FF2B5EF4-FFF2-40B4-BE49-F238E27FC236}">
                  <a16:creationId xmlns:a16="http://schemas.microsoft.com/office/drawing/2014/main" id="{C39579AE-E743-C1A4-ED5C-111E0C946FCC}"/>
                </a:ext>
              </a:extLst>
            </p:cNvPr>
            <p:cNvSpPr/>
            <p:nvPr/>
          </p:nvSpPr>
          <p:spPr>
            <a:xfrm>
              <a:off x="7018107" y="695067"/>
              <a:ext cx="1234667" cy="1902266"/>
            </a:xfrm>
            <a:custGeom>
              <a:avLst/>
              <a:gdLst/>
              <a:ahLst/>
              <a:cxnLst/>
              <a:rect l="l" t="t" r="r" b="b"/>
              <a:pathLst>
                <a:path w="25030" h="38564" extrusionOk="0">
                  <a:moveTo>
                    <a:pt x="25029" y="1"/>
                  </a:moveTo>
                  <a:lnTo>
                    <a:pt x="25029" y="1"/>
                  </a:lnTo>
                  <a:cubicBezTo>
                    <a:pt x="1" y="16642"/>
                    <a:pt x="11838" y="38563"/>
                    <a:pt x="11838" y="38563"/>
                  </a:cubicBezTo>
                  <a:cubicBezTo>
                    <a:pt x="10886" y="16459"/>
                    <a:pt x="25029" y="2"/>
                    <a:pt x="25029"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231;p14">
              <a:extLst>
                <a:ext uri="{FF2B5EF4-FFF2-40B4-BE49-F238E27FC236}">
                  <a16:creationId xmlns:a16="http://schemas.microsoft.com/office/drawing/2014/main" id="{5E98421A-3262-1409-7466-115558840D5A}"/>
                </a:ext>
              </a:extLst>
            </p:cNvPr>
            <p:cNvSpPr/>
            <p:nvPr/>
          </p:nvSpPr>
          <p:spPr>
            <a:xfrm>
              <a:off x="7125246" y="4286405"/>
              <a:ext cx="262965" cy="380414"/>
            </a:xfrm>
            <a:custGeom>
              <a:avLst/>
              <a:gdLst/>
              <a:ahLst/>
              <a:cxnLst/>
              <a:rect l="l" t="t" r="r" b="b"/>
              <a:pathLst>
                <a:path w="5331" h="7712" extrusionOk="0">
                  <a:moveTo>
                    <a:pt x="1045" y="2156"/>
                  </a:moveTo>
                  <a:cubicBezTo>
                    <a:pt x="1" y="6642"/>
                    <a:pt x="3844" y="7711"/>
                    <a:pt x="3994" y="7536"/>
                  </a:cubicBezTo>
                  <a:cubicBezTo>
                    <a:pt x="4487" y="6942"/>
                    <a:pt x="4829" y="6341"/>
                    <a:pt x="4963" y="5581"/>
                  </a:cubicBezTo>
                  <a:cubicBezTo>
                    <a:pt x="5331" y="3542"/>
                    <a:pt x="3777" y="1095"/>
                    <a:pt x="2073" y="59"/>
                  </a:cubicBezTo>
                  <a:cubicBezTo>
                    <a:pt x="1964" y="0"/>
                    <a:pt x="1822" y="401"/>
                    <a:pt x="1797" y="451"/>
                  </a:cubicBezTo>
                  <a:cubicBezTo>
                    <a:pt x="1555" y="1011"/>
                    <a:pt x="1179" y="1562"/>
                    <a:pt x="1045" y="2156"/>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232;p14">
              <a:extLst>
                <a:ext uri="{FF2B5EF4-FFF2-40B4-BE49-F238E27FC236}">
                  <a16:creationId xmlns:a16="http://schemas.microsoft.com/office/drawing/2014/main" id="{EEA9DDAF-1D21-D66E-EA3C-64761402D6A8}"/>
                </a:ext>
              </a:extLst>
            </p:cNvPr>
            <p:cNvSpPr/>
            <p:nvPr/>
          </p:nvSpPr>
          <p:spPr>
            <a:xfrm>
              <a:off x="7600850" y="2646988"/>
              <a:ext cx="1067675" cy="1883425"/>
            </a:xfrm>
            <a:custGeom>
              <a:avLst/>
              <a:gdLst/>
              <a:ahLst/>
              <a:cxnLst/>
              <a:rect l="l" t="t" r="r" b="b"/>
              <a:pathLst>
                <a:path w="42707" h="75337" extrusionOk="0">
                  <a:moveTo>
                    <a:pt x="0" y="0"/>
                  </a:moveTo>
                  <a:cubicBezTo>
                    <a:pt x="1" y="1"/>
                    <a:pt x="10418" y="18956"/>
                    <a:pt x="13868" y="28646"/>
                  </a:cubicBezTo>
                  <a:cubicBezTo>
                    <a:pt x="17318" y="38345"/>
                    <a:pt x="29273" y="75337"/>
                    <a:pt x="29273" y="75337"/>
                  </a:cubicBezTo>
                  <a:cubicBezTo>
                    <a:pt x="31654" y="73399"/>
                    <a:pt x="33208" y="71511"/>
                    <a:pt x="36056" y="70784"/>
                  </a:cubicBezTo>
                  <a:cubicBezTo>
                    <a:pt x="36153" y="70759"/>
                    <a:pt x="36252" y="70748"/>
                    <a:pt x="36353" y="70748"/>
                  </a:cubicBezTo>
                  <a:cubicBezTo>
                    <a:pt x="37475" y="70748"/>
                    <a:pt x="38821" y="72156"/>
                    <a:pt x="39691" y="72156"/>
                  </a:cubicBezTo>
                  <a:cubicBezTo>
                    <a:pt x="39904" y="72156"/>
                    <a:pt x="40088" y="72071"/>
                    <a:pt x="40233" y="71861"/>
                  </a:cubicBezTo>
                  <a:cubicBezTo>
                    <a:pt x="41027" y="70717"/>
                    <a:pt x="42706" y="69255"/>
                    <a:pt x="42706" y="69255"/>
                  </a:cubicBezTo>
                  <a:cubicBezTo>
                    <a:pt x="30401" y="32231"/>
                    <a:pt x="2" y="1"/>
                    <a:pt x="0" y="0"/>
                  </a:cubicBezTo>
                  <a:close/>
                </a:path>
              </a:pathLst>
            </a:custGeom>
            <a:solidFill>
              <a:srgbClr val="754C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233;p14">
              <a:extLst>
                <a:ext uri="{FF2B5EF4-FFF2-40B4-BE49-F238E27FC236}">
                  <a16:creationId xmlns:a16="http://schemas.microsoft.com/office/drawing/2014/main" id="{9123D779-5FDC-2736-80DF-82F31F8E3804}"/>
                </a:ext>
              </a:extLst>
            </p:cNvPr>
            <p:cNvSpPr/>
            <p:nvPr/>
          </p:nvSpPr>
          <p:spPr>
            <a:xfrm>
              <a:off x="7484597" y="2889006"/>
              <a:ext cx="1889885" cy="440149"/>
            </a:xfrm>
            <a:custGeom>
              <a:avLst/>
              <a:gdLst/>
              <a:ahLst/>
              <a:cxnLst/>
              <a:rect l="l" t="t" r="r" b="b"/>
              <a:pathLst>
                <a:path w="38313" h="8923" extrusionOk="0">
                  <a:moveTo>
                    <a:pt x="18881" y="1"/>
                  </a:moveTo>
                  <a:cubicBezTo>
                    <a:pt x="15631" y="1"/>
                    <a:pt x="12749" y="1638"/>
                    <a:pt x="10978" y="4161"/>
                  </a:cubicBezTo>
                  <a:cubicBezTo>
                    <a:pt x="10208" y="5249"/>
                    <a:pt x="9001" y="5867"/>
                    <a:pt x="7746" y="5867"/>
                  </a:cubicBezTo>
                  <a:cubicBezTo>
                    <a:pt x="7354" y="5867"/>
                    <a:pt x="6957" y="5807"/>
                    <a:pt x="6567" y="5681"/>
                  </a:cubicBezTo>
                  <a:cubicBezTo>
                    <a:pt x="5781" y="5431"/>
                    <a:pt x="4971" y="5305"/>
                    <a:pt x="4152" y="5305"/>
                  </a:cubicBezTo>
                  <a:cubicBezTo>
                    <a:pt x="3969" y="5305"/>
                    <a:pt x="3785" y="5314"/>
                    <a:pt x="3609" y="5322"/>
                  </a:cubicBezTo>
                  <a:cubicBezTo>
                    <a:pt x="1337" y="5481"/>
                    <a:pt x="151" y="7143"/>
                    <a:pt x="0" y="8923"/>
                  </a:cubicBezTo>
                  <a:lnTo>
                    <a:pt x="38312" y="8923"/>
                  </a:lnTo>
                  <a:cubicBezTo>
                    <a:pt x="38162" y="7143"/>
                    <a:pt x="36975" y="5481"/>
                    <a:pt x="34703" y="5322"/>
                  </a:cubicBezTo>
                  <a:lnTo>
                    <a:pt x="34712" y="5322"/>
                  </a:lnTo>
                  <a:cubicBezTo>
                    <a:pt x="34528" y="5314"/>
                    <a:pt x="34344" y="5305"/>
                    <a:pt x="34169" y="5305"/>
                  </a:cubicBezTo>
                  <a:cubicBezTo>
                    <a:pt x="33250" y="5305"/>
                    <a:pt x="32339" y="5464"/>
                    <a:pt x="31479" y="5773"/>
                  </a:cubicBezTo>
                  <a:cubicBezTo>
                    <a:pt x="31034" y="5938"/>
                    <a:pt x="30575" y="6018"/>
                    <a:pt x="30121" y="6018"/>
                  </a:cubicBezTo>
                  <a:cubicBezTo>
                    <a:pt x="28853" y="6018"/>
                    <a:pt x="27628" y="5398"/>
                    <a:pt x="26884" y="4303"/>
                  </a:cubicBezTo>
                  <a:cubicBezTo>
                    <a:pt x="25121" y="1705"/>
                    <a:pt x="22197" y="1"/>
                    <a:pt x="18881" y="1"/>
                  </a:cubicBezTo>
                  <a:close/>
                </a:path>
              </a:pathLst>
            </a:custGeom>
            <a:solidFill>
              <a:srgbClr val="EEB3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234;p14">
              <a:extLst>
                <a:ext uri="{FF2B5EF4-FFF2-40B4-BE49-F238E27FC236}">
                  <a16:creationId xmlns:a16="http://schemas.microsoft.com/office/drawing/2014/main" id="{3692CF3B-6963-79C5-3BC8-A76157612311}"/>
                </a:ext>
              </a:extLst>
            </p:cNvPr>
            <p:cNvSpPr/>
            <p:nvPr/>
          </p:nvSpPr>
          <p:spPr>
            <a:xfrm>
              <a:off x="7162340" y="2211937"/>
              <a:ext cx="3582706" cy="3582755"/>
            </a:xfrm>
            <a:custGeom>
              <a:avLst/>
              <a:gdLst/>
              <a:ahLst/>
              <a:cxnLst/>
              <a:rect l="l" t="t" r="r" b="b"/>
              <a:pathLst>
                <a:path w="72631" h="72632" extrusionOk="0">
                  <a:moveTo>
                    <a:pt x="36316" y="1"/>
                  </a:moveTo>
                  <a:cubicBezTo>
                    <a:pt x="16266" y="1"/>
                    <a:pt x="1" y="16258"/>
                    <a:pt x="1" y="36316"/>
                  </a:cubicBezTo>
                  <a:cubicBezTo>
                    <a:pt x="1" y="56374"/>
                    <a:pt x="16266" y="72631"/>
                    <a:pt x="36316" y="72631"/>
                  </a:cubicBezTo>
                  <a:cubicBezTo>
                    <a:pt x="56374" y="72631"/>
                    <a:pt x="72631" y="56374"/>
                    <a:pt x="72631" y="36316"/>
                  </a:cubicBezTo>
                  <a:cubicBezTo>
                    <a:pt x="72631" y="16258"/>
                    <a:pt x="56374" y="1"/>
                    <a:pt x="36316" y="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235;p14">
              <a:extLst>
                <a:ext uri="{FF2B5EF4-FFF2-40B4-BE49-F238E27FC236}">
                  <a16:creationId xmlns:a16="http://schemas.microsoft.com/office/drawing/2014/main" id="{2C223356-ACF3-03A6-AAC9-829A07C94380}"/>
                </a:ext>
              </a:extLst>
            </p:cNvPr>
            <p:cNvSpPr/>
            <p:nvPr/>
          </p:nvSpPr>
          <p:spPr>
            <a:xfrm>
              <a:off x="5297662" y="3496031"/>
              <a:ext cx="3351113" cy="2317159"/>
            </a:xfrm>
            <a:custGeom>
              <a:avLst/>
              <a:gdLst/>
              <a:ahLst/>
              <a:cxnLst/>
              <a:rect l="l" t="t" r="r" b="b"/>
              <a:pathLst>
                <a:path w="67936" h="46975" extrusionOk="0">
                  <a:moveTo>
                    <a:pt x="10794" y="20743"/>
                  </a:moveTo>
                  <a:cubicBezTo>
                    <a:pt x="8948" y="5556"/>
                    <a:pt x="22874" y="0"/>
                    <a:pt x="30301" y="1111"/>
                  </a:cubicBezTo>
                  <a:cubicBezTo>
                    <a:pt x="40501" y="2632"/>
                    <a:pt x="48220" y="14336"/>
                    <a:pt x="48780" y="16190"/>
                  </a:cubicBezTo>
                  <a:cubicBezTo>
                    <a:pt x="49699" y="19281"/>
                    <a:pt x="54427" y="16800"/>
                    <a:pt x="59824" y="20618"/>
                  </a:cubicBezTo>
                  <a:cubicBezTo>
                    <a:pt x="67936" y="26366"/>
                    <a:pt x="64068" y="38178"/>
                    <a:pt x="59582" y="38070"/>
                  </a:cubicBezTo>
                  <a:cubicBezTo>
                    <a:pt x="50242" y="37844"/>
                    <a:pt x="7118" y="46975"/>
                    <a:pt x="4236" y="38746"/>
                  </a:cubicBezTo>
                  <a:cubicBezTo>
                    <a:pt x="1" y="26625"/>
                    <a:pt x="11370" y="25463"/>
                    <a:pt x="10794" y="20743"/>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236;p14">
              <a:extLst>
                <a:ext uri="{FF2B5EF4-FFF2-40B4-BE49-F238E27FC236}">
                  <a16:creationId xmlns:a16="http://schemas.microsoft.com/office/drawing/2014/main" id="{8C6A5A65-6214-EAA8-0B10-A166E98782A8}"/>
                </a:ext>
              </a:extLst>
            </p:cNvPr>
            <p:cNvSpPr/>
            <p:nvPr/>
          </p:nvSpPr>
          <p:spPr>
            <a:xfrm>
              <a:off x="6419764" y="3649735"/>
              <a:ext cx="389885" cy="276530"/>
            </a:xfrm>
            <a:custGeom>
              <a:avLst/>
              <a:gdLst/>
              <a:ahLst/>
              <a:cxnLst/>
              <a:rect l="l" t="t" r="r" b="b"/>
              <a:pathLst>
                <a:path w="7904" h="5606" extrusionOk="0">
                  <a:moveTo>
                    <a:pt x="2315" y="351"/>
                  </a:moveTo>
                  <a:lnTo>
                    <a:pt x="2198" y="351"/>
                  </a:lnTo>
                  <a:lnTo>
                    <a:pt x="2181" y="351"/>
                  </a:lnTo>
                  <a:lnTo>
                    <a:pt x="2173" y="351"/>
                  </a:lnTo>
                  <a:lnTo>
                    <a:pt x="2156" y="351"/>
                  </a:lnTo>
                  <a:lnTo>
                    <a:pt x="2148" y="351"/>
                  </a:lnTo>
                  <a:lnTo>
                    <a:pt x="2139" y="351"/>
                  </a:lnTo>
                  <a:lnTo>
                    <a:pt x="2123" y="351"/>
                  </a:lnTo>
                  <a:lnTo>
                    <a:pt x="2114" y="351"/>
                  </a:lnTo>
                  <a:lnTo>
                    <a:pt x="2106" y="351"/>
                  </a:lnTo>
                  <a:lnTo>
                    <a:pt x="2097" y="351"/>
                  </a:lnTo>
                  <a:lnTo>
                    <a:pt x="2089" y="351"/>
                  </a:lnTo>
                  <a:lnTo>
                    <a:pt x="2081" y="351"/>
                  </a:lnTo>
                  <a:lnTo>
                    <a:pt x="2072" y="351"/>
                  </a:lnTo>
                  <a:lnTo>
                    <a:pt x="2064" y="351"/>
                  </a:lnTo>
                  <a:lnTo>
                    <a:pt x="2056" y="351"/>
                  </a:lnTo>
                  <a:lnTo>
                    <a:pt x="2056" y="359"/>
                  </a:lnTo>
                  <a:lnTo>
                    <a:pt x="2047" y="368"/>
                  </a:lnTo>
                  <a:lnTo>
                    <a:pt x="2039" y="368"/>
                  </a:lnTo>
                  <a:lnTo>
                    <a:pt x="2031" y="376"/>
                  </a:lnTo>
                  <a:lnTo>
                    <a:pt x="2031" y="385"/>
                  </a:lnTo>
                  <a:lnTo>
                    <a:pt x="2022" y="393"/>
                  </a:lnTo>
                  <a:lnTo>
                    <a:pt x="2014" y="401"/>
                  </a:lnTo>
                  <a:lnTo>
                    <a:pt x="2014" y="410"/>
                  </a:lnTo>
                  <a:lnTo>
                    <a:pt x="2006" y="418"/>
                  </a:lnTo>
                  <a:lnTo>
                    <a:pt x="1997" y="426"/>
                  </a:lnTo>
                  <a:lnTo>
                    <a:pt x="1997" y="443"/>
                  </a:lnTo>
                  <a:lnTo>
                    <a:pt x="1989" y="451"/>
                  </a:lnTo>
                  <a:lnTo>
                    <a:pt x="1989" y="468"/>
                  </a:lnTo>
                  <a:lnTo>
                    <a:pt x="1981" y="485"/>
                  </a:lnTo>
                  <a:lnTo>
                    <a:pt x="1981" y="501"/>
                  </a:lnTo>
                  <a:lnTo>
                    <a:pt x="1981" y="518"/>
                  </a:lnTo>
                  <a:lnTo>
                    <a:pt x="1981" y="527"/>
                  </a:lnTo>
                  <a:lnTo>
                    <a:pt x="1981" y="543"/>
                  </a:lnTo>
                  <a:lnTo>
                    <a:pt x="1981" y="560"/>
                  </a:lnTo>
                  <a:lnTo>
                    <a:pt x="1981" y="577"/>
                  </a:lnTo>
                  <a:lnTo>
                    <a:pt x="1981" y="593"/>
                  </a:lnTo>
                  <a:lnTo>
                    <a:pt x="1981" y="610"/>
                  </a:lnTo>
                  <a:lnTo>
                    <a:pt x="1981" y="719"/>
                  </a:lnTo>
                  <a:lnTo>
                    <a:pt x="1981" y="735"/>
                  </a:lnTo>
                  <a:lnTo>
                    <a:pt x="1981" y="735"/>
                  </a:lnTo>
                  <a:lnTo>
                    <a:pt x="1981" y="760"/>
                  </a:lnTo>
                  <a:lnTo>
                    <a:pt x="1981" y="777"/>
                  </a:lnTo>
                  <a:lnTo>
                    <a:pt x="1981" y="777"/>
                  </a:lnTo>
                  <a:lnTo>
                    <a:pt x="1981" y="794"/>
                  </a:lnTo>
                  <a:lnTo>
                    <a:pt x="1981" y="811"/>
                  </a:lnTo>
                  <a:lnTo>
                    <a:pt x="1981" y="811"/>
                  </a:lnTo>
                  <a:lnTo>
                    <a:pt x="1981" y="836"/>
                  </a:lnTo>
                  <a:lnTo>
                    <a:pt x="1981" y="852"/>
                  </a:lnTo>
                  <a:lnTo>
                    <a:pt x="1981" y="852"/>
                  </a:lnTo>
                  <a:lnTo>
                    <a:pt x="1981" y="869"/>
                  </a:lnTo>
                  <a:lnTo>
                    <a:pt x="1989" y="886"/>
                  </a:lnTo>
                  <a:lnTo>
                    <a:pt x="1989" y="886"/>
                  </a:lnTo>
                  <a:lnTo>
                    <a:pt x="1997" y="911"/>
                  </a:lnTo>
                  <a:lnTo>
                    <a:pt x="2006" y="928"/>
                  </a:lnTo>
                  <a:lnTo>
                    <a:pt x="2006" y="928"/>
                  </a:lnTo>
                  <a:lnTo>
                    <a:pt x="2006" y="944"/>
                  </a:lnTo>
                  <a:lnTo>
                    <a:pt x="2014" y="961"/>
                  </a:lnTo>
                  <a:lnTo>
                    <a:pt x="2014" y="961"/>
                  </a:lnTo>
                  <a:lnTo>
                    <a:pt x="2022" y="986"/>
                  </a:lnTo>
                  <a:lnTo>
                    <a:pt x="2031" y="1003"/>
                  </a:lnTo>
                  <a:lnTo>
                    <a:pt x="2031" y="1003"/>
                  </a:lnTo>
                  <a:lnTo>
                    <a:pt x="2039" y="1019"/>
                  </a:lnTo>
                  <a:lnTo>
                    <a:pt x="2047" y="1045"/>
                  </a:lnTo>
                  <a:lnTo>
                    <a:pt x="2056" y="1061"/>
                  </a:lnTo>
                  <a:lnTo>
                    <a:pt x="2064" y="1078"/>
                  </a:lnTo>
                  <a:lnTo>
                    <a:pt x="2072" y="1095"/>
                  </a:lnTo>
                  <a:lnTo>
                    <a:pt x="2081" y="1111"/>
                  </a:lnTo>
                  <a:lnTo>
                    <a:pt x="2097" y="1128"/>
                  </a:lnTo>
                  <a:lnTo>
                    <a:pt x="2106" y="1145"/>
                  </a:lnTo>
                  <a:lnTo>
                    <a:pt x="2114" y="1161"/>
                  </a:lnTo>
                  <a:lnTo>
                    <a:pt x="2123" y="1187"/>
                  </a:lnTo>
                  <a:lnTo>
                    <a:pt x="2139" y="1203"/>
                  </a:lnTo>
                  <a:lnTo>
                    <a:pt x="2148" y="1220"/>
                  </a:lnTo>
                  <a:lnTo>
                    <a:pt x="2164" y="1237"/>
                  </a:lnTo>
                  <a:lnTo>
                    <a:pt x="2173" y="1253"/>
                  </a:lnTo>
                  <a:lnTo>
                    <a:pt x="2198" y="1295"/>
                  </a:lnTo>
                  <a:lnTo>
                    <a:pt x="2223" y="1329"/>
                  </a:lnTo>
                  <a:lnTo>
                    <a:pt x="2256" y="1370"/>
                  </a:lnTo>
                  <a:lnTo>
                    <a:pt x="2281" y="1404"/>
                  </a:lnTo>
                  <a:lnTo>
                    <a:pt x="2306" y="1437"/>
                  </a:lnTo>
                  <a:lnTo>
                    <a:pt x="2306" y="1437"/>
                  </a:lnTo>
                  <a:lnTo>
                    <a:pt x="2340" y="1471"/>
                  </a:lnTo>
                  <a:lnTo>
                    <a:pt x="2373" y="1504"/>
                  </a:lnTo>
                  <a:lnTo>
                    <a:pt x="2407" y="1546"/>
                  </a:lnTo>
                  <a:lnTo>
                    <a:pt x="2440" y="1579"/>
                  </a:lnTo>
                  <a:lnTo>
                    <a:pt x="2473" y="1613"/>
                  </a:lnTo>
                  <a:lnTo>
                    <a:pt x="2507" y="1646"/>
                  </a:lnTo>
                  <a:lnTo>
                    <a:pt x="2540" y="1679"/>
                  </a:lnTo>
                  <a:lnTo>
                    <a:pt x="2574" y="1721"/>
                  </a:lnTo>
                  <a:lnTo>
                    <a:pt x="2615" y="1755"/>
                  </a:lnTo>
                  <a:lnTo>
                    <a:pt x="2649" y="1788"/>
                  </a:lnTo>
                  <a:lnTo>
                    <a:pt x="2682" y="1821"/>
                  </a:lnTo>
                  <a:lnTo>
                    <a:pt x="2724" y="1855"/>
                  </a:lnTo>
                  <a:lnTo>
                    <a:pt x="2757" y="1880"/>
                  </a:lnTo>
                  <a:lnTo>
                    <a:pt x="2799" y="1913"/>
                  </a:lnTo>
                  <a:lnTo>
                    <a:pt x="2833" y="1947"/>
                  </a:lnTo>
                  <a:lnTo>
                    <a:pt x="2874" y="1980"/>
                  </a:lnTo>
                  <a:lnTo>
                    <a:pt x="2908" y="2005"/>
                  </a:lnTo>
                  <a:lnTo>
                    <a:pt x="2950" y="2039"/>
                  </a:lnTo>
                  <a:lnTo>
                    <a:pt x="2983" y="2064"/>
                  </a:lnTo>
                  <a:lnTo>
                    <a:pt x="3025" y="2097"/>
                  </a:lnTo>
                  <a:lnTo>
                    <a:pt x="3058" y="2122"/>
                  </a:lnTo>
                  <a:lnTo>
                    <a:pt x="3100" y="2147"/>
                  </a:lnTo>
                  <a:lnTo>
                    <a:pt x="3133" y="2181"/>
                  </a:lnTo>
                  <a:lnTo>
                    <a:pt x="3175" y="2206"/>
                  </a:lnTo>
                  <a:lnTo>
                    <a:pt x="3209" y="2231"/>
                  </a:lnTo>
                  <a:lnTo>
                    <a:pt x="3242" y="2256"/>
                  </a:lnTo>
                  <a:lnTo>
                    <a:pt x="3309" y="2298"/>
                  </a:lnTo>
                  <a:lnTo>
                    <a:pt x="3376" y="2348"/>
                  </a:lnTo>
                  <a:lnTo>
                    <a:pt x="3442" y="2381"/>
                  </a:lnTo>
                  <a:lnTo>
                    <a:pt x="3501" y="2423"/>
                  </a:lnTo>
                  <a:lnTo>
                    <a:pt x="3551" y="2456"/>
                  </a:lnTo>
                  <a:lnTo>
                    <a:pt x="3660" y="2515"/>
                  </a:lnTo>
                  <a:lnTo>
                    <a:pt x="3760" y="2582"/>
                  </a:lnTo>
                  <a:lnTo>
                    <a:pt x="3869" y="2640"/>
                  </a:lnTo>
                  <a:lnTo>
                    <a:pt x="3969" y="2699"/>
                  </a:lnTo>
                  <a:lnTo>
                    <a:pt x="3977" y="2699"/>
                  </a:lnTo>
                  <a:lnTo>
                    <a:pt x="4178" y="2824"/>
                  </a:lnTo>
                  <a:lnTo>
                    <a:pt x="4278" y="2882"/>
                  </a:lnTo>
                  <a:lnTo>
                    <a:pt x="4387" y="2949"/>
                  </a:lnTo>
                  <a:lnTo>
                    <a:pt x="4387" y="2949"/>
                  </a:lnTo>
                  <a:lnTo>
                    <a:pt x="4395" y="2958"/>
                  </a:lnTo>
                  <a:lnTo>
                    <a:pt x="4395" y="2958"/>
                  </a:lnTo>
                  <a:lnTo>
                    <a:pt x="4412" y="2966"/>
                  </a:lnTo>
                  <a:lnTo>
                    <a:pt x="4412" y="2966"/>
                  </a:lnTo>
                  <a:lnTo>
                    <a:pt x="4420" y="2974"/>
                  </a:lnTo>
                  <a:lnTo>
                    <a:pt x="4420" y="2974"/>
                  </a:lnTo>
                  <a:lnTo>
                    <a:pt x="4437" y="2983"/>
                  </a:lnTo>
                  <a:lnTo>
                    <a:pt x="4453" y="2983"/>
                  </a:lnTo>
                  <a:lnTo>
                    <a:pt x="4453" y="2983"/>
                  </a:lnTo>
                  <a:lnTo>
                    <a:pt x="4470" y="2991"/>
                  </a:lnTo>
                  <a:lnTo>
                    <a:pt x="4503" y="3008"/>
                  </a:lnTo>
                  <a:lnTo>
                    <a:pt x="4570" y="3033"/>
                  </a:lnTo>
                  <a:lnTo>
                    <a:pt x="4604" y="3041"/>
                  </a:lnTo>
                  <a:lnTo>
                    <a:pt x="4645" y="3058"/>
                  </a:lnTo>
                  <a:lnTo>
                    <a:pt x="4645" y="3058"/>
                  </a:lnTo>
                  <a:lnTo>
                    <a:pt x="4662" y="3066"/>
                  </a:lnTo>
                  <a:lnTo>
                    <a:pt x="4679" y="3075"/>
                  </a:lnTo>
                  <a:lnTo>
                    <a:pt x="4696" y="3083"/>
                  </a:lnTo>
                  <a:lnTo>
                    <a:pt x="4712" y="3091"/>
                  </a:lnTo>
                  <a:lnTo>
                    <a:pt x="4729" y="3100"/>
                  </a:lnTo>
                  <a:lnTo>
                    <a:pt x="4746" y="3108"/>
                  </a:lnTo>
                  <a:lnTo>
                    <a:pt x="4762" y="3125"/>
                  </a:lnTo>
                  <a:lnTo>
                    <a:pt x="4771" y="3133"/>
                  </a:lnTo>
                  <a:lnTo>
                    <a:pt x="4779" y="3141"/>
                  </a:lnTo>
                  <a:lnTo>
                    <a:pt x="4788" y="3150"/>
                  </a:lnTo>
                  <a:lnTo>
                    <a:pt x="4788" y="3158"/>
                  </a:lnTo>
                  <a:lnTo>
                    <a:pt x="4796" y="3166"/>
                  </a:lnTo>
                  <a:lnTo>
                    <a:pt x="4804" y="3183"/>
                  </a:lnTo>
                  <a:lnTo>
                    <a:pt x="4813" y="3191"/>
                  </a:lnTo>
                  <a:lnTo>
                    <a:pt x="4813" y="3208"/>
                  </a:lnTo>
                  <a:lnTo>
                    <a:pt x="4813" y="3225"/>
                  </a:lnTo>
                  <a:lnTo>
                    <a:pt x="4813" y="3258"/>
                  </a:lnTo>
                  <a:lnTo>
                    <a:pt x="4813" y="3275"/>
                  </a:lnTo>
                  <a:lnTo>
                    <a:pt x="4813" y="3283"/>
                  </a:lnTo>
                  <a:lnTo>
                    <a:pt x="4804" y="3300"/>
                  </a:lnTo>
                  <a:lnTo>
                    <a:pt x="4796" y="3308"/>
                  </a:lnTo>
                  <a:lnTo>
                    <a:pt x="4788" y="3325"/>
                  </a:lnTo>
                  <a:lnTo>
                    <a:pt x="4779" y="3334"/>
                  </a:lnTo>
                  <a:lnTo>
                    <a:pt x="4771" y="3342"/>
                  </a:lnTo>
                  <a:lnTo>
                    <a:pt x="4762" y="3359"/>
                  </a:lnTo>
                  <a:lnTo>
                    <a:pt x="4762" y="3359"/>
                  </a:lnTo>
                  <a:lnTo>
                    <a:pt x="4746" y="3367"/>
                  </a:lnTo>
                  <a:lnTo>
                    <a:pt x="4737" y="3375"/>
                  </a:lnTo>
                  <a:lnTo>
                    <a:pt x="4721" y="3384"/>
                  </a:lnTo>
                  <a:lnTo>
                    <a:pt x="4704" y="3400"/>
                  </a:lnTo>
                  <a:lnTo>
                    <a:pt x="4696" y="3409"/>
                  </a:lnTo>
                  <a:lnTo>
                    <a:pt x="4679" y="3417"/>
                  </a:lnTo>
                  <a:lnTo>
                    <a:pt x="4637" y="3459"/>
                  </a:lnTo>
                  <a:lnTo>
                    <a:pt x="4620" y="3467"/>
                  </a:lnTo>
                  <a:lnTo>
                    <a:pt x="4604" y="3476"/>
                  </a:lnTo>
                  <a:lnTo>
                    <a:pt x="4587" y="3484"/>
                  </a:lnTo>
                  <a:lnTo>
                    <a:pt x="4570" y="3484"/>
                  </a:lnTo>
                  <a:lnTo>
                    <a:pt x="4554" y="3492"/>
                  </a:lnTo>
                  <a:lnTo>
                    <a:pt x="4537" y="3501"/>
                  </a:lnTo>
                  <a:lnTo>
                    <a:pt x="4520" y="3509"/>
                  </a:lnTo>
                  <a:lnTo>
                    <a:pt x="4503" y="3509"/>
                  </a:lnTo>
                  <a:lnTo>
                    <a:pt x="4462" y="3517"/>
                  </a:lnTo>
                  <a:lnTo>
                    <a:pt x="4428" y="3534"/>
                  </a:lnTo>
                  <a:lnTo>
                    <a:pt x="4387" y="3542"/>
                  </a:lnTo>
                  <a:lnTo>
                    <a:pt x="4345" y="3551"/>
                  </a:lnTo>
                  <a:lnTo>
                    <a:pt x="4303" y="3551"/>
                  </a:lnTo>
                  <a:lnTo>
                    <a:pt x="4261" y="3559"/>
                  </a:lnTo>
                  <a:lnTo>
                    <a:pt x="4219" y="3567"/>
                  </a:lnTo>
                  <a:lnTo>
                    <a:pt x="4178" y="3576"/>
                  </a:lnTo>
                  <a:lnTo>
                    <a:pt x="4136" y="3576"/>
                  </a:lnTo>
                  <a:lnTo>
                    <a:pt x="4086" y="3584"/>
                  </a:lnTo>
                  <a:lnTo>
                    <a:pt x="4052" y="3584"/>
                  </a:lnTo>
                  <a:lnTo>
                    <a:pt x="4002" y="3584"/>
                  </a:lnTo>
                  <a:lnTo>
                    <a:pt x="3927" y="3592"/>
                  </a:lnTo>
                  <a:lnTo>
                    <a:pt x="3843" y="3601"/>
                  </a:lnTo>
                  <a:lnTo>
                    <a:pt x="3710" y="3609"/>
                  </a:lnTo>
                  <a:lnTo>
                    <a:pt x="3660" y="3609"/>
                  </a:lnTo>
                  <a:lnTo>
                    <a:pt x="3635" y="3609"/>
                  </a:lnTo>
                  <a:lnTo>
                    <a:pt x="3610" y="3609"/>
                  </a:lnTo>
                  <a:lnTo>
                    <a:pt x="3568" y="3609"/>
                  </a:lnTo>
                  <a:lnTo>
                    <a:pt x="3526" y="3609"/>
                  </a:lnTo>
                  <a:lnTo>
                    <a:pt x="3484" y="3609"/>
                  </a:lnTo>
                  <a:lnTo>
                    <a:pt x="3434" y="3609"/>
                  </a:lnTo>
                  <a:lnTo>
                    <a:pt x="3342" y="3618"/>
                  </a:lnTo>
                  <a:lnTo>
                    <a:pt x="3234" y="3626"/>
                  </a:lnTo>
                  <a:lnTo>
                    <a:pt x="3167" y="3634"/>
                  </a:lnTo>
                  <a:lnTo>
                    <a:pt x="3125" y="3634"/>
                  </a:lnTo>
                  <a:lnTo>
                    <a:pt x="3025" y="3643"/>
                  </a:lnTo>
                  <a:lnTo>
                    <a:pt x="2799" y="3659"/>
                  </a:lnTo>
                  <a:lnTo>
                    <a:pt x="2682" y="3668"/>
                  </a:lnTo>
                  <a:lnTo>
                    <a:pt x="2557" y="3676"/>
                  </a:lnTo>
                  <a:lnTo>
                    <a:pt x="2440" y="3693"/>
                  </a:lnTo>
                  <a:lnTo>
                    <a:pt x="2382" y="3693"/>
                  </a:lnTo>
                  <a:lnTo>
                    <a:pt x="2315" y="3701"/>
                  </a:lnTo>
                  <a:lnTo>
                    <a:pt x="2256" y="3709"/>
                  </a:lnTo>
                  <a:lnTo>
                    <a:pt x="2198" y="3718"/>
                  </a:lnTo>
                  <a:lnTo>
                    <a:pt x="2131" y="3726"/>
                  </a:lnTo>
                  <a:lnTo>
                    <a:pt x="2072" y="3735"/>
                  </a:lnTo>
                  <a:lnTo>
                    <a:pt x="2014" y="3743"/>
                  </a:lnTo>
                  <a:lnTo>
                    <a:pt x="1947" y="3751"/>
                  </a:lnTo>
                  <a:lnTo>
                    <a:pt x="1889" y="3760"/>
                  </a:lnTo>
                  <a:lnTo>
                    <a:pt x="1830" y="3768"/>
                  </a:lnTo>
                  <a:lnTo>
                    <a:pt x="1772" y="3785"/>
                  </a:lnTo>
                  <a:lnTo>
                    <a:pt x="1705" y="3793"/>
                  </a:lnTo>
                  <a:lnTo>
                    <a:pt x="1646" y="3801"/>
                  </a:lnTo>
                  <a:lnTo>
                    <a:pt x="1588" y="3818"/>
                  </a:lnTo>
                  <a:lnTo>
                    <a:pt x="1529" y="3826"/>
                  </a:lnTo>
                  <a:lnTo>
                    <a:pt x="1471" y="3843"/>
                  </a:lnTo>
                  <a:lnTo>
                    <a:pt x="1412" y="3860"/>
                  </a:lnTo>
                  <a:lnTo>
                    <a:pt x="1362" y="3868"/>
                  </a:lnTo>
                  <a:lnTo>
                    <a:pt x="1304" y="3885"/>
                  </a:lnTo>
                  <a:lnTo>
                    <a:pt x="1245" y="3902"/>
                  </a:lnTo>
                  <a:lnTo>
                    <a:pt x="1195" y="3918"/>
                  </a:lnTo>
                  <a:lnTo>
                    <a:pt x="1137" y="3935"/>
                  </a:lnTo>
                  <a:lnTo>
                    <a:pt x="1095" y="3952"/>
                  </a:lnTo>
                  <a:lnTo>
                    <a:pt x="1087" y="3952"/>
                  </a:lnTo>
                  <a:lnTo>
                    <a:pt x="1062" y="3960"/>
                  </a:lnTo>
                  <a:lnTo>
                    <a:pt x="1037" y="3968"/>
                  </a:lnTo>
                  <a:lnTo>
                    <a:pt x="1011" y="3977"/>
                  </a:lnTo>
                  <a:lnTo>
                    <a:pt x="986" y="3993"/>
                  </a:lnTo>
                  <a:lnTo>
                    <a:pt x="961" y="4002"/>
                  </a:lnTo>
                  <a:lnTo>
                    <a:pt x="936" y="4010"/>
                  </a:lnTo>
                  <a:lnTo>
                    <a:pt x="911" y="4019"/>
                  </a:lnTo>
                  <a:lnTo>
                    <a:pt x="895" y="4035"/>
                  </a:lnTo>
                  <a:lnTo>
                    <a:pt x="869" y="4044"/>
                  </a:lnTo>
                  <a:lnTo>
                    <a:pt x="844" y="4052"/>
                  </a:lnTo>
                  <a:lnTo>
                    <a:pt x="819" y="4069"/>
                  </a:lnTo>
                  <a:lnTo>
                    <a:pt x="803" y="4077"/>
                  </a:lnTo>
                  <a:lnTo>
                    <a:pt x="778" y="4085"/>
                  </a:lnTo>
                  <a:lnTo>
                    <a:pt x="761" y="4102"/>
                  </a:lnTo>
                  <a:lnTo>
                    <a:pt x="736" y="4110"/>
                  </a:lnTo>
                  <a:lnTo>
                    <a:pt x="719" y="4127"/>
                  </a:lnTo>
                  <a:lnTo>
                    <a:pt x="694" y="4135"/>
                  </a:lnTo>
                  <a:lnTo>
                    <a:pt x="669" y="4194"/>
                  </a:lnTo>
                  <a:lnTo>
                    <a:pt x="652" y="4202"/>
                  </a:lnTo>
                  <a:lnTo>
                    <a:pt x="636" y="4219"/>
                  </a:lnTo>
                  <a:lnTo>
                    <a:pt x="610" y="4227"/>
                  </a:lnTo>
                  <a:lnTo>
                    <a:pt x="594" y="4244"/>
                  </a:lnTo>
                  <a:lnTo>
                    <a:pt x="577" y="4252"/>
                  </a:lnTo>
                  <a:lnTo>
                    <a:pt x="560" y="4269"/>
                  </a:lnTo>
                  <a:lnTo>
                    <a:pt x="544" y="4286"/>
                  </a:lnTo>
                  <a:lnTo>
                    <a:pt x="544" y="4286"/>
                  </a:lnTo>
                  <a:lnTo>
                    <a:pt x="527" y="4303"/>
                  </a:lnTo>
                  <a:lnTo>
                    <a:pt x="510" y="4319"/>
                  </a:lnTo>
                  <a:lnTo>
                    <a:pt x="510" y="4319"/>
                  </a:lnTo>
                  <a:lnTo>
                    <a:pt x="494" y="4328"/>
                  </a:lnTo>
                  <a:lnTo>
                    <a:pt x="477" y="4344"/>
                  </a:lnTo>
                  <a:lnTo>
                    <a:pt x="477" y="4344"/>
                  </a:lnTo>
                  <a:lnTo>
                    <a:pt x="460" y="4361"/>
                  </a:lnTo>
                  <a:lnTo>
                    <a:pt x="443" y="4378"/>
                  </a:lnTo>
                  <a:lnTo>
                    <a:pt x="443" y="4378"/>
                  </a:lnTo>
                  <a:lnTo>
                    <a:pt x="427" y="4394"/>
                  </a:lnTo>
                  <a:lnTo>
                    <a:pt x="418" y="4411"/>
                  </a:lnTo>
                  <a:lnTo>
                    <a:pt x="418" y="4411"/>
                  </a:lnTo>
                  <a:lnTo>
                    <a:pt x="402" y="4428"/>
                  </a:lnTo>
                  <a:lnTo>
                    <a:pt x="385" y="4445"/>
                  </a:lnTo>
                  <a:lnTo>
                    <a:pt x="385" y="4445"/>
                  </a:lnTo>
                  <a:lnTo>
                    <a:pt x="368" y="4470"/>
                  </a:lnTo>
                  <a:lnTo>
                    <a:pt x="360" y="4486"/>
                  </a:lnTo>
                  <a:lnTo>
                    <a:pt x="360" y="4486"/>
                  </a:lnTo>
                  <a:lnTo>
                    <a:pt x="343" y="4503"/>
                  </a:lnTo>
                  <a:lnTo>
                    <a:pt x="343" y="4503"/>
                  </a:lnTo>
                  <a:lnTo>
                    <a:pt x="343" y="4511"/>
                  </a:lnTo>
                  <a:lnTo>
                    <a:pt x="360" y="4503"/>
                  </a:lnTo>
                  <a:lnTo>
                    <a:pt x="352" y="4511"/>
                  </a:lnTo>
                  <a:lnTo>
                    <a:pt x="352" y="4520"/>
                  </a:lnTo>
                  <a:lnTo>
                    <a:pt x="352" y="4528"/>
                  </a:lnTo>
                  <a:lnTo>
                    <a:pt x="352" y="4536"/>
                  </a:lnTo>
                  <a:lnTo>
                    <a:pt x="352" y="4545"/>
                  </a:lnTo>
                  <a:lnTo>
                    <a:pt x="352" y="4553"/>
                  </a:lnTo>
                  <a:lnTo>
                    <a:pt x="352" y="4612"/>
                  </a:lnTo>
                  <a:lnTo>
                    <a:pt x="352" y="4612"/>
                  </a:lnTo>
                  <a:lnTo>
                    <a:pt x="352" y="4620"/>
                  </a:lnTo>
                  <a:lnTo>
                    <a:pt x="352" y="4620"/>
                  </a:lnTo>
                  <a:lnTo>
                    <a:pt x="352" y="4628"/>
                  </a:lnTo>
                  <a:lnTo>
                    <a:pt x="352" y="4637"/>
                  </a:lnTo>
                  <a:lnTo>
                    <a:pt x="352" y="4645"/>
                  </a:lnTo>
                  <a:lnTo>
                    <a:pt x="352" y="4653"/>
                  </a:lnTo>
                  <a:lnTo>
                    <a:pt x="360" y="4662"/>
                  </a:lnTo>
                  <a:lnTo>
                    <a:pt x="360" y="4662"/>
                  </a:lnTo>
                  <a:lnTo>
                    <a:pt x="368" y="4679"/>
                  </a:lnTo>
                  <a:lnTo>
                    <a:pt x="368" y="4679"/>
                  </a:lnTo>
                  <a:lnTo>
                    <a:pt x="385" y="4687"/>
                  </a:lnTo>
                  <a:lnTo>
                    <a:pt x="385" y="4687"/>
                  </a:lnTo>
                  <a:lnTo>
                    <a:pt x="393" y="4704"/>
                  </a:lnTo>
                  <a:lnTo>
                    <a:pt x="393" y="4704"/>
                  </a:lnTo>
                  <a:lnTo>
                    <a:pt x="410" y="4712"/>
                  </a:lnTo>
                  <a:lnTo>
                    <a:pt x="410" y="4712"/>
                  </a:lnTo>
                  <a:lnTo>
                    <a:pt x="418" y="4729"/>
                  </a:lnTo>
                  <a:lnTo>
                    <a:pt x="418" y="4729"/>
                  </a:lnTo>
                  <a:lnTo>
                    <a:pt x="435" y="4737"/>
                  </a:lnTo>
                  <a:lnTo>
                    <a:pt x="443" y="4745"/>
                  </a:lnTo>
                  <a:lnTo>
                    <a:pt x="443" y="4745"/>
                  </a:lnTo>
                  <a:lnTo>
                    <a:pt x="460" y="4762"/>
                  </a:lnTo>
                  <a:lnTo>
                    <a:pt x="468" y="4770"/>
                  </a:lnTo>
                  <a:lnTo>
                    <a:pt x="468" y="4770"/>
                  </a:lnTo>
                  <a:lnTo>
                    <a:pt x="485" y="4779"/>
                  </a:lnTo>
                  <a:lnTo>
                    <a:pt x="502" y="4787"/>
                  </a:lnTo>
                  <a:lnTo>
                    <a:pt x="502" y="4787"/>
                  </a:lnTo>
                  <a:lnTo>
                    <a:pt x="510" y="4795"/>
                  </a:lnTo>
                  <a:lnTo>
                    <a:pt x="527" y="4812"/>
                  </a:lnTo>
                  <a:lnTo>
                    <a:pt x="527" y="4812"/>
                  </a:lnTo>
                  <a:lnTo>
                    <a:pt x="544" y="4821"/>
                  </a:lnTo>
                  <a:lnTo>
                    <a:pt x="560" y="4829"/>
                  </a:lnTo>
                  <a:lnTo>
                    <a:pt x="560" y="4829"/>
                  </a:lnTo>
                  <a:lnTo>
                    <a:pt x="577" y="4837"/>
                  </a:lnTo>
                  <a:lnTo>
                    <a:pt x="594" y="4846"/>
                  </a:lnTo>
                  <a:lnTo>
                    <a:pt x="610" y="4854"/>
                  </a:lnTo>
                  <a:lnTo>
                    <a:pt x="627" y="4862"/>
                  </a:lnTo>
                  <a:lnTo>
                    <a:pt x="644" y="4871"/>
                  </a:lnTo>
                  <a:lnTo>
                    <a:pt x="686" y="4887"/>
                  </a:lnTo>
                  <a:lnTo>
                    <a:pt x="727" y="4904"/>
                  </a:lnTo>
                  <a:lnTo>
                    <a:pt x="761" y="4921"/>
                  </a:lnTo>
                  <a:lnTo>
                    <a:pt x="803" y="4937"/>
                  </a:lnTo>
                  <a:lnTo>
                    <a:pt x="844" y="4954"/>
                  </a:lnTo>
                  <a:lnTo>
                    <a:pt x="895" y="4971"/>
                  </a:lnTo>
                  <a:lnTo>
                    <a:pt x="936" y="4988"/>
                  </a:lnTo>
                  <a:lnTo>
                    <a:pt x="986" y="4996"/>
                  </a:lnTo>
                  <a:lnTo>
                    <a:pt x="1028" y="5013"/>
                  </a:lnTo>
                  <a:lnTo>
                    <a:pt x="1028" y="5013"/>
                  </a:lnTo>
                  <a:lnTo>
                    <a:pt x="1070" y="5029"/>
                  </a:lnTo>
                  <a:lnTo>
                    <a:pt x="1120" y="5038"/>
                  </a:lnTo>
                  <a:lnTo>
                    <a:pt x="1170" y="5054"/>
                  </a:lnTo>
                  <a:lnTo>
                    <a:pt x="1220" y="5063"/>
                  </a:lnTo>
                  <a:lnTo>
                    <a:pt x="1262" y="5080"/>
                  </a:lnTo>
                  <a:lnTo>
                    <a:pt x="1312" y="5088"/>
                  </a:lnTo>
                  <a:lnTo>
                    <a:pt x="1362" y="5096"/>
                  </a:lnTo>
                  <a:lnTo>
                    <a:pt x="1412" y="5113"/>
                  </a:lnTo>
                  <a:lnTo>
                    <a:pt x="1463" y="5121"/>
                  </a:lnTo>
                  <a:lnTo>
                    <a:pt x="1504" y="5130"/>
                  </a:lnTo>
                  <a:lnTo>
                    <a:pt x="1554" y="5138"/>
                  </a:lnTo>
                  <a:lnTo>
                    <a:pt x="1605" y="5146"/>
                  </a:lnTo>
                  <a:lnTo>
                    <a:pt x="1646" y="5155"/>
                  </a:lnTo>
                  <a:lnTo>
                    <a:pt x="1697" y="5163"/>
                  </a:lnTo>
                  <a:lnTo>
                    <a:pt x="1738" y="5171"/>
                  </a:lnTo>
                  <a:lnTo>
                    <a:pt x="1780" y="5180"/>
                  </a:lnTo>
                  <a:lnTo>
                    <a:pt x="1864" y="5188"/>
                  </a:lnTo>
                  <a:lnTo>
                    <a:pt x="1947" y="5205"/>
                  </a:lnTo>
                  <a:lnTo>
                    <a:pt x="2014" y="5213"/>
                  </a:lnTo>
                  <a:lnTo>
                    <a:pt x="2081" y="5222"/>
                  </a:lnTo>
                  <a:lnTo>
                    <a:pt x="2131" y="5222"/>
                  </a:lnTo>
                  <a:lnTo>
                    <a:pt x="2181" y="5222"/>
                  </a:lnTo>
                  <a:lnTo>
                    <a:pt x="2214" y="5222"/>
                  </a:lnTo>
                  <a:lnTo>
                    <a:pt x="2398" y="5222"/>
                  </a:lnTo>
                  <a:lnTo>
                    <a:pt x="2457" y="5222"/>
                  </a:lnTo>
                  <a:lnTo>
                    <a:pt x="2515" y="5222"/>
                  </a:lnTo>
                  <a:lnTo>
                    <a:pt x="2565" y="5222"/>
                  </a:lnTo>
                  <a:lnTo>
                    <a:pt x="2624" y="5222"/>
                  </a:lnTo>
                  <a:lnTo>
                    <a:pt x="2682" y="5222"/>
                  </a:lnTo>
                  <a:lnTo>
                    <a:pt x="2732" y="5222"/>
                  </a:lnTo>
                  <a:lnTo>
                    <a:pt x="2732" y="5222"/>
                  </a:lnTo>
                  <a:lnTo>
                    <a:pt x="2791" y="5222"/>
                  </a:lnTo>
                  <a:lnTo>
                    <a:pt x="2841" y="5222"/>
                  </a:lnTo>
                  <a:lnTo>
                    <a:pt x="2899" y="5222"/>
                  </a:lnTo>
                  <a:lnTo>
                    <a:pt x="3016" y="5213"/>
                  </a:lnTo>
                  <a:lnTo>
                    <a:pt x="3125" y="5205"/>
                  </a:lnTo>
                  <a:lnTo>
                    <a:pt x="3242" y="5196"/>
                  </a:lnTo>
                  <a:lnTo>
                    <a:pt x="3351" y="5188"/>
                  </a:lnTo>
                  <a:lnTo>
                    <a:pt x="3468" y="5171"/>
                  </a:lnTo>
                  <a:lnTo>
                    <a:pt x="3585" y="5163"/>
                  </a:lnTo>
                  <a:lnTo>
                    <a:pt x="3810" y="5138"/>
                  </a:lnTo>
                  <a:lnTo>
                    <a:pt x="3927" y="5130"/>
                  </a:lnTo>
                  <a:lnTo>
                    <a:pt x="4044" y="5113"/>
                  </a:lnTo>
                  <a:lnTo>
                    <a:pt x="4194" y="5096"/>
                  </a:lnTo>
                  <a:lnTo>
                    <a:pt x="4328" y="5029"/>
                  </a:lnTo>
                  <a:lnTo>
                    <a:pt x="4478" y="5013"/>
                  </a:lnTo>
                  <a:lnTo>
                    <a:pt x="4637" y="5004"/>
                  </a:lnTo>
                  <a:lnTo>
                    <a:pt x="4788" y="4988"/>
                  </a:lnTo>
                  <a:lnTo>
                    <a:pt x="4813" y="4988"/>
                  </a:lnTo>
                  <a:lnTo>
                    <a:pt x="4938" y="4979"/>
                  </a:lnTo>
                  <a:lnTo>
                    <a:pt x="5097" y="4971"/>
                  </a:lnTo>
                  <a:lnTo>
                    <a:pt x="5247" y="4954"/>
                  </a:lnTo>
                  <a:lnTo>
                    <a:pt x="5556" y="4937"/>
                  </a:lnTo>
                  <a:lnTo>
                    <a:pt x="5857" y="4912"/>
                  </a:lnTo>
                  <a:lnTo>
                    <a:pt x="6166" y="4896"/>
                  </a:lnTo>
                  <a:lnTo>
                    <a:pt x="6467" y="4879"/>
                  </a:lnTo>
                  <a:lnTo>
                    <a:pt x="6676" y="5054"/>
                  </a:lnTo>
                  <a:lnTo>
                    <a:pt x="6492" y="5263"/>
                  </a:lnTo>
                  <a:lnTo>
                    <a:pt x="6191" y="5288"/>
                  </a:lnTo>
                  <a:lnTo>
                    <a:pt x="5882" y="5313"/>
                  </a:lnTo>
                  <a:lnTo>
                    <a:pt x="5581" y="5338"/>
                  </a:lnTo>
                  <a:lnTo>
                    <a:pt x="5272" y="5364"/>
                  </a:lnTo>
                  <a:lnTo>
                    <a:pt x="5122" y="5380"/>
                  </a:lnTo>
                  <a:lnTo>
                    <a:pt x="4971" y="5389"/>
                  </a:lnTo>
                  <a:lnTo>
                    <a:pt x="4838" y="5405"/>
                  </a:lnTo>
                  <a:lnTo>
                    <a:pt x="4821" y="5405"/>
                  </a:lnTo>
                  <a:lnTo>
                    <a:pt x="4662" y="5414"/>
                  </a:lnTo>
                  <a:lnTo>
                    <a:pt x="4512" y="5430"/>
                  </a:lnTo>
                  <a:lnTo>
                    <a:pt x="4361" y="5447"/>
                  </a:lnTo>
                  <a:lnTo>
                    <a:pt x="4211" y="5464"/>
                  </a:lnTo>
                  <a:lnTo>
                    <a:pt x="4061" y="5472"/>
                  </a:lnTo>
                  <a:lnTo>
                    <a:pt x="3944" y="5489"/>
                  </a:lnTo>
                  <a:lnTo>
                    <a:pt x="3835" y="5497"/>
                  </a:lnTo>
                  <a:lnTo>
                    <a:pt x="3601" y="5531"/>
                  </a:lnTo>
                  <a:lnTo>
                    <a:pt x="3493" y="5547"/>
                  </a:lnTo>
                  <a:lnTo>
                    <a:pt x="3376" y="5564"/>
                  </a:lnTo>
                  <a:lnTo>
                    <a:pt x="3259" y="5572"/>
                  </a:lnTo>
                  <a:lnTo>
                    <a:pt x="3142" y="5581"/>
                  </a:lnTo>
                  <a:lnTo>
                    <a:pt x="3025" y="5597"/>
                  </a:lnTo>
                  <a:lnTo>
                    <a:pt x="2916" y="5606"/>
                  </a:lnTo>
                  <a:lnTo>
                    <a:pt x="2849" y="5606"/>
                  </a:lnTo>
                  <a:lnTo>
                    <a:pt x="2791" y="5606"/>
                  </a:lnTo>
                  <a:lnTo>
                    <a:pt x="2732" y="5606"/>
                  </a:lnTo>
                  <a:lnTo>
                    <a:pt x="2732" y="5606"/>
                  </a:lnTo>
                  <a:lnTo>
                    <a:pt x="2682" y="5606"/>
                  </a:lnTo>
                  <a:lnTo>
                    <a:pt x="2624" y="5606"/>
                  </a:lnTo>
                  <a:lnTo>
                    <a:pt x="2164" y="5606"/>
                  </a:lnTo>
                  <a:lnTo>
                    <a:pt x="2123" y="5606"/>
                  </a:lnTo>
                  <a:lnTo>
                    <a:pt x="2064" y="5597"/>
                  </a:lnTo>
                  <a:lnTo>
                    <a:pt x="2006" y="5589"/>
                  </a:lnTo>
                  <a:lnTo>
                    <a:pt x="1939" y="5581"/>
                  </a:lnTo>
                  <a:lnTo>
                    <a:pt x="1855" y="5572"/>
                  </a:lnTo>
                  <a:lnTo>
                    <a:pt x="1780" y="5556"/>
                  </a:lnTo>
                  <a:lnTo>
                    <a:pt x="1688" y="5539"/>
                  </a:lnTo>
                  <a:lnTo>
                    <a:pt x="1646" y="5531"/>
                  </a:lnTo>
                  <a:lnTo>
                    <a:pt x="1596" y="5522"/>
                  </a:lnTo>
                  <a:lnTo>
                    <a:pt x="1546" y="5514"/>
                  </a:lnTo>
                  <a:lnTo>
                    <a:pt x="1504" y="5497"/>
                  </a:lnTo>
                  <a:lnTo>
                    <a:pt x="1454" y="5489"/>
                  </a:lnTo>
                  <a:lnTo>
                    <a:pt x="1404" y="5480"/>
                  </a:lnTo>
                  <a:lnTo>
                    <a:pt x="1346" y="5464"/>
                  </a:lnTo>
                  <a:lnTo>
                    <a:pt x="1296" y="5455"/>
                  </a:lnTo>
                  <a:lnTo>
                    <a:pt x="1245" y="5439"/>
                  </a:lnTo>
                  <a:lnTo>
                    <a:pt x="1195" y="5430"/>
                  </a:lnTo>
                  <a:lnTo>
                    <a:pt x="1145" y="5414"/>
                  </a:lnTo>
                  <a:lnTo>
                    <a:pt x="1087" y="5397"/>
                  </a:lnTo>
                  <a:lnTo>
                    <a:pt x="1037" y="5380"/>
                  </a:lnTo>
                  <a:lnTo>
                    <a:pt x="986" y="5372"/>
                  </a:lnTo>
                  <a:lnTo>
                    <a:pt x="936" y="5355"/>
                  </a:lnTo>
                  <a:lnTo>
                    <a:pt x="878" y="5338"/>
                  </a:lnTo>
                  <a:lnTo>
                    <a:pt x="878" y="5338"/>
                  </a:lnTo>
                  <a:lnTo>
                    <a:pt x="836" y="5322"/>
                  </a:lnTo>
                  <a:lnTo>
                    <a:pt x="786" y="5305"/>
                  </a:lnTo>
                  <a:lnTo>
                    <a:pt x="736" y="5288"/>
                  </a:lnTo>
                  <a:lnTo>
                    <a:pt x="686" y="5263"/>
                  </a:lnTo>
                  <a:lnTo>
                    <a:pt x="636" y="5247"/>
                  </a:lnTo>
                  <a:lnTo>
                    <a:pt x="594" y="5230"/>
                  </a:lnTo>
                  <a:lnTo>
                    <a:pt x="544" y="5205"/>
                  </a:lnTo>
                  <a:lnTo>
                    <a:pt x="502" y="5180"/>
                  </a:lnTo>
                  <a:lnTo>
                    <a:pt x="452" y="5163"/>
                  </a:lnTo>
                  <a:lnTo>
                    <a:pt x="435" y="5146"/>
                  </a:lnTo>
                  <a:lnTo>
                    <a:pt x="410" y="5138"/>
                  </a:lnTo>
                  <a:lnTo>
                    <a:pt x="393" y="5121"/>
                  </a:lnTo>
                  <a:lnTo>
                    <a:pt x="368" y="5113"/>
                  </a:lnTo>
                  <a:lnTo>
                    <a:pt x="352" y="5096"/>
                  </a:lnTo>
                  <a:lnTo>
                    <a:pt x="326" y="5088"/>
                  </a:lnTo>
                  <a:lnTo>
                    <a:pt x="310" y="5071"/>
                  </a:lnTo>
                  <a:lnTo>
                    <a:pt x="293" y="5054"/>
                  </a:lnTo>
                  <a:lnTo>
                    <a:pt x="268" y="5046"/>
                  </a:lnTo>
                  <a:lnTo>
                    <a:pt x="251" y="5029"/>
                  </a:lnTo>
                  <a:lnTo>
                    <a:pt x="235" y="5013"/>
                  </a:lnTo>
                  <a:lnTo>
                    <a:pt x="218" y="5004"/>
                  </a:lnTo>
                  <a:lnTo>
                    <a:pt x="201" y="4988"/>
                  </a:lnTo>
                  <a:lnTo>
                    <a:pt x="184" y="4971"/>
                  </a:lnTo>
                  <a:lnTo>
                    <a:pt x="168" y="4954"/>
                  </a:lnTo>
                  <a:lnTo>
                    <a:pt x="151" y="4937"/>
                  </a:lnTo>
                  <a:lnTo>
                    <a:pt x="134" y="4921"/>
                  </a:lnTo>
                  <a:lnTo>
                    <a:pt x="118" y="4904"/>
                  </a:lnTo>
                  <a:lnTo>
                    <a:pt x="101" y="4887"/>
                  </a:lnTo>
                  <a:lnTo>
                    <a:pt x="93" y="4871"/>
                  </a:lnTo>
                  <a:lnTo>
                    <a:pt x="76" y="4854"/>
                  </a:lnTo>
                  <a:lnTo>
                    <a:pt x="67" y="4837"/>
                  </a:lnTo>
                  <a:lnTo>
                    <a:pt x="51" y="4812"/>
                  </a:lnTo>
                  <a:lnTo>
                    <a:pt x="42" y="4795"/>
                  </a:lnTo>
                  <a:lnTo>
                    <a:pt x="34" y="4770"/>
                  </a:lnTo>
                  <a:lnTo>
                    <a:pt x="26" y="4754"/>
                  </a:lnTo>
                  <a:lnTo>
                    <a:pt x="17" y="4729"/>
                  </a:lnTo>
                  <a:lnTo>
                    <a:pt x="9" y="4712"/>
                  </a:lnTo>
                  <a:lnTo>
                    <a:pt x="1" y="4687"/>
                  </a:lnTo>
                  <a:lnTo>
                    <a:pt x="1" y="4662"/>
                  </a:lnTo>
                  <a:lnTo>
                    <a:pt x="1" y="4637"/>
                  </a:lnTo>
                  <a:lnTo>
                    <a:pt x="1" y="4612"/>
                  </a:lnTo>
                  <a:lnTo>
                    <a:pt x="1" y="4545"/>
                  </a:lnTo>
                  <a:lnTo>
                    <a:pt x="1" y="4520"/>
                  </a:lnTo>
                  <a:lnTo>
                    <a:pt x="1" y="4495"/>
                  </a:lnTo>
                  <a:lnTo>
                    <a:pt x="9" y="4470"/>
                  </a:lnTo>
                  <a:lnTo>
                    <a:pt x="17" y="4445"/>
                  </a:lnTo>
                  <a:lnTo>
                    <a:pt x="26" y="4420"/>
                  </a:lnTo>
                  <a:lnTo>
                    <a:pt x="34" y="4403"/>
                  </a:lnTo>
                  <a:lnTo>
                    <a:pt x="42" y="4378"/>
                  </a:lnTo>
                  <a:lnTo>
                    <a:pt x="51" y="4353"/>
                  </a:lnTo>
                  <a:lnTo>
                    <a:pt x="67" y="4336"/>
                  </a:lnTo>
                  <a:lnTo>
                    <a:pt x="76" y="4311"/>
                  </a:lnTo>
                  <a:lnTo>
                    <a:pt x="93" y="4286"/>
                  </a:lnTo>
                  <a:lnTo>
                    <a:pt x="109" y="4269"/>
                  </a:lnTo>
                  <a:lnTo>
                    <a:pt x="126" y="4244"/>
                  </a:lnTo>
                  <a:lnTo>
                    <a:pt x="143" y="4219"/>
                  </a:lnTo>
                  <a:lnTo>
                    <a:pt x="159" y="4202"/>
                  </a:lnTo>
                  <a:lnTo>
                    <a:pt x="184" y="4177"/>
                  </a:lnTo>
                  <a:lnTo>
                    <a:pt x="201" y="4161"/>
                  </a:lnTo>
                  <a:lnTo>
                    <a:pt x="218" y="4144"/>
                  </a:lnTo>
                  <a:lnTo>
                    <a:pt x="243" y="4119"/>
                  </a:lnTo>
                  <a:lnTo>
                    <a:pt x="260" y="4102"/>
                  </a:lnTo>
                  <a:lnTo>
                    <a:pt x="285" y="4085"/>
                  </a:lnTo>
                  <a:lnTo>
                    <a:pt x="301" y="4060"/>
                  </a:lnTo>
                  <a:lnTo>
                    <a:pt x="326" y="4044"/>
                  </a:lnTo>
                  <a:lnTo>
                    <a:pt x="343" y="4027"/>
                  </a:lnTo>
                  <a:lnTo>
                    <a:pt x="368" y="4010"/>
                  </a:lnTo>
                  <a:lnTo>
                    <a:pt x="393" y="3993"/>
                  </a:lnTo>
                  <a:lnTo>
                    <a:pt x="410" y="3977"/>
                  </a:lnTo>
                  <a:lnTo>
                    <a:pt x="435" y="3960"/>
                  </a:lnTo>
                  <a:lnTo>
                    <a:pt x="460" y="3943"/>
                  </a:lnTo>
                  <a:lnTo>
                    <a:pt x="485" y="3935"/>
                  </a:lnTo>
                  <a:lnTo>
                    <a:pt x="510" y="3918"/>
                  </a:lnTo>
                  <a:lnTo>
                    <a:pt x="535" y="3902"/>
                  </a:lnTo>
                  <a:lnTo>
                    <a:pt x="560" y="3885"/>
                  </a:lnTo>
                  <a:lnTo>
                    <a:pt x="585" y="3877"/>
                  </a:lnTo>
                  <a:lnTo>
                    <a:pt x="610" y="3860"/>
                  </a:lnTo>
                  <a:lnTo>
                    <a:pt x="636" y="3851"/>
                  </a:lnTo>
                  <a:lnTo>
                    <a:pt x="661" y="3835"/>
                  </a:lnTo>
                  <a:lnTo>
                    <a:pt x="686" y="3826"/>
                  </a:lnTo>
                  <a:lnTo>
                    <a:pt x="711" y="3810"/>
                  </a:lnTo>
                  <a:lnTo>
                    <a:pt x="744" y="3801"/>
                  </a:lnTo>
                  <a:lnTo>
                    <a:pt x="769" y="3785"/>
                  </a:lnTo>
                  <a:lnTo>
                    <a:pt x="794" y="3776"/>
                  </a:lnTo>
                  <a:lnTo>
                    <a:pt x="819" y="3768"/>
                  </a:lnTo>
                  <a:lnTo>
                    <a:pt x="853" y="3751"/>
                  </a:lnTo>
                  <a:lnTo>
                    <a:pt x="878" y="3743"/>
                  </a:lnTo>
                  <a:lnTo>
                    <a:pt x="903" y="3735"/>
                  </a:lnTo>
                  <a:lnTo>
                    <a:pt x="936" y="3726"/>
                  </a:lnTo>
                  <a:lnTo>
                    <a:pt x="961" y="3718"/>
                  </a:lnTo>
                  <a:lnTo>
                    <a:pt x="995" y="3701"/>
                  </a:lnTo>
                  <a:lnTo>
                    <a:pt x="1003" y="3701"/>
                  </a:lnTo>
                  <a:lnTo>
                    <a:pt x="1045" y="3693"/>
                  </a:lnTo>
                  <a:lnTo>
                    <a:pt x="1112" y="3676"/>
                  </a:lnTo>
                  <a:lnTo>
                    <a:pt x="1170" y="3659"/>
                  </a:lnTo>
                  <a:lnTo>
                    <a:pt x="1229" y="3643"/>
                  </a:lnTo>
                  <a:lnTo>
                    <a:pt x="1287" y="3626"/>
                  </a:lnTo>
                  <a:lnTo>
                    <a:pt x="1346" y="3609"/>
                  </a:lnTo>
                  <a:lnTo>
                    <a:pt x="1412" y="3601"/>
                  </a:lnTo>
                  <a:lnTo>
                    <a:pt x="1471" y="3584"/>
                  </a:lnTo>
                  <a:lnTo>
                    <a:pt x="1538" y="3576"/>
                  </a:lnTo>
                  <a:lnTo>
                    <a:pt x="1596" y="3567"/>
                  </a:lnTo>
                  <a:lnTo>
                    <a:pt x="1663" y="3559"/>
                  </a:lnTo>
                  <a:lnTo>
                    <a:pt x="1722" y="3542"/>
                  </a:lnTo>
                  <a:lnTo>
                    <a:pt x="1788" y="3534"/>
                  </a:lnTo>
                  <a:lnTo>
                    <a:pt x="1847" y="3526"/>
                  </a:lnTo>
                  <a:lnTo>
                    <a:pt x="1914" y="3526"/>
                  </a:lnTo>
                  <a:lnTo>
                    <a:pt x="1981" y="3517"/>
                  </a:lnTo>
                  <a:lnTo>
                    <a:pt x="2039" y="3509"/>
                  </a:lnTo>
                  <a:lnTo>
                    <a:pt x="2106" y="3501"/>
                  </a:lnTo>
                  <a:lnTo>
                    <a:pt x="2164" y="3492"/>
                  </a:lnTo>
                  <a:lnTo>
                    <a:pt x="2231" y="3492"/>
                  </a:lnTo>
                  <a:lnTo>
                    <a:pt x="2290" y="3484"/>
                  </a:lnTo>
                  <a:lnTo>
                    <a:pt x="2356" y="3484"/>
                  </a:lnTo>
                  <a:lnTo>
                    <a:pt x="2415" y="3484"/>
                  </a:lnTo>
                  <a:lnTo>
                    <a:pt x="2540" y="3476"/>
                  </a:lnTo>
                  <a:lnTo>
                    <a:pt x="2657" y="3459"/>
                  </a:lnTo>
                  <a:lnTo>
                    <a:pt x="2774" y="3450"/>
                  </a:lnTo>
                  <a:lnTo>
                    <a:pt x="3000" y="3442"/>
                  </a:lnTo>
                  <a:lnTo>
                    <a:pt x="3108" y="3434"/>
                  </a:lnTo>
                  <a:lnTo>
                    <a:pt x="3142" y="3434"/>
                  </a:lnTo>
                  <a:lnTo>
                    <a:pt x="3209" y="3434"/>
                  </a:lnTo>
                  <a:lnTo>
                    <a:pt x="3317" y="3434"/>
                  </a:lnTo>
                  <a:lnTo>
                    <a:pt x="3409" y="3425"/>
                  </a:lnTo>
                  <a:lnTo>
                    <a:pt x="3459" y="3425"/>
                  </a:lnTo>
                  <a:lnTo>
                    <a:pt x="3501" y="3425"/>
                  </a:lnTo>
                  <a:lnTo>
                    <a:pt x="3543" y="3425"/>
                  </a:lnTo>
                  <a:lnTo>
                    <a:pt x="3585" y="3425"/>
                  </a:lnTo>
                  <a:lnTo>
                    <a:pt x="3610" y="3425"/>
                  </a:lnTo>
                  <a:lnTo>
                    <a:pt x="3635" y="3425"/>
                  </a:lnTo>
                  <a:lnTo>
                    <a:pt x="3693" y="3425"/>
                  </a:lnTo>
                  <a:lnTo>
                    <a:pt x="3827" y="3417"/>
                  </a:lnTo>
                  <a:lnTo>
                    <a:pt x="3902" y="3417"/>
                  </a:lnTo>
                  <a:lnTo>
                    <a:pt x="3986" y="3409"/>
                  </a:lnTo>
                  <a:lnTo>
                    <a:pt x="4019" y="3409"/>
                  </a:lnTo>
                  <a:lnTo>
                    <a:pt x="4061" y="3409"/>
                  </a:lnTo>
                  <a:lnTo>
                    <a:pt x="4102" y="3409"/>
                  </a:lnTo>
                  <a:lnTo>
                    <a:pt x="4144" y="3409"/>
                  </a:lnTo>
                  <a:lnTo>
                    <a:pt x="4186" y="3409"/>
                  </a:lnTo>
                  <a:lnTo>
                    <a:pt x="4228" y="3409"/>
                  </a:lnTo>
                  <a:lnTo>
                    <a:pt x="4270" y="3409"/>
                  </a:lnTo>
                  <a:lnTo>
                    <a:pt x="4303" y="3400"/>
                  </a:lnTo>
                  <a:lnTo>
                    <a:pt x="4345" y="3392"/>
                  </a:lnTo>
                  <a:lnTo>
                    <a:pt x="4378" y="3384"/>
                  </a:lnTo>
                  <a:lnTo>
                    <a:pt x="4412" y="3384"/>
                  </a:lnTo>
                  <a:lnTo>
                    <a:pt x="4445" y="3375"/>
                  </a:lnTo>
                  <a:lnTo>
                    <a:pt x="4445" y="3375"/>
                  </a:lnTo>
                  <a:lnTo>
                    <a:pt x="4462" y="3375"/>
                  </a:lnTo>
                  <a:lnTo>
                    <a:pt x="4478" y="3375"/>
                  </a:lnTo>
                  <a:lnTo>
                    <a:pt x="4478" y="3375"/>
                  </a:lnTo>
                  <a:lnTo>
                    <a:pt x="4495" y="3375"/>
                  </a:lnTo>
                  <a:lnTo>
                    <a:pt x="4512" y="3375"/>
                  </a:lnTo>
                  <a:lnTo>
                    <a:pt x="4512" y="3375"/>
                  </a:lnTo>
                  <a:lnTo>
                    <a:pt x="4529" y="3375"/>
                  </a:lnTo>
                  <a:lnTo>
                    <a:pt x="4537" y="3367"/>
                  </a:lnTo>
                  <a:lnTo>
                    <a:pt x="4545" y="3367"/>
                  </a:lnTo>
                  <a:lnTo>
                    <a:pt x="4520" y="3359"/>
                  </a:lnTo>
                  <a:lnTo>
                    <a:pt x="4487" y="3350"/>
                  </a:lnTo>
                  <a:lnTo>
                    <a:pt x="4412" y="3325"/>
                  </a:lnTo>
                  <a:lnTo>
                    <a:pt x="4378" y="3317"/>
                  </a:lnTo>
                  <a:lnTo>
                    <a:pt x="4361" y="3308"/>
                  </a:lnTo>
                  <a:lnTo>
                    <a:pt x="4336" y="3300"/>
                  </a:lnTo>
                  <a:lnTo>
                    <a:pt x="4320" y="3292"/>
                  </a:lnTo>
                  <a:lnTo>
                    <a:pt x="4303" y="3292"/>
                  </a:lnTo>
                  <a:lnTo>
                    <a:pt x="4286" y="3283"/>
                  </a:lnTo>
                  <a:lnTo>
                    <a:pt x="4270" y="3275"/>
                  </a:lnTo>
                  <a:lnTo>
                    <a:pt x="4169" y="3217"/>
                  </a:lnTo>
                  <a:lnTo>
                    <a:pt x="4061" y="3166"/>
                  </a:lnTo>
                  <a:lnTo>
                    <a:pt x="3852" y="3058"/>
                  </a:lnTo>
                  <a:lnTo>
                    <a:pt x="3843" y="3058"/>
                  </a:lnTo>
                  <a:lnTo>
                    <a:pt x="3743" y="2999"/>
                  </a:lnTo>
                  <a:lnTo>
                    <a:pt x="3635" y="2941"/>
                  </a:lnTo>
                  <a:lnTo>
                    <a:pt x="3534" y="2882"/>
                  </a:lnTo>
                  <a:lnTo>
                    <a:pt x="3426" y="2824"/>
                  </a:lnTo>
                  <a:lnTo>
                    <a:pt x="3367" y="2790"/>
                  </a:lnTo>
                  <a:lnTo>
                    <a:pt x="3309" y="2749"/>
                  </a:lnTo>
                  <a:lnTo>
                    <a:pt x="3242" y="2707"/>
                  </a:lnTo>
                  <a:lnTo>
                    <a:pt x="3167" y="2665"/>
                  </a:lnTo>
                  <a:lnTo>
                    <a:pt x="3100" y="2623"/>
                  </a:lnTo>
                  <a:lnTo>
                    <a:pt x="3058" y="2598"/>
                  </a:lnTo>
                  <a:lnTo>
                    <a:pt x="3025" y="2573"/>
                  </a:lnTo>
                  <a:lnTo>
                    <a:pt x="2983" y="2540"/>
                  </a:lnTo>
                  <a:lnTo>
                    <a:pt x="2941" y="2515"/>
                  </a:lnTo>
                  <a:lnTo>
                    <a:pt x="2899" y="2490"/>
                  </a:lnTo>
                  <a:lnTo>
                    <a:pt x="2866" y="2465"/>
                  </a:lnTo>
                  <a:lnTo>
                    <a:pt x="2824" y="2431"/>
                  </a:lnTo>
                  <a:lnTo>
                    <a:pt x="2783" y="2406"/>
                  </a:lnTo>
                  <a:lnTo>
                    <a:pt x="2741" y="2373"/>
                  </a:lnTo>
                  <a:lnTo>
                    <a:pt x="2699" y="2339"/>
                  </a:lnTo>
                  <a:lnTo>
                    <a:pt x="2657" y="2314"/>
                  </a:lnTo>
                  <a:lnTo>
                    <a:pt x="2624" y="2281"/>
                  </a:lnTo>
                  <a:lnTo>
                    <a:pt x="2582" y="2247"/>
                  </a:lnTo>
                  <a:lnTo>
                    <a:pt x="2540" y="2214"/>
                  </a:lnTo>
                  <a:lnTo>
                    <a:pt x="2498" y="2181"/>
                  </a:lnTo>
                  <a:lnTo>
                    <a:pt x="2457" y="2147"/>
                  </a:lnTo>
                  <a:lnTo>
                    <a:pt x="2415" y="2105"/>
                  </a:lnTo>
                  <a:lnTo>
                    <a:pt x="2373" y="2072"/>
                  </a:lnTo>
                  <a:lnTo>
                    <a:pt x="2340" y="2039"/>
                  </a:lnTo>
                  <a:lnTo>
                    <a:pt x="2298" y="2005"/>
                  </a:lnTo>
                  <a:lnTo>
                    <a:pt x="2256" y="1963"/>
                  </a:lnTo>
                  <a:lnTo>
                    <a:pt x="2223" y="1930"/>
                  </a:lnTo>
                  <a:lnTo>
                    <a:pt x="2181" y="1888"/>
                  </a:lnTo>
                  <a:lnTo>
                    <a:pt x="2148" y="1846"/>
                  </a:lnTo>
                  <a:lnTo>
                    <a:pt x="2106" y="1813"/>
                  </a:lnTo>
                  <a:lnTo>
                    <a:pt x="2072" y="1771"/>
                  </a:lnTo>
                  <a:lnTo>
                    <a:pt x="2072" y="1771"/>
                  </a:lnTo>
                  <a:lnTo>
                    <a:pt x="2039" y="1738"/>
                  </a:lnTo>
                  <a:lnTo>
                    <a:pt x="2006" y="1696"/>
                  </a:lnTo>
                  <a:lnTo>
                    <a:pt x="1981" y="1654"/>
                  </a:lnTo>
                  <a:lnTo>
                    <a:pt x="1947" y="1613"/>
                  </a:lnTo>
                  <a:lnTo>
                    <a:pt x="1914" y="1571"/>
                  </a:lnTo>
                  <a:lnTo>
                    <a:pt x="1897" y="1546"/>
                  </a:lnTo>
                  <a:lnTo>
                    <a:pt x="1889" y="1521"/>
                  </a:lnTo>
                  <a:lnTo>
                    <a:pt x="1872" y="1504"/>
                  </a:lnTo>
                  <a:lnTo>
                    <a:pt x="1855" y="1479"/>
                  </a:lnTo>
                  <a:lnTo>
                    <a:pt x="1847" y="1462"/>
                  </a:lnTo>
                  <a:lnTo>
                    <a:pt x="1830" y="1437"/>
                  </a:lnTo>
                  <a:lnTo>
                    <a:pt x="1813" y="1412"/>
                  </a:lnTo>
                  <a:lnTo>
                    <a:pt x="1805" y="1395"/>
                  </a:lnTo>
                  <a:lnTo>
                    <a:pt x="1788" y="1370"/>
                  </a:lnTo>
                  <a:lnTo>
                    <a:pt x="1780" y="1345"/>
                  </a:lnTo>
                  <a:lnTo>
                    <a:pt x="1772" y="1329"/>
                  </a:lnTo>
                  <a:lnTo>
                    <a:pt x="1755" y="1303"/>
                  </a:lnTo>
                  <a:lnTo>
                    <a:pt x="1747" y="1278"/>
                  </a:lnTo>
                  <a:lnTo>
                    <a:pt x="1738" y="1253"/>
                  </a:lnTo>
                  <a:lnTo>
                    <a:pt x="1722" y="1237"/>
                  </a:lnTo>
                  <a:lnTo>
                    <a:pt x="1713" y="1212"/>
                  </a:lnTo>
                  <a:lnTo>
                    <a:pt x="1705" y="1187"/>
                  </a:lnTo>
                  <a:lnTo>
                    <a:pt x="1697" y="1161"/>
                  </a:lnTo>
                  <a:lnTo>
                    <a:pt x="1688" y="1136"/>
                  </a:lnTo>
                  <a:lnTo>
                    <a:pt x="1680" y="1120"/>
                  </a:lnTo>
                  <a:lnTo>
                    <a:pt x="1671" y="1095"/>
                  </a:lnTo>
                  <a:lnTo>
                    <a:pt x="1663" y="1070"/>
                  </a:lnTo>
                  <a:lnTo>
                    <a:pt x="1663" y="1045"/>
                  </a:lnTo>
                  <a:lnTo>
                    <a:pt x="1655" y="1019"/>
                  </a:lnTo>
                  <a:lnTo>
                    <a:pt x="1646" y="994"/>
                  </a:lnTo>
                  <a:lnTo>
                    <a:pt x="1646" y="969"/>
                  </a:lnTo>
                  <a:lnTo>
                    <a:pt x="1646" y="944"/>
                  </a:lnTo>
                  <a:lnTo>
                    <a:pt x="1646" y="919"/>
                  </a:lnTo>
                  <a:lnTo>
                    <a:pt x="1646" y="894"/>
                  </a:lnTo>
                  <a:lnTo>
                    <a:pt x="1646" y="869"/>
                  </a:lnTo>
                  <a:lnTo>
                    <a:pt x="1646" y="844"/>
                  </a:lnTo>
                  <a:lnTo>
                    <a:pt x="1646" y="719"/>
                  </a:lnTo>
                  <a:lnTo>
                    <a:pt x="1646" y="694"/>
                  </a:lnTo>
                  <a:lnTo>
                    <a:pt x="1646" y="669"/>
                  </a:lnTo>
                  <a:lnTo>
                    <a:pt x="1646" y="644"/>
                  </a:lnTo>
                  <a:lnTo>
                    <a:pt x="1646" y="618"/>
                  </a:lnTo>
                  <a:lnTo>
                    <a:pt x="1646" y="593"/>
                  </a:lnTo>
                  <a:lnTo>
                    <a:pt x="1655" y="568"/>
                  </a:lnTo>
                  <a:lnTo>
                    <a:pt x="1663" y="543"/>
                  </a:lnTo>
                  <a:lnTo>
                    <a:pt x="1671" y="518"/>
                  </a:lnTo>
                  <a:lnTo>
                    <a:pt x="1680" y="493"/>
                  </a:lnTo>
                  <a:lnTo>
                    <a:pt x="1688" y="468"/>
                  </a:lnTo>
                  <a:lnTo>
                    <a:pt x="1697" y="435"/>
                  </a:lnTo>
                  <a:lnTo>
                    <a:pt x="1705" y="410"/>
                  </a:lnTo>
                  <a:lnTo>
                    <a:pt x="1722" y="385"/>
                  </a:lnTo>
                  <a:lnTo>
                    <a:pt x="1730" y="368"/>
                  </a:lnTo>
                  <a:lnTo>
                    <a:pt x="1747" y="343"/>
                  </a:lnTo>
                  <a:lnTo>
                    <a:pt x="1763" y="318"/>
                  </a:lnTo>
                  <a:lnTo>
                    <a:pt x="1780" y="301"/>
                  </a:lnTo>
                  <a:lnTo>
                    <a:pt x="1797" y="276"/>
                  </a:lnTo>
                  <a:lnTo>
                    <a:pt x="1813" y="259"/>
                  </a:lnTo>
                  <a:lnTo>
                    <a:pt x="1830" y="234"/>
                  </a:lnTo>
                  <a:lnTo>
                    <a:pt x="1847" y="217"/>
                  </a:lnTo>
                  <a:lnTo>
                    <a:pt x="1872" y="201"/>
                  </a:lnTo>
                  <a:lnTo>
                    <a:pt x="1889" y="184"/>
                  </a:lnTo>
                  <a:lnTo>
                    <a:pt x="1905" y="176"/>
                  </a:lnTo>
                  <a:lnTo>
                    <a:pt x="1930" y="159"/>
                  </a:lnTo>
                  <a:lnTo>
                    <a:pt x="1947" y="151"/>
                  </a:lnTo>
                  <a:lnTo>
                    <a:pt x="1972" y="134"/>
                  </a:lnTo>
                  <a:lnTo>
                    <a:pt x="1997" y="126"/>
                  </a:lnTo>
                  <a:lnTo>
                    <a:pt x="2014" y="117"/>
                  </a:lnTo>
                  <a:lnTo>
                    <a:pt x="2039" y="109"/>
                  </a:lnTo>
                  <a:lnTo>
                    <a:pt x="2031" y="17"/>
                  </a:lnTo>
                  <a:lnTo>
                    <a:pt x="2056" y="9"/>
                  </a:lnTo>
                  <a:lnTo>
                    <a:pt x="2072" y="0"/>
                  </a:lnTo>
                  <a:lnTo>
                    <a:pt x="2097" y="0"/>
                  </a:lnTo>
                  <a:lnTo>
                    <a:pt x="2123" y="0"/>
                  </a:lnTo>
                  <a:lnTo>
                    <a:pt x="2139" y="0"/>
                  </a:lnTo>
                  <a:lnTo>
                    <a:pt x="2164" y="0"/>
                  </a:lnTo>
                  <a:lnTo>
                    <a:pt x="2189" y="0"/>
                  </a:lnTo>
                  <a:lnTo>
                    <a:pt x="2206" y="0"/>
                  </a:lnTo>
                  <a:lnTo>
                    <a:pt x="2365" y="0"/>
                  </a:lnTo>
                  <a:lnTo>
                    <a:pt x="2407" y="0"/>
                  </a:lnTo>
                  <a:lnTo>
                    <a:pt x="2448" y="0"/>
                  </a:lnTo>
                  <a:lnTo>
                    <a:pt x="2490" y="0"/>
                  </a:lnTo>
                  <a:lnTo>
                    <a:pt x="2532" y="9"/>
                  </a:lnTo>
                  <a:lnTo>
                    <a:pt x="2574" y="17"/>
                  </a:lnTo>
                  <a:lnTo>
                    <a:pt x="2615" y="17"/>
                  </a:lnTo>
                  <a:lnTo>
                    <a:pt x="2657" y="25"/>
                  </a:lnTo>
                  <a:lnTo>
                    <a:pt x="2691" y="34"/>
                  </a:lnTo>
                  <a:lnTo>
                    <a:pt x="2766" y="50"/>
                  </a:lnTo>
                  <a:lnTo>
                    <a:pt x="2833" y="67"/>
                  </a:lnTo>
                  <a:lnTo>
                    <a:pt x="2841" y="67"/>
                  </a:lnTo>
                  <a:lnTo>
                    <a:pt x="2891" y="75"/>
                  </a:lnTo>
                  <a:lnTo>
                    <a:pt x="2950" y="92"/>
                  </a:lnTo>
                  <a:lnTo>
                    <a:pt x="3000" y="109"/>
                  </a:lnTo>
                  <a:lnTo>
                    <a:pt x="3058" y="117"/>
                  </a:lnTo>
                  <a:lnTo>
                    <a:pt x="3108" y="134"/>
                  </a:lnTo>
                  <a:lnTo>
                    <a:pt x="3167" y="151"/>
                  </a:lnTo>
                  <a:lnTo>
                    <a:pt x="3217" y="159"/>
                  </a:lnTo>
                  <a:lnTo>
                    <a:pt x="3267" y="176"/>
                  </a:lnTo>
                  <a:lnTo>
                    <a:pt x="3326" y="192"/>
                  </a:lnTo>
                  <a:lnTo>
                    <a:pt x="3376" y="209"/>
                  </a:lnTo>
                  <a:lnTo>
                    <a:pt x="3426" y="226"/>
                  </a:lnTo>
                  <a:lnTo>
                    <a:pt x="3476" y="243"/>
                  </a:lnTo>
                  <a:lnTo>
                    <a:pt x="3526" y="259"/>
                  </a:lnTo>
                  <a:lnTo>
                    <a:pt x="3576" y="276"/>
                  </a:lnTo>
                  <a:lnTo>
                    <a:pt x="3626" y="293"/>
                  </a:lnTo>
                  <a:lnTo>
                    <a:pt x="3676" y="318"/>
                  </a:lnTo>
                  <a:lnTo>
                    <a:pt x="3727" y="334"/>
                  </a:lnTo>
                  <a:lnTo>
                    <a:pt x="3777" y="351"/>
                  </a:lnTo>
                  <a:lnTo>
                    <a:pt x="3827" y="368"/>
                  </a:lnTo>
                  <a:lnTo>
                    <a:pt x="3877" y="393"/>
                  </a:lnTo>
                  <a:lnTo>
                    <a:pt x="3927" y="410"/>
                  </a:lnTo>
                  <a:lnTo>
                    <a:pt x="3977" y="435"/>
                  </a:lnTo>
                  <a:lnTo>
                    <a:pt x="4019" y="451"/>
                  </a:lnTo>
                  <a:lnTo>
                    <a:pt x="4069" y="476"/>
                  </a:lnTo>
                  <a:lnTo>
                    <a:pt x="4119" y="493"/>
                  </a:lnTo>
                  <a:lnTo>
                    <a:pt x="4169" y="518"/>
                  </a:lnTo>
                  <a:lnTo>
                    <a:pt x="4211" y="543"/>
                  </a:lnTo>
                  <a:lnTo>
                    <a:pt x="4261" y="560"/>
                  </a:lnTo>
                  <a:lnTo>
                    <a:pt x="4303" y="585"/>
                  </a:lnTo>
                  <a:lnTo>
                    <a:pt x="4353" y="610"/>
                  </a:lnTo>
                  <a:lnTo>
                    <a:pt x="4395" y="635"/>
                  </a:lnTo>
                  <a:lnTo>
                    <a:pt x="4445" y="660"/>
                  </a:lnTo>
                  <a:lnTo>
                    <a:pt x="4478" y="677"/>
                  </a:lnTo>
                  <a:lnTo>
                    <a:pt x="4495" y="685"/>
                  </a:lnTo>
                  <a:lnTo>
                    <a:pt x="4537" y="710"/>
                  </a:lnTo>
                  <a:lnTo>
                    <a:pt x="4587" y="735"/>
                  </a:lnTo>
                  <a:lnTo>
                    <a:pt x="4629" y="760"/>
                  </a:lnTo>
                  <a:lnTo>
                    <a:pt x="4671" y="786"/>
                  </a:lnTo>
                  <a:lnTo>
                    <a:pt x="4721" y="811"/>
                  </a:lnTo>
                  <a:lnTo>
                    <a:pt x="4762" y="836"/>
                  </a:lnTo>
                  <a:lnTo>
                    <a:pt x="4804" y="861"/>
                  </a:lnTo>
                  <a:lnTo>
                    <a:pt x="4854" y="886"/>
                  </a:lnTo>
                  <a:lnTo>
                    <a:pt x="4896" y="919"/>
                  </a:lnTo>
                  <a:lnTo>
                    <a:pt x="4938" y="944"/>
                  </a:lnTo>
                  <a:lnTo>
                    <a:pt x="4988" y="969"/>
                  </a:lnTo>
                  <a:lnTo>
                    <a:pt x="5030" y="1003"/>
                  </a:lnTo>
                  <a:lnTo>
                    <a:pt x="5072" y="1028"/>
                  </a:lnTo>
                  <a:lnTo>
                    <a:pt x="5113" y="1053"/>
                  </a:lnTo>
                  <a:lnTo>
                    <a:pt x="5205" y="1111"/>
                  </a:lnTo>
                  <a:lnTo>
                    <a:pt x="5289" y="1178"/>
                  </a:lnTo>
                  <a:lnTo>
                    <a:pt x="5372" y="1237"/>
                  </a:lnTo>
                  <a:lnTo>
                    <a:pt x="5464" y="1295"/>
                  </a:lnTo>
                  <a:lnTo>
                    <a:pt x="5548" y="1362"/>
                  </a:lnTo>
                  <a:lnTo>
                    <a:pt x="5631" y="1420"/>
                  </a:lnTo>
                  <a:lnTo>
                    <a:pt x="5723" y="1487"/>
                  </a:lnTo>
                  <a:lnTo>
                    <a:pt x="5807" y="1554"/>
                  </a:lnTo>
                  <a:lnTo>
                    <a:pt x="5874" y="1604"/>
                  </a:lnTo>
                  <a:lnTo>
                    <a:pt x="5890" y="1621"/>
                  </a:lnTo>
                  <a:lnTo>
                    <a:pt x="5932" y="1646"/>
                  </a:lnTo>
                  <a:lnTo>
                    <a:pt x="5957" y="1679"/>
                  </a:lnTo>
                  <a:lnTo>
                    <a:pt x="5999" y="1704"/>
                  </a:lnTo>
                  <a:lnTo>
                    <a:pt x="6032" y="1738"/>
                  </a:lnTo>
                  <a:lnTo>
                    <a:pt x="6091" y="1796"/>
                  </a:lnTo>
                  <a:lnTo>
                    <a:pt x="6158" y="1855"/>
                  </a:lnTo>
                  <a:lnTo>
                    <a:pt x="6224" y="1913"/>
                  </a:lnTo>
                  <a:lnTo>
                    <a:pt x="6291" y="1972"/>
                  </a:lnTo>
                  <a:lnTo>
                    <a:pt x="6350" y="2030"/>
                  </a:lnTo>
                  <a:lnTo>
                    <a:pt x="6417" y="2089"/>
                  </a:lnTo>
                  <a:lnTo>
                    <a:pt x="6475" y="2156"/>
                  </a:lnTo>
                  <a:lnTo>
                    <a:pt x="6542" y="2214"/>
                  </a:lnTo>
                  <a:lnTo>
                    <a:pt x="6600" y="2273"/>
                  </a:lnTo>
                  <a:lnTo>
                    <a:pt x="6659" y="2339"/>
                  </a:lnTo>
                  <a:lnTo>
                    <a:pt x="6784" y="2456"/>
                  </a:lnTo>
                  <a:lnTo>
                    <a:pt x="6901" y="2582"/>
                  </a:lnTo>
                  <a:lnTo>
                    <a:pt x="7018" y="2707"/>
                  </a:lnTo>
                  <a:lnTo>
                    <a:pt x="7085" y="2765"/>
                  </a:lnTo>
                  <a:lnTo>
                    <a:pt x="7143" y="2824"/>
                  </a:lnTo>
                  <a:lnTo>
                    <a:pt x="7202" y="2891"/>
                  </a:lnTo>
                  <a:lnTo>
                    <a:pt x="7260" y="2949"/>
                  </a:lnTo>
                  <a:lnTo>
                    <a:pt x="7319" y="3008"/>
                  </a:lnTo>
                  <a:lnTo>
                    <a:pt x="7386" y="3066"/>
                  </a:lnTo>
                  <a:lnTo>
                    <a:pt x="7444" y="3125"/>
                  </a:lnTo>
                  <a:lnTo>
                    <a:pt x="7511" y="3183"/>
                  </a:lnTo>
                  <a:lnTo>
                    <a:pt x="7569" y="3242"/>
                  </a:lnTo>
                  <a:lnTo>
                    <a:pt x="7636" y="3300"/>
                  </a:lnTo>
                  <a:lnTo>
                    <a:pt x="7695" y="3350"/>
                  </a:lnTo>
                  <a:lnTo>
                    <a:pt x="7762" y="3409"/>
                  </a:lnTo>
                  <a:lnTo>
                    <a:pt x="7795" y="3434"/>
                  </a:lnTo>
                  <a:lnTo>
                    <a:pt x="7828" y="3459"/>
                  </a:lnTo>
                  <a:lnTo>
                    <a:pt x="7862" y="3484"/>
                  </a:lnTo>
                  <a:lnTo>
                    <a:pt x="7895" y="3517"/>
                  </a:lnTo>
                  <a:lnTo>
                    <a:pt x="7904" y="3609"/>
                  </a:lnTo>
                  <a:lnTo>
                    <a:pt x="7812" y="3618"/>
                  </a:lnTo>
                  <a:lnTo>
                    <a:pt x="7778" y="3592"/>
                  </a:lnTo>
                  <a:lnTo>
                    <a:pt x="7745" y="3567"/>
                  </a:lnTo>
                  <a:lnTo>
                    <a:pt x="7711" y="3542"/>
                  </a:lnTo>
                  <a:lnTo>
                    <a:pt x="7678" y="3517"/>
                  </a:lnTo>
                  <a:lnTo>
                    <a:pt x="7603" y="3467"/>
                  </a:lnTo>
                  <a:lnTo>
                    <a:pt x="7536" y="3417"/>
                  </a:lnTo>
                  <a:lnTo>
                    <a:pt x="7469" y="3359"/>
                  </a:lnTo>
                  <a:lnTo>
                    <a:pt x="7402" y="3308"/>
                  </a:lnTo>
                  <a:lnTo>
                    <a:pt x="7335" y="3250"/>
                  </a:lnTo>
                  <a:lnTo>
                    <a:pt x="7269" y="3200"/>
                  </a:lnTo>
                  <a:lnTo>
                    <a:pt x="7202" y="3141"/>
                  </a:lnTo>
                  <a:lnTo>
                    <a:pt x="7143" y="3083"/>
                  </a:lnTo>
                  <a:lnTo>
                    <a:pt x="7077" y="3024"/>
                  </a:lnTo>
                  <a:lnTo>
                    <a:pt x="7010" y="2966"/>
                  </a:lnTo>
                  <a:lnTo>
                    <a:pt x="6943" y="2916"/>
                  </a:lnTo>
                  <a:lnTo>
                    <a:pt x="6884" y="2857"/>
                  </a:lnTo>
                  <a:lnTo>
                    <a:pt x="6759" y="2740"/>
                  </a:lnTo>
                  <a:lnTo>
                    <a:pt x="6625" y="2615"/>
                  </a:lnTo>
                  <a:lnTo>
                    <a:pt x="6492" y="2498"/>
                  </a:lnTo>
                  <a:lnTo>
                    <a:pt x="6433" y="2440"/>
                  </a:lnTo>
                  <a:lnTo>
                    <a:pt x="6366" y="2390"/>
                  </a:lnTo>
                  <a:lnTo>
                    <a:pt x="6300" y="2331"/>
                  </a:lnTo>
                  <a:lnTo>
                    <a:pt x="6241" y="2273"/>
                  </a:lnTo>
                  <a:lnTo>
                    <a:pt x="6174" y="2222"/>
                  </a:lnTo>
                  <a:lnTo>
                    <a:pt x="6107" y="2164"/>
                  </a:lnTo>
                  <a:lnTo>
                    <a:pt x="6041" y="2114"/>
                  </a:lnTo>
                  <a:lnTo>
                    <a:pt x="5974" y="2064"/>
                  </a:lnTo>
                  <a:lnTo>
                    <a:pt x="5907" y="2014"/>
                  </a:lnTo>
                  <a:lnTo>
                    <a:pt x="5840" y="1963"/>
                  </a:lnTo>
                  <a:lnTo>
                    <a:pt x="5807" y="1938"/>
                  </a:lnTo>
                  <a:lnTo>
                    <a:pt x="5773" y="1913"/>
                  </a:lnTo>
                  <a:lnTo>
                    <a:pt x="5740" y="1888"/>
                  </a:lnTo>
                  <a:lnTo>
                    <a:pt x="5706" y="1863"/>
                  </a:lnTo>
                  <a:lnTo>
                    <a:pt x="5690" y="1846"/>
                  </a:lnTo>
                  <a:lnTo>
                    <a:pt x="5615" y="1796"/>
                  </a:lnTo>
                  <a:lnTo>
                    <a:pt x="5531" y="1738"/>
                  </a:lnTo>
                  <a:lnTo>
                    <a:pt x="5447" y="1671"/>
                  </a:lnTo>
                  <a:lnTo>
                    <a:pt x="5356" y="1613"/>
                  </a:lnTo>
                  <a:lnTo>
                    <a:pt x="5272" y="1554"/>
                  </a:lnTo>
                  <a:lnTo>
                    <a:pt x="5188" y="1496"/>
                  </a:lnTo>
                  <a:lnTo>
                    <a:pt x="5105" y="1445"/>
                  </a:lnTo>
                  <a:lnTo>
                    <a:pt x="5013" y="1387"/>
                  </a:lnTo>
                  <a:lnTo>
                    <a:pt x="4930" y="1329"/>
                  </a:lnTo>
                  <a:lnTo>
                    <a:pt x="4888" y="1303"/>
                  </a:lnTo>
                  <a:lnTo>
                    <a:pt x="4846" y="1278"/>
                  </a:lnTo>
                  <a:lnTo>
                    <a:pt x="4804" y="1253"/>
                  </a:lnTo>
                  <a:lnTo>
                    <a:pt x="4762" y="1228"/>
                  </a:lnTo>
                  <a:lnTo>
                    <a:pt x="4712" y="1203"/>
                  </a:lnTo>
                  <a:lnTo>
                    <a:pt x="4671" y="1178"/>
                  </a:lnTo>
                  <a:lnTo>
                    <a:pt x="4629" y="1153"/>
                  </a:lnTo>
                  <a:lnTo>
                    <a:pt x="4587" y="1128"/>
                  </a:lnTo>
                  <a:lnTo>
                    <a:pt x="4545" y="1103"/>
                  </a:lnTo>
                  <a:lnTo>
                    <a:pt x="4495" y="1078"/>
                  </a:lnTo>
                  <a:lnTo>
                    <a:pt x="4453" y="1053"/>
                  </a:lnTo>
                  <a:lnTo>
                    <a:pt x="4412" y="1036"/>
                  </a:lnTo>
                  <a:lnTo>
                    <a:pt x="4370" y="1011"/>
                  </a:lnTo>
                  <a:lnTo>
                    <a:pt x="4320" y="986"/>
                  </a:lnTo>
                  <a:lnTo>
                    <a:pt x="4311" y="986"/>
                  </a:lnTo>
                  <a:lnTo>
                    <a:pt x="4278" y="969"/>
                  </a:lnTo>
                  <a:lnTo>
                    <a:pt x="4236" y="944"/>
                  </a:lnTo>
                  <a:lnTo>
                    <a:pt x="4194" y="928"/>
                  </a:lnTo>
                  <a:lnTo>
                    <a:pt x="4144" y="902"/>
                  </a:lnTo>
                  <a:lnTo>
                    <a:pt x="4102" y="886"/>
                  </a:lnTo>
                  <a:lnTo>
                    <a:pt x="4061" y="861"/>
                  </a:lnTo>
                  <a:lnTo>
                    <a:pt x="4011" y="844"/>
                  </a:lnTo>
                  <a:lnTo>
                    <a:pt x="3969" y="819"/>
                  </a:lnTo>
                  <a:lnTo>
                    <a:pt x="3919" y="802"/>
                  </a:lnTo>
                  <a:lnTo>
                    <a:pt x="3877" y="786"/>
                  </a:lnTo>
                  <a:lnTo>
                    <a:pt x="3827" y="760"/>
                  </a:lnTo>
                  <a:lnTo>
                    <a:pt x="3785" y="744"/>
                  </a:lnTo>
                  <a:lnTo>
                    <a:pt x="3735" y="727"/>
                  </a:lnTo>
                  <a:lnTo>
                    <a:pt x="3693" y="710"/>
                  </a:lnTo>
                  <a:lnTo>
                    <a:pt x="3643" y="694"/>
                  </a:lnTo>
                  <a:lnTo>
                    <a:pt x="3601" y="677"/>
                  </a:lnTo>
                  <a:lnTo>
                    <a:pt x="3551" y="660"/>
                  </a:lnTo>
                  <a:lnTo>
                    <a:pt x="3501" y="644"/>
                  </a:lnTo>
                  <a:lnTo>
                    <a:pt x="3459" y="627"/>
                  </a:lnTo>
                  <a:lnTo>
                    <a:pt x="3409" y="610"/>
                  </a:lnTo>
                  <a:lnTo>
                    <a:pt x="3359" y="593"/>
                  </a:lnTo>
                  <a:lnTo>
                    <a:pt x="3309" y="577"/>
                  </a:lnTo>
                  <a:lnTo>
                    <a:pt x="3267" y="568"/>
                  </a:lnTo>
                  <a:lnTo>
                    <a:pt x="3217" y="552"/>
                  </a:lnTo>
                  <a:lnTo>
                    <a:pt x="3167" y="535"/>
                  </a:lnTo>
                  <a:lnTo>
                    <a:pt x="3117" y="527"/>
                  </a:lnTo>
                  <a:lnTo>
                    <a:pt x="3067" y="510"/>
                  </a:lnTo>
                  <a:lnTo>
                    <a:pt x="3016" y="501"/>
                  </a:lnTo>
                  <a:lnTo>
                    <a:pt x="2966" y="485"/>
                  </a:lnTo>
                  <a:lnTo>
                    <a:pt x="2916" y="476"/>
                  </a:lnTo>
                  <a:lnTo>
                    <a:pt x="2858" y="460"/>
                  </a:lnTo>
                  <a:lnTo>
                    <a:pt x="2808" y="451"/>
                  </a:lnTo>
                  <a:lnTo>
                    <a:pt x="2757" y="443"/>
                  </a:lnTo>
                  <a:lnTo>
                    <a:pt x="2749" y="443"/>
                  </a:lnTo>
                  <a:lnTo>
                    <a:pt x="2682" y="426"/>
                  </a:lnTo>
                  <a:lnTo>
                    <a:pt x="2615" y="410"/>
                  </a:lnTo>
                  <a:lnTo>
                    <a:pt x="2582" y="401"/>
                  </a:lnTo>
                  <a:lnTo>
                    <a:pt x="2540" y="393"/>
                  </a:lnTo>
                  <a:lnTo>
                    <a:pt x="2507" y="385"/>
                  </a:lnTo>
                  <a:lnTo>
                    <a:pt x="2473" y="376"/>
                  </a:lnTo>
                  <a:lnTo>
                    <a:pt x="2440" y="376"/>
                  </a:lnTo>
                  <a:lnTo>
                    <a:pt x="2407" y="376"/>
                  </a:lnTo>
                  <a:lnTo>
                    <a:pt x="2373" y="376"/>
                  </a:lnTo>
                  <a:lnTo>
                    <a:pt x="2340" y="376"/>
                  </a:lnTo>
                  <a:lnTo>
                    <a:pt x="2306" y="376"/>
                  </a:lnTo>
                  <a:close/>
                  <a:moveTo>
                    <a:pt x="4612" y="3250"/>
                  </a:moveTo>
                  <a:close/>
                  <a:moveTo>
                    <a:pt x="4612" y="3250"/>
                  </a:move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237;p14">
              <a:extLst>
                <a:ext uri="{FF2B5EF4-FFF2-40B4-BE49-F238E27FC236}">
                  <a16:creationId xmlns:a16="http://schemas.microsoft.com/office/drawing/2014/main" id="{87C60C86-28A7-D43C-B081-D69BF6C2F2CC}"/>
                </a:ext>
              </a:extLst>
            </p:cNvPr>
            <p:cNvSpPr/>
            <p:nvPr/>
          </p:nvSpPr>
          <p:spPr>
            <a:xfrm>
              <a:off x="6170068" y="3737933"/>
              <a:ext cx="263360" cy="145072"/>
            </a:xfrm>
            <a:custGeom>
              <a:avLst/>
              <a:gdLst/>
              <a:ahLst/>
              <a:cxnLst/>
              <a:rect l="l" t="t" r="r" b="b"/>
              <a:pathLst>
                <a:path w="5339" h="2941" extrusionOk="0">
                  <a:moveTo>
                    <a:pt x="3099" y="0"/>
                  </a:moveTo>
                  <a:lnTo>
                    <a:pt x="3158" y="0"/>
                  </a:lnTo>
                  <a:lnTo>
                    <a:pt x="3225" y="0"/>
                  </a:lnTo>
                  <a:lnTo>
                    <a:pt x="3292" y="0"/>
                  </a:lnTo>
                  <a:lnTo>
                    <a:pt x="3350" y="0"/>
                  </a:lnTo>
                  <a:lnTo>
                    <a:pt x="3409" y="0"/>
                  </a:lnTo>
                  <a:lnTo>
                    <a:pt x="3417" y="0"/>
                  </a:lnTo>
                  <a:lnTo>
                    <a:pt x="3475" y="8"/>
                  </a:lnTo>
                  <a:lnTo>
                    <a:pt x="3542" y="8"/>
                  </a:lnTo>
                  <a:lnTo>
                    <a:pt x="3609" y="17"/>
                  </a:lnTo>
                  <a:lnTo>
                    <a:pt x="3668" y="25"/>
                  </a:lnTo>
                  <a:lnTo>
                    <a:pt x="3734" y="33"/>
                  </a:lnTo>
                  <a:lnTo>
                    <a:pt x="3793" y="42"/>
                  </a:lnTo>
                  <a:lnTo>
                    <a:pt x="3860" y="58"/>
                  </a:lnTo>
                  <a:lnTo>
                    <a:pt x="3918" y="67"/>
                  </a:lnTo>
                  <a:lnTo>
                    <a:pt x="3985" y="75"/>
                  </a:lnTo>
                  <a:lnTo>
                    <a:pt x="4043" y="92"/>
                  </a:lnTo>
                  <a:lnTo>
                    <a:pt x="4110" y="100"/>
                  </a:lnTo>
                  <a:lnTo>
                    <a:pt x="4152" y="109"/>
                  </a:lnTo>
                  <a:lnTo>
                    <a:pt x="4169" y="109"/>
                  </a:lnTo>
                  <a:lnTo>
                    <a:pt x="4227" y="125"/>
                  </a:lnTo>
                  <a:lnTo>
                    <a:pt x="4294" y="142"/>
                  </a:lnTo>
                  <a:lnTo>
                    <a:pt x="4353" y="159"/>
                  </a:lnTo>
                  <a:lnTo>
                    <a:pt x="4411" y="175"/>
                  </a:lnTo>
                  <a:lnTo>
                    <a:pt x="4469" y="192"/>
                  </a:lnTo>
                  <a:lnTo>
                    <a:pt x="4528" y="209"/>
                  </a:lnTo>
                  <a:lnTo>
                    <a:pt x="4586" y="226"/>
                  </a:lnTo>
                  <a:lnTo>
                    <a:pt x="4653" y="242"/>
                  </a:lnTo>
                  <a:lnTo>
                    <a:pt x="4712" y="267"/>
                  </a:lnTo>
                  <a:lnTo>
                    <a:pt x="4770" y="284"/>
                  </a:lnTo>
                  <a:lnTo>
                    <a:pt x="4820" y="309"/>
                  </a:lnTo>
                  <a:lnTo>
                    <a:pt x="4879" y="326"/>
                  </a:lnTo>
                  <a:lnTo>
                    <a:pt x="4937" y="351"/>
                  </a:lnTo>
                  <a:lnTo>
                    <a:pt x="4996" y="376"/>
                  </a:lnTo>
                  <a:lnTo>
                    <a:pt x="5054" y="401"/>
                  </a:lnTo>
                  <a:lnTo>
                    <a:pt x="5104" y="418"/>
                  </a:lnTo>
                  <a:lnTo>
                    <a:pt x="5163" y="443"/>
                  </a:lnTo>
                  <a:lnTo>
                    <a:pt x="5221" y="468"/>
                  </a:lnTo>
                  <a:lnTo>
                    <a:pt x="5230" y="476"/>
                  </a:lnTo>
                  <a:lnTo>
                    <a:pt x="5263" y="518"/>
                  </a:lnTo>
                  <a:lnTo>
                    <a:pt x="5305" y="560"/>
                  </a:lnTo>
                  <a:lnTo>
                    <a:pt x="5338" y="652"/>
                  </a:lnTo>
                  <a:lnTo>
                    <a:pt x="5255" y="685"/>
                  </a:lnTo>
                  <a:lnTo>
                    <a:pt x="5188" y="685"/>
                  </a:lnTo>
                  <a:lnTo>
                    <a:pt x="5138" y="693"/>
                  </a:lnTo>
                  <a:lnTo>
                    <a:pt x="5129" y="693"/>
                  </a:lnTo>
                  <a:lnTo>
                    <a:pt x="5071" y="668"/>
                  </a:lnTo>
                  <a:lnTo>
                    <a:pt x="5021" y="652"/>
                  </a:lnTo>
                  <a:lnTo>
                    <a:pt x="4962" y="635"/>
                  </a:lnTo>
                  <a:lnTo>
                    <a:pt x="4904" y="618"/>
                  </a:lnTo>
                  <a:lnTo>
                    <a:pt x="4854" y="602"/>
                  </a:lnTo>
                  <a:lnTo>
                    <a:pt x="4795" y="585"/>
                  </a:lnTo>
                  <a:lnTo>
                    <a:pt x="4737" y="568"/>
                  </a:lnTo>
                  <a:lnTo>
                    <a:pt x="4687" y="560"/>
                  </a:lnTo>
                  <a:lnTo>
                    <a:pt x="4628" y="543"/>
                  </a:lnTo>
                  <a:lnTo>
                    <a:pt x="4570" y="535"/>
                  </a:lnTo>
                  <a:lnTo>
                    <a:pt x="4511" y="518"/>
                  </a:lnTo>
                  <a:lnTo>
                    <a:pt x="4453" y="510"/>
                  </a:lnTo>
                  <a:lnTo>
                    <a:pt x="4394" y="493"/>
                  </a:lnTo>
                  <a:lnTo>
                    <a:pt x="4336" y="485"/>
                  </a:lnTo>
                  <a:lnTo>
                    <a:pt x="4277" y="476"/>
                  </a:lnTo>
                  <a:lnTo>
                    <a:pt x="4219" y="468"/>
                  </a:lnTo>
                  <a:lnTo>
                    <a:pt x="4160" y="459"/>
                  </a:lnTo>
                  <a:lnTo>
                    <a:pt x="4102" y="451"/>
                  </a:lnTo>
                  <a:lnTo>
                    <a:pt x="4094" y="451"/>
                  </a:lnTo>
                  <a:lnTo>
                    <a:pt x="4043" y="443"/>
                  </a:lnTo>
                  <a:lnTo>
                    <a:pt x="3985" y="434"/>
                  </a:lnTo>
                  <a:lnTo>
                    <a:pt x="3926" y="434"/>
                  </a:lnTo>
                  <a:lnTo>
                    <a:pt x="3868" y="426"/>
                  </a:lnTo>
                  <a:lnTo>
                    <a:pt x="3810" y="426"/>
                  </a:lnTo>
                  <a:lnTo>
                    <a:pt x="3751" y="426"/>
                  </a:lnTo>
                  <a:lnTo>
                    <a:pt x="3693" y="426"/>
                  </a:lnTo>
                  <a:lnTo>
                    <a:pt x="3634" y="426"/>
                  </a:lnTo>
                  <a:lnTo>
                    <a:pt x="3576" y="426"/>
                  </a:lnTo>
                  <a:lnTo>
                    <a:pt x="3225" y="426"/>
                  </a:lnTo>
                  <a:lnTo>
                    <a:pt x="3166" y="426"/>
                  </a:lnTo>
                  <a:lnTo>
                    <a:pt x="3108" y="426"/>
                  </a:lnTo>
                  <a:lnTo>
                    <a:pt x="3049" y="426"/>
                  </a:lnTo>
                  <a:lnTo>
                    <a:pt x="2991" y="426"/>
                  </a:lnTo>
                  <a:lnTo>
                    <a:pt x="2932" y="426"/>
                  </a:lnTo>
                  <a:lnTo>
                    <a:pt x="2874" y="434"/>
                  </a:lnTo>
                  <a:lnTo>
                    <a:pt x="2824" y="443"/>
                  </a:lnTo>
                  <a:lnTo>
                    <a:pt x="2765" y="443"/>
                  </a:lnTo>
                  <a:lnTo>
                    <a:pt x="2732" y="443"/>
                  </a:lnTo>
                  <a:lnTo>
                    <a:pt x="2707" y="443"/>
                  </a:lnTo>
                  <a:lnTo>
                    <a:pt x="2648" y="451"/>
                  </a:lnTo>
                  <a:lnTo>
                    <a:pt x="2598" y="459"/>
                  </a:lnTo>
                  <a:lnTo>
                    <a:pt x="2540" y="476"/>
                  </a:lnTo>
                  <a:lnTo>
                    <a:pt x="2481" y="485"/>
                  </a:lnTo>
                  <a:lnTo>
                    <a:pt x="2431" y="493"/>
                  </a:lnTo>
                  <a:lnTo>
                    <a:pt x="2373" y="510"/>
                  </a:lnTo>
                  <a:lnTo>
                    <a:pt x="2314" y="518"/>
                  </a:lnTo>
                  <a:lnTo>
                    <a:pt x="2264" y="535"/>
                  </a:lnTo>
                  <a:lnTo>
                    <a:pt x="2206" y="543"/>
                  </a:lnTo>
                  <a:lnTo>
                    <a:pt x="2155" y="560"/>
                  </a:lnTo>
                  <a:lnTo>
                    <a:pt x="2114" y="576"/>
                  </a:lnTo>
                  <a:lnTo>
                    <a:pt x="2105" y="576"/>
                  </a:lnTo>
                  <a:lnTo>
                    <a:pt x="2047" y="585"/>
                  </a:lnTo>
                  <a:lnTo>
                    <a:pt x="1997" y="602"/>
                  </a:lnTo>
                  <a:lnTo>
                    <a:pt x="1947" y="627"/>
                  </a:lnTo>
                  <a:lnTo>
                    <a:pt x="1888" y="643"/>
                  </a:lnTo>
                  <a:lnTo>
                    <a:pt x="1838" y="660"/>
                  </a:lnTo>
                  <a:lnTo>
                    <a:pt x="1788" y="685"/>
                  </a:lnTo>
                  <a:lnTo>
                    <a:pt x="1738" y="702"/>
                  </a:lnTo>
                  <a:lnTo>
                    <a:pt x="1688" y="727"/>
                  </a:lnTo>
                  <a:lnTo>
                    <a:pt x="1637" y="744"/>
                  </a:lnTo>
                  <a:lnTo>
                    <a:pt x="1596" y="760"/>
                  </a:lnTo>
                  <a:lnTo>
                    <a:pt x="1562" y="785"/>
                  </a:lnTo>
                  <a:lnTo>
                    <a:pt x="1521" y="802"/>
                  </a:lnTo>
                  <a:lnTo>
                    <a:pt x="1521" y="802"/>
                  </a:lnTo>
                  <a:lnTo>
                    <a:pt x="1487" y="819"/>
                  </a:lnTo>
                  <a:lnTo>
                    <a:pt x="1445" y="844"/>
                  </a:lnTo>
                  <a:lnTo>
                    <a:pt x="1404" y="860"/>
                  </a:lnTo>
                  <a:lnTo>
                    <a:pt x="1362" y="886"/>
                  </a:lnTo>
                  <a:lnTo>
                    <a:pt x="1320" y="911"/>
                  </a:lnTo>
                  <a:lnTo>
                    <a:pt x="1278" y="936"/>
                  </a:lnTo>
                  <a:lnTo>
                    <a:pt x="1245" y="961"/>
                  </a:lnTo>
                  <a:lnTo>
                    <a:pt x="1203" y="986"/>
                  </a:lnTo>
                  <a:lnTo>
                    <a:pt x="1161" y="1011"/>
                  </a:lnTo>
                  <a:lnTo>
                    <a:pt x="1120" y="1036"/>
                  </a:lnTo>
                  <a:lnTo>
                    <a:pt x="1078" y="1061"/>
                  </a:lnTo>
                  <a:lnTo>
                    <a:pt x="1044" y="1086"/>
                  </a:lnTo>
                  <a:lnTo>
                    <a:pt x="1003" y="1111"/>
                  </a:lnTo>
                  <a:lnTo>
                    <a:pt x="969" y="1145"/>
                  </a:lnTo>
                  <a:lnTo>
                    <a:pt x="927" y="1170"/>
                  </a:lnTo>
                  <a:lnTo>
                    <a:pt x="894" y="1195"/>
                  </a:lnTo>
                  <a:lnTo>
                    <a:pt x="852" y="1228"/>
                  </a:lnTo>
                  <a:lnTo>
                    <a:pt x="819" y="1253"/>
                  </a:lnTo>
                  <a:lnTo>
                    <a:pt x="785" y="1287"/>
                  </a:lnTo>
                  <a:lnTo>
                    <a:pt x="752" y="1312"/>
                  </a:lnTo>
                  <a:lnTo>
                    <a:pt x="727" y="1345"/>
                  </a:lnTo>
                  <a:lnTo>
                    <a:pt x="693" y="1370"/>
                  </a:lnTo>
                  <a:lnTo>
                    <a:pt x="668" y="1403"/>
                  </a:lnTo>
                  <a:lnTo>
                    <a:pt x="652" y="1420"/>
                  </a:lnTo>
                  <a:lnTo>
                    <a:pt x="635" y="1429"/>
                  </a:lnTo>
                  <a:lnTo>
                    <a:pt x="627" y="1445"/>
                  </a:lnTo>
                  <a:lnTo>
                    <a:pt x="610" y="1462"/>
                  </a:lnTo>
                  <a:lnTo>
                    <a:pt x="602" y="1479"/>
                  </a:lnTo>
                  <a:lnTo>
                    <a:pt x="585" y="1495"/>
                  </a:lnTo>
                  <a:lnTo>
                    <a:pt x="577" y="1504"/>
                  </a:lnTo>
                  <a:lnTo>
                    <a:pt x="568" y="1520"/>
                  </a:lnTo>
                  <a:lnTo>
                    <a:pt x="560" y="1529"/>
                  </a:lnTo>
                  <a:lnTo>
                    <a:pt x="560" y="1529"/>
                  </a:lnTo>
                  <a:lnTo>
                    <a:pt x="560" y="1529"/>
                  </a:lnTo>
                  <a:lnTo>
                    <a:pt x="543" y="1546"/>
                  </a:lnTo>
                  <a:lnTo>
                    <a:pt x="535" y="1562"/>
                  </a:lnTo>
                  <a:lnTo>
                    <a:pt x="535" y="1562"/>
                  </a:lnTo>
                  <a:lnTo>
                    <a:pt x="518" y="1579"/>
                  </a:lnTo>
                  <a:lnTo>
                    <a:pt x="510" y="1596"/>
                  </a:lnTo>
                  <a:lnTo>
                    <a:pt x="510" y="1596"/>
                  </a:lnTo>
                  <a:lnTo>
                    <a:pt x="501" y="1612"/>
                  </a:lnTo>
                  <a:lnTo>
                    <a:pt x="493" y="1629"/>
                  </a:lnTo>
                  <a:lnTo>
                    <a:pt x="493" y="1629"/>
                  </a:lnTo>
                  <a:lnTo>
                    <a:pt x="485" y="1646"/>
                  </a:lnTo>
                  <a:lnTo>
                    <a:pt x="476" y="1654"/>
                  </a:lnTo>
                  <a:lnTo>
                    <a:pt x="476" y="1654"/>
                  </a:lnTo>
                  <a:lnTo>
                    <a:pt x="468" y="1671"/>
                  </a:lnTo>
                  <a:lnTo>
                    <a:pt x="460" y="1688"/>
                  </a:lnTo>
                  <a:lnTo>
                    <a:pt x="460" y="1688"/>
                  </a:lnTo>
                  <a:lnTo>
                    <a:pt x="451" y="1704"/>
                  </a:lnTo>
                  <a:lnTo>
                    <a:pt x="443" y="1721"/>
                  </a:lnTo>
                  <a:lnTo>
                    <a:pt x="443" y="1721"/>
                  </a:lnTo>
                  <a:lnTo>
                    <a:pt x="434" y="1738"/>
                  </a:lnTo>
                  <a:lnTo>
                    <a:pt x="434" y="1754"/>
                  </a:lnTo>
                  <a:lnTo>
                    <a:pt x="434" y="1746"/>
                  </a:lnTo>
                  <a:lnTo>
                    <a:pt x="426" y="1763"/>
                  </a:lnTo>
                  <a:lnTo>
                    <a:pt x="426" y="1779"/>
                  </a:lnTo>
                  <a:lnTo>
                    <a:pt x="426" y="1771"/>
                  </a:lnTo>
                  <a:lnTo>
                    <a:pt x="418" y="1788"/>
                  </a:lnTo>
                  <a:lnTo>
                    <a:pt x="418" y="1779"/>
                  </a:lnTo>
                  <a:lnTo>
                    <a:pt x="418" y="1796"/>
                  </a:lnTo>
                  <a:lnTo>
                    <a:pt x="418" y="1788"/>
                  </a:lnTo>
                  <a:lnTo>
                    <a:pt x="418" y="1804"/>
                  </a:lnTo>
                  <a:lnTo>
                    <a:pt x="418" y="1796"/>
                  </a:lnTo>
                  <a:lnTo>
                    <a:pt x="418" y="1813"/>
                  </a:lnTo>
                  <a:lnTo>
                    <a:pt x="418" y="1813"/>
                  </a:lnTo>
                  <a:lnTo>
                    <a:pt x="418" y="1830"/>
                  </a:lnTo>
                  <a:lnTo>
                    <a:pt x="418" y="1821"/>
                  </a:lnTo>
                  <a:lnTo>
                    <a:pt x="418" y="1838"/>
                  </a:lnTo>
                  <a:lnTo>
                    <a:pt x="418" y="1830"/>
                  </a:lnTo>
                  <a:lnTo>
                    <a:pt x="418" y="1846"/>
                  </a:lnTo>
                  <a:lnTo>
                    <a:pt x="418" y="1896"/>
                  </a:lnTo>
                  <a:lnTo>
                    <a:pt x="418" y="1913"/>
                  </a:lnTo>
                  <a:lnTo>
                    <a:pt x="418" y="1905"/>
                  </a:lnTo>
                  <a:lnTo>
                    <a:pt x="418" y="1921"/>
                  </a:lnTo>
                  <a:lnTo>
                    <a:pt x="418" y="1913"/>
                  </a:lnTo>
                  <a:lnTo>
                    <a:pt x="418" y="1930"/>
                  </a:lnTo>
                  <a:lnTo>
                    <a:pt x="418" y="1921"/>
                  </a:lnTo>
                  <a:lnTo>
                    <a:pt x="418" y="1947"/>
                  </a:lnTo>
                  <a:lnTo>
                    <a:pt x="418" y="1938"/>
                  </a:lnTo>
                  <a:lnTo>
                    <a:pt x="418" y="1955"/>
                  </a:lnTo>
                  <a:lnTo>
                    <a:pt x="418" y="1947"/>
                  </a:lnTo>
                  <a:lnTo>
                    <a:pt x="426" y="1963"/>
                  </a:lnTo>
                  <a:lnTo>
                    <a:pt x="426" y="1955"/>
                  </a:lnTo>
                  <a:lnTo>
                    <a:pt x="434" y="1972"/>
                  </a:lnTo>
                  <a:lnTo>
                    <a:pt x="434" y="1963"/>
                  </a:lnTo>
                  <a:lnTo>
                    <a:pt x="443" y="1988"/>
                  </a:lnTo>
                  <a:lnTo>
                    <a:pt x="443" y="1980"/>
                  </a:lnTo>
                  <a:lnTo>
                    <a:pt x="443" y="1997"/>
                  </a:lnTo>
                  <a:lnTo>
                    <a:pt x="443" y="1988"/>
                  </a:lnTo>
                  <a:lnTo>
                    <a:pt x="451" y="2005"/>
                  </a:lnTo>
                  <a:lnTo>
                    <a:pt x="451" y="2005"/>
                  </a:lnTo>
                  <a:lnTo>
                    <a:pt x="468" y="2022"/>
                  </a:lnTo>
                  <a:lnTo>
                    <a:pt x="468" y="2013"/>
                  </a:lnTo>
                  <a:lnTo>
                    <a:pt x="476" y="2030"/>
                  </a:lnTo>
                  <a:lnTo>
                    <a:pt x="476" y="2030"/>
                  </a:lnTo>
                  <a:lnTo>
                    <a:pt x="485" y="2047"/>
                  </a:lnTo>
                  <a:lnTo>
                    <a:pt x="485" y="2038"/>
                  </a:lnTo>
                  <a:lnTo>
                    <a:pt x="493" y="2055"/>
                  </a:lnTo>
                  <a:lnTo>
                    <a:pt x="501" y="2072"/>
                  </a:lnTo>
                  <a:lnTo>
                    <a:pt x="501" y="2072"/>
                  </a:lnTo>
                  <a:lnTo>
                    <a:pt x="518" y="2089"/>
                  </a:lnTo>
                  <a:lnTo>
                    <a:pt x="526" y="2105"/>
                  </a:lnTo>
                  <a:lnTo>
                    <a:pt x="526" y="2105"/>
                  </a:lnTo>
                  <a:lnTo>
                    <a:pt x="543" y="2114"/>
                  </a:lnTo>
                  <a:lnTo>
                    <a:pt x="551" y="2130"/>
                  </a:lnTo>
                  <a:lnTo>
                    <a:pt x="551" y="2130"/>
                  </a:lnTo>
                  <a:lnTo>
                    <a:pt x="568" y="2147"/>
                  </a:lnTo>
                  <a:lnTo>
                    <a:pt x="585" y="2164"/>
                  </a:lnTo>
                  <a:lnTo>
                    <a:pt x="585" y="2164"/>
                  </a:lnTo>
                  <a:lnTo>
                    <a:pt x="602" y="2180"/>
                  </a:lnTo>
                  <a:lnTo>
                    <a:pt x="618" y="2197"/>
                  </a:lnTo>
                  <a:lnTo>
                    <a:pt x="618" y="2197"/>
                  </a:lnTo>
                  <a:lnTo>
                    <a:pt x="635" y="2214"/>
                  </a:lnTo>
                  <a:lnTo>
                    <a:pt x="652" y="2231"/>
                  </a:lnTo>
                  <a:lnTo>
                    <a:pt x="652" y="2231"/>
                  </a:lnTo>
                  <a:lnTo>
                    <a:pt x="668" y="2247"/>
                  </a:lnTo>
                  <a:lnTo>
                    <a:pt x="693" y="2264"/>
                  </a:lnTo>
                  <a:lnTo>
                    <a:pt x="693" y="2264"/>
                  </a:lnTo>
                  <a:lnTo>
                    <a:pt x="719" y="2281"/>
                  </a:lnTo>
                  <a:lnTo>
                    <a:pt x="735" y="2297"/>
                  </a:lnTo>
                  <a:lnTo>
                    <a:pt x="760" y="2314"/>
                  </a:lnTo>
                  <a:lnTo>
                    <a:pt x="777" y="2322"/>
                  </a:lnTo>
                  <a:lnTo>
                    <a:pt x="802" y="2339"/>
                  </a:lnTo>
                  <a:lnTo>
                    <a:pt x="827" y="2356"/>
                  </a:lnTo>
                  <a:lnTo>
                    <a:pt x="852" y="2373"/>
                  </a:lnTo>
                  <a:lnTo>
                    <a:pt x="886" y="2389"/>
                  </a:lnTo>
                  <a:lnTo>
                    <a:pt x="911" y="2406"/>
                  </a:lnTo>
                  <a:lnTo>
                    <a:pt x="944" y="2423"/>
                  </a:lnTo>
                  <a:lnTo>
                    <a:pt x="961" y="2431"/>
                  </a:lnTo>
                  <a:lnTo>
                    <a:pt x="969" y="2431"/>
                  </a:lnTo>
                  <a:lnTo>
                    <a:pt x="1003" y="2448"/>
                  </a:lnTo>
                  <a:lnTo>
                    <a:pt x="1028" y="2456"/>
                  </a:lnTo>
                  <a:lnTo>
                    <a:pt x="1044" y="2464"/>
                  </a:lnTo>
                  <a:lnTo>
                    <a:pt x="1069" y="2481"/>
                  </a:lnTo>
                  <a:lnTo>
                    <a:pt x="1094" y="2490"/>
                  </a:lnTo>
                  <a:lnTo>
                    <a:pt x="1120" y="2498"/>
                  </a:lnTo>
                  <a:lnTo>
                    <a:pt x="1136" y="2506"/>
                  </a:lnTo>
                  <a:lnTo>
                    <a:pt x="1161" y="2515"/>
                  </a:lnTo>
                  <a:lnTo>
                    <a:pt x="1186" y="2523"/>
                  </a:lnTo>
                  <a:lnTo>
                    <a:pt x="1211" y="2531"/>
                  </a:lnTo>
                  <a:lnTo>
                    <a:pt x="1236" y="2540"/>
                  </a:lnTo>
                  <a:lnTo>
                    <a:pt x="1278" y="2556"/>
                  </a:lnTo>
                  <a:lnTo>
                    <a:pt x="1328" y="2573"/>
                  </a:lnTo>
                  <a:lnTo>
                    <a:pt x="1379" y="2581"/>
                  </a:lnTo>
                  <a:lnTo>
                    <a:pt x="1429" y="2598"/>
                  </a:lnTo>
                  <a:lnTo>
                    <a:pt x="1479" y="2615"/>
                  </a:lnTo>
                  <a:lnTo>
                    <a:pt x="1529" y="2623"/>
                  </a:lnTo>
                  <a:lnTo>
                    <a:pt x="1579" y="2640"/>
                  </a:lnTo>
                  <a:lnTo>
                    <a:pt x="1629" y="2648"/>
                  </a:lnTo>
                  <a:lnTo>
                    <a:pt x="1688" y="2657"/>
                  </a:lnTo>
                  <a:lnTo>
                    <a:pt x="1788" y="2682"/>
                  </a:lnTo>
                  <a:lnTo>
                    <a:pt x="1905" y="2840"/>
                  </a:lnTo>
                  <a:lnTo>
                    <a:pt x="1746" y="2941"/>
                  </a:lnTo>
                  <a:lnTo>
                    <a:pt x="1637" y="2932"/>
                  </a:lnTo>
                  <a:lnTo>
                    <a:pt x="1587" y="2924"/>
                  </a:lnTo>
                  <a:lnTo>
                    <a:pt x="1529" y="2916"/>
                  </a:lnTo>
                  <a:lnTo>
                    <a:pt x="1479" y="2907"/>
                  </a:lnTo>
                  <a:lnTo>
                    <a:pt x="1420" y="2899"/>
                  </a:lnTo>
                  <a:lnTo>
                    <a:pt x="1370" y="2891"/>
                  </a:lnTo>
                  <a:lnTo>
                    <a:pt x="1312" y="2874"/>
                  </a:lnTo>
                  <a:lnTo>
                    <a:pt x="1253" y="2865"/>
                  </a:lnTo>
                  <a:lnTo>
                    <a:pt x="1203" y="2857"/>
                  </a:lnTo>
                  <a:lnTo>
                    <a:pt x="1145" y="2840"/>
                  </a:lnTo>
                  <a:lnTo>
                    <a:pt x="1120" y="2832"/>
                  </a:lnTo>
                  <a:lnTo>
                    <a:pt x="1036" y="2824"/>
                  </a:lnTo>
                  <a:lnTo>
                    <a:pt x="1011" y="2815"/>
                  </a:lnTo>
                  <a:lnTo>
                    <a:pt x="978" y="2807"/>
                  </a:lnTo>
                  <a:lnTo>
                    <a:pt x="952" y="2799"/>
                  </a:lnTo>
                  <a:lnTo>
                    <a:pt x="927" y="2790"/>
                  </a:lnTo>
                  <a:lnTo>
                    <a:pt x="894" y="2774"/>
                  </a:lnTo>
                  <a:lnTo>
                    <a:pt x="869" y="2765"/>
                  </a:lnTo>
                  <a:lnTo>
                    <a:pt x="844" y="2757"/>
                  </a:lnTo>
                  <a:lnTo>
                    <a:pt x="810" y="2748"/>
                  </a:lnTo>
                  <a:lnTo>
                    <a:pt x="777" y="2732"/>
                  </a:lnTo>
                  <a:lnTo>
                    <a:pt x="760" y="2732"/>
                  </a:lnTo>
                  <a:lnTo>
                    <a:pt x="735" y="2723"/>
                  </a:lnTo>
                  <a:lnTo>
                    <a:pt x="702" y="2707"/>
                  </a:lnTo>
                  <a:lnTo>
                    <a:pt x="668" y="2690"/>
                  </a:lnTo>
                  <a:lnTo>
                    <a:pt x="635" y="2673"/>
                  </a:lnTo>
                  <a:lnTo>
                    <a:pt x="602" y="2657"/>
                  </a:lnTo>
                  <a:lnTo>
                    <a:pt x="568" y="2640"/>
                  </a:lnTo>
                  <a:lnTo>
                    <a:pt x="543" y="2623"/>
                  </a:lnTo>
                  <a:lnTo>
                    <a:pt x="510" y="2615"/>
                  </a:lnTo>
                  <a:lnTo>
                    <a:pt x="485" y="2598"/>
                  </a:lnTo>
                  <a:lnTo>
                    <a:pt x="451" y="2573"/>
                  </a:lnTo>
                  <a:lnTo>
                    <a:pt x="426" y="2556"/>
                  </a:lnTo>
                  <a:lnTo>
                    <a:pt x="401" y="2540"/>
                  </a:lnTo>
                  <a:lnTo>
                    <a:pt x="376" y="2523"/>
                  </a:lnTo>
                  <a:lnTo>
                    <a:pt x="351" y="2506"/>
                  </a:lnTo>
                  <a:lnTo>
                    <a:pt x="326" y="2490"/>
                  </a:lnTo>
                  <a:lnTo>
                    <a:pt x="301" y="2464"/>
                  </a:lnTo>
                  <a:lnTo>
                    <a:pt x="276" y="2448"/>
                  </a:lnTo>
                  <a:lnTo>
                    <a:pt x="259" y="2431"/>
                  </a:lnTo>
                  <a:lnTo>
                    <a:pt x="234" y="2406"/>
                  </a:lnTo>
                  <a:lnTo>
                    <a:pt x="217" y="2389"/>
                  </a:lnTo>
                  <a:lnTo>
                    <a:pt x="192" y="2364"/>
                  </a:lnTo>
                  <a:lnTo>
                    <a:pt x="176" y="2347"/>
                  </a:lnTo>
                  <a:lnTo>
                    <a:pt x="159" y="2322"/>
                  </a:lnTo>
                  <a:lnTo>
                    <a:pt x="142" y="2297"/>
                  </a:lnTo>
                  <a:lnTo>
                    <a:pt x="125" y="2281"/>
                  </a:lnTo>
                  <a:lnTo>
                    <a:pt x="109" y="2256"/>
                  </a:lnTo>
                  <a:lnTo>
                    <a:pt x="92" y="2231"/>
                  </a:lnTo>
                  <a:lnTo>
                    <a:pt x="84" y="2205"/>
                  </a:lnTo>
                  <a:lnTo>
                    <a:pt x="67" y="2189"/>
                  </a:lnTo>
                  <a:lnTo>
                    <a:pt x="59" y="2164"/>
                  </a:lnTo>
                  <a:lnTo>
                    <a:pt x="59" y="2164"/>
                  </a:lnTo>
                  <a:lnTo>
                    <a:pt x="50" y="2139"/>
                  </a:lnTo>
                  <a:lnTo>
                    <a:pt x="34" y="2114"/>
                  </a:lnTo>
                  <a:lnTo>
                    <a:pt x="25" y="2089"/>
                  </a:lnTo>
                  <a:lnTo>
                    <a:pt x="17" y="2063"/>
                  </a:lnTo>
                  <a:lnTo>
                    <a:pt x="17" y="2038"/>
                  </a:lnTo>
                  <a:lnTo>
                    <a:pt x="8" y="2013"/>
                  </a:lnTo>
                  <a:lnTo>
                    <a:pt x="0" y="1988"/>
                  </a:lnTo>
                  <a:lnTo>
                    <a:pt x="0" y="1963"/>
                  </a:lnTo>
                  <a:lnTo>
                    <a:pt x="0" y="1938"/>
                  </a:lnTo>
                  <a:lnTo>
                    <a:pt x="0" y="1913"/>
                  </a:lnTo>
                  <a:lnTo>
                    <a:pt x="0" y="1813"/>
                  </a:lnTo>
                  <a:lnTo>
                    <a:pt x="0" y="1788"/>
                  </a:lnTo>
                  <a:lnTo>
                    <a:pt x="0" y="1763"/>
                  </a:lnTo>
                  <a:lnTo>
                    <a:pt x="0" y="1738"/>
                  </a:lnTo>
                  <a:lnTo>
                    <a:pt x="0" y="1713"/>
                  </a:lnTo>
                  <a:lnTo>
                    <a:pt x="0" y="1688"/>
                  </a:lnTo>
                  <a:lnTo>
                    <a:pt x="8" y="1662"/>
                  </a:lnTo>
                  <a:lnTo>
                    <a:pt x="17" y="1637"/>
                  </a:lnTo>
                  <a:lnTo>
                    <a:pt x="17" y="1612"/>
                  </a:lnTo>
                  <a:lnTo>
                    <a:pt x="25" y="1587"/>
                  </a:lnTo>
                  <a:lnTo>
                    <a:pt x="34" y="1562"/>
                  </a:lnTo>
                  <a:lnTo>
                    <a:pt x="42" y="1546"/>
                  </a:lnTo>
                  <a:lnTo>
                    <a:pt x="50" y="1520"/>
                  </a:lnTo>
                  <a:lnTo>
                    <a:pt x="59" y="1495"/>
                  </a:lnTo>
                  <a:lnTo>
                    <a:pt x="75" y="1470"/>
                  </a:lnTo>
                  <a:lnTo>
                    <a:pt x="84" y="1454"/>
                  </a:lnTo>
                  <a:lnTo>
                    <a:pt x="92" y="1429"/>
                  </a:lnTo>
                  <a:lnTo>
                    <a:pt x="109" y="1403"/>
                  </a:lnTo>
                  <a:lnTo>
                    <a:pt x="117" y="1387"/>
                  </a:lnTo>
                  <a:lnTo>
                    <a:pt x="134" y="1362"/>
                  </a:lnTo>
                  <a:lnTo>
                    <a:pt x="142" y="1345"/>
                  </a:lnTo>
                  <a:lnTo>
                    <a:pt x="159" y="1320"/>
                  </a:lnTo>
                  <a:lnTo>
                    <a:pt x="176" y="1303"/>
                  </a:lnTo>
                  <a:lnTo>
                    <a:pt x="176" y="1295"/>
                  </a:lnTo>
                  <a:lnTo>
                    <a:pt x="184" y="1278"/>
                  </a:lnTo>
                  <a:lnTo>
                    <a:pt x="201" y="1261"/>
                  </a:lnTo>
                  <a:lnTo>
                    <a:pt x="209" y="1236"/>
                  </a:lnTo>
                  <a:lnTo>
                    <a:pt x="226" y="1220"/>
                  </a:lnTo>
                  <a:lnTo>
                    <a:pt x="242" y="1195"/>
                  </a:lnTo>
                  <a:lnTo>
                    <a:pt x="259" y="1178"/>
                  </a:lnTo>
                  <a:lnTo>
                    <a:pt x="276" y="1153"/>
                  </a:lnTo>
                  <a:lnTo>
                    <a:pt x="292" y="1136"/>
                  </a:lnTo>
                  <a:lnTo>
                    <a:pt x="309" y="1119"/>
                  </a:lnTo>
                  <a:lnTo>
                    <a:pt x="351" y="1078"/>
                  </a:lnTo>
                  <a:lnTo>
                    <a:pt x="384" y="1044"/>
                  </a:lnTo>
                  <a:lnTo>
                    <a:pt x="426" y="1002"/>
                  </a:lnTo>
                  <a:lnTo>
                    <a:pt x="460" y="969"/>
                  </a:lnTo>
                  <a:lnTo>
                    <a:pt x="501" y="936"/>
                  </a:lnTo>
                  <a:lnTo>
                    <a:pt x="543" y="894"/>
                  </a:lnTo>
                  <a:lnTo>
                    <a:pt x="585" y="860"/>
                  </a:lnTo>
                  <a:lnTo>
                    <a:pt x="627" y="827"/>
                  </a:lnTo>
                  <a:lnTo>
                    <a:pt x="668" y="794"/>
                  </a:lnTo>
                  <a:lnTo>
                    <a:pt x="710" y="760"/>
                  </a:lnTo>
                  <a:lnTo>
                    <a:pt x="752" y="727"/>
                  </a:lnTo>
                  <a:lnTo>
                    <a:pt x="794" y="693"/>
                  </a:lnTo>
                  <a:lnTo>
                    <a:pt x="844" y="668"/>
                  </a:lnTo>
                  <a:lnTo>
                    <a:pt x="886" y="635"/>
                  </a:lnTo>
                  <a:lnTo>
                    <a:pt x="927" y="610"/>
                  </a:lnTo>
                  <a:lnTo>
                    <a:pt x="978" y="576"/>
                  </a:lnTo>
                  <a:lnTo>
                    <a:pt x="1019" y="551"/>
                  </a:lnTo>
                  <a:lnTo>
                    <a:pt x="1069" y="518"/>
                  </a:lnTo>
                  <a:lnTo>
                    <a:pt x="1111" y="493"/>
                  </a:lnTo>
                  <a:lnTo>
                    <a:pt x="1153" y="468"/>
                  </a:lnTo>
                  <a:lnTo>
                    <a:pt x="1203" y="443"/>
                  </a:lnTo>
                  <a:lnTo>
                    <a:pt x="1245" y="418"/>
                  </a:lnTo>
                  <a:lnTo>
                    <a:pt x="1287" y="393"/>
                  </a:lnTo>
                  <a:lnTo>
                    <a:pt x="1287" y="393"/>
                  </a:lnTo>
                  <a:lnTo>
                    <a:pt x="1337" y="376"/>
                  </a:lnTo>
                  <a:lnTo>
                    <a:pt x="1379" y="351"/>
                  </a:lnTo>
                  <a:lnTo>
                    <a:pt x="1420" y="334"/>
                  </a:lnTo>
                  <a:lnTo>
                    <a:pt x="1479" y="309"/>
                  </a:lnTo>
                  <a:lnTo>
                    <a:pt x="1537" y="284"/>
                  </a:lnTo>
                  <a:lnTo>
                    <a:pt x="1596" y="259"/>
                  </a:lnTo>
                  <a:lnTo>
                    <a:pt x="1654" y="234"/>
                  </a:lnTo>
                  <a:lnTo>
                    <a:pt x="1713" y="217"/>
                  </a:lnTo>
                  <a:lnTo>
                    <a:pt x="1771" y="192"/>
                  </a:lnTo>
                  <a:lnTo>
                    <a:pt x="1830" y="175"/>
                  </a:lnTo>
                  <a:lnTo>
                    <a:pt x="1896" y="159"/>
                  </a:lnTo>
                  <a:lnTo>
                    <a:pt x="1955" y="142"/>
                  </a:lnTo>
                  <a:lnTo>
                    <a:pt x="1972" y="142"/>
                  </a:lnTo>
                  <a:lnTo>
                    <a:pt x="2013" y="125"/>
                  </a:lnTo>
                  <a:lnTo>
                    <a:pt x="2080" y="109"/>
                  </a:lnTo>
                  <a:lnTo>
                    <a:pt x="2139" y="100"/>
                  </a:lnTo>
                  <a:lnTo>
                    <a:pt x="2206" y="84"/>
                  </a:lnTo>
                  <a:lnTo>
                    <a:pt x="2264" y="75"/>
                  </a:lnTo>
                  <a:lnTo>
                    <a:pt x="2331" y="58"/>
                  </a:lnTo>
                  <a:lnTo>
                    <a:pt x="2389" y="50"/>
                  </a:lnTo>
                  <a:lnTo>
                    <a:pt x="2456" y="42"/>
                  </a:lnTo>
                  <a:lnTo>
                    <a:pt x="2515" y="33"/>
                  </a:lnTo>
                  <a:lnTo>
                    <a:pt x="2581" y="25"/>
                  </a:lnTo>
                  <a:lnTo>
                    <a:pt x="2640" y="17"/>
                  </a:lnTo>
                  <a:lnTo>
                    <a:pt x="2665" y="17"/>
                  </a:lnTo>
                  <a:lnTo>
                    <a:pt x="2707" y="17"/>
                  </a:lnTo>
                  <a:lnTo>
                    <a:pt x="2765" y="17"/>
                  </a:lnTo>
                  <a:lnTo>
                    <a:pt x="2832" y="17"/>
                  </a:lnTo>
                  <a:lnTo>
                    <a:pt x="2899" y="17"/>
                  </a:lnTo>
                  <a:lnTo>
                    <a:pt x="3083" y="1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238;p14">
              <a:extLst>
                <a:ext uri="{FF2B5EF4-FFF2-40B4-BE49-F238E27FC236}">
                  <a16:creationId xmlns:a16="http://schemas.microsoft.com/office/drawing/2014/main" id="{EFF5A939-8F26-05FB-DA49-5F0EF9DAADD7}"/>
                </a:ext>
              </a:extLst>
            </p:cNvPr>
            <p:cNvSpPr/>
            <p:nvPr/>
          </p:nvSpPr>
          <p:spPr>
            <a:xfrm>
              <a:off x="6406988" y="4109221"/>
              <a:ext cx="573679" cy="405916"/>
            </a:xfrm>
            <a:custGeom>
              <a:avLst/>
              <a:gdLst/>
              <a:ahLst/>
              <a:cxnLst/>
              <a:rect l="l" t="t" r="r" b="b"/>
              <a:pathLst>
                <a:path w="11630" h="8229" extrusionOk="0">
                  <a:moveTo>
                    <a:pt x="961" y="5255"/>
                  </a:moveTo>
                  <a:lnTo>
                    <a:pt x="1003" y="5255"/>
                  </a:lnTo>
                  <a:lnTo>
                    <a:pt x="1028" y="5255"/>
                  </a:lnTo>
                  <a:lnTo>
                    <a:pt x="1053" y="5255"/>
                  </a:lnTo>
                  <a:lnTo>
                    <a:pt x="1070" y="5255"/>
                  </a:lnTo>
                  <a:lnTo>
                    <a:pt x="1095" y="5255"/>
                  </a:lnTo>
                  <a:lnTo>
                    <a:pt x="1120" y="5255"/>
                  </a:lnTo>
                  <a:lnTo>
                    <a:pt x="1137" y="5255"/>
                  </a:lnTo>
                  <a:lnTo>
                    <a:pt x="1162" y="5255"/>
                  </a:lnTo>
                  <a:lnTo>
                    <a:pt x="1179" y="5255"/>
                  </a:lnTo>
                  <a:lnTo>
                    <a:pt x="1204" y="5255"/>
                  </a:lnTo>
                  <a:lnTo>
                    <a:pt x="1229" y="5255"/>
                  </a:lnTo>
                  <a:lnTo>
                    <a:pt x="1245" y="5255"/>
                  </a:lnTo>
                  <a:lnTo>
                    <a:pt x="1270" y="5246"/>
                  </a:lnTo>
                  <a:lnTo>
                    <a:pt x="1312" y="5230"/>
                  </a:lnTo>
                  <a:lnTo>
                    <a:pt x="1354" y="5221"/>
                  </a:lnTo>
                  <a:lnTo>
                    <a:pt x="1396" y="5205"/>
                  </a:lnTo>
                  <a:lnTo>
                    <a:pt x="1438" y="5196"/>
                  </a:lnTo>
                  <a:lnTo>
                    <a:pt x="1479" y="5180"/>
                  </a:lnTo>
                  <a:lnTo>
                    <a:pt x="1521" y="5163"/>
                  </a:lnTo>
                  <a:lnTo>
                    <a:pt x="1563" y="5146"/>
                  </a:lnTo>
                  <a:lnTo>
                    <a:pt x="1596" y="5129"/>
                  </a:lnTo>
                  <a:lnTo>
                    <a:pt x="1638" y="5113"/>
                  </a:lnTo>
                  <a:lnTo>
                    <a:pt x="1680" y="5096"/>
                  </a:lnTo>
                  <a:lnTo>
                    <a:pt x="1722" y="5071"/>
                  </a:lnTo>
                  <a:lnTo>
                    <a:pt x="1772" y="5054"/>
                  </a:lnTo>
                  <a:lnTo>
                    <a:pt x="1813" y="5029"/>
                  </a:lnTo>
                  <a:lnTo>
                    <a:pt x="1855" y="5012"/>
                  </a:lnTo>
                  <a:lnTo>
                    <a:pt x="1905" y="4987"/>
                  </a:lnTo>
                  <a:lnTo>
                    <a:pt x="1947" y="4962"/>
                  </a:lnTo>
                  <a:lnTo>
                    <a:pt x="1989" y="4946"/>
                  </a:lnTo>
                  <a:lnTo>
                    <a:pt x="2031" y="4921"/>
                  </a:lnTo>
                  <a:lnTo>
                    <a:pt x="2081" y="4895"/>
                  </a:lnTo>
                  <a:lnTo>
                    <a:pt x="2164" y="4854"/>
                  </a:lnTo>
                  <a:lnTo>
                    <a:pt x="2248" y="4804"/>
                  </a:lnTo>
                  <a:lnTo>
                    <a:pt x="2340" y="4753"/>
                  </a:lnTo>
                  <a:lnTo>
                    <a:pt x="2423" y="4712"/>
                  </a:lnTo>
                  <a:lnTo>
                    <a:pt x="2507" y="4662"/>
                  </a:lnTo>
                  <a:lnTo>
                    <a:pt x="2590" y="4603"/>
                  </a:lnTo>
                  <a:lnTo>
                    <a:pt x="2599" y="4603"/>
                  </a:lnTo>
                  <a:lnTo>
                    <a:pt x="2674" y="4561"/>
                  </a:lnTo>
                  <a:lnTo>
                    <a:pt x="2757" y="4511"/>
                  </a:lnTo>
                  <a:lnTo>
                    <a:pt x="2841" y="4453"/>
                  </a:lnTo>
                  <a:lnTo>
                    <a:pt x="2925" y="4403"/>
                  </a:lnTo>
                  <a:lnTo>
                    <a:pt x="3008" y="4344"/>
                  </a:lnTo>
                  <a:lnTo>
                    <a:pt x="3092" y="4294"/>
                  </a:lnTo>
                  <a:lnTo>
                    <a:pt x="3175" y="4235"/>
                  </a:lnTo>
                  <a:lnTo>
                    <a:pt x="3259" y="4177"/>
                  </a:lnTo>
                  <a:lnTo>
                    <a:pt x="3342" y="4127"/>
                  </a:lnTo>
                  <a:lnTo>
                    <a:pt x="3417" y="4068"/>
                  </a:lnTo>
                  <a:lnTo>
                    <a:pt x="3501" y="4010"/>
                  </a:lnTo>
                  <a:lnTo>
                    <a:pt x="3585" y="3951"/>
                  </a:lnTo>
                  <a:lnTo>
                    <a:pt x="3660" y="3893"/>
                  </a:lnTo>
                  <a:lnTo>
                    <a:pt x="3743" y="3835"/>
                  </a:lnTo>
                  <a:lnTo>
                    <a:pt x="3827" y="3776"/>
                  </a:lnTo>
                  <a:lnTo>
                    <a:pt x="3902" y="3718"/>
                  </a:lnTo>
                  <a:lnTo>
                    <a:pt x="3986" y="3651"/>
                  </a:lnTo>
                  <a:lnTo>
                    <a:pt x="4102" y="3567"/>
                  </a:lnTo>
                  <a:lnTo>
                    <a:pt x="4144" y="3534"/>
                  </a:lnTo>
                  <a:lnTo>
                    <a:pt x="4303" y="3417"/>
                  </a:lnTo>
                  <a:lnTo>
                    <a:pt x="4353" y="3375"/>
                  </a:lnTo>
                  <a:lnTo>
                    <a:pt x="4395" y="3342"/>
                  </a:lnTo>
                  <a:lnTo>
                    <a:pt x="4445" y="3300"/>
                  </a:lnTo>
                  <a:lnTo>
                    <a:pt x="4495" y="3266"/>
                  </a:lnTo>
                  <a:lnTo>
                    <a:pt x="4537" y="3233"/>
                  </a:lnTo>
                  <a:lnTo>
                    <a:pt x="4579" y="3191"/>
                  </a:lnTo>
                  <a:lnTo>
                    <a:pt x="4629" y="3158"/>
                  </a:lnTo>
                  <a:lnTo>
                    <a:pt x="4671" y="3116"/>
                  </a:lnTo>
                  <a:lnTo>
                    <a:pt x="4712" y="3074"/>
                  </a:lnTo>
                  <a:lnTo>
                    <a:pt x="4762" y="3041"/>
                  </a:lnTo>
                  <a:lnTo>
                    <a:pt x="4804" y="2999"/>
                  </a:lnTo>
                  <a:lnTo>
                    <a:pt x="4846" y="2957"/>
                  </a:lnTo>
                  <a:lnTo>
                    <a:pt x="4888" y="2924"/>
                  </a:lnTo>
                  <a:lnTo>
                    <a:pt x="4930" y="2882"/>
                  </a:lnTo>
                  <a:lnTo>
                    <a:pt x="4971" y="2840"/>
                  </a:lnTo>
                  <a:lnTo>
                    <a:pt x="5013" y="2799"/>
                  </a:lnTo>
                  <a:lnTo>
                    <a:pt x="5063" y="2757"/>
                  </a:lnTo>
                  <a:lnTo>
                    <a:pt x="5063" y="2748"/>
                  </a:lnTo>
                  <a:lnTo>
                    <a:pt x="5105" y="2707"/>
                  </a:lnTo>
                  <a:lnTo>
                    <a:pt x="5122" y="2690"/>
                  </a:lnTo>
                  <a:lnTo>
                    <a:pt x="5138" y="2673"/>
                  </a:lnTo>
                  <a:lnTo>
                    <a:pt x="5147" y="2665"/>
                  </a:lnTo>
                  <a:lnTo>
                    <a:pt x="5163" y="2648"/>
                  </a:lnTo>
                  <a:lnTo>
                    <a:pt x="5172" y="2632"/>
                  </a:lnTo>
                  <a:lnTo>
                    <a:pt x="5180" y="2623"/>
                  </a:lnTo>
                  <a:lnTo>
                    <a:pt x="5197" y="2606"/>
                  </a:lnTo>
                  <a:lnTo>
                    <a:pt x="5205" y="2590"/>
                  </a:lnTo>
                  <a:lnTo>
                    <a:pt x="5239" y="2540"/>
                  </a:lnTo>
                  <a:lnTo>
                    <a:pt x="5272" y="2490"/>
                  </a:lnTo>
                  <a:lnTo>
                    <a:pt x="5289" y="2464"/>
                  </a:lnTo>
                  <a:lnTo>
                    <a:pt x="5314" y="2423"/>
                  </a:lnTo>
                  <a:lnTo>
                    <a:pt x="5364" y="2356"/>
                  </a:lnTo>
                  <a:lnTo>
                    <a:pt x="5381" y="2322"/>
                  </a:lnTo>
                  <a:lnTo>
                    <a:pt x="5397" y="2297"/>
                  </a:lnTo>
                  <a:lnTo>
                    <a:pt x="5406" y="2281"/>
                  </a:lnTo>
                  <a:lnTo>
                    <a:pt x="5406" y="2281"/>
                  </a:lnTo>
                  <a:lnTo>
                    <a:pt x="5422" y="2264"/>
                  </a:lnTo>
                  <a:lnTo>
                    <a:pt x="5431" y="2256"/>
                  </a:lnTo>
                  <a:lnTo>
                    <a:pt x="5447" y="2247"/>
                  </a:lnTo>
                  <a:lnTo>
                    <a:pt x="5447" y="2247"/>
                  </a:lnTo>
                  <a:lnTo>
                    <a:pt x="5464" y="2239"/>
                  </a:lnTo>
                  <a:lnTo>
                    <a:pt x="5489" y="2239"/>
                  </a:lnTo>
                  <a:lnTo>
                    <a:pt x="5523" y="2239"/>
                  </a:lnTo>
                  <a:lnTo>
                    <a:pt x="5548" y="2239"/>
                  </a:lnTo>
                  <a:lnTo>
                    <a:pt x="5573" y="2247"/>
                  </a:lnTo>
                  <a:lnTo>
                    <a:pt x="5590" y="2256"/>
                  </a:lnTo>
                  <a:lnTo>
                    <a:pt x="5606" y="2272"/>
                  </a:lnTo>
                  <a:lnTo>
                    <a:pt x="5623" y="2289"/>
                  </a:lnTo>
                  <a:lnTo>
                    <a:pt x="5631" y="2306"/>
                  </a:lnTo>
                  <a:lnTo>
                    <a:pt x="5640" y="2331"/>
                  </a:lnTo>
                  <a:lnTo>
                    <a:pt x="5640" y="2347"/>
                  </a:lnTo>
                  <a:lnTo>
                    <a:pt x="5640" y="2389"/>
                  </a:lnTo>
                  <a:lnTo>
                    <a:pt x="5640" y="2406"/>
                  </a:lnTo>
                  <a:lnTo>
                    <a:pt x="5640" y="2423"/>
                  </a:lnTo>
                  <a:lnTo>
                    <a:pt x="5640" y="2431"/>
                  </a:lnTo>
                  <a:lnTo>
                    <a:pt x="5631" y="2448"/>
                  </a:lnTo>
                  <a:lnTo>
                    <a:pt x="5564" y="2565"/>
                  </a:lnTo>
                  <a:lnTo>
                    <a:pt x="5498" y="2682"/>
                  </a:lnTo>
                  <a:lnTo>
                    <a:pt x="5431" y="2807"/>
                  </a:lnTo>
                  <a:lnTo>
                    <a:pt x="5372" y="2924"/>
                  </a:lnTo>
                  <a:lnTo>
                    <a:pt x="5305" y="3049"/>
                  </a:lnTo>
                  <a:lnTo>
                    <a:pt x="5247" y="3175"/>
                  </a:lnTo>
                  <a:lnTo>
                    <a:pt x="5180" y="3291"/>
                  </a:lnTo>
                  <a:lnTo>
                    <a:pt x="5155" y="3358"/>
                  </a:lnTo>
                  <a:lnTo>
                    <a:pt x="5122" y="3417"/>
                  </a:lnTo>
                  <a:lnTo>
                    <a:pt x="5097" y="3475"/>
                  </a:lnTo>
                  <a:lnTo>
                    <a:pt x="5063" y="3542"/>
                  </a:lnTo>
                  <a:lnTo>
                    <a:pt x="5038" y="3601"/>
                  </a:lnTo>
                  <a:lnTo>
                    <a:pt x="5005" y="3667"/>
                  </a:lnTo>
                  <a:lnTo>
                    <a:pt x="4980" y="3726"/>
                  </a:lnTo>
                  <a:lnTo>
                    <a:pt x="4946" y="3793"/>
                  </a:lnTo>
                  <a:lnTo>
                    <a:pt x="4921" y="3851"/>
                  </a:lnTo>
                  <a:lnTo>
                    <a:pt x="4896" y="3918"/>
                  </a:lnTo>
                  <a:lnTo>
                    <a:pt x="4871" y="3977"/>
                  </a:lnTo>
                  <a:lnTo>
                    <a:pt x="4838" y="4043"/>
                  </a:lnTo>
                  <a:lnTo>
                    <a:pt x="4813" y="4102"/>
                  </a:lnTo>
                  <a:lnTo>
                    <a:pt x="4788" y="4169"/>
                  </a:lnTo>
                  <a:lnTo>
                    <a:pt x="4762" y="4227"/>
                  </a:lnTo>
                  <a:lnTo>
                    <a:pt x="4737" y="4294"/>
                  </a:lnTo>
                  <a:lnTo>
                    <a:pt x="4712" y="4352"/>
                  </a:lnTo>
                  <a:lnTo>
                    <a:pt x="4687" y="4419"/>
                  </a:lnTo>
                  <a:lnTo>
                    <a:pt x="4662" y="4486"/>
                  </a:lnTo>
                  <a:lnTo>
                    <a:pt x="4637" y="4545"/>
                  </a:lnTo>
                  <a:lnTo>
                    <a:pt x="4612" y="4611"/>
                  </a:lnTo>
                  <a:lnTo>
                    <a:pt x="4595" y="4670"/>
                  </a:lnTo>
                  <a:lnTo>
                    <a:pt x="4570" y="4737"/>
                  </a:lnTo>
                  <a:lnTo>
                    <a:pt x="4545" y="4804"/>
                  </a:lnTo>
                  <a:lnTo>
                    <a:pt x="4529" y="4862"/>
                  </a:lnTo>
                  <a:lnTo>
                    <a:pt x="4503" y="4929"/>
                  </a:lnTo>
                  <a:lnTo>
                    <a:pt x="4487" y="4996"/>
                  </a:lnTo>
                  <a:lnTo>
                    <a:pt x="4487" y="5012"/>
                  </a:lnTo>
                  <a:lnTo>
                    <a:pt x="4470" y="5063"/>
                  </a:lnTo>
                  <a:lnTo>
                    <a:pt x="4445" y="5121"/>
                  </a:lnTo>
                  <a:lnTo>
                    <a:pt x="4428" y="5188"/>
                  </a:lnTo>
                  <a:lnTo>
                    <a:pt x="4412" y="5255"/>
                  </a:lnTo>
                  <a:lnTo>
                    <a:pt x="4395" y="5322"/>
                  </a:lnTo>
                  <a:lnTo>
                    <a:pt x="4378" y="5380"/>
                  </a:lnTo>
                  <a:lnTo>
                    <a:pt x="4353" y="5447"/>
                  </a:lnTo>
                  <a:lnTo>
                    <a:pt x="4336" y="5514"/>
                  </a:lnTo>
                  <a:lnTo>
                    <a:pt x="4320" y="5581"/>
                  </a:lnTo>
                  <a:lnTo>
                    <a:pt x="4311" y="5647"/>
                  </a:lnTo>
                  <a:lnTo>
                    <a:pt x="4295" y="5714"/>
                  </a:lnTo>
                  <a:lnTo>
                    <a:pt x="4278" y="5781"/>
                  </a:lnTo>
                  <a:lnTo>
                    <a:pt x="4261" y="5848"/>
                  </a:lnTo>
                  <a:lnTo>
                    <a:pt x="4253" y="5915"/>
                  </a:lnTo>
                  <a:lnTo>
                    <a:pt x="4236" y="5981"/>
                  </a:lnTo>
                  <a:lnTo>
                    <a:pt x="4228" y="6048"/>
                  </a:lnTo>
                  <a:lnTo>
                    <a:pt x="4211" y="6115"/>
                  </a:lnTo>
                  <a:lnTo>
                    <a:pt x="4203" y="6182"/>
                  </a:lnTo>
                  <a:lnTo>
                    <a:pt x="4194" y="6249"/>
                  </a:lnTo>
                  <a:lnTo>
                    <a:pt x="4178" y="6316"/>
                  </a:lnTo>
                  <a:lnTo>
                    <a:pt x="4169" y="6382"/>
                  </a:lnTo>
                  <a:lnTo>
                    <a:pt x="4161" y="6449"/>
                  </a:lnTo>
                  <a:lnTo>
                    <a:pt x="4153" y="6516"/>
                  </a:lnTo>
                  <a:lnTo>
                    <a:pt x="4153" y="6550"/>
                  </a:lnTo>
                  <a:lnTo>
                    <a:pt x="4153" y="6583"/>
                  </a:lnTo>
                  <a:lnTo>
                    <a:pt x="4153" y="6625"/>
                  </a:lnTo>
                  <a:lnTo>
                    <a:pt x="4153" y="6675"/>
                  </a:lnTo>
                  <a:lnTo>
                    <a:pt x="4153" y="6725"/>
                  </a:lnTo>
                  <a:lnTo>
                    <a:pt x="4153" y="6775"/>
                  </a:lnTo>
                  <a:lnTo>
                    <a:pt x="4153" y="6825"/>
                  </a:lnTo>
                  <a:lnTo>
                    <a:pt x="4153" y="6875"/>
                  </a:lnTo>
                  <a:lnTo>
                    <a:pt x="4153" y="6934"/>
                  </a:lnTo>
                  <a:lnTo>
                    <a:pt x="4153" y="7201"/>
                  </a:lnTo>
                  <a:lnTo>
                    <a:pt x="4153" y="7235"/>
                  </a:lnTo>
                  <a:lnTo>
                    <a:pt x="4153" y="7260"/>
                  </a:lnTo>
                  <a:lnTo>
                    <a:pt x="4153" y="7293"/>
                  </a:lnTo>
                  <a:lnTo>
                    <a:pt x="4153" y="7326"/>
                  </a:lnTo>
                  <a:lnTo>
                    <a:pt x="4153" y="7352"/>
                  </a:lnTo>
                  <a:lnTo>
                    <a:pt x="4153" y="7385"/>
                  </a:lnTo>
                  <a:lnTo>
                    <a:pt x="4153" y="7410"/>
                  </a:lnTo>
                  <a:lnTo>
                    <a:pt x="4153" y="7443"/>
                  </a:lnTo>
                  <a:lnTo>
                    <a:pt x="4153" y="7469"/>
                  </a:lnTo>
                  <a:lnTo>
                    <a:pt x="4153" y="7502"/>
                  </a:lnTo>
                  <a:lnTo>
                    <a:pt x="4161" y="7527"/>
                  </a:lnTo>
                  <a:lnTo>
                    <a:pt x="4169" y="7552"/>
                  </a:lnTo>
                  <a:lnTo>
                    <a:pt x="4169" y="7577"/>
                  </a:lnTo>
                  <a:lnTo>
                    <a:pt x="4178" y="7602"/>
                  </a:lnTo>
                  <a:lnTo>
                    <a:pt x="4186" y="7627"/>
                  </a:lnTo>
                  <a:lnTo>
                    <a:pt x="4194" y="7652"/>
                  </a:lnTo>
                  <a:lnTo>
                    <a:pt x="4203" y="7677"/>
                  </a:lnTo>
                  <a:lnTo>
                    <a:pt x="4211" y="7702"/>
                  </a:lnTo>
                  <a:lnTo>
                    <a:pt x="4219" y="7727"/>
                  </a:lnTo>
                  <a:lnTo>
                    <a:pt x="4228" y="7744"/>
                  </a:lnTo>
                  <a:lnTo>
                    <a:pt x="4236" y="7769"/>
                  </a:lnTo>
                  <a:lnTo>
                    <a:pt x="4245" y="7786"/>
                  </a:lnTo>
                  <a:lnTo>
                    <a:pt x="4253" y="7803"/>
                  </a:lnTo>
                  <a:lnTo>
                    <a:pt x="4270" y="7828"/>
                  </a:lnTo>
                  <a:lnTo>
                    <a:pt x="4278" y="7844"/>
                  </a:lnTo>
                  <a:lnTo>
                    <a:pt x="4286" y="7861"/>
                  </a:lnTo>
                  <a:lnTo>
                    <a:pt x="4295" y="7861"/>
                  </a:lnTo>
                  <a:lnTo>
                    <a:pt x="4303" y="7870"/>
                  </a:lnTo>
                  <a:lnTo>
                    <a:pt x="4303" y="7878"/>
                  </a:lnTo>
                  <a:lnTo>
                    <a:pt x="4311" y="7886"/>
                  </a:lnTo>
                  <a:lnTo>
                    <a:pt x="4320" y="7895"/>
                  </a:lnTo>
                  <a:lnTo>
                    <a:pt x="4320" y="7895"/>
                  </a:lnTo>
                  <a:lnTo>
                    <a:pt x="4328" y="7903"/>
                  </a:lnTo>
                  <a:lnTo>
                    <a:pt x="4336" y="7911"/>
                  </a:lnTo>
                  <a:lnTo>
                    <a:pt x="4336" y="7911"/>
                  </a:lnTo>
                  <a:lnTo>
                    <a:pt x="4345" y="7911"/>
                  </a:lnTo>
                  <a:lnTo>
                    <a:pt x="4353" y="7911"/>
                  </a:lnTo>
                  <a:lnTo>
                    <a:pt x="4361" y="7911"/>
                  </a:lnTo>
                  <a:lnTo>
                    <a:pt x="4361" y="7911"/>
                  </a:lnTo>
                  <a:lnTo>
                    <a:pt x="4370" y="7911"/>
                  </a:lnTo>
                  <a:lnTo>
                    <a:pt x="4378" y="7911"/>
                  </a:lnTo>
                  <a:lnTo>
                    <a:pt x="4387" y="7911"/>
                  </a:lnTo>
                  <a:lnTo>
                    <a:pt x="4387" y="7911"/>
                  </a:lnTo>
                  <a:lnTo>
                    <a:pt x="4395" y="7911"/>
                  </a:lnTo>
                  <a:lnTo>
                    <a:pt x="4403" y="7911"/>
                  </a:lnTo>
                  <a:lnTo>
                    <a:pt x="4412" y="7911"/>
                  </a:lnTo>
                  <a:lnTo>
                    <a:pt x="4420" y="7911"/>
                  </a:lnTo>
                  <a:lnTo>
                    <a:pt x="4428" y="7911"/>
                  </a:lnTo>
                  <a:lnTo>
                    <a:pt x="4453" y="7920"/>
                  </a:lnTo>
                  <a:lnTo>
                    <a:pt x="4478" y="7928"/>
                  </a:lnTo>
                  <a:lnTo>
                    <a:pt x="4495" y="7936"/>
                  </a:lnTo>
                  <a:lnTo>
                    <a:pt x="4520" y="7936"/>
                  </a:lnTo>
                  <a:lnTo>
                    <a:pt x="4545" y="7936"/>
                  </a:lnTo>
                  <a:lnTo>
                    <a:pt x="4570" y="7936"/>
                  </a:lnTo>
                  <a:lnTo>
                    <a:pt x="4595" y="7936"/>
                  </a:lnTo>
                  <a:lnTo>
                    <a:pt x="4687" y="7936"/>
                  </a:lnTo>
                  <a:lnTo>
                    <a:pt x="4712" y="7936"/>
                  </a:lnTo>
                  <a:lnTo>
                    <a:pt x="4729" y="7936"/>
                  </a:lnTo>
                  <a:lnTo>
                    <a:pt x="4754" y="7936"/>
                  </a:lnTo>
                  <a:lnTo>
                    <a:pt x="4779" y="7936"/>
                  </a:lnTo>
                  <a:lnTo>
                    <a:pt x="4804" y="7936"/>
                  </a:lnTo>
                  <a:lnTo>
                    <a:pt x="4829" y="7928"/>
                  </a:lnTo>
                  <a:lnTo>
                    <a:pt x="4846" y="7920"/>
                  </a:lnTo>
                  <a:lnTo>
                    <a:pt x="4871" y="7911"/>
                  </a:lnTo>
                  <a:lnTo>
                    <a:pt x="4896" y="7903"/>
                  </a:lnTo>
                  <a:lnTo>
                    <a:pt x="4921" y="7895"/>
                  </a:lnTo>
                  <a:lnTo>
                    <a:pt x="4938" y="7886"/>
                  </a:lnTo>
                  <a:lnTo>
                    <a:pt x="4963" y="7878"/>
                  </a:lnTo>
                  <a:lnTo>
                    <a:pt x="4988" y="7870"/>
                  </a:lnTo>
                  <a:lnTo>
                    <a:pt x="5013" y="7853"/>
                  </a:lnTo>
                  <a:lnTo>
                    <a:pt x="5038" y="7844"/>
                  </a:lnTo>
                  <a:lnTo>
                    <a:pt x="5063" y="7828"/>
                  </a:lnTo>
                  <a:lnTo>
                    <a:pt x="5080" y="7819"/>
                  </a:lnTo>
                  <a:lnTo>
                    <a:pt x="5105" y="7803"/>
                  </a:lnTo>
                  <a:lnTo>
                    <a:pt x="5130" y="7786"/>
                  </a:lnTo>
                  <a:lnTo>
                    <a:pt x="5155" y="7769"/>
                  </a:lnTo>
                  <a:lnTo>
                    <a:pt x="5180" y="7753"/>
                  </a:lnTo>
                  <a:lnTo>
                    <a:pt x="5205" y="7736"/>
                  </a:lnTo>
                  <a:lnTo>
                    <a:pt x="5222" y="7719"/>
                  </a:lnTo>
                  <a:lnTo>
                    <a:pt x="5247" y="7702"/>
                  </a:lnTo>
                  <a:lnTo>
                    <a:pt x="5247" y="7702"/>
                  </a:lnTo>
                  <a:lnTo>
                    <a:pt x="5272" y="7686"/>
                  </a:lnTo>
                  <a:lnTo>
                    <a:pt x="5297" y="7661"/>
                  </a:lnTo>
                  <a:lnTo>
                    <a:pt x="5314" y="7644"/>
                  </a:lnTo>
                  <a:lnTo>
                    <a:pt x="5339" y="7619"/>
                  </a:lnTo>
                  <a:lnTo>
                    <a:pt x="5364" y="7602"/>
                  </a:lnTo>
                  <a:lnTo>
                    <a:pt x="5389" y="7577"/>
                  </a:lnTo>
                  <a:lnTo>
                    <a:pt x="5414" y="7552"/>
                  </a:lnTo>
                  <a:lnTo>
                    <a:pt x="5431" y="7535"/>
                  </a:lnTo>
                  <a:lnTo>
                    <a:pt x="5456" y="7510"/>
                  </a:lnTo>
                  <a:lnTo>
                    <a:pt x="5481" y="7485"/>
                  </a:lnTo>
                  <a:lnTo>
                    <a:pt x="5506" y="7460"/>
                  </a:lnTo>
                  <a:lnTo>
                    <a:pt x="5523" y="7435"/>
                  </a:lnTo>
                  <a:lnTo>
                    <a:pt x="5548" y="7410"/>
                  </a:lnTo>
                  <a:lnTo>
                    <a:pt x="5573" y="7385"/>
                  </a:lnTo>
                  <a:lnTo>
                    <a:pt x="5590" y="7360"/>
                  </a:lnTo>
                  <a:lnTo>
                    <a:pt x="5615" y="7326"/>
                  </a:lnTo>
                  <a:lnTo>
                    <a:pt x="5631" y="7301"/>
                  </a:lnTo>
                  <a:lnTo>
                    <a:pt x="5648" y="7276"/>
                  </a:lnTo>
                  <a:lnTo>
                    <a:pt x="5673" y="7243"/>
                  </a:lnTo>
                  <a:lnTo>
                    <a:pt x="5698" y="7218"/>
                  </a:lnTo>
                  <a:lnTo>
                    <a:pt x="5715" y="7193"/>
                  </a:lnTo>
                  <a:lnTo>
                    <a:pt x="5740" y="7159"/>
                  </a:lnTo>
                  <a:lnTo>
                    <a:pt x="5757" y="7134"/>
                  </a:lnTo>
                  <a:lnTo>
                    <a:pt x="5782" y="7101"/>
                  </a:lnTo>
                  <a:lnTo>
                    <a:pt x="5798" y="7068"/>
                  </a:lnTo>
                  <a:lnTo>
                    <a:pt x="5823" y="7042"/>
                  </a:lnTo>
                  <a:lnTo>
                    <a:pt x="5848" y="7009"/>
                  </a:lnTo>
                  <a:lnTo>
                    <a:pt x="5882" y="6951"/>
                  </a:lnTo>
                  <a:lnTo>
                    <a:pt x="5924" y="6884"/>
                  </a:lnTo>
                  <a:lnTo>
                    <a:pt x="5965" y="6817"/>
                  </a:lnTo>
                  <a:lnTo>
                    <a:pt x="6007" y="6758"/>
                  </a:lnTo>
                  <a:lnTo>
                    <a:pt x="6041" y="6692"/>
                  </a:lnTo>
                  <a:lnTo>
                    <a:pt x="6082" y="6625"/>
                  </a:lnTo>
                  <a:lnTo>
                    <a:pt x="6116" y="6558"/>
                  </a:lnTo>
                  <a:lnTo>
                    <a:pt x="6158" y="6491"/>
                  </a:lnTo>
                  <a:lnTo>
                    <a:pt x="6191" y="6424"/>
                  </a:lnTo>
                  <a:lnTo>
                    <a:pt x="6224" y="6357"/>
                  </a:lnTo>
                  <a:lnTo>
                    <a:pt x="6258" y="6291"/>
                  </a:lnTo>
                  <a:lnTo>
                    <a:pt x="6291" y="6224"/>
                  </a:lnTo>
                  <a:lnTo>
                    <a:pt x="6325" y="6157"/>
                  </a:lnTo>
                  <a:lnTo>
                    <a:pt x="6358" y="6090"/>
                  </a:lnTo>
                  <a:lnTo>
                    <a:pt x="6392" y="6023"/>
                  </a:lnTo>
                  <a:lnTo>
                    <a:pt x="6425" y="5956"/>
                  </a:lnTo>
                  <a:lnTo>
                    <a:pt x="6450" y="5898"/>
                  </a:lnTo>
                  <a:lnTo>
                    <a:pt x="6475" y="5831"/>
                  </a:lnTo>
                  <a:lnTo>
                    <a:pt x="6508" y="5764"/>
                  </a:lnTo>
                  <a:lnTo>
                    <a:pt x="6534" y="5706"/>
                  </a:lnTo>
                  <a:lnTo>
                    <a:pt x="6559" y="5647"/>
                  </a:lnTo>
                  <a:lnTo>
                    <a:pt x="6584" y="5589"/>
                  </a:lnTo>
                  <a:lnTo>
                    <a:pt x="6609" y="5530"/>
                  </a:lnTo>
                  <a:lnTo>
                    <a:pt x="6634" y="5472"/>
                  </a:lnTo>
                  <a:lnTo>
                    <a:pt x="6650" y="5422"/>
                  </a:lnTo>
                  <a:lnTo>
                    <a:pt x="6676" y="5363"/>
                  </a:lnTo>
                  <a:lnTo>
                    <a:pt x="6692" y="5313"/>
                  </a:lnTo>
                  <a:lnTo>
                    <a:pt x="6726" y="5213"/>
                  </a:lnTo>
                  <a:lnTo>
                    <a:pt x="6759" y="5129"/>
                  </a:lnTo>
                  <a:lnTo>
                    <a:pt x="6792" y="5054"/>
                  </a:lnTo>
                  <a:lnTo>
                    <a:pt x="6893" y="4762"/>
                  </a:lnTo>
                  <a:lnTo>
                    <a:pt x="7001" y="4478"/>
                  </a:lnTo>
                  <a:lnTo>
                    <a:pt x="7168" y="3993"/>
                  </a:lnTo>
                  <a:lnTo>
                    <a:pt x="7202" y="3901"/>
                  </a:lnTo>
                  <a:lnTo>
                    <a:pt x="7210" y="3868"/>
                  </a:lnTo>
                  <a:lnTo>
                    <a:pt x="7219" y="3826"/>
                  </a:lnTo>
                  <a:lnTo>
                    <a:pt x="7235" y="3776"/>
                  </a:lnTo>
                  <a:lnTo>
                    <a:pt x="7252" y="3726"/>
                  </a:lnTo>
                  <a:lnTo>
                    <a:pt x="7277" y="3626"/>
                  </a:lnTo>
                  <a:lnTo>
                    <a:pt x="7310" y="3517"/>
                  </a:lnTo>
                  <a:lnTo>
                    <a:pt x="7327" y="3475"/>
                  </a:lnTo>
                  <a:lnTo>
                    <a:pt x="7336" y="3425"/>
                  </a:lnTo>
                  <a:lnTo>
                    <a:pt x="7352" y="3392"/>
                  </a:lnTo>
                  <a:lnTo>
                    <a:pt x="7352" y="3375"/>
                  </a:lnTo>
                  <a:lnTo>
                    <a:pt x="7361" y="3358"/>
                  </a:lnTo>
                  <a:lnTo>
                    <a:pt x="7369" y="3333"/>
                  </a:lnTo>
                  <a:lnTo>
                    <a:pt x="7386" y="3308"/>
                  </a:lnTo>
                  <a:lnTo>
                    <a:pt x="7402" y="3283"/>
                  </a:lnTo>
                  <a:lnTo>
                    <a:pt x="7419" y="3275"/>
                  </a:lnTo>
                  <a:lnTo>
                    <a:pt x="7444" y="3258"/>
                  </a:lnTo>
                  <a:lnTo>
                    <a:pt x="7461" y="3250"/>
                  </a:lnTo>
                  <a:lnTo>
                    <a:pt x="7486" y="3241"/>
                  </a:lnTo>
                  <a:lnTo>
                    <a:pt x="7486" y="3241"/>
                  </a:lnTo>
                  <a:lnTo>
                    <a:pt x="7511" y="3241"/>
                  </a:lnTo>
                  <a:lnTo>
                    <a:pt x="7528" y="3241"/>
                  </a:lnTo>
                  <a:lnTo>
                    <a:pt x="7553" y="3241"/>
                  </a:lnTo>
                  <a:lnTo>
                    <a:pt x="7578" y="3250"/>
                  </a:lnTo>
                  <a:lnTo>
                    <a:pt x="7594" y="3258"/>
                  </a:lnTo>
                  <a:lnTo>
                    <a:pt x="7594" y="3258"/>
                  </a:lnTo>
                  <a:lnTo>
                    <a:pt x="7620" y="3275"/>
                  </a:lnTo>
                  <a:lnTo>
                    <a:pt x="7645" y="3300"/>
                  </a:lnTo>
                  <a:lnTo>
                    <a:pt x="7661" y="3317"/>
                  </a:lnTo>
                  <a:lnTo>
                    <a:pt x="7661" y="3317"/>
                  </a:lnTo>
                  <a:lnTo>
                    <a:pt x="7670" y="3333"/>
                  </a:lnTo>
                  <a:lnTo>
                    <a:pt x="7670" y="3358"/>
                  </a:lnTo>
                  <a:lnTo>
                    <a:pt x="7670" y="3367"/>
                  </a:lnTo>
                  <a:lnTo>
                    <a:pt x="7670" y="3400"/>
                  </a:lnTo>
                  <a:lnTo>
                    <a:pt x="7670" y="3442"/>
                  </a:lnTo>
                  <a:lnTo>
                    <a:pt x="7670" y="3500"/>
                  </a:lnTo>
                  <a:lnTo>
                    <a:pt x="7670" y="3559"/>
                  </a:lnTo>
                  <a:lnTo>
                    <a:pt x="7661" y="3617"/>
                  </a:lnTo>
                  <a:lnTo>
                    <a:pt x="7653" y="3676"/>
                  </a:lnTo>
                  <a:lnTo>
                    <a:pt x="7645" y="3743"/>
                  </a:lnTo>
                  <a:lnTo>
                    <a:pt x="7636" y="3809"/>
                  </a:lnTo>
                  <a:lnTo>
                    <a:pt x="7628" y="3876"/>
                  </a:lnTo>
                  <a:lnTo>
                    <a:pt x="7620" y="3943"/>
                  </a:lnTo>
                  <a:lnTo>
                    <a:pt x="7603" y="4018"/>
                  </a:lnTo>
                  <a:lnTo>
                    <a:pt x="7594" y="4085"/>
                  </a:lnTo>
                  <a:lnTo>
                    <a:pt x="7569" y="4227"/>
                  </a:lnTo>
                  <a:lnTo>
                    <a:pt x="7511" y="4528"/>
                  </a:lnTo>
                  <a:lnTo>
                    <a:pt x="7486" y="4687"/>
                  </a:lnTo>
                  <a:lnTo>
                    <a:pt x="7469" y="4762"/>
                  </a:lnTo>
                  <a:lnTo>
                    <a:pt x="7461" y="4845"/>
                  </a:lnTo>
                  <a:lnTo>
                    <a:pt x="7444" y="4921"/>
                  </a:lnTo>
                  <a:lnTo>
                    <a:pt x="7436" y="5004"/>
                  </a:lnTo>
                  <a:lnTo>
                    <a:pt x="7419" y="5088"/>
                  </a:lnTo>
                  <a:lnTo>
                    <a:pt x="7411" y="5163"/>
                  </a:lnTo>
                  <a:lnTo>
                    <a:pt x="7402" y="5246"/>
                  </a:lnTo>
                  <a:lnTo>
                    <a:pt x="7386" y="5322"/>
                  </a:lnTo>
                  <a:lnTo>
                    <a:pt x="7377" y="5405"/>
                  </a:lnTo>
                  <a:lnTo>
                    <a:pt x="7369" y="5489"/>
                  </a:lnTo>
                  <a:lnTo>
                    <a:pt x="7361" y="5564"/>
                  </a:lnTo>
                  <a:lnTo>
                    <a:pt x="7352" y="5647"/>
                  </a:lnTo>
                  <a:lnTo>
                    <a:pt x="7352" y="5731"/>
                  </a:lnTo>
                  <a:lnTo>
                    <a:pt x="7344" y="5806"/>
                  </a:lnTo>
                  <a:lnTo>
                    <a:pt x="7344" y="5848"/>
                  </a:lnTo>
                  <a:lnTo>
                    <a:pt x="7344" y="5881"/>
                  </a:lnTo>
                  <a:lnTo>
                    <a:pt x="7344" y="6299"/>
                  </a:lnTo>
                  <a:lnTo>
                    <a:pt x="7344" y="6341"/>
                  </a:lnTo>
                  <a:lnTo>
                    <a:pt x="7344" y="6374"/>
                  </a:lnTo>
                  <a:lnTo>
                    <a:pt x="7344" y="6416"/>
                  </a:lnTo>
                  <a:lnTo>
                    <a:pt x="7344" y="6449"/>
                  </a:lnTo>
                  <a:lnTo>
                    <a:pt x="7344" y="6483"/>
                  </a:lnTo>
                  <a:lnTo>
                    <a:pt x="7344" y="6516"/>
                  </a:lnTo>
                  <a:lnTo>
                    <a:pt x="7344" y="6558"/>
                  </a:lnTo>
                  <a:lnTo>
                    <a:pt x="7344" y="6591"/>
                  </a:lnTo>
                  <a:lnTo>
                    <a:pt x="7344" y="6625"/>
                  </a:lnTo>
                  <a:lnTo>
                    <a:pt x="7352" y="6658"/>
                  </a:lnTo>
                  <a:lnTo>
                    <a:pt x="7352" y="6692"/>
                  </a:lnTo>
                  <a:lnTo>
                    <a:pt x="7361" y="6725"/>
                  </a:lnTo>
                  <a:lnTo>
                    <a:pt x="7369" y="6758"/>
                  </a:lnTo>
                  <a:lnTo>
                    <a:pt x="7377" y="6792"/>
                  </a:lnTo>
                  <a:lnTo>
                    <a:pt x="7386" y="6825"/>
                  </a:lnTo>
                  <a:lnTo>
                    <a:pt x="7394" y="6859"/>
                  </a:lnTo>
                  <a:lnTo>
                    <a:pt x="7402" y="6892"/>
                  </a:lnTo>
                  <a:lnTo>
                    <a:pt x="7411" y="6926"/>
                  </a:lnTo>
                  <a:lnTo>
                    <a:pt x="7419" y="6951"/>
                  </a:lnTo>
                  <a:lnTo>
                    <a:pt x="7436" y="6984"/>
                  </a:lnTo>
                  <a:lnTo>
                    <a:pt x="7444" y="7017"/>
                  </a:lnTo>
                  <a:lnTo>
                    <a:pt x="7452" y="7042"/>
                  </a:lnTo>
                  <a:lnTo>
                    <a:pt x="7469" y="7076"/>
                  </a:lnTo>
                  <a:lnTo>
                    <a:pt x="7478" y="7101"/>
                  </a:lnTo>
                  <a:lnTo>
                    <a:pt x="7494" y="7134"/>
                  </a:lnTo>
                  <a:lnTo>
                    <a:pt x="7511" y="7159"/>
                  </a:lnTo>
                  <a:lnTo>
                    <a:pt x="7519" y="7184"/>
                  </a:lnTo>
                  <a:lnTo>
                    <a:pt x="7536" y="7210"/>
                  </a:lnTo>
                  <a:lnTo>
                    <a:pt x="7553" y="7243"/>
                  </a:lnTo>
                  <a:lnTo>
                    <a:pt x="7569" y="7268"/>
                  </a:lnTo>
                  <a:lnTo>
                    <a:pt x="7586" y="7293"/>
                  </a:lnTo>
                  <a:lnTo>
                    <a:pt x="7603" y="7318"/>
                  </a:lnTo>
                  <a:lnTo>
                    <a:pt x="7620" y="7343"/>
                  </a:lnTo>
                  <a:lnTo>
                    <a:pt x="7645" y="7368"/>
                  </a:lnTo>
                  <a:lnTo>
                    <a:pt x="7645" y="7368"/>
                  </a:lnTo>
                  <a:lnTo>
                    <a:pt x="7661" y="7393"/>
                  </a:lnTo>
                  <a:lnTo>
                    <a:pt x="7686" y="7418"/>
                  </a:lnTo>
                  <a:lnTo>
                    <a:pt x="7686" y="7418"/>
                  </a:lnTo>
                  <a:lnTo>
                    <a:pt x="7703" y="7443"/>
                  </a:lnTo>
                  <a:lnTo>
                    <a:pt x="7728" y="7469"/>
                  </a:lnTo>
                  <a:lnTo>
                    <a:pt x="7728" y="7469"/>
                  </a:lnTo>
                  <a:lnTo>
                    <a:pt x="7753" y="7494"/>
                  </a:lnTo>
                  <a:lnTo>
                    <a:pt x="7778" y="7519"/>
                  </a:lnTo>
                  <a:lnTo>
                    <a:pt x="7778" y="7519"/>
                  </a:lnTo>
                  <a:lnTo>
                    <a:pt x="7803" y="7535"/>
                  </a:lnTo>
                  <a:lnTo>
                    <a:pt x="7828" y="7560"/>
                  </a:lnTo>
                  <a:lnTo>
                    <a:pt x="7828" y="7560"/>
                  </a:lnTo>
                  <a:lnTo>
                    <a:pt x="7853" y="7577"/>
                  </a:lnTo>
                  <a:lnTo>
                    <a:pt x="7879" y="7602"/>
                  </a:lnTo>
                  <a:lnTo>
                    <a:pt x="7904" y="7619"/>
                  </a:lnTo>
                  <a:lnTo>
                    <a:pt x="7937" y="7636"/>
                  </a:lnTo>
                  <a:lnTo>
                    <a:pt x="7962" y="7652"/>
                  </a:lnTo>
                  <a:lnTo>
                    <a:pt x="7987" y="7669"/>
                  </a:lnTo>
                  <a:lnTo>
                    <a:pt x="8021" y="7686"/>
                  </a:lnTo>
                  <a:lnTo>
                    <a:pt x="8054" y="7702"/>
                  </a:lnTo>
                  <a:lnTo>
                    <a:pt x="8087" y="7719"/>
                  </a:lnTo>
                  <a:lnTo>
                    <a:pt x="8096" y="7719"/>
                  </a:lnTo>
                  <a:lnTo>
                    <a:pt x="8104" y="7719"/>
                  </a:lnTo>
                  <a:lnTo>
                    <a:pt x="8112" y="7719"/>
                  </a:lnTo>
                  <a:lnTo>
                    <a:pt x="8121" y="7719"/>
                  </a:lnTo>
                  <a:lnTo>
                    <a:pt x="8129" y="7719"/>
                  </a:lnTo>
                  <a:lnTo>
                    <a:pt x="8137" y="7719"/>
                  </a:lnTo>
                  <a:lnTo>
                    <a:pt x="8238" y="7719"/>
                  </a:lnTo>
                  <a:lnTo>
                    <a:pt x="8254" y="7719"/>
                  </a:lnTo>
                  <a:lnTo>
                    <a:pt x="8263" y="7719"/>
                  </a:lnTo>
                  <a:lnTo>
                    <a:pt x="8271" y="7719"/>
                  </a:lnTo>
                  <a:lnTo>
                    <a:pt x="8280" y="7719"/>
                  </a:lnTo>
                  <a:lnTo>
                    <a:pt x="8288" y="7719"/>
                  </a:lnTo>
                  <a:lnTo>
                    <a:pt x="8288" y="7719"/>
                  </a:lnTo>
                  <a:lnTo>
                    <a:pt x="8305" y="7719"/>
                  </a:lnTo>
                  <a:lnTo>
                    <a:pt x="8305" y="7719"/>
                  </a:lnTo>
                  <a:lnTo>
                    <a:pt x="8313" y="7719"/>
                  </a:lnTo>
                  <a:lnTo>
                    <a:pt x="8313" y="7719"/>
                  </a:lnTo>
                  <a:lnTo>
                    <a:pt x="8330" y="7719"/>
                  </a:lnTo>
                  <a:lnTo>
                    <a:pt x="8330" y="7719"/>
                  </a:lnTo>
                  <a:lnTo>
                    <a:pt x="8338" y="7711"/>
                  </a:lnTo>
                  <a:lnTo>
                    <a:pt x="8338" y="7711"/>
                  </a:lnTo>
                  <a:lnTo>
                    <a:pt x="8355" y="7702"/>
                  </a:lnTo>
                  <a:lnTo>
                    <a:pt x="8355" y="7702"/>
                  </a:lnTo>
                  <a:lnTo>
                    <a:pt x="8363" y="7702"/>
                  </a:lnTo>
                  <a:lnTo>
                    <a:pt x="8371" y="7694"/>
                  </a:lnTo>
                  <a:lnTo>
                    <a:pt x="8396" y="7677"/>
                  </a:lnTo>
                  <a:lnTo>
                    <a:pt x="8413" y="7669"/>
                  </a:lnTo>
                  <a:lnTo>
                    <a:pt x="8438" y="7652"/>
                  </a:lnTo>
                  <a:lnTo>
                    <a:pt x="8455" y="7644"/>
                  </a:lnTo>
                  <a:lnTo>
                    <a:pt x="8455" y="7644"/>
                  </a:lnTo>
                  <a:lnTo>
                    <a:pt x="8472" y="7627"/>
                  </a:lnTo>
                  <a:lnTo>
                    <a:pt x="8488" y="7611"/>
                  </a:lnTo>
                  <a:lnTo>
                    <a:pt x="8488" y="7611"/>
                  </a:lnTo>
                  <a:lnTo>
                    <a:pt x="8513" y="7594"/>
                  </a:lnTo>
                  <a:lnTo>
                    <a:pt x="8530" y="7577"/>
                  </a:lnTo>
                  <a:lnTo>
                    <a:pt x="8530" y="7577"/>
                  </a:lnTo>
                  <a:lnTo>
                    <a:pt x="8555" y="7560"/>
                  </a:lnTo>
                  <a:lnTo>
                    <a:pt x="8572" y="7544"/>
                  </a:lnTo>
                  <a:lnTo>
                    <a:pt x="8589" y="7527"/>
                  </a:lnTo>
                  <a:lnTo>
                    <a:pt x="8614" y="7502"/>
                  </a:lnTo>
                  <a:lnTo>
                    <a:pt x="8630" y="7485"/>
                  </a:lnTo>
                  <a:lnTo>
                    <a:pt x="8647" y="7469"/>
                  </a:lnTo>
                  <a:lnTo>
                    <a:pt x="8664" y="7452"/>
                  </a:lnTo>
                  <a:lnTo>
                    <a:pt x="8681" y="7427"/>
                  </a:lnTo>
                  <a:lnTo>
                    <a:pt x="8689" y="7410"/>
                  </a:lnTo>
                  <a:lnTo>
                    <a:pt x="8714" y="7385"/>
                  </a:lnTo>
                  <a:lnTo>
                    <a:pt x="8739" y="7360"/>
                  </a:lnTo>
                  <a:lnTo>
                    <a:pt x="8756" y="7326"/>
                  </a:lnTo>
                  <a:lnTo>
                    <a:pt x="8781" y="7301"/>
                  </a:lnTo>
                  <a:lnTo>
                    <a:pt x="8806" y="7268"/>
                  </a:lnTo>
                  <a:lnTo>
                    <a:pt x="8823" y="7243"/>
                  </a:lnTo>
                  <a:lnTo>
                    <a:pt x="8839" y="7210"/>
                  </a:lnTo>
                  <a:lnTo>
                    <a:pt x="8864" y="7184"/>
                  </a:lnTo>
                  <a:lnTo>
                    <a:pt x="8881" y="7151"/>
                  </a:lnTo>
                  <a:lnTo>
                    <a:pt x="8906" y="7118"/>
                  </a:lnTo>
                  <a:lnTo>
                    <a:pt x="8923" y="7093"/>
                  </a:lnTo>
                  <a:lnTo>
                    <a:pt x="8939" y="7059"/>
                  </a:lnTo>
                  <a:lnTo>
                    <a:pt x="8956" y="7026"/>
                  </a:lnTo>
                  <a:lnTo>
                    <a:pt x="8973" y="6992"/>
                  </a:lnTo>
                  <a:lnTo>
                    <a:pt x="8990" y="6959"/>
                  </a:lnTo>
                  <a:lnTo>
                    <a:pt x="9006" y="6934"/>
                  </a:lnTo>
                  <a:lnTo>
                    <a:pt x="9023" y="6900"/>
                  </a:lnTo>
                  <a:lnTo>
                    <a:pt x="9040" y="6867"/>
                  </a:lnTo>
                  <a:lnTo>
                    <a:pt x="9056" y="6834"/>
                  </a:lnTo>
                  <a:lnTo>
                    <a:pt x="9073" y="6800"/>
                  </a:lnTo>
                  <a:lnTo>
                    <a:pt x="9090" y="6767"/>
                  </a:lnTo>
                  <a:lnTo>
                    <a:pt x="9107" y="6733"/>
                  </a:lnTo>
                  <a:lnTo>
                    <a:pt x="9123" y="6692"/>
                  </a:lnTo>
                  <a:lnTo>
                    <a:pt x="9132" y="6658"/>
                  </a:lnTo>
                  <a:lnTo>
                    <a:pt x="9148" y="6625"/>
                  </a:lnTo>
                  <a:lnTo>
                    <a:pt x="9157" y="6591"/>
                  </a:lnTo>
                  <a:lnTo>
                    <a:pt x="9173" y="6558"/>
                  </a:lnTo>
                  <a:lnTo>
                    <a:pt x="9190" y="6525"/>
                  </a:lnTo>
                  <a:lnTo>
                    <a:pt x="9198" y="6483"/>
                  </a:lnTo>
                  <a:lnTo>
                    <a:pt x="9215" y="6449"/>
                  </a:lnTo>
                  <a:lnTo>
                    <a:pt x="9224" y="6416"/>
                  </a:lnTo>
                  <a:lnTo>
                    <a:pt x="9232" y="6382"/>
                  </a:lnTo>
                  <a:lnTo>
                    <a:pt x="9249" y="6341"/>
                  </a:lnTo>
                  <a:lnTo>
                    <a:pt x="9257" y="6307"/>
                  </a:lnTo>
                  <a:lnTo>
                    <a:pt x="9265" y="6274"/>
                  </a:lnTo>
                  <a:lnTo>
                    <a:pt x="9282" y="6240"/>
                  </a:lnTo>
                  <a:lnTo>
                    <a:pt x="9290" y="6199"/>
                  </a:lnTo>
                  <a:lnTo>
                    <a:pt x="9299" y="6165"/>
                  </a:lnTo>
                  <a:lnTo>
                    <a:pt x="9307" y="6124"/>
                  </a:lnTo>
                  <a:lnTo>
                    <a:pt x="9315" y="6090"/>
                  </a:lnTo>
                  <a:lnTo>
                    <a:pt x="9324" y="6057"/>
                  </a:lnTo>
                  <a:lnTo>
                    <a:pt x="9332" y="6015"/>
                  </a:lnTo>
                  <a:lnTo>
                    <a:pt x="9340" y="5981"/>
                  </a:lnTo>
                  <a:lnTo>
                    <a:pt x="9349" y="5940"/>
                  </a:lnTo>
                  <a:lnTo>
                    <a:pt x="9366" y="5873"/>
                  </a:lnTo>
                  <a:lnTo>
                    <a:pt x="9382" y="5798"/>
                  </a:lnTo>
                  <a:lnTo>
                    <a:pt x="9391" y="5723"/>
                  </a:lnTo>
                  <a:lnTo>
                    <a:pt x="9407" y="5647"/>
                  </a:lnTo>
                  <a:lnTo>
                    <a:pt x="9416" y="5572"/>
                  </a:lnTo>
                  <a:lnTo>
                    <a:pt x="9432" y="5497"/>
                  </a:lnTo>
                  <a:lnTo>
                    <a:pt x="9432" y="5464"/>
                  </a:lnTo>
                  <a:lnTo>
                    <a:pt x="9432" y="5422"/>
                  </a:lnTo>
                  <a:lnTo>
                    <a:pt x="9432" y="5347"/>
                  </a:lnTo>
                  <a:lnTo>
                    <a:pt x="9441" y="5280"/>
                  </a:lnTo>
                  <a:lnTo>
                    <a:pt x="9441" y="5205"/>
                  </a:lnTo>
                  <a:lnTo>
                    <a:pt x="9441" y="5138"/>
                  </a:lnTo>
                  <a:lnTo>
                    <a:pt x="9441" y="5029"/>
                  </a:lnTo>
                  <a:lnTo>
                    <a:pt x="9441" y="4904"/>
                  </a:lnTo>
                  <a:lnTo>
                    <a:pt x="9441" y="4904"/>
                  </a:lnTo>
                  <a:lnTo>
                    <a:pt x="9432" y="4870"/>
                  </a:lnTo>
                  <a:lnTo>
                    <a:pt x="9432" y="4837"/>
                  </a:lnTo>
                  <a:lnTo>
                    <a:pt x="9424" y="4812"/>
                  </a:lnTo>
                  <a:lnTo>
                    <a:pt x="9416" y="4779"/>
                  </a:lnTo>
                  <a:lnTo>
                    <a:pt x="9416" y="4753"/>
                  </a:lnTo>
                  <a:lnTo>
                    <a:pt x="9416" y="4720"/>
                  </a:lnTo>
                  <a:lnTo>
                    <a:pt x="9407" y="4662"/>
                  </a:lnTo>
                  <a:lnTo>
                    <a:pt x="9399" y="4595"/>
                  </a:lnTo>
                  <a:lnTo>
                    <a:pt x="9399" y="4536"/>
                  </a:lnTo>
                  <a:lnTo>
                    <a:pt x="9399" y="4478"/>
                  </a:lnTo>
                  <a:lnTo>
                    <a:pt x="9399" y="4428"/>
                  </a:lnTo>
                  <a:lnTo>
                    <a:pt x="9399" y="4411"/>
                  </a:lnTo>
                  <a:lnTo>
                    <a:pt x="9399" y="4352"/>
                  </a:lnTo>
                  <a:lnTo>
                    <a:pt x="9399" y="4110"/>
                  </a:lnTo>
                  <a:lnTo>
                    <a:pt x="9399" y="4043"/>
                  </a:lnTo>
                  <a:lnTo>
                    <a:pt x="9399" y="3985"/>
                  </a:lnTo>
                  <a:lnTo>
                    <a:pt x="9399" y="3960"/>
                  </a:lnTo>
                  <a:lnTo>
                    <a:pt x="9399" y="3926"/>
                  </a:lnTo>
                  <a:lnTo>
                    <a:pt x="9399" y="3901"/>
                  </a:lnTo>
                  <a:lnTo>
                    <a:pt x="9399" y="3868"/>
                  </a:lnTo>
                  <a:lnTo>
                    <a:pt x="9399" y="3843"/>
                  </a:lnTo>
                  <a:lnTo>
                    <a:pt x="9399" y="3809"/>
                  </a:lnTo>
                  <a:lnTo>
                    <a:pt x="9399" y="3784"/>
                  </a:lnTo>
                  <a:lnTo>
                    <a:pt x="9399" y="3751"/>
                  </a:lnTo>
                  <a:lnTo>
                    <a:pt x="9399" y="3734"/>
                  </a:lnTo>
                  <a:lnTo>
                    <a:pt x="9399" y="3718"/>
                  </a:lnTo>
                  <a:lnTo>
                    <a:pt x="9399" y="3692"/>
                  </a:lnTo>
                  <a:lnTo>
                    <a:pt x="9407" y="3684"/>
                  </a:lnTo>
                  <a:lnTo>
                    <a:pt x="9416" y="3667"/>
                  </a:lnTo>
                  <a:lnTo>
                    <a:pt x="9424" y="3659"/>
                  </a:lnTo>
                  <a:lnTo>
                    <a:pt x="9424" y="3659"/>
                  </a:lnTo>
                  <a:lnTo>
                    <a:pt x="9432" y="3651"/>
                  </a:lnTo>
                  <a:lnTo>
                    <a:pt x="9449" y="3634"/>
                  </a:lnTo>
                  <a:lnTo>
                    <a:pt x="9457" y="3626"/>
                  </a:lnTo>
                  <a:lnTo>
                    <a:pt x="9457" y="3626"/>
                  </a:lnTo>
                  <a:lnTo>
                    <a:pt x="9474" y="3626"/>
                  </a:lnTo>
                  <a:lnTo>
                    <a:pt x="9474" y="3626"/>
                  </a:lnTo>
                  <a:lnTo>
                    <a:pt x="9499" y="3626"/>
                  </a:lnTo>
                  <a:lnTo>
                    <a:pt x="9533" y="3626"/>
                  </a:lnTo>
                  <a:lnTo>
                    <a:pt x="9549" y="3626"/>
                  </a:lnTo>
                  <a:lnTo>
                    <a:pt x="9574" y="3634"/>
                  </a:lnTo>
                  <a:lnTo>
                    <a:pt x="9574" y="3634"/>
                  </a:lnTo>
                  <a:lnTo>
                    <a:pt x="9583" y="3642"/>
                  </a:lnTo>
                  <a:lnTo>
                    <a:pt x="9599" y="3651"/>
                  </a:lnTo>
                  <a:lnTo>
                    <a:pt x="9616" y="3667"/>
                  </a:lnTo>
                  <a:lnTo>
                    <a:pt x="9625" y="3676"/>
                  </a:lnTo>
                  <a:lnTo>
                    <a:pt x="9633" y="3701"/>
                  </a:lnTo>
                  <a:lnTo>
                    <a:pt x="9633" y="3718"/>
                  </a:lnTo>
                  <a:lnTo>
                    <a:pt x="9633" y="3734"/>
                  </a:lnTo>
                  <a:lnTo>
                    <a:pt x="9633" y="3751"/>
                  </a:lnTo>
                  <a:lnTo>
                    <a:pt x="9633" y="3751"/>
                  </a:lnTo>
                  <a:lnTo>
                    <a:pt x="9633" y="3784"/>
                  </a:lnTo>
                  <a:lnTo>
                    <a:pt x="9633" y="3826"/>
                  </a:lnTo>
                  <a:lnTo>
                    <a:pt x="9633" y="4352"/>
                  </a:lnTo>
                  <a:lnTo>
                    <a:pt x="9633" y="4403"/>
                  </a:lnTo>
                  <a:lnTo>
                    <a:pt x="9633" y="4469"/>
                  </a:lnTo>
                  <a:lnTo>
                    <a:pt x="9633" y="4561"/>
                  </a:lnTo>
                  <a:lnTo>
                    <a:pt x="9641" y="4603"/>
                  </a:lnTo>
                  <a:lnTo>
                    <a:pt x="9650" y="4662"/>
                  </a:lnTo>
                  <a:lnTo>
                    <a:pt x="9658" y="4687"/>
                  </a:lnTo>
                  <a:lnTo>
                    <a:pt x="9658" y="4712"/>
                  </a:lnTo>
                  <a:lnTo>
                    <a:pt x="9666" y="4737"/>
                  </a:lnTo>
                  <a:lnTo>
                    <a:pt x="9675" y="4770"/>
                  </a:lnTo>
                  <a:lnTo>
                    <a:pt x="9683" y="4795"/>
                  </a:lnTo>
                  <a:lnTo>
                    <a:pt x="9683" y="4820"/>
                  </a:lnTo>
                  <a:lnTo>
                    <a:pt x="9691" y="4845"/>
                  </a:lnTo>
                  <a:lnTo>
                    <a:pt x="9700" y="4879"/>
                  </a:lnTo>
                  <a:lnTo>
                    <a:pt x="9708" y="4904"/>
                  </a:lnTo>
                  <a:lnTo>
                    <a:pt x="9716" y="4929"/>
                  </a:lnTo>
                  <a:lnTo>
                    <a:pt x="9725" y="4954"/>
                  </a:lnTo>
                  <a:lnTo>
                    <a:pt x="9733" y="4987"/>
                  </a:lnTo>
                  <a:lnTo>
                    <a:pt x="9741" y="5012"/>
                  </a:lnTo>
                  <a:lnTo>
                    <a:pt x="9750" y="5037"/>
                  </a:lnTo>
                  <a:lnTo>
                    <a:pt x="9758" y="5063"/>
                  </a:lnTo>
                  <a:lnTo>
                    <a:pt x="9767" y="5088"/>
                  </a:lnTo>
                  <a:lnTo>
                    <a:pt x="9775" y="5113"/>
                  </a:lnTo>
                  <a:lnTo>
                    <a:pt x="9792" y="5138"/>
                  </a:lnTo>
                  <a:lnTo>
                    <a:pt x="9800" y="5163"/>
                  </a:lnTo>
                  <a:lnTo>
                    <a:pt x="9808" y="5188"/>
                  </a:lnTo>
                  <a:lnTo>
                    <a:pt x="9817" y="5213"/>
                  </a:lnTo>
                  <a:lnTo>
                    <a:pt x="9833" y="5238"/>
                  </a:lnTo>
                  <a:lnTo>
                    <a:pt x="9842" y="5263"/>
                  </a:lnTo>
                  <a:lnTo>
                    <a:pt x="9850" y="5288"/>
                  </a:lnTo>
                  <a:lnTo>
                    <a:pt x="9867" y="5313"/>
                  </a:lnTo>
                  <a:lnTo>
                    <a:pt x="9875" y="5338"/>
                  </a:lnTo>
                  <a:lnTo>
                    <a:pt x="9892" y="5363"/>
                  </a:lnTo>
                  <a:lnTo>
                    <a:pt x="9900" y="5388"/>
                  </a:lnTo>
                  <a:lnTo>
                    <a:pt x="9917" y="5413"/>
                  </a:lnTo>
                  <a:lnTo>
                    <a:pt x="9925" y="5438"/>
                  </a:lnTo>
                  <a:lnTo>
                    <a:pt x="9942" y="5464"/>
                  </a:lnTo>
                  <a:lnTo>
                    <a:pt x="9950" y="5480"/>
                  </a:lnTo>
                  <a:lnTo>
                    <a:pt x="9975" y="5514"/>
                  </a:lnTo>
                  <a:lnTo>
                    <a:pt x="9992" y="5547"/>
                  </a:lnTo>
                  <a:lnTo>
                    <a:pt x="10017" y="5581"/>
                  </a:lnTo>
                  <a:lnTo>
                    <a:pt x="10026" y="5589"/>
                  </a:lnTo>
                  <a:lnTo>
                    <a:pt x="10026" y="5589"/>
                  </a:lnTo>
                  <a:lnTo>
                    <a:pt x="10034" y="5606"/>
                  </a:lnTo>
                  <a:lnTo>
                    <a:pt x="10051" y="5622"/>
                  </a:lnTo>
                  <a:lnTo>
                    <a:pt x="10051" y="5622"/>
                  </a:lnTo>
                  <a:lnTo>
                    <a:pt x="10059" y="5639"/>
                  </a:lnTo>
                  <a:lnTo>
                    <a:pt x="10067" y="5647"/>
                  </a:lnTo>
                  <a:lnTo>
                    <a:pt x="10067" y="5647"/>
                  </a:lnTo>
                  <a:lnTo>
                    <a:pt x="10084" y="5664"/>
                  </a:lnTo>
                  <a:lnTo>
                    <a:pt x="10092" y="5672"/>
                  </a:lnTo>
                  <a:lnTo>
                    <a:pt x="10092" y="5672"/>
                  </a:lnTo>
                  <a:lnTo>
                    <a:pt x="10109" y="5689"/>
                  </a:lnTo>
                  <a:lnTo>
                    <a:pt x="10117" y="5697"/>
                  </a:lnTo>
                  <a:lnTo>
                    <a:pt x="10117" y="5697"/>
                  </a:lnTo>
                  <a:lnTo>
                    <a:pt x="10126" y="5714"/>
                  </a:lnTo>
                  <a:lnTo>
                    <a:pt x="10142" y="5723"/>
                  </a:lnTo>
                  <a:lnTo>
                    <a:pt x="10142" y="5723"/>
                  </a:lnTo>
                  <a:lnTo>
                    <a:pt x="10151" y="5739"/>
                  </a:lnTo>
                  <a:lnTo>
                    <a:pt x="10159" y="5748"/>
                  </a:lnTo>
                  <a:lnTo>
                    <a:pt x="10159" y="5748"/>
                  </a:lnTo>
                  <a:lnTo>
                    <a:pt x="10176" y="5756"/>
                  </a:lnTo>
                  <a:lnTo>
                    <a:pt x="10184" y="5773"/>
                  </a:lnTo>
                  <a:lnTo>
                    <a:pt x="10184" y="5773"/>
                  </a:lnTo>
                  <a:lnTo>
                    <a:pt x="10201" y="5781"/>
                  </a:lnTo>
                  <a:lnTo>
                    <a:pt x="10209" y="5789"/>
                  </a:lnTo>
                  <a:lnTo>
                    <a:pt x="10209" y="5789"/>
                  </a:lnTo>
                  <a:lnTo>
                    <a:pt x="10218" y="5798"/>
                  </a:lnTo>
                  <a:lnTo>
                    <a:pt x="10234" y="5806"/>
                  </a:lnTo>
                  <a:lnTo>
                    <a:pt x="10234" y="5806"/>
                  </a:lnTo>
                  <a:lnTo>
                    <a:pt x="10243" y="5814"/>
                  </a:lnTo>
                  <a:lnTo>
                    <a:pt x="10259" y="5823"/>
                  </a:lnTo>
                  <a:lnTo>
                    <a:pt x="10259" y="5823"/>
                  </a:lnTo>
                  <a:lnTo>
                    <a:pt x="10268" y="5831"/>
                  </a:lnTo>
                  <a:lnTo>
                    <a:pt x="10284" y="5839"/>
                  </a:lnTo>
                  <a:lnTo>
                    <a:pt x="10284" y="5839"/>
                  </a:lnTo>
                  <a:lnTo>
                    <a:pt x="10293" y="5848"/>
                  </a:lnTo>
                  <a:lnTo>
                    <a:pt x="10310" y="5856"/>
                  </a:lnTo>
                  <a:lnTo>
                    <a:pt x="10310" y="5856"/>
                  </a:lnTo>
                  <a:lnTo>
                    <a:pt x="10318" y="5865"/>
                  </a:lnTo>
                  <a:lnTo>
                    <a:pt x="10335" y="5873"/>
                  </a:lnTo>
                  <a:lnTo>
                    <a:pt x="10335" y="5873"/>
                  </a:lnTo>
                  <a:lnTo>
                    <a:pt x="10343" y="5881"/>
                  </a:lnTo>
                  <a:lnTo>
                    <a:pt x="10360" y="5890"/>
                  </a:lnTo>
                  <a:lnTo>
                    <a:pt x="10360" y="5890"/>
                  </a:lnTo>
                  <a:lnTo>
                    <a:pt x="10368" y="5890"/>
                  </a:lnTo>
                  <a:lnTo>
                    <a:pt x="10385" y="5898"/>
                  </a:lnTo>
                  <a:lnTo>
                    <a:pt x="10385" y="5898"/>
                  </a:lnTo>
                  <a:lnTo>
                    <a:pt x="10393" y="5906"/>
                  </a:lnTo>
                  <a:lnTo>
                    <a:pt x="10410" y="5906"/>
                  </a:lnTo>
                  <a:lnTo>
                    <a:pt x="10410" y="5906"/>
                  </a:lnTo>
                  <a:lnTo>
                    <a:pt x="10418" y="5906"/>
                  </a:lnTo>
                  <a:lnTo>
                    <a:pt x="10435" y="5906"/>
                  </a:lnTo>
                  <a:lnTo>
                    <a:pt x="10435" y="5906"/>
                  </a:lnTo>
                  <a:lnTo>
                    <a:pt x="10443" y="5906"/>
                  </a:lnTo>
                  <a:lnTo>
                    <a:pt x="10460" y="5906"/>
                  </a:lnTo>
                  <a:lnTo>
                    <a:pt x="10460" y="5906"/>
                  </a:lnTo>
                  <a:lnTo>
                    <a:pt x="10468" y="5906"/>
                  </a:lnTo>
                  <a:lnTo>
                    <a:pt x="10485" y="5906"/>
                  </a:lnTo>
                  <a:lnTo>
                    <a:pt x="10485" y="5906"/>
                  </a:lnTo>
                  <a:lnTo>
                    <a:pt x="10493" y="5906"/>
                  </a:lnTo>
                  <a:lnTo>
                    <a:pt x="10510" y="5906"/>
                  </a:lnTo>
                  <a:lnTo>
                    <a:pt x="10510" y="5906"/>
                  </a:lnTo>
                  <a:lnTo>
                    <a:pt x="10518" y="5906"/>
                  </a:lnTo>
                  <a:lnTo>
                    <a:pt x="10535" y="5906"/>
                  </a:lnTo>
                  <a:lnTo>
                    <a:pt x="10535" y="5906"/>
                  </a:lnTo>
                  <a:lnTo>
                    <a:pt x="10543" y="5906"/>
                  </a:lnTo>
                  <a:lnTo>
                    <a:pt x="10560" y="5906"/>
                  </a:lnTo>
                  <a:lnTo>
                    <a:pt x="10669" y="5906"/>
                  </a:lnTo>
                  <a:lnTo>
                    <a:pt x="10685" y="5906"/>
                  </a:lnTo>
                  <a:lnTo>
                    <a:pt x="10694" y="5906"/>
                  </a:lnTo>
                  <a:lnTo>
                    <a:pt x="10719" y="5906"/>
                  </a:lnTo>
                  <a:lnTo>
                    <a:pt x="10711" y="5906"/>
                  </a:lnTo>
                  <a:lnTo>
                    <a:pt x="10736" y="5906"/>
                  </a:lnTo>
                  <a:lnTo>
                    <a:pt x="10761" y="5906"/>
                  </a:lnTo>
                  <a:lnTo>
                    <a:pt x="10752" y="5906"/>
                  </a:lnTo>
                  <a:lnTo>
                    <a:pt x="10777" y="5906"/>
                  </a:lnTo>
                  <a:lnTo>
                    <a:pt x="10802" y="5898"/>
                  </a:lnTo>
                  <a:lnTo>
                    <a:pt x="10802" y="5898"/>
                  </a:lnTo>
                  <a:lnTo>
                    <a:pt x="10827" y="5890"/>
                  </a:lnTo>
                  <a:lnTo>
                    <a:pt x="10853" y="5881"/>
                  </a:lnTo>
                  <a:lnTo>
                    <a:pt x="10844" y="5881"/>
                  </a:lnTo>
                  <a:lnTo>
                    <a:pt x="10869" y="5873"/>
                  </a:lnTo>
                  <a:lnTo>
                    <a:pt x="10894" y="5865"/>
                  </a:lnTo>
                  <a:lnTo>
                    <a:pt x="10886" y="5865"/>
                  </a:lnTo>
                  <a:lnTo>
                    <a:pt x="10911" y="5856"/>
                  </a:lnTo>
                  <a:lnTo>
                    <a:pt x="10936" y="5839"/>
                  </a:lnTo>
                  <a:lnTo>
                    <a:pt x="10936" y="5839"/>
                  </a:lnTo>
                  <a:lnTo>
                    <a:pt x="10961" y="5831"/>
                  </a:lnTo>
                  <a:lnTo>
                    <a:pt x="10986" y="5814"/>
                  </a:lnTo>
                  <a:lnTo>
                    <a:pt x="10986" y="5814"/>
                  </a:lnTo>
                  <a:lnTo>
                    <a:pt x="11011" y="5806"/>
                  </a:lnTo>
                  <a:lnTo>
                    <a:pt x="11036" y="5789"/>
                  </a:lnTo>
                  <a:lnTo>
                    <a:pt x="11036" y="5789"/>
                  </a:lnTo>
                  <a:lnTo>
                    <a:pt x="11061" y="5773"/>
                  </a:lnTo>
                  <a:lnTo>
                    <a:pt x="11086" y="5756"/>
                  </a:lnTo>
                  <a:lnTo>
                    <a:pt x="11086" y="5756"/>
                  </a:lnTo>
                  <a:lnTo>
                    <a:pt x="11103" y="5731"/>
                  </a:lnTo>
                  <a:lnTo>
                    <a:pt x="11128" y="5714"/>
                  </a:lnTo>
                  <a:lnTo>
                    <a:pt x="11128" y="5714"/>
                  </a:lnTo>
                  <a:lnTo>
                    <a:pt x="11153" y="5697"/>
                  </a:lnTo>
                  <a:lnTo>
                    <a:pt x="11178" y="5672"/>
                  </a:lnTo>
                  <a:lnTo>
                    <a:pt x="11178" y="5672"/>
                  </a:lnTo>
                  <a:lnTo>
                    <a:pt x="11195" y="5647"/>
                  </a:lnTo>
                  <a:lnTo>
                    <a:pt x="11220" y="5631"/>
                  </a:lnTo>
                  <a:lnTo>
                    <a:pt x="11220" y="5631"/>
                  </a:lnTo>
                  <a:lnTo>
                    <a:pt x="11237" y="5606"/>
                  </a:lnTo>
                  <a:lnTo>
                    <a:pt x="11262" y="5581"/>
                  </a:lnTo>
                  <a:lnTo>
                    <a:pt x="11262" y="5581"/>
                  </a:lnTo>
                  <a:lnTo>
                    <a:pt x="11279" y="5555"/>
                  </a:lnTo>
                  <a:lnTo>
                    <a:pt x="11304" y="5530"/>
                  </a:lnTo>
                  <a:lnTo>
                    <a:pt x="11320" y="5505"/>
                  </a:lnTo>
                  <a:lnTo>
                    <a:pt x="11337" y="5472"/>
                  </a:lnTo>
                  <a:lnTo>
                    <a:pt x="11354" y="5447"/>
                  </a:lnTo>
                  <a:lnTo>
                    <a:pt x="11371" y="5413"/>
                  </a:lnTo>
                  <a:lnTo>
                    <a:pt x="11387" y="5388"/>
                  </a:lnTo>
                  <a:lnTo>
                    <a:pt x="11571" y="5322"/>
                  </a:lnTo>
                  <a:lnTo>
                    <a:pt x="11629" y="5514"/>
                  </a:lnTo>
                  <a:lnTo>
                    <a:pt x="11613" y="5547"/>
                  </a:lnTo>
                  <a:lnTo>
                    <a:pt x="11596" y="5581"/>
                  </a:lnTo>
                  <a:lnTo>
                    <a:pt x="11579" y="5622"/>
                  </a:lnTo>
                  <a:lnTo>
                    <a:pt x="11563" y="5656"/>
                  </a:lnTo>
                  <a:lnTo>
                    <a:pt x="11538" y="5689"/>
                  </a:lnTo>
                  <a:lnTo>
                    <a:pt x="11513" y="5723"/>
                  </a:lnTo>
                  <a:lnTo>
                    <a:pt x="11496" y="5756"/>
                  </a:lnTo>
                  <a:lnTo>
                    <a:pt x="11471" y="5781"/>
                  </a:lnTo>
                  <a:lnTo>
                    <a:pt x="11446" y="5814"/>
                  </a:lnTo>
                  <a:lnTo>
                    <a:pt x="11429" y="5848"/>
                  </a:lnTo>
                  <a:lnTo>
                    <a:pt x="11404" y="5873"/>
                  </a:lnTo>
                  <a:lnTo>
                    <a:pt x="11379" y="5898"/>
                  </a:lnTo>
                  <a:lnTo>
                    <a:pt x="11345" y="5931"/>
                  </a:lnTo>
                  <a:lnTo>
                    <a:pt x="11320" y="5956"/>
                  </a:lnTo>
                  <a:lnTo>
                    <a:pt x="11295" y="5981"/>
                  </a:lnTo>
                  <a:lnTo>
                    <a:pt x="11270" y="6007"/>
                  </a:lnTo>
                  <a:lnTo>
                    <a:pt x="11237" y="6023"/>
                  </a:lnTo>
                  <a:lnTo>
                    <a:pt x="11212" y="6048"/>
                  </a:lnTo>
                  <a:lnTo>
                    <a:pt x="11178" y="6065"/>
                  </a:lnTo>
                  <a:lnTo>
                    <a:pt x="11153" y="6090"/>
                  </a:lnTo>
                  <a:lnTo>
                    <a:pt x="11120" y="6107"/>
                  </a:lnTo>
                  <a:lnTo>
                    <a:pt x="11095" y="6124"/>
                  </a:lnTo>
                  <a:lnTo>
                    <a:pt x="11061" y="6140"/>
                  </a:lnTo>
                  <a:lnTo>
                    <a:pt x="11028" y="6157"/>
                  </a:lnTo>
                  <a:lnTo>
                    <a:pt x="10995" y="6174"/>
                  </a:lnTo>
                  <a:lnTo>
                    <a:pt x="10961" y="6182"/>
                  </a:lnTo>
                  <a:lnTo>
                    <a:pt x="10928" y="6199"/>
                  </a:lnTo>
                  <a:lnTo>
                    <a:pt x="10894" y="6207"/>
                  </a:lnTo>
                  <a:lnTo>
                    <a:pt x="10861" y="6215"/>
                  </a:lnTo>
                  <a:lnTo>
                    <a:pt x="10827" y="6224"/>
                  </a:lnTo>
                  <a:lnTo>
                    <a:pt x="10794" y="6232"/>
                  </a:lnTo>
                  <a:lnTo>
                    <a:pt x="10761" y="6232"/>
                  </a:lnTo>
                  <a:lnTo>
                    <a:pt x="10619" y="6232"/>
                  </a:lnTo>
                  <a:lnTo>
                    <a:pt x="10602" y="6232"/>
                  </a:lnTo>
                  <a:lnTo>
                    <a:pt x="10585" y="6232"/>
                  </a:lnTo>
                  <a:lnTo>
                    <a:pt x="10560" y="6232"/>
                  </a:lnTo>
                  <a:lnTo>
                    <a:pt x="10543" y="6232"/>
                  </a:lnTo>
                  <a:lnTo>
                    <a:pt x="10527" y="6232"/>
                  </a:lnTo>
                  <a:lnTo>
                    <a:pt x="10510" y="6232"/>
                  </a:lnTo>
                  <a:lnTo>
                    <a:pt x="10493" y="6232"/>
                  </a:lnTo>
                  <a:lnTo>
                    <a:pt x="10477" y="6232"/>
                  </a:lnTo>
                  <a:lnTo>
                    <a:pt x="10460" y="6232"/>
                  </a:lnTo>
                  <a:lnTo>
                    <a:pt x="10443" y="6232"/>
                  </a:lnTo>
                  <a:lnTo>
                    <a:pt x="10427" y="6224"/>
                  </a:lnTo>
                  <a:lnTo>
                    <a:pt x="10410" y="6215"/>
                  </a:lnTo>
                  <a:lnTo>
                    <a:pt x="10393" y="6215"/>
                  </a:lnTo>
                  <a:lnTo>
                    <a:pt x="10376" y="6207"/>
                  </a:lnTo>
                  <a:lnTo>
                    <a:pt x="10360" y="6199"/>
                  </a:lnTo>
                  <a:lnTo>
                    <a:pt x="10343" y="6190"/>
                  </a:lnTo>
                  <a:lnTo>
                    <a:pt x="10326" y="6182"/>
                  </a:lnTo>
                  <a:lnTo>
                    <a:pt x="10310" y="6174"/>
                  </a:lnTo>
                  <a:lnTo>
                    <a:pt x="10293" y="6165"/>
                  </a:lnTo>
                  <a:lnTo>
                    <a:pt x="10276" y="6157"/>
                  </a:lnTo>
                  <a:lnTo>
                    <a:pt x="10259" y="6149"/>
                  </a:lnTo>
                  <a:lnTo>
                    <a:pt x="10243" y="6140"/>
                  </a:lnTo>
                  <a:lnTo>
                    <a:pt x="10226" y="6132"/>
                  </a:lnTo>
                  <a:lnTo>
                    <a:pt x="10209" y="6124"/>
                  </a:lnTo>
                  <a:lnTo>
                    <a:pt x="10193" y="6115"/>
                  </a:lnTo>
                  <a:lnTo>
                    <a:pt x="10176" y="6098"/>
                  </a:lnTo>
                  <a:lnTo>
                    <a:pt x="10159" y="6090"/>
                  </a:lnTo>
                  <a:lnTo>
                    <a:pt x="10151" y="6082"/>
                  </a:lnTo>
                  <a:lnTo>
                    <a:pt x="10134" y="6065"/>
                  </a:lnTo>
                  <a:lnTo>
                    <a:pt x="10117" y="6057"/>
                  </a:lnTo>
                  <a:lnTo>
                    <a:pt x="10101" y="6040"/>
                  </a:lnTo>
                  <a:lnTo>
                    <a:pt x="10084" y="6032"/>
                  </a:lnTo>
                  <a:lnTo>
                    <a:pt x="10067" y="6015"/>
                  </a:lnTo>
                  <a:lnTo>
                    <a:pt x="10059" y="6007"/>
                  </a:lnTo>
                  <a:lnTo>
                    <a:pt x="10042" y="5990"/>
                  </a:lnTo>
                  <a:lnTo>
                    <a:pt x="10026" y="5981"/>
                  </a:lnTo>
                  <a:lnTo>
                    <a:pt x="10017" y="5965"/>
                  </a:lnTo>
                  <a:lnTo>
                    <a:pt x="10000" y="5948"/>
                  </a:lnTo>
                  <a:lnTo>
                    <a:pt x="9984" y="5931"/>
                  </a:lnTo>
                  <a:lnTo>
                    <a:pt x="9975" y="5923"/>
                  </a:lnTo>
                  <a:lnTo>
                    <a:pt x="9959" y="5906"/>
                  </a:lnTo>
                  <a:lnTo>
                    <a:pt x="9942" y="5890"/>
                  </a:lnTo>
                  <a:lnTo>
                    <a:pt x="9934" y="5873"/>
                  </a:lnTo>
                  <a:lnTo>
                    <a:pt x="9917" y="5856"/>
                  </a:lnTo>
                  <a:lnTo>
                    <a:pt x="9909" y="5839"/>
                  </a:lnTo>
                  <a:lnTo>
                    <a:pt x="9892" y="5823"/>
                  </a:lnTo>
                  <a:lnTo>
                    <a:pt x="9883" y="5806"/>
                  </a:lnTo>
                  <a:lnTo>
                    <a:pt x="9867" y="5789"/>
                  </a:lnTo>
                  <a:lnTo>
                    <a:pt x="9858" y="5764"/>
                  </a:lnTo>
                  <a:lnTo>
                    <a:pt x="9842" y="5748"/>
                  </a:lnTo>
                  <a:lnTo>
                    <a:pt x="9817" y="5714"/>
                  </a:lnTo>
                  <a:lnTo>
                    <a:pt x="9800" y="5672"/>
                  </a:lnTo>
                  <a:lnTo>
                    <a:pt x="9775" y="5631"/>
                  </a:lnTo>
                  <a:lnTo>
                    <a:pt x="9758" y="5606"/>
                  </a:lnTo>
                  <a:lnTo>
                    <a:pt x="9750" y="5581"/>
                  </a:lnTo>
                  <a:lnTo>
                    <a:pt x="9733" y="5547"/>
                  </a:lnTo>
                  <a:lnTo>
                    <a:pt x="9716" y="5522"/>
                  </a:lnTo>
                  <a:lnTo>
                    <a:pt x="9708" y="5497"/>
                  </a:lnTo>
                  <a:lnTo>
                    <a:pt x="9691" y="5472"/>
                  </a:lnTo>
                  <a:lnTo>
                    <a:pt x="9683" y="5438"/>
                  </a:lnTo>
                  <a:lnTo>
                    <a:pt x="9666" y="5413"/>
                  </a:lnTo>
                  <a:lnTo>
                    <a:pt x="9666" y="5405"/>
                  </a:lnTo>
                  <a:lnTo>
                    <a:pt x="9666" y="5438"/>
                  </a:lnTo>
                  <a:lnTo>
                    <a:pt x="9666" y="5472"/>
                  </a:lnTo>
                  <a:lnTo>
                    <a:pt x="9666" y="5514"/>
                  </a:lnTo>
                  <a:lnTo>
                    <a:pt x="9658" y="5589"/>
                  </a:lnTo>
                  <a:lnTo>
                    <a:pt x="9650" y="5664"/>
                  </a:lnTo>
                  <a:lnTo>
                    <a:pt x="9641" y="5739"/>
                  </a:lnTo>
                  <a:lnTo>
                    <a:pt x="9633" y="5814"/>
                  </a:lnTo>
                  <a:lnTo>
                    <a:pt x="9616" y="5898"/>
                  </a:lnTo>
                  <a:lnTo>
                    <a:pt x="9599" y="5973"/>
                  </a:lnTo>
                  <a:lnTo>
                    <a:pt x="9591" y="6007"/>
                  </a:lnTo>
                  <a:lnTo>
                    <a:pt x="9583" y="6048"/>
                  </a:lnTo>
                  <a:lnTo>
                    <a:pt x="9574" y="6090"/>
                  </a:lnTo>
                  <a:lnTo>
                    <a:pt x="9566" y="6124"/>
                  </a:lnTo>
                  <a:lnTo>
                    <a:pt x="9558" y="6165"/>
                  </a:lnTo>
                  <a:lnTo>
                    <a:pt x="9549" y="6207"/>
                  </a:lnTo>
                  <a:lnTo>
                    <a:pt x="9541" y="6240"/>
                  </a:lnTo>
                  <a:lnTo>
                    <a:pt x="9533" y="6282"/>
                  </a:lnTo>
                  <a:lnTo>
                    <a:pt x="9524" y="6316"/>
                  </a:lnTo>
                  <a:lnTo>
                    <a:pt x="9516" y="6357"/>
                  </a:lnTo>
                  <a:lnTo>
                    <a:pt x="9508" y="6399"/>
                  </a:lnTo>
                  <a:lnTo>
                    <a:pt x="9491" y="6433"/>
                  </a:lnTo>
                  <a:lnTo>
                    <a:pt x="9482" y="6474"/>
                  </a:lnTo>
                  <a:lnTo>
                    <a:pt x="9466" y="6508"/>
                  </a:lnTo>
                  <a:lnTo>
                    <a:pt x="9457" y="6550"/>
                  </a:lnTo>
                  <a:lnTo>
                    <a:pt x="9449" y="6583"/>
                  </a:lnTo>
                  <a:lnTo>
                    <a:pt x="9432" y="6625"/>
                  </a:lnTo>
                  <a:lnTo>
                    <a:pt x="9416" y="6658"/>
                  </a:lnTo>
                  <a:lnTo>
                    <a:pt x="9407" y="6700"/>
                  </a:lnTo>
                  <a:lnTo>
                    <a:pt x="9391" y="6733"/>
                  </a:lnTo>
                  <a:lnTo>
                    <a:pt x="9374" y="6767"/>
                  </a:lnTo>
                  <a:lnTo>
                    <a:pt x="9366" y="6809"/>
                  </a:lnTo>
                  <a:lnTo>
                    <a:pt x="9349" y="6842"/>
                  </a:lnTo>
                  <a:lnTo>
                    <a:pt x="9332" y="6884"/>
                  </a:lnTo>
                  <a:lnTo>
                    <a:pt x="9315" y="6917"/>
                  </a:lnTo>
                  <a:lnTo>
                    <a:pt x="9299" y="6951"/>
                  </a:lnTo>
                  <a:lnTo>
                    <a:pt x="9282" y="6984"/>
                  </a:lnTo>
                  <a:lnTo>
                    <a:pt x="9265" y="7026"/>
                  </a:lnTo>
                  <a:lnTo>
                    <a:pt x="9249" y="7059"/>
                  </a:lnTo>
                  <a:lnTo>
                    <a:pt x="9232" y="7093"/>
                  </a:lnTo>
                  <a:lnTo>
                    <a:pt x="9215" y="7126"/>
                  </a:lnTo>
                  <a:lnTo>
                    <a:pt x="9198" y="7159"/>
                  </a:lnTo>
                  <a:lnTo>
                    <a:pt x="9173" y="7201"/>
                  </a:lnTo>
                  <a:lnTo>
                    <a:pt x="9157" y="7235"/>
                  </a:lnTo>
                  <a:lnTo>
                    <a:pt x="9132" y="7268"/>
                  </a:lnTo>
                  <a:lnTo>
                    <a:pt x="9115" y="7301"/>
                  </a:lnTo>
                  <a:lnTo>
                    <a:pt x="9090" y="7335"/>
                  </a:lnTo>
                  <a:lnTo>
                    <a:pt x="9073" y="7368"/>
                  </a:lnTo>
                  <a:lnTo>
                    <a:pt x="9048" y="7402"/>
                  </a:lnTo>
                  <a:lnTo>
                    <a:pt x="9031" y="7435"/>
                  </a:lnTo>
                  <a:lnTo>
                    <a:pt x="9006" y="7460"/>
                  </a:lnTo>
                  <a:lnTo>
                    <a:pt x="8981" y="7494"/>
                  </a:lnTo>
                  <a:lnTo>
                    <a:pt x="8956" y="7527"/>
                  </a:lnTo>
                  <a:lnTo>
                    <a:pt x="8931" y="7560"/>
                  </a:lnTo>
                  <a:lnTo>
                    <a:pt x="8914" y="7577"/>
                  </a:lnTo>
                  <a:lnTo>
                    <a:pt x="8898" y="7602"/>
                  </a:lnTo>
                  <a:lnTo>
                    <a:pt x="8881" y="7619"/>
                  </a:lnTo>
                  <a:lnTo>
                    <a:pt x="8864" y="7644"/>
                  </a:lnTo>
                  <a:lnTo>
                    <a:pt x="8839" y="7661"/>
                  </a:lnTo>
                  <a:lnTo>
                    <a:pt x="8823" y="7686"/>
                  </a:lnTo>
                  <a:lnTo>
                    <a:pt x="8797" y="7711"/>
                  </a:lnTo>
                  <a:lnTo>
                    <a:pt x="8781" y="7727"/>
                  </a:lnTo>
                  <a:lnTo>
                    <a:pt x="8756" y="7753"/>
                  </a:lnTo>
                  <a:lnTo>
                    <a:pt x="8731" y="7778"/>
                  </a:lnTo>
                  <a:lnTo>
                    <a:pt x="8706" y="7794"/>
                  </a:lnTo>
                  <a:lnTo>
                    <a:pt x="8681" y="7819"/>
                  </a:lnTo>
                  <a:lnTo>
                    <a:pt x="8664" y="7828"/>
                  </a:lnTo>
                  <a:lnTo>
                    <a:pt x="8655" y="7836"/>
                  </a:lnTo>
                  <a:lnTo>
                    <a:pt x="8630" y="7853"/>
                  </a:lnTo>
                  <a:lnTo>
                    <a:pt x="8605" y="7878"/>
                  </a:lnTo>
                  <a:lnTo>
                    <a:pt x="8580" y="7895"/>
                  </a:lnTo>
                  <a:lnTo>
                    <a:pt x="8547" y="7911"/>
                  </a:lnTo>
                  <a:lnTo>
                    <a:pt x="8530" y="7920"/>
                  </a:lnTo>
                  <a:lnTo>
                    <a:pt x="8522" y="7928"/>
                  </a:lnTo>
                  <a:lnTo>
                    <a:pt x="8505" y="7936"/>
                  </a:lnTo>
                  <a:lnTo>
                    <a:pt x="8488" y="7945"/>
                  </a:lnTo>
                  <a:lnTo>
                    <a:pt x="8472" y="7945"/>
                  </a:lnTo>
                  <a:lnTo>
                    <a:pt x="8455" y="7953"/>
                  </a:lnTo>
                  <a:lnTo>
                    <a:pt x="8438" y="7961"/>
                  </a:lnTo>
                  <a:lnTo>
                    <a:pt x="8422" y="7970"/>
                  </a:lnTo>
                  <a:lnTo>
                    <a:pt x="8405" y="7970"/>
                  </a:lnTo>
                  <a:lnTo>
                    <a:pt x="8388" y="7970"/>
                  </a:lnTo>
                  <a:lnTo>
                    <a:pt x="8371" y="7970"/>
                  </a:lnTo>
                  <a:lnTo>
                    <a:pt x="8355" y="7970"/>
                  </a:lnTo>
                  <a:lnTo>
                    <a:pt x="8338" y="7970"/>
                  </a:lnTo>
                  <a:lnTo>
                    <a:pt x="8321" y="7970"/>
                  </a:lnTo>
                  <a:lnTo>
                    <a:pt x="8305" y="7970"/>
                  </a:lnTo>
                  <a:lnTo>
                    <a:pt x="8288" y="7970"/>
                  </a:lnTo>
                  <a:lnTo>
                    <a:pt x="8196" y="7970"/>
                  </a:lnTo>
                  <a:lnTo>
                    <a:pt x="8179" y="7970"/>
                  </a:lnTo>
                  <a:lnTo>
                    <a:pt x="8163" y="7970"/>
                  </a:lnTo>
                  <a:lnTo>
                    <a:pt x="8146" y="7970"/>
                  </a:lnTo>
                  <a:lnTo>
                    <a:pt x="8129" y="7970"/>
                  </a:lnTo>
                  <a:lnTo>
                    <a:pt x="8104" y="7970"/>
                  </a:lnTo>
                  <a:lnTo>
                    <a:pt x="8087" y="7970"/>
                  </a:lnTo>
                  <a:lnTo>
                    <a:pt x="8071" y="7961"/>
                  </a:lnTo>
                  <a:lnTo>
                    <a:pt x="8054" y="7953"/>
                  </a:lnTo>
                  <a:lnTo>
                    <a:pt x="8037" y="7945"/>
                  </a:lnTo>
                  <a:lnTo>
                    <a:pt x="7995" y="7928"/>
                  </a:lnTo>
                  <a:lnTo>
                    <a:pt x="7962" y="7911"/>
                  </a:lnTo>
                  <a:lnTo>
                    <a:pt x="7920" y="7886"/>
                  </a:lnTo>
                  <a:lnTo>
                    <a:pt x="7887" y="7870"/>
                  </a:lnTo>
                  <a:lnTo>
                    <a:pt x="7853" y="7844"/>
                  </a:lnTo>
                  <a:lnTo>
                    <a:pt x="7820" y="7828"/>
                  </a:lnTo>
                  <a:lnTo>
                    <a:pt x="7787" y="7803"/>
                  </a:lnTo>
                  <a:lnTo>
                    <a:pt x="7753" y="7778"/>
                  </a:lnTo>
                  <a:lnTo>
                    <a:pt x="7720" y="7753"/>
                  </a:lnTo>
                  <a:lnTo>
                    <a:pt x="7695" y="7727"/>
                  </a:lnTo>
                  <a:lnTo>
                    <a:pt x="7661" y="7702"/>
                  </a:lnTo>
                  <a:lnTo>
                    <a:pt x="7636" y="7677"/>
                  </a:lnTo>
                  <a:lnTo>
                    <a:pt x="7603" y="7652"/>
                  </a:lnTo>
                  <a:lnTo>
                    <a:pt x="7578" y="7627"/>
                  </a:lnTo>
                  <a:lnTo>
                    <a:pt x="7553" y="7602"/>
                  </a:lnTo>
                  <a:lnTo>
                    <a:pt x="7528" y="7569"/>
                  </a:lnTo>
                  <a:lnTo>
                    <a:pt x="7503" y="7544"/>
                  </a:lnTo>
                  <a:lnTo>
                    <a:pt x="7478" y="7510"/>
                  </a:lnTo>
                  <a:lnTo>
                    <a:pt x="7452" y="7485"/>
                  </a:lnTo>
                  <a:lnTo>
                    <a:pt x="7436" y="7452"/>
                  </a:lnTo>
                  <a:lnTo>
                    <a:pt x="7411" y="7418"/>
                  </a:lnTo>
                  <a:lnTo>
                    <a:pt x="7394" y="7385"/>
                  </a:lnTo>
                  <a:lnTo>
                    <a:pt x="7369" y="7360"/>
                  </a:lnTo>
                  <a:lnTo>
                    <a:pt x="7352" y="7326"/>
                  </a:lnTo>
                  <a:lnTo>
                    <a:pt x="7336" y="7293"/>
                  </a:lnTo>
                  <a:lnTo>
                    <a:pt x="7319" y="7260"/>
                  </a:lnTo>
                  <a:lnTo>
                    <a:pt x="7302" y="7226"/>
                  </a:lnTo>
                  <a:lnTo>
                    <a:pt x="7285" y="7193"/>
                  </a:lnTo>
                  <a:lnTo>
                    <a:pt x="7269" y="7151"/>
                  </a:lnTo>
                  <a:lnTo>
                    <a:pt x="7252" y="7118"/>
                  </a:lnTo>
                  <a:lnTo>
                    <a:pt x="7235" y="7084"/>
                  </a:lnTo>
                  <a:lnTo>
                    <a:pt x="7227" y="7051"/>
                  </a:lnTo>
                  <a:lnTo>
                    <a:pt x="7210" y="7009"/>
                  </a:lnTo>
                  <a:lnTo>
                    <a:pt x="7202" y="6976"/>
                  </a:lnTo>
                  <a:lnTo>
                    <a:pt x="7185" y="6942"/>
                  </a:lnTo>
                  <a:lnTo>
                    <a:pt x="7177" y="6900"/>
                  </a:lnTo>
                  <a:lnTo>
                    <a:pt x="7168" y="6867"/>
                  </a:lnTo>
                  <a:lnTo>
                    <a:pt x="7160" y="6825"/>
                  </a:lnTo>
                  <a:lnTo>
                    <a:pt x="7143" y="6792"/>
                  </a:lnTo>
                  <a:lnTo>
                    <a:pt x="7135" y="6750"/>
                  </a:lnTo>
                  <a:lnTo>
                    <a:pt x="7127" y="6708"/>
                  </a:lnTo>
                  <a:lnTo>
                    <a:pt x="7127" y="6675"/>
                  </a:lnTo>
                  <a:lnTo>
                    <a:pt x="7118" y="6633"/>
                  </a:lnTo>
                  <a:lnTo>
                    <a:pt x="7110" y="6600"/>
                  </a:lnTo>
                  <a:lnTo>
                    <a:pt x="7102" y="6558"/>
                  </a:lnTo>
                  <a:lnTo>
                    <a:pt x="7102" y="6516"/>
                  </a:lnTo>
                  <a:lnTo>
                    <a:pt x="7102" y="6474"/>
                  </a:lnTo>
                  <a:lnTo>
                    <a:pt x="7102" y="6441"/>
                  </a:lnTo>
                  <a:lnTo>
                    <a:pt x="7102" y="6399"/>
                  </a:lnTo>
                  <a:lnTo>
                    <a:pt x="7102" y="6357"/>
                  </a:lnTo>
                  <a:lnTo>
                    <a:pt x="7102" y="6316"/>
                  </a:lnTo>
                  <a:lnTo>
                    <a:pt x="7102" y="6274"/>
                  </a:lnTo>
                  <a:lnTo>
                    <a:pt x="7102" y="6240"/>
                  </a:lnTo>
                  <a:lnTo>
                    <a:pt x="7102" y="6199"/>
                  </a:lnTo>
                  <a:lnTo>
                    <a:pt x="7102" y="5906"/>
                  </a:lnTo>
                  <a:lnTo>
                    <a:pt x="7102" y="5865"/>
                  </a:lnTo>
                  <a:lnTo>
                    <a:pt x="7102" y="5823"/>
                  </a:lnTo>
                  <a:lnTo>
                    <a:pt x="7102" y="5781"/>
                  </a:lnTo>
                  <a:lnTo>
                    <a:pt x="7102" y="5697"/>
                  </a:lnTo>
                  <a:lnTo>
                    <a:pt x="7110" y="5614"/>
                  </a:lnTo>
                  <a:lnTo>
                    <a:pt x="7118" y="5530"/>
                  </a:lnTo>
                  <a:lnTo>
                    <a:pt x="7127" y="5447"/>
                  </a:lnTo>
                  <a:lnTo>
                    <a:pt x="7135" y="5363"/>
                  </a:lnTo>
                  <a:lnTo>
                    <a:pt x="7143" y="5280"/>
                  </a:lnTo>
                  <a:lnTo>
                    <a:pt x="7160" y="5196"/>
                  </a:lnTo>
                  <a:lnTo>
                    <a:pt x="7168" y="5129"/>
                  </a:lnTo>
                  <a:lnTo>
                    <a:pt x="7168" y="5146"/>
                  </a:lnTo>
                  <a:lnTo>
                    <a:pt x="7135" y="5221"/>
                  </a:lnTo>
                  <a:lnTo>
                    <a:pt x="7102" y="5313"/>
                  </a:lnTo>
                  <a:lnTo>
                    <a:pt x="7068" y="5413"/>
                  </a:lnTo>
                  <a:lnTo>
                    <a:pt x="7043" y="5464"/>
                  </a:lnTo>
                  <a:lnTo>
                    <a:pt x="7026" y="5522"/>
                  </a:lnTo>
                  <a:lnTo>
                    <a:pt x="7001" y="5581"/>
                  </a:lnTo>
                  <a:lnTo>
                    <a:pt x="6976" y="5639"/>
                  </a:lnTo>
                  <a:lnTo>
                    <a:pt x="6951" y="5697"/>
                  </a:lnTo>
                  <a:lnTo>
                    <a:pt x="6926" y="5756"/>
                  </a:lnTo>
                  <a:lnTo>
                    <a:pt x="6901" y="5814"/>
                  </a:lnTo>
                  <a:lnTo>
                    <a:pt x="6868" y="5881"/>
                  </a:lnTo>
                  <a:lnTo>
                    <a:pt x="6843" y="5948"/>
                  </a:lnTo>
                  <a:lnTo>
                    <a:pt x="6809" y="6007"/>
                  </a:lnTo>
                  <a:lnTo>
                    <a:pt x="6784" y="6073"/>
                  </a:lnTo>
                  <a:lnTo>
                    <a:pt x="6751" y="6140"/>
                  </a:lnTo>
                  <a:lnTo>
                    <a:pt x="6717" y="6207"/>
                  </a:lnTo>
                  <a:lnTo>
                    <a:pt x="6684" y="6274"/>
                  </a:lnTo>
                  <a:lnTo>
                    <a:pt x="6650" y="6349"/>
                  </a:lnTo>
                  <a:lnTo>
                    <a:pt x="6617" y="6416"/>
                  </a:lnTo>
                  <a:lnTo>
                    <a:pt x="6584" y="6483"/>
                  </a:lnTo>
                  <a:lnTo>
                    <a:pt x="6542" y="6550"/>
                  </a:lnTo>
                  <a:lnTo>
                    <a:pt x="6508" y="6625"/>
                  </a:lnTo>
                  <a:lnTo>
                    <a:pt x="6467" y="6692"/>
                  </a:lnTo>
                  <a:lnTo>
                    <a:pt x="6425" y="6758"/>
                  </a:lnTo>
                  <a:lnTo>
                    <a:pt x="6392" y="6825"/>
                  </a:lnTo>
                  <a:lnTo>
                    <a:pt x="6350" y="6892"/>
                  </a:lnTo>
                  <a:lnTo>
                    <a:pt x="6308" y="6967"/>
                  </a:lnTo>
                  <a:lnTo>
                    <a:pt x="6266" y="7034"/>
                  </a:lnTo>
                  <a:lnTo>
                    <a:pt x="6216" y="7101"/>
                  </a:lnTo>
                  <a:lnTo>
                    <a:pt x="6174" y="7159"/>
                  </a:lnTo>
                  <a:lnTo>
                    <a:pt x="6158" y="7193"/>
                  </a:lnTo>
                  <a:lnTo>
                    <a:pt x="6133" y="7226"/>
                  </a:lnTo>
                  <a:lnTo>
                    <a:pt x="6107" y="7260"/>
                  </a:lnTo>
                  <a:lnTo>
                    <a:pt x="6082" y="7293"/>
                  </a:lnTo>
                  <a:lnTo>
                    <a:pt x="6066" y="7318"/>
                  </a:lnTo>
                  <a:lnTo>
                    <a:pt x="6041" y="7352"/>
                  </a:lnTo>
                  <a:lnTo>
                    <a:pt x="6016" y="7385"/>
                  </a:lnTo>
                  <a:lnTo>
                    <a:pt x="5991" y="7410"/>
                  </a:lnTo>
                  <a:lnTo>
                    <a:pt x="5965" y="7443"/>
                  </a:lnTo>
                  <a:lnTo>
                    <a:pt x="5949" y="7477"/>
                  </a:lnTo>
                  <a:lnTo>
                    <a:pt x="5840" y="7510"/>
                  </a:lnTo>
                  <a:lnTo>
                    <a:pt x="5815" y="7544"/>
                  </a:lnTo>
                  <a:lnTo>
                    <a:pt x="5790" y="7569"/>
                  </a:lnTo>
                  <a:lnTo>
                    <a:pt x="5765" y="7594"/>
                  </a:lnTo>
                  <a:lnTo>
                    <a:pt x="5740" y="7627"/>
                  </a:lnTo>
                  <a:lnTo>
                    <a:pt x="5715" y="7652"/>
                  </a:lnTo>
                  <a:lnTo>
                    <a:pt x="5690" y="7677"/>
                  </a:lnTo>
                  <a:lnTo>
                    <a:pt x="5665" y="7702"/>
                  </a:lnTo>
                  <a:lnTo>
                    <a:pt x="5640" y="7727"/>
                  </a:lnTo>
                  <a:lnTo>
                    <a:pt x="5615" y="7753"/>
                  </a:lnTo>
                  <a:lnTo>
                    <a:pt x="5590" y="7778"/>
                  </a:lnTo>
                  <a:lnTo>
                    <a:pt x="5556" y="7803"/>
                  </a:lnTo>
                  <a:lnTo>
                    <a:pt x="5531" y="7828"/>
                  </a:lnTo>
                  <a:lnTo>
                    <a:pt x="5506" y="7853"/>
                  </a:lnTo>
                  <a:lnTo>
                    <a:pt x="5481" y="7878"/>
                  </a:lnTo>
                  <a:lnTo>
                    <a:pt x="5456" y="7903"/>
                  </a:lnTo>
                  <a:lnTo>
                    <a:pt x="5422" y="7928"/>
                  </a:lnTo>
                  <a:lnTo>
                    <a:pt x="5422" y="7928"/>
                  </a:lnTo>
                  <a:lnTo>
                    <a:pt x="5397" y="7953"/>
                  </a:lnTo>
                  <a:lnTo>
                    <a:pt x="5364" y="7970"/>
                  </a:lnTo>
                  <a:lnTo>
                    <a:pt x="5339" y="7986"/>
                  </a:lnTo>
                  <a:lnTo>
                    <a:pt x="5305" y="8012"/>
                  </a:lnTo>
                  <a:lnTo>
                    <a:pt x="5280" y="8028"/>
                  </a:lnTo>
                  <a:lnTo>
                    <a:pt x="5255" y="8045"/>
                  </a:lnTo>
                  <a:lnTo>
                    <a:pt x="5222" y="8062"/>
                  </a:lnTo>
                  <a:lnTo>
                    <a:pt x="5197" y="8078"/>
                  </a:lnTo>
                  <a:lnTo>
                    <a:pt x="5163" y="8095"/>
                  </a:lnTo>
                  <a:lnTo>
                    <a:pt x="5130" y="8112"/>
                  </a:lnTo>
                  <a:lnTo>
                    <a:pt x="5105" y="8128"/>
                  </a:lnTo>
                  <a:lnTo>
                    <a:pt x="5072" y="8137"/>
                  </a:lnTo>
                  <a:lnTo>
                    <a:pt x="5047" y="8154"/>
                  </a:lnTo>
                  <a:lnTo>
                    <a:pt x="5013" y="8170"/>
                  </a:lnTo>
                  <a:lnTo>
                    <a:pt x="4980" y="8179"/>
                  </a:lnTo>
                  <a:lnTo>
                    <a:pt x="4955" y="8187"/>
                  </a:lnTo>
                  <a:lnTo>
                    <a:pt x="4921" y="8195"/>
                  </a:lnTo>
                  <a:lnTo>
                    <a:pt x="4888" y="8204"/>
                  </a:lnTo>
                  <a:lnTo>
                    <a:pt x="4854" y="8212"/>
                  </a:lnTo>
                  <a:lnTo>
                    <a:pt x="4829" y="8220"/>
                  </a:lnTo>
                  <a:lnTo>
                    <a:pt x="4796" y="8229"/>
                  </a:lnTo>
                  <a:lnTo>
                    <a:pt x="4762" y="8229"/>
                  </a:lnTo>
                  <a:lnTo>
                    <a:pt x="4729" y="8229"/>
                  </a:lnTo>
                  <a:lnTo>
                    <a:pt x="4696" y="8229"/>
                  </a:lnTo>
                  <a:lnTo>
                    <a:pt x="4595" y="8229"/>
                  </a:lnTo>
                  <a:lnTo>
                    <a:pt x="4562" y="8229"/>
                  </a:lnTo>
                  <a:lnTo>
                    <a:pt x="4529" y="8229"/>
                  </a:lnTo>
                  <a:lnTo>
                    <a:pt x="4495" y="8229"/>
                  </a:lnTo>
                  <a:lnTo>
                    <a:pt x="4462" y="8220"/>
                  </a:lnTo>
                  <a:lnTo>
                    <a:pt x="4428" y="8212"/>
                  </a:lnTo>
                  <a:lnTo>
                    <a:pt x="4395" y="8204"/>
                  </a:lnTo>
                  <a:lnTo>
                    <a:pt x="4361" y="8195"/>
                  </a:lnTo>
                  <a:lnTo>
                    <a:pt x="4328" y="8187"/>
                  </a:lnTo>
                  <a:lnTo>
                    <a:pt x="4311" y="8179"/>
                  </a:lnTo>
                  <a:lnTo>
                    <a:pt x="4295" y="8179"/>
                  </a:lnTo>
                  <a:lnTo>
                    <a:pt x="4286" y="8170"/>
                  </a:lnTo>
                  <a:lnTo>
                    <a:pt x="4270" y="8162"/>
                  </a:lnTo>
                  <a:lnTo>
                    <a:pt x="4253" y="8154"/>
                  </a:lnTo>
                  <a:lnTo>
                    <a:pt x="4236" y="8145"/>
                  </a:lnTo>
                  <a:lnTo>
                    <a:pt x="4228" y="8137"/>
                  </a:lnTo>
                  <a:lnTo>
                    <a:pt x="4211" y="8128"/>
                  </a:lnTo>
                  <a:lnTo>
                    <a:pt x="4194" y="8120"/>
                  </a:lnTo>
                  <a:lnTo>
                    <a:pt x="4186" y="8112"/>
                  </a:lnTo>
                  <a:lnTo>
                    <a:pt x="4169" y="8103"/>
                  </a:lnTo>
                  <a:lnTo>
                    <a:pt x="4161" y="8095"/>
                  </a:lnTo>
                  <a:lnTo>
                    <a:pt x="4144" y="8078"/>
                  </a:lnTo>
                  <a:lnTo>
                    <a:pt x="4136" y="8070"/>
                  </a:lnTo>
                  <a:lnTo>
                    <a:pt x="4119" y="8062"/>
                  </a:lnTo>
                  <a:lnTo>
                    <a:pt x="4111" y="8045"/>
                  </a:lnTo>
                  <a:lnTo>
                    <a:pt x="4102" y="8037"/>
                  </a:lnTo>
                  <a:lnTo>
                    <a:pt x="4086" y="8028"/>
                  </a:lnTo>
                  <a:lnTo>
                    <a:pt x="4077" y="8012"/>
                  </a:lnTo>
                  <a:lnTo>
                    <a:pt x="4069" y="8003"/>
                  </a:lnTo>
                  <a:lnTo>
                    <a:pt x="4061" y="7986"/>
                  </a:lnTo>
                  <a:lnTo>
                    <a:pt x="4052" y="7978"/>
                  </a:lnTo>
                  <a:lnTo>
                    <a:pt x="4036" y="7953"/>
                  </a:lnTo>
                  <a:lnTo>
                    <a:pt x="4019" y="7920"/>
                  </a:lnTo>
                  <a:lnTo>
                    <a:pt x="4002" y="7895"/>
                  </a:lnTo>
                  <a:lnTo>
                    <a:pt x="3986" y="7870"/>
                  </a:lnTo>
                  <a:lnTo>
                    <a:pt x="3969" y="7844"/>
                  </a:lnTo>
                  <a:lnTo>
                    <a:pt x="3960" y="7811"/>
                  </a:lnTo>
                  <a:lnTo>
                    <a:pt x="3944" y="7786"/>
                  </a:lnTo>
                  <a:lnTo>
                    <a:pt x="3935" y="7753"/>
                  </a:lnTo>
                  <a:lnTo>
                    <a:pt x="3927" y="7719"/>
                  </a:lnTo>
                  <a:lnTo>
                    <a:pt x="3919" y="7694"/>
                  </a:lnTo>
                  <a:lnTo>
                    <a:pt x="3902" y="7661"/>
                  </a:lnTo>
                  <a:lnTo>
                    <a:pt x="3894" y="7627"/>
                  </a:lnTo>
                  <a:lnTo>
                    <a:pt x="3885" y="7602"/>
                  </a:lnTo>
                  <a:lnTo>
                    <a:pt x="3885" y="7569"/>
                  </a:lnTo>
                  <a:lnTo>
                    <a:pt x="3877" y="7535"/>
                  </a:lnTo>
                  <a:lnTo>
                    <a:pt x="3869" y="7502"/>
                  </a:lnTo>
                  <a:lnTo>
                    <a:pt x="3860" y="7469"/>
                  </a:lnTo>
                  <a:lnTo>
                    <a:pt x="3860" y="7435"/>
                  </a:lnTo>
                  <a:lnTo>
                    <a:pt x="3860" y="7402"/>
                  </a:lnTo>
                  <a:lnTo>
                    <a:pt x="3860" y="7368"/>
                  </a:lnTo>
                  <a:lnTo>
                    <a:pt x="3860" y="7335"/>
                  </a:lnTo>
                  <a:lnTo>
                    <a:pt x="3860" y="7301"/>
                  </a:lnTo>
                  <a:lnTo>
                    <a:pt x="3860" y="7268"/>
                  </a:lnTo>
                  <a:lnTo>
                    <a:pt x="3860" y="7235"/>
                  </a:lnTo>
                  <a:lnTo>
                    <a:pt x="3860" y="7201"/>
                  </a:lnTo>
                  <a:lnTo>
                    <a:pt x="3860" y="6875"/>
                  </a:lnTo>
                  <a:lnTo>
                    <a:pt x="3860" y="6817"/>
                  </a:lnTo>
                  <a:lnTo>
                    <a:pt x="3860" y="6758"/>
                  </a:lnTo>
                  <a:lnTo>
                    <a:pt x="3860" y="6700"/>
                  </a:lnTo>
                  <a:lnTo>
                    <a:pt x="3860" y="6650"/>
                  </a:lnTo>
                  <a:lnTo>
                    <a:pt x="3860" y="6600"/>
                  </a:lnTo>
                  <a:lnTo>
                    <a:pt x="3860" y="6550"/>
                  </a:lnTo>
                  <a:lnTo>
                    <a:pt x="3860" y="6508"/>
                  </a:lnTo>
                  <a:lnTo>
                    <a:pt x="3860" y="6466"/>
                  </a:lnTo>
                  <a:lnTo>
                    <a:pt x="3860" y="6433"/>
                  </a:lnTo>
                  <a:lnTo>
                    <a:pt x="3869" y="6366"/>
                  </a:lnTo>
                  <a:lnTo>
                    <a:pt x="3885" y="6291"/>
                  </a:lnTo>
                  <a:lnTo>
                    <a:pt x="3894" y="6224"/>
                  </a:lnTo>
                  <a:lnTo>
                    <a:pt x="3902" y="6157"/>
                  </a:lnTo>
                  <a:lnTo>
                    <a:pt x="3910" y="6090"/>
                  </a:lnTo>
                  <a:lnTo>
                    <a:pt x="3927" y="6015"/>
                  </a:lnTo>
                  <a:lnTo>
                    <a:pt x="3935" y="5948"/>
                  </a:lnTo>
                  <a:lnTo>
                    <a:pt x="3952" y="5881"/>
                  </a:lnTo>
                  <a:lnTo>
                    <a:pt x="3969" y="5814"/>
                  </a:lnTo>
                  <a:lnTo>
                    <a:pt x="3977" y="5739"/>
                  </a:lnTo>
                  <a:lnTo>
                    <a:pt x="3994" y="5672"/>
                  </a:lnTo>
                  <a:lnTo>
                    <a:pt x="4011" y="5606"/>
                  </a:lnTo>
                  <a:lnTo>
                    <a:pt x="4027" y="5539"/>
                  </a:lnTo>
                  <a:lnTo>
                    <a:pt x="4044" y="5472"/>
                  </a:lnTo>
                  <a:lnTo>
                    <a:pt x="4061" y="5405"/>
                  </a:lnTo>
                  <a:lnTo>
                    <a:pt x="4077" y="5338"/>
                  </a:lnTo>
                  <a:lnTo>
                    <a:pt x="4094" y="5263"/>
                  </a:lnTo>
                  <a:lnTo>
                    <a:pt x="4111" y="5196"/>
                  </a:lnTo>
                  <a:lnTo>
                    <a:pt x="4136" y="5129"/>
                  </a:lnTo>
                  <a:lnTo>
                    <a:pt x="4153" y="5063"/>
                  </a:lnTo>
                  <a:lnTo>
                    <a:pt x="4169" y="4996"/>
                  </a:lnTo>
                  <a:lnTo>
                    <a:pt x="4194" y="4929"/>
                  </a:lnTo>
                  <a:lnTo>
                    <a:pt x="4211" y="4879"/>
                  </a:lnTo>
                  <a:lnTo>
                    <a:pt x="4211" y="4870"/>
                  </a:lnTo>
                  <a:lnTo>
                    <a:pt x="4236" y="4804"/>
                  </a:lnTo>
                  <a:lnTo>
                    <a:pt x="4253" y="4737"/>
                  </a:lnTo>
                  <a:lnTo>
                    <a:pt x="4278" y="4670"/>
                  </a:lnTo>
                  <a:lnTo>
                    <a:pt x="4303" y="4603"/>
                  </a:lnTo>
                  <a:lnTo>
                    <a:pt x="4320" y="4536"/>
                  </a:lnTo>
                  <a:lnTo>
                    <a:pt x="4345" y="4469"/>
                  </a:lnTo>
                  <a:lnTo>
                    <a:pt x="4370" y="4411"/>
                  </a:lnTo>
                  <a:lnTo>
                    <a:pt x="4395" y="4344"/>
                  </a:lnTo>
                  <a:lnTo>
                    <a:pt x="4420" y="4277"/>
                  </a:lnTo>
                  <a:lnTo>
                    <a:pt x="4445" y="4210"/>
                  </a:lnTo>
                  <a:lnTo>
                    <a:pt x="4470" y="4152"/>
                  </a:lnTo>
                  <a:lnTo>
                    <a:pt x="4495" y="4085"/>
                  </a:lnTo>
                  <a:lnTo>
                    <a:pt x="4520" y="4018"/>
                  </a:lnTo>
                  <a:lnTo>
                    <a:pt x="4554" y="3951"/>
                  </a:lnTo>
                  <a:lnTo>
                    <a:pt x="4579" y="3893"/>
                  </a:lnTo>
                  <a:lnTo>
                    <a:pt x="4604" y="3826"/>
                  </a:lnTo>
                  <a:lnTo>
                    <a:pt x="4637" y="3759"/>
                  </a:lnTo>
                  <a:lnTo>
                    <a:pt x="4662" y="3701"/>
                  </a:lnTo>
                  <a:lnTo>
                    <a:pt x="4687" y="3634"/>
                  </a:lnTo>
                  <a:lnTo>
                    <a:pt x="4721" y="3576"/>
                  </a:lnTo>
                  <a:lnTo>
                    <a:pt x="4746" y="3509"/>
                  </a:lnTo>
                  <a:lnTo>
                    <a:pt x="4779" y="3442"/>
                  </a:lnTo>
                  <a:lnTo>
                    <a:pt x="4804" y="3383"/>
                  </a:lnTo>
                  <a:lnTo>
                    <a:pt x="4838" y="3317"/>
                  </a:lnTo>
                  <a:lnTo>
                    <a:pt x="4863" y="3266"/>
                  </a:lnTo>
                  <a:lnTo>
                    <a:pt x="4846" y="3283"/>
                  </a:lnTo>
                  <a:lnTo>
                    <a:pt x="4796" y="3325"/>
                  </a:lnTo>
                  <a:lnTo>
                    <a:pt x="4754" y="3358"/>
                  </a:lnTo>
                  <a:lnTo>
                    <a:pt x="4704" y="3400"/>
                  </a:lnTo>
                  <a:lnTo>
                    <a:pt x="4662" y="3442"/>
                  </a:lnTo>
                  <a:lnTo>
                    <a:pt x="4612" y="3475"/>
                  </a:lnTo>
                  <a:lnTo>
                    <a:pt x="4562" y="3517"/>
                  </a:lnTo>
                  <a:lnTo>
                    <a:pt x="4520" y="3559"/>
                  </a:lnTo>
                  <a:lnTo>
                    <a:pt x="4470" y="3592"/>
                  </a:lnTo>
                  <a:lnTo>
                    <a:pt x="4311" y="3718"/>
                  </a:lnTo>
                  <a:lnTo>
                    <a:pt x="4270" y="3751"/>
                  </a:lnTo>
                  <a:lnTo>
                    <a:pt x="4153" y="3843"/>
                  </a:lnTo>
                  <a:lnTo>
                    <a:pt x="4077" y="3910"/>
                  </a:lnTo>
                  <a:lnTo>
                    <a:pt x="3994" y="3968"/>
                  </a:lnTo>
                  <a:lnTo>
                    <a:pt x="3919" y="4027"/>
                  </a:lnTo>
                  <a:lnTo>
                    <a:pt x="3835" y="4093"/>
                  </a:lnTo>
                  <a:lnTo>
                    <a:pt x="3760" y="4152"/>
                  </a:lnTo>
                  <a:lnTo>
                    <a:pt x="3676" y="4210"/>
                  </a:lnTo>
                  <a:lnTo>
                    <a:pt x="3593" y="4277"/>
                  </a:lnTo>
                  <a:lnTo>
                    <a:pt x="3509" y="4336"/>
                  </a:lnTo>
                  <a:lnTo>
                    <a:pt x="3434" y="4394"/>
                  </a:lnTo>
                  <a:lnTo>
                    <a:pt x="3351" y="4453"/>
                  </a:lnTo>
                  <a:lnTo>
                    <a:pt x="3267" y="4511"/>
                  </a:lnTo>
                  <a:lnTo>
                    <a:pt x="3184" y="4570"/>
                  </a:lnTo>
                  <a:lnTo>
                    <a:pt x="3100" y="4628"/>
                  </a:lnTo>
                  <a:lnTo>
                    <a:pt x="3016" y="4687"/>
                  </a:lnTo>
                  <a:lnTo>
                    <a:pt x="2933" y="4745"/>
                  </a:lnTo>
                  <a:lnTo>
                    <a:pt x="2849" y="4795"/>
                  </a:lnTo>
                  <a:lnTo>
                    <a:pt x="2766" y="4845"/>
                  </a:lnTo>
                  <a:lnTo>
                    <a:pt x="2757" y="4854"/>
                  </a:lnTo>
                  <a:lnTo>
                    <a:pt x="2674" y="4912"/>
                  </a:lnTo>
                  <a:lnTo>
                    <a:pt x="2590" y="4962"/>
                  </a:lnTo>
                  <a:lnTo>
                    <a:pt x="2499" y="5012"/>
                  </a:lnTo>
                  <a:lnTo>
                    <a:pt x="2415" y="5071"/>
                  </a:lnTo>
                  <a:lnTo>
                    <a:pt x="2323" y="5121"/>
                  </a:lnTo>
                  <a:lnTo>
                    <a:pt x="2240" y="5171"/>
                  </a:lnTo>
                  <a:lnTo>
                    <a:pt x="2189" y="5196"/>
                  </a:lnTo>
                  <a:lnTo>
                    <a:pt x="2148" y="5221"/>
                  </a:lnTo>
                  <a:lnTo>
                    <a:pt x="2098" y="5246"/>
                  </a:lnTo>
                  <a:lnTo>
                    <a:pt x="2056" y="5263"/>
                  </a:lnTo>
                  <a:lnTo>
                    <a:pt x="2006" y="5288"/>
                  </a:lnTo>
                  <a:lnTo>
                    <a:pt x="1964" y="5313"/>
                  </a:lnTo>
                  <a:lnTo>
                    <a:pt x="1914" y="5338"/>
                  </a:lnTo>
                  <a:lnTo>
                    <a:pt x="1872" y="5363"/>
                  </a:lnTo>
                  <a:lnTo>
                    <a:pt x="1822" y="5380"/>
                  </a:lnTo>
                  <a:lnTo>
                    <a:pt x="1780" y="5405"/>
                  </a:lnTo>
                  <a:lnTo>
                    <a:pt x="1738" y="5430"/>
                  </a:lnTo>
                  <a:lnTo>
                    <a:pt x="1697" y="5447"/>
                  </a:lnTo>
                  <a:lnTo>
                    <a:pt x="1655" y="5464"/>
                  </a:lnTo>
                  <a:lnTo>
                    <a:pt x="1605" y="5480"/>
                  </a:lnTo>
                  <a:lnTo>
                    <a:pt x="1555" y="5505"/>
                  </a:lnTo>
                  <a:lnTo>
                    <a:pt x="1513" y="5522"/>
                  </a:lnTo>
                  <a:lnTo>
                    <a:pt x="1463" y="5539"/>
                  </a:lnTo>
                  <a:lnTo>
                    <a:pt x="1412" y="5555"/>
                  </a:lnTo>
                  <a:lnTo>
                    <a:pt x="1362" y="5572"/>
                  </a:lnTo>
                  <a:lnTo>
                    <a:pt x="1337" y="5572"/>
                  </a:lnTo>
                  <a:lnTo>
                    <a:pt x="1304" y="5581"/>
                  </a:lnTo>
                  <a:lnTo>
                    <a:pt x="1279" y="5589"/>
                  </a:lnTo>
                  <a:lnTo>
                    <a:pt x="1254" y="5597"/>
                  </a:lnTo>
                  <a:lnTo>
                    <a:pt x="1229" y="5606"/>
                  </a:lnTo>
                  <a:lnTo>
                    <a:pt x="1204" y="5606"/>
                  </a:lnTo>
                  <a:lnTo>
                    <a:pt x="1170" y="5614"/>
                  </a:lnTo>
                  <a:lnTo>
                    <a:pt x="1145" y="5614"/>
                  </a:lnTo>
                  <a:lnTo>
                    <a:pt x="1120" y="5614"/>
                  </a:lnTo>
                  <a:lnTo>
                    <a:pt x="1095" y="5614"/>
                  </a:lnTo>
                  <a:lnTo>
                    <a:pt x="1062" y="5614"/>
                  </a:lnTo>
                  <a:lnTo>
                    <a:pt x="1037" y="5614"/>
                  </a:lnTo>
                  <a:lnTo>
                    <a:pt x="1011" y="5614"/>
                  </a:lnTo>
                  <a:lnTo>
                    <a:pt x="978" y="5614"/>
                  </a:lnTo>
                  <a:lnTo>
                    <a:pt x="953" y="5614"/>
                  </a:lnTo>
                  <a:lnTo>
                    <a:pt x="786" y="5614"/>
                  </a:lnTo>
                  <a:lnTo>
                    <a:pt x="753" y="5614"/>
                  </a:lnTo>
                  <a:lnTo>
                    <a:pt x="727" y="5614"/>
                  </a:lnTo>
                  <a:lnTo>
                    <a:pt x="694" y="5614"/>
                  </a:lnTo>
                  <a:lnTo>
                    <a:pt x="669" y="5614"/>
                  </a:lnTo>
                  <a:lnTo>
                    <a:pt x="644" y="5606"/>
                  </a:lnTo>
                  <a:lnTo>
                    <a:pt x="611" y="5606"/>
                  </a:lnTo>
                  <a:lnTo>
                    <a:pt x="585" y="5597"/>
                  </a:lnTo>
                  <a:lnTo>
                    <a:pt x="552" y="5589"/>
                  </a:lnTo>
                  <a:lnTo>
                    <a:pt x="527" y="5581"/>
                  </a:lnTo>
                  <a:lnTo>
                    <a:pt x="502" y="5572"/>
                  </a:lnTo>
                  <a:lnTo>
                    <a:pt x="468" y="5555"/>
                  </a:lnTo>
                  <a:lnTo>
                    <a:pt x="443" y="5547"/>
                  </a:lnTo>
                  <a:lnTo>
                    <a:pt x="418" y="5530"/>
                  </a:lnTo>
                  <a:lnTo>
                    <a:pt x="418" y="5530"/>
                  </a:lnTo>
                  <a:lnTo>
                    <a:pt x="393" y="5522"/>
                  </a:lnTo>
                  <a:lnTo>
                    <a:pt x="360" y="5505"/>
                  </a:lnTo>
                  <a:lnTo>
                    <a:pt x="335" y="5489"/>
                  </a:lnTo>
                  <a:lnTo>
                    <a:pt x="310" y="5472"/>
                  </a:lnTo>
                  <a:lnTo>
                    <a:pt x="285" y="5455"/>
                  </a:lnTo>
                  <a:lnTo>
                    <a:pt x="260" y="5438"/>
                  </a:lnTo>
                  <a:lnTo>
                    <a:pt x="235" y="5413"/>
                  </a:lnTo>
                  <a:lnTo>
                    <a:pt x="210" y="5397"/>
                  </a:lnTo>
                  <a:lnTo>
                    <a:pt x="193" y="5372"/>
                  </a:lnTo>
                  <a:lnTo>
                    <a:pt x="168" y="5355"/>
                  </a:lnTo>
                  <a:lnTo>
                    <a:pt x="143" y="5330"/>
                  </a:lnTo>
                  <a:lnTo>
                    <a:pt x="126" y="5296"/>
                  </a:lnTo>
                  <a:lnTo>
                    <a:pt x="109" y="5280"/>
                  </a:lnTo>
                  <a:lnTo>
                    <a:pt x="93" y="5255"/>
                  </a:lnTo>
                  <a:lnTo>
                    <a:pt x="76" y="5230"/>
                  </a:lnTo>
                  <a:lnTo>
                    <a:pt x="59" y="5205"/>
                  </a:lnTo>
                  <a:lnTo>
                    <a:pt x="42" y="5171"/>
                  </a:lnTo>
                  <a:lnTo>
                    <a:pt x="34" y="5146"/>
                  </a:lnTo>
                  <a:lnTo>
                    <a:pt x="26" y="5121"/>
                  </a:lnTo>
                  <a:lnTo>
                    <a:pt x="17" y="5096"/>
                  </a:lnTo>
                  <a:lnTo>
                    <a:pt x="9" y="5071"/>
                  </a:lnTo>
                  <a:lnTo>
                    <a:pt x="1" y="5037"/>
                  </a:lnTo>
                  <a:lnTo>
                    <a:pt x="1" y="5012"/>
                  </a:lnTo>
                  <a:lnTo>
                    <a:pt x="1" y="4987"/>
                  </a:lnTo>
                  <a:lnTo>
                    <a:pt x="1" y="4962"/>
                  </a:lnTo>
                  <a:lnTo>
                    <a:pt x="1" y="4929"/>
                  </a:lnTo>
                  <a:lnTo>
                    <a:pt x="1" y="4829"/>
                  </a:lnTo>
                  <a:lnTo>
                    <a:pt x="1" y="4804"/>
                  </a:lnTo>
                  <a:lnTo>
                    <a:pt x="1" y="4779"/>
                  </a:lnTo>
                  <a:lnTo>
                    <a:pt x="1" y="4779"/>
                  </a:lnTo>
                  <a:lnTo>
                    <a:pt x="1" y="4753"/>
                  </a:lnTo>
                  <a:lnTo>
                    <a:pt x="1" y="4728"/>
                  </a:lnTo>
                  <a:lnTo>
                    <a:pt x="9" y="4695"/>
                  </a:lnTo>
                  <a:lnTo>
                    <a:pt x="9" y="4670"/>
                  </a:lnTo>
                  <a:lnTo>
                    <a:pt x="17" y="4645"/>
                  </a:lnTo>
                  <a:lnTo>
                    <a:pt x="26" y="4620"/>
                  </a:lnTo>
                  <a:lnTo>
                    <a:pt x="34" y="4595"/>
                  </a:lnTo>
                  <a:lnTo>
                    <a:pt x="42" y="4570"/>
                  </a:lnTo>
                  <a:lnTo>
                    <a:pt x="51" y="4545"/>
                  </a:lnTo>
                  <a:lnTo>
                    <a:pt x="59" y="4520"/>
                  </a:lnTo>
                  <a:lnTo>
                    <a:pt x="67" y="4494"/>
                  </a:lnTo>
                  <a:lnTo>
                    <a:pt x="76" y="4469"/>
                  </a:lnTo>
                  <a:lnTo>
                    <a:pt x="84" y="4453"/>
                  </a:lnTo>
                  <a:lnTo>
                    <a:pt x="93" y="4428"/>
                  </a:lnTo>
                  <a:lnTo>
                    <a:pt x="118" y="4378"/>
                  </a:lnTo>
                  <a:lnTo>
                    <a:pt x="134" y="4336"/>
                  </a:lnTo>
                  <a:lnTo>
                    <a:pt x="159" y="4286"/>
                  </a:lnTo>
                  <a:lnTo>
                    <a:pt x="176" y="4244"/>
                  </a:lnTo>
                  <a:lnTo>
                    <a:pt x="201" y="4202"/>
                  </a:lnTo>
                  <a:lnTo>
                    <a:pt x="226" y="4160"/>
                  </a:lnTo>
                  <a:lnTo>
                    <a:pt x="251" y="4119"/>
                  </a:lnTo>
                  <a:lnTo>
                    <a:pt x="276" y="4077"/>
                  </a:lnTo>
                  <a:lnTo>
                    <a:pt x="293" y="4035"/>
                  </a:lnTo>
                  <a:lnTo>
                    <a:pt x="318" y="4002"/>
                  </a:lnTo>
                  <a:lnTo>
                    <a:pt x="343" y="3968"/>
                  </a:lnTo>
                  <a:lnTo>
                    <a:pt x="377" y="3901"/>
                  </a:lnTo>
                  <a:lnTo>
                    <a:pt x="418" y="3843"/>
                  </a:lnTo>
                  <a:lnTo>
                    <a:pt x="494" y="3734"/>
                  </a:lnTo>
                  <a:lnTo>
                    <a:pt x="560" y="3617"/>
                  </a:lnTo>
                  <a:lnTo>
                    <a:pt x="636" y="3509"/>
                  </a:lnTo>
                  <a:lnTo>
                    <a:pt x="711" y="3392"/>
                  </a:lnTo>
                  <a:lnTo>
                    <a:pt x="786" y="3275"/>
                  </a:lnTo>
                  <a:lnTo>
                    <a:pt x="869" y="3166"/>
                  </a:lnTo>
                  <a:lnTo>
                    <a:pt x="945" y="3049"/>
                  </a:lnTo>
                  <a:lnTo>
                    <a:pt x="1020" y="2932"/>
                  </a:lnTo>
                  <a:lnTo>
                    <a:pt x="1103" y="2824"/>
                  </a:lnTo>
                  <a:lnTo>
                    <a:pt x="1179" y="2707"/>
                  </a:lnTo>
                  <a:lnTo>
                    <a:pt x="1262" y="2598"/>
                  </a:lnTo>
                  <a:lnTo>
                    <a:pt x="1304" y="2540"/>
                  </a:lnTo>
                  <a:lnTo>
                    <a:pt x="1346" y="2481"/>
                  </a:lnTo>
                  <a:lnTo>
                    <a:pt x="1387" y="2431"/>
                  </a:lnTo>
                  <a:lnTo>
                    <a:pt x="1429" y="2373"/>
                  </a:lnTo>
                  <a:lnTo>
                    <a:pt x="1471" y="2314"/>
                  </a:lnTo>
                  <a:lnTo>
                    <a:pt x="1513" y="2264"/>
                  </a:lnTo>
                  <a:lnTo>
                    <a:pt x="1563" y="2205"/>
                  </a:lnTo>
                  <a:lnTo>
                    <a:pt x="1605" y="2155"/>
                  </a:lnTo>
                  <a:lnTo>
                    <a:pt x="1646" y="2097"/>
                  </a:lnTo>
                  <a:lnTo>
                    <a:pt x="1688" y="2047"/>
                  </a:lnTo>
                  <a:lnTo>
                    <a:pt x="1730" y="1988"/>
                  </a:lnTo>
                  <a:lnTo>
                    <a:pt x="1780" y="1938"/>
                  </a:lnTo>
                  <a:lnTo>
                    <a:pt x="1822" y="1880"/>
                  </a:lnTo>
                  <a:lnTo>
                    <a:pt x="1830" y="1871"/>
                  </a:lnTo>
                  <a:lnTo>
                    <a:pt x="1864" y="1830"/>
                  </a:lnTo>
                  <a:lnTo>
                    <a:pt x="1914" y="1771"/>
                  </a:lnTo>
                  <a:lnTo>
                    <a:pt x="1956" y="1721"/>
                  </a:lnTo>
                  <a:lnTo>
                    <a:pt x="2006" y="1671"/>
                  </a:lnTo>
                  <a:lnTo>
                    <a:pt x="2056" y="1621"/>
                  </a:lnTo>
                  <a:lnTo>
                    <a:pt x="2098" y="1562"/>
                  </a:lnTo>
                  <a:lnTo>
                    <a:pt x="2148" y="1512"/>
                  </a:lnTo>
                  <a:lnTo>
                    <a:pt x="2198" y="1462"/>
                  </a:lnTo>
                  <a:lnTo>
                    <a:pt x="2240" y="1412"/>
                  </a:lnTo>
                  <a:lnTo>
                    <a:pt x="2290" y="1362"/>
                  </a:lnTo>
                  <a:lnTo>
                    <a:pt x="2340" y="1312"/>
                  </a:lnTo>
                  <a:lnTo>
                    <a:pt x="2390" y="1261"/>
                  </a:lnTo>
                  <a:lnTo>
                    <a:pt x="2440" y="1211"/>
                  </a:lnTo>
                  <a:lnTo>
                    <a:pt x="2490" y="1161"/>
                  </a:lnTo>
                  <a:lnTo>
                    <a:pt x="2540" y="1119"/>
                  </a:lnTo>
                  <a:lnTo>
                    <a:pt x="2590" y="1069"/>
                  </a:lnTo>
                  <a:lnTo>
                    <a:pt x="2641" y="1019"/>
                  </a:lnTo>
                  <a:lnTo>
                    <a:pt x="2691" y="977"/>
                  </a:lnTo>
                  <a:lnTo>
                    <a:pt x="2749" y="927"/>
                  </a:lnTo>
                  <a:lnTo>
                    <a:pt x="2799" y="877"/>
                  </a:lnTo>
                  <a:lnTo>
                    <a:pt x="2849" y="835"/>
                  </a:lnTo>
                  <a:lnTo>
                    <a:pt x="2908" y="794"/>
                  </a:lnTo>
                  <a:lnTo>
                    <a:pt x="2958" y="744"/>
                  </a:lnTo>
                  <a:lnTo>
                    <a:pt x="3016" y="702"/>
                  </a:lnTo>
                  <a:lnTo>
                    <a:pt x="3067" y="660"/>
                  </a:lnTo>
                  <a:lnTo>
                    <a:pt x="3125" y="618"/>
                  </a:lnTo>
                  <a:lnTo>
                    <a:pt x="3175" y="576"/>
                  </a:lnTo>
                  <a:lnTo>
                    <a:pt x="3234" y="535"/>
                  </a:lnTo>
                  <a:lnTo>
                    <a:pt x="3292" y="493"/>
                  </a:lnTo>
                  <a:lnTo>
                    <a:pt x="3326" y="468"/>
                  </a:lnTo>
                  <a:lnTo>
                    <a:pt x="3359" y="443"/>
                  </a:lnTo>
                  <a:lnTo>
                    <a:pt x="3401" y="418"/>
                  </a:lnTo>
                  <a:lnTo>
                    <a:pt x="3443" y="393"/>
                  </a:lnTo>
                  <a:lnTo>
                    <a:pt x="3484" y="359"/>
                  </a:lnTo>
                  <a:lnTo>
                    <a:pt x="3526" y="334"/>
                  </a:lnTo>
                  <a:lnTo>
                    <a:pt x="3576" y="309"/>
                  </a:lnTo>
                  <a:lnTo>
                    <a:pt x="3618" y="276"/>
                  </a:lnTo>
                  <a:lnTo>
                    <a:pt x="3668" y="251"/>
                  </a:lnTo>
                  <a:lnTo>
                    <a:pt x="3718" y="217"/>
                  </a:lnTo>
                  <a:lnTo>
                    <a:pt x="3768" y="192"/>
                  </a:lnTo>
                  <a:lnTo>
                    <a:pt x="3793" y="175"/>
                  </a:lnTo>
                  <a:lnTo>
                    <a:pt x="3827" y="167"/>
                  </a:lnTo>
                  <a:lnTo>
                    <a:pt x="3852" y="150"/>
                  </a:lnTo>
                  <a:lnTo>
                    <a:pt x="3877" y="142"/>
                  </a:lnTo>
                  <a:lnTo>
                    <a:pt x="3902" y="125"/>
                  </a:lnTo>
                  <a:lnTo>
                    <a:pt x="3927" y="117"/>
                  </a:lnTo>
                  <a:lnTo>
                    <a:pt x="3960" y="100"/>
                  </a:lnTo>
                  <a:lnTo>
                    <a:pt x="3986" y="92"/>
                  </a:lnTo>
                  <a:lnTo>
                    <a:pt x="4011" y="84"/>
                  </a:lnTo>
                  <a:lnTo>
                    <a:pt x="4036" y="67"/>
                  </a:lnTo>
                  <a:lnTo>
                    <a:pt x="4069" y="58"/>
                  </a:lnTo>
                  <a:lnTo>
                    <a:pt x="4094" y="50"/>
                  </a:lnTo>
                  <a:lnTo>
                    <a:pt x="4128" y="42"/>
                  </a:lnTo>
                  <a:lnTo>
                    <a:pt x="4153" y="25"/>
                  </a:lnTo>
                  <a:lnTo>
                    <a:pt x="4178" y="17"/>
                  </a:lnTo>
                  <a:lnTo>
                    <a:pt x="4211" y="8"/>
                  </a:lnTo>
                  <a:lnTo>
                    <a:pt x="4236" y="0"/>
                  </a:lnTo>
                  <a:lnTo>
                    <a:pt x="4270" y="0"/>
                  </a:lnTo>
                  <a:lnTo>
                    <a:pt x="4278" y="0"/>
                  </a:lnTo>
                  <a:lnTo>
                    <a:pt x="4295" y="0"/>
                  </a:lnTo>
                  <a:lnTo>
                    <a:pt x="4328" y="0"/>
                  </a:lnTo>
                  <a:lnTo>
                    <a:pt x="4353" y="0"/>
                  </a:lnTo>
                  <a:lnTo>
                    <a:pt x="4387" y="0"/>
                  </a:lnTo>
                  <a:lnTo>
                    <a:pt x="4412" y="0"/>
                  </a:lnTo>
                  <a:lnTo>
                    <a:pt x="4529" y="0"/>
                  </a:lnTo>
                  <a:lnTo>
                    <a:pt x="4562" y="0"/>
                  </a:lnTo>
                  <a:lnTo>
                    <a:pt x="4587" y="0"/>
                  </a:lnTo>
                  <a:lnTo>
                    <a:pt x="4620" y="0"/>
                  </a:lnTo>
                  <a:lnTo>
                    <a:pt x="4646" y="0"/>
                  </a:lnTo>
                  <a:lnTo>
                    <a:pt x="4679" y="8"/>
                  </a:lnTo>
                  <a:lnTo>
                    <a:pt x="4704" y="17"/>
                  </a:lnTo>
                  <a:lnTo>
                    <a:pt x="4737" y="25"/>
                  </a:lnTo>
                  <a:lnTo>
                    <a:pt x="4762" y="33"/>
                  </a:lnTo>
                  <a:lnTo>
                    <a:pt x="4796" y="50"/>
                  </a:lnTo>
                  <a:lnTo>
                    <a:pt x="4821" y="58"/>
                  </a:lnTo>
                  <a:lnTo>
                    <a:pt x="4846" y="75"/>
                  </a:lnTo>
                  <a:lnTo>
                    <a:pt x="4871" y="92"/>
                  </a:lnTo>
                  <a:lnTo>
                    <a:pt x="4879" y="109"/>
                  </a:lnTo>
                  <a:lnTo>
                    <a:pt x="4888" y="125"/>
                  </a:lnTo>
                  <a:lnTo>
                    <a:pt x="4896" y="142"/>
                  </a:lnTo>
                  <a:lnTo>
                    <a:pt x="4904" y="159"/>
                  </a:lnTo>
                  <a:lnTo>
                    <a:pt x="4904" y="175"/>
                  </a:lnTo>
                  <a:lnTo>
                    <a:pt x="4913" y="192"/>
                  </a:lnTo>
                  <a:lnTo>
                    <a:pt x="4930" y="284"/>
                  </a:lnTo>
                  <a:lnTo>
                    <a:pt x="4838" y="292"/>
                  </a:lnTo>
                  <a:lnTo>
                    <a:pt x="4796" y="292"/>
                  </a:lnTo>
                  <a:lnTo>
                    <a:pt x="4779" y="292"/>
                  </a:lnTo>
                  <a:lnTo>
                    <a:pt x="4779" y="292"/>
                  </a:lnTo>
                  <a:lnTo>
                    <a:pt x="4762" y="292"/>
                  </a:lnTo>
                  <a:lnTo>
                    <a:pt x="4762" y="292"/>
                  </a:lnTo>
                  <a:lnTo>
                    <a:pt x="4746" y="292"/>
                  </a:lnTo>
                  <a:lnTo>
                    <a:pt x="4746" y="292"/>
                  </a:lnTo>
                  <a:lnTo>
                    <a:pt x="4746" y="292"/>
                  </a:lnTo>
                  <a:lnTo>
                    <a:pt x="4721" y="284"/>
                  </a:lnTo>
                  <a:lnTo>
                    <a:pt x="4729" y="284"/>
                  </a:lnTo>
                  <a:lnTo>
                    <a:pt x="4704" y="276"/>
                  </a:lnTo>
                  <a:lnTo>
                    <a:pt x="4712" y="276"/>
                  </a:lnTo>
                  <a:lnTo>
                    <a:pt x="4687" y="267"/>
                  </a:lnTo>
                  <a:lnTo>
                    <a:pt x="4696" y="267"/>
                  </a:lnTo>
                  <a:lnTo>
                    <a:pt x="4671" y="259"/>
                  </a:lnTo>
                  <a:lnTo>
                    <a:pt x="4671" y="259"/>
                  </a:lnTo>
                  <a:lnTo>
                    <a:pt x="4654" y="251"/>
                  </a:lnTo>
                  <a:lnTo>
                    <a:pt x="4654" y="251"/>
                  </a:lnTo>
                  <a:lnTo>
                    <a:pt x="4629" y="251"/>
                  </a:lnTo>
                  <a:lnTo>
                    <a:pt x="4637" y="251"/>
                  </a:lnTo>
                  <a:lnTo>
                    <a:pt x="4612" y="251"/>
                  </a:lnTo>
                  <a:lnTo>
                    <a:pt x="4620" y="251"/>
                  </a:lnTo>
                  <a:lnTo>
                    <a:pt x="4595" y="251"/>
                  </a:lnTo>
                  <a:lnTo>
                    <a:pt x="4595" y="251"/>
                  </a:lnTo>
                  <a:lnTo>
                    <a:pt x="4579" y="251"/>
                  </a:lnTo>
                  <a:lnTo>
                    <a:pt x="4478" y="251"/>
                  </a:lnTo>
                  <a:lnTo>
                    <a:pt x="4453" y="251"/>
                  </a:lnTo>
                  <a:lnTo>
                    <a:pt x="4453" y="251"/>
                  </a:lnTo>
                  <a:lnTo>
                    <a:pt x="4428" y="251"/>
                  </a:lnTo>
                  <a:lnTo>
                    <a:pt x="4412" y="251"/>
                  </a:lnTo>
                  <a:lnTo>
                    <a:pt x="4412" y="251"/>
                  </a:lnTo>
                  <a:lnTo>
                    <a:pt x="4387" y="251"/>
                  </a:lnTo>
                  <a:lnTo>
                    <a:pt x="4361" y="251"/>
                  </a:lnTo>
                  <a:lnTo>
                    <a:pt x="4361" y="251"/>
                  </a:lnTo>
                  <a:lnTo>
                    <a:pt x="4336" y="251"/>
                  </a:lnTo>
                  <a:lnTo>
                    <a:pt x="4320" y="251"/>
                  </a:lnTo>
                  <a:lnTo>
                    <a:pt x="4320" y="251"/>
                  </a:lnTo>
                  <a:lnTo>
                    <a:pt x="4295" y="259"/>
                  </a:lnTo>
                  <a:lnTo>
                    <a:pt x="4270" y="267"/>
                  </a:lnTo>
                  <a:lnTo>
                    <a:pt x="4270" y="267"/>
                  </a:lnTo>
                  <a:lnTo>
                    <a:pt x="4270" y="309"/>
                  </a:lnTo>
                  <a:lnTo>
                    <a:pt x="4253" y="309"/>
                  </a:lnTo>
                  <a:lnTo>
                    <a:pt x="4228" y="317"/>
                  </a:lnTo>
                  <a:lnTo>
                    <a:pt x="4203" y="326"/>
                  </a:lnTo>
                  <a:lnTo>
                    <a:pt x="4178" y="334"/>
                  </a:lnTo>
                  <a:lnTo>
                    <a:pt x="4153" y="351"/>
                  </a:lnTo>
                  <a:lnTo>
                    <a:pt x="4128" y="359"/>
                  </a:lnTo>
                  <a:lnTo>
                    <a:pt x="4111" y="368"/>
                  </a:lnTo>
                  <a:lnTo>
                    <a:pt x="4086" y="376"/>
                  </a:lnTo>
                  <a:lnTo>
                    <a:pt x="4061" y="393"/>
                  </a:lnTo>
                  <a:lnTo>
                    <a:pt x="4036" y="401"/>
                  </a:lnTo>
                  <a:lnTo>
                    <a:pt x="4011" y="409"/>
                  </a:lnTo>
                  <a:lnTo>
                    <a:pt x="3994" y="426"/>
                  </a:lnTo>
                  <a:lnTo>
                    <a:pt x="3969" y="434"/>
                  </a:lnTo>
                  <a:lnTo>
                    <a:pt x="3944" y="451"/>
                  </a:lnTo>
                  <a:lnTo>
                    <a:pt x="3919" y="459"/>
                  </a:lnTo>
                  <a:lnTo>
                    <a:pt x="3877" y="485"/>
                  </a:lnTo>
                  <a:lnTo>
                    <a:pt x="3827" y="518"/>
                  </a:lnTo>
                  <a:lnTo>
                    <a:pt x="3785" y="543"/>
                  </a:lnTo>
                  <a:lnTo>
                    <a:pt x="3743" y="568"/>
                  </a:lnTo>
                  <a:lnTo>
                    <a:pt x="3701" y="593"/>
                  </a:lnTo>
                  <a:lnTo>
                    <a:pt x="3660" y="627"/>
                  </a:lnTo>
                  <a:lnTo>
                    <a:pt x="3626" y="652"/>
                  </a:lnTo>
                  <a:lnTo>
                    <a:pt x="3585" y="677"/>
                  </a:lnTo>
                  <a:lnTo>
                    <a:pt x="3551" y="702"/>
                  </a:lnTo>
                  <a:lnTo>
                    <a:pt x="3518" y="727"/>
                  </a:lnTo>
                  <a:lnTo>
                    <a:pt x="3484" y="752"/>
                  </a:lnTo>
                  <a:lnTo>
                    <a:pt x="3426" y="794"/>
                  </a:lnTo>
                  <a:lnTo>
                    <a:pt x="3376" y="835"/>
                  </a:lnTo>
                  <a:lnTo>
                    <a:pt x="3326" y="869"/>
                  </a:lnTo>
                  <a:lnTo>
                    <a:pt x="3275" y="911"/>
                  </a:lnTo>
                  <a:lnTo>
                    <a:pt x="3225" y="952"/>
                  </a:lnTo>
                  <a:lnTo>
                    <a:pt x="3175" y="1002"/>
                  </a:lnTo>
                  <a:lnTo>
                    <a:pt x="3125" y="1044"/>
                  </a:lnTo>
                  <a:lnTo>
                    <a:pt x="3075" y="1086"/>
                  </a:lnTo>
                  <a:lnTo>
                    <a:pt x="3025" y="1128"/>
                  </a:lnTo>
                  <a:lnTo>
                    <a:pt x="2975" y="1178"/>
                  </a:lnTo>
                  <a:lnTo>
                    <a:pt x="2925" y="1220"/>
                  </a:lnTo>
                  <a:lnTo>
                    <a:pt x="2874" y="1261"/>
                  </a:lnTo>
                  <a:lnTo>
                    <a:pt x="2824" y="1312"/>
                  </a:lnTo>
                  <a:lnTo>
                    <a:pt x="2783" y="1362"/>
                  </a:lnTo>
                  <a:lnTo>
                    <a:pt x="2732" y="1403"/>
                  </a:lnTo>
                  <a:lnTo>
                    <a:pt x="2682" y="1454"/>
                  </a:lnTo>
                  <a:lnTo>
                    <a:pt x="2641" y="1504"/>
                  </a:lnTo>
                  <a:lnTo>
                    <a:pt x="2590" y="1545"/>
                  </a:lnTo>
                  <a:lnTo>
                    <a:pt x="2549" y="1596"/>
                  </a:lnTo>
                  <a:lnTo>
                    <a:pt x="2499" y="1646"/>
                  </a:lnTo>
                  <a:lnTo>
                    <a:pt x="2457" y="1696"/>
                  </a:lnTo>
                  <a:lnTo>
                    <a:pt x="2407" y="1746"/>
                  </a:lnTo>
                  <a:lnTo>
                    <a:pt x="2365" y="1796"/>
                  </a:lnTo>
                  <a:lnTo>
                    <a:pt x="2323" y="1846"/>
                  </a:lnTo>
                  <a:lnTo>
                    <a:pt x="2273" y="1896"/>
                  </a:lnTo>
                  <a:lnTo>
                    <a:pt x="2231" y="1955"/>
                  </a:lnTo>
                  <a:lnTo>
                    <a:pt x="2189" y="2005"/>
                  </a:lnTo>
                  <a:lnTo>
                    <a:pt x="2148" y="2055"/>
                  </a:lnTo>
                  <a:lnTo>
                    <a:pt x="2114" y="2097"/>
                  </a:lnTo>
                  <a:lnTo>
                    <a:pt x="2106" y="2105"/>
                  </a:lnTo>
                  <a:lnTo>
                    <a:pt x="2064" y="2164"/>
                  </a:lnTo>
                  <a:lnTo>
                    <a:pt x="2014" y="2214"/>
                  </a:lnTo>
                  <a:lnTo>
                    <a:pt x="1972" y="2264"/>
                  </a:lnTo>
                  <a:lnTo>
                    <a:pt x="1930" y="2322"/>
                  </a:lnTo>
                  <a:lnTo>
                    <a:pt x="1889" y="2373"/>
                  </a:lnTo>
                  <a:lnTo>
                    <a:pt x="1855" y="2431"/>
                  </a:lnTo>
                  <a:lnTo>
                    <a:pt x="1813" y="2481"/>
                  </a:lnTo>
                  <a:lnTo>
                    <a:pt x="1772" y="2540"/>
                  </a:lnTo>
                  <a:lnTo>
                    <a:pt x="1730" y="2590"/>
                  </a:lnTo>
                  <a:lnTo>
                    <a:pt x="1688" y="2648"/>
                  </a:lnTo>
                  <a:lnTo>
                    <a:pt x="1646" y="2707"/>
                  </a:lnTo>
                  <a:lnTo>
                    <a:pt x="1613" y="2757"/>
                  </a:lnTo>
                  <a:lnTo>
                    <a:pt x="1571" y="2815"/>
                  </a:lnTo>
                  <a:lnTo>
                    <a:pt x="1496" y="2924"/>
                  </a:lnTo>
                  <a:lnTo>
                    <a:pt x="1412" y="3041"/>
                  </a:lnTo>
                  <a:lnTo>
                    <a:pt x="1337" y="3149"/>
                  </a:lnTo>
                  <a:lnTo>
                    <a:pt x="1262" y="3266"/>
                  </a:lnTo>
                  <a:lnTo>
                    <a:pt x="1187" y="3375"/>
                  </a:lnTo>
                  <a:lnTo>
                    <a:pt x="1112" y="3492"/>
                  </a:lnTo>
                  <a:lnTo>
                    <a:pt x="1045" y="3601"/>
                  </a:lnTo>
                  <a:lnTo>
                    <a:pt x="970" y="3718"/>
                  </a:lnTo>
                  <a:lnTo>
                    <a:pt x="895" y="3835"/>
                  </a:lnTo>
                  <a:lnTo>
                    <a:pt x="828" y="3943"/>
                  </a:lnTo>
                  <a:lnTo>
                    <a:pt x="753" y="4060"/>
                  </a:lnTo>
                  <a:lnTo>
                    <a:pt x="719" y="4119"/>
                  </a:lnTo>
                  <a:lnTo>
                    <a:pt x="686" y="4177"/>
                  </a:lnTo>
                  <a:lnTo>
                    <a:pt x="661" y="4210"/>
                  </a:lnTo>
                  <a:lnTo>
                    <a:pt x="644" y="4244"/>
                  </a:lnTo>
                  <a:lnTo>
                    <a:pt x="627" y="4277"/>
                  </a:lnTo>
                  <a:lnTo>
                    <a:pt x="602" y="4319"/>
                  </a:lnTo>
                  <a:lnTo>
                    <a:pt x="585" y="4352"/>
                  </a:lnTo>
                  <a:lnTo>
                    <a:pt x="560" y="4386"/>
                  </a:lnTo>
                  <a:lnTo>
                    <a:pt x="544" y="4428"/>
                  </a:lnTo>
                  <a:lnTo>
                    <a:pt x="527" y="4469"/>
                  </a:lnTo>
                  <a:lnTo>
                    <a:pt x="510" y="4503"/>
                  </a:lnTo>
                  <a:lnTo>
                    <a:pt x="494" y="4545"/>
                  </a:lnTo>
                  <a:lnTo>
                    <a:pt x="477" y="4578"/>
                  </a:lnTo>
                  <a:lnTo>
                    <a:pt x="468" y="4603"/>
                  </a:lnTo>
                  <a:lnTo>
                    <a:pt x="460" y="4620"/>
                  </a:lnTo>
                  <a:lnTo>
                    <a:pt x="452" y="4636"/>
                  </a:lnTo>
                  <a:lnTo>
                    <a:pt x="443" y="4653"/>
                  </a:lnTo>
                  <a:lnTo>
                    <a:pt x="443" y="4678"/>
                  </a:lnTo>
                  <a:lnTo>
                    <a:pt x="435" y="4695"/>
                  </a:lnTo>
                  <a:lnTo>
                    <a:pt x="435" y="4712"/>
                  </a:lnTo>
                  <a:lnTo>
                    <a:pt x="427" y="4728"/>
                  </a:lnTo>
                  <a:lnTo>
                    <a:pt x="427" y="4745"/>
                  </a:lnTo>
                  <a:lnTo>
                    <a:pt x="427" y="4770"/>
                  </a:lnTo>
                  <a:lnTo>
                    <a:pt x="427" y="4779"/>
                  </a:lnTo>
                  <a:lnTo>
                    <a:pt x="427" y="4804"/>
                  </a:lnTo>
                  <a:lnTo>
                    <a:pt x="427" y="4812"/>
                  </a:lnTo>
                  <a:lnTo>
                    <a:pt x="427" y="4837"/>
                  </a:lnTo>
                  <a:lnTo>
                    <a:pt x="427" y="4837"/>
                  </a:lnTo>
                  <a:lnTo>
                    <a:pt x="427" y="4845"/>
                  </a:lnTo>
                  <a:lnTo>
                    <a:pt x="427" y="4845"/>
                  </a:lnTo>
                  <a:lnTo>
                    <a:pt x="427" y="4862"/>
                  </a:lnTo>
                  <a:lnTo>
                    <a:pt x="427" y="4962"/>
                  </a:lnTo>
                  <a:lnTo>
                    <a:pt x="427" y="4971"/>
                  </a:lnTo>
                  <a:lnTo>
                    <a:pt x="427" y="4979"/>
                  </a:lnTo>
                  <a:lnTo>
                    <a:pt x="427" y="4996"/>
                  </a:lnTo>
                  <a:lnTo>
                    <a:pt x="427" y="5004"/>
                  </a:lnTo>
                  <a:lnTo>
                    <a:pt x="427" y="5012"/>
                  </a:lnTo>
                  <a:lnTo>
                    <a:pt x="427" y="5021"/>
                  </a:lnTo>
                  <a:lnTo>
                    <a:pt x="427" y="5029"/>
                  </a:lnTo>
                  <a:lnTo>
                    <a:pt x="427" y="5037"/>
                  </a:lnTo>
                  <a:lnTo>
                    <a:pt x="435" y="5046"/>
                  </a:lnTo>
                  <a:lnTo>
                    <a:pt x="443" y="5054"/>
                  </a:lnTo>
                  <a:lnTo>
                    <a:pt x="443" y="5063"/>
                  </a:lnTo>
                  <a:lnTo>
                    <a:pt x="460" y="5079"/>
                  </a:lnTo>
                  <a:lnTo>
                    <a:pt x="468" y="5096"/>
                  </a:lnTo>
                  <a:lnTo>
                    <a:pt x="485" y="5104"/>
                  </a:lnTo>
                  <a:lnTo>
                    <a:pt x="494" y="5121"/>
                  </a:lnTo>
                  <a:lnTo>
                    <a:pt x="510" y="5129"/>
                  </a:lnTo>
                  <a:lnTo>
                    <a:pt x="519" y="5138"/>
                  </a:lnTo>
                  <a:lnTo>
                    <a:pt x="535" y="5154"/>
                  </a:lnTo>
                  <a:lnTo>
                    <a:pt x="544" y="5163"/>
                  </a:lnTo>
                  <a:lnTo>
                    <a:pt x="560" y="5171"/>
                  </a:lnTo>
                  <a:lnTo>
                    <a:pt x="569" y="5180"/>
                  </a:lnTo>
                  <a:lnTo>
                    <a:pt x="585" y="5188"/>
                  </a:lnTo>
                  <a:lnTo>
                    <a:pt x="602" y="5196"/>
                  </a:lnTo>
                  <a:lnTo>
                    <a:pt x="619" y="5205"/>
                  </a:lnTo>
                  <a:lnTo>
                    <a:pt x="627" y="5205"/>
                  </a:lnTo>
                  <a:lnTo>
                    <a:pt x="644" y="5213"/>
                  </a:lnTo>
                  <a:lnTo>
                    <a:pt x="661" y="5213"/>
                  </a:lnTo>
                  <a:lnTo>
                    <a:pt x="677" y="5221"/>
                  </a:lnTo>
                  <a:lnTo>
                    <a:pt x="694" y="5221"/>
                  </a:lnTo>
                  <a:lnTo>
                    <a:pt x="711" y="5221"/>
                  </a:lnTo>
                  <a:lnTo>
                    <a:pt x="711" y="5221"/>
                  </a:lnTo>
                  <a:lnTo>
                    <a:pt x="727" y="5221"/>
                  </a:lnTo>
                  <a:lnTo>
                    <a:pt x="753" y="5221"/>
                  </a:lnTo>
                  <a:lnTo>
                    <a:pt x="744" y="5221"/>
                  </a:lnTo>
                  <a:lnTo>
                    <a:pt x="761" y="5221"/>
                  </a:lnTo>
                  <a:lnTo>
                    <a:pt x="786" y="5221"/>
                  </a:lnTo>
                  <a:lnTo>
                    <a:pt x="786" y="5221"/>
                  </a:lnTo>
                  <a:lnTo>
                    <a:pt x="803" y="5221"/>
                  </a:lnTo>
                  <a:lnTo>
                    <a:pt x="828" y="5221"/>
                  </a:lnTo>
                  <a:lnTo>
                    <a:pt x="970" y="5221"/>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239;p14">
              <a:extLst>
                <a:ext uri="{FF2B5EF4-FFF2-40B4-BE49-F238E27FC236}">
                  <a16:creationId xmlns:a16="http://schemas.microsoft.com/office/drawing/2014/main" id="{BA5CBE4F-1CFA-B33D-2A0C-EFC1D6B32F7D}"/>
                </a:ext>
              </a:extLst>
            </p:cNvPr>
            <p:cNvSpPr/>
            <p:nvPr/>
          </p:nvSpPr>
          <p:spPr>
            <a:xfrm>
              <a:off x="7203134" y="4107544"/>
              <a:ext cx="208162" cy="177678"/>
            </a:xfrm>
            <a:custGeom>
              <a:avLst/>
              <a:gdLst/>
              <a:ahLst/>
              <a:cxnLst/>
              <a:rect l="l" t="t" r="r" b="b"/>
              <a:pathLst>
                <a:path w="4220" h="3602" extrusionOk="0">
                  <a:moveTo>
                    <a:pt x="235" y="1295"/>
                  </a:moveTo>
                  <a:lnTo>
                    <a:pt x="293" y="1321"/>
                  </a:lnTo>
                  <a:lnTo>
                    <a:pt x="301" y="1321"/>
                  </a:lnTo>
                  <a:lnTo>
                    <a:pt x="318" y="1362"/>
                  </a:lnTo>
                  <a:lnTo>
                    <a:pt x="343" y="1404"/>
                  </a:lnTo>
                  <a:lnTo>
                    <a:pt x="360" y="1446"/>
                  </a:lnTo>
                  <a:lnTo>
                    <a:pt x="385" y="1488"/>
                  </a:lnTo>
                  <a:lnTo>
                    <a:pt x="402" y="1529"/>
                  </a:lnTo>
                  <a:lnTo>
                    <a:pt x="427" y="1571"/>
                  </a:lnTo>
                  <a:lnTo>
                    <a:pt x="452" y="1613"/>
                  </a:lnTo>
                  <a:lnTo>
                    <a:pt x="477" y="1655"/>
                  </a:lnTo>
                  <a:lnTo>
                    <a:pt x="502" y="1696"/>
                  </a:lnTo>
                  <a:lnTo>
                    <a:pt x="527" y="1738"/>
                  </a:lnTo>
                  <a:lnTo>
                    <a:pt x="552" y="1780"/>
                  </a:lnTo>
                  <a:lnTo>
                    <a:pt x="585" y="1822"/>
                  </a:lnTo>
                  <a:lnTo>
                    <a:pt x="611" y="1864"/>
                  </a:lnTo>
                  <a:lnTo>
                    <a:pt x="644" y="1905"/>
                  </a:lnTo>
                  <a:lnTo>
                    <a:pt x="652" y="1922"/>
                  </a:lnTo>
                  <a:lnTo>
                    <a:pt x="669" y="1939"/>
                  </a:lnTo>
                  <a:lnTo>
                    <a:pt x="702" y="1980"/>
                  </a:lnTo>
                  <a:lnTo>
                    <a:pt x="736" y="2022"/>
                  </a:lnTo>
                  <a:lnTo>
                    <a:pt x="769" y="2056"/>
                  </a:lnTo>
                  <a:lnTo>
                    <a:pt x="803" y="2097"/>
                  </a:lnTo>
                  <a:lnTo>
                    <a:pt x="836" y="2131"/>
                  </a:lnTo>
                  <a:lnTo>
                    <a:pt x="869" y="2173"/>
                  </a:lnTo>
                  <a:lnTo>
                    <a:pt x="903" y="2206"/>
                  </a:lnTo>
                  <a:lnTo>
                    <a:pt x="936" y="2248"/>
                  </a:lnTo>
                  <a:lnTo>
                    <a:pt x="978" y="2281"/>
                  </a:lnTo>
                  <a:lnTo>
                    <a:pt x="1012" y="2315"/>
                  </a:lnTo>
                  <a:lnTo>
                    <a:pt x="1053" y="2348"/>
                  </a:lnTo>
                  <a:lnTo>
                    <a:pt x="1087" y="2381"/>
                  </a:lnTo>
                  <a:lnTo>
                    <a:pt x="1128" y="2415"/>
                  </a:lnTo>
                  <a:lnTo>
                    <a:pt x="1162" y="2448"/>
                  </a:lnTo>
                  <a:lnTo>
                    <a:pt x="1204" y="2482"/>
                  </a:lnTo>
                  <a:lnTo>
                    <a:pt x="1245" y="2515"/>
                  </a:lnTo>
                  <a:lnTo>
                    <a:pt x="1287" y="2540"/>
                  </a:lnTo>
                  <a:lnTo>
                    <a:pt x="1329" y="2574"/>
                  </a:lnTo>
                  <a:lnTo>
                    <a:pt x="1371" y="2607"/>
                  </a:lnTo>
                  <a:lnTo>
                    <a:pt x="1371" y="2607"/>
                  </a:lnTo>
                  <a:lnTo>
                    <a:pt x="1413" y="2632"/>
                  </a:lnTo>
                  <a:lnTo>
                    <a:pt x="1454" y="2657"/>
                  </a:lnTo>
                  <a:lnTo>
                    <a:pt x="1496" y="2691"/>
                  </a:lnTo>
                  <a:lnTo>
                    <a:pt x="1538" y="2716"/>
                  </a:lnTo>
                  <a:lnTo>
                    <a:pt x="1580" y="2741"/>
                  </a:lnTo>
                  <a:lnTo>
                    <a:pt x="1621" y="2766"/>
                  </a:lnTo>
                  <a:lnTo>
                    <a:pt x="1663" y="2791"/>
                  </a:lnTo>
                  <a:lnTo>
                    <a:pt x="1705" y="2816"/>
                  </a:lnTo>
                  <a:lnTo>
                    <a:pt x="1747" y="2833"/>
                  </a:lnTo>
                  <a:lnTo>
                    <a:pt x="1797" y="2858"/>
                  </a:lnTo>
                  <a:lnTo>
                    <a:pt x="1839" y="2883"/>
                  </a:lnTo>
                  <a:lnTo>
                    <a:pt x="1880" y="2899"/>
                  </a:lnTo>
                  <a:lnTo>
                    <a:pt x="1922" y="2916"/>
                  </a:lnTo>
                  <a:lnTo>
                    <a:pt x="1972" y="2933"/>
                  </a:lnTo>
                  <a:lnTo>
                    <a:pt x="2014" y="2950"/>
                  </a:lnTo>
                  <a:lnTo>
                    <a:pt x="2056" y="2966"/>
                  </a:lnTo>
                  <a:lnTo>
                    <a:pt x="2106" y="2983"/>
                  </a:lnTo>
                  <a:lnTo>
                    <a:pt x="2148" y="3000"/>
                  </a:lnTo>
                  <a:lnTo>
                    <a:pt x="2189" y="3016"/>
                  </a:lnTo>
                  <a:lnTo>
                    <a:pt x="2240" y="3025"/>
                  </a:lnTo>
                  <a:lnTo>
                    <a:pt x="2281" y="3041"/>
                  </a:lnTo>
                  <a:lnTo>
                    <a:pt x="2323" y="3050"/>
                  </a:lnTo>
                  <a:lnTo>
                    <a:pt x="2331" y="3050"/>
                  </a:lnTo>
                  <a:lnTo>
                    <a:pt x="2373" y="3058"/>
                  </a:lnTo>
                  <a:lnTo>
                    <a:pt x="2415" y="3067"/>
                  </a:lnTo>
                  <a:lnTo>
                    <a:pt x="2457" y="3075"/>
                  </a:lnTo>
                  <a:lnTo>
                    <a:pt x="2482" y="3075"/>
                  </a:lnTo>
                  <a:lnTo>
                    <a:pt x="2507" y="3075"/>
                  </a:lnTo>
                  <a:lnTo>
                    <a:pt x="2524" y="3075"/>
                  </a:lnTo>
                  <a:lnTo>
                    <a:pt x="2549" y="3075"/>
                  </a:lnTo>
                  <a:lnTo>
                    <a:pt x="2574" y="3075"/>
                  </a:lnTo>
                  <a:lnTo>
                    <a:pt x="2590" y="3075"/>
                  </a:lnTo>
                  <a:lnTo>
                    <a:pt x="2624" y="3075"/>
                  </a:lnTo>
                  <a:lnTo>
                    <a:pt x="2649" y="3075"/>
                  </a:lnTo>
                  <a:lnTo>
                    <a:pt x="2858" y="3075"/>
                  </a:lnTo>
                  <a:lnTo>
                    <a:pt x="2883" y="3075"/>
                  </a:lnTo>
                  <a:lnTo>
                    <a:pt x="2908" y="3075"/>
                  </a:lnTo>
                  <a:lnTo>
                    <a:pt x="2933" y="3075"/>
                  </a:lnTo>
                  <a:lnTo>
                    <a:pt x="2958" y="3075"/>
                  </a:lnTo>
                  <a:lnTo>
                    <a:pt x="2975" y="3075"/>
                  </a:lnTo>
                  <a:lnTo>
                    <a:pt x="3000" y="3075"/>
                  </a:lnTo>
                  <a:lnTo>
                    <a:pt x="3025" y="3075"/>
                  </a:lnTo>
                  <a:lnTo>
                    <a:pt x="3042" y="3075"/>
                  </a:lnTo>
                  <a:lnTo>
                    <a:pt x="3067" y="3075"/>
                  </a:lnTo>
                  <a:lnTo>
                    <a:pt x="3083" y="3067"/>
                  </a:lnTo>
                  <a:lnTo>
                    <a:pt x="3100" y="3067"/>
                  </a:lnTo>
                  <a:lnTo>
                    <a:pt x="3125" y="3058"/>
                  </a:lnTo>
                  <a:lnTo>
                    <a:pt x="3142" y="3050"/>
                  </a:lnTo>
                  <a:lnTo>
                    <a:pt x="3158" y="3041"/>
                  </a:lnTo>
                  <a:lnTo>
                    <a:pt x="3184" y="3033"/>
                  </a:lnTo>
                  <a:lnTo>
                    <a:pt x="3200" y="3025"/>
                  </a:lnTo>
                  <a:lnTo>
                    <a:pt x="3217" y="3025"/>
                  </a:lnTo>
                  <a:lnTo>
                    <a:pt x="3225" y="3025"/>
                  </a:lnTo>
                  <a:lnTo>
                    <a:pt x="3234" y="3025"/>
                  </a:lnTo>
                  <a:lnTo>
                    <a:pt x="3250" y="3008"/>
                  </a:lnTo>
                  <a:lnTo>
                    <a:pt x="3250" y="3008"/>
                  </a:lnTo>
                  <a:lnTo>
                    <a:pt x="3267" y="3000"/>
                  </a:lnTo>
                  <a:lnTo>
                    <a:pt x="3284" y="2991"/>
                  </a:lnTo>
                  <a:lnTo>
                    <a:pt x="3284" y="2991"/>
                  </a:lnTo>
                  <a:lnTo>
                    <a:pt x="3309" y="2983"/>
                  </a:lnTo>
                  <a:lnTo>
                    <a:pt x="3326" y="2975"/>
                  </a:lnTo>
                  <a:lnTo>
                    <a:pt x="3326" y="2975"/>
                  </a:lnTo>
                  <a:lnTo>
                    <a:pt x="3342" y="2958"/>
                  </a:lnTo>
                  <a:lnTo>
                    <a:pt x="3359" y="2950"/>
                  </a:lnTo>
                  <a:lnTo>
                    <a:pt x="3359" y="2950"/>
                  </a:lnTo>
                  <a:lnTo>
                    <a:pt x="3376" y="2941"/>
                  </a:lnTo>
                  <a:lnTo>
                    <a:pt x="3392" y="2924"/>
                  </a:lnTo>
                  <a:lnTo>
                    <a:pt x="3392" y="2924"/>
                  </a:lnTo>
                  <a:lnTo>
                    <a:pt x="3409" y="2916"/>
                  </a:lnTo>
                  <a:lnTo>
                    <a:pt x="3426" y="2899"/>
                  </a:lnTo>
                  <a:lnTo>
                    <a:pt x="3426" y="2899"/>
                  </a:lnTo>
                  <a:lnTo>
                    <a:pt x="3443" y="2891"/>
                  </a:lnTo>
                  <a:lnTo>
                    <a:pt x="3459" y="2874"/>
                  </a:lnTo>
                  <a:lnTo>
                    <a:pt x="3459" y="2874"/>
                  </a:lnTo>
                  <a:lnTo>
                    <a:pt x="3476" y="2858"/>
                  </a:lnTo>
                  <a:lnTo>
                    <a:pt x="3493" y="2849"/>
                  </a:lnTo>
                  <a:lnTo>
                    <a:pt x="3493" y="2849"/>
                  </a:lnTo>
                  <a:lnTo>
                    <a:pt x="3501" y="2833"/>
                  </a:lnTo>
                  <a:lnTo>
                    <a:pt x="3518" y="2816"/>
                  </a:lnTo>
                  <a:lnTo>
                    <a:pt x="3518" y="2816"/>
                  </a:lnTo>
                  <a:lnTo>
                    <a:pt x="3534" y="2799"/>
                  </a:lnTo>
                  <a:lnTo>
                    <a:pt x="3543" y="2791"/>
                  </a:lnTo>
                  <a:lnTo>
                    <a:pt x="3543" y="2791"/>
                  </a:lnTo>
                  <a:lnTo>
                    <a:pt x="3559" y="2774"/>
                  </a:lnTo>
                  <a:lnTo>
                    <a:pt x="3576" y="2757"/>
                  </a:lnTo>
                  <a:lnTo>
                    <a:pt x="3576" y="2757"/>
                  </a:lnTo>
                  <a:lnTo>
                    <a:pt x="3585" y="2741"/>
                  </a:lnTo>
                  <a:lnTo>
                    <a:pt x="3585" y="2741"/>
                  </a:lnTo>
                  <a:lnTo>
                    <a:pt x="3593" y="2724"/>
                  </a:lnTo>
                  <a:lnTo>
                    <a:pt x="3593" y="2724"/>
                  </a:lnTo>
                  <a:lnTo>
                    <a:pt x="3610" y="2707"/>
                  </a:lnTo>
                  <a:lnTo>
                    <a:pt x="3618" y="2691"/>
                  </a:lnTo>
                  <a:lnTo>
                    <a:pt x="3618" y="2691"/>
                  </a:lnTo>
                  <a:lnTo>
                    <a:pt x="3635" y="2674"/>
                  </a:lnTo>
                  <a:lnTo>
                    <a:pt x="3643" y="2657"/>
                  </a:lnTo>
                  <a:lnTo>
                    <a:pt x="3643" y="2657"/>
                  </a:lnTo>
                  <a:lnTo>
                    <a:pt x="3660" y="2640"/>
                  </a:lnTo>
                  <a:lnTo>
                    <a:pt x="3668" y="2624"/>
                  </a:lnTo>
                  <a:lnTo>
                    <a:pt x="3668" y="2624"/>
                  </a:lnTo>
                  <a:lnTo>
                    <a:pt x="3676" y="2607"/>
                  </a:lnTo>
                  <a:lnTo>
                    <a:pt x="3693" y="2590"/>
                  </a:lnTo>
                  <a:lnTo>
                    <a:pt x="3693" y="2590"/>
                  </a:lnTo>
                  <a:lnTo>
                    <a:pt x="3702" y="2565"/>
                  </a:lnTo>
                  <a:lnTo>
                    <a:pt x="3710" y="2549"/>
                  </a:lnTo>
                  <a:lnTo>
                    <a:pt x="3710" y="2549"/>
                  </a:lnTo>
                  <a:lnTo>
                    <a:pt x="3718" y="2532"/>
                  </a:lnTo>
                  <a:lnTo>
                    <a:pt x="3727" y="2507"/>
                  </a:lnTo>
                  <a:lnTo>
                    <a:pt x="3727" y="2507"/>
                  </a:lnTo>
                  <a:lnTo>
                    <a:pt x="3735" y="2490"/>
                  </a:lnTo>
                  <a:lnTo>
                    <a:pt x="3743" y="2473"/>
                  </a:lnTo>
                  <a:lnTo>
                    <a:pt x="3752" y="2448"/>
                  </a:lnTo>
                  <a:lnTo>
                    <a:pt x="3760" y="2432"/>
                  </a:lnTo>
                  <a:lnTo>
                    <a:pt x="3768" y="2415"/>
                  </a:lnTo>
                  <a:lnTo>
                    <a:pt x="3768" y="2398"/>
                  </a:lnTo>
                  <a:lnTo>
                    <a:pt x="3777" y="2373"/>
                  </a:lnTo>
                  <a:lnTo>
                    <a:pt x="3785" y="2356"/>
                  </a:lnTo>
                  <a:lnTo>
                    <a:pt x="3793" y="2340"/>
                  </a:lnTo>
                  <a:lnTo>
                    <a:pt x="3793" y="2315"/>
                  </a:lnTo>
                  <a:lnTo>
                    <a:pt x="3802" y="2298"/>
                  </a:lnTo>
                  <a:lnTo>
                    <a:pt x="3802" y="2273"/>
                  </a:lnTo>
                  <a:lnTo>
                    <a:pt x="3802" y="2273"/>
                  </a:lnTo>
                  <a:lnTo>
                    <a:pt x="3802" y="2256"/>
                  </a:lnTo>
                  <a:lnTo>
                    <a:pt x="3802" y="2231"/>
                  </a:lnTo>
                  <a:lnTo>
                    <a:pt x="3802" y="2214"/>
                  </a:lnTo>
                  <a:lnTo>
                    <a:pt x="3802" y="2189"/>
                  </a:lnTo>
                  <a:lnTo>
                    <a:pt x="3802" y="2173"/>
                  </a:lnTo>
                  <a:lnTo>
                    <a:pt x="3802" y="2148"/>
                  </a:lnTo>
                  <a:lnTo>
                    <a:pt x="3802" y="2131"/>
                  </a:lnTo>
                  <a:lnTo>
                    <a:pt x="3802" y="2106"/>
                  </a:lnTo>
                  <a:lnTo>
                    <a:pt x="3802" y="2081"/>
                  </a:lnTo>
                  <a:lnTo>
                    <a:pt x="3802" y="2064"/>
                  </a:lnTo>
                  <a:lnTo>
                    <a:pt x="3802" y="2039"/>
                  </a:lnTo>
                  <a:lnTo>
                    <a:pt x="3802" y="1788"/>
                  </a:lnTo>
                  <a:lnTo>
                    <a:pt x="3802" y="1763"/>
                  </a:lnTo>
                  <a:lnTo>
                    <a:pt x="3802" y="1738"/>
                  </a:lnTo>
                  <a:lnTo>
                    <a:pt x="3802" y="1713"/>
                  </a:lnTo>
                  <a:lnTo>
                    <a:pt x="3802" y="1688"/>
                  </a:lnTo>
                  <a:lnTo>
                    <a:pt x="3802" y="1663"/>
                  </a:lnTo>
                  <a:lnTo>
                    <a:pt x="3802" y="1638"/>
                  </a:lnTo>
                  <a:lnTo>
                    <a:pt x="3802" y="1621"/>
                  </a:lnTo>
                  <a:lnTo>
                    <a:pt x="3802" y="1596"/>
                  </a:lnTo>
                  <a:lnTo>
                    <a:pt x="3802" y="1571"/>
                  </a:lnTo>
                  <a:lnTo>
                    <a:pt x="3802" y="1546"/>
                  </a:lnTo>
                  <a:lnTo>
                    <a:pt x="3802" y="1521"/>
                  </a:lnTo>
                  <a:lnTo>
                    <a:pt x="3793" y="1496"/>
                  </a:lnTo>
                  <a:lnTo>
                    <a:pt x="3793" y="1471"/>
                  </a:lnTo>
                  <a:lnTo>
                    <a:pt x="3785" y="1446"/>
                  </a:lnTo>
                  <a:lnTo>
                    <a:pt x="3777" y="1429"/>
                  </a:lnTo>
                  <a:lnTo>
                    <a:pt x="3768" y="1404"/>
                  </a:lnTo>
                  <a:lnTo>
                    <a:pt x="3760" y="1379"/>
                  </a:lnTo>
                  <a:lnTo>
                    <a:pt x="3760" y="1354"/>
                  </a:lnTo>
                  <a:lnTo>
                    <a:pt x="3752" y="1329"/>
                  </a:lnTo>
                  <a:lnTo>
                    <a:pt x="3743" y="1304"/>
                  </a:lnTo>
                  <a:lnTo>
                    <a:pt x="3735" y="1287"/>
                  </a:lnTo>
                  <a:lnTo>
                    <a:pt x="3727" y="1262"/>
                  </a:lnTo>
                  <a:lnTo>
                    <a:pt x="3718" y="1237"/>
                  </a:lnTo>
                  <a:lnTo>
                    <a:pt x="3710" y="1212"/>
                  </a:lnTo>
                  <a:lnTo>
                    <a:pt x="3702" y="1195"/>
                  </a:lnTo>
                  <a:lnTo>
                    <a:pt x="3702" y="1195"/>
                  </a:lnTo>
                  <a:lnTo>
                    <a:pt x="3685" y="1170"/>
                  </a:lnTo>
                  <a:lnTo>
                    <a:pt x="3676" y="1145"/>
                  </a:lnTo>
                  <a:lnTo>
                    <a:pt x="3668" y="1128"/>
                  </a:lnTo>
                  <a:lnTo>
                    <a:pt x="3660" y="1103"/>
                  </a:lnTo>
                  <a:lnTo>
                    <a:pt x="3643" y="1078"/>
                  </a:lnTo>
                  <a:lnTo>
                    <a:pt x="3635" y="1062"/>
                  </a:lnTo>
                  <a:lnTo>
                    <a:pt x="3618" y="1028"/>
                  </a:lnTo>
                  <a:lnTo>
                    <a:pt x="3601" y="995"/>
                  </a:lnTo>
                  <a:lnTo>
                    <a:pt x="3585" y="961"/>
                  </a:lnTo>
                  <a:lnTo>
                    <a:pt x="3568" y="928"/>
                  </a:lnTo>
                  <a:lnTo>
                    <a:pt x="3551" y="903"/>
                  </a:lnTo>
                  <a:lnTo>
                    <a:pt x="3526" y="869"/>
                  </a:lnTo>
                  <a:lnTo>
                    <a:pt x="3509" y="836"/>
                  </a:lnTo>
                  <a:lnTo>
                    <a:pt x="3493" y="811"/>
                  </a:lnTo>
                  <a:lnTo>
                    <a:pt x="3468" y="778"/>
                  </a:lnTo>
                  <a:lnTo>
                    <a:pt x="3451" y="752"/>
                  </a:lnTo>
                  <a:lnTo>
                    <a:pt x="3426" y="719"/>
                  </a:lnTo>
                  <a:lnTo>
                    <a:pt x="3409" y="694"/>
                  </a:lnTo>
                  <a:lnTo>
                    <a:pt x="3384" y="669"/>
                  </a:lnTo>
                  <a:lnTo>
                    <a:pt x="3359" y="635"/>
                  </a:lnTo>
                  <a:lnTo>
                    <a:pt x="3342" y="610"/>
                  </a:lnTo>
                  <a:lnTo>
                    <a:pt x="3317" y="585"/>
                  </a:lnTo>
                  <a:lnTo>
                    <a:pt x="3292" y="552"/>
                  </a:lnTo>
                  <a:lnTo>
                    <a:pt x="3275" y="527"/>
                  </a:lnTo>
                  <a:lnTo>
                    <a:pt x="3250" y="502"/>
                  </a:lnTo>
                  <a:lnTo>
                    <a:pt x="3225" y="477"/>
                  </a:lnTo>
                  <a:lnTo>
                    <a:pt x="3200" y="443"/>
                  </a:lnTo>
                  <a:lnTo>
                    <a:pt x="3175" y="418"/>
                  </a:lnTo>
                  <a:lnTo>
                    <a:pt x="3150" y="393"/>
                  </a:lnTo>
                  <a:lnTo>
                    <a:pt x="3125" y="368"/>
                  </a:lnTo>
                  <a:lnTo>
                    <a:pt x="3075" y="318"/>
                  </a:lnTo>
                  <a:lnTo>
                    <a:pt x="3016" y="260"/>
                  </a:lnTo>
                  <a:lnTo>
                    <a:pt x="2966" y="209"/>
                  </a:lnTo>
                  <a:lnTo>
                    <a:pt x="2908" y="151"/>
                  </a:lnTo>
                  <a:lnTo>
                    <a:pt x="2900" y="9"/>
                  </a:lnTo>
                  <a:lnTo>
                    <a:pt x="3042" y="1"/>
                  </a:lnTo>
                  <a:lnTo>
                    <a:pt x="3100" y="51"/>
                  </a:lnTo>
                  <a:lnTo>
                    <a:pt x="3167" y="101"/>
                  </a:lnTo>
                  <a:lnTo>
                    <a:pt x="3225" y="151"/>
                  </a:lnTo>
                  <a:lnTo>
                    <a:pt x="3284" y="201"/>
                  </a:lnTo>
                  <a:lnTo>
                    <a:pt x="3309" y="226"/>
                  </a:lnTo>
                  <a:lnTo>
                    <a:pt x="3342" y="251"/>
                  </a:lnTo>
                  <a:lnTo>
                    <a:pt x="3367" y="276"/>
                  </a:lnTo>
                  <a:lnTo>
                    <a:pt x="3401" y="301"/>
                  </a:lnTo>
                  <a:lnTo>
                    <a:pt x="3426" y="326"/>
                  </a:lnTo>
                  <a:lnTo>
                    <a:pt x="3451" y="351"/>
                  </a:lnTo>
                  <a:lnTo>
                    <a:pt x="3484" y="385"/>
                  </a:lnTo>
                  <a:lnTo>
                    <a:pt x="3509" y="410"/>
                  </a:lnTo>
                  <a:lnTo>
                    <a:pt x="3534" y="435"/>
                  </a:lnTo>
                  <a:lnTo>
                    <a:pt x="3559" y="468"/>
                  </a:lnTo>
                  <a:lnTo>
                    <a:pt x="3593" y="493"/>
                  </a:lnTo>
                  <a:lnTo>
                    <a:pt x="3618" y="519"/>
                  </a:lnTo>
                  <a:lnTo>
                    <a:pt x="3643" y="552"/>
                  </a:lnTo>
                  <a:lnTo>
                    <a:pt x="3668" y="577"/>
                  </a:lnTo>
                  <a:lnTo>
                    <a:pt x="3693" y="610"/>
                  </a:lnTo>
                  <a:lnTo>
                    <a:pt x="3718" y="644"/>
                  </a:lnTo>
                  <a:lnTo>
                    <a:pt x="3743" y="669"/>
                  </a:lnTo>
                  <a:lnTo>
                    <a:pt x="3768" y="702"/>
                  </a:lnTo>
                  <a:lnTo>
                    <a:pt x="3793" y="736"/>
                  </a:lnTo>
                  <a:lnTo>
                    <a:pt x="3818" y="769"/>
                  </a:lnTo>
                  <a:lnTo>
                    <a:pt x="3844" y="803"/>
                  </a:lnTo>
                  <a:lnTo>
                    <a:pt x="3860" y="836"/>
                  </a:lnTo>
                  <a:lnTo>
                    <a:pt x="3885" y="869"/>
                  </a:lnTo>
                  <a:lnTo>
                    <a:pt x="3910" y="903"/>
                  </a:lnTo>
                  <a:lnTo>
                    <a:pt x="3927" y="928"/>
                  </a:lnTo>
                  <a:lnTo>
                    <a:pt x="3944" y="953"/>
                  </a:lnTo>
                  <a:lnTo>
                    <a:pt x="3952" y="978"/>
                  </a:lnTo>
                  <a:lnTo>
                    <a:pt x="3969" y="1003"/>
                  </a:lnTo>
                  <a:lnTo>
                    <a:pt x="3986" y="1028"/>
                  </a:lnTo>
                  <a:lnTo>
                    <a:pt x="3994" y="1053"/>
                  </a:lnTo>
                  <a:lnTo>
                    <a:pt x="3994" y="1053"/>
                  </a:lnTo>
                  <a:lnTo>
                    <a:pt x="4011" y="1078"/>
                  </a:lnTo>
                  <a:lnTo>
                    <a:pt x="4019" y="1103"/>
                  </a:lnTo>
                  <a:lnTo>
                    <a:pt x="4036" y="1128"/>
                  </a:lnTo>
                  <a:lnTo>
                    <a:pt x="4044" y="1153"/>
                  </a:lnTo>
                  <a:lnTo>
                    <a:pt x="4061" y="1187"/>
                  </a:lnTo>
                  <a:lnTo>
                    <a:pt x="4069" y="1212"/>
                  </a:lnTo>
                  <a:lnTo>
                    <a:pt x="4086" y="1237"/>
                  </a:lnTo>
                  <a:lnTo>
                    <a:pt x="4094" y="1262"/>
                  </a:lnTo>
                  <a:lnTo>
                    <a:pt x="4103" y="1295"/>
                  </a:lnTo>
                  <a:lnTo>
                    <a:pt x="4111" y="1321"/>
                  </a:lnTo>
                  <a:lnTo>
                    <a:pt x="4128" y="1346"/>
                  </a:lnTo>
                  <a:lnTo>
                    <a:pt x="4136" y="1371"/>
                  </a:lnTo>
                  <a:lnTo>
                    <a:pt x="4144" y="1404"/>
                  </a:lnTo>
                  <a:lnTo>
                    <a:pt x="4153" y="1429"/>
                  </a:lnTo>
                  <a:lnTo>
                    <a:pt x="4161" y="1454"/>
                  </a:lnTo>
                  <a:lnTo>
                    <a:pt x="4169" y="1488"/>
                  </a:lnTo>
                  <a:lnTo>
                    <a:pt x="4178" y="1513"/>
                  </a:lnTo>
                  <a:lnTo>
                    <a:pt x="4186" y="1538"/>
                  </a:lnTo>
                  <a:lnTo>
                    <a:pt x="4194" y="1571"/>
                  </a:lnTo>
                  <a:lnTo>
                    <a:pt x="4194" y="1596"/>
                  </a:lnTo>
                  <a:lnTo>
                    <a:pt x="4203" y="1621"/>
                  </a:lnTo>
                  <a:lnTo>
                    <a:pt x="4211" y="1655"/>
                  </a:lnTo>
                  <a:lnTo>
                    <a:pt x="4219" y="1680"/>
                  </a:lnTo>
                  <a:lnTo>
                    <a:pt x="4219" y="1705"/>
                  </a:lnTo>
                  <a:lnTo>
                    <a:pt x="4219" y="1738"/>
                  </a:lnTo>
                  <a:lnTo>
                    <a:pt x="4219" y="1763"/>
                  </a:lnTo>
                  <a:lnTo>
                    <a:pt x="4219" y="1797"/>
                  </a:lnTo>
                  <a:lnTo>
                    <a:pt x="4219" y="1822"/>
                  </a:lnTo>
                  <a:lnTo>
                    <a:pt x="4219" y="1847"/>
                  </a:lnTo>
                  <a:lnTo>
                    <a:pt x="4219" y="1880"/>
                  </a:lnTo>
                  <a:lnTo>
                    <a:pt x="4219" y="1905"/>
                  </a:lnTo>
                  <a:lnTo>
                    <a:pt x="4219" y="1939"/>
                  </a:lnTo>
                  <a:lnTo>
                    <a:pt x="4219" y="1964"/>
                  </a:lnTo>
                  <a:lnTo>
                    <a:pt x="4219" y="2223"/>
                  </a:lnTo>
                  <a:lnTo>
                    <a:pt x="4219" y="2248"/>
                  </a:lnTo>
                  <a:lnTo>
                    <a:pt x="4219" y="2273"/>
                  </a:lnTo>
                  <a:lnTo>
                    <a:pt x="4219" y="2306"/>
                  </a:lnTo>
                  <a:lnTo>
                    <a:pt x="4219" y="2331"/>
                  </a:lnTo>
                  <a:lnTo>
                    <a:pt x="4219" y="2356"/>
                  </a:lnTo>
                  <a:lnTo>
                    <a:pt x="4219" y="2356"/>
                  </a:lnTo>
                  <a:lnTo>
                    <a:pt x="4219" y="2381"/>
                  </a:lnTo>
                  <a:lnTo>
                    <a:pt x="4219" y="2407"/>
                  </a:lnTo>
                  <a:lnTo>
                    <a:pt x="4219" y="2440"/>
                  </a:lnTo>
                  <a:lnTo>
                    <a:pt x="4211" y="2465"/>
                  </a:lnTo>
                  <a:lnTo>
                    <a:pt x="4203" y="2490"/>
                  </a:lnTo>
                  <a:lnTo>
                    <a:pt x="4194" y="2515"/>
                  </a:lnTo>
                  <a:lnTo>
                    <a:pt x="4194" y="2549"/>
                  </a:lnTo>
                  <a:lnTo>
                    <a:pt x="4186" y="2574"/>
                  </a:lnTo>
                  <a:lnTo>
                    <a:pt x="4178" y="2599"/>
                  </a:lnTo>
                  <a:lnTo>
                    <a:pt x="4169" y="2624"/>
                  </a:lnTo>
                  <a:lnTo>
                    <a:pt x="4161" y="2649"/>
                  </a:lnTo>
                  <a:lnTo>
                    <a:pt x="4111" y="2741"/>
                  </a:lnTo>
                  <a:lnTo>
                    <a:pt x="4103" y="2766"/>
                  </a:lnTo>
                  <a:lnTo>
                    <a:pt x="4086" y="2791"/>
                  </a:lnTo>
                  <a:lnTo>
                    <a:pt x="4077" y="2816"/>
                  </a:lnTo>
                  <a:lnTo>
                    <a:pt x="4069" y="2849"/>
                  </a:lnTo>
                  <a:lnTo>
                    <a:pt x="4052" y="2874"/>
                  </a:lnTo>
                  <a:lnTo>
                    <a:pt x="4044" y="2899"/>
                  </a:lnTo>
                  <a:lnTo>
                    <a:pt x="4027" y="2924"/>
                  </a:lnTo>
                  <a:lnTo>
                    <a:pt x="4019" y="2950"/>
                  </a:lnTo>
                  <a:lnTo>
                    <a:pt x="4002" y="2975"/>
                  </a:lnTo>
                  <a:lnTo>
                    <a:pt x="3986" y="2991"/>
                  </a:lnTo>
                  <a:lnTo>
                    <a:pt x="3977" y="3016"/>
                  </a:lnTo>
                  <a:lnTo>
                    <a:pt x="3960" y="3041"/>
                  </a:lnTo>
                  <a:lnTo>
                    <a:pt x="3944" y="3067"/>
                  </a:lnTo>
                  <a:lnTo>
                    <a:pt x="3944" y="3067"/>
                  </a:lnTo>
                  <a:lnTo>
                    <a:pt x="3927" y="3092"/>
                  </a:lnTo>
                  <a:lnTo>
                    <a:pt x="3910" y="3108"/>
                  </a:lnTo>
                  <a:lnTo>
                    <a:pt x="3894" y="3133"/>
                  </a:lnTo>
                  <a:lnTo>
                    <a:pt x="3877" y="3158"/>
                  </a:lnTo>
                  <a:lnTo>
                    <a:pt x="3860" y="3175"/>
                  </a:lnTo>
                  <a:lnTo>
                    <a:pt x="3835" y="3200"/>
                  </a:lnTo>
                  <a:lnTo>
                    <a:pt x="3818" y="3217"/>
                  </a:lnTo>
                  <a:lnTo>
                    <a:pt x="3793" y="3242"/>
                  </a:lnTo>
                  <a:lnTo>
                    <a:pt x="3777" y="3259"/>
                  </a:lnTo>
                  <a:lnTo>
                    <a:pt x="3752" y="3284"/>
                  </a:lnTo>
                  <a:lnTo>
                    <a:pt x="3735" y="3300"/>
                  </a:lnTo>
                  <a:lnTo>
                    <a:pt x="3710" y="3317"/>
                  </a:lnTo>
                  <a:lnTo>
                    <a:pt x="3685" y="3342"/>
                  </a:lnTo>
                  <a:lnTo>
                    <a:pt x="3660" y="3359"/>
                  </a:lnTo>
                  <a:lnTo>
                    <a:pt x="3643" y="3376"/>
                  </a:lnTo>
                  <a:lnTo>
                    <a:pt x="3618" y="3392"/>
                  </a:lnTo>
                  <a:lnTo>
                    <a:pt x="3593" y="3409"/>
                  </a:lnTo>
                  <a:lnTo>
                    <a:pt x="3568" y="3426"/>
                  </a:lnTo>
                  <a:lnTo>
                    <a:pt x="3543" y="3442"/>
                  </a:lnTo>
                  <a:lnTo>
                    <a:pt x="3509" y="3451"/>
                  </a:lnTo>
                  <a:lnTo>
                    <a:pt x="3484" y="3468"/>
                  </a:lnTo>
                  <a:lnTo>
                    <a:pt x="3459" y="3484"/>
                  </a:lnTo>
                  <a:lnTo>
                    <a:pt x="3451" y="3493"/>
                  </a:lnTo>
                  <a:lnTo>
                    <a:pt x="3434" y="3493"/>
                  </a:lnTo>
                  <a:lnTo>
                    <a:pt x="3401" y="3509"/>
                  </a:lnTo>
                  <a:lnTo>
                    <a:pt x="3376" y="3518"/>
                  </a:lnTo>
                  <a:lnTo>
                    <a:pt x="3342" y="3534"/>
                  </a:lnTo>
                  <a:lnTo>
                    <a:pt x="3317" y="3543"/>
                  </a:lnTo>
                  <a:lnTo>
                    <a:pt x="3284" y="3551"/>
                  </a:lnTo>
                  <a:lnTo>
                    <a:pt x="3259" y="3559"/>
                  </a:lnTo>
                  <a:lnTo>
                    <a:pt x="3225" y="3568"/>
                  </a:lnTo>
                  <a:lnTo>
                    <a:pt x="3192" y="3576"/>
                  </a:lnTo>
                  <a:lnTo>
                    <a:pt x="3167" y="3584"/>
                  </a:lnTo>
                  <a:lnTo>
                    <a:pt x="3133" y="3593"/>
                  </a:lnTo>
                  <a:lnTo>
                    <a:pt x="3100" y="3601"/>
                  </a:lnTo>
                  <a:lnTo>
                    <a:pt x="3067" y="3601"/>
                  </a:lnTo>
                  <a:lnTo>
                    <a:pt x="3033" y="3601"/>
                  </a:lnTo>
                  <a:lnTo>
                    <a:pt x="3000" y="3601"/>
                  </a:lnTo>
                  <a:lnTo>
                    <a:pt x="2966" y="3601"/>
                  </a:lnTo>
                  <a:lnTo>
                    <a:pt x="2933" y="3601"/>
                  </a:lnTo>
                  <a:lnTo>
                    <a:pt x="2900" y="3601"/>
                  </a:lnTo>
                  <a:lnTo>
                    <a:pt x="2866" y="3601"/>
                  </a:lnTo>
                  <a:lnTo>
                    <a:pt x="2691" y="3601"/>
                  </a:lnTo>
                  <a:lnTo>
                    <a:pt x="2649" y="3601"/>
                  </a:lnTo>
                  <a:lnTo>
                    <a:pt x="2615" y="3601"/>
                  </a:lnTo>
                  <a:lnTo>
                    <a:pt x="2574" y="3601"/>
                  </a:lnTo>
                  <a:lnTo>
                    <a:pt x="2540" y="3601"/>
                  </a:lnTo>
                  <a:lnTo>
                    <a:pt x="2507" y="3601"/>
                  </a:lnTo>
                  <a:lnTo>
                    <a:pt x="2482" y="3601"/>
                  </a:lnTo>
                  <a:lnTo>
                    <a:pt x="2457" y="3601"/>
                  </a:lnTo>
                  <a:lnTo>
                    <a:pt x="2432" y="3601"/>
                  </a:lnTo>
                  <a:lnTo>
                    <a:pt x="2398" y="3601"/>
                  </a:lnTo>
                  <a:lnTo>
                    <a:pt x="2373" y="3601"/>
                  </a:lnTo>
                  <a:lnTo>
                    <a:pt x="2315" y="3593"/>
                  </a:lnTo>
                  <a:lnTo>
                    <a:pt x="2265" y="3576"/>
                  </a:lnTo>
                  <a:lnTo>
                    <a:pt x="2214" y="3568"/>
                  </a:lnTo>
                  <a:lnTo>
                    <a:pt x="2206" y="3568"/>
                  </a:lnTo>
                  <a:lnTo>
                    <a:pt x="2156" y="3551"/>
                  </a:lnTo>
                  <a:lnTo>
                    <a:pt x="2098" y="3534"/>
                  </a:lnTo>
                  <a:lnTo>
                    <a:pt x="2047" y="3518"/>
                  </a:lnTo>
                  <a:lnTo>
                    <a:pt x="1989" y="3501"/>
                  </a:lnTo>
                  <a:lnTo>
                    <a:pt x="1939" y="3476"/>
                  </a:lnTo>
                  <a:lnTo>
                    <a:pt x="1889" y="3459"/>
                  </a:lnTo>
                  <a:lnTo>
                    <a:pt x="1830" y="3434"/>
                  </a:lnTo>
                  <a:lnTo>
                    <a:pt x="1780" y="3417"/>
                  </a:lnTo>
                  <a:lnTo>
                    <a:pt x="1730" y="3392"/>
                  </a:lnTo>
                  <a:lnTo>
                    <a:pt x="1680" y="3367"/>
                  </a:lnTo>
                  <a:lnTo>
                    <a:pt x="1630" y="3342"/>
                  </a:lnTo>
                  <a:lnTo>
                    <a:pt x="1580" y="3309"/>
                  </a:lnTo>
                  <a:lnTo>
                    <a:pt x="1529" y="3284"/>
                  </a:lnTo>
                  <a:lnTo>
                    <a:pt x="1479" y="3259"/>
                  </a:lnTo>
                  <a:lnTo>
                    <a:pt x="1429" y="3225"/>
                  </a:lnTo>
                  <a:lnTo>
                    <a:pt x="1379" y="3192"/>
                  </a:lnTo>
                  <a:lnTo>
                    <a:pt x="1329" y="3167"/>
                  </a:lnTo>
                  <a:lnTo>
                    <a:pt x="1279" y="3133"/>
                  </a:lnTo>
                  <a:lnTo>
                    <a:pt x="1237" y="3100"/>
                  </a:lnTo>
                  <a:lnTo>
                    <a:pt x="1187" y="3067"/>
                  </a:lnTo>
                  <a:lnTo>
                    <a:pt x="1137" y="3033"/>
                  </a:lnTo>
                  <a:lnTo>
                    <a:pt x="1095" y="3000"/>
                  </a:lnTo>
                  <a:lnTo>
                    <a:pt x="1095" y="3000"/>
                  </a:lnTo>
                  <a:lnTo>
                    <a:pt x="1053" y="2958"/>
                  </a:lnTo>
                  <a:lnTo>
                    <a:pt x="1003" y="2924"/>
                  </a:lnTo>
                  <a:lnTo>
                    <a:pt x="961" y="2883"/>
                  </a:lnTo>
                  <a:lnTo>
                    <a:pt x="920" y="2849"/>
                  </a:lnTo>
                  <a:lnTo>
                    <a:pt x="878" y="2808"/>
                  </a:lnTo>
                  <a:lnTo>
                    <a:pt x="836" y="2766"/>
                  </a:lnTo>
                  <a:lnTo>
                    <a:pt x="794" y="2724"/>
                  </a:lnTo>
                  <a:lnTo>
                    <a:pt x="753" y="2682"/>
                  </a:lnTo>
                  <a:lnTo>
                    <a:pt x="711" y="2640"/>
                  </a:lnTo>
                  <a:lnTo>
                    <a:pt x="677" y="2599"/>
                  </a:lnTo>
                  <a:lnTo>
                    <a:pt x="636" y="2557"/>
                  </a:lnTo>
                  <a:lnTo>
                    <a:pt x="602" y="2515"/>
                  </a:lnTo>
                  <a:lnTo>
                    <a:pt x="560" y="2473"/>
                  </a:lnTo>
                  <a:lnTo>
                    <a:pt x="527" y="2423"/>
                  </a:lnTo>
                  <a:lnTo>
                    <a:pt x="494" y="2381"/>
                  </a:lnTo>
                  <a:lnTo>
                    <a:pt x="452" y="2340"/>
                  </a:lnTo>
                  <a:lnTo>
                    <a:pt x="418" y="2290"/>
                  </a:lnTo>
                  <a:lnTo>
                    <a:pt x="385" y="2248"/>
                  </a:lnTo>
                  <a:lnTo>
                    <a:pt x="360" y="2198"/>
                  </a:lnTo>
                  <a:lnTo>
                    <a:pt x="335" y="2173"/>
                  </a:lnTo>
                  <a:lnTo>
                    <a:pt x="326" y="2148"/>
                  </a:lnTo>
                  <a:lnTo>
                    <a:pt x="293" y="2097"/>
                  </a:lnTo>
                  <a:lnTo>
                    <a:pt x="268" y="2056"/>
                  </a:lnTo>
                  <a:lnTo>
                    <a:pt x="235" y="2006"/>
                  </a:lnTo>
                  <a:lnTo>
                    <a:pt x="210" y="1955"/>
                  </a:lnTo>
                  <a:lnTo>
                    <a:pt x="184" y="1905"/>
                  </a:lnTo>
                  <a:lnTo>
                    <a:pt x="159" y="1855"/>
                  </a:lnTo>
                  <a:lnTo>
                    <a:pt x="134" y="1805"/>
                  </a:lnTo>
                  <a:lnTo>
                    <a:pt x="109" y="1755"/>
                  </a:lnTo>
                  <a:lnTo>
                    <a:pt x="93" y="1705"/>
                  </a:lnTo>
                  <a:lnTo>
                    <a:pt x="68" y="1655"/>
                  </a:lnTo>
                  <a:lnTo>
                    <a:pt x="51" y="1605"/>
                  </a:lnTo>
                  <a:lnTo>
                    <a:pt x="34" y="1554"/>
                  </a:lnTo>
                  <a:lnTo>
                    <a:pt x="9" y="1504"/>
                  </a:lnTo>
                  <a:lnTo>
                    <a:pt x="1" y="1454"/>
                  </a:lnTo>
                  <a:lnTo>
                    <a:pt x="1" y="1446"/>
                  </a:lnTo>
                  <a:lnTo>
                    <a:pt x="26" y="1379"/>
                  </a:lnTo>
                  <a:lnTo>
                    <a:pt x="51" y="1321"/>
                  </a:lnTo>
                  <a:lnTo>
                    <a:pt x="93" y="1237"/>
                  </a:lnTo>
                  <a:lnTo>
                    <a:pt x="176" y="1279"/>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240;p14">
              <a:extLst>
                <a:ext uri="{FF2B5EF4-FFF2-40B4-BE49-F238E27FC236}">
                  <a16:creationId xmlns:a16="http://schemas.microsoft.com/office/drawing/2014/main" id="{094401F3-A327-B1EA-FD77-6A34EF2DB48C}"/>
                </a:ext>
              </a:extLst>
            </p:cNvPr>
            <p:cNvSpPr/>
            <p:nvPr/>
          </p:nvSpPr>
          <p:spPr>
            <a:xfrm>
              <a:off x="5956579" y="4562096"/>
              <a:ext cx="293055" cy="259216"/>
            </a:xfrm>
            <a:custGeom>
              <a:avLst/>
              <a:gdLst/>
              <a:ahLst/>
              <a:cxnLst/>
              <a:rect l="l" t="t" r="r" b="b"/>
              <a:pathLst>
                <a:path w="5941" h="5255" extrusionOk="0">
                  <a:moveTo>
                    <a:pt x="2632" y="0"/>
                  </a:moveTo>
                  <a:lnTo>
                    <a:pt x="2716" y="0"/>
                  </a:lnTo>
                  <a:lnTo>
                    <a:pt x="2774" y="0"/>
                  </a:lnTo>
                  <a:lnTo>
                    <a:pt x="2833" y="0"/>
                  </a:lnTo>
                  <a:lnTo>
                    <a:pt x="2866" y="0"/>
                  </a:lnTo>
                  <a:lnTo>
                    <a:pt x="2916" y="0"/>
                  </a:lnTo>
                  <a:lnTo>
                    <a:pt x="2966" y="0"/>
                  </a:lnTo>
                  <a:lnTo>
                    <a:pt x="3025" y="0"/>
                  </a:lnTo>
                  <a:lnTo>
                    <a:pt x="3075" y="8"/>
                  </a:lnTo>
                  <a:lnTo>
                    <a:pt x="3125" y="8"/>
                  </a:lnTo>
                  <a:lnTo>
                    <a:pt x="3175" y="17"/>
                  </a:lnTo>
                  <a:lnTo>
                    <a:pt x="3225" y="25"/>
                  </a:lnTo>
                  <a:lnTo>
                    <a:pt x="3275" y="34"/>
                  </a:lnTo>
                  <a:lnTo>
                    <a:pt x="3334" y="42"/>
                  </a:lnTo>
                  <a:lnTo>
                    <a:pt x="3384" y="50"/>
                  </a:lnTo>
                  <a:lnTo>
                    <a:pt x="3434" y="59"/>
                  </a:lnTo>
                  <a:lnTo>
                    <a:pt x="3484" y="67"/>
                  </a:lnTo>
                  <a:lnTo>
                    <a:pt x="3534" y="75"/>
                  </a:lnTo>
                  <a:lnTo>
                    <a:pt x="3585" y="92"/>
                  </a:lnTo>
                  <a:lnTo>
                    <a:pt x="3635" y="100"/>
                  </a:lnTo>
                  <a:lnTo>
                    <a:pt x="3685" y="109"/>
                  </a:lnTo>
                  <a:lnTo>
                    <a:pt x="3727" y="125"/>
                  </a:lnTo>
                  <a:lnTo>
                    <a:pt x="3777" y="134"/>
                  </a:lnTo>
                  <a:lnTo>
                    <a:pt x="3827" y="150"/>
                  </a:lnTo>
                  <a:lnTo>
                    <a:pt x="3877" y="159"/>
                  </a:lnTo>
                  <a:lnTo>
                    <a:pt x="3927" y="176"/>
                  </a:lnTo>
                  <a:lnTo>
                    <a:pt x="3977" y="192"/>
                  </a:lnTo>
                  <a:lnTo>
                    <a:pt x="4002" y="201"/>
                  </a:lnTo>
                  <a:lnTo>
                    <a:pt x="4019" y="201"/>
                  </a:lnTo>
                  <a:lnTo>
                    <a:pt x="4069" y="217"/>
                  </a:lnTo>
                  <a:lnTo>
                    <a:pt x="4119" y="234"/>
                  </a:lnTo>
                  <a:lnTo>
                    <a:pt x="4161" y="251"/>
                  </a:lnTo>
                  <a:lnTo>
                    <a:pt x="4211" y="267"/>
                  </a:lnTo>
                  <a:lnTo>
                    <a:pt x="4253" y="292"/>
                  </a:lnTo>
                  <a:lnTo>
                    <a:pt x="4353" y="326"/>
                  </a:lnTo>
                  <a:lnTo>
                    <a:pt x="4445" y="368"/>
                  </a:lnTo>
                  <a:lnTo>
                    <a:pt x="4537" y="401"/>
                  </a:lnTo>
                  <a:lnTo>
                    <a:pt x="4629" y="443"/>
                  </a:lnTo>
                  <a:lnTo>
                    <a:pt x="4721" y="476"/>
                  </a:lnTo>
                  <a:lnTo>
                    <a:pt x="4813" y="518"/>
                  </a:lnTo>
                  <a:lnTo>
                    <a:pt x="4896" y="560"/>
                  </a:lnTo>
                  <a:lnTo>
                    <a:pt x="4988" y="602"/>
                  </a:lnTo>
                  <a:lnTo>
                    <a:pt x="5172" y="677"/>
                  </a:lnTo>
                  <a:lnTo>
                    <a:pt x="5356" y="760"/>
                  </a:lnTo>
                  <a:lnTo>
                    <a:pt x="5531" y="835"/>
                  </a:lnTo>
                  <a:lnTo>
                    <a:pt x="5623" y="877"/>
                  </a:lnTo>
                  <a:lnTo>
                    <a:pt x="5715" y="919"/>
                  </a:lnTo>
                  <a:lnTo>
                    <a:pt x="5807" y="952"/>
                  </a:lnTo>
                  <a:lnTo>
                    <a:pt x="5899" y="994"/>
                  </a:lnTo>
                  <a:lnTo>
                    <a:pt x="5940" y="1078"/>
                  </a:lnTo>
                  <a:lnTo>
                    <a:pt x="5849" y="1120"/>
                  </a:lnTo>
                  <a:lnTo>
                    <a:pt x="5757" y="1086"/>
                  </a:lnTo>
                  <a:lnTo>
                    <a:pt x="5665" y="1053"/>
                  </a:lnTo>
                  <a:lnTo>
                    <a:pt x="5564" y="1028"/>
                  </a:lnTo>
                  <a:lnTo>
                    <a:pt x="5473" y="994"/>
                  </a:lnTo>
                  <a:lnTo>
                    <a:pt x="5289" y="927"/>
                  </a:lnTo>
                  <a:lnTo>
                    <a:pt x="5097" y="869"/>
                  </a:lnTo>
                  <a:lnTo>
                    <a:pt x="4913" y="802"/>
                  </a:lnTo>
                  <a:lnTo>
                    <a:pt x="4813" y="777"/>
                  </a:lnTo>
                  <a:lnTo>
                    <a:pt x="4721" y="744"/>
                  </a:lnTo>
                  <a:lnTo>
                    <a:pt x="4629" y="735"/>
                  </a:lnTo>
                  <a:lnTo>
                    <a:pt x="4537" y="702"/>
                  </a:lnTo>
                  <a:lnTo>
                    <a:pt x="4445" y="677"/>
                  </a:lnTo>
                  <a:lnTo>
                    <a:pt x="4353" y="652"/>
                  </a:lnTo>
                  <a:lnTo>
                    <a:pt x="4253" y="627"/>
                  </a:lnTo>
                  <a:lnTo>
                    <a:pt x="4161" y="602"/>
                  </a:lnTo>
                  <a:lnTo>
                    <a:pt x="4111" y="585"/>
                  </a:lnTo>
                  <a:lnTo>
                    <a:pt x="4069" y="577"/>
                  </a:lnTo>
                  <a:lnTo>
                    <a:pt x="4019" y="568"/>
                  </a:lnTo>
                  <a:lnTo>
                    <a:pt x="3977" y="560"/>
                  </a:lnTo>
                  <a:lnTo>
                    <a:pt x="3927" y="543"/>
                  </a:lnTo>
                  <a:lnTo>
                    <a:pt x="3910" y="543"/>
                  </a:lnTo>
                  <a:lnTo>
                    <a:pt x="3877" y="535"/>
                  </a:lnTo>
                  <a:lnTo>
                    <a:pt x="3835" y="526"/>
                  </a:lnTo>
                  <a:lnTo>
                    <a:pt x="3785" y="510"/>
                  </a:lnTo>
                  <a:lnTo>
                    <a:pt x="3743" y="501"/>
                  </a:lnTo>
                  <a:lnTo>
                    <a:pt x="3693" y="493"/>
                  </a:lnTo>
                  <a:lnTo>
                    <a:pt x="3643" y="476"/>
                  </a:lnTo>
                  <a:lnTo>
                    <a:pt x="3601" y="468"/>
                  </a:lnTo>
                  <a:lnTo>
                    <a:pt x="3551" y="460"/>
                  </a:lnTo>
                  <a:lnTo>
                    <a:pt x="3509" y="451"/>
                  </a:lnTo>
                  <a:lnTo>
                    <a:pt x="3459" y="443"/>
                  </a:lnTo>
                  <a:lnTo>
                    <a:pt x="3409" y="435"/>
                  </a:lnTo>
                  <a:lnTo>
                    <a:pt x="3367" y="426"/>
                  </a:lnTo>
                  <a:lnTo>
                    <a:pt x="3317" y="418"/>
                  </a:lnTo>
                  <a:lnTo>
                    <a:pt x="3275" y="418"/>
                  </a:lnTo>
                  <a:lnTo>
                    <a:pt x="3225" y="409"/>
                  </a:lnTo>
                  <a:lnTo>
                    <a:pt x="3184" y="409"/>
                  </a:lnTo>
                  <a:lnTo>
                    <a:pt x="3133" y="401"/>
                  </a:lnTo>
                  <a:lnTo>
                    <a:pt x="3083" y="401"/>
                  </a:lnTo>
                  <a:lnTo>
                    <a:pt x="3033" y="401"/>
                  </a:lnTo>
                  <a:lnTo>
                    <a:pt x="2991" y="401"/>
                  </a:lnTo>
                  <a:lnTo>
                    <a:pt x="2941" y="401"/>
                  </a:lnTo>
                  <a:lnTo>
                    <a:pt x="2891" y="401"/>
                  </a:lnTo>
                  <a:lnTo>
                    <a:pt x="2841" y="401"/>
                  </a:lnTo>
                  <a:lnTo>
                    <a:pt x="2557" y="401"/>
                  </a:lnTo>
                  <a:lnTo>
                    <a:pt x="2515" y="401"/>
                  </a:lnTo>
                  <a:lnTo>
                    <a:pt x="2473" y="401"/>
                  </a:lnTo>
                  <a:lnTo>
                    <a:pt x="2432" y="401"/>
                  </a:lnTo>
                  <a:lnTo>
                    <a:pt x="2382" y="401"/>
                  </a:lnTo>
                  <a:lnTo>
                    <a:pt x="2340" y="401"/>
                  </a:lnTo>
                  <a:lnTo>
                    <a:pt x="2298" y="401"/>
                  </a:lnTo>
                  <a:lnTo>
                    <a:pt x="2256" y="409"/>
                  </a:lnTo>
                  <a:lnTo>
                    <a:pt x="2215" y="409"/>
                  </a:lnTo>
                  <a:lnTo>
                    <a:pt x="2189" y="409"/>
                  </a:lnTo>
                  <a:lnTo>
                    <a:pt x="2173" y="409"/>
                  </a:lnTo>
                  <a:lnTo>
                    <a:pt x="2156" y="409"/>
                  </a:lnTo>
                  <a:lnTo>
                    <a:pt x="2131" y="409"/>
                  </a:lnTo>
                  <a:lnTo>
                    <a:pt x="2114" y="409"/>
                  </a:lnTo>
                  <a:lnTo>
                    <a:pt x="2114" y="409"/>
                  </a:lnTo>
                  <a:lnTo>
                    <a:pt x="2098" y="409"/>
                  </a:lnTo>
                  <a:lnTo>
                    <a:pt x="2081" y="409"/>
                  </a:lnTo>
                  <a:lnTo>
                    <a:pt x="2081" y="409"/>
                  </a:lnTo>
                  <a:lnTo>
                    <a:pt x="2056" y="418"/>
                  </a:lnTo>
                  <a:lnTo>
                    <a:pt x="2047" y="418"/>
                  </a:lnTo>
                  <a:lnTo>
                    <a:pt x="2047" y="418"/>
                  </a:lnTo>
                  <a:lnTo>
                    <a:pt x="2031" y="418"/>
                  </a:lnTo>
                  <a:lnTo>
                    <a:pt x="2022" y="418"/>
                  </a:lnTo>
                  <a:lnTo>
                    <a:pt x="2006" y="418"/>
                  </a:lnTo>
                  <a:lnTo>
                    <a:pt x="1997" y="418"/>
                  </a:lnTo>
                  <a:lnTo>
                    <a:pt x="1981" y="418"/>
                  </a:lnTo>
                  <a:lnTo>
                    <a:pt x="1981" y="418"/>
                  </a:lnTo>
                  <a:lnTo>
                    <a:pt x="1972" y="418"/>
                  </a:lnTo>
                  <a:lnTo>
                    <a:pt x="1964" y="418"/>
                  </a:lnTo>
                  <a:lnTo>
                    <a:pt x="1964" y="535"/>
                  </a:lnTo>
                  <a:lnTo>
                    <a:pt x="1964" y="551"/>
                  </a:lnTo>
                  <a:lnTo>
                    <a:pt x="1964" y="568"/>
                  </a:lnTo>
                  <a:lnTo>
                    <a:pt x="1964" y="585"/>
                  </a:lnTo>
                  <a:lnTo>
                    <a:pt x="1964" y="602"/>
                  </a:lnTo>
                  <a:lnTo>
                    <a:pt x="1964" y="627"/>
                  </a:lnTo>
                  <a:lnTo>
                    <a:pt x="1964" y="635"/>
                  </a:lnTo>
                  <a:lnTo>
                    <a:pt x="1964" y="660"/>
                  </a:lnTo>
                  <a:lnTo>
                    <a:pt x="1964" y="677"/>
                  </a:lnTo>
                  <a:lnTo>
                    <a:pt x="1972" y="693"/>
                  </a:lnTo>
                  <a:lnTo>
                    <a:pt x="1972" y="710"/>
                  </a:lnTo>
                  <a:lnTo>
                    <a:pt x="1981" y="727"/>
                  </a:lnTo>
                  <a:lnTo>
                    <a:pt x="1989" y="744"/>
                  </a:lnTo>
                  <a:lnTo>
                    <a:pt x="1997" y="760"/>
                  </a:lnTo>
                  <a:lnTo>
                    <a:pt x="2006" y="769"/>
                  </a:lnTo>
                  <a:lnTo>
                    <a:pt x="2014" y="785"/>
                  </a:lnTo>
                  <a:lnTo>
                    <a:pt x="2022" y="802"/>
                  </a:lnTo>
                  <a:lnTo>
                    <a:pt x="2031" y="819"/>
                  </a:lnTo>
                  <a:lnTo>
                    <a:pt x="2039" y="835"/>
                  </a:lnTo>
                  <a:lnTo>
                    <a:pt x="2056" y="852"/>
                  </a:lnTo>
                  <a:lnTo>
                    <a:pt x="2064" y="869"/>
                  </a:lnTo>
                  <a:lnTo>
                    <a:pt x="2072" y="886"/>
                  </a:lnTo>
                  <a:lnTo>
                    <a:pt x="2081" y="902"/>
                  </a:lnTo>
                  <a:lnTo>
                    <a:pt x="2098" y="919"/>
                  </a:lnTo>
                  <a:lnTo>
                    <a:pt x="2106" y="936"/>
                  </a:lnTo>
                  <a:lnTo>
                    <a:pt x="2123" y="952"/>
                  </a:lnTo>
                  <a:lnTo>
                    <a:pt x="2139" y="969"/>
                  </a:lnTo>
                  <a:lnTo>
                    <a:pt x="2156" y="978"/>
                  </a:lnTo>
                  <a:lnTo>
                    <a:pt x="2164" y="994"/>
                  </a:lnTo>
                  <a:lnTo>
                    <a:pt x="2181" y="1011"/>
                  </a:lnTo>
                  <a:lnTo>
                    <a:pt x="2198" y="1028"/>
                  </a:lnTo>
                  <a:lnTo>
                    <a:pt x="2215" y="1044"/>
                  </a:lnTo>
                  <a:lnTo>
                    <a:pt x="2223" y="1061"/>
                  </a:lnTo>
                  <a:lnTo>
                    <a:pt x="2240" y="1069"/>
                  </a:lnTo>
                  <a:lnTo>
                    <a:pt x="2265" y="1086"/>
                  </a:lnTo>
                  <a:lnTo>
                    <a:pt x="2281" y="1103"/>
                  </a:lnTo>
                  <a:lnTo>
                    <a:pt x="2298" y="1120"/>
                  </a:lnTo>
                  <a:lnTo>
                    <a:pt x="2315" y="1128"/>
                  </a:lnTo>
                  <a:lnTo>
                    <a:pt x="2331" y="1145"/>
                  </a:lnTo>
                  <a:lnTo>
                    <a:pt x="2348" y="1161"/>
                  </a:lnTo>
                  <a:lnTo>
                    <a:pt x="2373" y="1170"/>
                  </a:lnTo>
                  <a:lnTo>
                    <a:pt x="2390" y="1186"/>
                  </a:lnTo>
                  <a:lnTo>
                    <a:pt x="2407" y="1203"/>
                  </a:lnTo>
                  <a:lnTo>
                    <a:pt x="2432" y="1211"/>
                  </a:lnTo>
                  <a:lnTo>
                    <a:pt x="2448" y="1228"/>
                  </a:lnTo>
                  <a:lnTo>
                    <a:pt x="2473" y="1236"/>
                  </a:lnTo>
                  <a:lnTo>
                    <a:pt x="2490" y="1253"/>
                  </a:lnTo>
                  <a:lnTo>
                    <a:pt x="2507" y="1270"/>
                  </a:lnTo>
                  <a:lnTo>
                    <a:pt x="2557" y="1295"/>
                  </a:lnTo>
                  <a:lnTo>
                    <a:pt x="2599" y="1320"/>
                  </a:lnTo>
                  <a:lnTo>
                    <a:pt x="2649" y="1345"/>
                  </a:lnTo>
                  <a:lnTo>
                    <a:pt x="2691" y="1370"/>
                  </a:lnTo>
                  <a:lnTo>
                    <a:pt x="2741" y="1387"/>
                  </a:lnTo>
                  <a:lnTo>
                    <a:pt x="2783" y="1412"/>
                  </a:lnTo>
                  <a:lnTo>
                    <a:pt x="2833" y="1437"/>
                  </a:lnTo>
                  <a:lnTo>
                    <a:pt x="2883" y="1462"/>
                  </a:lnTo>
                  <a:lnTo>
                    <a:pt x="2933" y="1479"/>
                  </a:lnTo>
                  <a:lnTo>
                    <a:pt x="2983" y="1504"/>
                  </a:lnTo>
                  <a:lnTo>
                    <a:pt x="3033" y="1521"/>
                  </a:lnTo>
                  <a:lnTo>
                    <a:pt x="3083" y="1546"/>
                  </a:lnTo>
                  <a:lnTo>
                    <a:pt x="3133" y="1562"/>
                  </a:lnTo>
                  <a:lnTo>
                    <a:pt x="3192" y="1579"/>
                  </a:lnTo>
                  <a:lnTo>
                    <a:pt x="3242" y="1604"/>
                  </a:lnTo>
                  <a:lnTo>
                    <a:pt x="3292" y="1621"/>
                  </a:lnTo>
                  <a:lnTo>
                    <a:pt x="3342" y="1637"/>
                  </a:lnTo>
                  <a:lnTo>
                    <a:pt x="3392" y="1654"/>
                  </a:lnTo>
                  <a:lnTo>
                    <a:pt x="3443" y="1671"/>
                  </a:lnTo>
                  <a:lnTo>
                    <a:pt x="3493" y="1688"/>
                  </a:lnTo>
                  <a:lnTo>
                    <a:pt x="3543" y="1704"/>
                  </a:lnTo>
                  <a:lnTo>
                    <a:pt x="3593" y="1721"/>
                  </a:lnTo>
                  <a:lnTo>
                    <a:pt x="3643" y="1729"/>
                  </a:lnTo>
                  <a:lnTo>
                    <a:pt x="3743" y="1763"/>
                  </a:lnTo>
                  <a:lnTo>
                    <a:pt x="3844" y="1788"/>
                  </a:lnTo>
                  <a:lnTo>
                    <a:pt x="3935" y="1813"/>
                  </a:lnTo>
                  <a:lnTo>
                    <a:pt x="4019" y="1838"/>
                  </a:lnTo>
                  <a:lnTo>
                    <a:pt x="4103" y="1855"/>
                  </a:lnTo>
                  <a:lnTo>
                    <a:pt x="4261" y="1896"/>
                  </a:lnTo>
                  <a:lnTo>
                    <a:pt x="4387" y="1930"/>
                  </a:lnTo>
                  <a:lnTo>
                    <a:pt x="4579" y="1980"/>
                  </a:lnTo>
                  <a:lnTo>
                    <a:pt x="4762" y="2022"/>
                  </a:lnTo>
                  <a:lnTo>
                    <a:pt x="4838" y="2038"/>
                  </a:lnTo>
                  <a:lnTo>
                    <a:pt x="4888" y="2055"/>
                  </a:lnTo>
                  <a:lnTo>
                    <a:pt x="4921" y="2055"/>
                  </a:lnTo>
                  <a:lnTo>
                    <a:pt x="4946" y="2064"/>
                  </a:lnTo>
                  <a:lnTo>
                    <a:pt x="4988" y="2072"/>
                  </a:lnTo>
                  <a:lnTo>
                    <a:pt x="5030" y="2080"/>
                  </a:lnTo>
                  <a:lnTo>
                    <a:pt x="5122" y="2089"/>
                  </a:lnTo>
                  <a:lnTo>
                    <a:pt x="5214" y="2105"/>
                  </a:lnTo>
                  <a:lnTo>
                    <a:pt x="5289" y="2114"/>
                  </a:lnTo>
                  <a:lnTo>
                    <a:pt x="5322" y="2122"/>
                  </a:lnTo>
                  <a:lnTo>
                    <a:pt x="5347" y="2130"/>
                  </a:lnTo>
                  <a:lnTo>
                    <a:pt x="5364" y="2130"/>
                  </a:lnTo>
                  <a:lnTo>
                    <a:pt x="5389" y="2139"/>
                  </a:lnTo>
                  <a:lnTo>
                    <a:pt x="5406" y="2147"/>
                  </a:lnTo>
                  <a:lnTo>
                    <a:pt x="5431" y="2155"/>
                  </a:lnTo>
                  <a:lnTo>
                    <a:pt x="5448" y="2172"/>
                  </a:lnTo>
                  <a:lnTo>
                    <a:pt x="5464" y="2197"/>
                  </a:lnTo>
                  <a:lnTo>
                    <a:pt x="5481" y="2214"/>
                  </a:lnTo>
                  <a:lnTo>
                    <a:pt x="5481" y="2214"/>
                  </a:lnTo>
                  <a:lnTo>
                    <a:pt x="5489" y="2239"/>
                  </a:lnTo>
                  <a:lnTo>
                    <a:pt x="5498" y="2272"/>
                  </a:lnTo>
                  <a:lnTo>
                    <a:pt x="5498" y="2297"/>
                  </a:lnTo>
                  <a:lnTo>
                    <a:pt x="5498" y="2323"/>
                  </a:lnTo>
                  <a:lnTo>
                    <a:pt x="5498" y="2348"/>
                  </a:lnTo>
                  <a:lnTo>
                    <a:pt x="5489" y="2373"/>
                  </a:lnTo>
                  <a:lnTo>
                    <a:pt x="5481" y="2398"/>
                  </a:lnTo>
                  <a:lnTo>
                    <a:pt x="5481" y="2398"/>
                  </a:lnTo>
                  <a:lnTo>
                    <a:pt x="5464" y="2423"/>
                  </a:lnTo>
                  <a:lnTo>
                    <a:pt x="5448" y="2439"/>
                  </a:lnTo>
                  <a:lnTo>
                    <a:pt x="5422" y="2456"/>
                  </a:lnTo>
                  <a:lnTo>
                    <a:pt x="5397" y="2465"/>
                  </a:lnTo>
                  <a:lnTo>
                    <a:pt x="5381" y="2473"/>
                  </a:lnTo>
                  <a:lnTo>
                    <a:pt x="5356" y="2481"/>
                  </a:lnTo>
                  <a:lnTo>
                    <a:pt x="5331" y="2481"/>
                  </a:lnTo>
                  <a:lnTo>
                    <a:pt x="5189" y="2481"/>
                  </a:lnTo>
                  <a:lnTo>
                    <a:pt x="5113" y="2481"/>
                  </a:lnTo>
                  <a:lnTo>
                    <a:pt x="5047" y="2481"/>
                  </a:lnTo>
                  <a:lnTo>
                    <a:pt x="4971" y="2481"/>
                  </a:lnTo>
                  <a:lnTo>
                    <a:pt x="4905" y="2481"/>
                  </a:lnTo>
                  <a:lnTo>
                    <a:pt x="4829" y="2481"/>
                  </a:lnTo>
                  <a:lnTo>
                    <a:pt x="4762" y="2481"/>
                  </a:lnTo>
                  <a:lnTo>
                    <a:pt x="4696" y="2490"/>
                  </a:lnTo>
                  <a:lnTo>
                    <a:pt x="4629" y="2498"/>
                  </a:lnTo>
                  <a:lnTo>
                    <a:pt x="4604" y="2498"/>
                  </a:lnTo>
                  <a:lnTo>
                    <a:pt x="4562" y="2498"/>
                  </a:lnTo>
                  <a:lnTo>
                    <a:pt x="4487" y="2506"/>
                  </a:lnTo>
                  <a:lnTo>
                    <a:pt x="4420" y="2615"/>
                  </a:lnTo>
                  <a:lnTo>
                    <a:pt x="4353" y="2623"/>
                  </a:lnTo>
                  <a:lnTo>
                    <a:pt x="4286" y="2632"/>
                  </a:lnTo>
                  <a:lnTo>
                    <a:pt x="4219" y="2640"/>
                  </a:lnTo>
                  <a:lnTo>
                    <a:pt x="4153" y="2648"/>
                  </a:lnTo>
                  <a:lnTo>
                    <a:pt x="4086" y="2657"/>
                  </a:lnTo>
                  <a:lnTo>
                    <a:pt x="4019" y="2673"/>
                  </a:lnTo>
                  <a:lnTo>
                    <a:pt x="3952" y="2682"/>
                  </a:lnTo>
                  <a:lnTo>
                    <a:pt x="3885" y="2698"/>
                  </a:lnTo>
                  <a:lnTo>
                    <a:pt x="3818" y="2707"/>
                  </a:lnTo>
                  <a:lnTo>
                    <a:pt x="3760" y="2724"/>
                  </a:lnTo>
                  <a:lnTo>
                    <a:pt x="3693" y="2740"/>
                  </a:lnTo>
                  <a:lnTo>
                    <a:pt x="3626" y="2757"/>
                  </a:lnTo>
                  <a:lnTo>
                    <a:pt x="3560" y="2774"/>
                  </a:lnTo>
                  <a:lnTo>
                    <a:pt x="3501" y="2790"/>
                  </a:lnTo>
                  <a:lnTo>
                    <a:pt x="3434" y="2807"/>
                  </a:lnTo>
                  <a:lnTo>
                    <a:pt x="3367" y="2824"/>
                  </a:lnTo>
                  <a:lnTo>
                    <a:pt x="3301" y="2840"/>
                  </a:lnTo>
                  <a:lnTo>
                    <a:pt x="3242" y="2857"/>
                  </a:lnTo>
                  <a:lnTo>
                    <a:pt x="3175" y="2874"/>
                  </a:lnTo>
                  <a:lnTo>
                    <a:pt x="3108" y="2891"/>
                  </a:lnTo>
                  <a:lnTo>
                    <a:pt x="3050" y="2916"/>
                  </a:lnTo>
                  <a:lnTo>
                    <a:pt x="2983" y="2932"/>
                  </a:lnTo>
                  <a:lnTo>
                    <a:pt x="2916" y="2957"/>
                  </a:lnTo>
                  <a:lnTo>
                    <a:pt x="2858" y="2982"/>
                  </a:lnTo>
                  <a:lnTo>
                    <a:pt x="2791" y="2999"/>
                  </a:lnTo>
                  <a:lnTo>
                    <a:pt x="2732" y="3024"/>
                  </a:lnTo>
                  <a:lnTo>
                    <a:pt x="2666" y="3049"/>
                  </a:lnTo>
                  <a:lnTo>
                    <a:pt x="2607" y="3074"/>
                  </a:lnTo>
                  <a:lnTo>
                    <a:pt x="2540" y="3091"/>
                  </a:lnTo>
                  <a:lnTo>
                    <a:pt x="2473" y="3116"/>
                  </a:lnTo>
                  <a:lnTo>
                    <a:pt x="2415" y="3141"/>
                  </a:lnTo>
                  <a:lnTo>
                    <a:pt x="2348" y="3175"/>
                  </a:lnTo>
                  <a:lnTo>
                    <a:pt x="2290" y="3200"/>
                  </a:lnTo>
                  <a:lnTo>
                    <a:pt x="2223" y="3225"/>
                  </a:lnTo>
                  <a:lnTo>
                    <a:pt x="2164" y="3250"/>
                  </a:lnTo>
                  <a:lnTo>
                    <a:pt x="2098" y="3275"/>
                  </a:lnTo>
                  <a:lnTo>
                    <a:pt x="2039" y="3308"/>
                  </a:lnTo>
                  <a:lnTo>
                    <a:pt x="1972" y="3333"/>
                  </a:lnTo>
                  <a:lnTo>
                    <a:pt x="1914" y="3367"/>
                  </a:lnTo>
                  <a:lnTo>
                    <a:pt x="1847" y="3392"/>
                  </a:lnTo>
                  <a:lnTo>
                    <a:pt x="1788" y="3425"/>
                  </a:lnTo>
                  <a:lnTo>
                    <a:pt x="1722" y="3450"/>
                  </a:lnTo>
                  <a:lnTo>
                    <a:pt x="1663" y="3484"/>
                  </a:lnTo>
                  <a:lnTo>
                    <a:pt x="1596" y="3517"/>
                  </a:lnTo>
                  <a:lnTo>
                    <a:pt x="1538" y="3551"/>
                  </a:lnTo>
                  <a:lnTo>
                    <a:pt x="1471" y="3576"/>
                  </a:lnTo>
                  <a:lnTo>
                    <a:pt x="1413" y="3609"/>
                  </a:lnTo>
                  <a:lnTo>
                    <a:pt x="1346" y="3642"/>
                  </a:lnTo>
                  <a:lnTo>
                    <a:pt x="1287" y="3676"/>
                  </a:lnTo>
                  <a:lnTo>
                    <a:pt x="1220" y="3718"/>
                  </a:lnTo>
                  <a:lnTo>
                    <a:pt x="1154" y="3751"/>
                  </a:lnTo>
                  <a:lnTo>
                    <a:pt x="1137" y="3759"/>
                  </a:lnTo>
                  <a:lnTo>
                    <a:pt x="1112" y="3776"/>
                  </a:lnTo>
                  <a:lnTo>
                    <a:pt x="1053" y="3801"/>
                  </a:lnTo>
                  <a:lnTo>
                    <a:pt x="936" y="3860"/>
                  </a:lnTo>
                  <a:lnTo>
                    <a:pt x="870" y="3885"/>
                  </a:lnTo>
                  <a:lnTo>
                    <a:pt x="803" y="3926"/>
                  </a:lnTo>
                  <a:lnTo>
                    <a:pt x="769" y="3935"/>
                  </a:lnTo>
                  <a:lnTo>
                    <a:pt x="736" y="3960"/>
                  </a:lnTo>
                  <a:lnTo>
                    <a:pt x="702" y="3977"/>
                  </a:lnTo>
                  <a:lnTo>
                    <a:pt x="677" y="3993"/>
                  </a:lnTo>
                  <a:lnTo>
                    <a:pt x="644" y="4010"/>
                  </a:lnTo>
                  <a:lnTo>
                    <a:pt x="611" y="4027"/>
                  </a:lnTo>
                  <a:lnTo>
                    <a:pt x="577" y="4052"/>
                  </a:lnTo>
                  <a:lnTo>
                    <a:pt x="552" y="4069"/>
                  </a:lnTo>
                  <a:lnTo>
                    <a:pt x="519" y="4085"/>
                  </a:lnTo>
                  <a:lnTo>
                    <a:pt x="494" y="4110"/>
                  </a:lnTo>
                  <a:lnTo>
                    <a:pt x="469" y="4127"/>
                  </a:lnTo>
                  <a:lnTo>
                    <a:pt x="452" y="4135"/>
                  </a:lnTo>
                  <a:lnTo>
                    <a:pt x="443" y="4152"/>
                  </a:lnTo>
                  <a:lnTo>
                    <a:pt x="435" y="4160"/>
                  </a:lnTo>
                  <a:lnTo>
                    <a:pt x="418" y="4169"/>
                  </a:lnTo>
                  <a:lnTo>
                    <a:pt x="410" y="4177"/>
                  </a:lnTo>
                  <a:lnTo>
                    <a:pt x="402" y="4185"/>
                  </a:lnTo>
                  <a:lnTo>
                    <a:pt x="393" y="4194"/>
                  </a:lnTo>
                  <a:lnTo>
                    <a:pt x="385" y="4202"/>
                  </a:lnTo>
                  <a:lnTo>
                    <a:pt x="377" y="4219"/>
                  </a:lnTo>
                  <a:lnTo>
                    <a:pt x="368" y="4227"/>
                  </a:lnTo>
                  <a:lnTo>
                    <a:pt x="360" y="4236"/>
                  </a:lnTo>
                  <a:lnTo>
                    <a:pt x="352" y="4244"/>
                  </a:lnTo>
                  <a:lnTo>
                    <a:pt x="343" y="4252"/>
                  </a:lnTo>
                  <a:lnTo>
                    <a:pt x="343" y="4252"/>
                  </a:lnTo>
                  <a:lnTo>
                    <a:pt x="343" y="4261"/>
                  </a:lnTo>
                  <a:lnTo>
                    <a:pt x="343" y="4269"/>
                  </a:lnTo>
                  <a:lnTo>
                    <a:pt x="343" y="4277"/>
                  </a:lnTo>
                  <a:lnTo>
                    <a:pt x="343" y="4286"/>
                  </a:lnTo>
                  <a:lnTo>
                    <a:pt x="343" y="4302"/>
                  </a:lnTo>
                  <a:lnTo>
                    <a:pt x="335" y="4311"/>
                  </a:lnTo>
                  <a:lnTo>
                    <a:pt x="335" y="4327"/>
                  </a:lnTo>
                  <a:lnTo>
                    <a:pt x="335" y="4344"/>
                  </a:lnTo>
                  <a:lnTo>
                    <a:pt x="335" y="4353"/>
                  </a:lnTo>
                  <a:lnTo>
                    <a:pt x="335" y="4369"/>
                  </a:lnTo>
                  <a:lnTo>
                    <a:pt x="335" y="4378"/>
                  </a:lnTo>
                  <a:lnTo>
                    <a:pt x="335" y="4453"/>
                  </a:lnTo>
                  <a:lnTo>
                    <a:pt x="335" y="4461"/>
                  </a:lnTo>
                  <a:lnTo>
                    <a:pt x="335" y="4470"/>
                  </a:lnTo>
                  <a:lnTo>
                    <a:pt x="335" y="4478"/>
                  </a:lnTo>
                  <a:lnTo>
                    <a:pt x="335" y="4495"/>
                  </a:lnTo>
                  <a:lnTo>
                    <a:pt x="335" y="4503"/>
                  </a:lnTo>
                  <a:lnTo>
                    <a:pt x="335" y="4511"/>
                  </a:lnTo>
                  <a:lnTo>
                    <a:pt x="335" y="4520"/>
                  </a:lnTo>
                  <a:lnTo>
                    <a:pt x="335" y="4528"/>
                  </a:lnTo>
                  <a:lnTo>
                    <a:pt x="335" y="4536"/>
                  </a:lnTo>
                  <a:lnTo>
                    <a:pt x="343" y="4545"/>
                  </a:lnTo>
                  <a:lnTo>
                    <a:pt x="343" y="4553"/>
                  </a:lnTo>
                  <a:lnTo>
                    <a:pt x="352" y="4561"/>
                  </a:lnTo>
                  <a:lnTo>
                    <a:pt x="360" y="4570"/>
                  </a:lnTo>
                  <a:lnTo>
                    <a:pt x="368" y="4586"/>
                  </a:lnTo>
                  <a:lnTo>
                    <a:pt x="377" y="4595"/>
                  </a:lnTo>
                  <a:lnTo>
                    <a:pt x="385" y="4603"/>
                  </a:lnTo>
                  <a:lnTo>
                    <a:pt x="393" y="4612"/>
                  </a:lnTo>
                  <a:lnTo>
                    <a:pt x="402" y="4620"/>
                  </a:lnTo>
                  <a:lnTo>
                    <a:pt x="410" y="4628"/>
                  </a:lnTo>
                  <a:lnTo>
                    <a:pt x="427" y="4637"/>
                  </a:lnTo>
                  <a:lnTo>
                    <a:pt x="435" y="4645"/>
                  </a:lnTo>
                  <a:lnTo>
                    <a:pt x="443" y="4653"/>
                  </a:lnTo>
                  <a:lnTo>
                    <a:pt x="460" y="4662"/>
                  </a:lnTo>
                  <a:lnTo>
                    <a:pt x="469" y="4670"/>
                  </a:lnTo>
                  <a:lnTo>
                    <a:pt x="485" y="4678"/>
                  </a:lnTo>
                  <a:lnTo>
                    <a:pt x="502" y="4695"/>
                  </a:lnTo>
                  <a:lnTo>
                    <a:pt x="510" y="4703"/>
                  </a:lnTo>
                  <a:lnTo>
                    <a:pt x="527" y="4712"/>
                  </a:lnTo>
                  <a:lnTo>
                    <a:pt x="544" y="4720"/>
                  </a:lnTo>
                  <a:lnTo>
                    <a:pt x="560" y="4728"/>
                  </a:lnTo>
                  <a:lnTo>
                    <a:pt x="569" y="4728"/>
                  </a:lnTo>
                  <a:lnTo>
                    <a:pt x="577" y="4728"/>
                  </a:lnTo>
                  <a:lnTo>
                    <a:pt x="594" y="4737"/>
                  </a:lnTo>
                  <a:lnTo>
                    <a:pt x="594" y="4737"/>
                  </a:lnTo>
                  <a:lnTo>
                    <a:pt x="611" y="4745"/>
                  </a:lnTo>
                  <a:lnTo>
                    <a:pt x="627" y="4754"/>
                  </a:lnTo>
                  <a:lnTo>
                    <a:pt x="644" y="4762"/>
                  </a:lnTo>
                  <a:lnTo>
                    <a:pt x="661" y="4770"/>
                  </a:lnTo>
                  <a:lnTo>
                    <a:pt x="661" y="4770"/>
                  </a:lnTo>
                  <a:lnTo>
                    <a:pt x="702" y="4787"/>
                  </a:lnTo>
                  <a:lnTo>
                    <a:pt x="744" y="4795"/>
                  </a:lnTo>
                  <a:lnTo>
                    <a:pt x="778" y="4812"/>
                  </a:lnTo>
                  <a:lnTo>
                    <a:pt x="819" y="4829"/>
                  </a:lnTo>
                  <a:lnTo>
                    <a:pt x="861" y="4837"/>
                  </a:lnTo>
                  <a:lnTo>
                    <a:pt x="903" y="4854"/>
                  </a:lnTo>
                  <a:lnTo>
                    <a:pt x="953" y="4862"/>
                  </a:lnTo>
                  <a:lnTo>
                    <a:pt x="995" y="4879"/>
                  </a:lnTo>
                  <a:lnTo>
                    <a:pt x="1037" y="4887"/>
                  </a:lnTo>
                  <a:lnTo>
                    <a:pt x="1087" y="4896"/>
                  </a:lnTo>
                  <a:lnTo>
                    <a:pt x="1128" y="4912"/>
                  </a:lnTo>
                  <a:lnTo>
                    <a:pt x="1179" y="4921"/>
                  </a:lnTo>
                  <a:lnTo>
                    <a:pt x="1220" y="4929"/>
                  </a:lnTo>
                  <a:lnTo>
                    <a:pt x="1271" y="4937"/>
                  </a:lnTo>
                  <a:lnTo>
                    <a:pt x="1312" y="4946"/>
                  </a:lnTo>
                  <a:lnTo>
                    <a:pt x="1362" y="4946"/>
                  </a:lnTo>
                  <a:lnTo>
                    <a:pt x="1404" y="4954"/>
                  </a:lnTo>
                  <a:lnTo>
                    <a:pt x="1454" y="4962"/>
                  </a:lnTo>
                  <a:lnTo>
                    <a:pt x="1496" y="4971"/>
                  </a:lnTo>
                  <a:lnTo>
                    <a:pt x="1546" y="4971"/>
                  </a:lnTo>
                  <a:lnTo>
                    <a:pt x="1588" y="4971"/>
                  </a:lnTo>
                  <a:lnTo>
                    <a:pt x="1630" y="4971"/>
                  </a:lnTo>
                  <a:lnTo>
                    <a:pt x="1671" y="4971"/>
                  </a:lnTo>
                  <a:lnTo>
                    <a:pt x="1713" y="4971"/>
                  </a:lnTo>
                  <a:lnTo>
                    <a:pt x="1755" y="4971"/>
                  </a:lnTo>
                  <a:lnTo>
                    <a:pt x="1797" y="4971"/>
                  </a:lnTo>
                  <a:lnTo>
                    <a:pt x="1839" y="4971"/>
                  </a:lnTo>
                  <a:lnTo>
                    <a:pt x="1872" y="4971"/>
                  </a:lnTo>
                  <a:lnTo>
                    <a:pt x="2189" y="4971"/>
                  </a:lnTo>
                  <a:lnTo>
                    <a:pt x="2340" y="4962"/>
                  </a:lnTo>
                  <a:lnTo>
                    <a:pt x="2398" y="4954"/>
                  </a:lnTo>
                  <a:lnTo>
                    <a:pt x="2465" y="4954"/>
                  </a:lnTo>
                  <a:lnTo>
                    <a:pt x="2582" y="4937"/>
                  </a:lnTo>
                  <a:lnTo>
                    <a:pt x="2682" y="4929"/>
                  </a:lnTo>
                  <a:lnTo>
                    <a:pt x="2774" y="4921"/>
                  </a:lnTo>
                  <a:lnTo>
                    <a:pt x="2858" y="4912"/>
                  </a:lnTo>
                  <a:lnTo>
                    <a:pt x="2933" y="4904"/>
                  </a:lnTo>
                  <a:lnTo>
                    <a:pt x="3008" y="4896"/>
                  </a:lnTo>
                  <a:lnTo>
                    <a:pt x="3067" y="4912"/>
                  </a:lnTo>
                  <a:lnTo>
                    <a:pt x="3142" y="4896"/>
                  </a:lnTo>
                  <a:lnTo>
                    <a:pt x="3225" y="4879"/>
                  </a:lnTo>
                  <a:lnTo>
                    <a:pt x="3317" y="4862"/>
                  </a:lnTo>
                  <a:lnTo>
                    <a:pt x="3526" y="4829"/>
                  </a:lnTo>
                  <a:lnTo>
                    <a:pt x="3802" y="4779"/>
                  </a:lnTo>
                  <a:lnTo>
                    <a:pt x="3927" y="4854"/>
                  </a:lnTo>
                  <a:lnTo>
                    <a:pt x="3844" y="4971"/>
                  </a:lnTo>
                  <a:lnTo>
                    <a:pt x="3568" y="5029"/>
                  </a:lnTo>
                  <a:lnTo>
                    <a:pt x="3359" y="5079"/>
                  </a:lnTo>
                  <a:lnTo>
                    <a:pt x="3267" y="5096"/>
                  </a:lnTo>
                  <a:lnTo>
                    <a:pt x="3184" y="5113"/>
                  </a:lnTo>
                  <a:lnTo>
                    <a:pt x="3108" y="5129"/>
                  </a:lnTo>
                  <a:lnTo>
                    <a:pt x="3033" y="5138"/>
                  </a:lnTo>
                  <a:lnTo>
                    <a:pt x="2950" y="5155"/>
                  </a:lnTo>
                  <a:lnTo>
                    <a:pt x="2874" y="5171"/>
                  </a:lnTo>
                  <a:lnTo>
                    <a:pt x="2791" y="5180"/>
                  </a:lnTo>
                  <a:lnTo>
                    <a:pt x="2691" y="5196"/>
                  </a:lnTo>
                  <a:lnTo>
                    <a:pt x="2590" y="5205"/>
                  </a:lnTo>
                  <a:lnTo>
                    <a:pt x="2473" y="5221"/>
                  </a:lnTo>
                  <a:lnTo>
                    <a:pt x="2407" y="5230"/>
                  </a:lnTo>
                  <a:lnTo>
                    <a:pt x="2340" y="5230"/>
                  </a:lnTo>
                  <a:lnTo>
                    <a:pt x="2198" y="5255"/>
                  </a:lnTo>
                  <a:lnTo>
                    <a:pt x="2173" y="5255"/>
                  </a:lnTo>
                  <a:lnTo>
                    <a:pt x="2148" y="5255"/>
                  </a:lnTo>
                  <a:lnTo>
                    <a:pt x="1730" y="5255"/>
                  </a:lnTo>
                  <a:lnTo>
                    <a:pt x="1688" y="5255"/>
                  </a:lnTo>
                  <a:lnTo>
                    <a:pt x="1646" y="5255"/>
                  </a:lnTo>
                  <a:lnTo>
                    <a:pt x="1596" y="5255"/>
                  </a:lnTo>
                  <a:lnTo>
                    <a:pt x="1555" y="5255"/>
                  </a:lnTo>
                  <a:lnTo>
                    <a:pt x="1504" y="5255"/>
                  </a:lnTo>
                  <a:lnTo>
                    <a:pt x="1454" y="5255"/>
                  </a:lnTo>
                  <a:lnTo>
                    <a:pt x="1413" y="5255"/>
                  </a:lnTo>
                  <a:lnTo>
                    <a:pt x="1362" y="5246"/>
                  </a:lnTo>
                  <a:lnTo>
                    <a:pt x="1312" y="5238"/>
                  </a:lnTo>
                  <a:lnTo>
                    <a:pt x="1262" y="5238"/>
                  </a:lnTo>
                  <a:lnTo>
                    <a:pt x="1212" y="5230"/>
                  </a:lnTo>
                  <a:lnTo>
                    <a:pt x="1162" y="5221"/>
                  </a:lnTo>
                  <a:lnTo>
                    <a:pt x="1112" y="5213"/>
                  </a:lnTo>
                  <a:lnTo>
                    <a:pt x="1062" y="5205"/>
                  </a:lnTo>
                  <a:lnTo>
                    <a:pt x="1012" y="5196"/>
                  </a:lnTo>
                  <a:lnTo>
                    <a:pt x="961" y="5180"/>
                  </a:lnTo>
                  <a:lnTo>
                    <a:pt x="911" y="5171"/>
                  </a:lnTo>
                  <a:lnTo>
                    <a:pt x="861" y="5163"/>
                  </a:lnTo>
                  <a:lnTo>
                    <a:pt x="819" y="5146"/>
                  </a:lnTo>
                  <a:lnTo>
                    <a:pt x="769" y="5138"/>
                  </a:lnTo>
                  <a:lnTo>
                    <a:pt x="719" y="5121"/>
                  </a:lnTo>
                  <a:lnTo>
                    <a:pt x="677" y="5113"/>
                  </a:lnTo>
                  <a:lnTo>
                    <a:pt x="627" y="5096"/>
                  </a:lnTo>
                  <a:lnTo>
                    <a:pt x="585" y="5079"/>
                  </a:lnTo>
                  <a:lnTo>
                    <a:pt x="544" y="5063"/>
                  </a:lnTo>
                  <a:lnTo>
                    <a:pt x="519" y="5054"/>
                  </a:lnTo>
                  <a:lnTo>
                    <a:pt x="494" y="5046"/>
                  </a:lnTo>
                  <a:lnTo>
                    <a:pt x="477" y="5029"/>
                  </a:lnTo>
                  <a:lnTo>
                    <a:pt x="452" y="5021"/>
                  </a:lnTo>
                  <a:lnTo>
                    <a:pt x="435" y="5013"/>
                  </a:lnTo>
                  <a:lnTo>
                    <a:pt x="427" y="5013"/>
                  </a:lnTo>
                  <a:lnTo>
                    <a:pt x="410" y="5004"/>
                  </a:lnTo>
                  <a:lnTo>
                    <a:pt x="393" y="4996"/>
                  </a:lnTo>
                  <a:lnTo>
                    <a:pt x="368" y="4987"/>
                  </a:lnTo>
                  <a:lnTo>
                    <a:pt x="352" y="4971"/>
                  </a:lnTo>
                  <a:lnTo>
                    <a:pt x="335" y="4962"/>
                  </a:lnTo>
                  <a:lnTo>
                    <a:pt x="310" y="4954"/>
                  </a:lnTo>
                  <a:lnTo>
                    <a:pt x="293" y="4937"/>
                  </a:lnTo>
                  <a:lnTo>
                    <a:pt x="276" y="4929"/>
                  </a:lnTo>
                  <a:lnTo>
                    <a:pt x="260" y="4912"/>
                  </a:lnTo>
                  <a:lnTo>
                    <a:pt x="243" y="4904"/>
                  </a:lnTo>
                  <a:lnTo>
                    <a:pt x="226" y="4887"/>
                  </a:lnTo>
                  <a:lnTo>
                    <a:pt x="201" y="4870"/>
                  </a:lnTo>
                  <a:lnTo>
                    <a:pt x="201" y="4870"/>
                  </a:lnTo>
                  <a:lnTo>
                    <a:pt x="184" y="4862"/>
                  </a:lnTo>
                  <a:lnTo>
                    <a:pt x="176" y="4845"/>
                  </a:lnTo>
                  <a:lnTo>
                    <a:pt x="159" y="4829"/>
                  </a:lnTo>
                  <a:lnTo>
                    <a:pt x="143" y="4812"/>
                  </a:lnTo>
                  <a:lnTo>
                    <a:pt x="126" y="4795"/>
                  </a:lnTo>
                  <a:lnTo>
                    <a:pt x="109" y="4779"/>
                  </a:lnTo>
                  <a:lnTo>
                    <a:pt x="101" y="4762"/>
                  </a:lnTo>
                  <a:lnTo>
                    <a:pt x="84" y="4745"/>
                  </a:lnTo>
                  <a:lnTo>
                    <a:pt x="76" y="4728"/>
                  </a:lnTo>
                  <a:lnTo>
                    <a:pt x="59" y="4703"/>
                  </a:lnTo>
                  <a:lnTo>
                    <a:pt x="51" y="4687"/>
                  </a:lnTo>
                  <a:lnTo>
                    <a:pt x="42" y="4670"/>
                  </a:lnTo>
                  <a:lnTo>
                    <a:pt x="34" y="4645"/>
                  </a:lnTo>
                  <a:lnTo>
                    <a:pt x="26" y="4628"/>
                  </a:lnTo>
                  <a:lnTo>
                    <a:pt x="17" y="4603"/>
                  </a:lnTo>
                  <a:lnTo>
                    <a:pt x="9" y="4586"/>
                  </a:lnTo>
                  <a:lnTo>
                    <a:pt x="1" y="4561"/>
                  </a:lnTo>
                  <a:lnTo>
                    <a:pt x="1" y="4536"/>
                  </a:lnTo>
                  <a:lnTo>
                    <a:pt x="1" y="4520"/>
                  </a:lnTo>
                  <a:lnTo>
                    <a:pt x="1" y="4495"/>
                  </a:lnTo>
                  <a:lnTo>
                    <a:pt x="1" y="4470"/>
                  </a:lnTo>
                  <a:lnTo>
                    <a:pt x="1" y="4403"/>
                  </a:lnTo>
                  <a:lnTo>
                    <a:pt x="1" y="4378"/>
                  </a:lnTo>
                  <a:lnTo>
                    <a:pt x="1" y="4353"/>
                  </a:lnTo>
                  <a:lnTo>
                    <a:pt x="1" y="4327"/>
                  </a:lnTo>
                  <a:lnTo>
                    <a:pt x="1" y="4302"/>
                  </a:lnTo>
                  <a:lnTo>
                    <a:pt x="9" y="4277"/>
                  </a:lnTo>
                  <a:lnTo>
                    <a:pt x="17" y="4252"/>
                  </a:lnTo>
                  <a:lnTo>
                    <a:pt x="26" y="4236"/>
                  </a:lnTo>
                  <a:lnTo>
                    <a:pt x="34" y="4211"/>
                  </a:lnTo>
                  <a:lnTo>
                    <a:pt x="42" y="4185"/>
                  </a:lnTo>
                  <a:lnTo>
                    <a:pt x="51" y="4169"/>
                  </a:lnTo>
                  <a:lnTo>
                    <a:pt x="59" y="4144"/>
                  </a:lnTo>
                  <a:lnTo>
                    <a:pt x="68" y="4127"/>
                  </a:lnTo>
                  <a:lnTo>
                    <a:pt x="76" y="4110"/>
                  </a:lnTo>
                  <a:lnTo>
                    <a:pt x="93" y="4094"/>
                  </a:lnTo>
                  <a:lnTo>
                    <a:pt x="101" y="4077"/>
                  </a:lnTo>
                  <a:lnTo>
                    <a:pt x="109" y="4060"/>
                  </a:lnTo>
                  <a:lnTo>
                    <a:pt x="126" y="4043"/>
                  </a:lnTo>
                  <a:lnTo>
                    <a:pt x="143" y="4027"/>
                  </a:lnTo>
                  <a:lnTo>
                    <a:pt x="151" y="4018"/>
                  </a:lnTo>
                  <a:lnTo>
                    <a:pt x="168" y="4002"/>
                  </a:lnTo>
                  <a:lnTo>
                    <a:pt x="176" y="3985"/>
                  </a:lnTo>
                  <a:lnTo>
                    <a:pt x="193" y="3968"/>
                  </a:lnTo>
                  <a:lnTo>
                    <a:pt x="210" y="3960"/>
                  </a:lnTo>
                  <a:lnTo>
                    <a:pt x="226" y="3943"/>
                  </a:lnTo>
                  <a:lnTo>
                    <a:pt x="243" y="3926"/>
                  </a:lnTo>
                  <a:lnTo>
                    <a:pt x="260" y="3918"/>
                  </a:lnTo>
                  <a:lnTo>
                    <a:pt x="268" y="3901"/>
                  </a:lnTo>
                  <a:lnTo>
                    <a:pt x="301" y="3876"/>
                  </a:lnTo>
                  <a:lnTo>
                    <a:pt x="335" y="3851"/>
                  </a:lnTo>
                  <a:lnTo>
                    <a:pt x="368" y="3826"/>
                  </a:lnTo>
                  <a:lnTo>
                    <a:pt x="402" y="3810"/>
                  </a:lnTo>
                  <a:lnTo>
                    <a:pt x="443" y="3784"/>
                  </a:lnTo>
                  <a:lnTo>
                    <a:pt x="477" y="3759"/>
                  </a:lnTo>
                  <a:lnTo>
                    <a:pt x="510" y="3743"/>
                  </a:lnTo>
                  <a:lnTo>
                    <a:pt x="544" y="3718"/>
                  </a:lnTo>
                  <a:lnTo>
                    <a:pt x="585" y="3701"/>
                  </a:lnTo>
                  <a:lnTo>
                    <a:pt x="619" y="3676"/>
                  </a:lnTo>
                  <a:lnTo>
                    <a:pt x="652" y="3659"/>
                  </a:lnTo>
                  <a:lnTo>
                    <a:pt x="719" y="3626"/>
                  </a:lnTo>
                  <a:lnTo>
                    <a:pt x="786" y="3592"/>
                  </a:lnTo>
                  <a:lnTo>
                    <a:pt x="903" y="3534"/>
                  </a:lnTo>
                  <a:lnTo>
                    <a:pt x="953" y="3509"/>
                  </a:lnTo>
                  <a:lnTo>
                    <a:pt x="978" y="3492"/>
                  </a:lnTo>
                  <a:lnTo>
                    <a:pt x="995" y="3484"/>
                  </a:lnTo>
                  <a:lnTo>
                    <a:pt x="1062" y="3450"/>
                  </a:lnTo>
                  <a:lnTo>
                    <a:pt x="1128" y="3417"/>
                  </a:lnTo>
                  <a:lnTo>
                    <a:pt x="1187" y="3383"/>
                  </a:lnTo>
                  <a:lnTo>
                    <a:pt x="1254" y="3342"/>
                  </a:lnTo>
                  <a:lnTo>
                    <a:pt x="1321" y="3308"/>
                  </a:lnTo>
                  <a:lnTo>
                    <a:pt x="1379" y="3275"/>
                  </a:lnTo>
                  <a:lnTo>
                    <a:pt x="1446" y="3241"/>
                  </a:lnTo>
                  <a:lnTo>
                    <a:pt x="1513" y="3208"/>
                  </a:lnTo>
                  <a:lnTo>
                    <a:pt x="1571" y="3183"/>
                  </a:lnTo>
                  <a:lnTo>
                    <a:pt x="1638" y="3150"/>
                  </a:lnTo>
                  <a:lnTo>
                    <a:pt x="1705" y="3116"/>
                  </a:lnTo>
                  <a:lnTo>
                    <a:pt x="1763" y="3083"/>
                  </a:lnTo>
                  <a:lnTo>
                    <a:pt x="1830" y="3058"/>
                  </a:lnTo>
                  <a:lnTo>
                    <a:pt x="1897" y="3024"/>
                  </a:lnTo>
                  <a:lnTo>
                    <a:pt x="1956" y="2999"/>
                  </a:lnTo>
                  <a:lnTo>
                    <a:pt x="2022" y="2966"/>
                  </a:lnTo>
                  <a:lnTo>
                    <a:pt x="2089" y="2941"/>
                  </a:lnTo>
                  <a:lnTo>
                    <a:pt x="2156" y="2907"/>
                  </a:lnTo>
                  <a:lnTo>
                    <a:pt x="2215" y="2882"/>
                  </a:lnTo>
                  <a:lnTo>
                    <a:pt x="2281" y="2857"/>
                  </a:lnTo>
                  <a:lnTo>
                    <a:pt x="2348" y="2832"/>
                  </a:lnTo>
                  <a:lnTo>
                    <a:pt x="2415" y="2799"/>
                  </a:lnTo>
                  <a:lnTo>
                    <a:pt x="2473" y="2774"/>
                  </a:lnTo>
                  <a:lnTo>
                    <a:pt x="2540" y="2749"/>
                  </a:lnTo>
                  <a:lnTo>
                    <a:pt x="2607" y="2724"/>
                  </a:lnTo>
                  <a:lnTo>
                    <a:pt x="2674" y="2707"/>
                  </a:lnTo>
                  <a:lnTo>
                    <a:pt x="2741" y="2682"/>
                  </a:lnTo>
                  <a:lnTo>
                    <a:pt x="2808" y="2657"/>
                  </a:lnTo>
                  <a:lnTo>
                    <a:pt x="2866" y="2632"/>
                  </a:lnTo>
                  <a:lnTo>
                    <a:pt x="2933" y="2615"/>
                  </a:lnTo>
                  <a:lnTo>
                    <a:pt x="3000" y="2590"/>
                  </a:lnTo>
                  <a:lnTo>
                    <a:pt x="3067" y="2565"/>
                  </a:lnTo>
                  <a:lnTo>
                    <a:pt x="3133" y="2548"/>
                  </a:lnTo>
                  <a:lnTo>
                    <a:pt x="3200" y="2531"/>
                  </a:lnTo>
                  <a:lnTo>
                    <a:pt x="3267" y="2506"/>
                  </a:lnTo>
                  <a:lnTo>
                    <a:pt x="3334" y="2490"/>
                  </a:lnTo>
                  <a:lnTo>
                    <a:pt x="3401" y="2473"/>
                  </a:lnTo>
                  <a:lnTo>
                    <a:pt x="3476" y="2456"/>
                  </a:lnTo>
                  <a:lnTo>
                    <a:pt x="3543" y="2439"/>
                  </a:lnTo>
                  <a:lnTo>
                    <a:pt x="3610" y="2423"/>
                  </a:lnTo>
                  <a:lnTo>
                    <a:pt x="3676" y="2406"/>
                  </a:lnTo>
                  <a:lnTo>
                    <a:pt x="3743" y="2389"/>
                  </a:lnTo>
                  <a:lnTo>
                    <a:pt x="3810" y="2373"/>
                  </a:lnTo>
                  <a:lnTo>
                    <a:pt x="3885" y="2364"/>
                  </a:lnTo>
                  <a:lnTo>
                    <a:pt x="3952" y="2348"/>
                  </a:lnTo>
                  <a:lnTo>
                    <a:pt x="4019" y="2331"/>
                  </a:lnTo>
                  <a:lnTo>
                    <a:pt x="4086" y="2323"/>
                  </a:lnTo>
                  <a:lnTo>
                    <a:pt x="4119" y="2323"/>
                  </a:lnTo>
                  <a:lnTo>
                    <a:pt x="4036" y="2306"/>
                  </a:lnTo>
                  <a:lnTo>
                    <a:pt x="3952" y="2281"/>
                  </a:lnTo>
                  <a:lnTo>
                    <a:pt x="3860" y="2256"/>
                  </a:lnTo>
                  <a:lnTo>
                    <a:pt x="3768" y="2231"/>
                  </a:lnTo>
                  <a:lnTo>
                    <a:pt x="3668" y="2206"/>
                  </a:lnTo>
                  <a:lnTo>
                    <a:pt x="3568" y="2180"/>
                  </a:lnTo>
                  <a:lnTo>
                    <a:pt x="3518" y="2164"/>
                  </a:lnTo>
                  <a:lnTo>
                    <a:pt x="3459" y="2147"/>
                  </a:lnTo>
                  <a:lnTo>
                    <a:pt x="3409" y="2130"/>
                  </a:lnTo>
                  <a:lnTo>
                    <a:pt x="3359" y="2114"/>
                  </a:lnTo>
                  <a:lnTo>
                    <a:pt x="3301" y="2097"/>
                  </a:lnTo>
                  <a:lnTo>
                    <a:pt x="3250" y="2080"/>
                  </a:lnTo>
                  <a:lnTo>
                    <a:pt x="3192" y="2064"/>
                  </a:lnTo>
                  <a:lnTo>
                    <a:pt x="3133" y="2047"/>
                  </a:lnTo>
                  <a:lnTo>
                    <a:pt x="3083" y="2022"/>
                  </a:lnTo>
                  <a:lnTo>
                    <a:pt x="3025" y="2005"/>
                  </a:lnTo>
                  <a:lnTo>
                    <a:pt x="2975" y="1980"/>
                  </a:lnTo>
                  <a:lnTo>
                    <a:pt x="2916" y="1963"/>
                  </a:lnTo>
                  <a:lnTo>
                    <a:pt x="2866" y="1938"/>
                  </a:lnTo>
                  <a:lnTo>
                    <a:pt x="2808" y="1922"/>
                  </a:lnTo>
                  <a:lnTo>
                    <a:pt x="2758" y="1896"/>
                  </a:lnTo>
                  <a:lnTo>
                    <a:pt x="2699" y="1871"/>
                  </a:lnTo>
                  <a:lnTo>
                    <a:pt x="2649" y="1846"/>
                  </a:lnTo>
                  <a:lnTo>
                    <a:pt x="2590" y="1821"/>
                  </a:lnTo>
                  <a:lnTo>
                    <a:pt x="2540" y="1796"/>
                  </a:lnTo>
                  <a:lnTo>
                    <a:pt x="2490" y="1771"/>
                  </a:lnTo>
                  <a:lnTo>
                    <a:pt x="2440" y="1738"/>
                  </a:lnTo>
                  <a:lnTo>
                    <a:pt x="2390" y="1713"/>
                  </a:lnTo>
                  <a:lnTo>
                    <a:pt x="2340" y="1679"/>
                  </a:lnTo>
                  <a:lnTo>
                    <a:pt x="2315" y="1671"/>
                  </a:lnTo>
                  <a:lnTo>
                    <a:pt x="2290" y="1654"/>
                  </a:lnTo>
                  <a:lnTo>
                    <a:pt x="2265" y="1637"/>
                  </a:lnTo>
                  <a:lnTo>
                    <a:pt x="2240" y="1621"/>
                  </a:lnTo>
                  <a:lnTo>
                    <a:pt x="2215" y="1604"/>
                  </a:lnTo>
                  <a:lnTo>
                    <a:pt x="2189" y="1587"/>
                  </a:lnTo>
                  <a:lnTo>
                    <a:pt x="2164" y="1571"/>
                  </a:lnTo>
                  <a:lnTo>
                    <a:pt x="2148" y="1554"/>
                  </a:lnTo>
                  <a:lnTo>
                    <a:pt x="2123" y="1537"/>
                  </a:lnTo>
                  <a:lnTo>
                    <a:pt x="2098" y="1521"/>
                  </a:lnTo>
                  <a:lnTo>
                    <a:pt x="2072" y="1504"/>
                  </a:lnTo>
                  <a:lnTo>
                    <a:pt x="2056" y="1487"/>
                  </a:lnTo>
                  <a:lnTo>
                    <a:pt x="2031" y="1470"/>
                  </a:lnTo>
                  <a:lnTo>
                    <a:pt x="2014" y="1454"/>
                  </a:lnTo>
                  <a:lnTo>
                    <a:pt x="1989" y="1429"/>
                  </a:lnTo>
                  <a:lnTo>
                    <a:pt x="1972" y="1412"/>
                  </a:lnTo>
                  <a:lnTo>
                    <a:pt x="1947" y="1395"/>
                  </a:lnTo>
                  <a:lnTo>
                    <a:pt x="1930" y="1370"/>
                  </a:lnTo>
                  <a:lnTo>
                    <a:pt x="1905" y="1353"/>
                  </a:lnTo>
                  <a:lnTo>
                    <a:pt x="1889" y="1328"/>
                  </a:lnTo>
                  <a:lnTo>
                    <a:pt x="1872" y="1312"/>
                  </a:lnTo>
                  <a:lnTo>
                    <a:pt x="1855" y="1287"/>
                  </a:lnTo>
                  <a:lnTo>
                    <a:pt x="1839" y="1270"/>
                  </a:lnTo>
                  <a:lnTo>
                    <a:pt x="1822" y="1245"/>
                  </a:lnTo>
                  <a:lnTo>
                    <a:pt x="1797" y="1228"/>
                  </a:lnTo>
                  <a:lnTo>
                    <a:pt x="1780" y="1203"/>
                  </a:lnTo>
                  <a:lnTo>
                    <a:pt x="1763" y="1178"/>
                  </a:lnTo>
                  <a:lnTo>
                    <a:pt x="1755" y="1161"/>
                  </a:lnTo>
                  <a:lnTo>
                    <a:pt x="1738" y="1136"/>
                  </a:lnTo>
                  <a:lnTo>
                    <a:pt x="1722" y="1111"/>
                  </a:lnTo>
                  <a:lnTo>
                    <a:pt x="1705" y="1086"/>
                  </a:lnTo>
                  <a:lnTo>
                    <a:pt x="1697" y="1061"/>
                  </a:lnTo>
                  <a:lnTo>
                    <a:pt x="1680" y="1036"/>
                  </a:lnTo>
                  <a:lnTo>
                    <a:pt x="1671" y="1011"/>
                  </a:lnTo>
                  <a:lnTo>
                    <a:pt x="1655" y="986"/>
                  </a:lnTo>
                  <a:lnTo>
                    <a:pt x="1646" y="961"/>
                  </a:lnTo>
                  <a:lnTo>
                    <a:pt x="1638" y="936"/>
                  </a:lnTo>
                  <a:lnTo>
                    <a:pt x="1630" y="911"/>
                  </a:lnTo>
                  <a:lnTo>
                    <a:pt x="1613" y="886"/>
                  </a:lnTo>
                  <a:lnTo>
                    <a:pt x="1613" y="852"/>
                  </a:lnTo>
                  <a:lnTo>
                    <a:pt x="1605" y="827"/>
                  </a:lnTo>
                  <a:lnTo>
                    <a:pt x="1596" y="802"/>
                  </a:lnTo>
                  <a:lnTo>
                    <a:pt x="1588" y="769"/>
                  </a:lnTo>
                  <a:lnTo>
                    <a:pt x="1580" y="744"/>
                  </a:lnTo>
                  <a:lnTo>
                    <a:pt x="1580" y="719"/>
                  </a:lnTo>
                  <a:lnTo>
                    <a:pt x="1580" y="685"/>
                  </a:lnTo>
                  <a:lnTo>
                    <a:pt x="1580" y="660"/>
                  </a:lnTo>
                  <a:lnTo>
                    <a:pt x="1580" y="627"/>
                  </a:lnTo>
                  <a:lnTo>
                    <a:pt x="1580" y="510"/>
                  </a:lnTo>
                  <a:lnTo>
                    <a:pt x="1580" y="476"/>
                  </a:lnTo>
                  <a:lnTo>
                    <a:pt x="1580" y="443"/>
                  </a:lnTo>
                  <a:lnTo>
                    <a:pt x="1580" y="426"/>
                  </a:lnTo>
                  <a:lnTo>
                    <a:pt x="1580" y="409"/>
                  </a:lnTo>
                  <a:lnTo>
                    <a:pt x="1580" y="401"/>
                  </a:lnTo>
                  <a:lnTo>
                    <a:pt x="1580" y="384"/>
                  </a:lnTo>
                  <a:lnTo>
                    <a:pt x="1580" y="368"/>
                  </a:lnTo>
                  <a:lnTo>
                    <a:pt x="1588" y="351"/>
                  </a:lnTo>
                  <a:lnTo>
                    <a:pt x="1596" y="334"/>
                  </a:lnTo>
                  <a:lnTo>
                    <a:pt x="1605" y="326"/>
                  </a:lnTo>
                  <a:lnTo>
                    <a:pt x="1613" y="309"/>
                  </a:lnTo>
                  <a:lnTo>
                    <a:pt x="1621" y="301"/>
                  </a:lnTo>
                  <a:lnTo>
                    <a:pt x="1630" y="284"/>
                  </a:lnTo>
                  <a:lnTo>
                    <a:pt x="1638" y="267"/>
                  </a:lnTo>
                  <a:lnTo>
                    <a:pt x="1655" y="251"/>
                  </a:lnTo>
                  <a:lnTo>
                    <a:pt x="1671" y="226"/>
                  </a:lnTo>
                  <a:lnTo>
                    <a:pt x="1697" y="209"/>
                  </a:lnTo>
                  <a:lnTo>
                    <a:pt x="1713" y="192"/>
                  </a:lnTo>
                  <a:lnTo>
                    <a:pt x="1738" y="176"/>
                  </a:lnTo>
                  <a:lnTo>
                    <a:pt x="1763" y="167"/>
                  </a:lnTo>
                  <a:lnTo>
                    <a:pt x="1780" y="150"/>
                  </a:lnTo>
                  <a:lnTo>
                    <a:pt x="1805" y="142"/>
                  </a:lnTo>
                  <a:lnTo>
                    <a:pt x="1830" y="134"/>
                  </a:lnTo>
                  <a:lnTo>
                    <a:pt x="1847" y="125"/>
                  </a:lnTo>
                  <a:lnTo>
                    <a:pt x="1872" y="109"/>
                  </a:lnTo>
                  <a:lnTo>
                    <a:pt x="1897" y="100"/>
                  </a:lnTo>
                  <a:lnTo>
                    <a:pt x="1922" y="100"/>
                  </a:lnTo>
                  <a:lnTo>
                    <a:pt x="1930" y="100"/>
                  </a:lnTo>
                  <a:lnTo>
                    <a:pt x="1947" y="92"/>
                  </a:lnTo>
                  <a:lnTo>
                    <a:pt x="1972" y="84"/>
                  </a:lnTo>
                  <a:lnTo>
                    <a:pt x="1989" y="75"/>
                  </a:lnTo>
                  <a:lnTo>
                    <a:pt x="2014" y="75"/>
                  </a:lnTo>
                  <a:lnTo>
                    <a:pt x="2039" y="75"/>
                  </a:lnTo>
                  <a:lnTo>
                    <a:pt x="2064" y="75"/>
                  </a:lnTo>
                  <a:lnTo>
                    <a:pt x="2089" y="75"/>
                  </a:lnTo>
                  <a:lnTo>
                    <a:pt x="2114" y="75"/>
                  </a:lnTo>
                  <a:lnTo>
                    <a:pt x="2139" y="75"/>
                  </a:lnTo>
                  <a:lnTo>
                    <a:pt x="2189" y="67"/>
                  </a:lnTo>
                  <a:lnTo>
                    <a:pt x="2240" y="67"/>
                  </a:lnTo>
                  <a:lnTo>
                    <a:pt x="2290" y="67"/>
                  </a:lnTo>
                  <a:lnTo>
                    <a:pt x="2348" y="67"/>
                  </a:lnTo>
                  <a:lnTo>
                    <a:pt x="2390" y="67"/>
                  </a:lnTo>
                  <a:lnTo>
                    <a:pt x="2440" y="67"/>
                  </a:lnTo>
                  <a:lnTo>
                    <a:pt x="2624" y="6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241;p14">
              <a:extLst>
                <a:ext uri="{FF2B5EF4-FFF2-40B4-BE49-F238E27FC236}">
                  <a16:creationId xmlns:a16="http://schemas.microsoft.com/office/drawing/2014/main" id="{68F24341-3DA3-25F2-1D1C-4B06D74B92EF}"/>
                </a:ext>
              </a:extLst>
            </p:cNvPr>
            <p:cNvSpPr/>
            <p:nvPr/>
          </p:nvSpPr>
          <p:spPr>
            <a:xfrm>
              <a:off x="6456020" y="4546805"/>
              <a:ext cx="278207" cy="311996"/>
            </a:xfrm>
            <a:custGeom>
              <a:avLst/>
              <a:gdLst/>
              <a:ahLst/>
              <a:cxnLst/>
              <a:rect l="l" t="t" r="r" b="b"/>
              <a:pathLst>
                <a:path w="5640" h="6325" extrusionOk="0">
                  <a:moveTo>
                    <a:pt x="1212" y="1162"/>
                  </a:moveTo>
                  <a:lnTo>
                    <a:pt x="1237" y="1162"/>
                  </a:lnTo>
                  <a:lnTo>
                    <a:pt x="1254" y="1162"/>
                  </a:lnTo>
                  <a:lnTo>
                    <a:pt x="1279" y="1162"/>
                  </a:lnTo>
                  <a:lnTo>
                    <a:pt x="1304" y="1162"/>
                  </a:lnTo>
                  <a:lnTo>
                    <a:pt x="1321" y="1162"/>
                  </a:lnTo>
                  <a:lnTo>
                    <a:pt x="1346" y="1162"/>
                  </a:lnTo>
                  <a:lnTo>
                    <a:pt x="1371" y="1162"/>
                  </a:lnTo>
                  <a:lnTo>
                    <a:pt x="1388" y="1171"/>
                  </a:lnTo>
                  <a:lnTo>
                    <a:pt x="1413" y="1179"/>
                  </a:lnTo>
                  <a:lnTo>
                    <a:pt x="1429" y="1179"/>
                  </a:lnTo>
                  <a:lnTo>
                    <a:pt x="1454" y="1187"/>
                  </a:lnTo>
                  <a:lnTo>
                    <a:pt x="1479" y="1196"/>
                  </a:lnTo>
                  <a:lnTo>
                    <a:pt x="1496" y="1204"/>
                  </a:lnTo>
                  <a:lnTo>
                    <a:pt x="1521" y="1212"/>
                  </a:lnTo>
                  <a:lnTo>
                    <a:pt x="1546" y="1221"/>
                  </a:lnTo>
                  <a:lnTo>
                    <a:pt x="1563" y="1237"/>
                  </a:lnTo>
                  <a:lnTo>
                    <a:pt x="1588" y="1246"/>
                  </a:lnTo>
                  <a:lnTo>
                    <a:pt x="1605" y="1254"/>
                  </a:lnTo>
                  <a:lnTo>
                    <a:pt x="1630" y="1271"/>
                  </a:lnTo>
                  <a:lnTo>
                    <a:pt x="1655" y="1279"/>
                  </a:lnTo>
                  <a:lnTo>
                    <a:pt x="1672" y="1296"/>
                  </a:lnTo>
                  <a:lnTo>
                    <a:pt x="1697" y="1304"/>
                  </a:lnTo>
                  <a:lnTo>
                    <a:pt x="1722" y="1321"/>
                  </a:lnTo>
                  <a:lnTo>
                    <a:pt x="1747" y="1338"/>
                  </a:lnTo>
                  <a:lnTo>
                    <a:pt x="1772" y="1354"/>
                  </a:lnTo>
                  <a:lnTo>
                    <a:pt x="1797" y="1371"/>
                  </a:lnTo>
                  <a:lnTo>
                    <a:pt x="1822" y="1396"/>
                  </a:lnTo>
                  <a:lnTo>
                    <a:pt x="1847" y="1413"/>
                  </a:lnTo>
                  <a:lnTo>
                    <a:pt x="1872" y="1430"/>
                  </a:lnTo>
                  <a:lnTo>
                    <a:pt x="1897" y="1455"/>
                  </a:lnTo>
                  <a:lnTo>
                    <a:pt x="1922" y="1471"/>
                  </a:lnTo>
                  <a:lnTo>
                    <a:pt x="1947" y="1488"/>
                  </a:lnTo>
                  <a:lnTo>
                    <a:pt x="1972" y="1513"/>
                  </a:lnTo>
                  <a:lnTo>
                    <a:pt x="1997" y="1530"/>
                  </a:lnTo>
                  <a:lnTo>
                    <a:pt x="2022" y="1555"/>
                  </a:lnTo>
                  <a:lnTo>
                    <a:pt x="2048" y="1572"/>
                  </a:lnTo>
                  <a:lnTo>
                    <a:pt x="2073" y="1597"/>
                  </a:lnTo>
                  <a:lnTo>
                    <a:pt x="2089" y="1622"/>
                  </a:lnTo>
                  <a:lnTo>
                    <a:pt x="2114" y="1638"/>
                  </a:lnTo>
                  <a:lnTo>
                    <a:pt x="2139" y="1663"/>
                  </a:lnTo>
                  <a:lnTo>
                    <a:pt x="2156" y="1680"/>
                  </a:lnTo>
                  <a:lnTo>
                    <a:pt x="2181" y="1705"/>
                  </a:lnTo>
                  <a:lnTo>
                    <a:pt x="2206" y="1730"/>
                  </a:lnTo>
                  <a:lnTo>
                    <a:pt x="2223" y="1755"/>
                  </a:lnTo>
                  <a:lnTo>
                    <a:pt x="2248" y="1772"/>
                  </a:lnTo>
                  <a:lnTo>
                    <a:pt x="2290" y="1822"/>
                  </a:lnTo>
                  <a:lnTo>
                    <a:pt x="2332" y="1872"/>
                  </a:lnTo>
                  <a:lnTo>
                    <a:pt x="2373" y="1922"/>
                  </a:lnTo>
                  <a:lnTo>
                    <a:pt x="2415" y="1964"/>
                  </a:lnTo>
                  <a:lnTo>
                    <a:pt x="2449" y="2014"/>
                  </a:lnTo>
                  <a:lnTo>
                    <a:pt x="2490" y="2073"/>
                  </a:lnTo>
                  <a:lnTo>
                    <a:pt x="2532" y="2123"/>
                  </a:lnTo>
                  <a:lnTo>
                    <a:pt x="2565" y="2173"/>
                  </a:lnTo>
                  <a:lnTo>
                    <a:pt x="2599" y="2223"/>
                  </a:lnTo>
                  <a:lnTo>
                    <a:pt x="2641" y="2273"/>
                  </a:lnTo>
                  <a:lnTo>
                    <a:pt x="2674" y="2332"/>
                  </a:lnTo>
                  <a:lnTo>
                    <a:pt x="2707" y="2382"/>
                  </a:lnTo>
                  <a:lnTo>
                    <a:pt x="2741" y="2440"/>
                  </a:lnTo>
                  <a:lnTo>
                    <a:pt x="2783" y="2490"/>
                  </a:lnTo>
                  <a:lnTo>
                    <a:pt x="2816" y="2549"/>
                  </a:lnTo>
                  <a:lnTo>
                    <a:pt x="2850" y="2599"/>
                  </a:lnTo>
                  <a:lnTo>
                    <a:pt x="2883" y="2658"/>
                  </a:lnTo>
                  <a:lnTo>
                    <a:pt x="2916" y="2716"/>
                  </a:lnTo>
                  <a:lnTo>
                    <a:pt x="2941" y="2766"/>
                  </a:lnTo>
                  <a:lnTo>
                    <a:pt x="2975" y="2816"/>
                  </a:lnTo>
                  <a:lnTo>
                    <a:pt x="2975" y="2808"/>
                  </a:lnTo>
                  <a:lnTo>
                    <a:pt x="2941" y="2733"/>
                  </a:lnTo>
                  <a:lnTo>
                    <a:pt x="2916" y="2649"/>
                  </a:lnTo>
                  <a:lnTo>
                    <a:pt x="2900" y="2574"/>
                  </a:lnTo>
                  <a:lnTo>
                    <a:pt x="2875" y="2499"/>
                  </a:lnTo>
                  <a:lnTo>
                    <a:pt x="2850" y="2415"/>
                  </a:lnTo>
                  <a:lnTo>
                    <a:pt x="2824" y="2340"/>
                  </a:lnTo>
                  <a:lnTo>
                    <a:pt x="2808" y="2257"/>
                  </a:lnTo>
                  <a:lnTo>
                    <a:pt x="2783" y="2181"/>
                  </a:lnTo>
                  <a:lnTo>
                    <a:pt x="2766" y="2098"/>
                  </a:lnTo>
                  <a:lnTo>
                    <a:pt x="2749" y="2023"/>
                  </a:lnTo>
                  <a:lnTo>
                    <a:pt x="2724" y="1939"/>
                  </a:lnTo>
                  <a:lnTo>
                    <a:pt x="2707" y="1864"/>
                  </a:lnTo>
                  <a:lnTo>
                    <a:pt x="2691" y="1780"/>
                  </a:lnTo>
                  <a:lnTo>
                    <a:pt x="2682" y="1697"/>
                  </a:lnTo>
                  <a:lnTo>
                    <a:pt x="2666" y="1622"/>
                  </a:lnTo>
                  <a:lnTo>
                    <a:pt x="2649" y="1538"/>
                  </a:lnTo>
                  <a:lnTo>
                    <a:pt x="2641" y="1455"/>
                  </a:lnTo>
                  <a:lnTo>
                    <a:pt x="2632" y="1371"/>
                  </a:lnTo>
                  <a:lnTo>
                    <a:pt x="2624" y="1329"/>
                  </a:lnTo>
                  <a:lnTo>
                    <a:pt x="2624" y="1288"/>
                  </a:lnTo>
                  <a:lnTo>
                    <a:pt x="2624" y="1254"/>
                  </a:lnTo>
                  <a:lnTo>
                    <a:pt x="2624" y="1212"/>
                  </a:lnTo>
                  <a:lnTo>
                    <a:pt x="2624" y="1171"/>
                  </a:lnTo>
                  <a:lnTo>
                    <a:pt x="2624" y="1129"/>
                  </a:lnTo>
                  <a:lnTo>
                    <a:pt x="2624" y="1087"/>
                  </a:lnTo>
                  <a:lnTo>
                    <a:pt x="2624" y="845"/>
                  </a:lnTo>
                  <a:lnTo>
                    <a:pt x="2624" y="803"/>
                  </a:lnTo>
                  <a:lnTo>
                    <a:pt x="2624" y="761"/>
                  </a:lnTo>
                  <a:lnTo>
                    <a:pt x="2624" y="711"/>
                  </a:lnTo>
                  <a:lnTo>
                    <a:pt x="2624" y="669"/>
                  </a:lnTo>
                  <a:lnTo>
                    <a:pt x="2632" y="619"/>
                  </a:lnTo>
                  <a:lnTo>
                    <a:pt x="2632" y="577"/>
                  </a:lnTo>
                  <a:lnTo>
                    <a:pt x="2632" y="552"/>
                  </a:lnTo>
                  <a:lnTo>
                    <a:pt x="2632" y="527"/>
                  </a:lnTo>
                  <a:lnTo>
                    <a:pt x="2632" y="502"/>
                  </a:lnTo>
                  <a:lnTo>
                    <a:pt x="2632" y="477"/>
                  </a:lnTo>
                  <a:lnTo>
                    <a:pt x="2641" y="452"/>
                  </a:lnTo>
                  <a:lnTo>
                    <a:pt x="2649" y="435"/>
                  </a:lnTo>
                  <a:lnTo>
                    <a:pt x="2649" y="410"/>
                  </a:lnTo>
                  <a:lnTo>
                    <a:pt x="2657" y="385"/>
                  </a:lnTo>
                  <a:lnTo>
                    <a:pt x="2666" y="360"/>
                  </a:lnTo>
                  <a:lnTo>
                    <a:pt x="2674" y="344"/>
                  </a:lnTo>
                  <a:lnTo>
                    <a:pt x="2682" y="318"/>
                  </a:lnTo>
                  <a:lnTo>
                    <a:pt x="2691" y="293"/>
                  </a:lnTo>
                  <a:lnTo>
                    <a:pt x="2699" y="277"/>
                  </a:lnTo>
                  <a:lnTo>
                    <a:pt x="2707" y="252"/>
                  </a:lnTo>
                  <a:lnTo>
                    <a:pt x="2716" y="227"/>
                  </a:lnTo>
                  <a:lnTo>
                    <a:pt x="2733" y="210"/>
                  </a:lnTo>
                  <a:lnTo>
                    <a:pt x="2741" y="185"/>
                  </a:lnTo>
                  <a:lnTo>
                    <a:pt x="2758" y="168"/>
                  </a:lnTo>
                  <a:lnTo>
                    <a:pt x="2766" y="143"/>
                  </a:lnTo>
                  <a:lnTo>
                    <a:pt x="2783" y="126"/>
                  </a:lnTo>
                  <a:lnTo>
                    <a:pt x="2799" y="110"/>
                  </a:lnTo>
                  <a:lnTo>
                    <a:pt x="2816" y="85"/>
                  </a:lnTo>
                  <a:lnTo>
                    <a:pt x="2833" y="68"/>
                  </a:lnTo>
                  <a:lnTo>
                    <a:pt x="2858" y="51"/>
                  </a:lnTo>
                  <a:lnTo>
                    <a:pt x="2875" y="34"/>
                  </a:lnTo>
                  <a:lnTo>
                    <a:pt x="2900" y="26"/>
                  </a:lnTo>
                  <a:lnTo>
                    <a:pt x="2925" y="9"/>
                  </a:lnTo>
                  <a:lnTo>
                    <a:pt x="2933" y="1"/>
                  </a:lnTo>
                  <a:lnTo>
                    <a:pt x="2950" y="1"/>
                  </a:lnTo>
                  <a:lnTo>
                    <a:pt x="2958" y="1"/>
                  </a:lnTo>
                  <a:lnTo>
                    <a:pt x="2975" y="1"/>
                  </a:lnTo>
                  <a:lnTo>
                    <a:pt x="2992" y="1"/>
                  </a:lnTo>
                  <a:lnTo>
                    <a:pt x="3000" y="1"/>
                  </a:lnTo>
                  <a:lnTo>
                    <a:pt x="3017" y="1"/>
                  </a:lnTo>
                  <a:lnTo>
                    <a:pt x="3033" y="1"/>
                  </a:lnTo>
                  <a:lnTo>
                    <a:pt x="3042" y="1"/>
                  </a:lnTo>
                  <a:lnTo>
                    <a:pt x="3150" y="1"/>
                  </a:lnTo>
                  <a:lnTo>
                    <a:pt x="3167" y="1"/>
                  </a:lnTo>
                  <a:lnTo>
                    <a:pt x="3184" y="1"/>
                  </a:lnTo>
                  <a:lnTo>
                    <a:pt x="3200" y="1"/>
                  </a:lnTo>
                  <a:lnTo>
                    <a:pt x="3217" y="1"/>
                  </a:lnTo>
                  <a:lnTo>
                    <a:pt x="3251" y="1"/>
                  </a:lnTo>
                  <a:lnTo>
                    <a:pt x="3276" y="9"/>
                  </a:lnTo>
                  <a:lnTo>
                    <a:pt x="3309" y="26"/>
                  </a:lnTo>
                  <a:lnTo>
                    <a:pt x="3342" y="34"/>
                  </a:lnTo>
                  <a:lnTo>
                    <a:pt x="3376" y="43"/>
                  </a:lnTo>
                  <a:lnTo>
                    <a:pt x="3401" y="59"/>
                  </a:lnTo>
                  <a:lnTo>
                    <a:pt x="3434" y="76"/>
                  </a:lnTo>
                  <a:lnTo>
                    <a:pt x="3459" y="93"/>
                  </a:lnTo>
                  <a:lnTo>
                    <a:pt x="3493" y="101"/>
                  </a:lnTo>
                  <a:lnTo>
                    <a:pt x="3518" y="118"/>
                  </a:lnTo>
                  <a:lnTo>
                    <a:pt x="3543" y="143"/>
                  </a:lnTo>
                  <a:lnTo>
                    <a:pt x="3576" y="160"/>
                  </a:lnTo>
                  <a:lnTo>
                    <a:pt x="3601" y="176"/>
                  </a:lnTo>
                  <a:lnTo>
                    <a:pt x="3626" y="201"/>
                  </a:lnTo>
                  <a:lnTo>
                    <a:pt x="3652" y="218"/>
                  </a:lnTo>
                  <a:lnTo>
                    <a:pt x="3677" y="243"/>
                  </a:lnTo>
                  <a:lnTo>
                    <a:pt x="3702" y="260"/>
                  </a:lnTo>
                  <a:lnTo>
                    <a:pt x="3727" y="285"/>
                  </a:lnTo>
                  <a:lnTo>
                    <a:pt x="3752" y="310"/>
                  </a:lnTo>
                  <a:lnTo>
                    <a:pt x="3777" y="327"/>
                  </a:lnTo>
                  <a:lnTo>
                    <a:pt x="3802" y="352"/>
                  </a:lnTo>
                  <a:lnTo>
                    <a:pt x="3827" y="377"/>
                  </a:lnTo>
                  <a:lnTo>
                    <a:pt x="3844" y="402"/>
                  </a:lnTo>
                  <a:lnTo>
                    <a:pt x="3869" y="427"/>
                  </a:lnTo>
                  <a:lnTo>
                    <a:pt x="3894" y="452"/>
                  </a:lnTo>
                  <a:lnTo>
                    <a:pt x="3910" y="486"/>
                  </a:lnTo>
                  <a:lnTo>
                    <a:pt x="3936" y="511"/>
                  </a:lnTo>
                  <a:lnTo>
                    <a:pt x="3952" y="536"/>
                  </a:lnTo>
                  <a:lnTo>
                    <a:pt x="3977" y="561"/>
                  </a:lnTo>
                  <a:lnTo>
                    <a:pt x="3994" y="586"/>
                  </a:lnTo>
                  <a:lnTo>
                    <a:pt x="4019" y="619"/>
                  </a:lnTo>
                  <a:lnTo>
                    <a:pt x="4036" y="644"/>
                  </a:lnTo>
                  <a:lnTo>
                    <a:pt x="4061" y="669"/>
                  </a:lnTo>
                  <a:lnTo>
                    <a:pt x="4078" y="694"/>
                  </a:lnTo>
                  <a:lnTo>
                    <a:pt x="4094" y="728"/>
                  </a:lnTo>
                  <a:lnTo>
                    <a:pt x="4119" y="753"/>
                  </a:lnTo>
                  <a:lnTo>
                    <a:pt x="4136" y="778"/>
                  </a:lnTo>
                  <a:lnTo>
                    <a:pt x="4169" y="836"/>
                  </a:lnTo>
                  <a:lnTo>
                    <a:pt x="4203" y="895"/>
                  </a:lnTo>
                  <a:lnTo>
                    <a:pt x="4236" y="945"/>
                  </a:lnTo>
                  <a:lnTo>
                    <a:pt x="4270" y="1003"/>
                  </a:lnTo>
                  <a:lnTo>
                    <a:pt x="4303" y="1054"/>
                  </a:lnTo>
                  <a:lnTo>
                    <a:pt x="4328" y="1104"/>
                  </a:lnTo>
                  <a:lnTo>
                    <a:pt x="4353" y="1162"/>
                  </a:lnTo>
                  <a:lnTo>
                    <a:pt x="4387" y="1204"/>
                  </a:lnTo>
                  <a:lnTo>
                    <a:pt x="4403" y="1254"/>
                  </a:lnTo>
                  <a:lnTo>
                    <a:pt x="4428" y="1296"/>
                  </a:lnTo>
                  <a:lnTo>
                    <a:pt x="4453" y="1346"/>
                  </a:lnTo>
                  <a:lnTo>
                    <a:pt x="4470" y="1379"/>
                  </a:lnTo>
                  <a:lnTo>
                    <a:pt x="4487" y="1421"/>
                  </a:lnTo>
                  <a:lnTo>
                    <a:pt x="4504" y="1455"/>
                  </a:lnTo>
                  <a:lnTo>
                    <a:pt x="4520" y="1496"/>
                  </a:lnTo>
                  <a:lnTo>
                    <a:pt x="4537" y="1530"/>
                  </a:lnTo>
                  <a:lnTo>
                    <a:pt x="4570" y="1605"/>
                  </a:lnTo>
                  <a:lnTo>
                    <a:pt x="4596" y="1680"/>
                  </a:lnTo>
                  <a:lnTo>
                    <a:pt x="4629" y="1764"/>
                  </a:lnTo>
                  <a:lnTo>
                    <a:pt x="4654" y="1839"/>
                  </a:lnTo>
                  <a:lnTo>
                    <a:pt x="4687" y="1914"/>
                  </a:lnTo>
                  <a:lnTo>
                    <a:pt x="4712" y="1989"/>
                  </a:lnTo>
                  <a:lnTo>
                    <a:pt x="4738" y="2064"/>
                  </a:lnTo>
                  <a:lnTo>
                    <a:pt x="4763" y="2140"/>
                  </a:lnTo>
                  <a:lnTo>
                    <a:pt x="4788" y="2215"/>
                  </a:lnTo>
                  <a:lnTo>
                    <a:pt x="4804" y="2298"/>
                  </a:lnTo>
                  <a:lnTo>
                    <a:pt x="4829" y="2374"/>
                  </a:lnTo>
                  <a:lnTo>
                    <a:pt x="4838" y="2399"/>
                  </a:lnTo>
                  <a:lnTo>
                    <a:pt x="4846" y="2449"/>
                  </a:lnTo>
                  <a:lnTo>
                    <a:pt x="4871" y="2524"/>
                  </a:lnTo>
                  <a:lnTo>
                    <a:pt x="4888" y="2599"/>
                  </a:lnTo>
                  <a:lnTo>
                    <a:pt x="4905" y="2683"/>
                  </a:lnTo>
                  <a:lnTo>
                    <a:pt x="4930" y="2758"/>
                  </a:lnTo>
                  <a:lnTo>
                    <a:pt x="4946" y="2833"/>
                  </a:lnTo>
                  <a:lnTo>
                    <a:pt x="4963" y="2908"/>
                  </a:lnTo>
                  <a:lnTo>
                    <a:pt x="4980" y="2992"/>
                  </a:lnTo>
                  <a:lnTo>
                    <a:pt x="4997" y="3067"/>
                  </a:lnTo>
                  <a:lnTo>
                    <a:pt x="5005" y="3142"/>
                  </a:lnTo>
                  <a:lnTo>
                    <a:pt x="5022" y="3217"/>
                  </a:lnTo>
                  <a:lnTo>
                    <a:pt x="5038" y="3301"/>
                  </a:lnTo>
                  <a:lnTo>
                    <a:pt x="5055" y="3376"/>
                  </a:lnTo>
                  <a:lnTo>
                    <a:pt x="5080" y="3526"/>
                  </a:lnTo>
                  <a:lnTo>
                    <a:pt x="5105" y="3685"/>
                  </a:lnTo>
                  <a:lnTo>
                    <a:pt x="5139" y="3835"/>
                  </a:lnTo>
                  <a:lnTo>
                    <a:pt x="5189" y="4136"/>
                  </a:lnTo>
                  <a:lnTo>
                    <a:pt x="5189" y="4136"/>
                  </a:lnTo>
                  <a:lnTo>
                    <a:pt x="5214" y="4295"/>
                  </a:lnTo>
                  <a:lnTo>
                    <a:pt x="5239" y="4445"/>
                  </a:lnTo>
                  <a:lnTo>
                    <a:pt x="5264" y="4596"/>
                  </a:lnTo>
                  <a:lnTo>
                    <a:pt x="5281" y="4671"/>
                  </a:lnTo>
                  <a:lnTo>
                    <a:pt x="5289" y="4746"/>
                  </a:lnTo>
                  <a:lnTo>
                    <a:pt x="5306" y="4821"/>
                  </a:lnTo>
                  <a:lnTo>
                    <a:pt x="5322" y="4896"/>
                  </a:lnTo>
                  <a:lnTo>
                    <a:pt x="5339" y="4972"/>
                  </a:lnTo>
                  <a:lnTo>
                    <a:pt x="5356" y="5047"/>
                  </a:lnTo>
                  <a:lnTo>
                    <a:pt x="5372" y="5122"/>
                  </a:lnTo>
                  <a:lnTo>
                    <a:pt x="5389" y="5197"/>
                  </a:lnTo>
                  <a:lnTo>
                    <a:pt x="5406" y="5272"/>
                  </a:lnTo>
                  <a:lnTo>
                    <a:pt x="5423" y="5348"/>
                  </a:lnTo>
                  <a:lnTo>
                    <a:pt x="5439" y="5423"/>
                  </a:lnTo>
                  <a:lnTo>
                    <a:pt x="5456" y="5498"/>
                  </a:lnTo>
                  <a:lnTo>
                    <a:pt x="5481" y="5565"/>
                  </a:lnTo>
                  <a:lnTo>
                    <a:pt x="5498" y="5640"/>
                  </a:lnTo>
                  <a:lnTo>
                    <a:pt x="5506" y="5673"/>
                  </a:lnTo>
                  <a:lnTo>
                    <a:pt x="5514" y="5715"/>
                  </a:lnTo>
                  <a:lnTo>
                    <a:pt x="5531" y="5790"/>
                  </a:lnTo>
                  <a:lnTo>
                    <a:pt x="5548" y="5866"/>
                  </a:lnTo>
                  <a:lnTo>
                    <a:pt x="5565" y="5941"/>
                  </a:lnTo>
                  <a:lnTo>
                    <a:pt x="5581" y="6016"/>
                  </a:lnTo>
                  <a:lnTo>
                    <a:pt x="5598" y="6091"/>
                  </a:lnTo>
                  <a:lnTo>
                    <a:pt x="5623" y="6166"/>
                  </a:lnTo>
                  <a:lnTo>
                    <a:pt x="5640" y="6233"/>
                  </a:lnTo>
                  <a:lnTo>
                    <a:pt x="5606" y="6325"/>
                  </a:lnTo>
                  <a:lnTo>
                    <a:pt x="5523" y="6283"/>
                  </a:lnTo>
                  <a:lnTo>
                    <a:pt x="5481" y="6216"/>
                  </a:lnTo>
                  <a:lnTo>
                    <a:pt x="5448" y="6141"/>
                  </a:lnTo>
                  <a:lnTo>
                    <a:pt x="5414" y="6074"/>
                  </a:lnTo>
                  <a:lnTo>
                    <a:pt x="5381" y="5999"/>
                  </a:lnTo>
                  <a:lnTo>
                    <a:pt x="5347" y="5932"/>
                  </a:lnTo>
                  <a:lnTo>
                    <a:pt x="5314" y="5857"/>
                  </a:lnTo>
                  <a:lnTo>
                    <a:pt x="5281" y="5782"/>
                  </a:lnTo>
                  <a:lnTo>
                    <a:pt x="5264" y="5740"/>
                  </a:lnTo>
                  <a:lnTo>
                    <a:pt x="5255" y="5715"/>
                  </a:lnTo>
                  <a:lnTo>
                    <a:pt x="5230" y="5640"/>
                  </a:lnTo>
                  <a:lnTo>
                    <a:pt x="5214" y="5565"/>
                  </a:lnTo>
                  <a:lnTo>
                    <a:pt x="5189" y="5490"/>
                  </a:lnTo>
                  <a:lnTo>
                    <a:pt x="5164" y="5406"/>
                  </a:lnTo>
                  <a:lnTo>
                    <a:pt x="5147" y="5331"/>
                  </a:lnTo>
                  <a:lnTo>
                    <a:pt x="5130" y="5256"/>
                  </a:lnTo>
                  <a:lnTo>
                    <a:pt x="5105" y="5180"/>
                  </a:lnTo>
                  <a:lnTo>
                    <a:pt x="5088" y="5105"/>
                  </a:lnTo>
                  <a:lnTo>
                    <a:pt x="5072" y="5030"/>
                  </a:lnTo>
                  <a:lnTo>
                    <a:pt x="5055" y="4955"/>
                  </a:lnTo>
                  <a:lnTo>
                    <a:pt x="5038" y="4880"/>
                  </a:lnTo>
                  <a:lnTo>
                    <a:pt x="5022" y="4796"/>
                  </a:lnTo>
                  <a:lnTo>
                    <a:pt x="5005" y="4721"/>
                  </a:lnTo>
                  <a:lnTo>
                    <a:pt x="4988" y="4646"/>
                  </a:lnTo>
                  <a:lnTo>
                    <a:pt x="4955" y="4495"/>
                  </a:lnTo>
                  <a:lnTo>
                    <a:pt x="4930" y="4345"/>
                  </a:lnTo>
                  <a:lnTo>
                    <a:pt x="4896" y="4186"/>
                  </a:lnTo>
                  <a:lnTo>
                    <a:pt x="4896" y="4186"/>
                  </a:lnTo>
                  <a:lnTo>
                    <a:pt x="4838" y="3886"/>
                  </a:lnTo>
                  <a:lnTo>
                    <a:pt x="4813" y="3735"/>
                  </a:lnTo>
                  <a:lnTo>
                    <a:pt x="4779" y="3577"/>
                  </a:lnTo>
                  <a:lnTo>
                    <a:pt x="4754" y="3426"/>
                  </a:lnTo>
                  <a:lnTo>
                    <a:pt x="4738" y="3351"/>
                  </a:lnTo>
                  <a:lnTo>
                    <a:pt x="4721" y="3276"/>
                  </a:lnTo>
                  <a:lnTo>
                    <a:pt x="4704" y="3201"/>
                  </a:lnTo>
                  <a:lnTo>
                    <a:pt x="4687" y="3125"/>
                  </a:lnTo>
                  <a:lnTo>
                    <a:pt x="4671" y="3050"/>
                  </a:lnTo>
                  <a:lnTo>
                    <a:pt x="4654" y="2975"/>
                  </a:lnTo>
                  <a:lnTo>
                    <a:pt x="4637" y="2900"/>
                  </a:lnTo>
                  <a:lnTo>
                    <a:pt x="4621" y="2825"/>
                  </a:lnTo>
                  <a:lnTo>
                    <a:pt x="4596" y="2749"/>
                  </a:lnTo>
                  <a:lnTo>
                    <a:pt x="4579" y="2674"/>
                  </a:lnTo>
                  <a:lnTo>
                    <a:pt x="4562" y="2599"/>
                  </a:lnTo>
                  <a:lnTo>
                    <a:pt x="4537" y="2532"/>
                  </a:lnTo>
                  <a:lnTo>
                    <a:pt x="4529" y="2482"/>
                  </a:lnTo>
                  <a:lnTo>
                    <a:pt x="4520" y="2457"/>
                  </a:lnTo>
                  <a:lnTo>
                    <a:pt x="4495" y="2382"/>
                  </a:lnTo>
                  <a:lnTo>
                    <a:pt x="4470" y="2307"/>
                  </a:lnTo>
                  <a:lnTo>
                    <a:pt x="4453" y="2240"/>
                  </a:lnTo>
                  <a:lnTo>
                    <a:pt x="4428" y="2165"/>
                  </a:lnTo>
                  <a:lnTo>
                    <a:pt x="4403" y="2090"/>
                  </a:lnTo>
                  <a:lnTo>
                    <a:pt x="4378" y="2014"/>
                  </a:lnTo>
                  <a:lnTo>
                    <a:pt x="4353" y="1947"/>
                  </a:lnTo>
                  <a:lnTo>
                    <a:pt x="4320" y="1872"/>
                  </a:lnTo>
                  <a:lnTo>
                    <a:pt x="4295" y="1797"/>
                  </a:lnTo>
                  <a:lnTo>
                    <a:pt x="4270" y="1730"/>
                  </a:lnTo>
                  <a:lnTo>
                    <a:pt x="4236" y="1655"/>
                  </a:lnTo>
                  <a:lnTo>
                    <a:pt x="4220" y="1622"/>
                  </a:lnTo>
                  <a:lnTo>
                    <a:pt x="4203" y="1588"/>
                  </a:lnTo>
                  <a:lnTo>
                    <a:pt x="4186" y="1555"/>
                  </a:lnTo>
                  <a:lnTo>
                    <a:pt x="4169" y="1513"/>
                  </a:lnTo>
                  <a:lnTo>
                    <a:pt x="4153" y="1480"/>
                  </a:lnTo>
                  <a:lnTo>
                    <a:pt x="4136" y="1438"/>
                  </a:lnTo>
                  <a:lnTo>
                    <a:pt x="4111" y="1396"/>
                  </a:lnTo>
                  <a:lnTo>
                    <a:pt x="4086" y="1354"/>
                  </a:lnTo>
                  <a:lnTo>
                    <a:pt x="4069" y="1304"/>
                  </a:lnTo>
                  <a:lnTo>
                    <a:pt x="4036" y="1262"/>
                  </a:lnTo>
                  <a:lnTo>
                    <a:pt x="4011" y="1212"/>
                  </a:lnTo>
                  <a:lnTo>
                    <a:pt x="3986" y="1162"/>
                  </a:lnTo>
                  <a:lnTo>
                    <a:pt x="3952" y="1112"/>
                  </a:lnTo>
                  <a:lnTo>
                    <a:pt x="3927" y="1062"/>
                  </a:lnTo>
                  <a:lnTo>
                    <a:pt x="3894" y="1003"/>
                  </a:lnTo>
                  <a:lnTo>
                    <a:pt x="3860" y="953"/>
                  </a:lnTo>
                  <a:lnTo>
                    <a:pt x="3844" y="928"/>
                  </a:lnTo>
                  <a:lnTo>
                    <a:pt x="3827" y="903"/>
                  </a:lnTo>
                  <a:lnTo>
                    <a:pt x="3810" y="878"/>
                  </a:lnTo>
                  <a:lnTo>
                    <a:pt x="3794" y="853"/>
                  </a:lnTo>
                  <a:lnTo>
                    <a:pt x="3768" y="828"/>
                  </a:lnTo>
                  <a:lnTo>
                    <a:pt x="3752" y="803"/>
                  </a:lnTo>
                  <a:lnTo>
                    <a:pt x="3735" y="778"/>
                  </a:lnTo>
                  <a:lnTo>
                    <a:pt x="3718" y="761"/>
                  </a:lnTo>
                  <a:lnTo>
                    <a:pt x="3702" y="736"/>
                  </a:lnTo>
                  <a:lnTo>
                    <a:pt x="3677" y="711"/>
                  </a:lnTo>
                  <a:lnTo>
                    <a:pt x="3660" y="686"/>
                  </a:lnTo>
                  <a:lnTo>
                    <a:pt x="3643" y="661"/>
                  </a:lnTo>
                  <a:lnTo>
                    <a:pt x="3618" y="644"/>
                  </a:lnTo>
                  <a:lnTo>
                    <a:pt x="3601" y="619"/>
                  </a:lnTo>
                  <a:lnTo>
                    <a:pt x="3585" y="602"/>
                  </a:lnTo>
                  <a:lnTo>
                    <a:pt x="3560" y="577"/>
                  </a:lnTo>
                  <a:lnTo>
                    <a:pt x="3543" y="561"/>
                  </a:lnTo>
                  <a:lnTo>
                    <a:pt x="3518" y="536"/>
                  </a:lnTo>
                  <a:lnTo>
                    <a:pt x="3501" y="519"/>
                  </a:lnTo>
                  <a:lnTo>
                    <a:pt x="3484" y="502"/>
                  </a:lnTo>
                  <a:lnTo>
                    <a:pt x="3459" y="486"/>
                  </a:lnTo>
                  <a:lnTo>
                    <a:pt x="3443" y="469"/>
                  </a:lnTo>
                  <a:lnTo>
                    <a:pt x="3426" y="452"/>
                  </a:lnTo>
                  <a:lnTo>
                    <a:pt x="3401" y="435"/>
                  </a:lnTo>
                  <a:lnTo>
                    <a:pt x="3384" y="427"/>
                  </a:lnTo>
                  <a:lnTo>
                    <a:pt x="3359" y="410"/>
                  </a:lnTo>
                  <a:lnTo>
                    <a:pt x="3342" y="394"/>
                  </a:lnTo>
                  <a:lnTo>
                    <a:pt x="3326" y="385"/>
                  </a:lnTo>
                  <a:lnTo>
                    <a:pt x="3301" y="369"/>
                  </a:lnTo>
                  <a:lnTo>
                    <a:pt x="3284" y="360"/>
                  </a:lnTo>
                  <a:lnTo>
                    <a:pt x="3267" y="352"/>
                  </a:lnTo>
                  <a:lnTo>
                    <a:pt x="3242" y="344"/>
                  </a:lnTo>
                  <a:lnTo>
                    <a:pt x="3225" y="335"/>
                  </a:lnTo>
                  <a:lnTo>
                    <a:pt x="3209" y="327"/>
                  </a:lnTo>
                  <a:lnTo>
                    <a:pt x="3184" y="327"/>
                  </a:lnTo>
                  <a:lnTo>
                    <a:pt x="3167" y="327"/>
                  </a:lnTo>
                  <a:lnTo>
                    <a:pt x="3150" y="327"/>
                  </a:lnTo>
                  <a:lnTo>
                    <a:pt x="3075" y="327"/>
                  </a:lnTo>
                  <a:lnTo>
                    <a:pt x="3075" y="327"/>
                  </a:lnTo>
                  <a:lnTo>
                    <a:pt x="3075" y="327"/>
                  </a:lnTo>
                  <a:lnTo>
                    <a:pt x="3075" y="327"/>
                  </a:lnTo>
                  <a:lnTo>
                    <a:pt x="3075" y="327"/>
                  </a:lnTo>
                  <a:lnTo>
                    <a:pt x="3075" y="327"/>
                  </a:lnTo>
                  <a:lnTo>
                    <a:pt x="3075" y="327"/>
                  </a:lnTo>
                  <a:lnTo>
                    <a:pt x="3075" y="335"/>
                  </a:lnTo>
                  <a:lnTo>
                    <a:pt x="3067" y="344"/>
                  </a:lnTo>
                  <a:lnTo>
                    <a:pt x="3058" y="352"/>
                  </a:lnTo>
                  <a:lnTo>
                    <a:pt x="3058" y="360"/>
                  </a:lnTo>
                  <a:lnTo>
                    <a:pt x="3050" y="369"/>
                  </a:lnTo>
                  <a:lnTo>
                    <a:pt x="3050" y="385"/>
                  </a:lnTo>
                  <a:lnTo>
                    <a:pt x="3042" y="394"/>
                  </a:lnTo>
                  <a:lnTo>
                    <a:pt x="3033" y="402"/>
                  </a:lnTo>
                  <a:lnTo>
                    <a:pt x="3033" y="419"/>
                  </a:lnTo>
                  <a:lnTo>
                    <a:pt x="3033" y="435"/>
                  </a:lnTo>
                  <a:lnTo>
                    <a:pt x="3025" y="452"/>
                  </a:lnTo>
                  <a:lnTo>
                    <a:pt x="3025" y="460"/>
                  </a:lnTo>
                  <a:lnTo>
                    <a:pt x="3025" y="477"/>
                  </a:lnTo>
                  <a:lnTo>
                    <a:pt x="3025" y="494"/>
                  </a:lnTo>
                  <a:lnTo>
                    <a:pt x="3025" y="519"/>
                  </a:lnTo>
                  <a:lnTo>
                    <a:pt x="3025" y="536"/>
                  </a:lnTo>
                  <a:lnTo>
                    <a:pt x="3025" y="552"/>
                  </a:lnTo>
                  <a:lnTo>
                    <a:pt x="3025" y="569"/>
                  </a:lnTo>
                  <a:lnTo>
                    <a:pt x="3025" y="586"/>
                  </a:lnTo>
                  <a:lnTo>
                    <a:pt x="3025" y="602"/>
                  </a:lnTo>
                  <a:lnTo>
                    <a:pt x="3025" y="628"/>
                  </a:lnTo>
                  <a:lnTo>
                    <a:pt x="3025" y="661"/>
                  </a:lnTo>
                  <a:lnTo>
                    <a:pt x="3025" y="703"/>
                  </a:lnTo>
                  <a:lnTo>
                    <a:pt x="3025" y="745"/>
                  </a:lnTo>
                  <a:lnTo>
                    <a:pt x="3025" y="778"/>
                  </a:lnTo>
                  <a:lnTo>
                    <a:pt x="3025" y="820"/>
                  </a:lnTo>
                  <a:lnTo>
                    <a:pt x="3025" y="1062"/>
                  </a:lnTo>
                  <a:lnTo>
                    <a:pt x="3025" y="1104"/>
                  </a:lnTo>
                  <a:lnTo>
                    <a:pt x="3025" y="1137"/>
                  </a:lnTo>
                  <a:lnTo>
                    <a:pt x="3025" y="1179"/>
                  </a:lnTo>
                  <a:lnTo>
                    <a:pt x="3025" y="1212"/>
                  </a:lnTo>
                  <a:lnTo>
                    <a:pt x="3025" y="1254"/>
                  </a:lnTo>
                  <a:lnTo>
                    <a:pt x="3025" y="1296"/>
                  </a:lnTo>
                  <a:lnTo>
                    <a:pt x="3025" y="1329"/>
                  </a:lnTo>
                  <a:lnTo>
                    <a:pt x="3033" y="1413"/>
                  </a:lnTo>
                  <a:lnTo>
                    <a:pt x="3050" y="1488"/>
                  </a:lnTo>
                  <a:lnTo>
                    <a:pt x="3058" y="1563"/>
                  </a:lnTo>
                  <a:lnTo>
                    <a:pt x="3075" y="1638"/>
                  </a:lnTo>
                  <a:lnTo>
                    <a:pt x="3092" y="1714"/>
                  </a:lnTo>
                  <a:lnTo>
                    <a:pt x="3100" y="1789"/>
                  </a:lnTo>
                  <a:lnTo>
                    <a:pt x="3117" y="1872"/>
                  </a:lnTo>
                  <a:lnTo>
                    <a:pt x="3142" y="1947"/>
                  </a:lnTo>
                  <a:lnTo>
                    <a:pt x="3159" y="2023"/>
                  </a:lnTo>
                  <a:lnTo>
                    <a:pt x="3175" y="2098"/>
                  </a:lnTo>
                  <a:lnTo>
                    <a:pt x="3192" y="2173"/>
                  </a:lnTo>
                  <a:lnTo>
                    <a:pt x="3217" y="2248"/>
                  </a:lnTo>
                  <a:lnTo>
                    <a:pt x="3242" y="2323"/>
                  </a:lnTo>
                  <a:lnTo>
                    <a:pt x="3259" y="2399"/>
                  </a:lnTo>
                  <a:lnTo>
                    <a:pt x="3284" y="2474"/>
                  </a:lnTo>
                  <a:lnTo>
                    <a:pt x="3309" y="2549"/>
                  </a:lnTo>
                  <a:lnTo>
                    <a:pt x="3334" y="2624"/>
                  </a:lnTo>
                  <a:lnTo>
                    <a:pt x="3359" y="2699"/>
                  </a:lnTo>
                  <a:lnTo>
                    <a:pt x="3384" y="2775"/>
                  </a:lnTo>
                  <a:lnTo>
                    <a:pt x="3409" y="2850"/>
                  </a:lnTo>
                  <a:lnTo>
                    <a:pt x="3434" y="2917"/>
                  </a:lnTo>
                  <a:lnTo>
                    <a:pt x="3459" y="2992"/>
                  </a:lnTo>
                  <a:lnTo>
                    <a:pt x="3493" y="3067"/>
                  </a:lnTo>
                  <a:lnTo>
                    <a:pt x="3518" y="3142"/>
                  </a:lnTo>
                  <a:lnTo>
                    <a:pt x="3551" y="3217"/>
                  </a:lnTo>
                  <a:lnTo>
                    <a:pt x="3576" y="3292"/>
                  </a:lnTo>
                  <a:lnTo>
                    <a:pt x="3610" y="3359"/>
                  </a:lnTo>
                  <a:lnTo>
                    <a:pt x="3635" y="3435"/>
                  </a:lnTo>
                  <a:lnTo>
                    <a:pt x="3668" y="3510"/>
                  </a:lnTo>
                  <a:lnTo>
                    <a:pt x="3685" y="3551"/>
                  </a:lnTo>
                  <a:lnTo>
                    <a:pt x="3702" y="3593"/>
                  </a:lnTo>
                  <a:lnTo>
                    <a:pt x="3718" y="3635"/>
                  </a:lnTo>
                  <a:lnTo>
                    <a:pt x="3743" y="3677"/>
                  </a:lnTo>
                  <a:lnTo>
                    <a:pt x="3760" y="3719"/>
                  </a:lnTo>
                  <a:lnTo>
                    <a:pt x="3777" y="3760"/>
                  </a:lnTo>
                  <a:lnTo>
                    <a:pt x="3802" y="3802"/>
                  </a:lnTo>
                  <a:lnTo>
                    <a:pt x="3819" y="3844"/>
                  </a:lnTo>
                  <a:lnTo>
                    <a:pt x="3860" y="3927"/>
                  </a:lnTo>
                  <a:lnTo>
                    <a:pt x="3910" y="4011"/>
                  </a:lnTo>
                  <a:lnTo>
                    <a:pt x="3994" y="4178"/>
                  </a:lnTo>
                  <a:lnTo>
                    <a:pt x="4011" y="4203"/>
                  </a:lnTo>
                  <a:lnTo>
                    <a:pt x="4019" y="4228"/>
                  </a:lnTo>
                  <a:lnTo>
                    <a:pt x="4061" y="4295"/>
                  </a:lnTo>
                  <a:lnTo>
                    <a:pt x="4103" y="4362"/>
                  </a:lnTo>
                  <a:lnTo>
                    <a:pt x="4119" y="4404"/>
                  </a:lnTo>
                  <a:lnTo>
                    <a:pt x="4136" y="4437"/>
                  </a:lnTo>
                  <a:lnTo>
                    <a:pt x="4153" y="4470"/>
                  </a:lnTo>
                  <a:lnTo>
                    <a:pt x="4169" y="4504"/>
                  </a:lnTo>
                  <a:lnTo>
                    <a:pt x="4186" y="4529"/>
                  </a:lnTo>
                  <a:lnTo>
                    <a:pt x="4195" y="4546"/>
                  </a:lnTo>
                  <a:lnTo>
                    <a:pt x="4203" y="4562"/>
                  </a:lnTo>
                  <a:lnTo>
                    <a:pt x="4203" y="4587"/>
                  </a:lnTo>
                  <a:lnTo>
                    <a:pt x="4211" y="4621"/>
                  </a:lnTo>
                  <a:lnTo>
                    <a:pt x="4211" y="4637"/>
                  </a:lnTo>
                  <a:lnTo>
                    <a:pt x="4211" y="4663"/>
                  </a:lnTo>
                  <a:lnTo>
                    <a:pt x="4211" y="4679"/>
                  </a:lnTo>
                  <a:lnTo>
                    <a:pt x="4211" y="4679"/>
                  </a:lnTo>
                  <a:lnTo>
                    <a:pt x="4203" y="4704"/>
                  </a:lnTo>
                  <a:lnTo>
                    <a:pt x="4195" y="4721"/>
                  </a:lnTo>
                  <a:lnTo>
                    <a:pt x="4178" y="4746"/>
                  </a:lnTo>
                  <a:lnTo>
                    <a:pt x="4178" y="4746"/>
                  </a:lnTo>
                  <a:lnTo>
                    <a:pt x="4161" y="4763"/>
                  </a:lnTo>
                  <a:lnTo>
                    <a:pt x="4144" y="4780"/>
                  </a:lnTo>
                  <a:lnTo>
                    <a:pt x="4128" y="4788"/>
                  </a:lnTo>
                  <a:lnTo>
                    <a:pt x="4103" y="4796"/>
                  </a:lnTo>
                  <a:lnTo>
                    <a:pt x="4103" y="4796"/>
                  </a:lnTo>
                  <a:lnTo>
                    <a:pt x="4078" y="4805"/>
                  </a:lnTo>
                  <a:lnTo>
                    <a:pt x="4053" y="4805"/>
                  </a:lnTo>
                  <a:lnTo>
                    <a:pt x="4027" y="4805"/>
                  </a:lnTo>
                  <a:lnTo>
                    <a:pt x="4002" y="4805"/>
                  </a:lnTo>
                  <a:lnTo>
                    <a:pt x="3977" y="4796"/>
                  </a:lnTo>
                  <a:lnTo>
                    <a:pt x="3961" y="4796"/>
                  </a:lnTo>
                  <a:lnTo>
                    <a:pt x="3927" y="4771"/>
                  </a:lnTo>
                  <a:lnTo>
                    <a:pt x="3910" y="4754"/>
                  </a:lnTo>
                  <a:lnTo>
                    <a:pt x="3894" y="4746"/>
                  </a:lnTo>
                  <a:lnTo>
                    <a:pt x="3869" y="4721"/>
                  </a:lnTo>
                  <a:lnTo>
                    <a:pt x="3852" y="4696"/>
                  </a:lnTo>
                  <a:lnTo>
                    <a:pt x="3810" y="4646"/>
                  </a:lnTo>
                  <a:lnTo>
                    <a:pt x="3768" y="4604"/>
                  </a:lnTo>
                  <a:lnTo>
                    <a:pt x="3727" y="4554"/>
                  </a:lnTo>
                  <a:lnTo>
                    <a:pt x="3685" y="4504"/>
                  </a:lnTo>
                  <a:lnTo>
                    <a:pt x="3643" y="4462"/>
                  </a:lnTo>
                  <a:lnTo>
                    <a:pt x="3643" y="4462"/>
                  </a:lnTo>
                  <a:lnTo>
                    <a:pt x="3610" y="4412"/>
                  </a:lnTo>
                  <a:lnTo>
                    <a:pt x="3568" y="4362"/>
                  </a:lnTo>
                  <a:lnTo>
                    <a:pt x="3535" y="4312"/>
                  </a:lnTo>
                  <a:lnTo>
                    <a:pt x="3493" y="4253"/>
                  </a:lnTo>
                  <a:lnTo>
                    <a:pt x="3459" y="4203"/>
                  </a:lnTo>
                  <a:lnTo>
                    <a:pt x="3426" y="4153"/>
                  </a:lnTo>
                  <a:lnTo>
                    <a:pt x="3393" y="4103"/>
                  </a:lnTo>
                  <a:lnTo>
                    <a:pt x="3351" y="4044"/>
                  </a:lnTo>
                  <a:lnTo>
                    <a:pt x="3317" y="3994"/>
                  </a:lnTo>
                  <a:lnTo>
                    <a:pt x="3284" y="3936"/>
                  </a:lnTo>
                  <a:lnTo>
                    <a:pt x="3251" y="3886"/>
                  </a:lnTo>
                  <a:lnTo>
                    <a:pt x="3217" y="3827"/>
                  </a:lnTo>
                  <a:lnTo>
                    <a:pt x="3184" y="3777"/>
                  </a:lnTo>
                  <a:lnTo>
                    <a:pt x="3150" y="3719"/>
                  </a:lnTo>
                  <a:lnTo>
                    <a:pt x="3092" y="3610"/>
                  </a:lnTo>
                  <a:lnTo>
                    <a:pt x="3025" y="3501"/>
                  </a:lnTo>
                  <a:lnTo>
                    <a:pt x="2958" y="3384"/>
                  </a:lnTo>
                  <a:lnTo>
                    <a:pt x="2900" y="3276"/>
                  </a:lnTo>
                  <a:lnTo>
                    <a:pt x="2833" y="3167"/>
                  </a:lnTo>
                  <a:lnTo>
                    <a:pt x="2774" y="3059"/>
                  </a:lnTo>
                  <a:lnTo>
                    <a:pt x="2707" y="2950"/>
                  </a:lnTo>
                  <a:lnTo>
                    <a:pt x="2674" y="2900"/>
                  </a:lnTo>
                  <a:lnTo>
                    <a:pt x="2649" y="2841"/>
                  </a:lnTo>
                  <a:lnTo>
                    <a:pt x="2616" y="2791"/>
                  </a:lnTo>
                  <a:lnTo>
                    <a:pt x="2582" y="2741"/>
                  </a:lnTo>
                  <a:lnTo>
                    <a:pt x="2549" y="2683"/>
                  </a:lnTo>
                  <a:lnTo>
                    <a:pt x="2515" y="2633"/>
                  </a:lnTo>
                  <a:lnTo>
                    <a:pt x="2482" y="2582"/>
                  </a:lnTo>
                  <a:lnTo>
                    <a:pt x="2449" y="2532"/>
                  </a:lnTo>
                  <a:lnTo>
                    <a:pt x="2415" y="2482"/>
                  </a:lnTo>
                  <a:lnTo>
                    <a:pt x="2382" y="2432"/>
                  </a:lnTo>
                  <a:lnTo>
                    <a:pt x="2348" y="2382"/>
                  </a:lnTo>
                  <a:lnTo>
                    <a:pt x="2315" y="2332"/>
                  </a:lnTo>
                  <a:lnTo>
                    <a:pt x="2273" y="2290"/>
                  </a:lnTo>
                  <a:lnTo>
                    <a:pt x="2240" y="2240"/>
                  </a:lnTo>
                  <a:lnTo>
                    <a:pt x="2206" y="2198"/>
                  </a:lnTo>
                  <a:lnTo>
                    <a:pt x="2173" y="2148"/>
                  </a:lnTo>
                  <a:lnTo>
                    <a:pt x="2131" y="2106"/>
                  </a:lnTo>
                  <a:lnTo>
                    <a:pt x="2022" y="2090"/>
                  </a:lnTo>
                  <a:lnTo>
                    <a:pt x="1989" y="2039"/>
                  </a:lnTo>
                  <a:lnTo>
                    <a:pt x="1964" y="2023"/>
                  </a:lnTo>
                  <a:lnTo>
                    <a:pt x="1947" y="1998"/>
                  </a:lnTo>
                  <a:lnTo>
                    <a:pt x="1931" y="1981"/>
                  </a:lnTo>
                  <a:lnTo>
                    <a:pt x="1906" y="1956"/>
                  </a:lnTo>
                  <a:lnTo>
                    <a:pt x="1889" y="1939"/>
                  </a:lnTo>
                  <a:lnTo>
                    <a:pt x="1864" y="1922"/>
                  </a:lnTo>
                  <a:lnTo>
                    <a:pt x="1847" y="1897"/>
                  </a:lnTo>
                  <a:lnTo>
                    <a:pt x="1830" y="1881"/>
                  </a:lnTo>
                  <a:lnTo>
                    <a:pt x="1805" y="1864"/>
                  </a:lnTo>
                  <a:lnTo>
                    <a:pt x="1789" y="1847"/>
                  </a:lnTo>
                  <a:lnTo>
                    <a:pt x="1763" y="1831"/>
                  </a:lnTo>
                  <a:lnTo>
                    <a:pt x="1747" y="1805"/>
                  </a:lnTo>
                  <a:lnTo>
                    <a:pt x="1722" y="1789"/>
                  </a:lnTo>
                  <a:lnTo>
                    <a:pt x="1713" y="1772"/>
                  </a:lnTo>
                  <a:lnTo>
                    <a:pt x="1688" y="1755"/>
                  </a:lnTo>
                  <a:lnTo>
                    <a:pt x="1672" y="1739"/>
                  </a:lnTo>
                  <a:lnTo>
                    <a:pt x="1647" y="1722"/>
                  </a:lnTo>
                  <a:lnTo>
                    <a:pt x="1621" y="1705"/>
                  </a:lnTo>
                  <a:lnTo>
                    <a:pt x="1605" y="1689"/>
                  </a:lnTo>
                  <a:lnTo>
                    <a:pt x="1580" y="1672"/>
                  </a:lnTo>
                  <a:lnTo>
                    <a:pt x="1555" y="1655"/>
                  </a:lnTo>
                  <a:lnTo>
                    <a:pt x="1538" y="1647"/>
                  </a:lnTo>
                  <a:lnTo>
                    <a:pt x="1521" y="1630"/>
                  </a:lnTo>
                  <a:lnTo>
                    <a:pt x="1505" y="1622"/>
                  </a:lnTo>
                  <a:lnTo>
                    <a:pt x="1488" y="1613"/>
                  </a:lnTo>
                  <a:lnTo>
                    <a:pt x="1471" y="1605"/>
                  </a:lnTo>
                  <a:lnTo>
                    <a:pt x="1454" y="1597"/>
                  </a:lnTo>
                  <a:lnTo>
                    <a:pt x="1438" y="1588"/>
                  </a:lnTo>
                  <a:lnTo>
                    <a:pt x="1421" y="1580"/>
                  </a:lnTo>
                  <a:lnTo>
                    <a:pt x="1404" y="1572"/>
                  </a:lnTo>
                  <a:lnTo>
                    <a:pt x="1388" y="1572"/>
                  </a:lnTo>
                  <a:lnTo>
                    <a:pt x="1379" y="1563"/>
                  </a:lnTo>
                  <a:lnTo>
                    <a:pt x="1362" y="1555"/>
                  </a:lnTo>
                  <a:lnTo>
                    <a:pt x="1346" y="1555"/>
                  </a:lnTo>
                  <a:lnTo>
                    <a:pt x="1329" y="1555"/>
                  </a:lnTo>
                  <a:lnTo>
                    <a:pt x="1321" y="1555"/>
                  </a:lnTo>
                  <a:lnTo>
                    <a:pt x="1304" y="1555"/>
                  </a:lnTo>
                  <a:lnTo>
                    <a:pt x="1287" y="1555"/>
                  </a:lnTo>
                  <a:lnTo>
                    <a:pt x="1279" y="1555"/>
                  </a:lnTo>
                  <a:lnTo>
                    <a:pt x="1262" y="1555"/>
                  </a:lnTo>
                  <a:lnTo>
                    <a:pt x="1246" y="1555"/>
                  </a:lnTo>
                  <a:lnTo>
                    <a:pt x="1237" y="1555"/>
                  </a:lnTo>
                  <a:lnTo>
                    <a:pt x="1220" y="1555"/>
                  </a:lnTo>
                  <a:lnTo>
                    <a:pt x="1095" y="1555"/>
                  </a:lnTo>
                  <a:lnTo>
                    <a:pt x="1087" y="1555"/>
                  </a:lnTo>
                  <a:lnTo>
                    <a:pt x="1070" y="1555"/>
                  </a:lnTo>
                  <a:lnTo>
                    <a:pt x="1062" y="1555"/>
                  </a:lnTo>
                  <a:lnTo>
                    <a:pt x="1045" y="1555"/>
                  </a:lnTo>
                  <a:lnTo>
                    <a:pt x="1037" y="1555"/>
                  </a:lnTo>
                  <a:lnTo>
                    <a:pt x="1028" y="1555"/>
                  </a:lnTo>
                  <a:lnTo>
                    <a:pt x="1012" y="1555"/>
                  </a:lnTo>
                  <a:lnTo>
                    <a:pt x="1003" y="1555"/>
                  </a:lnTo>
                  <a:lnTo>
                    <a:pt x="987" y="1555"/>
                  </a:lnTo>
                  <a:lnTo>
                    <a:pt x="978" y="1555"/>
                  </a:lnTo>
                  <a:lnTo>
                    <a:pt x="970" y="1555"/>
                  </a:lnTo>
                  <a:lnTo>
                    <a:pt x="953" y="1555"/>
                  </a:lnTo>
                  <a:lnTo>
                    <a:pt x="945" y="1563"/>
                  </a:lnTo>
                  <a:lnTo>
                    <a:pt x="936" y="1572"/>
                  </a:lnTo>
                  <a:lnTo>
                    <a:pt x="920" y="1572"/>
                  </a:lnTo>
                  <a:lnTo>
                    <a:pt x="911" y="1580"/>
                  </a:lnTo>
                  <a:lnTo>
                    <a:pt x="895" y="1588"/>
                  </a:lnTo>
                  <a:lnTo>
                    <a:pt x="886" y="1588"/>
                  </a:lnTo>
                  <a:lnTo>
                    <a:pt x="878" y="1597"/>
                  </a:lnTo>
                  <a:lnTo>
                    <a:pt x="861" y="1605"/>
                  </a:lnTo>
                  <a:lnTo>
                    <a:pt x="853" y="1613"/>
                  </a:lnTo>
                  <a:lnTo>
                    <a:pt x="836" y="1622"/>
                  </a:lnTo>
                  <a:lnTo>
                    <a:pt x="828" y="1630"/>
                  </a:lnTo>
                  <a:lnTo>
                    <a:pt x="819" y="1638"/>
                  </a:lnTo>
                  <a:lnTo>
                    <a:pt x="803" y="1647"/>
                  </a:lnTo>
                  <a:lnTo>
                    <a:pt x="794" y="1655"/>
                  </a:lnTo>
                  <a:lnTo>
                    <a:pt x="786" y="1663"/>
                  </a:lnTo>
                  <a:lnTo>
                    <a:pt x="778" y="1672"/>
                  </a:lnTo>
                  <a:lnTo>
                    <a:pt x="761" y="1689"/>
                  </a:lnTo>
                  <a:lnTo>
                    <a:pt x="744" y="1705"/>
                  </a:lnTo>
                  <a:lnTo>
                    <a:pt x="719" y="1730"/>
                  </a:lnTo>
                  <a:lnTo>
                    <a:pt x="703" y="1747"/>
                  </a:lnTo>
                  <a:lnTo>
                    <a:pt x="677" y="1772"/>
                  </a:lnTo>
                  <a:lnTo>
                    <a:pt x="661" y="1797"/>
                  </a:lnTo>
                  <a:lnTo>
                    <a:pt x="644" y="1822"/>
                  </a:lnTo>
                  <a:lnTo>
                    <a:pt x="619" y="1847"/>
                  </a:lnTo>
                  <a:lnTo>
                    <a:pt x="602" y="1872"/>
                  </a:lnTo>
                  <a:lnTo>
                    <a:pt x="586" y="1897"/>
                  </a:lnTo>
                  <a:lnTo>
                    <a:pt x="569" y="1922"/>
                  </a:lnTo>
                  <a:lnTo>
                    <a:pt x="552" y="1956"/>
                  </a:lnTo>
                  <a:lnTo>
                    <a:pt x="535" y="1981"/>
                  </a:lnTo>
                  <a:lnTo>
                    <a:pt x="519" y="2014"/>
                  </a:lnTo>
                  <a:lnTo>
                    <a:pt x="502" y="2039"/>
                  </a:lnTo>
                  <a:lnTo>
                    <a:pt x="485" y="2073"/>
                  </a:lnTo>
                  <a:lnTo>
                    <a:pt x="477" y="2106"/>
                  </a:lnTo>
                  <a:lnTo>
                    <a:pt x="460" y="2140"/>
                  </a:lnTo>
                  <a:lnTo>
                    <a:pt x="452" y="2165"/>
                  </a:lnTo>
                  <a:lnTo>
                    <a:pt x="435" y="2198"/>
                  </a:lnTo>
                  <a:lnTo>
                    <a:pt x="427" y="2232"/>
                  </a:lnTo>
                  <a:lnTo>
                    <a:pt x="418" y="2265"/>
                  </a:lnTo>
                  <a:lnTo>
                    <a:pt x="410" y="2298"/>
                  </a:lnTo>
                  <a:lnTo>
                    <a:pt x="402" y="2323"/>
                  </a:lnTo>
                  <a:lnTo>
                    <a:pt x="393" y="2357"/>
                  </a:lnTo>
                  <a:lnTo>
                    <a:pt x="385" y="2390"/>
                  </a:lnTo>
                  <a:lnTo>
                    <a:pt x="377" y="2424"/>
                  </a:lnTo>
                  <a:lnTo>
                    <a:pt x="368" y="2457"/>
                  </a:lnTo>
                  <a:lnTo>
                    <a:pt x="368" y="2490"/>
                  </a:lnTo>
                  <a:lnTo>
                    <a:pt x="368" y="2524"/>
                  </a:lnTo>
                  <a:lnTo>
                    <a:pt x="368" y="2549"/>
                  </a:lnTo>
                  <a:lnTo>
                    <a:pt x="368" y="2582"/>
                  </a:lnTo>
                  <a:lnTo>
                    <a:pt x="368" y="2616"/>
                  </a:lnTo>
                  <a:lnTo>
                    <a:pt x="368" y="2758"/>
                  </a:lnTo>
                  <a:lnTo>
                    <a:pt x="368" y="2808"/>
                  </a:lnTo>
                  <a:lnTo>
                    <a:pt x="368" y="2850"/>
                  </a:lnTo>
                  <a:lnTo>
                    <a:pt x="368" y="2891"/>
                  </a:lnTo>
                  <a:lnTo>
                    <a:pt x="368" y="2933"/>
                  </a:lnTo>
                  <a:lnTo>
                    <a:pt x="368" y="2975"/>
                  </a:lnTo>
                  <a:lnTo>
                    <a:pt x="377" y="3017"/>
                  </a:lnTo>
                  <a:lnTo>
                    <a:pt x="385" y="3059"/>
                  </a:lnTo>
                  <a:lnTo>
                    <a:pt x="393" y="3100"/>
                  </a:lnTo>
                  <a:lnTo>
                    <a:pt x="402" y="3150"/>
                  </a:lnTo>
                  <a:lnTo>
                    <a:pt x="410" y="3192"/>
                  </a:lnTo>
                  <a:lnTo>
                    <a:pt x="427" y="3234"/>
                  </a:lnTo>
                  <a:lnTo>
                    <a:pt x="435" y="3276"/>
                  </a:lnTo>
                  <a:lnTo>
                    <a:pt x="452" y="3318"/>
                  </a:lnTo>
                  <a:lnTo>
                    <a:pt x="460" y="3359"/>
                  </a:lnTo>
                  <a:lnTo>
                    <a:pt x="477" y="3401"/>
                  </a:lnTo>
                  <a:lnTo>
                    <a:pt x="494" y="3443"/>
                  </a:lnTo>
                  <a:lnTo>
                    <a:pt x="502" y="3493"/>
                  </a:lnTo>
                  <a:lnTo>
                    <a:pt x="519" y="3535"/>
                  </a:lnTo>
                  <a:lnTo>
                    <a:pt x="535" y="3577"/>
                  </a:lnTo>
                  <a:lnTo>
                    <a:pt x="552" y="3618"/>
                  </a:lnTo>
                  <a:lnTo>
                    <a:pt x="577" y="3660"/>
                  </a:lnTo>
                  <a:lnTo>
                    <a:pt x="594" y="3702"/>
                  </a:lnTo>
                  <a:lnTo>
                    <a:pt x="611" y="3744"/>
                  </a:lnTo>
                  <a:lnTo>
                    <a:pt x="627" y="3785"/>
                  </a:lnTo>
                  <a:lnTo>
                    <a:pt x="652" y="3835"/>
                  </a:lnTo>
                  <a:lnTo>
                    <a:pt x="669" y="3877"/>
                  </a:lnTo>
                  <a:lnTo>
                    <a:pt x="694" y="3919"/>
                  </a:lnTo>
                  <a:lnTo>
                    <a:pt x="711" y="3961"/>
                  </a:lnTo>
                  <a:lnTo>
                    <a:pt x="736" y="4003"/>
                  </a:lnTo>
                  <a:lnTo>
                    <a:pt x="753" y="4044"/>
                  </a:lnTo>
                  <a:lnTo>
                    <a:pt x="778" y="4086"/>
                  </a:lnTo>
                  <a:lnTo>
                    <a:pt x="803" y="4128"/>
                  </a:lnTo>
                  <a:lnTo>
                    <a:pt x="828" y="4170"/>
                  </a:lnTo>
                  <a:lnTo>
                    <a:pt x="845" y="4220"/>
                  </a:lnTo>
                  <a:lnTo>
                    <a:pt x="895" y="4303"/>
                  </a:lnTo>
                  <a:lnTo>
                    <a:pt x="945" y="4387"/>
                  </a:lnTo>
                  <a:lnTo>
                    <a:pt x="970" y="4429"/>
                  </a:lnTo>
                  <a:lnTo>
                    <a:pt x="995" y="4470"/>
                  </a:lnTo>
                  <a:lnTo>
                    <a:pt x="1037" y="4554"/>
                  </a:lnTo>
                  <a:lnTo>
                    <a:pt x="1129" y="4729"/>
                  </a:lnTo>
                  <a:lnTo>
                    <a:pt x="1220" y="4896"/>
                  </a:lnTo>
                  <a:lnTo>
                    <a:pt x="1271" y="4980"/>
                  </a:lnTo>
                  <a:lnTo>
                    <a:pt x="1312" y="5064"/>
                  </a:lnTo>
                  <a:lnTo>
                    <a:pt x="1362" y="5155"/>
                  </a:lnTo>
                  <a:lnTo>
                    <a:pt x="1404" y="5239"/>
                  </a:lnTo>
                  <a:lnTo>
                    <a:pt x="1446" y="5323"/>
                  </a:lnTo>
                  <a:lnTo>
                    <a:pt x="1471" y="5364"/>
                  </a:lnTo>
                  <a:lnTo>
                    <a:pt x="1488" y="5406"/>
                  </a:lnTo>
                  <a:lnTo>
                    <a:pt x="1429" y="5598"/>
                  </a:lnTo>
                  <a:lnTo>
                    <a:pt x="1246" y="5531"/>
                  </a:lnTo>
                  <a:lnTo>
                    <a:pt x="1220" y="5498"/>
                  </a:lnTo>
                  <a:lnTo>
                    <a:pt x="1195" y="5456"/>
                  </a:lnTo>
                  <a:lnTo>
                    <a:pt x="1154" y="5381"/>
                  </a:lnTo>
                  <a:lnTo>
                    <a:pt x="1104" y="5306"/>
                  </a:lnTo>
                  <a:lnTo>
                    <a:pt x="1053" y="5222"/>
                  </a:lnTo>
                  <a:lnTo>
                    <a:pt x="1003" y="5147"/>
                  </a:lnTo>
                  <a:lnTo>
                    <a:pt x="953" y="5064"/>
                  </a:lnTo>
                  <a:lnTo>
                    <a:pt x="845" y="4905"/>
                  </a:lnTo>
                  <a:lnTo>
                    <a:pt x="744" y="4738"/>
                  </a:lnTo>
                  <a:lnTo>
                    <a:pt x="686" y="4654"/>
                  </a:lnTo>
                  <a:lnTo>
                    <a:pt x="661" y="4612"/>
                  </a:lnTo>
                  <a:lnTo>
                    <a:pt x="636" y="4571"/>
                  </a:lnTo>
                  <a:lnTo>
                    <a:pt x="586" y="4479"/>
                  </a:lnTo>
                  <a:lnTo>
                    <a:pt x="535" y="4395"/>
                  </a:lnTo>
                  <a:lnTo>
                    <a:pt x="510" y="4353"/>
                  </a:lnTo>
                  <a:lnTo>
                    <a:pt x="485" y="4303"/>
                  </a:lnTo>
                  <a:lnTo>
                    <a:pt x="460" y="4262"/>
                  </a:lnTo>
                  <a:lnTo>
                    <a:pt x="435" y="4220"/>
                  </a:lnTo>
                  <a:lnTo>
                    <a:pt x="410" y="4170"/>
                  </a:lnTo>
                  <a:lnTo>
                    <a:pt x="393" y="4128"/>
                  </a:lnTo>
                  <a:lnTo>
                    <a:pt x="368" y="4086"/>
                  </a:lnTo>
                  <a:lnTo>
                    <a:pt x="343" y="4036"/>
                  </a:lnTo>
                  <a:lnTo>
                    <a:pt x="327" y="3994"/>
                  </a:lnTo>
                  <a:lnTo>
                    <a:pt x="302" y="3944"/>
                  </a:lnTo>
                  <a:lnTo>
                    <a:pt x="285" y="3902"/>
                  </a:lnTo>
                  <a:lnTo>
                    <a:pt x="260" y="3852"/>
                  </a:lnTo>
                  <a:lnTo>
                    <a:pt x="243" y="3810"/>
                  </a:lnTo>
                  <a:lnTo>
                    <a:pt x="218" y="3760"/>
                  </a:lnTo>
                  <a:lnTo>
                    <a:pt x="201" y="3710"/>
                  </a:lnTo>
                  <a:lnTo>
                    <a:pt x="185" y="3668"/>
                  </a:lnTo>
                  <a:lnTo>
                    <a:pt x="168" y="3618"/>
                  </a:lnTo>
                  <a:lnTo>
                    <a:pt x="151" y="3568"/>
                  </a:lnTo>
                  <a:lnTo>
                    <a:pt x="134" y="3526"/>
                  </a:lnTo>
                  <a:lnTo>
                    <a:pt x="118" y="3476"/>
                  </a:lnTo>
                  <a:lnTo>
                    <a:pt x="101" y="3426"/>
                  </a:lnTo>
                  <a:lnTo>
                    <a:pt x="93" y="3376"/>
                  </a:lnTo>
                  <a:lnTo>
                    <a:pt x="76" y="3334"/>
                  </a:lnTo>
                  <a:lnTo>
                    <a:pt x="59" y="3284"/>
                  </a:lnTo>
                  <a:lnTo>
                    <a:pt x="51" y="3234"/>
                  </a:lnTo>
                  <a:lnTo>
                    <a:pt x="43" y="3184"/>
                  </a:lnTo>
                  <a:lnTo>
                    <a:pt x="34" y="3134"/>
                  </a:lnTo>
                  <a:lnTo>
                    <a:pt x="26" y="3084"/>
                  </a:lnTo>
                  <a:lnTo>
                    <a:pt x="17" y="3034"/>
                  </a:lnTo>
                  <a:lnTo>
                    <a:pt x="9" y="2983"/>
                  </a:lnTo>
                  <a:lnTo>
                    <a:pt x="1" y="2933"/>
                  </a:lnTo>
                  <a:lnTo>
                    <a:pt x="1" y="2883"/>
                  </a:lnTo>
                  <a:lnTo>
                    <a:pt x="1" y="2833"/>
                  </a:lnTo>
                  <a:lnTo>
                    <a:pt x="1" y="2783"/>
                  </a:lnTo>
                  <a:lnTo>
                    <a:pt x="1" y="2641"/>
                  </a:lnTo>
                  <a:lnTo>
                    <a:pt x="1" y="2599"/>
                  </a:lnTo>
                  <a:lnTo>
                    <a:pt x="1" y="2557"/>
                  </a:lnTo>
                  <a:lnTo>
                    <a:pt x="1" y="2524"/>
                  </a:lnTo>
                  <a:lnTo>
                    <a:pt x="1" y="2482"/>
                  </a:lnTo>
                  <a:lnTo>
                    <a:pt x="9" y="2440"/>
                  </a:lnTo>
                  <a:lnTo>
                    <a:pt x="17" y="2399"/>
                  </a:lnTo>
                  <a:lnTo>
                    <a:pt x="26" y="2365"/>
                  </a:lnTo>
                  <a:lnTo>
                    <a:pt x="34" y="2323"/>
                  </a:lnTo>
                  <a:lnTo>
                    <a:pt x="43" y="2282"/>
                  </a:lnTo>
                  <a:lnTo>
                    <a:pt x="51" y="2240"/>
                  </a:lnTo>
                  <a:lnTo>
                    <a:pt x="59" y="2206"/>
                  </a:lnTo>
                  <a:lnTo>
                    <a:pt x="76" y="2165"/>
                  </a:lnTo>
                  <a:lnTo>
                    <a:pt x="84" y="2123"/>
                  </a:lnTo>
                  <a:lnTo>
                    <a:pt x="101" y="2081"/>
                  </a:lnTo>
                  <a:lnTo>
                    <a:pt x="118" y="2048"/>
                  </a:lnTo>
                  <a:lnTo>
                    <a:pt x="134" y="2006"/>
                  </a:lnTo>
                  <a:lnTo>
                    <a:pt x="151" y="1973"/>
                  </a:lnTo>
                  <a:lnTo>
                    <a:pt x="168" y="1931"/>
                  </a:lnTo>
                  <a:lnTo>
                    <a:pt x="185" y="1889"/>
                  </a:lnTo>
                  <a:lnTo>
                    <a:pt x="201" y="1856"/>
                  </a:lnTo>
                  <a:lnTo>
                    <a:pt x="218" y="1822"/>
                  </a:lnTo>
                  <a:lnTo>
                    <a:pt x="243" y="1780"/>
                  </a:lnTo>
                  <a:lnTo>
                    <a:pt x="260" y="1747"/>
                  </a:lnTo>
                  <a:lnTo>
                    <a:pt x="285" y="1714"/>
                  </a:lnTo>
                  <a:lnTo>
                    <a:pt x="310" y="1680"/>
                  </a:lnTo>
                  <a:lnTo>
                    <a:pt x="327" y="1647"/>
                  </a:lnTo>
                  <a:lnTo>
                    <a:pt x="352" y="1613"/>
                  </a:lnTo>
                  <a:lnTo>
                    <a:pt x="377" y="1580"/>
                  </a:lnTo>
                  <a:lnTo>
                    <a:pt x="402" y="1546"/>
                  </a:lnTo>
                  <a:lnTo>
                    <a:pt x="435" y="1513"/>
                  </a:lnTo>
                  <a:lnTo>
                    <a:pt x="460" y="1488"/>
                  </a:lnTo>
                  <a:lnTo>
                    <a:pt x="485" y="1455"/>
                  </a:lnTo>
                  <a:lnTo>
                    <a:pt x="519" y="1430"/>
                  </a:lnTo>
                  <a:lnTo>
                    <a:pt x="535" y="1413"/>
                  </a:lnTo>
                  <a:lnTo>
                    <a:pt x="552" y="1404"/>
                  </a:lnTo>
                  <a:lnTo>
                    <a:pt x="569" y="1388"/>
                  </a:lnTo>
                  <a:lnTo>
                    <a:pt x="577" y="1379"/>
                  </a:lnTo>
                  <a:lnTo>
                    <a:pt x="594" y="1363"/>
                  </a:lnTo>
                  <a:lnTo>
                    <a:pt x="611" y="1354"/>
                  </a:lnTo>
                  <a:lnTo>
                    <a:pt x="627" y="1338"/>
                  </a:lnTo>
                  <a:lnTo>
                    <a:pt x="644" y="1329"/>
                  </a:lnTo>
                  <a:lnTo>
                    <a:pt x="661" y="1313"/>
                  </a:lnTo>
                  <a:lnTo>
                    <a:pt x="677" y="1304"/>
                  </a:lnTo>
                  <a:lnTo>
                    <a:pt x="694" y="1296"/>
                  </a:lnTo>
                  <a:lnTo>
                    <a:pt x="711" y="1288"/>
                  </a:lnTo>
                  <a:lnTo>
                    <a:pt x="728" y="1271"/>
                  </a:lnTo>
                  <a:lnTo>
                    <a:pt x="753" y="1262"/>
                  </a:lnTo>
                  <a:lnTo>
                    <a:pt x="769" y="1254"/>
                  </a:lnTo>
                  <a:lnTo>
                    <a:pt x="786" y="1246"/>
                  </a:lnTo>
                  <a:lnTo>
                    <a:pt x="803" y="1237"/>
                  </a:lnTo>
                  <a:lnTo>
                    <a:pt x="819" y="1229"/>
                  </a:lnTo>
                  <a:lnTo>
                    <a:pt x="845" y="1221"/>
                  </a:lnTo>
                  <a:lnTo>
                    <a:pt x="861" y="1212"/>
                  </a:lnTo>
                  <a:lnTo>
                    <a:pt x="878" y="1204"/>
                  </a:lnTo>
                  <a:lnTo>
                    <a:pt x="903" y="1196"/>
                  </a:lnTo>
                  <a:lnTo>
                    <a:pt x="920" y="1196"/>
                  </a:lnTo>
                  <a:lnTo>
                    <a:pt x="936" y="1187"/>
                  </a:lnTo>
                  <a:lnTo>
                    <a:pt x="962" y="1179"/>
                  </a:lnTo>
                  <a:lnTo>
                    <a:pt x="978" y="1179"/>
                  </a:lnTo>
                  <a:lnTo>
                    <a:pt x="1003" y="1179"/>
                  </a:lnTo>
                  <a:lnTo>
                    <a:pt x="1020" y="1179"/>
                  </a:lnTo>
                  <a:lnTo>
                    <a:pt x="1020" y="1179"/>
                  </a:lnTo>
                  <a:lnTo>
                    <a:pt x="1045" y="1179"/>
                  </a:lnTo>
                  <a:lnTo>
                    <a:pt x="1062" y="1179"/>
                  </a:lnTo>
                  <a:lnTo>
                    <a:pt x="1062" y="1179"/>
                  </a:lnTo>
                  <a:lnTo>
                    <a:pt x="1087" y="1179"/>
                  </a:lnTo>
                  <a:lnTo>
                    <a:pt x="1104" y="1179"/>
                  </a:lnTo>
                  <a:lnTo>
                    <a:pt x="1212" y="1179"/>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242;p14">
              <a:extLst>
                <a:ext uri="{FF2B5EF4-FFF2-40B4-BE49-F238E27FC236}">
                  <a16:creationId xmlns:a16="http://schemas.microsoft.com/office/drawing/2014/main" id="{6BCCA9AE-5754-2119-31A7-580607033EAE}"/>
                </a:ext>
              </a:extLst>
            </p:cNvPr>
            <p:cNvSpPr/>
            <p:nvPr/>
          </p:nvSpPr>
          <p:spPr>
            <a:xfrm>
              <a:off x="6729245" y="4861662"/>
              <a:ext cx="300848" cy="292216"/>
            </a:xfrm>
            <a:custGeom>
              <a:avLst/>
              <a:gdLst/>
              <a:ahLst/>
              <a:cxnLst/>
              <a:rect l="l" t="t" r="r" b="b"/>
              <a:pathLst>
                <a:path w="6099" h="5924" extrusionOk="0">
                  <a:moveTo>
                    <a:pt x="3459" y="1671"/>
                  </a:moveTo>
                  <a:lnTo>
                    <a:pt x="3518" y="1671"/>
                  </a:lnTo>
                  <a:lnTo>
                    <a:pt x="3576" y="1671"/>
                  </a:lnTo>
                  <a:lnTo>
                    <a:pt x="3593" y="1671"/>
                  </a:lnTo>
                  <a:lnTo>
                    <a:pt x="3618" y="1671"/>
                  </a:lnTo>
                  <a:lnTo>
                    <a:pt x="3635" y="1671"/>
                  </a:lnTo>
                  <a:lnTo>
                    <a:pt x="3660" y="1680"/>
                  </a:lnTo>
                  <a:lnTo>
                    <a:pt x="3676" y="1688"/>
                  </a:lnTo>
                  <a:lnTo>
                    <a:pt x="3693" y="1696"/>
                  </a:lnTo>
                  <a:lnTo>
                    <a:pt x="3710" y="1713"/>
                  </a:lnTo>
                  <a:lnTo>
                    <a:pt x="3710" y="1713"/>
                  </a:lnTo>
                  <a:lnTo>
                    <a:pt x="3726" y="1730"/>
                  </a:lnTo>
                  <a:lnTo>
                    <a:pt x="3743" y="1746"/>
                  </a:lnTo>
                  <a:lnTo>
                    <a:pt x="3760" y="1772"/>
                  </a:lnTo>
                  <a:lnTo>
                    <a:pt x="3760" y="1772"/>
                  </a:lnTo>
                  <a:lnTo>
                    <a:pt x="3768" y="1797"/>
                  </a:lnTo>
                  <a:lnTo>
                    <a:pt x="3768" y="1822"/>
                  </a:lnTo>
                  <a:lnTo>
                    <a:pt x="3768" y="1863"/>
                  </a:lnTo>
                  <a:lnTo>
                    <a:pt x="3768" y="1888"/>
                  </a:lnTo>
                  <a:lnTo>
                    <a:pt x="3768" y="1888"/>
                  </a:lnTo>
                  <a:lnTo>
                    <a:pt x="3760" y="1914"/>
                  </a:lnTo>
                  <a:lnTo>
                    <a:pt x="3751" y="1930"/>
                  </a:lnTo>
                  <a:lnTo>
                    <a:pt x="3735" y="1955"/>
                  </a:lnTo>
                  <a:lnTo>
                    <a:pt x="3735" y="1955"/>
                  </a:lnTo>
                  <a:lnTo>
                    <a:pt x="3718" y="1972"/>
                  </a:lnTo>
                  <a:lnTo>
                    <a:pt x="3710" y="1980"/>
                  </a:lnTo>
                  <a:lnTo>
                    <a:pt x="3693" y="1989"/>
                  </a:lnTo>
                  <a:lnTo>
                    <a:pt x="3676" y="2005"/>
                  </a:lnTo>
                  <a:lnTo>
                    <a:pt x="3660" y="2005"/>
                  </a:lnTo>
                  <a:lnTo>
                    <a:pt x="3643" y="2014"/>
                  </a:lnTo>
                  <a:lnTo>
                    <a:pt x="3626" y="2022"/>
                  </a:lnTo>
                  <a:lnTo>
                    <a:pt x="3601" y="2031"/>
                  </a:lnTo>
                  <a:lnTo>
                    <a:pt x="3601" y="2031"/>
                  </a:lnTo>
                  <a:lnTo>
                    <a:pt x="3584" y="2031"/>
                  </a:lnTo>
                  <a:lnTo>
                    <a:pt x="3559" y="2039"/>
                  </a:lnTo>
                  <a:lnTo>
                    <a:pt x="3518" y="2047"/>
                  </a:lnTo>
                  <a:lnTo>
                    <a:pt x="3467" y="2056"/>
                  </a:lnTo>
                  <a:lnTo>
                    <a:pt x="3367" y="2081"/>
                  </a:lnTo>
                  <a:lnTo>
                    <a:pt x="3309" y="2097"/>
                  </a:lnTo>
                  <a:lnTo>
                    <a:pt x="3259" y="2106"/>
                  </a:lnTo>
                  <a:lnTo>
                    <a:pt x="3208" y="2122"/>
                  </a:lnTo>
                  <a:lnTo>
                    <a:pt x="3158" y="2131"/>
                  </a:lnTo>
                  <a:lnTo>
                    <a:pt x="3142" y="2139"/>
                  </a:lnTo>
                  <a:lnTo>
                    <a:pt x="3125" y="2147"/>
                  </a:lnTo>
                  <a:lnTo>
                    <a:pt x="3108" y="2147"/>
                  </a:lnTo>
                  <a:lnTo>
                    <a:pt x="3108" y="2147"/>
                  </a:lnTo>
                  <a:lnTo>
                    <a:pt x="3092" y="2156"/>
                  </a:lnTo>
                  <a:lnTo>
                    <a:pt x="3041" y="2173"/>
                  </a:lnTo>
                  <a:lnTo>
                    <a:pt x="2983" y="2189"/>
                  </a:lnTo>
                  <a:lnTo>
                    <a:pt x="2933" y="2214"/>
                  </a:lnTo>
                  <a:lnTo>
                    <a:pt x="2883" y="2231"/>
                  </a:lnTo>
                  <a:lnTo>
                    <a:pt x="2824" y="2256"/>
                  </a:lnTo>
                  <a:lnTo>
                    <a:pt x="2774" y="2273"/>
                  </a:lnTo>
                  <a:lnTo>
                    <a:pt x="2724" y="2289"/>
                  </a:lnTo>
                  <a:lnTo>
                    <a:pt x="2674" y="2315"/>
                  </a:lnTo>
                  <a:lnTo>
                    <a:pt x="2624" y="2340"/>
                  </a:lnTo>
                  <a:lnTo>
                    <a:pt x="2574" y="2356"/>
                  </a:lnTo>
                  <a:lnTo>
                    <a:pt x="2523" y="2381"/>
                  </a:lnTo>
                  <a:lnTo>
                    <a:pt x="2498" y="2390"/>
                  </a:lnTo>
                  <a:lnTo>
                    <a:pt x="2473" y="2406"/>
                  </a:lnTo>
                  <a:lnTo>
                    <a:pt x="2423" y="2432"/>
                  </a:lnTo>
                  <a:lnTo>
                    <a:pt x="2373" y="2457"/>
                  </a:lnTo>
                  <a:lnTo>
                    <a:pt x="2331" y="2490"/>
                  </a:lnTo>
                  <a:lnTo>
                    <a:pt x="2281" y="2515"/>
                  </a:lnTo>
                  <a:lnTo>
                    <a:pt x="2248" y="2540"/>
                  </a:lnTo>
                  <a:lnTo>
                    <a:pt x="2214" y="2557"/>
                  </a:lnTo>
                  <a:lnTo>
                    <a:pt x="2181" y="2574"/>
                  </a:lnTo>
                  <a:lnTo>
                    <a:pt x="2148" y="2599"/>
                  </a:lnTo>
                  <a:lnTo>
                    <a:pt x="2114" y="2615"/>
                  </a:lnTo>
                  <a:lnTo>
                    <a:pt x="2081" y="2632"/>
                  </a:lnTo>
                  <a:lnTo>
                    <a:pt x="2047" y="2657"/>
                  </a:lnTo>
                  <a:lnTo>
                    <a:pt x="2014" y="2682"/>
                  </a:lnTo>
                  <a:lnTo>
                    <a:pt x="1980" y="2699"/>
                  </a:lnTo>
                  <a:lnTo>
                    <a:pt x="1947" y="2724"/>
                  </a:lnTo>
                  <a:lnTo>
                    <a:pt x="1914" y="2749"/>
                  </a:lnTo>
                  <a:lnTo>
                    <a:pt x="1880" y="2766"/>
                  </a:lnTo>
                  <a:lnTo>
                    <a:pt x="1847" y="2791"/>
                  </a:lnTo>
                  <a:lnTo>
                    <a:pt x="1813" y="2816"/>
                  </a:lnTo>
                  <a:lnTo>
                    <a:pt x="1780" y="2841"/>
                  </a:lnTo>
                  <a:lnTo>
                    <a:pt x="1747" y="2866"/>
                  </a:lnTo>
                  <a:lnTo>
                    <a:pt x="1713" y="2891"/>
                  </a:lnTo>
                  <a:lnTo>
                    <a:pt x="1680" y="2916"/>
                  </a:lnTo>
                  <a:lnTo>
                    <a:pt x="1646" y="2941"/>
                  </a:lnTo>
                  <a:lnTo>
                    <a:pt x="1613" y="2966"/>
                  </a:lnTo>
                  <a:lnTo>
                    <a:pt x="1579" y="2991"/>
                  </a:lnTo>
                  <a:lnTo>
                    <a:pt x="1546" y="3016"/>
                  </a:lnTo>
                  <a:lnTo>
                    <a:pt x="1513" y="3041"/>
                  </a:lnTo>
                  <a:lnTo>
                    <a:pt x="1479" y="3066"/>
                  </a:lnTo>
                  <a:lnTo>
                    <a:pt x="1446" y="3100"/>
                  </a:lnTo>
                  <a:lnTo>
                    <a:pt x="1412" y="3125"/>
                  </a:lnTo>
                  <a:lnTo>
                    <a:pt x="1412" y="3125"/>
                  </a:lnTo>
                  <a:lnTo>
                    <a:pt x="1387" y="3150"/>
                  </a:lnTo>
                  <a:lnTo>
                    <a:pt x="1354" y="3175"/>
                  </a:lnTo>
                  <a:lnTo>
                    <a:pt x="1320" y="3208"/>
                  </a:lnTo>
                  <a:lnTo>
                    <a:pt x="1295" y="3233"/>
                  </a:lnTo>
                  <a:lnTo>
                    <a:pt x="1262" y="3267"/>
                  </a:lnTo>
                  <a:lnTo>
                    <a:pt x="1229" y="3292"/>
                  </a:lnTo>
                  <a:lnTo>
                    <a:pt x="1204" y="3325"/>
                  </a:lnTo>
                  <a:lnTo>
                    <a:pt x="1170" y="3359"/>
                  </a:lnTo>
                  <a:lnTo>
                    <a:pt x="1145" y="3384"/>
                  </a:lnTo>
                  <a:lnTo>
                    <a:pt x="1120" y="3417"/>
                  </a:lnTo>
                  <a:lnTo>
                    <a:pt x="1087" y="3442"/>
                  </a:lnTo>
                  <a:lnTo>
                    <a:pt x="1061" y="3476"/>
                  </a:lnTo>
                  <a:lnTo>
                    <a:pt x="1036" y="3509"/>
                  </a:lnTo>
                  <a:lnTo>
                    <a:pt x="1011" y="3543"/>
                  </a:lnTo>
                  <a:lnTo>
                    <a:pt x="986" y="3568"/>
                  </a:lnTo>
                  <a:lnTo>
                    <a:pt x="953" y="3601"/>
                  </a:lnTo>
                  <a:lnTo>
                    <a:pt x="928" y="3634"/>
                  </a:lnTo>
                  <a:lnTo>
                    <a:pt x="903" y="3668"/>
                  </a:lnTo>
                  <a:lnTo>
                    <a:pt x="886" y="3701"/>
                  </a:lnTo>
                  <a:lnTo>
                    <a:pt x="861" y="3726"/>
                  </a:lnTo>
                  <a:lnTo>
                    <a:pt x="836" y="3760"/>
                  </a:lnTo>
                  <a:lnTo>
                    <a:pt x="811" y="3793"/>
                  </a:lnTo>
                  <a:lnTo>
                    <a:pt x="794" y="3827"/>
                  </a:lnTo>
                  <a:lnTo>
                    <a:pt x="769" y="3860"/>
                  </a:lnTo>
                  <a:lnTo>
                    <a:pt x="752" y="3893"/>
                  </a:lnTo>
                  <a:lnTo>
                    <a:pt x="727" y="3927"/>
                  </a:lnTo>
                  <a:lnTo>
                    <a:pt x="711" y="3960"/>
                  </a:lnTo>
                  <a:lnTo>
                    <a:pt x="694" y="3994"/>
                  </a:lnTo>
                  <a:lnTo>
                    <a:pt x="677" y="4035"/>
                  </a:lnTo>
                  <a:lnTo>
                    <a:pt x="660" y="4069"/>
                  </a:lnTo>
                  <a:lnTo>
                    <a:pt x="652" y="4086"/>
                  </a:lnTo>
                  <a:lnTo>
                    <a:pt x="644" y="4102"/>
                  </a:lnTo>
                  <a:lnTo>
                    <a:pt x="627" y="4136"/>
                  </a:lnTo>
                  <a:lnTo>
                    <a:pt x="610" y="4169"/>
                  </a:lnTo>
                  <a:lnTo>
                    <a:pt x="594" y="4203"/>
                  </a:lnTo>
                  <a:lnTo>
                    <a:pt x="577" y="4236"/>
                  </a:lnTo>
                  <a:lnTo>
                    <a:pt x="560" y="4269"/>
                  </a:lnTo>
                  <a:lnTo>
                    <a:pt x="544" y="4303"/>
                  </a:lnTo>
                  <a:lnTo>
                    <a:pt x="535" y="4336"/>
                  </a:lnTo>
                  <a:lnTo>
                    <a:pt x="518" y="4370"/>
                  </a:lnTo>
                  <a:lnTo>
                    <a:pt x="510" y="4403"/>
                  </a:lnTo>
                  <a:lnTo>
                    <a:pt x="502" y="4445"/>
                  </a:lnTo>
                  <a:lnTo>
                    <a:pt x="493" y="4478"/>
                  </a:lnTo>
                  <a:lnTo>
                    <a:pt x="485" y="4512"/>
                  </a:lnTo>
                  <a:lnTo>
                    <a:pt x="477" y="4537"/>
                  </a:lnTo>
                  <a:lnTo>
                    <a:pt x="477" y="4570"/>
                  </a:lnTo>
                  <a:lnTo>
                    <a:pt x="477" y="4604"/>
                  </a:lnTo>
                  <a:lnTo>
                    <a:pt x="477" y="4629"/>
                  </a:lnTo>
                  <a:lnTo>
                    <a:pt x="477" y="4654"/>
                  </a:lnTo>
                  <a:lnTo>
                    <a:pt x="477" y="4687"/>
                  </a:lnTo>
                  <a:lnTo>
                    <a:pt x="477" y="4812"/>
                  </a:lnTo>
                  <a:lnTo>
                    <a:pt x="477" y="4837"/>
                  </a:lnTo>
                  <a:lnTo>
                    <a:pt x="477" y="4854"/>
                  </a:lnTo>
                  <a:lnTo>
                    <a:pt x="477" y="4879"/>
                  </a:lnTo>
                  <a:lnTo>
                    <a:pt x="477" y="4896"/>
                  </a:lnTo>
                  <a:lnTo>
                    <a:pt x="477" y="4913"/>
                  </a:lnTo>
                  <a:lnTo>
                    <a:pt x="477" y="4921"/>
                  </a:lnTo>
                  <a:lnTo>
                    <a:pt x="477" y="4946"/>
                  </a:lnTo>
                  <a:lnTo>
                    <a:pt x="477" y="4938"/>
                  </a:lnTo>
                  <a:lnTo>
                    <a:pt x="485" y="4963"/>
                  </a:lnTo>
                  <a:lnTo>
                    <a:pt x="493" y="4979"/>
                  </a:lnTo>
                  <a:lnTo>
                    <a:pt x="493" y="4971"/>
                  </a:lnTo>
                  <a:lnTo>
                    <a:pt x="502" y="4996"/>
                  </a:lnTo>
                  <a:lnTo>
                    <a:pt x="510" y="5013"/>
                  </a:lnTo>
                  <a:lnTo>
                    <a:pt x="510" y="5005"/>
                  </a:lnTo>
                  <a:lnTo>
                    <a:pt x="518" y="5030"/>
                  </a:lnTo>
                  <a:lnTo>
                    <a:pt x="527" y="5046"/>
                  </a:lnTo>
                  <a:lnTo>
                    <a:pt x="527" y="5046"/>
                  </a:lnTo>
                  <a:lnTo>
                    <a:pt x="544" y="5063"/>
                  </a:lnTo>
                  <a:lnTo>
                    <a:pt x="552" y="5080"/>
                  </a:lnTo>
                  <a:lnTo>
                    <a:pt x="552" y="5071"/>
                  </a:lnTo>
                  <a:lnTo>
                    <a:pt x="560" y="5096"/>
                  </a:lnTo>
                  <a:lnTo>
                    <a:pt x="577" y="5113"/>
                  </a:lnTo>
                  <a:lnTo>
                    <a:pt x="577" y="5105"/>
                  </a:lnTo>
                  <a:lnTo>
                    <a:pt x="585" y="5130"/>
                  </a:lnTo>
                  <a:lnTo>
                    <a:pt x="602" y="5147"/>
                  </a:lnTo>
                  <a:lnTo>
                    <a:pt x="602" y="5138"/>
                  </a:lnTo>
                  <a:lnTo>
                    <a:pt x="619" y="5155"/>
                  </a:lnTo>
                  <a:lnTo>
                    <a:pt x="635" y="5172"/>
                  </a:lnTo>
                  <a:lnTo>
                    <a:pt x="627" y="5172"/>
                  </a:lnTo>
                  <a:lnTo>
                    <a:pt x="644" y="5188"/>
                  </a:lnTo>
                  <a:lnTo>
                    <a:pt x="660" y="5205"/>
                  </a:lnTo>
                  <a:lnTo>
                    <a:pt x="660" y="5205"/>
                  </a:lnTo>
                  <a:lnTo>
                    <a:pt x="677" y="5222"/>
                  </a:lnTo>
                  <a:lnTo>
                    <a:pt x="694" y="5238"/>
                  </a:lnTo>
                  <a:lnTo>
                    <a:pt x="694" y="5238"/>
                  </a:lnTo>
                  <a:lnTo>
                    <a:pt x="719" y="5247"/>
                  </a:lnTo>
                  <a:lnTo>
                    <a:pt x="736" y="5264"/>
                  </a:lnTo>
                  <a:lnTo>
                    <a:pt x="736" y="5264"/>
                  </a:lnTo>
                  <a:lnTo>
                    <a:pt x="752" y="5280"/>
                  </a:lnTo>
                  <a:lnTo>
                    <a:pt x="777" y="5297"/>
                  </a:lnTo>
                  <a:lnTo>
                    <a:pt x="777" y="5297"/>
                  </a:lnTo>
                  <a:lnTo>
                    <a:pt x="794" y="5305"/>
                  </a:lnTo>
                  <a:lnTo>
                    <a:pt x="819" y="5322"/>
                  </a:lnTo>
                  <a:lnTo>
                    <a:pt x="819" y="5322"/>
                  </a:lnTo>
                  <a:lnTo>
                    <a:pt x="836" y="5339"/>
                  </a:lnTo>
                  <a:lnTo>
                    <a:pt x="861" y="5347"/>
                  </a:lnTo>
                  <a:lnTo>
                    <a:pt x="861" y="5347"/>
                  </a:lnTo>
                  <a:lnTo>
                    <a:pt x="886" y="5364"/>
                  </a:lnTo>
                  <a:lnTo>
                    <a:pt x="894" y="5364"/>
                  </a:lnTo>
                  <a:lnTo>
                    <a:pt x="911" y="5372"/>
                  </a:lnTo>
                  <a:lnTo>
                    <a:pt x="928" y="5380"/>
                  </a:lnTo>
                  <a:lnTo>
                    <a:pt x="953" y="5389"/>
                  </a:lnTo>
                  <a:lnTo>
                    <a:pt x="978" y="5406"/>
                  </a:lnTo>
                  <a:lnTo>
                    <a:pt x="1003" y="5414"/>
                  </a:lnTo>
                  <a:lnTo>
                    <a:pt x="1028" y="5422"/>
                  </a:lnTo>
                  <a:lnTo>
                    <a:pt x="1053" y="5431"/>
                  </a:lnTo>
                  <a:lnTo>
                    <a:pt x="1078" y="5439"/>
                  </a:lnTo>
                  <a:lnTo>
                    <a:pt x="1103" y="5447"/>
                  </a:lnTo>
                  <a:lnTo>
                    <a:pt x="1128" y="5456"/>
                  </a:lnTo>
                  <a:lnTo>
                    <a:pt x="1153" y="5464"/>
                  </a:lnTo>
                  <a:lnTo>
                    <a:pt x="1178" y="5472"/>
                  </a:lnTo>
                  <a:lnTo>
                    <a:pt x="1212" y="5481"/>
                  </a:lnTo>
                  <a:lnTo>
                    <a:pt x="1237" y="5489"/>
                  </a:lnTo>
                  <a:lnTo>
                    <a:pt x="1262" y="5497"/>
                  </a:lnTo>
                  <a:lnTo>
                    <a:pt x="1295" y="5506"/>
                  </a:lnTo>
                  <a:lnTo>
                    <a:pt x="1320" y="5514"/>
                  </a:lnTo>
                  <a:lnTo>
                    <a:pt x="1354" y="5523"/>
                  </a:lnTo>
                  <a:lnTo>
                    <a:pt x="1387" y="5523"/>
                  </a:lnTo>
                  <a:lnTo>
                    <a:pt x="1412" y="5531"/>
                  </a:lnTo>
                  <a:lnTo>
                    <a:pt x="1446" y="5539"/>
                  </a:lnTo>
                  <a:lnTo>
                    <a:pt x="1471" y="5539"/>
                  </a:lnTo>
                  <a:lnTo>
                    <a:pt x="1504" y="5539"/>
                  </a:lnTo>
                  <a:lnTo>
                    <a:pt x="1538" y="5539"/>
                  </a:lnTo>
                  <a:lnTo>
                    <a:pt x="1571" y="5539"/>
                  </a:lnTo>
                  <a:lnTo>
                    <a:pt x="1596" y="5539"/>
                  </a:lnTo>
                  <a:lnTo>
                    <a:pt x="1630" y="5539"/>
                  </a:lnTo>
                  <a:lnTo>
                    <a:pt x="1663" y="5539"/>
                  </a:lnTo>
                  <a:lnTo>
                    <a:pt x="1696" y="5539"/>
                  </a:lnTo>
                  <a:lnTo>
                    <a:pt x="1730" y="5539"/>
                  </a:lnTo>
                  <a:lnTo>
                    <a:pt x="1763" y="5539"/>
                  </a:lnTo>
                  <a:lnTo>
                    <a:pt x="1797" y="5539"/>
                  </a:lnTo>
                  <a:lnTo>
                    <a:pt x="2156" y="5539"/>
                  </a:lnTo>
                  <a:lnTo>
                    <a:pt x="2223" y="5539"/>
                  </a:lnTo>
                  <a:lnTo>
                    <a:pt x="2281" y="5539"/>
                  </a:lnTo>
                  <a:lnTo>
                    <a:pt x="2348" y="5539"/>
                  </a:lnTo>
                  <a:lnTo>
                    <a:pt x="2415" y="5539"/>
                  </a:lnTo>
                  <a:lnTo>
                    <a:pt x="2473" y="5531"/>
                  </a:lnTo>
                  <a:lnTo>
                    <a:pt x="2540" y="5523"/>
                  </a:lnTo>
                  <a:lnTo>
                    <a:pt x="2599" y="5514"/>
                  </a:lnTo>
                  <a:lnTo>
                    <a:pt x="2657" y="5506"/>
                  </a:lnTo>
                  <a:lnTo>
                    <a:pt x="2716" y="5497"/>
                  </a:lnTo>
                  <a:lnTo>
                    <a:pt x="2774" y="5489"/>
                  </a:lnTo>
                  <a:lnTo>
                    <a:pt x="2824" y="5481"/>
                  </a:lnTo>
                  <a:lnTo>
                    <a:pt x="2883" y="5472"/>
                  </a:lnTo>
                  <a:lnTo>
                    <a:pt x="2933" y="5464"/>
                  </a:lnTo>
                  <a:lnTo>
                    <a:pt x="2983" y="5447"/>
                  </a:lnTo>
                  <a:lnTo>
                    <a:pt x="3033" y="5439"/>
                  </a:lnTo>
                  <a:lnTo>
                    <a:pt x="3075" y="5422"/>
                  </a:lnTo>
                  <a:lnTo>
                    <a:pt x="3117" y="5414"/>
                  </a:lnTo>
                  <a:lnTo>
                    <a:pt x="3158" y="5397"/>
                  </a:lnTo>
                  <a:lnTo>
                    <a:pt x="3342" y="5489"/>
                  </a:lnTo>
                  <a:lnTo>
                    <a:pt x="3250" y="5665"/>
                  </a:lnTo>
                  <a:lnTo>
                    <a:pt x="3208" y="5681"/>
                  </a:lnTo>
                  <a:lnTo>
                    <a:pt x="3158" y="5698"/>
                  </a:lnTo>
                  <a:lnTo>
                    <a:pt x="3066" y="5731"/>
                  </a:lnTo>
                  <a:lnTo>
                    <a:pt x="3016" y="5740"/>
                  </a:lnTo>
                  <a:lnTo>
                    <a:pt x="2958" y="5756"/>
                  </a:lnTo>
                  <a:lnTo>
                    <a:pt x="2908" y="5773"/>
                  </a:lnTo>
                  <a:lnTo>
                    <a:pt x="2849" y="5790"/>
                  </a:lnTo>
                  <a:lnTo>
                    <a:pt x="2791" y="5807"/>
                  </a:lnTo>
                  <a:lnTo>
                    <a:pt x="2724" y="5815"/>
                  </a:lnTo>
                  <a:lnTo>
                    <a:pt x="2665" y="5832"/>
                  </a:lnTo>
                  <a:lnTo>
                    <a:pt x="2599" y="5840"/>
                  </a:lnTo>
                  <a:lnTo>
                    <a:pt x="2540" y="5857"/>
                  </a:lnTo>
                  <a:lnTo>
                    <a:pt x="2473" y="5865"/>
                  </a:lnTo>
                  <a:lnTo>
                    <a:pt x="2406" y="5882"/>
                  </a:lnTo>
                  <a:lnTo>
                    <a:pt x="2340" y="5890"/>
                  </a:lnTo>
                  <a:lnTo>
                    <a:pt x="2264" y="5898"/>
                  </a:lnTo>
                  <a:lnTo>
                    <a:pt x="2198" y="5907"/>
                  </a:lnTo>
                  <a:lnTo>
                    <a:pt x="2131" y="5915"/>
                  </a:lnTo>
                  <a:lnTo>
                    <a:pt x="2056" y="5915"/>
                  </a:lnTo>
                  <a:lnTo>
                    <a:pt x="1989" y="5923"/>
                  </a:lnTo>
                  <a:lnTo>
                    <a:pt x="1914" y="5923"/>
                  </a:lnTo>
                  <a:lnTo>
                    <a:pt x="1847" y="5923"/>
                  </a:lnTo>
                  <a:lnTo>
                    <a:pt x="1521" y="5923"/>
                  </a:lnTo>
                  <a:lnTo>
                    <a:pt x="1488" y="5923"/>
                  </a:lnTo>
                  <a:lnTo>
                    <a:pt x="1454" y="5923"/>
                  </a:lnTo>
                  <a:lnTo>
                    <a:pt x="1412" y="5923"/>
                  </a:lnTo>
                  <a:lnTo>
                    <a:pt x="1379" y="5923"/>
                  </a:lnTo>
                  <a:lnTo>
                    <a:pt x="1346" y="5923"/>
                  </a:lnTo>
                  <a:lnTo>
                    <a:pt x="1312" y="5923"/>
                  </a:lnTo>
                  <a:lnTo>
                    <a:pt x="1270" y="5923"/>
                  </a:lnTo>
                  <a:lnTo>
                    <a:pt x="1237" y="5923"/>
                  </a:lnTo>
                  <a:lnTo>
                    <a:pt x="1204" y="5923"/>
                  </a:lnTo>
                  <a:lnTo>
                    <a:pt x="1170" y="5915"/>
                  </a:lnTo>
                  <a:lnTo>
                    <a:pt x="1137" y="5915"/>
                  </a:lnTo>
                  <a:lnTo>
                    <a:pt x="1095" y="5907"/>
                  </a:lnTo>
                  <a:lnTo>
                    <a:pt x="1061" y="5898"/>
                  </a:lnTo>
                  <a:lnTo>
                    <a:pt x="1028" y="5890"/>
                  </a:lnTo>
                  <a:lnTo>
                    <a:pt x="995" y="5882"/>
                  </a:lnTo>
                  <a:lnTo>
                    <a:pt x="961" y="5873"/>
                  </a:lnTo>
                  <a:lnTo>
                    <a:pt x="928" y="5865"/>
                  </a:lnTo>
                  <a:lnTo>
                    <a:pt x="894" y="5857"/>
                  </a:lnTo>
                  <a:lnTo>
                    <a:pt x="861" y="5848"/>
                  </a:lnTo>
                  <a:lnTo>
                    <a:pt x="828" y="5840"/>
                  </a:lnTo>
                  <a:lnTo>
                    <a:pt x="794" y="5832"/>
                  </a:lnTo>
                  <a:lnTo>
                    <a:pt x="761" y="5815"/>
                  </a:lnTo>
                  <a:lnTo>
                    <a:pt x="736" y="5807"/>
                  </a:lnTo>
                  <a:lnTo>
                    <a:pt x="702" y="5790"/>
                  </a:lnTo>
                  <a:lnTo>
                    <a:pt x="669" y="5781"/>
                  </a:lnTo>
                  <a:lnTo>
                    <a:pt x="644" y="5765"/>
                  </a:lnTo>
                  <a:lnTo>
                    <a:pt x="644" y="5765"/>
                  </a:lnTo>
                  <a:lnTo>
                    <a:pt x="610" y="5756"/>
                  </a:lnTo>
                  <a:lnTo>
                    <a:pt x="577" y="5740"/>
                  </a:lnTo>
                  <a:lnTo>
                    <a:pt x="552" y="5723"/>
                  </a:lnTo>
                  <a:lnTo>
                    <a:pt x="518" y="5706"/>
                  </a:lnTo>
                  <a:lnTo>
                    <a:pt x="493" y="5690"/>
                  </a:lnTo>
                  <a:lnTo>
                    <a:pt x="460" y="5673"/>
                  </a:lnTo>
                  <a:lnTo>
                    <a:pt x="435" y="5648"/>
                  </a:lnTo>
                  <a:lnTo>
                    <a:pt x="410" y="5631"/>
                  </a:lnTo>
                  <a:lnTo>
                    <a:pt x="385" y="5606"/>
                  </a:lnTo>
                  <a:lnTo>
                    <a:pt x="360" y="5589"/>
                  </a:lnTo>
                  <a:lnTo>
                    <a:pt x="326" y="5564"/>
                  </a:lnTo>
                  <a:lnTo>
                    <a:pt x="310" y="5539"/>
                  </a:lnTo>
                  <a:lnTo>
                    <a:pt x="276" y="5523"/>
                  </a:lnTo>
                  <a:lnTo>
                    <a:pt x="259" y="5497"/>
                  </a:lnTo>
                  <a:lnTo>
                    <a:pt x="234" y="5472"/>
                  </a:lnTo>
                  <a:lnTo>
                    <a:pt x="209" y="5447"/>
                  </a:lnTo>
                  <a:lnTo>
                    <a:pt x="193" y="5414"/>
                  </a:lnTo>
                  <a:lnTo>
                    <a:pt x="168" y="5389"/>
                  </a:lnTo>
                  <a:lnTo>
                    <a:pt x="151" y="5364"/>
                  </a:lnTo>
                  <a:lnTo>
                    <a:pt x="134" y="5330"/>
                  </a:lnTo>
                  <a:lnTo>
                    <a:pt x="109" y="5297"/>
                  </a:lnTo>
                  <a:lnTo>
                    <a:pt x="92" y="5272"/>
                  </a:lnTo>
                  <a:lnTo>
                    <a:pt x="84" y="5238"/>
                  </a:lnTo>
                  <a:lnTo>
                    <a:pt x="67" y="5205"/>
                  </a:lnTo>
                  <a:lnTo>
                    <a:pt x="51" y="5172"/>
                  </a:lnTo>
                  <a:lnTo>
                    <a:pt x="42" y="5138"/>
                  </a:lnTo>
                  <a:lnTo>
                    <a:pt x="26" y="5105"/>
                  </a:lnTo>
                  <a:lnTo>
                    <a:pt x="17" y="5071"/>
                  </a:lnTo>
                  <a:lnTo>
                    <a:pt x="17" y="5055"/>
                  </a:lnTo>
                  <a:lnTo>
                    <a:pt x="9" y="5030"/>
                  </a:lnTo>
                  <a:lnTo>
                    <a:pt x="1" y="4996"/>
                  </a:lnTo>
                  <a:lnTo>
                    <a:pt x="1" y="4963"/>
                  </a:lnTo>
                  <a:lnTo>
                    <a:pt x="1" y="4921"/>
                  </a:lnTo>
                  <a:lnTo>
                    <a:pt x="1" y="4879"/>
                  </a:lnTo>
                  <a:lnTo>
                    <a:pt x="1" y="4846"/>
                  </a:lnTo>
                  <a:lnTo>
                    <a:pt x="1" y="4729"/>
                  </a:lnTo>
                  <a:lnTo>
                    <a:pt x="1" y="4687"/>
                  </a:lnTo>
                  <a:lnTo>
                    <a:pt x="1" y="4645"/>
                  </a:lnTo>
                  <a:lnTo>
                    <a:pt x="1" y="4604"/>
                  </a:lnTo>
                  <a:lnTo>
                    <a:pt x="1" y="4562"/>
                  </a:lnTo>
                  <a:lnTo>
                    <a:pt x="9" y="4520"/>
                  </a:lnTo>
                  <a:lnTo>
                    <a:pt x="17" y="4478"/>
                  </a:lnTo>
                  <a:lnTo>
                    <a:pt x="26" y="4436"/>
                  </a:lnTo>
                  <a:lnTo>
                    <a:pt x="42" y="4386"/>
                  </a:lnTo>
                  <a:lnTo>
                    <a:pt x="51" y="4345"/>
                  </a:lnTo>
                  <a:lnTo>
                    <a:pt x="67" y="4303"/>
                  </a:lnTo>
                  <a:lnTo>
                    <a:pt x="76" y="4261"/>
                  </a:lnTo>
                  <a:lnTo>
                    <a:pt x="92" y="4211"/>
                  </a:lnTo>
                  <a:lnTo>
                    <a:pt x="109" y="4169"/>
                  </a:lnTo>
                  <a:lnTo>
                    <a:pt x="126" y="4127"/>
                  </a:lnTo>
                  <a:lnTo>
                    <a:pt x="143" y="4086"/>
                  </a:lnTo>
                  <a:lnTo>
                    <a:pt x="159" y="4044"/>
                  </a:lnTo>
                  <a:lnTo>
                    <a:pt x="184" y="4002"/>
                  </a:lnTo>
                  <a:lnTo>
                    <a:pt x="201" y="3960"/>
                  </a:lnTo>
                  <a:lnTo>
                    <a:pt x="226" y="3919"/>
                  </a:lnTo>
                  <a:lnTo>
                    <a:pt x="234" y="3893"/>
                  </a:lnTo>
                  <a:lnTo>
                    <a:pt x="243" y="3877"/>
                  </a:lnTo>
                  <a:lnTo>
                    <a:pt x="268" y="3835"/>
                  </a:lnTo>
                  <a:lnTo>
                    <a:pt x="293" y="3793"/>
                  </a:lnTo>
                  <a:lnTo>
                    <a:pt x="318" y="3760"/>
                  </a:lnTo>
                  <a:lnTo>
                    <a:pt x="343" y="3718"/>
                  </a:lnTo>
                  <a:lnTo>
                    <a:pt x="368" y="3676"/>
                  </a:lnTo>
                  <a:lnTo>
                    <a:pt x="393" y="3643"/>
                  </a:lnTo>
                  <a:lnTo>
                    <a:pt x="418" y="3601"/>
                  </a:lnTo>
                  <a:lnTo>
                    <a:pt x="443" y="3568"/>
                  </a:lnTo>
                  <a:lnTo>
                    <a:pt x="468" y="3526"/>
                  </a:lnTo>
                  <a:lnTo>
                    <a:pt x="493" y="3492"/>
                  </a:lnTo>
                  <a:lnTo>
                    <a:pt x="527" y="3451"/>
                  </a:lnTo>
                  <a:lnTo>
                    <a:pt x="552" y="3417"/>
                  </a:lnTo>
                  <a:lnTo>
                    <a:pt x="585" y="3384"/>
                  </a:lnTo>
                  <a:lnTo>
                    <a:pt x="610" y="3342"/>
                  </a:lnTo>
                  <a:lnTo>
                    <a:pt x="644" y="3309"/>
                  </a:lnTo>
                  <a:lnTo>
                    <a:pt x="677" y="3275"/>
                  </a:lnTo>
                  <a:lnTo>
                    <a:pt x="702" y="3242"/>
                  </a:lnTo>
                  <a:lnTo>
                    <a:pt x="736" y="3208"/>
                  </a:lnTo>
                  <a:lnTo>
                    <a:pt x="769" y="3175"/>
                  </a:lnTo>
                  <a:lnTo>
                    <a:pt x="803" y="3142"/>
                  </a:lnTo>
                  <a:lnTo>
                    <a:pt x="836" y="3108"/>
                  </a:lnTo>
                  <a:lnTo>
                    <a:pt x="869" y="3075"/>
                  </a:lnTo>
                  <a:lnTo>
                    <a:pt x="903" y="3041"/>
                  </a:lnTo>
                  <a:lnTo>
                    <a:pt x="936" y="3008"/>
                  </a:lnTo>
                  <a:lnTo>
                    <a:pt x="970" y="2983"/>
                  </a:lnTo>
                  <a:lnTo>
                    <a:pt x="1003" y="2949"/>
                  </a:lnTo>
                  <a:lnTo>
                    <a:pt x="1036" y="2916"/>
                  </a:lnTo>
                  <a:lnTo>
                    <a:pt x="1070" y="2891"/>
                  </a:lnTo>
                  <a:lnTo>
                    <a:pt x="1112" y="2858"/>
                  </a:lnTo>
                  <a:lnTo>
                    <a:pt x="1145" y="2832"/>
                  </a:lnTo>
                  <a:lnTo>
                    <a:pt x="1145" y="2832"/>
                  </a:lnTo>
                  <a:lnTo>
                    <a:pt x="1178" y="2807"/>
                  </a:lnTo>
                  <a:lnTo>
                    <a:pt x="1212" y="2774"/>
                  </a:lnTo>
                  <a:lnTo>
                    <a:pt x="1254" y="2749"/>
                  </a:lnTo>
                  <a:lnTo>
                    <a:pt x="1287" y="2724"/>
                  </a:lnTo>
                  <a:lnTo>
                    <a:pt x="1320" y="2690"/>
                  </a:lnTo>
                  <a:lnTo>
                    <a:pt x="1362" y="2665"/>
                  </a:lnTo>
                  <a:lnTo>
                    <a:pt x="1396" y="2640"/>
                  </a:lnTo>
                  <a:lnTo>
                    <a:pt x="1437" y="2615"/>
                  </a:lnTo>
                  <a:lnTo>
                    <a:pt x="1471" y="2590"/>
                  </a:lnTo>
                  <a:lnTo>
                    <a:pt x="1513" y="2565"/>
                  </a:lnTo>
                  <a:lnTo>
                    <a:pt x="1546" y="2540"/>
                  </a:lnTo>
                  <a:lnTo>
                    <a:pt x="1588" y="2515"/>
                  </a:lnTo>
                  <a:lnTo>
                    <a:pt x="1621" y="2490"/>
                  </a:lnTo>
                  <a:lnTo>
                    <a:pt x="1663" y="2465"/>
                  </a:lnTo>
                  <a:lnTo>
                    <a:pt x="1696" y="2440"/>
                  </a:lnTo>
                  <a:lnTo>
                    <a:pt x="1738" y="2415"/>
                  </a:lnTo>
                  <a:lnTo>
                    <a:pt x="1772" y="2398"/>
                  </a:lnTo>
                  <a:lnTo>
                    <a:pt x="1813" y="2373"/>
                  </a:lnTo>
                  <a:lnTo>
                    <a:pt x="1847" y="2348"/>
                  </a:lnTo>
                  <a:lnTo>
                    <a:pt x="1889" y="2331"/>
                  </a:lnTo>
                  <a:lnTo>
                    <a:pt x="1922" y="2306"/>
                  </a:lnTo>
                  <a:lnTo>
                    <a:pt x="1964" y="2289"/>
                  </a:lnTo>
                  <a:lnTo>
                    <a:pt x="1997" y="2264"/>
                  </a:lnTo>
                  <a:lnTo>
                    <a:pt x="2031" y="2248"/>
                  </a:lnTo>
                  <a:lnTo>
                    <a:pt x="2072" y="2231"/>
                  </a:lnTo>
                  <a:lnTo>
                    <a:pt x="2106" y="2206"/>
                  </a:lnTo>
                  <a:lnTo>
                    <a:pt x="2164" y="2181"/>
                  </a:lnTo>
                  <a:lnTo>
                    <a:pt x="2214" y="2156"/>
                  </a:lnTo>
                  <a:lnTo>
                    <a:pt x="2273" y="2131"/>
                  </a:lnTo>
                  <a:lnTo>
                    <a:pt x="2323" y="2106"/>
                  </a:lnTo>
                  <a:lnTo>
                    <a:pt x="2356" y="2089"/>
                  </a:lnTo>
                  <a:lnTo>
                    <a:pt x="2381" y="2081"/>
                  </a:lnTo>
                  <a:lnTo>
                    <a:pt x="2406" y="2072"/>
                  </a:lnTo>
                  <a:lnTo>
                    <a:pt x="2081" y="2072"/>
                  </a:lnTo>
                  <a:lnTo>
                    <a:pt x="2022" y="2072"/>
                  </a:lnTo>
                  <a:lnTo>
                    <a:pt x="1964" y="2072"/>
                  </a:lnTo>
                  <a:lnTo>
                    <a:pt x="1914" y="2072"/>
                  </a:lnTo>
                  <a:lnTo>
                    <a:pt x="1855" y="2072"/>
                  </a:lnTo>
                  <a:lnTo>
                    <a:pt x="1805" y="2072"/>
                  </a:lnTo>
                  <a:lnTo>
                    <a:pt x="1755" y="2064"/>
                  </a:lnTo>
                  <a:lnTo>
                    <a:pt x="1705" y="2056"/>
                  </a:lnTo>
                  <a:lnTo>
                    <a:pt x="1646" y="2047"/>
                  </a:lnTo>
                  <a:lnTo>
                    <a:pt x="1596" y="2039"/>
                  </a:lnTo>
                  <a:lnTo>
                    <a:pt x="1571" y="2039"/>
                  </a:lnTo>
                  <a:lnTo>
                    <a:pt x="1546" y="2039"/>
                  </a:lnTo>
                  <a:lnTo>
                    <a:pt x="1488" y="2031"/>
                  </a:lnTo>
                  <a:lnTo>
                    <a:pt x="1437" y="2022"/>
                  </a:lnTo>
                  <a:lnTo>
                    <a:pt x="1387" y="2014"/>
                  </a:lnTo>
                  <a:lnTo>
                    <a:pt x="1329" y="1997"/>
                  </a:lnTo>
                  <a:lnTo>
                    <a:pt x="1279" y="1989"/>
                  </a:lnTo>
                  <a:lnTo>
                    <a:pt x="1237" y="1980"/>
                  </a:lnTo>
                  <a:lnTo>
                    <a:pt x="1145" y="1955"/>
                  </a:lnTo>
                  <a:lnTo>
                    <a:pt x="1070" y="1939"/>
                  </a:lnTo>
                  <a:lnTo>
                    <a:pt x="1028" y="1930"/>
                  </a:lnTo>
                  <a:lnTo>
                    <a:pt x="995" y="1922"/>
                  </a:lnTo>
                  <a:lnTo>
                    <a:pt x="961" y="1914"/>
                  </a:lnTo>
                  <a:lnTo>
                    <a:pt x="919" y="1905"/>
                  </a:lnTo>
                  <a:lnTo>
                    <a:pt x="886" y="1888"/>
                  </a:lnTo>
                  <a:lnTo>
                    <a:pt x="861" y="1880"/>
                  </a:lnTo>
                  <a:lnTo>
                    <a:pt x="828" y="1872"/>
                  </a:lnTo>
                  <a:lnTo>
                    <a:pt x="794" y="1855"/>
                  </a:lnTo>
                  <a:lnTo>
                    <a:pt x="761" y="1847"/>
                  </a:lnTo>
                  <a:lnTo>
                    <a:pt x="736" y="1830"/>
                  </a:lnTo>
                  <a:lnTo>
                    <a:pt x="702" y="1822"/>
                  </a:lnTo>
                  <a:lnTo>
                    <a:pt x="677" y="1805"/>
                  </a:lnTo>
                  <a:lnTo>
                    <a:pt x="644" y="1788"/>
                  </a:lnTo>
                  <a:lnTo>
                    <a:pt x="610" y="1772"/>
                  </a:lnTo>
                  <a:lnTo>
                    <a:pt x="585" y="1755"/>
                  </a:lnTo>
                  <a:lnTo>
                    <a:pt x="552" y="1738"/>
                  </a:lnTo>
                  <a:lnTo>
                    <a:pt x="518" y="1713"/>
                  </a:lnTo>
                  <a:lnTo>
                    <a:pt x="485" y="1696"/>
                  </a:lnTo>
                  <a:lnTo>
                    <a:pt x="452" y="1680"/>
                  </a:lnTo>
                  <a:lnTo>
                    <a:pt x="427" y="1655"/>
                  </a:lnTo>
                  <a:lnTo>
                    <a:pt x="393" y="1638"/>
                  </a:lnTo>
                  <a:lnTo>
                    <a:pt x="368" y="1621"/>
                  </a:lnTo>
                  <a:lnTo>
                    <a:pt x="343" y="1596"/>
                  </a:lnTo>
                  <a:lnTo>
                    <a:pt x="318" y="1579"/>
                  </a:lnTo>
                  <a:lnTo>
                    <a:pt x="293" y="1554"/>
                  </a:lnTo>
                  <a:lnTo>
                    <a:pt x="268" y="1538"/>
                  </a:lnTo>
                  <a:lnTo>
                    <a:pt x="243" y="1513"/>
                  </a:lnTo>
                  <a:lnTo>
                    <a:pt x="226" y="1496"/>
                  </a:lnTo>
                  <a:lnTo>
                    <a:pt x="209" y="1471"/>
                  </a:lnTo>
                  <a:lnTo>
                    <a:pt x="184" y="1446"/>
                  </a:lnTo>
                  <a:lnTo>
                    <a:pt x="168" y="1429"/>
                  </a:lnTo>
                  <a:lnTo>
                    <a:pt x="151" y="1404"/>
                  </a:lnTo>
                  <a:lnTo>
                    <a:pt x="143" y="1379"/>
                  </a:lnTo>
                  <a:lnTo>
                    <a:pt x="126" y="1354"/>
                  </a:lnTo>
                  <a:lnTo>
                    <a:pt x="109" y="1329"/>
                  </a:lnTo>
                  <a:lnTo>
                    <a:pt x="101" y="1304"/>
                  </a:lnTo>
                  <a:lnTo>
                    <a:pt x="92" y="1279"/>
                  </a:lnTo>
                  <a:lnTo>
                    <a:pt x="84" y="1254"/>
                  </a:lnTo>
                  <a:lnTo>
                    <a:pt x="76" y="1229"/>
                  </a:lnTo>
                  <a:lnTo>
                    <a:pt x="67" y="1203"/>
                  </a:lnTo>
                  <a:lnTo>
                    <a:pt x="67" y="1178"/>
                  </a:lnTo>
                  <a:lnTo>
                    <a:pt x="67" y="1153"/>
                  </a:lnTo>
                  <a:lnTo>
                    <a:pt x="67" y="1103"/>
                  </a:lnTo>
                  <a:lnTo>
                    <a:pt x="67" y="1070"/>
                  </a:lnTo>
                  <a:lnTo>
                    <a:pt x="67" y="1045"/>
                  </a:lnTo>
                  <a:lnTo>
                    <a:pt x="76" y="1020"/>
                  </a:lnTo>
                  <a:lnTo>
                    <a:pt x="84" y="995"/>
                  </a:lnTo>
                  <a:lnTo>
                    <a:pt x="92" y="978"/>
                  </a:lnTo>
                  <a:lnTo>
                    <a:pt x="101" y="953"/>
                  </a:lnTo>
                  <a:lnTo>
                    <a:pt x="109" y="928"/>
                  </a:lnTo>
                  <a:lnTo>
                    <a:pt x="117" y="903"/>
                  </a:lnTo>
                  <a:lnTo>
                    <a:pt x="134" y="886"/>
                  </a:lnTo>
                  <a:lnTo>
                    <a:pt x="143" y="861"/>
                  </a:lnTo>
                  <a:lnTo>
                    <a:pt x="159" y="844"/>
                  </a:lnTo>
                  <a:lnTo>
                    <a:pt x="176" y="819"/>
                  </a:lnTo>
                  <a:lnTo>
                    <a:pt x="184" y="802"/>
                  </a:lnTo>
                  <a:lnTo>
                    <a:pt x="201" y="786"/>
                  </a:lnTo>
                  <a:lnTo>
                    <a:pt x="218" y="761"/>
                  </a:lnTo>
                  <a:lnTo>
                    <a:pt x="234" y="744"/>
                  </a:lnTo>
                  <a:lnTo>
                    <a:pt x="251" y="727"/>
                  </a:lnTo>
                  <a:lnTo>
                    <a:pt x="276" y="711"/>
                  </a:lnTo>
                  <a:lnTo>
                    <a:pt x="293" y="694"/>
                  </a:lnTo>
                  <a:lnTo>
                    <a:pt x="310" y="677"/>
                  </a:lnTo>
                  <a:lnTo>
                    <a:pt x="335" y="660"/>
                  </a:lnTo>
                  <a:lnTo>
                    <a:pt x="351" y="644"/>
                  </a:lnTo>
                  <a:lnTo>
                    <a:pt x="376" y="627"/>
                  </a:lnTo>
                  <a:lnTo>
                    <a:pt x="393" y="610"/>
                  </a:lnTo>
                  <a:lnTo>
                    <a:pt x="418" y="594"/>
                  </a:lnTo>
                  <a:lnTo>
                    <a:pt x="435" y="577"/>
                  </a:lnTo>
                  <a:lnTo>
                    <a:pt x="460" y="569"/>
                  </a:lnTo>
                  <a:lnTo>
                    <a:pt x="485" y="552"/>
                  </a:lnTo>
                  <a:lnTo>
                    <a:pt x="510" y="535"/>
                  </a:lnTo>
                  <a:lnTo>
                    <a:pt x="535" y="518"/>
                  </a:lnTo>
                  <a:lnTo>
                    <a:pt x="552" y="510"/>
                  </a:lnTo>
                  <a:lnTo>
                    <a:pt x="577" y="493"/>
                  </a:lnTo>
                  <a:lnTo>
                    <a:pt x="602" y="477"/>
                  </a:lnTo>
                  <a:lnTo>
                    <a:pt x="627" y="468"/>
                  </a:lnTo>
                  <a:lnTo>
                    <a:pt x="660" y="452"/>
                  </a:lnTo>
                  <a:lnTo>
                    <a:pt x="686" y="443"/>
                  </a:lnTo>
                  <a:lnTo>
                    <a:pt x="711" y="427"/>
                  </a:lnTo>
                  <a:lnTo>
                    <a:pt x="736" y="418"/>
                  </a:lnTo>
                  <a:lnTo>
                    <a:pt x="786" y="393"/>
                  </a:lnTo>
                  <a:lnTo>
                    <a:pt x="844" y="368"/>
                  </a:lnTo>
                  <a:lnTo>
                    <a:pt x="903" y="343"/>
                  </a:lnTo>
                  <a:lnTo>
                    <a:pt x="961" y="318"/>
                  </a:lnTo>
                  <a:lnTo>
                    <a:pt x="1020" y="293"/>
                  </a:lnTo>
                  <a:lnTo>
                    <a:pt x="1078" y="276"/>
                  </a:lnTo>
                  <a:lnTo>
                    <a:pt x="1137" y="251"/>
                  </a:lnTo>
                  <a:lnTo>
                    <a:pt x="1195" y="234"/>
                  </a:lnTo>
                  <a:lnTo>
                    <a:pt x="1254" y="218"/>
                  </a:lnTo>
                  <a:lnTo>
                    <a:pt x="1312" y="193"/>
                  </a:lnTo>
                  <a:lnTo>
                    <a:pt x="1371" y="176"/>
                  </a:lnTo>
                  <a:lnTo>
                    <a:pt x="1429" y="159"/>
                  </a:lnTo>
                  <a:lnTo>
                    <a:pt x="1488" y="142"/>
                  </a:lnTo>
                  <a:lnTo>
                    <a:pt x="1546" y="126"/>
                  </a:lnTo>
                  <a:lnTo>
                    <a:pt x="1604" y="117"/>
                  </a:lnTo>
                  <a:lnTo>
                    <a:pt x="1663" y="101"/>
                  </a:lnTo>
                  <a:lnTo>
                    <a:pt x="1721" y="84"/>
                  </a:lnTo>
                  <a:lnTo>
                    <a:pt x="1780" y="76"/>
                  </a:lnTo>
                  <a:lnTo>
                    <a:pt x="1838" y="59"/>
                  </a:lnTo>
                  <a:lnTo>
                    <a:pt x="1889" y="51"/>
                  </a:lnTo>
                  <a:lnTo>
                    <a:pt x="1947" y="42"/>
                  </a:lnTo>
                  <a:lnTo>
                    <a:pt x="1997" y="34"/>
                  </a:lnTo>
                  <a:lnTo>
                    <a:pt x="2047" y="26"/>
                  </a:lnTo>
                  <a:lnTo>
                    <a:pt x="2097" y="17"/>
                  </a:lnTo>
                  <a:lnTo>
                    <a:pt x="2148" y="9"/>
                  </a:lnTo>
                  <a:lnTo>
                    <a:pt x="2189" y="0"/>
                  </a:lnTo>
                  <a:lnTo>
                    <a:pt x="2239" y="0"/>
                  </a:lnTo>
                  <a:lnTo>
                    <a:pt x="2281" y="0"/>
                  </a:lnTo>
                  <a:lnTo>
                    <a:pt x="2323" y="0"/>
                  </a:lnTo>
                  <a:lnTo>
                    <a:pt x="2356" y="0"/>
                  </a:lnTo>
                  <a:lnTo>
                    <a:pt x="2607" y="0"/>
                  </a:lnTo>
                  <a:lnTo>
                    <a:pt x="2640" y="0"/>
                  </a:lnTo>
                  <a:lnTo>
                    <a:pt x="2674" y="0"/>
                  </a:lnTo>
                  <a:lnTo>
                    <a:pt x="2707" y="0"/>
                  </a:lnTo>
                  <a:lnTo>
                    <a:pt x="2732" y="0"/>
                  </a:lnTo>
                  <a:lnTo>
                    <a:pt x="2766" y="0"/>
                  </a:lnTo>
                  <a:lnTo>
                    <a:pt x="2833" y="9"/>
                  </a:lnTo>
                  <a:lnTo>
                    <a:pt x="2891" y="17"/>
                  </a:lnTo>
                  <a:lnTo>
                    <a:pt x="2958" y="26"/>
                  </a:lnTo>
                  <a:lnTo>
                    <a:pt x="3016" y="34"/>
                  </a:lnTo>
                  <a:lnTo>
                    <a:pt x="3083" y="51"/>
                  </a:lnTo>
                  <a:lnTo>
                    <a:pt x="3142" y="59"/>
                  </a:lnTo>
                  <a:lnTo>
                    <a:pt x="3208" y="76"/>
                  </a:lnTo>
                  <a:lnTo>
                    <a:pt x="3275" y="92"/>
                  </a:lnTo>
                  <a:lnTo>
                    <a:pt x="3334" y="109"/>
                  </a:lnTo>
                  <a:lnTo>
                    <a:pt x="3401" y="126"/>
                  </a:lnTo>
                  <a:lnTo>
                    <a:pt x="3467" y="142"/>
                  </a:lnTo>
                  <a:lnTo>
                    <a:pt x="3526" y="159"/>
                  </a:lnTo>
                  <a:lnTo>
                    <a:pt x="3593" y="184"/>
                  </a:lnTo>
                  <a:lnTo>
                    <a:pt x="3651" y="201"/>
                  </a:lnTo>
                  <a:lnTo>
                    <a:pt x="3718" y="226"/>
                  </a:lnTo>
                  <a:lnTo>
                    <a:pt x="3785" y="243"/>
                  </a:lnTo>
                  <a:lnTo>
                    <a:pt x="3843" y="268"/>
                  </a:lnTo>
                  <a:lnTo>
                    <a:pt x="3910" y="293"/>
                  </a:lnTo>
                  <a:lnTo>
                    <a:pt x="3977" y="318"/>
                  </a:lnTo>
                  <a:lnTo>
                    <a:pt x="4036" y="343"/>
                  </a:lnTo>
                  <a:lnTo>
                    <a:pt x="4102" y="368"/>
                  </a:lnTo>
                  <a:lnTo>
                    <a:pt x="4161" y="401"/>
                  </a:lnTo>
                  <a:lnTo>
                    <a:pt x="4228" y="427"/>
                  </a:lnTo>
                  <a:lnTo>
                    <a:pt x="4286" y="452"/>
                  </a:lnTo>
                  <a:lnTo>
                    <a:pt x="4353" y="485"/>
                  </a:lnTo>
                  <a:lnTo>
                    <a:pt x="4411" y="510"/>
                  </a:lnTo>
                  <a:lnTo>
                    <a:pt x="4478" y="543"/>
                  </a:lnTo>
                  <a:lnTo>
                    <a:pt x="4537" y="569"/>
                  </a:lnTo>
                  <a:lnTo>
                    <a:pt x="4604" y="602"/>
                  </a:lnTo>
                  <a:lnTo>
                    <a:pt x="4662" y="635"/>
                  </a:lnTo>
                  <a:lnTo>
                    <a:pt x="4721" y="669"/>
                  </a:lnTo>
                  <a:lnTo>
                    <a:pt x="4754" y="686"/>
                  </a:lnTo>
                  <a:lnTo>
                    <a:pt x="4779" y="702"/>
                  </a:lnTo>
                  <a:lnTo>
                    <a:pt x="4838" y="736"/>
                  </a:lnTo>
                  <a:lnTo>
                    <a:pt x="4896" y="769"/>
                  </a:lnTo>
                  <a:lnTo>
                    <a:pt x="4954" y="802"/>
                  </a:lnTo>
                  <a:lnTo>
                    <a:pt x="5013" y="844"/>
                  </a:lnTo>
                  <a:lnTo>
                    <a:pt x="5071" y="878"/>
                  </a:lnTo>
                  <a:lnTo>
                    <a:pt x="5130" y="911"/>
                  </a:lnTo>
                  <a:lnTo>
                    <a:pt x="5188" y="953"/>
                  </a:lnTo>
                  <a:lnTo>
                    <a:pt x="5239" y="986"/>
                  </a:lnTo>
                  <a:lnTo>
                    <a:pt x="5297" y="1028"/>
                  </a:lnTo>
                  <a:lnTo>
                    <a:pt x="5347" y="1061"/>
                  </a:lnTo>
                  <a:lnTo>
                    <a:pt x="5406" y="1103"/>
                  </a:lnTo>
                  <a:lnTo>
                    <a:pt x="5456" y="1145"/>
                  </a:lnTo>
                  <a:lnTo>
                    <a:pt x="5514" y="1178"/>
                  </a:lnTo>
                  <a:lnTo>
                    <a:pt x="5564" y="1220"/>
                  </a:lnTo>
                  <a:lnTo>
                    <a:pt x="5614" y="1254"/>
                  </a:lnTo>
                  <a:lnTo>
                    <a:pt x="5665" y="1295"/>
                  </a:lnTo>
                  <a:lnTo>
                    <a:pt x="5715" y="1337"/>
                  </a:lnTo>
                  <a:lnTo>
                    <a:pt x="5765" y="1371"/>
                  </a:lnTo>
                  <a:lnTo>
                    <a:pt x="5815" y="1412"/>
                  </a:lnTo>
                  <a:lnTo>
                    <a:pt x="5857" y="1454"/>
                  </a:lnTo>
                  <a:lnTo>
                    <a:pt x="5882" y="1471"/>
                  </a:lnTo>
                  <a:lnTo>
                    <a:pt x="5907" y="1487"/>
                  </a:lnTo>
                  <a:lnTo>
                    <a:pt x="5949" y="1529"/>
                  </a:lnTo>
                  <a:lnTo>
                    <a:pt x="5990" y="1571"/>
                  </a:lnTo>
                  <a:lnTo>
                    <a:pt x="6032" y="1613"/>
                  </a:lnTo>
                  <a:lnTo>
                    <a:pt x="6074" y="1655"/>
                  </a:lnTo>
                  <a:lnTo>
                    <a:pt x="6091" y="1663"/>
                  </a:lnTo>
                  <a:lnTo>
                    <a:pt x="6091" y="1721"/>
                  </a:lnTo>
                  <a:lnTo>
                    <a:pt x="6099" y="1813"/>
                  </a:lnTo>
                  <a:lnTo>
                    <a:pt x="6007" y="1822"/>
                  </a:lnTo>
                  <a:lnTo>
                    <a:pt x="5949" y="1822"/>
                  </a:lnTo>
                  <a:lnTo>
                    <a:pt x="5940" y="1813"/>
                  </a:lnTo>
                  <a:lnTo>
                    <a:pt x="5890" y="1780"/>
                  </a:lnTo>
                  <a:lnTo>
                    <a:pt x="5848" y="1746"/>
                  </a:lnTo>
                  <a:lnTo>
                    <a:pt x="5798" y="1713"/>
                  </a:lnTo>
                  <a:lnTo>
                    <a:pt x="5748" y="1680"/>
                  </a:lnTo>
                  <a:lnTo>
                    <a:pt x="5731" y="1663"/>
                  </a:lnTo>
                  <a:lnTo>
                    <a:pt x="5706" y="1646"/>
                  </a:lnTo>
                  <a:lnTo>
                    <a:pt x="5656" y="1613"/>
                  </a:lnTo>
                  <a:lnTo>
                    <a:pt x="5606" y="1579"/>
                  </a:lnTo>
                  <a:lnTo>
                    <a:pt x="5556" y="1538"/>
                  </a:lnTo>
                  <a:lnTo>
                    <a:pt x="5506" y="1504"/>
                  </a:lnTo>
                  <a:lnTo>
                    <a:pt x="5456" y="1471"/>
                  </a:lnTo>
                  <a:lnTo>
                    <a:pt x="5406" y="1437"/>
                  </a:lnTo>
                  <a:lnTo>
                    <a:pt x="5355" y="1404"/>
                  </a:lnTo>
                  <a:lnTo>
                    <a:pt x="5297" y="1371"/>
                  </a:lnTo>
                  <a:lnTo>
                    <a:pt x="5247" y="1337"/>
                  </a:lnTo>
                  <a:lnTo>
                    <a:pt x="5188" y="1304"/>
                  </a:lnTo>
                  <a:lnTo>
                    <a:pt x="5138" y="1270"/>
                  </a:lnTo>
                  <a:lnTo>
                    <a:pt x="5080" y="1237"/>
                  </a:lnTo>
                  <a:lnTo>
                    <a:pt x="5030" y="1203"/>
                  </a:lnTo>
                  <a:lnTo>
                    <a:pt x="4971" y="1170"/>
                  </a:lnTo>
                  <a:lnTo>
                    <a:pt x="4913" y="1137"/>
                  </a:lnTo>
                  <a:lnTo>
                    <a:pt x="4854" y="1103"/>
                  </a:lnTo>
                  <a:lnTo>
                    <a:pt x="4796" y="1070"/>
                  </a:lnTo>
                  <a:lnTo>
                    <a:pt x="4746" y="1045"/>
                  </a:lnTo>
                  <a:lnTo>
                    <a:pt x="4687" y="1011"/>
                  </a:lnTo>
                  <a:lnTo>
                    <a:pt x="4629" y="986"/>
                  </a:lnTo>
                  <a:lnTo>
                    <a:pt x="4595" y="970"/>
                  </a:lnTo>
                  <a:lnTo>
                    <a:pt x="4570" y="953"/>
                  </a:lnTo>
                  <a:lnTo>
                    <a:pt x="4512" y="919"/>
                  </a:lnTo>
                  <a:lnTo>
                    <a:pt x="4453" y="894"/>
                  </a:lnTo>
                  <a:lnTo>
                    <a:pt x="4395" y="861"/>
                  </a:lnTo>
                  <a:lnTo>
                    <a:pt x="4328" y="828"/>
                  </a:lnTo>
                  <a:lnTo>
                    <a:pt x="4269" y="802"/>
                  </a:lnTo>
                  <a:lnTo>
                    <a:pt x="4211" y="777"/>
                  </a:lnTo>
                  <a:lnTo>
                    <a:pt x="4152" y="744"/>
                  </a:lnTo>
                  <a:lnTo>
                    <a:pt x="4094" y="719"/>
                  </a:lnTo>
                  <a:lnTo>
                    <a:pt x="4036" y="694"/>
                  </a:lnTo>
                  <a:lnTo>
                    <a:pt x="3977" y="669"/>
                  </a:lnTo>
                  <a:lnTo>
                    <a:pt x="3910" y="644"/>
                  </a:lnTo>
                  <a:lnTo>
                    <a:pt x="3852" y="619"/>
                  </a:lnTo>
                  <a:lnTo>
                    <a:pt x="3793" y="594"/>
                  </a:lnTo>
                  <a:lnTo>
                    <a:pt x="3735" y="577"/>
                  </a:lnTo>
                  <a:lnTo>
                    <a:pt x="3676" y="552"/>
                  </a:lnTo>
                  <a:lnTo>
                    <a:pt x="3609" y="527"/>
                  </a:lnTo>
                  <a:lnTo>
                    <a:pt x="3551" y="510"/>
                  </a:lnTo>
                  <a:lnTo>
                    <a:pt x="3493" y="493"/>
                  </a:lnTo>
                  <a:lnTo>
                    <a:pt x="3434" y="468"/>
                  </a:lnTo>
                  <a:lnTo>
                    <a:pt x="3376" y="452"/>
                  </a:lnTo>
                  <a:lnTo>
                    <a:pt x="3317" y="435"/>
                  </a:lnTo>
                  <a:lnTo>
                    <a:pt x="3250" y="418"/>
                  </a:lnTo>
                  <a:lnTo>
                    <a:pt x="3192" y="401"/>
                  </a:lnTo>
                  <a:lnTo>
                    <a:pt x="3133" y="393"/>
                  </a:lnTo>
                  <a:lnTo>
                    <a:pt x="3075" y="376"/>
                  </a:lnTo>
                  <a:lnTo>
                    <a:pt x="3016" y="368"/>
                  </a:lnTo>
                  <a:lnTo>
                    <a:pt x="2958" y="360"/>
                  </a:lnTo>
                  <a:lnTo>
                    <a:pt x="2899" y="343"/>
                  </a:lnTo>
                  <a:lnTo>
                    <a:pt x="2849" y="335"/>
                  </a:lnTo>
                  <a:lnTo>
                    <a:pt x="2791" y="326"/>
                  </a:lnTo>
                  <a:lnTo>
                    <a:pt x="2732" y="326"/>
                  </a:lnTo>
                  <a:lnTo>
                    <a:pt x="2707" y="326"/>
                  </a:lnTo>
                  <a:lnTo>
                    <a:pt x="2682" y="326"/>
                  </a:lnTo>
                  <a:lnTo>
                    <a:pt x="2649" y="326"/>
                  </a:lnTo>
                  <a:lnTo>
                    <a:pt x="2624" y="326"/>
                  </a:lnTo>
                  <a:lnTo>
                    <a:pt x="2599" y="326"/>
                  </a:lnTo>
                  <a:lnTo>
                    <a:pt x="2348" y="326"/>
                  </a:lnTo>
                  <a:lnTo>
                    <a:pt x="2315" y="326"/>
                  </a:lnTo>
                  <a:lnTo>
                    <a:pt x="2273" y="326"/>
                  </a:lnTo>
                  <a:lnTo>
                    <a:pt x="2239" y="326"/>
                  </a:lnTo>
                  <a:lnTo>
                    <a:pt x="2198" y="326"/>
                  </a:lnTo>
                  <a:lnTo>
                    <a:pt x="2148" y="335"/>
                  </a:lnTo>
                  <a:lnTo>
                    <a:pt x="2106" y="343"/>
                  </a:lnTo>
                  <a:lnTo>
                    <a:pt x="2056" y="351"/>
                  </a:lnTo>
                  <a:lnTo>
                    <a:pt x="2005" y="360"/>
                  </a:lnTo>
                  <a:lnTo>
                    <a:pt x="1955" y="368"/>
                  </a:lnTo>
                  <a:lnTo>
                    <a:pt x="1905" y="376"/>
                  </a:lnTo>
                  <a:lnTo>
                    <a:pt x="1855" y="393"/>
                  </a:lnTo>
                  <a:lnTo>
                    <a:pt x="1805" y="401"/>
                  </a:lnTo>
                  <a:lnTo>
                    <a:pt x="1747" y="410"/>
                  </a:lnTo>
                  <a:lnTo>
                    <a:pt x="1696" y="427"/>
                  </a:lnTo>
                  <a:lnTo>
                    <a:pt x="1638" y="443"/>
                  </a:lnTo>
                  <a:lnTo>
                    <a:pt x="1579" y="452"/>
                  </a:lnTo>
                  <a:lnTo>
                    <a:pt x="1529" y="468"/>
                  </a:lnTo>
                  <a:lnTo>
                    <a:pt x="1471" y="485"/>
                  </a:lnTo>
                  <a:lnTo>
                    <a:pt x="1412" y="502"/>
                  </a:lnTo>
                  <a:lnTo>
                    <a:pt x="1354" y="518"/>
                  </a:lnTo>
                  <a:lnTo>
                    <a:pt x="1304" y="535"/>
                  </a:lnTo>
                  <a:lnTo>
                    <a:pt x="1245" y="560"/>
                  </a:lnTo>
                  <a:lnTo>
                    <a:pt x="1195" y="577"/>
                  </a:lnTo>
                  <a:lnTo>
                    <a:pt x="1137" y="594"/>
                  </a:lnTo>
                  <a:lnTo>
                    <a:pt x="1087" y="619"/>
                  </a:lnTo>
                  <a:lnTo>
                    <a:pt x="1036" y="635"/>
                  </a:lnTo>
                  <a:lnTo>
                    <a:pt x="978" y="660"/>
                  </a:lnTo>
                  <a:lnTo>
                    <a:pt x="928" y="677"/>
                  </a:lnTo>
                  <a:lnTo>
                    <a:pt x="886" y="702"/>
                  </a:lnTo>
                  <a:lnTo>
                    <a:pt x="861" y="719"/>
                  </a:lnTo>
                  <a:lnTo>
                    <a:pt x="836" y="727"/>
                  </a:lnTo>
                  <a:lnTo>
                    <a:pt x="811" y="736"/>
                  </a:lnTo>
                  <a:lnTo>
                    <a:pt x="794" y="752"/>
                  </a:lnTo>
                  <a:lnTo>
                    <a:pt x="769" y="761"/>
                  </a:lnTo>
                  <a:lnTo>
                    <a:pt x="752" y="769"/>
                  </a:lnTo>
                  <a:lnTo>
                    <a:pt x="727" y="786"/>
                  </a:lnTo>
                  <a:lnTo>
                    <a:pt x="711" y="794"/>
                  </a:lnTo>
                  <a:lnTo>
                    <a:pt x="686" y="811"/>
                  </a:lnTo>
                  <a:lnTo>
                    <a:pt x="669" y="819"/>
                  </a:lnTo>
                  <a:lnTo>
                    <a:pt x="652" y="828"/>
                  </a:lnTo>
                  <a:lnTo>
                    <a:pt x="627" y="844"/>
                  </a:lnTo>
                  <a:lnTo>
                    <a:pt x="610" y="853"/>
                  </a:lnTo>
                  <a:lnTo>
                    <a:pt x="594" y="869"/>
                  </a:lnTo>
                  <a:lnTo>
                    <a:pt x="577" y="878"/>
                  </a:lnTo>
                  <a:lnTo>
                    <a:pt x="560" y="894"/>
                  </a:lnTo>
                  <a:lnTo>
                    <a:pt x="552" y="903"/>
                  </a:lnTo>
                  <a:lnTo>
                    <a:pt x="535" y="919"/>
                  </a:lnTo>
                  <a:lnTo>
                    <a:pt x="518" y="928"/>
                  </a:lnTo>
                  <a:lnTo>
                    <a:pt x="510" y="936"/>
                  </a:lnTo>
                  <a:lnTo>
                    <a:pt x="493" y="953"/>
                  </a:lnTo>
                  <a:lnTo>
                    <a:pt x="485" y="961"/>
                  </a:lnTo>
                  <a:lnTo>
                    <a:pt x="477" y="970"/>
                  </a:lnTo>
                  <a:lnTo>
                    <a:pt x="468" y="986"/>
                  </a:lnTo>
                  <a:lnTo>
                    <a:pt x="452" y="995"/>
                  </a:lnTo>
                  <a:lnTo>
                    <a:pt x="443" y="1003"/>
                  </a:lnTo>
                  <a:lnTo>
                    <a:pt x="443" y="1020"/>
                  </a:lnTo>
                  <a:lnTo>
                    <a:pt x="435" y="1028"/>
                  </a:lnTo>
                  <a:lnTo>
                    <a:pt x="427" y="1036"/>
                  </a:lnTo>
                  <a:lnTo>
                    <a:pt x="427" y="1045"/>
                  </a:lnTo>
                  <a:lnTo>
                    <a:pt x="427" y="1053"/>
                  </a:lnTo>
                  <a:lnTo>
                    <a:pt x="427" y="1061"/>
                  </a:lnTo>
                  <a:lnTo>
                    <a:pt x="427" y="1070"/>
                  </a:lnTo>
                  <a:lnTo>
                    <a:pt x="427" y="1078"/>
                  </a:lnTo>
                  <a:lnTo>
                    <a:pt x="427" y="1087"/>
                  </a:lnTo>
                  <a:lnTo>
                    <a:pt x="427" y="1137"/>
                  </a:lnTo>
                  <a:lnTo>
                    <a:pt x="427" y="1145"/>
                  </a:lnTo>
                  <a:lnTo>
                    <a:pt x="427" y="1153"/>
                  </a:lnTo>
                  <a:lnTo>
                    <a:pt x="427" y="1162"/>
                  </a:lnTo>
                  <a:lnTo>
                    <a:pt x="427" y="1170"/>
                  </a:lnTo>
                  <a:lnTo>
                    <a:pt x="427" y="1178"/>
                  </a:lnTo>
                  <a:lnTo>
                    <a:pt x="435" y="1195"/>
                  </a:lnTo>
                  <a:lnTo>
                    <a:pt x="443" y="1203"/>
                  </a:lnTo>
                  <a:lnTo>
                    <a:pt x="443" y="1212"/>
                  </a:lnTo>
                  <a:lnTo>
                    <a:pt x="460" y="1229"/>
                  </a:lnTo>
                  <a:lnTo>
                    <a:pt x="468" y="1237"/>
                  </a:lnTo>
                  <a:lnTo>
                    <a:pt x="477" y="1254"/>
                  </a:lnTo>
                  <a:lnTo>
                    <a:pt x="493" y="1262"/>
                  </a:lnTo>
                  <a:lnTo>
                    <a:pt x="502" y="1279"/>
                  </a:lnTo>
                  <a:lnTo>
                    <a:pt x="518" y="1287"/>
                  </a:lnTo>
                  <a:lnTo>
                    <a:pt x="535" y="1304"/>
                  </a:lnTo>
                  <a:lnTo>
                    <a:pt x="552" y="1320"/>
                  </a:lnTo>
                  <a:lnTo>
                    <a:pt x="577" y="1337"/>
                  </a:lnTo>
                  <a:lnTo>
                    <a:pt x="594" y="1354"/>
                  </a:lnTo>
                  <a:lnTo>
                    <a:pt x="619" y="1371"/>
                  </a:lnTo>
                  <a:lnTo>
                    <a:pt x="644" y="1379"/>
                  </a:lnTo>
                  <a:lnTo>
                    <a:pt x="669" y="1396"/>
                  </a:lnTo>
                  <a:lnTo>
                    <a:pt x="694" y="1412"/>
                  </a:lnTo>
                  <a:lnTo>
                    <a:pt x="719" y="1429"/>
                  </a:lnTo>
                  <a:lnTo>
                    <a:pt x="752" y="1446"/>
                  </a:lnTo>
                  <a:lnTo>
                    <a:pt x="777" y="1462"/>
                  </a:lnTo>
                  <a:lnTo>
                    <a:pt x="803" y="1479"/>
                  </a:lnTo>
                  <a:lnTo>
                    <a:pt x="828" y="1487"/>
                  </a:lnTo>
                  <a:lnTo>
                    <a:pt x="853" y="1504"/>
                  </a:lnTo>
                  <a:lnTo>
                    <a:pt x="878" y="1513"/>
                  </a:lnTo>
                  <a:lnTo>
                    <a:pt x="903" y="1521"/>
                  </a:lnTo>
                  <a:lnTo>
                    <a:pt x="919" y="1529"/>
                  </a:lnTo>
                  <a:lnTo>
                    <a:pt x="945" y="1538"/>
                  </a:lnTo>
                  <a:lnTo>
                    <a:pt x="970" y="1546"/>
                  </a:lnTo>
                  <a:lnTo>
                    <a:pt x="995" y="1554"/>
                  </a:lnTo>
                  <a:lnTo>
                    <a:pt x="1028" y="1563"/>
                  </a:lnTo>
                  <a:lnTo>
                    <a:pt x="1053" y="1571"/>
                  </a:lnTo>
                  <a:lnTo>
                    <a:pt x="1087" y="1579"/>
                  </a:lnTo>
                  <a:lnTo>
                    <a:pt x="1120" y="1596"/>
                  </a:lnTo>
                  <a:lnTo>
                    <a:pt x="1162" y="1604"/>
                  </a:lnTo>
                  <a:lnTo>
                    <a:pt x="1229" y="1621"/>
                  </a:lnTo>
                  <a:lnTo>
                    <a:pt x="1312" y="1638"/>
                  </a:lnTo>
                  <a:lnTo>
                    <a:pt x="1362" y="1646"/>
                  </a:lnTo>
                  <a:lnTo>
                    <a:pt x="1404" y="1663"/>
                  </a:lnTo>
                  <a:lnTo>
                    <a:pt x="1454" y="1671"/>
                  </a:lnTo>
                  <a:lnTo>
                    <a:pt x="1504" y="1680"/>
                  </a:lnTo>
                  <a:lnTo>
                    <a:pt x="1554" y="1688"/>
                  </a:lnTo>
                  <a:lnTo>
                    <a:pt x="1604" y="1696"/>
                  </a:lnTo>
                  <a:lnTo>
                    <a:pt x="1630" y="1696"/>
                  </a:lnTo>
                  <a:lnTo>
                    <a:pt x="1655" y="1696"/>
                  </a:lnTo>
                  <a:lnTo>
                    <a:pt x="1705" y="1705"/>
                  </a:lnTo>
                  <a:lnTo>
                    <a:pt x="1755" y="1713"/>
                  </a:lnTo>
                  <a:lnTo>
                    <a:pt x="1797" y="1721"/>
                  </a:lnTo>
                  <a:lnTo>
                    <a:pt x="1847" y="1721"/>
                  </a:lnTo>
                  <a:lnTo>
                    <a:pt x="1889" y="1721"/>
                  </a:lnTo>
                  <a:lnTo>
                    <a:pt x="1939" y="1721"/>
                  </a:lnTo>
                  <a:lnTo>
                    <a:pt x="1989" y="1721"/>
                  </a:lnTo>
                  <a:lnTo>
                    <a:pt x="2039" y="1721"/>
                  </a:lnTo>
                  <a:lnTo>
                    <a:pt x="2398" y="1721"/>
                  </a:lnTo>
                  <a:lnTo>
                    <a:pt x="2457" y="1721"/>
                  </a:lnTo>
                  <a:lnTo>
                    <a:pt x="2507" y="1721"/>
                  </a:lnTo>
                  <a:lnTo>
                    <a:pt x="2607" y="1721"/>
                  </a:lnTo>
                  <a:lnTo>
                    <a:pt x="2716" y="1713"/>
                  </a:lnTo>
                  <a:lnTo>
                    <a:pt x="2924" y="1705"/>
                  </a:lnTo>
                  <a:lnTo>
                    <a:pt x="3025" y="1705"/>
                  </a:lnTo>
                  <a:lnTo>
                    <a:pt x="3133" y="1705"/>
                  </a:lnTo>
                  <a:lnTo>
                    <a:pt x="3459" y="1705"/>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243;p14">
              <a:extLst>
                <a:ext uri="{FF2B5EF4-FFF2-40B4-BE49-F238E27FC236}">
                  <a16:creationId xmlns:a16="http://schemas.microsoft.com/office/drawing/2014/main" id="{E66173F0-02C4-7282-5C9B-87D18BC5E326}"/>
                </a:ext>
              </a:extLst>
            </p:cNvPr>
            <p:cNvSpPr/>
            <p:nvPr/>
          </p:nvSpPr>
          <p:spPr>
            <a:xfrm>
              <a:off x="6987622" y="4477993"/>
              <a:ext cx="204462" cy="210628"/>
            </a:xfrm>
            <a:custGeom>
              <a:avLst/>
              <a:gdLst/>
              <a:ahLst/>
              <a:cxnLst/>
              <a:rect l="l" t="t" r="r" b="b"/>
              <a:pathLst>
                <a:path w="4145" h="4270" extrusionOk="0">
                  <a:moveTo>
                    <a:pt x="903" y="251"/>
                  </a:moveTo>
                  <a:lnTo>
                    <a:pt x="903" y="251"/>
                  </a:lnTo>
                  <a:lnTo>
                    <a:pt x="886" y="251"/>
                  </a:lnTo>
                  <a:lnTo>
                    <a:pt x="869" y="260"/>
                  </a:lnTo>
                  <a:lnTo>
                    <a:pt x="869" y="260"/>
                  </a:lnTo>
                  <a:lnTo>
                    <a:pt x="853" y="268"/>
                  </a:lnTo>
                  <a:lnTo>
                    <a:pt x="836" y="277"/>
                  </a:lnTo>
                  <a:lnTo>
                    <a:pt x="836" y="277"/>
                  </a:lnTo>
                  <a:lnTo>
                    <a:pt x="819" y="277"/>
                  </a:lnTo>
                  <a:lnTo>
                    <a:pt x="802" y="285"/>
                  </a:lnTo>
                  <a:lnTo>
                    <a:pt x="802" y="285"/>
                  </a:lnTo>
                  <a:lnTo>
                    <a:pt x="794" y="293"/>
                  </a:lnTo>
                  <a:lnTo>
                    <a:pt x="777" y="302"/>
                  </a:lnTo>
                  <a:lnTo>
                    <a:pt x="777" y="302"/>
                  </a:lnTo>
                  <a:lnTo>
                    <a:pt x="761" y="310"/>
                  </a:lnTo>
                  <a:lnTo>
                    <a:pt x="744" y="318"/>
                  </a:lnTo>
                  <a:lnTo>
                    <a:pt x="744" y="318"/>
                  </a:lnTo>
                  <a:lnTo>
                    <a:pt x="727" y="335"/>
                  </a:lnTo>
                  <a:lnTo>
                    <a:pt x="711" y="343"/>
                  </a:lnTo>
                  <a:lnTo>
                    <a:pt x="711" y="343"/>
                  </a:lnTo>
                  <a:lnTo>
                    <a:pt x="702" y="352"/>
                  </a:lnTo>
                  <a:lnTo>
                    <a:pt x="686" y="360"/>
                  </a:lnTo>
                  <a:lnTo>
                    <a:pt x="686" y="360"/>
                  </a:lnTo>
                  <a:lnTo>
                    <a:pt x="669" y="368"/>
                  </a:lnTo>
                  <a:lnTo>
                    <a:pt x="660" y="385"/>
                  </a:lnTo>
                  <a:lnTo>
                    <a:pt x="660" y="385"/>
                  </a:lnTo>
                  <a:lnTo>
                    <a:pt x="644" y="394"/>
                  </a:lnTo>
                  <a:lnTo>
                    <a:pt x="635" y="410"/>
                  </a:lnTo>
                  <a:lnTo>
                    <a:pt x="635" y="410"/>
                  </a:lnTo>
                  <a:lnTo>
                    <a:pt x="619" y="419"/>
                  </a:lnTo>
                  <a:lnTo>
                    <a:pt x="602" y="435"/>
                  </a:lnTo>
                  <a:lnTo>
                    <a:pt x="602" y="435"/>
                  </a:lnTo>
                  <a:lnTo>
                    <a:pt x="594" y="444"/>
                  </a:lnTo>
                  <a:lnTo>
                    <a:pt x="585" y="452"/>
                  </a:lnTo>
                  <a:lnTo>
                    <a:pt x="577" y="460"/>
                  </a:lnTo>
                  <a:lnTo>
                    <a:pt x="577" y="460"/>
                  </a:lnTo>
                  <a:lnTo>
                    <a:pt x="569" y="469"/>
                  </a:lnTo>
                  <a:lnTo>
                    <a:pt x="552" y="485"/>
                  </a:lnTo>
                  <a:lnTo>
                    <a:pt x="552" y="485"/>
                  </a:lnTo>
                  <a:lnTo>
                    <a:pt x="544" y="502"/>
                  </a:lnTo>
                  <a:lnTo>
                    <a:pt x="535" y="510"/>
                  </a:lnTo>
                  <a:lnTo>
                    <a:pt x="535" y="510"/>
                  </a:lnTo>
                  <a:lnTo>
                    <a:pt x="518" y="527"/>
                  </a:lnTo>
                  <a:lnTo>
                    <a:pt x="510" y="544"/>
                  </a:lnTo>
                  <a:lnTo>
                    <a:pt x="510" y="544"/>
                  </a:lnTo>
                  <a:lnTo>
                    <a:pt x="493" y="561"/>
                  </a:lnTo>
                  <a:lnTo>
                    <a:pt x="485" y="577"/>
                  </a:lnTo>
                  <a:lnTo>
                    <a:pt x="485" y="577"/>
                  </a:lnTo>
                  <a:lnTo>
                    <a:pt x="477" y="594"/>
                  </a:lnTo>
                  <a:lnTo>
                    <a:pt x="468" y="611"/>
                  </a:lnTo>
                  <a:lnTo>
                    <a:pt x="468" y="611"/>
                  </a:lnTo>
                  <a:lnTo>
                    <a:pt x="460" y="627"/>
                  </a:lnTo>
                  <a:lnTo>
                    <a:pt x="443" y="644"/>
                  </a:lnTo>
                  <a:lnTo>
                    <a:pt x="443" y="644"/>
                  </a:lnTo>
                  <a:lnTo>
                    <a:pt x="435" y="669"/>
                  </a:lnTo>
                  <a:lnTo>
                    <a:pt x="427" y="686"/>
                  </a:lnTo>
                  <a:lnTo>
                    <a:pt x="427" y="686"/>
                  </a:lnTo>
                  <a:lnTo>
                    <a:pt x="418" y="703"/>
                  </a:lnTo>
                  <a:lnTo>
                    <a:pt x="410" y="728"/>
                  </a:lnTo>
                  <a:lnTo>
                    <a:pt x="410" y="728"/>
                  </a:lnTo>
                  <a:lnTo>
                    <a:pt x="401" y="744"/>
                  </a:lnTo>
                  <a:lnTo>
                    <a:pt x="393" y="761"/>
                  </a:lnTo>
                  <a:lnTo>
                    <a:pt x="393" y="761"/>
                  </a:lnTo>
                  <a:lnTo>
                    <a:pt x="385" y="786"/>
                  </a:lnTo>
                  <a:lnTo>
                    <a:pt x="376" y="803"/>
                  </a:lnTo>
                  <a:lnTo>
                    <a:pt x="376" y="803"/>
                  </a:lnTo>
                  <a:lnTo>
                    <a:pt x="368" y="828"/>
                  </a:lnTo>
                  <a:lnTo>
                    <a:pt x="368" y="845"/>
                  </a:lnTo>
                  <a:lnTo>
                    <a:pt x="360" y="870"/>
                  </a:lnTo>
                  <a:lnTo>
                    <a:pt x="351" y="886"/>
                  </a:lnTo>
                  <a:lnTo>
                    <a:pt x="351" y="911"/>
                  </a:lnTo>
                  <a:lnTo>
                    <a:pt x="343" y="937"/>
                  </a:lnTo>
                  <a:lnTo>
                    <a:pt x="343" y="953"/>
                  </a:lnTo>
                  <a:lnTo>
                    <a:pt x="343" y="978"/>
                  </a:lnTo>
                  <a:lnTo>
                    <a:pt x="343" y="1003"/>
                  </a:lnTo>
                  <a:lnTo>
                    <a:pt x="343" y="1028"/>
                  </a:lnTo>
                  <a:lnTo>
                    <a:pt x="343" y="1053"/>
                  </a:lnTo>
                  <a:lnTo>
                    <a:pt x="343" y="1070"/>
                  </a:lnTo>
                  <a:lnTo>
                    <a:pt x="343" y="1095"/>
                  </a:lnTo>
                  <a:lnTo>
                    <a:pt x="343" y="1120"/>
                  </a:lnTo>
                  <a:lnTo>
                    <a:pt x="343" y="1145"/>
                  </a:lnTo>
                  <a:lnTo>
                    <a:pt x="343" y="1179"/>
                  </a:lnTo>
                  <a:lnTo>
                    <a:pt x="343" y="1396"/>
                  </a:lnTo>
                  <a:lnTo>
                    <a:pt x="343" y="1446"/>
                  </a:lnTo>
                  <a:lnTo>
                    <a:pt x="343" y="1496"/>
                  </a:lnTo>
                  <a:lnTo>
                    <a:pt x="343" y="1546"/>
                  </a:lnTo>
                  <a:lnTo>
                    <a:pt x="351" y="1596"/>
                  </a:lnTo>
                  <a:lnTo>
                    <a:pt x="351" y="1647"/>
                  </a:lnTo>
                  <a:lnTo>
                    <a:pt x="360" y="1697"/>
                  </a:lnTo>
                  <a:lnTo>
                    <a:pt x="368" y="1747"/>
                  </a:lnTo>
                  <a:lnTo>
                    <a:pt x="376" y="1797"/>
                  </a:lnTo>
                  <a:lnTo>
                    <a:pt x="385" y="1847"/>
                  </a:lnTo>
                  <a:lnTo>
                    <a:pt x="401" y="1889"/>
                  </a:lnTo>
                  <a:lnTo>
                    <a:pt x="401" y="1889"/>
                  </a:lnTo>
                  <a:lnTo>
                    <a:pt x="410" y="1931"/>
                  </a:lnTo>
                  <a:lnTo>
                    <a:pt x="418" y="1981"/>
                  </a:lnTo>
                  <a:lnTo>
                    <a:pt x="435" y="2031"/>
                  </a:lnTo>
                  <a:lnTo>
                    <a:pt x="443" y="2073"/>
                  </a:lnTo>
                  <a:lnTo>
                    <a:pt x="460" y="2123"/>
                  </a:lnTo>
                  <a:lnTo>
                    <a:pt x="468" y="2165"/>
                  </a:lnTo>
                  <a:lnTo>
                    <a:pt x="485" y="2206"/>
                  </a:lnTo>
                  <a:lnTo>
                    <a:pt x="502" y="2256"/>
                  </a:lnTo>
                  <a:lnTo>
                    <a:pt x="518" y="2298"/>
                  </a:lnTo>
                  <a:lnTo>
                    <a:pt x="535" y="2340"/>
                  </a:lnTo>
                  <a:lnTo>
                    <a:pt x="552" y="2382"/>
                  </a:lnTo>
                  <a:lnTo>
                    <a:pt x="569" y="2432"/>
                  </a:lnTo>
                  <a:lnTo>
                    <a:pt x="585" y="2474"/>
                  </a:lnTo>
                  <a:lnTo>
                    <a:pt x="610" y="2515"/>
                  </a:lnTo>
                  <a:lnTo>
                    <a:pt x="627" y="2549"/>
                  </a:lnTo>
                  <a:lnTo>
                    <a:pt x="627" y="2557"/>
                  </a:lnTo>
                  <a:lnTo>
                    <a:pt x="644" y="2599"/>
                  </a:lnTo>
                  <a:lnTo>
                    <a:pt x="669" y="2641"/>
                  </a:lnTo>
                  <a:lnTo>
                    <a:pt x="694" y="2683"/>
                  </a:lnTo>
                  <a:lnTo>
                    <a:pt x="711" y="2724"/>
                  </a:lnTo>
                  <a:lnTo>
                    <a:pt x="736" y="2766"/>
                  </a:lnTo>
                  <a:lnTo>
                    <a:pt x="761" y="2808"/>
                  </a:lnTo>
                  <a:lnTo>
                    <a:pt x="786" y="2841"/>
                  </a:lnTo>
                  <a:lnTo>
                    <a:pt x="811" y="2883"/>
                  </a:lnTo>
                  <a:lnTo>
                    <a:pt x="836" y="2925"/>
                  </a:lnTo>
                  <a:lnTo>
                    <a:pt x="861" y="2967"/>
                  </a:lnTo>
                  <a:lnTo>
                    <a:pt x="894" y="3000"/>
                  </a:lnTo>
                  <a:lnTo>
                    <a:pt x="919" y="3042"/>
                  </a:lnTo>
                  <a:lnTo>
                    <a:pt x="945" y="3075"/>
                  </a:lnTo>
                  <a:lnTo>
                    <a:pt x="978" y="3117"/>
                  </a:lnTo>
                  <a:lnTo>
                    <a:pt x="1011" y="3150"/>
                  </a:lnTo>
                  <a:lnTo>
                    <a:pt x="1036" y="3192"/>
                  </a:lnTo>
                  <a:lnTo>
                    <a:pt x="1070" y="3226"/>
                  </a:lnTo>
                  <a:lnTo>
                    <a:pt x="1103" y="3267"/>
                  </a:lnTo>
                  <a:lnTo>
                    <a:pt x="1103" y="3267"/>
                  </a:lnTo>
                  <a:lnTo>
                    <a:pt x="1128" y="3301"/>
                  </a:lnTo>
                  <a:lnTo>
                    <a:pt x="1162" y="3334"/>
                  </a:lnTo>
                  <a:lnTo>
                    <a:pt x="1195" y="3376"/>
                  </a:lnTo>
                  <a:lnTo>
                    <a:pt x="1229" y="3409"/>
                  </a:lnTo>
                  <a:lnTo>
                    <a:pt x="1262" y="3443"/>
                  </a:lnTo>
                  <a:lnTo>
                    <a:pt x="1304" y="3476"/>
                  </a:lnTo>
                  <a:lnTo>
                    <a:pt x="1337" y="3518"/>
                  </a:lnTo>
                  <a:lnTo>
                    <a:pt x="1371" y="3551"/>
                  </a:lnTo>
                  <a:lnTo>
                    <a:pt x="1404" y="3585"/>
                  </a:lnTo>
                  <a:lnTo>
                    <a:pt x="1446" y="3618"/>
                  </a:lnTo>
                  <a:lnTo>
                    <a:pt x="1479" y="3652"/>
                  </a:lnTo>
                  <a:lnTo>
                    <a:pt x="1521" y="3685"/>
                  </a:lnTo>
                  <a:lnTo>
                    <a:pt x="1554" y="3718"/>
                  </a:lnTo>
                  <a:lnTo>
                    <a:pt x="1596" y="3752"/>
                  </a:lnTo>
                  <a:lnTo>
                    <a:pt x="1638" y="3785"/>
                  </a:lnTo>
                  <a:lnTo>
                    <a:pt x="1671" y="3819"/>
                  </a:lnTo>
                  <a:lnTo>
                    <a:pt x="1713" y="3852"/>
                  </a:lnTo>
                  <a:lnTo>
                    <a:pt x="1755" y="3885"/>
                  </a:lnTo>
                  <a:lnTo>
                    <a:pt x="1797" y="3919"/>
                  </a:lnTo>
                  <a:lnTo>
                    <a:pt x="1838" y="3952"/>
                  </a:lnTo>
                  <a:lnTo>
                    <a:pt x="1880" y="3977"/>
                  </a:lnTo>
                  <a:lnTo>
                    <a:pt x="1905" y="4144"/>
                  </a:lnTo>
                  <a:lnTo>
                    <a:pt x="1746" y="4170"/>
                  </a:lnTo>
                  <a:lnTo>
                    <a:pt x="1696" y="4136"/>
                  </a:lnTo>
                  <a:lnTo>
                    <a:pt x="1655" y="4111"/>
                  </a:lnTo>
                  <a:lnTo>
                    <a:pt x="1613" y="4078"/>
                  </a:lnTo>
                  <a:lnTo>
                    <a:pt x="1571" y="4044"/>
                  </a:lnTo>
                  <a:lnTo>
                    <a:pt x="1521" y="4019"/>
                  </a:lnTo>
                  <a:lnTo>
                    <a:pt x="1479" y="3986"/>
                  </a:lnTo>
                  <a:lnTo>
                    <a:pt x="1437" y="3952"/>
                  </a:lnTo>
                  <a:lnTo>
                    <a:pt x="1396" y="3919"/>
                  </a:lnTo>
                  <a:lnTo>
                    <a:pt x="1354" y="3885"/>
                  </a:lnTo>
                  <a:lnTo>
                    <a:pt x="1312" y="3852"/>
                  </a:lnTo>
                  <a:lnTo>
                    <a:pt x="1270" y="3819"/>
                  </a:lnTo>
                  <a:lnTo>
                    <a:pt x="1229" y="3785"/>
                  </a:lnTo>
                  <a:lnTo>
                    <a:pt x="1187" y="3752"/>
                  </a:lnTo>
                  <a:lnTo>
                    <a:pt x="1145" y="3718"/>
                  </a:lnTo>
                  <a:lnTo>
                    <a:pt x="1112" y="3677"/>
                  </a:lnTo>
                  <a:lnTo>
                    <a:pt x="1070" y="3643"/>
                  </a:lnTo>
                  <a:lnTo>
                    <a:pt x="1028" y="3610"/>
                  </a:lnTo>
                  <a:lnTo>
                    <a:pt x="995" y="3576"/>
                  </a:lnTo>
                  <a:lnTo>
                    <a:pt x="953" y="3535"/>
                  </a:lnTo>
                  <a:lnTo>
                    <a:pt x="919" y="3501"/>
                  </a:lnTo>
                  <a:lnTo>
                    <a:pt x="886" y="3459"/>
                  </a:lnTo>
                  <a:lnTo>
                    <a:pt x="886" y="3459"/>
                  </a:lnTo>
                  <a:lnTo>
                    <a:pt x="844" y="3426"/>
                  </a:lnTo>
                  <a:lnTo>
                    <a:pt x="811" y="3384"/>
                  </a:lnTo>
                  <a:lnTo>
                    <a:pt x="777" y="3351"/>
                  </a:lnTo>
                  <a:lnTo>
                    <a:pt x="744" y="3309"/>
                  </a:lnTo>
                  <a:lnTo>
                    <a:pt x="711" y="3267"/>
                  </a:lnTo>
                  <a:lnTo>
                    <a:pt x="677" y="3226"/>
                  </a:lnTo>
                  <a:lnTo>
                    <a:pt x="644" y="3192"/>
                  </a:lnTo>
                  <a:lnTo>
                    <a:pt x="610" y="3150"/>
                  </a:lnTo>
                  <a:lnTo>
                    <a:pt x="577" y="3109"/>
                  </a:lnTo>
                  <a:lnTo>
                    <a:pt x="552" y="3067"/>
                  </a:lnTo>
                  <a:lnTo>
                    <a:pt x="518" y="3025"/>
                  </a:lnTo>
                  <a:lnTo>
                    <a:pt x="493" y="2975"/>
                  </a:lnTo>
                  <a:lnTo>
                    <a:pt x="460" y="2933"/>
                  </a:lnTo>
                  <a:lnTo>
                    <a:pt x="435" y="2891"/>
                  </a:lnTo>
                  <a:lnTo>
                    <a:pt x="410" y="2850"/>
                  </a:lnTo>
                  <a:lnTo>
                    <a:pt x="376" y="2799"/>
                  </a:lnTo>
                  <a:lnTo>
                    <a:pt x="351" y="2758"/>
                  </a:lnTo>
                  <a:lnTo>
                    <a:pt x="326" y="2708"/>
                  </a:lnTo>
                  <a:lnTo>
                    <a:pt x="326" y="2708"/>
                  </a:lnTo>
                  <a:lnTo>
                    <a:pt x="310" y="2666"/>
                  </a:lnTo>
                  <a:lnTo>
                    <a:pt x="285" y="2616"/>
                  </a:lnTo>
                  <a:lnTo>
                    <a:pt x="259" y="2574"/>
                  </a:lnTo>
                  <a:lnTo>
                    <a:pt x="243" y="2524"/>
                  </a:lnTo>
                  <a:lnTo>
                    <a:pt x="218" y="2474"/>
                  </a:lnTo>
                  <a:lnTo>
                    <a:pt x="201" y="2424"/>
                  </a:lnTo>
                  <a:lnTo>
                    <a:pt x="176" y="2373"/>
                  </a:lnTo>
                  <a:lnTo>
                    <a:pt x="159" y="2323"/>
                  </a:lnTo>
                  <a:lnTo>
                    <a:pt x="143" y="2273"/>
                  </a:lnTo>
                  <a:lnTo>
                    <a:pt x="126" y="2223"/>
                  </a:lnTo>
                  <a:lnTo>
                    <a:pt x="109" y="2173"/>
                  </a:lnTo>
                  <a:lnTo>
                    <a:pt x="92" y="2123"/>
                  </a:lnTo>
                  <a:lnTo>
                    <a:pt x="76" y="2073"/>
                  </a:lnTo>
                  <a:lnTo>
                    <a:pt x="67" y="2014"/>
                  </a:lnTo>
                  <a:lnTo>
                    <a:pt x="51" y="1964"/>
                  </a:lnTo>
                  <a:lnTo>
                    <a:pt x="51" y="1964"/>
                  </a:lnTo>
                  <a:lnTo>
                    <a:pt x="42" y="1914"/>
                  </a:lnTo>
                  <a:lnTo>
                    <a:pt x="34" y="1855"/>
                  </a:lnTo>
                  <a:lnTo>
                    <a:pt x="26" y="1805"/>
                  </a:lnTo>
                  <a:lnTo>
                    <a:pt x="17" y="1747"/>
                  </a:lnTo>
                  <a:lnTo>
                    <a:pt x="9" y="1688"/>
                  </a:lnTo>
                  <a:lnTo>
                    <a:pt x="1" y="1638"/>
                  </a:lnTo>
                  <a:lnTo>
                    <a:pt x="1" y="1580"/>
                  </a:lnTo>
                  <a:lnTo>
                    <a:pt x="1" y="1521"/>
                  </a:lnTo>
                  <a:lnTo>
                    <a:pt x="1" y="1463"/>
                  </a:lnTo>
                  <a:lnTo>
                    <a:pt x="1" y="1404"/>
                  </a:lnTo>
                  <a:lnTo>
                    <a:pt x="1" y="1212"/>
                  </a:lnTo>
                  <a:lnTo>
                    <a:pt x="1" y="1179"/>
                  </a:lnTo>
                  <a:lnTo>
                    <a:pt x="1" y="1145"/>
                  </a:lnTo>
                  <a:lnTo>
                    <a:pt x="1" y="1120"/>
                  </a:lnTo>
                  <a:lnTo>
                    <a:pt x="1" y="1087"/>
                  </a:lnTo>
                  <a:lnTo>
                    <a:pt x="1" y="1053"/>
                  </a:lnTo>
                  <a:lnTo>
                    <a:pt x="1" y="1028"/>
                  </a:lnTo>
                  <a:lnTo>
                    <a:pt x="1" y="995"/>
                  </a:lnTo>
                  <a:lnTo>
                    <a:pt x="9" y="970"/>
                  </a:lnTo>
                  <a:lnTo>
                    <a:pt x="17" y="945"/>
                  </a:lnTo>
                  <a:lnTo>
                    <a:pt x="17" y="911"/>
                  </a:lnTo>
                  <a:lnTo>
                    <a:pt x="26" y="886"/>
                  </a:lnTo>
                  <a:lnTo>
                    <a:pt x="34" y="861"/>
                  </a:lnTo>
                  <a:lnTo>
                    <a:pt x="42" y="828"/>
                  </a:lnTo>
                  <a:lnTo>
                    <a:pt x="51" y="803"/>
                  </a:lnTo>
                  <a:lnTo>
                    <a:pt x="59" y="778"/>
                  </a:lnTo>
                  <a:lnTo>
                    <a:pt x="67" y="753"/>
                  </a:lnTo>
                  <a:lnTo>
                    <a:pt x="76" y="728"/>
                  </a:lnTo>
                  <a:lnTo>
                    <a:pt x="84" y="703"/>
                  </a:lnTo>
                  <a:lnTo>
                    <a:pt x="92" y="678"/>
                  </a:lnTo>
                  <a:lnTo>
                    <a:pt x="101" y="652"/>
                  </a:lnTo>
                  <a:lnTo>
                    <a:pt x="109" y="627"/>
                  </a:lnTo>
                  <a:lnTo>
                    <a:pt x="126" y="602"/>
                  </a:lnTo>
                  <a:lnTo>
                    <a:pt x="134" y="577"/>
                  </a:lnTo>
                  <a:lnTo>
                    <a:pt x="143" y="552"/>
                  </a:lnTo>
                  <a:lnTo>
                    <a:pt x="159" y="536"/>
                  </a:lnTo>
                  <a:lnTo>
                    <a:pt x="168" y="510"/>
                  </a:lnTo>
                  <a:lnTo>
                    <a:pt x="184" y="485"/>
                  </a:lnTo>
                  <a:lnTo>
                    <a:pt x="193" y="469"/>
                  </a:lnTo>
                  <a:lnTo>
                    <a:pt x="209" y="444"/>
                  </a:lnTo>
                  <a:lnTo>
                    <a:pt x="226" y="427"/>
                  </a:lnTo>
                  <a:lnTo>
                    <a:pt x="234" y="402"/>
                  </a:lnTo>
                  <a:lnTo>
                    <a:pt x="251" y="385"/>
                  </a:lnTo>
                  <a:lnTo>
                    <a:pt x="268" y="360"/>
                  </a:lnTo>
                  <a:lnTo>
                    <a:pt x="276" y="343"/>
                  </a:lnTo>
                  <a:lnTo>
                    <a:pt x="293" y="327"/>
                  </a:lnTo>
                  <a:lnTo>
                    <a:pt x="310" y="310"/>
                  </a:lnTo>
                  <a:lnTo>
                    <a:pt x="326" y="293"/>
                  </a:lnTo>
                  <a:lnTo>
                    <a:pt x="343" y="268"/>
                  </a:lnTo>
                  <a:lnTo>
                    <a:pt x="351" y="268"/>
                  </a:lnTo>
                  <a:lnTo>
                    <a:pt x="360" y="251"/>
                  </a:lnTo>
                  <a:lnTo>
                    <a:pt x="376" y="235"/>
                  </a:lnTo>
                  <a:lnTo>
                    <a:pt x="393" y="226"/>
                  </a:lnTo>
                  <a:lnTo>
                    <a:pt x="410" y="210"/>
                  </a:lnTo>
                  <a:lnTo>
                    <a:pt x="435" y="193"/>
                  </a:lnTo>
                  <a:lnTo>
                    <a:pt x="452" y="176"/>
                  </a:lnTo>
                  <a:lnTo>
                    <a:pt x="468" y="160"/>
                  </a:lnTo>
                  <a:lnTo>
                    <a:pt x="485" y="151"/>
                  </a:lnTo>
                  <a:lnTo>
                    <a:pt x="502" y="135"/>
                  </a:lnTo>
                  <a:lnTo>
                    <a:pt x="527" y="126"/>
                  </a:lnTo>
                  <a:lnTo>
                    <a:pt x="544" y="109"/>
                  </a:lnTo>
                  <a:lnTo>
                    <a:pt x="569" y="101"/>
                  </a:lnTo>
                  <a:lnTo>
                    <a:pt x="585" y="84"/>
                  </a:lnTo>
                  <a:lnTo>
                    <a:pt x="602" y="76"/>
                  </a:lnTo>
                  <a:lnTo>
                    <a:pt x="627" y="68"/>
                  </a:lnTo>
                  <a:lnTo>
                    <a:pt x="644" y="59"/>
                  </a:lnTo>
                  <a:lnTo>
                    <a:pt x="669" y="51"/>
                  </a:lnTo>
                  <a:lnTo>
                    <a:pt x="686" y="43"/>
                  </a:lnTo>
                  <a:lnTo>
                    <a:pt x="711" y="34"/>
                  </a:lnTo>
                  <a:lnTo>
                    <a:pt x="727" y="26"/>
                  </a:lnTo>
                  <a:lnTo>
                    <a:pt x="752" y="18"/>
                  </a:lnTo>
                  <a:lnTo>
                    <a:pt x="777" y="9"/>
                  </a:lnTo>
                  <a:lnTo>
                    <a:pt x="794" y="1"/>
                  </a:lnTo>
                  <a:lnTo>
                    <a:pt x="819" y="1"/>
                  </a:lnTo>
                  <a:lnTo>
                    <a:pt x="844" y="1"/>
                  </a:lnTo>
                  <a:lnTo>
                    <a:pt x="861" y="1"/>
                  </a:lnTo>
                  <a:lnTo>
                    <a:pt x="886" y="1"/>
                  </a:lnTo>
                  <a:lnTo>
                    <a:pt x="911" y="1"/>
                  </a:lnTo>
                  <a:lnTo>
                    <a:pt x="928" y="1"/>
                  </a:lnTo>
                  <a:lnTo>
                    <a:pt x="953" y="1"/>
                  </a:lnTo>
                  <a:lnTo>
                    <a:pt x="978" y="1"/>
                  </a:lnTo>
                  <a:lnTo>
                    <a:pt x="1120" y="1"/>
                  </a:lnTo>
                  <a:lnTo>
                    <a:pt x="1145" y="1"/>
                  </a:lnTo>
                  <a:lnTo>
                    <a:pt x="1162" y="1"/>
                  </a:lnTo>
                  <a:lnTo>
                    <a:pt x="1187" y="1"/>
                  </a:lnTo>
                  <a:lnTo>
                    <a:pt x="1212" y="1"/>
                  </a:lnTo>
                  <a:lnTo>
                    <a:pt x="1237" y="1"/>
                  </a:lnTo>
                  <a:lnTo>
                    <a:pt x="1262" y="1"/>
                  </a:lnTo>
                  <a:lnTo>
                    <a:pt x="1287" y="1"/>
                  </a:lnTo>
                  <a:lnTo>
                    <a:pt x="1312" y="1"/>
                  </a:lnTo>
                  <a:lnTo>
                    <a:pt x="1337" y="9"/>
                  </a:lnTo>
                  <a:lnTo>
                    <a:pt x="1354" y="18"/>
                  </a:lnTo>
                  <a:lnTo>
                    <a:pt x="1379" y="26"/>
                  </a:lnTo>
                  <a:lnTo>
                    <a:pt x="1404" y="34"/>
                  </a:lnTo>
                  <a:lnTo>
                    <a:pt x="1429" y="43"/>
                  </a:lnTo>
                  <a:lnTo>
                    <a:pt x="1454" y="51"/>
                  </a:lnTo>
                  <a:lnTo>
                    <a:pt x="1479" y="59"/>
                  </a:lnTo>
                  <a:lnTo>
                    <a:pt x="1504" y="68"/>
                  </a:lnTo>
                  <a:lnTo>
                    <a:pt x="1529" y="76"/>
                  </a:lnTo>
                  <a:lnTo>
                    <a:pt x="1546" y="84"/>
                  </a:lnTo>
                  <a:lnTo>
                    <a:pt x="1571" y="93"/>
                  </a:lnTo>
                  <a:lnTo>
                    <a:pt x="1596" y="109"/>
                  </a:lnTo>
                  <a:lnTo>
                    <a:pt x="1621" y="118"/>
                  </a:lnTo>
                  <a:lnTo>
                    <a:pt x="1646" y="135"/>
                  </a:lnTo>
                  <a:lnTo>
                    <a:pt x="1671" y="143"/>
                  </a:lnTo>
                  <a:lnTo>
                    <a:pt x="1696" y="160"/>
                  </a:lnTo>
                  <a:lnTo>
                    <a:pt x="1721" y="168"/>
                  </a:lnTo>
                  <a:lnTo>
                    <a:pt x="1738" y="185"/>
                  </a:lnTo>
                  <a:lnTo>
                    <a:pt x="1763" y="201"/>
                  </a:lnTo>
                  <a:lnTo>
                    <a:pt x="1788" y="218"/>
                  </a:lnTo>
                  <a:lnTo>
                    <a:pt x="1813" y="235"/>
                  </a:lnTo>
                  <a:lnTo>
                    <a:pt x="1838" y="251"/>
                  </a:lnTo>
                  <a:lnTo>
                    <a:pt x="1863" y="268"/>
                  </a:lnTo>
                  <a:lnTo>
                    <a:pt x="1880" y="285"/>
                  </a:lnTo>
                  <a:lnTo>
                    <a:pt x="1905" y="302"/>
                  </a:lnTo>
                  <a:lnTo>
                    <a:pt x="1930" y="318"/>
                  </a:lnTo>
                  <a:lnTo>
                    <a:pt x="1955" y="335"/>
                  </a:lnTo>
                  <a:lnTo>
                    <a:pt x="1972" y="360"/>
                  </a:lnTo>
                  <a:lnTo>
                    <a:pt x="1997" y="377"/>
                  </a:lnTo>
                  <a:lnTo>
                    <a:pt x="2022" y="394"/>
                  </a:lnTo>
                  <a:lnTo>
                    <a:pt x="2047" y="419"/>
                  </a:lnTo>
                  <a:lnTo>
                    <a:pt x="2064" y="435"/>
                  </a:lnTo>
                  <a:lnTo>
                    <a:pt x="2089" y="460"/>
                  </a:lnTo>
                  <a:lnTo>
                    <a:pt x="2114" y="485"/>
                  </a:lnTo>
                  <a:lnTo>
                    <a:pt x="2131" y="502"/>
                  </a:lnTo>
                  <a:lnTo>
                    <a:pt x="2156" y="527"/>
                  </a:lnTo>
                  <a:lnTo>
                    <a:pt x="2173" y="552"/>
                  </a:lnTo>
                  <a:lnTo>
                    <a:pt x="2198" y="577"/>
                  </a:lnTo>
                  <a:lnTo>
                    <a:pt x="2223" y="602"/>
                  </a:lnTo>
                  <a:lnTo>
                    <a:pt x="2281" y="669"/>
                  </a:lnTo>
                  <a:lnTo>
                    <a:pt x="2331" y="728"/>
                  </a:lnTo>
                  <a:lnTo>
                    <a:pt x="2340" y="744"/>
                  </a:lnTo>
                  <a:lnTo>
                    <a:pt x="2398" y="820"/>
                  </a:lnTo>
                  <a:lnTo>
                    <a:pt x="2465" y="886"/>
                  </a:lnTo>
                  <a:lnTo>
                    <a:pt x="2523" y="962"/>
                  </a:lnTo>
                  <a:lnTo>
                    <a:pt x="2574" y="1037"/>
                  </a:lnTo>
                  <a:lnTo>
                    <a:pt x="2632" y="1112"/>
                  </a:lnTo>
                  <a:lnTo>
                    <a:pt x="2691" y="1187"/>
                  </a:lnTo>
                  <a:lnTo>
                    <a:pt x="2741" y="1254"/>
                  </a:lnTo>
                  <a:lnTo>
                    <a:pt x="2799" y="1329"/>
                  </a:lnTo>
                  <a:lnTo>
                    <a:pt x="2849" y="1413"/>
                  </a:lnTo>
                  <a:lnTo>
                    <a:pt x="2908" y="1488"/>
                  </a:lnTo>
                  <a:lnTo>
                    <a:pt x="2958" y="1563"/>
                  </a:lnTo>
                  <a:lnTo>
                    <a:pt x="3008" y="1638"/>
                  </a:lnTo>
                  <a:lnTo>
                    <a:pt x="3058" y="1722"/>
                  </a:lnTo>
                  <a:lnTo>
                    <a:pt x="3108" y="1797"/>
                  </a:lnTo>
                  <a:lnTo>
                    <a:pt x="3150" y="1872"/>
                  </a:lnTo>
                  <a:lnTo>
                    <a:pt x="3192" y="1947"/>
                  </a:lnTo>
                  <a:lnTo>
                    <a:pt x="3234" y="2014"/>
                  </a:lnTo>
                  <a:lnTo>
                    <a:pt x="3275" y="2089"/>
                  </a:lnTo>
                  <a:lnTo>
                    <a:pt x="3317" y="2156"/>
                  </a:lnTo>
                  <a:lnTo>
                    <a:pt x="3359" y="2231"/>
                  </a:lnTo>
                  <a:lnTo>
                    <a:pt x="3392" y="2307"/>
                  </a:lnTo>
                  <a:lnTo>
                    <a:pt x="3434" y="2382"/>
                  </a:lnTo>
                  <a:lnTo>
                    <a:pt x="3467" y="2449"/>
                  </a:lnTo>
                  <a:lnTo>
                    <a:pt x="3501" y="2524"/>
                  </a:lnTo>
                  <a:lnTo>
                    <a:pt x="3534" y="2599"/>
                  </a:lnTo>
                  <a:lnTo>
                    <a:pt x="3568" y="2674"/>
                  </a:lnTo>
                  <a:lnTo>
                    <a:pt x="3601" y="2749"/>
                  </a:lnTo>
                  <a:lnTo>
                    <a:pt x="3635" y="2816"/>
                  </a:lnTo>
                  <a:lnTo>
                    <a:pt x="3668" y="2891"/>
                  </a:lnTo>
                  <a:lnTo>
                    <a:pt x="3701" y="2967"/>
                  </a:lnTo>
                  <a:lnTo>
                    <a:pt x="3726" y="3042"/>
                  </a:lnTo>
                  <a:lnTo>
                    <a:pt x="3760" y="3117"/>
                  </a:lnTo>
                  <a:lnTo>
                    <a:pt x="3785" y="3192"/>
                  </a:lnTo>
                  <a:lnTo>
                    <a:pt x="3818" y="3267"/>
                  </a:lnTo>
                  <a:lnTo>
                    <a:pt x="3843" y="3342"/>
                  </a:lnTo>
                  <a:lnTo>
                    <a:pt x="3877" y="3418"/>
                  </a:lnTo>
                  <a:lnTo>
                    <a:pt x="3902" y="3493"/>
                  </a:lnTo>
                  <a:lnTo>
                    <a:pt x="3927" y="3568"/>
                  </a:lnTo>
                  <a:lnTo>
                    <a:pt x="3960" y="3652"/>
                  </a:lnTo>
                  <a:lnTo>
                    <a:pt x="3985" y="3727"/>
                  </a:lnTo>
                  <a:lnTo>
                    <a:pt x="4036" y="3877"/>
                  </a:lnTo>
                  <a:lnTo>
                    <a:pt x="4094" y="4036"/>
                  </a:lnTo>
                  <a:lnTo>
                    <a:pt x="4127" y="4136"/>
                  </a:lnTo>
                  <a:lnTo>
                    <a:pt x="4144" y="4186"/>
                  </a:lnTo>
                  <a:lnTo>
                    <a:pt x="4102" y="4270"/>
                  </a:lnTo>
                  <a:lnTo>
                    <a:pt x="4019" y="4228"/>
                  </a:lnTo>
                  <a:lnTo>
                    <a:pt x="4002" y="4186"/>
                  </a:lnTo>
                  <a:lnTo>
                    <a:pt x="3960" y="4078"/>
                  </a:lnTo>
                  <a:lnTo>
                    <a:pt x="3902" y="3927"/>
                  </a:lnTo>
                  <a:lnTo>
                    <a:pt x="3843" y="3777"/>
                  </a:lnTo>
                  <a:lnTo>
                    <a:pt x="3818" y="3702"/>
                  </a:lnTo>
                  <a:lnTo>
                    <a:pt x="3785" y="3627"/>
                  </a:lnTo>
                  <a:lnTo>
                    <a:pt x="3760" y="3551"/>
                  </a:lnTo>
                  <a:lnTo>
                    <a:pt x="3726" y="3476"/>
                  </a:lnTo>
                  <a:lnTo>
                    <a:pt x="3701" y="3401"/>
                  </a:lnTo>
                  <a:lnTo>
                    <a:pt x="3668" y="3326"/>
                  </a:lnTo>
                  <a:lnTo>
                    <a:pt x="3643" y="3251"/>
                  </a:lnTo>
                  <a:lnTo>
                    <a:pt x="3609" y="3184"/>
                  </a:lnTo>
                  <a:lnTo>
                    <a:pt x="3576" y="3109"/>
                  </a:lnTo>
                  <a:lnTo>
                    <a:pt x="3543" y="3033"/>
                  </a:lnTo>
                  <a:lnTo>
                    <a:pt x="3509" y="2967"/>
                  </a:lnTo>
                  <a:lnTo>
                    <a:pt x="3476" y="2891"/>
                  </a:lnTo>
                  <a:lnTo>
                    <a:pt x="3442" y="2816"/>
                  </a:lnTo>
                  <a:lnTo>
                    <a:pt x="3409" y="2749"/>
                  </a:lnTo>
                  <a:lnTo>
                    <a:pt x="3376" y="2674"/>
                  </a:lnTo>
                  <a:lnTo>
                    <a:pt x="3342" y="2607"/>
                  </a:lnTo>
                  <a:lnTo>
                    <a:pt x="3300" y="2532"/>
                  </a:lnTo>
                  <a:lnTo>
                    <a:pt x="3267" y="2465"/>
                  </a:lnTo>
                  <a:lnTo>
                    <a:pt x="3225" y="2390"/>
                  </a:lnTo>
                  <a:lnTo>
                    <a:pt x="3192" y="2323"/>
                  </a:lnTo>
                  <a:lnTo>
                    <a:pt x="3150" y="2256"/>
                  </a:lnTo>
                  <a:lnTo>
                    <a:pt x="3108" y="2190"/>
                  </a:lnTo>
                  <a:lnTo>
                    <a:pt x="3066" y="2114"/>
                  </a:lnTo>
                  <a:lnTo>
                    <a:pt x="3025" y="2048"/>
                  </a:lnTo>
                  <a:lnTo>
                    <a:pt x="2983" y="1981"/>
                  </a:lnTo>
                  <a:lnTo>
                    <a:pt x="2933" y="1914"/>
                  </a:lnTo>
                  <a:lnTo>
                    <a:pt x="2883" y="1839"/>
                  </a:lnTo>
                  <a:lnTo>
                    <a:pt x="2833" y="1764"/>
                  </a:lnTo>
                  <a:lnTo>
                    <a:pt x="2782" y="1688"/>
                  </a:lnTo>
                  <a:lnTo>
                    <a:pt x="2724" y="1613"/>
                  </a:lnTo>
                  <a:lnTo>
                    <a:pt x="2674" y="1538"/>
                  </a:lnTo>
                  <a:lnTo>
                    <a:pt x="2615" y="1471"/>
                  </a:lnTo>
                  <a:lnTo>
                    <a:pt x="2565" y="1396"/>
                  </a:lnTo>
                  <a:lnTo>
                    <a:pt x="2507" y="1329"/>
                  </a:lnTo>
                  <a:lnTo>
                    <a:pt x="2448" y="1254"/>
                  </a:lnTo>
                  <a:lnTo>
                    <a:pt x="2390" y="1187"/>
                  </a:lnTo>
                  <a:lnTo>
                    <a:pt x="2331" y="1112"/>
                  </a:lnTo>
                  <a:lnTo>
                    <a:pt x="2273" y="1045"/>
                  </a:lnTo>
                  <a:lnTo>
                    <a:pt x="2214" y="978"/>
                  </a:lnTo>
                  <a:lnTo>
                    <a:pt x="2156" y="911"/>
                  </a:lnTo>
                  <a:lnTo>
                    <a:pt x="2147" y="895"/>
                  </a:lnTo>
                  <a:lnTo>
                    <a:pt x="2097" y="845"/>
                  </a:lnTo>
                  <a:lnTo>
                    <a:pt x="2031" y="769"/>
                  </a:lnTo>
                  <a:lnTo>
                    <a:pt x="2014" y="753"/>
                  </a:lnTo>
                  <a:lnTo>
                    <a:pt x="1989" y="728"/>
                  </a:lnTo>
                  <a:lnTo>
                    <a:pt x="1972" y="711"/>
                  </a:lnTo>
                  <a:lnTo>
                    <a:pt x="1947" y="686"/>
                  </a:lnTo>
                  <a:lnTo>
                    <a:pt x="1930" y="669"/>
                  </a:lnTo>
                  <a:lnTo>
                    <a:pt x="1905" y="652"/>
                  </a:lnTo>
                  <a:lnTo>
                    <a:pt x="1889" y="636"/>
                  </a:lnTo>
                  <a:lnTo>
                    <a:pt x="1863" y="611"/>
                  </a:lnTo>
                  <a:lnTo>
                    <a:pt x="1847" y="594"/>
                  </a:lnTo>
                  <a:lnTo>
                    <a:pt x="1822" y="577"/>
                  </a:lnTo>
                  <a:lnTo>
                    <a:pt x="1805" y="561"/>
                  </a:lnTo>
                  <a:lnTo>
                    <a:pt x="1780" y="544"/>
                  </a:lnTo>
                  <a:lnTo>
                    <a:pt x="1763" y="527"/>
                  </a:lnTo>
                  <a:lnTo>
                    <a:pt x="1738" y="519"/>
                  </a:lnTo>
                  <a:lnTo>
                    <a:pt x="1721" y="502"/>
                  </a:lnTo>
                  <a:lnTo>
                    <a:pt x="1696" y="485"/>
                  </a:lnTo>
                  <a:lnTo>
                    <a:pt x="1680" y="477"/>
                  </a:lnTo>
                  <a:lnTo>
                    <a:pt x="1655" y="460"/>
                  </a:lnTo>
                  <a:lnTo>
                    <a:pt x="1638" y="444"/>
                  </a:lnTo>
                  <a:lnTo>
                    <a:pt x="1613" y="435"/>
                  </a:lnTo>
                  <a:lnTo>
                    <a:pt x="1596" y="427"/>
                  </a:lnTo>
                  <a:lnTo>
                    <a:pt x="1579" y="410"/>
                  </a:lnTo>
                  <a:lnTo>
                    <a:pt x="1554" y="402"/>
                  </a:lnTo>
                  <a:lnTo>
                    <a:pt x="1538" y="394"/>
                  </a:lnTo>
                  <a:lnTo>
                    <a:pt x="1513" y="377"/>
                  </a:lnTo>
                  <a:lnTo>
                    <a:pt x="1496" y="368"/>
                  </a:lnTo>
                  <a:lnTo>
                    <a:pt x="1479" y="360"/>
                  </a:lnTo>
                  <a:lnTo>
                    <a:pt x="1454" y="352"/>
                  </a:lnTo>
                  <a:lnTo>
                    <a:pt x="1437" y="343"/>
                  </a:lnTo>
                  <a:lnTo>
                    <a:pt x="1412" y="335"/>
                  </a:lnTo>
                  <a:lnTo>
                    <a:pt x="1412" y="335"/>
                  </a:lnTo>
                  <a:lnTo>
                    <a:pt x="1396" y="327"/>
                  </a:lnTo>
                  <a:lnTo>
                    <a:pt x="1371" y="318"/>
                  </a:lnTo>
                  <a:lnTo>
                    <a:pt x="1371" y="318"/>
                  </a:lnTo>
                  <a:lnTo>
                    <a:pt x="1354" y="318"/>
                  </a:lnTo>
                  <a:lnTo>
                    <a:pt x="1329" y="310"/>
                  </a:lnTo>
                  <a:lnTo>
                    <a:pt x="1329" y="310"/>
                  </a:lnTo>
                  <a:lnTo>
                    <a:pt x="1312" y="302"/>
                  </a:lnTo>
                  <a:lnTo>
                    <a:pt x="1295" y="293"/>
                  </a:lnTo>
                  <a:lnTo>
                    <a:pt x="1295" y="293"/>
                  </a:lnTo>
                  <a:lnTo>
                    <a:pt x="1270" y="293"/>
                  </a:lnTo>
                  <a:lnTo>
                    <a:pt x="1254" y="293"/>
                  </a:lnTo>
                  <a:lnTo>
                    <a:pt x="1254" y="293"/>
                  </a:lnTo>
                  <a:lnTo>
                    <a:pt x="1229" y="293"/>
                  </a:lnTo>
                  <a:lnTo>
                    <a:pt x="1212" y="293"/>
                  </a:lnTo>
                  <a:lnTo>
                    <a:pt x="1212" y="293"/>
                  </a:lnTo>
                  <a:lnTo>
                    <a:pt x="1195" y="293"/>
                  </a:lnTo>
                  <a:lnTo>
                    <a:pt x="1170" y="293"/>
                  </a:lnTo>
                  <a:lnTo>
                    <a:pt x="1170" y="293"/>
                  </a:lnTo>
                  <a:lnTo>
                    <a:pt x="1153" y="293"/>
                  </a:lnTo>
                  <a:lnTo>
                    <a:pt x="1137" y="293"/>
                  </a:lnTo>
                  <a:lnTo>
                    <a:pt x="1137" y="293"/>
                  </a:lnTo>
                  <a:lnTo>
                    <a:pt x="1112" y="293"/>
                  </a:lnTo>
                  <a:lnTo>
                    <a:pt x="978" y="293"/>
                  </a:lnTo>
                  <a:lnTo>
                    <a:pt x="961" y="293"/>
                  </a:lnTo>
                  <a:lnTo>
                    <a:pt x="961" y="293"/>
                  </a:lnTo>
                  <a:lnTo>
                    <a:pt x="945" y="293"/>
                  </a:lnTo>
                  <a:lnTo>
                    <a:pt x="919" y="293"/>
                  </a:lnTo>
                  <a:lnTo>
                    <a:pt x="919" y="293"/>
                  </a:lnTo>
                  <a:lnTo>
                    <a:pt x="903" y="293"/>
                  </a:lnTo>
                  <a:lnTo>
                    <a:pt x="886" y="293"/>
                  </a:lnTo>
                  <a:lnTo>
                    <a:pt x="886" y="293"/>
                  </a:lnTo>
                  <a:lnTo>
                    <a:pt x="869" y="293"/>
                  </a:lnTo>
                  <a:lnTo>
                    <a:pt x="853" y="293"/>
                  </a:lnTo>
                  <a:lnTo>
                    <a:pt x="853" y="293"/>
                  </a:lnTo>
                  <a:lnTo>
                    <a:pt x="836" y="293"/>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244;p14">
              <a:extLst>
                <a:ext uri="{FF2B5EF4-FFF2-40B4-BE49-F238E27FC236}">
                  <a16:creationId xmlns:a16="http://schemas.microsoft.com/office/drawing/2014/main" id="{66BFAB31-1A6C-2BFD-2483-DC0D44D1EE30}"/>
                </a:ext>
              </a:extLst>
            </p:cNvPr>
            <p:cNvSpPr/>
            <p:nvPr/>
          </p:nvSpPr>
          <p:spPr>
            <a:xfrm>
              <a:off x="7513848" y="4417024"/>
              <a:ext cx="300898" cy="251817"/>
            </a:xfrm>
            <a:custGeom>
              <a:avLst/>
              <a:gdLst/>
              <a:ahLst/>
              <a:cxnLst/>
              <a:rect l="l" t="t" r="r" b="b"/>
              <a:pathLst>
                <a:path w="6100" h="5105" extrusionOk="0">
                  <a:moveTo>
                    <a:pt x="3626" y="4829"/>
                  </a:moveTo>
                  <a:lnTo>
                    <a:pt x="3610" y="4829"/>
                  </a:lnTo>
                  <a:lnTo>
                    <a:pt x="3568" y="4846"/>
                  </a:lnTo>
                  <a:lnTo>
                    <a:pt x="3468" y="4888"/>
                  </a:lnTo>
                  <a:lnTo>
                    <a:pt x="3401" y="4913"/>
                  </a:lnTo>
                  <a:lnTo>
                    <a:pt x="3326" y="4938"/>
                  </a:lnTo>
                  <a:lnTo>
                    <a:pt x="3242" y="4963"/>
                  </a:lnTo>
                  <a:lnTo>
                    <a:pt x="3167" y="4988"/>
                  </a:lnTo>
                  <a:lnTo>
                    <a:pt x="3125" y="5005"/>
                  </a:lnTo>
                  <a:lnTo>
                    <a:pt x="3083" y="5021"/>
                  </a:lnTo>
                  <a:lnTo>
                    <a:pt x="3041" y="5030"/>
                  </a:lnTo>
                  <a:lnTo>
                    <a:pt x="3000" y="5038"/>
                  </a:lnTo>
                  <a:lnTo>
                    <a:pt x="2958" y="5055"/>
                  </a:lnTo>
                  <a:lnTo>
                    <a:pt x="2916" y="5063"/>
                  </a:lnTo>
                  <a:lnTo>
                    <a:pt x="2883" y="5080"/>
                  </a:lnTo>
                  <a:lnTo>
                    <a:pt x="2841" y="5088"/>
                  </a:lnTo>
                  <a:lnTo>
                    <a:pt x="2808" y="5096"/>
                  </a:lnTo>
                  <a:lnTo>
                    <a:pt x="2774" y="5105"/>
                  </a:lnTo>
                  <a:lnTo>
                    <a:pt x="2741" y="5105"/>
                  </a:lnTo>
                  <a:lnTo>
                    <a:pt x="2724" y="5105"/>
                  </a:lnTo>
                  <a:lnTo>
                    <a:pt x="2716" y="5105"/>
                  </a:lnTo>
                  <a:lnTo>
                    <a:pt x="2699" y="5105"/>
                  </a:lnTo>
                  <a:lnTo>
                    <a:pt x="2682" y="5105"/>
                  </a:lnTo>
                  <a:lnTo>
                    <a:pt x="2666" y="5105"/>
                  </a:lnTo>
                  <a:lnTo>
                    <a:pt x="2657" y="5105"/>
                  </a:lnTo>
                  <a:lnTo>
                    <a:pt x="2615" y="5105"/>
                  </a:lnTo>
                  <a:lnTo>
                    <a:pt x="2599" y="5105"/>
                  </a:lnTo>
                  <a:lnTo>
                    <a:pt x="2582" y="5105"/>
                  </a:lnTo>
                  <a:lnTo>
                    <a:pt x="2565" y="5105"/>
                  </a:lnTo>
                  <a:lnTo>
                    <a:pt x="2549" y="5105"/>
                  </a:lnTo>
                  <a:lnTo>
                    <a:pt x="2532" y="5096"/>
                  </a:lnTo>
                  <a:lnTo>
                    <a:pt x="2515" y="5088"/>
                  </a:lnTo>
                  <a:lnTo>
                    <a:pt x="2498" y="5080"/>
                  </a:lnTo>
                  <a:lnTo>
                    <a:pt x="2482" y="5063"/>
                  </a:lnTo>
                  <a:lnTo>
                    <a:pt x="2465" y="5038"/>
                  </a:lnTo>
                  <a:lnTo>
                    <a:pt x="2448" y="5005"/>
                  </a:lnTo>
                  <a:lnTo>
                    <a:pt x="2448" y="4979"/>
                  </a:lnTo>
                  <a:lnTo>
                    <a:pt x="2448" y="4946"/>
                  </a:lnTo>
                  <a:lnTo>
                    <a:pt x="2448" y="4929"/>
                  </a:lnTo>
                  <a:lnTo>
                    <a:pt x="2448" y="4921"/>
                  </a:lnTo>
                  <a:lnTo>
                    <a:pt x="2457" y="4896"/>
                  </a:lnTo>
                  <a:lnTo>
                    <a:pt x="2465" y="4871"/>
                  </a:lnTo>
                  <a:lnTo>
                    <a:pt x="2482" y="4863"/>
                  </a:lnTo>
                  <a:lnTo>
                    <a:pt x="2490" y="4846"/>
                  </a:lnTo>
                  <a:lnTo>
                    <a:pt x="2507" y="4837"/>
                  </a:lnTo>
                  <a:lnTo>
                    <a:pt x="2515" y="4829"/>
                  </a:lnTo>
                  <a:lnTo>
                    <a:pt x="2532" y="4821"/>
                  </a:lnTo>
                  <a:lnTo>
                    <a:pt x="2540" y="4812"/>
                  </a:lnTo>
                  <a:lnTo>
                    <a:pt x="2549" y="4804"/>
                  </a:lnTo>
                  <a:lnTo>
                    <a:pt x="2574" y="4787"/>
                  </a:lnTo>
                  <a:lnTo>
                    <a:pt x="2599" y="4779"/>
                  </a:lnTo>
                  <a:lnTo>
                    <a:pt x="2624" y="4762"/>
                  </a:lnTo>
                  <a:lnTo>
                    <a:pt x="2649" y="4754"/>
                  </a:lnTo>
                  <a:lnTo>
                    <a:pt x="2674" y="4737"/>
                  </a:lnTo>
                  <a:lnTo>
                    <a:pt x="2707" y="4729"/>
                  </a:lnTo>
                  <a:lnTo>
                    <a:pt x="2732" y="4721"/>
                  </a:lnTo>
                  <a:lnTo>
                    <a:pt x="2766" y="4712"/>
                  </a:lnTo>
                  <a:lnTo>
                    <a:pt x="2824" y="4687"/>
                  </a:lnTo>
                  <a:lnTo>
                    <a:pt x="2941" y="4654"/>
                  </a:lnTo>
                  <a:lnTo>
                    <a:pt x="3000" y="4629"/>
                  </a:lnTo>
                  <a:lnTo>
                    <a:pt x="3025" y="4620"/>
                  </a:lnTo>
                  <a:lnTo>
                    <a:pt x="3050" y="4612"/>
                  </a:lnTo>
                  <a:lnTo>
                    <a:pt x="3075" y="4604"/>
                  </a:lnTo>
                  <a:lnTo>
                    <a:pt x="3092" y="4595"/>
                  </a:lnTo>
                  <a:lnTo>
                    <a:pt x="3108" y="4587"/>
                  </a:lnTo>
                  <a:lnTo>
                    <a:pt x="3125" y="4578"/>
                  </a:lnTo>
                  <a:lnTo>
                    <a:pt x="3309" y="4487"/>
                  </a:lnTo>
                  <a:lnTo>
                    <a:pt x="3484" y="4386"/>
                  </a:lnTo>
                  <a:lnTo>
                    <a:pt x="3576" y="4336"/>
                  </a:lnTo>
                  <a:lnTo>
                    <a:pt x="3668" y="4294"/>
                  </a:lnTo>
                  <a:lnTo>
                    <a:pt x="3760" y="4244"/>
                  </a:lnTo>
                  <a:lnTo>
                    <a:pt x="3852" y="4194"/>
                  </a:lnTo>
                  <a:lnTo>
                    <a:pt x="3919" y="4152"/>
                  </a:lnTo>
                  <a:lnTo>
                    <a:pt x="3994" y="4111"/>
                  </a:lnTo>
                  <a:lnTo>
                    <a:pt x="4069" y="4069"/>
                  </a:lnTo>
                  <a:lnTo>
                    <a:pt x="4153" y="4019"/>
                  </a:lnTo>
                  <a:lnTo>
                    <a:pt x="4244" y="3969"/>
                  </a:lnTo>
                  <a:lnTo>
                    <a:pt x="4286" y="3944"/>
                  </a:lnTo>
                  <a:lnTo>
                    <a:pt x="4328" y="3919"/>
                  </a:lnTo>
                  <a:lnTo>
                    <a:pt x="4361" y="3893"/>
                  </a:lnTo>
                  <a:lnTo>
                    <a:pt x="4370" y="3885"/>
                  </a:lnTo>
                  <a:lnTo>
                    <a:pt x="4420" y="3860"/>
                  </a:lnTo>
                  <a:lnTo>
                    <a:pt x="4462" y="3827"/>
                  </a:lnTo>
                  <a:lnTo>
                    <a:pt x="4512" y="3802"/>
                  </a:lnTo>
                  <a:lnTo>
                    <a:pt x="4562" y="3768"/>
                  </a:lnTo>
                  <a:lnTo>
                    <a:pt x="4604" y="3735"/>
                  </a:lnTo>
                  <a:lnTo>
                    <a:pt x="4654" y="3710"/>
                  </a:lnTo>
                  <a:lnTo>
                    <a:pt x="4696" y="3676"/>
                  </a:lnTo>
                  <a:lnTo>
                    <a:pt x="4746" y="3643"/>
                  </a:lnTo>
                  <a:lnTo>
                    <a:pt x="4796" y="3609"/>
                  </a:lnTo>
                  <a:lnTo>
                    <a:pt x="4838" y="3576"/>
                  </a:lnTo>
                  <a:lnTo>
                    <a:pt x="4888" y="3534"/>
                  </a:lnTo>
                  <a:lnTo>
                    <a:pt x="4930" y="3501"/>
                  </a:lnTo>
                  <a:lnTo>
                    <a:pt x="4980" y="3467"/>
                  </a:lnTo>
                  <a:lnTo>
                    <a:pt x="5021" y="3434"/>
                  </a:lnTo>
                  <a:lnTo>
                    <a:pt x="5072" y="3392"/>
                  </a:lnTo>
                  <a:lnTo>
                    <a:pt x="5113" y="3359"/>
                  </a:lnTo>
                  <a:lnTo>
                    <a:pt x="5155" y="3317"/>
                  </a:lnTo>
                  <a:lnTo>
                    <a:pt x="5205" y="3284"/>
                  </a:lnTo>
                  <a:lnTo>
                    <a:pt x="5247" y="3242"/>
                  </a:lnTo>
                  <a:lnTo>
                    <a:pt x="5289" y="3200"/>
                  </a:lnTo>
                  <a:lnTo>
                    <a:pt x="5330" y="3167"/>
                  </a:lnTo>
                  <a:lnTo>
                    <a:pt x="5364" y="3125"/>
                  </a:lnTo>
                  <a:lnTo>
                    <a:pt x="5406" y="3083"/>
                  </a:lnTo>
                  <a:lnTo>
                    <a:pt x="5439" y="3050"/>
                  </a:lnTo>
                  <a:lnTo>
                    <a:pt x="5447" y="3041"/>
                  </a:lnTo>
                  <a:lnTo>
                    <a:pt x="5481" y="3000"/>
                  </a:lnTo>
                  <a:lnTo>
                    <a:pt x="5498" y="2983"/>
                  </a:lnTo>
                  <a:lnTo>
                    <a:pt x="5514" y="2958"/>
                  </a:lnTo>
                  <a:lnTo>
                    <a:pt x="5539" y="2941"/>
                  </a:lnTo>
                  <a:lnTo>
                    <a:pt x="5556" y="2916"/>
                  </a:lnTo>
                  <a:lnTo>
                    <a:pt x="5573" y="2899"/>
                  </a:lnTo>
                  <a:lnTo>
                    <a:pt x="5589" y="2874"/>
                  </a:lnTo>
                  <a:lnTo>
                    <a:pt x="5598" y="2858"/>
                  </a:lnTo>
                  <a:lnTo>
                    <a:pt x="5615" y="2832"/>
                  </a:lnTo>
                  <a:lnTo>
                    <a:pt x="5631" y="2816"/>
                  </a:lnTo>
                  <a:lnTo>
                    <a:pt x="5648" y="2791"/>
                  </a:lnTo>
                  <a:lnTo>
                    <a:pt x="5665" y="2774"/>
                  </a:lnTo>
                  <a:lnTo>
                    <a:pt x="5681" y="2749"/>
                  </a:lnTo>
                  <a:lnTo>
                    <a:pt x="5690" y="2732"/>
                  </a:lnTo>
                  <a:lnTo>
                    <a:pt x="5706" y="2707"/>
                  </a:lnTo>
                  <a:lnTo>
                    <a:pt x="5715" y="2690"/>
                  </a:lnTo>
                  <a:lnTo>
                    <a:pt x="5731" y="2665"/>
                  </a:lnTo>
                  <a:lnTo>
                    <a:pt x="5740" y="2649"/>
                  </a:lnTo>
                  <a:lnTo>
                    <a:pt x="5757" y="2624"/>
                  </a:lnTo>
                  <a:lnTo>
                    <a:pt x="5765" y="2607"/>
                  </a:lnTo>
                  <a:lnTo>
                    <a:pt x="5773" y="2582"/>
                  </a:lnTo>
                  <a:lnTo>
                    <a:pt x="5790" y="2565"/>
                  </a:lnTo>
                  <a:lnTo>
                    <a:pt x="5798" y="2540"/>
                  </a:lnTo>
                  <a:lnTo>
                    <a:pt x="5807" y="2523"/>
                  </a:lnTo>
                  <a:lnTo>
                    <a:pt x="5815" y="2498"/>
                  </a:lnTo>
                  <a:lnTo>
                    <a:pt x="5823" y="2473"/>
                  </a:lnTo>
                  <a:lnTo>
                    <a:pt x="5832" y="2457"/>
                  </a:lnTo>
                  <a:lnTo>
                    <a:pt x="5840" y="2431"/>
                  </a:lnTo>
                  <a:lnTo>
                    <a:pt x="5848" y="2423"/>
                  </a:lnTo>
                  <a:lnTo>
                    <a:pt x="5857" y="2398"/>
                  </a:lnTo>
                  <a:lnTo>
                    <a:pt x="5865" y="2373"/>
                  </a:lnTo>
                  <a:lnTo>
                    <a:pt x="5865" y="2356"/>
                  </a:lnTo>
                  <a:lnTo>
                    <a:pt x="5874" y="2331"/>
                  </a:lnTo>
                  <a:lnTo>
                    <a:pt x="5874" y="2315"/>
                  </a:lnTo>
                  <a:lnTo>
                    <a:pt x="5874" y="2289"/>
                  </a:lnTo>
                  <a:lnTo>
                    <a:pt x="5874" y="2273"/>
                  </a:lnTo>
                  <a:lnTo>
                    <a:pt x="5874" y="2248"/>
                  </a:lnTo>
                  <a:lnTo>
                    <a:pt x="5874" y="2223"/>
                  </a:lnTo>
                  <a:lnTo>
                    <a:pt x="5874" y="2081"/>
                  </a:lnTo>
                  <a:lnTo>
                    <a:pt x="5874" y="2056"/>
                  </a:lnTo>
                  <a:lnTo>
                    <a:pt x="5874" y="2039"/>
                  </a:lnTo>
                  <a:lnTo>
                    <a:pt x="5874" y="2014"/>
                  </a:lnTo>
                  <a:lnTo>
                    <a:pt x="5874" y="1997"/>
                  </a:lnTo>
                  <a:lnTo>
                    <a:pt x="5874" y="1972"/>
                  </a:lnTo>
                  <a:lnTo>
                    <a:pt x="5874" y="1955"/>
                  </a:lnTo>
                  <a:lnTo>
                    <a:pt x="5865" y="1930"/>
                  </a:lnTo>
                  <a:lnTo>
                    <a:pt x="5865" y="1914"/>
                  </a:lnTo>
                  <a:lnTo>
                    <a:pt x="5865" y="1914"/>
                  </a:lnTo>
                  <a:lnTo>
                    <a:pt x="5848" y="1914"/>
                  </a:lnTo>
                  <a:lnTo>
                    <a:pt x="5840" y="1914"/>
                  </a:lnTo>
                  <a:lnTo>
                    <a:pt x="5832" y="1914"/>
                  </a:lnTo>
                  <a:lnTo>
                    <a:pt x="5823" y="1914"/>
                  </a:lnTo>
                  <a:lnTo>
                    <a:pt x="5815" y="1914"/>
                  </a:lnTo>
                  <a:lnTo>
                    <a:pt x="5807" y="1914"/>
                  </a:lnTo>
                  <a:lnTo>
                    <a:pt x="5798" y="1914"/>
                  </a:lnTo>
                  <a:lnTo>
                    <a:pt x="5782" y="1914"/>
                  </a:lnTo>
                  <a:lnTo>
                    <a:pt x="5773" y="1914"/>
                  </a:lnTo>
                  <a:lnTo>
                    <a:pt x="5640" y="1914"/>
                  </a:lnTo>
                  <a:lnTo>
                    <a:pt x="5623" y="1914"/>
                  </a:lnTo>
                  <a:lnTo>
                    <a:pt x="5623" y="1914"/>
                  </a:lnTo>
                  <a:lnTo>
                    <a:pt x="5598" y="1914"/>
                  </a:lnTo>
                  <a:lnTo>
                    <a:pt x="5581" y="1914"/>
                  </a:lnTo>
                  <a:lnTo>
                    <a:pt x="5556" y="1914"/>
                  </a:lnTo>
                  <a:lnTo>
                    <a:pt x="5539" y="1914"/>
                  </a:lnTo>
                  <a:lnTo>
                    <a:pt x="5514" y="1914"/>
                  </a:lnTo>
                  <a:lnTo>
                    <a:pt x="5489" y="1914"/>
                  </a:lnTo>
                  <a:lnTo>
                    <a:pt x="5447" y="1922"/>
                  </a:lnTo>
                  <a:lnTo>
                    <a:pt x="5406" y="1930"/>
                  </a:lnTo>
                  <a:lnTo>
                    <a:pt x="5364" y="1947"/>
                  </a:lnTo>
                  <a:lnTo>
                    <a:pt x="5314" y="1955"/>
                  </a:lnTo>
                  <a:lnTo>
                    <a:pt x="5272" y="1964"/>
                  </a:lnTo>
                  <a:lnTo>
                    <a:pt x="5230" y="1980"/>
                  </a:lnTo>
                  <a:lnTo>
                    <a:pt x="5205" y="1989"/>
                  </a:lnTo>
                  <a:lnTo>
                    <a:pt x="5188" y="1989"/>
                  </a:lnTo>
                  <a:lnTo>
                    <a:pt x="5147" y="1997"/>
                  </a:lnTo>
                  <a:lnTo>
                    <a:pt x="5113" y="2014"/>
                  </a:lnTo>
                  <a:lnTo>
                    <a:pt x="5072" y="2031"/>
                  </a:lnTo>
                  <a:lnTo>
                    <a:pt x="5038" y="2039"/>
                  </a:lnTo>
                  <a:lnTo>
                    <a:pt x="4980" y="2064"/>
                  </a:lnTo>
                  <a:lnTo>
                    <a:pt x="4938" y="2081"/>
                  </a:lnTo>
                  <a:lnTo>
                    <a:pt x="4904" y="2089"/>
                  </a:lnTo>
                  <a:lnTo>
                    <a:pt x="4863" y="2106"/>
                  </a:lnTo>
                  <a:lnTo>
                    <a:pt x="4821" y="2131"/>
                  </a:lnTo>
                  <a:lnTo>
                    <a:pt x="4779" y="2147"/>
                  </a:lnTo>
                  <a:lnTo>
                    <a:pt x="4737" y="2164"/>
                  </a:lnTo>
                  <a:lnTo>
                    <a:pt x="4696" y="2181"/>
                  </a:lnTo>
                  <a:lnTo>
                    <a:pt x="4654" y="2206"/>
                  </a:lnTo>
                  <a:lnTo>
                    <a:pt x="4612" y="2223"/>
                  </a:lnTo>
                  <a:lnTo>
                    <a:pt x="4579" y="2248"/>
                  </a:lnTo>
                  <a:lnTo>
                    <a:pt x="4537" y="2264"/>
                  </a:lnTo>
                  <a:lnTo>
                    <a:pt x="4495" y="2289"/>
                  </a:lnTo>
                  <a:lnTo>
                    <a:pt x="4462" y="2306"/>
                  </a:lnTo>
                  <a:lnTo>
                    <a:pt x="4420" y="2331"/>
                  </a:lnTo>
                  <a:lnTo>
                    <a:pt x="4378" y="2348"/>
                  </a:lnTo>
                  <a:lnTo>
                    <a:pt x="4345" y="2373"/>
                  </a:lnTo>
                  <a:lnTo>
                    <a:pt x="4303" y="2398"/>
                  </a:lnTo>
                  <a:lnTo>
                    <a:pt x="4270" y="2423"/>
                  </a:lnTo>
                  <a:lnTo>
                    <a:pt x="4228" y="2448"/>
                  </a:lnTo>
                  <a:lnTo>
                    <a:pt x="4194" y="2465"/>
                  </a:lnTo>
                  <a:lnTo>
                    <a:pt x="4153" y="2490"/>
                  </a:lnTo>
                  <a:lnTo>
                    <a:pt x="4119" y="2515"/>
                  </a:lnTo>
                  <a:lnTo>
                    <a:pt x="4077" y="2540"/>
                  </a:lnTo>
                  <a:lnTo>
                    <a:pt x="4044" y="2565"/>
                  </a:lnTo>
                  <a:lnTo>
                    <a:pt x="4011" y="2590"/>
                  </a:lnTo>
                  <a:lnTo>
                    <a:pt x="3969" y="2624"/>
                  </a:lnTo>
                  <a:lnTo>
                    <a:pt x="3935" y="2649"/>
                  </a:lnTo>
                  <a:lnTo>
                    <a:pt x="3910" y="2665"/>
                  </a:lnTo>
                  <a:lnTo>
                    <a:pt x="3902" y="2674"/>
                  </a:lnTo>
                  <a:lnTo>
                    <a:pt x="3860" y="2699"/>
                  </a:lnTo>
                  <a:lnTo>
                    <a:pt x="3827" y="2724"/>
                  </a:lnTo>
                  <a:lnTo>
                    <a:pt x="3793" y="2757"/>
                  </a:lnTo>
                  <a:lnTo>
                    <a:pt x="3760" y="2782"/>
                  </a:lnTo>
                  <a:lnTo>
                    <a:pt x="3685" y="2841"/>
                  </a:lnTo>
                  <a:lnTo>
                    <a:pt x="3618" y="2891"/>
                  </a:lnTo>
                  <a:lnTo>
                    <a:pt x="3551" y="2949"/>
                  </a:lnTo>
                  <a:lnTo>
                    <a:pt x="3476" y="3008"/>
                  </a:lnTo>
                  <a:lnTo>
                    <a:pt x="3409" y="3066"/>
                  </a:lnTo>
                  <a:lnTo>
                    <a:pt x="3342" y="3125"/>
                  </a:lnTo>
                  <a:lnTo>
                    <a:pt x="3275" y="3183"/>
                  </a:lnTo>
                  <a:lnTo>
                    <a:pt x="3209" y="3250"/>
                  </a:lnTo>
                  <a:lnTo>
                    <a:pt x="3142" y="3309"/>
                  </a:lnTo>
                  <a:lnTo>
                    <a:pt x="3075" y="3376"/>
                  </a:lnTo>
                  <a:lnTo>
                    <a:pt x="3008" y="3434"/>
                  </a:lnTo>
                  <a:lnTo>
                    <a:pt x="2941" y="3501"/>
                  </a:lnTo>
                  <a:lnTo>
                    <a:pt x="2874" y="3559"/>
                  </a:lnTo>
                  <a:lnTo>
                    <a:pt x="2749" y="3676"/>
                  </a:lnTo>
                  <a:lnTo>
                    <a:pt x="2741" y="3685"/>
                  </a:lnTo>
                  <a:lnTo>
                    <a:pt x="2615" y="3785"/>
                  </a:lnTo>
                  <a:lnTo>
                    <a:pt x="2590" y="3810"/>
                  </a:lnTo>
                  <a:lnTo>
                    <a:pt x="2557" y="3843"/>
                  </a:lnTo>
                  <a:lnTo>
                    <a:pt x="2465" y="3935"/>
                  </a:lnTo>
                  <a:lnTo>
                    <a:pt x="2407" y="3994"/>
                  </a:lnTo>
                  <a:lnTo>
                    <a:pt x="2348" y="4052"/>
                  </a:lnTo>
                  <a:lnTo>
                    <a:pt x="2281" y="4119"/>
                  </a:lnTo>
                  <a:lnTo>
                    <a:pt x="2248" y="4144"/>
                  </a:lnTo>
                  <a:lnTo>
                    <a:pt x="2214" y="4177"/>
                  </a:lnTo>
                  <a:lnTo>
                    <a:pt x="2181" y="4211"/>
                  </a:lnTo>
                  <a:lnTo>
                    <a:pt x="2148" y="4244"/>
                  </a:lnTo>
                  <a:lnTo>
                    <a:pt x="2114" y="4269"/>
                  </a:lnTo>
                  <a:lnTo>
                    <a:pt x="2081" y="4303"/>
                  </a:lnTo>
                  <a:lnTo>
                    <a:pt x="2047" y="4328"/>
                  </a:lnTo>
                  <a:lnTo>
                    <a:pt x="2014" y="4361"/>
                  </a:lnTo>
                  <a:lnTo>
                    <a:pt x="1981" y="4386"/>
                  </a:lnTo>
                  <a:lnTo>
                    <a:pt x="1947" y="4411"/>
                  </a:lnTo>
                  <a:lnTo>
                    <a:pt x="1914" y="4436"/>
                  </a:lnTo>
                  <a:lnTo>
                    <a:pt x="1880" y="4453"/>
                  </a:lnTo>
                  <a:lnTo>
                    <a:pt x="1864" y="4470"/>
                  </a:lnTo>
                  <a:lnTo>
                    <a:pt x="1847" y="4478"/>
                  </a:lnTo>
                  <a:lnTo>
                    <a:pt x="1830" y="4487"/>
                  </a:lnTo>
                  <a:lnTo>
                    <a:pt x="1813" y="4495"/>
                  </a:lnTo>
                  <a:lnTo>
                    <a:pt x="1797" y="4503"/>
                  </a:lnTo>
                  <a:lnTo>
                    <a:pt x="1780" y="4512"/>
                  </a:lnTo>
                  <a:lnTo>
                    <a:pt x="1763" y="4520"/>
                  </a:lnTo>
                  <a:lnTo>
                    <a:pt x="1738" y="4528"/>
                  </a:lnTo>
                  <a:lnTo>
                    <a:pt x="1722" y="4537"/>
                  </a:lnTo>
                  <a:lnTo>
                    <a:pt x="1696" y="4545"/>
                  </a:lnTo>
                  <a:lnTo>
                    <a:pt x="1671" y="4545"/>
                  </a:lnTo>
                  <a:lnTo>
                    <a:pt x="1646" y="4545"/>
                  </a:lnTo>
                  <a:lnTo>
                    <a:pt x="1621" y="4545"/>
                  </a:lnTo>
                  <a:lnTo>
                    <a:pt x="1596" y="4545"/>
                  </a:lnTo>
                  <a:lnTo>
                    <a:pt x="1580" y="4537"/>
                  </a:lnTo>
                  <a:lnTo>
                    <a:pt x="1554" y="4528"/>
                  </a:lnTo>
                  <a:lnTo>
                    <a:pt x="1529" y="4512"/>
                  </a:lnTo>
                  <a:lnTo>
                    <a:pt x="1496" y="4495"/>
                  </a:lnTo>
                  <a:lnTo>
                    <a:pt x="1471" y="4470"/>
                  </a:lnTo>
                  <a:lnTo>
                    <a:pt x="1454" y="4436"/>
                  </a:lnTo>
                  <a:lnTo>
                    <a:pt x="1438" y="4403"/>
                  </a:lnTo>
                  <a:lnTo>
                    <a:pt x="1438" y="4370"/>
                  </a:lnTo>
                  <a:lnTo>
                    <a:pt x="1438" y="4336"/>
                  </a:lnTo>
                  <a:lnTo>
                    <a:pt x="1438" y="4294"/>
                  </a:lnTo>
                  <a:lnTo>
                    <a:pt x="1446" y="4261"/>
                  </a:lnTo>
                  <a:lnTo>
                    <a:pt x="1446" y="4261"/>
                  </a:lnTo>
                  <a:lnTo>
                    <a:pt x="1454" y="4244"/>
                  </a:lnTo>
                  <a:lnTo>
                    <a:pt x="1463" y="4219"/>
                  </a:lnTo>
                  <a:lnTo>
                    <a:pt x="1479" y="4203"/>
                  </a:lnTo>
                  <a:lnTo>
                    <a:pt x="1488" y="4194"/>
                  </a:lnTo>
                  <a:lnTo>
                    <a:pt x="1496" y="4177"/>
                  </a:lnTo>
                  <a:lnTo>
                    <a:pt x="1504" y="4169"/>
                  </a:lnTo>
                  <a:lnTo>
                    <a:pt x="1529" y="4144"/>
                  </a:lnTo>
                  <a:lnTo>
                    <a:pt x="1546" y="4127"/>
                  </a:lnTo>
                  <a:lnTo>
                    <a:pt x="1563" y="4102"/>
                  </a:lnTo>
                  <a:lnTo>
                    <a:pt x="1605" y="4069"/>
                  </a:lnTo>
                  <a:lnTo>
                    <a:pt x="1621" y="4052"/>
                  </a:lnTo>
                  <a:lnTo>
                    <a:pt x="1630" y="4035"/>
                  </a:lnTo>
                  <a:lnTo>
                    <a:pt x="1638" y="4027"/>
                  </a:lnTo>
                  <a:lnTo>
                    <a:pt x="1638" y="4027"/>
                  </a:lnTo>
                  <a:lnTo>
                    <a:pt x="1638" y="4027"/>
                  </a:lnTo>
                  <a:lnTo>
                    <a:pt x="1705" y="3935"/>
                  </a:lnTo>
                  <a:lnTo>
                    <a:pt x="1763" y="3843"/>
                  </a:lnTo>
                  <a:lnTo>
                    <a:pt x="1830" y="3751"/>
                  </a:lnTo>
                  <a:lnTo>
                    <a:pt x="1864" y="3710"/>
                  </a:lnTo>
                  <a:lnTo>
                    <a:pt x="1889" y="3660"/>
                  </a:lnTo>
                  <a:lnTo>
                    <a:pt x="1922" y="3618"/>
                  </a:lnTo>
                  <a:lnTo>
                    <a:pt x="1947" y="3568"/>
                  </a:lnTo>
                  <a:lnTo>
                    <a:pt x="1981" y="3526"/>
                  </a:lnTo>
                  <a:lnTo>
                    <a:pt x="2006" y="3476"/>
                  </a:lnTo>
                  <a:lnTo>
                    <a:pt x="2039" y="3434"/>
                  </a:lnTo>
                  <a:lnTo>
                    <a:pt x="2064" y="3384"/>
                  </a:lnTo>
                  <a:lnTo>
                    <a:pt x="2097" y="3334"/>
                  </a:lnTo>
                  <a:lnTo>
                    <a:pt x="2123" y="3292"/>
                  </a:lnTo>
                  <a:lnTo>
                    <a:pt x="2164" y="3217"/>
                  </a:lnTo>
                  <a:lnTo>
                    <a:pt x="2206" y="3142"/>
                  </a:lnTo>
                  <a:lnTo>
                    <a:pt x="2298" y="2991"/>
                  </a:lnTo>
                  <a:lnTo>
                    <a:pt x="2340" y="2916"/>
                  </a:lnTo>
                  <a:lnTo>
                    <a:pt x="2382" y="2841"/>
                  </a:lnTo>
                  <a:lnTo>
                    <a:pt x="2398" y="2807"/>
                  </a:lnTo>
                  <a:lnTo>
                    <a:pt x="2423" y="2774"/>
                  </a:lnTo>
                  <a:lnTo>
                    <a:pt x="2440" y="2732"/>
                  </a:lnTo>
                  <a:lnTo>
                    <a:pt x="2465" y="2699"/>
                  </a:lnTo>
                  <a:lnTo>
                    <a:pt x="2482" y="2657"/>
                  </a:lnTo>
                  <a:lnTo>
                    <a:pt x="2507" y="2607"/>
                  </a:lnTo>
                  <a:lnTo>
                    <a:pt x="2532" y="2548"/>
                  </a:lnTo>
                  <a:lnTo>
                    <a:pt x="2565" y="2490"/>
                  </a:lnTo>
                  <a:lnTo>
                    <a:pt x="2599" y="2423"/>
                  </a:lnTo>
                  <a:lnTo>
                    <a:pt x="2632" y="2348"/>
                  </a:lnTo>
                  <a:lnTo>
                    <a:pt x="2666" y="2273"/>
                  </a:lnTo>
                  <a:lnTo>
                    <a:pt x="2682" y="2248"/>
                  </a:lnTo>
                  <a:lnTo>
                    <a:pt x="2707" y="2189"/>
                  </a:lnTo>
                  <a:lnTo>
                    <a:pt x="2724" y="2147"/>
                  </a:lnTo>
                  <a:lnTo>
                    <a:pt x="2741" y="2106"/>
                  </a:lnTo>
                  <a:lnTo>
                    <a:pt x="2757" y="2056"/>
                  </a:lnTo>
                  <a:lnTo>
                    <a:pt x="2783" y="2014"/>
                  </a:lnTo>
                  <a:lnTo>
                    <a:pt x="2799" y="1972"/>
                  </a:lnTo>
                  <a:lnTo>
                    <a:pt x="2816" y="1922"/>
                  </a:lnTo>
                  <a:lnTo>
                    <a:pt x="2833" y="1872"/>
                  </a:lnTo>
                  <a:lnTo>
                    <a:pt x="2858" y="1830"/>
                  </a:lnTo>
                  <a:lnTo>
                    <a:pt x="2874" y="1780"/>
                  </a:lnTo>
                  <a:lnTo>
                    <a:pt x="2891" y="1730"/>
                  </a:lnTo>
                  <a:lnTo>
                    <a:pt x="2908" y="1688"/>
                  </a:lnTo>
                  <a:lnTo>
                    <a:pt x="2925" y="1638"/>
                  </a:lnTo>
                  <a:lnTo>
                    <a:pt x="2941" y="1588"/>
                  </a:lnTo>
                  <a:lnTo>
                    <a:pt x="2958" y="1538"/>
                  </a:lnTo>
                  <a:lnTo>
                    <a:pt x="2975" y="1487"/>
                  </a:lnTo>
                  <a:lnTo>
                    <a:pt x="2991" y="1437"/>
                  </a:lnTo>
                  <a:lnTo>
                    <a:pt x="3000" y="1387"/>
                  </a:lnTo>
                  <a:lnTo>
                    <a:pt x="3016" y="1345"/>
                  </a:lnTo>
                  <a:lnTo>
                    <a:pt x="3025" y="1295"/>
                  </a:lnTo>
                  <a:lnTo>
                    <a:pt x="3041" y="1245"/>
                  </a:lnTo>
                  <a:lnTo>
                    <a:pt x="3050" y="1195"/>
                  </a:lnTo>
                  <a:lnTo>
                    <a:pt x="3058" y="1153"/>
                  </a:lnTo>
                  <a:lnTo>
                    <a:pt x="3067" y="1103"/>
                  </a:lnTo>
                  <a:lnTo>
                    <a:pt x="3075" y="1061"/>
                  </a:lnTo>
                  <a:lnTo>
                    <a:pt x="3083" y="1011"/>
                  </a:lnTo>
                  <a:lnTo>
                    <a:pt x="3083" y="970"/>
                  </a:lnTo>
                  <a:lnTo>
                    <a:pt x="3083" y="944"/>
                  </a:lnTo>
                  <a:lnTo>
                    <a:pt x="3083" y="928"/>
                  </a:lnTo>
                  <a:lnTo>
                    <a:pt x="3083" y="686"/>
                  </a:lnTo>
                  <a:lnTo>
                    <a:pt x="3083" y="669"/>
                  </a:lnTo>
                  <a:lnTo>
                    <a:pt x="3083" y="652"/>
                  </a:lnTo>
                  <a:lnTo>
                    <a:pt x="3083" y="635"/>
                  </a:lnTo>
                  <a:lnTo>
                    <a:pt x="3083" y="619"/>
                  </a:lnTo>
                  <a:lnTo>
                    <a:pt x="3083" y="602"/>
                  </a:lnTo>
                  <a:lnTo>
                    <a:pt x="3083" y="585"/>
                  </a:lnTo>
                  <a:lnTo>
                    <a:pt x="3083" y="577"/>
                  </a:lnTo>
                  <a:lnTo>
                    <a:pt x="3083" y="560"/>
                  </a:lnTo>
                  <a:lnTo>
                    <a:pt x="3083" y="543"/>
                  </a:lnTo>
                  <a:lnTo>
                    <a:pt x="3083" y="535"/>
                  </a:lnTo>
                  <a:lnTo>
                    <a:pt x="3083" y="518"/>
                  </a:lnTo>
                  <a:lnTo>
                    <a:pt x="3075" y="502"/>
                  </a:lnTo>
                  <a:lnTo>
                    <a:pt x="3075" y="493"/>
                  </a:lnTo>
                  <a:lnTo>
                    <a:pt x="3067" y="477"/>
                  </a:lnTo>
                  <a:lnTo>
                    <a:pt x="3058" y="468"/>
                  </a:lnTo>
                  <a:lnTo>
                    <a:pt x="3050" y="460"/>
                  </a:lnTo>
                  <a:lnTo>
                    <a:pt x="3033" y="435"/>
                  </a:lnTo>
                  <a:lnTo>
                    <a:pt x="3025" y="427"/>
                  </a:lnTo>
                  <a:lnTo>
                    <a:pt x="3016" y="418"/>
                  </a:lnTo>
                  <a:lnTo>
                    <a:pt x="3008" y="401"/>
                  </a:lnTo>
                  <a:lnTo>
                    <a:pt x="3000" y="393"/>
                  </a:lnTo>
                  <a:lnTo>
                    <a:pt x="2991" y="385"/>
                  </a:lnTo>
                  <a:lnTo>
                    <a:pt x="2983" y="376"/>
                  </a:lnTo>
                  <a:lnTo>
                    <a:pt x="2975" y="368"/>
                  </a:lnTo>
                  <a:lnTo>
                    <a:pt x="2966" y="360"/>
                  </a:lnTo>
                  <a:lnTo>
                    <a:pt x="2958" y="351"/>
                  </a:lnTo>
                  <a:lnTo>
                    <a:pt x="2950" y="343"/>
                  </a:lnTo>
                  <a:lnTo>
                    <a:pt x="2933" y="335"/>
                  </a:lnTo>
                  <a:lnTo>
                    <a:pt x="2925" y="335"/>
                  </a:lnTo>
                  <a:lnTo>
                    <a:pt x="2916" y="326"/>
                  </a:lnTo>
                  <a:lnTo>
                    <a:pt x="2908" y="326"/>
                  </a:lnTo>
                  <a:lnTo>
                    <a:pt x="2899" y="326"/>
                  </a:lnTo>
                  <a:lnTo>
                    <a:pt x="2899" y="326"/>
                  </a:lnTo>
                  <a:lnTo>
                    <a:pt x="2891" y="326"/>
                  </a:lnTo>
                  <a:lnTo>
                    <a:pt x="2883" y="326"/>
                  </a:lnTo>
                  <a:lnTo>
                    <a:pt x="2874" y="326"/>
                  </a:lnTo>
                  <a:lnTo>
                    <a:pt x="2874" y="326"/>
                  </a:lnTo>
                  <a:lnTo>
                    <a:pt x="2866" y="326"/>
                  </a:lnTo>
                  <a:lnTo>
                    <a:pt x="2732" y="326"/>
                  </a:lnTo>
                  <a:lnTo>
                    <a:pt x="2724" y="326"/>
                  </a:lnTo>
                  <a:lnTo>
                    <a:pt x="2716" y="326"/>
                  </a:lnTo>
                  <a:lnTo>
                    <a:pt x="2699" y="326"/>
                  </a:lnTo>
                  <a:lnTo>
                    <a:pt x="2682" y="326"/>
                  </a:lnTo>
                  <a:lnTo>
                    <a:pt x="2657" y="335"/>
                  </a:lnTo>
                  <a:lnTo>
                    <a:pt x="2632" y="343"/>
                  </a:lnTo>
                  <a:lnTo>
                    <a:pt x="2607" y="351"/>
                  </a:lnTo>
                  <a:lnTo>
                    <a:pt x="2582" y="360"/>
                  </a:lnTo>
                  <a:lnTo>
                    <a:pt x="2557" y="376"/>
                  </a:lnTo>
                  <a:lnTo>
                    <a:pt x="2549" y="376"/>
                  </a:lnTo>
                  <a:lnTo>
                    <a:pt x="2532" y="376"/>
                  </a:lnTo>
                  <a:lnTo>
                    <a:pt x="2507" y="393"/>
                  </a:lnTo>
                  <a:lnTo>
                    <a:pt x="2482" y="410"/>
                  </a:lnTo>
                  <a:lnTo>
                    <a:pt x="2448" y="418"/>
                  </a:lnTo>
                  <a:lnTo>
                    <a:pt x="2423" y="435"/>
                  </a:lnTo>
                  <a:lnTo>
                    <a:pt x="2398" y="452"/>
                  </a:lnTo>
                  <a:lnTo>
                    <a:pt x="2365" y="468"/>
                  </a:lnTo>
                  <a:lnTo>
                    <a:pt x="2340" y="485"/>
                  </a:lnTo>
                  <a:lnTo>
                    <a:pt x="2315" y="502"/>
                  </a:lnTo>
                  <a:lnTo>
                    <a:pt x="2281" y="518"/>
                  </a:lnTo>
                  <a:lnTo>
                    <a:pt x="2256" y="543"/>
                  </a:lnTo>
                  <a:lnTo>
                    <a:pt x="2223" y="560"/>
                  </a:lnTo>
                  <a:lnTo>
                    <a:pt x="2198" y="585"/>
                  </a:lnTo>
                  <a:lnTo>
                    <a:pt x="2173" y="602"/>
                  </a:lnTo>
                  <a:lnTo>
                    <a:pt x="2139" y="627"/>
                  </a:lnTo>
                  <a:lnTo>
                    <a:pt x="2114" y="644"/>
                  </a:lnTo>
                  <a:lnTo>
                    <a:pt x="2089" y="669"/>
                  </a:lnTo>
                  <a:lnTo>
                    <a:pt x="2056" y="686"/>
                  </a:lnTo>
                  <a:lnTo>
                    <a:pt x="2031" y="711"/>
                  </a:lnTo>
                  <a:lnTo>
                    <a:pt x="2006" y="736"/>
                  </a:lnTo>
                  <a:lnTo>
                    <a:pt x="1981" y="752"/>
                  </a:lnTo>
                  <a:lnTo>
                    <a:pt x="1930" y="802"/>
                  </a:lnTo>
                  <a:lnTo>
                    <a:pt x="1872" y="844"/>
                  </a:lnTo>
                  <a:lnTo>
                    <a:pt x="1822" y="886"/>
                  </a:lnTo>
                  <a:lnTo>
                    <a:pt x="1780" y="936"/>
                  </a:lnTo>
                  <a:lnTo>
                    <a:pt x="1730" y="978"/>
                  </a:lnTo>
                  <a:lnTo>
                    <a:pt x="1688" y="1020"/>
                  </a:lnTo>
                  <a:lnTo>
                    <a:pt x="1646" y="1053"/>
                  </a:lnTo>
                  <a:lnTo>
                    <a:pt x="1613" y="1095"/>
                  </a:lnTo>
                  <a:lnTo>
                    <a:pt x="1546" y="1162"/>
                  </a:lnTo>
                  <a:lnTo>
                    <a:pt x="1488" y="1220"/>
                  </a:lnTo>
                  <a:lnTo>
                    <a:pt x="1446" y="1262"/>
                  </a:lnTo>
                  <a:lnTo>
                    <a:pt x="1412" y="1304"/>
                  </a:lnTo>
                  <a:lnTo>
                    <a:pt x="1371" y="1345"/>
                  </a:lnTo>
                  <a:lnTo>
                    <a:pt x="1329" y="1387"/>
                  </a:lnTo>
                  <a:lnTo>
                    <a:pt x="1287" y="1429"/>
                  </a:lnTo>
                  <a:lnTo>
                    <a:pt x="1254" y="1479"/>
                  </a:lnTo>
                  <a:lnTo>
                    <a:pt x="1212" y="1529"/>
                  </a:lnTo>
                  <a:lnTo>
                    <a:pt x="1179" y="1571"/>
                  </a:lnTo>
                  <a:lnTo>
                    <a:pt x="1137" y="1621"/>
                  </a:lnTo>
                  <a:lnTo>
                    <a:pt x="1103" y="1671"/>
                  </a:lnTo>
                  <a:lnTo>
                    <a:pt x="1070" y="1721"/>
                  </a:lnTo>
                  <a:lnTo>
                    <a:pt x="1028" y="1772"/>
                  </a:lnTo>
                  <a:lnTo>
                    <a:pt x="995" y="1822"/>
                  </a:lnTo>
                  <a:lnTo>
                    <a:pt x="961" y="1872"/>
                  </a:lnTo>
                  <a:lnTo>
                    <a:pt x="928" y="1922"/>
                  </a:lnTo>
                  <a:lnTo>
                    <a:pt x="894" y="1972"/>
                  </a:lnTo>
                  <a:lnTo>
                    <a:pt x="861" y="2031"/>
                  </a:lnTo>
                  <a:lnTo>
                    <a:pt x="828" y="2081"/>
                  </a:lnTo>
                  <a:lnTo>
                    <a:pt x="803" y="2139"/>
                  </a:lnTo>
                  <a:lnTo>
                    <a:pt x="769" y="2189"/>
                  </a:lnTo>
                  <a:lnTo>
                    <a:pt x="736" y="2248"/>
                  </a:lnTo>
                  <a:lnTo>
                    <a:pt x="711" y="2298"/>
                  </a:lnTo>
                  <a:lnTo>
                    <a:pt x="677" y="2356"/>
                  </a:lnTo>
                  <a:lnTo>
                    <a:pt x="652" y="2415"/>
                  </a:lnTo>
                  <a:lnTo>
                    <a:pt x="627" y="2473"/>
                  </a:lnTo>
                  <a:lnTo>
                    <a:pt x="602" y="2532"/>
                  </a:lnTo>
                  <a:lnTo>
                    <a:pt x="569" y="2582"/>
                  </a:lnTo>
                  <a:lnTo>
                    <a:pt x="544" y="2640"/>
                  </a:lnTo>
                  <a:lnTo>
                    <a:pt x="527" y="2699"/>
                  </a:lnTo>
                  <a:lnTo>
                    <a:pt x="502" y="2757"/>
                  </a:lnTo>
                  <a:lnTo>
                    <a:pt x="477" y="2816"/>
                  </a:lnTo>
                  <a:lnTo>
                    <a:pt x="452" y="2874"/>
                  </a:lnTo>
                  <a:lnTo>
                    <a:pt x="435" y="2941"/>
                  </a:lnTo>
                  <a:lnTo>
                    <a:pt x="418" y="3000"/>
                  </a:lnTo>
                  <a:lnTo>
                    <a:pt x="393" y="3058"/>
                  </a:lnTo>
                  <a:lnTo>
                    <a:pt x="377" y="3117"/>
                  </a:lnTo>
                  <a:lnTo>
                    <a:pt x="360" y="3175"/>
                  </a:lnTo>
                  <a:lnTo>
                    <a:pt x="343" y="3233"/>
                  </a:lnTo>
                  <a:lnTo>
                    <a:pt x="326" y="3300"/>
                  </a:lnTo>
                  <a:lnTo>
                    <a:pt x="310" y="3359"/>
                  </a:lnTo>
                  <a:lnTo>
                    <a:pt x="301" y="3417"/>
                  </a:lnTo>
                  <a:lnTo>
                    <a:pt x="285" y="3476"/>
                  </a:lnTo>
                  <a:lnTo>
                    <a:pt x="276" y="3543"/>
                  </a:lnTo>
                  <a:lnTo>
                    <a:pt x="260" y="3601"/>
                  </a:lnTo>
                  <a:lnTo>
                    <a:pt x="251" y="3660"/>
                  </a:lnTo>
                  <a:lnTo>
                    <a:pt x="243" y="3718"/>
                  </a:lnTo>
                  <a:lnTo>
                    <a:pt x="235" y="3785"/>
                  </a:lnTo>
                  <a:lnTo>
                    <a:pt x="226" y="3843"/>
                  </a:lnTo>
                  <a:lnTo>
                    <a:pt x="226" y="3902"/>
                  </a:lnTo>
                  <a:lnTo>
                    <a:pt x="226" y="3960"/>
                  </a:lnTo>
                  <a:lnTo>
                    <a:pt x="226" y="3969"/>
                  </a:lnTo>
                  <a:lnTo>
                    <a:pt x="218" y="4027"/>
                  </a:lnTo>
                  <a:lnTo>
                    <a:pt x="218" y="4052"/>
                  </a:lnTo>
                  <a:lnTo>
                    <a:pt x="218" y="4086"/>
                  </a:lnTo>
                  <a:lnTo>
                    <a:pt x="218" y="4111"/>
                  </a:lnTo>
                  <a:lnTo>
                    <a:pt x="218" y="4144"/>
                  </a:lnTo>
                  <a:lnTo>
                    <a:pt x="218" y="4177"/>
                  </a:lnTo>
                  <a:lnTo>
                    <a:pt x="218" y="4203"/>
                  </a:lnTo>
                  <a:lnTo>
                    <a:pt x="218" y="4503"/>
                  </a:lnTo>
                  <a:lnTo>
                    <a:pt x="218" y="4537"/>
                  </a:lnTo>
                  <a:lnTo>
                    <a:pt x="218" y="4562"/>
                  </a:lnTo>
                  <a:lnTo>
                    <a:pt x="218" y="4595"/>
                  </a:lnTo>
                  <a:lnTo>
                    <a:pt x="218" y="4620"/>
                  </a:lnTo>
                  <a:lnTo>
                    <a:pt x="218" y="4654"/>
                  </a:lnTo>
                  <a:lnTo>
                    <a:pt x="218" y="4679"/>
                  </a:lnTo>
                  <a:lnTo>
                    <a:pt x="218" y="4712"/>
                  </a:lnTo>
                  <a:lnTo>
                    <a:pt x="218" y="4737"/>
                  </a:lnTo>
                  <a:lnTo>
                    <a:pt x="218" y="4771"/>
                  </a:lnTo>
                  <a:lnTo>
                    <a:pt x="218" y="4796"/>
                  </a:lnTo>
                  <a:lnTo>
                    <a:pt x="168" y="4879"/>
                  </a:lnTo>
                  <a:lnTo>
                    <a:pt x="84" y="4829"/>
                  </a:lnTo>
                  <a:lnTo>
                    <a:pt x="76" y="4796"/>
                  </a:lnTo>
                  <a:lnTo>
                    <a:pt x="67" y="4771"/>
                  </a:lnTo>
                  <a:lnTo>
                    <a:pt x="59" y="4737"/>
                  </a:lnTo>
                  <a:lnTo>
                    <a:pt x="51" y="4712"/>
                  </a:lnTo>
                  <a:lnTo>
                    <a:pt x="42" y="4679"/>
                  </a:lnTo>
                  <a:lnTo>
                    <a:pt x="34" y="4645"/>
                  </a:lnTo>
                  <a:lnTo>
                    <a:pt x="26" y="4620"/>
                  </a:lnTo>
                  <a:lnTo>
                    <a:pt x="17" y="4587"/>
                  </a:lnTo>
                  <a:lnTo>
                    <a:pt x="17" y="4553"/>
                  </a:lnTo>
                  <a:lnTo>
                    <a:pt x="9" y="4520"/>
                  </a:lnTo>
                  <a:lnTo>
                    <a:pt x="1" y="4495"/>
                  </a:lnTo>
                  <a:lnTo>
                    <a:pt x="1" y="4462"/>
                  </a:lnTo>
                  <a:lnTo>
                    <a:pt x="1" y="4428"/>
                  </a:lnTo>
                  <a:lnTo>
                    <a:pt x="1" y="4395"/>
                  </a:lnTo>
                  <a:lnTo>
                    <a:pt x="1" y="4370"/>
                  </a:lnTo>
                  <a:lnTo>
                    <a:pt x="1" y="4336"/>
                  </a:lnTo>
                  <a:lnTo>
                    <a:pt x="1" y="4303"/>
                  </a:lnTo>
                  <a:lnTo>
                    <a:pt x="1" y="4269"/>
                  </a:lnTo>
                  <a:lnTo>
                    <a:pt x="1" y="4244"/>
                  </a:lnTo>
                  <a:lnTo>
                    <a:pt x="1" y="4211"/>
                  </a:lnTo>
                  <a:lnTo>
                    <a:pt x="1" y="4177"/>
                  </a:lnTo>
                  <a:lnTo>
                    <a:pt x="1" y="4144"/>
                  </a:lnTo>
                  <a:lnTo>
                    <a:pt x="1" y="4111"/>
                  </a:lnTo>
                  <a:lnTo>
                    <a:pt x="1" y="4086"/>
                  </a:lnTo>
                  <a:lnTo>
                    <a:pt x="1" y="3952"/>
                  </a:lnTo>
                  <a:lnTo>
                    <a:pt x="1" y="3885"/>
                  </a:lnTo>
                  <a:lnTo>
                    <a:pt x="1" y="3827"/>
                  </a:lnTo>
                  <a:lnTo>
                    <a:pt x="9" y="3760"/>
                  </a:lnTo>
                  <a:lnTo>
                    <a:pt x="17" y="3693"/>
                  </a:lnTo>
                  <a:lnTo>
                    <a:pt x="26" y="3626"/>
                  </a:lnTo>
                  <a:lnTo>
                    <a:pt x="34" y="3568"/>
                  </a:lnTo>
                  <a:lnTo>
                    <a:pt x="42" y="3501"/>
                  </a:lnTo>
                  <a:lnTo>
                    <a:pt x="59" y="3434"/>
                  </a:lnTo>
                  <a:lnTo>
                    <a:pt x="67" y="3367"/>
                  </a:lnTo>
                  <a:lnTo>
                    <a:pt x="84" y="3309"/>
                  </a:lnTo>
                  <a:lnTo>
                    <a:pt x="101" y="3242"/>
                  </a:lnTo>
                  <a:lnTo>
                    <a:pt x="118" y="3175"/>
                  </a:lnTo>
                  <a:lnTo>
                    <a:pt x="126" y="3108"/>
                  </a:lnTo>
                  <a:lnTo>
                    <a:pt x="151" y="3050"/>
                  </a:lnTo>
                  <a:lnTo>
                    <a:pt x="168" y="2983"/>
                  </a:lnTo>
                  <a:lnTo>
                    <a:pt x="184" y="2924"/>
                  </a:lnTo>
                  <a:lnTo>
                    <a:pt x="209" y="2858"/>
                  </a:lnTo>
                  <a:lnTo>
                    <a:pt x="226" y="2791"/>
                  </a:lnTo>
                  <a:lnTo>
                    <a:pt x="251" y="2732"/>
                  </a:lnTo>
                  <a:lnTo>
                    <a:pt x="276" y="2665"/>
                  </a:lnTo>
                  <a:lnTo>
                    <a:pt x="301" y="2607"/>
                  </a:lnTo>
                  <a:lnTo>
                    <a:pt x="326" y="2540"/>
                  </a:lnTo>
                  <a:lnTo>
                    <a:pt x="351" y="2482"/>
                  </a:lnTo>
                  <a:lnTo>
                    <a:pt x="377" y="2423"/>
                  </a:lnTo>
                  <a:lnTo>
                    <a:pt x="402" y="2356"/>
                  </a:lnTo>
                  <a:lnTo>
                    <a:pt x="427" y="2298"/>
                  </a:lnTo>
                  <a:lnTo>
                    <a:pt x="460" y="2239"/>
                  </a:lnTo>
                  <a:lnTo>
                    <a:pt x="485" y="2181"/>
                  </a:lnTo>
                  <a:lnTo>
                    <a:pt x="519" y="2122"/>
                  </a:lnTo>
                  <a:lnTo>
                    <a:pt x="552" y="2064"/>
                  </a:lnTo>
                  <a:lnTo>
                    <a:pt x="577" y="2005"/>
                  </a:lnTo>
                  <a:lnTo>
                    <a:pt x="610" y="1947"/>
                  </a:lnTo>
                  <a:lnTo>
                    <a:pt x="644" y="1888"/>
                  </a:lnTo>
                  <a:lnTo>
                    <a:pt x="677" y="1830"/>
                  </a:lnTo>
                  <a:lnTo>
                    <a:pt x="711" y="1772"/>
                  </a:lnTo>
                  <a:lnTo>
                    <a:pt x="752" y="1721"/>
                  </a:lnTo>
                  <a:lnTo>
                    <a:pt x="786" y="1663"/>
                  </a:lnTo>
                  <a:lnTo>
                    <a:pt x="819" y="1613"/>
                  </a:lnTo>
                  <a:lnTo>
                    <a:pt x="861" y="1554"/>
                  </a:lnTo>
                  <a:lnTo>
                    <a:pt x="894" y="1504"/>
                  </a:lnTo>
                  <a:lnTo>
                    <a:pt x="936" y="1446"/>
                  </a:lnTo>
                  <a:lnTo>
                    <a:pt x="970" y="1396"/>
                  </a:lnTo>
                  <a:lnTo>
                    <a:pt x="1011" y="1345"/>
                  </a:lnTo>
                  <a:lnTo>
                    <a:pt x="1053" y="1295"/>
                  </a:lnTo>
                  <a:lnTo>
                    <a:pt x="1087" y="1245"/>
                  </a:lnTo>
                  <a:lnTo>
                    <a:pt x="1128" y="1195"/>
                  </a:lnTo>
                  <a:lnTo>
                    <a:pt x="1170" y="1145"/>
                  </a:lnTo>
                  <a:lnTo>
                    <a:pt x="1212" y="1103"/>
                  </a:lnTo>
                  <a:lnTo>
                    <a:pt x="1254" y="1053"/>
                  </a:lnTo>
                  <a:lnTo>
                    <a:pt x="1295" y="1011"/>
                  </a:lnTo>
                  <a:lnTo>
                    <a:pt x="1354" y="953"/>
                  </a:lnTo>
                  <a:lnTo>
                    <a:pt x="1421" y="886"/>
                  </a:lnTo>
                  <a:lnTo>
                    <a:pt x="1463" y="844"/>
                  </a:lnTo>
                  <a:lnTo>
                    <a:pt x="1504" y="802"/>
                  </a:lnTo>
                  <a:lnTo>
                    <a:pt x="1546" y="761"/>
                  </a:lnTo>
                  <a:lnTo>
                    <a:pt x="1588" y="711"/>
                  </a:lnTo>
                  <a:lnTo>
                    <a:pt x="1638" y="660"/>
                  </a:lnTo>
                  <a:lnTo>
                    <a:pt x="1688" y="619"/>
                  </a:lnTo>
                  <a:lnTo>
                    <a:pt x="1747" y="569"/>
                  </a:lnTo>
                  <a:lnTo>
                    <a:pt x="1797" y="518"/>
                  </a:lnTo>
                  <a:lnTo>
                    <a:pt x="1830" y="493"/>
                  </a:lnTo>
                  <a:lnTo>
                    <a:pt x="1855" y="468"/>
                  </a:lnTo>
                  <a:lnTo>
                    <a:pt x="1889" y="443"/>
                  </a:lnTo>
                  <a:lnTo>
                    <a:pt x="1914" y="418"/>
                  </a:lnTo>
                  <a:lnTo>
                    <a:pt x="1947" y="393"/>
                  </a:lnTo>
                  <a:lnTo>
                    <a:pt x="1972" y="376"/>
                  </a:lnTo>
                  <a:lnTo>
                    <a:pt x="2006" y="351"/>
                  </a:lnTo>
                  <a:lnTo>
                    <a:pt x="2039" y="326"/>
                  </a:lnTo>
                  <a:lnTo>
                    <a:pt x="2064" y="301"/>
                  </a:lnTo>
                  <a:lnTo>
                    <a:pt x="2097" y="276"/>
                  </a:lnTo>
                  <a:lnTo>
                    <a:pt x="2131" y="259"/>
                  </a:lnTo>
                  <a:lnTo>
                    <a:pt x="2164" y="234"/>
                  </a:lnTo>
                  <a:lnTo>
                    <a:pt x="2189" y="218"/>
                  </a:lnTo>
                  <a:lnTo>
                    <a:pt x="2223" y="193"/>
                  </a:lnTo>
                  <a:lnTo>
                    <a:pt x="2256" y="176"/>
                  </a:lnTo>
                  <a:lnTo>
                    <a:pt x="2290" y="151"/>
                  </a:lnTo>
                  <a:lnTo>
                    <a:pt x="2323" y="134"/>
                  </a:lnTo>
                  <a:lnTo>
                    <a:pt x="2356" y="117"/>
                  </a:lnTo>
                  <a:lnTo>
                    <a:pt x="2390" y="101"/>
                  </a:lnTo>
                  <a:lnTo>
                    <a:pt x="2423" y="84"/>
                  </a:lnTo>
                  <a:lnTo>
                    <a:pt x="2448" y="76"/>
                  </a:lnTo>
                  <a:lnTo>
                    <a:pt x="2457" y="76"/>
                  </a:lnTo>
                  <a:lnTo>
                    <a:pt x="2490" y="59"/>
                  </a:lnTo>
                  <a:lnTo>
                    <a:pt x="2524" y="42"/>
                  </a:lnTo>
                  <a:lnTo>
                    <a:pt x="2557" y="34"/>
                  </a:lnTo>
                  <a:lnTo>
                    <a:pt x="2590" y="17"/>
                  </a:lnTo>
                  <a:lnTo>
                    <a:pt x="2624" y="9"/>
                  </a:lnTo>
                  <a:lnTo>
                    <a:pt x="2657" y="0"/>
                  </a:lnTo>
                  <a:lnTo>
                    <a:pt x="2674" y="0"/>
                  </a:lnTo>
                  <a:lnTo>
                    <a:pt x="2699" y="0"/>
                  </a:lnTo>
                  <a:lnTo>
                    <a:pt x="2716" y="0"/>
                  </a:lnTo>
                  <a:lnTo>
                    <a:pt x="2732" y="0"/>
                  </a:lnTo>
                  <a:lnTo>
                    <a:pt x="2749" y="0"/>
                  </a:lnTo>
                  <a:lnTo>
                    <a:pt x="2766" y="0"/>
                  </a:lnTo>
                  <a:lnTo>
                    <a:pt x="2891" y="0"/>
                  </a:lnTo>
                  <a:lnTo>
                    <a:pt x="2908" y="0"/>
                  </a:lnTo>
                  <a:lnTo>
                    <a:pt x="2925" y="0"/>
                  </a:lnTo>
                  <a:lnTo>
                    <a:pt x="2941" y="0"/>
                  </a:lnTo>
                  <a:lnTo>
                    <a:pt x="2958" y="0"/>
                  </a:lnTo>
                  <a:lnTo>
                    <a:pt x="2983" y="0"/>
                  </a:lnTo>
                  <a:lnTo>
                    <a:pt x="3000" y="0"/>
                  </a:lnTo>
                  <a:lnTo>
                    <a:pt x="3016" y="9"/>
                  </a:lnTo>
                  <a:lnTo>
                    <a:pt x="3033" y="17"/>
                  </a:lnTo>
                  <a:lnTo>
                    <a:pt x="3050" y="17"/>
                  </a:lnTo>
                  <a:lnTo>
                    <a:pt x="3067" y="26"/>
                  </a:lnTo>
                  <a:lnTo>
                    <a:pt x="3083" y="34"/>
                  </a:lnTo>
                  <a:lnTo>
                    <a:pt x="3100" y="42"/>
                  </a:lnTo>
                  <a:lnTo>
                    <a:pt x="3117" y="51"/>
                  </a:lnTo>
                  <a:lnTo>
                    <a:pt x="3142" y="67"/>
                  </a:lnTo>
                  <a:lnTo>
                    <a:pt x="3158" y="84"/>
                  </a:lnTo>
                  <a:lnTo>
                    <a:pt x="3184" y="92"/>
                  </a:lnTo>
                  <a:lnTo>
                    <a:pt x="3200" y="109"/>
                  </a:lnTo>
                  <a:lnTo>
                    <a:pt x="3225" y="126"/>
                  </a:lnTo>
                  <a:lnTo>
                    <a:pt x="3242" y="142"/>
                  </a:lnTo>
                  <a:lnTo>
                    <a:pt x="3259" y="159"/>
                  </a:lnTo>
                  <a:lnTo>
                    <a:pt x="3275" y="176"/>
                  </a:lnTo>
                  <a:lnTo>
                    <a:pt x="3292" y="193"/>
                  </a:lnTo>
                  <a:lnTo>
                    <a:pt x="3309" y="218"/>
                  </a:lnTo>
                  <a:lnTo>
                    <a:pt x="3326" y="234"/>
                  </a:lnTo>
                  <a:lnTo>
                    <a:pt x="3342" y="251"/>
                  </a:lnTo>
                  <a:lnTo>
                    <a:pt x="3351" y="276"/>
                  </a:lnTo>
                  <a:lnTo>
                    <a:pt x="3367" y="293"/>
                  </a:lnTo>
                  <a:lnTo>
                    <a:pt x="3376" y="318"/>
                  </a:lnTo>
                  <a:lnTo>
                    <a:pt x="3392" y="335"/>
                  </a:lnTo>
                  <a:lnTo>
                    <a:pt x="3401" y="360"/>
                  </a:lnTo>
                  <a:lnTo>
                    <a:pt x="3409" y="385"/>
                  </a:lnTo>
                  <a:lnTo>
                    <a:pt x="3417" y="401"/>
                  </a:lnTo>
                  <a:lnTo>
                    <a:pt x="3426" y="427"/>
                  </a:lnTo>
                  <a:lnTo>
                    <a:pt x="3434" y="452"/>
                  </a:lnTo>
                  <a:lnTo>
                    <a:pt x="3442" y="477"/>
                  </a:lnTo>
                  <a:lnTo>
                    <a:pt x="3451" y="493"/>
                  </a:lnTo>
                  <a:lnTo>
                    <a:pt x="3459" y="518"/>
                  </a:lnTo>
                  <a:lnTo>
                    <a:pt x="3459" y="543"/>
                  </a:lnTo>
                  <a:lnTo>
                    <a:pt x="3459" y="569"/>
                  </a:lnTo>
                  <a:lnTo>
                    <a:pt x="3459" y="594"/>
                  </a:lnTo>
                  <a:lnTo>
                    <a:pt x="3459" y="619"/>
                  </a:lnTo>
                  <a:lnTo>
                    <a:pt x="3459" y="644"/>
                  </a:lnTo>
                  <a:lnTo>
                    <a:pt x="3459" y="669"/>
                  </a:lnTo>
                  <a:lnTo>
                    <a:pt x="3459" y="694"/>
                  </a:lnTo>
                  <a:lnTo>
                    <a:pt x="3459" y="719"/>
                  </a:lnTo>
                  <a:lnTo>
                    <a:pt x="3459" y="744"/>
                  </a:lnTo>
                  <a:lnTo>
                    <a:pt x="3459" y="970"/>
                  </a:lnTo>
                  <a:lnTo>
                    <a:pt x="3459" y="995"/>
                  </a:lnTo>
                  <a:lnTo>
                    <a:pt x="3459" y="1020"/>
                  </a:lnTo>
                  <a:lnTo>
                    <a:pt x="3459" y="1078"/>
                  </a:lnTo>
                  <a:lnTo>
                    <a:pt x="3451" y="1128"/>
                  </a:lnTo>
                  <a:lnTo>
                    <a:pt x="3442" y="1178"/>
                  </a:lnTo>
                  <a:lnTo>
                    <a:pt x="3434" y="1229"/>
                  </a:lnTo>
                  <a:lnTo>
                    <a:pt x="3426" y="1287"/>
                  </a:lnTo>
                  <a:lnTo>
                    <a:pt x="3409" y="1337"/>
                  </a:lnTo>
                  <a:lnTo>
                    <a:pt x="3401" y="1396"/>
                  </a:lnTo>
                  <a:lnTo>
                    <a:pt x="3384" y="1446"/>
                  </a:lnTo>
                  <a:lnTo>
                    <a:pt x="3376" y="1496"/>
                  </a:lnTo>
                  <a:lnTo>
                    <a:pt x="3359" y="1554"/>
                  </a:lnTo>
                  <a:lnTo>
                    <a:pt x="3342" y="1604"/>
                  </a:lnTo>
                  <a:lnTo>
                    <a:pt x="3326" y="1663"/>
                  </a:lnTo>
                  <a:lnTo>
                    <a:pt x="3309" y="1713"/>
                  </a:lnTo>
                  <a:lnTo>
                    <a:pt x="3292" y="1763"/>
                  </a:lnTo>
                  <a:lnTo>
                    <a:pt x="3275" y="1813"/>
                  </a:lnTo>
                  <a:lnTo>
                    <a:pt x="3259" y="1872"/>
                  </a:lnTo>
                  <a:lnTo>
                    <a:pt x="3242" y="1922"/>
                  </a:lnTo>
                  <a:lnTo>
                    <a:pt x="3217" y="1972"/>
                  </a:lnTo>
                  <a:lnTo>
                    <a:pt x="3200" y="2022"/>
                  </a:lnTo>
                  <a:lnTo>
                    <a:pt x="3184" y="2072"/>
                  </a:lnTo>
                  <a:lnTo>
                    <a:pt x="3167" y="2122"/>
                  </a:lnTo>
                  <a:lnTo>
                    <a:pt x="3142" y="2164"/>
                  </a:lnTo>
                  <a:lnTo>
                    <a:pt x="3125" y="2214"/>
                  </a:lnTo>
                  <a:lnTo>
                    <a:pt x="3100" y="2264"/>
                  </a:lnTo>
                  <a:lnTo>
                    <a:pt x="3083" y="2306"/>
                  </a:lnTo>
                  <a:lnTo>
                    <a:pt x="3067" y="2356"/>
                  </a:lnTo>
                  <a:lnTo>
                    <a:pt x="3041" y="2415"/>
                  </a:lnTo>
                  <a:lnTo>
                    <a:pt x="3025" y="2440"/>
                  </a:lnTo>
                  <a:lnTo>
                    <a:pt x="2991" y="2523"/>
                  </a:lnTo>
                  <a:lnTo>
                    <a:pt x="2950" y="2599"/>
                  </a:lnTo>
                  <a:lnTo>
                    <a:pt x="2916" y="2665"/>
                  </a:lnTo>
                  <a:lnTo>
                    <a:pt x="2891" y="2732"/>
                  </a:lnTo>
                  <a:lnTo>
                    <a:pt x="2858" y="2791"/>
                  </a:lnTo>
                  <a:lnTo>
                    <a:pt x="2833" y="2841"/>
                  </a:lnTo>
                  <a:lnTo>
                    <a:pt x="2808" y="2883"/>
                  </a:lnTo>
                  <a:lnTo>
                    <a:pt x="2791" y="2924"/>
                  </a:lnTo>
                  <a:lnTo>
                    <a:pt x="2766" y="2966"/>
                  </a:lnTo>
                  <a:lnTo>
                    <a:pt x="2749" y="3000"/>
                  </a:lnTo>
                  <a:lnTo>
                    <a:pt x="2724" y="3041"/>
                  </a:lnTo>
                  <a:lnTo>
                    <a:pt x="2682" y="3117"/>
                  </a:lnTo>
                  <a:lnTo>
                    <a:pt x="2640" y="3192"/>
                  </a:lnTo>
                  <a:lnTo>
                    <a:pt x="2549" y="3342"/>
                  </a:lnTo>
                  <a:lnTo>
                    <a:pt x="2507" y="3417"/>
                  </a:lnTo>
                  <a:lnTo>
                    <a:pt x="2482" y="3467"/>
                  </a:lnTo>
                  <a:lnTo>
                    <a:pt x="2524" y="3426"/>
                  </a:lnTo>
                  <a:lnTo>
                    <a:pt x="2532" y="3417"/>
                  </a:lnTo>
                  <a:lnTo>
                    <a:pt x="2657" y="3309"/>
                  </a:lnTo>
                  <a:lnTo>
                    <a:pt x="2732" y="3242"/>
                  </a:lnTo>
                  <a:lnTo>
                    <a:pt x="2799" y="3183"/>
                  </a:lnTo>
                  <a:lnTo>
                    <a:pt x="2866" y="3125"/>
                  </a:lnTo>
                  <a:lnTo>
                    <a:pt x="2941" y="3066"/>
                  </a:lnTo>
                  <a:lnTo>
                    <a:pt x="3008" y="3000"/>
                  </a:lnTo>
                  <a:lnTo>
                    <a:pt x="3083" y="2941"/>
                  </a:lnTo>
                  <a:lnTo>
                    <a:pt x="3150" y="2883"/>
                  </a:lnTo>
                  <a:lnTo>
                    <a:pt x="3225" y="2824"/>
                  </a:lnTo>
                  <a:lnTo>
                    <a:pt x="3300" y="2766"/>
                  </a:lnTo>
                  <a:lnTo>
                    <a:pt x="3367" y="2707"/>
                  </a:lnTo>
                  <a:lnTo>
                    <a:pt x="3442" y="2657"/>
                  </a:lnTo>
                  <a:lnTo>
                    <a:pt x="3518" y="2599"/>
                  </a:lnTo>
                  <a:lnTo>
                    <a:pt x="3593" y="2540"/>
                  </a:lnTo>
                  <a:lnTo>
                    <a:pt x="3635" y="2515"/>
                  </a:lnTo>
                  <a:lnTo>
                    <a:pt x="3668" y="2490"/>
                  </a:lnTo>
                  <a:lnTo>
                    <a:pt x="3710" y="2465"/>
                  </a:lnTo>
                  <a:lnTo>
                    <a:pt x="3743" y="2431"/>
                  </a:lnTo>
                  <a:lnTo>
                    <a:pt x="3752" y="2431"/>
                  </a:lnTo>
                  <a:lnTo>
                    <a:pt x="3785" y="2406"/>
                  </a:lnTo>
                  <a:lnTo>
                    <a:pt x="3827" y="2381"/>
                  </a:lnTo>
                  <a:lnTo>
                    <a:pt x="3860" y="2356"/>
                  </a:lnTo>
                  <a:lnTo>
                    <a:pt x="3902" y="2331"/>
                  </a:lnTo>
                  <a:lnTo>
                    <a:pt x="3944" y="2306"/>
                  </a:lnTo>
                  <a:lnTo>
                    <a:pt x="3977" y="2281"/>
                  </a:lnTo>
                  <a:lnTo>
                    <a:pt x="4019" y="2256"/>
                  </a:lnTo>
                  <a:lnTo>
                    <a:pt x="4061" y="2231"/>
                  </a:lnTo>
                  <a:lnTo>
                    <a:pt x="4102" y="2206"/>
                  </a:lnTo>
                  <a:lnTo>
                    <a:pt x="4144" y="2181"/>
                  </a:lnTo>
                  <a:lnTo>
                    <a:pt x="4178" y="2164"/>
                  </a:lnTo>
                  <a:lnTo>
                    <a:pt x="4219" y="2139"/>
                  </a:lnTo>
                  <a:lnTo>
                    <a:pt x="4261" y="2114"/>
                  </a:lnTo>
                  <a:lnTo>
                    <a:pt x="4303" y="2097"/>
                  </a:lnTo>
                  <a:lnTo>
                    <a:pt x="4345" y="2072"/>
                  </a:lnTo>
                  <a:lnTo>
                    <a:pt x="4386" y="2047"/>
                  </a:lnTo>
                  <a:lnTo>
                    <a:pt x="4428" y="2031"/>
                  </a:lnTo>
                  <a:lnTo>
                    <a:pt x="4478" y="2005"/>
                  </a:lnTo>
                  <a:lnTo>
                    <a:pt x="4520" y="1989"/>
                  </a:lnTo>
                  <a:lnTo>
                    <a:pt x="4562" y="1972"/>
                  </a:lnTo>
                  <a:lnTo>
                    <a:pt x="4604" y="1947"/>
                  </a:lnTo>
                  <a:lnTo>
                    <a:pt x="4645" y="1930"/>
                  </a:lnTo>
                  <a:lnTo>
                    <a:pt x="4696" y="1914"/>
                  </a:lnTo>
                  <a:lnTo>
                    <a:pt x="4737" y="1897"/>
                  </a:lnTo>
                  <a:lnTo>
                    <a:pt x="4779" y="1880"/>
                  </a:lnTo>
                  <a:lnTo>
                    <a:pt x="4829" y="1863"/>
                  </a:lnTo>
                  <a:lnTo>
                    <a:pt x="4863" y="1847"/>
                  </a:lnTo>
                  <a:lnTo>
                    <a:pt x="4913" y="1830"/>
                  </a:lnTo>
                  <a:lnTo>
                    <a:pt x="4971" y="1805"/>
                  </a:lnTo>
                  <a:lnTo>
                    <a:pt x="5013" y="1797"/>
                  </a:lnTo>
                  <a:lnTo>
                    <a:pt x="5046" y="1788"/>
                  </a:lnTo>
                  <a:lnTo>
                    <a:pt x="5088" y="1772"/>
                  </a:lnTo>
                  <a:lnTo>
                    <a:pt x="5130" y="1763"/>
                  </a:lnTo>
                  <a:lnTo>
                    <a:pt x="5147" y="1763"/>
                  </a:lnTo>
                  <a:lnTo>
                    <a:pt x="5180" y="1755"/>
                  </a:lnTo>
                  <a:lnTo>
                    <a:pt x="5222" y="1738"/>
                  </a:lnTo>
                  <a:lnTo>
                    <a:pt x="5272" y="1730"/>
                  </a:lnTo>
                  <a:lnTo>
                    <a:pt x="5322" y="1713"/>
                  </a:lnTo>
                  <a:lnTo>
                    <a:pt x="5364" y="1705"/>
                  </a:lnTo>
                  <a:lnTo>
                    <a:pt x="5414" y="1696"/>
                  </a:lnTo>
                  <a:lnTo>
                    <a:pt x="5464" y="1688"/>
                  </a:lnTo>
                  <a:lnTo>
                    <a:pt x="5489" y="1688"/>
                  </a:lnTo>
                  <a:lnTo>
                    <a:pt x="5514" y="1688"/>
                  </a:lnTo>
                  <a:lnTo>
                    <a:pt x="5539" y="1688"/>
                  </a:lnTo>
                  <a:lnTo>
                    <a:pt x="5564" y="1688"/>
                  </a:lnTo>
                  <a:lnTo>
                    <a:pt x="5589" y="1688"/>
                  </a:lnTo>
                  <a:lnTo>
                    <a:pt x="5615" y="1688"/>
                  </a:lnTo>
                  <a:lnTo>
                    <a:pt x="5640" y="1688"/>
                  </a:lnTo>
                  <a:lnTo>
                    <a:pt x="5782" y="1688"/>
                  </a:lnTo>
                  <a:lnTo>
                    <a:pt x="5798" y="1688"/>
                  </a:lnTo>
                  <a:lnTo>
                    <a:pt x="5823" y="1688"/>
                  </a:lnTo>
                  <a:lnTo>
                    <a:pt x="5848" y="1688"/>
                  </a:lnTo>
                  <a:lnTo>
                    <a:pt x="5865" y="1688"/>
                  </a:lnTo>
                  <a:lnTo>
                    <a:pt x="5890" y="1688"/>
                  </a:lnTo>
                  <a:lnTo>
                    <a:pt x="5907" y="1696"/>
                  </a:lnTo>
                  <a:lnTo>
                    <a:pt x="5932" y="1705"/>
                  </a:lnTo>
                  <a:lnTo>
                    <a:pt x="5949" y="1713"/>
                  </a:lnTo>
                  <a:lnTo>
                    <a:pt x="5974" y="1730"/>
                  </a:lnTo>
                  <a:lnTo>
                    <a:pt x="5982" y="1738"/>
                  </a:lnTo>
                  <a:lnTo>
                    <a:pt x="5990" y="1746"/>
                  </a:lnTo>
                  <a:lnTo>
                    <a:pt x="5999" y="1746"/>
                  </a:lnTo>
                  <a:lnTo>
                    <a:pt x="6007" y="1755"/>
                  </a:lnTo>
                  <a:lnTo>
                    <a:pt x="6016" y="1763"/>
                  </a:lnTo>
                  <a:lnTo>
                    <a:pt x="6024" y="1772"/>
                  </a:lnTo>
                  <a:lnTo>
                    <a:pt x="6032" y="1780"/>
                  </a:lnTo>
                  <a:lnTo>
                    <a:pt x="6041" y="1797"/>
                  </a:lnTo>
                  <a:lnTo>
                    <a:pt x="6049" y="1805"/>
                  </a:lnTo>
                  <a:lnTo>
                    <a:pt x="6057" y="1813"/>
                  </a:lnTo>
                  <a:lnTo>
                    <a:pt x="6066" y="1822"/>
                  </a:lnTo>
                  <a:lnTo>
                    <a:pt x="6066" y="1838"/>
                  </a:lnTo>
                  <a:lnTo>
                    <a:pt x="6074" y="1847"/>
                  </a:lnTo>
                  <a:lnTo>
                    <a:pt x="6074" y="1855"/>
                  </a:lnTo>
                  <a:lnTo>
                    <a:pt x="6074" y="1872"/>
                  </a:lnTo>
                  <a:lnTo>
                    <a:pt x="6074" y="1880"/>
                  </a:lnTo>
                  <a:lnTo>
                    <a:pt x="6082" y="1905"/>
                  </a:lnTo>
                  <a:lnTo>
                    <a:pt x="6091" y="1939"/>
                  </a:lnTo>
                  <a:lnTo>
                    <a:pt x="6091" y="1964"/>
                  </a:lnTo>
                  <a:lnTo>
                    <a:pt x="6099" y="1989"/>
                  </a:lnTo>
                  <a:lnTo>
                    <a:pt x="6099" y="2014"/>
                  </a:lnTo>
                  <a:lnTo>
                    <a:pt x="6099" y="2047"/>
                  </a:lnTo>
                  <a:lnTo>
                    <a:pt x="6099" y="2072"/>
                  </a:lnTo>
                  <a:lnTo>
                    <a:pt x="6099" y="2097"/>
                  </a:lnTo>
                  <a:lnTo>
                    <a:pt x="6099" y="2231"/>
                  </a:lnTo>
                  <a:lnTo>
                    <a:pt x="6099" y="2256"/>
                  </a:lnTo>
                  <a:lnTo>
                    <a:pt x="6099" y="2281"/>
                  </a:lnTo>
                  <a:lnTo>
                    <a:pt x="6099" y="2315"/>
                  </a:lnTo>
                  <a:lnTo>
                    <a:pt x="6099" y="2340"/>
                  </a:lnTo>
                  <a:lnTo>
                    <a:pt x="6099" y="2365"/>
                  </a:lnTo>
                  <a:lnTo>
                    <a:pt x="6099" y="2390"/>
                  </a:lnTo>
                  <a:lnTo>
                    <a:pt x="6091" y="2415"/>
                  </a:lnTo>
                  <a:lnTo>
                    <a:pt x="6091" y="2440"/>
                  </a:lnTo>
                  <a:lnTo>
                    <a:pt x="6082" y="2465"/>
                  </a:lnTo>
                  <a:lnTo>
                    <a:pt x="6074" y="2490"/>
                  </a:lnTo>
                  <a:lnTo>
                    <a:pt x="6066" y="2523"/>
                  </a:lnTo>
                  <a:lnTo>
                    <a:pt x="6057" y="2548"/>
                  </a:lnTo>
                  <a:lnTo>
                    <a:pt x="6049" y="2574"/>
                  </a:lnTo>
                  <a:lnTo>
                    <a:pt x="6041" y="2599"/>
                  </a:lnTo>
                  <a:lnTo>
                    <a:pt x="6032" y="2624"/>
                  </a:lnTo>
                  <a:lnTo>
                    <a:pt x="6016" y="2649"/>
                  </a:lnTo>
                  <a:lnTo>
                    <a:pt x="6007" y="2674"/>
                  </a:lnTo>
                  <a:lnTo>
                    <a:pt x="5999" y="2699"/>
                  </a:lnTo>
                  <a:lnTo>
                    <a:pt x="5982" y="2724"/>
                  </a:lnTo>
                  <a:lnTo>
                    <a:pt x="5974" y="2749"/>
                  </a:lnTo>
                  <a:lnTo>
                    <a:pt x="5957" y="2732"/>
                  </a:lnTo>
                  <a:lnTo>
                    <a:pt x="5940" y="2757"/>
                  </a:lnTo>
                  <a:lnTo>
                    <a:pt x="5932" y="2782"/>
                  </a:lnTo>
                  <a:lnTo>
                    <a:pt x="5915" y="2807"/>
                  </a:lnTo>
                  <a:lnTo>
                    <a:pt x="5899" y="2832"/>
                  </a:lnTo>
                  <a:lnTo>
                    <a:pt x="5882" y="2849"/>
                  </a:lnTo>
                  <a:lnTo>
                    <a:pt x="5874" y="2874"/>
                  </a:lnTo>
                  <a:lnTo>
                    <a:pt x="5857" y="2899"/>
                  </a:lnTo>
                  <a:lnTo>
                    <a:pt x="5840" y="2924"/>
                  </a:lnTo>
                  <a:lnTo>
                    <a:pt x="5823" y="2949"/>
                  </a:lnTo>
                  <a:lnTo>
                    <a:pt x="5807" y="2975"/>
                  </a:lnTo>
                  <a:lnTo>
                    <a:pt x="5790" y="2991"/>
                  </a:lnTo>
                  <a:lnTo>
                    <a:pt x="5773" y="3016"/>
                  </a:lnTo>
                  <a:lnTo>
                    <a:pt x="5748" y="3050"/>
                  </a:lnTo>
                  <a:lnTo>
                    <a:pt x="5731" y="3066"/>
                  </a:lnTo>
                  <a:lnTo>
                    <a:pt x="5706" y="3091"/>
                  </a:lnTo>
                  <a:lnTo>
                    <a:pt x="5690" y="3117"/>
                  </a:lnTo>
                  <a:lnTo>
                    <a:pt x="5673" y="3133"/>
                  </a:lnTo>
                  <a:lnTo>
                    <a:pt x="5656" y="3158"/>
                  </a:lnTo>
                  <a:lnTo>
                    <a:pt x="5615" y="3200"/>
                  </a:lnTo>
                  <a:lnTo>
                    <a:pt x="5606" y="3208"/>
                  </a:lnTo>
                  <a:lnTo>
                    <a:pt x="5573" y="3250"/>
                  </a:lnTo>
                  <a:lnTo>
                    <a:pt x="5531" y="3292"/>
                  </a:lnTo>
                  <a:lnTo>
                    <a:pt x="5489" y="3334"/>
                  </a:lnTo>
                  <a:lnTo>
                    <a:pt x="5447" y="3376"/>
                  </a:lnTo>
                  <a:lnTo>
                    <a:pt x="5406" y="3417"/>
                  </a:lnTo>
                  <a:lnTo>
                    <a:pt x="5364" y="3459"/>
                  </a:lnTo>
                  <a:lnTo>
                    <a:pt x="5314" y="3501"/>
                  </a:lnTo>
                  <a:lnTo>
                    <a:pt x="5272" y="3543"/>
                  </a:lnTo>
                  <a:lnTo>
                    <a:pt x="5222" y="3576"/>
                  </a:lnTo>
                  <a:lnTo>
                    <a:pt x="5180" y="3618"/>
                  </a:lnTo>
                  <a:lnTo>
                    <a:pt x="5130" y="3660"/>
                  </a:lnTo>
                  <a:lnTo>
                    <a:pt x="5080" y="3693"/>
                  </a:lnTo>
                  <a:lnTo>
                    <a:pt x="5038" y="3735"/>
                  </a:lnTo>
                  <a:lnTo>
                    <a:pt x="4988" y="3768"/>
                  </a:lnTo>
                  <a:lnTo>
                    <a:pt x="4938" y="3810"/>
                  </a:lnTo>
                  <a:lnTo>
                    <a:pt x="4888" y="3843"/>
                  </a:lnTo>
                  <a:lnTo>
                    <a:pt x="4846" y="3877"/>
                  </a:lnTo>
                  <a:lnTo>
                    <a:pt x="4796" y="3910"/>
                  </a:lnTo>
                  <a:lnTo>
                    <a:pt x="4746" y="3944"/>
                  </a:lnTo>
                  <a:lnTo>
                    <a:pt x="4696" y="3977"/>
                  </a:lnTo>
                  <a:lnTo>
                    <a:pt x="4654" y="4010"/>
                  </a:lnTo>
                  <a:lnTo>
                    <a:pt x="4604" y="4044"/>
                  </a:lnTo>
                  <a:lnTo>
                    <a:pt x="4554" y="4069"/>
                  </a:lnTo>
                  <a:lnTo>
                    <a:pt x="4512" y="4102"/>
                  </a:lnTo>
                  <a:lnTo>
                    <a:pt x="4495" y="4111"/>
                  </a:lnTo>
                  <a:lnTo>
                    <a:pt x="4462" y="4136"/>
                  </a:lnTo>
                  <a:lnTo>
                    <a:pt x="4420" y="4161"/>
                  </a:lnTo>
                  <a:lnTo>
                    <a:pt x="4378" y="4186"/>
                  </a:lnTo>
                  <a:lnTo>
                    <a:pt x="4286" y="4244"/>
                  </a:lnTo>
                  <a:lnTo>
                    <a:pt x="4203" y="4294"/>
                  </a:lnTo>
                  <a:lnTo>
                    <a:pt x="4128" y="4336"/>
                  </a:lnTo>
                  <a:lnTo>
                    <a:pt x="4052" y="4386"/>
                  </a:lnTo>
                  <a:lnTo>
                    <a:pt x="3977" y="4420"/>
                  </a:lnTo>
                  <a:lnTo>
                    <a:pt x="3894" y="4478"/>
                  </a:lnTo>
                  <a:lnTo>
                    <a:pt x="3802" y="4528"/>
                  </a:lnTo>
                  <a:lnTo>
                    <a:pt x="3710" y="4578"/>
                  </a:lnTo>
                  <a:lnTo>
                    <a:pt x="3618" y="4629"/>
                  </a:lnTo>
                  <a:lnTo>
                    <a:pt x="3434" y="4729"/>
                  </a:lnTo>
                  <a:lnTo>
                    <a:pt x="3334" y="4787"/>
                  </a:lnTo>
                  <a:lnTo>
                    <a:pt x="3351" y="4779"/>
                  </a:lnTo>
                  <a:lnTo>
                    <a:pt x="3417" y="4762"/>
                  </a:lnTo>
                  <a:lnTo>
                    <a:pt x="3526" y="4729"/>
                  </a:lnTo>
                  <a:lnTo>
                    <a:pt x="3568" y="4721"/>
                  </a:lnTo>
                  <a:lnTo>
                    <a:pt x="3593" y="4712"/>
                  </a:lnTo>
                  <a:lnTo>
                    <a:pt x="3668" y="4754"/>
                  </a:lnTo>
                  <a:close/>
                  <a:moveTo>
                    <a:pt x="2674" y="4904"/>
                  </a:moveTo>
                  <a:lnTo>
                    <a:pt x="2666" y="4904"/>
                  </a:lnTo>
                  <a:lnTo>
                    <a:pt x="2674" y="4913"/>
                  </a:lnTo>
                  <a:lnTo>
                    <a:pt x="2666" y="4913"/>
                  </a:lnTo>
                  <a:lnTo>
                    <a:pt x="2674" y="4913"/>
                  </a:lnTo>
                  <a:lnTo>
                    <a:pt x="2666" y="4913"/>
                  </a:lnTo>
                  <a:lnTo>
                    <a:pt x="2666" y="4913"/>
                  </a:lnTo>
                  <a:lnTo>
                    <a:pt x="2657" y="4913"/>
                  </a:lnTo>
                  <a:lnTo>
                    <a:pt x="2666" y="4913"/>
                  </a:lnTo>
                  <a:lnTo>
                    <a:pt x="2657" y="4913"/>
                  </a:lnTo>
                  <a:lnTo>
                    <a:pt x="2666" y="4913"/>
                  </a:lnTo>
                  <a:lnTo>
                    <a:pt x="2657" y="4913"/>
                  </a:lnTo>
                  <a:lnTo>
                    <a:pt x="2666" y="4913"/>
                  </a:lnTo>
                  <a:lnTo>
                    <a:pt x="2657" y="4913"/>
                  </a:lnTo>
                  <a:lnTo>
                    <a:pt x="2666" y="4913"/>
                  </a:lnTo>
                  <a:lnTo>
                    <a:pt x="2666" y="4913"/>
                  </a:lnTo>
                  <a:lnTo>
                    <a:pt x="2682" y="4913"/>
                  </a:lnTo>
                  <a:lnTo>
                    <a:pt x="2682" y="4913"/>
                  </a:lnTo>
                  <a:lnTo>
                    <a:pt x="2691" y="4913"/>
                  </a:lnTo>
                  <a:lnTo>
                    <a:pt x="2691" y="4913"/>
                  </a:lnTo>
                  <a:lnTo>
                    <a:pt x="2707" y="4913"/>
                  </a:lnTo>
                  <a:lnTo>
                    <a:pt x="2716" y="4913"/>
                  </a:lnTo>
                  <a:lnTo>
                    <a:pt x="2716" y="4904"/>
                  </a:lnTo>
                  <a:lnTo>
                    <a:pt x="2716" y="4929"/>
                  </a:lnTo>
                  <a:lnTo>
                    <a:pt x="2699" y="4913"/>
                  </a:lnTo>
                  <a:lnTo>
                    <a:pt x="2699" y="4913"/>
                  </a:lnTo>
                  <a:lnTo>
                    <a:pt x="2691" y="4904"/>
                  </a:lnTo>
                  <a:lnTo>
                    <a:pt x="2691" y="4904"/>
                  </a:lnTo>
                  <a:lnTo>
                    <a:pt x="2674" y="4896"/>
                  </a:lnTo>
                  <a:lnTo>
                    <a:pt x="2674" y="4904"/>
                  </a:lnTo>
                  <a:lnTo>
                    <a:pt x="2666" y="4896"/>
                  </a:lnTo>
                  <a:close/>
                  <a:moveTo>
                    <a:pt x="2707" y="4929"/>
                  </a:move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245;p14">
              <a:extLst>
                <a:ext uri="{FF2B5EF4-FFF2-40B4-BE49-F238E27FC236}">
                  <a16:creationId xmlns:a16="http://schemas.microsoft.com/office/drawing/2014/main" id="{4D7B00BF-2EB1-DE83-7E49-490351523683}"/>
                </a:ext>
              </a:extLst>
            </p:cNvPr>
            <p:cNvSpPr/>
            <p:nvPr/>
          </p:nvSpPr>
          <p:spPr>
            <a:xfrm>
              <a:off x="7694337" y="4678263"/>
              <a:ext cx="397284" cy="310763"/>
            </a:xfrm>
            <a:custGeom>
              <a:avLst/>
              <a:gdLst/>
              <a:ahLst/>
              <a:cxnLst/>
              <a:rect l="l" t="t" r="r" b="b"/>
              <a:pathLst>
                <a:path w="8054" h="6300" extrusionOk="0">
                  <a:moveTo>
                    <a:pt x="6575" y="3251"/>
                  </a:moveTo>
                  <a:lnTo>
                    <a:pt x="6651" y="3251"/>
                  </a:lnTo>
                  <a:lnTo>
                    <a:pt x="6717" y="3251"/>
                  </a:lnTo>
                  <a:lnTo>
                    <a:pt x="6793" y="3251"/>
                  </a:lnTo>
                  <a:lnTo>
                    <a:pt x="6859" y="3251"/>
                  </a:lnTo>
                  <a:lnTo>
                    <a:pt x="6935" y="3259"/>
                  </a:lnTo>
                  <a:lnTo>
                    <a:pt x="6976" y="3259"/>
                  </a:lnTo>
                  <a:lnTo>
                    <a:pt x="7010" y="3259"/>
                  </a:lnTo>
                  <a:lnTo>
                    <a:pt x="7051" y="3259"/>
                  </a:lnTo>
                  <a:lnTo>
                    <a:pt x="7077" y="3259"/>
                  </a:lnTo>
                  <a:lnTo>
                    <a:pt x="7085" y="3259"/>
                  </a:lnTo>
                  <a:lnTo>
                    <a:pt x="7127" y="3259"/>
                  </a:lnTo>
                  <a:lnTo>
                    <a:pt x="7160" y="3259"/>
                  </a:lnTo>
                  <a:lnTo>
                    <a:pt x="7202" y="3267"/>
                  </a:lnTo>
                  <a:lnTo>
                    <a:pt x="7235" y="3276"/>
                  </a:lnTo>
                  <a:lnTo>
                    <a:pt x="7269" y="3276"/>
                  </a:lnTo>
                  <a:lnTo>
                    <a:pt x="7310" y="3284"/>
                  </a:lnTo>
                  <a:lnTo>
                    <a:pt x="7344" y="3292"/>
                  </a:lnTo>
                  <a:lnTo>
                    <a:pt x="7386" y="3301"/>
                  </a:lnTo>
                  <a:lnTo>
                    <a:pt x="7419" y="3309"/>
                  </a:lnTo>
                  <a:lnTo>
                    <a:pt x="7452" y="3317"/>
                  </a:lnTo>
                  <a:lnTo>
                    <a:pt x="7486" y="3326"/>
                  </a:lnTo>
                  <a:lnTo>
                    <a:pt x="7519" y="3334"/>
                  </a:lnTo>
                  <a:lnTo>
                    <a:pt x="7553" y="3351"/>
                  </a:lnTo>
                  <a:lnTo>
                    <a:pt x="7586" y="3359"/>
                  </a:lnTo>
                  <a:lnTo>
                    <a:pt x="7620" y="3376"/>
                  </a:lnTo>
                  <a:lnTo>
                    <a:pt x="7653" y="3384"/>
                  </a:lnTo>
                  <a:lnTo>
                    <a:pt x="7686" y="3401"/>
                  </a:lnTo>
                  <a:lnTo>
                    <a:pt x="7720" y="3409"/>
                  </a:lnTo>
                  <a:lnTo>
                    <a:pt x="7753" y="3426"/>
                  </a:lnTo>
                  <a:lnTo>
                    <a:pt x="7778" y="3443"/>
                  </a:lnTo>
                  <a:lnTo>
                    <a:pt x="7812" y="3460"/>
                  </a:lnTo>
                  <a:lnTo>
                    <a:pt x="7828" y="3476"/>
                  </a:lnTo>
                  <a:lnTo>
                    <a:pt x="7845" y="3485"/>
                  </a:lnTo>
                  <a:lnTo>
                    <a:pt x="7853" y="3493"/>
                  </a:lnTo>
                  <a:lnTo>
                    <a:pt x="7870" y="3501"/>
                  </a:lnTo>
                  <a:lnTo>
                    <a:pt x="7887" y="3518"/>
                  </a:lnTo>
                  <a:lnTo>
                    <a:pt x="7895" y="3526"/>
                  </a:lnTo>
                  <a:lnTo>
                    <a:pt x="7912" y="3543"/>
                  </a:lnTo>
                  <a:lnTo>
                    <a:pt x="7920" y="3551"/>
                  </a:lnTo>
                  <a:lnTo>
                    <a:pt x="7937" y="3568"/>
                  </a:lnTo>
                  <a:lnTo>
                    <a:pt x="7945" y="3576"/>
                  </a:lnTo>
                  <a:lnTo>
                    <a:pt x="7962" y="3593"/>
                  </a:lnTo>
                  <a:lnTo>
                    <a:pt x="7970" y="3610"/>
                  </a:lnTo>
                  <a:lnTo>
                    <a:pt x="7979" y="3618"/>
                  </a:lnTo>
                  <a:lnTo>
                    <a:pt x="7996" y="3635"/>
                  </a:lnTo>
                  <a:lnTo>
                    <a:pt x="8004" y="3652"/>
                  </a:lnTo>
                  <a:lnTo>
                    <a:pt x="8012" y="3668"/>
                  </a:lnTo>
                  <a:lnTo>
                    <a:pt x="8021" y="3685"/>
                  </a:lnTo>
                  <a:lnTo>
                    <a:pt x="8029" y="3702"/>
                  </a:lnTo>
                  <a:lnTo>
                    <a:pt x="8037" y="3718"/>
                  </a:lnTo>
                  <a:lnTo>
                    <a:pt x="8046" y="3735"/>
                  </a:lnTo>
                  <a:lnTo>
                    <a:pt x="8054" y="3760"/>
                  </a:lnTo>
                  <a:lnTo>
                    <a:pt x="8054" y="3777"/>
                  </a:lnTo>
                  <a:lnTo>
                    <a:pt x="8054" y="3794"/>
                  </a:lnTo>
                  <a:lnTo>
                    <a:pt x="8054" y="3819"/>
                  </a:lnTo>
                  <a:lnTo>
                    <a:pt x="8054" y="3835"/>
                  </a:lnTo>
                  <a:lnTo>
                    <a:pt x="8054" y="3852"/>
                  </a:lnTo>
                  <a:lnTo>
                    <a:pt x="8054" y="3961"/>
                  </a:lnTo>
                  <a:lnTo>
                    <a:pt x="8054" y="3977"/>
                  </a:lnTo>
                  <a:lnTo>
                    <a:pt x="8054" y="4003"/>
                  </a:lnTo>
                  <a:lnTo>
                    <a:pt x="8054" y="4019"/>
                  </a:lnTo>
                  <a:lnTo>
                    <a:pt x="8054" y="4036"/>
                  </a:lnTo>
                  <a:lnTo>
                    <a:pt x="8054" y="4061"/>
                  </a:lnTo>
                  <a:lnTo>
                    <a:pt x="8046" y="4078"/>
                  </a:lnTo>
                  <a:lnTo>
                    <a:pt x="8037" y="4103"/>
                  </a:lnTo>
                  <a:lnTo>
                    <a:pt x="8029" y="4119"/>
                  </a:lnTo>
                  <a:lnTo>
                    <a:pt x="8029" y="4136"/>
                  </a:lnTo>
                  <a:lnTo>
                    <a:pt x="8021" y="4161"/>
                  </a:lnTo>
                  <a:lnTo>
                    <a:pt x="8004" y="4178"/>
                  </a:lnTo>
                  <a:lnTo>
                    <a:pt x="7996" y="4195"/>
                  </a:lnTo>
                  <a:lnTo>
                    <a:pt x="7987" y="4211"/>
                  </a:lnTo>
                  <a:lnTo>
                    <a:pt x="7979" y="4236"/>
                  </a:lnTo>
                  <a:lnTo>
                    <a:pt x="7962" y="4253"/>
                  </a:lnTo>
                  <a:lnTo>
                    <a:pt x="7954" y="4270"/>
                  </a:lnTo>
                  <a:lnTo>
                    <a:pt x="7937" y="4295"/>
                  </a:lnTo>
                  <a:lnTo>
                    <a:pt x="7929" y="4312"/>
                  </a:lnTo>
                  <a:lnTo>
                    <a:pt x="7912" y="4328"/>
                  </a:lnTo>
                  <a:lnTo>
                    <a:pt x="7904" y="4345"/>
                  </a:lnTo>
                  <a:lnTo>
                    <a:pt x="7887" y="4370"/>
                  </a:lnTo>
                  <a:lnTo>
                    <a:pt x="7870" y="4387"/>
                  </a:lnTo>
                  <a:lnTo>
                    <a:pt x="7853" y="4404"/>
                  </a:lnTo>
                  <a:lnTo>
                    <a:pt x="7837" y="4429"/>
                  </a:lnTo>
                  <a:lnTo>
                    <a:pt x="7820" y="4445"/>
                  </a:lnTo>
                  <a:lnTo>
                    <a:pt x="7803" y="4470"/>
                  </a:lnTo>
                  <a:lnTo>
                    <a:pt x="7787" y="4487"/>
                  </a:lnTo>
                  <a:lnTo>
                    <a:pt x="7762" y="4504"/>
                  </a:lnTo>
                  <a:lnTo>
                    <a:pt x="7745" y="4529"/>
                  </a:lnTo>
                  <a:lnTo>
                    <a:pt x="7720" y="4546"/>
                  </a:lnTo>
                  <a:lnTo>
                    <a:pt x="7703" y="4571"/>
                  </a:lnTo>
                  <a:lnTo>
                    <a:pt x="7670" y="4596"/>
                  </a:lnTo>
                  <a:lnTo>
                    <a:pt x="7620" y="4646"/>
                  </a:lnTo>
                  <a:lnTo>
                    <a:pt x="7561" y="4696"/>
                  </a:lnTo>
                  <a:lnTo>
                    <a:pt x="7494" y="4754"/>
                  </a:lnTo>
                  <a:lnTo>
                    <a:pt x="7461" y="4779"/>
                  </a:lnTo>
                  <a:lnTo>
                    <a:pt x="7427" y="4813"/>
                  </a:lnTo>
                  <a:lnTo>
                    <a:pt x="7394" y="4838"/>
                  </a:lnTo>
                  <a:lnTo>
                    <a:pt x="7361" y="4871"/>
                  </a:lnTo>
                  <a:lnTo>
                    <a:pt x="7327" y="4896"/>
                  </a:lnTo>
                  <a:lnTo>
                    <a:pt x="7302" y="4913"/>
                  </a:lnTo>
                  <a:lnTo>
                    <a:pt x="7269" y="4938"/>
                  </a:lnTo>
                  <a:lnTo>
                    <a:pt x="7252" y="4947"/>
                  </a:lnTo>
                  <a:lnTo>
                    <a:pt x="7244" y="4955"/>
                  </a:lnTo>
                  <a:lnTo>
                    <a:pt x="7152" y="5013"/>
                  </a:lnTo>
                  <a:lnTo>
                    <a:pt x="7060" y="5055"/>
                  </a:lnTo>
                  <a:lnTo>
                    <a:pt x="6985" y="5105"/>
                  </a:lnTo>
                  <a:lnTo>
                    <a:pt x="6909" y="5147"/>
                  </a:lnTo>
                  <a:lnTo>
                    <a:pt x="6834" y="5189"/>
                  </a:lnTo>
                  <a:lnTo>
                    <a:pt x="6759" y="5222"/>
                  </a:lnTo>
                  <a:lnTo>
                    <a:pt x="6692" y="5264"/>
                  </a:lnTo>
                  <a:lnTo>
                    <a:pt x="6625" y="5297"/>
                  </a:lnTo>
                  <a:lnTo>
                    <a:pt x="6559" y="5331"/>
                  </a:lnTo>
                  <a:lnTo>
                    <a:pt x="6492" y="5364"/>
                  </a:lnTo>
                  <a:lnTo>
                    <a:pt x="6425" y="5398"/>
                  </a:lnTo>
                  <a:lnTo>
                    <a:pt x="6350" y="5431"/>
                  </a:lnTo>
                  <a:lnTo>
                    <a:pt x="6199" y="5498"/>
                  </a:lnTo>
                  <a:lnTo>
                    <a:pt x="6032" y="5581"/>
                  </a:lnTo>
                  <a:lnTo>
                    <a:pt x="5840" y="5673"/>
                  </a:lnTo>
                  <a:lnTo>
                    <a:pt x="5656" y="5765"/>
                  </a:lnTo>
                  <a:lnTo>
                    <a:pt x="5556" y="5807"/>
                  </a:lnTo>
                  <a:lnTo>
                    <a:pt x="5464" y="5857"/>
                  </a:lnTo>
                  <a:lnTo>
                    <a:pt x="5372" y="5899"/>
                  </a:lnTo>
                  <a:lnTo>
                    <a:pt x="5280" y="5949"/>
                  </a:lnTo>
                  <a:lnTo>
                    <a:pt x="5189" y="5991"/>
                  </a:lnTo>
                  <a:lnTo>
                    <a:pt x="5088" y="6041"/>
                  </a:lnTo>
                  <a:lnTo>
                    <a:pt x="4996" y="6091"/>
                  </a:lnTo>
                  <a:lnTo>
                    <a:pt x="4905" y="6133"/>
                  </a:lnTo>
                  <a:lnTo>
                    <a:pt x="4896" y="6133"/>
                  </a:lnTo>
                  <a:lnTo>
                    <a:pt x="4813" y="6175"/>
                  </a:lnTo>
                  <a:lnTo>
                    <a:pt x="4712" y="6216"/>
                  </a:lnTo>
                  <a:lnTo>
                    <a:pt x="4620" y="6258"/>
                  </a:lnTo>
                  <a:lnTo>
                    <a:pt x="4520" y="6300"/>
                  </a:lnTo>
                  <a:lnTo>
                    <a:pt x="4345" y="6258"/>
                  </a:lnTo>
                  <a:lnTo>
                    <a:pt x="4395" y="6083"/>
                  </a:lnTo>
                  <a:lnTo>
                    <a:pt x="4487" y="6016"/>
                  </a:lnTo>
                  <a:lnTo>
                    <a:pt x="4570" y="5957"/>
                  </a:lnTo>
                  <a:lnTo>
                    <a:pt x="4662" y="5899"/>
                  </a:lnTo>
                  <a:lnTo>
                    <a:pt x="4737" y="5840"/>
                  </a:lnTo>
                  <a:lnTo>
                    <a:pt x="4746" y="5840"/>
                  </a:lnTo>
                  <a:lnTo>
                    <a:pt x="4838" y="5782"/>
                  </a:lnTo>
                  <a:lnTo>
                    <a:pt x="4930" y="5732"/>
                  </a:lnTo>
                  <a:lnTo>
                    <a:pt x="5030" y="5682"/>
                  </a:lnTo>
                  <a:lnTo>
                    <a:pt x="5122" y="5640"/>
                  </a:lnTo>
                  <a:lnTo>
                    <a:pt x="5214" y="5590"/>
                  </a:lnTo>
                  <a:lnTo>
                    <a:pt x="5306" y="5540"/>
                  </a:lnTo>
                  <a:lnTo>
                    <a:pt x="5397" y="5490"/>
                  </a:lnTo>
                  <a:lnTo>
                    <a:pt x="5498" y="5439"/>
                  </a:lnTo>
                  <a:lnTo>
                    <a:pt x="5681" y="5348"/>
                  </a:lnTo>
                  <a:lnTo>
                    <a:pt x="5874" y="5256"/>
                  </a:lnTo>
                  <a:lnTo>
                    <a:pt x="6041" y="5172"/>
                  </a:lnTo>
                  <a:lnTo>
                    <a:pt x="6183" y="5097"/>
                  </a:lnTo>
                  <a:lnTo>
                    <a:pt x="6258" y="5063"/>
                  </a:lnTo>
                  <a:lnTo>
                    <a:pt x="6325" y="5030"/>
                  </a:lnTo>
                  <a:lnTo>
                    <a:pt x="6383" y="4997"/>
                  </a:lnTo>
                  <a:lnTo>
                    <a:pt x="6450" y="4963"/>
                  </a:lnTo>
                  <a:lnTo>
                    <a:pt x="6517" y="4930"/>
                  </a:lnTo>
                  <a:lnTo>
                    <a:pt x="6584" y="4888"/>
                  </a:lnTo>
                  <a:lnTo>
                    <a:pt x="6651" y="4855"/>
                  </a:lnTo>
                  <a:lnTo>
                    <a:pt x="6717" y="4813"/>
                  </a:lnTo>
                  <a:lnTo>
                    <a:pt x="6793" y="4771"/>
                  </a:lnTo>
                  <a:lnTo>
                    <a:pt x="6868" y="4729"/>
                  </a:lnTo>
                  <a:lnTo>
                    <a:pt x="6951" y="4679"/>
                  </a:lnTo>
                  <a:lnTo>
                    <a:pt x="7035" y="4621"/>
                  </a:lnTo>
                  <a:lnTo>
                    <a:pt x="7043" y="4621"/>
                  </a:lnTo>
                  <a:lnTo>
                    <a:pt x="7043" y="4621"/>
                  </a:lnTo>
                  <a:lnTo>
                    <a:pt x="7060" y="4612"/>
                  </a:lnTo>
                  <a:lnTo>
                    <a:pt x="7085" y="4587"/>
                  </a:lnTo>
                  <a:lnTo>
                    <a:pt x="7110" y="4571"/>
                  </a:lnTo>
                  <a:lnTo>
                    <a:pt x="7143" y="4546"/>
                  </a:lnTo>
                  <a:lnTo>
                    <a:pt x="7168" y="4520"/>
                  </a:lnTo>
                  <a:lnTo>
                    <a:pt x="7202" y="4495"/>
                  </a:lnTo>
                  <a:lnTo>
                    <a:pt x="7227" y="4462"/>
                  </a:lnTo>
                  <a:lnTo>
                    <a:pt x="7294" y="4412"/>
                  </a:lnTo>
                  <a:lnTo>
                    <a:pt x="7344" y="4362"/>
                  </a:lnTo>
                  <a:lnTo>
                    <a:pt x="7386" y="4320"/>
                  </a:lnTo>
                  <a:lnTo>
                    <a:pt x="7419" y="4287"/>
                  </a:lnTo>
                  <a:lnTo>
                    <a:pt x="7436" y="4270"/>
                  </a:lnTo>
                  <a:lnTo>
                    <a:pt x="7452" y="4253"/>
                  </a:lnTo>
                  <a:lnTo>
                    <a:pt x="7469" y="4236"/>
                  </a:lnTo>
                  <a:lnTo>
                    <a:pt x="7478" y="4220"/>
                  </a:lnTo>
                  <a:lnTo>
                    <a:pt x="7494" y="4203"/>
                  </a:lnTo>
                  <a:lnTo>
                    <a:pt x="7511" y="4186"/>
                  </a:lnTo>
                  <a:lnTo>
                    <a:pt x="7519" y="4170"/>
                  </a:lnTo>
                  <a:lnTo>
                    <a:pt x="7536" y="4161"/>
                  </a:lnTo>
                  <a:lnTo>
                    <a:pt x="7544" y="4145"/>
                  </a:lnTo>
                  <a:lnTo>
                    <a:pt x="7544" y="4145"/>
                  </a:lnTo>
                  <a:lnTo>
                    <a:pt x="7561" y="4128"/>
                  </a:lnTo>
                  <a:lnTo>
                    <a:pt x="7569" y="4111"/>
                  </a:lnTo>
                  <a:lnTo>
                    <a:pt x="7569" y="4111"/>
                  </a:lnTo>
                  <a:lnTo>
                    <a:pt x="7578" y="4094"/>
                  </a:lnTo>
                  <a:lnTo>
                    <a:pt x="7595" y="4078"/>
                  </a:lnTo>
                  <a:lnTo>
                    <a:pt x="7595" y="4078"/>
                  </a:lnTo>
                  <a:lnTo>
                    <a:pt x="7603" y="4069"/>
                  </a:lnTo>
                  <a:lnTo>
                    <a:pt x="7611" y="4053"/>
                  </a:lnTo>
                  <a:lnTo>
                    <a:pt x="7611" y="4053"/>
                  </a:lnTo>
                  <a:lnTo>
                    <a:pt x="7620" y="4044"/>
                  </a:lnTo>
                  <a:lnTo>
                    <a:pt x="7628" y="4028"/>
                  </a:lnTo>
                  <a:lnTo>
                    <a:pt x="7628" y="4028"/>
                  </a:lnTo>
                  <a:lnTo>
                    <a:pt x="7636" y="4011"/>
                  </a:lnTo>
                  <a:lnTo>
                    <a:pt x="7636" y="4003"/>
                  </a:lnTo>
                  <a:lnTo>
                    <a:pt x="7636" y="4003"/>
                  </a:lnTo>
                  <a:lnTo>
                    <a:pt x="7636" y="3994"/>
                  </a:lnTo>
                  <a:lnTo>
                    <a:pt x="7636" y="3986"/>
                  </a:lnTo>
                  <a:lnTo>
                    <a:pt x="7636" y="3977"/>
                  </a:lnTo>
                  <a:lnTo>
                    <a:pt x="7636" y="3969"/>
                  </a:lnTo>
                  <a:lnTo>
                    <a:pt x="7636" y="3961"/>
                  </a:lnTo>
                  <a:lnTo>
                    <a:pt x="7636" y="3952"/>
                  </a:lnTo>
                  <a:lnTo>
                    <a:pt x="7636" y="3944"/>
                  </a:lnTo>
                  <a:lnTo>
                    <a:pt x="7636" y="3936"/>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28" y="3911"/>
                  </a:lnTo>
                  <a:lnTo>
                    <a:pt x="7620" y="3911"/>
                  </a:lnTo>
                  <a:lnTo>
                    <a:pt x="7620" y="3911"/>
                  </a:lnTo>
                  <a:lnTo>
                    <a:pt x="7611" y="3911"/>
                  </a:lnTo>
                  <a:lnTo>
                    <a:pt x="7595" y="3902"/>
                  </a:lnTo>
                  <a:lnTo>
                    <a:pt x="7578" y="3894"/>
                  </a:lnTo>
                  <a:lnTo>
                    <a:pt x="7561" y="3886"/>
                  </a:lnTo>
                  <a:lnTo>
                    <a:pt x="7536" y="3877"/>
                  </a:lnTo>
                  <a:lnTo>
                    <a:pt x="7519" y="3869"/>
                  </a:lnTo>
                  <a:lnTo>
                    <a:pt x="7494" y="3860"/>
                  </a:lnTo>
                  <a:lnTo>
                    <a:pt x="7469" y="3852"/>
                  </a:lnTo>
                  <a:lnTo>
                    <a:pt x="7469" y="3852"/>
                  </a:lnTo>
                  <a:lnTo>
                    <a:pt x="7444" y="3844"/>
                  </a:lnTo>
                  <a:lnTo>
                    <a:pt x="7419" y="3835"/>
                  </a:lnTo>
                  <a:lnTo>
                    <a:pt x="7394" y="3827"/>
                  </a:lnTo>
                  <a:lnTo>
                    <a:pt x="7361" y="3819"/>
                  </a:lnTo>
                  <a:lnTo>
                    <a:pt x="7336" y="3810"/>
                  </a:lnTo>
                  <a:lnTo>
                    <a:pt x="7302" y="3810"/>
                  </a:lnTo>
                  <a:lnTo>
                    <a:pt x="7277" y="3802"/>
                  </a:lnTo>
                  <a:lnTo>
                    <a:pt x="7244" y="3794"/>
                  </a:lnTo>
                  <a:lnTo>
                    <a:pt x="7219" y="3794"/>
                  </a:lnTo>
                  <a:lnTo>
                    <a:pt x="7185" y="3794"/>
                  </a:lnTo>
                  <a:lnTo>
                    <a:pt x="7152" y="3794"/>
                  </a:lnTo>
                  <a:lnTo>
                    <a:pt x="7118" y="3794"/>
                  </a:lnTo>
                  <a:lnTo>
                    <a:pt x="7085" y="3794"/>
                  </a:lnTo>
                  <a:lnTo>
                    <a:pt x="7051" y="3794"/>
                  </a:lnTo>
                  <a:lnTo>
                    <a:pt x="7043" y="3794"/>
                  </a:lnTo>
                  <a:lnTo>
                    <a:pt x="7018" y="3794"/>
                  </a:lnTo>
                  <a:lnTo>
                    <a:pt x="6985" y="3794"/>
                  </a:lnTo>
                  <a:lnTo>
                    <a:pt x="6951" y="3794"/>
                  </a:lnTo>
                  <a:lnTo>
                    <a:pt x="6918" y="3794"/>
                  </a:lnTo>
                  <a:lnTo>
                    <a:pt x="6851" y="3794"/>
                  </a:lnTo>
                  <a:lnTo>
                    <a:pt x="6784" y="3794"/>
                  </a:lnTo>
                  <a:lnTo>
                    <a:pt x="6717" y="3794"/>
                  </a:lnTo>
                  <a:lnTo>
                    <a:pt x="6366" y="3794"/>
                  </a:lnTo>
                  <a:lnTo>
                    <a:pt x="6300" y="3794"/>
                  </a:lnTo>
                  <a:lnTo>
                    <a:pt x="6241" y="3794"/>
                  </a:lnTo>
                  <a:lnTo>
                    <a:pt x="6174" y="3794"/>
                  </a:lnTo>
                  <a:lnTo>
                    <a:pt x="6107" y="3794"/>
                  </a:lnTo>
                  <a:lnTo>
                    <a:pt x="6041" y="3794"/>
                  </a:lnTo>
                  <a:lnTo>
                    <a:pt x="5982" y="3802"/>
                  </a:lnTo>
                  <a:lnTo>
                    <a:pt x="5915" y="3810"/>
                  </a:lnTo>
                  <a:lnTo>
                    <a:pt x="5857" y="3819"/>
                  </a:lnTo>
                  <a:lnTo>
                    <a:pt x="5790" y="3819"/>
                  </a:lnTo>
                  <a:lnTo>
                    <a:pt x="5723" y="3827"/>
                  </a:lnTo>
                  <a:lnTo>
                    <a:pt x="5665" y="3835"/>
                  </a:lnTo>
                  <a:lnTo>
                    <a:pt x="5598" y="3844"/>
                  </a:lnTo>
                  <a:lnTo>
                    <a:pt x="5539" y="3860"/>
                  </a:lnTo>
                  <a:lnTo>
                    <a:pt x="5473" y="3869"/>
                  </a:lnTo>
                  <a:lnTo>
                    <a:pt x="5414" y="3877"/>
                  </a:lnTo>
                  <a:lnTo>
                    <a:pt x="5347" y="3886"/>
                  </a:lnTo>
                  <a:lnTo>
                    <a:pt x="5289" y="3902"/>
                  </a:lnTo>
                  <a:lnTo>
                    <a:pt x="5230" y="3911"/>
                  </a:lnTo>
                  <a:lnTo>
                    <a:pt x="5163" y="3927"/>
                  </a:lnTo>
                  <a:lnTo>
                    <a:pt x="5105" y="3936"/>
                  </a:lnTo>
                  <a:lnTo>
                    <a:pt x="5047" y="3952"/>
                  </a:lnTo>
                  <a:lnTo>
                    <a:pt x="4980" y="3969"/>
                  </a:lnTo>
                  <a:lnTo>
                    <a:pt x="4921" y="3977"/>
                  </a:lnTo>
                  <a:lnTo>
                    <a:pt x="4863" y="3994"/>
                  </a:lnTo>
                  <a:lnTo>
                    <a:pt x="4796" y="4011"/>
                  </a:lnTo>
                  <a:lnTo>
                    <a:pt x="4737" y="4028"/>
                  </a:lnTo>
                  <a:lnTo>
                    <a:pt x="4679" y="4044"/>
                  </a:lnTo>
                  <a:lnTo>
                    <a:pt x="4620" y="4053"/>
                  </a:lnTo>
                  <a:lnTo>
                    <a:pt x="4554" y="4078"/>
                  </a:lnTo>
                  <a:lnTo>
                    <a:pt x="4495" y="4086"/>
                  </a:lnTo>
                  <a:lnTo>
                    <a:pt x="4370" y="4128"/>
                  </a:lnTo>
                  <a:lnTo>
                    <a:pt x="4253" y="4161"/>
                  </a:lnTo>
                  <a:lnTo>
                    <a:pt x="4128" y="4195"/>
                  </a:lnTo>
                  <a:lnTo>
                    <a:pt x="4002" y="4236"/>
                  </a:lnTo>
                  <a:lnTo>
                    <a:pt x="3885" y="4270"/>
                  </a:lnTo>
                  <a:lnTo>
                    <a:pt x="3635" y="4345"/>
                  </a:lnTo>
                  <a:lnTo>
                    <a:pt x="3384" y="4420"/>
                  </a:lnTo>
                  <a:lnTo>
                    <a:pt x="3259" y="4462"/>
                  </a:lnTo>
                  <a:lnTo>
                    <a:pt x="3125" y="4504"/>
                  </a:lnTo>
                  <a:lnTo>
                    <a:pt x="3000" y="4537"/>
                  </a:lnTo>
                  <a:lnTo>
                    <a:pt x="2866" y="4579"/>
                  </a:lnTo>
                  <a:lnTo>
                    <a:pt x="2741" y="4612"/>
                  </a:lnTo>
                  <a:lnTo>
                    <a:pt x="2607" y="4654"/>
                  </a:lnTo>
                  <a:lnTo>
                    <a:pt x="2582" y="4654"/>
                  </a:lnTo>
                  <a:lnTo>
                    <a:pt x="2549" y="4662"/>
                  </a:lnTo>
                  <a:lnTo>
                    <a:pt x="2524" y="4662"/>
                  </a:lnTo>
                  <a:lnTo>
                    <a:pt x="2473" y="4662"/>
                  </a:lnTo>
                  <a:lnTo>
                    <a:pt x="2432" y="4646"/>
                  </a:lnTo>
                  <a:lnTo>
                    <a:pt x="2398" y="4537"/>
                  </a:lnTo>
                  <a:lnTo>
                    <a:pt x="2365" y="4512"/>
                  </a:lnTo>
                  <a:lnTo>
                    <a:pt x="2365" y="4512"/>
                  </a:lnTo>
                  <a:lnTo>
                    <a:pt x="2331" y="4479"/>
                  </a:lnTo>
                  <a:lnTo>
                    <a:pt x="2306" y="4445"/>
                  </a:lnTo>
                  <a:lnTo>
                    <a:pt x="2290" y="4404"/>
                  </a:lnTo>
                  <a:lnTo>
                    <a:pt x="2281" y="4362"/>
                  </a:lnTo>
                  <a:lnTo>
                    <a:pt x="2281" y="4320"/>
                  </a:lnTo>
                  <a:lnTo>
                    <a:pt x="2281" y="4270"/>
                  </a:lnTo>
                  <a:lnTo>
                    <a:pt x="2290" y="4228"/>
                  </a:lnTo>
                  <a:lnTo>
                    <a:pt x="2290" y="4228"/>
                  </a:lnTo>
                  <a:lnTo>
                    <a:pt x="2306" y="4195"/>
                  </a:lnTo>
                  <a:lnTo>
                    <a:pt x="2323" y="4161"/>
                  </a:lnTo>
                  <a:lnTo>
                    <a:pt x="2348" y="4136"/>
                  </a:lnTo>
                  <a:lnTo>
                    <a:pt x="2373" y="4111"/>
                  </a:lnTo>
                  <a:lnTo>
                    <a:pt x="2390" y="4094"/>
                  </a:lnTo>
                  <a:lnTo>
                    <a:pt x="2432" y="4078"/>
                  </a:lnTo>
                  <a:lnTo>
                    <a:pt x="2448" y="4069"/>
                  </a:lnTo>
                  <a:lnTo>
                    <a:pt x="2465" y="4061"/>
                  </a:lnTo>
                  <a:lnTo>
                    <a:pt x="2499" y="4044"/>
                  </a:lnTo>
                  <a:lnTo>
                    <a:pt x="2582" y="4011"/>
                  </a:lnTo>
                  <a:lnTo>
                    <a:pt x="2616" y="3994"/>
                  </a:lnTo>
                  <a:lnTo>
                    <a:pt x="2624" y="3994"/>
                  </a:lnTo>
                  <a:lnTo>
                    <a:pt x="2624" y="3994"/>
                  </a:lnTo>
                  <a:lnTo>
                    <a:pt x="2624" y="3994"/>
                  </a:lnTo>
                  <a:lnTo>
                    <a:pt x="2632" y="3994"/>
                  </a:lnTo>
                  <a:lnTo>
                    <a:pt x="2824" y="3919"/>
                  </a:lnTo>
                  <a:lnTo>
                    <a:pt x="2925" y="3877"/>
                  </a:lnTo>
                  <a:lnTo>
                    <a:pt x="2966" y="3860"/>
                  </a:lnTo>
                  <a:lnTo>
                    <a:pt x="3016" y="3835"/>
                  </a:lnTo>
                  <a:lnTo>
                    <a:pt x="3092" y="3802"/>
                  </a:lnTo>
                  <a:lnTo>
                    <a:pt x="3167" y="3769"/>
                  </a:lnTo>
                  <a:lnTo>
                    <a:pt x="3242" y="3735"/>
                  </a:lnTo>
                  <a:lnTo>
                    <a:pt x="3317" y="3693"/>
                  </a:lnTo>
                  <a:lnTo>
                    <a:pt x="3392" y="3660"/>
                  </a:lnTo>
                  <a:lnTo>
                    <a:pt x="3451" y="3627"/>
                  </a:lnTo>
                  <a:lnTo>
                    <a:pt x="3459" y="3618"/>
                  </a:lnTo>
                  <a:lnTo>
                    <a:pt x="3534" y="3576"/>
                  </a:lnTo>
                  <a:lnTo>
                    <a:pt x="3601" y="3535"/>
                  </a:lnTo>
                  <a:lnTo>
                    <a:pt x="3668" y="3493"/>
                  </a:lnTo>
                  <a:lnTo>
                    <a:pt x="3735" y="3451"/>
                  </a:lnTo>
                  <a:lnTo>
                    <a:pt x="3810" y="3401"/>
                  </a:lnTo>
                  <a:lnTo>
                    <a:pt x="3877" y="3359"/>
                  </a:lnTo>
                  <a:lnTo>
                    <a:pt x="3944" y="3309"/>
                  </a:lnTo>
                  <a:lnTo>
                    <a:pt x="4011" y="3267"/>
                  </a:lnTo>
                  <a:lnTo>
                    <a:pt x="4077" y="3217"/>
                  </a:lnTo>
                  <a:lnTo>
                    <a:pt x="4144" y="3167"/>
                  </a:lnTo>
                  <a:lnTo>
                    <a:pt x="4169" y="3150"/>
                  </a:lnTo>
                  <a:lnTo>
                    <a:pt x="4194" y="3125"/>
                  </a:lnTo>
                  <a:lnTo>
                    <a:pt x="4219" y="3109"/>
                  </a:lnTo>
                  <a:lnTo>
                    <a:pt x="4245" y="3084"/>
                  </a:lnTo>
                  <a:lnTo>
                    <a:pt x="4278" y="3059"/>
                  </a:lnTo>
                  <a:lnTo>
                    <a:pt x="4311" y="3025"/>
                  </a:lnTo>
                  <a:lnTo>
                    <a:pt x="4345" y="3000"/>
                  </a:lnTo>
                  <a:lnTo>
                    <a:pt x="4378" y="2967"/>
                  </a:lnTo>
                  <a:lnTo>
                    <a:pt x="4412" y="2933"/>
                  </a:lnTo>
                  <a:lnTo>
                    <a:pt x="4453" y="2891"/>
                  </a:lnTo>
                  <a:lnTo>
                    <a:pt x="4495" y="2858"/>
                  </a:lnTo>
                  <a:lnTo>
                    <a:pt x="4529" y="2816"/>
                  </a:lnTo>
                  <a:lnTo>
                    <a:pt x="4570" y="2774"/>
                  </a:lnTo>
                  <a:lnTo>
                    <a:pt x="4612" y="2733"/>
                  </a:lnTo>
                  <a:lnTo>
                    <a:pt x="4654" y="2691"/>
                  </a:lnTo>
                  <a:lnTo>
                    <a:pt x="4696" y="2649"/>
                  </a:lnTo>
                  <a:lnTo>
                    <a:pt x="4746" y="2599"/>
                  </a:lnTo>
                  <a:lnTo>
                    <a:pt x="4788" y="2557"/>
                  </a:lnTo>
                  <a:lnTo>
                    <a:pt x="4829" y="2507"/>
                  </a:lnTo>
                  <a:lnTo>
                    <a:pt x="4871" y="2457"/>
                  </a:lnTo>
                  <a:lnTo>
                    <a:pt x="4921" y="2407"/>
                  </a:lnTo>
                  <a:lnTo>
                    <a:pt x="4963" y="2357"/>
                  </a:lnTo>
                  <a:lnTo>
                    <a:pt x="5005" y="2298"/>
                  </a:lnTo>
                  <a:lnTo>
                    <a:pt x="5047" y="2248"/>
                  </a:lnTo>
                  <a:lnTo>
                    <a:pt x="5088" y="2198"/>
                  </a:lnTo>
                  <a:lnTo>
                    <a:pt x="5130" y="2140"/>
                  </a:lnTo>
                  <a:lnTo>
                    <a:pt x="5172" y="2089"/>
                  </a:lnTo>
                  <a:lnTo>
                    <a:pt x="5214" y="2031"/>
                  </a:lnTo>
                  <a:lnTo>
                    <a:pt x="5255" y="1972"/>
                  </a:lnTo>
                  <a:lnTo>
                    <a:pt x="5289" y="1922"/>
                  </a:lnTo>
                  <a:lnTo>
                    <a:pt x="5306" y="1889"/>
                  </a:lnTo>
                  <a:lnTo>
                    <a:pt x="5331" y="1864"/>
                  </a:lnTo>
                  <a:lnTo>
                    <a:pt x="5347" y="1839"/>
                  </a:lnTo>
                  <a:lnTo>
                    <a:pt x="5364" y="1805"/>
                  </a:lnTo>
                  <a:lnTo>
                    <a:pt x="5381" y="1780"/>
                  </a:lnTo>
                  <a:lnTo>
                    <a:pt x="5397" y="1755"/>
                  </a:lnTo>
                  <a:lnTo>
                    <a:pt x="5414" y="1722"/>
                  </a:lnTo>
                  <a:lnTo>
                    <a:pt x="5431" y="1697"/>
                  </a:lnTo>
                  <a:lnTo>
                    <a:pt x="5448" y="1672"/>
                  </a:lnTo>
                  <a:lnTo>
                    <a:pt x="5464" y="1638"/>
                  </a:lnTo>
                  <a:lnTo>
                    <a:pt x="5481" y="1613"/>
                  </a:lnTo>
                  <a:lnTo>
                    <a:pt x="5489" y="1588"/>
                  </a:lnTo>
                  <a:lnTo>
                    <a:pt x="5506" y="1563"/>
                  </a:lnTo>
                  <a:lnTo>
                    <a:pt x="5523" y="1530"/>
                  </a:lnTo>
                  <a:lnTo>
                    <a:pt x="5531" y="1505"/>
                  </a:lnTo>
                  <a:lnTo>
                    <a:pt x="5548" y="1480"/>
                  </a:lnTo>
                  <a:lnTo>
                    <a:pt x="5556" y="1455"/>
                  </a:lnTo>
                  <a:lnTo>
                    <a:pt x="5573" y="1421"/>
                  </a:lnTo>
                  <a:lnTo>
                    <a:pt x="5581" y="1396"/>
                  </a:lnTo>
                  <a:lnTo>
                    <a:pt x="5590" y="1371"/>
                  </a:lnTo>
                  <a:lnTo>
                    <a:pt x="5606" y="1346"/>
                  </a:lnTo>
                  <a:lnTo>
                    <a:pt x="5615" y="1321"/>
                  </a:lnTo>
                  <a:lnTo>
                    <a:pt x="5623" y="1296"/>
                  </a:lnTo>
                  <a:lnTo>
                    <a:pt x="5631" y="1271"/>
                  </a:lnTo>
                  <a:lnTo>
                    <a:pt x="5640" y="1246"/>
                  </a:lnTo>
                  <a:lnTo>
                    <a:pt x="5648" y="1221"/>
                  </a:lnTo>
                  <a:lnTo>
                    <a:pt x="5656" y="1196"/>
                  </a:lnTo>
                  <a:lnTo>
                    <a:pt x="5656" y="1170"/>
                  </a:lnTo>
                  <a:lnTo>
                    <a:pt x="5665" y="1145"/>
                  </a:lnTo>
                  <a:lnTo>
                    <a:pt x="5665" y="1120"/>
                  </a:lnTo>
                  <a:lnTo>
                    <a:pt x="5665" y="1095"/>
                  </a:lnTo>
                  <a:lnTo>
                    <a:pt x="5665" y="1079"/>
                  </a:lnTo>
                  <a:lnTo>
                    <a:pt x="5665" y="1054"/>
                  </a:lnTo>
                  <a:lnTo>
                    <a:pt x="5665" y="1028"/>
                  </a:lnTo>
                  <a:lnTo>
                    <a:pt x="5665" y="1012"/>
                  </a:lnTo>
                  <a:lnTo>
                    <a:pt x="5665" y="903"/>
                  </a:lnTo>
                  <a:lnTo>
                    <a:pt x="5665" y="886"/>
                  </a:lnTo>
                  <a:lnTo>
                    <a:pt x="5665" y="870"/>
                  </a:lnTo>
                  <a:lnTo>
                    <a:pt x="5665" y="845"/>
                  </a:lnTo>
                  <a:lnTo>
                    <a:pt x="5665" y="828"/>
                  </a:lnTo>
                  <a:lnTo>
                    <a:pt x="5665" y="811"/>
                  </a:lnTo>
                  <a:lnTo>
                    <a:pt x="5665" y="795"/>
                  </a:lnTo>
                  <a:lnTo>
                    <a:pt x="5656" y="778"/>
                  </a:lnTo>
                  <a:lnTo>
                    <a:pt x="5656" y="761"/>
                  </a:lnTo>
                  <a:lnTo>
                    <a:pt x="5648" y="744"/>
                  </a:lnTo>
                  <a:lnTo>
                    <a:pt x="5640" y="728"/>
                  </a:lnTo>
                  <a:lnTo>
                    <a:pt x="5631" y="711"/>
                  </a:lnTo>
                  <a:lnTo>
                    <a:pt x="5623" y="703"/>
                  </a:lnTo>
                  <a:lnTo>
                    <a:pt x="5615" y="686"/>
                  </a:lnTo>
                  <a:lnTo>
                    <a:pt x="5606" y="669"/>
                  </a:lnTo>
                  <a:lnTo>
                    <a:pt x="5598" y="653"/>
                  </a:lnTo>
                  <a:lnTo>
                    <a:pt x="5581" y="636"/>
                  </a:lnTo>
                  <a:lnTo>
                    <a:pt x="5573" y="627"/>
                  </a:lnTo>
                  <a:lnTo>
                    <a:pt x="5556" y="611"/>
                  </a:lnTo>
                  <a:lnTo>
                    <a:pt x="5548" y="594"/>
                  </a:lnTo>
                  <a:lnTo>
                    <a:pt x="5531" y="586"/>
                  </a:lnTo>
                  <a:lnTo>
                    <a:pt x="5514" y="569"/>
                  </a:lnTo>
                  <a:lnTo>
                    <a:pt x="5498" y="552"/>
                  </a:lnTo>
                  <a:lnTo>
                    <a:pt x="5481" y="544"/>
                  </a:lnTo>
                  <a:lnTo>
                    <a:pt x="5456" y="527"/>
                  </a:lnTo>
                  <a:lnTo>
                    <a:pt x="5439" y="511"/>
                  </a:lnTo>
                  <a:lnTo>
                    <a:pt x="5414" y="502"/>
                  </a:lnTo>
                  <a:lnTo>
                    <a:pt x="5397" y="485"/>
                  </a:lnTo>
                  <a:lnTo>
                    <a:pt x="5372" y="477"/>
                  </a:lnTo>
                  <a:lnTo>
                    <a:pt x="5356" y="477"/>
                  </a:lnTo>
                  <a:lnTo>
                    <a:pt x="5347" y="469"/>
                  </a:lnTo>
                  <a:lnTo>
                    <a:pt x="5339" y="469"/>
                  </a:lnTo>
                  <a:lnTo>
                    <a:pt x="5322" y="460"/>
                  </a:lnTo>
                  <a:lnTo>
                    <a:pt x="5314" y="460"/>
                  </a:lnTo>
                  <a:lnTo>
                    <a:pt x="5297" y="460"/>
                  </a:lnTo>
                  <a:lnTo>
                    <a:pt x="5289" y="460"/>
                  </a:lnTo>
                  <a:lnTo>
                    <a:pt x="5280" y="460"/>
                  </a:lnTo>
                  <a:lnTo>
                    <a:pt x="5264" y="460"/>
                  </a:lnTo>
                  <a:lnTo>
                    <a:pt x="5255" y="460"/>
                  </a:lnTo>
                  <a:lnTo>
                    <a:pt x="5239" y="460"/>
                  </a:lnTo>
                  <a:lnTo>
                    <a:pt x="5222" y="460"/>
                  </a:lnTo>
                  <a:lnTo>
                    <a:pt x="5214" y="460"/>
                  </a:lnTo>
                  <a:lnTo>
                    <a:pt x="5197" y="460"/>
                  </a:lnTo>
                  <a:lnTo>
                    <a:pt x="5172" y="460"/>
                  </a:lnTo>
                  <a:lnTo>
                    <a:pt x="5147" y="460"/>
                  </a:lnTo>
                  <a:lnTo>
                    <a:pt x="5113" y="460"/>
                  </a:lnTo>
                  <a:lnTo>
                    <a:pt x="5088" y="460"/>
                  </a:lnTo>
                  <a:lnTo>
                    <a:pt x="5055" y="460"/>
                  </a:lnTo>
                  <a:lnTo>
                    <a:pt x="4896" y="460"/>
                  </a:lnTo>
                  <a:lnTo>
                    <a:pt x="4863" y="460"/>
                  </a:lnTo>
                  <a:lnTo>
                    <a:pt x="4829" y="460"/>
                  </a:lnTo>
                  <a:lnTo>
                    <a:pt x="4796" y="460"/>
                  </a:lnTo>
                  <a:lnTo>
                    <a:pt x="4762" y="460"/>
                  </a:lnTo>
                  <a:lnTo>
                    <a:pt x="4721" y="460"/>
                  </a:lnTo>
                  <a:lnTo>
                    <a:pt x="4687" y="469"/>
                  </a:lnTo>
                  <a:lnTo>
                    <a:pt x="4654" y="477"/>
                  </a:lnTo>
                  <a:lnTo>
                    <a:pt x="4620" y="485"/>
                  </a:lnTo>
                  <a:lnTo>
                    <a:pt x="4579" y="494"/>
                  </a:lnTo>
                  <a:lnTo>
                    <a:pt x="4545" y="502"/>
                  </a:lnTo>
                  <a:lnTo>
                    <a:pt x="4504" y="511"/>
                  </a:lnTo>
                  <a:lnTo>
                    <a:pt x="4470" y="519"/>
                  </a:lnTo>
                  <a:lnTo>
                    <a:pt x="4437" y="527"/>
                  </a:lnTo>
                  <a:lnTo>
                    <a:pt x="4395" y="544"/>
                  </a:lnTo>
                  <a:lnTo>
                    <a:pt x="4361" y="552"/>
                  </a:lnTo>
                  <a:lnTo>
                    <a:pt x="4328" y="569"/>
                  </a:lnTo>
                  <a:lnTo>
                    <a:pt x="4286" y="577"/>
                  </a:lnTo>
                  <a:lnTo>
                    <a:pt x="4253" y="594"/>
                  </a:lnTo>
                  <a:lnTo>
                    <a:pt x="4211" y="602"/>
                  </a:lnTo>
                  <a:lnTo>
                    <a:pt x="4178" y="569"/>
                  </a:lnTo>
                  <a:lnTo>
                    <a:pt x="4161" y="577"/>
                  </a:lnTo>
                  <a:lnTo>
                    <a:pt x="4136" y="586"/>
                  </a:lnTo>
                  <a:lnTo>
                    <a:pt x="4103" y="594"/>
                  </a:lnTo>
                  <a:lnTo>
                    <a:pt x="4069" y="611"/>
                  </a:lnTo>
                  <a:lnTo>
                    <a:pt x="4036" y="627"/>
                  </a:lnTo>
                  <a:lnTo>
                    <a:pt x="3994" y="644"/>
                  </a:lnTo>
                  <a:lnTo>
                    <a:pt x="3961" y="661"/>
                  </a:lnTo>
                  <a:lnTo>
                    <a:pt x="3927" y="678"/>
                  </a:lnTo>
                  <a:lnTo>
                    <a:pt x="3894" y="694"/>
                  </a:lnTo>
                  <a:lnTo>
                    <a:pt x="3860" y="711"/>
                  </a:lnTo>
                  <a:lnTo>
                    <a:pt x="3827" y="728"/>
                  </a:lnTo>
                  <a:lnTo>
                    <a:pt x="3793" y="744"/>
                  </a:lnTo>
                  <a:lnTo>
                    <a:pt x="3760" y="761"/>
                  </a:lnTo>
                  <a:lnTo>
                    <a:pt x="3727" y="778"/>
                  </a:lnTo>
                  <a:lnTo>
                    <a:pt x="3693" y="795"/>
                  </a:lnTo>
                  <a:lnTo>
                    <a:pt x="3668" y="811"/>
                  </a:lnTo>
                  <a:lnTo>
                    <a:pt x="3635" y="836"/>
                  </a:lnTo>
                  <a:lnTo>
                    <a:pt x="3601" y="853"/>
                  </a:lnTo>
                  <a:lnTo>
                    <a:pt x="3576" y="870"/>
                  </a:lnTo>
                  <a:lnTo>
                    <a:pt x="3551" y="886"/>
                  </a:lnTo>
                  <a:lnTo>
                    <a:pt x="3518" y="903"/>
                  </a:lnTo>
                  <a:lnTo>
                    <a:pt x="3493" y="920"/>
                  </a:lnTo>
                  <a:lnTo>
                    <a:pt x="3468" y="937"/>
                  </a:lnTo>
                  <a:lnTo>
                    <a:pt x="3443" y="953"/>
                  </a:lnTo>
                  <a:lnTo>
                    <a:pt x="3417" y="978"/>
                  </a:lnTo>
                  <a:lnTo>
                    <a:pt x="3392" y="995"/>
                  </a:lnTo>
                  <a:lnTo>
                    <a:pt x="3367" y="1012"/>
                  </a:lnTo>
                  <a:lnTo>
                    <a:pt x="3351" y="1028"/>
                  </a:lnTo>
                  <a:lnTo>
                    <a:pt x="3292" y="1070"/>
                  </a:lnTo>
                  <a:lnTo>
                    <a:pt x="3242" y="1112"/>
                  </a:lnTo>
                  <a:lnTo>
                    <a:pt x="3184" y="1154"/>
                  </a:lnTo>
                  <a:lnTo>
                    <a:pt x="3133" y="1196"/>
                  </a:lnTo>
                  <a:lnTo>
                    <a:pt x="3083" y="1237"/>
                  </a:lnTo>
                  <a:lnTo>
                    <a:pt x="3025" y="1287"/>
                  </a:lnTo>
                  <a:lnTo>
                    <a:pt x="2975" y="1329"/>
                  </a:lnTo>
                  <a:lnTo>
                    <a:pt x="2925" y="1379"/>
                  </a:lnTo>
                  <a:lnTo>
                    <a:pt x="2874" y="1429"/>
                  </a:lnTo>
                  <a:lnTo>
                    <a:pt x="2824" y="1471"/>
                  </a:lnTo>
                  <a:lnTo>
                    <a:pt x="2774" y="1521"/>
                  </a:lnTo>
                  <a:lnTo>
                    <a:pt x="2724" y="1571"/>
                  </a:lnTo>
                  <a:lnTo>
                    <a:pt x="2674" y="1613"/>
                  </a:lnTo>
                  <a:lnTo>
                    <a:pt x="2624" y="1663"/>
                  </a:lnTo>
                  <a:lnTo>
                    <a:pt x="2574" y="1714"/>
                  </a:lnTo>
                  <a:lnTo>
                    <a:pt x="2532" y="1764"/>
                  </a:lnTo>
                  <a:lnTo>
                    <a:pt x="2482" y="1814"/>
                  </a:lnTo>
                  <a:lnTo>
                    <a:pt x="2432" y="1864"/>
                  </a:lnTo>
                  <a:lnTo>
                    <a:pt x="2390" y="1914"/>
                  </a:lnTo>
                  <a:lnTo>
                    <a:pt x="2340" y="1972"/>
                  </a:lnTo>
                  <a:lnTo>
                    <a:pt x="2298" y="2023"/>
                  </a:lnTo>
                  <a:lnTo>
                    <a:pt x="2248" y="2073"/>
                  </a:lnTo>
                  <a:lnTo>
                    <a:pt x="2206" y="2123"/>
                  </a:lnTo>
                  <a:lnTo>
                    <a:pt x="2164" y="2181"/>
                  </a:lnTo>
                  <a:lnTo>
                    <a:pt x="2123" y="2231"/>
                  </a:lnTo>
                  <a:lnTo>
                    <a:pt x="2072" y="2290"/>
                  </a:lnTo>
                  <a:lnTo>
                    <a:pt x="2031" y="2340"/>
                  </a:lnTo>
                  <a:lnTo>
                    <a:pt x="1989" y="2399"/>
                  </a:lnTo>
                  <a:lnTo>
                    <a:pt x="1947" y="2449"/>
                  </a:lnTo>
                  <a:lnTo>
                    <a:pt x="1905" y="2507"/>
                  </a:lnTo>
                  <a:lnTo>
                    <a:pt x="1864" y="2566"/>
                  </a:lnTo>
                  <a:lnTo>
                    <a:pt x="1822" y="2616"/>
                  </a:lnTo>
                  <a:lnTo>
                    <a:pt x="1780" y="2674"/>
                  </a:lnTo>
                  <a:lnTo>
                    <a:pt x="1738" y="2733"/>
                  </a:lnTo>
                  <a:lnTo>
                    <a:pt x="1705" y="2791"/>
                  </a:lnTo>
                  <a:lnTo>
                    <a:pt x="1663" y="2841"/>
                  </a:lnTo>
                  <a:lnTo>
                    <a:pt x="1621" y="2900"/>
                  </a:lnTo>
                  <a:lnTo>
                    <a:pt x="1580" y="2958"/>
                  </a:lnTo>
                  <a:lnTo>
                    <a:pt x="1546" y="3017"/>
                  </a:lnTo>
                  <a:lnTo>
                    <a:pt x="1504" y="3075"/>
                  </a:lnTo>
                  <a:lnTo>
                    <a:pt x="1471" y="3134"/>
                  </a:lnTo>
                  <a:lnTo>
                    <a:pt x="1429" y="3192"/>
                  </a:lnTo>
                  <a:lnTo>
                    <a:pt x="1396" y="3251"/>
                  </a:lnTo>
                  <a:lnTo>
                    <a:pt x="1362" y="3317"/>
                  </a:lnTo>
                  <a:lnTo>
                    <a:pt x="1321" y="3376"/>
                  </a:lnTo>
                  <a:lnTo>
                    <a:pt x="1287" y="3434"/>
                  </a:lnTo>
                  <a:lnTo>
                    <a:pt x="1254" y="3493"/>
                  </a:lnTo>
                  <a:lnTo>
                    <a:pt x="1212" y="3560"/>
                  </a:lnTo>
                  <a:lnTo>
                    <a:pt x="1179" y="3618"/>
                  </a:lnTo>
                  <a:lnTo>
                    <a:pt x="1145" y="3677"/>
                  </a:lnTo>
                  <a:lnTo>
                    <a:pt x="1112" y="3735"/>
                  </a:lnTo>
                  <a:lnTo>
                    <a:pt x="1078" y="3802"/>
                  </a:lnTo>
                  <a:lnTo>
                    <a:pt x="1045" y="3860"/>
                  </a:lnTo>
                  <a:lnTo>
                    <a:pt x="1012" y="3927"/>
                  </a:lnTo>
                  <a:lnTo>
                    <a:pt x="978" y="3986"/>
                  </a:lnTo>
                  <a:lnTo>
                    <a:pt x="953" y="4044"/>
                  </a:lnTo>
                  <a:lnTo>
                    <a:pt x="920" y="4111"/>
                  </a:lnTo>
                  <a:lnTo>
                    <a:pt x="886" y="4170"/>
                  </a:lnTo>
                  <a:lnTo>
                    <a:pt x="853" y="4236"/>
                  </a:lnTo>
                  <a:lnTo>
                    <a:pt x="828" y="4295"/>
                  </a:lnTo>
                  <a:lnTo>
                    <a:pt x="794" y="4362"/>
                  </a:lnTo>
                  <a:lnTo>
                    <a:pt x="769" y="4429"/>
                  </a:lnTo>
                  <a:lnTo>
                    <a:pt x="736" y="4487"/>
                  </a:lnTo>
                  <a:lnTo>
                    <a:pt x="711" y="4554"/>
                  </a:lnTo>
                  <a:lnTo>
                    <a:pt x="669" y="4646"/>
                  </a:lnTo>
                  <a:lnTo>
                    <a:pt x="619" y="4746"/>
                  </a:lnTo>
                  <a:lnTo>
                    <a:pt x="577" y="4846"/>
                  </a:lnTo>
                  <a:lnTo>
                    <a:pt x="552" y="4896"/>
                  </a:lnTo>
                  <a:lnTo>
                    <a:pt x="527" y="4955"/>
                  </a:lnTo>
                  <a:lnTo>
                    <a:pt x="510" y="5005"/>
                  </a:lnTo>
                  <a:lnTo>
                    <a:pt x="502" y="5022"/>
                  </a:lnTo>
                  <a:lnTo>
                    <a:pt x="485" y="5055"/>
                  </a:lnTo>
                  <a:lnTo>
                    <a:pt x="460" y="5114"/>
                  </a:lnTo>
                  <a:lnTo>
                    <a:pt x="435" y="5164"/>
                  </a:lnTo>
                  <a:lnTo>
                    <a:pt x="410" y="5214"/>
                  </a:lnTo>
                  <a:lnTo>
                    <a:pt x="393" y="5272"/>
                  </a:lnTo>
                  <a:lnTo>
                    <a:pt x="368" y="5322"/>
                  </a:lnTo>
                  <a:lnTo>
                    <a:pt x="352" y="5381"/>
                  </a:lnTo>
                  <a:lnTo>
                    <a:pt x="326" y="5431"/>
                  </a:lnTo>
                  <a:lnTo>
                    <a:pt x="310" y="5490"/>
                  </a:lnTo>
                  <a:lnTo>
                    <a:pt x="293" y="5540"/>
                  </a:lnTo>
                  <a:lnTo>
                    <a:pt x="276" y="5598"/>
                  </a:lnTo>
                  <a:lnTo>
                    <a:pt x="268" y="5623"/>
                  </a:lnTo>
                  <a:lnTo>
                    <a:pt x="260" y="5648"/>
                  </a:lnTo>
                  <a:lnTo>
                    <a:pt x="251" y="5682"/>
                  </a:lnTo>
                  <a:lnTo>
                    <a:pt x="243" y="5707"/>
                  </a:lnTo>
                  <a:lnTo>
                    <a:pt x="235" y="5732"/>
                  </a:lnTo>
                  <a:lnTo>
                    <a:pt x="226" y="5757"/>
                  </a:lnTo>
                  <a:lnTo>
                    <a:pt x="226" y="5790"/>
                  </a:lnTo>
                  <a:lnTo>
                    <a:pt x="218" y="5815"/>
                  </a:lnTo>
                  <a:lnTo>
                    <a:pt x="218" y="5832"/>
                  </a:lnTo>
                  <a:lnTo>
                    <a:pt x="218" y="5840"/>
                  </a:lnTo>
                  <a:lnTo>
                    <a:pt x="210" y="5865"/>
                  </a:lnTo>
                  <a:lnTo>
                    <a:pt x="201" y="5891"/>
                  </a:lnTo>
                  <a:lnTo>
                    <a:pt x="193" y="5916"/>
                  </a:lnTo>
                  <a:lnTo>
                    <a:pt x="184" y="5941"/>
                  </a:lnTo>
                  <a:lnTo>
                    <a:pt x="176" y="5974"/>
                  </a:lnTo>
                  <a:lnTo>
                    <a:pt x="168" y="5999"/>
                  </a:lnTo>
                  <a:lnTo>
                    <a:pt x="159" y="6024"/>
                  </a:lnTo>
                  <a:lnTo>
                    <a:pt x="159" y="6049"/>
                  </a:lnTo>
                  <a:lnTo>
                    <a:pt x="159" y="6074"/>
                  </a:lnTo>
                  <a:lnTo>
                    <a:pt x="159" y="6099"/>
                  </a:lnTo>
                  <a:lnTo>
                    <a:pt x="159" y="6124"/>
                  </a:lnTo>
                  <a:lnTo>
                    <a:pt x="159" y="6150"/>
                  </a:lnTo>
                  <a:lnTo>
                    <a:pt x="159" y="6175"/>
                  </a:lnTo>
                  <a:lnTo>
                    <a:pt x="159" y="6175"/>
                  </a:lnTo>
                  <a:lnTo>
                    <a:pt x="159" y="6208"/>
                  </a:lnTo>
                  <a:lnTo>
                    <a:pt x="159" y="6233"/>
                  </a:lnTo>
                  <a:lnTo>
                    <a:pt x="93" y="6300"/>
                  </a:lnTo>
                  <a:lnTo>
                    <a:pt x="26" y="6241"/>
                  </a:lnTo>
                  <a:lnTo>
                    <a:pt x="17" y="6216"/>
                  </a:lnTo>
                  <a:lnTo>
                    <a:pt x="9" y="6191"/>
                  </a:lnTo>
                  <a:lnTo>
                    <a:pt x="9" y="6158"/>
                  </a:lnTo>
                  <a:lnTo>
                    <a:pt x="1" y="6133"/>
                  </a:lnTo>
                  <a:lnTo>
                    <a:pt x="1" y="6099"/>
                  </a:lnTo>
                  <a:lnTo>
                    <a:pt x="1" y="6074"/>
                  </a:lnTo>
                  <a:lnTo>
                    <a:pt x="1" y="6041"/>
                  </a:lnTo>
                  <a:lnTo>
                    <a:pt x="1" y="6016"/>
                  </a:lnTo>
                  <a:lnTo>
                    <a:pt x="1" y="5982"/>
                  </a:lnTo>
                  <a:lnTo>
                    <a:pt x="1" y="5957"/>
                  </a:lnTo>
                  <a:lnTo>
                    <a:pt x="1" y="5924"/>
                  </a:lnTo>
                  <a:lnTo>
                    <a:pt x="1" y="5899"/>
                  </a:lnTo>
                  <a:lnTo>
                    <a:pt x="1" y="5865"/>
                  </a:lnTo>
                  <a:lnTo>
                    <a:pt x="1" y="5832"/>
                  </a:lnTo>
                  <a:lnTo>
                    <a:pt x="1" y="5790"/>
                  </a:lnTo>
                  <a:lnTo>
                    <a:pt x="1" y="5765"/>
                  </a:lnTo>
                  <a:lnTo>
                    <a:pt x="1" y="5740"/>
                  </a:lnTo>
                  <a:lnTo>
                    <a:pt x="1" y="5707"/>
                  </a:lnTo>
                  <a:lnTo>
                    <a:pt x="1" y="5673"/>
                  </a:lnTo>
                  <a:lnTo>
                    <a:pt x="1" y="5648"/>
                  </a:lnTo>
                  <a:lnTo>
                    <a:pt x="9" y="5615"/>
                  </a:lnTo>
                  <a:lnTo>
                    <a:pt x="9" y="5590"/>
                  </a:lnTo>
                  <a:lnTo>
                    <a:pt x="17" y="5556"/>
                  </a:lnTo>
                  <a:lnTo>
                    <a:pt x="26" y="5523"/>
                  </a:lnTo>
                  <a:lnTo>
                    <a:pt x="34" y="5464"/>
                  </a:lnTo>
                  <a:lnTo>
                    <a:pt x="51" y="5406"/>
                  </a:lnTo>
                  <a:lnTo>
                    <a:pt x="68" y="5348"/>
                  </a:lnTo>
                  <a:lnTo>
                    <a:pt x="84" y="5281"/>
                  </a:lnTo>
                  <a:lnTo>
                    <a:pt x="101" y="5222"/>
                  </a:lnTo>
                  <a:lnTo>
                    <a:pt x="126" y="5164"/>
                  </a:lnTo>
                  <a:lnTo>
                    <a:pt x="143" y="5105"/>
                  </a:lnTo>
                  <a:lnTo>
                    <a:pt x="159" y="5047"/>
                  </a:lnTo>
                  <a:lnTo>
                    <a:pt x="184" y="4988"/>
                  </a:lnTo>
                  <a:lnTo>
                    <a:pt x="201" y="4930"/>
                  </a:lnTo>
                  <a:lnTo>
                    <a:pt x="218" y="4896"/>
                  </a:lnTo>
                  <a:lnTo>
                    <a:pt x="226" y="4871"/>
                  </a:lnTo>
                  <a:lnTo>
                    <a:pt x="243" y="4813"/>
                  </a:lnTo>
                  <a:lnTo>
                    <a:pt x="268" y="4763"/>
                  </a:lnTo>
                  <a:lnTo>
                    <a:pt x="293" y="4704"/>
                  </a:lnTo>
                  <a:lnTo>
                    <a:pt x="335" y="4604"/>
                  </a:lnTo>
                  <a:lnTo>
                    <a:pt x="385" y="4495"/>
                  </a:lnTo>
                  <a:lnTo>
                    <a:pt x="427" y="4404"/>
                  </a:lnTo>
                  <a:lnTo>
                    <a:pt x="452" y="4337"/>
                  </a:lnTo>
                  <a:lnTo>
                    <a:pt x="485" y="4270"/>
                  </a:lnTo>
                  <a:lnTo>
                    <a:pt x="519" y="4211"/>
                  </a:lnTo>
                  <a:lnTo>
                    <a:pt x="544" y="4145"/>
                  </a:lnTo>
                  <a:lnTo>
                    <a:pt x="577" y="4078"/>
                  </a:lnTo>
                  <a:lnTo>
                    <a:pt x="611" y="4011"/>
                  </a:lnTo>
                  <a:lnTo>
                    <a:pt x="636" y="3952"/>
                  </a:lnTo>
                  <a:lnTo>
                    <a:pt x="669" y="3886"/>
                  </a:lnTo>
                  <a:lnTo>
                    <a:pt x="702" y="3819"/>
                  </a:lnTo>
                  <a:lnTo>
                    <a:pt x="736" y="3760"/>
                  </a:lnTo>
                  <a:lnTo>
                    <a:pt x="769" y="3693"/>
                  </a:lnTo>
                  <a:lnTo>
                    <a:pt x="803" y="3627"/>
                  </a:lnTo>
                  <a:lnTo>
                    <a:pt x="836" y="3568"/>
                  </a:lnTo>
                  <a:lnTo>
                    <a:pt x="870" y="3501"/>
                  </a:lnTo>
                  <a:lnTo>
                    <a:pt x="911" y="3434"/>
                  </a:lnTo>
                  <a:lnTo>
                    <a:pt x="945" y="3376"/>
                  </a:lnTo>
                  <a:lnTo>
                    <a:pt x="978" y="3309"/>
                  </a:lnTo>
                  <a:lnTo>
                    <a:pt x="1012" y="3251"/>
                  </a:lnTo>
                  <a:lnTo>
                    <a:pt x="1053" y="3184"/>
                  </a:lnTo>
                  <a:lnTo>
                    <a:pt x="1087" y="3125"/>
                  </a:lnTo>
                  <a:lnTo>
                    <a:pt x="1128" y="3059"/>
                  </a:lnTo>
                  <a:lnTo>
                    <a:pt x="1162" y="3000"/>
                  </a:lnTo>
                  <a:lnTo>
                    <a:pt x="1204" y="2942"/>
                  </a:lnTo>
                  <a:lnTo>
                    <a:pt x="1245" y="2875"/>
                  </a:lnTo>
                  <a:lnTo>
                    <a:pt x="1279" y="2816"/>
                  </a:lnTo>
                  <a:lnTo>
                    <a:pt x="1321" y="2758"/>
                  </a:lnTo>
                  <a:lnTo>
                    <a:pt x="1362" y="2699"/>
                  </a:lnTo>
                  <a:lnTo>
                    <a:pt x="1396" y="2632"/>
                  </a:lnTo>
                  <a:lnTo>
                    <a:pt x="1438" y="2574"/>
                  </a:lnTo>
                  <a:lnTo>
                    <a:pt x="1479" y="2515"/>
                  </a:lnTo>
                  <a:lnTo>
                    <a:pt x="1521" y="2457"/>
                  </a:lnTo>
                  <a:lnTo>
                    <a:pt x="1563" y="2399"/>
                  </a:lnTo>
                  <a:lnTo>
                    <a:pt x="1605" y="2340"/>
                  </a:lnTo>
                  <a:lnTo>
                    <a:pt x="1646" y="2282"/>
                  </a:lnTo>
                  <a:lnTo>
                    <a:pt x="1697" y="2223"/>
                  </a:lnTo>
                  <a:lnTo>
                    <a:pt x="1738" y="2165"/>
                  </a:lnTo>
                  <a:lnTo>
                    <a:pt x="1780" y="2106"/>
                  </a:lnTo>
                  <a:lnTo>
                    <a:pt x="1830" y="2056"/>
                  </a:lnTo>
                  <a:lnTo>
                    <a:pt x="1872" y="1998"/>
                  </a:lnTo>
                  <a:lnTo>
                    <a:pt x="1922" y="1939"/>
                  </a:lnTo>
                  <a:lnTo>
                    <a:pt x="1964" y="1881"/>
                  </a:lnTo>
                  <a:lnTo>
                    <a:pt x="2014" y="1830"/>
                  </a:lnTo>
                  <a:lnTo>
                    <a:pt x="2056" y="1772"/>
                  </a:lnTo>
                  <a:lnTo>
                    <a:pt x="2106" y="1722"/>
                  </a:lnTo>
                  <a:lnTo>
                    <a:pt x="2156" y="1663"/>
                  </a:lnTo>
                  <a:lnTo>
                    <a:pt x="2198" y="1613"/>
                  </a:lnTo>
                  <a:lnTo>
                    <a:pt x="2248" y="1555"/>
                  </a:lnTo>
                  <a:lnTo>
                    <a:pt x="2298" y="1505"/>
                  </a:lnTo>
                  <a:lnTo>
                    <a:pt x="2348" y="1455"/>
                  </a:lnTo>
                  <a:lnTo>
                    <a:pt x="2398" y="1396"/>
                  </a:lnTo>
                  <a:lnTo>
                    <a:pt x="2448" y="1346"/>
                  </a:lnTo>
                  <a:lnTo>
                    <a:pt x="2507" y="1296"/>
                  </a:lnTo>
                  <a:lnTo>
                    <a:pt x="2557" y="1246"/>
                  </a:lnTo>
                  <a:lnTo>
                    <a:pt x="2607" y="1196"/>
                  </a:lnTo>
                  <a:lnTo>
                    <a:pt x="2657" y="1145"/>
                  </a:lnTo>
                  <a:lnTo>
                    <a:pt x="2716" y="1095"/>
                  </a:lnTo>
                  <a:lnTo>
                    <a:pt x="2766" y="1045"/>
                  </a:lnTo>
                  <a:lnTo>
                    <a:pt x="2824" y="995"/>
                  </a:lnTo>
                  <a:lnTo>
                    <a:pt x="2874" y="945"/>
                  </a:lnTo>
                  <a:lnTo>
                    <a:pt x="2933" y="903"/>
                  </a:lnTo>
                  <a:lnTo>
                    <a:pt x="2983" y="853"/>
                  </a:lnTo>
                  <a:lnTo>
                    <a:pt x="3042" y="811"/>
                  </a:lnTo>
                  <a:lnTo>
                    <a:pt x="3100" y="761"/>
                  </a:lnTo>
                  <a:lnTo>
                    <a:pt x="3159" y="719"/>
                  </a:lnTo>
                  <a:lnTo>
                    <a:pt x="3184" y="694"/>
                  </a:lnTo>
                  <a:lnTo>
                    <a:pt x="3209" y="678"/>
                  </a:lnTo>
                  <a:lnTo>
                    <a:pt x="3234" y="661"/>
                  </a:lnTo>
                  <a:lnTo>
                    <a:pt x="3267" y="636"/>
                  </a:lnTo>
                  <a:lnTo>
                    <a:pt x="3292" y="619"/>
                  </a:lnTo>
                  <a:lnTo>
                    <a:pt x="3326" y="594"/>
                  </a:lnTo>
                  <a:lnTo>
                    <a:pt x="3351" y="577"/>
                  </a:lnTo>
                  <a:lnTo>
                    <a:pt x="3384" y="552"/>
                  </a:lnTo>
                  <a:lnTo>
                    <a:pt x="3417" y="536"/>
                  </a:lnTo>
                  <a:lnTo>
                    <a:pt x="3451" y="519"/>
                  </a:lnTo>
                  <a:lnTo>
                    <a:pt x="3484" y="494"/>
                  </a:lnTo>
                  <a:lnTo>
                    <a:pt x="3518" y="477"/>
                  </a:lnTo>
                  <a:lnTo>
                    <a:pt x="3551" y="452"/>
                  </a:lnTo>
                  <a:lnTo>
                    <a:pt x="3585" y="435"/>
                  </a:lnTo>
                  <a:lnTo>
                    <a:pt x="3618" y="419"/>
                  </a:lnTo>
                  <a:lnTo>
                    <a:pt x="3660" y="394"/>
                  </a:lnTo>
                  <a:lnTo>
                    <a:pt x="3693" y="377"/>
                  </a:lnTo>
                  <a:lnTo>
                    <a:pt x="3727" y="360"/>
                  </a:lnTo>
                  <a:lnTo>
                    <a:pt x="3768" y="335"/>
                  </a:lnTo>
                  <a:lnTo>
                    <a:pt x="3802" y="318"/>
                  </a:lnTo>
                  <a:lnTo>
                    <a:pt x="3844" y="302"/>
                  </a:lnTo>
                  <a:lnTo>
                    <a:pt x="3877" y="285"/>
                  </a:lnTo>
                  <a:lnTo>
                    <a:pt x="3919" y="268"/>
                  </a:lnTo>
                  <a:lnTo>
                    <a:pt x="3961" y="252"/>
                  </a:lnTo>
                  <a:lnTo>
                    <a:pt x="4002" y="235"/>
                  </a:lnTo>
                  <a:lnTo>
                    <a:pt x="4036" y="218"/>
                  </a:lnTo>
                  <a:lnTo>
                    <a:pt x="4061" y="201"/>
                  </a:lnTo>
                  <a:lnTo>
                    <a:pt x="4077" y="201"/>
                  </a:lnTo>
                  <a:lnTo>
                    <a:pt x="4119" y="185"/>
                  </a:lnTo>
                  <a:lnTo>
                    <a:pt x="4161" y="168"/>
                  </a:lnTo>
                  <a:lnTo>
                    <a:pt x="4203" y="151"/>
                  </a:lnTo>
                  <a:lnTo>
                    <a:pt x="4245" y="135"/>
                  </a:lnTo>
                  <a:lnTo>
                    <a:pt x="4286" y="126"/>
                  </a:lnTo>
                  <a:lnTo>
                    <a:pt x="4328" y="110"/>
                  </a:lnTo>
                  <a:lnTo>
                    <a:pt x="4370" y="101"/>
                  </a:lnTo>
                  <a:lnTo>
                    <a:pt x="4412" y="84"/>
                  </a:lnTo>
                  <a:lnTo>
                    <a:pt x="4453" y="76"/>
                  </a:lnTo>
                  <a:lnTo>
                    <a:pt x="4495" y="59"/>
                  </a:lnTo>
                  <a:lnTo>
                    <a:pt x="4537" y="51"/>
                  </a:lnTo>
                  <a:lnTo>
                    <a:pt x="4579" y="43"/>
                  </a:lnTo>
                  <a:lnTo>
                    <a:pt x="4620" y="34"/>
                  </a:lnTo>
                  <a:lnTo>
                    <a:pt x="4662" y="26"/>
                  </a:lnTo>
                  <a:lnTo>
                    <a:pt x="4704" y="18"/>
                  </a:lnTo>
                  <a:lnTo>
                    <a:pt x="4746" y="9"/>
                  </a:lnTo>
                  <a:lnTo>
                    <a:pt x="4788" y="1"/>
                  </a:lnTo>
                  <a:lnTo>
                    <a:pt x="4829" y="1"/>
                  </a:lnTo>
                  <a:lnTo>
                    <a:pt x="4871" y="1"/>
                  </a:lnTo>
                  <a:lnTo>
                    <a:pt x="4913" y="1"/>
                  </a:lnTo>
                  <a:lnTo>
                    <a:pt x="4955" y="1"/>
                  </a:lnTo>
                  <a:lnTo>
                    <a:pt x="4996" y="1"/>
                  </a:lnTo>
                  <a:lnTo>
                    <a:pt x="5122" y="1"/>
                  </a:lnTo>
                  <a:lnTo>
                    <a:pt x="5163" y="1"/>
                  </a:lnTo>
                  <a:lnTo>
                    <a:pt x="5205" y="1"/>
                  </a:lnTo>
                  <a:lnTo>
                    <a:pt x="5247" y="1"/>
                  </a:lnTo>
                  <a:lnTo>
                    <a:pt x="5289" y="9"/>
                  </a:lnTo>
                  <a:lnTo>
                    <a:pt x="5322" y="9"/>
                  </a:lnTo>
                  <a:lnTo>
                    <a:pt x="5347" y="9"/>
                  </a:lnTo>
                  <a:lnTo>
                    <a:pt x="5364" y="9"/>
                  </a:lnTo>
                  <a:lnTo>
                    <a:pt x="5389" y="9"/>
                  </a:lnTo>
                  <a:lnTo>
                    <a:pt x="5406" y="9"/>
                  </a:lnTo>
                  <a:lnTo>
                    <a:pt x="5422" y="18"/>
                  </a:lnTo>
                  <a:lnTo>
                    <a:pt x="5448" y="26"/>
                  </a:lnTo>
                  <a:lnTo>
                    <a:pt x="5464" y="34"/>
                  </a:lnTo>
                  <a:lnTo>
                    <a:pt x="5489" y="34"/>
                  </a:lnTo>
                  <a:lnTo>
                    <a:pt x="5506" y="43"/>
                  </a:lnTo>
                  <a:lnTo>
                    <a:pt x="5523" y="51"/>
                  </a:lnTo>
                  <a:lnTo>
                    <a:pt x="5548" y="59"/>
                  </a:lnTo>
                  <a:lnTo>
                    <a:pt x="5564" y="68"/>
                  </a:lnTo>
                  <a:lnTo>
                    <a:pt x="5581" y="76"/>
                  </a:lnTo>
                  <a:lnTo>
                    <a:pt x="5598" y="84"/>
                  </a:lnTo>
                  <a:lnTo>
                    <a:pt x="5631" y="101"/>
                  </a:lnTo>
                  <a:lnTo>
                    <a:pt x="5665" y="126"/>
                  </a:lnTo>
                  <a:lnTo>
                    <a:pt x="5698" y="143"/>
                  </a:lnTo>
                  <a:lnTo>
                    <a:pt x="5732" y="168"/>
                  </a:lnTo>
                  <a:lnTo>
                    <a:pt x="5765" y="185"/>
                  </a:lnTo>
                  <a:lnTo>
                    <a:pt x="5790" y="210"/>
                  </a:lnTo>
                  <a:lnTo>
                    <a:pt x="5823" y="226"/>
                  </a:lnTo>
                  <a:lnTo>
                    <a:pt x="5849" y="252"/>
                  </a:lnTo>
                  <a:lnTo>
                    <a:pt x="5874" y="277"/>
                  </a:lnTo>
                  <a:lnTo>
                    <a:pt x="5899" y="302"/>
                  </a:lnTo>
                  <a:lnTo>
                    <a:pt x="5924" y="327"/>
                  </a:lnTo>
                  <a:lnTo>
                    <a:pt x="5949" y="352"/>
                  </a:lnTo>
                  <a:lnTo>
                    <a:pt x="5965" y="385"/>
                  </a:lnTo>
                  <a:lnTo>
                    <a:pt x="5991" y="410"/>
                  </a:lnTo>
                  <a:lnTo>
                    <a:pt x="6007" y="435"/>
                  </a:lnTo>
                  <a:lnTo>
                    <a:pt x="6024" y="469"/>
                  </a:lnTo>
                  <a:lnTo>
                    <a:pt x="6041" y="494"/>
                  </a:lnTo>
                  <a:lnTo>
                    <a:pt x="6057" y="527"/>
                  </a:lnTo>
                  <a:lnTo>
                    <a:pt x="6066" y="561"/>
                  </a:lnTo>
                  <a:lnTo>
                    <a:pt x="6082" y="586"/>
                  </a:lnTo>
                  <a:lnTo>
                    <a:pt x="6091" y="619"/>
                  </a:lnTo>
                  <a:lnTo>
                    <a:pt x="6107" y="653"/>
                  </a:lnTo>
                  <a:lnTo>
                    <a:pt x="6116" y="678"/>
                  </a:lnTo>
                  <a:lnTo>
                    <a:pt x="6124" y="711"/>
                  </a:lnTo>
                  <a:lnTo>
                    <a:pt x="6124" y="744"/>
                  </a:lnTo>
                  <a:lnTo>
                    <a:pt x="6133" y="778"/>
                  </a:lnTo>
                  <a:lnTo>
                    <a:pt x="6133" y="811"/>
                  </a:lnTo>
                  <a:lnTo>
                    <a:pt x="6133" y="845"/>
                  </a:lnTo>
                  <a:lnTo>
                    <a:pt x="6133" y="870"/>
                  </a:lnTo>
                  <a:lnTo>
                    <a:pt x="6133" y="987"/>
                  </a:lnTo>
                  <a:lnTo>
                    <a:pt x="6133" y="1020"/>
                  </a:lnTo>
                  <a:lnTo>
                    <a:pt x="6133" y="1054"/>
                  </a:lnTo>
                  <a:lnTo>
                    <a:pt x="6133" y="1087"/>
                  </a:lnTo>
                  <a:lnTo>
                    <a:pt x="6133" y="1112"/>
                  </a:lnTo>
                  <a:lnTo>
                    <a:pt x="6133" y="1145"/>
                  </a:lnTo>
                  <a:lnTo>
                    <a:pt x="6124" y="1179"/>
                  </a:lnTo>
                  <a:lnTo>
                    <a:pt x="6124" y="1212"/>
                  </a:lnTo>
                  <a:lnTo>
                    <a:pt x="6116" y="1246"/>
                  </a:lnTo>
                  <a:lnTo>
                    <a:pt x="6107" y="1279"/>
                  </a:lnTo>
                  <a:lnTo>
                    <a:pt x="6099" y="1313"/>
                  </a:lnTo>
                  <a:lnTo>
                    <a:pt x="6091" y="1346"/>
                  </a:lnTo>
                  <a:lnTo>
                    <a:pt x="6074" y="1371"/>
                  </a:lnTo>
                  <a:lnTo>
                    <a:pt x="6066" y="1404"/>
                  </a:lnTo>
                  <a:lnTo>
                    <a:pt x="6057" y="1438"/>
                  </a:lnTo>
                  <a:lnTo>
                    <a:pt x="6041" y="1471"/>
                  </a:lnTo>
                  <a:lnTo>
                    <a:pt x="6032" y="1505"/>
                  </a:lnTo>
                  <a:lnTo>
                    <a:pt x="6016" y="1538"/>
                  </a:lnTo>
                  <a:lnTo>
                    <a:pt x="6007" y="1571"/>
                  </a:lnTo>
                  <a:lnTo>
                    <a:pt x="5991" y="1597"/>
                  </a:lnTo>
                  <a:lnTo>
                    <a:pt x="5974" y="1630"/>
                  </a:lnTo>
                  <a:lnTo>
                    <a:pt x="5965" y="1663"/>
                  </a:lnTo>
                  <a:lnTo>
                    <a:pt x="5949" y="1697"/>
                  </a:lnTo>
                  <a:lnTo>
                    <a:pt x="5932" y="1730"/>
                  </a:lnTo>
                  <a:lnTo>
                    <a:pt x="5915" y="1755"/>
                  </a:lnTo>
                  <a:lnTo>
                    <a:pt x="5899" y="1789"/>
                  </a:lnTo>
                  <a:lnTo>
                    <a:pt x="5882" y="1822"/>
                  </a:lnTo>
                  <a:lnTo>
                    <a:pt x="5865" y="1856"/>
                  </a:lnTo>
                  <a:lnTo>
                    <a:pt x="5849" y="1881"/>
                  </a:lnTo>
                  <a:lnTo>
                    <a:pt x="5832" y="1914"/>
                  </a:lnTo>
                  <a:lnTo>
                    <a:pt x="5807" y="1947"/>
                  </a:lnTo>
                  <a:lnTo>
                    <a:pt x="5790" y="1981"/>
                  </a:lnTo>
                  <a:lnTo>
                    <a:pt x="5773" y="2006"/>
                  </a:lnTo>
                  <a:lnTo>
                    <a:pt x="5757" y="2039"/>
                  </a:lnTo>
                  <a:lnTo>
                    <a:pt x="5732" y="2073"/>
                  </a:lnTo>
                  <a:lnTo>
                    <a:pt x="5715" y="2106"/>
                  </a:lnTo>
                  <a:lnTo>
                    <a:pt x="5690" y="2131"/>
                  </a:lnTo>
                  <a:lnTo>
                    <a:pt x="5648" y="2198"/>
                  </a:lnTo>
                  <a:lnTo>
                    <a:pt x="5606" y="2257"/>
                  </a:lnTo>
                  <a:lnTo>
                    <a:pt x="5564" y="2315"/>
                  </a:lnTo>
                  <a:lnTo>
                    <a:pt x="5523" y="2373"/>
                  </a:lnTo>
                  <a:lnTo>
                    <a:pt x="5473" y="2432"/>
                  </a:lnTo>
                  <a:lnTo>
                    <a:pt x="5431" y="2490"/>
                  </a:lnTo>
                  <a:lnTo>
                    <a:pt x="5322" y="2557"/>
                  </a:lnTo>
                  <a:lnTo>
                    <a:pt x="5280" y="2607"/>
                  </a:lnTo>
                  <a:lnTo>
                    <a:pt x="5230" y="2666"/>
                  </a:lnTo>
                  <a:lnTo>
                    <a:pt x="5189" y="2716"/>
                  </a:lnTo>
                  <a:lnTo>
                    <a:pt x="5138" y="2774"/>
                  </a:lnTo>
                  <a:lnTo>
                    <a:pt x="5097" y="2825"/>
                  </a:lnTo>
                  <a:lnTo>
                    <a:pt x="5047" y="2875"/>
                  </a:lnTo>
                  <a:lnTo>
                    <a:pt x="5005" y="2925"/>
                  </a:lnTo>
                  <a:lnTo>
                    <a:pt x="4955" y="2975"/>
                  </a:lnTo>
                  <a:lnTo>
                    <a:pt x="4913" y="3017"/>
                  </a:lnTo>
                  <a:lnTo>
                    <a:pt x="4871" y="3067"/>
                  </a:lnTo>
                  <a:lnTo>
                    <a:pt x="4829" y="3109"/>
                  </a:lnTo>
                  <a:lnTo>
                    <a:pt x="4779" y="3150"/>
                  </a:lnTo>
                  <a:lnTo>
                    <a:pt x="4737" y="3192"/>
                  </a:lnTo>
                  <a:lnTo>
                    <a:pt x="4704" y="3234"/>
                  </a:lnTo>
                  <a:lnTo>
                    <a:pt x="4662" y="3267"/>
                  </a:lnTo>
                  <a:lnTo>
                    <a:pt x="4620" y="3301"/>
                  </a:lnTo>
                  <a:lnTo>
                    <a:pt x="4587" y="3334"/>
                  </a:lnTo>
                  <a:lnTo>
                    <a:pt x="4554" y="3368"/>
                  </a:lnTo>
                  <a:lnTo>
                    <a:pt x="4520" y="3401"/>
                  </a:lnTo>
                  <a:lnTo>
                    <a:pt x="4487" y="3426"/>
                  </a:lnTo>
                  <a:lnTo>
                    <a:pt x="4453" y="3451"/>
                  </a:lnTo>
                  <a:lnTo>
                    <a:pt x="4428" y="3476"/>
                  </a:lnTo>
                  <a:lnTo>
                    <a:pt x="4395" y="3493"/>
                  </a:lnTo>
                  <a:lnTo>
                    <a:pt x="4328" y="3551"/>
                  </a:lnTo>
                  <a:lnTo>
                    <a:pt x="4328" y="3551"/>
                  </a:lnTo>
                  <a:lnTo>
                    <a:pt x="4378" y="3535"/>
                  </a:lnTo>
                  <a:lnTo>
                    <a:pt x="4445" y="3518"/>
                  </a:lnTo>
                  <a:lnTo>
                    <a:pt x="4504" y="3501"/>
                  </a:lnTo>
                  <a:lnTo>
                    <a:pt x="4570" y="3493"/>
                  </a:lnTo>
                  <a:lnTo>
                    <a:pt x="4629" y="3476"/>
                  </a:lnTo>
                  <a:lnTo>
                    <a:pt x="4696" y="3460"/>
                  </a:lnTo>
                  <a:lnTo>
                    <a:pt x="4762" y="3443"/>
                  </a:lnTo>
                  <a:lnTo>
                    <a:pt x="4821" y="3434"/>
                  </a:lnTo>
                  <a:lnTo>
                    <a:pt x="4888" y="3418"/>
                  </a:lnTo>
                  <a:lnTo>
                    <a:pt x="4955" y="3401"/>
                  </a:lnTo>
                  <a:lnTo>
                    <a:pt x="5021" y="3393"/>
                  </a:lnTo>
                  <a:lnTo>
                    <a:pt x="5080" y="3376"/>
                  </a:lnTo>
                  <a:lnTo>
                    <a:pt x="5147" y="3368"/>
                  </a:lnTo>
                  <a:lnTo>
                    <a:pt x="5214" y="3351"/>
                  </a:lnTo>
                  <a:lnTo>
                    <a:pt x="5280" y="3343"/>
                  </a:lnTo>
                  <a:lnTo>
                    <a:pt x="5347" y="3334"/>
                  </a:lnTo>
                  <a:lnTo>
                    <a:pt x="5414" y="3326"/>
                  </a:lnTo>
                  <a:lnTo>
                    <a:pt x="5481" y="3309"/>
                  </a:lnTo>
                  <a:lnTo>
                    <a:pt x="5548" y="3301"/>
                  </a:lnTo>
                  <a:lnTo>
                    <a:pt x="5615" y="3292"/>
                  </a:lnTo>
                  <a:lnTo>
                    <a:pt x="5681" y="3284"/>
                  </a:lnTo>
                  <a:lnTo>
                    <a:pt x="5740" y="3284"/>
                  </a:lnTo>
                  <a:lnTo>
                    <a:pt x="5807" y="3276"/>
                  </a:lnTo>
                  <a:lnTo>
                    <a:pt x="5882" y="3276"/>
                  </a:lnTo>
                  <a:lnTo>
                    <a:pt x="5949" y="3267"/>
                  </a:lnTo>
                  <a:lnTo>
                    <a:pt x="6016" y="3267"/>
                  </a:lnTo>
                  <a:lnTo>
                    <a:pt x="6082" y="3267"/>
                  </a:lnTo>
                  <a:lnTo>
                    <a:pt x="6149" y="3267"/>
                  </a:lnTo>
                  <a:lnTo>
                    <a:pt x="6224" y="3267"/>
                  </a:lnTo>
                  <a:lnTo>
                    <a:pt x="6291" y="3267"/>
                  </a:lnTo>
                  <a:lnTo>
                    <a:pt x="6575" y="326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246;p14">
              <a:extLst>
                <a:ext uri="{FF2B5EF4-FFF2-40B4-BE49-F238E27FC236}">
                  <a16:creationId xmlns:a16="http://schemas.microsoft.com/office/drawing/2014/main" id="{0064948D-F501-06E0-92C1-44AAF4005DEE}"/>
                </a:ext>
              </a:extLst>
            </p:cNvPr>
            <p:cNvSpPr/>
            <p:nvPr/>
          </p:nvSpPr>
          <p:spPr>
            <a:xfrm>
              <a:off x="8126200" y="4721128"/>
              <a:ext cx="129041" cy="137673"/>
            </a:xfrm>
            <a:custGeom>
              <a:avLst/>
              <a:gdLst/>
              <a:ahLst/>
              <a:cxnLst/>
              <a:rect l="l" t="t" r="r" b="b"/>
              <a:pathLst>
                <a:path w="2616" h="2791" extrusionOk="0">
                  <a:moveTo>
                    <a:pt x="2365" y="661"/>
                  </a:moveTo>
                  <a:lnTo>
                    <a:pt x="2365" y="627"/>
                  </a:lnTo>
                  <a:lnTo>
                    <a:pt x="2365" y="627"/>
                  </a:lnTo>
                  <a:lnTo>
                    <a:pt x="2365" y="602"/>
                  </a:lnTo>
                  <a:lnTo>
                    <a:pt x="2365" y="577"/>
                  </a:lnTo>
                  <a:lnTo>
                    <a:pt x="2365" y="552"/>
                  </a:lnTo>
                  <a:lnTo>
                    <a:pt x="2365" y="527"/>
                  </a:lnTo>
                  <a:lnTo>
                    <a:pt x="2357" y="502"/>
                  </a:lnTo>
                  <a:lnTo>
                    <a:pt x="2348" y="477"/>
                  </a:lnTo>
                  <a:lnTo>
                    <a:pt x="2340" y="460"/>
                  </a:lnTo>
                  <a:lnTo>
                    <a:pt x="2331" y="435"/>
                  </a:lnTo>
                  <a:lnTo>
                    <a:pt x="2331" y="427"/>
                  </a:lnTo>
                  <a:lnTo>
                    <a:pt x="2331" y="427"/>
                  </a:lnTo>
                  <a:lnTo>
                    <a:pt x="2331" y="410"/>
                  </a:lnTo>
                  <a:lnTo>
                    <a:pt x="2331" y="410"/>
                  </a:lnTo>
                  <a:lnTo>
                    <a:pt x="2323" y="402"/>
                  </a:lnTo>
                  <a:lnTo>
                    <a:pt x="2323" y="402"/>
                  </a:lnTo>
                  <a:lnTo>
                    <a:pt x="2315" y="385"/>
                  </a:lnTo>
                  <a:lnTo>
                    <a:pt x="2315" y="385"/>
                  </a:lnTo>
                  <a:lnTo>
                    <a:pt x="2315" y="377"/>
                  </a:lnTo>
                  <a:lnTo>
                    <a:pt x="2315" y="377"/>
                  </a:lnTo>
                  <a:lnTo>
                    <a:pt x="2306" y="360"/>
                  </a:lnTo>
                  <a:lnTo>
                    <a:pt x="2306" y="360"/>
                  </a:lnTo>
                  <a:lnTo>
                    <a:pt x="2298" y="352"/>
                  </a:lnTo>
                  <a:lnTo>
                    <a:pt x="2298" y="352"/>
                  </a:lnTo>
                  <a:lnTo>
                    <a:pt x="2298" y="352"/>
                  </a:lnTo>
                  <a:lnTo>
                    <a:pt x="2290" y="343"/>
                  </a:lnTo>
                  <a:lnTo>
                    <a:pt x="2290" y="343"/>
                  </a:lnTo>
                  <a:lnTo>
                    <a:pt x="2281" y="327"/>
                  </a:lnTo>
                  <a:lnTo>
                    <a:pt x="2281" y="327"/>
                  </a:lnTo>
                  <a:lnTo>
                    <a:pt x="2273" y="318"/>
                  </a:lnTo>
                  <a:lnTo>
                    <a:pt x="2273" y="318"/>
                  </a:lnTo>
                  <a:lnTo>
                    <a:pt x="2273" y="310"/>
                  </a:lnTo>
                  <a:lnTo>
                    <a:pt x="2273" y="310"/>
                  </a:lnTo>
                  <a:lnTo>
                    <a:pt x="2265" y="293"/>
                  </a:lnTo>
                  <a:lnTo>
                    <a:pt x="2265" y="293"/>
                  </a:lnTo>
                  <a:lnTo>
                    <a:pt x="2256" y="285"/>
                  </a:lnTo>
                  <a:lnTo>
                    <a:pt x="2256" y="285"/>
                  </a:lnTo>
                  <a:lnTo>
                    <a:pt x="2248" y="276"/>
                  </a:lnTo>
                  <a:lnTo>
                    <a:pt x="2248" y="276"/>
                  </a:lnTo>
                  <a:lnTo>
                    <a:pt x="2231" y="268"/>
                  </a:lnTo>
                  <a:lnTo>
                    <a:pt x="2231" y="268"/>
                  </a:lnTo>
                  <a:lnTo>
                    <a:pt x="2223" y="260"/>
                  </a:lnTo>
                  <a:lnTo>
                    <a:pt x="2223" y="260"/>
                  </a:lnTo>
                  <a:lnTo>
                    <a:pt x="2215" y="251"/>
                  </a:lnTo>
                  <a:lnTo>
                    <a:pt x="2215" y="251"/>
                  </a:lnTo>
                  <a:lnTo>
                    <a:pt x="2206" y="243"/>
                  </a:lnTo>
                  <a:lnTo>
                    <a:pt x="2206" y="243"/>
                  </a:lnTo>
                  <a:lnTo>
                    <a:pt x="2198" y="235"/>
                  </a:lnTo>
                  <a:lnTo>
                    <a:pt x="2198" y="235"/>
                  </a:lnTo>
                  <a:lnTo>
                    <a:pt x="2189" y="226"/>
                  </a:lnTo>
                  <a:lnTo>
                    <a:pt x="2189" y="226"/>
                  </a:lnTo>
                  <a:lnTo>
                    <a:pt x="2181" y="218"/>
                  </a:lnTo>
                  <a:lnTo>
                    <a:pt x="2181" y="218"/>
                  </a:lnTo>
                  <a:lnTo>
                    <a:pt x="2164" y="210"/>
                  </a:lnTo>
                  <a:lnTo>
                    <a:pt x="2164" y="210"/>
                  </a:lnTo>
                  <a:lnTo>
                    <a:pt x="2156" y="201"/>
                  </a:lnTo>
                  <a:lnTo>
                    <a:pt x="2156" y="201"/>
                  </a:lnTo>
                  <a:lnTo>
                    <a:pt x="2148" y="193"/>
                  </a:lnTo>
                  <a:lnTo>
                    <a:pt x="2148" y="193"/>
                  </a:lnTo>
                  <a:lnTo>
                    <a:pt x="2131" y="185"/>
                  </a:lnTo>
                  <a:lnTo>
                    <a:pt x="2131" y="185"/>
                  </a:lnTo>
                  <a:lnTo>
                    <a:pt x="2123" y="176"/>
                  </a:lnTo>
                  <a:lnTo>
                    <a:pt x="2123" y="176"/>
                  </a:lnTo>
                  <a:lnTo>
                    <a:pt x="2106" y="176"/>
                  </a:lnTo>
                  <a:lnTo>
                    <a:pt x="2106" y="176"/>
                  </a:lnTo>
                  <a:lnTo>
                    <a:pt x="2098" y="168"/>
                  </a:lnTo>
                  <a:lnTo>
                    <a:pt x="2098" y="168"/>
                  </a:lnTo>
                  <a:lnTo>
                    <a:pt x="2081" y="159"/>
                  </a:lnTo>
                  <a:lnTo>
                    <a:pt x="2081" y="159"/>
                  </a:lnTo>
                  <a:lnTo>
                    <a:pt x="2073" y="159"/>
                  </a:lnTo>
                  <a:lnTo>
                    <a:pt x="2073" y="159"/>
                  </a:lnTo>
                  <a:lnTo>
                    <a:pt x="2056" y="159"/>
                  </a:lnTo>
                  <a:lnTo>
                    <a:pt x="2056" y="159"/>
                  </a:lnTo>
                  <a:lnTo>
                    <a:pt x="2047" y="159"/>
                  </a:lnTo>
                  <a:lnTo>
                    <a:pt x="2047" y="159"/>
                  </a:lnTo>
                  <a:lnTo>
                    <a:pt x="2031" y="159"/>
                  </a:lnTo>
                  <a:lnTo>
                    <a:pt x="2031" y="159"/>
                  </a:lnTo>
                  <a:lnTo>
                    <a:pt x="2014" y="159"/>
                  </a:lnTo>
                  <a:lnTo>
                    <a:pt x="2014" y="159"/>
                  </a:lnTo>
                  <a:lnTo>
                    <a:pt x="1997" y="159"/>
                  </a:lnTo>
                  <a:lnTo>
                    <a:pt x="1997" y="159"/>
                  </a:lnTo>
                  <a:lnTo>
                    <a:pt x="1989" y="159"/>
                  </a:lnTo>
                  <a:lnTo>
                    <a:pt x="1989" y="159"/>
                  </a:lnTo>
                  <a:lnTo>
                    <a:pt x="1972" y="159"/>
                  </a:lnTo>
                  <a:lnTo>
                    <a:pt x="1972" y="159"/>
                  </a:lnTo>
                  <a:lnTo>
                    <a:pt x="1956" y="159"/>
                  </a:lnTo>
                  <a:lnTo>
                    <a:pt x="1956" y="159"/>
                  </a:lnTo>
                  <a:lnTo>
                    <a:pt x="1939" y="159"/>
                  </a:lnTo>
                  <a:lnTo>
                    <a:pt x="1805" y="159"/>
                  </a:lnTo>
                  <a:lnTo>
                    <a:pt x="1788" y="159"/>
                  </a:lnTo>
                  <a:lnTo>
                    <a:pt x="1788" y="159"/>
                  </a:lnTo>
                  <a:lnTo>
                    <a:pt x="1772" y="159"/>
                  </a:lnTo>
                  <a:lnTo>
                    <a:pt x="1755" y="159"/>
                  </a:lnTo>
                  <a:lnTo>
                    <a:pt x="1755" y="159"/>
                  </a:lnTo>
                  <a:lnTo>
                    <a:pt x="1738" y="159"/>
                  </a:lnTo>
                  <a:lnTo>
                    <a:pt x="1788" y="226"/>
                  </a:lnTo>
                  <a:lnTo>
                    <a:pt x="1755" y="226"/>
                  </a:lnTo>
                  <a:lnTo>
                    <a:pt x="1755" y="226"/>
                  </a:lnTo>
                  <a:lnTo>
                    <a:pt x="1722" y="235"/>
                  </a:lnTo>
                  <a:lnTo>
                    <a:pt x="1688" y="251"/>
                  </a:lnTo>
                  <a:lnTo>
                    <a:pt x="1655" y="260"/>
                  </a:lnTo>
                  <a:lnTo>
                    <a:pt x="1621" y="268"/>
                  </a:lnTo>
                  <a:lnTo>
                    <a:pt x="1588" y="285"/>
                  </a:lnTo>
                  <a:lnTo>
                    <a:pt x="1555" y="293"/>
                  </a:lnTo>
                  <a:lnTo>
                    <a:pt x="1521" y="310"/>
                  </a:lnTo>
                  <a:lnTo>
                    <a:pt x="1488" y="327"/>
                  </a:lnTo>
                  <a:lnTo>
                    <a:pt x="1463" y="335"/>
                  </a:lnTo>
                  <a:lnTo>
                    <a:pt x="1454" y="335"/>
                  </a:lnTo>
                  <a:lnTo>
                    <a:pt x="1421" y="352"/>
                  </a:lnTo>
                  <a:lnTo>
                    <a:pt x="1387" y="368"/>
                  </a:lnTo>
                  <a:lnTo>
                    <a:pt x="1354" y="385"/>
                  </a:lnTo>
                  <a:lnTo>
                    <a:pt x="1321" y="410"/>
                  </a:lnTo>
                  <a:lnTo>
                    <a:pt x="1287" y="427"/>
                  </a:lnTo>
                  <a:lnTo>
                    <a:pt x="1254" y="452"/>
                  </a:lnTo>
                  <a:lnTo>
                    <a:pt x="1220" y="469"/>
                  </a:lnTo>
                  <a:lnTo>
                    <a:pt x="1187" y="494"/>
                  </a:lnTo>
                  <a:lnTo>
                    <a:pt x="1154" y="519"/>
                  </a:lnTo>
                  <a:lnTo>
                    <a:pt x="1120" y="544"/>
                  </a:lnTo>
                  <a:lnTo>
                    <a:pt x="1087" y="560"/>
                  </a:lnTo>
                  <a:lnTo>
                    <a:pt x="1053" y="586"/>
                  </a:lnTo>
                  <a:lnTo>
                    <a:pt x="1020" y="611"/>
                  </a:lnTo>
                  <a:lnTo>
                    <a:pt x="986" y="644"/>
                  </a:lnTo>
                  <a:lnTo>
                    <a:pt x="953" y="669"/>
                  </a:lnTo>
                  <a:lnTo>
                    <a:pt x="928" y="694"/>
                  </a:lnTo>
                  <a:lnTo>
                    <a:pt x="895" y="719"/>
                  </a:lnTo>
                  <a:lnTo>
                    <a:pt x="861" y="753"/>
                  </a:lnTo>
                  <a:lnTo>
                    <a:pt x="828" y="778"/>
                  </a:lnTo>
                  <a:lnTo>
                    <a:pt x="803" y="803"/>
                  </a:lnTo>
                  <a:lnTo>
                    <a:pt x="769" y="836"/>
                  </a:lnTo>
                  <a:lnTo>
                    <a:pt x="744" y="861"/>
                  </a:lnTo>
                  <a:lnTo>
                    <a:pt x="711" y="895"/>
                  </a:lnTo>
                  <a:lnTo>
                    <a:pt x="686" y="928"/>
                  </a:lnTo>
                  <a:lnTo>
                    <a:pt x="652" y="953"/>
                  </a:lnTo>
                  <a:lnTo>
                    <a:pt x="627" y="987"/>
                  </a:lnTo>
                  <a:lnTo>
                    <a:pt x="594" y="1012"/>
                  </a:lnTo>
                  <a:lnTo>
                    <a:pt x="569" y="1045"/>
                  </a:lnTo>
                  <a:lnTo>
                    <a:pt x="544" y="1078"/>
                  </a:lnTo>
                  <a:lnTo>
                    <a:pt x="519" y="1112"/>
                  </a:lnTo>
                  <a:lnTo>
                    <a:pt x="494" y="1137"/>
                  </a:lnTo>
                  <a:lnTo>
                    <a:pt x="469" y="1170"/>
                  </a:lnTo>
                  <a:lnTo>
                    <a:pt x="443" y="1204"/>
                  </a:lnTo>
                  <a:lnTo>
                    <a:pt x="418" y="1237"/>
                  </a:lnTo>
                  <a:lnTo>
                    <a:pt x="393" y="1262"/>
                  </a:lnTo>
                  <a:lnTo>
                    <a:pt x="368" y="1296"/>
                  </a:lnTo>
                  <a:lnTo>
                    <a:pt x="343" y="1329"/>
                  </a:lnTo>
                  <a:lnTo>
                    <a:pt x="327" y="1362"/>
                  </a:lnTo>
                  <a:lnTo>
                    <a:pt x="301" y="1388"/>
                  </a:lnTo>
                  <a:lnTo>
                    <a:pt x="285" y="1421"/>
                  </a:lnTo>
                  <a:lnTo>
                    <a:pt x="260" y="1454"/>
                  </a:lnTo>
                  <a:lnTo>
                    <a:pt x="243" y="1479"/>
                  </a:lnTo>
                  <a:lnTo>
                    <a:pt x="218" y="1513"/>
                  </a:lnTo>
                  <a:lnTo>
                    <a:pt x="201" y="1546"/>
                  </a:lnTo>
                  <a:lnTo>
                    <a:pt x="185" y="1571"/>
                  </a:lnTo>
                  <a:lnTo>
                    <a:pt x="168" y="1605"/>
                  </a:lnTo>
                  <a:lnTo>
                    <a:pt x="151" y="1630"/>
                  </a:lnTo>
                  <a:lnTo>
                    <a:pt x="134" y="1663"/>
                  </a:lnTo>
                  <a:lnTo>
                    <a:pt x="134" y="1663"/>
                  </a:lnTo>
                  <a:lnTo>
                    <a:pt x="126" y="1688"/>
                  </a:lnTo>
                  <a:lnTo>
                    <a:pt x="34" y="1713"/>
                  </a:lnTo>
                  <a:lnTo>
                    <a:pt x="1" y="1630"/>
                  </a:lnTo>
                  <a:lnTo>
                    <a:pt x="17" y="1605"/>
                  </a:lnTo>
                  <a:lnTo>
                    <a:pt x="17" y="1605"/>
                  </a:lnTo>
                  <a:lnTo>
                    <a:pt x="34" y="1571"/>
                  </a:lnTo>
                  <a:lnTo>
                    <a:pt x="51" y="1538"/>
                  </a:lnTo>
                  <a:lnTo>
                    <a:pt x="68" y="1504"/>
                  </a:lnTo>
                  <a:lnTo>
                    <a:pt x="84" y="1471"/>
                  </a:lnTo>
                  <a:lnTo>
                    <a:pt x="101" y="1446"/>
                  </a:lnTo>
                  <a:lnTo>
                    <a:pt x="118" y="1413"/>
                  </a:lnTo>
                  <a:lnTo>
                    <a:pt x="143" y="1379"/>
                  </a:lnTo>
                  <a:lnTo>
                    <a:pt x="159" y="1346"/>
                  </a:lnTo>
                  <a:lnTo>
                    <a:pt x="176" y="1312"/>
                  </a:lnTo>
                  <a:lnTo>
                    <a:pt x="201" y="1279"/>
                  </a:lnTo>
                  <a:lnTo>
                    <a:pt x="226" y="1246"/>
                  </a:lnTo>
                  <a:lnTo>
                    <a:pt x="243" y="1212"/>
                  </a:lnTo>
                  <a:lnTo>
                    <a:pt x="268" y="1179"/>
                  </a:lnTo>
                  <a:lnTo>
                    <a:pt x="293" y="1145"/>
                  </a:lnTo>
                  <a:lnTo>
                    <a:pt x="318" y="1112"/>
                  </a:lnTo>
                  <a:lnTo>
                    <a:pt x="343" y="1078"/>
                  </a:lnTo>
                  <a:lnTo>
                    <a:pt x="368" y="1045"/>
                  </a:lnTo>
                  <a:lnTo>
                    <a:pt x="393" y="1012"/>
                  </a:lnTo>
                  <a:lnTo>
                    <a:pt x="418" y="978"/>
                  </a:lnTo>
                  <a:lnTo>
                    <a:pt x="443" y="945"/>
                  </a:lnTo>
                  <a:lnTo>
                    <a:pt x="469" y="911"/>
                  </a:lnTo>
                  <a:lnTo>
                    <a:pt x="502" y="878"/>
                  </a:lnTo>
                  <a:lnTo>
                    <a:pt x="527" y="845"/>
                  </a:lnTo>
                  <a:lnTo>
                    <a:pt x="552" y="811"/>
                  </a:lnTo>
                  <a:lnTo>
                    <a:pt x="586" y="778"/>
                  </a:lnTo>
                  <a:lnTo>
                    <a:pt x="619" y="744"/>
                  </a:lnTo>
                  <a:lnTo>
                    <a:pt x="644" y="711"/>
                  </a:lnTo>
                  <a:lnTo>
                    <a:pt x="677" y="677"/>
                  </a:lnTo>
                  <a:lnTo>
                    <a:pt x="711" y="652"/>
                  </a:lnTo>
                  <a:lnTo>
                    <a:pt x="736" y="619"/>
                  </a:lnTo>
                  <a:lnTo>
                    <a:pt x="769" y="586"/>
                  </a:lnTo>
                  <a:lnTo>
                    <a:pt x="803" y="560"/>
                  </a:lnTo>
                  <a:lnTo>
                    <a:pt x="836" y="527"/>
                  </a:lnTo>
                  <a:lnTo>
                    <a:pt x="870" y="502"/>
                  </a:lnTo>
                  <a:lnTo>
                    <a:pt x="903" y="469"/>
                  </a:lnTo>
                  <a:lnTo>
                    <a:pt x="936" y="444"/>
                  </a:lnTo>
                  <a:lnTo>
                    <a:pt x="970" y="410"/>
                  </a:lnTo>
                  <a:lnTo>
                    <a:pt x="1003" y="385"/>
                  </a:lnTo>
                  <a:lnTo>
                    <a:pt x="1037" y="360"/>
                  </a:lnTo>
                  <a:lnTo>
                    <a:pt x="1070" y="335"/>
                  </a:lnTo>
                  <a:lnTo>
                    <a:pt x="1103" y="310"/>
                  </a:lnTo>
                  <a:lnTo>
                    <a:pt x="1137" y="285"/>
                  </a:lnTo>
                  <a:lnTo>
                    <a:pt x="1179" y="260"/>
                  </a:lnTo>
                  <a:lnTo>
                    <a:pt x="1212" y="235"/>
                  </a:lnTo>
                  <a:lnTo>
                    <a:pt x="1245" y="218"/>
                  </a:lnTo>
                  <a:lnTo>
                    <a:pt x="1287" y="193"/>
                  </a:lnTo>
                  <a:lnTo>
                    <a:pt x="1321" y="176"/>
                  </a:lnTo>
                  <a:lnTo>
                    <a:pt x="1354" y="151"/>
                  </a:lnTo>
                  <a:lnTo>
                    <a:pt x="1362" y="151"/>
                  </a:lnTo>
                  <a:lnTo>
                    <a:pt x="1396" y="134"/>
                  </a:lnTo>
                  <a:lnTo>
                    <a:pt x="1429" y="118"/>
                  </a:lnTo>
                  <a:lnTo>
                    <a:pt x="1471" y="101"/>
                  </a:lnTo>
                  <a:lnTo>
                    <a:pt x="1504" y="84"/>
                  </a:lnTo>
                  <a:lnTo>
                    <a:pt x="1546" y="68"/>
                  </a:lnTo>
                  <a:lnTo>
                    <a:pt x="1580" y="51"/>
                  </a:lnTo>
                  <a:lnTo>
                    <a:pt x="1621" y="43"/>
                  </a:lnTo>
                  <a:lnTo>
                    <a:pt x="1663" y="26"/>
                  </a:lnTo>
                  <a:lnTo>
                    <a:pt x="1697" y="17"/>
                  </a:lnTo>
                  <a:lnTo>
                    <a:pt x="1738" y="9"/>
                  </a:lnTo>
                  <a:lnTo>
                    <a:pt x="1780" y="1"/>
                  </a:lnTo>
                  <a:lnTo>
                    <a:pt x="1797" y="1"/>
                  </a:lnTo>
                  <a:lnTo>
                    <a:pt x="1814" y="1"/>
                  </a:lnTo>
                  <a:lnTo>
                    <a:pt x="1839" y="1"/>
                  </a:lnTo>
                  <a:lnTo>
                    <a:pt x="1855" y="1"/>
                  </a:lnTo>
                  <a:lnTo>
                    <a:pt x="1880" y="1"/>
                  </a:lnTo>
                  <a:lnTo>
                    <a:pt x="1897" y="1"/>
                  </a:lnTo>
                  <a:lnTo>
                    <a:pt x="1914" y="1"/>
                  </a:lnTo>
                  <a:lnTo>
                    <a:pt x="2056" y="1"/>
                  </a:lnTo>
                  <a:lnTo>
                    <a:pt x="2073" y="1"/>
                  </a:lnTo>
                  <a:lnTo>
                    <a:pt x="2089" y="1"/>
                  </a:lnTo>
                  <a:lnTo>
                    <a:pt x="2114" y="1"/>
                  </a:lnTo>
                  <a:lnTo>
                    <a:pt x="2131" y="1"/>
                  </a:lnTo>
                  <a:lnTo>
                    <a:pt x="2148" y="1"/>
                  </a:lnTo>
                  <a:lnTo>
                    <a:pt x="2164" y="1"/>
                  </a:lnTo>
                  <a:lnTo>
                    <a:pt x="2181" y="1"/>
                  </a:lnTo>
                  <a:lnTo>
                    <a:pt x="2198" y="1"/>
                  </a:lnTo>
                  <a:lnTo>
                    <a:pt x="2215" y="9"/>
                  </a:lnTo>
                  <a:lnTo>
                    <a:pt x="2231" y="17"/>
                  </a:lnTo>
                  <a:lnTo>
                    <a:pt x="2248" y="26"/>
                  </a:lnTo>
                  <a:lnTo>
                    <a:pt x="2265" y="34"/>
                  </a:lnTo>
                  <a:lnTo>
                    <a:pt x="2281" y="34"/>
                  </a:lnTo>
                  <a:lnTo>
                    <a:pt x="2290" y="43"/>
                  </a:lnTo>
                  <a:lnTo>
                    <a:pt x="2306" y="51"/>
                  </a:lnTo>
                  <a:lnTo>
                    <a:pt x="2323" y="68"/>
                  </a:lnTo>
                  <a:lnTo>
                    <a:pt x="2340" y="76"/>
                  </a:lnTo>
                  <a:lnTo>
                    <a:pt x="2348" y="84"/>
                  </a:lnTo>
                  <a:lnTo>
                    <a:pt x="2365" y="93"/>
                  </a:lnTo>
                  <a:lnTo>
                    <a:pt x="2373" y="101"/>
                  </a:lnTo>
                  <a:lnTo>
                    <a:pt x="2390" y="118"/>
                  </a:lnTo>
                  <a:lnTo>
                    <a:pt x="2398" y="126"/>
                  </a:lnTo>
                  <a:lnTo>
                    <a:pt x="2415" y="134"/>
                  </a:lnTo>
                  <a:lnTo>
                    <a:pt x="2423" y="151"/>
                  </a:lnTo>
                  <a:lnTo>
                    <a:pt x="2440" y="159"/>
                  </a:lnTo>
                  <a:lnTo>
                    <a:pt x="2448" y="176"/>
                  </a:lnTo>
                  <a:lnTo>
                    <a:pt x="2457" y="185"/>
                  </a:lnTo>
                  <a:lnTo>
                    <a:pt x="2465" y="201"/>
                  </a:lnTo>
                  <a:lnTo>
                    <a:pt x="2474" y="218"/>
                  </a:lnTo>
                  <a:lnTo>
                    <a:pt x="2482" y="226"/>
                  </a:lnTo>
                  <a:lnTo>
                    <a:pt x="2490" y="243"/>
                  </a:lnTo>
                  <a:lnTo>
                    <a:pt x="2507" y="251"/>
                  </a:lnTo>
                  <a:lnTo>
                    <a:pt x="2515" y="268"/>
                  </a:lnTo>
                  <a:lnTo>
                    <a:pt x="2515" y="285"/>
                  </a:lnTo>
                  <a:lnTo>
                    <a:pt x="2524" y="301"/>
                  </a:lnTo>
                  <a:lnTo>
                    <a:pt x="2532" y="310"/>
                  </a:lnTo>
                  <a:lnTo>
                    <a:pt x="2540" y="327"/>
                  </a:lnTo>
                  <a:lnTo>
                    <a:pt x="2549" y="343"/>
                  </a:lnTo>
                  <a:lnTo>
                    <a:pt x="2557" y="377"/>
                  </a:lnTo>
                  <a:lnTo>
                    <a:pt x="2574" y="402"/>
                  </a:lnTo>
                  <a:lnTo>
                    <a:pt x="2582" y="435"/>
                  </a:lnTo>
                  <a:lnTo>
                    <a:pt x="2590" y="469"/>
                  </a:lnTo>
                  <a:lnTo>
                    <a:pt x="2599" y="502"/>
                  </a:lnTo>
                  <a:lnTo>
                    <a:pt x="2607" y="535"/>
                  </a:lnTo>
                  <a:lnTo>
                    <a:pt x="2607" y="569"/>
                  </a:lnTo>
                  <a:lnTo>
                    <a:pt x="2616" y="602"/>
                  </a:lnTo>
                  <a:lnTo>
                    <a:pt x="2616" y="636"/>
                  </a:lnTo>
                  <a:lnTo>
                    <a:pt x="2616" y="669"/>
                  </a:lnTo>
                  <a:lnTo>
                    <a:pt x="2616" y="702"/>
                  </a:lnTo>
                  <a:lnTo>
                    <a:pt x="2616" y="736"/>
                  </a:lnTo>
                  <a:lnTo>
                    <a:pt x="2616" y="911"/>
                  </a:lnTo>
                  <a:lnTo>
                    <a:pt x="2616" y="945"/>
                  </a:lnTo>
                  <a:lnTo>
                    <a:pt x="2616" y="978"/>
                  </a:lnTo>
                  <a:lnTo>
                    <a:pt x="2616" y="1012"/>
                  </a:lnTo>
                  <a:lnTo>
                    <a:pt x="2616" y="1045"/>
                  </a:lnTo>
                  <a:lnTo>
                    <a:pt x="2616" y="1078"/>
                  </a:lnTo>
                  <a:lnTo>
                    <a:pt x="2616" y="1112"/>
                  </a:lnTo>
                  <a:lnTo>
                    <a:pt x="2616" y="1145"/>
                  </a:lnTo>
                  <a:lnTo>
                    <a:pt x="2607" y="1179"/>
                  </a:lnTo>
                  <a:lnTo>
                    <a:pt x="2607" y="1195"/>
                  </a:lnTo>
                  <a:lnTo>
                    <a:pt x="2607" y="1212"/>
                  </a:lnTo>
                  <a:lnTo>
                    <a:pt x="2599" y="1246"/>
                  </a:lnTo>
                  <a:lnTo>
                    <a:pt x="2599" y="1279"/>
                  </a:lnTo>
                  <a:lnTo>
                    <a:pt x="2590" y="1304"/>
                  </a:lnTo>
                  <a:lnTo>
                    <a:pt x="2582" y="1337"/>
                  </a:lnTo>
                  <a:lnTo>
                    <a:pt x="2574" y="1371"/>
                  </a:lnTo>
                  <a:lnTo>
                    <a:pt x="2565" y="1396"/>
                  </a:lnTo>
                  <a:lnTo>
                    <a:pt x="2557" y="1421"/>
                  </a:lnTo>
                  <a:lnTo>
                    <a:pt x="2549" y="1454"/>
                  </a:lnTo>
                  <a:lnTo>
                    <a:pt x="2524" y="1479"/>
                  </a:lnTo>
                  <a:lnTo>
                    <a:pt x="2515" y="1504"/>
                  </a:lnTo>
                  <a:lnTo>
                    <a:pt x="2507" y="1530"/>
                  </a:lnTo>
                  <a:lnTo>
                    <a:pt x="2490" y="1555"/>
                  </a:lnTo>
                  <a:lnTo>
                    <a:pt x="2482" y="1580"/>
                  </a:lnTo>
                  <a:lnTo>
                    <a:pt x="2474" y="1596"/>
                  </a:lnTo>
                  <a:lnTo>
                    <a:pt x="2465" y="1621"/>
                  </a:lnTo>
                  <a:lnTo>
                    <a:pt x="2457" y="1646"/>
                  </a:lnTo>
                  <a:lnTo>
                    <a:pt x="2440" y="1688"/>
                  </a:lnTo>
                  <a:lnTo>
                    <a:pt x="2415" y="1722"/>
                  </a:lnTo>
                  <a:lnTo>
                    <a:pt x="2415" y="1730"/>
                  </a:lnTo>
                  <a:lnTo>
                    <a:pt x="2398" y="1763"/>
                  </a:lnTo>
                  <a:lnTo>
                    <a:pt x="2373" y="1805"/>
                  </a:lnTo>
                  <a:lnTo>
                    <a:pt x="2357" y="1847"/>
                  </a:lnTo>
                  <a:lnTo>
                    <a:pt x="2331" y="1880"/>
                  </a:lnTo>
                  <a:lnTo>
                    <a:pt x="2306" y="1922"/>
                  </a:lnTo>
                  <a:lnTo>
                    <a:pt x="2281" y="1964"/>
                  </a:lnTo>
                  <a:lnTo>
                    <a:pt x="2265" y="1997"/>
                  </a:lnTo>
                  <a:lnTo>
                    <a:pt x="2240" y="2039"/>
                  </a:lnTo>
                  <a:lnTo>
                    <a:pt x="2215" y="2073"/>
                  </a:lnTo>
                  <a:lnTo>
                    <a:pt x="2189" y="2114"/>
                  </a:lnTo>
                  <a:lnTo>
                    <a:pt x="2156" y="2148"/>
                  </a:lnTo>
                  <a:lnTo>
                    <a:pt x="2131" y="2181"/>
                  </a:lnTo>
                  <a:lnTo>
                    <a:pt x="2106" y="2223"/>
                  </a:lnTo>
                  <a:lnTo>
                    <a:pt x="2081" y="2256"/>
                  </a:lnTo>
                  <a:lnTo>
                    <a:pt x="2081" y="2256"/>
                  </a:lnTo>
                  <a:lnTo>
                    <a:pt x="2056" y="2290"/>
                  </a:lnTo>
                  <a:lnTo>
                    <a:pt x="2022" y="2323"/>
                  </a:lnTo>
                  <a:lnTo>
                    <a:pt x="1997" y="2357"/>
                  </a:lnTo>
                  <a:lnTo>
                    <a:pt x="1964" y="2390"/>
                  </a:lnTo>
                  <a:lnTo>
                    <a:pt x="1939" y="2423"/>
                  </a:lnTo>
                  <a:lnTo>
                    <a:pt x="1905" y="2457"/>
                  </a:lnTo>
                  <a:lnTo>
                    <a:pt x="1880" y="2490"/>
                  </a:lnTo>
                  <a:lnTo>
                    <a:pt x="1847" y="2524"/>
                  </a:lnTo>
                  <a:lnTo>
                    <a:pt x="1822" y="2557"/>
                  </a:lnTo>
                  <a:lnTo>
                    <a:pt x="1788" y="2591"/>
                  </a:lnTo>
                  <a:lnTo>
                    <a:pt x="1755" y="2624"/>
                  </a:lnTo>
                  <a:lnTo>
                    <a:pt x="1730" y="2657"/>
                  </a:lnTo>
                  <a:lnTo>
                    <a:pt x="1672" y="2724"/>
                  </a:lnTo>
                  <a:lnTo>
                    <a:pt x="1605" y="2783"/>
                  </a:lnTo>
                  <a:lnTo>
                    <a:pt x="1471" y="2791"/>
                  </a:lnTo>
                  <a:lnTo>
                    <a:pt x="1471" y="2649"/>
                  </a:lnTo>
                  <a:lnTo>
                    <a:pt x="1530" y="2591"/>
                  </a:lnTo>
                  <a:lnTo>
                    <a:pt x="1580" y="2524"/>
                  </a:lnTo>
                  <a:lnTo>
                    <a:pt x="1613" y="2490"/>
                  </a:lnTo>
                  <a:lnTo>
                    <a:pt x="1638" y="2457"/>
                  </a:lnTo>
                  <a:lnTo>
                    <a:pt x="1663" y="2423"/>
                  </a:lnTo>
                  <a:lnTo>
                    <a:pt x="1688" y="2390"/>
                  </a:lnTo>
                  <a:lnTo>
                    <a:pt x="1713" y="2357"/>
                  </a:lnTo>
                  <a:lnTo>
                    <a:pt x="1747" y="2323"/>
                  </a:lnTo>
                  <a:lnTo>
                    <a:pt x="1772" y="2290"/>
                  </a:lnTo>
                  <a:lnTo>
                    <a:pt x="1797" y="2256"/>
                  </a:lnTo>
                  <a:lnTo>
                    <a:pt x="1822" y="2223"/>
                  </a:lnTo>
                  <a:lnTo>
                    <a:pt x="1847" y="2190"/>
                  </a:lnTo>
                  <a:lnTo>
                    <a:pt x="1872" y="2148"/>
                  </a:lnTo>
                  <a:lnTo>
                    <a:pt x="1897" y="2114"/>
                  </a:lnTo>
                  <a:lnTo>
                    <a:pt x="1897" y="2114"/>
                  </a:lnTo>
                  <a:lnTo>
                    <a:pt x="1922" y="2081"/>
                  </a:lnTo>
                  <a:lnTo>
                    <a:pt x="1939" y="2047"/>
                  </a:lnTo>
                  <a:lnTo>
                    <a:pt x="1964" y="2014"/>
                  </a:lnTo>
                  <a:lnTo>
                    <a:pt x="1989" y="1972"/>
                  </a:lnTo>
                  <a:lnTo>
                    <a:pt x="2014" y="1939"/>
                  </a:lnTo>
                  <a:lnTo>
                    <a:pt x="2031" y="1905"/>
                  </a:lnTo>
                  <a:lnTo>
                    <a:pt x="2056" y="1864"/>
                  </a:lnTo>
                  <a:lnTo>
                    <a:pt x="2073" y="1830"/>
                  </a:lnTo>
                  <a:lnTo>
                    <a:pt x="2098" y="1797"/>
                  </a:lnTo>
                  <a:lnTo>
                    <a:pt x="2114" y="1755"/>
                  </a:lnTo>
                  <a:lnTo>
                    <a:pt x="2139" y="1722"/>
                  </a:lnTo>
                  <a:lnTo>
                    <a:pt x="2156" y="1688"/>
                  </a:lnTo>
                  <a:lnTo>
                    <a:pt x="2173" y="1646"/>
                  </a:lnTo>
                  <a:lnTo>
                    <a:pt x="2189" y="1613"/>
                  </a:lnTo>
                  <a:lnTo>
                    <a:pt x="2189" y="1613"/>
                  </a:lnTo>
                  <a:lnTo>
                    <a:pt x="2206" y="1580"/>
                  </a:lnTo>
                  <a:lnTo>
                    <a:pt x="2223" y="1538"/>
                  </a:lnTo>
                  <a:lnTo>
                    <a:pt x="2223" y="1538"/>
                  </a:lnTo>
                  <a:lnTo>
                    <a:pt x="2231" y="1521"/>
                  </a:lnTo>
                  <a:lnTo>
                    <a:pt x="2240" y="1504"/>
                  </a:lnTo>
                  <a:lnTo>
                    <a:pt x="2240" y="1504"/>
                  </a:lnTo>
                  <a:lnTo>
                    <a:pt x="2248" y="1488"/>
                  </a:lnTo>
                  <a:lnTo>
                    <a:pt x="2256" y="1463"/>
                  </a:lnTo>
                  <a:lnTo>
                    <a:pt x="2265" y="1446"/>
                  </a:lnTo>
                  <a:lnTo>
                    <a:pt x="2273" y="1421"/>
                  </a:lnTo>
                  <a:lnTo>
                    <a:pt x="2281" y="1396"/>
                  </a:lnTo>
                  <a:lnTo>
                    <a:pt x="2281" y="1379"/>
                  </a:lnTo>
                  <a:lnTo>
                    <a:pt x="2290" y="1354"/>
                  </a:lnTo>
                  <a:lnTo>
                    <a:pt x="2298" y="1329"/>
                  </a:lnTo>
                  <a:lnTo>
                    <a:pt x="2306" y="1296"/>
                  </a:lnTo>
                  <a:lnTo>
                    <a:pt x="2315" y="1271"/>
                  </a:lnTo>
                  <a:lnTo>
                    <a:pt x="2315" y="1246"/>
                  </a:lnTo>
                  <a:lnTo>
                    <a:pt x="2323" y="1220"/>
                  </a:lnTo>
                  <a:lnTo>
                    <a:pt x="2331" y="1187"/>
                  </a:lnTo>
                  <a:lnTo>
                    <a:pt x="2331" y="1162"/>
                  </a:lnTo>
                  <a:lnTo>
                    <a:pt x="2331" y="1145"/>
                  </a:lnTo>
                  <a:lnTo>
                    <a:pt x="2331" y="1129"/>
                  </a:lnTo>
                  <a:lnTo>
                    <a:pt x="2340" y="1103"/>
                  </a:lnTo>
                  <a:lnTo>
                    <a:pt x="2340" y="1070"/>
                  </a:lnTo>
                  <a:lnTo>
                    <a:pt x="2340" y="1045"/>
                  </a:lnTo>
                  <a:lnTo>
                    <a:pt x="2340" y="1012"/>
                  </a:lnTo>
                  <a:lnTo>
                    <a:pt x="2340" y="987"/>
                  </a:lnTo>
                  <a:lnTo>
                    <a:pt x="2340" y="953"/>
                  </a:lnTo>
                  <a:lnTo>
                    <a:pt x="2340" y="928"/>
                  </a:lnTo>
                  <a:lnTo>
                    <a:pt x="2340" y="895"/>
                  </a:lnTo>
                  <a:lnTo>
                    <a:pt x="2340" y="861"/>
                  </a:lnTo>
                  <a:lnTo>
                    <a:pt x="2340" y="694"/>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247;p14">
              <a:extLst>
                <a:ext uri="{FF2B5EF4-FFF2-40B4-BE49-F238E27FC236}">
                  <a16:creationId xmlns:a16="http://schemas.microsoft.com/office/drawing/2014/main" id="{DDAA1A70-95FB-2705-C3A0-AAC591C37F48}"/>
                </a:ext>
              </a:extLst>
            </p:cNvPr>
            <p:cNvSpPr/>
            <p:nvPr/>
          </p:nvSpPr>
          <p:spPr>
            <a:xfrm>
              <a:off x="5783933" y="4648617"/>
              <a:ext cx="115032" cy="73399"/>
            </a:xfrm>
            <a:custGeom>
              <a:avLst/>
              <a:gdLst/>
              <a:ahLst/>
              <a:cxnLst/>
              <a:rect l="l" t="t" r="r" b="b"/>
              <a:pathLst>
                <a:path w="2332" h="1488" extrusionOk="0">
                  <a:moveTo>
                    <a:pt x="535" y="602"/>
                  </a:moveTo>
                  <a:lnTo>
                    <a:pt x="535" y="602"/>
                  </a:lnTo>
                  <a:lnTo>
                    <a:pt x="518" y="619"/>
                  </a:lnTo>
                  <a:lnTo>
                    <a:pt x="510" y="627"/>
                  </a:lnTo>
                  <a:lnTo>
                    <a:pt x="510" y="627"/>
                  </a:lnTo>
                  <a:lnTo>
                    <a:pt x="502" y="635"/>
                  </a:lnTo>
                  <a:lnTo>
                    <a:pt x="485" y="652"/>
                  </a:lnTo>
                  <a:lnTo>
                    <a:pt x="485" y="652"/>
                  </a:lnTo>
                  <a:lnTo>
                    <a:pt x="477" y="660"/>
                  </a:lnTo>
                  <a:lnTo>
                    <a:pt x="468" y="669"/>
                  </a:lnTo>
                  <a:lnTo>
                    <a:pt x="468" y="669"/>
                  </a:lnTo>
                  <a:lnTo>
                    <a:pt x="460" y="677"/>
                  </a:lnTo>
                  <a:lnTo>
                    <a:pt x="451" y="694"/>
                  </a:lnTo>
                  <a:lnTo>
                    <a:pt x="451" y="694"/>
                  </a:lnTo>
                  <a:lnTo>
                    <a:pt x="443" y="702"/>
                  </a:lnTo>
                  <a:lnTo>
                    <a:pt x="443" y="702"/>
                  </a:lnTo>
                  <a:lnTo>
                    <a:pt x="426" y="711"/>
                  </a:lnTo>
                  <a:lnTo>
                    <a:pt x="426" y="711"/>
                  </a:lnTo>
                  <a:lnTo>
                    <a:pt x="418" y="727"/>
                  </a:lnTo>
                  <a:lnTo>
                    <a:pt x="418" y="727"/>
                  </a:lnTo>
                  <a:lnTo>
                    <a:pt x="410" y="736"/>
                  </a:lnTo>
                  <a:lnTo>
                    <a:pt x="410" y="736"/>
                  </a:lnTo>
                  <a:lnTo>
                    <a:pt x="410" y="744"/>
                  </a:lnTo>
                  <a:lnTo>
                    <a:pt x="410" y="744"/>
                  </a:lnTo>
                  <a:lnTo>
                    <a:pt x="401" y="752"/>
                  </a:lnTo>
                  <a:lnTo>
                    <a:pt x="401" y="752"/>
                  </a:lnTo>
                  <a:lnTo>
                    <a:pt x="393" y="761"/>
                  </a:lnTo>
                  <a:lnTo>
                    <a:pt x="393" y="752"/>
                  </a:lnTo>
                  <a:lnTo>
                    <a:pt x="385" y="769"/>
                  </a:lnTo>
                  <a:lnTo>
                    <a:pt x="385" y="761"/>
                  </a:lnTo>
                  <a:lnTo>
                    <a:pt x="385" y="769"/>
                  </a:lnTo>
                  <a:lnTo>
                    <a:pt x="385" y="769"/>
                  </a:lnTo>
                  <a:lnTo>
                    <a:pt x="385" y="777"/>
                  </a:lnTo>
                  <a:lnTo>
                    <a:pt x="385" y="769"/>
                  </a:lnTo>
                  <a:lnTo>
                    <a:pt x="385" y="777"/>
                  </a:lnTo>
                  <a:lnTo>
                    <a:pt x="385" y="769"/>
                  </a:lnTo>
                  <a:lnTo>
                    <a:pt x="385" y="786"/>
                  </a:lnTo>
                  <a:lnTo>
                    <a:pt x="385" y="777"/>
                  </a:lnTo>
                  <a:lnTo>
                    <a:pt x="385" y="786"/>
                  </a:lnTo>
                  <a:lnTo>
                    <a:pt x="385" y="777"/>
                  </a:lnTo>
                  <a:lnTo>
                    <a:pt x="385" y="786"/>
                  </a:lnTo>
                  <a:lnTo>
                    <a:pt x="385" y="777"/>
                  </a:lnTo>
                  <a:lnTo>
                    <a:pt x="385" y="794"/>
                  </a:lnTo>
                  <a:lnTo>
                    <a:pt x="385" y="786"/>
                  </a:lnTo>
                  <a:lnTo>
                    <a:pt x="385" y="794"/>
                  </a:lnTo>
                  <a:lnTo>
                    <a:pt x="385" y="786"/>
                  </a:lnTo>
                  <a:lnTo>
                    <a:pt x="385" y="794"/>
                  </a:lnTo>
                  <a:lnTo>
                    <a:pt x="385" y="786"/>
                  </a:lnTo>
                  <a:lnTo>
                    <a:pt x="385" y="786"/>
                  </a:lnTo>
                  <a:lnTo>
                    <a:pt x="385" y="786"/>
                  </a:lnTo>
                  <a:lnTo>
                    <a:pt x="385" y="794"/>
                  </a:lnTo>
                  <a:lnTo>
                    <a:pt x="385" y="794"/>
                  </a:lnTo>
                  <a:lnTo>
                    <a:pt x="385" y="794"/>
                  </a:lnTo>
                  <a:lnTo>
                    <a:pt x="385" y="794"/>
                  </a:lnTo>
                  <a:lnTo>
                    <a:pt x="385" y="794"/>
                  </a:lnTo>
                  <a:lnTo>
                    <a:pt x="385" y="794"/>
                  </a:lnTo>
                  <a:lnTo>
                    <a:pt x="385" y="794"/>
                  </a:lnTo>
                  <a:lnTo>
                    <a:pt x="385" y="794"/>
                  </a:lnTo>
                  <a:lnTo>
                    <a:pt x="385" y="794"/>
                  </a:lnTo>
                  <a:lnTo>
                    <a:pt x="385" y="794"/>
                  </a:lnTo>
                  <a:lnTo>
                    <a:pt x="385" y="794"/>
                  </a:lnTo>
                  <a:lnTo>
                    <a:pt x="393" y="802"/>
                  </a:lnTo>
                  <a:lnTo>
                    <a:pt x="410" y="811"/>
                  </a:lnTo>
                  <a:lnTo>
                    <a:pt x="426" y="827"/>
                  </a:lnTo>
                  <a:lnTo>
                    <a:pt x="435" y="836"/>
                  </a:lnTo>
                  <a:lnTo>
                    <a:pt x="451" y="844"/>
                  </a:lnTo>
                  <a:lnTo>
                    <a:pt x="468" y="853"/>
                  </a:lnTo>
                  <a:lnTo>
                    <a:pt x="493" y="869"/>
                  </a:lnTo>
                  <a:lnTo>
                    <a:pt x="510" y="878"/>
                  </a:lnTo>
                  <a:lnTo>
                    <a:pt x="535" y="886"/>
                  </a:lnTo>
                  <a:lnTo>
                    <a:pt x="560" y="894"/>
                  </a:lnTo>
                  <a:lnTo>
                    <a:pt x="560" y="894"/>
                  </a:lnTo>
                  <a:lnTo>
                    <a:pt x="585" y="911"/>
                  </a:lnTo>
                  <a:lnTo>
                    <a:pt x="610" y="919"/>
                  </a:lnTo>
                  <a:lnTo>
                    <a:pt x="635" y="928"/>
                  </a:lnTo>
                  <a:lnTo>
                    <a:pt x="635" y="928"/>
                  </a:lnTo>
                  <a:lnTo>
                    <a:pt x="669" y="936"/>
                  </a:lnTo>
                  <a:lnTo>
                    <a:pt x="694" y="944"/>
                  </a:lnTo>
                  <a:lnTo>
                    <a:pt x="719" y="953"/>
                  </a:lnTo>
                  <a:lnTo>
                    <a:pt x="752" y="961"/>
                  </a:lnTo>
                  <a:lnTo>
                    <a:pt x="786" y="970"/>
                  </a:lnTo>
                  <a:lnTo>
                    <a:pt x="811" y="978"/>
                  </a:lnTo>
                  <a:lnTo>
                    <a:pt x="844" y="986"/>
                  </a:lnTo>
                  <a:lnTo>
                    <a:pt x="878" y="995"/>
                  </a:lnTo>
                  <a:lnTo>
                    <a:pt x="911" y="1003"/>
                  </a:lnTo>
                  <a:lnTo>
                    <a:pt x="944" y="1011"/>
                  </a:lnTo>
                  <a:lnTo>
                    <a:pt x="978" y="1011"/>
                  </a:lnTo>
                  <a:lnTo>
                    <a:pt x="1011" y="1020"/>
                  </a:lnTo>
                  <a:lnTo>
                    <a:pt x="1045" y="1020"/>
                  </a:lnTo>
                  <a:lnTo>
                    <a:pt x="1078" y="1020"/>
                  </a:lnTo>
                  <a:lnTo>
                    <a:pt x="1120" y="1020"/>
                  </a:lnTo>
                  <a:lnTo>
                    <a:pt x="1153" y="1020"/>
                  </a:lnTo>
                  <a:lnTo>
                    <a:pt x="1187" y="1020"/>
                  </a:lnTo>
                  <a:lnTo>
                    <a:pt x="1228" y="1020"/>
                  </a:lnTo>
                  <a:lnTo>
                    <a:pt x="1287" y="1020"/>
                  </a:lnTo>
                  <a:lnTo>
                    <a:pt x="1387" y="1028"/>
                  </a:lnTo>
                  <a:lnTo>
                    <a:pt x="1487" y="1036"/>
                  </a:lnTo>
                  <a:lnTo>
                    <a:pt x="1596" y="1045"/>
                  </a:lnTo>
                  <a:lnTo>
                    <a:pt x="1796" y="1053"/>
                  </a:lnTo>
                  <a:lnTo>
                    <a:pt x="1897" y="1061"/>
                  </a:lnTo>
                  <a:lnTo>
                    <a:pt x="2005" y="1070"/>
                  </a:lnTo>
                  <a:lnTo>
                    <a:pt x="2189" y="1270"/>
                  </a:lnTo>
                  <a:lnTo>
                    <a:pt x="2055" y="1487"/>
                  </a:lnTo>
                  <a:lnTo>
                    <a:pt x="1237" y="1487"/>
                  </a:lnTo>
                  <a:lnTo>
                    <a:pt x="1195" y="1487"/>
                  </a:lnTo>
                  <a:lnTo>
                    <a:pt x="1153" y="1487"/>
                  </a:lnTo>
                  <a:lnTo>
                    <a:pt x="1111" y="1487"/>
                  </a:lnTo>
                  <a:lnTo>
                    <a:pt x="1070" y="1487"/>
                  </a:lnTo>
                  <a:lnTo>
                    <a:pt x="1028" y="1487"/>
                  </a:lnTo>
                  <a:lnTo>
                    <a:pt x="986" y="1479"/>
                  </a:lnTo>
                  <a:lnTo>
                    <a:pt x="944" y="1471"/>
                  </a:lnTo>
                  <a:lnTo>
                    <a:pt x="911" y="1471"/>
                  </a:lnTo>
                  <a:lnTo>
                    <a:pt x="869" y="1462"/>
                  </a:lnTo>
                  <a:lnTo>
                    <a:pt x="827" y="1454"/>
                  </a:lnTo>
                  <a:lnTo>
                    <a:pt x="786" y="1446"/>
                  </a:lnTo>
                  <a:lnTo>
                    <a:pt x="752" y="1437"/>
                  </a:lnTo>
                  <a:lnTo>
                    <a:pt x="710" y="1429"/>
                  </a:lnTo>
                  <a:lnTo>
                    <a:pt x="677" y="1412"/>
                  </a:lnTo>
                  <a:lnTo>
                    <a:pt x="635" y="1404"/>
                  </a:lnTo>
                  <a:lnTo>
                    <a:pt x="602" y="1396"/>
                  </a:lnTo>
                  <a:lnTo>
                    <a:pt x="560" y="1387"/>
                  </a:lnTo>
                  <a:lnTo>
                    <a:pt x="560" y="1387"/>
                  </a:lnTo>
                  <a:lnTo>
                    <a:pt x="535" y="1371"/>
                  </a:lnTo>
                  <a:lnTo>
                    <a:pt x="502" y="1354"/>
                  </a:lnTo>
                  <a:lnTo>
                    <a:pt x="468" y="1345"/>
                  </a:lnTo>
                  <a:lnTo>
                    <a:pt x="435" y="1329"/>
                  </a:lnTo>
                  <a:lnTo>
                    <a:pt x="401" y="1312"/>
                  </a:lnTo>
                  <a:lnTo>
                    <a:pt x="368" y="1295"/>
                  </a:lnTo>
                  <a:lnTo>
                    <a:pt x="335" y="1279"/>
                  </a:lnTo>
                  <a:lnTo>
                    <a:pt x="309" y="1262"/>
                  </a:lnTo>
                  <a:lnTo>
                    <a:pt x="276" y="1245"/>
                  </a:lnTo>
                  <a:lnTo>
                    <a:pt x="251" y="1220"/>
                  </a:lnTo>
                  <a:lnTo>
                    <a:pt x="218" y="1203"/>
                  </a:lnTo>
                  <a:lnTo>
                    <a:pt x="192" y="1178"/>
                  </a:lnTo>
                  <a:lnTo>
                    <a:pt x="167" y="1153"/>
                  </a:lnTo>
                  <a:lnTo>
                    <a:pt x="151" y="1145"/>
                  </a:lnTo>
                  <a:lnTo>
                    <a:pt x="142" y="1128"/>
                  </a:lnTo>
                  <a:lnTo>
                    <a:pt x="126" y="1120"/>
                  </a:lnTo>
                  <a:lnTo>
                    <a:pt x="117" y="1103"/>
                  </a:lnTo>
                  <a:lnTo>
                    <a:pt x="109" y="1095"/>
                  </a:lnTo>
                  <a:lnTo>
                    <a:pt x="92" y="1078"/>
                  </a:lnTo>
                  <a:lnTo>
                    <a:pt x="84" y="1070"/>
                  </a:lnTo>
                  <a:lnTo>
                    <a:pt x="76" y="1053"/>
                  </a:lnTo>
                  <a:lnTo>
                    <a:pt x="67" y="1036"/>
                  </a:lnTo>
                  <a:lnTo>
                    <a:pt x="59" y="1020"/>
                  </a:lnTo>
                  <a:lnTo>
                    <a:pt x="42" y="1003"/>
                  </a:lnTo>
                  <a:lnTo>
                    <a:pt x="34" y="986"/>
                  </a:lnTo>
                  <a:lnTo>
                    <a:pt x="25" y="970"/>
                  </a:lnTo>
                  <a:lnTo>
                    <a:pt x="25" y="953"/>
                  </a:lnTo>
                  <a:lnTo>
                    <a:pt x="17" y="936"/>
                  </a:lnTo>
                  <a:lnTo>
                    <a:pt x="9" y="919"/>
                  </a:lnTo>
                  <a:lnTo>
                    <a:pt x="0" y="903"/>
                  </a:lnTo>
                  <a:lnTo>
                    <a:pt x="0" y="886"/>
                  </a:lnTo>
                  <a:lnTo>
                    <a:pt x="0" y="861"/>
                  </a:lnTo>
                  <a:lnTo>
                    <a:pt x="0" y="844"/>
                  </a:lnTo>
                  <a:lnTo>
                    <a:pt x="0" y="827"/>
                  </a:lnTo>
                  <a:lnTo>
                    <a:pt x="0" y="761"/>
                  </a:lnTo>
                  <a:lnTo>
                    <a:pt x="0" y="744"/>
                  </a:lnTo>
                  <a:lnTo>
                    <a:pt x="0" y="727"/>
                  </a:lnTo>
                  <a:lnTo>
                    <a:pt x="0" y="702"/>
                  </a:lnTo>
                  <a:lnTo>
                    <a:pt x="0" y="685"/>
                  </a:lnTo>
                  <a:lnTo>
                    <a:pt x="9" y="669"/>
                  </a:lnTo>
                  <a:lnTo>
                    <a:pt x="17" y="644"/>
                  </a:lnTo>
                  <a:lnTo>
                    <a:pt x="25" y="627"/>
                  </a:lnTo>
                  <a:lnTo>
                    <a:pt x="34" y="610"/>
                  </a:lnTo>
                  <a:lnTo>
                    <a:pt x="42" y="594"/>
                  </a:lnTo>
                  <a:lnTo>
                    <a:pt x="50" y="577"/>
                  </a:lnTo>
                  <a:lnTo>
                    <a:pt x="59" y="560"/>
                  </a:lnTo>
                  <a:lnTo>
                    <a:pt x="67" y="543"/>
                  </a:lnTo>
                  <a:lnTo>
                    <a:pt x="76" y="527"/>
                  </a:lnTo>
                  <a:lnTo>
                    <a:pt x="92" y="510"/>
                  </a:lnTo>
                  <a:lnTo>
                    <a:pt x="101" y="493"/>
                  </a:lnTo>
                  <a:lnTo>
                    <a:pt x="117" y="477"/>
                  </a:lnTo>
                  <a:lnTo>
                    <a:pt x="126" y="468"/>
                  </a:lnTo>
                  <a:lnTo>
                    <a:pt x="142" y="452"/>
                  </a:lnTo>
                  <a:lnTo>
                    <a:pt x="151" y="435"/>
                  </a:lnTo>
                  <a:lnTo>
                    <a:pt x="167" y="418"/>
                  </a:lnTo>
                  <a:lnTo>
                    <a:pt x="184" y="410"/>
                  </a:lnTo>
                  <a:lnTo>
                    <a:pt x="184" y="410"/>
                  </a:lnTo>
                  <a:lnTo>
                    <a:pt x="201" y="393"/>
                  </a:lnTo>
                  <a:lnTo>
                    <a:pt x="218" y="376"/>
                  </a:lnTo>
                  <a:lnTo>
                    <a:pt x="234" y="368"/>
                  </a:lnTo>
                  <a:lnTo>
                    <a:pt x="251" y="351"/>
                  </a:lnTo>
                  <a:lnTo>
                    <a:pt x="268" y="343"/>
                  </a:lnTo>
                  <a:lnTo>
                    <a:pt x="284" y="326"/>
                  </a:lnTo>
                  <a:lnTo>
                    <a:pt x="301" y="318"/>
                  </a:lnTo>
                  <a:lnTo>
                    <a:pt x="318" y="301"/>
                  </a:lnTo>
                  <a:lnTo>
                    <a:pt x="335" y="293"/>
                  </a:lnTo>
                  <a:lnTo>
                    <a:pt x="360" y="276"/>
                  </a:lnTo>
                  <a:lnTo>
                    <a:pt x="376" y="268"/>
                  </a:lnTo>
                  <a:lnTo>
                    <a:pt x="401" y="251"/>
                  </a:lnTo>
                  <a:lnTo>
                    <a:pt x="418" y="243"/>
                  </a:lnTo>
                  <a:lnTo>
                    <a:pt x="443" y="226"/>
                  </a:lnTo>
                  <a:lnTo>
                    <a:pt x="468" y="218"/>
                  </a:lnTo>
                  <a:lnTo>
                    <a:pt x="485" y="201"/>
                  </a:lnTo>
                  <a:lnTo>
                    <a:pt x="485" y="201"/>
                  </a:lnTo>
                  <a:lnTo>
                    <a:pt x="510" y="193"/>
                  </a:lnTo>
                  <a:lnTo>
                    <a:pt x="560" y="176"/>
                  </a:lnTo>
                  <a:lnTo>
                    <a:pt x="610" y="126"/>
                  </a:lnTo>
                  <a:lnTo>
                    <a:pt x="669" y="101"/>
                  </a:lnTo>
                  <a:lnTo>
                    <a:pt x="694" y="92"/>
                  </a:lnTo>
                  <a:lnTo>
                    <a:pt x="719" y="84"/>
                  </a:lnTo>
                  <a:lnTo>
                    <a:pt x="744" y="76"/>
                  </a:lnTo>
                  <a:lnTo>
                    <a:pt x="769" y="67"/>
                  </a:lnTo>
                  <a:lnTo>
                    <a:pt x="794" y="59"/>
                  </a:lnTo>
                  <a:lnTo>
                    <a:pt x="827" y="51"/>
                  </a:lnTo>
                  <a:lnTo>
                    <a:pt x="852" y="42"/>
                  </a:lnTo>
                  <a:lnTo>
                    <a:pt x="878" y="34"/>
                  </a:lnTo>
                  <a:lnTo>
                    <a:pt x="903" y="26"/>
                  </a:lnTo>
                  <a:lnTo>
                    <a:pt x="928" y="26"/>
                  </a:lnTo>
                  <a:lnTo>
                    <a:pt x="953" y="17"/>
                  </a:lnTo>
                  <a:lnTo>
                    <a:pt x="978" y="9"/>
                  </a:lnTo>
                  <a:lnTo>
                    <a:pt x="1003" y="0"/>
                  </a:lnTo>
                  <a:lnTo>
                    <a:pt x="1028" y="0"/>
                  </a:lnTo>
                  <a:lnTo>
                    <a:pt x="1053" y="0"/>
                  </a:lnTo>
                  <a:lnTo>
                    <a:pt x="1078" y="0"/>
                  </a:lnTo>
                  <a:lnTo>
                    <a:pt x="1111" y="0"/>
                  </a:lnTo>
                  <a:lnTo>
                    <a:pt x="1136" y="0"/>
                  </a:lnTo>
                  <a:lnTo>
                    <a:pt x="1153" y="0"/>
                  </a:lnTo>
                  <a:lnTo>
                    <a:pt x="1162" y="0"/>
                  </a:lnTo>
                  <a:lnTo>
                    <a:pt x="1187" y="0"/>
                  </a:lnTo>
                  <a:lnTo>
                    <a:pt x="1212" y="0"/>
                  </a:lnTo>
                  <a:lnTo>
                    <a:pt x="1237" y="0"/>
                  </a:lnTo>
                  <a:lnTo>
                    <a:pt x="1287" y="0"/>
                  </a:lnTo>
                  <a:lnTo>
                    <a:pt x="1337" y="0"/>
                  </a:lnTo>
                  <a:lnTo>
                    <a:pt x="1537" y="0"/>
                  </a:lnTo>
                  <a:lnTo>
                    <a:pt x="1588" y="0"/>
                  </a:lnTo>
                  <a:lnTo>
                    <a:pt x="1638" y="0"/>
                  </a:lnTo>
                  <a:lnTo>
                    <a:pt x="1688" y="0"/>
                  </a:lnTo>
                  <a:lnTo>
                    <a:pt x="1738" y="0"/>
                  </a:lnTo>
                  <a:lnTo>
                    <a:pt x="1788" y="0"/>
                  </a:lnTo>
                  <a:lnTo>
                    <a:pt x="1830" y="9"/>
                  </a:lnTo>
                  <a:lnTo>
                    <a:pt x="1880" y="17"/>
                  </a:lnTo>
                  <a:lnTo>
                    <a:pt x="1930" y="26"/>
                  </a:lnTo>
                  <a:lnTo>
                    <a:pt x="1980" y="34"/>
                  </a:lnTo>
                  <a:lnTo>
                    <a:pt x="2030" y="42"/>
                  </a:lnTo>
                  <a:lnTo>
                    <a:pt x="2081" y="51"/>
                  </a:lnTo>
                  <a:lnTo>
                    <a:pt x="2131" y="59"/>
                  </a:lnTo>
                  <a:lnTo>
                    <a:pt x="2181" y="67"/>
                  </a:lnTo>
                  <a:lnTo>
                    <a:pt x="2231" y="84"/>
                  </a:lnTo>
                  <a:lnTo>
                    <a:pt x="2256" y="84"/>
                  </a:lnTo>
                  <a:lnTo>
                    <a:pt x="2273" y="84"/>
                  </a:lnTo>
                  <a:lnTo>
                    <a:pt x="2331" y="159"/>
                  </a:lnTo>
                  <a:lnTo>
                    <a:pt x="2256" y="218"/>
                  </a:lnTo>
                  <a:lnTo>
                    <a:pt x="2239" y="218"/>
                  </a:lnTo>
                  <a:lnTo>
                    <a:pt x="2206" y="218"/>
                  </a:lnTo>
                  <a:lnTo>
                    <a:pt x="2156" y="218"/>
                  </a:lnTo>
                  <a:lnTo>
                    <a:pt x="2106" y="218"/>
                  </a:lnTo>
                  <a:lnTo>
                    <a:pt x="2064" y="218"/>
                  </a:lnTo>
                  <a:lnTo>
                    <a:pt x="2014" y="218"/>
                  </a:lnTo>
                  <a:lnTo>
                    <a:pt x="1964" y="218"/>
                  </a:lnTo>
                  <a:lnTo>
                    <a:pt x="1913" y="218"/>
                  </a:lnTo>
                  <a:lnTo>
                    <a:pt x="1680" y="218"/>
                  </a:lnTo>
                  <a:lnTo>
                    <a:pt x="1629" y="218"/>
                  </a:lnTo>
                  <a:lnTo>
                    <a:pt x="1588" y="218"/>
                  </a:lnTo>
                  <a:lnTo>
                    <a:pt x="1537" y="218"/>
                  </a:lnTo>
                  <a:lnTo>
                    <a:pt x="1496" y="226"/>
                  </a:lnTo>
                  <a:lnTo>
                    <a:pt x="1454" y="226"/>
                  </a:lnTo>
                  <a:lnTo>
                    <a:pt x="1404" y="234"/>
                  </a:lnTo>
                  <a:lnTo>
                    <a:pt x="1362" y="243"/>
                  </a:lnTo>
                  <a:lnTo>
                    <a:pt x="1320" y="251"/>
                  </a:lnTo>
                  <a:lnTo>
                    <a:pt x="1279" y="268"/>
                  </a:lnTo>
                  <a:lnTo>
                    <a:pt x="1253" y="268"/>
                  </a:lnTo>
                  <a:lnTo>
                    <a:pt x="1228" y="276"/>
                  </a:lnTo>
                  <a:lnTo>
                    <a:pt x="1212" y="284"/>
                  </a:lnTo>
                  <a:lnTo>
                    <a:pt x="1212" y="284"/>
                  </a:lnTo>
                  <a:lnTo>
                    <a:pt x="1195" y="284"/>
                  </a:lnTo>
                  <a:lnTo>
                    <a:pt x="1170" y="284"/>
                  </a:lnTo>
                  <a:lnTo>
                    <a:pt x="1153" y="293"/>
                  </a:lnTo>
                  <a:lnTo>
                    <a:pt x="1128" y="301"/>
                  </a:lnTo>
                  <a:lnTo>
                    <a:pt x="1111" y="310"/>
                  </a:lnTo>
                  <a:lnTo>
                    <a:pt x="1086" y="318"/>
                  </a:lnTo>
                  <a:lnTo>
                    <a:pt x="1070" y="326"/>
                  </a:lnTo>
                  <a:lnTo>
                    <a:pt x="1045" y="335"/>
                  </a:lnTo>
                  <a:lnTo>
                    <a:pt x="1028" y="343"/>
                  </a:lnTo>
                  <a:lnTo>
                    <a:pt x="1003" y="351"/>
                  </a:lnTo>
                  <a:lnTo>
                    <a:pt x="986" y="360"/>
                  </a:lnTo>
                  <a:lnTo>
                    <a:pt x="961" y="368"/>
                  </a:lnTo>
                  <a:lnTo>
                    <a:pt x="944" y="376"/>
                  </a:lnTo>
                  <a:lnTo>
                    <a:pt x="919" y="385"/>
                  </a:lnTo>
                  <a:lnTo>
                    <a:pt x="903" y="393"/>
                  </a:lnTo>
                  <a:lnTo>
                    <a:pt x="878" y="401"/>
                  </a:lnTo>
                  <a:lnTo>
                    <a:pt x="861" y="418"/>
                  </a:lnTo>
                  <a:lnTo>
                    <a:pt x="836" y="426"/>
                  </a:lnTo>
                  <a:lnTo>
                    <a:pt x="819" y="435"/>
                  </a:lnTo>
                  <a:lnTo>
                    <a:pt x="769" y="468"/>
                  </a:lnTo>
                  <a:lnTo>
                    <a:pt x="727" y="493"/>
                  </a:lnTo>
                  <a:lnTo>
                    <a:pt x="694" y="518"/>
                  </a:lnTo>
                  <a:lnTo>
                    <a:pt x="677" y="527"/>
                  </a:lnTo>
                  <a:lnTo>
                    <a:pt x="677" y="527"/>
                  </a:lnTo>
                  <a:lnTo>
                    <a:pt x="660" y="535"/>
                  </a:lnTo>
                  <a:lnTo>
                    <a:pt x="644" y="552"/>
                  </a:lnTo>
                  <a:lnTo>
                    <a:pt x="627" y="560"/>
                  </a:lnTo>
                  <a:lnTo>
                    <a:pt x="610" y="569"/>
                  </a:lnTo>
                  <a:lnTo>
                    <a:pt x="593" y="585"/>
                  </a:lnTo>
                  <a:lnTo>
                    <a:pt x="585" y="594"/>
                  </a:lnTo>
                  <a:lnTo>
                    <a:pt x="568" y="602"/>
                  </a:lnTo>
                  <a:lnTo>
                    <a:pt x="568" y="602"/>
                  </a:lnTo>
                  <a:lnTo>
                    <a:pt x="552" y="619"/>
                  </a:lnTo>
                  <a:close/>
                  <a:moveTo>
                    <a:pt x="426" y="761"/>
                  </a:moveTo>
                  <a:lnTo>
                    <a:pt x="426" y="752"/>
                  </a:lnTo>
                  <a:lnTo>
                    <a:pt x="426" y="752"/>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248;p14">
              <a:extLst>
                <a:ext uri="{FF2B5EF4-FFF2-40B4-BE49-F238E27FC236}">
                  <a16:creationId xmlns:a16="http://schemas.microsoft.com/office/drawing/2014/main" id="{7A65811E-493E-CCE3-D3C5-C680DA29D2F3}"/>
                </a:ext>
              </a:extLst>
            </p:cNvPr>
            <p:cNvSpPr/>
            <p:nvPr/>
          </p:nvSpPr>
          <p:spPr>
            <a:xfrm>
              <a:off x="5885695" y="4352307"/>
              <a:ext cx="342086" cy="236624"/>
            </a:xfrm>
            <a:custGeom>
              <a:avLst/>
              <a:gdLst/>
              <a:ahLst/>
              <a:cxnLst/>
              <a:rect l="l" t="t" r="r" b="b"/>
              <a:pathLst>
                <a:path w="6935" h="4797" extrusionOk="0">
                  <a:moveTo>
                    <a:pt x="2332" y="4771"/>
                  </a:moveTo>
                  <a:cubicBezTo>
                    <a:pt x="6935" y="4562"/>
                    <a:pt x="6926" y="569"/>
                    <a:pt x="6717" y="477"/>
                  </a:cubicBezTo>
                  <a:cubicBezTo>
                    <a:pt x="6007" y="160"/>
                    <a:pt x="5331" y="1"/>
                    <a:pt x="4570" y="68"/>
                  </a:cubicBezTo>
                  <a:cubicBezTo>
                    <a:pt x="2507" y="260"/>
                    <a:pt x="569" y="2415"/>
                    <a:pt x="34" y="4345"/>
                  </a:cubicBezTo>
                  <a:cubicBezTo>
                    <a:pt x="1" y="4454"/>
                    <a:pt x="427" y="4487"/>
                    <a:pt x="485" y="4495"/>
                  </a:cubicBezTo>
                  <a:cubicBezTo>
                    <a:pt x="1095" y="4579"/>
                    <a:pt x="1722" y="4796"/>
                    <a:pt x="2332" y="477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249;p14">
              <a:extLst>
                <a:ext uri="{FF2B5EF4-FFF2-40B4-BE49-F238E27FC236}">
                  <a16:creationId xmlns:a16="http://schemas.microsoft.com/office/drawing/2014/main" id="{C1941E1C-1844-D72F-A4C6-036F4736BD92}"/>
                </a:ext>
              </a:extLst>
            </p:cNvPr>
            <p:cNvSpPr/>
            <p:nvPr/>
          </p:nvSpPr>
          <p:spPr>
            <a:xfrm>
              <a:off x="5853139" y="4083669"/>
              <a:ext cx="332615" cy="325561"/>
            </a:xfrm>
            <a:custGeom>
              <a:avLst/>
              <a:gdLst/>
              <a:ahLst/>
              <a:cxnLst/>
              <a:rect l="l" t="t" r="r" b="b"/>
              <a:pathLst>
                <a:path w="6743" h="6600" extrusionOk="0">
                  <a:moveTo>
                    <a:pt x="853" y="2665"/>
                  </a:moveTo>
                  <a:cubicBezTo>
                    <a:pt x="3242" y="6600"/>
                    <a:pt x="6743" y="4678"/>
                    <a:pt x="6726" y="4453"/>
                  </a:cubicBezTo>
                  <a:cubicBezTo>
                    <a:pt x="6667" y="3684"/>
                    <a:pt x="6484" y="3008"/>
                    <a:pt x="6049" y="2373"/>
                  </a:cubicBezTo>
                  <a:cubicBezTo>
                    <a:pt x="4888" y="660"/>
                    <a:pt x="2064" y="0"/>
                    <a:pt x="118" y="451"/>
                  </a:cubicBezTo>
                  <a:cubicBezTo>
                    <a:pt x="1" y="476"/>
                    <a:pt x="176" y="869"/>
                    <a:pt x="201" y="919"/>
                  </a:cubicBezTo>
                  <a:cubicBezTo>
                    <a:pt x="419" y="1495"/>
                    <a:pt x="535" y="2147"/>
                    <a:pt x="853" y="2665"/>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250;p14">
              <a:extLst>
                <a:ext uri="{FF2B5EF4-FFF2-40B4-BE49-F238E27FC236}">
                  <a16:creationId xmlns:a16="http://schemas.microsoft.com/office/drawing/2014/main" id="{284B8DE2-D975-FD28-1637-BBD0BA2E03DE}"/>
                </a:ext>
              </a:extLst>
            </p:cNvPr>
            <p:cNvSpPr/>
            <p:nvPr/>
          </p:nvSpPr>
          <p:spPr>
            <a:xfrm>
              <a:off x="6840528" y="3448627"/>
              <a:ext cx="295916" cy="391118"/>
            </a:xfrm>
            <a:custGeom>
              <a:avLst/>
              <a:gdLst/>
              <a:ahLst/>
              <a:cxnLst/>
              <a:rect l="l" t="t" r="r" b="b"/>
              <a:pathLst>
                <a:path w="5999" h="7929" extrusionOk="0">
                  <a:moveTo>
                    <a:pt x="2297" y="1797"/>
                  </a:moveTo>
                  <a:cubicBezTo>
                    <a:pt x="0" y="5781"/>
                    <a:pt x="3367" y="7928"/>
                    <a:pt x="3559" y="7803"/>
                  </a:cubicBezTo>
                  <a:cubicBezTo>
                    <a:pt x="4202" y="7377"/>
                    <a:pt x="4703" y="6893"/>
                    <a:pt x="5046" y="6216"/>
                  </a:cubicBezTo>
                  <a:cubicBezTo>
                    <a:pt x="5998" y="4370"/>
                    <a:pt x="5221" y="1579"/>
                    <a:pt x="3885" y="84"/>
                  </a:cubicBezTo>
                  <a:cubicBezTo>
                    <a:pt x="3810" y="0"/>
                    <a:pt x="3551" y="343"/>
                    <a:pt x="3509" y="385"/>
                  </a:cubicBezTo>
                  <a:cubicBezTo>
                    <a:pt x="3108" y="853"/>
                    <a:pt x="2598" y="1270"/>
                    <a:pt x="2297" y="1797"/>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251;p14">
              <a:extLst>
                <a:ext uri="{FF2B5EF4-FFF2-40B4-BE49-F238E27FC236}">
                  <a16:creationId xmlns:a16="http://schemas.microsoft.com/office/drawing/2014/main" id="{C6EA996A-18FC-2169-A974-51457EB6D50E}"/>
                </a:ext>
              </a:extLst>
            </p:cNvPr>
            <p:cNvSpPr/>
            <p:nvPr/>
          </p:nvSpPr>
          <p:spPr>
            <a:xfrm>
              <a:off x="7155336" y="3833529"/>
              <a:ext cx="391956" cy="293005"/>
            </a:xfrm>
            <a:custGeom>
              <a:avLst/>
              <a:gdLst/>
              <a:ahLst/>
              <a:cxnLst/>
              <a:rect l="l" t="t" r="r" b="b"/>
              <a:pathLst>
                <a:path w="7946" h="5940" extrusionOk="0">
                  <a:moveTo>
                    <a:pt x="6082" y="2130"/>
                  </a:moveTo>
                  <a:cubicBezTo>
                    <a:pt x="1997" y="0"/>
                    <a:pt x="1" y="3467"/>
                    <a:pt x="134" y="3651"/>
                  </a:cubicBezTo>
                  <a:cubicBezTo>
                    <a:pt x="585" y="4277"/>
                    <a:pt x="1095" y="4754"/>
                    <a:pt x="1788" y="5079"/>
                  </a:cubicBezTo>
                  <a:cubicBezTo>
                    <a:pt x="3668" y="5940"/>
                    <a:pt x="6425" y="5038"/>
                    <a:pt x="7853" y="3643"/>
                  </a:cubicBezTo>
                  <a:cubicBezTo>
                    <a:pt x="7945" y="3559"/>
                    <a:pt x="7586" y="3317"/>
                    <a:pt x="7544" y="3283"/>
                  </a:cubicBezTo>
                  <a:cubicBezTo>
                    <a:pt x="7060" y="2899"/>
                    <a:pt x="6625" y="2406"/>
                    <a:pt x="6082" y="2130"/>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252;p14">
              <a:extLst>
                <a:ext uri="{FF2B5EF4-FFF2-40B4-BE49-F238E27FC236}">
                  <a16:creationId xmlns:a16="http://schemas.microsoft.com/office/drawing/2014/main" id="{6E9EF799-6AE8-6636-B31F-2D50816FEC15}"/>
                </a:ext>
              </a:extLst>
            </p:cNvPr>
            <p:cNvSpPr/>
            <p:nvPr/>
          </p:nvSpPr>
          <p:spPr>
            <a:xfrm>
              <a:off x="7437193" y="4569496"/>
              <a:ext cx="346230" cy="232875"/>
            </a:xfrm>
            <a:custGeom>
              <a:avLst/>
              <a:gdLst/>
              <a:ahLst/>
              <a:cxnLst/>
              <a:rect l="l" t="t" r="r" b="b"/>
              <a:pathLst>
                <a:path w="7019" h="4721" extrusionOk="0">
                  <a:moveTo>
                    <a:pt x="2315" y="4704"/>
                  </a:moveTo>
                  <a:cubicBezTo>
                    <a:pt x="6926" y="4612"/>
                    <a:pt x="7018" y="610"/>
                    <a:pt x="6809" y="510"/>
                  </a:cubicBezTo>
                  <a:cubicBezTo>
                    <a:pt x="6108" y="184"/>
                    <a:pt x="5439" y="0"/>
                    <a:pt x="4671" y="59"/>
                  </a:cubicBezTo>
                  <a:cubicBezTo>
                    <a:pt x="2607" y="201"/>
                    <a:pt x="619" y="2315"/>
                    <a:pt x="34" y="4228"/>
                  </a:cubicBezTo>
                  <a:cubicBezTo>
                    <a:pt x="1" y="4336"/>
                    <a:pt x="427" y="4386"/>
                    <a:pt x="485" y="4395"/>
                  </a:cubicBezTo>
                  <a:cubicBezTo>
                    <a:pt x="1087" y="4495"/>
                    <a:pt x="1705" y="4720"/>
                    <a:pt x="2315" y="4704"/>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253;p14">
              <a:extLst>
                <a:ext uri="{FF2B5EF4-FFF2-40B4-BE49-F238E27FC236}">
                  <a16:creationId xmlns:a16="http://schemas.microsoft.com/office/drawing/2014/main" id="{C23AD1BB-D30A-5540-7BCD-5D35008C07F4}"/>
                </a:ext>
              </a:extLst>
            </p:cNvPr>
            <p:cNvSpPr/>
            <p:nvPr/>
          </p:nvSpPr>
          <p:spPr>
            <a:xfrm>
              <a:off x="5715515" y="4759061"/>
              <a:ext cx="347019" cy="320629"/>
            </a:xfrm>
            <a:custGeom>
              <a:avLst/>
              <a:gdLst/>
              <a:ahLst/>
              <a:cxnLst/>
              <a:rect l="l" t="t" r="r" b="b"/>
              <a:pathLst>
                <a:path w="7035" h="6500" extrusionOk="0">
                  <a:moveTo>
                    <a:pt x="6024" y="3751"/>
                  </a:moveTo>
                  <a:cubicBezTo>
                    <a:pt x="3351" y="0"/>
                    <a:pt x="1" y="2181"/>
                    <a:pt x="34" y="2415"/>
                  </a:cubicBezTo>
                  <a:cubicBezTo>
                    <a:pt x="151" y="3175"/>
                    <a:pt x="385" y="3826"/>
                    <a:pt x="869" y="4428"/>
                  </a:cubicBezTo>
                  <a:cubicBezTo>
                    <a:pt x="2156" y="6057"/>
                    <a:pt x="5021" y="6500"/>
                    <a:pt x="6926" y="5907"/>
                  </a:cubicBezTo>
                  <a:cubicBezTo>
                    <a:pt x="7035" y="5865"/>
                    <a:pt x="6834" y="5489"/>
                    <a:pt x="6809" y="5439"/>
                  </a:cubicBezTo>
                  <a:cubicBezTo>
                    <a:pt x="6542" y="4887"/>
                    <a:pt x="6383" y="4244"/>
                    <a:pt x="6024" y="375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254;p14">
              <a:extLst>
                <a:ext uri="{FF2B5EF4-FFF2-40B4-BE49-F238E27FC236}">
                  <a16:creationId xmlns:a16="http://schemas.microsoft.com/office/drawing/2014/main" id="{C720B150-ACC7-F033-B114-9AE14D6E0A1A}"/>
                </a:ext>
              </a:extLst>
            </p:cNvPr>
            <p:cNvSpPr/>
            <p:nvPr/>
          </p:nvSpPr>
          <p:spPr>
            <a:xfrm>
              <a:off x="6204647" y="4776770"/>
              <a:ext cx="341692" cy="239880"/>
            </a:xfrm>
            <a:custGeom>
              <a:avLst/>
              <a:gdLst/>
              <a:ahLst/>
              <a:cxnLst/>
              <a:rect l="l" t="t" r="r" b="b"/>
              <a:pathLst>
                <a:path w="6927" h="4863" extrusionOk="0">
                  <a:moveTo>
                    <a:pt x="2332" y="4821"/>
                  </a:moveTo>
                  <a:cubicBezTo>
                    <a:pt x="6926" y="4537"/>
                    <a:pt x="6859" y="544"/>
                    <a:pt x="6651" y="452"/>
                  </a:cubicBezTo>
                  <a:cubicBezTo>
                    <a:pt x="5941" y="151"/>
                    <a:pt x="5264" y="1"/>
                    <a:pt x="4495" y="84"/>
                  </a:cubicBezTo>
                  <a:cubicBezTo>
                    <a:pt x="2432" y="318"/>
                    <a:pt x="535" y="2507"/>
                    <a:pt x="34" y="4437"/>
                  </a:cubicBezTo>
                  <a:cubicBezTo>
                    <a:pt x="1" y="4553"/>
                    <a:pt x="435" y="4579"/>
                    <a:pt x="485" y="4587"/>
                  </a:cubicBezTo>
                  <a:cubicBezTo>
                    <a:pt x="1104" y="4662"/>
                    <a:pt x="1730" y="4863"/>
                    <a:pt x="2332" y="482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255;p14">
              <a:extLst>
                <a:ext uri="{FF2B5EF4-FFF2-40B4-BE49-F238E27FC236}">
                  <a16:creationId xmlns:a16="http://schemas.microsoft.com/office/drawing/2014/main" id="{65EF8B5E-D3FA-9EE0-DE95-FA70E4D39A2F}"/>
                </a:ext>
              </a:extLst>
            </p:cNvPr>
            <p:cNvSpPr/>
            <p:nvPr/>
          </p:nvSpPr>
          <p:spPr>
            <a:xfrm>
              <a:off x="8551057" y="4945322"/>
              <a:ext cx="39215" cy="154148"/>
            </a:xfrm>
            <a:custGeom>
              <a:avLst/>
              <a:gdLst/>
              <a:ahLst/>
              <a:cxnLst/>
              <a:rect l="l" t="t" r="r" b="b"/>
              <a:pathLst>
                <a:path w="795" h="3125" extrusionOk="0">
                  <a:moveTo>
                    <a:pt x="385" y="42"/>
                  </a:moveTo>
                  <a:lnTo>
                    <a:pt x="427" y="76"/>
                  </a:lnTo>
                  <a:lnTo>
                    <a:pt x="485" y="109"/>
                  </a:lnTo>
                  <a:lnTo>
                    <a:pt x="544" y="151"/>
                  </a:lnTo>
                  <a:lnTo>
                    <a:pt x="586" y="176"/>
                  </a:lnTo>
                  <a:lnTo>
                    <a:pt x="594" y="184"/>
                  </a:lnTo>
                  <a:lnTo>
                    <a:pt x="627" y="226"/>
                  </a:lnTo>
                  <a:lnTo>
                    <a:pt x="652" y="268"/>
                  </a:lnTo>
                  <a:lnTo>
                    <a:pt x="686" y="309"/>
                  </a:lnTo>
                  <a:lnTo>
                    <a:pt x="702" y="335"/>
                  </a:lnTo>
                  <a:lnTo>
                    <a:pt x="711" y="360"/>
                  </a:lnTo>
                  <a:lnTo>
                    <a:pt x="719" y="401"/>
                  </a:lnTo>
                  <a:lnTo>
                    <a:pt x="728" y="451"/>
                  </a:lnTo>
                  <a:lnTo>
                    <a:pt x="744" y="502"/>
                  </a:lnTo>
                  <a:lnTo>
                    <a:pt x="753" y="543"/>
                  </a:lnTo>
                  <a:lnTo>
                    <a:pt x="761" y="593"/>
                  </a:lnTo>
                  <a:lnTo>
                    <a:pt x="769" y="644"/>
                  </a:lnTo>
                  <a:lnTo>
                    <a:pt x="769" y="685"/>
                  </a:lnTo>
                  <a:lnTo>
                    <a:pt x="778" y="736"/>
                  </a:lnTo>
                  <a:lnTo>
                    <a:pt x="786" y="777"/>
                  </a:lnTo>
                  <a:lnTo>
                    <a:pt x="794" y="827"/>
                  </a:lnTo>
                  <a:lnTo>
                    <a:pt x="794" y="878"/>
                  </a:lnTo>
                  <a:lnTo>
                    <a:pt x="794" y="919"/>
                  </a:lnTo>
                  <a:lnTo>
                    <a:pt x="794" y="969"/>
                  </a:lnTo>
                  <a:lnTo>
                    <a:pt x="794" y="1011"/>
                  </a:lnTo>
                  <a:lnTo>
                    <a:pt x="794" y="1061"/>
                  </a:lnTo>
                  <a:lnTo>
                    <a:pt x="794" y="1103"/>
                  </a:lnTo>
                  <a:lnTo>
                    <a:pt x="794" y="1153"/>
                  </a:lnTo>
                  <a:lnTo>
                    <a:pt x="794" y="1421"/>
                  </a:lnTo>
                  <a:lnTo>
                    <a:pt x="794" y="1462"/>
                  </a:lnTo>
                  <a:lnTo>
                    <a:pt x="794" y="1512"/>
                  </a:lnTo>
                  <a:lnTo>
                    <a:pt x="794" y="1554"/>
                  </a:lnTo>
                  <a:lnTo>
                    <a:pt x="786" y="1646"/>
                  </a:lnTo>
                  <a:lnTo>
                    <a:pt x="778" y="1738"/>
                  </a:lnTo>
                  <a:lnTo>
                    <a:pt x="769" y="1830"/>
                  </a:lnTo>
                  <a:lnTo>
                    <a:pt x="761" y="1913"/>
                  </a:lnTo>
                  <a:lnTo>
                    <a:pt x="753" y="2005"/>
                  </a:lnTo>
                  <a:lnTo>
                    <a:pt x="744" y="2081"/>
                  </a:lnTo>
                  <a:lnTo>
                    <a:pt x="744" y="2097"/>
                  </a:lnTo>
                  <a:lnTo>
                    <a:pt x="728" y="2181"/>
                  </a:lnTo>
                  <a:lnTo>
                    <a:pt x="711" y="2273"/>
                  </a:lnTo>
                  <a:lnTo>
                    <a:pt x="702" y="2306"/>
                  </a:lnTo>
                  <a:lnTo>
                    <a:pt x="686" y="2356"/>
                  </a:lnTo>
                  <a:lnTo>
                    <a:pt x="644" y="2532"/>
                  </a:lnTo>
                  <a:lnTo>
                    <a:pt x="636" y="2573"/>
                  </a:lnTo>
                  <a:lnTo>
                    <a:pt x="602" y="2707"/>
                  </a:lnTo>
                  <a:lnTo>
                    <a:pt x="577" y="2791"/>
                  </a:lnTo>
                  <a:lnTo>
                    <a:pt x="552" y="2874"/>
                  </a:lnTo>
                  <a:lnTo>
                    <a:pt x="235" y="3125"/>
                  </a:lnTo>
                  <a:lnTo>
                    <a:pt x="1" y="2799"/>
                  </a:lnTo>
                  <a:lnTo>
                    <a:pt x="1" y="2707"/>
                  </a:lnTo>
                  <a:lnTo>
                    <a:pt x="1" y="2615"/>
                  </a:lnTo>
                  <a:lnTo>
                    <a:pt x="1" y="2481"/>
                  </a:lnTo>
                  <a:lnTo>
                    <a:pt x="1" y="2440"/>
                  </a:lnTo>
                  <a:lnTo>
                    <a:pt x="17" y="2256"/>
                  </a:lnTo>
                  <a:lnTo>
                    <a:pt x="17" y="2206"/>
                  </a:lnTo>
                  <a:lnTo>
                    <a:pt x="17" y="2172"/>
                  </a:lnTo>
                  <a:lnTo>
                    <a:pt x="17" y="2089"/>
                  </a:lnTo>
                  <a:lnTo>
                    <a:pt x="26" y="2005"/>
                  </a:lnTo>
                  <a:lnTo>
                    <a:pt x="26" y="1989"/>
                  </a:lnTo>
                  <a:lnTo>
                    <a:pt x="34" y="1913"/>
                  </a:lnTo>
                  <a:lnTo>
                    <a:pt x="43" y="1838"/>
                  </a:lnTo>
                  <a:lnTo>
                    <a:pt x="59" y="1755"/>
                  </a:lnTo>
                  <a:lnTo>
                    <a:pt x="68" y="1671"/>
                  </a:lnTo>
                  <a:lnTo>
                    <a:pt x="76" y="1588"/>
                  </a:lnTo>
                  <a:lnTo>
                    <a:pt x="84" y="1504"/>
                  </a:lnTo>
                  <a:lnTo>
                    <a:pt x="84" y="1471"/>
                  </a:lnTo>
                  <a:lnTo>
                    <a:pt x="84" y="1429"/>
                  </a:lnTo>
                  <a:lnTo>
                    <a:pt x="84" y="1387"/>
                  </a:lnTo>
                  <a:lnTo>
                    <a:pt x="84" y="1345"/>
                  </a:lnTo>
                  <a:lnTo>
                    <a:pt x="84" y="1312"/>
                  </a:lnTo>
                  <a:lnTo>
                    <a:pt x="84" y="794"/>
                  </a:lnTo>
                  <a:lnTo>
                    <a:pt x="84" y="752"/>
                  </a:lnTo>
                  <a:lnTo>
                    <a:pt x="84" y="719"/>
                  </a:lnTo>
                  <a:lnTo>
                    <a:pt x="84" y="677"/>
                  </a:lnTo>
                  <a:lnTo>
                    <a:pt x="84" y="635"/>
                  </a:lnTo>
                  <a:lnTo>
                    <a:pt x="84" y="593"/>
                  </a:lnTo>
                  <a:lnTo>
                    <a:pt x="84" y="560"/>
                  </a:lnTo>
                  <a:lnTo>
                    <a:pt x="76" y="518"/>
                  </a:lnTo>
                  <a:lnTo>
                    <a:pt x="76" y="477"/>
                  </a:lnTo>
                  <a:lnTo>
                    <a:pt x="76" y="451"/>
                  </a:lnTo>
                  <a:lnTo>
                    <a:pt x="76" y="435"/>
                  </a:lnTo>
                  <a:lnTo>
                    <a:pt x="93" y="385"/>
                  </a:lnTo>
                  <a:lnTo>
                    <a:pt x="101" y="343"/>
                  </a:lnTo>
                  <a:lnTo>
                    <a:pt x="118" y="293"/>
                  </a:lnTo>
                  <a:lnTo>
                    <a:pt x="118" y="284"/>
                  </a:lnTo>
                  <a:lnTo>
                    <a:pt x="143" y="243"/>
                  </a:lnTo>
                  <a:lnTo>
                    <a:pt x="176" y="192"/>
                  </a:lnTo>
                  <a:lnTo>
                    <a:pt x="201" y="134"/>
                  </a:lnTo>
                  <a:lnTo>
                    <a:pt x="226" y="84"/>
                  </a:lnTo>
                  <a:lnTo>
                    <a:pt x="2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256;p14">
              <a:extLst>
                <a:ext uri="{FF2B5EF4-FFF2-40B4-BE49-F238E27FC236}">
                  <a16:creationId xmlns:a16="http://schemas.microsoft.com/office/drawing/2014/main" id="{F888F1D2-D765-C5EC-6E94-55CD6694B43C}"/>
                </a:ext>
              </a:extLst>
            </p:cNvPr>
            <p:cNvSpPr/>
            <p:nvPr/>
          </p:nvSpPr>
          <p:spPr>
            <a:xfrm>
              <a:off x="8709744" y="4943645"/>
              <a:ext cx="33839" cy="142655"/>
            </a:xfrm>
            <a:custGeom>
              <a:avLst/>
              <a:gdLst/>
              <a:ahLst/>
              <a:cxnLst/>
              <a:rect l="l" t="t" r="r" b="b"/>
              <a:pathLst>
                <a:path w="686" h="2892" extrusionOk="0">
                  <a:moveTo>
                    <a:pt x="359" y="43"/>
                  </a:moveTo>
                  <a:lnTo>
                    <a:pt x="368" y="59"/>
                  </a:lnTo>
                  <a:lnTo>
                    <a:pt x="409" y="101"/>
                  </a:lnTo>
                  <a:lnTo>
                    <a:pt x="418" y="135"/>
                  </a:lnTo>
                  <a:lnTo>
                    <a:pt x="443" y="218"/>
                  </a:lnTo>
                  <a:lnTo>
                    <a:pt x="460" y="302"/>
                  </a:lnTo>
                  <a:lnTo>
                    <a:pt x="476" y="377"/>
                  </a:lnTo>
                  <a:lnTo>
                    <a:pt x="493" y="460"/>
                  </a:lnTo>
                  <a:lnTo>
                    <a:pt x="510" y="544"/>
                  </a:lnTo>
                  <a:lnTo>
                    <a:pt x="526" y="627"/>
                  </a:lnTo>
                  <a:lnTo>
                    <a:pt x="543" y="711"/>
                  </a:lnTo>
                  <a:lnTo>
                    <a:pt x="560" y="795"/>
                  </a:lnTo>
                  <a:lnTo>
                    <a:pt x="576" y="878"/>
                  </a:lnTo>
                  <a:lnTo>
                    <a:pt x="576" y="895"/>
                  </a:lnTo>
                  <a:lnTo>
                    <a:pt x="585" y="953"/>
                  </a:lnTo>
                  <a:lnTo>
                    <a:pt x="602" y="1037"/>
                  </a:lnTo>
                  <a:lnTo>
                    <a:pt x="610" y="1120"/>
                  </a:lnTo>
                  <a:lnTo>
                    <a:pt x="627" y="1204"/>
                  </a:lnTo>
                  <a:lnTo>
                    <a:pt x="635" y="1287"/>
                  </a:lnTo>
                  <a:lnTo>
                    <a:pt x="652" y="1371"/>
                  </a:lnTo>
                  <a:lnTo>
                    <a:pt x="652" y="1396"/>
                  </a:lnTo>
                  <a:lnTo>
                    <a:pt x="652" y="1455"/>
                  </a:lnTo>
                  <a:lnTo>
                    <a:pt x="660" y="1538"/>
                  </a:lnTo>
                  <a:lnTo>
                    <a:pt x="668" y="1613"/>
                  </a:lnTo>
                  <a:lnTo>
                    <a:pt x="677" y="1697"/>
                  </a:lnTo>
                  <a:lnTo>
                    <a:pt x="685" y="1780"/>
                  </a:lnTo>
                  <a:lnTo>
                    <a:pt x="685" y="1947"/>
                  </a:lnTo>
                  <a:lnTo>
                    <a:pt x="685" y="2031"/>
                  </a:lnTo>
                  <a:lnTo>
                    <a:pt x="677" y="2115"/>
                  </a:lnTo>
                  <a:lnTo>
                    <a:pt x="668" y="2282"/>
                  </a:lnTo>
                  <a:lnTo>
                    <a:pt x="668" y="2298"/>
                  </a:lnTo>
                  <a:lnTo>
                    <a:pt x="652" y="2449"/>
                  </a:lnTo>
                  <a:lnTo>
                    <a:pt x="627" y="2607"/>
                  </a:lnTo>
                  <a:lnTo>
                    <a:pt x="384" y="2891"/>
                  </a:lnTo>
                  <a:lnTo>
                    <a:pt x="125" y="2624"/>
                  </a:lnTo>
                  <a:lnTo>
                    <a:pt x="100" y="2457"/>
                  </a:lnTo>
                  <a:lnTo>
                    <a:pt x="75" y="2315"/>
                  </a:lnTo>
                  <a:lnTo>
                    <a:pt x="75" y="2298"/>
                  </a:lnTo>
                  <a:lnTo>
                    <a:pt x="59" y="2131"/>
                  </a:lnTo>
                  <a:lnTo>
                    <a:pt x="42" y="2056"/>
                  </a:lnTo>
                  <a:lnTo>
                    <a:pt x="33" y="1972"/>
                  </a:lnTo>
                  <a:lnTo>
                    <a:pt x="25" y="1897"/>
                  </a:lnTo>
                  <a:lnTo>
                    <a:pt x="17" y="1822"/>
                  </a:lnTo>
                  <a:lnTo>
                    <a:pt x="17" y="1095"/>
                  </a:lnTo>
                  <a:lnTo>
                    <a:pt x="17" y="1012"/>
                  </a:lnTo>
                  <a:lnTo>
                    <a:pt x="17" y="853"/>
                  </a:lnTo>
                  <a:lnTo>
                    <a:pt x="17" y="770"/>
                  </a:lnTo>
                  <a:lnTo>
                    <a:pt x="17" y="694"/>
                  </a:lnTo>
                  <a:lnTo>
                    <a:pt x="17" y="611"/>
                  </a:lnTo>
                  <a:lnTo>
                    <a:pt x="17" y="527"/>
                  </a:lnTo>
                  <a:lnTo>
                    <a:pt x="17" y="452"/>
                  </a:lnTo>
                  <a:lnTo>
                    <a:pt x="17" y="369"/>
                  </a:lnTo>
                  <a:lnTo>
                    <a:pt x="8" y="285"/>
                  </a:lnTo>
                  <a:lnTo>
                    <a:pt x="0" y="210"/>
                  </a:lnTo>
                  <a:lnTo>
                    <a:pt x="0" y="176"/>
                  </a:lnTo>
                  <a:lnTo>
                    <a:pt x="25" y="126"/>
                  </a:lnTo>
                  <a:lnTo>
                    <a:pt x="33" y="110"/>
                  </a:lnTo>
                  <a:lnTo>
                    <a:pt x="134" y="18"/>
                  </a:lnTo>
                  <a:lnTo>
                    <a:pt x="267"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257;p14">
              <a:extLst>
                <a:ext uri="{FF2B5EF4-FFF2-40B4-BE49-F238E27FC236}">
                  <a16:creationId xmlns:a16="http://schemas.microsoft.com/office/drawing/2014/main" id="{71D3A939-5162-BB92-BCAF-7910B8C1DC74}"/>
                </a:ext>
              </a:extLst>
            </p:cNvPr>
            <p:cNvSpPr/>
            <p:nvPr/>
          </p:nvSpPr>
          <p:spPr>
            <a:xfrm>
              <a:off x="8884856" y="4939551"/>
              <a:ext cx="22691" cy="112565"/>
            </a:xfrm>
            <a:custGeom>
              <a:avLst/>
              <a:gdLst/>
              <a:ahLst/>
              <a:cxnLst/>
              <a:rect l="l" t="t" r="r" b="b"/>
              <a:pathLst>
                <a:path w="460" h="2282" extrusionOk="0">
                  <a:moveTo>
                    <a:pt x="243" y="59"/>
                  </a:moveTo>
                  <a:lnTo>
                    <a:pt x="276" y="117"/>
                  </a:lnTo>
                  <a:lnTo>
                    <a:pt x="318" y="184"/>
                  </a:lnTo>
                  <a:lnTo>
                    <a:pt x="368" y="243"/>
                  </a:lnTo>
                  <a:lnTo>
                    <a:pt x="385" y="259"/>
                  </a:lnTo>
                  <a:lnTo>
                    <a:pt x="393" y="301"/>
                  </a:lnTo>
                  <a:lnTo>
                    <a:pt x="410" y="368"/>
                  </a:lnTo>
                  <a:lnTo>
                    <a:pt x="418" y="426"/>
                  </a:lnTo>
                  <a:lnTo>
                    <a:pt x="418" y="443"/>
                  </a:lnTo>
                  <a:lnTo>
                    <a:pt x="435" y="552"/>
                  </a:lnTo>
                  <a:lnTo>
                    <a:pt x="443" y="677"/>
                  </a:lnTo>
                  <a:lnTo>
                    <a:pt x="452" y="802"/>
                  </a:lnTo>
                  <a:lnTo>
                    <a:pt x="460" y="936"/>
                  </a:lnTo>
                  <a:lnTo>
                    <a:pt x="460" y="953"/>
                  </a:lnTo>
                  <a:lnTo>
                    <a:pt x="460" y="1061"/>
                  </a:lnTo>
                  <a:lnTo>
                    <a:pt x="460" y="1187"/>
                  </a:lnTo>
                  <a:lnTo>
                    <a:pt x="460" y="1312"/>
                  </a:lnTo>
                  <a:lnTo>
                    <a:pt x="460" y="1437"/>
                  </a:lnTo>
                  <a:lnTo>
                    <a:pt x="460" y="1504"/>
                  </a:lnTo>
                  <a:lnTo>
                    <a:pt x="460" y="1563"/>
                  </a:lnTo>
                  <a:lnTo>
                    <a:pt x="452" y="1688"/>
                  </a:lnTo>
                  <a:lnTo>
                    <a:pt x="443" y="1822"/>
                  </a:lnTo>
                  <a:lnTo>
                    <a:pt x="443" y="1847"/>
                  </a:lnTo>
                  <a:lnTo>
                    <a:pt x="427" y="2072"/>
                  </a:lnTo>
                  <a:lnTo>
                    <a:pt x="251" y="2281"/>
                  </a:lnTo>
                  <a:lnTo>
                    <a:pt x="67" y="2072"/>
                  </a:lnTo>
                  <a:lnTo>
                    <a:pt x="34" y="1855"/>
                  </a:lnTo>
                  <a:lnTo>
                    <a:pt x="34" y="1822"/>
                  </a:lnTo>
                  <a:lnTo>
                    <a:pt x="26" y="1696"/>
                  </a:lnTo>
                  <a:lnTo>
                    <a:pt x="9" y="1579"/>
                  </a:lnTo>
                  <a:lnTo>
                    <a:pt x="1" y="1521"/>
                  </a:lnTo>
                  <a:lnTo>
                    <a:pt x="1" y="1454"/>
                  </a:lnTo>
                  <a:lnTo>
                    <a:pt x="1" y="1329"/>
                  </a:lnTo>
                  <a:lnTo>
                    <a:pt x="1" y="1203"/>
                  </a:lnTo>
                  <a:lnTo>
                    <a:pt x="1" y="1078"/>
                  </a:lnTo>
                  <a:lnTo>
                    <a:pt x="1" y="969"/>
                  </a:lnTo>
                  <a:lnTo>
                    <a:pt x="1" y="953"/>
                  </a:lnTo>
                  <a:lnTo>
                    <a:pt x="1" y="827"/>
                  </a:lnTo>
                  <a:lnTo>
                    <a:pt x="1" y="702"/>
                  </a:lnTo>
                  <a:lnTo>
                    <a:pt x="1" y="577"/>
                  </a:lnTo>
                  <a:lnTo>
                    <a:pt x="1" y="477"/>
                  </a:lnTo>
                  <a:lnTo>
                    <a:pt x="1" y="460"/>
                  </a:lnTo>
                  <a:lnTo>
                    <a:pt x="1" y="393"/>
                  </a:lnTo>
                  <a:lnTo>
                    <a:pt x="1" y="335"/>
                  </a:lnTo>
                  <a:lnTo>
                    <a:pt x="1" y="293"/>
                  </a:lnTo>
                  <a:lnTo>
                    <a:pt x="17" y="268"/>
                  </a:lnTo>
                  <a:lnTo>
                    <a:pt x="51" y="201"/>
                  </a:lnTo>
                  <a:lnTo>
                    <a:pt x="84" y="134"/>
                  </a:lnTo>
                  <a:lnTo>
                    <a:pt x="109" y="76"/>
                  </a:lnTo>
                  <a:lnTo>
                    <a:pt x="1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258;p14">
              <a:extLst>
                <a:ext uri="{FF2B5EF4-FFF2-40B4-BE49-F238E27FC236}">
                  <a16:creationId xmlns:a16="http://schemas.microsoft.com/office/drawing/2014/main" id="{8CBF2B9E-E6BA-BF77-99D6-B74FC4232003}"/>
                </a:ext>
              </a:extLst>
            </p:cNvPr>
            <p:cNvSpPr/>
            <p:nvPr/>
          </p:nvSpPr>
          <p:spPr>
            <a:xfrm>
              <a:off x="9064507" y="4943645"/>
              <a:ext cx="28906" cy="86619"/>
            </a:xfrm>
            <a:custGeom>
              <a:avLst/>
              <a:gdLst/>
              <a:ahLst/>
              <a:cxnLst/>
              <a:rect l="l" t="t" r="r" b="b"/>
              <a:pathLst>
                <a:path w="586" h="1756" extrusionOk="0">
                  <a:moveTo>
                    <a:pt x="377" y="9"/>
                  </a:moveTo>
                  <a:lnTo>
                    <a:pt x="452" y="59"/>
                  </a:lnTo>
                  <a:lnTo>
                    <a:pt x="510" y="93"/>
                  </a:lnTo>
                  <a:lnTo>
                    <a:pt x="519" y="110"/>
                  </a:lnTo>
                  <a:lnTo>
                    <a:pt x="544" y="143"/>
                  </a:lnTo>
                  <a:lnTo>
                    <a:pt x="552" y="151"/>
                  </a:lnTo>
                  <a:lnTo>
                    <a:pt x="577" y="201"/>
                  </a:lnTo>
                  <a:lnTo>
                    <a:pt x="577" y="201"/>
                  </a:lnTo>
                  <a:lnTo>
                    <a:pt x="577" y="644"/>
                  </a:lnTo>
                  <a:lnTo>
                    <a:pt x="577" y="736"/>
                  </a:lnTo>
                  <a:lnTo>
                    <a:pt x="577" y="828"/>
                  </a:lnTo>
                  <a:lnTo>
                    <a:pt x="577" y="920"/>
                  </a:lnTo>
                  <a:lnTo>
                    <a:pt x="577" y="920"/>
                  </a:lnTo>
                  <a:lnTo>
                    <a:pt x="586" y="1112"/>
                  </a:lnTo>
                  <a:lnTo>
                    <a:pt x="586" y="1204"/>
                  </a:lnTo>
                  <a:lnTo>
                    <a:pt x="586" y="1296"/>
                  </a:lnTo>
                  <a:lnTo>
                    <a:pt x="586" y="1488"/>
                  </a:lnTo>
                  <a:lnTo>
                    <a:pt x="327" y="1755"/>
                  </a:lnTo>
                  <a:lnTo>
                    <a:pt x="59" y="1505"/>
                  </a:lnTo>
                  <a:lnTo>
                    <a:pt x="59" y="1496"/>
                  </a:lnTo>
                  <a:lnTo>
                    <a:pt x="59" y="1413"/>
                  </a:lnTo>
                  <a:lnTo>
                    <a:pt x="51" y="1321"/>
                  </a:lnTo>
                  <a:lnTo>
                    <a:pt x="51" y="1229"/>
                  </a:lnTo>
                  <a:lnTo>
                    <a:pt x="43" y="1137"/>
                  </a:lnTo>
                  <a:lnTo>
                    <a:pt x="26" y="953"/>
                  </a:lnTo>
                  <a:lnTo>
                    <a:pt x="26" y="953"/>
                  </a:lnTo>
                  <a:lnTo>
                    <a:pt x="18" y="861"/>
                  </a:lnTo>
                  <a:lnTo>
                    <a:pt x="9" y="761"/>
                  </a:lnTo>
                  <a:lnTo>
                    <a:pt x="1" y="669"/>
                  </a:lnTo>
                  <a:lnTo>
                    <a:pt x="1" y="569"/>
                  </a:lnTo>
                  <a:lnTo>
                    <a:pt x="1" y="527"/>
                  </a:lnTo>
                  <a:lnTo>
                    <a:pt x="1" y="185"/>
                  </a:lnTo>
                  <a:lnTo>
                    <a:pt x="1" y="185"/>
                  </a:lnTo>
                  <a:lnTo>
                    <a:pt x="26" y="135"/>
                  </a:lnTo>
                  <a:lnTo>
                    <a:pt x="34" y="126"/>
                  </a:lnTo>
                  <a:lnTo>
                    <a:pt x="68" y="84"/>
                  </a:lnTo>
                  <a:lnTo>
                    <a:pt x="76" y="68"/>
                  </a:lnTo>
                  <a:lnTo>
                    <a:pt x="143" y="43"/>
                  </a:lnTo>
                  <a:lnTo>
                    <a:pt x="2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259;p14">
              <a:extLst>
                <a:ext uri="{FF2B5EF4-FFF2-40B4-BE49-F238E27FC236}">
                  <a16:creationId xmlns:a16="http://schemas.microsoft.com/office/drawing/2014/main" id="{15FAC20C-107A-C6C3-97F9-CB9C692F8EB8}"/>
                </a:ext>
              </a:extLst>
            </p:cNvPr>
            <p:cNvSpPr/>
            <p:nvPr/>
          </p:nvSpPr>
          <p:spPr>
            <a:xfrm>
              <a:off x="9266849" y="4962636"/>
              <a:ext cx="30978" cy="106350"/>
            </a:xfrm>
            <a:custGeom>
              <a:avLst/>
              <a:gdLst/>
              <a:ahLst/>
              <a:cxnLst/>
              <a:rect l="l" t="t" r="r" b="b"/>
              <a:pathLst>
                <a:path w="628" h="2156" extrusionOk="0">
                  <a:moveTo>
                    <a:pt x="485" y="25"/>
                  </a:moveTo>
                  <a:lnTo>
                    <a:pt x="569" y="100"/>
                  </a:lnTo>
                  <a:lnTo>
                    <a:pt x="585" y="109"/>
                  </a:lnTo>
                  <a:lnTo>
                    <a:pt x="602" y="159"/>
                  </a:lnTo>
                  <a:lnTo>
                    <a:pt x="627" y="226"/>
                  </a:lnTo>
                  <a:lnTo>
                    <a:pt x="627" y="226"/>
                  </a:lnTo>
                  <a:lnTo>
                    <a:pt x="627" y="276"/>
                  </a:lnTo>
                  <a:lnTo>
                    <a:pt x="627" y="334"/>
                  </a:lnTo>
                  <a:lnTo>
                    <a:pt x="627" y="393"/>
                  </a:lnTo>
                  <a:lnTo>
                    <a:pt x="627" y="669"/>
                  </a:lnTo>
                  <a:lnTo>
                    <a:pt x="627" y="727"/>
                  </a:lnTo>
                  <a:lnTo>
                    <a:pt x="627" y="1128"/>
                  </a:lnTo>
                  <a:lnTo>
                    <a:pt x="627" y="1178"/>
                  </a:lnTo>
                  <a:lnTo>
                    <a:pt x="619" y="1295"/>
                  </a:lnTo>
                  <a:lnTo>
                    <a:pt x="619" y="1345"/>
                  </a:lnTo>
                  <a:lnTo>
                    <a:pt x="611" y="1404"/>
                  </a:lnTo>
                  <a:lnTo>
                    <a:pt x="602" y="1521"/>
                  </a:lnTo>
                  <a:lnTo>
                    <a:pt x="602" y="1587"/>
                  </a:lnTo>
                  <a:lnTo>
                    <a:pt x="602" y="1638"/>
                  </a:lnTo>
                  <a:lnTo>
                    <a:pt x="577" y="1872"/>
                  </a:lnTo>
                  <a:lnTo>
                    <a:pt x="285" y="2156"/>
                  </a:lnTo>
                  <a:lnTo>
                    <a:pt x="9" y="1855"/>
                  </a:lnTo>
                  <a:lnTo>
                    <a:pt x="1" y="1621"/>
                  </a:lnTo>
                  <a:lnTo>
                    <a:pt x="1" y="1571"/>
                  </a:lnTo>
                  <a:lnTo>
                    <a:pt x="1" y="1504"/>
                  </a:lnTo>
                  <a:lnTo>
                    <a:pt x="1" y="1387"/>
                  </a:lnTo>
                  <a:lnTo>
                    <a:pt x="1" y="1270"/>
                  </a:lnTo>
                  <a:lnTo>
                    <a:pt x="1" y="1153"/>
                  </a:lnTo>
                  <a:lnTo>
                    <a:pt x="1" y="1095"/>
                  </a:lnTo>
                  <a:lnTo>
                    <a:pt x="9" y="1036"/>
                  </a:lnTo>
                  <a:lnTo>
                    <a:pt x="26" y="919"/>
                  </a:lnTo>
                  <a:lnTo>
                    <a:pt x="34" y="852"/>
                  </a:lnTo>
                  <a:lnTo>
                    <a:pt x="34" y="794"/>
                  </a:lnTo>
                  <a:lnTo>
                    <a:pt x="42" y="735"/>
                  </a:lnTo>
                  <a:lnTo>
                    <a:pt x="51" y="677"/>
                  </a:lnTo>
                  <a:lnTo>
                    <a:pt x="59" y="618"/>
                  </a:lnTo>
                  <a:lnTo>
                    <a:pt x="68" y="585"/>
                  </a:lnTo>
                  <a:lnTo>
                    <a:pt x="68" y="560"/>
                  </a:lnTo>
                  <a:lnTo>
                    <a:pt x="76" y="501"/>
                  </a:lnTo>
                  <a:lnTo>
                    <a:pt x="93" y="443"/>
                  </a:lnTo>
                  <a:lnTo>
                    <a:pt x="101" y="385"/>
                  </a:lnTo>
                  <a:lnTo>
                    <a:pt x="118" y="318"/>
                  </a:lnTo>
                  <a:lnTo>
                    <a:pt x="134" y="259"/>
                  </a:lnTo>
                  <a:lnTo>
                    <a:pt x="143" y="201"/>
                  </a:lnTo>
                  <a:lnTo>
                    <a:pt x="159" y="151"/>
                  </a:lnTo>
                  <a:lnTo>
                    <a:pt x="159" y="151"/>
                  </a:lnTo>
                  <a:lnTo>
                    <a:pt x="201" y="92"/>
                  </a:lnTo>
                  <a:lnTo>
                    <a:pt x="235" y="50"/>
                  </a:lnTo>
                  <a:lnTo>
                    <a:pt x="251" y="42"/>
                  </a:lnTo>
                  <a:lnTo>
                    <a:pt x="360"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260;p14">
              <a:extLst>
                <a:ext uri="{FF2B5EF4-FFF2-40B4-BE49-F238E27FC236}">
                  <a16:creationId xmlns:a16="http://schemas.microsoft.com/office/drawing/2014/main" id="{13B77270-77EE-3181-80A3-FDF76E8E95A2}"/>
                </a:ext>
              </a:extLst>
            </p:cNvPr>
            <p:cNvSpPr/>
            <p:nvPr/>
          </p:nvSpPr>
          <p:spPr>
            <a:xfrm>
              <a:off x="9492670" y="4977039"/>
              <a:ext cx="34677" cy="96879"/>
            </a:xfrm>
            <a:custGeom>
              <a:avLst/>
              <a:gdLst/>
              <a:ahLst/>
              <a:cxnLst/>
              <a:rect l="l" t="t" r="r" b="b"/>
              <a:pathLst>
                <a:path w="703" h="1964" extrusionOk="0">
                  <a:moveTo>
                    <a:pt x="519" y="26"/>
                  </a:moveTo>
                  <a:lnTo>
                    <a:pt x="644" y="134"/>
                  </a:lnTo>
                  <a:lnTo>
                    <a:pt x="652" y="159"/>
                  </a:lnTo>
                  <a:lnTo>
                    <a:pt x="702" y="260"/>
                  </a:lnTo>
                  <a:lnTo>
                    <a:pt x="702" y="268"/>
                  </a:lnTo>
                  <a:lnTo>
                    <a:pt x="686" y="377"/>
                  </a:lnTo>
                  <a:lnTo>
                    <a:pt x="677" y="477"/>
                  </a:lnTo>
                  <a:lnTo>
                    <a:pt x="661" y="585"/>
                  </a:lnTo>
                  <a:lnTo>
                    <a:pt x="661" y="636"/>
                  </a:lnTo>
                  <a:lnTo>
                    <a:pt x="661" y="686"/>
                  </a:lnTo>
                  <a:lnTo>
                    <a:pt x="661" y="736"/>
                  </a:lnTo>
                  <a:lnTo>
                    <a:pt x="661" y="786"/>
                  </a:lnTo>
                  <a:lnTo>
                    <a:pt x="661" y="786"/>
                  </a:lnTo>
                  <a:lnTo>
                    <a:pt x="661" y="836"/>
                  </a:lnTo>
                  <a:lnTo>
                    <a:pt x="661" y="886"/>
                  </a:lnTo>
                  <a:lnTo>
                    <a:pt x="661" y="936"/>
                  </a:lnTo>
                  <a:lnTo>
                    <a:pt x="661" y="986"/>
                  </a:lnTo>
                  <a:lnTo>
                    <a:pt x="661" y="1037"/>
                  </a:lnTo>
                  <a:lnTo>
                    <a:pt x="661" y="1087"/>
                  </a:lnTo>
                  <a:lnTo>
                    <a:pt x="661" y="1137"/>
                  </a:lnTo>
                  <a:lnTo>
                    <a:pt x="661" y="1179"/>
                  </a:lnTo>
                  <a:lnTo>
                    <a:pt x="661" y="1329"/>
                  </a:lnTo>
                  <a:lnTo>
                    <a:pt x="661" y="1329"/>
                  </a:lnTo>
                  <a:lnTo>
                    <a:pt x="652" y="1379"/>
                  </a:lnTo>
                  <a:lnTo>
                    <a:pt x="644" y="1429"/>
                  </a:lnTo>
                  <a:lnTo>
                    <a:pt x="636" y="1479"/>
                  </a:lnTo>
                  <a:lnTo>
                    <a:pt x="627" y="1521"/>
                  </a:lnTo>
                  <a:lnTo>
                    <a:pt x="627" y="1521"/>
                  </a:lnTo>
                  <a:lnTo>
                    <a:pt x="619" y="1571"/>
                  </a:lnTo>
                  <a:lnTo>
                    <a:pt x="611" y="1621"/>
                  </a:lnTo>
                  <a:lnTo>
                    <a:pt x="602" y="1671"/>
                  </a:lnTo>
                  <a:lnTo>
                    <a:pt x="352" y="1964"/>
                  </a:lnTo>
                  <a:lnTo>
                    <a:pt x="76" y="1705"/>
                  </a:lnTo>
                  <a:lnTo>
                    <a:pt x="59" y="1646"/>
                  </a:lnTo>
                  <a:lnTo>
                    <a:pt x="51" y="1596"/>
                  </a:lnTo>
                  <a:lnTo>
                    <a:pt x="34" y="1546"/>
                  </a:lnTo>
                  <a:lnTo>
                    <a:pt x="34" y="1538"/>
                  </a:lnTo>
                  <a:lnTo>
                    <a:pt x="26" y="1479"/>
                  </a:lnTo>
                  <a:lnTo>
                    <a:pt x="17" y="1421"/>
                  </a:lnTo>
                  <a:lnTo>
                    <a:pt x="9" y="1371"/>
                  </a:lnTo>
                  <a:lnTo>
                    <a:pt x="1" y="1312"/>
                  </a:lnTo>
                  <a:lnTo>
                    <a:pt x="1" y="1312"/>
                  </a:lnTo>
                  <a:lnTo>
                    <a:pt x="1" y="1254"/>
                  </a:lnTo>
                  <a:lnTo>
                    <a:pt x="1" y="1195"/>
                  </a:lnTo>
                  <a:lnTo>
                    <a:pt x="1" y="1145"/>
                  </a:lnTo>
                  <a:lnTo>
                    <a:pt x="1" y="1087"/>
                  </a:lnTo>
                  <a:lnTo>
                    <a:pt x="9" y="1028"/>
                  </a:lnTo>
                  <a:lnTo>
                    <a:pt x="17" y="970"/>
                  </a:lnTo>
                  <a:lnTo>
                    <a:pt x="17" y="920"/>
                  </a:lnTo>
                  <a:lnTo>
                    <a:pt x="26" y="861"/>
                  </a:lnTo>
                  <a:lnTo>
                    <a:pt x="34" y="811"/>
                  </a:lnTo>
                  <a:lnTo>
                    <a:pt x="42" y="752"/>
                  </a:lnTo>
                  <a:lnTo>
                    <a:pt x="51" y="702"/>
                  </a:lnTo>
                  <a:lnTo>
                    <a:pt x="51" y="702"/>
                  </a:lnTo>
                  <a:lnTo>
                    <a:pt x="59" y="644"/>
                  </a:lnTo>
                  <a:lnTo>
                    <a:pt x="68" y="594"/>
                  </a:lnTo>
                  <a:lnTo>
                    <a:pt x="84" y="535"/>
                  </a:lnTo>
                  <a:lnTo>
                    <a:pt x="93" y="485"/>
                  </a:lnTo>
                  <a:lnTo>
                    <a:pt x="118" y="377"/>
                  </a:lnTo>
                  <a:lnTo>
                    <a:pt x="143" y="276"/>
                  </a:lnTo>
                  <a:lnTo>
                    <a:pt x="168" y="168"/>
                  </a:lnTo>
                  <a:lnTo>
                    <a:pt x="168" y="159"/>
                  </a:lnTo>
                  <a:lnTo>
                    <a:pt x="251" y="76"/>
                  </a:lnTo>
                  <a:lnTo>
                    <a:pt x="268" y="59"/>
                  </a:lnTo>
                  <a:lnTo>
                    <a:pt x="4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261;p14">
              <a:extLst>
                <a:ext uri="{FF2B5EF4-FFF2-40B4-BE49-F238E27FC236}">
                  <a16:creationId xmlns:a16="http://schemas.microsoft.com/office/drawing/2014/main" id="{93D51D17-532E-E56D-1241-A8A2292CFA1D}"/>
                </a:ext>
              </a:extLst>
            </p:cNvPr>
            <p:cNvSpPr/>
            <p:nvPr/>
          </p:nvSpPr>
          <p:spPr>
            <a:xfrm>
              <a:off x="9658361" y="4946555"/>
              <a:ext cx="31323" cy="119126"/>
            </a:xfrm>
            <a:custGeom>
              <a:avLst/>
              <a:gdLst/>
              <a:ahLst/>
              <a:cxnLst/>
              <a:rect l="l" t="t" r="r" b="b"/>
              <a:pathLst>
                <a:path w="635" h="2415" extrusionOk="0">
                  <a:moveTo>
                    <a:pt x="434" y="34"/>
                  </a:moveTo>
                  <a:lnTo>
                    <a:pt x="485" y="76"/>
                  </a:lnTo>
                  <a:lnTo>
                    <a:pt x="543" y="117"/>
                  </a:lnTo>
                  <a:lnTo>
                    <a:pt x="568" y="134"/>
                  </a:lnTo>
                  <a:lnTo>
                    <a:pt x="576" y="159"/>
                  </a:lnTo>
                  <a:lnTo>
                    <a:pt x="585" y="193"/>
                  </a:lnTo>
                  <a:lnTo>
                    <a:pt x="593" y="226"/>
                  </a:lnTo>
                  <a:lnTo>
                    <a:pt x="610" y="259"/>
                  </a:lnTo>
                  <a:lnTo>
                    <a:pt x="618" y="284"/>
                  </a:lnTo>
                  <a:lnTo>
                    <a:pt x="618" y="284"/>
                  </a:lnTo>
                  <a:lnTo>
                    <a:pt x="618" y="310"/>
                  </a:lnTo>
                  <a:lnTo>
                    <a:pt x="618" y="343"/>
                  </a:lnTo>
                  <a:lnTo>
                    <a:pt x="618" y="368"/>
                  </a:lnTo>
                  <a:lnTo>
                    <a:pt x="610" y="435"/>
                  </a:lnTo>
                  <a:lnTo>
                    <a:pt x="610" y="493"/>
                  </a:lnTo>
                  <a:lnTo>
                    <a:pt x="610" y="552"/>
                  </a:lnTo>
                  <a:lnTo>
                    <a:pt x="610" y="619"/>
                  </a:lnTo>
                  <a:lnTo>
                    <a:pt x="610" y="677"/>
                  </a:lnTo>
                  <a:lnTo>
                    <a:pt x="610" y="685"/>
                  </a:lnTo>
                  <a:lnTo>
                    <a:pt x="610" y="744"/>
                  </a:lnTo>
                  <a:lnTo>
                    <a:pt x="610" y="802"/>
                  </a:lnTo>
                  <a:lnTo>
                    <a:pt x="610" y="869"/>
                  </a:lnTo>
                  <a:lnTo>
                    <a:pt x="610" y="1187"/>
                  </a:lnTo>
                  <a:lnTo>
                    <a:pt x="610" y="1254"/>
                  </a:lnTo>
                  <a:lnTo>
                    <a:pt x="610" y="1320"/>
                  </a:lnTo>
                  <a:lnTo>
                    <a:pt x="610" y="1387"/>
                  </a:lnTo>
                  <a:lnTo>
                    <a:pt x="610" y="1446"/>
                  </a:lnTo>
                  <a:lnTo>
                    <a:pt x="610" y="1512"/>
                  </a:lnTo>
                  <a:lnTo>
                    <a:pt x="610" y="1579"/>
                  </a:lnTo>
                  <a:lnTo>
                    <a:pt x="610" y="1646"/>
                  </a:lnTo>
                  <a:lnTo>
                    <a:pt x="610" y="1705"/>
                  </a:lnTo>
                  <a:lnTo>
                    <a:pt x="618" y="1838"/>
                  </a:lnTo>
                  <a:lnTo>
                    <a:pt x="627" y="1964"/>
                  </a:lnTo>
                  <a:lnTo>
                    <a:pt x="635" y="2081"/>
                  </a:lnTo>
                  <a:lnTo>
                    <a:pt x="635" y="2089"/>
                  </a:lnTo>
                  <a:lnTo>
                    <a:pt x="368" y="2415"/>
                  </a:lnTo>
                  <a:lnTo>
                    <a:pt x="42" y="2147"/>
                  </a:lnTo>
                  <a:lnTo>
                    <a:pt x="42" y="2139"/>
                  </a:lnTo>
                  <a:lnTo>
                    <a:pt x="33" y="2022"/>
                  </a:lnTo>
                  <a:lnTo>
                    <a:pt x="25" y="1888"/>
                  </a:lnTo>
                  <a:lnTo>
                    <a:pt x="8" y="1755"/>
                  </a:lnTo>
                  <a:lnTo>
                    <a:pt x="8" y="1688"/>
                  </a:lnTo>
                  <a:lnTo>
                    <a:pt x="0" y="1621"/>
                  </a:lnTo>
                  <a:lnTo>
                    <a:pt x="0" y="1554"/>
                  </a:lnTo>
                  <a:lnTo>
                    <a:pt x="0" y="1479"/>
                  </a:lnTo>
                  <a:lnTo>
                    <a:pt x="0" y="1412"/>
                  </a:lnTo>
                  <a:lnTo>
                    <a:pt x="0" y="1345"/>
                  </a:lnTo>
                  <a:lnTo>
                    <a:pt x="0" y="1279"/>
                  </a:lnTo>
                  <a:lnTo>
                    <a:pt x="0" y="1203"/>
                  </a:lnTo>
                  <a:lnTo>
                    <a:pt x="0" y="853"/>
                  </a:lnTo>
                  <a:lnTo>
                    <a:pt x="0" y="786"/>
                  </a:lnTo>
                  <a:lnTo>
                    <a:pt x="0" y="711"/>
                  </a:lnTo>
                  <a:lnTo>
                    <a:pt x="0" y="644"/>
                  </a:lnTo>
                  <a:lnTo>
                    <a:pt x="0" y="644"/>
                  </a:lnTo>
                  <a:lnTo>
                    <a:pt x="8" y="568"/>
                  </a:lnTo>
                  <a:lnTo>
                    <a:pt x="17" y="502"/>
                  </a:lnTo>
                  <a:lnTo>
                    <a:pt x="17" y="426"/>
                  </a:lnTo>
                  <a:lnTo>
                    <a:pt x="33" y="360"/>
                  </a:lnTo>
                  <a:lnTo>
                    <a:pt x="42" y="293"/>
                  </a:lnTo>
                  <a:lnTo>
                    <a:pt x="42" y="251"/>
                  </a:lnTo>
                  <a:lnTo>
                    <a:pt x="50" y="218"/>
                  </a:lnTo>
                  <a:lnTo>
                    <a:pt x="59" y="184"/>
                  </a:lnTo>
                  <a:lnTo>
                    <a:pt x="59" y="176"/>
                  </a:lnTo>
                  <a:lnTo>
                    <a:pt x="75" y="151"/>
                  </a:lnTo>
                  <a:lnTo>
                    <a:pt x="100" y="126"/>
                  </a:lnTo>
                  <a:lnTo>
                    <a:pt x="125" y="92"/>
                  </a:lnTo>
                  <a:lnTo>
                    <a:pt x="150" y="59"/>
                  </a:lnTo>
                  <a:lnTo>
                    <a:pt x="167" y="42"/>
                  </a:lnTo>
                  <a:lnTo>
                    <a:pt x="192" y="42"/>
                  </a:lnTo>
                  <a:lnTo>
                    <a:pt x="267" y="17"/>
                  </a:lnTo>
                  <a:lnTo>
                    <a:pt x="32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262;p14">
              <a:extLst>
                <a:ext uri="{FF2B5EF4-FFF2-40B4-BE49-F238E27FC236}">
                  <a16:creationId xmlns:a16="http://schemas.microsoft.com/office/drawing/2014/main" id="{CF9DA73D-5857-5B0C-FD11-A13724308FDF}"/>
                </a:ext>
              </a:extLst>
            </p:cNvPr>
            <p:cNvSpPr/>
            <p:nvPr/>
          </p:nvSpPr>
          <p:spPr>
            <a:xfrm>
              <a:off x="9759740" y="4700953"/>
              <a:ext cx="29744" cy="140139"/>
            </a:xfrm>
            <a:custGeom>
              <a:avLst/>
              <a:gdLst/>
              <a:ahLst/>
              <a:cxnLst/>
              <a:rect l="l" t="t" r="r" b="b"/>
              <a:pathLst>
                <a:path w="603" h="2841" extrusionOk="0">
                  <a:moveTo>
                    <a:pt x="368" y="134"/>
                  </a:moveTo>
                  <a:lnTo>
                    <a:pt x="418" y="209"/>
                  </a:lnTo>
                  <a:lnTo>
                    <a:pt x="452" y="243"/>
                  </a:lnTo>
                  <a:lnTo>
                    <a:pt x="460" y="276"/>
                  </a:lnTo>
                  <a:lnTo>
                    <a:pt x="468" y="351"/>
                  </a:lnTo>
                  <a:lnTo>
                    <a:pt x="485" y="435"/>
                  </a:lnTo>
                  <a:lnTo>
                    <a:pt x="502" y="510"/>
                  </a:lnTo>
                  <a:lnTo>
                    <a:pt x="510" y="585"/>
                  </a:lnTo>
                  <a:lnTo>
                    <a:pt x="519" y="669"/>
                  </a:lnTo>
                  <a:lnTo>
                    <a:pt x="535" y="744"/>
                  </a:lnTo>
                  <a:lnTo>
                    <a:pt x="544" y="819"/>
                  </a:lnTo>
                  <a:lnTo>
                    <a:pt x="552" y="903"/>
                  </a:lnTo>
                  <a:lnTo>
                    <a:pt x="560" y="978"/>
                  </a:lnTo>
                  <a:lnTo>
                    <a:pt x="569" y="1053"/>
                  </a:lnTo>
                  <a:lnTo>
                    <a:pt x="577" y="1137"/>
                  </a:lnTo>
                  <a:lnTo>
                    <a:pt x="585" y="1212"/>
                  </a:lnTo>
                  <a:lnTo>
                    <a:pt x="594" y="1295"/>
                  </a:lnTo>
                  <a:lnTo>
                    <a:pt x="602" y="1370"/>
                  </a:lnTo>
                  <a:lnTo>
                    <a:pt x="602" y="1446"/>
                  </a:lnTo>
                  <a:lnTo>
                    <a:pt x="602" y="1529"/>
                  </a:lnTo>
                  <a:lnTo>
                    <a:pt x="602" y="1588"/>
                  </a:lnTo>
                  <a:lnTo>
                    <a:pt x="602" y="1604"/>
                  </a:lnTo>
                  <a:lnTo>
                    <a:pt x="602" y="1680"/>
                  </a:lnTo>
                  <a:lnTo>
                    <a:pt x="602" y="1763"/>
                  </a:lnTo>
                  <a:lnTo>
                    <a:pt x="602" y="1838"/>
                  </a:lnTo>
                  <a:lnTo>
                    <a:pt x="602" y="1922"/>
                  </a:lnTo>
                  <a:lnTo>
                    <a:pt x="602" y="2390"/>
                  </a:lnTo>
                  <a:lnTo>
                    <a:pt x="602" y="2465"/>
                  </a:lnTo>
                  <a:lnTo>
                    <a:pt x="602" y="2548"/>
                  </a:lnTo>
                  <a:lnTo>
                    <a:pt x="602" y="2607"/>
                  </a:lnTo>
                  <a:lnTo>
                    <a:pt x="602" y="2624"/>
                  </a:lnTo>
                  <a:lnTo>
                    <a:pt x="368" y="2841"/>
                  </a:lnTo>
                  <a:lnTo>
                    <a:pt x="151" y="2607"/>
                  </a:lnTo>
                  <a:lnTo>
                    <a:pt x="151" y="2599"/>
                  </a:lnTo>
                  <a:lnTo>
                    <a:pt x="151" y="2532"/>
                  </a:lnTo>
                  <a:lnTo>
                    <a:pt x="151" y="2005"/>
                  </a:lnTo>
                  <a:lnTo>
                    <a:pt x="151" y="1930"/>
                  </a:lnTo>
                  <a:lnTo>
                    <a:pt x="151" y="1855"/>
                  </a:lnTo>
                  <a:lnTo>
                    <a:pt x="151" y="1780"/>
                  </a:lnTo>
                  <a:lnTo>
                    <a:pt x="151" y="1705"/>
                  </a:lnTo>
                  <a:lnTo>
                    <a:pt x="151" y="1629"/>
                  </a:lnTo>
                  <a:lnTo>
                    <a:pt x="151" y="1613"/>
                  </a:lnTo>
                  <a:lnTo>
                    <a:pt x="151" y="1554"/>
                  </a:lnTo>
                  <a:lnTo>
                    <a:pt x="151" y="1479"/>
                  </a:lnTo>
                  <a:lnTo>
                    <a:pt x="151" y="1404"/>
                  </a:lnTo>
                  <a:lnTo>
                    <a:pt x="143" y="1329"/>
                  </a:lnTo>
                  <a:lnTo>
                    <a:pt x="126" y="1262"/>
                  </a:lnTo>
                  <a:lnTo>
                    <a:pt x="118" y="1187"/>
                  </a:lnTo>
                  <a:lnTo>
                    <a:pt x="118" y="1111"/>
                  </a:lnTo>
                  <a:lnTo>
                    <a:pt x="109" y="1028"/>
                  </a:lnTo>
                  <a:lnTo>
                    <a:pt x="101" y="961"/>
                  </a:lnTo>
                  <a:lnTo>
                    <a:pt x="84" y="886"/>
                  </a:lnTo>
                  <a:lnTo>
                    <a:pt x="76" y="811"/>
                  </a:lnTo>
                  <a:lnTo>
                    <a:pt x="67" y="736"/>
                  </a:lnTo>
                  <a:lnTo>
                    <a:pt x="59" y="660"/>
                  </a:lnTo>
                  <a:lnTo>
                    <a:pt x="42" y="585"/>
                  </a:lnTo>
                  <a:lnTo>
                    <a:pt x="34" y="510"/>
                  </a:lnTo>
                  <a:lnTo>
                    <a:pt x="17" y="435"/>
                  </a:lnTo>
                  <a:lnTo>
                    <a:pt x="9" y="368"/>
                  </a:lnTo>
                  <a:lnTo>
                    <a:pt x="1" y="335"/>
                  </a:lnTo>
                  <a:lnTo>
                    <a:pt x="17" y="284"/>
                  </a:lnTo>
                  <a:lnTo>
                    <a:pt x="34" y="201"/>
                  </a:lnTo>
                  <a:lnTo>
                    <a:pt x="17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263;p14">
              <a:extLst>
                <a:ext uri="{FF2B5EF4-FFF2-40B4-BE49-F238E27FC236}">
                  <a16:creationId xmlns:a16="http://schemas.microsoft.com/office/drawing/2014/main" id="{775AAE69-6F0D-8909-D20A-C1B097CB967A}"/>
                </a:ext>
              </a:extLst>
            </p:cNvPr>
            <p:cNvSpPr/>
            <p:nvPr/>
          </p:nvSpPr>
          <p:spPr>
            <a:xfrm>
              <a:off x="9686774" y="4744214"/>
              <a:ext cx="24368" cy="80798"/>
            </a:xfrm>
            <a:custGeom>
              <a:avLst/>
              <a:gdLst/>
              <a:ahLst/>
              <a:cxnLst/>
              <a:rect l="l" t="t" r="r" b="b"/>
              <a:pathLst>
                <a:path w="494" h="1638" extrusionOk="0">
                  <a:moveTo>
                    <a:pt x="343" y="67"/>
                  </a:moveTo>
                  <a:lnTo>
                    <a:pt x="343" y="67"/>
                  </a:lnTo>
                  <a:lnTo>
                    <a:pt x="376" y="151"/>
                  </a:lnTo>
                  <a:lnTo>
                    <a:pt x="410" y="209"/>
                  </a:lnTo>
                  <a:lnTo>
                    <a:pt x="427" y="234"/>
                  </a:lnTo>
                  <a:lnTo>
                    <a:pt x="460" y="310"/>
                  </a:lnTo>
                  <a:lnTo>
                    <a:pt x="468" y="326"/>
                  </a:lnTo>
                  <a:lnTo>
                    <a:pt x="485" y="351"/>
                  </a:lnTo>
                  <a:lnTo>
                    <a:pt x="493" y="393"/>
                  </a:lnTo>
                  <a:lnTo>
                    <a:pt x="493" y="410"/>
                  </a:lnTo>
                  <a:lnTo>
                    <a:pt x="493" y="493"/>
                  </a:lnTo>
                  <a:lnTo>
                    <a:pt x="493" y="502"/>
                  </a:lnTo>
                  <a:lnTo>
                    <a:pt x="493" y="585"/>
                  </a:lnTo>
                  <a:lnTo>
                    <a:pt x="493" y="652"/>
                  </a:lnTo>
                  <a:lnTo>
                    <a:pt x="485" y="752"/>
                  </a:lnTo>
                  <a:lnTo>
                    <a:pt x="477" y="928"/>
                  </a:lnTo>
                  <a:lnTo>
                    <a:pt x="477" y="1003"/>
                  </a:lnTo>
                  <a:lnTo>
                    <a:pt x="468" y="1095"/>
                  </a:lnTo>
                  <a:lnTo>
                    <a:pt x="452" y="1270"/>
                  </a:lnTo>
                  <a:lnTo>
                    <a:pt x="435" y="1429"/>
                  </a:lnTo>
                  <a:lnTo>
                    <a:pt x="435" y="1429"/>
                  </a:lnTo>
                  <a:lnTo>
                    <a:pt x="218" y="1638"/>
                  </a:lnTo>
                  <a:lnTo>
                    <a:pt x="9" y="1421"/>
                  </a:lnTo>
                  <a:lnTo>
                    <a:pt x="9" y="1421"/>
                  </a:lnTo>
                  <a:lnTo>
                    <a:pt x="9" y="1254"/>
                  </a:lnTo>
                  <a:lnTo>
                    <a:pt x="0" y="1078"/>
                  </a:lnTo>
                  <a:lnTo>
                    <a:pt x="0" y="986"/>
                  </a:lnTo>
                  <a:lnTo>
                    <a:pt x="0" y="635"/>
                  </a:lnTo>
                  <a:lnTo>
                    <a:pt x="0" y="560"/>
                  </a:lnTo>
                  <a:lnTo>
                    <a:pt x="0" y="485"/>
                  </a:lnTo>
                  <a:lnTo>
                    <a:pt x="0" y="477"/>
                  </a:lnTo>
                  <a:lnTo>
                    <a:pt x="9" y="393"/>
                  </a:lnTo>
                  <a:lnTo>
                    <a:pt x="9" y="368"/>
                  </a:lnTo>
                  <a:lnTo>
                    <a:pt x="26" y="335"/>
                  </a:lnTo>
                  <a:lnTo>
                    <a:pt x="42" y="301"/>
                  </a:lnTo>
                  <a:lnTo>
                    <a:pt x="51" y="285"/>
                  </a:lnTo>
                  <a:lnTo>
                    <a:pt x="92" y="218"/>
                  </a:lnTo>
                  <a:lnTo>
                    <a:pt x="117" y="193"/>
                  </a:lnTo>
                  <a:lnTo>
                    <a:pt x="151" y="134"/>
                  </a:lnTo>
                  <a:lnTo>
                    <a:pt x="201" y="59"/>
                  </a:lnTo>
                  <a:lnTo>
                    <a:pt x="201" y="59"/>
                  </a:lnTo>
                  <a:lnTo>
                    <a:pt x="26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264;p14">
              <a:extLst>
                <a:ext uri="{FF2B5EF4-FFF2-40B4-BE49-F238E27FC236}">
                  <a16:creationId xmlns:a16="http://schemas.microsoft.com/office/drawing/2014/main" id="{3E930C46-4168-ECDA-1BED-679EB4075C52}"/>
                </a:ext>
              </a:extLst>
            </p:cNvPr>
            <p:cNvSpPr/>
            <p:nvPr/>
          </p:nvSpPr>
          <p:spPr>
            <a:xfrm>
              <a:off x="9512056" y="4750380"/>
              <a:ext cx="30534" cy="108422"/>
            </a:xfrm>
            <a:custGeom>
              <a:avLst/>
              <a:gdLst/>
              <a:ahLst/>
              <a:cxnLst/>
              <a:rect l="l" t="t" r="r" b="b"/>
              <a:pathLst>
                <a:path w="619" h="2198" extrusionOk="0">
                  <a:moveTo>
                    <a:pt x="360" y="59"/>
                  </a:moveTo>
                  <a:lnTo>
                    <a:pt x="360" y="59"/>
                  </a:lnTo>
                  <a:lnTo>
                    <a:pt x="401" y="118"/>
                  </a:lnTo>
                  <a:lnTo>
                    <a:pt x="451" y="176"/>
                  </a:lnTo>
                  <a:lnTo>
                    <a:pt x="468" y="193"/>
                  </a:lnTo>
                  <a:lnTo>
                    <a:pt x="502" y="235"/>
                  </a:lnTo>
                  <a:lnTo>
                    <a:pt x="560" y="293"/>
                  </a:lnTo>
                  <a:lnTo>
                    <a:pt x="560" y="293"/>
                  </a:lnTo>
                  <a:lnTo>
                    <a:pt x="594" y="335"/>
                  </a:lnTo>
                  <a:lnTo>
                    <a:pt x="594" y="352"/>
                  </a:lnTo>
                  <a:lnTo>
                    <a:pt x="610" y="377"/>
                  </a:lnTo>
                  <a:lnTo>
                    <a:pt x="610" y="402"/>
                  </a:lnTo>
                  <a:lnTo>
                    <a:pt x="619" y="519"/>
                  </a:lnTo>
                  <a:lnTo>
                    <a:pt x="619" y="536"/>
                  </a:lnTo>
                  <a:lnTo>
                    <a:pt x="619" y="636"/>
                  </a:lnTo>
                  <a:lnTo>
                    <a:pt x="619" y="744"/>
                  </a:lnTo>
                  <a:lnTo>
                    <a:pt x="619" y="744"/>
                  </a:lnTo>
                  <a:lnTo>
                    <a:pt x="619" y="978"/>
                  </a:lnTo>
                  <a:lnTo>
                    <a:pt x="619" y="1095"/>
                  </a:lnTo>
                  <a:lnTo>
                    <a:pt x="619" y="1212"/>
                  </a:lnTo>
                  <a:lnTo>
                    <a:pt x="619" y="1262"/>
                  </a:lnTo>
                  <a:lnTo>
                    <a:pt x="619" y="1338"/>
                  </a:lnTo>
                  <a:lnTo>
                    <a:pt x="610" y="1454"/>
                  </a:lnTo>
                  <a:lnTo>
                    <a:pt x="610" y="1513"/>
                  </a:lnTo>
                  <a:lnTo>
                    <a:pt x="610" y="1571"/>
                  </a:lnTo>
                  <a:lnTo>
                    <a:pt x="610" y="1638"/>
                  </a:lnTo>
                  <a:lnTo>
                    <a:pt x="610" y="1697"/>
                  </a:lnTo>
                  <a:lnTo>
                    <a:pt x="610" y="1755"/>
                  </a:lnTo>
                  <a:lnTo>
                    <a:pt x="610" y="1814"/>
                  </a:lnTo>
                  <a:lnTo>
                    <a:pt x="602" y="1881"/>
                  </a:lnTo>
                  <a:lnTo>
                    <a:pt x="594" y="1931"/>
                  </a:lnTo>
                  <a:lnTo>
                    <a:pt x="594" y="1939"/>
                  </a:lnTo>
                  <a:lnTo>
                    <a:pt x="309" y="2198"/>
                  </a:lnTo>
                  <a:lnTo>
                    <a:pt x="42" y="1914"/>
                  </a:lnTo>
                  <a:lnTo>
                    <a:pt x="42" y="1797"/>
                  </a:lnTo>
                  <a:lnTo>
                    <a:pt x="42" y="1739"/>
                  </a:lnTo>
                  <a:lnTo>
                    <a:pt x="42" y="1688"/>
                  </a:lnTo>
                  <a:lnTo>
                    <a:pt x="42" y="1630"/>
                  </a:lnTo>
                  <a:lnTo>
                    <a:pt x="42" y="1571"/>
                  </a:lnTo>
                  <a:lnTo>
                    <a:pt x="42" y="1513"/>
                  </a:lnTo>
                  <a:lnTo>
                    <a:pt x="42" y="1463"/>
                  </a:lnTo>
                  <a:lnTo>
                    <a:pt x="34" y="1346"/>
                  </a:lnTo>
                  <a:lnTo>
                    <a:pt x="25" y="1271"/>
                  </a:lnTo>
                  <a:lnTo>
                    <a:pt x="25" y="1229"/>
                  </a:lnTo>
                  <a:lnTo>
                    <a:pt x="25" y="1112"/>
                  </a:lnTo>
                  <a:lnTo>
                    <a:pt x="17" y="1003"/>
                  </a:lnTo>
                  <a:lnTo>
                    <a:pt x="0" y="769"/>
                  </a:lnTo>
                  <a:lnTo>
                    <a:pt x="0" y="769"/>
                  </a:lnTo>
                  <a:lnTo>
                    <a:pt x="0" y="653"/>
                  </a:lnTo>
                  <a:lnTo>
                    <a:pt x="0" y="536"/>
                  </a:lnTo>
                  <a:lnTo>
                    <a:pt x="9" y="410"/>
                  </a:lnTo>
                  <a:lnTo>
                    <a:pt x="9" y="385"/>
                  </a:lnTo>
                  <a:lnTo>
                    <a:pt x="17" y="352"/>
                  </a:lnTo>
                  <a:lnTo>
                    <a:pt x="17" y="343"/>
                  </a:lnTo>
                  <a:lnTo>
                    <a:pt x="59" y="293"/>
                  </a:lnTo>
                  <a:lnTo>
                    <a:pt x="59" y="293"/>
                  </a:lnTo>
                  <a:lnTo>
                    <a:pt x="117" y="235"/>
                  </a:lnTo>
                  <a:lnTo>
                    <a:pt x="151" y="193"/>
                  </a:lnTo>
                  <a:lnTo>
                    <a:pt x="167" y="176"/>
                  </a:lnTo>
                  <a:lnTo>
                    <a:pt x="226" y="118"/>
                  </a:lnTo>
                  <a:lnTo>
                    <a:pt x="268" y="59"/>
                  </a:lnTo>
                  <a:lnTo>
                    <a:pt x="268" y="59"/>
                  </a:lnTo>
                  <a:lnTo>
                    <a:pt x="33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265;p14">
              <a:extLst>
                <a:ext uri="{FF2B5EF4-FFF2-40B4-BE49-F238E27FC236}">
                  <a16:creationId xmlns:a16="http://schemas.microsoft.com/office/drawing/2014/main" id="{3DDACB29-197C-74AB-01B7-EF9D412B64FE}"/>
                </a:ext>
              </a:extLst>
            </p:cNvPr>
            <p:cNvSpPr/>
            <p:nvPr/>
          </p:nvSpPr>
          <p:spPr>
            <a:xfrm>
              <a:off x="9395001" y="4751613"/>
              <a:ext cx="23973" cy="98951"/>
            </a:xfrm>
            <a:custGeom>
              <a:avLst/>
              <a:gdLst/>
              <a:ahLst/>
              <a:cxnLst/>
              <a:rect l="l" t="t" r="r" b="b"/>
              <a:pathLst>
                <a:path w="486" h="2006" extrusionOk="0">
                  <a:moveTo>
                    <a:pt x="335" y="59"/>
                  </a:moveTo>
                  <a:lnTo>
                    <a:pt x="335" y="59"/>
                  </a:lnTo>
                  <a:lnTo>
                    <a:pt x="377" y="168"/>
                  </a:lnTo>
                  <a:lnTo>
                    <a:pt x="402" y="218"/>
                  </a:lnTo>
                  <a:lnTo>
                    <a:pt x="427" y="277"/>
                  </a:lnTo>
                  <a:lnTo>
                    <a:pt x="460" y="335"/>
                  </a:lnTo>
                  <a:lnTo>
                    <a:pt x="477" y="385"/>
                  </a:lnTo>
                  <a:lnTo>
                    <a:pt x="477" y="394"/>
                  </a:lnTo>
                  <a:lnTo>
                    <a:pt x="485" y="444"/>
                  </a:lnTo>
                  <a:lnTo>
                    <a:pt x="485" y="485"/>
                  </a:lnTo>
                  <a:lnTo>
                    <a:pt x="485" y="577"/>
                  </a:lnTo>
                  <a:lnTo>
                    <a:pt x="485" y="1212"/>
                  </a:lnTo>
                  <a:lnTo>
                    <a:pt x="485" y="1346"/>
                  </a:lnTo>
                  <a:lnTo>
                    <a:pt x="485" y="1563"/>
                  </a:lnTo>
                  <a:lnTo>
                    <a:pt x="485" y="1772"/>
                  </a:lnTo>
                  <a:lnTo>
                    <a:pt x="485" y="1780"/>
                  </a:lnTo>
                  <a:lnTo>
                    <a:pt x="260" y="2006"/>
                  </a:lnTo>
                  <a:lnTo>
                    <a:pt x="26" y="1780"/>
                  </a:lnTo>
                  <a:lnTo>
                    <a:pt x="26" y="1772"/>
                  </a:lnTo>
                  <a:lnTo>
                    <a:pt x="18" y="1563"/>
                  </a:lnTo>
                  <a:lnTo>
                    <a:pt x="9" y="1346"/>
                  </a:lnTo>
                  <a:lnTo>
                    <a:pt x="1" y="1221"/>
                  </a:lnTo>
                  <a:lnTo>
                    <a:pt x="1" y="1137"/>
                  </a:lnTo>
                  <a:lnTo>
                    <a:pt x="1" y="1028"/>
                  </a:lnTo>
                  <a:lnTo>
                    <a:pt x="1" y="928"/>
                  </a:lnTo>
                  <a:lnTo>
                    <a:pt x="1" y="820"/>
                  </a:lnTo>
                  <a:lnTo>
                    <a:pt x="1" y="719"/>
                  </a:lnTo>
                  <a:lnTo>
                    <a:pt x="1" y="611"/>
                  </a:lnTo>
                  <a:lnTo>
                    <a:pt x="1" y="594"/>
                  </a:lnTo>
                  <a:lnTo>
                    <a:pt x="9" y="502"/>
                  </a:lnTo>
                  <a:lnTo>
                    <a:pt x="9" y="452"/>
                  </a:lnTo>
                  <a:lnTo>
                    <a:pt x="18" y="402"/>
                  </a:lnTo>
                  <a:lnTo>
                    <a:pt x="18" y="394"/>
                  </a:lnTo>
                  <a:lnTo>
                    <a:pt x="43" y="352"/>
                  </a:lnTo>
                  <a:lnTo>
                    <a:pt x="76" y="285"/>
                  </a:lnTo>
                  <a:lnTo>
                    <a:pt x="101" y="235"/>
                  </a:lnTo>
                  <a:lnTo>
                    <a:pt x="134" y="176"/>
                  </a:lnTo>
                  <a:lnTo>
                    <a:pt x="193" y="68"/>
                  </a:lnTo>
                  <a:lnTo>
                    <a:pt x="193" y="68"/>
                  </a:lnTo>
                  <a:lnTo>
                    <a:pt x="260"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266;p14">
              <a:extLst>
                <a:ext uri="{FF2B5EF4-FFF2-40B4-BE49-F238E27FC236}">
                  <a16:creationId xmlns:a16="http://schemas.microsoft.com/office/drawing/2014/main" id="{146A27D1-8B77-0D23-C77C-CF3CFB7CA234}"/>
                </a:ext>
              </a:extLst>
            </p:cNvPr>
            <p:cNvSpPr/>
            <p:nvPr/>
          </p:nvSpPr>
          <p:spPr>
            <a:xfrm>
              <a:off x="8556434" y="4699276"/>
              <a:ext cx="51153" cy="114242"/>
            </a:xfrm>
            <a:custGeom>
              <a:avLst/>
              <a:gdLst/>
              <a:ahLst/>
              <a:cxnLst/>
              <a:rect l="l" t="t" r="r" b="b"/>
              <a:pathLst>
                <a:path w="1037" h="2316" extrusionOk="0">
                  <a:moveTo>
                    <a:pt x="176" y="26"/>
                  </a:moveTo>
                  <a:lnTo>
                    <a:pt x="251" y="68"/>
                  </a:lnTo>
                  <a:lnTo>
                    <a:pt x="343" y="101"/>
                  </a:lnTo>
                  <a:lnTo>
                    <a:pt x="393" y="118"/>
                  </a:lnTo>
                  <a:lnTo>
                    <a:pt x="418" y="143"/>
                  </a:lnTo>
                  <a:lnTo>
                    <a:pt x="477" y="193"/>
                  </a:lnTo>
                  <a:lnTo>
                    <a:pt x="477" y="201"/>
                  </a:lnTo>
                  <a:lnTo>
                    <a:pt x="527" y="243"/>
                  </a:lnTo>
                  <a:lnTo>
                    <a:pt x="560" y="285"/>
                  </a:lnTo>
                  <a:lnTo>
                    <a:pt x="568" y="302"/>
                  </a:lnTo>
                  <a:lnTo>
                    <a:pt x="593" y="369"/>
                  </a:lnTo>
                  <a:lnTo>
                    <a:pt x="619" y="427"/>
                  </a:lnTo>
                  <a:lnTo>
                    <a:pt x="644" y="494"/>
                  </a:lnTo>
                  <a:lnTo>
                    <a:pt x="669" y="561"/>
                  </a:lnTo>
                  <a:lnTo>
                    <a:pt x="694" y="619"/>
                  </a:lnTo>
                  <a:lnTo>
                    <a:pt x="710" y="686"/>
                  </a:lnTo>
                  <a:lnTo>
                    <a:pt x="710" y="686"/>
                  </a:lnTo>
                  <a:lnTo>
                    <a:pt x="735" y="744"/>
                  </a:lnTo>
                  <a:lnTo>
                    <a:pt x="752" y="811"/>
                  </a:lnTo>
                  <a:lnTo>
                    <a:pt x="777" y="878"/>
                  </a:lnTo>
                  <a:lnTo>
                    <a:pt x="794" y="945"/>
                  </a:lnTo>
                  <a:lnTo>
                    <a:pt x="811" y="1003"/>
                  </a:lnTo>
                  <a:lnTo>
                    <a:pt x="827" y="1070"/>
                  </a:lnTo>
                  <a:lnTo>
                    <a:pt x="852" y="1137"/>
                  </a:lnTo>
                  <a:lnTo>
                    <a:pt x="869" y="1204"/>
                  </a:lnTo>
                  <a:lnTo>
                    <a:pt x="878" y="1254"/>
                  </a:lnTo>
                  <a:lnTo>
                    <a:pt x="878" y="1262"/>
                  </a:lnTo>
                  <a:lnTo>
                    <a:pt x="894" y="1329"/>
                  </a:lnTo>
                  <a:lnTo>
                    <a:pt x="911" y="1396"/>
                  </a:lnTo>
                  <a:lnTo>
                    <a:pt x="928" y="1463"/>
                  </a:lnTo>
                  <a:lnTo>
                    <a:pt x="944" y="1530"/>
                  </a:lnTo>
                  <a:lnTo>
                    <a:pt x="961" y="1588"/>
                  </a:lnTo>
                  <a:lnTo>
                    <a:pt x="969" y="1655"/>
                  </a:lnTo>
                  <a:lnTo>
                    <a:pt x="986" y="1722"/>
                  </a:lnTo>
                  <a:lnTo>
                    <a:pt x="1011" y="1856"/>
                  </a:lnTo>
                  <a:lnTo>
                    <a:pt x="1036" y="1973"/>
                  </a:lnTo>
                  <a:lnTo>
                    <a:pt x="1036" y="1989"/>
                  </a:lnTo>
                  <a:lnTo>
                    <a:pt x="827" y="2315"/>
                  </a:lnTo>
                  <a:lnTo>
                    <a:pt x="502" y="2106"/>
                  </a:lnTo>
                  <a:lnTo>
                    <a:pt x="502" y="2098"/>
                  </a:lnTo>
                  <a:lnTo>
                    <a:pt x="477" y="1981"/>
                  </a:lnTo>
                  <a:lnTo>
                    <a:pt x="443" y="1856"/>
                  </a:lnTo>
                  <a:lnTo>
                    <a:pt x="426" y="1789"/>
                  </a:lnTo>
                  <a:lnTo>
                    <a:pt x="401" y="1730"/>
                  </a:lnTo>
                  <a:lnTo>
                    <a:pt x="385" y="1663"/>
                  </a:lnTo>
                  <a:lnTo>
                    <a:pt x="376" y="1605"/>
                  </a:lnTo>
                  <a:lnTo>
                    <a:pt x="360" y="1546"/>
                  </a:lnTo>
                  <a:lnTo>
                    <a:pt x="343" y="1480"/>
                  </a:lnTo>
                  <a:lnTo>
                    <a:pt x="318" y="1421"/>
                  </a:lnTo>
                  <a:lnTo>
                    <a:pt x="318" y="1404"/>
                  </a:lnTo>
                  <a:lnTo>
                    <a:pt x="309" y="1363"/>
                  </a:lnTo>
                  <a:lnTo>
                    <a:pt x="284" y="1304"/>
                  </a:lnTo>
                  <a:lnTo>
                    <a:pt x="268" y="1237"/>
                  </a:lnTo>
                  <a:lnTo>
                    <a:pt x="243" y="1179"/>
                  </a:lnTo>
                  <a:lnTo>
                    <a:pt x="226" y="1120"/>
                  </a:lnTo>
                  <a:lnTo>
                    <a:pt x="201" y="1062"/>
                  </a:lnTo>
                  <a:lnTo>
                    <a:pt x="184" y="1003"/>
                  </a:lnTo>
                  <a:lnTo>
                    <a:pt x="159" y="945"/>
                  </a:lnTo>
                  <a:lnTo>
                    <a:pt x="142" y="887"/>
                  </a:lnTo>
                  <a:lnTo>
                    <a:pt x="142" y="887"/>
                  </a:lnTo>
                  <a:lnTo>
                    <a:pt x="117" y="828"/>
                  </a:lnTo>
                  <a:lnTo>
                    <a:pt x="92" y="770"/>
                  </a:lnTo>
                  <a:lnTo>
                    <a:pt x="76" y="711"/>
                  </a:lnTo>
                  <a:lnTo>
                    <a:pt x="50" y="653"/>
                  </a:lnTo>
                  <a:lnTo>
                    <a:pt x="25" y="594"/>
                  </a:lnTo>
                  <a:lnTo>
                    <a:pt x="0" y="536"/>
                  </a:lnTo>
                  <a:lnTo>
                    <a:pt x="0" y="519"/>
                  </a:lnTo>
                  <a:lnTo>
                    <a:pt x="0" y="469"/>
                  </a:lnTo>
                  <a:lnTo>
                    <a:pt x="0" y="410"/>
                  </a:lnTo>
                  <a:lnTo>
                    <a:pt x="0" y="310"/>
                  </a:lnTo>
                  <a:lnTo>
                    <a:pt x="25" y="252"/>
                  </a:lnTo>
                  <a:lnTo>
                    <a:pt x="59" y="168"/>
                  </a:lnTo>
                  <a:lnTo>
                    <a:pt x="76" y="85"/>
                  </a:lnTo>
                  <a:lnTo>
                    <a:pt x="1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267;p14">
              <a:extLst>
                <a:ext uri="{FF2B5EF4-FFF2-40B4-BE49-F238E27FC236}">
                  <a16:creationId xmlns:a16="http://schemas.microsoft.com/office/drawing/2014/main" id="{00C60DB7-F58A-CFAE-CE0B-8CB6EA07E9FE}"/>
                </a:ext>
              </a:extLst>
            </p:cNvPr>
            <p:cNvSpPr/>
            <p:nvPr/>
          </p:nvSpPr>
          <p:spPr>
            <a:xfrm>
              <a:off x="8719215" y="4721128"/>
              <a:ext cx="43310" cy="104722"/>
            </a:xfrm>
            <a:custGeom>
              <a:avLst/>
              <a:gdLst/>
              <a:ahLst/>
              <a:cxnLst/>
              <a:rect l="l" t="t" r="r" b="b"/>
              <a:pathLst>
                <a:path w="878" h="2123" extrusionOk="0">
                  <a:moveTo>
                    <a:pt x="435" y="68"/>
                  </a:moveTo>
                  <a:lnTo>
                    <a:pt x="460" y="93"/>
                  </a:lnTo>
                  <a:lnTo>
                    <a:pt x="535" y="176"/>
                  </a:lnTo>
                  <a:lnTo>
                    <a:pt x="535" y="193"/>
                  </a:lnTo>
                  <a:lnTo>
                    <a:pt x="560" y="310"/>
                  </a:lnTo>
                  <a:lnTo>
                    <a:pt x="585" y="418"/>
                  </a:lnTo>
                  <a:lnTo>
                    <a:pt x="610" y="535"/>
                  </a:lnTo>
                  <a:lnTo>
                    <a:pt x="635" y="644"/>
                  </a:lnTo>
                  <a:lnTo>
                    <a:pt x="685" y="878"/>
                  </a:lnTo>
                  <a:lnTo>
                    <a:pt x="735" y="1087"/>
                  </a:lnTo>
                  <a:lnTo>
                    <a:pt x="735" y="1103"/>
                  </a:lnTo>
                  <a:lnTo>
                    <a:pt x="785" y="1329"/>
                  </a:lnTo>
                  <a:lnTo>
                    <a:pt x="811" y="1446"/>
                  </a:lnTo>
                  <a:lnTo>
                    <a:pt x="836" y="1563"/>
                  </a:lnTo>
                  <a:lnTo>
                    <a:pt x="861" y="1680"/>
                  </a:lnTo>
                  <a:lnTo>
                    <a:pt x="877" y="1789"/>
                  </a:lnTo>
                  <a:lnTo>
                    <a:pt x="877" y="1797"/>
                  </a:lnTo>
                  <a:lnTo>
                    <a:pt x="660" y="2123"/>
                  </a:lnTo>
                  <a:lnTo>
                    <a:pt x="334" y="1905"/>
                  </a:lnTo>
                  <a:lnTo>
                    <a:pt x="334" y="1897"/>
                  </a:lnTo>
                  <a:lnTo>
                    <a:pt x="309" y="1789"/>
                  </a:lnTo>
                  <a:lnTo>
                    <a:pt x="284" y="1680"/>
                  </a:lnTo>
                  <a:lnTo>
                    <a:pt x="259" y="1563"/>
                  </a:lnTo>
                  <a:lnTo>
                    <a:pt x="234" y="1454"/>
                  </a:lnTo>
                  <a:lnTo>
                    <a:pt x="184" y="1220"/>
                  </a:lnTo>
                  <a:lnTo>
                    <a:pt x="184" y="1212"/>
                  </a:lnTo>
                  <a:lnTo>
                    <a:pt x="142" y="995"/>
                  </a:lnTo>
                  <a:lnTo>
                    <a:pt x="92" y="761"/>
                  </a:lnTo>
                  <a:lnTo>
                    <a:pt x="67" y="644"/>
                  </a:lnTo>
                  <a:lnTo>
                    <a:pt x="42" y="527"/>
                  </a:lnTo>
                  <a:lnTo>
                    <a:pt x="17" y="410"/>
                  </a:lnTo>
                  <a:lnTo>
                    <a:pt x="0" y="301"/>
                  </a:lnTo>
                  <a:lnTo>
                    <a:pt x="0" y="285"/>
                  </a:lnTo>
                  <a:lnTo>
                    <a:pt x="42" y="168"/>
                  </a:lnTo>
                  <a:lnTo>
                    <a:pt x="50" y="143"/>
                  </a:lnTo>
                  <a:lnTo>
                    <a:pt x="159" y="26"/>
                  </a:lnTo>
                  <a:lnTo>
                    <a:pt x="29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268;p14">
              <a:extLst>
                <a:ext uri="{FF2B5EF4-FFF2-40B4-BE49-F238E27FC236}">
                  <a16:creationId xmlns:a16="http://schemas.microsoft.com/office/drawing/2014/main" id="{8112157D-2916-CE70-377C-611D85257DF6}"/>
                </a:ext>
              </a:extLst>
            </p:cNvPr>
            <p:cNvSpPr/>
            <p:nvPr/>
          </p:nvSpPr>
          <p:spPr>
            <a:xfrm>
              <a:off x="8940893" y="4700953"/>
              <a:ext cx="25996" cy="144678"/>
            </a:xfrm>
            <a:custGeom>
              <a:avLst/>
              <a:gdLst/>
              <a:ahLst/>
              <a:cxnLst/>
              <a:rect l="l" t="t" r="r" b="b"/>
              <a:pathLst>
                <a:path w="527" h="2933" extrusionOk="0">
                  <a:moveTo>
                    <a:pt x="410" y="67"/>
                  </a:moveTo>
                  <a:lnTo>
                    <a:pt x="410" y="76"/>
                  </a:lnTo>
                  <a:lnTo>
                    <a:pt x="443" y="226"/>
                  </a:lnTo>
                  <a:lnTo>
                    <a:pt x="443" y="243"/>
                  </a:lnTo>
                  <a:lnTo>
                    <a:pt x="485" y="393"/>
                  </a:lnTo>
                  <a:lnTo>
                    <a:pt x="494" y="443"/>
                  </a:lnTo>
                  <a:lnTo>
                    <a:pt x="519" y="652"/>
                  </a:lnTo>
                  <a:lnTo>
                    <a:pt x="519" y="719"/>
                  </a:lnTo>
                  <a:lnTo>
                    <a:pt x="527" y="878"/>
                  </a:lnTo>
                  <a:lnTo>
                    <a:pt x="527" y="1713"/>
                  </a:lnTo>
                  <a:lnTo>
                    <a:pt x="527" y="1797"/>
                  </a:lnTo>
                  <a:lnTo>
                    <a:pt x="527" y="1880"/>
                  </a:lnTo>
                  <a:lnTo>
                    <a:pt x="527" y="1964"/>
                  </a:lnTo>
                  <a:lnTo>
                    <a:pt x="527" y="2047"/>
                  </a:lnTo>
                  <a:lnTo>
                    <a:pt x="527" y="2131"/>
                  </a:lnTo>
                  <a:lnTo>
                    <a:pt x="527" y="2214"/>
                  </a:lnTo>
                  <a:lnTo>
                    <a:pt x="527" y="2298"/>
                  </a:lnTo>
                  <a:lnTo>
                    <a:pt x="519" y="2381"/>
                  </a:lnTo>
                  <a:lnTo>
                    <a:pt x="510" y="2465"/>
                  </a:lnTo>
                  <a:lnTo>
                    <a:pt x="502" y="2548"/>
                  </a:lnTo>
                  <a:lnTo>
                    <a:pt x="494" y="2632"/>
                  </a:lnTo>
                  <a:lnTo>
                    <a:pt x="485" y="2715"/>
                  </a:lnTo>
                  <a:lnTo>
                    <a:pt x="210" y="2933"/>
                  </a:lnTo>
                  <a:lnTo>
                    <a:pt x="1" y="2657"/>
                  </a:lnTo>
                  <a:lnTo>
                    <a:pt x="9" y="2573"/>
                  </a:lnTo>
                  <a:lnTo>
                    <a:pt x="26" y="2498"/>
                  </a:lnTo>
                  <a:lnTo>
                    <a:pt x="34" y="2423"/>
                  </a:lnTo>
                  <a:lnTo>
                    <a:pt x="42" y="2340"/>
                  </a:lnTo>
                  <a:lnTo>
                    <a:pt x="51" y="2256"/>
                  </a:lnTo>
                  <a:lnTo>
                    <a:pt x="59" y="2181"/>
                  </a:lnTo>
                  <a:lnTo>
                    <a:pt x="67" y="2097"/>
                  </a:lnTo>
                  <a:lnTo>
                    <a:pt x="76" y="2022"/>
                  </a:lnTo>
                  <a:lnTo>
                    <a:pt x="84" y="1939"/>
                  </a:lnTo>
                  <a:lnTo>
                    <a:pt x="93" y="1863"/>
                  </a:lnTo>
                  <a:lnTo>
                    <a:pt x="93" y="1780"/>
                  </a:lnTo>
                  <a:lnTo>
                    <a:pt x="101" y="1696"/>
                  </a:lnTo>
                  <a:lnTo>
                    <a:pt x="101" y="1621"/>
                  </a:lnTo>
                  <a:lnTo>
                    <a:pt x="101" y="1538"/>
                  </a:lnTo>
                  <a:lnTo>
                    <a:pt x="101" y="1454"/>
                  </a:lnTo>
                  <a:lnTo>
                    <a:pt x="101" y="1370"/>
                  </a:lnTo>
                  <a:lnTo>
                    <a:pt x="109" y="1212"/>
                  </a:lnTo>
                  <a:lnTo>
                    <a:pt x="118" y="1045"/>
                  </a:lnTo>
                  <a:lnTo>
                    <a:pt x="118" y="886"/>
                  </a:lnTo>
                  <a:lnTo>
                    <a:pt x="118" y="878"/>
                  </a:lnTo>
                  <a:lnTo>
                    <a:pt x="134" y="719"/>
                  </a:lnTo>
                  <a:lnTo>
                    <a:pt x="134" y="652"/>
                  </a:lnTo>
                  <a:lnTo>
                    <a:pt x="159" y="435"/>
                  </a:lnTo>
                  <a:lnTo>
                    <a:pt x="168" y="393"/>
                  </a:lnTo>
                  <a:lnTo>
                    <a:pt x="218" y="243"/>
                  </a:lnTo>
                  <a:lnTo>
                    <a:pt x="218" y="226"/>
                  </a:lnTo>
                  <a:lnTo>
                    <a:pt x="260" y="76"/>
                  </a:lnTo>
                  <a:lnTo>
                    <a:pt x="260" y="59"/>
                  </a:lnTo>
                  <a:lnTo>
                    <a:pt x="32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269;p14">
              <a:extLst>
                <a:ext uri="{FF2B5EF4-FFF2-40B4-BE49-F238E27FC236}">
                  <a16:creationId xmlns:a16="http://schemas.microsoft.com/office/drawing/2014/main" id="{8FD54638-2C37-697A-C743-0D18BB99B076}"/>
                </a:ext>
              </a:extLst>
            </p:cNvPr>
            <p:cNvSpPr/>
            <p:nvPr/>
          </p:nvSpPr>
          <p:spPr>
            <a:xfrm>
              <a:off x="9118077" y="4707119"/>
              <a:ext cx="37588" cy="98112"/>
            </a:xfrm>
            <a:custGeom>
              <a:avLst/>
              <a:gdLst/>
              <a:ahLst/>
              <a:cxnLst/>
              <a:rect l="l" t="t" r="r" b="b"/>
              <a:pathLst>
                <a:path w="762" h="1989" extrusionOk="0">
                  <a:moveTo>
                    <a:pt x="753" y="93"/>
                  </a:moveTo>
                  <a:lnTo>
                    <a:pt x="753" y="101"/>
                  </a:lnTo>
                  <a:lnTo>
                    <a:pt x="753" y="210"/>
                  </a:lnTo>
                  <a:lnTo>
                    <a:pt x="753" y="226"/>
                  </a:lnTo>
                  <a:lnTo>
                    <a:pt x="761" y="318"/>
                  </a:lnTo>
                  <a:lnTo>
                    <a:pt x="761" y="385"/>
                  </a:lnTo>
                  <a:lnTo>
                    <a:pt x="753" y="435"/>
                  </a:lnTo>
                  <a:lnTo>
                    <a:pt x="736" y="535"/>
                  </a:lnTo>
                  <a:lnTo>
                    <a:pt x="711" y="644"/>
                  </a:lnTo>
                  <a:lnTo>
                    <a:pt x="703" y="719"/>
                  </a:lnTo>
                  <a:lnTo>
                    <a:pt x="694" y="753"/>
                  </a:lnTo>
                  <a:lnTo>
                    <a:pt x="653" y="961"/>
                  </a:lnTo>
                  <a:lnTo>
                    <a:pt x="611" y="1179"/>
                  </a:lnTo>
                  <a:lnTo>
                    <a:pt x="602" y="1212"/>
                  </a:lnTo>
                  <a:lnTo>
                    <a:pt x="561" y="1396"/>
                  </a:lnTo>
                  <a:lnTo>
                    <a:pt x="536" y="1504"/>
                  </a:lnTo>
                  <a:lnTo>
                    <a:pt x="519" y="1605"/>
                  </a:lnTo>
                  <a:lnTo>
                    <a:pt x="494" y="1713"/>
                  </a:lnTo>
                  <a:lnTo>
                    <a:pt x="469" y="1814"/>
                  </a:lnTo>
                  <a:lnTo>
                    <a:pt x="469" y="1822"/>
                  </a:lnTo>
                  <a:lnTo>
                    <a:pt x="168" y="1989"/>
                  </a:lnTo>
                  <a:lnTo>
                    <a:pt x="1" y="1688"/>
                  </a:lnTo>
                  <a:lnTo>
                    <a:pt x="1" y="1680"/>
                  </a:lnTo>
                  <a:lnTo>
                    <a:pt x="34" y="1588"/>
                  </a:lnTo>
                  <a:lnTo>
                    <a:pt x="68" y="1488"/>
                  </a:lnTo>
                  <a:lnTo>
                    <a:pt x="101" y="1379"/>
                  </a:lnTo>
                  <a:lnTo>
                    <a:pt x="135" y="1279"/>
                  </a:lnTo>
                  <a:lnTo>
                    <a:pt x="193" y="1095"/>
                  </a:lnTo>
                  <a:lnTo>
                    <a:pt x="201" y="1062"/>
                  </a:lnTo>
                  <a:lnTo>
                    <a:pt x="268" y="853"/>
                  </a:lnTo>
                  <a:lnTo>
                    <a:pt x="335" y="644"/>
                  </a:lnTo>
                  <a:lnTo>
                    <a:pt x="343" y="619"/>
                  </a:lnTo>
                  <a:lnTo>
                    <a:pt x="368" y="544"/>
                  </a:lnTo>
                  <a:lnTo>
                    <a:pt x="402" y="435"/>
                  </a:lnTo>
                  <a:lnTo>
                    <a:pt x="444" y="335"/>
                  </a:lnTo>
                  <a:lnTo>
                    <a:pt x="460" y="285"/>
                  </a:lnTo>
                  <a:lnTo>
                    <a:pt x="485" y="235"/>
                  </a:lnTo>
                  <a:lnTo>
                    <a:pt x="485" y="235"/>
                  </a:lnTo>
                  <a:lnTo>
                    <a:pt x="544" y="159"/>
                  </a:lnTo>
                  <a:lnTo>
                    <a:pt x="552" y="143"/>
                  </a:lnTo>
                  <a:lnTo>
                    <a:pt x="611" y="51"/>
                  </a:lnTo>
                  <a:lnTo>
                    <a:pt x="611" y="42"/>
                  </a:lnTo>
                  <a:lnTo>
                    <a:pt x="69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270;p14">
              <a:extLst>
                <a:ext uri="{FF2B5EF4-FFF2-40B4-BE49-F238E27FC236}">
                  <a16:creationId xmlns:a16="http://schemas.microsoft.com/office/drawing/2014/main" id="{854EEC36-22AB-1BE2-70D0-F2DD9EF532F4}"/>
                </a:ext>
              </a:extLst>
            </p:cNvPr>
            <p:cNvSpPr/>
            <p:nvPr/>
          </p:nvSpPr>
          <p:spPr>
            <a:xfrm>
              <a:off x="9267687" y="4745447"/>
              <a:ext cx="22691" cy="82870"/>
            </a:xfrm>
            <a:custGeom>
              <a:avLst/>
              <a:gdLst/>
              <a:ahLst/>
              <a:cxnLst/>
              <a:rect l="l" t="t" r="r" b="b"/>
              <a:pathLst>
                <a:path w="460" h="1680" extrusionOk="0">
                  <a:moveTo>
                    <a:pt x="351" y="67"/>
                  </a:moveTo>
                  <a:lnTo>
                    <a:pt x="351" y="67"/>
                  </a:lnTo>
                  <a:lnTo>
                    <a:pt x="376" y="159"/>
                  </a:lnTo>
                  <a:lnTo>
                    <a:pt x="401" y="209"/>
                  </a:lnTo>
                  <a:lnTo>
                    <a:pt x="418" y="243"/>
                  </a:lnTo>
                  <a:lnTo>
                    <a:pt x="443" y="310"/>
                  </a:lnTo>
                  <a:lnTo>
                    <a:pt x="452" y="335"/>
                  </a:lnTo>
                  <a:lnTo>
                    <a:pt x="460" y="393"/>
                  </a:lnTo>
                  <a:lnTo>
                    <a:pt x="460" y="427"/>
                  </a:lnTo>
                  <a:lnTo>
                    <a:pt x="460" y="510"/>
                  </a:lnTo>
                  <a:lnTo>
                    <a:pt x="460" y="594"/>
                  </a:lnTo>
                  <a:lnTo>
                    <a:pt x="460" y="652"/>
                  </a:lnTo>
                  <a:lnTo>
                    <a:pt x="460" y="686"/>
                  </a:lnTo>
                  <a:lnTo>
                    <a:pt x="460" y="769"/>
                  </a:lnTo>
                  <a:lnTo>
                    <a:pt x="460" y="861"/>
                  </a:lnTo>
                  <a:lnTo>
                    <a:pt x="460" y="945"/>
                  </a:lnTo>
                  <a:lnTo>
                    <a:pt x="460" y="1011"/>
                  </a:lnTo>
                  <a:lnTo>
                    <a:pt x="460" y="1028"/>
                  </a:lnTo>
                  <a:lnTo>
                    <a:pt x="452" y="1120"/>
                  </a:lnTo>
                  <a:lnTo>
                    <a:pt x="443" y="1296"/>
                  </a:lnTo>
                  <a:lnTo>
                    <a:pt x="426" y="1463"/>
                  </a:lnTo>
                  <a:lnTo>
                    <a:pt x="426" y="1471"/>
                  </a:lnTo>
                  <a:lnTo>
                    <a:pt x="209" y="1680"/>
                  </a:lnTo>
                  <a:lnTo>
                    <a:pt x="0" y="1463"/>
                  </a:lnTo>
                  <a:lnTo>
                    <a:pt x="0" y="995"/>
                  </a:lnTo>
                  <a:lnTo>
                    <a:pt x="0" y="928"/>
                  </a:lnTo>
                  <a:lnTo>
                    <a:pt x="0" y="836"/>
                  </a:lnTo>
                  <a:lnTo>
                    <a:pt x="0" y="753"/>
                  </a:lnTo>
                  <a:lnTo>
                    <a:pt x="0" y="661"/>
                  </a:lnTo>
                  <a:lnTo>
                    <a:pt x="0" y="627"/>
                  </a:lnTo>
                  <a:lnTo>
                    <a:pt x="9" y="569"/>
                  </a:lnTo>
                  <a:lnTo>
                    <a:pt x="17" y="485"/>
                  </a:lnTo>
                  <a:lnTo>
                    <a:pt x="34" y="393"/>
                  </a:lnTo>
                  <a:lnTo>
                    <a:pt x="34" y="360"/>
                  </a:lnTo>
                  <a:lnTo>
                    <a:pt x="51" y="310"/>
                  </a:lnTo>
                  <a:lnTo>
                    <a:pt x="67" y="276"/>
                  </a:lnTo>
                  <a:lnTo>
                    <a:pt x="101" y="218"/>
                  </a:lnTo>
                  <a:lnTo>
                    <a:pt x="126" y="184"/>
                  </a:lnTo>
                  <a:lnTo>
                    <a:pt x="159" y="134"/>
                  </a:lnTo>
                  <a:lnTo>
                    <a:pt x="201" y="59"/>
                  </a:lnTo>
                  <a:lnTo>
                    <a:pt x="201" y="59"/>
                  </a:lnTo>
                  <a:lnTo>
                    <a:pt x="27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271;p14">
              <a:extLst>
                <a:ext uri="{FF2B5EF4-FFF2-40B4-BE49-F238E27FC236}">
                  <a16:creationId xmlns:a16="http://schemas.microsoft.com/office/drawing/2014/main" id="{C9A7E3EE-1BFF-3F00-AD3E-EFB9B2B8E97A}"/>
                </a:ext>
              </a:extLst>
            </p:cNvPr>
            <p:cNvSpPr/>
            <p:nvPr/>
          </p:nvSpPr>
          <p:spPr>
            <a:xfrm>
              <a:off x="8421277" y="4556325"/>
              <a:ext cx="42915" cy="51153"/>
            </a:xfrm>
            <a:custGeom>
              <a:avLst/>
              <a:gdLst/>
              <a:ahLst/>
              <a:cxnLst/>
              <a:rect l="l" t="t" r="r" b="b"/>
              <a:pathLst>
                <a:path w="870" h="1037" extrusionOk="0">
                  <a:moveTo>
                    <a:pt x="251" y="8"/>
                  </a:moveTo>
                  <a:lnTo>
                    <a:pt x="284" y="17"/>
                  </a:lnTo>
                  <a:lnTo>
                    <a:pt x="318" y="34"/>
                  </a:lnTo>
                  <a:lnTo>
                    <a:pt x="326" y="34"/>
                  </a:lnTo>
                  <a:lnTo>
                    <a:pt x="343" y="59"/>
                  </a:lnTo>
                  <a:lnTo>
                    <a:pt x="368" y="84"/>
                  </a:lnTo>
                  <a:lnTo>
                    <a:pt x="393" y="109"/>
                  </a:lnTo>
                  <a:lnTo>
                    <a:pt x="418" y="134"/>
                  </a:lnTo>
                  <a:lnTo>
                    <a:pt x="435" y="167"/>
                  </a:lnTo>
                  <a:lnTo>
                    <a:pt x="460" y="192"/>
                  </a:lnTo>
                  <a:lnTo>
                    <a:pt x="476" y="217"/>
                  </a:lnTo>
                  <a:lnTo>
                    <a:pt x="501" y="251"/>
                  </a:lnTo>
                  <a:lnTo>
                    <a:pt x="543" y="301"/>
                  </a:lnTo>
                  <a:lnTo>
                    <a:pt x="577" y="359"/>
                  </a:lnTo>
                  <a:lnTo>
                    <a:pt x="618" y="418"/>
                  </a:lnTo>
                  <a:lnTo>
                    <a:pt x="652" y="476"/>
                  </a:lnTo>
                  <a:lnTo>
                    <a:pt x="652" y="476"/>
                  </a:lnTo>
                  <a:lnTo>
                    <a:pt x="727" y="585"/>
                  </a:lnTo>
                  <a:lnTo>
                    <a:pt x="760" y="643"/>
                  </a:lnTo>
                  <a:lnTo>
                    <a:pt x="802" y="694"/>
                  </a:lnTo>
                  <a:lnTo>
                    <a:pt x="836" y="752"/>
                  </a:lnTo>
                  <a:lnTo>
                    <a:pt x="869" y="802"/>
                  </a:lnTo>
                  <a:lnTo>
                    <a:pt x="869" y="802"/>
                  </a:lnTo>
                  <a:lnTo>
                    <a:pt x="836" y="1036"/>
                  </a:lnTo>
                  <a:lnTo>
                    <a:pt x="602" y="1003"/>
                  </a:lnTo>
                  <a:lnTo>
                    <a:pt x="602" y="1003"/>
                  </a:lnTo>
                  <a:lnTo>
                    <a:pt x="560" y="952"/>
                  </a:lnTo>
                  <a:lnTo>
                    <a:pt x="518" y="902"/>
                  </a:lnTo>
                  <a:lnTo>
                    <a:pt x="476" y="844"/>
                  </a:lnTo>
                  <a:lnTo>
                    <a:pt x="435" y="794"/>
                  </a:lnTo>
                  <a:lnTo>
                    <a:pt x="351" y="694"/>
                  </a:lnTo>
                  <a:lnTo>
                    <a:pt x="351" y="694"/>
                  </a:lnTo>
                  <a:lnTo>
                    <a:pt x="309" y="643"/>
                  </a:lnTo>
                  <a:lnTo>
                    <a:pt x="268" y="593"/>
                  </a:lnTo>
                  <a:lnTo>
                    <a:pt x="234" y="543"/>
                  </a:lnTo>
                  <a:lnTo>
                    <a:pt x="192" y="493"/>
                  </a:lnTo>
                  <a:lnTo>
                    <a:pt x="167" y="468"/>
                  </a:lnTo>
                  <a:lnTo>
                    <a:pt x="151" y="443"/>
                  </a:lnTo>
                  <a:lnTo>
                    <a:pt x="126" y="426"/>
                  </a:lnTo>
                  <a:lnTo>
                    <a:pt x="109" y="401"/>
                  </a:lnTo>
                  <a:lnTo>
                    <a:pt x="84" y="376"/>
                  </a:lnTo>
                  <a:lnTo>
                    <a:pt x="67" y="359"/>
                  </a:lnTo>
                  <a:lnTo>
                    <a:pt x="42" y="334"/>
                  </a:lnTo>
                  <a:lnTo>
                    <a:pt x="25" y="318"/>
                  </a:lnTo>
                  <a:lnTo>
                    <a:pt x="25" y="309"/>
                  </a:lnTo>
                  <a:lnTo>
                    <a:pt x="17" y="284"/>
                  </a:lnTo>
                  <a:lnTo>
                    <a:pt x="9" y="251"/>
                  </a:lnTo>
                  <a:lnTo>
                    <a:pt x="0" y="234"/>
                  </a:lnTo>
                  <a:lnTo>
                    <a:pt x="9" y="201"/>
                  </a:lnTo>
                  <a:lnTo>
                    <a:pt x="34" y="125"/>
                  </a:lnTo>
                  <a:lnTo>
                    <a:pt x="126" y="34"/>
                  </a:lnTo>
                  <a:lnTo>
                    <a:pt x="192" y="17"/>
                  </a:lnTo>
                  <a:lnTo>
                    <a:pt x="22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272;p14">
              <a:extLst>
                <a:ext uri="{FF2B5EF4-FFF2-40B4-BE49-F238E27FC236}">
                  <a16:creationId xmlns:a16="http://schemas.microsoft.com/office/drawing/2014/main" id="{E715E89B-96A6-9D37-EA66-ED1CE0BF32C1}"/>
                </a:ext>
              </a:extLst>
            </p:cNvPr>
            <p:cNvSpPr/>
            <p:nvPr/>
          </p:nvSpPr>
          <p:spPr>
            <a:xfrm>
              <a:off x="8569604" y="4486675"/>
              <a:ext cx="55691" cy="77494"/>
            </a:xfrm>
            <a:custGeom>
              <a:avLst/>
              <a:gdLst/>
              <a:ahLst/>
              <a:cxnLst/>
              <a:rect l="l" t="t" r="r" b="b"/>
              <a:pathLst>
                <a:path w="1129" h="1571" extrusionOk="0">
                  <a:moveTo>
                    <a:pt x="343" y="17"/>
                  </a:moveTo>
                  <a:lnTo>
                    <a:pt x="385" y="34"/>
                  </a:lnTo>
                  <a:lnTo>
                    <a:pt x="393" y="34"/>
                  </a:lnTo>
                  <a:lnTo>
                    <a:pt x="435" y="67"/>
                  </a:lnTo>
                  <a:lnTo>
                    <a:pt x="452" y="75"/>
                  </a:lnTo>
                  <a:lnTo>
                    <a:pt x="477" y="101"/>
                  </a:lnTo>
                  <a:lnTo>
                    <a:pt x="502" y="142"/>
                  </a:lnTo>
                  <a:lnTo>
                    <a:pt x="535" y="184"/>
                  </a:lnTo>
                  <a:lnTo>
                    <a:pt x="560" y="226"/>
                  </a:lnTo>
                  <a:lnTo>
                    <a:pt x="585" y="276"/>
                  </a:lnTo>
                  <a:lnTo>
                    <a:pt x="619" y="318"/>
                  </a:lnTo>
                  <a:lnTo>
                    <a:pt x="644" y="360"/>
                  </a:lnTo>
                  <a:lnTo>
                    <a:pt x="669" y="401"/>
                  </a:lnTo>
                  <a:lnTo>
                    <a:pt x="694" y="443"/>
                  </a:lnTo>
                  <a:lnTo>
                    <a:pt x="719" y="485"/>
                  </a:lnTo>
                  <a:lnTo>
                    <a:pt x="744" y="527"/>
                  </a:lnTo>
                  <a:lnTo>
                    <a:pt x="769" y="577"/>
                  </a:lnTo>
                  <a:lnTo>
                    <a:pt x="794" y="619"/>
                  </a:lnTo>
                  <a:lnTo>
                    <a:pt x="819" y="660"/>
                  </a:lnTo>
                  <a:lnTo>
                    <a:pt x="869" y="744"/>
                  </a:lnTo>
                  <a:lnTo>
                    <a:pt x="869" y="744"/>
                  </a:lnTo>
                  <a:lnTo>
                    <a:pt x="911" y="836"/>
                  </a:lnTo>
                  <a:lnTo>
                    <a:pt x="961" y="919"/>
                  </a:lnTo>
                  <a:lnTo>
                    <a:pt x="1003" y="1011"/>
                  </a:lnTo>
                  <a:lnTo>
                    <a:pt x="1045" y="1095"/>
                  </a:lnTo>
                  <a:lnTo>
                    <a:pt x="1128" y="1270"/>
                  </a:lnTo>
                  <a:lnTo>
                    <a:pt x="1128" y="1270"/>
                  </a:lnTo>
                  <a:lnTo>
                    <a:pt x="1037" y="1571"/>
                  </a:lnTo>
                  <a:lnTo>
                    <a:pt x="744" y="1479"/>
                  </a:lnTo>
                  <a:lnTo>
                    <a:pt x="744" y="1471"/>
                  </a:lnTo>
                  <a:lnTo>
                    <a:pt x="652" y="1312"/>
                  </a:lnTo>
                  <a:lnTo>
                    <a:pt x="602" y="1228"/>
                  </a:lnTo>
                  <a:lnTo>
                    <a:pt x="552" y="1145"/>
                  </a:lnTo>
                  <a:lnTo>
                    <a:pt x="502" y="1070"/>
                  </a:lnTo>
                  <a:lnTo>
                    <a:pt x="452" y="986"/>
                  </a:lnTo>
                  <a:lnTo>
                    <a:pt x="452" y="986"/>
                  </a:lnTo>
                  <a:lnTo>
                    <a:pt x="402" y="911"/>
                  </a:lnTo>
                  <a:lnTo>
                    <a:pt x="377" y="869"/>
                  </a:lnTo>
                  <a:lnTo>
                    <a:pt x="352" y="827"/>
                  </a:lnTo>
                  <a:lnTo>
                    <a:pt x="318" y="802"/>
                  </a:lnTo>
                  <a:lnTo>
                    <a:pt x="293" y="761"/>
                  </a:lnTo>
                  <a:lnTo>
                    <a:pt x="268" y="719"/>
                  </a:lnTo>
                  <a:lnTo>
                    <a:pt x="243" y="685"/>
                  </a:lnTo>
                  <a:lnTo>
                    <a:pt x="218" y="644"/>
                  </a:lnTo>
                  <a:lnTo>
                    <a:pt x="193" y="602"/>
                  </a:lnTo>
                  <a:lnTo>
                    <a:pt x="159" y="568"/>
                  </a:lnTo>
                  <a:lnTo>
                    <a:pt x="134" y="527"/>
                  </a:lnTo>
                  <a:lnTo>
                    <a:pt x="109" y="485"/>
                  </a:lnTo>
                  <a:lnTo>
                    <a:pt x="84" y="451"/>
                  </a:lnTo>
                  <a:lnTo>
                    <a:pt x="59" y="410"/>
                  </a:lnTo>
                  <a:lnTo>
                    <a:pt x="34" y="385"/>
                  </a:lnTo>
                  <a:lnTo>
                    <a:pt x="34" y="368"/>
                  </a:lnTo>
                  <a:lnTo>
                    <a:pt x="26" y="326"/>
                  </a:lnTo>
                  <a:lnTo>
                    <a:pt x="26" y="318"/>
                  </a:lnTo>
                  <a:lnTo>
                    <a:pt x="9" y="276"/>
                  </a:lnTo>
                  <a:lnTo>
                    <a:pt x="1" y="251"/>
                  </a:lnTo>
                  <a:lnTo>
                    <a:pt x="26" y="201"/>
                  </a:lnTo>
                  <a:lnTo>
                    <a:pt x="59" y="117"/>
                  </a:lnTo>
                  <a:lnTo>
                    <a:pt x="159" y="25"/>
                  </a:lnTo>
                  <a:lnTo>
                    <a:pt x="260" y="17"/>
                  </a:lnTo>
                  <a:lnTo>
                    <a:pt x="310"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273;p14">
              <a:extLst>
                <a:ext uri="{FF2B5EF4-FFF2-40B4-BE49-F238E27FC236}">
                  <a16:creationId xmlns:a16="http://schemas.microsoft.com/office/drawing/2014/main" id="{8321CFEE-4282-489F-2AEC-8DCEED0AE96E}"/>
                </a:ext>
              </a:extLst>
            </p:cNvPr>
            <p:cNvSpPr/>
            <p:nvPr/>
          </p:nvSpPr>
          <p:spPr>
            <a:xfrm>
              <a:off x="8701457" y="4385701"/>
              <a:ext cx="61067" cy="112565"/>
            </a:xfrm>
            <a:custGeom>
              <a:avLst/>
              <a:gdLst/>
              <a:ahLst/>
              <a:cxnLst/>
              <a:rect l="l" t="t" r="r" b="b"/>
              <a:pathLst>
                <a:path w="1238" h="2282" extrusionOk="0">
                  <a:moveTo>
                    <a:pt x="118" y="26"/>
                  </a:moveTo>
                  <a:lnTo>
                    <a:pt x="118" y="26"/>
                  </a:lnTo>
                  <a:lnTo>
                    <a:pt x="218" y="118"/>
                  </a:lnTo>
                  <a:lnTo>
                    <a:pt x="260" y="151"/>
                  </a:lnTo>
                  <a:lnTo>
                    <a:pt x="335" y="218"/>
                  </a:lnTo>
                  <a:lnTo>
                    <a:pt x="360" y="243"/>
                  </a:lnTo>
                  <a:lnTo>
                    <a:pt x="435" y="318"/>
                  </a:lnTo>
                  <a:lnTo>
                    <a:pt x="502" y="443"/>
                  </a:lnTo>
                  <a:lnTo>
                    <a:pt x="636" y="677"/>
                  </a:lnTo>
                  <a:lnTo>
                    <a:pt x="653" y="694"/>
                  </a:lnTo>
                  <a:lnTo>
                    <a:pt x="761" y="928"/>
                  </a:lnTo>
                  <a:lnTo>
                    <a:pt x="828" y="1045"/>
                  </a:lnTo>
                  <a:lnTo>
                    <a:pt x="886" y="1170"/>
                  </a:lnTo>
                  <a:lnTo>
                    <a:pt x="920" y="1229"/>
                  </a:lnTo>
                  <a:lnTo>
                    <a:pt x="945" y="1295"/>
                  </a:lnTo>
                  <a:lnTo>
                    <a:pt x="1012" y="1421"/>
                  </a:lnTo>
                  <a:lnTo>
                    <a:pt x="1070" y="1546"/>
                  </a:lnTo>
                  <a:lnTo>
                    <a:pt x="1129" y="1671"/>
                  </a:lnTo>
                  <a:lnTo>
                    <a:pt x="1187" y="1797"/>
                  </a:lnTo>
                  <a:lnTo>
                    <a:pt x="1237" y="1914"/>
                  </a:lnTo>
                  <a:lnTo>
                    <a:pt x="1237" y="1922"/>
                  </a:lnTo>
                  <a:lnTo>
                    <a:pt x="1104" y="2281"/>
                  </a:lnTo>
                  <a:lnTo>
                    <a:pt x="736" y="2139"/>
                  </a:lnTo>
                  <a:lnTo>
                    <a:pt x="736" y="2131"/>
                  </a:lnTo>
                  <a:lnTo>
                    <a:pt x="686" y="2022"/>
                  </a:lnTo>
                  <a:lnTo>
                    <a:pt x="636" y="1897"/>
                  </a:lnTo>
                  <a:lnTo>
                    <a:pt x="577" y="1772"/>
                  </a:lnTo>
                  <a:lnTo>
                    <a:pt x="519" y="1646"/>
                  </a:lnTo>
                  <a:lnTo>
                    <a:pt x="460" y="1521"/>
                  </a:lnTo>
                  <a:lnTo>
                    <a:pt x="435" y="1463"/>
                  </a:lnTo>
                  <a:lnTo>
                    <a:pt x="410" y="1404"/>
                  </a:lnTo>
                  <a:lnTo>
                    <a:pt x="352" y="1279"/>
                  </a:lnTo>
                  <a:lnTo>
                    <a:pt x="293" y="1153"/>
                  </a:lnTo>
                  <a:lnTo>
                    <a:pt x="193" y="920"/>
                  </a:lnTo>
                  <a:lnTo>
                    <a:pt x="185" y="903"/>
                  </a:lnTo>
                  <a:lnTo>
                    <a:pt x="76" y="652"/>
                  </a:lnTo>
                  <a:lnTo>
                    <a:pt x="26" y="519"/>
                  </a:lnTo>
                  <a:lnTo>
                    <a:pt x="9" y="418"/>
                  </a:lnTo>
                  <a:lnTo>
                    <a:pt x="9" y="376"/>
                  </a:lnTo>
                  <a:lnTo>
                    <a:pt x="9" y="276"/>
                  </a:lnTo>
                  <a:lnTo>
                    <a:pt x="9" y="234"/>
                  </a:lnTo>
                  <a:lnTo>
                    <a:pt x="1" y="92"/>
                  </a:lnTo>
                  <a:lnTo>
                    <a:pt x="1" y="84"/>
                  </a:lnTo>
                  <a:lnTo>
                    <a:pt x="3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274;p14">
              <a:extLst>
                <a:ext uri="{FF2B5EF4-FFF2-40B4-BE49-F238E27FC236}">
                  <a16:creationId xmlns:a16="http://schemas.microsoft.com/office/drawing/2014/main" id="{AF55B5F7-AB09-6952-BF74-5974DC3F7BD2}"/>
                </a:ext>
              </a:extLst>
            </p:cNvPr>
            <p:cNvSpPr/>
            <p:nvPr/>
          </p:nvSpPr>
          <p:spPr>
            <a:xfrm>
              <a:off x="8856838" y="4303719"/>
              <a:ext cx="44987" cy="83265"/>
            </a:xfrm>
            <a:custGeom>
              <a:avLst/>
              <a:gdLst/>
              <a:ahLst/>
              <a:cxnLst/>
              <a:rect l="l" t="t" r="r" b="b"/>
              <a:pathLst>
                <a:path w="912" h="1688" extrusionOk="0">
                  <a:moveTo>
                    <a:pt x="351" y="8"/>
                  </a:moveTo>
                  <a:lnTo>
                    <a:pt x="376" y="42"/>
                  </a:lnTo>
                  <a:lnTo>
                    <a:pt x="426" y="125"/>
                  </a:lnTo>
                  <a:lnTo>
                    <a:pt x="460" y="176"/>
                  </a:lnTo>
                  <a:lnTo>
                    <a:pt x="468" y="201"/>
                  </a:lnTo>
                  <a:lnTo>
                    <a:pt x="510" y="292"/>
                  </a:lnTo>
                  <a:lnTo>
                    <a:pt x="543" y="376"/>
                  </a:lnTo>
                  <a:lnTo>
                    <a:pt x="585" y="460"/>
                  </a:lnTo>
                  <a:lnTo>
                    <a:pt x="619" y="551"/>
                  </a:lnTo>
                  <a:lnTo>
                    <a:pt x="652" y="635"/>
                  </a:lnTo>
                  <a:lnTo>
                    <a:pt x="685" y="719"/>
                  </a:lnTo>
                  <a:lnTo>
                    <a:pt x="727" y="810"/>
                  </a:lnTo>
                  <a:lnTo>
                    <a:pt x="761" y="902"/>
                  </a:lnTo>
                  <a:lnTo>
                    <a:pt x="786" y="986"/>
                  </a:lnTo>
                  <a:lnTo>
                    <a:pt x="819" y="1078"/>
                  </a:lnTo>
                  <a:lnTo>
                    <a:pt x="853" y="1170"/>
                  </a:lnTo>
                  <a:lnTo>
                    <a:pt x="869" y="1211"/>
                  </a:lnTo>
                  <a:lnTo>
                    <a:pt x="878" y="1262"/>
                  </a:lnTo>
                  <a:lnTo>
                    <a:pt x="894" y="1303"/>
                  </a:lnTo>
                  <a:lnTo>
                    <a:pt x="911" y="1345"/>
                  </a:lnTo>
                  <a:lnTo>
                    <a:pt x="711" y="1688"/>
                  </a:lnTo>
                  <a:lnTo>
                    <a:pt x="376" y="1487"/>
                  </a:lnTo>
                  <a:lnTo>
                    <a:pt x="368" y="1445"/>
                  </a:lnTo>
                  <a:lnTo>
                    <a:pt x="360" y="1404"/>
                  </a:lnTo>
                  <a:lnTo>
                    <a:pt x="351" y="1362"/>
                  </a:lnTo>
                  <a:lnTo>
                    <a:pt x="335" y="1320"/>
                  </a:lnTo>
                  <a:lnTo>
                    <a:pt x="318" y="1228"/>
                  </a:lnTo>
                  <a:lnTo>
                    <a:pt x="293" y="1145"/>
                  </a:lnTo>
                  <a:lnTo>
                    <a:pt x="268" y="1061"/>
                  </a:lnTo>
                  <a:lnTo>
                    <a:pt x="243" y="978"/>
                  </a:lnTo>
                  <a:lnTo>
                    <a:pt x="218" y="886"/>
                  </a:lnTo>
                  <a:lnTo>
                    <a:pt x="193" y="802"/>
                  </a:lnTo>
                  <a:lnTo>
                    <a:pt x="159" y="719"/>
                  </a:lnTo>
                  <a:lnTo>
                    <a:pt x="134" y="635"/>
                  </a:lnTo>
                  <a:lnTo>
                    <a:pt x="109" y="543"/>
                  </a:lnTo>
                  <a:lnTo>
                    <a:pt x="76" y="460"/>
                  </a:lnTo>
                  <a:lnTo>
                    <a:pt x="51" y="376"/>
                  </a:lnTo>
                  <a:lnTo>
                    <a:pt x="42" y="351"/>
                  </a:lnTo>
                  <a:lnTo>
                    <a:pt x="25" y="284"/>
                  </a:lnTo>
                  <a:lnTo>
                    <a:pt x="9" y="192"/>
                  </a:lnTo>
                  <a:lnTo>
                    <a:pt x="0" y="150"/>
                  </a:lnTo>
                  <a:lnTo>
                    <a:pt x="51" y="92"/>
                  </a:lnTo>
                  <a:lnTo>
                    <a:pt x="92" y="59"/>
                  </a:lnTo>
                  <a:lnTo>
                    <a:pt x="218" y="8"/>
                  </a:lnTo>
                  <a:lnTo>
                    <a:pt x="2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275;p14">
              <a:extLst>
                <a:ext uri="{FF2B5EF4-FFF2-40B4-BE49-F238E27FC236}">
                  <a16:creationId xmlns:a16="http://schemas.microsoft.com/office/drawing/2014/main" id="{9B5A550F-2CC0-C8F5-A6FF-3B0703D4C485}"/>
                </a:ext>
              </a:extLst>
            </p:cNvPr>
            <p:cNvSpPr/>
            <p:nvPr/>
          </p:nvSpPr>
          <p:spPr>
            <a:xfrm>
              <a:off x="9053803" y="4230369"/>
              <a:ext cx="38377" cy="89036"/>
            </a:xfrm>
            <a:custGeom>
              <a:avLst/>
              <a:gdLst/>
              <a:ahLst/>
              <a:cxnLst/>
              <a:rect l="l" t="t" r="r" b="b"/>
              <a:pathLst>
                <a:path w="778" h="1805" extrusionOk="0">
                  <a:moveTo>
                    <a:pt x="276" y="67"/>
                  </a:moveTo>
                  <a:lnTo>
                    <a:pt x="276" y="67"/>
                  </a:lnTo>
                  <a:lnTo>
                    <a:pt x="318" y="134"/>
                  </a:lnTo>
                  <a:lnTo>
                    <a:pt x="326" y="150"/>
                  </a:lnTo>
                  <a:lnTo>
                    <a:pt x="393" y="234"/>
                  </a:lnTo>
                  <a:lnTo>
                    <a:pt x="393" y="234"/>
                  </a:lnTo>
                  <a:lnTo>
                    <a:pt x="452" y="309"/>
                  </a:lnTo>
                  <a:lnTo>
                    <a:pt x="494" y="359"/>
                  </a:lnTo>
                  <a:lnTo>
                    <a:pt x="519" y="393"/>
                  </a:lnTo>
                  <a:lnTo>
                    <a:pt x="535" y="418"/>
                  </a:lnTo>
                  <a:lnTo>
                    <a:pt x="569" y="476"/>
                  </a:lnTo>
                  <a:lnTo>
                    <a:pt x="569" y="485"/>
                  </a:lnTo>
                  <a:lnTo>
                    <a:pt x="594" y="560"/>
                  </a:lnTo>
                  <a:lnTo>
                    <a:pt x="602" y="593"/>
                  </a:lnTo>
                  <a:lnTo>
                    <a:pt x="619" y="652"/>
                  </a:lnTo>
                  <a:lnTo>
                    <a:pt x="636" y="735"/>
                  </a:lnTo>
                  <a:lnTo>
                    <a:pt x="636" y="735"/>
                  </a:lnTo>
                  <a:lnTo>
                    <a:pt x="652" y="827"/>
                  </a:lnTo>
                  <a:lnTo>
                    <a:pt x="677" y="919"/>
                  </a:lnTo>
                  <a:lnTo>
                    <a:pt x="694" y="1003"/>
                  </a:lnTo>
                  <a:lnTo>
                    <a:pt x="702" y="1053"/>
                  </a:lnTo>
                  <a:lnTo>
                    <a:pt x="711" y="1094"/>
                  </a:lnTo>
                  <a:lnTo>
                    <a:pt x="727" y="1186"/>
                  </a:lnTo>
                  <a:lnTo>
                    <a:pt x="744" y="1270"/>
                  </a:lnTo>
                  <a:lnTo>
                    <a:pt x="761" y="1362"/>
                  </a:lnTo>
                  <a:lnTo>
                    <a:pt x="778" y="1445"/>
                  </a:lnTo>
                  <a:lnTo>
                    <a:pt x="778" y="1454"/>
                  </a:lnTo>
                  <a:lnTo>
                    <a:pt x="569" y="1805"/>
                  </a:lnTo>
                  <a:lnTo>
                    <a:pt x="218" y="1596"/>
                  </a:lnTo>
                  <a:lnTo>
                    <a:pt x="218" y="1587"/>
                  </a:lnTo>
                  <a:lnTo>
                    <a:pt x="193" y="1504"/>
                  </a:lnTo>
                  <a:lnTo>
                    <a:pt x="168" y="1412"/>
                  </a:lnTo>
                  <a:lnTo>
                    <a:pt x="143" y="1320"/>
                  </a:lnTo>
                  <a:lnTo>
                    <a:pt x="118" y="1228"/>
                  </a:lnTo>
                  <a:lnTo>
                    <a:pt x="101" y="1195"/>
                  </a:lnTo>
                  <a:lnTo>
                    <a:pt x="93" y="1136"/>
                  </a:lnTo>
                  <a:lnTo>
                    <a:pt x="68" y="1044"/>
                  </a:lnTo>
                  <a:lnTo>
                    <a:pt x="51" y="952"/>
                  </a:lnTo>
                  <a:lnTo>
                    <a:pt x="26" y="861"/>
                  </a:lnTo>
                  <a:lnTo>
                    <a:pt x="26" y="861"/>
                  </a:lnTo>
                  <a:lnTo>
                    <a:pt x="9" y="769"/>
                  </a:lnTo>
                  <a:lnTo>
                    <a:pt x="1" y="710"/>
                  </a:lnTo>
                  <a:lnTo>
                    <a:pt x="1" y="677"/>
                  </a:lnTo>
                  <a:lnTo>
                    <a:pt x="1" y="593"/>
                  </a:lnTo>
                  <a:lnTo>
                    <a:pt x="1" y="585"/>
                  </a:lnTo>
                  <a:lnTo>
                    <a:pt x="1" y="518"/>
                  </a:lnTo>
                  <a:lnTo>
                    <a:pt x="9" y="485"/>
                  </a:lnTo>
                  <a:lnTo>
                    <a:pt x="17" y="434"/>
                  </a:lnTo>
                  <a:lnTo>
                    <a:pt x="42" y="384"/>
                  </a:lnTo>
                  <a:lnTo>
                    <a:pt x="68" y="284"/>
                  </a:lnTo>
                  <a:lnTo>
                    <a:pt x="68" y="284"/>
                  </a:lnTo>
                  <a:lnTo>
                    <a:pt x="101" y="184"/>
                  </a:lnTo>
                  <a:lnTo>
                    <a:pt x="109" y="159"/>
                  </a:lnTo>
                  <a:lnTo>
                    <a:pt x="126" y="84"/>
                  </a:lnTo>
                  <a:lnTo>
                    <a:pt x="126" y="84"/>
                  </a:lnTo>
                  <a:lnTo>
                    <a:pt x="18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276;p14">
              <a:extLst>
                <a:ext uri="{FF2B5EF4-FFF2-40B4-BE49-F238E27FC236}">
                  <a16:creationId xmlns:a16="http://schemas.microsoft.com/office/drawing/2014/main" id="{43AD5C3D-6887-5AA9-5090-CD211F8DB105}"/>
                </a:ext>
              </a:extLst>
            </p:cNvPr>
            <p:cNvSpPr/>
            <p:nvPr/>
          </p:nvSpPr>
          <p:spPr>
            <a:xfrm>
              <a:off x="9249979" y="4173050"/>
              <a:ext cx="24762" cy="140583"/>
            </a:xfrm>
            <a:custGeom>
              <a:avLst/>
              <a:gdLst/>
              <a:ahLst/>
              <a:cxnLst/>
              <a:rect l="l" t="t" r="r" b="b"/>
              <a:pathLst>
                <a:path w="502" h="2850" extrusionOk="0">
                  <a:moveTo>
                    <a:pt x="217" y="59"/>
                  </a:moveTo>
                  <a:lnTo>
                    <a:pt x="217" y="59"/>
                  </a:lnTo>
                  <a:lnTo>
                    <a:pt x="276" y="218"/>
                  </a:lnTo>
                  <a:lnTo>
                    <a:pt x="334" y="327"/>
                  </a:lnTo>
                  <a:lnTo>
                    <a:pt x="343" y="368"/>
                  </a:lnTo>
                  <a:lnTo>
                    <a:pt x="359" y="410"/>
                  </a:lnTo>
                  <a:lnTo>
                    <a:pt x="393" y="686"/>
                  </a:lnTo>
                  <a:lnTo>
                    <a:pt x="410" y="845"/>
                  </a:lnTo>
                  <a:lnTo>
                    <a:pt x="418" y="928"/>
                  </a:lnTo>
                  <a:lnTo>
                    <a:pt x="426" y="1003"/>
                  </a:lnTo>
                  <a:lnTo>
                    <a:pt x="435" y="1162"/>
                  </a:lnTo>
                  <a:lnTo>
                    <a:pt x="443" y="1321"/>
                  </a:lnTo>
                  <a:lnTo>
                    <a:pt x="460" y="1480"/>
                  </a:lnTo>
                  <a:lnTo>
                    <a:pt x="468" y="1638"/>
                  </a:lnTo>
                  <a:lnTo>
                    <a:pt x="468" y="1663"/>
                  </a:lnTo>
                  <a:lnTo>
                    <a:pt x="476" y="1797"/>
                  </a:lnTo>
                  <a:lnTo>
                    <a:pt x="485" y="1956"/>
                  </a:lnTo>
                  <a:lnTo>
                    <a:pt x="493" y="2114"/>
                  </a:lnTo>
                  <a:lnTo>
                    <a:pt x="501" y="2282"/>
                  </a:lnTo>
                  <a:lnTo>
                    <a:pt x="501" y="2440"/>
                  </a:lnTo>
                  <a:lnTo>
                    <a:pt x="501" y="2591"/>
                  </a:lnTo>
                  <a:lnTo>
                    <a:pt x="501" y="2599"/>
                  </a:lnTo>
                  <a:lnTo>
                    <a:pt x="259" y="2850"/>
                  </a:lnTo>
                  <a:lnTo>
                    <a:pt x="17" y="2607"/>
                  </a:lnTo>
                  <a:lnTo>
                    <a:pt x="17" y="2457"/>
                  </a:lnTo>
                  <a:lnTo>
                    <a:pt x="17" y="2298"/>
                  </a:lnTo>
                  <a:lnTo>
                    <a:pt x="17" y="2140"/>
                  </a:lnTo>
                  <a:lnTo>
                    <a:pt x="17" y="1981"/>
                  </a:lnTo>
                  <a:lnTo>
                    <a:pt x="17" y="1822"/>
                  </a:lnTo>
                  <a:lnTo>
                    <a:pt x="17" y="1688"/>
                  </a:lnTo>
                  <a:lnTo>
                    <a:pt x="17" y="1663"/>
                  </a:lnTo>
                  <a:lnTo>
                    <a:pt x="17" y="1505"/>
                  </a:lnTo>
                  <a:lnTo>
                    <a:pt x="17" y="1346"/>
                  </a:lnTo>
                  <a:lnTo>
                    <a:pt x="9" y="1187"/>
                  </a:lnTo>
                  <a:lnTo>
                    <a:pt x="0" y="1028"/>
                  </a:lnTo>
                  <a:lnTo>
                    <a:pt x="0" y="962"/>
                  </a:lnTo>
                  <a:lnTo>
                    <a:pt x="0" y="870"/>
                  </a:lnTo>
                  <a:lnTo>
                    <a:pt x="0" y="711"/>
                  </a:lnTo>
                  <a:lnTo>
                    <a:pt x="0" y="444"/>
                  </a:lnTo>
                  <a:lnTo>
                    <a:pt x="17" y="394"/>
                  </a:lnTo>
                  <a:lnTo>
                    <a:pt x="25" y="360"/>
                  </a:lnTo>
                  <a:lnTo>
                    <a:pt x="59" y="243"/>
                  </a:lnTo>
                  <a:lnTo>
                    <a:pt x="109" y="76"/>
                  </a:lnTo>
                  <a:lnTo>
                    <a:pt x="109" y="68"/>
                  </a:lnTo>
                  <a:lnTo>
                    <a:pt x="167"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277;p14">
              <a:extLst>
                <a:ext uri="{FF2B5EF4-FFF2-40B4-BE49-F238E27FC236}">
                  <a16:creationId xmlns:a16="http://schemas.microsoft.com/office/drawing/2014/main" id="{32733720-B69C-AC31-A6F7-3D71F5CC3990}"/>
                </a:ext>
              </a:extLst>
            </p:cNvPr>
            <p:cNvSpPr/>
            <p:nvPr/>
          </p:nvSpPr>
          <p:spPr>
            <a:xfrm>
              <a:off x="9407777" y="4115781"/>
              <a:ext cx="25601" cy="148426"/>
            </a:xfrm>
            <a:custGeom>
              <a:avLst/>
              <a:gdLst/>
              <a:ahLst/>
              <a:cxnLst/>
              <a:rect l="l" t="t" r="r" b="b"/>
              <a:pathLst>
                <a:path w="519" h="3009" extrusionOk="0">
                  <a:moveTo>
                    <a:pt x="260" y="9"/>
                  </a:moveTo>
                  <a:lnTo>
                    <a:pt x="285" y="34"/>
                  </a:lnTo>
                  <a:lnTo>
                    <a:pt x="285" y="101"/>
                  </a:lnTo>
                  <a:lnTo>
                    <a:pt x="293" y="184"/>
                  </a:lnTo>
                  <a:lnTo>
                    <a:pt x="302" y="268"/>
                  </a:lnTo>
                  <a:lnTo>
                    <a:pt x="310" y="352"/>
                  </a:lnTo>
                  <a:lnTo>
                    <a:pt x="310" y="393"/>
                  </a:lnTo>
                  <a:lnTo>
                    <a:pt x="310" y="435"/>
                  </a:lnTo>
                  <a:lnTo>
                    <a:pt x="318" y="519"/>
                  </a:lnTo>
                  <a:lnTo>
                    <a:pt x="327" y="602"/>
                  </a:lnTo>
                  <a:lnTo>
                    <a:pt x="335" y="686"/>
                  </a:lnTo>
                  <a:lnTo>
                    <a:pt x="352" y="769"/>
                  </a:lnTo>
                  <a:lnTo>
                    <a:pt x="360" y="828"/>
                  </a:lnTo>
                  <a:lnTo>
                    <a:pt x="360" y="853"/>
                  </a:lnTo>
                  <a:lnTo>
                    <a:pt x="360" y="945"/>
                  </a:lnTo>
                  <a:lnTo>
                    <a:pt x="368" y="1028"/>
                  </a:lnTo>
                  <a:lnTo>
                    <a:pt x="377" y="1112"/>
                  </a:lnTo>
                  <a:lnTo>
                    <a:pt x="385" y="1195"/>
                  </a:lnTo>
                  <a:lnTo>
                    <a:pt x="410" y="1371"/>
                  </a:lnTo>
                  <a:lnTo>
                    <a:pt x="427" y="1546"/>
                  </a:lnTo>
                  <a:lnTo>
                    <a:pt x="444" y="1713"/>
                  </a:lnTo>
                  <a:lnTo>
                    <a:pt x="460" y="1889"/>
                  </a:lnTo>
                  <a:lnTo>
                    <a:pt x="469" y="1964"/>
                  </a:lnTo>
                  <a:lnTo>
                    <a:pt x="477" y="2064"/>
                  </a:lnTo>
                  <a:lnTo>
                    <a:pt x="485" y="2156"/>
                  </a:lnTo>
                  <a:lnTo>
                    <a:pt x="494" y="2240"/>
                  </a:lnTo>
                  <a:lnTo>
                    <a:pt x="502" y="2323"/>
                  </a:lnTo>
                  <a:lnTo>
                    <a:pt x="510" y="2415"/>
                  </a:lnTo>
                  <a:lnTo>
                    <a:pt x="519" y="2507"/>
                  </a:lnTo>
                  <a:lnTo>
                    <a:pt x="519" y="2590"/>
                  </a:lnTo>
                  <a:lnTo>
                    <a:pt x="519" y="2682"/>
                  </a:lnTo>
                  <a:lnTo>
                    <a:pt x="519" y="2749"/>
                  </a:lnTo>
                  <a:lnTo>
                    <a:pt x="519" y="2766"/>
                  </a:lnTo>
                  <a:lnTo>
                    <a:pt x="285" y="3008"/>
                  </a:lnTo>
                  <a:lnTo>
                    <a:pt x="43" y="2774"/>
                  </a:lnTo>
                  <a:lnTo>
                    <a:pt x="43" y="2607"/>
                  </a:lnTo>
                  <a:lnTo>
                    <a:pt x="43" y="2524"/>
                  </a:lnTo>
                  <a:lnTo>
                    <a:pt x="43" y="2440"/>
                  </a:lnTo>
                  <a:lnTo>
                    <a:pt x="43" y="2357"/>
                  </a:lnTo>
                  <a:lnTo>
                    <a:pt x="43" y="2273"/>
                  </a:lnTo>
                  <a:lnTo>
                    <a:pt x="43" y="2181"/>
                  </a:lnTo>
                  <a:lnTo>
                    <a:pt x="43" y="2098"/>
                  </a:lnTo>
                  <a:lnTo>
                    <a:pt x="34" y="1997"/>
                  </a:lnTo>
                  <a:lnTo>
                    <a:pt x="34" y="1922"/>
                  </a:lnTo>
                  <a:lnTo>
                    <a:pt x="26" y="1755"/>
                  </a:lnTo>
                  <a:lnTo>
                    <a:pt x="17" y="1580"/>
                  </a:lnTo>
                  <a:lnTo>
                    <a:pt x="9" y="1404"/>
                  </a:lnTo>
                  <a:lnTo>
                    <a:pt x="1" y="1229"/>
                  </a:lnTo>
                  <a:lnTo>
                    <a:pt x="1" y="1145"/>
                  </a:lnTo>
                  <a:lnTo>
                    <a:pt x="1" y="1053"/>
                  </a:lnTo>
                  <a:lnTo>
                    <a:pt x="1" y="970"/>
                  </a:lnTo>
                  <a:lnTo>
                    <a:pt x="1" y="878"/>
                  </a:lnTo>
                  <a:lnTo>
                    <a:pt x="1" y="794"/>
                  </a:lnTo>
                  <a:lnTo>
                    <a:pt x="1" y="702"/>
                  </a:lnTo>
                  <a:lnTo>
                    <a:pt x="1" y="611"/>
                  </a:lnTo>
                  <a:lnTo>
                    <a:pt x="1" y="527"/>
                  </a:lnTo>
                  <a:lnTo>
                    <a:pt x="1" y="435"/>
                  </a:lnTo>
                  <a:lnTo>
                    <a:pt x="1" y="393"/>
                  </a:lnTo>
                  <a:lnTo>
                    <a:pt x="1" y="352"/>
                  </a:lnTo>
                  <a:lnTo>
                    <a:pt x="9" y="260"/>
                  </a:lnTo>
                  <a:lnTo>
                    <a:pt x="17" y="176"/>
                  </a:lnTo>
                  <a:lnTo>
                    <a:pt x="26" y="84"/>
                  </a:lnTo>
                  <a:lnTo>
                    <a:pt x="34" y="26"/>
                  </a:lnTo>
                  <a:lnTo>
                    <a:pt x="6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278;p14">
              <a:extLst>
                <a:ext uri="{FF2B5EF4-FFF2-40B4-BE49-F238E27FC236}">
                  <a16:creationId xmlns:a16="http://schemas.microsoft.com/office/drawing/2014/main" id="{ED2A4412-F73D-02BC-A999-2A912FDAED41}"/>
                </a:ext>
              </a:extLst>
            </p:cNvPr>
            <p:cNvSpPr/>
            <p:nvPr/>
          </p:nvSpPr>
          <p:spPr>
            <a:xfrm>
              <a:off x="9537163" y="4122391"/>
              <a:ext cx="27673" cy="122431"/>
            </a:xfrm>
            <a:custGeom>
              <a:avLst/>
              <a:gdLst/>
              <a:ahLst/>
              <a:cxnLst/>
              <a:rect l="l" t="t" r="r" b="b"/>
              <a:pathLst>
                <a:path w="561" h="2482" extrusionOk="0">
                  <a:moveTo>
                    <a:pt x="360" y="17"/>
                  </a:moveTo>
                  <a:lnTo>
                    <a:pt x="427" y="92"/>
                  </a:lnTo>
                  <a:lnTo>
                    <a:pt x="452" y="109"/>
                  </a:lnTo>
                  <a:lnTo>
                    <a:pt x="469" y="159"/>
                  </a:lnTo>
                  <a:lnTo>
                    <a:pt x="485" y="226"/>
                  </a:lnTo>
                  <a:lnTo>
                    <a:pt x="494" y="251"/>
                  </a:lnTo>
                  <a:lnTo>
                    <a:pt x="494" y="301"/>
                  </a:lnTo>
                  <a:lnTo>
                    <a:pt x="494" y="368"/>
                  </a:lnTo>
                  <a:lnTo>
                    <a:pt x="494" y="435"/>
                  </a:lnTo>
                  <a:lnTo>
                    <a:pt x="494" y="903"/>
                  </a:lnTo>
                  <a:lnTo>
                    <a:pt x="494" y="969"/>
                  </a:lnTo>
                  <a:lnTo>
                    <a:pt x="494" y="1036"/>
                  </a:lnTo>
                  <a:lnTo>
                    <a:pt x="494" y="1103"/>
                  </a:lnTo>
                  <a:lnTo>
                    <a:pt x="494" y="1170"/>
                  </a:lnTo>
                  <a:lnTo>
                    <a:pt x="494" y="1237"/>
                  </a:lnTo>
                  <a:lnTo>
                    <a:pt x="502" y="1337"/>
                  </a:lnTo>
                  <a:lnTo>
                    <a:pt x="502" y="1370"/>
                  </a:lnTo>
                  <a:lnTo>
                    <a:pt x="511" y="1504"/>
                  </a:lnTo>
                  <a:lnTo>
                    <a:pt x="519" y="1638"/>
                  </a:lnTo>
                  <a:lnTo>
                    <a:pt x="544" y="1922"/>
                  </a:lnTo>
                  <a:lnTo>
                    <a:pt x="552" y="2055"/>
                  </a:lnTo>
                  <a:lnTo>
                    <a:pt x="561" y="2181"/>
                  </a:lnTo>
                  <a:lnTo>
                    <a:pt x="561" y="2197"/>
                  </a:lnTo>
                  <a:lnTo>
                    <a:pt x="293" y="2481"/>
                  </a:lnTo>
                  <a:lnTo>
                    <a:pt x="1" y="2214"/>
                  </a:lnTo>
                  <a:lnTo>
                    <a:pt x="1" y="2206"/>
                  </a:lnTo>
                  <a:lnTo>
                    <a:pt x="1" y="2080"/>
                  </a:lnTo>
                  <a:lnTo>
                    <a:pt x="1" y="1938"/>
                  </a:lnTo>
                  <a:lnTo>
                    <a:pt x="1" y="1663"/>
                  </a:lnTo>
                  <a:lnTo>
                    <a:pt x="1" y="1036"/>
                  </a:lnTo>
                  <a:lnTo>
                    <a:pt x="1" y="969"/>
                  </a:lnTo>
                  <a:lnTo>
                    <a:pt x="1" y="894"/>
                  </a:lnTo>
                  <a:lnTo>
                    <a:pt x="1" y="827"/>
                  </a:lnTo>
                  <a:lnTo>
                    <a:pt x="1" y="761"/>
                  </a:lnTo>
                  <a:lnTo>
                    <a:pt x="1" y="685"/>
                  </a:lnTo>
                  <a:lnTo>
                    <a:pt x="1" y="619"/>
                  </a:lnTo>
                  <a:lnTo>
                    <a:pt x="1" y="543"/>
                  </a:lnTo>
                  <a:lnTo>
                    <a:pt x="9" y="477"/>
                  </a:lnTo>
                  <a:lnTo>
                    <a:pt x="9" y="401"/>
                  </a:lnTo>
                  <a:lnTo>
                    <a:pt x="18" y="334"/>
                  </a:lnTo>
                  <a:lnTo>
                    <a:pt x="26" y="259"/>
                  </a:lnTo>
                  <a:lnTo>
                    <a:pt x="34" y="218"/>
                  </a:lnTo>
                  <a:lnTo>
                    <a:pt x="43" y="192"/>
                  </a:lnTo>
                  <a:lnTo>
                    <a:pt x="76" y="126"/>
                  </a:lnTo>
                  <a:lnTo>
                    <a:pt x="101" y="76"/>
                  </a:lnTo>
                  <a:lnTo>
                    <a:pt x="126" y="59"/>
                  </a:lnTo>
                  <a:lnTo>
                    <a:pt x="210"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279;p14">
              <a:extLst>
                <a:ext uri="{FF2B5EF4-FFF2-40B4-BE49-F238E27FC236}">
                  <a16:creationId xmlns:a16="http://schemas.microsoft.com/office/drawing/2014/main" id="{438C4E35-114F-E1D3-0E75-4A076A225A45}"/>
                </a:ext>
              </a:extLst>
            </p:cNvPr>
            <p:cNvSpPr/>
            <p:nvPr/>
          </p:nvSpPr>
          <p:spPr>
            <a:xfrm>
              <a:off x="9697922" y="4071682"/>
              <a:ext cx="23085" cy="143444"/>
            </a:xfrm>
            <a:custGeom>
              <a:avLst/>
              <a:gdLst/>
              <a:ahLst/>
              <a:cxnLst/>
              <a:rect l="l" t="t" r="r" b="b"/>
              <a:pathLst>
                <a:path w="468" h="2908" extrusionOk="0">
                  <a:moveTo>
                    <a:pt x="284" y="68"/>
                  </a:moveTo>
                  <a:lnTo>
                    <a:pt x="284" y="76"/>
                  </a:lnTo>
                  <a:lnTo>
                    <a:pt x="326" y="176"/>
                  </a:lnTo>
                  <a:lnTo>
                    <a:pt x="351" y="226"/>
                  </a:lnTo>
                  <a:lnTo>
                    <a:pt x="384" y="302"/>
                  </a:lnTo>
                  <a:lnTo>
                    <a:pt x="384" y="393"/>
                  </a:lnTo>
                  <a:lnTo>
                    <a:pt x="393" y="552"/>
                  </a:lnTo>
                  <a:lnTo>
                    <a:pt x="401" y="719"/>
                  </a:lnTo>
                  <a:lnTo>
                    <a:pt x="418" y="861"/>
                  </a:lnTo>
                  <a:lnTo>
                    <a:pt x="426" y="1045"/>
                  </a:lnTo>
                  <a:lnTo>
                    <a:pt x="434" y="1371"/>
                  </a:lnTo>
                  <a:lnTo>
                    <a:pt x="451" y="1655"/>
                  </a:lnTo>
                  <a:lnTo>
                    <a:pt x="451" y="1697"/>
                  </a:lnTo>
                  <a:lnTo>
                    <a:pt x="460" y="2022"/>
                  </a:lnTo>
                  <a:lnTo>
                    <a:pt x="468" y="2657"/>
                  </a:lnTo>
                  <a:lnTo>
                    <a:pt x="468" y="2666"/>
                  </a:lnTo>
                  <a:lnTo>
                    <a:pt x="234" y="2908"/>
                  </a:lnTo>
                  <a:lnTo>
                    <a:pt x="0" y="2666"/>
                  </a:lnTo>
                  <a:lnTo>
                    <a:pt x="0" y="2657"/>
                  </a:lnTo>
                  <a:lnTo>
                    <a:pt x="8" y="2022"/>
                  </a:lnTo>
                  <a:lnTo>
                    <a:pt x="17" y="1697"/>
                  </a:lnTo>
                  <a:lnTo>
                    <a:pt x="17" y="1647"/>
                  </a:lnTo>
                  <a:lnTo>
                    <a:pt x="25" y="1371"/>
                  </a:lnTo>
                  <a:lnTo>
                    <a:pt x="33" y="1045"/>
                  </a:lnTo>
                  <a:lnTo>
                    <a:pt x="33" y="861"/>
                  </a:lnTo>
                  <a:lnTo>
                    <a:pt x="33" y="719"/>
                  </a:lnTo>
                  <a:lnTo>
                    <a:pt x="42" y="561"/>
                  </a:lnTo>
                  <a:lnTo>
                    <a:pt x="42" y="393"/>
                  </a:lnTo>
                  <a:lnTo>
                    <a:pt x="42" y="302"/>
                  </a:lnTo>
                  <a:lnTo>
                    <a:pt x="75" y="235"/>
                  </a:lnTo>
                  <a:lnTo>
                    <a:pt x="92" y="176"/>
                  </a:lnTo>
                  <a:lnTo>
                    <a:pt x="134" y="76"/>
                  </a:lnTo>
                  <a:lnTo>
                    <a:pt x="134" y="68"/>
                  </a:lnTo>
                  <a:lnTo>
                    <a:pt x="2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280;p14">
              <a:extLst>
                <a:ext uri="{FF2B5EF4-FFF2-40B4-BE49-F238E27FC236}">
                  <a16:creationId xmlns:a16="http://schemas.microsoft.com/office/drawing/2014/main" id="{4E2BC5B5-F997-901D-41CA-6EB1CAA903A3}"/>
                </a:ext>
              </a:extLst>
            </p:cNvPr>
            <p:cNvSpPr/>
            <p:nvPr/>
          </p:nvSpPr>
          <p:spPr>
            <a:xfrm>
              <a:off x="9764673" y="4088158"/>
              <a:ext cx="21901" cy="117103"/>
            </a:xfrm>
            <a:custGeom>
              <a:avLst/>
              <a:gdLst/>
              <a:ahLst/>
              <a:cxnLst/>
              <a:rect l="l" t="t" r="r" b="b"/>
              <a:pathLst>
                <a:path w="444" h="2374" extrusionOk="0">
                  <a:moveTo>
                    <a:pt x="444" y="76"/>
                  </a:moveTo>
                  <a:lnTo>
                    <a:pt x="444" y="761"/>
                  </a:lnTo>
                  <a:lnTo>
                    <a:pt x="444" y="895"/>
                  </a:lnTo>
                  <a:lnTo>
                    <a:pt x="444" y="1028"/>
                  </a:lnTo>
                  <a:lnTo>
                    <a:pt x="444" y="1104"/>
                  </a:lnTo>
                  <a:lnTo>
                    <a:pt x="444" y="1162"/>
                  </a:lnTo>
                  <a:lnTo>
                    <a:pt x="444" y="1304"/>
                  </a:lnTo>
                  <a:lnTo>
                    <a:pt x="435" y="1421"/>
                  </a:lnTo>
                  <a:lnTo>
                    <a:pt x="435" y="1438"/>
                  </a:lnTo>
                  <a:lnTo>
                    <a:pt x="419" y="1572"/>
                  </a:lnTo>
                  <a:lnTo>
                    <a:pt x="410" y="1663"/>
                  </a:lnTo>
                  <a:lnTo>
                    <a:pt x="402" y="1705"/>
                  </a:lnTo>
                  <a:lnTo>
                    <a:pt x="377" y="1839"/>
                  </a:lnTo>
                  <a:lnTo>
                    <a:pt x="360" y="1939"/>
                  </a:lnTo>
                  <a:lnTo>
                    <a:pt x="352" y="1972"/>
                  </a:lnTo>
                  <a:lnTo>
                    <a:pt x="327" y="2115"/>
                  </a:lnTo>
                  <a:lnTo>
                    <a:pt x="302" y="2248"/>
                  </a:lnTo>
                  <a:lnTo>
                    <a:pt x="126" y="2373"/>
                  </a:lnTo>
                  <a:lnTo>
                    <a:pt x="1" y="2198"/>
                  </a:lnTo>
                  <a:lnTo>
                    <a:pt x="18" y="2056"/>
                  </a:lnTo>
                  <a:lnTo>
                    <a:pt x="34" y="1922"/>
                  </a:lnTo>
                  <a:lnTo>
                    <a:pt x="34" y="1889"/>
                  </a:lnTo>
                  <a:lnTo>
                    <a:pt x="43" y="1797"/>
                  </a:lnTo>
                  <a:lnTo>
                    <a:pt x="59" y="1663"/>
                  </a:lnTo>
                  <a:lnTo>
                    <a:pt x="59" y="1622"/>
                  </a:lnTo>
                  <a:lnTo>
                    <a:pt x="76" y="1530"/>
                  </a:lnTo>
                  <a:lnTo>
                    <a:pt x="93" y="1396"/>
                  </a:lnTo>
                  <a:lnTo>
                    <a:pt x="93" y="1379"/>
                  </a:lnTo>
                  <a:lnTo>
                    <a:pt x="118" y="1262"/>
                  </a:lnTo>
                  <a:lnTo>
                    <a:pt x="143" y="1137"/>
                  </a:lnTo>
                  <a:lnTo>
                    <a:pt x="151" y="1070"/>
                  </a:lnTo>
                  <a:lnTo>
                    <a:pt x="168" y="1003"/>
                  </a:lnTo>
                  <a:lnTo>
                    <a:pt x="185" y="870"/>
                  </a:lnTo>
                  <a:lnTo>
                    <a:pt x="210" y="736"/>
                  </a:lnTo>
                  <a:lnTo>
                    <a:pt x="210" y="711"/>
                  </a:lnTo>
                  <a:lnTo>
                    <a:pt x="235" y="602"/>
                  </a:lnTo>
                  <a:lnTo>
                    <a:pt x="252" y="469"/>
                  </a:lnTo>
                  <a:lnTo>
                    <a:pt x="277" y="335"/>
                  </a:lnTo>
                  <a:lnTo>
                    <a:pt x="293" y="201"/>
                  </a:lnTo>
                  <a:lnTo>
                    <a:pt x="310" y="76"/>
                  </a:lnTo>
                  <a:lnTo>
                    <a:pt x="310" y="68"/>
                  </a:lnTo>
                  <a:lnTo>
                    <a:pt x="38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281;p14">
              <a:extLst>
                <a:ext uri="{FF2B5EF4-FFF2-40B4-BE49-F238E27FC236}">
                  <a16:creationId xmlns:a16="http://schemas.microsoft.com/office/drawing/2014/main" id="{7C29A75B-3F63-73CA-F13D-BE9D343826D0}"/>
                </a:ext>
              </a:extLst>
            </p:cNvPr>
            <p:cNvSpPr/>
            <p:nvPr/>
          </p:nvSpPr>
          <p:spPr>
            <a:xfrm>
              <a:off x="9735027" y="4404643"/>
              <a:ext cx="26440" cy="128646"/>
            </a:xfrm>
            <a:custGeom>
              <a:avLst/>
              <a:gdLst/>
              <a:ahLst/>
              <a:cxnLst/>
              <a:rect l="l" t="t" r="r" b="b"/>
              <a:pathLst>
                <a:path w="536" h="2608" extrusionOk="0">
                  <a:moveTo>
                    <a:pt x="418" y="68"/>
                  </a:moveTo>
                  <a:lnTo>
                    <a:pt x="418" y="76"/>
                  </a:lnTo>
                  <a:lnTo>
                    <a:pt x="468" y="201"/>
                  </a:lnTo>
                  <a:lnTo>
                    <a:pt x="477" y="218"/>
                  </a:lnTo>
                  <a:lnTo>
                    <a:pt x="510" y="293"/>
                  </a:lnTo>
                  <a:lnTo>
                    <a:pt x="535" y="368"/>
                  </a:lnTo>
                  <a:lnTo>
                    <a:pt x="535" y="377"/>
                  </a:lnTo>
                  <a:lnTo>
                    <a:pt x="527" y="519"/>
                  </a:lnTo>
                  <a:lnTo>
                    <a:pt x="518" y="661"/>
                  </a:lnTo>
                  <a:lnTo>
                    <a:pt x="510" y="811"/>
                  </a:lnTo>
                  <a:lnTo>
                    <a:pt x="510" y="853"/>
                  </a:lnTo>
                  <a:lnTo>
                    <a:pt x="502" y="953"/>
                  </a:lnTo>
                  <a:lnTo>
                    <a:pt x="493" y="1095"/>
                  </a:lnTo>
                  <a:lnTo>
                    <a:pt x="485" y="1246"/>
                  </a:lnTo>
                  <a:lnTo>
                    <a:pt x="477" y="1388"/>
                  </a:lnTo>
                  <a:lnTo>
                    <a:pt x="468" y="1530"/>
                  </a:lnTo>
                  <a:lnTo>
                    <a:pt x="468" y="1530"/>
                  </a:lnTo>
                  <a:lnTo>
                    <a:pt x="460" y="1680"/>
                  </a:lnTo>
                  <a:lnTo>
                    <a:pt x="452" y="1822"/>
                  </a:lnTo>
                  <a:lnTo>
                    <a:pt x="443" y="1964"/>
                  </a:lnTo>
                  <a:lnTo>
                    <a:pt x="435" y="2114"/>
                  </a:lnTo>
                  <a:lnTo>
                    <a:pt x="418" y="2390"/>
                  </a:lnTo>
                  <a:lnTo>
                    <a:pt x="418" y="2398"/>
                  </a:lnTo>
                  <a:lnTo>
                    <a:pt x="201" y="2607"/>
                  </a:lnTo>
                  <a:lnTo>
                    <a:pt x="0" y="2390"/>
                  </a:lnTo>
                  <a:lnTo>
                    <a:pt x="0" y="2373"/>
                  </a:lnTo>
                  <a:lnTo>
                    <a:pt x="9" y="2098"/>
                  </a:lnTo>
                  <a:lnTo>
                    <a:pt x="9" y="1947"/>
                  </a:lnTo>
                  <a:lnTo>
                    <a:pt x="9" y="1797"/>
                  </a:lnTo>
                  <a:lnTo>
                    <a:pt x="9" y="1655"/>
                  </a:lnTo>
                  <a:lnTo>
                    <a:pt x="17" y="1505"/>
                  </a:lnTo>
                  <a:lnTo>
                    <a:pt x="17" y="1505"/>
                  </a:lnTo>
                  <a:lnTo>
                    <a:pt x="25" y="1363"/>
                  </a:lnTo>
                  <a:lnTo>
                    <a:pt x="34" y="1221"/>
                  </a:lnTo>
                  <a:lnTo>
                    <a:pt x="42" y="1070"/>
                  </a:lnTo>
                  <a:lnTo>
                    <a:pt x="51" y="920"/>
                  </a:lnTo>
                  <a:lnTo>
                    <a:pt x="59" y="820"/>
                  </a:lnTo>
                  <a:lnTo>
                    <a:pt x="59" y="778"/>
                  </a:lnTo>
                  <a:lnTo>
                    <a:pt x="76" y="627"/>
                  </a:lnTo>
                  <a:lnTo>
                    <a:pt x="92" y="485"/>
                  </a:lnTo>
                  <a:lnTo>
                    <a:pt x="109" y="335"/>
                  </a:lnTo>
                  <a:lnTo>
                    <a:pt x="109" y="335"/>
                  </a:lnTo>
                  <a:lnTo>
                    <a:pt x="142" y="268"/>
                  </a:lnTo>
                  <a:lnTo>
                    <a:pt x="184" y="193"/>
                  </a:lnTo>
                  <a:lnTo>
                    <a:pt x="201" y="185"/>
                  </a:lnTo>
                  <a:lnTo>
                    <a:pt x="268" y="68"/>
                  </a:lnTo>
                  <a:lnTo>
                    <a:pt x="268" y="59"/>
                  </a:lnTo>
                  <a:lnTo>
                    <a:pt x="34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282;p14">
              <a:extLst>
                <a:ext uri="{FF2B5EF4-FFF2-40B4-BE49-F238E27FC236}">
                  <a16:creationId xmlns:a16="http://schemas.microsoft.com/office/drawing/2014/main" id="{C709F67B-B382-6242-0D20-CC4B9611D76E}"/>
                </a:ext>
              </a:extLst>
            </p:cNvPr>
            <p:cNvSpPr/>
            <p:nvPr/>
          </p:nvSpPr>
          <p:spPr>
            <a:xfrm>
              <a:off x="9716419" y="4344069"/>
              <a:ext cx="44987" cy="121642"/>
            </a:xfrm>
            <a:custGeom>
              <a:avLst/>
              <a:gdLst/>
              <a:ahLst/>
              <a:cxnLst/>
              <a:rect l="l" t="t" r="r" b="b"/>
              <a:pathLst>
                <a:path w="912" h="2466" extrusionOk="0">
                  <a:moveTo>
                    <a:pt x="753" y="26"/>
                  </a:moveTo>
                  <a:lnTo>
                    <a:pt x="870" y="118"/>
                  </a:lnTo>
                  <a:lnTo>
                    <a:pt x="886" y="193"/>
                  </a:lnTo>
                  <a:lnTo>
                    <a:pt x="912" y="285"/>
                  </a:lnTo>
                  <a:lnTo>
                    <a:pt x="903" y="335"/>
                  </a:lnTo>
                  <a:lnTo>
                    <a:pt x="878" y="477"/>
                  </a:lnTo>
                  <a:lnTo>
                    <a:pt x="853" y="611"/>
                  </a:lnTo>
                  <a:lnTo>
                    <a:pt x="828" y="753"/>
                  </a:lnTo>
                  <a:lnTo>
                    <a:pt x="803" y="886"/>
                  </a:lnTo>
                  <a:lnTo>
                    <a:pt x="778" y="1028"/>
                  </a:lnTo>
                  <a:lnTo>
                    <a:pt x="753" y="1162"/>
                  </a:lnTo>
                  <a:lnTo>
                    <a:pt x="719" y="1304"/>
                  </a:lnTo>
                  <a:lnTo>
                    <a:pt x="703" y="1404"/>
                  </a:lnTo>
                  <a:lnTo>
                    <a:pt x="694" y="1438"/>
                  </a:lnTo>
                  <a:lnTo>
                    <a:pt x="636" y="1713"/>
                  </a:lnTo>
                  <a:lnTo>
                    <a:pt x="577" y="1981"/>
                  </a:lnTo>
                  <a:lnTo>
                    <a:pt x="519" y="2248"/>
                  </a:lnTo>
                  <a:lnTo>
                    <a:pt x="519" y="2256"/>
                  </a:lnTo>
                  <a:lnTo>
                    <a:pt x="210" y="2465"/>
                  </a:lnTo>
                  <a:lnTo>
                    <a:pt x="1" y="2156"/>
                  </a:lnTo>
                  <a:lnTo>
                    <a:pt x="1" y="2139"/>
                  </a:lnTo>
                  <a:lnTo>
                    <a:pt x="51" y="1880"/>
                  </a:lnTo>
                  <a:lnTo>
                    <a:pt x="101" y="1605"/>
                  </a:lnTo>
                  <a:lnTo>
                    <a:pt x="160" y="1329"/>
                  </a:lnTo>
                  <a:lnTo>
                    <a:pt x="160" y="1304"/>
                  </a:lnTo>
                  <a:lnTo>
                    <a:pt x="185" y="1195"/>
                  </a:lnTo>
                  <a:lnTo>
                    <a:pt x="210" y="1062"/>
                  </a:lnTo>
                  <a:lnTo>
                    <a:pt x="243" y="920"/>
                  </a:lnTo>
                  <a:lnTo>
                    <a:pt x="268" y="786"/>
                  </a:lnTo>
                  <a:lnTo>
                    <a:pt x="293" y="652"/>
                  </a:lnTo>
                  <a:lnTo>
                    <a:pt x="318" y="519"/>
                  </a:lnTo>
                  <a:lnTo>
                    <a:pt x="343" y="377"/>
                  </a:lnTo>
                  <a:lnTo>
                    <a:pt x="369" y="243"/>
                  </a:lnTo>
                  <a:lnTo>
                    <a:pt x="377" y="193"/>
                  </a:lnTo>
                  <a:lnTo>
                    <a:pt x="435" y="118"/>
                  </a:lnTo>
                  <a:lnTo>
                    <a:pt x="477" y="51"/>
                  </a:lnTo>
                  <a:lnTo>
                    <a:pt x="61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283;p14">
              <a:extLst>
                <a:ext uri="{FF2B5EF4-FFF2-40B4-BE49-F238E27FC236}">
                  <a16:creationId xmlns:a16="http://schemas.microsoft.com/office/drawing/2014/main" id="{89074DB9-CE2E-B4B7-F1C4-70CF3EC3894D}"/>
                </a:ext>
              </a:extLst>
            </p:cNvPr>
            <p:cNvSpPr/>
            <p:nvPr/>
          </p:nvSpPr>
          <p:spPr>
            <a:xfrm>
              <a:off x="9526903" y="4346141"/>
              <a:ext cx="21063" cy="65556"/>
            </a:xfrm>
            <a:custGeom>
              <a:avLst/>
              <a:gdLst/>
              <a:ahLst/>
              <a:cxnLst/>
              <a:rect l="l" t="t" r="r" b="b"/>
              <a:pathLst>
                <a:path w="427" h="1329" extrusionOk="0">
                  <a:moveTo>
                    <a:pt x="92" y="1"/>
                  </a:moveTo>
                  <a:lnTo>
                    <a:pt x="351" y="26"/>
                  </a:lnTo>
                  <a:lnTo>
                    <a:pt x="393" y="34"/>
                  </a:lnTo>
                  <a:lnTo>
                    <a:pt x="418" y="101"/>
                  </a:lnTo>
                  <a:lnTo>
                    <a:pt x="426" y="126"/>
                  </a:lnTo>
                  <a:lnTo>
                    <a:pt x="426" y="176"/>
                  </a:lnTo>
                  <a:lnTo>
                    <a:pt x="418" y="243"/>
                  </a:lnTo>
                  <a:lnTo>
                    <a:pt x="409" y="310"/>
                  </a:lnTo>
                  <a:lnTo>
                    <a:pt x="401" y="385"/>
                  </a:lnTo>
                  <a:lnTo>
                    <a:pt x="401" y="452"/>
                  </a:lnTo>
                  <a:lnTo>
                    <a:pt x="393" y="527"/>
                  </a:lnTo>
                  <a:lnTo>
                    <a:pt x="384" y="594"/>
                  </a:lnTo>
                  <a:lnTo>
                    <a:pt x="376" y="711"/>
                  </a:lnTo>
                  <a:lnTo>
                    <a:pt x="376" y="736"/>
                  </a:lnTo>
                  <a:lnTo>
                    <a:pt x="368" y="878"/>
                  </a:lnTo>
                  <a:lnTo>
                    <a:pt x="351" y="1153"/>
                  </a:lnTo>
                  <a:lnTo>
                    <a:pt x="351" y="1162"/>
                  </a:lnTo>
                  <a:lnTo>
                    <a:pt x="167" y="1329"/>
                  </a:lnTo>
                  <a:lnTo>
                    <a:pt x="0" y="1153"/>
                  </a:lnTo>
                  <a:lnTo>
                    <a:pt x="0" y="1145"/>
                  </a:lnTo>
                  <a:lnTo>
                    <a:pt x="0" y="861"/>
                  </a:lnTo>
                  <a:lnTo>
                    <a:pt x="0" y="719"/>
                  </a:lnTo>
                  <a:lnTo>
                    <a:pt x="0" y="285"/>
                  </a:lnTo>
                  <a:lnTo>
                    <a:pt x="0" y="209"/>
                  </a:lnTo>
                  <a:lnTo>
                    <a:pt x="0" y="134"/>
                  </a:lnTo>
                  <a:lnTo>
                    <a:pt x="0" y="84"/>
                  </a:lnTo>
                  <a:lnTo>
                    <a:pt x="8" y="67"/>
                  </a:lnTo>
                  <a:lnTo>
                    <a:pt x="50"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284;p14">
              <a:extLst>
                <a:ext uri="{FF2B5EF4-FFF2-40B4-BE49-F238E27FC236}">
                  <a16:creationId xmlns:a16="http://schemas.microsoft.com/office/drawing/2014/main" id="{0ECB6C9E-647B-43E0-EF7C-83878D8EC523}"/>
                </a:ext>
              </a:extLst>
            </p:cNvPr>
            <p:cNvSpPr/>
            <p:nvPr/>
          </p:nvSpPr>
          <p:spPr>
            <a:xfrm>
              <a:off x="9390069" y="4457818"/>
              <a:ext cx="31372" cy="70933"/>
            </a:xfrm>
            <a:custGeom>
              <a:avLst/>
              <a:gdLst/>
              <a:ahLst/>
              <a:cxnLst/>
              <a:rect l="l" t="t" r="r" b="b"/>
              <a:pathLst>
                <a:path w="636" h="1438" extrusionOk="0">
                  <a:moveTo>
                    <a:pt x="310" y="42"/>
                  </a:moveTo>
                  <a:lnTo>
                    <a:pt x="310" y="42"/>
                  </a:lnTo>
                  <a:lnTo>
                    <a:pt x="351" y="84"/>
                  </a:lnTo>
                  <a:lnTo>
                    <a:pt x="427" y="159"/>
                  </a:lnTo>
                  <a:lnTo>
                    <a:pt x="427" y="159"/>
                  </a:lnTo>
                  <a:lnTo>
                    <a:pt x="527" y="251"/>
                  </a:lnTo>
                  <a:lnTo>
                    <a:pt x="552" y="285"/>
                  </a:lnTo>
                  <a:lnTo>
                    <a:pt x="569" y="301"/>
                  </a:lnTo>
                  <a:lnTo>
                    <a:pt x="594" y="351"/>
                  </a:lnTo>
                  <a:lnTo>
                    <a:pt x="619" y="427"/>
                  </a:lnTo>
                  <a:lnTo>
                    <a:pt x="619" y="435"/>
                  </a:lnTo>
                  <a:lnTo>
                    <a:pt x="627" y="502"/>
                  </a:lnTo>
                  <a:lnTo>
                    <a:pt x="635" y="552"/>
                  </a:lnTo>
                  <a:lnTo>
                    <a:pt x="635" y="569"/>
                  </a:lnTo>
                  <a:lnTo>
                    <a:pt x="635" y="644"/>
                  </a:lnTo>
                  <a:lnTo>
                    <a:pt x="635" y="719"/>
                  </a:lnTo>
                  <a:lnTo>
                    <a:pt x="635" y="794"/>
                  </a:lnTo>
                  <a:lnTo>
                    <a:pt x="635" y="1178"/>
                  </a:lnTo>
                  <a:lnTo>
                    <a:pt x="427" y="1437"/>
                  </a:lnTo>
                  <a:lnTo>
                    <a:pt x="159" y="1229"/>
                  </a:lnTo>
                  <a:lnTo>
                    <a:pt x="159" y="1220"/>
                  </a:lnTo>
                  <a:lnTo>
                    <a:pt x="143" y="1153"/>
                  </a:lnTo>
                  <a:lnTo>
                    <a:pt x="126" y="1087"/>
                  </a:lnTo>
                  <a:lnTo>
                    <a:pt x="109" y="1020"/>
                  </a:lnTo>
                  <a:lnTo>
                    <a:pt x="92" y="953"/>
                  </a:lnTo>
                  <a:lnTo>
                    <a:pt x="76" y="911"/>
                  </a:lnTo>
                  <a:lnTo>
                    <a:pt x="76" y="878"/>
                  </a:lnTo>
                  <a:lnTo>
                    <a:pt x="51" y="811"/>
                  </a:lnTo>
                  <a:lnTo>
                    <a:pt x="34" y="744"/>
                  </a:lnTo>
                  <a:lnTo>
                    <a:pt x="17" y="677"/>
                  </a:lnTo>
                  <a:lnTo>
                    <a:pt x="17" y="660"/>
                  </a:lnTo>
                  <a:lnTo>
                    <a:pt x="9" y="610"/>
                  </a:lnTo>
                  <a:lnTo>
                    <a:pt x="1" y="552"/>
                  </a:lnTo>
                  <a:lnTo>
                    <a:pt x="1" y="535"/>
                  </a:lnTo>
                  <a:lnTo>
                    <a:pt x="1" y="460"/>
                  </a:lnTo>
                  <a:lnTo>
                    <a:pt x="9" y="410"/>
                  </a:lnTo>
                  <a:lnTo>
                    <a:pt x="17" y="393"/>
                  </a:lnTo>
                  <a:lnTo>
                    <a:pt x="34" y="343"/>
                  </a:lnTo>
                  <a:lnTo>
                    <a:pt x="92" y="234"/>
                  </a:lnTo>
                  <a:lnTo>
                    <a:pt x="92" y="234"/>
                  </a:lnTo>
                  <a:lnTo>
                    <a:pt x="143" y="134"/>
                  </a:lnTo>
                  <a:lnTo>
                    <a:pt x="168" y="76"/>
                  </a:lnTo>
                  <a:lnTo>
                    <a:pt x="168" y="76"/>
                  </a:lnTo>
                  <a:lnTo>
                    <a:pt x="2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285;p14">
              <a:extLst>
                <a:ext uri="{FF2B5EF4-FFF2-40B4-BE49-F238E27FC236}">
                  <a16:creationId xmlns:a16="http://schemas.microsoft.com/office/drawing/2014/main" id="{55D430B3-CBDF-E0F6-7EB2-606AF6A96C54}"/>
                </a:ext>
              </a:extLst>
            </p:cNvPr>
            <p:cNvSpPr/>
            <p:nvPr/>
          </p:nvSpPr>
          <p:spPr>
            <a:xfrm>
              <a:off x="9204647" y="4414558"/>
              <a:ext cx="41632" cy="118287"/>
            </a:xfrm>
            <a:custGeom>
              <a:avLst/>
              <a:gdLst/>
              <a:ahLst/>
              <a:cxnLst/>
              <a:rect l="l" t="t" r="r" b="b"/>
              <a:pathLst>
                <a:path w="844" h="2398" extrusionOk="0">
                  <a:moveTo>
                    <a:pt x="176" y="67"/>
                  </a:moveTo>
                  <a:lnTo>
                    <a:pt x="176" y="76"/>
                  </a:lnTo>
                  <a:lnTo>
                    <a:pt x="201" y="134"/>
                  </a:lnTo>
                  <a:lnTo>
                    <a:pt x="234" y="192"/>
                  </a:lnTo>
                  <a:lnTo>
                    <a:pt x="268" y="251"/>
                  </a:lnTo>
                  <a:lnTo>
                    <a:pt x="284" y="276"/>
                  </a:lnTo>
                  <a:lnTo>
                    <a:pt x="301" y="318"/>
                  </a:lnTo>
                  <a:lnTo>
                    <a:pt x="334" y="376"/>
                  </a:lnTo>
                  <a:lnTo>
                    <a:pt x="359" y="418"/>
                  </a:lnTo>
                  <a:lnTo>
                    <a:pt x="376" y="435"/>
                  </a:lnTo>
                  <a:lnTo>
                    <a:pt x="401" y="493"/>
                  </a:lnTo>
                  <a:lnTo>
                    <a:pt x="426" y="543"/>
                  </a:lnTo>
                  <a:lnTo>
                    <a:pt x="426" y="560"/>
                  </a:lnTo>
                  <a:lnTo>
                    <a:pt x="443" y="619"/>
                  </a:lnTo>
                  <a:lnTo>
                    <a:pt x="460" y="685"/>
                  </a:lnTo>
                  <a:lnTo>
                    <a:pt x="476" y="752"/>
                  </a:lnTo>
                  <a:lnTo>
                    <a:pt x="493" y="811"/>
                  </a:lnTo>
                  <a:lnTo>
                    <a:pt x="527" y="928"/>
                  </a:lnTo>
                  <a:lnTo>
                    <a:pt x="527" y="936"/>
                  </a:lnTo>
                  <a:lnTo>
                    <a:pt x="568" y="1070"/>
                  </a:lnTo>
                  <a:lnTo>
                    <a:pt x="602" y="1195"/>
                  </a:lnTo>
                  <a:lnTo>
                    <a:pt x="635" y="1329"/>
                  </a:lnTo>
                  <a:lnTo>
                    <a:pt x="669" y="1446"/>
                  </a:lnTo>
                  <a:lnTo>
                    <a:pt x="710" y="1579"/>
                  </a:lnTo>
                  <a:lnTo>
                    <a:pt x="777" y="1847"/>
                  </a:lnTo>
                  <a:lnTo>
                    <a:pt x="811" y="1972"/>
                  </a:lnTo>
                  <a:lnTo>
                    <a:pt x="844" y="2097"/>
                  </a:lnTo>
                  <a:lnTo>
                    <a:pt x="844" y="2106"/>
                  </a:lnTo>
                  <a:lnTo>
                    <a:pt x="677" y="2398"/>
                  </a:lnTo>
                  <a:lnTo>
                    <a:pt x="393" y="2223"/>
                  </a:lnTo>
                  <a:lnTo>
                    <a:pt x="393" y="2214"/>
                  </a:lnTo>
                  <a:lnTo>
                    <a:pt x="359" y="2089"/>
                  </a:lnTo>
                  <a:lnTo>
                    <a:pt x="326" y="1964"/>
                  </a:lnTo>
                  <a:lnTo>
                    <a:pt x="251" y="1705"/>
                  </a:lnTo>
                  <a:lnTo>
                    <a:pt x="209" y="1571"/>
                  </a:lnTo>
                  <a:lnTo>
                    <a:pt x="184" y="1446"/>
                  </a:lnTo>
                  <a:lnTo>
                    <a:pt x="142" y="1320"/>
                  </a:lnTo>
                  <a:lnTo>
                    <a:pt x="109" y="1187"/>
                  </a:lnTo>
                  <a:lnTo>
                    <a:pt x="75" y="1053"/>
                  </a:lnTo>
                  <a:lnTo>
                    <a:pt x="75" y="1045"/>
                  </a:lnTo>
                  <a:lnTo>
                    <a:pt x="50" y="919"/>
                  </a:lnTo>
                  <a:lnTo>
                    <a:pt x="42" y="852"/>
                  </a:lnTo>
                  <a:lnTo>
                    <a:pt x="25" y="786"/>
                  </a:lnTo>
                  <a:lnTo>
                    <a:pt x="9" y="719"/>
                  </a:lnTo>
                  <a:lnTo>
                    <a:pt x="0" y="652"/>
                  </a:lnTo>
                  <a:lnTo>
                    <a:pt x="0" y="635"/>
                  </a:lnTo>
                  <a:lnTo>
                    <a:pt x="0" y="485"/>
                  </a:lnTo>
                  <a:lnTo>
                    <a:pt x="9" y="435"/>
                  </a:lnTo>
                  <a:lnTo>
                    <a:pt x="17" y="368"/>
                  </a:lnTo>
                  <a:lnTo>
                    <a:pt x="17" y="318"/>
                  </a:lnTo>
                  <a:lnTo>
                    <a:pt x="17" y="293"/>
                  </a:lnTo>
                  <a:lnTo>
                    <a:pt x="25" y="218"/>
                  </a:lnTo>
                  <a:lnTo>
                    <a:pt x="34" y="151"/>
                  </a:lnTo>
                  <a:lnTo>
                    <a:pt x="42" y="92"/>
                  </a:lnTo>
                  <a:lnTo>
                    <a:pt x="42" y="76"/>
                  </a:lnTo>
                  <a:lnTo>
                    <a:pt x="9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286;p14">
              <a:extLst>
                <a:ext uri="{FF2B5EF4-FFF2-40B4-BE49-F238E27FC236}">
                  <a16:creationId xmlns:a16="http://schemas.microsoft.com/office/drawing/2014/main" id="{88F7C382-AD2D-25BE-65AA-E2476D80C671}"/>
                </a:ext>
              </a:extLst>
            </p:cNvPr>
            <p:cNvSpPr/>
            <p:nvPr/>
          </p:nvSpPr>
          <p:spPr>
            <a:xfrm>
              <a:off x="8988296" y="4470199"/>
              <a:ext cx="47009" cy="115426"/>
            </a:xfrm>
            <a:custGeom>
              <a:avLst/>
              <a:gdLst/>
              <a:ahLst/>
              <a:cxnLst/>
              <a:rect l="l" t="t" r="r" b="b"/>
              <a:pathLst>
                <a:path w="953" h="2340" extrusionOk="0">
                  <a:moveTo>
                    <a:pt x="218" y="50"/>
                  </a:moveTo>
                  <a:lnTo>
                    <a:pt x="218" y="50"/>
                  </a:lnTo>
                  <a:lnTo>
                    <a:pt x="243" y="75"/>
                  </a:lnTo>
                  <a:lnTo>
                    <a:pt x="276" y="109"/>
                  </a:lnTo>
                  <a:lnTo>
                    <a:pt x="276" y="109"/>
                  </a:lnTo>
                  <a:lnTo>
                    <a:pt x="301" y="134"/>
                  </a:lnTo>
                  <a:lnTo>
                    <a:pt x="343" y="159"/>
                  </a:lnTo>
                  <a:lnTo>
                    <a:pt x="351" y="167"/>
                  </a:lnTo>
                  <a:lnTo>
                    <a:pt x="368" y="217"/>
                  </a:lnTo>
                  <a:lnTo>
                    <a:pt x="376" y="234"/>
                  </a:lnTo>
                  <a:lnTo>
                    <a:pt x="393" y="284"/>
                  </a:lnTo>
                  <a:lnTo>
                    <a:pt x="410" y="343"/>
                  </a:lnTo>
                  <a:lnTo>
                    <a:pt x="410" y="343"/>
                  </a:lnTo>
                  <a:lnTo>
                    <a:pt x="435" y="401"/>
                  </a:lnTo>
                  <a:lnTo>
                    <a:pt x="451" y="468"/>
                  </a:lnTo>
                  <a:lnTo>
                    <a:pt x="477" y="526"/>
                  </a:lnTo>
                  <a:lnTo>
                    <a:pt x="477" y="535"/>
                  </a:lnTo>
                  <a:lnTo>
                    <a:pt x="485" y="593"/>
                  </a:lnTo>
                  <a:lnTo>
                    <a:pt x="510" y="660"/>
                  </a:lnTo>
                  <a:lnTo>
                    <a:pt x="527" y="719"/>
                  </a:lnTo>
                  <a:lnTo>
                    <a:pt x="543" y="785"/>
                  </a:lnTo>
                  <a:lnTo>
                    <a:pt x="568" y="844"/>
                  </a:lnTo>
                  <a:lnTo>
                    <a:pt x="585" y="911"/>
                  </a:lnTo>
                  <a:lnTo>
                    <a:pt x="610" y="978"/>
                  </a:lnTo>
                  <a:lnTo>
                    <a:pt x="627" y="1044"/>
                  </a:lnTo>
                  <a:lnTo>
                    <a:pt x="669" y="1170"/>
                  </a:lnTo>
                  <a:lnTo>
                    <a:pt x="719" y="1303"/>
                  </a:lnTo>
                  <a:lnTo>
                    <a:pt x="761" y="1420"/>
                  </a:lnTo>
                  <a:lnTo>
                    <a:pt x="761" y="1429"/>
                  </a:lnTo>
                  <a:lnTo>
                    <a:pt x="802" y="1562"/>
                  </a:lnTo>
                  <a:lnTo>
                    <a:pt x="819" y="1629"/>
                  </a:lnTo>
                  <a:lnTo>
                    <a:pt x="844" y="1696"/>
                  </a:lnTo>
                  <a:lnTo>
                    <a:pt x="861" y="1763"/>
                  </a:lnTo>
                  <a:lnTo>
                    <a:pt x="886" y="1830"/>
                  </a:lnTo>
                  <a:lnTo>
                    <a:pt x="903" y="1897"/>
                  </a:lnTo>
                  <a:lnTo>
                    <a:pt x="919" y="1963"/>
                  </a:lnTo>
                  <a:lnTo>
                    <a:pt x="936" y="2030"/>
                  </a:lnTo>
                  <a:lnTo>
                    <a:pt x="953" y="2089"/>
                  </a:lnTo>
                  <a:lnTo>
                    <a:pt x="953" y="2097"/>
                  </a:lnTo>
                  <a:lnTo>
                    <a:pt x="819" y="2339"/>
                  </a:lnTo>
                  <a:lnTo>
                    <a:pt x="568" y="2206"/>
                  </a:lnTo>
                  <a:lnTo>
                    <a:pt x="568" y="2197"/>
                  </a:lnTo>
                  <a:lnTo>
                    <a:pt x="560" y="2139"/>
                  </a:lnTo>
                  <a:lnTo>
                    <a:pt x="535" y="2080"/>
                  </a:lnTo>
                  <a:lnTo>
                    <a:pt x="518" y="2013"/>
                  </a:lnTo>
                  <a:lnTo>
                    <a:pt x="493" y="1955"/>
                  </a:lnTo>
                  <a:lnTo>
                    <a:pt x="477" y="1888"/>
                  </a:lnTo>
                  <a:lnTo>
                    <a:pt x="451" y="1821"/>
                  </a:lnTo>
                  <a:lnTo>
                    <a:pt x="435" y="1763"/>
                  </a:lnTo>
                  <a:lnTo>
                    <a:pt x="410" y="1696"/>
                  </a:lnTo>
                  <a:lnTo>
                    <a:pt x="360" y="1571"/>
                  </a:lnTo>
                  <a:lnTo>
                    <a:pt x="360" y="1562"/>
                  </a:lnTo>
                  <a:lnTo>
                    <a:pt x="318" y="1437"/>
                  </a:lnTo>
                  <a:lnTo>
                    <a:pt x="268" y="1312"/>
                  </a:lnTo>
                  <a:lnTo>
                    <a:pt x="226" y="1178"/>
                  </a:lnTo>
                  <a:lnTo>
                    <a:pt x="201" y="1111"/>
                  </a:lnTo>
                  <a:lnTo>
                    <a:pt x="176" y="1044"/>
                  </a:lnTo>
                  <a:lnTo>
                    <a:pt x="151" y="986"/>
                  </a:lnTo>
                  <a:lnTo>
                    <a:pt x="134" y="919"/>
                  </a:lnTo>
                  <a:lnTo>
                    <a:pt x="109" y="852"/>
                  </a:lnTo>
                  <a:lnTo>
                    <a:pt x="92" y="777"/>
                  </a:lnTo>
                  <a:lnTo>
                    <a:pt x="84" y="719"/>
                  </a:lnTo>
                  <a:lnTo>
                    <a:pt x="67" y="652"/>
                  </a:lnTo>
                  <a:lnTo>
                    <a:pt x="67" y="643"/>
                  </a:lnTo>
                  <a:lnTo>
                    <a:pt x="51" y="577"/>
                  </a:lnTo>
                  <a:lnTo>
                    <a:pt x="34" y="510"/>
                  </a:lnTo>
                  <a:lnTo>
                    <a:pt x="17" y="443"/>
                  </a:lnTo>
                  <a:lnTo>
                    <a:pt x="17" y="443"/>
                  </a:lnTo>
                  <a:lnTo>
                    <a:pt x="9" y="368"/>
                  </a:lnTo>
                  <a:lnTo>
                    <a:pt x="0" y="318"/>
                  </a:lnTo>
                  <a:lnTo>
                    <a:pt x="0" y="301"/>
                  </a:lnTo>
                  <a:lnTo>
                    <a:pt x="0" y="242"/>
                  </a:lnTo>
                  <a:lnTo>
                    <a:pt x="9" y="226"/>
                  </a:lnTo>
                  <a:lnTo>
                    <a:pt x="34" y="184"/>
                  </a:lnTo>
                  <a:lnTo>
                    <a:pt x="51" y="151"/>
                  </a:lnTo>
                  <a:lnTo>
                    <a:pt x="51" y="151"/>
                  </a:lnTo>
                  <a:lnTo>
                    <a:pt x="76" y="109"/>
                  </a:lnTo>
                  <a:lnTo>
                    <a:pt x="92" y="75"/>
                  </a:lnTo>
                  <a:lnTo>
                    <a:pt x="92" y="75"/>
                  </a:lnTo>
                  <a:lnTo>
                    <a:pt x="14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287;p14">
              <a:extLst>
                <a:ext uri="{FF2B5EF4-FFF2-40B4-BE49-F238E27FC236}">
                  <a16:creationId xmlns:a16="http://schemas.microsoft.com/office/drawing/2014/main" id="{C0D81D4F-5CDB-3AEF-44F3-5780ECEDC681}"/>
                </a:ext>
              </a:extLst>
            </p:cNvPr>
            <p:cNvSpPr/>
            <p:nvPr/>
          </p:nvSpPr>
          <p:spPr>
            <a:xfrm>
              <a:off x="8842435" y="4520020"/>
              <a:ext cx="24762" cy="80453"/>
            </a:xfrm>
            <a:custGeom>
              <a:avLst/>
              <a:gdLst/>
              <a:ahLst/>
              <a:cxnLst/>
              <a:rect l="l" t="t" r="r" b="b"/>
              <a:pathLst>
                <a:path w="502" h="1631" extrusionOk="0">
                  <a:moveTo>
                    <a:pt x="368" y="26"/>
                  </a:moveTo>
                  <a:lnTo>
                    <a:pt x="468" y="101"/>
                  </a:lnTo>
                  <a:lnTo>
                    <a:pt x="468" y="101"/>
                  </a:lnTo>
                  <a:lnTo>
                    <a:pt x="476" y="151"/>
                  </a:lnTo>
                  <a:lnTo>
                    <a:pt x="493" y="193"/>
                  </a:lnTo>
                  <a:lnTo>
                    <a:pt x="501" y="227"/>
                  </a:lnTo>
                  <a:lnTo>
                    <a:pt x="501" y="235"/>
                  </a:lnTo>
                  <a:lnTo>
                    <a:pt x="485" y="277"/>
                  </a:lnTo>
                  <a:lnTo>
                    <a:pt x="476" y="318"/>
                  </a:lnTo>
                  <a:lnTo>
                    <a:pt x="468" y="360"/>
                  </a:lnTo>
                  <a:lnTo>
                    <a:pt x="460" y="402"/>
                  </a:lnTo>
                  <a:lnTo>
                    <a:pt x="451" y="444"/>
                  </a:lnTo>
                  <a:lnTo>
                    <a:pt x="443" y="486"/>
                  </a:lnTo>
                  <a:lnTo>
                    <a:pt x="443" y="519"/>
                  </a:lnTo>
                  <a:lnTo>
                    <a:pt x="434" y="561"/>
                  </a:lnTo>
                  <a:lnTo>
                    <a:pt x="426" y="602"/>
                  </a:lnTo>
                  <a:lnTo>
                    <a:pt x="418" y="653"/>
                  </a:lnTo>
                  <a:lnTo>
                    <a:pt x="418" y="686"/>
                  </a:lnTo>
                  <a:lnTo>
                    <a:pt x="418" y="728"/>
                  </a:lnTo>
                  <a:lnTo>
                    <a:pt x="418" y="770"/>
                  </a:lnTo>
                  <a:lnTo>
                    <a:pt x="418" y="811"/>
                  </a:lnTo>
                  <a:lnTo>
                    <a:pt x="418" y="853"/>
                  </a:lnTo>
                  <a:lnTo>
                    <a:pt x="418" y="887"/>
                  </a:lnTo>
                  <a:lnTo>
                    <a:pt x="418" y="903"/>
                  </a:lnTo>
                  <a:lnTo>
                    <a:pt x="418" y="945"/>
                  </a:lnTo>
                  <a:lnTo>
                    <a:pt x="418" y="987"/>
                  </a:lnTo>
                  <a:lnTo>
                    <a:pt x="418" y="1029"/>
                  </a:lnTo>
                  <a:lnTo>
                    <a:pt x="418" y="1070"/>
                  </a:lnTo>
                  <a:lnTo>
                    <a:pt x="418" y="1154"/>
                  </a:lnTo>
                  <a:lnTo>
                    <a:pt x="418" y="1246"/>
                  </a:lnTo>
                  <a:lnTo>
                    <a:pt x="418" y="1329"/>
                  </a:lnTo>
                  <a:lnTo>
                    <a:pt x="418" y="1421"/>
                  </a:lnTo>
                  <a:lnTo>
                    <a:pt x="217" y="1630"/>
                  </a:lnTo>
                  <a:lnTo>
                    <a:pt x="8" y="1430"/>
                  </a:lnTo>
                  <a:lnTo>
                    <a:pt x="8" y="1421"/>
                  </a:lnTo>
                  <a:lnTo>
                    <a:pt x="0" y="1338"/>
                  </a:lnTo>
                  <a:lnTo>
                    <a:pt x="0" y="1246"/>
                  </a:lnTo>
                  <a:lnTo>
                    <a:pt x="0" y="1154"/>
                  </a:lnTo>
                  <a:lnTo>
                    <a:pt x="0" y="1070"/>
                  </a:lnTo>
                  <a:lnTo>
                    <a:pt x="0" y="753"/>
                  </a:lnTo>
                  <a:lnTo>
                    <a:pt x="0" y="703"/>
                  </a:lnTo>
                  <a:lnTo>
                    <a:pt x="0" y="653"/>
                  </a:lnTo>
                  <a:lnTo>
                    <a:pt x="0" y="611"/>
                  </a:lnTo>
                  <a:lnTo>
                    <a:pt x="0" y="561"/>
                  </a:lnTo>
                  <a:lnTo>
                    <a:pt x="0" y="511"/>
                  </a:lnTo>
                  <a:lnTo>
                    <a:pt x="0" y="469"/>
                  </a:lnTo>
                  <a:lnTo>
                    <a:pt x="0" y="419"/>
                  </a:lnTo>
                  <a:lnTo>
                    <a:pt x="0" y="377"/>
                  </a:lnTo>
                  <a:lnTo>
                    <a:pt x="8" y="327"/>
                  </a:lnTo>
                  <a:lnTo>
                    <a:pt x="17" y="277"/>
                  </a:lnTo>
                  <a:lnTo>
                    <a:pt x="25" y="235"/>
                  </a:lnTo>
                  <a:lnTo>
                    <a:pt x="33" y="185"/>
                  </a:lnTo>
                  <a:lnTo>
                    <a:pt x="42" y="135"/>
                  </a:lnTo>
                  <a:lnTo>
                    <a:pt x="42" y="118"/>
                  </a:lnTo>
                  <a:lnTo>
                    <a:pt x="59" y="93"/>
                  </a:lnTo>
                  <a:lnTo>
                    <a:pt x="92" y="51"/>
                  </a:lnTo>
                  <a:lnTo>
                    <a:pt x="125" y="9"/>
                  </a:lnTo>
                  <a:lnTo>
                    <a:pt x="125" y="9"/>
                  </a:lnTo>
                  <a:lnTo>
                    <a:pt x="25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288;p14">
              <a:extLst>
                <a:ext uri="{FF2B5EF4-FFF2-40B4-BE49-F238E27FC236}">
                  <a16:creationId xmlns:a16="http://schemas.microsoft.com/office/drawing/2014/main" id="{B998F0A0-7338-97C6-1C21-1981DC5DF623}"/>
                </a:ext>
              </a:extLst>
            </p:cNvPr>
            <p:cNvSpPr/>
            <p:nvPr/>
          </p:nvSpPr>
          <p:spPr>
            <a:xfrm>
              <a:off x="9209185" y="4613150"/>
              <a:ext cx="31767" cy="49919"/>
            </a:xfrm>
            <a:custGeom>
              <a:avLst/>
              <a:gdLst/>
              <a:ahLst/>
              <a:cxnLst/>
              <a:rect l="l" t="t" r="r" b="b"/>
              <a:pathLst>
                <a:path w="644" h="1012" extrusionOk="0">
                  <a:moveTo>
                    <a:pt x="460" y="26"/>
                  </a:moveTo>
                  <a:lnTo>
                    <a:pt x="460" y="26"/>
                  </a:lnTo>
                  <a:lnTo>
                    <a:pt x="526" y="85"/>
                  </a:lnTo>
                  <a:lnTo>
                    <a:pt x="543" y="93"/>
                  </a:lnTo>
                  <a:lnTo>
                    <a:pt x="610" y="143"/>
                  </a:lnTo>
                  <a:lnTo>
                    <a:pt x="610" y="143"/>
                  </a:lnTo>
                  <a:lnTo>
                    <a:pt x="635" y="160"/>
                  </a:lnTo>
                  <a:lnTo>
                    <a:pt x="643" y="176"/>
                  </a:lnTo>
                  <a:lnTo>
                    <a:pt x="643" y="193"/>
                  </a:lnTo>
                  <a:lnTo>
                    <a:pt x="643" y="235"/>
                  </a:lnTo>
                  <a:lnTo>
                    <a:pt x="643" y="235"/>
                  </a:lnTo>
                  <a:lnTo>
                    <a:pt x="643" y="277"/>
                  </a:lnTo>
                  <a:lnTo>
                    <a:pt x="643" y="310"/>
                  </a:lnTo>
                  <a:lnTo>
                    <a:pt x="643" y="327"/>
                  </a:lnTo>
                  <a:lnTo>
                    <a:pt x="635" y="360"/>
                  </a:lnTo>
                  <a:lnTo>
                    <a:pt x="635" y="402"/>
                  </a:lnTo>
                  <a:lnTo>
                    <a:pt x="627" y="444"/>
                  </a:lnTo>
                  <a:lnTo>
                    <a:pt x="618" y="486"/>
                  </a:lnTo>
                  <a:lnTo>
                    <a:pt x="618" y="502"/>
                  </a:lnTo>
                  <a:lnTo>
                    <a:pt x="618" y="536"/>
                  </a:lnTo>
                  <a:lnTo>
                    <a:pt x="610" y="577"/>
                  </a:lnTo>
                  <a:lnTo>
                    <a:pt x="602" y="619"/>
                  </a:lnTo>
                  <a:lnTo>
                    <a:pt x="593" y="661"/>
                  </a:lnTo>
                  <a:lnTo>
                    <a:pt x="585" y="703"/>
                  </a:lnTo>
                  <a:lnTo>
                    <a:pt x="585" y="745"/>
                  </a:lnTo>
                  <a:lnTo>
                    <a:pt x="585" y="745"/>
                  </a:lnTo>
                  <a:lnTo>
                    <a:pt x="267" y="1012"/>
                  </a:lnTo>
                  <a:lnTo>
                    <a:pt x="0" y="703"/>
                  </a:lnTo>
                  <a:lnTo>
                    <a:pt x="0" y="511"/>
                  </a:lnTo>
                  <a:lnTo>
                    <a:pt x="0" y="460"/>
                  </a:lnTo>
                  <a:lnTo>
                    <a:pt x="0" y="435"/>
                  </a:lnTo>
                  <a:lnTo>
                    <a:pt x="0" y="410"/>
                  </a:lnTo>
                  <a:lnTo>
                    <a:pt x="0" y="369"/>
                  </a:lnTo>
                  <a:lnTo>
                    <a:pt x="8" y="318"/>
                  </a:lnTo>
                  <a:lnTo>
                    <a:pt x="17" y="268"/>
                  </a:lnTo>
                  <a:lnTo>
                    <a:pt x="25" y="218"/>
                  </a:lnTo>
                  <a:lnTo>
                    <a:pt x="25" y="218"/>
                  </a:lnTo>
                  <a:lnTo>
                    <a:pt x="34" y="176"/>
                  </a:lnTo>
                  <a:lnTo>
                    <a:pt x="50" y="126"/>
                  </a:lnTo>
                  <a:lnTo>
                    <a:pt x="50" y="126"/>
                  </a:lnTo>
                  <a:lnTo>
                    <a:pt x="67" y="85"/>
                  </a:lnTo>
                  <a:lnTo>
                    <a:pt x="75" y="68"/>
                  </a:lnTo>
                  <a:lnTo>
                    <a:pt x="92" y="51"/>
                  </a:lnTo>
                  <a:lnTo>
                    <a:pt x="117" y="43"/>
                  </a:lnTo>
                  <a:lnTo>
                    <a:pt x="125" y="43"/>
                  </a:lnTo>
                  <a:lnTo>
                    <a:pt x="217" y="26"/>
                  </a:lnTo>
                  <a:lnTo>
                    <a:pt x="226" y="26"/>
                  </a:lnTo>
                  <a:lnTo>
                    <a:pt x="318" y="1"/>
                  </a:lnTo>
                  <a:lnTo>
                    <a:pt x="3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289;p14">
              <a:extLst>
                <a:ext uri="{FF2B5EF4-FFF2-40B4-BE49-F238E27FC236}">
                  <a16:creationId xmlns:a16="http://schemas.microsoft.com/office/drawing/2014/main" id="{3FBFFDE4-5D66-0EE0-9C3F-35DBF8C0DFFC}"/>
                </a:ext>
              </a:extLst>
            </p:cNvPr>
            <p:cNvSpPr/>
            <p:nvPr/>
          </p:nvSpPr>
          <p:spPr>
            <a:xfrm>
              <a:off x="9384692" y="4597514"/>
              <a:ext cx="21901" cy="52386"/>
            </a:xfrm>
            <a:custGeom>
              <a:avLst/>
              <a:gdLst/>
              <a:ahLst/>
              <a:cxnLst/>
              <a:rect l="l" t="t" r="r" b="b"/>
              <a:pathLst>
                <a:path w="444" h="1062" extrusionOk="0">
                  <a:moveTo>
                    <a:pt x="260" y="59"/>
                  </a:moveTo>
                  <a:lnTo>
                    <a:pt x="260" y="59"/>
                  </a:lnTo>
                  <a:lnTo>
                    <a:pt x="318" y="193"/>
                  </a:lnTo>
                  <a:lnTo>
                    <a:pt x="327" y="209"/>
                  </a:lnTo>
                  <a:lnTo>
                    <a:pt x="369" y="301"/>
                  </a:lnTo>
                  <a:lnTo>
                    <a:pt x="369" y="310"/>
                  </a:lnTo>
                  <a:lnTo>
                    <a:pt x="377" y="343"/>
                  </a:lnTo>
                  <a:lnTo>
                    <a:pt x="394" y="385"/>
                  </a:lnTo>
                  <a:lnTo>
                    <a:pt x="402" y="402"/>
                  </a:lnTo>
                  <a:lnTo>
                    <a:pt x="402" y="418"/>
                  </a:lnTo>
                  <a:lnTo>
                    <a:pt x="410" y="443"/>
                  </a:lnTo>
                  <a:lnTo>
                    <a:pt x="419" y="477"/>
                  </a:lnTo>
                  <a:lnTo>
                    <a:pt x="419" y="510"/>
                  </a:lnTo>
                  <a:lnTo>
                    <a:pt x="419" y="518"/>
                  </a:lnTo>
                  <a:lnTo>
                    <a:pt x="427" y="594"/>
                  </a:lnTo>
                  <a:lnTo>
                    <a:pt x="435" y="661"/>
                  </a:lnTo>
                  <a:lnTo>
                    <a:pt x="435" y="694"/>
                  </a:lnTo>
                  <a:lnTo>
                    <a:pt x="444" y="836"/>
                  </a:lnTo>
                  <a:lnTo>
                    <a:pt x="277" y="1062"/>
                  </a:lnTo>
                  <a:lnTo>
                    <a:pt x="51" y="886"/>
                  </a:lnTo>
                  <a:lnTo>
                    <a:pt x="26" y="744"/>
                  </a:lnTo>
                  <a:lnTo>
                    <a:pt x="18" y="711"/>
                  </a:lnTo>
                  <a:lnTo>
                    <a:pt x="9" y="644"/>
                  </a:lnTo>
                  <a:lnTo>
                    <a:pt x="1" y="569"/>
                  </a:lnTo>
                  <a:lnTo>
                    <a:pt x="1" y="435"/>
                  </a:lnTo>
                  <a:lnTo>
                    <a:pt x="1" y="410"/>
                  </a:lnTo>
                  <a:lnTo>
                    <a:pt x="18" y="360"/>
                  </a:lnTo>
                  <a:lnTo>
                    <a:pt x="26" y="326"/>
                  </a:lnTo>
                  <a:lnTo>
                    <a:pt x="26" y="318"/>
                  </a:lnTo>
                  <a:lnTo>
                    <a:pt x="59" y="226"/>
                  </a:lnTo>
                  <a:lnTo>
                    <a:pt x="68" y="209"/>
                  </a:lnTo>
                  <a:lnTo>
                    <a:pt x="118" y="67"/>
                  </a:lnTo>
                  <a:lnTo>
                    <a:pt x="118" y="67"/>
                  </a:lnTo>
                  <a:lnTo>
                    <a:pt x="17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290;p14">
              <a:extLst>
                <a:ext uri="{FF2B5EF4-FFF2-40B4-BE49-F238E27FC236}">
                  <a16:creationId xmlns:a16="http://schemas.microsoft.com/office/drawing/2014/main" id="{613BAD33-4867-640C-B720-B512E81B54CC}"/>
                </a:ext>
              </a:extLst>
            </p:cNvPr>
            <p:cNvSpPr/>
            <p:nvPr/>
          </p:nvSpPr>
          <p:spPr>
            <a:xfrm>
              <a:off x="9598181" y="4499451"/>
              <a:ext cx="32162" cy="135207"/>
            </a:xfrm>
            <a:custGeom>
              <a:avLst/>
              <a:gdLst/>
              <a:ahLst/>
              <a:cxnLst/>
              <a:rect l="l" t="t" r="r" b="b"/>
              <a:pathLst>
                <a:path w="652" h="2741" extrusionOk="0">
                  <a:moveTo>
                    <a:pt x="418" y="0"/>
                  </a:moveTo>
                  <a:lnTo>
                    <a:pt x="560" y="101"/>
                  </a:lnTo>
                  <a:lnTo>
                    <a:pt x="585" y="159"/>
                  </a:lnTo>
                  <a:lnTo>
                    <a:pt x="635" y="251"/>
                  </a:lnTo>
                  <a:lnTo>
                    <a:pt x="635" y="318"/>
                  </a:lnTo>
                  <a:lnTo>
                    <a:pt x="635" y="468"/>
                  </a:lnTo>
                  <a:lnTo>
                    <a:pt x="644" y="618"/>
                  </a:lnTo>
                  <a:lnTo>
                    <a:pt x="652" y="777"/>
                  </a:lnTo>
                  <a:lnTo>
                    <a:pt x="652" y="928"/>
                  </a:lnTo>
                  <a:lnTo>
                    <a:pt x="652" y="1078"/>
                  </a:lnTo>
                  <a:lnTo>
                    <a:pt x="652" y="1237"/>
                  </a:lnTo>
                  <a:lnTo>
                    <a:pt x="652" y="1471"/>
                  </a:lnTo>
                  <a:lnTo>
                    <a:pt x="644" y="1546"/>
                  </a:lnTo>
                  <a:lnTo>
                    <a:pt x="627" y="1771"/>
                  </a:lnTo>
                  <a:lnTo>
                    <a:pt x="619" y="1855"/>
                  </a:lnTo>
                  <a:lnTo>
                    <a:pt x="593" y="2097"/>
                  </a:lnTo>
                  <a:lnTo>
                    <a:pt x="552" y="2465"/>
                  </a:lnTo>
                  <a:lnTo>
                    <a:pt x="318" y="2740"/>
                  </a:lnTo>
                  <a:lnTo>
                    <a:pt x="92" y="2465"/>
                  </a:lnTo>
                  <a:lnTo>
                    <a:pt x="50" y="2097"/>
                  </a:lnTo>
                  <a:lnTo>
                    <a:pt x="25" y="1847"/>
                  </a:lnTo>
                  <a:lnTo>
                    <a:pt x="17" y="1771"/>
                  </a:lnTo>
                  <a:lnTo>
                    <a:pt x="0" y="1537"/>
                  </a:lnTo>
                  <a:lnTo>
                    <a:pt x="0" y="1471"/>
                  </a:lnTo>
                  <a:lnTo>
                    <a:pt x="0" y="1153"/>
                  </a:lnTo>
                  <a:lnTo>
                    <a:pt x="0" y="1078"/>
                  </a:lnTo>
                  <a:lnTo>
                    <a:pt x="9" y="919"/>
                  </a:lnTo>
                  <a:lnTo>
                    <a:pt x="9" y="802"/>
                  </a:lnTo>
                  <a:lnTo>
                    <a:pt x="9" y="769"/>
                  </a:lnTo>
                  <a:lnTo>
                    <a:pt x="17" y="610"/>
                  </a:lnTo>
                  <a:lnTo>
                    <a:pt x="34" y="460"/>
                  </a:lnTo>
                  <a:lnTo>
                    <a:pt x="42" y="301"/>
                  </a:lnTo>
                  <a:lnTo>
                    <a:pt x="42" y="243"/>
                  </a:lnTo>
                  <a:lnTo>
                    <a:pt x="92" y="151"/>
                  </a:lnTo>
                  <a:lnTo>
                    <a:pt x="126" y="92"/>
                  </a:lnTo>
                  <a:lnTo>
                    <a:pt x="2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291;p14">
              <a:extLst>
                <a:ext uri="{FF2B5EF4-FFF2-40B4-BE49-F238E27FC236}">
                  <a16:creationId xmlns:a16="http://schemas.microsoft.com/office/drawing/2014/main" id="{3B5599BA-59D4-7B46-32D1-6954A1A42B66}"/>
                </a:ext>
              </a:extLst>
            </p:cNvPr>
            <p:cNvSpPr/>
            <p:nvPr/>
          </p:nvSpPr>
          <p:spPr>
            <a:xfrm>
              <a:off x="9690534" y="4550948"/>
              <a:ext cx="31372" cy="85781"/>
            </a:xfrm>
            <a:custGeom>
              <a:avLst/>
              <a:gdLst/>
              <a:ahLst/>
              <a:cxnLst/>
              <a:rect l="l" t="t" r="r" b="b"/>
              <a:pathLst>
                <a:path w="636" h="1739" extrusionOk="0">
                  <a:moveTo>
                    <a:pt x="568" y="42"/>
                  </a:moveTo>
                  <a:lnTo>
                    <a:pt x="635" y="92"/>
                  </a:lnTo>
                  <a:lnTo>
                    <a:pt x="635" y="109"/>
                  </a:lnTo>
                  <a:lnTo>
                    <a:pt x="635" y="159"/>
                  </a:lnTo>
                  <a:lnTo>
                    <a:pt x="635" y="209"/>
                  </a:lnTo>
                  <a:lnTo>
                    <a:pt x="627" y="260"/>
                  </a:lnTo>
                  <a:lnTo>
                    <a:pt x="602" y="351"/>
                  </a:lnTo>
                  <a:lnTo>
                    <a:pt x="577" y="443"/>
                  </a:lnTo>
                  <a:lnTo>
                    <a:pt x="552" y="535"/>
                  </a:lnTo>
                  <a:lnTo>
                    <a:pt x="535" y="635"/>
                  </a:lnTo>
                  <a:lnTo>
                    <a:pt x="510" y="727"/>
                  </a:lnTo>
                  <a:lnTo>
                    <a:pt x="493" y="819"/>
                  </a:lnTo>
                  <a:lnTo>
                    <a:pt x="476" y="911"/>
                  </a:lnTo>
                  <a:lnTo>
                    <a:pt x="460" y="978"/>
                  </a:lnTo>
                  <a:lnTo>
                    <a:pt x="451" y="1011"/>
                  </a:lnTo>
                  <a:lnTo>
                    <a:pt x="435" y="1103"/>
                  </a:lnTo>
                  <a:lnTo>
                    <a:pt x="418" y="1195"/>
                  </a:lnTo>
                  <a:lnTo>
                    <a:pt x="401" y="1295"/>
                  </a:lnTo>
                  <a:lnTo>
                    <a:pt x="384" y="1387"/>
                  </a:lnTo>
                  <a:lnTo>
                    <a:pt x="376" y="1488"/>
                  </a:lnTo>
                  <a:lnTo>
                    <a:pt x="359" y="1571"/>
                  </a:lnTo>
                  <a:lnTo>
                    <a:pt x="359" y="1588"/>
                  </a:lnTo>
                  <a:lnTo>
                    <a:pt x="151" y="1738"/>
                  </a:lnTo>
                  <a:lnTo>
                    <a:pt x="0" y="1529"/>
                  </a:lnTo>
                  <a:lnTo>
                    <a:pt x="0" y="1521"/>
                  </a:lnTo>
                  <a:lnTo>
                    <a:pt x="9" y="1429"/>
                  </a:lnTo>
                  <a:lnTo>
                    <a:pt x="25" y="1329"/>
                  </a:lnTo>
                  <a:lnTo>
                    <a:pt x="34" y="1237"/>
                  </a:lnTo>
                  <a:lnTo>
                    <a:pt x="50" y="1137"/>
                  </a:lnTo>
                  <a:lnTo>
                    <a:pt x="67" y="1036"/>
                  </a:lnTo>
                  <a:lnTo>
                    <a:pt x="84" y="936"/>
                  </a:lnTo>
                  <a:lnTo>
                    <a:pt x="84" y="911"/>
                  </a:lnTo>
                  <a:lnTo>
                    <a:pt x="92" y="844"/>
                  </a:lnTo>
                  <a:lnTo>
                    <a:pt x="117" y="744"/>
                  </a:lnTo>
                  <a:lnTo>
                    <a:pt x="134" y="644"/>
                  </a:lnTo>
                  <a:lnTo>
                    <a:pt x="151" y="544"/>
                  </a:lnTo>
                  <a:lnTo>
                    <a:pt x="176" y="452"/>
                  </a:lnTo>
                  <a:lnTo>
                    <a:pt x="201" y="351"/>
                  </a:lnTo>
                  <a:lnTo>
                    <a:pt x="226" y="251"/>
                  </a:lnTo>
                  <a:lnTo>
                    <a:pt x="251" y="159"/>
                  </a:lnTo>
                  <a:lnTo>
                    <a:pt x="259" y="101"/>
                  </a:lnTo>
                  <a:lnTo>
                    <a:pt x="293" y="67"/>
                  </a:lnTo>
                  <a:lnTo>
                    <a:pt x="318" y="17"/>
                  </a:lnTo>
                  <a:lnTo>
                    <a:pt x="326" y="9"/>
                  </a:lnTo>
                  <a:lnTo>
                    <a:pt x="4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292;p14">
              <a:extLst>
                <a:ext uri="{FF2B5EF4-FFF2-40B4-BE49-F238E27FC236}">
                  <a16:creationId xmlns:a16="http://schemas.microsoft.com/office/drawing/2014/main" id="{6B04FF29-7889-7CAF-B246-04DD9235DF01}"/>
                </a:ext>
              </a:extLst>
            </p:cNvPr>
            <p:cNvSpPr/>
            <p:nvPr/>
          </p:nvSpPr>
          <p:spPr>
            <a:xfrm>
              <a:off x="9737888" y="4290105"/>
              <a:ext cx="12036" cy="35072"/>
            </a:xfrm>
            <a:custGeom>
              <a:avLst/>
              <a:gdLst/>
              <a:ahLst/>
              <a:cxnLst/>
              <a:rect l="l" t="t" r="r" b="b"/>
              <a:pathLst>
                <a:path w="244" h="711" extrusionOk="0">
                  <a:moveTo>
                    <a:pt x="135" y="51"/>
                  </a:moveTo>
                  <a:lnTo>
                    <a:pt x="151" y="159"/>
                  </a:lnTo>
                  <a:lnTo>
                    <a:pt x="168" y="234"/>
                  </a:lnTo>
                  <a:lnTo>
                    <a:pt x="176" y="293"/>
                  </a:lnTo>
                  <a:lnTo>
                    <a:pt x="185" y="351"/>
                  </a:lnTo>
                  <a:lnTo>
                    <a:pt x="193" y="393"/>
                  </a:lnTo>
                  <a:lnTo>
                    <a:pt x="210" y="452"/>
                  </a:lnTo>
                  <a:lnTo>
                    <a:pt x="218" y="518"/>
                  </a:lnTo>
                  <a:lnTo>
                    <a:pt x="243" y="610"/>
                  </a:lnTo>
                  <a:lnTo>
                    <a:pt x="168" y="711"/>
                  </a:lnTo>
                  <a:lnTo>
                    <a:pt x="68" y="644"/>
                  </a:lnTo>
                  <a:lnTo>
                    <a:pt x="51" y="552"/>
                  </a:lnTo>
                  <a:lnTo>
                    <a:pt x="43" y="485"/>
                  </a:lnTo>
                  <a:lnTo>
                    <a:pt x="34" y="426"/>
                  </a:lnTo>
                  <a:lnTo>
                    <a:pt x="34" y="376"/>
                  </a:lnTo>
                  <a:lnTo>
                    <a:pt x="26" y="326"/>
                  </a:lnTo>
                  <a:lnTo>
                    <a:pt x="18" y="259"/>
                  </a:lnTo>
                  <a:lnTo>
                    <a:pt x="9" y="184"/>
                  </a:lnTo>
                  <a:lnTo>
                    <a:pt x="1" y="76"/>
                  </a:lnTo>
                  <a:lnTo>
                    <a:pt x="59"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293;p14">
              <a:extLst>
                <a:ext uri="{FF2B5EF4-FFF2-40B4-BE49-F238E27FC236}">
                  <a16:creationId xmlns:a16="http://schemas.microsoft.com/office/drawing/2014/main" id="{B0F42499-38E0-08DA-FEC8-AFBA7D396BD1}"/>
                </a:ext>
              </a:extLst>
            </p:cNvPr>
            <p:cNvSpPr/>
            <p:nvPr/>
          </p:nvSpPr>
          <p:spPr>
            <a:xfrm>
              <a:off x="9749036" y="4920609"/>
              <a:ext cx="41238" cy="164014"/>
            </a:xfrm>
            <a:custGeom>
              <a:avLst/>
              <a:gdLst/>
              <a:ahLst/>
              <a:cxnLst/>
              <a:rect l="l" t="t" r="r" b="b"/>
              <a:pathLst>
                <a:path w="836" h="3325" extrusionOk="0">
                  <a:moveTo>
                    <a:pt x="251" y="67"/>
                  </a:moveTo>
                  <a:lnTo>
                    <a:pt x="318" y="150"/>
                  </a:lnTo>
                  <a:lnTo>
                    <a:pt x="410" y="234"/>
                  </a:lnTo>
                  <a:lnTo>
                    <a:pt x="443" y="259"/>
                  </a:lnTo>
                  <a:lnTo>
                    <a:pt x="477" y="409"/>
                  </a:lnTo>
                  <a:lnTo>
                    <a:pt x="502" y="501"/>
                  </a:lnTo>
                  <a:lnTo>
                    <a:pt x="518" y="593"/>
                  </a:lnTo>
                  <a:lnTo>
                    <a:pt x="543" y="777"/>
                  </a:lnTo>
                  <a:lnTo>
                    <a:pt x="569" y="961"/>
                  </a:lnTo>
                  <a:lnTo>
                    <a:pt x="594" y="1153"/>
                  </a:lnTo>
                  <a:lnTo>
                    <a:pt x="619" y="1337"/>
                  </a:lnTo>
                  <a:lnTo>
                    <a:pt x="644" y="1521"/>
                  </a:lnTo>
                  <a:lnTo>
                    <a:pt x="685" y="1888"/>
                  </a:lnTo>
                  <a:lnTo>
                    <a:pt x="736" y="2256"/>
                  </a:lnTo>
                  <a:lnTo>
                    <a:pt x="761" y="2448"/>
                  </a:lnTo>
                  <a:lnTo>
                    <a:pt x="786" y="2632"/>
                  </a:lnTo>
                  <a:lnTo>
                    <a:pt x="811" y="2815"/>
                  </a:lnTo>
                  <a:lnTo>
                    <a:pt x="836" y="2999"/>
                  </a:lnTo>
                  <a:lnTo>
                    <a:pt x="577" y="3325"/>
                  </a:lnTo>
                  <a:lnTo>
                    <a:pt x="251" y="3066"/>
                  </a:lnTo>
                  <a:lnTo>
                    <a:pt x="234" y="2882"/>
                  </a:lnTo>
                  <a:lnTo>
                    <a:pt x="209" y="2698"/>
                  </a:lnTo>
                  <a:lnTo>
                    <a:pt x="193" y="2506"/>
                  </a:lnTo>
                  <a:lnTo>
                    <a:pt x="176" y="2323"/>
                  </a:lnTo>
                  <a:lnTo>
                    <a:pt x="142" y="1955"/>
                  </a:lnTo>
                  <a:lnTo>
                    <a:pt x="101" y="1587"/>
                  </a:lnTo>
                  <a:lnTo>
                    <a:pt x="84" y="1395"/>
                  </a:lnTo>
                  <a:lnTo>
                    <a:pt x="67" y="1211"/>
                  </a:lnTo>
                  <a:lnTo>
                    <a:pt x="51" y="1028"/>
                  </a:lnTo>
                  <a:lnTo>
                    <a:pt x="25" y="844"/>
                  </a:lnTo>
                  <a:lnTo>
                    <a:pt x="9" y="660"/>
                  </a:lnTo>
                  <a:lnTo>
                    <a:pt x="0" y="568"/>
                  </a:lnTo>
                  <a:lnTo>
                    <a:pt x="0" y="326"/>
                  </a:lnTo>
                  <a:lnTo>
                    <a:pt x="25" y="284"/>
                  </a:lnTo>
                  <a:lnTo>
                    <a:pt x="84" y="184"/>
                  </a:lnTo>
                  <a:lnTo>
                    <a:pt x="126" y="75"/>
                  </a:lnTo>
                  <a:lnTo>
                    <a:pt x="18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294;p14">
              <a:extLst>
                <a:ext uri="{FF2B5EF4-FFF2-40B4-BE49-F238E27FC236}">
                  <a16:creationId xmlns:a16="http://schemas.microsoft.com/office/drawing/2014/main" id="{39F9B26D-5FBF-82BF-B74E-D5AF976EFDC6}"/>
                </a:ext>
              </a:extLst>
            </p:cNvPr>
            <p:cNvSpPr/>
            <p:nvPr/>
          </p:nvSpPr>
          <p:spPr>
            <a:xfrm>
              <a:off x="8193384" y="4366760"/>
              <a:ext cx="92341" cy="82476"/>
            </a:xfrm>
            <a:custGeom>
              <a:avLst/>
              <a:gdLst/>
              <a:ahLst/>
              <a:cxnLst/>
              <a:rect l="l" t="t" r="r" b="b"/>
              <a:pathLst>
                <a:path w="1872" h="1672" extrusionOk="0">
                  <a:moveTo>
                    <a:pt x="201" y="9"/>
                  </a:moveTo>
                  <a:lnTo>
                    <a:pt x="493" y="201"/>
                  </a:lnTo>
                  <a:lnTo>
                    <a:pt x="577" y="251"/>
                  </a:lnTo>
                  <a:lnTo>
                    <a:pt x="727" y="351"/>
                  </a:lnTo>
                  <a:lnTo>
                    <a:pt x="811" y="410"/>
                  </a:lnTo>
                  <a:lnTo>
                    <a:pt x="911" y="476"/>
                  </a:lnTo>
                  <a:lnTo>
                    <a:pt x="995" y="543"/>
                  </a:lnTo>
                  <a:lnTo>
                    <a:pt x="1036" y="577"/>
                  </a:lnTo>
                  <a:lnTo>
                    <a:pt x="1070" y="602"/>
                  </a:lnTo>
                  <a:lnTo>
                    <a:pt x="1145" y="669"/>
                  </a:lnTo>
                  <a:lnTo>
                    <a:pt x="1220" y="727"/>
                  </a:lnTo>
                  <a:lnTo>
                    <a:pt x="1279" y="786"/>
                  </a:lnTo>
                  <a:lnTo>
                    <a:pt x="1387" y="886"/>
                  </a:lnTo>
                  <a:lnTo>
                    <a:pt x="1546" y="1028"/>
                  </a:lnTo>
                  <a:lnTo>
                    <a:pt x="1588" y="1078"/>
                  </a:lnTo>
                  <a:lnTo>
                    <a:pt x="1847" y="1320"/>
                  </a:lnTo>
                  <a:lnTo>
                    <a:pt x="1872" y="1663"/>
                  </a:lnTo>
                  <a:lnTo>
                    <a:pt x="1538" y="1671"/>
                  </a:lnTo>
                  <a:lnTo>
                    <a:pt x="1262" y="1437"/>
                  </a:lnTo>
                  <a:lnTo>
                    <a:pt x="1212" y="1395"/>
                  </a:lnTo>
                  <a:lnTo>
                    <a:pt x="1053" y="1262"/>
                  </a:lnTo>
                  <a:lnTo>
                    <a:pt x="944" y="1161"/>
                  </a:lnTo>
                  <a:lnTo>
                    <a:pt x="886" y="1111"/>
                  </a:lnTo>
                  <a:lnTo>
                    <a:pt x="811" y="1045"/>
                  </a:lnTo>
                  <a:lnTo>
                    <a:pt x="744" y="978"/>
                  </a:lnTo>
                  <a:lnTo>
                    <a:pt x="711" y="953"/>
                  </a:lnTo>
                  <a:lnTo>
                    <a:pt x="669" y="911"/>
                  </a:lnTo>
                  <a:lnTo>
                    <a:pt x="602" y="844"/>
                  </a:lnTo>
                  <a:lnTo>
                    <a:pt x="518" y="760"/>
                  </a:lnTo>
                  <a:lnTo>
                    <a:pt x="443" y="677"/>
                  </a:lnTo>
                  <a:lnTo>
                    <a:pt x="326" y="552"/>
                  </a:lnTo>
                  <a:lnTo>
                    <a:pt x="259" y="476"/>
                  </a:lnTo>
                  <a:lnTo>
                    <a:pt x="25" y="226"/>
                  </a:lnTo>
                  <a:lnTo>
                    <a:pt x="17" y="217"/>
                  </a:lnTo>
                  <a:lnTo>
                    <a:pt x="0" y="17"/>
                  </a:lnTo>
                  <a:lnTo>
                    <a:pt x="201"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295;p14">
              <a:extLst>
                <a:ext uri="{FF2B5EF4-FFF2-40B4-BE49-F238E27FC236}">
                  <a16:creationId xmlns:a16="http://schemas.microsoft.com/office/drawing/2014/main" id="{FDF5F889-8029-1D23-FA83-141A1EE95BBE}"/>
                </a:ext>
              </a:extLst>
            </p:cNvPr>
            <p:cNvSpPr/>
            <p:nvPr/>
          </p:nvSpPr>
          <p:spPr>
            <a:xfrm>
              <a:off x="8410967" y="4254244"/>
              <a:ext cx="94413" cy="118337"/>
            </a:xfrm>
            <a:custGeom>
              <a:avLst/>
              <a:gdLst/>
              <a:ahLst/>
              <a:cxnLst/>
              <a:rect l="l" t="t" r="r" b="b"/>
              <a:pathLst>
                <a:path w="1914" h="2399" extrusionOk="0">
                  <a:moveTo>
                    <a:pt x="318" y="34"/>
                  </a:moveTo>
                  <a:lnTo>
                    <a:pt x="468" y="93"/>
                  </a:lnTo>
                  <a:lnTo>
                    <a:pt x="477" y="118"/>
                  </a:lnTo>
                  <a:lnTo>
                    <a:pt x="577" y="243"/>
                  </a:lnTo>
                  <a:lnTo>
                    <a:pt x="677" y="377"/>
                  </a:lnTo>
                  <a:lnTo>
                    <a:pt x="769" y="502"/>
                  </a:lnTo>
                  <a:lnTo>
                    <a:pt x="802" y="552"/>
                  </a:lnTo>
                  <a:lnTo>
                    <a:pt x="961" y="761"/>
                  </a:lnTo>
                  <a:lnTo>
                    <a:pt x="1145" y="1028"/>
                  </a:lnTo>
                  <a:lnTo>
                    <a:pt x="1245" y="1153"/>
                  </a:lnTo>
                  <a:lnTo>
                    <a:pt x="1279" y="1212"/>
                  </a:lnTo>
                  <a:lnTo>
                    <a:pt x="1337" y="1287"/>
                  </a:lnTo>
                  <a:lnTo>
                    <a:pt x="1429" y="1412"/>
                  </a:lnTo>
                  <a:lnTo>
                    <a:pt x="1521" y="1538"/>
                  </a:lnTo>
                  <a:lnTo>
                    <a:pt x="1571" y="1605"/>
                  </a:lnTo>
                  <a:lnTo>
                    <a:pt x="1621" y="1663"/>
                  </a:lnTo>
                  <a:lnTo>
                    <a:pt x="1671" y="1730"/>
                  </a:lnTo>
                  <a:lnTo>
                    <a:pt x="1721" y="1797"/>
                  </a:lnTo>
                  <a:lnTo>
                    <a:pt x="1763" y="1855"/>
                  </a:lnTo>
                  <a:lnTo>
                    <a:pt x="1813" y="1922"/>
                  </a:lnTo>
                  <a:lnTo>
                    <a:pt x="1863" y="1981"/>
                  </a:lnTo>
                  <a:lnTo>
                    <a:pt x="1905" y="2031"/>
                  </a:lnTo>
                  <a:lnTo>
                    <a:pt x="1913" y="2039"/>
                  </a:lnTo>
                  <a:lnTo>
                    <a:pt x="1880" y="2398"/>
                  </a:lnTo>
                  <a:lnTo>
                    <a:pt x="1529" y="2365"/>
                  </a:lnTo>
                  <a:lnTo>
                    <a:pt x="1521" y="2356"/>
                  </a:lnTo>
                  <a:lnTo>
                    <a:pt x="1471" y="2306"/>
                  </a:lnTo>
                  <a:lnTo>
                    <a:pt x="1421" y="2240"/>
                  </a:lnTo>
                  <a:lnTo>
                    <a:pt x="1370" y="2181"/>
                  </a:lnTo>
                  <a:lnTo>
                    <a:pt x="1320" y="2114"/>
                  </a:lnTo>
                  <a:lnTo>
                    <a:pt x="1262" y="2047"/>
                  </a:lnTo>
                  <a:lnTo>
                    <a:pt x="1212" y="1989"/>
                  </a:lnTo>
                  <a:lnTo>
                    <a:pt x="1162" y="1922"/>
                  </a:lnTo>
                  <a:lnTo>
                    <a:pt x="1111" y="1864"/>
                  </a:lnTo>
                  <a:lnTo>
                    <a:pt x="1011" y="1730"/>
                  </a:lnTo>
                  <a:lnTo>
                    <a:pt x="903" y="1605"/>
                  </a:lnTo>
                  <a:lnTo>
                    <a:pt x="844" y="1529"/>
                  </a:lnTo>
                  <a:lnTo>
                    <a:pt x="802" y="1479"/>
                  </a:lnTo>
                  <a:lnTo>
                    <a:pt x="702" y="1346"/>
                  </a:lnTo>
                  <a:lnTo>
                    <a:pt x="510" y="1087"/>
                  </a:lnTo>
                  <a:lnTo>
                    <a:pt x="351" y="878"/>
                  </a:lnTo>
                  <a:lnTo>
                    <a:pt x="318" y="836"/>
                  </a:lnTo>
                  <a:lnTo>
                    <a:pt x="226" y="711"/>
                  </a:lnTo>
                  <a:lnTo>
                    <a:pt x="126" y="577"/>
                  </a:lnTo>
                  <a:lnTo>
                    <a:pt x="34" y="452"/>
                  </a:lnTo>
                  <a:lnTo>
                    <a:pt x="17" y="435"/>
                  </a:lnTo>
                  <a:lnTo>
                    <a:pt x="0" y="276"/>
                  </a:lnTo>
                  <a:lnTo>
                    <a:pt x="3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296;p14">
              <a:extLst>
                <a:ext uri="{FF2B5EF4-FFF2-40B4-BE49-F238E27FC236}">
                  <a16:creationId xmlns:a16="http://schemas.microsoft.com/office/drawing/2014/main" id="{47D78181-D755-3272-C830-0EE5FC9C1DA8}"/>
                </a:ext>
              </a:extLst>
            </p:cNvPr>
            <p:cNvSpPr/>
            <p:nvPr/>
          </p:nvSpPr>
          <p:spPr>
            <a:xfrm>
              <a:off x="8678816" y="4108382"/>
              <a:ext cx="51547" cy="127364"/>
            </a:xfrm>
            <a:custGeom>
              <a:avLst/>
              <a:gdLst/>
              <a:ahLst/>
              <a:cxnLst/>
              <a:rect l="l" t="t" r="r" b="b"/>
              <a:pathLst>
                <a:path w="1045" h="2582" extrusionOk="0">
                  <a:moveTo>
                    <a:pt x="201" y="50"/>
                  </a:moveTo>
                  <a:lnTo>
                    <a:pt x="201" y="50"/>
                  </a:lnTo>
                  <a:lnTo>
                    <a:pt x="251" y="101"/>
                  </a:lnTo>
                  <a:lnTo>
                    <a:pt x="259" y="109"/>
                  </a:lnTo>
                  <a:lnTo>
                    <a:pt x="318" y="159"/>
                  </a:lnTo>
                  <a:lnTo>
                    <a:pt x="318" y="167"/>
                  </a:lnTo>
                  <a:lnTo>
                    <a:pt x="343" y="243"/>
                  </a:lnTo>
                  <a:lnTo>
                    <a:pt x="360" y="309"/>
                  </a:lnTo>
                  <a:lnTo>
                    <a:pt x="385" y="385"/>
                  </a:lnTo>
                  <a:lnTo>
                    <a:pt x="401" y="451"/>
                  </a:lnTo>
                  <a:lnTo>
                    <a:pt x="427" y="518"/>
                  </a:lnTo>
                  <a:lnTo>
                    <a:pt x="452" y="593"/>
                  </a:lnTo>
                  <a:lnTo>
                    <a:pt x="468" y="652"/>
                  </a:lnTo>
                  <a:lnTo>
                    <a:pt x="468" y="660"/>
                  </a:lnTo>
                  <a:lnTo>
                    <a:pt x="493" y="735"/>
                  </a:lnTo>
                  <a:lnTo>
                    <a:pt x="518" y="802"/>
                  </a:lnTo>
                  <a:lnTo>
                    <a:pt x="535" y="869"/>
                  </a:lnTo>
                  <a:lnTo>
                    <a:pt x="560" y="944"/>
                  </a:lnTo>
                  <a:lnTo>
                    <a:pt x="585" y="1011"/>
                  </a:lnTo>
                  <a:lnTo>
                    <a:pt x="610" y="1086"/>
                  </a:lnTo>
                  <a:lnTo>
                    <a:pt x="635" y="1153"/>
                  </a:lnTo>
                  <a:lnTo>
                    <a:pt x="660" y="1220"/>
                  </a:lnTo>
                  <a:lnTo>
                    <a:pt x="686" y="1295"/>
                  </a:lnTo>
                  <a:lnTo>
                    <a:pt x="702" y="1354"/>
                  </a:lnTo>
                  <a:lnTo>
                    <a:pt x="736" y="1429"/>
                  </a:lnTo>
                  <a:lnTo>
                    <a:pt x="786" y="1571"/>
                  </a:lnTo>
                  <a:lnTo>
                    <a:pt x="836" y="1705"/>
                  </a:lnTo>
                  <a:lnTo>
                    <a:pt x="886" y="1847"/>
                  </a:lnTo>
                  <a:lnTo>
                    <a:pt x="944" y="1980"/>
                  </a:lnTo>
                  <a:lnTo>
                    <a:pt x="995" y="2122"/>
                  </a:lnTo>
                  <a:lnTo>
                    <a:pt x="1045" y="2248"/>
                  </a:lnTo>
                  <a:lnTo>
                    <a:pt x="1045" y="2256"/>
                  </a:lnTo>
                  <a:lnTo>
                    <a:pt x="894" y="2582"/>
                  </a:lnTo>
                  <a:lnTo>
                    <a:pt x="569" y="2431"/>
                  </a:lnTo>
                  <a:lnTo>
                    <a:pt x="569" y="2415"/>
                  </a:lnTo>
                  <a:lnTo>
                    <a:pt x="527" y="2289"/>
                  </a:lnTo>
                  <a:lnTo>
                    <a:pt x="485" y="2147"/>
                  </a:lnTo>
                  <a:lnTo>
                    <a:pt x="435" y="1997"/>
                  </a:lnTo>
                  <a:lnTo>
                    <a:pt x="393" y="1855"/>
                  </a:lnTo>
                  <a:lnTo>
                    <a:pt x="351" y="1713"/>
                  </a:lnTo>
                  <a:lnTo>
                    <a:pt x="310" y="1562"/>
                  </a:lnTo>
                  <a:lnTo>
                    <a:pt x="293" y="1487"/>
                  </a:lnTo>
                  <a:lnTo>
                    <a:pt x="268" y="1420"/>
                  </a:lnTo>
                  <a:lnTo>
                    <a:pt x="251" y="1345"/>
                  </a:lnTo>
                  <a:lnTo>
                    <a:pt x="234" y="1270"/>
                  </a:lnTo>
                  <a:lnTo>
                    <a:pt x="218" y="1203"/>
                  </a:lnTo>
                  <a:lnTo>
                    <a:pt x="193" y="1128"/>
                  </a:lnTo>
                  <a:lnTo>
                    <a:pt x="176" y="1053"/>
                  </a:lnTo>
                  <a:lnTo>
                    <a:pt x="159" y="978"/>
                  </a:lnTo>
                  <a:lnTo>
                    <a:pt x="143" y="911"/>
                  </a:lnTo>
                  <a:lnTo>
                    <a:pt x="126" y="836"/>
                  </a:lnTo>
                  <a:lnTo>
                    <a:pt x="109" y="761"/>
                  </a:lnTo>
                  <a:lnTo>
                    <a:pt x="109" y="752"/>
                  </a:lnTo>
                  <a:lnTo>
                    <a:pt x="92" y="685"/>
                  </a:lnTo>
                  <a:lnTo>
                    <a:pt x="76" y="610"/>
                  </a:lnTo>
                  <a:lnTo>
                    <a:pt x="59" y="535"/>
                  </a:lnTo>
                  <a:lnTo>
                    <a:pt x="42" y="468"/>
                  </a:lnTo>
                  <a:lnTo>
                    <a:pt x="34" y="393"/>
                  </a:lnTo>
                  <a:lnTo>
                    <a:pt x="17" y="318"/>
                  </a:lnTo>
                  <a:lnTo>
                    <a:pt x="0" y="243"/>
                  </a:lnTo>
                  <a:lnTo>
                    <a:pt x="0" y="234"/>
                  </a:lnTo>
                  <a:lnTo>
                    <a:pt x="34" y="159"/>
                  </a:lnTo>
                  <a:lnTo>
                    <a:pt x="34" y="151"/>
                  </a:lnTo>
                  <a:lnTo>
                    <a:pt x="59" y="84"/>
                  </a:lnTo>
                  <a:lnTo>
                    <a:pt x="59" y="75"/>
                  </a:lnTo>
                  <a:lnTo>
                    <a:pt x="109"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297;p14">
              <a:extLst>
                <a:ext uri="{FF2B5EF4-FFF2-40B4-BE49-F238E27FC236}">
                  <a16:creationId xmlns:a16="http://schemas.microsoft.com/office/drawing/2014/main" id="{81B68039-C5D8-FCF3-0D65-E08CC8E11FEB}"/>
                </a:ext>
              </a:extLst>
            </p:cNvPr>
            <p:cNvSpPr/>
            <p:nvPr/>
          </p:nvSpPr>
          <p:spPr>
            <a:xfrm>
              <a:off x="8999839" y="3987628"/>
              <a:ext cx="50314" cy="104722"/>
            </a:xfrm>
            <a:custGeom>
              <a:avLst/>
              <a:gdLst/>
              <a:ahLst/>
              <a:cxnLst/>
              <a:rect l="l" t="t" r="r" b="b"/>
              <a:pathLst>
                <a:path w="1020" h="2123" extrusionOk="0">
                  <a:moveTo>
                    <a:pt x="476" y="59"/>
                  </a:moveTo>
                  <a:lnTo>
                    <a:pt x="518" y="109"/>
                  </a:lnTo>
                  <a:lnTo>
                    <a:pt x="535" y="134"/>
                  </a:lnTo>
                  <a:lnTo>
                    <a:pt x="543" y="159"/>
                  </a:lnTo>
                  <a:lnTo>
                    <a:pt x="560" y="218"/>
                  </a:lnTo>
                  <a:lnTo>
                    <a:pt x="577" y="276"/>
                  </a:lnTo>
                  <a:lnTo>
                    <a:pt x="585" y="343"/>
                  </a:lnTo>
                  <a:lnTo>
                    <a:pt x="602" y="402"/>
                  </a:lnTo>
                  <a:lnTo>
                    <a:pt x="618" y="460"/>
                  </a:lnTo>
                  <a:lnTo>
                    <a:pt x="644" y="577"/>
                  </a:lnTo>
                  <a:lnTo>
                    <a:pt x="677" y="694"/>
                  </a:lnTo>
                  <a:lnTo>
                    <a:pt x="702" y="811"/>
                  </a:lnTo>
                  <a:lnTo>
                    <a:pt x="735" y="928"/>
                  </a:lnTo>
                  <a:lnTo>
                    <a:pt x="769" y="1045"/>
                  </a:lnTo>
                  <a:lnTo>
                    <a:pt x="794" y="1120"/>
                  </a:lnTo>
                  <a:lnTo>
                    <a:pt x="802" y="1162"/>
                  </a:lnTo>
                  <a:lnTo>
                    <a:pt x="844" y="1279"/>
                  </a:lnTo>
                  <a:lnTo>
                    <a:pt x="877" y="1396"/>
                  </a:lnTo>
                  <a:lnTo>
                    <a:pt x="911" y="1513"/>
                  </a:lnTo>
                  <a:lnTo>
                    <a:pt x="953" y="1630"/>
                  </a:lnTo>
                  <a:lnTo>
                    <a:pt x="986" y="1747"/>
                  </a:lnTo>
                  <a:lnTo>
                    <a:pt x="1019" y="1847"/>
                  </a:lnTo>
                  <a:lnTo>
                    <a:pt x="1019" y="1864"/>
                  </a:lnTo>
                  <a:lnTo>
                    <a:pt x="903" y="2122"/>
                  </a:lnTo>
                  <a:lnTo>
                    <a:pt x="644" y="2006"/>
                  </a:lnTo>
                  <a:lnTo>
                    <a:pt x="644" y="1997"/>
                  </a:lnTo>
                  <a:lnTo>
                    <a:pt x="593" y="1889"/>
                  </a:lnTo>
                  <a:lnTo>
                    <a:pt x="552" y="1780"/>
                  </a:lnTo>
                  <a:lnTo>
                    <a:pt x="502" y="1663"/>
                  </a:lnTo>
                  <a:lnTo>
                    <a:pt x="451" y="1546"/>
                  </a:lnTo>
                  <a:lnTo>
                    <a:pt x="410" y="1429"/>
                  </a:lnTo>
                  <a:lnTo>
                    <a:pt x="360" y="1312"/>
                  </a:lnTo>
                  <a:lnTo>
                    <a:pt x="343" y="1270"/>
                  </a:lnTo>
                  <a:lnTo>
                    <a:pt x="318" y="1195"/>
                  </a:lnTo>
                  <a:lnTo>
                    <a:pt x="268" y="1078"/>
                  </a:lnTo>
                  <a:lnTo>
                    <a:pt x="226" y="961"/>
                  </a:lnTo>
                  <a:lnTo>
                    <a:pt x="184" y="836"/>
                  </a:lnTo>
                  <a:lnTo>
                    <a:pt x="142" y="719"/>
                  </a:lnTo>
                  <a:lnTo>
                    <a:pt x="109" y="602"/>
                  </a:lnTo>
                  <a:lnTo>
                    <a:pt x="84" y="544"/>
                  </a:lnTo>
                  <a:lnTo>
                    <a:pt x="67" y="477"/>
                  </a:lnTo>
                  <a:lnTo>
                    <a:pt x="50" y="418"/>
                  </a:lnTo>
                  <a:lnTo>
                    <a:pt x="25" y="360"/>
                  </a:lnTo>
                  <a:lnTo>
                    <a:pt x="9" y="301"/>
                  </a:lnTo>
                  <a:lnTo>
                    <a:pt x="0" y="268"/>
                  </a:lnTo>
                  <a:lnTo>
                    <a:pt x="9" y="234"/>
                  </a:lnTo>
                  <a:lnTo>
                    <a:pt x="17" y="168"/>
                  </a:lnTo>
                  <a:lnTo>
                    <a:pt x="34" y="101"/>
                  </a:lnTo>
                  <a:lnTo>
                    <a:pt x="92" y="84"/>
                  </a:lnTo>
                  <a:lnTo>
                    <a:pt x="376" y="9"/>
                  </a:lnTo>
                  <a:lnTo>
                    <a:pt x="43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298;p14">
              <a:extLst>
                <a:ext uri="{FF2B5EF4-FFF2-40B4-BE49-F238E27FC236}">
                  <a16:creationId xmlns:a16="http://schemas.microsoft.com/office/drawing/2014/main" id="{104C953B-56E8-4D4D-BF33-EAD603040A65}"/>
                </a:ext>
              </a:extLst>
            </p:cNvPr>
            <p:cNvSpPr/>
            <p:nvPr/>
          </p:nvSpPr>
          <p:spPr>
            <a:xfrm>
              <a:off x="9212440" y="3904808"/>
              <a:ext cx="37144" cy="142211"/>
            </a:xfrm>
            <a:custGeom>
              <a:avLst/>
              <a:gdLst/>
              <a:ahLst/>
              <a:cxnLst/>
              <a:rect l="l" t="t" r="r" b="b"/>
              <a:pathLst>
                <a:path w="753" h="2883" extrusionOk="0">
                  <a:moveTo>
                    <a:pt x="402" y="193"/>
                  </a:moveTo>
                  <a:lnTo>
                    <a:pt x="410" y="234"/>
                  </a:lnTo>
                  <a:lnTo>
                    <a:pt x="419" y="268"/>
                  </a:lnTo>
                  <a:lnTo>
                    <a:pt x="427" y="301"/>
                  </a:lnTo>
                  <a:lnTo>
                    <a:pt x="435" y="326"/>
                  </a:lnTo>
                  <a:lnTo>
                    <a:pt x="435" y="335"/>
                  </a:lnTo>
                  <a:lnTo>
                    <a:pt x="435" y="376"/>
                  </a:lnTo>
                  <a:lnTo>
                    <a:pt x="435" y="410"/>
                  </a:lnTo>
                  <a:lnTo>
                    <a:pt x="435" y="443"/>
                  </a:lnTo>
                  <a:lnTo>
                    <a:pt x="435" y="769"/>
                  </a:lnTo>
                  <a:lnTo>
                    <a:pt x="435" y="802"/>
                  </a:lnTo>
                  <a:lnTo>
                    <a:pt x="435" y="844"/>
                  </a:lnTo>
                  <a:lnTo>
                    <a:pt x="435" y="878"/>
                  </a:lnTo>
                  <a:lnTo>
                    <a:pt x="435" y="919"/>
                  </a:lnTo>
                  <a:lnTo>
                    <a:pt x="435" y="953"/>
                  </a:lnTo>
                  <a:lnTo>
                    <a:pt x="435" y="995"/>
                  </a:lnTo>
                  <a:lnTo>
                    <a:pt x="435" y="1028"/>
                  </a:lnTo>
                  <a:lnTo>
                    <a:pt x="435" y="1070"/>
                  </a:lnTo>
                  <a:lnTo>
                    <a:pt x="444" y="1145"/>
                  </a:lnTo>
                  <a:lnTo>
                    <a:pt x="460" y="1220"/>
                  </a:lnTo>
                  <a:lnTo>
                    <a:pt x="469" y="1304"/>
                  </a:lnTo>
                  <a:lnTo>
                    <a:pt x="486" y="1379"/>
                  </a:lnTo>
                  <a:lnTo>
                    <a:pt x="494" y="1454"/>
                  </a:lnTo>
                  <a:lnTo>
                    <a:pt x="511" y="1529"/>
                  </a:lnTo>
                  <a:lnTo>
                    <a:pt x="519" y="1596"/>
                  </a:lnTo>
                  <a:lnTo>
                    <a:pt x="519" y="1613"/>
                  </a:lnTo>
                  <a:lnTo>
                    <a:pt x="536" y="1688"/>
                  </a:lnTo>
                  <a:lnTo>
                    <a:pt x="552" y="1763"/>
                  </a:lnTo>
                  <a:lnTo>
                    <a:pt x="569" y="1838"/>
                  </a:lnTo>
                  <a:lnTo>
                    <a:pt x="586" y="1922"/>
                  </a:lnTo>
                  <a:lnTo>
                    <a:pt x="602" y="1997"/>
                  </a:lnTo>
                  <a:lnTo>
                    <a:pt x="653" y="2156"/>
                  </a:lnTo>
                  <a:lnTo>
                    <a:pt x="686" y="2306"/>
                  </a:lnTo>
                  <a:lnTo>
                    <a:pt x="719" y="2448"/>
                  </a:lnTo>
                  <a:lnTo>
                    <a:pt x="753" y="2582"/>
                  </a:lnTo>
                  <a:lnTo>
                    <a:pt x="753" y="2599"/>
                  </a:lnTo>
                  <a:lnTo>
                    <a:pt x="561" y="2883"/>
                  </a:lnTo>
                  <a:lnTo>
                    <a:pt x="268" y="2690"/>
                  </a:lnTo>
                  <a:lnTo>
                    <a:pt x="268" y="2682"/>
                  </a:lnTo>
                  <a:lnTo>
                    <a:pt x="243" y="2548"/>
                  </a:lnTo>
                  <a:lnTo>
                    <a:pt x="210" y="2398"/>
                  </a:lnTo>
                  <a:lnTo>
                    <a:pt x="176" y="2248"/>
                  </a:lnTo>
                  <a:lnTo>
                    <a:pt x="151" y="2089"/>
                  </a:lnTo>
                  <a:lnTo>
                    <a:pt x="135" y="2014"/>
                  </a:lnTo>
                  <a:lnTo>
                    <a:pt x="118" y="1930"/>
                  </a:lnTo>
                  <a:lnTo>
                    <a:pt x="101" y="1855"/>
                  </a:lnTo>
                  <a:lnTo>
                    <a:pt x="85" y="1771"/>
                  </a:lnTo>
                  <a:lnTo>
                    <a:pt x="76" y="1688"/>
                  </a:lnTo>
                  <a:lnTo>
                    <a:pt x="76" y="1671"/>
                  </a:lnTo>
                  <a:lnTo>
                    <a:pt x="68" y="1604"/>
                  </a:lnTo>
                  <a:lnTo>
                    <a:pt x="51" y="1529"/>
                  </a:lnTo>
                  <a:lnTo>
                    <a:pt x="43" y="1446"/>
                  </a:lnTo>
                  <a:lnTo>
                    <a:pt x="26" y="1362"/>
                  </a:lnTo>
                  <a:lnTo>
                    <a:pt x="18" y="1279"/>
                  </a:lnTo>
                  <a:lnTo>
                    <a:pt x="9" y="1195"/>
                  </a:lnTo>
                  <a:lnTo>
                    <a:pt x="1" y="1111"/>
                  </a:lnTo>
                  <a:lnTo>
                    <a:pt x="1" y="1070"/>
                  </a:lnTo>
                  <a:lnTo>
                    <a:pt x="1" y="1028"/>
                  </a:lnTo>
                  <a:lnTo>
                    <a:pt x="1" y="986"/>
                  </a:lnTo>
                  <a:lnTo>
                    <a:pt x="1" y="944"/>
                  </a:lnTo>
                  <a:lnTo>
                    <a:pt x="1" y="903"/>
                  </a:lnTo>
                  <a:lnTo>
                    <a:pt x="1" y="535"/>
                  </a:lnTo>
                  <a:lnTo>
                    <a:pt x="1" y="493"/>
                  </a:lnTo>
                  <a:lnTo>
                    <a:pt x="1" y="452"/>
                  </a:lnTo>
                  <a:lnTo>
                    <a:pt x="1" y="410"/>
                  </a:lnTo>
                  <a:lnTo>
                    <a:pt x="1" y="368"/>
                  </a:lnTo>
                  <a:lnTo>
                    <a:pt x="1" y="335"/>
                  </a:lnTo>
                  <a:lnTo>
                    <a:pt x="1" y="293"/>
                  </a:lnTo>
                  <a:lnTo>
                    <a:pt x="1" y="276"/>
                  </a:lnTo>
                  <a:lnTo>
                    <a:pt x="18" y="251"/>
                  </a:lnTo>
                  <a:lnTo>
                    <a:pt x="34" y="218"/>
                  </a:lnTo>
                  <a:lnTo>
                    <a:pt x="59" y="176"/>
                  </a:lnTo>
                  <a:lnTo>
                    <a:pt x="76" y="142"/>
                  </a:lnTo>
                  <a:lnTo>
                    <a:pt x="2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299;p14">
              <a:extLst>
                <a:ext uri="{FF2B5EF4-FFF2-40B4-BE49-F238E27FC236}">
                  <a16:creationId xmlns:a16="http://schemas.microsoft.com/office/drawing/2014/main" id="{ECE19A73-F7CF-CF42-29CF-E19AECFBD993}"/>
                </a:ext>
              </a:extLst>
            </p:cNvPr>
            <p:cNvSpPr/>
            <p:nvPr/>
          </p:nvSpPr>
          <p:spPr>
            <a:xfrm>
              <a:off x="9416459" y="3858637"/>
              <a:ext cx="27229" cy="124108"/>
            </a:xfrm>
            <a:custGeom>
              <a:avLst/>
              <a:gdLst/>
              <a:ahLst/>
              <a:cxnLst/>
              <a:rect l="l" t="t" r="r" b="b"/>
              <a:pathLst>
                <a:path w="552" h="2516" extrusionOk="0">
                  <a:moveTo>
                    <a:pt x="359" y="9"/>
                  </a:moveTo>
                  <a:lnTo>
                    <a:pt x="468" y="93"/>
                  </a:lnTo>
                  <a:lnTo>
                    <a:pt x="476" y="93"/>
                  </a:lnTo>
                  <a:lnTo>
                    <a:pt x="501" y="168"/>
                  </a:lnTo>
                  <a:lnTo>
                    <a:pt x="535" y="235"/>
                  </a:lnTo>
                  <a:lnTo>
                    <a:pt x="535" y="235"/>
                  </a:lnTo>
                  <a:lnTo>
                    <a:pt x="535" y="301"/>
                  </a:lnTo>
                  <a:lnTo>
                    <a:pt x="535" y="368"/>
                  </a:lnTo>
                  <a:lnTo>
                    <a:pt x="535" y="444"/>
                  </a:lnTo>
                  <a:lnTo>
                    <a:pt x="535" y="510"/>
                  </a:lnTo>
                  <a:lnTo>
                    <a:pt x="535" y="577"/>
                  </a:lnTo>
                  <a:lnTo>
                    <a:pt x="535" y="644"/>
                  </a:lnTo>
                  <a:lnTo>
                    <a:pt x="535" y="1195"/>
                  </a:lnTo>
                  <a:lnTo>
                    <a:pt x="535" y="1262"/>
                  </a:lnTo>
                  <a:lnTo>
                    <a:pt x="535" y="1329"/>
                  </a:lnTo>
                  <a:lnTo>
                    <a:pt x="535" y="1404"/>
                  </a:lnTo>
                  <a:lnTo>
                    <a:pt x="535" y="1471"/>
                  </a:lnTo>
                  <a:lnTo>
                    <a:pt x="535" y="1538"/>
                  </a:lnTo>
                  <a:lnTo>
                    <a:pt x="535" y="1605"/>
                  </a:lnTo>
                  <a:lnTo>
                    <a:pt x="535" y="1680"/>
                  </a:lnTo>
                  <a:lnTo>
                    <a:pt x="535" y="1747"/>
                  </a:lnTo>
                  <a:lnTo>
                    <a:pt x="535" y="1814"/>
                  </a:lnTo>
                  <a:lnTo>
                    <a:pt x="535" y="1880"/>
                  </a:lnTo>
                  <a:lnTo>
                    <a:pt x="535" y="1956"/>
                  </a:lnTo>
                  <a:lnTo>
                    <a:pt x="535" y="2022"/>
                  </a:lnTo>
                  <a:lnTo>
                    <a:pt x="543" y="2089"/>
                  </a:lnTo>
                  <a:lnTo>
                    <a:pt x="552" y="2156"/>
                  </a:lnTo>
                  <a:lnTo>
                    <a:pt x="552" y="2223"/>
                  </a:lnTo>
                  <a:lnTo>
                    <a:pt x="552" y="2231"/>
                  </a:lnTo>
                  <a:lnTo>
                    <a:pt x="318" y="2515"/>
                  </a:lnTo>
                  <a:lnTo>
                    <a:pt x="34" y="2281"/>
                  </a:lnTo>
                  <a:lnTo>
                    <a:pt x="34" y="2273"/>
                  </a:lnTo>
                  <a:lnTo>
                    <a:pt x="34" y="2215"/>
                  </a:lnTo>
                  <a:lnTo>
                    <a:pt x="25" y="2139"/>
                  </a:lnTo>
                  <a:lnTo>
                    <a:pt x="17" y="2064"/>
                  </a:lnTo>
                  <a:lnTo>
                    <a:pt x="9" y="1997"/>
                  </a:lnTo>
                  <a:lnTo>
                    <a:pt x="0" y="1922"/>
                  </a:lnTo>
                  <a:lnTo>
                    <a:pt x="0" y="1855"/>
                  </a:lnTo>
                  <a:lnTo>
                    <a:pt x="0" y="1780"/>
                  </a:lnTo>
                  <a:lnTo>
                    <a:pt x="0" y="1705"/>
                  </a:lnTo>
                  <a:lnTo>
                    <a:pt x="0" y="1638"/>
                  </a:lnTo>
                  <a:lnTo>
                    <a:pt x="0" y="1563"/>
                  </a:lnTo>
                  <a:lnTo>
                    <a:pt x="0" y="1488"/>
                  </a:lnTo>
                  <a:lnTo>
                    <a:pt x="0" y="1421"/>
                  </a:lnTo>
                  <a:lnTo>
                    <a:pt x="0" y="1346"/>
                  </a:lnTo>
                  <a:lnTo>
                    <a:pt x="0" y="1279"/>
                  </a:lnTo>
                  <a:lnTo>
                    <a:pt x="0" y="769"/>
                  </a:lnTo>
                  <a:lnTo>
                    <a:pt x="0" y="702"/>
                  </a:lnTo>
                  <a:lnTo>
                    <a:pt x="0" y="627"/>
                  </a:lnTo>
                  <a:lnTo>
                    <a:pt x="0" y="552"/>
                  </a:lnTo>
                  <a:lnTo>
                    <a:pt x="0" y="485"/>
                  </a:lnTo>
                  <a:lnTo>
                    <a:pt x="0" y="410"/>
                  </a:lnTo>
                  <a:lnTo>
                    <a:pt x="0" y="343"/>
                  </a:lnTo>
                  <a:lnTo>
                    <a:pt x="0" y="268"/>
                  </a:lnTo>
                  <a:lnTo>
                    <a:pt x="0" y="193"/>
                  </a:lnTo>
                  <a:lnTo>
                    <a:pt x="0" y="193"/>
                  </a:lnTo>
                  <a:lnTo>
                    <a:pt x="42" y="126"/>
                  </a:lnTo>
                  <a:lnTo>
                    <a:pt x="84" y="68"/>
                  </a:lnTo>
                  <a:lnTo>
                    <a:pt x="92" y="68"/>
                  </a:lnTo>
                  <a:lnTo>
                    <a:pt x="20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300;p14">
              <a:extLst>
                <a:ext uri="{FF2B5EF4-FFF2-40B4-BE49-F238E27FC236}">
                  <a16:creationId xmlns:a16="http://schemas.microsoft.com/office/drawing/2014/main" id="{E2973DCB-E54A-AB85-1198-064A9E9C28F4}"/>
                </a:ext>
              </a:extLst>
            </p:cNvPr>
            <p:cNvSpPr/>
            <p:nvPr/>
          </p:nvSpPr>
          <p:spPr>
            <a:xfrm>
              <a:off x="9606814" y="3854099"/>
              <a:ext cx="24812" cy="146355"/>
            </a:xfrm>
            <a:custGeom>
              <a:avLst/>
              <a:gdLst/>
              <a:ahLst/>
              <a:cxnLst/>
              <a:rect l="l" t="t" r="r" b="b"/>
              <a:pathLst>
                <a:path w="503" h="2967" extrusionOk="0">
                  <a:moveTo>
                    <a:pt x="193" y="1"/>
                  </a:moveTo>
                  <a:lnTo>
                    <a:pt x="410" y="9"/>
                  </a:lnTo>
                  <a:lnTo>
                    <a:pt x="444" y="9"/>
                  </a:lnTo>
                  <a:lnTo>
                    <a:pt x="469" y="51"/>
                  </a:lnTo>
                  <a:lnTo>
                    <a:pt x="469" y="1028"/>
                  </a:lnTo>
                  <a:lnTo>
                    <a:pt x="469" y="1195"/>
                  </a:lnTo>
                  <a:lnTo>
                    <a:pt x="469" y="1363"/>
                  </a:lnTo>
                  <a:lnTo>
                    <a:pt x="469" y="1538"/>
                  </a:lnTo>
                  <a:lnTo>
                    <a:pt x="469" y="1622"/>
                  </a:lnTo>
                  <a:lnTo>
                    <a:pt x="469" y="1705"/>
                  </a:lnTo>
                  <a:lnTo>
                    <a:pt x="469" y="1789"/>
                  </a:lnTo>
                  <a:lnTo>
                    <a:pt x="469" y="1872"/>
                  </a:lnTo>
                  <a:lnTo>
                    <a:pt x="469" y="1956"/>
                  </a:lnTo>
                  <a:lnTo>
                    <a:pt x="469" y="2039"/>
                  </a:lnTo>
                  <a:lnTo>
                    <a:pt x="469" y="2123"/>
                  </a:lnTo>
                  <a:lnTo>
                    <a:pt x="469" y="2206"/>
                  </a:lnTo>
                  <a:lnTo>
                    <a:pt x="469" y="2290"/>
                  </a:lnTo>
                  <a:lnTo>
                    <a:pt x="477" y="2373"/>
                  </a:lnTo>
                  <a:lnTo>
                    <a:pt x="477" y="2457"/>
                  </a:lnTo>
                  <a:lnTo>
                    <a:pt x="485" y="2540"/>
                  </a:lnTo>
                  <a:lnTo>
                    <a:pt x="494" y="2624"/>
                  </a:lnTo>
                  <a:lnTo>
                    <a:pt x="502" y="2708"/>
                  </a:lnTo>
                  <a:lnTo>
                    <a:pt x="260" y="2967"/>
                  </a:lnTo>
                  <a:lnTo>
                    <a:pt x="1" y="2733"/>
                  </a:lnTo>
                  <a:lnTo>
                    <a:pt x="1" y="2649"/>
                  </a:lnTo>
                  <a:lnTo>
                    <a:pt x="1" y="1964"/>
                  </a:lnTo>
                  <a:lnTo>
                    <a:pt x="1" y="1872"/>
                  </a:lnTo>
                  <a:lnTo>
                    <a:pt x="1" y="1789"/>
                  </a:lnTo>
                  <a:lnTo>
                    <a:pt x="1" y="1705"/>
                  </a:lnTo>
                  <a:lnTo>
                    <a:pt x="1" y="1622"/>
                  </a:lnTo>
                  <a:lnTo>
                    <a:pt x="1" y="1530"/>
                  </a:lnTo>
                  <a:lnTo>
                    <a:pt x="9" y="1363"/>
                  </a:lnTo>
                  <a:lnTo>
                    <a:pt x="18" y="1187"/>
                  </a:lnTo>
                  <a:lnTo>
                    <a:pt x="26" y="1020"/>
                  </a:lnTo>
                  <a:lnTo>
                    <a:pt x="34" y="845"/>
                  </a:lnTo>
                  <a:lnTo>
                    <a:pt x="43" y="678"/>
                  </a:lnTo>
                  <a:lnTo>
                    <a:pt x="51" y="510"/>
                  </a:lnTo>
                  <a:lnTo>
                    <a:pt x="59" y="335"/>
                  </a:lnTo>
                  <a:lnTo>
                    <a:pt x="76" y="168"/>
                  </a:lnTo>
                  <a:lnTo>
                    <a:pt x="84" y="34"/>
                  </a:lnTo>
                  <a:lnTo>
                    <a:pt x="10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301;p14">
              <a:extLst>
                <a:ext uri="{FF2B5EF4-FFF2-40B4-BE49-F238E27FC236}">
                  <a16:creationId xmlns:a16="http://schemas.microsoft.com/office/drawing/2014/main" id="{830B8975-E864-2E7D-1475-922D4A2AE9A0}"/>
                </a:ext>
              </a:extLst>
            </p:cNvPr>
            <p:cNvSpPr/>
            <p:nvPr/>
          </p:nvSpPr>
          <p:spPr>
            <a:xfrm>
              <a:off x="9714852" y="3820753"/>
              <a:ext cx="31323" cy="144283"/>
            </a:xfrm>
            <a:custGeom>
              <a:avLst/>
              <a:gdLst/>
              <a:ahLst/>
              <a:cxnLst/>
              <a:rect l="l" t="t" r="r" b="b"/>
              <a:pathLst>
                <a:path w="635" h="2925" extrusionOk="0">
                  <a:moveTo>
                    <a:pt x="443" y="75"/>
                  </a:moveTo>
                  <a:lnTo>
                    <a:pt x="568" y="242"/>
                  </a:lnTo>
                  <a:lnTo>
                    <a:pt x="618" y="293"/>
                  </a:lnTo>
                  <a:lnTo>
                    <a:pt x="627" y="401"/>
                  </a:lnTo>
                  <a:lnTo>
                    <a:pt x="627" y="443"/>
                  </a:lnTo>
                  <a:lnTo>
                    <a:pt x="635" y="560"/>
                  </a:lnTo>
                  <a:lnTo>
                    <a:pt x="635" y="602"/>
                  </a:lnTo>
                  <a:lnTo>
                    <a:pt x="635" y="719"/>
                  </a:lnTo>
                  <a:lnTo>
                    <a:pt x="635" y="877"/>
                  </a:lnTo>
                  <a:lnTo>
                    <a:pt x="635" y="1036"/>
                  </a:lnTo>
                  <a:lnTo>
                    <a:pt x="635" y="1153"/>
                  </a:lnTo>
                  <a:lnTo>
                    <a:pt x="635" y="1203"/>
                  </a:lnTo>
                  <a:lnTo>
                    <a:pt x="635" y="1362"/>
                  </a:lnTo>
                  <a:lnTo>
                    <a:pt x="635" y="1479"/>
                  </a:lnTo>
                  <a:lnTo>
                    <a:pt x="635" y="1780"/>
                  </a:lnTo>
                  <a:lnTo>
                    <a:pt x="627" y="2005"/>
                  </a:lnTo>
                  <a:lnTo>
                    <a:pt x="627" y="2039"/>
                  </a:lnTo>
                  <a:lnTo>
                    <a:pt x="593" y="2323"/>
                  </a:lnTo>
                  <a:lnTo>
                    <a:pt x="593" y="2323"/>
                  </a:lnTo>
                  <a:lnTo>
                    <a:pt x="560" y="2640"/>
                  </a:lnTo>
                  <a:lnTo>
                    <a:pt x="318" y="2924"/>
                  </a:lnTo>
                  <a:lnTo>
                    <a:pt x="67" y="2640"/>
                  </a:lnTo>
                  <a:lnTo>
                    <a:pt x="33" y="2323"/>
                  </a:lnTo>
                  <a:lnTo>
                    <a:pt x="33" y="2323"/>
                  </a:lnTo>
                  <a:lnTo>
                    <a:pt x="8" y="2030"/>
                  </a:lnTo>
                  <a:lnTo>
                    <a:pt x="8" y="1997"/>
                  </a:lnTo>
                  <a:lnTo>
                    <a:pt x="0" y="1771"/>
                  </a:lnTo>
                  <a:lnTo>
                    <a:pt x="0" y="1679"/>
                  </a:lnTo>
                  <a:lnTo>
                    <a:pt x="0" y="1512"/>
                  </a:lnTo>
                  <a:lnTo>
                    <a:pt x="0" y="1479"/>
                  </a:lnTo>
                  <a:lnTo>
                    <a:pt x="8" y="1354"/>
                  </a:lnTo>
                  <a:lnTo>
                    <a:pt x="8" y="1195"/>
                  </a:lnTo>
                  <a:lnTo>
                    <a:pt x="8" y="1145"/>
                  </a:lnTo>
                  <a:lnTo>
                    <a:pt x="17" y="1028"/>
                  </a:lnTo>
                  <a:lnTo>
                    <a:pt x="33" y="869"/>
                  </a:lnTo>
                  <a:lnTo>
                    <a:pt x="42" y="702"/>
                  </a:lnTo>
                  <a:lnTo>
                    <a:pt x="50" y="585"/>
                  </a:lnTo>
                  <a:lnTo>
                    <a:pt x="50" y="543"/>
                  </a:lnTo>
                  <a:lnTo>
                    <a:pt x="67" y="426"/>
                  </a:lnTo>
                  <a:lnTo>
                    <a:pt x="75" y="384"/>
                  </a:lnTo>
                  <a:lnTo>
                    <a:pt x="92" y="276"/>
                  </a:lnTo>
                  <a:lnTo>
                    <a:pt x="150" y="226"/>
                  </a:lnTo>
                  <a:lnTo>
                    <a:pt x="284" y="67"/>
                  </a:lnTo>
                  <a:lnTo>
                    <a:pt x="351"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302;p14">
              <a:extLst>
                <a:ext uri="{FF2B5EF4-FFF2-40B4-BE49-F238E27FC236}">
                  <a16:creationId xmlns:a16="http://schemas.microsoft.com/office/drawing/2014/main" id="{00EE86C3-4139-CCDB-1EB0-A0C722A879CF}"/>
                </a:ext>
              </a:extLst>
            </p:cNvPr>
            <p:cNvSpPr/>
            <p:nvPr/>
          </p:nvSpPr>
          <p:spPr>
            <a:xfrm>
              <a:off x="9833534" y="3833085"/>
              <a:ext cx="21852" cy="111332"/>
            </a:xfrm>
            <a:custGeom>
              <a:avLst/>
              <a:gdLst/>
              <a:ahLst/>
              <a:cxnLst/>
              <a:rect l="l" t="t" r="r" b="b"/>
              <a:pathLst>
                <a:path w="443" h="2257" extrusionOk="0">
                  <a:moveTo>
                    <a:pt x="443" y="76"/>
                  </a:moveTo>
                  <a:lnTo>
                    <a:pt x="443" y="84"/>
                  </a:lnTo>
                  <a:lnTo>
                    <a:pt x="443" y="201"/>
                  </a:lnTo>
                  <a:lnTo>
                    <a:pt x="443" y="586"/>
                  </a:lnTo>
                  <a:lnTo>
                    <a:pt x="443" y="719"/>
                  </a:lnTo>
                  <a:lnTo>
                    <a:pt x="443" y="736"/>
                  </a:lnTo>
                  <a:lnTo>
                    <a:pt x="434" y="836"/>
                  </a:lnTo>
                  <a:lnTo>
                    <a:pt x="418" y="1095"/>
                  </a:lnTo>
                  <a:lnTo>
                    <a:pt x="418" y="1220"/>
                  </a:lnTo>
                  <a:lnTo>
                    <a:pt x="409" y="1346"/>
                  </a:lnTo>
                  <a:lnTo>
                    <a:pt x="401" y="1479"/>
                  </a:lnTo>
                  <a:lnTo>
                    <a:pt x="393" y="1546"/>
                  </a:lnTo>
                  <a:lnTo>
                    <a:pt x="393" y="1605"/>
                  </a:lnTo>
                  <a:lnTo>
                    <a:pt x="384" y="1730"/>
                  </a:lnTo>
                  <a:lnTo>
                    <a:pt x="368" y="1864"/>
                  </a:lnTo>
                  <a:lnTo>
                    <a:pt x="359" y="1922"/>
                  </a:lnTo>
                  <a:lnTo>
                    <a:pt x="351" y="1989"/>
                  </a:lnTo>
                  <a:lnTo>
                    <a:pt x="343" y="2048"/>
                  </a:lnTo>
                  <a:lnTo>
                    <a:pt x="343" y="2106"/>
                  </a:lnTo>
                  <a:lnTo>
                    <a:pt x="343" y="2114"/>
                  </a:lnTo>
                  <a:lnTo>
                    <a:pt x="150" y="2256"/>
                  </a:lnTo>
                  <a:lnTo>
                    <a:pt x="0" y="2064"/>
                  </a:lnTo>
                  <a:lnTo>
                    <a:pt x="0" y="2056"/>
                  </a:lnTo>
                  <a:lnTo>
                    <a:pt x="8" y="2006"/>
                  </a:lnTo>
                  <a:lnTo>
                    <a:pt x="25" y="1947"/>
                  </a:lnTo>
                  <a:lnTo>
                    <a:pt x="33" y="1880"/>
                  </a:lnTo>
                  <a:lnTo>
                    <a:pt x="42" y="1822"/>
                  </a:lnTo>
                  <a:lnTo>
                    <a:pt x="58" y="1697"/>
                  </a:lnTo>
                  <a:lnTo>
                    <a:pt x="75" y="1571"/>
                  </a:lnTo>
                  <a:lnTo>
                    <a:pt x="84" y="1513"/>
                  </a:lnTo>
                  <a:lnTo>
                    <a:pt x="92" y="1446"/>
                  </a:lnTo>
                  <a:lnTo>
                    <a:pt x="117" y="1321"/>
                  </a:lnTo>
                  <a:lnTo>
                    <a:pt x="134" y="1195"/>
                  </a:lnTo>
                  <a:lnTo>
                    <a:pt x="150" y="1062"/>
                  </a:lnTo>
                  <a:lnTo>
                    <a:pt x="175" y="811"/>
                  </a:lnTo>
                  <a:lnTo>
                    <a:pt x="192" y="711"/>
                  </a:lnTo>
                  <a:lnTo>
                    <a:pt x="192" y="686"/>
                  </a:lnTo>
                  <a:lnTo>
                    <a:pt x="217" y="561"/>
                  </a:lnTo>
                  <a:lnTo>
                    <a:pt x="217" y="527"/>
                  </a:lnTo>
                  <a:lnTo>
                    <a:pt x="242" y="435"/>
                  </a:lnTo>
                  <a:lnTo>
                    <a:pt x="259" y="335"/>
                  </a:lnTo>
                  <a:lnTo>
                    <a:pt x="267" y="310"/>
                  </a:lnTo>
                  <a:lnTo>
                    <a:pt x="292" y="185"/>
                  </a:lnTo>
                  <a:lnTo>
                    <a:pt x="317" y="68"/>
                  </a:lnTo>
                  <a:lnTo>
                    <a:pt x="317" y="59"/>
                  </a:lnTo>
                  <a:lnTo>
                    <a:pt x="39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303;p14">
              <a:extLst>
                <a:ext uri="{FF2B5EF4-FFF2-40B4-BE49-F238E27FC236}">
                  <a16:creationId xmlns:a16="http://schemas.microsoft.com/office/drawing/2014/main" id="{F01211B4-1302-9F98-E156-B823535D4DF5}"/>
                </a:ext>
              </a:extLst>
            </p:cNvPr>
            <p:cNvSpPr/>
            <p:nvPr/>
          </p:nvSpPr>
          <p:spPr>
            <a:xfrm>
              <a:off x="7932934" y="4147943"/>
              <a:ext cx="83314" cy="58946"/>
            </a:xfrm>
            <a:custGeom>
              <a:avLst/>
              <a:gdLst/>
              <a:ahLst/>
              <a:cxnLst/>
              <a:rect l="l" t="t" r="r" b="b"/>
              <a:pathLst>
                <a:path w="1689" h="1195" extrusionOk="0">
                  <a:moveTo>
                    <a:pt x="93" y="9"/>
                  </a:moveTo>
                  <a:lnTo>
                    <a:pt x="193" y="42"/>
                  </a:lnTo>
                  <a:lnTo>
                    <a:pt x="293" y="84"/>
                  </a:lnTo>
                  <a:lnTo>
                    <a:pt x="352" y="101"/>
                  </a:lnTo>
                  <a:lnTo>
                    <a:pt x="402" y="117"/>
                  </a:lnTo>
                  <a:lnTo>
                    <a:pt x="502" y="151"/>
                  </a:lnTo>
                  <a:lnTo>
                    <a:pt x="535" y="159"/>
                  </a:lnTo>
                  <a:lnTo>
                    <a:pt x="602" y="184"/>
                  </a:lnTo>
                  <a:lnTo>
                    <a:pt x="711" y="226"/>
                  </a:lnTo>
                  <a:lnTo>
                    <a:pt x="719" y="226"/>
                  </a:lnTo>
                  <a:lnTo>
                    <a:pt x="803" y="268"/>
                  </a:lnTo>
                  <a:lnTo>
                    <a:pt x="895" y="326"/>
                  </a:lnTo>
                  <a:lnTo>
                    <a:pt x="961" y="360"/>
                  </a:lnTo>
                  <a:lnTo>
                    <a:pt x="986" y="376"/>
                  </a:lnTo>
                  <a:lnTo>
                    <a:pt x="1070" y="435"/>
                  </a:lnTo>
                  <a:lnTo>
                    <a:pt x="1162" y="493"/>
                  </a:lnTo>
                  <a:lnTo>
                    <a:pt x="1245" y="543"/>
                  </a:lnTo>
                  <a:lnTo>
                    <a:pt x="1254" y="543"/>
                  </a:lnTo>
                  <a:lnTo>
                    <a:pt x="1337" y="602"/>
                  </a:lnTo>
                  <a:lnTo>
                    <a:pt x="1421" y="660"/>
                  </a:lnTo>
                  <a:lnTo>
                    <a:pt x="1513" y="719"/>
                  </a:lnTo>
                  <a:lnTo>
                    <a:pt x="1605" y="777"/>
                  </a:lnTo>
                  <a:lnTo>
                    <a:pt x="1688" y="1120"/>
                  </a:lnTo>
                  <a:lnTo>
                    <a:pt x="1346" y="1195"/>
                  </a:lnTo>
                  <a:lnTo>
                    <a:pt x="1254" y="1145"/>
                  </a:lnTo>
                  <a:lnTo>
                    <a:pt x="1162" y="1095"/>
                  </a:lnTo>
                  <a:lnTo>
                    <a:pt x="1062" y="1036"/>
                  </a:lnTo>
                  <a:lnTo>
                    <a:pt x="978" y="986"/>
                  </a:lnTo>
                  <a:lnTo>
                    <a:pt x="970" y="986"/>
                  </a:lnTo>
                  <a:lnTo>
                    <a:pt x="878" y="936"/>
                  </a:lnTo>
                  <a:lnTo>
                    <a:pt x="794" y="877"/>
                  </a:lnTo>
                  <a:lnTo>
                    <a:pt x="702" y="819"/>
                  </a:lnTo>
                  <a:lnTo>
                    <a:pt x="677" y="802"/>
                  </a:lnTo>
                  <a:lnTo>
                    <a:pt x="611" y="752"/>
                  </a:lnTo>
                  <a:lnTo>
                    <a:pt x="527" y="694"/>
                  </a:lnTo>
                  <a:lnTo>
                    <a:pt x="452" y="635"/>
                  </a:lnTo>
                  <a:lnTo>
                    <a:pt x="443" y="627"/>
                  </a:lnTo>
                  <a:lnTo>
                    <a:pt x="368" y="543"/>
                  </a:lnTo>
                  <a:lnTo>
                    <a:pt x="310" y="493"/>
                  </a:lnTo>
                  <a:lnTo>
                    <a:pt x="293" y="460"/>
                  </a:lnTo>
                  <a:lnTo>
                    <a:pt x="218" y="376"/>
                  </a:lnTo>
                  <a:lnTo>
                    <a:pt x="184" y="334"/>
                  </a:lnTo>
                  <a:lnTo>
                    <a:pt x="151" y="284"/>
                  </a:lnTo>
                  <a:lnTo>
                    <a:pt x="84" y="192"/>
                  </a:lnTo>
                  <a:lnTo>
                    <a:pt x="17" y="117"/>
                  </a:lnTo>
                  <a:lnTo>
                    <a:pt x="17" y="109"/>
                  </a:lnTo>
                  <a:lnTo>
                    <a:pt x="1" y="17"/>
                  </a:lnTo>
                  <a:lnTo>
                    <a:pt x="93"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304;p14">
              <a:extLst>
                <a:ext uri="{FF2B5EF4-FFF2-40B4-BE49-F238E27FC236}">
                  <a16:creationId xmlns:a16="http://schemas.microsoft.com/office/drawing/2014/main" id="{6343FE86-86FC-8319-4268-BE5C4EAAB437}"/>
                </a:ext>
              </a:extLst>
            </p:cNvPr>
            <p:cNvSpPr/>
            <p:nvPr/>
          </p:nvSpPr>
          <p:spPr>
            <a:xfrm>
              <a:off x="8153823" y="4012341"/>
              <a:ext cx="79565" cy="96485"/>
            </a:xfrm>
            <a:custGeom>
              <a:avLst/>
              <a:gdLst/>
              <a:ahLst/>
              <a:cxnLst/>
              <a:rect l="l" t="t" r="r" b="b"/>
              <a:pathLst>
                <a:path w="1613" h="1956" extrusionOk="0">
                  <a:moveTo>
                    <a:pt x="101" y="34"/>
                  </a:moveTo>
                  <a:lnTo>
                    <a:pt x="109" y="34"/>
                  </a:lnTo>
                  <a:lnTo>
                    <a:pt x="226" y="101"/>
                  </a:lnTo>
                  <a:lnTo>
                    <a:pt x="301" y="134"/>
                  </a:lnTo>
                  <a:lnTo>
                    <a:pt x="360" y="168"/>
                  </a:lnTo>
                  <a:lnTo>
                    <a:pt x="443" y="210"/>
                  </a:lnTo>
                  <a:lnTo>
                    <a:pt x="502" y="251"/>
                  </a:lnTo>
                  <a:lnTo>
                    <a:pt x="552" y="285"/>
                  </a:lnTo>
                  <a:lnTo>
                    <a:pt x="594" y="335"/>
                  </a:lnTo>
                  <a:lnTo>
                    <a:pt x="677" y="419"/>
                  </a:lnTo>
                  <a:lnTo>
                    <a:pt x="777" y="535"/>
                  </a:lnTo>
                  <a:lnTo>
                    <a:pt x="836" y="602"/>
                  </a:lnTo>
                  <a:lnTo>
                    <a:pt x="953" y="753"/>
                  </a:lnTo>
                  <a:lnTo>
                    <a:pt x="1036" y="861"/>
                  </a:lnTo>
                  <a:lnTo>
                    <a:pt x="1120" y="962"/>
                  </a:lnTo>
                  <a:lnTo>
                    <a:pt x="1187" y="1045"/>
                  </a:lnTo>
                  <a:lnTo>
                    <a:pt x="1203" y="1070"/>
                  </a:lnTo>
                  <a:lnTo>
                    <a:pt x="1287" y="1187"/>
                  </a:lnTo>
                  <a:lnTo>
                    <a:pt x="1371" y="1296"/>
                  </a:lnTo>
                  <a:lnTo>
                    <a:pt x="1446" y="1413"/>
                  </a:lnTo>
                  <a:lnTo>
                    <a:pt x="1529" y="1521"/>
                  </a:lnTo>
                  <a:lnTo>
                    <a:pt x="1604" y="1630"/>
                  </a:lnTo>
                  <a:lnTo>
                    <a:pt x="1613" y="1638"/>
                  </a:lnTo>
                  <a:lnTo>
                    <a:pt x="1563" y="1956"/>
                  </a:lnTo>
                  <a:lnTo>
                    <a:pt x="1245" y="1914"/>
                  </a:lnTo>
                  <a:lnTo>
                    <a:pt x="1237" y="1906"/>
                  </a:lnTo>
                  <a:lnTo>
                    <a:pt x="1153" y="1814"/>
                  </a:lnTo>
                  <a:lnTo>
                    <a:pt x="1070" y="1705"/>
                  </a:lnTo>
                  <a:lnTo>
                    <a:pt x="978" y="1605"/>
                  </a:lnTo>
                  <a:lnTo>
                    <a:pt x="894" y="1496"/>
                  </a:lnTo>
                  <a:lnTo>
                    <a:pt x="802" y="1396"/>
                  </a:lnTo>
                  <a:lnTo>
                    <a:pt x="786" y="1371"/>
                  </a:lnTo>
                  <a:lnTo>
                    <a:pt x="719" y="1287"/>
                  </a:lnTo>
                  <a:lnTo>
                    <a:pt x="627" y="1187"/>
                  </a:lnTo>
                  <a:lnTo>
                    <a:pt x="535" y="1078"/>
                  </a:lnTo>
                  <a:lnTo>
                    <a:pt x="418" y="936"/>
                  </a:lnTo>
                  <a:lnTo>
                    <a:pt x="360" y="870"/>
                  </a:lnTo>
                  <a:lnTo>
                    <a:pt x="268" y="744"/>
                  </a:lnTo>
                  <a:lnTo>
                    <a:pt x="193" y="652"/>
                  </a:lnTo>
                  <a:lnTo>
                    <a:pt x="159" y="602"/>
                  </a:lnTo>
                  <a:lnTo>
                    <a:pt x="134" y="544"/>
                  </a:lnTo>
                  <a:lnTo>
                    <a:pt x="109" y="477"/>
                  </a:lnTo>
                  <a:lnTo>
                    <a:pt x="84" y="385"/>
                  </a:lnTo>
                  <a:lnTo>
                    <a:pt x="59" y="318"/>
                  </a:lnTo>
                  <a:lnTo>
                    <a:pt x="42" y="243"/>
                  </a:lnTo>
                  <a:lnTo>
                    <a:pt x="0" y="109"/>
                  </a:lnTo>
                  <a:lnTo>
                    <a:pt x="0" y="101"/>
                  </a:lnTo>
                  <a:lnTo>
                    <a:pt x="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305;p14">
              <a:extLst>
                <a:ext uri="{FF2B5EF4-FFF2-40B4-BE49-F238E27FC236}">
                  <a16:creationId xmlns:a16="http://schemas.microsoft.com/office/drawing/2014/main" id="{14A8E3C8-E8AB-F5A2-568B-96C8DE66C13A}"/>
                </a:ext>
              </a:extLst>
            </p:cNvPr>
            <p:cNvSpPr/>
            <p:nvPr/>
          </p:nvSpPr>
          <p:spPr>
            <a:xfrm>
              <a:off x="8311671" y="3919211"/>
              <a:ext cx="103884" cy="112565"/>
            </a:xfrm>
            <a:custGeom>
              <a:avLst/>
              <a:gdLst/>
              <a:ahLst/>
              <a:cxnLst/>
              <a:rect l="l" t="t" r="r" b="b"/>
              <a:pathLst>
                <a:path w="2106" h="2282" extrusionOk="0">
                  <a:moveTo>
                    <a:pt x="1696" y="2148"/>
                  </a:moveTo>
                  <a:lnTo>
                    <a:pt x="1646" y="2081"/>
                  </a:lnTo>
                  <a:lnTo>
                    <a:pt x="1587" y="2014"/>
                  </a:lnTo>
                  <a:lnTo>
                    <a:pt x="1587" y="2014"/>
                  </a:lnTo>
                  <a:lnTo>
                    <a:pt x="1537" y="1956"/>
                  </a:lnTo>
                  <a:lnTo>
                    <a:pt x="1479" y="1889"/>
                  </a:lnTo>
                  <a:lnTo>
                    <a:pt x="1420" y="1822"/>
                  </a:lnTo>
                  <a:lnTo>
                    <a:pt x="1370" y="1755"/>
                  </a:lnTo>
                  <a:lnTo>
                    <a:pt x="1353" y="1747"/>
                  </a:lnTo>
                  <a:lnTo>
                    <a:pt x="1312" y="1697"/>
                  </a:lnTo>
                  <a:lnTo>
                    <a:pt x="1262" y="1630"/>
                  </a:lnTo>
                  <a:lnTo>
                    <a:pt x="1211" y="1563"/>
                  </a:lnTo>
                  <a:lnTo>
                    <a:pt x="1153" y="1496"/>
                  </a:lnTo>
                  <a:lnTo>
                    <a:pt x="1103" y="1429"/>
                  </a:lnTo>
                  <a:lnTo>
                    <a:pt x="1044" y="1362"/>
                  </a:lnTo>
                  <a:lnTo>
                    <a:pt x="994" y="1296"/>
                  </a:lnTo>
                  <a:lnTo>
                    <a:pt x="936" y="1237"/>
                  </a:lnTo>
                  <a:lnTo>
                    <a:pt x="877" y="1170"/>
                  </a:lnTo>
                  <a:lnTo>
                    <a:pt x="827" y="1112"/>
                  </a:lnTo>
                  <a:lnTo>
                    <a:pt x="794" y="1070"/>
                  </a:lnTo>
                  <a:lnTo>
                    <a:pt x="769" y="1045"/>
                  </a:lnTo>
                  <a:lnTo>
                    <a:pt x="710" y="987"/>
                  </a:lnTo>
                  <a:lnTo>
                    <a:pt x="652" y="920"/>
                  </a:lnTo>
                  <a:lnTo>
                    <a:pt x="593" y="861"/>
                  </a:lnTo>
                  <a:lnTo>
                    <a:pt x="535" y="794"/>
                  </a:lnTo>
                  <a:lnTo>
                    <a:pt x="476" y="736"/>
                  </a:lnTo>
                  <a:lnTo>
                    <a:pt x="460" y="719"/>
                  </a:lnTo>
                  <a:lnTo>
                    <a:pt x="418" y="669"/>
                  </a:lnTo>
                  <a:lnTo>
                    <a:pt x="359" y="611"/>
                  </a:lnTo>
                  <a:lnTo>
                    <a:pt x="301" y="544"/>
                  </a:lnTo>
                  <a:lnTo>
                    <a:pt x="242" y="485"/>
                  </a:lnTo>
                  <a:lnTo>
                    <a:pt x="209" y="452"/>
                  </a:lnTo>
                  <a:lnTo>
                    <a:pt x="184" y="418"/>
                  </a:lnTo>
                  <a:lnTo>
                    <a:pt x="159" y="377"/>
                  </a:lnTo>
                  <a:lnTo>
                    <a:pt x="142" y="335"/>
                  </a:lnTo>
                  <a:lnTo>
                    <a:pt x="100" y="260"/>
                  </a:lnTo>
                  <a:lnTo>
                    <a:pt x="100" y="260"/>
                  </a:lnTo>
                  <a:lnTo>
                    <a:pt x="50" y="185"/>
                  </a:lnTo>
                  <a:lnTo>
                    <a:pt x="0" y="109"/>
                  </a:lnTo>
                  <a:lnTo>
                    <a:pt x="0" y="101"/>
                  </a:lnTo>
                  <a:lnTo>
                    <a:pt x="0" y="9"/>
                  </a:lnTo>
                  <a:lnTo>
                    <a:pt x="92" y="1"/>
                  </a:lnTo>
                  <a:lnTo>
                    <a:pt x="100" y="1"/>
                  </a:lnTo>
                  <a:lnTo>
                    <a:pt x="175" y="34"/>
                  </a:lnTo>
                  <a:lnTo>
                    <a:pt x="259" y="76"/>
                  </a:lnTo>
                  <a:lnTo>
                    <a:pt x="259" y="76"/>
                  </a:lnTo>
                  <a:lnTo>
                    <a:pt x="343" y="109"/>
                  </a:lnTo>
                  <a:lnTo>
                    <a:pt x="384" y="126"/>
                  </a:lnTo>
                  <a:lnTo>
                    <a:pt x="426" y="151"/>
                  </a:lnTo>
                  <a:lnTo>
                    <a:pt x="468" y="168"/>
                  </a:lnTo>
                  <a:lnTo>
                    <a:pt x="501" y="193"/>
                  </a:lnTo>
                  <a:lnTo>
                    <a:pt x="576" y="251"/>
                  </a:lnTo>
                  <a:lnTo>
                    <a:pt x="643" y="310"/>
                  </a:lnTo>
                  <a:lnTo>
                    <a:pt x="710" y="368"/>
                  </a:lnTo>
                  <a:lnTo>
                    <a:pt x="760" y="402"/>
                  </a:lnTo>
                  <a:lnTo>
                    <a:pt x="777" y="418"/>
                  </a:lnTo>
                  <a:lnTo>
                    <a:pt x="844" y="477"/>
                  </a:lnTo>
                  <a:lnTo>
                    <a:pt x="911" y="544"/>
                  </a:lnTo>
                  <a:lnTo>
                    <a:pt x="977" y="602"/>
                  </a:lnTo>
                  <a:lnTo>
                    <a:pt x="1044" y="661"/>
                  </a:lnTo>
                  <a:lnTo>
                    <a:pt x="1103" y="719"/>
                  </a:lnTo>
                  <a:lnTo>
                    <a:pt x="1136" y="744"/>
                  </a:lnTo>
                  <a:lnTo>
                    <a:pt x="1170" y="786"/>
                  </a:lnTo>
                  <a:lnTo>
                    <a:pt x="1228" y="845"/>
                  </a:lnTo>
                  <a:lnTo>
                    <a:pt x="1295" y="911"/>
                  </a:lnTo>
                  <a:lnTo>
                    <a:pt x="1353" y="978"/>
                  </a:lnTo>
                  <a:lnTo>
                    <a:pt x="1412" y="1045"/>
                  </a:lnTo>
                  <a:lnTo>
                    <a:pt x="1470" y="1104"/>
                  </a:lnTo>
                  <a:lnTo>
                    <a:pt x="1529" y="1170"/>
                  </a:lnTo>
                  <a:lnTo>
                    <a:pt x="1587" y="1237"/>
                  </a:lnTo>
                  <a:lnTo>
                    <a:pt x="1646" y="1312"/>
                  </a:lnTo>
                  <a:lnTo>
                    <a:pt x="1704" y="1379"/>
                  </a:lnTo>
                  <a:lnTo>
                    <a:pt x="1754" y="1429"/>
                  </a:lnTo>
                  <a:lnTo>
                    <a:pt x="1763" y="1446"/>
                  </a:lnTo>
                  <a:lnTo>
                    <a:pt x="1813" y="1521"/>
                  </a:lnTo>
                  <a:lnTo>
                    <a:pt x="1863" y="1596"/>
                  </a:lnTo>
                  <a:lnTo>
                    <a:pt x="1913" y="1672"/>
                  </a:lnTo>
                  <a:lnTo>
                    <a:pt x="1963" y="1747"/>
                  </a:lnTo>
                  <a:lnTo>
                    <a:pt x="1963" y="1747"/>
                  </a:lnTo>
                  <a:lnTo>
                    <a:pt x="2013" y="1822"/>
                  </a:lnTo>
                  <a:lnTo>
                    <a:pt x="2055" y="1897"/>
                  </a:lnTo>
                  <a:lnTo>
                    <a:pt x="2105" y="1972"/>
                  </a:lnTo>
                  <a:lnTo>
                    <a:pt x="2055" y="2281"/>
                  </a:lnTo>
                  <a:lnTo>
                    <a:pt x="1754" y="2215"/>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306;p14">
              <a:extLst>
                <a:ext uri="{FF2B5EF4-FFF2-40B4-BE49-F238E27FC236}">
                  <a16:creationId xmlns:a16="http://schemas.microsoft.com/office/drawing/2014/main" id="{6C9B13EF-AB8F-49DF-0BCB-332C36710277}"/>
                </a:ext>
              </a:extLst>
            </p:cNvPr>
            <p:cNvSpPr/>
            <p:nvPr/>
          </p:nvSpPr>
          <p:spPr>
            <a:xfrm>
              <a:off x="8197922" y="4197369"/>
              <a:ext cx="50314" cy="56529"/>
            </a:xfrm>
            <a:custGeom>
              <a:avLst/>
              <a:gdLst/>
              <a:ahLst/>
              <a:cxnLst/>
              <a:rect l="l" t="t" r="r" b="b"/>
              <a:pathLst>
                <a:path w="1020" h="1146" extrusionOk="0">
                  <a:moveTo>
                    <a:pt x="276" y="17"/>
                  </a:moveTo>
                  <a:lnTo>
                    <a:pt x="301" y="17"/>
                  </a:lnTo>
                  <a:lnTo>
                    <a:pt x="309" y="34"/>
                  </a:lnTo>
                  <a:lnTo>
                    <a:pt x="334" y="59"/>
                  </a:lnTo>
                  <a:lnTo>
                    <a:pt x="351" y="93"/>
                  </a:lnTo>
                  <a:lnTo>
                    <a:pt x="376" y="118"/>
                  </a:lnTo>
                  <a:lnTo>
                    <a:pt x="401" y="143"/>
                  </a:lnTo>
                  <a:lnTo>
                    <a:pt x="418" y="176"/>
                  </a:lnTo>
                  <a:lnTo>
                    <a:pt x="443" y="201"/>
                  </a:lnTo>
                  <a:lnTo>
                    <a:pt x="460" y="226"/>
                  </a:lnTo>
                  <a:lnTo>
                    <a:pt x="485" y="251"/>
                  </a:lnTo>
                  <a:lnTo>
                    <a:pt x="535" y="310"/>
                  </a:lnTo>
                  <a:lnTo>
                    <a:pt x="577" y="360"/>
                  </a:lnTo>
                  <a:lnTo>
                    <a:pt x="627" y="418"/>
                  </a:lnTo>
                  <a:lnTo>
                    <a:pt x="677" y="469"/>
                  </a:lnTo>
                  <a:lnTo>
                    <a:pt x="694" y="494"/>
                  </a:lnTo>
                  <a:lnTo>
                    <a:pt x="719" y="527"/>
                  </a:lnTo>
                  <a:lnTo>
                    <a:pt x="769" y="577"/>
                  </a:lnTo>
                  <a:lnTo>
                    <a:pt x="819" y="636"/>
                  </a:lnTo>
                  <a:lnTo>
                    <a:pt x="928" y="736"/>
                  </a:lnTo>
                  <a:lnTo>
                    <a:pt x="1020" y="845"/>
                  </a:lnTo>
                  <a:lnTo>
                    <a:pt x="1020" y="845"/>
                  </a:lnTo>
                  <a:lnTo>
                    <a:pt x="1003" y="1145"/>
                  </a:lnTo>
                  <a:lnTo>
                    <a:pt x="694" y="1129"/>
                  </a:lnTo>
                  <a:lnTo>
                    <a:pt x="694" y="1129"/>
                  </a:lnTo>
                  <a:lnTo>
                    <a:pt x="602" y="1020"/>
                  </a:lnTo>
                  <a:lnTo>
                    <a:pt x="510" y="911"/>
                  </a:lnTo>
                  <a:lnTo>
                    <a:pt x="460" y="853"/>
                  </a:lnTo>
                  <a:lnTo>
                    <a:pt x="410" y="794"/>
                  </a:lnTo>
                  <a:lnTo>
                    <a:pt x="385" y="753"/>
                  </a:lnTo>
                  <a:lnTo>
                    <a:pt x="368" y="736"/>
                  </a:lnTo>
                  <a:lnTo>
                    <a:pt x="318" y="677"/>
                  </a:lnTo>
                  <a:lnTo>
                    <a:pt x="276" y="611"/>
                  </a:lnTo>
                  <a:lnTo>
                    <a:pt x="226" y="552"/>
                  </a:lnTo>
                  <a:lnTo>
                    <a:pt x="184" y="494"/>
                  </a:lnTo>
                  <a:lnTo>
                    <a:pt x="159" y="460"/>
                  </a:lnTo>
                  <a:lnTo>
                    <a:pt x="142" y="427"/>
                  </a:lnTo>
                  <a:lnTo>
                    <a:pt x="117" y="393"/>
                  </a:lnTo>
                  <a:lnTo>
                    <a:pt x="92" y="368"/>
                  </a:lnTo>
                  <a:lnTo>
                    <a:pt x="76" y="335"/>
                  </a:lnTo>
                  <a:lnTo>
                    <a:pt x="50" y="302"/>
                  </a:lnTo>
                  <a:lnTo>
                    <a:pt x="34" y="268"/>
                  </a:lnTo>
                  <a:lnTo>
                    <a:pt x="9" y="235"/>
                  </a:lnTo>
                  <a:lnTo>
                    <a:pt x="0" y="210"/>
                  </a:lnTo>
                  <a:lnTo>
                    <a:pt x="9" y="193"/>
                  </a:lnTo>
                  <a:lnTo>
                    <a:pt x="25" y="134"/>
                  </a:lnTo>
                  <a:lnTo>
                    <a:pt x="23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307;p14">
              <a:extLst>
                <a:ext uri="{FF2B5EF4-FFF2-40B4-BE49-F238E27FC236}">
                  <a16:creationId xmlns:a16="http://schemas.microsoft.com/office/drawing/2014/main" id="{3915AC20-D1C2-6FA2-26A3-2B28DCDCD5F6}"/>
                </a:ext>
              </a:extLst>
            </p:cNvPr>
            <p:cNvSpPr/>
            <p:nvPr/>
          </p:nvSpPr>
          <p:spPr>
            <a:xfrm>
              <a:off x="7752050" y="4290499"/>
              <a:ext cx="126130" cy="47848"/>
            </a:xfrm>
            <a:custGeom>
              <a:avLst/>
              <a:gdLst/>
              <a:ahLst/>
              <a:cxnLst/>
              <a:rect l="l" t="t" r="r" b="b"/>
              <a:pathLst>
                <a:path w="2557" h="970" extrusionOk="0">
                  <a:moveTo>
                    <a:pt x="393" y="9"/>
                  </a:moveTo>
                  <a:lnTo>
                    <a:pt x="468" y="17"/>
                  </a:lnTo>
                  <a:lnTo>
                    <a:pt x="543" y="34"/>
                  </a:lnTo>
                  <a:lnTo>
                    <a:pt x="618" y="51"/>
                  </a:lnTo>
                  <a:lnTo>
                    <a:pt x="694" y="68"/>
                  </a:lnTo>
                  <a:lnTo>
                    <a:pt x="769" y="93"/>
                  </a:lnTo>
                  <a:lnTo>
                    <a:pt x="844" y="109"/>
                  </a:lnTo>
                  <a:lnTo>
                    <a:pt x="844" y="109"/>
                  </a:lnTo>
                  <a:lnTo>
                    <a:pt x="911" y="126"/>
                  </a:lnTo>
                  <a:lnTo>
                    <a:pt x="986" y="151"/>
                  </a:lnTo>
                  <a:lnTo>
                    <a:pt x="1061" y="176"/>
                  </a:lnTo>
                  <a:lnTo>
                    <a:pt x="1128" y="193"/>
                  </a:lnTo>
                  <a:lnTo>
                    <a:pt x="1203" y="218"/>
                  </a:lnTo>
                  <a:lnTo>
                    <a:pt x="1278" y="243"/>
                  </a:lnTo>
                  <a:lnTo>
                    <a:pt x="1420" y="285"/>
                  </a:lnTo>
                  <a:lnTo>
                    <a:pt x="1546" y="327"/>
                  </a:lnTo>
                  <a:lnTo>
                    <a:pt x="1571" y="335"/>
                  </a:lnTo>
                  <a:lnTo>
                    <a:pt x="1713" y="385"/>
                  </a:lnTo>
                  <a:lnTo>
                    <a:pt x="1855" y="427"/>
                  </a:lnTo>
                  <a:lnTo>
                    <a:pt x="1997" y="477"/>
                  </a:lnTo>
                  <a:lnTo>
                    <a:pt x="2064" y="502"/>
                  </a:lnTo>
                  <a:lnTo>
                    <a:pt x="2139" y="519"/>
                  </a:lnTo>
                  <a:lnTo>
                    <a:pt x="2206" y="544"/>
                  </a:lnTo>
                  <a:lnTo>
                    <a:pt x="2281" y="569"/>
                  </a:lnTo>
                  <a:lnTo>
                    <a:pt x="2348" y="586"/>
                  </a:lnTo>
                  <a:lnTo>
                    <a:pt x="2406" y="602"/>
                  </a:lnTo>
                  <a:lnTo>
                    <a:pt x="2423" y="602"/>
                  </a:lnTo>
                  <a:lnTo>
                    <a:pt x="2557" y="836"/>
                  </a:lnTo>
                  <a:lnTo>
                    <a:pt x="2323" y="970"/>
                  </a:lnTo>
                  <a:lnTo>
                    <a:pt x="2306" y="970"/>
                  </a:lnTo>
                  <a:lnTo>
                    <a:pt x="2247" y="953"/>
                  </a:lnTo>
                  <a:lnTo>
                    <a:pt x="2172" y="928"/>
                  </a:lnTo>
                  <a:lnTo>
                    <a:pt x="2097" y="911"/>
                  </a:lnTo>
                  <a:lnTo>
                    <a:pt x="2030" y="886"/>
                  </a:lnTo>
                  <a:lnTo>
                    <a:pt x="1955" y="870"/>
                  </a:lnTo>
                  <a:lnTo>
                    <a:pt x="1880" y="845"/>
                  </a:lnTo>
                  <a:lnTo>
                    <a:pt x="1738" y="803"/>
                  </a:lnTo>
                  <a:lnTo>
                    <a:pt x="1588" y="761"/>
                  </a:lnTo>
                  <a:lnTo>
                    <a:pt x="1446" y="719"/>
                  </a:lnTo>
                  <a:lnTo>
                    <a:pt x="1420" y="711"/>
                  </a:lnTo>
                  <a:lnTo>
                    <a:pt x="1303" y="669"/>
                  </a:lnTo>
                  <a:lnTo>
                    <a:pt x="1161" y="627"/>
                  </a:lnTo>
                  <a:lnTo>
                    <a:pt x="1086" y="602"/>
                  </a:lnTo>
                  <a:lnTo>
                    <a:pt x="1011" y="586"/>
                  </a:lnTo>
                  <a:lnTo>
                    <a:pt x="944" y="560"/>
                  </a:lnTo>
                  <a:lnTo>
                    <a:pt x="877" y="544"/>
                  </a:lnTo>
                  <a:lnTo>
                    <a:pt x="802" y="519"/>
                  </a:lnTo>
                  <a:lnTo>
                    <a:pt x="735" y="502"/>
                  </a:lnTo>
                  <a:lnTo>
                    <a:pt x="735" y="502"/>
                  </a:lnTo>
                  <a:lnTo>
                    <a:pt x="660" y="477"/>
                  </a:lnTo>
                  <a:lnTo>
                    <a:pt x="593" y="460"/>
                  </a:lnTo>
                  <a:lnTo>
                    <a:pt x="518" y="435"/>
                  </a:lnTo>
                  <a:lnTo>
                    <a:pt x="451" y="418"/>
                  </a:lnTo>
                  <a:lnTo>
                    <a:pt x="376" y="402"/>
                  </a:lnTo>
                  <a:lnTo>
                    <a:pt x="309" y="385"/>
                  </a:lnTo>
                  <a:lnTo>
                    <a:pt x="259" y="368"/>
                  </a:lnTo>
                  <a:lnTo>
                    <a:pt x="243" y="360"/>
                  </a:lnTo>
                  <a:lnTo>
                    <a:pt x="209" y="335"/>
                  </a:lnTo>
                  <a:lnTo>
                    <a:pt x="176" y="302"/>
                  </a:lnTo>
                  <a:lnTo>
                    <a:pt x="142" y="276"/>
                  </a:lnTo>
                  <a:lnTo>
                    <a:pt x="109" y="251"/>
                  </a:lnTo>
                  <a:lnTo>
                    <a:pt x="50" y="201"/>
                  </a:lnTo>
                  <a:lnTo>
                    <a:pt x="50" y="201"/>
                  </a:lnTo>
                  <a:lnTo>
                    <a:pt x="0" y="126"/>
                  </a:lnTo>
                  <a:lnTo>
                    <a:pt x="75" y="68"/>
                  </a:lnTo>
                  <a:lnTo>
                    <a:pt x="84" y="68"/>
                  </a:lnTo>
                  <a:lnTo>
                    <a:pt x="159" y="51"/>
                  </a:lnTo>
                  <a:lnTo>
                    <a:pt x="201" y="34"/>
                  </a:lnTo>
                  <a:lnTo>
                    <a:pt x="243" y="26"/>
                  </a:lnTo>
                  <a:lnTo>
                    <a:pt x="284" y="9"/>
                  </a:lnTo>
                  <a:lnTo>
                    <a:pt x="318" y="1"/>
                  </a:lnTo>
                  <a:lnTo>
                    <a:pt x="34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308;p14">
              <a:extLst>
                <a:ext uri="{FF2B5EF4-FFF2-40B4-BE49-F238E27FC236}">
                  <a16:creationId xmlns:a16="http://schemas.microsoft.com/office/drawing/2014/main" id="{5F883897-2B0D-494B-A332-C7846B88EF3A}"/>
                </a:ext>
              </a:extLst>
            </p:cNvPr>
            <p:cNvSpPr/>
            <p:nvPr/>
          </p:nvSpPr>
          <p:spPr>
            <a:xfrm>
              <a:off x="8564277" y="3960844"/>
              <a:ext cx="49870" cy="90713"/>
            </a:xfrm>
            <a:custGeom>
              <a:avLst/>
              <a:gdLst/>
              <a:ahLst/>
              <a:cxnLst/>
              <a:rect l="l" t="t" r="r" b="b"/>
              <a:pathLst>
                <a:path w="1011" h="1839" extrusionOk="0">
                  <a:moveTo>
                    <a:pt x="384" y="42"/>
                  </a:moveTo>
                  <a:lnTo>
                    <a:pt x="401" y="42"/>
                  </a:lnTo>
                  <a:lnTo>
                    <a:pt x="426" y="84"/>
                  </a:lnTo>
                  <a:lnTo>
                    <a:pt x="460" y="134"/>
                  </a:lnTo>
                  <a:lnTo>
                    <a:pt x="493" y="168"/>
                  </a:lnTo>
                  <a:lnTo>
                    <a:pt x="493" y="176"/>
                  </a:lnTo>
                  <a:lnTo>
                    <a:pt x="501" y="226"/>
                  </a:lnTo>
                  <a:lnTo>
                    <a:pt x="510" y="276"/>
                  </a:lnTo>
                  <a:lnTo>
                    <a:pt x="526" y="326"/>
                  </a:lnTo>
                  <a:lnTo>
                    <a:pt x="543" y="376"/>
                  </a:lnTo>
                  <a:lnTo>
                    <a:pt x="551" y="418"/>
                  </a:lnTo>
                  <a:lnTo>
                    <a:pt x="568" y="468"/>
                  </a:lnTo>
                  <a:lnTo>
                    <a:pt x="585" y="518"/>
                  </a:lnTo>
                  <a:lnTo>
                    <a:pt x="602" y="569"/>
                  </a:lnTo>
                  <a:lnTo>
                    <a:pt x="618" y="619"/>
                  </a:lnTo>
                  <a:lnTo>
                    <a:pt x="635" y="661"/>
                  </a:lnTo>
                  <a:lnTo>
                    <a:pt x="652" y="711"/>
                  </a:lnTo>
                  <a:lnTo>
                    <a:pt x="668" y="761"/>
                  </a:lnTo>
                  <a:lnTo>
                    <a:pt x="685" y="811"/>
                  </a:lnTo>
                  <a:lnTo>
                    <a:pt x="710" y="853"/>
                  </a:lnTo>
                  <a:lnTo>
                    <a:pt x="727" y="903"/>
                  </a:lnTo>
                  <a:lnTo>
                    <a:pt x="744" y="945"/>
                  </a:lnTo>
                  <a:lnTo>
                    <a:pt x="744" y="953"/>
                  </a:lnTo>
                  <a:lnTo>
                    <a:pt x="769" y="1003"/>
                  </a:lnTo>
                  <a:lnTo>
                    <a:pt x="785" y="1045"/>
                  </a:lnTo>
                  <a:lnTo>
                    <a:pt x="810" y="1095"/>
                  </a:lnTo>
                  <a:lnTo>
                    <a:pt x="827" y="1145"/>
                  </a:lnTo>
                  <a:lnTo>
                    <a:pt x="852" y="1195"/>
                  </a:lnTo>
                  <a:lnTo>
                    <a:pt x="877" y="1237"/>
                  </a:lnTo>
                  <a:lnTo>
                    <a:pt x="919" y="1337"/>
                  </a:lnTo>
                  <a:lnTo>
                    <a:pt x="961" y="1429"/>
                  </a:lnTo>
                  <a:lnTo>
                    <a:pt x="1011" y="1521"/>
                  </a:lnTo>
                  <a:lnTo>
                    <a:pt x="1011" y="1529"/>
                  </a:lnTo>
                  <a:lnTo>
                    <a:pt x="902" y="1838"/>
                  </a:lnTo>
                  <a:lnTo>
                    <a:pt x="593" y="1738"/>
                  </a:lnTo>
                  <a:lnTo>
                    <a:pt x="593" y="1730"/>
                  </a:lnTo>
                  <a:lnTo>
                    <a:pt x="543" y="1638"/>
                  </a:lnTo>
                  <a:lnTo>
                    <a:pt x="493" y="1546"/>
                  </a:lnTo>
                  <a:lnTo>
                    <a:pt x="443" y="1446"/>
                  </a:lnTo>
                  <a:lnTo>
                    <a:pt x="418" y="1396"/>
                  </a:lnTo>
                  <a:lnTo>
                    <a:pt x="393" y="1346"/>
                  </a:lnTo>
                  <a:lnTo>
                    <a:pt x="368" y="1295"/>
                  </a:lnTo>
                  <a:lnTo>
                    <a:pt x="343" y="1245"/>
                  </a:lnTo>
                  <a:lnTo>
                    <a:pt x="318" y="1195"/>
                  </a:lnTo>
                  <a:lnTo>
                    <a:pt x="301" y="1145"/>
                  </a:lnTo>
                  <a:lnTo>
                    <a:pt x="301" y="1137"/>
                  </a:lnTo>
                  <a:lnTo>
                    <a:pt x="276" y="1095"/>
                  </a:lnTo>
                  <a:lnTo>
                    <a:pt x="259" y="1036"/>
                  </a:lnTo>
                  <a:lnTo>
                    <a:pt x="234" y="986"/>
                  </a:lnTo>
                  <a:lnTo>
                    <a:pt x="217" y="936"/>
                  </a:lnTo>
                  <a:lnTo>
                    <a:pt x="192" y="886"/>
                  </a:lnTo>
                  <a:lnTo>
                    <a:pt x="176" y="828"/>
                  </a:lnTo>
                  <a:lnTo>
                    <a:pt x="150" y="777"/>
                  </a:lnTo>
                  <a:lnTo>
                    <a:pt x="134" y="727"/>
                  </a:lnTo>
                  <a:lnTo>
                    <a:pt x="117" y="669"/>
                  </a:lnTo>
                  <a:lnTo>
                    <a:pt x="100" y="619"/>
                  </a:lnTo>
                  <a:lnTo>
                    <a:pt x="75" y="560"/>
                  </a:lnTo>
                  <a:lnTo>
                    <a:pt x="59" y="510"/>
                  </a:lnTo>
                  <a:lnTo>
                    <a:pt x="42" y="452"/>
                  </a:lnTo>
                  <a:lnTo>
                    <a:pt x="33" y="393"/>
                  </a:lnTo>
                  <a:lnTo>
                    <a:pt x="17" y="343"/>
                  </a:lnTo>
                  <a:lnTo>
                    <a:pt x="0" y="285"/>
                  </a:lnTo>
                  <a:lnTo>
                    <a:pt x="0" y="276"/>
                  </a:lnTo>
                  <a:lnTo>
                    <a:pt x="8" y="226"/>
                  </a:lnTo>
                  <a:lnTo>
                    <a:pt x="25" y="159"/>
                  </a:lnTo>
                  <a:lnTo>
                    <a:pt x="25" y="109"/>
                  </a:lnTo>
                  <a:lnTo>
                    <a:pt x="42" y="101"/>
                  </a:lnTo>
                  <a:lnTo>
                    <a:pt x="134" y="26"/>
                  </a:lnTo>
                  <a:lnTo>
                    <a:pt x="267"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309;p14">
              <a:extLst>
                <a:ext uri="{FF2B5EF4-FFF2-40B4-BE49-F238E27FC236}">
                  <a16:creationId xmlns:a16="http://schemas.microsoft.com/office/drawing/2014/main" id="{39580510-511A-5C9D-E156-E05E10C2DFE6}"/>
                </a:ext>
              </a:extLst>
            </p:cNvPr>
            <p:cNvSpPr/>
            <p:nvPr/>
          </p:nvSpPr>
          <p:spPr>
            <a:xfrm>
              <a:off x="8662340" y="3688457"/>
              <a:ext cx="72166" cy="133579"/>
            </a:xfrm>
            <a:custGeom>
              <a:avLst/>
              <a:gdLst/>
              <a:ahLst/>
              <a:cxnLst/>
              <a:rect l="l" t="t" r="r" b="b"/>
              <a:pathLst>
                <a:path w="1463" h="2708" extrusionOk="0">
                  <a:moveTo>
                    <a:pt x="167" y="34"/>
                  </a:moveTo>
                  <a:lnTo>
                    <a:pt x="351" y="126"/>
                  </a:lnTo>
                  <a:lnTo>
                    <a:pt x="502" y="301"/>
                  </a:lnTo>
                  <a:lnTo>
                    <a:pt x="627" y="552"/>
                  </a:lnTo>
                  <a:lnTo>
                    <a:pt x="769" y="853"/>
                  </a:lnTo>
                  <a:lnTo>
                    <a:pt x="911" y="1153"/>
                  </a:lnTo>
                  <a:lnTo>
                    <a:pt x="1053" y="1454"/>
                  </a:lnTo>
                  <a:lnTo>
                    <a:pt x="1053" y="1471"/>
                  </a:lnTo>
                  <a:lnTo>
                    <a:pt x="1187" y="1755"/>
                  </a:lnTo>
                  <a:lnTo>
                    <a:pt x="1253" y="1905"/>
                  </a:lnTo>
                  <a:lnTo>
                    <a:pt x="1329" y="2064"/>
                  </a:lnTo>
                  <a:lnTo>
                    <a:pt x="1395" y="2214"/>
                  </a:lnTo>
                  <a:lnTo>
                    <a:pt x="1454" y="2356"/>
                  </a:lnTo>
                  <a:lnTo>
                    <a:pt x="1462" y="2365"/>
                  </a:lnTo>
                  <a:lnTo>
                    <a:pt x="1329" y="2707"/>
                  </a:lnTo>
                  <a:lnTo>
                    <a:pt x="994" y="2582"/>
                  </a:lnTo>
                  <a:lnTo>
                    <a:pt x="986" y="2565"/>
                  </a:lnTo>
                  <a:lnTo>
                    <a:pt x="928" y="2423"/>
                  </a:lnTo>
                  <a:lnTo>
                    <a:pt x="852" y="2273"/>
                  </a:lnTo>
                  <a:lnTo>
                    <a:pt x="786" y="2122"/>
                  </a:lnTo>
                  <a:lnTo>
                    <a:pt x="719" y="1972"/>
                  </a:lnTo>
                  <a:lnTo>
                    <a:pt x="585" y="1688"/>
                  </a:lnTo>
                  <a:lnTo>
                    <a:pt x="577" y="1671"/>
                  </a:lnTo>
                  <a:lnTo>
                    <a:pt x="435" y="1371"/>
                  </a:lnTo>
                  <a:lnTo>
                    <a:pt x="293" y="1070"/>
                  </a:lnTo>
                  <a:lnTo>
                    <a:pt x="159" y="769"/>
                  </a:lnTo>
                  <a:lnTo>
                    <a:pt x="34" y="518"/>
                  </a:lnTo>
                  <a:lnTo>
                    <a:pt x="0" y="285"/>
                  </a:lnTo>
                  <a:lnTo>
                    <a:pt x="42" y="84"/>
                  </a:lnTo>
                  <a:lnTo>
                    <a:pt x="7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310;p14">
              <a:extLst>
                <a:ext uri="{FF2B5EF4-FFF2-40B4-BE49-F238E27FC236}">
                  <a16:creationId xmlns:a16="http://schemas.microsoft.com/office/drawing/2014/main" id="{E8C6187E-60F9-DCFD-00BC-0FF4D4514D0C}"/>
                </a:ext>
              </a:extLst>
            </p:cNvPr>
            <p:cNvSpPr/>
            <p:nvPr/>
          </p:nvSpPr>
          <p:spPr>
            <a:xfrm>
              <a:off x="8878691" y="3538058"/>
              <a:ext cx="76260" cy="180933"/>
            </a:xfrm>
            <a:custGeom>
              <a:avLst/>
              <a:gdLst/>
              <a:ahLst/>
              <a:cxnLst/>
              <a:rect l="l" t="t" r="r" b="b"/>
              <a:pathLst>
                <a:path w="1546" h="3668" extrusionOk="0">
                  <a:moveTo>
                    <a:pt x="201" y="17"/>
                  </a:moveTo>
                  <a:lnTo>
                    <a:pt x="201" y="25"/>
                  </a:lnTo>
                  <a:lnTo>
                    <a:pt x="226" y="67"/>
                  </a:lnTo>
                  <a:lnTo>
                    <a:pt x="259" y="117"/>
                  </a:lnTo>
                  <a:lnTo>
                    <a:pt x="276" y="134"/>
                  </a:lnTo>
                  <a:lnTo>
                    <a:pt x="301" y="167"/>
                  </a:lnTo>
                  <a:lnTo>
                    <a:pt x="334" y="218"/>
                  </a:lnTo>
                  <a:lnTo>
                    <a:pt x="376" y="251"/>
                  </a:lnTo>
                  <a:lnTo>
                    <a:pt x="376" y="259"/>
                  </a:lnTo>
                  <a:lnTo>
                    <a:pt x="393" y="318"/>
                  </a:lnTo>
                  <a:lnTo>
                    <a:pt x="410" y="368"/>
                  </a:lnTo>
                  <a:lnTo>
                    <a:pt x="426" y="418"/>
                  </a:lnTo>
                  <a:lnTo>
                    <a:pt x="443" y="468"/>
                  </a:lnTo>
                  <a:lnTo>
                    <a:pt x="460" y="527"/>
                  </a:lnTo>
                  <a:lnTo>
                    <a:pt x="460" y="527"/>
                  </a:lnTo>
                  <a:lnTo>
                    <a:pt x="476" y="577"/>
                  </a:lnTo>
                  <a:lnTo>
                    <a:pt x="493" y="627"/>
                  </a:lnTo>
                  <a:lnTo>
                    <a:pt x="518" y="677"/>
                  </a:lnTo>
                  <a:lnTo>
                    <a:pt x="535" y="735"/>
                  </a:lnTo>
                  <a:lnTo>
                    <a:pt x="552" y="786"/>
                  </a:lnTo>
                  <a:lnTo>
                    <a:pt x="560" y="811"/>
                  </a:lnTo>
                  <a:lnTo>
                    <a:pt x="568" y="836"/>
                  </a:lnTo>
                  <a:lnTo>
                    <a:pt x="585" y="886"/>
                  </a:lnTo>
                  <a:lnTo>
                    <a:pt x="602" y="944"/>
                  </a:lnTo>
                  <a:lnTo>
                    <a:pt x="635" y="1045"/>
                  </a:lnTo>
                  <a:lnTo>
                    <a:pt x="677" y="1153"/>
                  </a:lnTo>
                  <a:lnTo>
                    <a:pt x="710" y="1253"/>
                  </a:lnTo>
                  <a:lnTo>
                    <a:pt x="752" y="1362"/>
                  </a:lnTo>
                  <a:lnTo>
                    <a:pt x="794" y="1462"/>
                  </a:lnTo>
                  <a:lnTo>
                    <a:pt x="827" y="1571"/>
                  </a:lnTo>
                  <a:lnTo>
                    <a:pt x="869" y="1671"/>
                  </a:lnTo>
                  <a:lnTo>
                    <a:pt x="911" y="1780"/>
                  </a:lnTo>
                  <a:lnTo>
                    <a:pt x="953" y="1880"/>
                  </a:lnTo>
                  <a:lnTo>
                    <a:pt x="994" y="1989"/>
                  </a:lnTo>
                  <a:lnTo>
                    <a:pt x="1036" y="2089"/>
                  </a:lnTo>
                  <a:lnTo>
                    <a:pt x="1111" y="2264"/>
                  </a:lnTo>
                  <a:lnTo>
                    <a:pt x="1120" y="2298"/>
                  </a:lnTo>
                  <a:lnTo>
                    <a:pt x="1212" y="2507"/>
                  </a:lnTo>
                  <a:lnTo>
                    <a:pt x="1295" y="2715"/>
                  </a:lnTo>
                  <a:lnTo>
                    <a:pt x="1379" y="2924"/>
                  </a:lnTo>
                  <a:lnTo>
                    <a:pt x="1420" y="3033"/>
                  </a:lnTo>
                  <a:lnTo>
                    <a:pt x="1462" y="3133"/>
                  </a:lnTo>
                  <a:lnTo>
                    <a:pt x="1504" y="3242"/>
                  </a:lnTo>
                  <a:lnTo>
                    <a:pt x="1537" y="3325"/>
                  </a:lnTo>
                  <a:lnTo>
                    <a:pt x="1546" y="3342"/>
                  </a:lnTo>
                  <a:lnTo>
                    <a:pt x="1395" y="3668"/>
                  </a:lnTo>
                  <a:lnTo>
                    <a:pt x="1070" y="3526"/>
                  </a:lnTo>
                  <a:lnTo>
                    <a:pt x="1061" y="3509"/>
                  </a:lnTo>
                  <a:lnTo>
                    <a:pt x="1028" y="3417"/>
                  </a:lnTo>
                  <a:lnTo>
                    <a:pt x="986" y="3317"/>
                  </a:lnTo>
                  <a:lnTo>
                    <a:pt x="953" y="3208"/>
                  </a:lnTo>
                  <a:lnTo>
                    <a:pt x="911" y="3108"/>
                  </a:lnTo>
                  <a:lnTo>
                    <a:pt x="827" y="2899"/>
                  </a:lnTo>
                  <a:lnTo>
                    <a:pt x="752" y="2690"/>
                  </a:lnTo>
                  <a:lnTo>
                    <a:pt x="669" y="2481"/>
                  </a:lnTo>
                  <a:lnTo>
                    <a:pt x="652" y="2448"/>
                  </a:lnTo>
                  <a:lnTo>
                    <a:pt x="585" y="2264"/>
                  </a:lnTo>
                  <a:lnTo>
                    <a:pt x="543" y="2164"/>
                  </a:lnTo>
                  <a:lnTo>
                    <a:pt x="501" y="2055"/>
                  </a:lnTo>
                  <a:lnTo>
                    <a:pt x="460" y="1955"/>
                  </a:lnTo>
                  <a:lnTo>
                    <a:pt x="426" y="1847"/>
                  </a:lnTo>
                  <a:lnTo>
                    <a:pt x="384" y="1746"/>
                  </a:lnTo>
                  <a:lnTo>
                    <a:pt x="343" y="1638"/>
                  </a:lnTo>
                  <a:lnTo>
                    <a:pt x="309" y="1537"/>
                  </a:lnTo>
                  <a:lnTo>
                    <a:pt x="268" y="1429"/>
                  </a:lnTo>
                  <a:lnTo>
                    <a:pt x="234" y="1329"/>
                  </a:lnTo>
                  <a:lnTo>
                    <a:pt x="201" y="1220"/>
                  </a:lnTo>
                  <a:lnTo>
                    <a:pt x="167" y="1111"/>
                  </a:lnTo>
                  <a:lnTo>
                    <a:pt x="151" y="1061"/>
                  </a:lnTo>
                  <a:lnTo>
                    <a:pt x="126" y="1003"/>
                  </a:lnTo>
                  <a:lnTo>
                    <a:pt x="126" y="978"/>
                  </a:lnTo>
                  <a:lnTo>
                    <a:pt x="117" y="944"/>
                  </a:lnTo>
                  <a:lnTo>
                    <a:pt x="100" y="886"/>
                  </a:lnTo>
                  <a:lnTo>
                    <a:pt x="84" y="836"/>
                  </a:lnTo>
                  <a:lnTo>
                    <a:pt x="75" y="777"/>
                  </a:lnTo>
                  <a:lnTo>
                    <a:pt x="59" y="719"/>
                  </a:lnTo>
                  <a:lnTo>
                    <a:pt x="50" y="669"/>
                  </a:lnTo>
                  <a:lnTo>
                    <a:pt x="50" y="669"/>
                  </a:lnTo>
                  <a:lnTo>
                    <a:pt x="34" y="610"/>
                  </a:lnTo>
                  <a:lnTo>
                    <a:pt x="25" y="552"/>
                  </a:lnTo>
                  <a:lnTo>
                    <a:pt x="17" y="493"/>
                  </a:lnTo>
                  <a:lnTo>
                    <a:pt x="9" y="435"/>
                  </a:lnTo>
                  <a:lnTo>
                    <a:pt x="0" y="385"/>
                  </a:lnTo>
                  <a:lnTo>
                    <a:pt x="0" y="368"/>
                  </a:lnTo>
                  <a:lnTo>
                    <a:pt x="9" y="318"/>
                  </a:lnTo>
                  <a:lnTo>
                    <a:pt x="25" y="259"/>
                  </a:lnTo>
                  <a:lnTo>
                    <a:pt x="34" y="218"/>
                  </a:lnTo>
                  <a:lnTo>
                    <a:pt x="34" y="192"/>
                  </a:lnTo>
                  <a:lnTo>
                    <a:pt x="50" y="134"/>
                  </a:lnTo>
                  <a:lnTo>
                    <a:pt x="59" y="84"/>
                  </a:lnTo>
                  <a:lnTo>
                    <a:pt x="59" y="75"/>
                  </a:lnTo>
                  <a:lnTo>
                    <a:pt x="109"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311;p14">
              <a:extLst>
                <a:ext uri="{FF2B5EF4-FFF2-40B4-BE49-F238E27FC236}">
                  <a16:creationId xmlns:a16="http://schemas.microsoft.com/office/drawing/2014/main" id="{4E222B79-A5C1-629A-5693-8A37BA7E6770}"/>
                </a:ext>
              </a:extLst>
            </p:cNvPr>
            <p:cNvSpPr/>
            <p:nvPr/>
          </p:nvSpPr>
          <p:spPr>
            <a:xfrm>
              <a:off x="8845296" y="3918422"/>
              <a:ext cx="28906" cy="91946"/>
            </a:xfrm>
            <a:custGeom>
              <a:avLst/>
              <a:gdLst/>
              <a:ahLst/>
              <a:cxnLst/>
              <a:rect l="l" t="t" r="r" b="b"/>
              <a:pathLst>
                <a:path w="586" h="1864" extrusionOk="0">
                  <a:moveTo>
                    <a:pt x="168" y="67"/>
                  </a:moveTo>
                  <a:lnTo>
                    <a:pt x="168" y="75"/>
                  </a:lnTo>
                  <a:lnTo>
                    <a:pt x="184" y="117"/>
                  </a:lnTo>
                  <a:lnTo>
                    <a:pt x="201" y="176"/>
                  </a:lnTo>
                  <a:lnTo>
                    <a:pt x="218" y="226"/>
                  </a:lnTo>
                  <a:lnTo>
                    <a:pt x="226" y="267"/>
                  </a:lnTo>
                  <a:lnTo>
                    <a:pt x="226" y="267"/>
                  </a:lnTo>
                  <a:lnTo>
                    <a:pt x="251" y="318"/>
                  </a:lnTo>
                  <a:lnTo>
                    <a:pt x="268" y="368"/>
                  </a:lnTo>
                  <a:lnTo>
                    <a:pt x="276" y="401"/>
                  </a:lnTo>
                  <a:lnTo>
                    <a:pt x="285" y="418"/>
                  </a:lnTo>
                  <a:lnTo>
                    <a:pt x="293" y="468"/>
                  </a:lnTo>
                  <a:lnTo>
                    <a:pt x="310" y="510"/>
                  </a:lnTo>
                  <a:lnTo>
                    <a:pt x="310" y="510"/>
                  </a:lnTo>
                  <a:lnTo>
                    <a:pt x="318" y="560"/>
                  </a:lnTo>
                  <a:lnTo>
                    <a:pt x="335" y="610"/>
                  </a:lnTo>
                  <a:lnTo>
                    <a:pt x="343" y="652"/>
                  </a:lnTo>
                  <a:lnTo>
                    <a:pt x="351" y="702"/>
                  </a:lnTo>
                  <a:lnTo>
                    <a:pt x="368" y="752"/>
                  </a:lnTo>
                  <a:lnTo>
                    <a:pt x="376" y="802"/>
                  </a:lnTo>
                  <a:lnTo>
                    <a:pt x="376" y="802"/>
                  </a:lnTo>
                  <a:lnTo>
                    <a:pt x="385" y="844"/>
                  </a:lnTo>
                  <a:lnTo>
                    <a:pt x="402" y="894"/>
                  </a:lnTo>
                  <a:lnTo>
                    <a:pt x="410" y="944"/>
                  </a:lnTo>
                  <a:lnTo>
                    <a:pt x="418" y="994"/>
                  </a:lnTo>
                  <a:lnTo>
                    <a:pt x="435" y="1044"/>
                  </a:lnTo>
                  <a:lnTo>
                    <a:pt x="460" y="1136"/>
                  </a:lnTo>
                  <a:lnTo>
                    <a:pt x="468" y="1170"/>
                  </a:lnTo>
                  <a:lnTo>
                    <a:pt x="485" y="1236"/>
                  </a:lnTo>
                  <a:lnTo>
                    <a:pt x="510" y="1337"/>
                  </a:lnTo>
                  <a:lnTo>
                    <a:pt x="535" y="1437"/>
                  </a:lnTo>
                  <a:lnTo>
                    <a:pt x="560" y="1546"/>
                  </a:lnTo>
                  <a:lnTo>
                    <a:pt x="585" y="1637"/>
                  </a:lnTo>
                  <a:lnTo>
                    <a:pt x="585" y="1646"/>
                  </a:lnTo>
                  <a:lnTo>
                    <a:pt x="477" y="1863"/>
                  </a:lnTo>
                  <a:lnTo>
                    <a:pt x="259" y="1746"/>
                  </a:lnTo>
                  <a:lnTo>
                    <a:pt x="259" y="1738"/>
                  </a:lnTo>
                  <a:lnTo>
                    <a:pt x="234" y="1637"/>
                  </a:lnTo>
                  <a:lnTo>
                    <a:pt x="209" y="1537"/>
                  </a:lnTo>
                  <a:lnTo>
                    <a:pt x="176" y="1429"/>
                  </a:lnTo>
                  <a:lnTo>
                    <a:pt x="151" y="1328"/>
                  </a:lnTo>
                  <a:lnTo>
                    <a:pt x="134" y="1262"/>
                  </a:lnTo>
                  <a:lnTo>
                    <a:pt x="126" y="1228"/>
                  </a:lnTo>
                  <a:lnTo>
                    <a:pt x="101" y="1120"/>
                  </a:lnTo>
                  <a:lnTo>
                    <a:pt x="92" y="1069"/>
                  </a:lnTo>
                  <a:lnTo>
                    <a:pt x="84" y="1019"/>
                  </a:lnTo>
                  <a:lnTo>
                    <a:pt x="67" y="969"/>
                  </a:lnTo>
                  <a:lnTo>
                    <a:pt x="59" y="919"/>
                  </a:lnTo>
                  <a:lnTo>
                    <a:pt x="51" y="869"/>
                  </a:lnTo>
                  <a:lnTo>
                    <a:pt x="51" y="869"/>
                  </a:lnTo>
                  <a:lnTo>
                    <a:pt x="42" y="810"/>
                  </a:lnTo>
                  <a:lnTo>
                    <a:pt x="34" y="760"/>
                  </a:lnTo>
                  <a:lnTo>
                    <a:pt x="26" y="710"/>
                  </a:lnTo>
                  <a:lnTo>
                    <a:pt x="17" y="660"/>
                  </a:lnTo>
                  <a:lnTo>
                    <a:pt x="9" y="610"/>
                  </a:lnTo>
                  <a:lnTo>
                    <a:pt x="1" y="560"/>
                  </a:lnTo>
                  <a:lnTo>
                    <a:pt x="1" y="426"/>
                  </a:lnTo>
                  <a:lnTo>
                    <a:pt x="1" y="393"/>
                  </a:lnTo>
                  <a:lnTo>
                    <a:pt x="1" y="343"/>
                  </a:lnTo>
                  <a:lnTo>
                    <a:pt x="1" y="284"/>
                  </a:lnTo>
                  <a:lnTo>
                    <a:pt x="1" y="284"/>
                  </a:lnTo>
                  <a:lnTo>
                    <a:pt x="9" y="234"/>
                  </a:lnTo>
                  <a:lnTo>
                    <a:pt x="17" y="184"/>
                  </a:lnTo>
                  <a:lnTo>
                    <a:pt x="26" y="125"/>
                  </a:lnTo>
                  <a:lnTo>
                    <a:pt x="26" y="75"/>
                  </a:lnTo>
                  <a:lnTo>
                    <a:pt x="26" y="75"/>
                  </a:lnTo>
                  <a:lnTo>
                    <a:pt x="8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312;p14">
              <a:extLst>
                <a:ext uri="{FF2B5EF4-FFF2-40B4-BE49-F238E27FC236}">
                  <a16:creationId xmlns:a16="http://schemas.microsoft.com/office/drawing/2014/main" id="{BA0F2038-BCC9-5BAC-26BB-698213E5AFAB}"/>
                </a:ext>
              </a:extLst>
            </p:cNvPr>
            <p:cNvSpPr/>
            <p:nvPr/>
          </p:nvSpPr>
          <p:spPr>
            <a:xfrm>
              <a:off x="9124687" y="3704933"/>
              <a:ext cx="39215" cy="101023"/>
            </a:xfrm>
            <a:custGeom>
              <a:avLst/>
              <a:gdLst/>
              <a:ahLst/>
              <a:cxnLst/>
              <a:rect l="l" t="t" r="r" b="b"/>
              <a:pathLst>
                <a:path w="795" h="2048" extrusionOk="0">
                  <a:moveTo>
                    <a:pt x="209" y="51"/>
                  </a:moveTo>
                  <a:lnTo>
                    <a:pt x="268" y="101"/>
                  </a:lnTo>
                  <a:lnTo>
                    <a:pt x="310" y="134"/>
                  </a:lnTo>
                  <a:lnTo>
                    <a:pt x="318" y="151"/>
                  </a:lnTo>
                  <a:lnTo>
                    <a:pt x="343" y="210"/>
                  </a:lnTo>
                  <a:lnTo>
                    <a:pt x="360" y="260"/>
                  </a:lnTo>
                  <a:lnTo>
                    <a:pt x="376" y="293"/>
                  </a:lnTo>
                  <a:lnTo>
                    <a:pt x="376" y="310"/>
                  </a:lnTo>
                  <a:lnTo>
                    <a:pt x="393" y="368"/>
                  </a:lnTo>
                  <a:lnTo>
                    <a:pt x="402" y="418"/>
                  </a:lnTo>
                  <a:lnTo>
                    <a:pt x="418" y="477"/>
                  </a:lnTo>
                  <a:lnTo>
                    <a:pt x="427" y="535"/>
                  </a:lnTo>
                  <a:lnTo>
                    <a:pt x="443" y="585"/>
                  </a:lnTo>
                  <a:lnTo>
                    <a:pt x="452" y="636"/>
                  </a:lnTo>
                  <a:lnTo>
                    <a:pt x="468" y="694"/>
                  </a:lnTo>
                  <a:lnTo>
                    <a:pt x="485" y="753"/>
                  </a:lnTo>
                  <a:lnTo>
                    <a:pt x="502" y="803"/>
                  </a:lnTo>
                  <a:lnTo>
                    <a:pt x="510" y="861"/>
                  </a:lnTo>
                  <a:lnTo>
                    <a:pt x="527" y="911"/>
                  </a:lnTo>
                  <a:lnTo>
                    <a:pt x="560" y="1020"/>
                  </a:lnTo>
                  <a:lnTo>
                    <a:pt x="594" y="1128"/>
                  </a:lnTo>
                  <a:lnTo>
                    <a:pt x="594" y="1137"/>
                  </a:lnTo>
                  <a:lnTo>
                    <a:pt x="619" y="1237"/>
                  </a:lnTo>
                  <a:lnTo>
                    <a:pt x="661" y="1346"/>
                  </a:lnTo>
                  <a:lnTo>
                    <a:pt x="727" y="1563"/>
                  </a:lnTo>
                  <a:lnTo>
                    <a:pt x="761" y="1680"/>
                  </a:lnTo>
                  <a:lnTo>
                    <a:pt x="794" y="1780"/>
                  </a:lnTo>
                  <a:lnTo>
                    <a:pt x="794" y="1788"/>
                  </a:lnTo>
                  <a:lnTo>
                    <a:pt x="652" y="2047"/>
                  </a:lnTo>
                  <a:lnTo>
                    <a:pt x="402" y="1914"/>
                  </a:lnTo>
                  <a:lnTo>
                    <a:pt x="402" y="1905"/>
                  </a:lnTo>
                  <a:lnTo>
                    <a:pt x="368" y="1797"/>
                  </a:lnTo>
                  <a:lnTo>
                    <a:pt x="335" y="1688"/>
                  </a:lnTo>
                  <a:lnTo>
                    <a:pt x="268" y="1463"/>
                  </a:lnTo>
                  <a:lnTo>
                    <a:pt x="234" y="1354"/>
                  </a:lnTo>
                  <a:lnTo>
                    <a:pt x="201" y="1245"/>
                  </a:lnTo>
                  <a:lnTo>
                    <a:pt x="201" y="1237"/>
                  </a:lnTo>
                  <a:lnTo>
                    <a:pt x="176" y="1120"/>
                  </a:lnTo>
                  <a:lnTo>
                    <a:pt x="143" y="1012"/>
                  </a:lnTo>
                  <a:lnTo>
                    <a:pt x="126" y="953"/>
                  </a:lnTo>
                  <a:lnTo>
                    <a:pt x="109" y="895"/>
                  </a:lnTo>
                  <a:lnTo>
                    <a:pt x="101" y="836"/>
                  </a:lnTo>
                  <a:lnTo>
                    <a:pt x="84" y="778"/>
                  </a:lnTo>
                  <a:lnTo>
                    <a:pt x="67" y="727"/>
                  </a:lnTo>
                  <a:lnTo>
                    <a:pt x="59" y="669"/>
                  </a:lnTo>
                  <a:lnTo>
                    <a:pt x="42" y="611"/>
                  </a:lnTo>
                  <a:lnTo>
                    <a:pt x="34" y="569"/>
                  </a:lnTo>
                  <a:lnTo>
                    <a:pt x="17" y="510"/>
                  </a:lnTo>
                  <a:lnTo>
                    <a:pt x="9" y="452"/>
                  </a:lnTo>
                  <a:lnTo>
                    <a:pt x="1" y="393"/>
                  </a:lnTo>
                  <a:lnTo>
                    <a:pt x="1" y="368"/>
                  </a:lnTo>
                  <a:lnTo>
                    <a:pt x="1" y="326"/>
                  </a:lnTo>
                  <a:lnTo>
                    <a:pt x="1" y="268"/>
                  </a:lnTo>
                  <a:lnTo>
                    <a:pt x="1" y="210"/>
                  </a:lnTo>
                  <a:lnTo>
                    <a:pt x="1" y="184"/>
                  </a:lnTo>
                  <a:lnTo>
                    <a:pt x="34" y="143"/>
                  </a:lnTo>
                  <a:lnTo>
                    <a:pt x="67" y="76"/>
                  </a:lnTo>
                  <a:lnTo>
                    <a:pt x="12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313;p14">
              <a:extLst>
                <a:ext uri="{FF2B5EF4-FFF2-40B4-BE49-F238E27FC236}">
                  <a16:creationId xmlns:a16="http://schemas.microsoft.com/office/drawing/2014/main" id="{25141924-8C51-97F3-5E56-E8478D8E3037}"/>
                </a:ext>
              </a:extLst>
            </p:cNvPr>
            <p:cNvSpPr/>
            <p:nvPr/>
          </p:nvSpPr>
          <p:spPr>
            <a:xfrm>
              <a:off x="9347647" y="3547923"/>
              <a:ext cx="28067" cy="130274"/>
            </a:xfrm>
            <a:custGeom>
              <a:avLst/>
              <a:gdLst/>
              <a:ahLst/>
              <a:cxnLst/>
              <a:rect l="l" t="t" r="r" b="b"/>
              <a:pathLst>
                <a:path w="569" h="2641" extrusionOk="0">
                  <a:moveTo>
                    <a:pt x="318" y="34"/>
                  </a:moveTo>
                  <a:lnTo>
                    <a:pt x="343" y="68"/>
                  </a:lnTo>
                  <a:lnTo>
                    <a:pt x="343" y="84"/>
                  </a:lnTo>
                  <a:lnTo>
                    <a:pt x="343" y="118"/>
                  </a:lnTo>
                  <a:lnTo>
                    <a:pt x="343" y="151"/>
                  </a:lnTo>
                  <a:lnTo>
                    <a:pt x="343" y="302"/>
                  </a:lnTo>
                  <a:lnTo>
                    <a:pt x="343" y="335"/>
                  </a:lnTo>
                  <a:lnTo>
                    <a:pt x="343" y="368"/>
                  </a:lnTo>
                  <a:lnTo>
                    <a:pt x="343" y="402"/>
                  </a:lnTo>
                  <a:lnTo>
                    <a:pt x="343" y="435"/>
                  </a:lnTo>
                  <a:lnTo>
                    <a:pt x="343" y="477"/>
                  </a:lnTo>
                  <a:lnTo>
                    <a:pt x="343" y="510"/>
                  </a:lnTo>
                  <a:lnTo>
                    <a:pt x="343" y="552"/>
                  </a:lnTo>
                  <a:lnTo>
                    <a:pt x="343" y="845"/>
                  </a:lnTo>
                  <a:lnTo>
                    <a:pt x="343" y="886"/>
                  </a:lnTo>
                  <a:lnTo>
                    <a:pt x="343" y="920"/>
                  </a:lnTo>
                  <a:lnTo>
                    <a:pt x="343" y="962"/>
                  </a:lnTo>
                  <a:lnTo>
                    <a:pt x="343" y="995"/>
                  </a:lnTo>
                  <a:lnTo>
                    <a:pt x="343" y="1037"/>
                  </a:lnTo>
                  <a:lnTo>
                    <a:pt x="343" y="1070"/>
                  </a:lnTo>
                  <a:lnTo>
                    <a:pt x="351" y="1145"/>
                  </a:lnTo>
                  <a:lnTo>
                    <a:pt x="359" y="1220"/>
                  </a:lnTo>
                  <a:lnTo>
                    <a:pt x="368" y="1304"/>
                  </a:lnTo>
                  <a:lnTo>
                    <a:pt x="376" y="1379"/>
                  </a:lnTo>
                  <a:lnTo>
                    <a:pt x="384" y="1454"/>
                  </a:lnTo>
                  <a:lnTo>
                    <a:pt x="393" y="1505"/>
                  </a:lnTo>
                  <a:lnTo>
                    <a:pt x="393" y="1530"/>
                  </a:lnTo>
                  <a:lnTo>
                    <a:pt x="409" y="1605"/>
                  </a:lnTo>
                  <a:lnTo>
                    <a:pt x="418" y="1680"/>
                  </a:lnTo>
                  <a:lnTo>
                    <a:pt x="435" y="1755"/>
                  </a:lnTo>
                  <a:lnTo>
                    <a:pt x="451" y="1830"/>
                  </a:lnTo>
                  <a:lnTo>
                    <a:pt x="460" y="1906"/>
                  </a:lnTo>
                  <a:lnTo>
                    <a:pt x="476" y="1981"/>
                  </a:lnTo>
                  <a:lnTo>
                    <a:pt x="493" y="2056"/>
                  </a:lnTo>
                  <a:lnTo>
                    <a:pt x="510" y="2131"/>
                  </a:lnTo>
                  <a:lnTo>
                    <a:pt x="543" y="2281"/>
                  </a:lnTo>
                  <a:lnTo>
                    <a:pt x="568" y="2415"/>
                  </a:lnTo>
                  <a:lnTo>
                    <a:pt x="568" y="2432"/>
                  </a:lnTo>
                  <a:lnTo>
                    <a:pt x="426" y="2641"/>
                  </a:lnTo>
                  <a:lnTo>
                    <a:pt x="209" y="2499"/>
                  </a:lnTo>
                  <a:lnTo>
                    <a:pt x="209" y="2490"/>
                  </a:lnTo>
                  <a:lnTo>
                    <a:pt x="184" y="2357"/>
                  </a:lnTo>
                  <a:lnTo>
                    <a:pt x="159" y="2206"/>
                  </a:lnTo>
                  <a:lnTo>
                    <a:pt x="142" y="2123"/>
                  </a:lnTo>
                  <a:lnTo>
                    <a:pt x="125" y="2048"/>
                  </a:lnTo>
                  <a:lnTo>
                    <a:pt x="109" y="1972"/>
                  </a:lnTo>
                  <a:lnTo>
                    <a:pt x="92" y="1897"/>
                  </a:lnTo>
                  <a:lnTo>
                    <a:pt x="84" y="1814"/>
                  </a:lnTo>
                  <a:lnTo>
                    <a:pt x="67" y="1738"/>
                  </a:lnTo>
                  <a:lnTo>
                    <a:pt x="59" y="1663"/>
                  </a:lnTo>
                  <a:lnTo>
                    <a:pt x="42" y="1580"/>
                  </a:lnTo>
                  <a:lnTo>
                    <a:pt x="42" y="1555"/>
                  </a:lnTo>
                  <a:lnTo>
                    <a:pt x="34" y="1505"/>
                  </a:lnTo>
                  <a:lnTo>
                    <a:pt x="25" y="1421"/>
                  </a:lnTo>
                  <a:lnTo>
                    <a:pt x="17" y="1337"/>
                  </a:lnTo>
                  <a:lnTo>
                    <a:pt x="8" y="1262"/>
                  </a:lnTo>
                  <a:lnTo>
                    <a:pt x="0" y="1179"/>
                  </a:lnTo>
                  <a:lnTo>
                    <a:pt x="0" y="1095"/>
                  </a:lnTo>
                  <a:lnTo>
                    <a:pt x="0" y="1062"/>
                  </a:lnTo>
                  <a:lnTo>
                    <a:pt x="0" y="1020"/>
                  </a:lnTo>
                  <a:lnTo>
                    <a:pt x="0" y="619"/>
                  </a:lnTo>
                  <a:lnTo>
                    <a:pt x="0" y="577"/>
                  </a:lnTo>
                  <a:lnTo>
                    <a:pt x="0" y="535"/>
                  </a:lnTo>
                  <a:lnTo>
                    <a:pt x="0" y="494"/>
                  </a:lnTo>
                  <a:lnTo>
                    <a:pt x="0" y="460"/>
                  </a:lnTo>
                  <a:lnTo>
                    <a:pt x="0" y="418"/>
                  </a:lnTo>
                  <a:lnTo>
                    <a:pt x="0" y="377"/>
                  </a:lnTo>
                  <a:lnTo>
                    <a:pt x="0" y="335"/>
                  </a:lnTo>
                  <a:lnTo>
                    <a:pt x="0" y="302"/>
                  </a:lnTo>
                  <a:lnTo>
                    <a:pt x="0" y="268"/>
                  </a:lnTo>
                  <a:lnTo>
                    <a:pt x="0" y="260"/>
                  </a:lnTo>
                  <a:lnTo>
                    <a:pt x="17" y="218"/>
                  </a:lnTo>
                  <a:lnTo>
                    <a:pt x="25" y="185"/>
                  </a:lnTo>
                  <a:lnTo>
                    <a:pt x="34" y="143"/>
                  </a:lnTo>
                  <a:lnTo>
                    <a:pt x="50" y="101"/>
                  </a:lnTo>
                  <a:lnTo>
                    <a:pt x="59" y="68"/>
                  </a:lnTo>
                  <a:lnTo>
                    <a:pt x="75" y="26"/>
                  </a:lnTo>
                  <a:lnTo>
                    <a:pt x="75" y="18"/>
                  </a:lnTo>
                  <a:lnTo>
                    <a:pt x="10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314;p14">
              <a:extLst>
                <a:ext uri="{FF2B5EF4-FFF2-40B4-BE49-F238E27FC236}">
                  <a16:creationId xmlns:a16="http://schemas.microsoft.com/office/drawing/2014/main" id="{2AC44993-DBDB-038B-0C38-68D9B0FDCF2C}"/>
                </a:ext>
              </a:extLst>
            </p:cNvPr>
            <p:cNvSpPr/>
            <p:nvPr/>
          </p:nvSpPr>
          <p:spPr>
            <a:xfrm>
              <a:off x="9599020" y="3489026"/>
              <a:ext cx="41238" cy="156220"/>
            </a:xfrm>
            <a:custGeom>
              <a:avLst/>
              <a:gdLst/>
              <a:ahLst/>
              <a:cxnLst/>
              <a:rect l="l" t="t" r="r" b="b"/>
              <a:pathLst>
                <a:path w="836" h="3167" extrusionOk="0">
                  <a:moveTo>
                    <a:pt x="384" y="9"/>
                  </a:moveTo>
                  <a:lnTo>
                    <a:pt x="418" y="67"/>
                  </a:lnTo>
                  <a:lnTo>
                    <a:pt x="468" y="151"/>
                  </a:lnTo>
                  <a:lnTo>
                    <a:pt x="485" y="176"/>
                  </a:lnTo>
                  <a:lnTo>
                    <a:pt x="493" y="242"/>
                  </a:lnTo>
                  <a:lnTo>
                    <a:pt x="510" y="334"/>
                  </a:lnTo>
                  <a:lnTo>
                    <a:pt x="526" y="435"/>
                  </a:lnTo>
                  <a:lnTo>
                    <a:pt x="543" y="526"/>
                  </a:lnTo>
                  <a:lnTo>
                    <a:pt x="560" y="618"/>
                  </a:lnTo>
                  <a:lnTo>
                    <a:pt x="576" y="710"/>
                  </a:lnTo>
                  <a:lnTo>
                    <a:pt x="593" y="802"/>
                  </a:lnTo>
                  <a:lnTo>
                    <a:pt x="610" y="902"/>
                  </a:lnTo>
                  <a:lnTo>
                    <a:pt x="635" y="1086"/>
                  </a:lnTo>
                  <a:lnTo>
                    <a:pt x="643" y="1145"/>
                  </a:lnTo>
                  <a:lnTo>
                    <a:pt x="660" y="1270"/>
                  </a:lnTo>
                  <a:lnTo>
                    <a:pt x="685" y="1462"/>
                  </a:lnTo>
                  <a:lnTo>
                    <a:pt x="710" y="1646"/>
                  </a:lnTo>
                  <a:lnTo>
                    <a:pt x="727" y="1830"/>
                  </a:lnTo>
                  <a:lnTo>
                    <a:pt x="752" y="2022"/>
                  </a:lnTo>
                  <a:lnTo>
                    <a:pt x="769" y="2114"/>
                  </a:lnTo>
                  <a:lnTo>
                    <a:pt x="777" y="2181"/>
                  </a:lnTo>
                  <a:lnTo>
                    <a:pt x="777" y="2206"/>
                  </a:lnTo>
                  <a:lnTo>
                    <a:pt x="785" y="2298"/>
                  </a:lnTo>
                  <a:lnTo>
                    <a:pt x="794" y="2389"/>
                  </a:lnTo>
                  <a:lnTo>
                    <a:pt x="794" y="2481"/>
                  </a:lnTo>
                  <a:lnTo>
                    <a:pt x="802" y="2573"/>
                  </a:lnTo>
                  <a:lnTo>
                    <a:pt x="810" y="2640"/>
                  </a:lnTo>
                  <a:lnTo>
                    <a:pt x="810" y="2665"/>
                  </a:lnTo>
                  <a:lnTo>
                    <a:pt x="819" y="2757"/>
                  </a:lnTo>
                  <a:lnTo>
                    <a:pt x="827" y="2849"/>
                  </a:lnTo>
                  <a:lnTo>
                    <a:pt x="835" y="2941"/>
                  </a:lnTo>
                  <a:lnTo>
                    <a:pt x="693" y="3166"/>
                  </a:lnTo>
                  <a:lnTo>
                    <a:pt x="468" y="3008"/>
                  </a:lnTo>
                  <a:lnTo>
                    <a:pt x="443" y="2916"/>
                  </a:lnTo>
                  <a:lnTo>
                    <a:pt x="418" y="2824"/>
                  </a:lnTo>
                  <a:lnTo>
                    <a:pt x="393" y="2732"/>
                  </a:lnTo>
                  <a:lnTo>
                    <a:pt x="384" y="2707"/>
                  </a:lnTo>
                  <a:lnTo>
                    <a:pt x="368" y="2640"/>
                  </a:lnTo>
                  <a:lnTo>
                    <a:pt x="343" y="2548"/>
                  </a:lnTo>
                  <a:lnTo>
                    <a:pt x="326" y="2456"/>
                  </a:lnTo>
                  <a:lnTo>
                    <a:pt x="301" y="2364"/>
                  </a:lnTo>
                  <a:lnTo>
                    <a:pt x="284" y="2272"/>
                  </a:lnTo>
                  <a:lnTo>
                    <a:pt x="284" y="2256"/>
                  </a:lnTo>
                  <a:lnTo>
                    <a:pt x="267" y="2181"/>
                  </a:lnTo>
                  <a:lnTo>
                    <a:pt x="259" y="2080"/>
                  </a:lnTo>
                  <a:lnTo>
                    <a:pt x="226" y="1897"/>
                  </a:lnTo>
                  <a:lnTo>
                    <a:pt x="201" y="1713"/>
                  </a:lnTo>
                  <a:lnTo>
                    <a:pt x="176" y="1529"/>
                  </a:lnTo>
                  <a:lnTo>
                    <a:pt x="150" y="1337"/>
                  </a:lnTo>
                  <a:lnTo>
                    <a:pt x="134" y="1220"/>
                  </a:lnTo>
                  <a:lnTo>
                    <a:pt x="125" y="1153"/>
                  </a:lnTo>
                  <a:lnTo>
                    <a:pt x="100" y="969"/>
                  </a:lnTo>
                  <a:lnTo>
                    <a:pt x="92" y="877"/>
                  </a:lnTo>
                  <a:lnTo>
                    <a:pt x="75" y="785"/>
                  </a:lnTo>
                  <a:lnTo>
                    <a:pt x="67" y="694"/>
                  </a:lnTo>
                  <a:lnTo>
                    <a:pt x="50" y="602"/>
                  </a:lnTo>
                  <a:lnTo>
                    <a:pt x="33" y="510"/>
                  </a:lnTo>
                  <a:lnTo>
                    <a:pt x="25" y="426"/>
                  </a:lnTo>
                  <a:lnTo>
                    <a:pt x="8" y="334"/>
                  </a:lnTo>
                  <a:lnTo>
                    <a:pt x="0" y="267"/>
                  </a:lnTo>
                  <a:lnTo>
                    <a:pt x="0" y="242"/>
                  </a:lnTo>
                  <a:lnTo>
                    <a:pt x="17" y="142"/>
                  </a:lnTo>
                  <a:lnTo>
                    <a:pt x="25" y="75"/>
                  </a:lnTo>
                  <a:lnTo>
                    <a:pt x="75" y="42"/>
                  </a:lnTo>
                  <a:lnTo>
                    <a:pt x="134" y="25"/>
                  </a:lnTo>
                  <a:lnTo>
                    <a:pt x="267" y="0"/>
                  </a:lnTo>
                  <a:lnTo>
                    <a:pt x="33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315;p14">
              <a:extLst>
                <a:ext uri="{FF2B5EF4-FFF2-40B4-BE49-F238E27FC236}">
                  <a16:creationId xmlns:a16="http://schemas.microsoft.com/office/drawing/2014/main" id="{C5DDC2BF-87F8-8964-6247-FAFF9F235D0E}"/>
                </a:ext>
              </a:extLst>
            </p:cNvPr>
            <p:cNvSpPr/>
            <p:nvPr/>
          </p:nvSpPr>
          <p:spPr>
            <a:xfrm>
              <a:off x="9517827" y="3669910"/>
              <a:ext cx="17758" cy="59785"/>
            </a:xfrm>
            <a:custGeom>
              <a:avLst/>
              <a:gdLst/>
              <a:ahLst/>
              <a:cxnLst/>
              <a:rect l="l" t="t" r="r" b="b"/>
              <a:pathLst>
                <a:path w="360" h="1212" extrusionOk="0">
                  <a:moveTo>
                    <a:pt x="351" y="34"/>
                  </a:moveTo>
                  <a:lnTo>
                    <a:pt x="351" y="67"/>
                  </a:lnTo>
                  <a:lnTo>
                    <a:pt x="351" y="101"/>
                  </a:lnTo>
                  <a:lnTo>
                    <a:pt x="351" y="134"/>
                  </a:lnTo>
                  <a:lnTo>
                    <a:pt x="351" y="168"/>
                  </a:lnTo>
                  <a:lnTo>
                    <a:pt x="351" y="168"/>
                  </a:lnTo>
                  <a:lnTo>
                    <a:pt x="351" y="201"/>
                  </a:lnTo>
                  <a:lnTo>
                    <a:pt x="351" y="235"/>
                  </a:lnTo>
                  <a:lnTo>
                    <a:pt x="360" y="260"/>
                  </a:lnTo>
                  <a:lnTo>
                    <a:pt x="360" y="268"/>
                  </a:lnTo>
                  <a:lnTo>
                    <a:pt x="360" y="301"/>
                  </a:lnTo>
                  <a:lnTo>
                    <a:pt x="360" y="326"/>
                  </a:lnTo>
                  <a:lnTo>
                    <a:pt x="360" y="343"/>
                  </a:lnTo>
                  <a:lnTo>
                    <a:pt x="360" y="360"/>
                  </a:lnTo>
                  <a:lnTo>
                    <a:pt x="360" y="393"/>
                  </a:lnTo>
                  <a:lnTo>
                    <a:pt x="360" y="418"/>
                  </a:lnTo>
                  <a:lnTo>
                    <a:pt x="360" y="485"/>
                  </a:lnTo>
                  <a:lnTo>
                    <a:pt x="360" y="544"/>
                  </a:lnTo>
                  <a:lnTo>
                    <a:pt x="360" y="602"/>
                  </a:lnTo>
                  <a:lnTo>
                    <a:pt x="360" y="661"/>
                  </a:lnTo>
                  <a:lnTo>
                    <a:pt x="360" y="727"/>
                  </a:lnTo>
                  <a:lnTo>
                    <a:pt x="360" y="752"/>
                  </a:lnTo>
                  <a:lnTo>
                    <a:pt x="360" y="786"/>
                  </a:lnTo>
                  <a:lnTo>
                    <a:pt x="360" y="844"/>
                  </a:lnTo>
                  <a:lnTo>
                    <a:pt x="360" y="911"/>
                  </a:lnTo>
                  <a:lnTo>
                    <a:pt x="360" y="1036"/>
                  </a:lnTo>
                  <a:lnTo>
                    <a:pt x="167" y="1212"/>
                  </a:lnTo>
                  <a:lnTo>
                    <a:pt x="0" y="1028"/>
                  </a:lnTo>
                  <a:lnTo>
                    <a:pt x="0" y="1020"/>
                  </a:lnTo>
                  <a:lnTo>
                    <a:pt x="0" y="961"/>
                  </a:lnTo>
                  <a:lnTo>
                    <a:pt x="0" y="886"/>
                  </a:lnTo>
                  <a:lnTo>
                    <a:pt x="9" y="819"/>
                  </a:lnTo>
                  <a:lnTo>
                    <a:pt x="17" y="752"/>
                  </a:lnTo>
                  <a:lnTo>
                    <a:pt x="17" y="719"/>
                  </a:lnTo>
                  <a:lnTo>
                    <a:pt x="17" y="694"/>
                  </a:lnTo>
                  <a:lnTo>
                    <a:pt x="25" y="627"/>
                  </a:lnTo>
                  <a:lnTo>
                    <a:pt x="34" y="560"/>
                  </a:lnTo>
                  <a:lnTo>
                    <a:pt x="50" y="493"/>
                  </a:lnTo>
                  <a:lnTo>
                    <a:pt x="50" y="477"/>
                  </a:lnTo>
                  <a:lnTo>
                    <a:pt x="59" y="435"/>
                  </a:lnTo>
                  <a:lnTo>
                    <a:pt x="76" y="368"/>
                  </a:lnTo>
                  <a:lnTo>
                    <a:pt x="84" y="335"/>
                  </a:lnTo>
                  <a:lnTo>
                    <a:pt x="101" y="310"/>
                  </a:lnTo>
                  <a:lnTo>
                    <a:pt x="101" y="293"/>
                  </a:lnTo>
                  <a:lnTo>
                    <a:pt x="109" y="276"/>
                  </a:lnTo>
                  <a:lnTo>
                    <a:pt x="126" y="243"/>
                  </a:lnTo>
                  <a:lnTo>
                    <a:pt x="142" y="218"/>
                  </a:lnTo>
                  <a:lnTo>
                    <a:pt x="142" y="209"/>
                  </a:lnTo>
                  <a:lnTo>
                    <a:pt x="159" y="184"/>
                  </a:lnTo>
                  <a:lnTo>
                    <a:pt x="176" y="159"/>
                  </a:lnTo>
                  <a:lnTo>
                    <a:pt x="201" y="126"/>
                  </a:lnTo>
                  <a:lnTo>
                    <a:pt x="201" y="126"/>
                  </a:lnTo>
                  <a:lnTo>
                    <a:pt x="218" y="101"/>
                  </a:lnTo>
                  <a:lnTo>
                    <a:pt x="234" y="76"/>
                  </a:lnTo>
                  <a:lnTo>
                    <a:pt x="259" y="42"/>
                  </a:lnTo>
                  <a:lnTo>
                    <a:pt x="276" y="17"/>
                  </a:lnTo>
                  <a:lnTo>
                    <a:pt x="276" y="17"/>
                  </a:lnTo>
                  <a:lnTo>
                    <a:pt x="30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316;p14">
              <a:extLst>
                <a:ext uri="{FF2B5EF4-FFF2-40B4-BE49-F238E27FC236}">
                  <a16:creationId xmlns:a16="http://schemas.microsoft.com/office/drawing/2014/main" id="{78F7F9D8-69E1-27D1-54BB-C0EF1EDF0264}"/>
                </a:ext>
              </a:extLst>
            </p:cNvPr>
            <p:cNvSpPr/>
            <p:nvPr/>
          </p:nvSpPr>
          <p:spPr>
            <a:xfrm>
              <a:off x="9739960" y="3556999"/>
              <a:ext cx="16969" cy="135651"/>
            </a:xfrm>
            <a:custGeom>
              <a:avLst/>
              <a:gdLst/>
              <a:ahLst/>
              <a:cxnLst/>
              <a:rect l="l" t="t" r="r" b="b"/>
              <a:pathLst>
                <a:path w="344" h="2750" extrusionOk="0">
                  <a:moveTo>
                    <a:pt x="218" y="67"/>
                  </a:moveTo>
                  <a:lnTo>
                    <a:pt x="218" y="76"/>
                  </a:lnTo>
                  <a:lnTo>
                    <a:pt x="260" y="226"/>
                  </a:lnTo>
                  <a:lnTo>
                    <a:pt x="260" y="226"/>
                  </a:lnTo>
                  <a:lnTo>
                    <a:pt x="301" y="377"/>
                  </a:lnTo>
                  <a:lnTo>
                    <a:pt x="301" y="393"/>
                  </a:lnTo>
                  <a:lnTo>
                    <a:pt x="318" y="535"/>
                  </a:lnTo>
                  <a:lnTo>
                    <a:pt x="335" y="644"/>
                  </a:lnTo>
                  <a:lnTo>
                    <a:pt x="335" y="694"/>
                  </a:lnTo>
                  <a:lnTo>
                    <a:pt x="343" y="853"/>
                  </a:lnTo>
                  <a:lnTo>
                    <a:pt x="343" y="894"/>
                  </a:lnTo>
                  <a:lnTo>
                    <a:pt x="343" y="1011"/>
                  </a:lnTo>
                  <a:lnTo>
                    <a:pt x="343" y="1170"/>
                  </a:lnTo>
                  <a:lnTo>
                    <a:pt x="343" y="1329"/>
                  </a:lnTo>
                  <a:lnTo>
                    <a:pt x="343" y="1479"/>
                  </a:lnTo>
                  <a:lnTo>
                    <a:pt x="343" y="1638"/>
                  </a:lnTo>
                  <a:lnTo>
                    <a:pt x="343" y="1955"/>
                  </a:lnTo>
                  <a:lnTo>
                    <a:pt x="343" y="2582"/>
                  </a:lnTo>
                  <a:lnTo>
                    <a:pt x="168" y="2749"/>
                  </a:lnTo>
                  <a:lnTo>
                    <a:pt x="1" y="2582"/>
                  </a:lnTo>
                  <a:lnTo>
                    <a:pt x="1" y="2265"/>
                  </a:lnTo>
                  <a:lnTo>
                    <a:pt x="1" y="1955"/>
                  </a:lnTo>
                  <a:lnTo>
                    <a:pt x="1" y="1638"/>
                  </a:lnTo>
                  <a:lnTo>
                    <a:pt x="1" y="1488"/>
                  </a:lnTo>
                  <a:lnTo>
                    <a:pt x="1" y="1329"/>
                  </a:lnTo>
                  <a:lnTo>
                    <a:pt x="1" y="1170"/>
                  </a:lnTo>
                  <a:lnTo>
                    <a:pt x="1" y="1011"/>
                  </a:lnTo>
                  <a:lnTo>
                    <a:pt x="1" y="903"/>
                  </a:lnTo>
                  <a:lnTo>
                    <a:pt x="1" y="644"/>
                  </a:lnTo>
                  <a:lnTo>
                    <a:pt x="1" y="544"/>
                  </a:lnTo>
                  <a:lnTo>
                    <a:pt x="1" y="402"/>
                  </a:lnTo>
                  <a:lnTo>
                    <a:pt x="1" y="385"/>
                  </a:lnTo>
                  <a:lnTo>
                    <a:pt x="34" y="226"/>
                  </a:lnTo>
                  <a:lnTo>
                    <a:pt x="34" y="226"/>
                  </a:lnTo>
                  <a:lnTo>
                    <a:pt x="67" y="76"/>
                  </a:lnTo>
                  <a:lnTo>
                    <a:pt x="67" y="67"/>
                  </a:lnTo>
                  <a:lnTo>
                    <a:pt x="12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317;p14">
              <a:extLst>
                <a:ext uri="{FF2B5EF4-FFF2-40B4-BE49-F238E27FC236}">
                  <a16:creationId xmlns:a16="http://schemas.microsoft.com/office/drawing/2014/main" id="{8C473AAE-06E0-6DA7-0F8E-43DA1143F16C}"/>
                </a:ext>
              </a:extLst>
            </p:cNvPr>
            <p:cNvSpPr/>
            <p:nvPr/>
          </p:nvSpPr>
          <p:spPr>
            <a:xfrm>
              <a:off x="9766350" y="3291617"/>
              <a:ext cx="29695" cy="170229"/>
            </a:xfrm>
            <a:custGeom>
              <a:avLst/>
              <a:gdLst/>
              <a:ahLst/>
              <a:cxnLst/>
              <a:rect l="l" t="t" r="r" b="b"/>
              <a:pathLst>
                <a:path w="602" h="3451" extrusionOk="0">
                  <a:moveTo>
                    <a:pt x="552" y="51"/>
                  </a:moveTo>
                  <a:lnTo>
                    <a:pt x="585" y="118"/>
                  </a:lnTo>
                  <a:lnTo>
                    <a:pt x="602" y="151"/>
                  </a:lnTo>
                  <a:lnTo>
                    <a:pt x="602" y="176"/>
                  </a:lnTo>
                  <a:lnTo>
                    <a:pt x="602" y="218"/>
                  </a:lnTo>
                  <a:lnTo>
                    <a:pt x="602" y="226"/>
                  </a:lnTo>
                  <a:lnTo>
                    <a:pt x="593" y="268"/>
                  </a:lnTo>
                  <a:lnTo>
                    <a:pt x="585" y="318"/>
                  </a:lnTo>
                  <a:lnTo>
                    <a:pt x="568" y="360"/>
                  </a:lnTo>
                  <a:lnTo>
                    <a:pt x="560" y="410"/>
                  </a:lnTo>
                  <a:lnTo>
                    <a:pt x="552" y="452"/>
                  </a:lnTo>
                  <a:lnTo>
                    <a:pt x="543" y="502"/>
                  </a:lnTo>
                  <a:lnTo>
                    <a:pt x="535" y="552"/>
                  </a:lnTo>
                  <a:lnTo>
                    <a:pt x="527" y="594"/>
                  </a:lnTo>
                  <a:lnTo>
                    <a:pt x="527" y="644"/>
                  </a:lnTo>
                  <a:lnTo>
                    <a:pt x="518" y="694"/>
                  </a:lnTo>
                  <a:lnTo>
                    <a:pt x="518" y="719"/>
                  </a:lnTo>
                  <a:lnTo>
                    <a:pt x="518" y="736"/>
                  </a:lnTo>
                  <a:lnTo>
                    <a:pt x="510" y="786"/>
                  </a:lnTo>
                  <a:lnTo>
                    <a:pt x="510" y="836"/>
                  </a:lnTo>
                  <a:lnTo>
                    <a:pt x="510" y="878"/>
                  </a:lnTo>
                  <a:lnTo>
                    <a:pt x="510" y="928"/>
                  </a:lnTo>
                  <a:lnTo>
                    <a:pt x="510" y="978"/>
                  </a:lnTo>
                  <a:lnTo>
                    <a:pt x="510" y="1028"/>
                  </a:lnTo>
                  <a:lnTo>
                    <a:pt x="510" y="1070"/>
                  </a:lnTo>
                  <a:lnTo>
                    <a:pt x="510" y="1120"/>
                  </a:lnTo>
                  <a:lnTo>
                    <a:pt x="510" y="1170"/>
                  </a:lnTo>
                  <a:lnTo>
                    <a:pt x="510" y="1220"/>
                  </a:lnTo>
                  <a:lnTo>
                    <a:pt x="510" y="1262"/>
                  </a:lnTo>
                  <a:lnTo>
                    <a:pt x="510" y="1713"/>
                  </a:lnTo>
                  <a:lnTo>
                    <a:pt x="510" y="1788"/>
                  </a:lnTo>
                  <a:lnTo>
                    <a:pt x="510" y="2306"/>
                  </a:lnTo>
                  <a:lnTo>
                    <a:pt x="510" y="2415"/>
                  </a:lnTo>
                  <a:lnTo>
                    <a:pt x="510" y="2615"/>
                  </a:lnTo>
                  <a:lnTo>
                    <a:pt x="510" y="2649"/>
                  </a:lnTo>
                  <a:lnTo>
                    <a:pt x="510" y="2816"/>
                  </a:lnTo>
                  <a:lnTo>
                    <a:pt x="510" y="3016"/>
                  </a:lnTo>
                  <a:lnTo>
                    <a:pt x="510" y="3209"/>
                  </a:lnTo>
                  <a:lnTo>
                    <a:pt x="293" y="3451"/>
                  </a:lnTo>
                  <a:lnTo>
                    <a:pt x="59" y="3225"/>
                  </a:lnTo>
                  <a:lnTo>
                    <a:pt x="50" y="3133"/>
                  </a:lnTo>
                  <a:lnTo>
                    <a:pt x="42" y="3033"/>
                  </a:lnTo>
                  <a:lnTo>
                    <a:pt x="34" y="2833"/>
                  </a:lnTo>
                  <a:lnTo>
                    <a:pt x="17" y="2674"/>
                  </a:lnTo>
                  <a:lnTo>
                    <a:pt x="17" y="2632"/>
                  </a:lnTo>
                  <a:lnTo>
                    <a:pt x="9" y="2432"/>
                  </a:lnTo>
                  <a:lnTo>
                    <a:pt x="0" y="2323"/>
                  </a:lnTo>
                  <a:lnTo>
                    <a:pt x="0" y="2223"/>
                  </a:lnTo>
                  <a:lnTo>
                    <a:pt x="0" y="2114"/>
                  </a:lnTo>
                  <a:lnTo>
                    <a:pt x="0" y="2014"/>
                  </a:lnTo>
                  <a:lnTo>
                    <a:pt x="0" y="1905"/>
                  </a:lnTo>
                  <a:lnTo>
                    <a:pt x="0" y="1805"/>
                  </a:lnTo>
                  <a:lnTo>
                    <a:pt x="0" y="1780"/>
                  </a:lnTo>
                  <a:lnTo>
                    <a:pt x="0" y="1696"/>
                  </a:lnTo>
                  <a:lnTo>
                    <a:pt x="0" y="1646"/>
                  </a:lnTo>
                  <a:lnTo>
                    <a:pt x="0" y="1596"/>
                  </a:lnTo>
                  <a:lnTo>
                    <a:pt x="0" y="1546"/>
                  </a:lnTo>
                  <a:lnTo>
                    <a:pt x="0" y="1488"/>
                  </a:lnTo>
                  <a:lnTo>
                    <a:pt x="0" y="1437"/>
                  </a:lnTo>
                  <a:lnTo>
                    <a:pt x="0" y="1387"/>
                  </a:lnTo>
                  <a:lnTo>
                    <a:pt x="0" y="1337"/>
                  </a:lnTo>
                  <a:lnTo>
                    <a:pt x="0" y="1279"/>
                  </a:lnTo>
                  <a:lnTo>
                    <a:pt x="0" y="1229"/>
                  </a:lnTo>
                  <a:lnTo>
                    <a:pt x="9" y="1178"/>
                  </a:lnTo>
                  <a:lnTo>
                    <a:pt x="9" y="1178"/>
                  </a:lnTo>
                  <a:lnTo>
                    <a:pt x="17" y="1128"/>
                  </a:lnTo>
                  <a:lnTo>
                    <a:pt x="25" y="1078"/>
                  </a:lnTo>
                  <a:lnTo>
                    <a:pt x="34" y="1028"/>
                  </a:lnTo>
                  <a:lnTo>
                    <a:pt x="42" y="970"/>
                  </a:lnTo>
                  <a:lnTo>
                    <a:pt x="50" y="920"/>
                  </a:lnTo>
                  <a:lnTo>
                    <a:pt x="59" y="869"/>
                  </a:lnTo>
                  <a:lnTo>
                    <a:pt x="67" y="819"/>
                  </a:lnTo>
                  <a:lnTo>
                    <a:pt x="75" y="761"/>
                  </a:lnTo>
                  <a:lnTo>
                    <a:pt x="92" y="711"/>
                  </a:lnTo>
                  <a:lnTo>
                    <a:pt x="101" y="661"/>
                  </a:lnTo>
                  <a:lnTo>
                    <a:pt x="101" y="644"/>
                  </a:lnTo>
                  <a:lnTo>
                    <a:pt x="109" y="610"/>
                  </a:lnTo>
                  <a:lnTo>
                    <a:pt x="126" y="560"/>
                  </a:lnTo>
                  <a:lnTo>
                    <a:pt x="134" y="510"/>
                  </a:lnTo>
                  <a:lnTo>
                    <a:pt x="151" y="460"/>
                  </a:lnTo>
                  <a:lnTo>
                    <a:pt x="167" y="410"/>
                  </a:lnTo>
                  <a:lnTo>
                    <a:pt x="184" y="360"/>
                  </a:lnTo>
                  <a:lnTo>
                    <a:pt x="192" y="310"/>
                  </a:lnTo>
                  <a:lnTo>
                    <a:pt x="209" y="260"/>
                  </a:lnTo>
                  <a:lnTo>
                    <a:pt x="234" y="209"/>
                  </a:lnTo>
                  <a:lnTo>
                    <a:pt x="251" y="159"/>
                  </a:lnTo>
                  <a:lnTo>
                    <a:pt x="268" y="109"/>
                  </a:lnTo>
                  <a:lnTo>
                    <a:pt x="268" y="101"/>
                  </a:lnTo>
                  <a:lnTo>
                    <a:pt x="301" y="67"/>
                  </a:lnTo>
                  <a:lnTo>
                    <a:pt x="318" y="42"/>
                  </a:lnTo>
                  <a:lnTo>
                    <a:pt x="351" y="34"/>
                  </a:lnTo>
                  <a:lnTo>
                    <a:pt x="4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318;p14">
              <a:extLst>
                <a:ext uri="{FF2B5EF4-FFF2-40B4-BE49-F238E27FC236}">
                  <a16:creationId xmlns:a16="http://schemas.microsoft.com/office/drawing/2014/main" id="{A5A22A26-78CF-6505-5614-D3C2DE8EB537}"/>
                </a:ext>
              </a:extLst>
            </p:cNvPr>
            <p:cNvSpPr/>
            <p:nvPr/>
          </p:nvSpPr>
          <p:spPr>
            <a:xfrm>
              <a:off x="9667832" y="3261972"/>
              <a:ext cx="18596" cy="135601"/>
            </a:xfrm>
            <a:custGeom>
              <a:avLst/>
              <a:gdLst/>
              <a:ahLst/>
              <a:cxnLst/>
              <a:rect l="l" t="t" r="r" b="b"/>
              <a:pathLst>
                <a:path w="377" h="2749" extrusionOk="0">
                  <a:moveTo>
                    <a:pt x="318" y="0"/>
                  </a:moveTo>
                  <a:lnTo>
                    <a:pt x="351" y="34"/>
                  </a:lnTo>
                  <a:lnTo>
                    <a:pt x="359" y="326"/>
                  </a:lnTo>
                  <a:lnTo>
                    <a:pt x="368" y="610"/>
                  </a:lnTo>
                  <a:lnTo>
                    <a:pt x="368" y="652"/>
                  </a:lnTo>
                  <a:lnTo>
                    <a:pt x="376" y="969"/>
                  </a:lnTo>
                  <a:lnTo>
                    <a:pt x="376" y="986"/>
                  </a:lnTo>
                  <a:lnTo>
                    <a:pt x="376" y="1295"/>
                  </a:lnTo>
                  <a:lnTo>
                    <a:pt x="376" y="1337"/>
                  </a:lnTo>
                  <a:lnTo>
                    <a:pt x="368" y="1621"/>
                  </a:lnTo>
                  <a:lnTo>
                    <a:pt x="368" y="1713"/>
                  </a:lnTo>
                  <a:lnTo>
                    <a:pt x="368" y="1779"/>
                  </a:lnTo>
                  <a:lnTo>
                    <a:pt x="368" y="1938"/>
                  </a:lnTo>
                  <a:lnTo>
                    <a:pt x="359" y="2097"/>
                  </a:lnTo>
                  <a:lnTo>
                    <a:pt x="359" y="2114"/>
                  </a:lnTo>
                  <a:lnTo>
                    <a:pt x="351" y="2264"/>
                  </a:lnTo>
                  <a:lnTo>
                    <a:pt x="343" y="2423"/>
                  </a:lnTo>
                  <a:lnTo>
                    <a:pt x="334" y="2581"/>
                  </a:lnTo>
                  <a:lnTo>
                    <a:pt x="167" y="2749"/>
                  </a:lnTo>
                  <a:lnTo>
                    <a:pt x="0" y="2573"/>
                  </a:lnTo>
                  <a:lnTo>
                    <a:pt x="0" y="2089"/>
                  </a:lnTo>
                  <a:lnTo>
                    <a:pt x="0" y="1930"/>
                  </a:lnTo>
                  <a:lnTo>
                    <a:pt x="0" y="1771"/>
                  </a:lnTo>
                  <a:lnTo>
                    <a:pt x="0" y="1696"/>
                  </a:lnTo>
                  <a:lnTo>
                    <a:pt x="0" y="1604"/>
                  </a:lnTo>
                  <a:lnTo>
                    <a:pt x="9" y="1328"/>
                  </a:lnTo>
                  <a:lnTo>
                    <a:pt x="9" y="1278"/>
                  </a:lnTo>
                  <a:lnTo>
                    <a:pt x="34" y="978"/>
                  </a:lnTo>
                  <a:lnTo>
                    <a:pt x="34" y="961"/>
                  </a:lnTo>
                  <a:lnTo>
                    <a:pt x="67" y="635"/>
                  </a:lnTo>
                  <a:lnTo>
                    <a:pt x="67" y="602"/>
                  </a:lnTo>
                  <a:lnTo>
                    <a:pt x="100" y="318"/>
                  </a:lnTo>
                  <a:lnTo>
                    <a:pt x="134" y="25"/>
                  </a:lnTo>
                  <a:lnTo>
                    <a:pt x="167"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319;p14">
              <a:extLst>
                <a:ext uri="{FF2B5EF4-FFF2-40B4-BE49-F238E27FC236}">
                  <a16:creationId xmlns:a16="http://schemas.microsoft.com/office/drawing/2014/main" id="{1B073A98-4B78-6956-6EFA-CC844E594727}"/>
                </a:ext>
              </a:extLst>
            </p:cNvPr>
            <p:cNvSpPr/>
            <p:nvPr/>
          </p:nvSpPr>
          <p:spPr>
            <a:xfrm>
              <a:off x="9430468" y="3223644"/>
              <a:ext cx="21901" cy="123269"/>
            </a:xfrm>
            <a:custGeom>
              <a:avLst/>
              <a:gdLst/>
              <a:ahLst/>
              <a:cxnLst/>
              <a:rect l="l" t="t" r="r" b="b"/>
              <a:pathLst>
                <a:path w="444" h="2499" extrusionOk="0">
                  <a:moveTo>
                    <a:pt x="318" y="75"/>
                  </a:moveTo>
                  <a:lnTo>
                    <a:pt x="318" y="92"/>
                  </a:lnTo>
                  <a:lnTo>
                    <a:pt x="334" y="151"/>
                  </a:lnTo>
                  <a:lnTo>
                    <a:pt x="343" y="217"/>
                  </a:lnTo>
                  <a:lnTo>
                    <a:pt x="359" y="293"/>
                  </a:lnTo>
                  <a:lnTo>
                    <a:pt x="368" y="318"/>
                  </a:lnTo>
                  <a:lnTo>
                    <a:pt x="376" y="359"/>
                  </a:lnTo>
                  <a:lnTo>
                    <a:pt x="393" y="426"/>
                  </a:lnTo>
                  <a:lnTo>
                    <a:pt x="410" y="485"/>
                  </a:lnTo>
                  <a:lnTo>
                    <a:pt x="410" y="501"/>
                  </a:lnTo>
                  <a:lnTo>
                    <a:pt x="418" y="568"/>
                  </a:lnTo>
                  <a:lnTo>
                    <a:pt x="426" y="618"/>
                  </a:lnTo>
                  <a:lnTo>
                    <a:pt x="426" y="702"/>
                  </a:lnTo>
                  <a:lnTo>
                    <a:pt x="426" y="769"/>
                  </a:lnTo>
                  <a:lnTo>
                    <a:pt x="426" y="844"/>
                  </a:lnTo>
                  <a:lnTo>
                    <a:pt x="426" y="911"/>
                  </a:lnTo>
                  <a:lnTo>
                    <a:pt x="435" y="1036"/>
                  </a:lnTo>
                  <a:lnTo>
                    <a:pt x="435" y="1044"/>
                  </a:lnTo>
                  <a:lnTo>
                    <a:pt x="435" y="1186"/>
                  </a:lnTo>
                  <a:lnTo>
                    <a:pt x="435" y="1320"/>
                  </a:lnTo>
                  <a:lnTo>
                    <a:pt x="435" y="1454"/>
                  </a:lnTo>
                  <a:lnTo>
                    <a:pt x="435" y="1587"/>
                  </a:lnTo>
                  <a:lnTo>
                    <a:pt x="435" y="1587"/>
                  </a:lnTo>
                  <a:lnTo>
                    <a:pt x="435" y="1729"/>
                  </a:lnTo>
                  <a:lnTo>
                    <a:pt x="443" y="2005"/>
                  </a:lnTo>
                  <a:lnTo>
                    <a:pt x="443" y="2147"/>
                  </a:lnTo>
                  <a:lnTo>
                    <a:pt x="443" y="2272"/>
                  </a:lnTo>
                  <a:lnTo>
                    <a:pt x="443" y="2289"/>
                  </a:lnTo>
                  <a:lnTo>
                    <a:pt x="243" y="2498"/>
                  </a:lnTo>
                  <a:lnTo>
                    <a:pt x="34" y="2298"/>
                  </a:lnTo>
                  <a:lnTo>
                    <a:pt x="34" y="2281"/>
                  </a:lnTo>
                  <a:lnTo>
                    <a:pt x="25" y="2156"/>
                  </a:lnTo>
                  <a:lnTo>
                    <a:pt x="17" y="2013"/>
                  </a:lnTo>
                  <a:lnTo>
                    <a:pt x="9" y="1738"/>
                  </a:lnTo>
                  <a:lnTo>
                    <a:pt x="0" y="1596"/>
                  </a:lnTo>
                  <a:lnTo>
                    <a:pt x="0" y="1596"/>
                  </a:lnTo>
                  <a:lnTo>
                    <a:pt x="0" y="1462"/>
                  </a:lnTo>
                  <a:lnTo>
                    <a:pt x="0" y="1328"/>
                  </a:lnTo>
                  <a:lnTo>
                    <a:pt x="0" y="1186"/>
                  </a:lnTo>
                  <a:lnTo>
                    <a:pt x="0" y="1044"/>
                  </a:lnTo>
                  <a:lnTo>
                    <a:pt x="0" y="1036"/>
                  </a:lnTo>
                  <a:lnTo>
                    <a:pt x="0" y="902"/>
                  </a:lnTo>
                  <a:lnTo>
                    <a:pt x="0" y="836"/>
                  </a:lnTo>
                  <a:lnTo>
                    <a:pt x="0" y="769"/>
                  </a:lnTo>
                  <a:lnTo>
                    <a:pt x="0" y="694"/>
                  </a:lnTo>
                  <a:lnTo>
                    <a:pt x="0" y="618"/>
                  </a:lnTo>
                  <a:lnTo>
                    <a:pt x="0" y="610"/>
                  </a:lnTo>
                  <a:lnTo>
                    <a:pt x="17" y="552"/>
                  </a:lnTo>
                  <a:lnTo>
                    <a:pt x="25" y="485"/>
                  </a:lnTo>
                  <a:lnTo>
                    <a:pt x="25" y="468"/>
                  </a:lnTo>
                  <a:lnTo>
                    <a:pt x="42" y="410"/>
                  </a:lnTo>
                  <a:lnTo>
                    <a:pt x="67" y="343"/>
                  </a:lnTo>
                  <a:lnTo>
                    <a:pt x="75" y="301"/>
                  </a:lnTo>
                  <a:lnTo>
                    <a:pt x="92" y="276"/>
                  </a:lnTo>
                  <a:lnTo>
                    <a:pt x="109" y="201"/>
                  </a:lnTo>
                  <a:lnTo>
                    <a:pt x="134" y="134"/>
                  </a:lnTo>
                  <a:lnTo>
                    <a:pt x="151" y="75"/>
                  </a:lnTo>
                  <a:lnTo>
                    <a:pt x="151" y="67"/>
                  </a:lnTo>
                  <a:lnTo>
                    <a:pt x="217"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320;p14">
              <a:extLst>
                <a:ext uri="{FF2B5EF4-FFF2-40B4-BE49-F238E27FC236}">
                  <a16:creationId xmlns:a16="http://schemas.microsoft.com/office/drawing/2014/main" id="{152FD439-C980-732A-3275-3BEB0F51CC71}"/>
                </a:ext>
              </a:extLst>
            </p:cNvPr>
            <p:cNvSpPr/>
            <p:nvPr/>
          </p:nvSpPr>
          <p:spPr>
            <a:xfrm>
              <a:off x="9127597" y="3371972"/>
              <a:ext cx="35861" cy="111332"/>
            </a:xfrm>
            <a:custGeom>
              <a:avLst/>
              <a:gdLst/>
              <a:ahLst/>
              <a:cxnLst/>
              <a:rect l="l" t="t" r="r" b="b"/>
              <a:pathLst>
                <a:path w="727" h="2257" extrusionOk="0">
                  <a:moveTo>
                    <a:pt x="284" y="59"/>
                  </a:moveTo>
                  <a:lnTo>
                    <a:pt x="284" y="67"/>
                  </a:lnTo>
                  <a:lnTo>
                    <a:pt x="317" y="118"/>
                  </a:lnTo>
                  <a:lnTo>
                    <a:pt x="351" y="176"/>
                  </a:lnTo>
                  <a:lnTo>
                    <a:pt x="393" y="235"/>
                  </a:lnTo>
                  <a:lnTo>
                    <a:pt x="393" y="235"/>
                  </a:lnTo>
                  <a:lnTo>
                    <a:pt x="426" y="293"/>
                  </a:lnTo>
                  <a:lnTo>
                    <a:pt x="476" y="360"/>
                  </a:lnTo>
                  <a:lnTo>
                    <a:pt x="501" y="402"/>
                  </a:lnTo>
                  <a:lnTo>
                    <a:pt x="510" y="418"/>
                  </a:lnTo>
                  <a:lnTo>
                    <a:pt x="535" y="477"/>
                  </a:lnTo>
                  <a:lnTo>
                    <a:pt x="543" y="527"/>
                  </a:lnTo>
                  <a:lnTo>
                    <a:pt x="560" y="627"/>
                  </a:lnTo>
                  <a:lnTo>
                    <a:pt x="560" y="636"/>
                  </a:lnTo>
                  <a:lnTo>
                    <a:pt x="585" y="761"/>
                  </a:lnTo>
                  <a:lnTo>
                    <a:pt x="593" y="844"/>
                  </a:lnTo>
                  <a:lnTo>
                    <a:pt x="593" y="886"/>
                  </a:lnTo>
                  <a:lnTo>
                    <a:pt x="610" y="1003"/>
                  </a:lnTo>
                  <a:lnTo>
                    <a:pt x="627" y="1128"/>
                  </a:lnTo>
                  <a:lnTo>
                    <a:pt x="643" y="1254"/>
                  </a:lnTo>
                  <a:lnTo>
                    <a:pt x="652" y="1354"/>
                  </a:lnTo>
                  <a:lnTo>
                    <a:pt x="668" y="1504"/>
                  </a:lnTo>
                  <a:lnTo>
                    <a:pt x="702" y="1755"/>
                  </a:lnTo>
                  <a:lnTo>
                    <a:pt x="710" y="1880"/>
                  </a:lnTo>
                  <a:lnTo>
                    <a:pt x="727" y="1997"/>
                  </a:lnTo>
                  <a:lnTo>
                    <a:pt x="727" y="2006"/>
                  </a:lnTo>
                  <a:lnTo>
                    <a:pt x="543" y="2256"/>
                  </a:lnTo>
                  <a:lnTo>
                    <a:pt x="292" y="2072"/>
                  </a:lnTo>
                  <a:lnTo>
                    <a:pt x="292" y="2064"/>
                  </a:lnTo>
                  <a:lnTo>
                    <a:pt x="267" y="1955"/>
                  </a:lnTo>
                  <a:lnTo>
                    <a:pt x="234" y="1830"/>
                  </a:lnTo>
                  <a:lnTo>
                    <a:pt x="184" y="1588"/>
                  </a:lnTo>
                  <a:lnTo>
                    <a:pt x="150" y="1446"/>
                  </a:lnTo>
                  <a:lnTo>
                    <a:pt x="125" y="1346"/>
                  </a:lnTo>
                  <a:lnTo>
                    <a:pt x="100" y="1220"/>
                  </a:lnTo>
                  <a:lnTo>
                    <a:pt x="75" y="1095"/>
                  </a:lnTo>
                  <a:lnTo>
                    <a:pt x="50" y="978"/>
                  </a:lnTo>
                  <a:lnTo>
                    <a:pt x="42" y="936"/>
                  </a:lnTo>
                  <a:lnTo>
                    <a:pt x="33" y="853"/>
                  </a:lnTo>
                  <a:lnTo>
                    <a:pt x="17" y="727"/>
                  </a:lnTo>
                  <a:lnTo>
                    <a:pt x="17" y="711"/>
                  </a:lnTo>
                  <a:lnTo>
                    <a:pt x="0" y="602"/>
                  </a:lnTo>
                  <a:lnTo>
                    <a:pt x="0" y="552"/>
                  </a:lnTo>
                  <a:lnTo>
                    <a:pt x="8" y="494"/>
                  </a:lnTo>
                  <a:lnTo>
                    <a:pt x="17" y="468"/>
                  </a:lnTo>
                  <a:lnTo>
                    <a:pt x="25" y="418"/>
                  </a:lnTo>
                  <a:lnTo>
                    <a:pt x="59" y="335"/>
                  </a:lnTo>
                  <a:lnTo>
                    <a:pt x="75" y="276"/>
                  </a:lnTo>
                  <a:lnTo>
                    <a:pt x="75" y="276"/>
                  </a:lnTo>
                  <a:lnTo>
                    <a:pt x="100" y="209"/>
                  </a:lnTo>
                  <a:lnTo>
                    <a:pt x="125" y="143"/>
                  </a:lnTo>
                  <a:lnTo>
                    <a:pt x="142" y="84"/>
                  </a:lnTo>
                  <a:lnTo>
                    <a:pt x="142" y="76"/>
                  </a:lnTo>
                  <a:lnTo>
                    <a:pt x="2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321;p14">
              <a:extLst>
                <a:ext uri="{FF2B5EF4-FFF2-40B4-BE49-F238E27FC236}">
                  <a16:creationId xmlns:a16="http://schemas.microsoft.com/office/drawing/2014/main" id="{E976AE40-11AA-D4A6-7720-0DFF581ED604}"/>
                </a:ext>
              </a:extLst>
            </p:cNvPr>
            <p:cNvSpPr/>
            <p:nvPr/>
          </p:nvSpPr>
          <p:spPr>
            <a:xfrm>
              <a:off x="8843668" y="3295317"/>
              <a:ext cx="54408" cy="115426"/>
            </a:xfrm>
            <a:custGeom>
              <a:avLst/>
              <a:gdLst/>
              <a:ahLst/>
              <a:cxnLst/>
              <a:rect l="l" t="t" r="r" b="b"/>
              <a:pathLst>
                <a:path w="1103" h="2340" extrusionOk="0">
                  <a:moveTo>
                    <a:pt x="368" y="68"/>
                  </a:moveTo>
                  <a:lnTo>
                    <a:pt x="393" y="93"/>
                  </a:lnTo>
                  <a:lnTo>
                    <a:pt x="435" y="143"/>
                  </a:lnTo>
                  <a:lnTo>
                    <a:pt x="485" y="210"/>
                  </a:lnTo>
                  <a:lnTo>
                    <a:pt x="501" y="226"/>
                  </a:lnTo>
                  <a:lnTo>
                    <a:pt x="577" y="469"/>
                  </a:lnTo>
                  <a:lnTo>
                    <a:pt x="668" y="736"/>
                  </a:lnTo>
                  <a:lnTo>
                    <a:pt x="760" y="1003"/>
                  </a:lnTo>
                  <a:lnTo>
                    <a:pt x="852" y="1271"/>
                  </a:lnTo>
                  <a:lnTo>
                    <a:pt x="936" y="1530"/>
                  </a:lnTo>
                  <a:lnTo>
                    <a:pt x="1019" y="1797"/>
                  </a:lnTo>
                  <a:lnTo>
                    <a:pt x="1103" y="2056"/>
                  </a:lnTo>
                  <a:lnTo>
                    <a:pt x="1103" y="2064"/>
                  </a:lnTo>
                  <a:lnTo>
                    <a:pt x="978" y="2340"/>
                  </a:lnTo>
                  <a:lnTo>
                    <a:pt x="702" y="2206"/>
                  </a:lnTo>
                  <a:lnTo>
                    <a:pt x="702" y="2198"/>
                  </a:lnTo>
                  <a:lnTo>
                    <a:pt x="602" y="1947"/>
                  </a:lnTo>
                  <a:lnTo>
                    <a:pt x="501" y="1688"/>
                  </a:lnTo>
                  <a:lnTo>
                    <a:pt x="401" y="1429"/>
                  </a:lnTo>
                  <a:lnTo>
                    <a:pt x="301" y="1162"/>
                  </a:lnTo>
                  <a:lnTo>
                    <a:pt x="201" y="903"/>
                  </a:lnTo>
                  <a:lnTo>
                    <a:pt x="92" y="644"/>
                  </a:lnTo>
                  <a:lnTo>
                    <a:pt x="0" y="402"/>
                  </a:lnTo>
                  <a:lnTo>
                    <a:pt x="0" y="377"/>
                  </a:lnTo>
                  <a:lnTo>
                    <a:pt x="0" y="302"/>
                  </a:lnTo>
                  <a:lnTo>
                    <a:pt x="0" y="193"/>
                  </a:lnTo>
                  <a:lnTo>
                    <a:pt x="84" y="51"/>
                  </a:lnTo>
                  <a:lnTo>
                    <a:pt x="20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322;p14">
              <a:extLst>
                <a:ext uri="{FF2B5EF4-FFF2-40B4-BE49-F238E27FC236}">
                  <a16:creationId xmlns:a16="http://schemas.microsoft.com/office/drawing/2014/main" id="{E4EB8398-726C-8B11-C4C3-8D329ADE62BA}"/>
                </a:ext>
              </a:extLst>
            </p:cNvPr>
            <p:cNvSpPr/>
            <p:nvPr/>
          </p:nvSpPr>
          <p:spPr>
            <a:xfrm>
              <a:off x="8551501" y="3481183"/>
              <a:ext cx="59390" cy="86570"/>
            </a:xfrm>
            <a:custGeom>
              <a:avLst/>
              <a:gdLst/>
              <a:ahLst/>
              <a:cxnLst/>
              <a:rect l="l" t="t" r="r" b="b"/>
              <a:pathLst>
                <a:path w="1204" h="1755" extrusionOk="0">
                  <a:moveTo>
                    <a:pt x="125" y="51"/>
                  </a:moveTo>
                  <a:lnTo>
                    <a:pt x="125" y="51"/>
                  </a:lnTo>
                  <a:lnTo>
                    <a:pt x="167" y="84"/>
                  </a:lnTo>
                  <a:lnTo>
                    <a:pt x="209" y="117"/>
                  </a:lnTo>
                  <a:lnTo>
                    <a:pt x="251" y="159"/>
                  </a:lnTo>
                  <a:lnTo>
                    <a:pt x="251" y="159"/>
                  </a:lnTo>
                  <a:lnTo>
                    <a:pt x="301" y="193"/>
                  </a:lnTo>
                  <a:lnTo>
                    <a:pt x="343" y="234"/>
                  </a:lnTo>
                  <a:lnTo>
                    <a:pt x="343" y="234"/>
                  </a:lnTo>
                  <a:lnTo>
                    <a:pt x="384" y="276"/>
                  </a:lnTo>
                  <a:lnTo>
                    <a:pt x="418" y="301"/>
                  </a:lnTo>
                  <a:lnTo>
                    <a:pt x="451" y="360"/>
                  </a:lnTo>
                  <a:lnTo>
                    <a:pt x="518" y="452"/>
                  </a:lnTo>
                  <a:lnTo>
                    <a:pt x="577" y="543"/>
                  </a:lnTo>
                  <a:lnTo>
                    <a:pt x="610" y="585"/>
                  </a:lnTo>
                  <a:lnTo>
                    <a:pt x="643" y="635"/>
                  </a:lnTo>
                  <a:lnTo>
                    <a:pt x="702" y="719"/>
                  </a:lnTo>
                  <a:lnTo>
                    <a:pt x="760" y="811"/>
                  </a:lnTo>
                  <a:lnTo>
                    <a:pt x="827" y="903"/>
                  </a:lnTo>
                  <a:lnTo>
                    <a:pt x="869" y="970"/>
                  </a:lnTo>
                  <a:lnTo>
                    <a:pt x="886" y="995"/>
                  </a:lnTo>
                  <a:lnTo>
                    <a:pt x="952" y="1086"/>
                  </a:lnTo>
                  <a:lnTo>
                    <a:pt x="1011" y="1178"/>
                  </a:lnTo>
                  <a:lnTo>
                    <a:pt x="1078" y="1270"/>
                  </a:lnTo>
                  <a:lnTo>
                    <a:pt x="1145" y="1354"/>
                  </a:lnTo>
                  <a:lnTo>
                    <a:pt x="1203" y="1437"/>
                  </a:lnTo>
                  <a:lnTo>
                    <a:pt x="1203" y="1446"/>
                  </a:lnTo>
                  <a:lnTo>
                    <a:pt x="1153" y="1755"/>
                  </a:lnTo>
                  <a:lnTo>
                    <a:pt x="852" y="1705"/>
                  </a:lnTo>
                  <a:lnTo>
                    <a:pt x="844" y="1696"/>
                  </a:lnTo>
                  <a:lnTo>
                    <a:pt x="785" y="1613"/>
                  </a:lnTo>
                  <a:lnTo>
                    <a:pt x="719" y="1521"/>
                  </a:lnTo>
                  <a:lnTo>
                    <a:pt x="652" y="1429"/>
                  </a:lnTo>
                  <a:lnTo>
                    <a:pt x="585" y="1337"/>
                  </a:lnTo>
                  <a:lnTo>
                    <a:pt x="526" y="1237"/>
                  </a:lnTo>
                  <a:lnTo>
                    <a:pt x="501" y="1212"/>
                  </a:lnTo>
                  <a:lnTo>
                    <a:pt x="460" y="1145"/>
                  </a:lnTo>
                  <a:lnTo>
                    <a:pt x="401" y="1053"/>
                  </a:lnTo>
                  <a:lnTo>
                    <a:pt x="334" y="953"/>
                  </a:lnTo>
                  <a:lnTo>
                    <a:pt x="276" y="861"/>
                  </a:lnTo>
                  <a:lnTo>
                    <a:pt x="251" y="802"/>
                  </a:lnTo>
                  <a:lnTo>
                    <a:pt x="226" y="761"/>
                  </a:lnTo>
                  <a:lnTo>
                    <a:pt x="167" y="660"/>
                  </a:lnTo>
                  <a:lnTo>
                    <a:pt x="109" y="552"/>
                  </a:lnTo>
                  <a:lnTo>
                    <a:pt x="75" y="485"/>
                  </a:lnTo>
                  <a:lnTo>
                    <a:pt x="67" y="443"/>
                  </a:lnTo>
                  <a:lnTo>
                    <a:pt x="50" y="393"/>
                  </a:lnTo>
                  <a:lnTo>
                    <a:pt x="50" y="393"/>
                  </a:lnTo>
                  <a:lnTo>
                    <a:pt x="42" y="335"/>
                  </a:lnTo>
                  <a:lnTo>
                    <a:pt x="34" y="268"/>
                  </a:lnTo>
                  <a:lnTo>
                    <a:pt x="34" y="268"/>
                  </a:lnTo>
                  <a:lnTo>
                    <a:pt x="25" y="209"/>
                  </a:lnTo>
                  <a:lnTo>
                    <a:pt x="17" y="151"/>
                  </a:lnTo>
                  <a:lnTo>
                    <a:pt x="0" y="101"/>
                  </a:lnTo>
                  <a:lnTo>
                    <a:pt x="0" y="92"/>
                  </a:lnTo>
                  <a:lnTo>
                    <a:pt x="25"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323;p14">
              <a:extLst>
                <a:ext uri="{FF2B5EF4-FFF2-40B4-BE49-F238E27FC236}">
                  <a16:creationId xmlns:a16="http://schemas.microsoft.com/office/drawing/2014/main" id="{0FD12FC3-B6F4-CE59-88E5-4BBFB7BA9E12}"/>
                </a:ext>
              </a:extLst>
            </p:cNvPr>
            <p:cNvSpPr/>
            <p:nvPr/>
          </p:nvSpPr>
          <p:spPr>
            <a:xfrm>
              <a:off x="8371012" y="3699605"/>
              <a:ext cx="79565" cy="93180"/>
            </a:xfrm>
            <a:custGeom>
              <a:avLst/>
              <a:gdLst/>
              <a:ahLst/>
              <a:cxnLst/>
              <a:rect l="l" t="t" r="r" b="b"/>
              <a:pathLst>
                <a:path w="1613" h="1889" extrusionOk="0">
                  <a:moveTo>
                    <a:pt x="92" y="8"/>
                  </a:moveTo>
                  <a:lnTo>
                    <a:pt x="100" y="8"/>
                  </a:lnTo>
                  <a:lnTo>
                    <a:pt x="292" y="117"/>
                  </a:lnTo>
                  <a:lnTo>
                    <a:pt x="434" y="184"/>
                  </a:lnTo>
                  <a:lnTo>
                    <a:pt x="501" y="226"/>
                  </a:lnTo>
                  <a:lnTo>
                    <a:pt x="551" y="259"/>
                  </a:lnTo>
                  <a:lnTo>
                    <a:pt x="585" y="292"/>
                  </a:lnTo>
                  <a:lnTo>
                    <a:pt x="668" y="384"/>
                  </a:lnTo>
                  <a:lnTo>
                    <a:pt x="827" y="560"/>
                  </a:lnTo>
                  <a:lnTo>
                    <a:pt x="927" y="685"/>
                  </a:lnTo>
                  <a:lnTo>
                    <a:pt x="1111" y="894"/>
                  </a:lnTo>
                  <a:lnTo>
                    <a:pt x="1178" y="978"/>
                  </a:lnTo>
                  <a:lnTo>
                    <a:pt x="1278" y="1094"/>
                  </a:lnTo>
                  <a:lnTo>
                    <a:pt x="1445" y="1303"/>
                  </a:lnTo>
                  <a:lnTo>
                    <a:pt x="1604" y="1504"/>
                  </a:lnTo>
                  <a:lnTo>
                    <a:pt x="1612" y="1512"/>
                  </a:lnTo>
                  <a:lnTo>
                    <a:pt x="1587" y="1888"/>
                  </a:lnTo>
                  <a:lnTo>
                    <a:pt x="1203" y="1855"/>
                  </a:lnTo>
                  <a:lnTo>
                    <a:pt x="1195" y="1846"/>
                  </a:lnTo>
                  <a:lnTo>
                    <a:pt x="1028" y="1654"/>
                  </a:lnTo>
                  <a:lnTo>
                    <a:pt x="852" y="1454"/>
                  </a:lnTo>
                  <a:lnTo>
                    <a:pt x="752" y="1337"/>
                  </a:lnTo>
                  <a:lnTo>
                    <a:pt x="677" y="1253"/>
                  </a:lnTo>
                  <a:lnTo>
                    <a:pt x="510" y="1044"/>
                  </a:lnTo>
                  <a:lnTo>
                    <a:pt x="409" y="919"/>
                  </a:lnTo>
                  <a:lnTo>
                    <a:pt x="259" y="735"/>
                  </a:lnTo>
                  <a:lnTo>
                    <a:pt x="184" y="627"/>
                  </a:lnTo>
                  <a:lnTo>
                    <a:pt x="159" y="593"/>
                  </a:lnTo>
                  <a:lnTo>
                    <a:pt x="134" y="535"/>
                  </a:lnTo>
                  <a:lnTo>
                    <a:pt x="109" y="468"/>
                  </a:lnTo>
                  <a:lnTo>
                    <a:pt x="67" y="309"/>
                  </a:lnTo>
                  <a:lnTo>
                    <a:pt x="0" y="100"/>
                  </a:lnTo>
                  <a:lnTo>
                    <a:pt x="0" y="92"/>
                  </a:lnTo>
                  <a:lnTo>
                    <a:pt x="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324;p14">
              <a:extLst>
                <a:ext uri="{FF2B5EF4-FFF2-40B4-BE49-F238E27FC236}">
                  <a16:creationId xmlns:a16="http://schemas.microsoft.com/office/drawing/2014/main" id="{DC7FD6DD-150A-DB17-D816-26DA480ABDCD}"/>
                </a:ext>
              </a:extLst>
            </p:cNvPr>
            <p:cNvSpPr/>
            <p:nvPr/>
          </p:nvSpPr>
          <p:spPr>
            <a:xfrm>
              <a:off x="8094877" y="3749031"/>
              <a:ext cx="92390" cy="88247"/>
            </a:xfrm>
            <a:custGeom>
              <a:avLst/>
              <a:gdLst/>
              <a:ahLst/>
              <a:cxnLst/>
              <a:rect l="l" t="t" r="r" b="b"/>
              <a:pathLst>
                <a:path w="1873" h="1789" extrusionOk="0">
                  <a:moveTo>
                    <a:pt x="226" y="17"/>
                  </a:moveTo>
                  <a:lnTo>
                    <a:pt x="260" y="26"/>
                  </a:lnTo>
                  <a:lnTo>
                    <a:pt x="302" y="34"/>
                  </a:lnTo>
                  <a:lnTo>
                    <a:pt x="335" y="42"/>
                  </a:lnTo>
                  <a:lnTo>
                    <a:pt x="377" y="51"/>
                  </a:lnTo>
                  <a:lnTo>
                    <a:pt x="393" y="51"/>
                  </a:lnTo>
                  <a:lnTo>
                    <a:pt x="410" y="67"/>
                  </a:lnTo>
                  <a:lnTo>
                    <a:pt x="444" y="84"/>
                  </a:lnTo>
                  <a:lnTo>
                    <a:pt x="477" y="109"/>
                  </a:lnTo>
                  <a:lnTo>
                    <a:pt x="535" y="151"/>
                  </a:lnTo>
                  <a:lnTo>
                    <a:pt x="594" y="201"/>
                  </a:lnTo>
                  <a:lnTo>
                    <a:pt x="652" y="243"/>
                  </a:lnTo>
                  <a:lnTo>
                    <a:pt x="711" y="293"/>
                  </a:lnTo>
                  <a:lnTo>
                    <a:pt x="769" y="343"/>
                  </a:lnTo>
                  <a:lnTo>
                    <a:pt x="828" y="393"/>
                  </a:lnTo>
                  <a:lnTo>
                    <a:pt x="886" y="435"/>
                  </a:lnTo>
                  <a:lnTo>
                    <a:pt x="936" y="485"/>
                  </a:lnTo>
                  <a:lnTo>
                    <a:pt x="995" y="535"/>
                  </a:lnTo>
                  <a:lnTo>
                    <a:pt x="1045" y="594"/>
                  </a:lnTo>
                  <a:lnTo>
                    <a:pt x="1104" y="644"/>
                  </a:lnTo>
                  <a:lnTo>
                    <a:pt x="1154" y="694"/>
                  </a:lnTo>
                  <a:lnTo>
                    <a:pt x="1204" y="744"/>
                  </a:lnTo>
                  <a:lnTo>
                    <a:pt x="1254" y="803"/>
                  </a:lnTo>
                  <a:lnTo>
                    <a:pt x="1296" y="844"/>
                  </a:lnTo>
                  <a:lnTo>
                    <a:pt x="1304" y="853"/>
                  </a:lnTo>
                  <a:lnTo>
                    <a:pt x="1354" y="911"/>
                  </a:lnTo>
                  <a:lnTo>
                    <a:pt x="1404" y="961"/>
                  </a:lnTo>
                  <a:lnTo>
                    <a:pt x="1454" y="1020"/>
                  </a:lnTo>
                  <a:lnTo>
                    <a:pt x="1505" y="1078"/>
                  </a:lnTo>
                  <a:lnTo>
                    <a:pt x="1546" y="1128"/>
                  </a:lnTo>
                  <a:lnTo>
                    <a:pt x="1596" y="1187"/>
                  </a:lnTo>
                  <a:lnTo>
                    <a:pt x="1647" y="1245"/>
                  </a:lnTo>
                  <a:lnTo>
                    <a:pt x="1688" y="1304"/>
                  </a:lnTo>
                  <a:lnTo>
                    <a:pt x="1738" y="1362"/>
                  </a:lnTo>
                  <a:lnTo>
                    <a:pt x="1780" y="1421"/>
                  </a:lnTo>
                  <a:lnTo>
                    <a:pt x="1822" y="1479"/>
                  </a:lnTo>
                  <a:lnTo>
                    <a:pt x="1864" y="1529"/>
                  </a:lnTo>
                  <a:lnTo>
                    <a:pt x="1872" y="1538"/>
                  </a:lnTo>
                  <a:lnTo>
                    <a:pt x="1847" y="1788"/>
                  </a:lnTo>
                  <a:lnTo>
                    <a:pt x="1596" y="1763"/>
                  </a:lnTo>
                  <a:lnTo>
                    <a:pt x="1588" y="1755"/>
                  </a:lnTo>
                  <a:lnTo>
                    <a:pt x="1546" y="1705"/>
                  </a:lnTo>
                  <a:lnTo>
                    <a:pt x="1496" y="1655"/>
                  </a:lnTo>
                  <a:lnTo>
                    <a:pt x="1454" y="1596"/>
                  </a:lnTo>
                  <a:lnTo>
                    <a:pt x="1404" y="1546"/>
                  </a:lnTo>
                  <a:lnTo>
                    <a:pt x="1354" y="1496"/>
                  </a:lnTo>
                  <a:lnTo>
                    <a:pt x="1312" y="1437"/>
                  </a:lnTo>
                  <a:lnTo>
                    <a:pt x="1262" y="1387"/>
                  </a:lnTo>
                  <a:lnTo>
                    <a:pt x="1212" y="1337"/>
                  </a:lnTo>
                  <a:lnTo>
                    <a:pt x="1162" y="1287"/>
                  </a:lnTo>
                  <a:lnTo>
                    <a:pt x="1112" y="1237"/>
                  </a:lnTo>
                  <a:lnTo>
                    <a:pt x="1062" y="1187"/>
                  </a:lnTo>
                  <a:lnTo>
                    <a:pt x="1012" y="1145"/>
                  </a:lnTo>
                  <a:lnTo>
                    <a:pt x="1003" y="1137"/>
                  </a:lnTo>
                  <a:lnTo>
                    <a:pt x="962" y="1095"/>
                  </a:lnTo>
                  <a:lnTo>
                    <a:pt x="911" y="1045"/>
                  </a:lnTo>
                  <a:lnTo>
                    <a:pt x="861" y="1003"/>
                  </a:lnTo>
                  <a:lnTo>
                    <a:pt x="811" y="953"/>
                  </a:lnTo>
                  <a:lnTo>
                    <a:pt x="753" y="911"/>
                  </a:lnTo>
                  <a:lnTo>
                    <a:pt x="703" y="869"/>
                  </a:lnTo>
                  <a:lnTo>
                    <a:pt x="652" y="819"/>
                  </a:lnTo>
                  <a:lnTo>
                    <a:pt x="594" y="777"/>
                  </a:lnTo>
                  <a:lnTo>
                    <a:pt x="544" y="736"/>
                  </a:lnTo>
                  <a:lnTo>
                    <a:pt x="485" y="694"/>
                  </a:lnTo>
                  <a:lnTo>
                    <a:pt x="435" y="652"/>
                  </a:lnTo>
                  <a:lnTo>
                    <a:pt x="377" y="619"/>
                  </a:lnTo>
                  <a:lnTo>
                    <a:pt x="318" y="577"/>
                  </a:lnTo>
                  <a:lnTo>
                    <a:pt x="268" y="535"/>
                  </a:lnTo>
                  <a:lnTo>
                    <a:pt x="210" y="502"/>
                  </a:lnTo>
                  <a:lnTo>
                    <a:pt x="176" y="485"/>
                  </a:lnTo>
                  <a:lnTo>
                    <a:pt x="151" y="468"/>
                  </a:lnTo>
                  <a:lnTo>
                    <a:pt x="126" y="452"/>
                  </a:lnTo>
                  <a:lnTo>
                    <a:pt x="126" y="443"/>
                  </a:lnTo>
                  <a:lnTo>
                    <a:pt x="101" y="418"/>
                  </a:lnTo>
                  <a:lnTo>
                    <a:pt x="76" y="385"/>
                  </a:lnTo>
                  <a:lnTo>
                    <a:pt x="51" y="360"/>
                  </a:lnTo>
                  <a:lnTo>
                    <a:pt x="26" y="326"/>
                  </a:lnTo>
                  <a:lnTo>
                    <a:pt x="18" y="318"/>
                  </a:lnTo>
                  <a:lnTo>
                    <a:pt x="18" y="285"/>
                  </a:lnTo>
                  <a:lnTo>
                    <a:pt x="9" y="226"/>
                  </a:lnTo>
                  <a:lnTo>
                    <a:pt x="1" y="168"/>
                  </a:lnTo>
                  <a:lnTo>
                    <a:pt x="68" y="59"/>
                  </a:lnTo>
                  <a:lnTo>
                    <a:pt x="118" y="42"/>
                  </a:lnTo>
                  <a:lnTo>
                    <a:pt x="176" y="17"/>
                  </a:lnTo>
                  <a:lnTo>
                    <a:pt x="2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325;p14">
              <a:extLst>
                <a:ext uri="{FF2B5EF4-FFF2-40B4-BE49-F238E27FC236}">
                  <a16:creationId xmlns:a16="http://schemas.microsoft.com/office/drawing/2014/main" id="{CA2BD258-1904-81E7-BBE5-675D0C2EDBC7}"/>
                </a:ext>
              </a:extLst>
            </p:cNvPr>
            <p:cNvSpPr/>
            <p:nvPr/>
          </p:nvSpPr>
          <p:spPr>
            <a:xfrm>
              <a:off x="7905311" y="3874718"/>
              <a:ext cx="97718" cy="85337"/>
            </a:xfrm>
            <a:custGeom>
              <a:avLst/>
              <a:gdLst/>
              <a:ahLst/>
              <a:cxnLst/>
              <a:rect l="l" t="t" r="r" b="b"/>
              <a:pathLst>
                <a:path w="1981" h="1730" extrusionOk="0">
                  <a:moveTo>
                    <a:pt x="126" y="9"/>
                  </a:moveTo>
                  <a:lnTo>
                    <a:pt x="176" y="17"/>
                  </a:lnTo>
                  <a:lnTo>
                    <a:pt x="252" y="17"/>
                  </a:lnTo>
                  <a:lnTo>
                    <a:pt x="268" y="26"/>
                  </a:lnTo>
                  <a:lnTo>
                    <a:pt x="293" y="51"/>
                  </a:lnTo>
                  <a:lnTo>
                    <a:pt x="327" y="67"/>
                  </a:lnTo>
                  <a:lnTo>
                    <a:pt x="360" y="92"/>
                  </a:lnTo>
                  <a:lnTo>
                    <a:pt x="385" y="109"/>
                  </a:lnTo>
                  <a:lnTo>
                    <a:pt x="410" y="134"/>
                  </a:lnTo>
                  <a:lnTo>
                    <a:pt x="435" y="159"/>
                  </a:lnTo>
                  <a:lnTo>
                    <a:pt x="460" y="184"/>
                  </a:lnTo>
                  <a:lnTo>
                    <a:pt x="502" y="234"/>
                  </a:lnTo>
                  <a:lnTo>
                    <a:pt x="552" y="285"/>
                  </a:lnTo>
                  <a:lnTo>
                    <a:pt x="602" y="335"/>
                  </a:lnTo>
                  <a:lnTo>
                    <a:pt x="653" y="385"/>
                  </a:lnTo>
                  <a:lnTo>
                    <a:pt x="703" y="427"/>
                  </a:lnTo>
                  <a:lnTo>
                    <a:pt x="753" y="477"/>
                  </a:lnTo>
                  <a:lnTo>
                    <a:pt x="811" y="527"/>
                  </a:lnTo>
                  <a:lnTo>
                    <a:pt x="861" y="569"/>
                  </a:lnTo>
                  <a:lnTo>
                    <a:pt x="912" y="619"/>
                  </a:lnTo>
                  <a:lnTo>
                    <a:pt x="970" y="661"/>
                  </a:lnTo>
                  <a:lnTo>
                    <a:pt x="1020" y="711"/>
                  </a:lnTo>
                  <a:lnTo>
                    <a:pt x="1079" y="752"/>
                  </a:lnTo>
                  <a:lnTo>
                    <a:pt x="1137" y="794"/>
                  </a:lnTo>
                  <a:lnTo>
                    <a:pt x="1187" y="844"/>
                  </a:lnTo>
                  <a:lnTo>
                    <a:pt x="1229" y="869"/>
                  </a:lnTo>
                  <a:lnTo>
                    <a:pt x="1246" y="886"/>
                  </a:lnTo>
                  <a:lnTo>
                    <a:pt x="1304" y="928"/>
                  </a:lnTo>
                  <a:lnTo>
                    <a:pt x="1363" y="970"/>
                  </a:lnTo>
                  <a:lnTo>
                    <a:pt x="1421" y="1011"/>
                  </a:lnTo>
                  <a:lnTo>
                    <a:pt x="1471" y="1062"/>
                  </a:lnTo>
                  <a:lnTo>
                    <a:pt x="1588" y="1145"/>
                  </a:lnTo>
                  <a:lnTo>
                    <a:pt x="1705" y="1229"/>
                  </a:lnTo>
                  <a:lnTo>
                    <a:pt x="1931" y="1396"/>
                  </a:lnTo>
                  <a:lnTo>
                    <a:pt x="1939" y="1396"/>
                  </a:lnTo>
                  <a:lnTo>
                    <a:pt x="1981" y="1680"/>
                  </a:lnTo>
                  <a:lnTo>
                    <a:pt x="1697" y="1730"/>
                  </a:lnTo>
                  <a:lnTo>
                    <a:pt x="1688" y="1721"/>
                  </a:lnTo>
                  <a:lnTo>
                    <a:pt x="1463" y="1554"/>
                  </a:lnTo>
                  <a:lnTo>
                    <a:pt x="1346" y="1471"/>
                  </a:lnTo>
                  <a:lnTo>
                    <a:pt x="1229" y="1387"/>
                  </a:lnTo>
                  <a:lnTo>
                    <a:pt x="1171" y="1346"/>
                  </a:lnTo>
                  <a:lnTo>
                    <a:pt x="1112" y="1295"/>
                  </a:lnTo>
                  <a:lnTo>
                    <a:pt x="1054" y="1254"/>
                  </a:lnTo>
                  <a:lnTo>
                    <a:pt x="995" y="1212"/>
                  </a:lnTo>
                  <a:lnTo>
                    <a:pt x="970" y="1195"/>
                  </a:lnTo>
                  <a:lnTo>
                    <a:pt x="937" y="1162"/>
                  </a:lnTo>
                  <a:lnTo>
                    <a:pt x="878" y="1120"/>
                  </a:lnTo>
                  <a:lnTo>
                    <a:pt x="820" y="1070"/>
                  </a:lnTo>
                  <a:lnTo>
                    <a:pt x="761" y="1020"/>
                  </a:lnTo>
                  <a:lnTo>
                    <a:pt x="703" y="978"/>
                  </a:lnTo>
                  <a:lnTo>
                    <a:pt x="644" y="928"/>
                  </a:lnTo>
                  <a:lnTo>
                    <a:pt x="594" y="878"/>
                  </a:lnTo>
                  <a:lnTo>
                    <a:pt x="536" y="828"/>
                  </a:lnTo>
                  <a:lnTo>
                    <a:pt x="477" y="777"/>
                  </a:lnTo>
                  <a:lnTo>
                    <a:pt x="427" y="727"/>
                  </a:lnTo>
                  <a:lnTo>
                    <a:pt x="369" y="677"/>
                  </a:lnTo>
                  <a:lnTo>
                    <a:pt x="318" y="627"/>
                  </a:lnTo>
                  <a:lnTo>
                    <a:pt x="260" y="569"/>
                  </a:lnTo>
                  <a:lnTo>
                    <a:pt x="210" y="519"/>
                  </a:lnTo>
                  <a:lnTo>
                    <a:pt x="160" y="460"/>
                  </a:lnTo>
                  <a:lnTo>
                    <a:pt x="135" y="435"/>
                  </a:lnTo>
                  <a:lnTo>
                    <a:pt x="110" y="410"/>
                  </a:lnTo>
                  <a:lnTo>
                    <a:pt x="84" y="376"/>
                  </a:lnTo>
                  <a:lnTo>
                    <a:pt x="84" y="376"/>
                  </a:lnTo>
                  <a:lnTo>
                    <a:pt x="68" y="343"/>
                  </a:lnTo>
                  <a:lnTo>
                    <a:pt x="51" y="310"/>
                  </a:lnTo>
                  <a:lnTo>
                    <a:pt x="34" y="276"/>
                  </a:lnTo>
                  <a:lnTo>
                    <a:pt x="18" y="243"/>
                  </a:lnTo>
                  <a:lnTo>
                    <a:pt x="1" y="218"/>
                  </a:lnTo>
                  <a:lnTo>
                    <a:pt x="1" y="201"/>
                  </a:lnTo>
                  <a:lnTo>
                    <a:pt x="9" y="143"/>
                  </a:lnTo>
                  <a:lnTo>
                    <a:pt x="9" y="92"/>
                  </a:lnTo>
                  <a:lnTo>
                    <a:pt x="2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326;p14">
              <a:extLst>
                <a:ext uri="{FF2B5EF4-FFF2-40B4-BE49-F238E27FC236}">
                  <a16:creationId xmlns:a16="http://schemas.microsoft.com/office/drawing/2014/main" id="{17E96B19-8D8B-16F7-0A13-40160CBF0D4F}"/>
                </a:ext>
              </a:extLst>
            </p:cNvPr>
            <p:cNvSpPr/>
            <p:nvPr/>
          </p:nvSpPr>
          <p:spPr>
            <a:xfrm>
              <a:off x="7774297" y="3977319"/>
              <a:ext cx="77494" cy="82081"/>
            </a:xfrm>
            <a:custGeom>
              <a:avLst/>
              <a:gdLst/>
              <a:ahLst/>
              <a:cxnLst/>
              <a:rect l="l" t="t" r="r" b="b"/>
              <a:pathLst>
                <a:path w="1571" h="1664" extrusionOk="0">
                  <a:moveTo>
                    <a:pt x="117" y="26"/>
                  </a:moveTo>
                  <a:lnTo>
                    <a:pt x="117" y="26"/>
                  </a:lnTo>
                  <a:lnTo>
                    <a:pt x="142" y="51"/>
                  </a:lnTo>
                  <a:lnTo>
                    <a:pt x="167" y="68"/>
                  </a:lnTo>
                  <a:lnTo>
                    <a:pt x="193" y="93"/>
                  </a:lnTo>
                  <a:lnTo>
                    <a:pt x="218" y="109"/>
                  </a:lnTo>
                  <a:lnTo>
                    <a:pt x="243" y="134"/>
                  </a:lnTo>
                  <a:lnTo>
                    <a:pt x="268" y="151"/>
                  </a:lnTo>
                  <a:lnTo>
                    <a:pt x="276" y="151"/>
                  </a:lnTo>
                  <a:lnTo>
                    <a:pt x="301" y="168"/>
                  </a:lnTo>
                  <a:lnTo>
                    <a:pt x="326" y="184"/>
                  </a:lnTo>
                  <a:lnTo>
                    <a:pt x="351" y="201"/>
                  </a:lnTo>
                  <a:lnTo>
                    <a:pt x="376" y="218"/>
                  </a:lnTo>
                  <a:lnTo>
                    <a:pt x="393" y="235"/>
                  </a:lnTo>
                  <a:lnTo>
                    <a:pt x="410" y="243"/>
                  </a:lnTo>
                  <a:lnTo>
                    <a:pt x="435" y="260"/>
                  </a:lnTo>
                  <a:lnTo>
                    <a:pt x="451" y="268"/>
                  </a:lnTo>
                  <a:lnTo>
                    <a:pt x="477" y="301"/>
                  </a:lnTo>
                  <a:lnTo>
                    <a:pt x="485" y="310"/>
                  </a:lnTo>
                  <a:lnTo>
                    <a:pt x="518" y="343"/>
                  </a:lnTo>
                  <a:lnTo>
                    <a:pt x="560" y="393"/>
                  </a:lnTo>
                  <a:lnTo>
                    <a:pt x="585" y="427"/>
                  </a:lnTo>
                  <a:lnTo>
                    <a:pt x="602" y="443"/>
                  </a:lnTo>
                  <a:lnTo>
                    <a:pt x="635" y="485"/>
                  </a:lnTo>
                  <a:lnTo>
                    <a:pt x="677" y="535"/>
                  </a:lnTo>
                  <a:lnTo>
                    <a:pt x="719" y="585"/>
                  </a:lnTo>
                  <a:lnTo>
                    <a:pt x="736" y="602"/>
                  </a:lnTo>
                  <a:lnTo>
                    <a:pt x="761" y="636"/>
                  </a:lnTo>
                  <a:lnTo>
                    <a:pt x="802" y="677"/>
                  </a:lnTo>
                  <a:lnTo>
                    <a:pt x="844" y="728"/>
                  </a:lnTo>
                  <a:lnTo>
                    <a:pt x="886" y="778"/>
                  </a:lnTo>
                  <a:lnTo>
                    <a:pt x="936" y="819"/>
                  </a:lnTo>
                  <a:lnTo>
                    <a:pt x="978" y="870"/>
                  </a:lnTo>
                  <a:lnTo>
                    <a:pt x="1020" y="920"/>
                  </a:lnTo>
                  <a:lnTo>
                    <a:pt x="1061" y="961"/>
                  </a:lnTo>
                  <a:lnTo>
                    <a:pt x="1095" y="995"/>
                  </a:lnTo>
                  <a:lnTo>
                    <a:pt x="1111" y="1012"/>
                  </a:lnTo>
                  <a:lnTo>
                    <a:pt x="1203" y="1103"/>
                  </a:lnTo>
                  <a:lnTo>
                    <a:pt x="1379" y="1296"/>
                  </a:lnTo>
                  <a:lnTo>
                    <a:pt x="1471" y="1387"/>
                  </a:lnTo>
                  <a:lnTo>
                    <a:pt x="1521" y="1438"/>
                  </a:lnTo>
                  <a:lnTo>
                    <a:pt x="1563" y="1479"/>
                  </a:lnTo>
                  <a:lnTo>
                    <a:pt x="1563" y="1488"/>
                  </a:lnTo>
                  <a:lnTo>
                    <a:pt x="1571" y="1663"/>
                  </a:lnTo>
                  <a:lnTo>
                    <a:pt x="1395" y="1663"/>
                  </a:lnTo>
                  <a:lnTo>
                    <a:pt x="1387" y="1655"/>
                  </a:lnTo>
                  <a:lnTo>
                    <a:pt x="1345" y="1621"/>
                  </a:lnTo>
                  <a:lnTo>
                    <a:pt x="1295" y="1580"/>
                  </a:lnTo>
                  <a:lnTo>
                    <a:pt x="1195" y="1496"/>
                  </a:lnTo>
                  <a:lnTo>
                    <a:pt x="986" y="1329"/>
                  </a:lnTo>
                  <a:lnTo>
                    <a:pt x="878" y="1254"/>
                  </a:lnTo>
                  <a:lnTo>
                    <a:pt x="861" y="1237"/>
                  </a:lnTo>
                  <a:lnTo>
                    <a:pt x="827" y="1212"/>
                  </a:lnTo>
                  <a:lnTo>
                    <a:pt x="777" y="1162"/>
                  </a:lnTo>
                  <a:lnTo>
                    <a:pt x="727" y="1120"/>
                  </a:lnTo>
                  <a:lnTo>
                    <a:pt x="677" y="1078"/>
                  </a:lnTo>
                  <a:lnTo>
                    <a:pt x="627" y="1037"/>
                  </a:lnTo>
                  <a:lnTo>
                    <a:pt x="577" y="995"/>
                  </a:lnTo>
                  <a:lnTo>
                    <a:pt x="527" y="945"/>
                  </a:lnTo>
                  <a:lnTo>
                    <a:pt x="477" y="903"/>
                  </a:lnTo>
                  <a:lnTo>
                    <a:pt x="435" y="870"/>
                  </a:lnTo>
                  <a:lnTo>
                    <a:pt x="426" y="853"/>
                  </a:lnTo>
                  <a:lnTo>
                    <a:pt x="376" y="811"/>
                  </a:lnTo>
                  <a:lnTo>
                    <a:pt x="326" y="761"/>
                  </a:lnTo>
                  <a:lnTo>
                    <a:pt x="276" y="711"/>
                  </a:lnTo>
                  <a:lnTo>
                    <a:pt x="268" y="702"/>
                  </a:lnTo>
                  <a:lnTo>
                    <a:pt x="234" y="661"/>
                  </a:lnTo>
                  <a:lnTo>
                    <a:pt x="193" y="611"/>
                  </a:lnTo>
                  <a:lnTo>
                    <a:pt x="159" y="560"/>
                  </a:lnTo>
                  <a:lnTo>
                    <a:pt x="151" y="552"/>
                  </a:lnTo>
                  <a:lnTo>
                    <a:pt x="126" y="510"/>
                  </a:lnTo>
                  <a:lnTo>
                    <a:pt x="117" y="494"/>
                  </a:lnTo>
                  <a:lnTo>
                    <a:pt x="101" y="460"/>
                  </a:lnTo>
                  <a:lnTo>
                    <a:pt x="101" y="452"/>
                  </a:lnTo>
                  <a:lnTo>
                    <a:pt x="92" y="427"/>
                  </a:lnTo>
                  <a:lnTo>
                    <a:pt x="76" y="393"/>
                  </a:lnTo>
                  <a:lnTo>
                    <a:pt x="67" y="360"/>
                  </a:lnTo>
                  <a:lnTo>
                    <a:pt x="59" y="327"/>
                  </a:lnTo>
                  <a:lnTo>
                    <a:pt x="50" y="301"/>
                  </a:lnTo>
                  <a:lnTo>
                    <a:pt x="50" y="293"/>
                  </a:lnTo>
                  <a:lnTo>
                    <a:pt x="50" y="268"/>
                  </a:lnTo>
                  <a:lnTo>
                    <a:pt x="42" y="226"/>
                  </a:lnTo>
                  <a:lnTo>
                    <a:pt x="34" y="193"/>
                  </a:lnTo>
                  <a:lnTo>
                    <a:pt x="17" y="159"/>
                  </a:lnTo>
                  <a:lnTo>
                    <a:pt x="9" y="126"/>
                  </a:lnTo>
                  <a:lnTo>
                    <a:pt x="0" y="101"/>
                  </a:lnTo>
                  <a:lnTo>
                    <a:pt x="0" y="93"/>
                  </a:lnTo>
                  <a:lnTo>
                    <a:pt x="2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327;p14">
              <a:extLst>
                <a:ext uri="{FF2B5EF4-FFF2-40B4-BE49-F238E27FC236}">
                  <a16:creationId xmlns:a16="http://schemas.microsoft.com/office/drawing/2014/main" id="{AD4BF176-17F9-81B6-0D09-A0B608E1ABBD}"/>
                </a:ext>
              </a:extLst>
            </p:cNvPr>
            <p:cNvSpPr/>
            <p:nvPr/>
          </p:nvSpPr>
          <p:spPr>
            <a:xfrm>
              <a:off x="7692709" y="4091907"/>
              <a:ext cx="33395" cy="42076"/>
            </a:xfrm>
            <a:custGeom>
              <a:avLst/>
              <a:gdLst/>
              <a:ahLst/>
              <a:cxnLst/>
              <a:rect l="l" t="t" r="r" b="b"/>
              <a:pathLst>
                <a:path w="677" h="853" extrusionOk="0">
                  <a:moveTo>
                    <a:pt x="109" y="34"/>
                  </a:moveTo>
                  <a:lnTo>
                    <a:pt x="134" y="59"/>
                  </a:lnTo>
                  <a:lnTo>
                    <a:pt x="159" y="75"/>
                  </a:lnTo>
                  <a:lnTo>
                    <a:pt x="184" y="100"/>
                  </a:lnTo>
                  <a:lnTo>
                    <a:pt x="184" y="100"/>
                  </a:lnTo>
                  <a:lnTo>
                    <a:pt x="192" y="125"/>
                  </a:lnTo>
                  <a:lnTo>
                    <a:pt x="209" y="142"/>
                  </a:lnTo>
                  <a:lnTo>
                    <a:pt x="217" y="167"/>
                  </a:lnTo>
                  <a:lnTo>
                    <a:pt x="234" y="192"/>
                  </a:lnTo>
                  <a:lnTo>
                    <a:pt x="251" y="217"/>
                  </a:lnTo>
                  <a:lnTo>
                    <a:pt x="259" y="234"/>
                  </a:lnTo>
                  <a:lnTo>
                    <a:pt x="276" y="259"/>
                  </a:lnTo>
                  <a:lnTo>
                    <a:pt x="293" y="284"/>
                  </a:lnTo>
                  <a:lnTo>
                    <a:pt x="309" y="301"/>
                  </a:lnTo>
                  <a:lnTo>
                    <a:pt x="326" y="326"/>
                  </a:lnTo>
                  <a:lnTo>
                    <a:pt x="343" y="343"/>
                  </a:lnTo>
                  <a:lnTo>
                    <a:pt x="359" y="368"/>
                  </a:lnTo>
                  <a:lnTo>
                    <a:pt x="376" y="384"/>
                  </a:lnTo>
                  <a:lnTo>
                    <a:pt x="393" y="409"/>
                  </a:lnTo>
                  <a:lnTo>
                    <a:pt x="410" y="426"/>
                  </a:lnTo>
                  <a:lnTo>
                    <a:pt x="435" y="460"/>
                  </a:lnTo>
                  <a:lnTo>
                    <a:pt x="443" y="468"/>
                  </a:lnTo>
                  <a:lnTo>
                    <a:pt x="476" y="510"/>
                  </a:lnTo>
                  <a:lnTo>
                    <a:pt x="518" y="551"/>
                  </a:lnTo>
                  <a:lnTo>
                    <a:pt x="552" y="593"/>
                  </a:lnTo>
                  <a:lnTo>
                    <a:pt x="593" y="635"/>
                  </a:lnTo>
                  <a:lnTo>
                    <a:pt x="677" y="727"/>
                  </a:lnTo>
                  <a:lnTo>
                    <a:pt x="677" y="727"/>
                  </a:lnTo>
                  <a:lnTo>
                    <a:pt x="677" y="852"/>
                  </a:lnTo>
                  <a:lnTo>
                    <a:pt x="543" y="852"/>
                  </a:lnTo>
                  <a:lnTo>
                    <a:pt x="543" y="852"/>
                  </a:lnTo>
                  <a:lnTo>
                    <a:pt x="460" y="777"/>
                  </a:lnTo>
                  <a:lnTo>
                    <a:pt x="418" y="735"/>
                  </a:lnTo>
                  <a:lnTo>
                    <a:pt x="376" y="694"/>
                  </a:lnTo>
                  <a:lnTo>
                    <a:pt x="334" y="652"/>
                  </a:lnTo>
                  <a:lnTo>
                    <a:pt x="293" y="610"/>
                  </a:lnTo>
                  <a:lnTo>
                    <a:pt x="293" y="602"/>
                  </a:lnTo>
                  <a:lnTo>
                    <a:pt x="259" y="560"/>
                  </a:lnTo>
                  <a:lnTo>
                    <a:pt x="243" y="543"/>
                  </a:lnTo>
                  <a:lnTo>
                    <a:pt x="217" y="518"/>
                  </a:lnTo>
                  <a:lnTo>
                    <a:pt x="201" y="493"/>
                  </a:lnTo>
                  <a:lnTo>
                    <a:pt x="184" y="476"/>
                  </a:lnTo>
                  <a:lnTo>
                    <a:pt x="167" y="451"/>
                  </a:lnTo>
                  <a:lnTo>
                    <a:pt x="151" y="426"/>
                  </a:lnTo>
                  <a:lnTo>
                    <a:pt x="126" y="401"/>
                  </a:lnTo>
                  <a:lnTo>
                    <a:pt x="109" y="376"/>
                  </a:lnTo>
                  <a:lnTo>
                    <a:pt x="92" y="351"/>
                  </a:lnTo>
                  <a:lnTo>
                    <a:pt x="75" y="326"/>
                  </a:lnTo>
                  <a:lnTo>
                    <a:pt x="59" y="301"/>
                  </a:lnTo>
                  <a:lnTo>
                    <a:pt x="42" y="276"/>
                  </a:lnTo>
                  <a:lnTo>
                    <a:pt x="34" y="251"/>
                  </a:lnTo>
                  <a:lnTo>
                    <a:pt x="17" y="217"/>
                  </a:lnTo>
                  <a:lnTo>
                    <a:pt x="0" y="192"/>
                  </a:lnTo>
                  <a:lnTo>
                    <a:pt x="0" y="192"/>
                  </a:lnTo>
                  <a:lnTo>
                    <a:pt x="0" y="159"/>
                  </a:lnTo>
                  <a:lnTo>
                    <a:pt x="0" y="125"/>
                  </a:lnTo>
                  <a:lnTo>
                    <a:pt x="0" y="92"/>
                  </a:lnTo>
                  <a:lnTo>
                    <a:pt x="3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328;p14">
              <a:extLst>
                <a:ext uri="{FF2B5EF4-FFF2-40B4-BE49-F238E27FC236}">
                  <a16:creationId xmlns:a16="http://schemas.microsoft.com/office/drawing/2014/main" id="{FD5D6E71-D565-FFFB-CDEB-0E63E4FAC55A}"/>
                </a:ext>
              </a:extLst>
            </p:cNvPr>
            <p:cNvSpPr/>
            <p:nvPr/>
          </p:nvSpPr>
          <p:spPr>
            <a:xfrm>
              <a:off x="9564787" y="3099585"/>
              <a:ext cx="25206" cy="131902"/>
            </a:xfrm>
            <a:custGeom>
              <a:avLst/>
              <a:gdLst/>
              <a:ahLst/>
              <a:cxnLst/>
              <a:rect l="l" t="t" r="r" b="b"/>
              <a:pathLst>
                <a:path w="511" h="2674" extrusionOk="0">
                  <a:moveTo>
                    <a:pt x="268" y="9"/>
                  </a:moveTo>
                  <a:lnTo>
                    <a:pt x="393" y="34"/>
                  </a:lnTo>
                  <a:lnTo>
                    <a:pt x="460" y="59"/>
                  </a:lnTo>
                  <a:lnTo>
                    <a:pt x="502" y="92"/>
                  </a:lnTo>
                  <a:lnTo>
                    <a:pt x="502" y="101"/>
                  </a:lnTo>
                  <a:lnTo>
                    <a:pt x="502" y="134"/>
                  </a:lnTo>
                  <a:lnTo>
                    <a:pt x="502" y="176"/>
                  </a:lnTo>
                  <a:lnTo>
                    <a:pt x="502" y="209"/>
                  </a:lnTo>
                  <a:lnTo>
                    <a:pt x="510" y="251"/>
                  </a:lnTo>
                  <a:lnTo>
                    <a:pt x="510" y="260"/>
                  </a:lnTo>
                  <a:lnTo>
                    <a:pt x="510" y="285"/>
                  </a:lnTo>
                  <a:lnTo>
                    <a:pt x="502" y="326"/>
                  </a:lnTo>
                  <a:lnTo>
                    <a:pt x="502" y="360"/>
                  </a:lnTo>
                  <a:lnTo>
                    <a:pt x="494" y="393"/>
                  </a:lnTo>
                  <a:lnTo>
                    <a:pt x="485" y="427"/>
                  </a:lnTo>
                  <a:lnTo>
                    <a:pt x="485" y="468"/>
                  </a:lnTo>
                  <a:lnTo>
                    <a:pt x="477" y="502"/>
                  </a:lnTo>
                  <a:lnTo>
                    <a:pt x="477" y="535"/>
                  </a:lnTo>
                  <a:lnTo>
                    <a:pt x="477" y="569"/>
                  </a:lnTo>
                  <a:lnTo>
                    <a:pt x="477" y="610"/>
                  </a:lnTo>
                  <a:lnTo>
                    <a:pt x="477" y="644"/>
                  </a:lnTo>
                  <a:lnTo>
                    <a:pt x="469" y="719"/>
                  </a:lnTo>
                  <a:lnTo>
                    <a:pt x="469" y="786"/>
                  </a:lnTo>
                  <a:lnTo>
                    <a:pt x="469" y="861"/>
                  </a:lnTo>
                  <a:lnTo>
                    <a:pt x="469" y="936"/>
                  </a:lnTo>
                  <a:lnTo>
                    <a:pt x="469" y="1003"/>
                  </a:lnTo>
                  <a:lnTo>
                    <a:pt x="469" y="1078"/>
                  </a:lnTo>
                  <a:lnTo>
                    <a:pt x="469" y="1153"/>
                  </a:lnTo>
                  <a:lnTo>
                    <a:pt x="469" y="1521"/>
                  </a:lnTo>
                  <a:lnTo>
                    <a:pt x="469" y="1596"/>
                  </a:lnTo>
                  <a:lnTo>
                    <a:pt x="469" y="1671"/>
                  </a:lnTo>
                  <a:lnTo>
                    <a:pt x="469" y="1747"/>
                  </a:lnTo>
                  <a:lnTo>
                    <a:pt x="469" y="1822"/>
                  </a:lnTo>
                  <a:lnTo>
                    <a:pt x="469" y="1897"/>
                  </a:lnTo>
                  <a:lnTo>
                    <a:pt x="469" y="1972"/>
                  </a:lnTo>
                  <a:lnTo>
                    <a:pt x="477" y="2123"/>
                  </a:lnTo>
                  <a:lnTo>
                    <a:pt x="485" y="2273"/>
                  </a:lnTo>
                  <a:lnTo>
                    <a:pt x="494" y="2415"/>
                  </a:lnTo>
                  <a:lnTo>
                    <a:pt x="494" y="2423"/>
                  </a:lnTo>
                  <a:lnTo>
                    <a:pt x="285" y="2674"/>
                  </a:lnTo>
                  <a:lnTo>
                    <a:pt x="42" y="2465"/>
                  </a:lnTo>
                  <a:lnTo>
                    <a:pt x="42" y="2448"/>
                  </a:lnTo>
                  <a:lnTo>
                    <a:pt x="26" y="2306"/>
                  </a:lnTo>
                  <a:lnTo>
                    <a:pt x="17" y="2156"/>
                  </a:lnTo>
                  <a:lnTo>
                    <a:pt x="1" y="2006"/>
                  </a:lnTo>
                  <a:lnTo>
                    <a:pt x="1" y="1922"/>
                  </a:lnTo>
                  <a:lnTo>
                    <a:pt x="1" y="1847"/>
                  </a:lnTo>
                  <a:lnTo>
                    <a:pt x="1" y="1772"/>
                  </a:lnTo>
                  <a:lnTo>
                    <a:pt x="1" y="1696"/>
                  </a:lnTo>
                  <a:lnTo>
                    <a:pt x="1" y="1613"/>
                  </a:lnTo>
                  <a:lnTo>
                    <a:pt x="1" y="1538"/>
                  </a:lnTo>
                  <a:lnTo>
                    <a:pt x="1" y="1488"/>
                  </a:lnTo>
                  <a:lnTo>
                    <a:pt x="1" y="1463"/>
                  </a:lnTo>
                  <a:lnTo>
                    <a:pt x="1" y="1379"/>
                  </a:lnTo>
                  <a:lnTo>
                    <a:pt x="1" y="1070"/>
                  </a:lnTo>
                  <a:lnTo>
                    <a:pt x="1" y="995"/>
                  </a:lnTo>
                  <a:lnTo>
                    <a:pt x="1" y="911"/>
                  </a:lnTo>
                  <a:lnTo>
                    <a:pt x="1" y="836"/>
                  </a:lnTo>
                  <a:lnTo>
                    <a:pt x="1" y="752"/>
                  </a:lnTo>
                  <a:lnTo>
                    <a:pt x="1" y="677"/>
                  </a:lnTo>
                  <a:lnTo>
                    <a:pt x="9" y="602"/>
                  </a:lnTo>
                  <a:lnTo>
                    <a:pt x="9" y="560"/>
                  </a:lnTo>
                  <a:lnTo>
                    <a:pt x="9" y="519"/>
                  </a:lnTo>
                  <a:lnTo>
                    <a:pt x="9" y="477"/>
                  </a:lnTo>
                  <a:lnTo>
                    <a:pt x="9" y="443"/>
                  </a:lnTo>
                  <a:lnTo>
                    <a:pt x="17" y="402"/>
                  </a:lnTo>
                  <a:lnTo>
                    <a:pt x="26" y="360"/>
                  </a:lnTo>
                  <a:lnTo>
                    <a:pt x="26" y="318"/>
                  </a:lnTo>
                  <a:lnTo>
                    <a:pt x="34" y="285"/>
                  </a:lnTo>
                  <a:lnTo>
                    <a:pt x="42" y="243"/>
                  </a:lnTo>
                  <a:lnTo>
                    <a:pt x="51" y="201"/>
                  </a:lnTo>
                  <a:lnTo>
                    <a:pt x="51" y="176"/>
                  </a:lnTo>
                  <a:lnTo>
                    <a:pt x="59" y="159"/>
                  </a:lnTo>
                  <a:lnTo>
                    <a:pt x="84" y="126"/>
                  </a:lnTo>
                  <a:lnTo>
                    <a:pt x="101" y="92"/>
                  </a:lnTo>
                  <a:lnTo>
                    <a:pt x="126" y="51"/>
                  </a:lnTo>
                  <a:lnTo>
                    <a:pt x="143" y="17"/>
                  </a:lnTo>
                  <a:lnTo>
                    <a:pt x="143" y="9"/>
                  </a:lnTo>
                  <a:lnTo>
                    <a:pt x="19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329;p14">
              <a:extLst>
                <a:ext uri="{FF2B5EF4-FFF2-40B4-BE49-F238E27FC236}">
                  <a16:creationId xmlns:a16="http://schemas.microsoft.com/office/drawing/2014/main" id="{26266392-C33B-B582-127C-ECDD3A7EF576}"/>
                </a:ext>
              </a:extLst>
            </p:cNvPr>
            <p:cNvSpPr/>
            <p:nvPr/>
          </p:nvSpPr>
          <p:spPr>
            <a:xfrm>
              <a:off x="9252001" y="3054697"/>
              <a:ext cx="54063" cy="165247"/>
            </a:xfrm>
            <a:custGeom>
              <a:avLst/>
              <a:gdLst/>
              <a:ahLst/>
              <a:cxnLst/>
              <a:rect l="l" t="t" r="r" b="b"/>
              <a:pathLst>
                <a:path w="1096" h="3350" extrusionOk="0">
                  <a:moveTo>
                    <a:pt x="352" y="125"/>
                  </a:moveTo>
                  <a:lnTo>
                    <a:pt x="444" y="259"/>
                  </a:lnTo>
                  <a:lnTo>
                    <a:pt x="452" y="301"/>
                  </a:lnTo>
                  <a:lnTo>
                    <a:pt x="494" y="485"/>
                  </a:lnTo>
                  <a:lnTo>
                    <a:pt x="536" y="668"/>
                  </a:lnTo>
                  <a:lnTo>
                    <a:pt x="577" y="852"/>
                  </a:lnTo>
                  <a:lnTo>
                    <a:pt x="669" y="1220"/>
                  </a:lnTo>
                  <a:lnTo>
                    <a:pt x="753" y="1587"/>
                  </a:lnTo>
                  <a:lnTo>
                    <a:pt x="820" y="1846"/>
                  </a:lnTo>
                  <a:lnTo>
                    <a:pt x="845" y="1963"/>
                  </a:lnTo>
                  <a:lnTo>
                    <a:pt x="928" y="2331"/>
                  </a:lnTo>
                  <a:lnTo>
                    <a:pt x="1020" y="2698"/>
                  </a:lnTo>
                  <a:lnTo>
                    <a:pt x="1062" y="2891"/>
                  </a:lnTo>
                  <a:lnTo>
                    <a:pt x="1095" y="3058"/>
                  </a:lnTo>
                  <a:lnTo>
                    <a:pt x="1095" y="3074"/>
                  </a:lnTo>
                  <a:lnTo>
                    <a:pt x="928" y="3350"/>
                  </a:lnTo>
                  <a:lnTo>
                    <a:pt x="644" y="3175"/>
                  </a:lnTo>
                  <a:lnTo>
                    <a:pt x="644" y="3158"/>
                  </a:lnTo>
                  <a:lnTo>
                    <a:pt x="611" y="2991"/>
                  </a:lnTo>
                  <a:lnTo>
                    <a:pt x="569" y="2807"/>
                  </a:lnTo>
                  <a:lnTo>
                    <a:pt x="477" y="2439"/>
                  </a:lnTo>
                  <a:lnTo>
                    <a:pt x="394" y="2063"/>
                  </a:lnTo>
                  <a:lnTo>
                    <a:pt x="360" y="1955"/>
                  </a:lnTo>
                  <a:lnTo>
                    <a:pt x="302" y="1696"/>
                  </a:lnTo>
                  <a:lnTo>
                    <a:pt x="218" y="1328"/>
                  </a:lnTo>
                  <a:lnTo>
                    <a:pt x="135" y="952"/>
                  </a:lnTo>
                  <a:lnTo>
                    <a:pt x="93" y="769"/>
                  </a:lnTo>
                  <a:lnTo>
                    <a:pt x="51" y="585"/>
                  </a:lnTo>
                  <a:lnTo>
                    <a:pt x="9" y="401"/>
                  </a:lnTo>
                  <a:lnTo>
                    <a:pt x="1" y="359"/>
                  </a:lnTo>
                  <a:lnTo>
                    <a:pt x="18" y="201"/>
                  </a:lnTo>
                  <a:lnTo>
                    <a:pt x="151"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330;p14">
              <a:extLst>
                <a:ext uri="{FF2B5EF4-FFF2-40B4-BE49-F238E27FC236}">
                  <a16:creationId xmlns:a16="http://schemas.microsoft.com/office/drawing/2014/main" id="{F80C5661-B837-7B50-1234-21C40F7DF60A}"/>
                </a:ext>
              </a:extLst>
            </p:cNvPr>
            <p:cNvSpPr/>
            <p:nvPr/>
          </p:nvSpPr>
          <p:spPr>
            <a:xfrm>
              <a:off x="9045960" y="3083110"/>
              <a:ext cx="34677" cy="94413"/>
            </a:xfrm>
            <a:custGeom>
              <a:avLst/>
              <a:gdLst/>
              <a:ahLst/>
              <a:cxnLst/>
              <a:rect l="l" t="t" r="r" b="b"/>
              <a:pathLst>
                <a:path w="703" h="1914" extrusionOk="0">
                  <a:moveTo>
                    <a:pt x="143" y="34"/>
                  </a:moveTo>
                  <a:lnTo>
                    <a:pt x="143" y="42"/>
                  </a:lnTo>
                  <a:lnTo>
                    <a:pt x="193" y="134"/>
                  </a:lnTo>
                  <a:lnTo>
                    <a:pt x="235" y="218"/>
                  </a:lnTo>
                  <a:lnTo>
                    <a:pt x="243" y="234"/>
                  </a:lnTo>
                  <a:lnTo>
                    <a:pt x="302" y="343"/>
                  </a:lnTo>
                  <a:lnTo>
                    <a:pt x="302" y="343"/>
                  </a:lnTo>
                  <a:lnTo>
                    <a:pt x="343" y="443"/>
                  </a:lnTo>
                  <a:lnTo>
                    <a:pt x="352" y="460"/>
                  </a:lnTo>
                  <a:lnTo>
                    <a:pt x="377" y="543"/>
                  </a:lnTo>
                  <a:lnTo>
                    <a:pt x="410" y="652"/>
                  </a:lnTo>
                  <a:lnTo>
                    <a:pt x="444" y="752"/>
                  </a:lnTo>
                  <a:lnTo>
                    <a:pt x="444" y="769"/>
                  </a:lnTo>
                  <a:lnTo>
                    <a:pt x="469" y="861"/>
                  </a:lnTo>
                  <a:lnTo>
                    <a:pt x="494" y="970"/>
                  </a:lnTo>
                  <a:lnTo>
                    <a:pt x="527" y="1070"/>
                  </a:lnTo>
                  <a:lnTo>
                    <a:pt x="552" y="1178"/>
                  </a:lnTo>
                  <a:lnTo>
                    <a:pt x="552" y="1187"/>
                  </a:lnTo>
                  <a:lnTo>
                    <a:pt x="586" y="1279"/>
                  </a:lnTo>
                  <a:lnTo>
                    <a:pt x="611" y="1387"/>
                  </a:lnTo>
                  <a:lnTo>
                    <a:pt x="644" y="1487"/>
                  </a:lnTo>
                  <a:lnTo>
                    <a:pt x="669" y="1596"/>
                  </a:lnTo>
                  <a:lnTo>
                    <a:pt x="703" y="1696"/>
                  </a:lnTo>
                  <a:lnTo>
                    <a:pt x="703" y="1705"/>
                  </a:lnTo>
                  <a:lnTo>
                    <a:pt x="594" y="1914"/>
                  </a:lnTo>
                  <a:lnTo>
                    <a:pt x="385" y="1805"/>
                  </a:lnTo>
                  <a:lnTo>
                    <a:pt x="385" y="1797"/>
                  </a:lnTo>
                  <a:lnTo>
                    <a:pt x="352" y="1696"/>
                  </a:lnTo>
                  <a:lnTo>
                    <a:pt x="318" y="1596"/>
                  </a:lnTo>
                  <a:lnTo>
                    <a:pt x="277" y="1487"/>
                  </a:lnTo>
                  <a:lnTo>
                    <a:pt x="243" y="1387"/>
                  </a:lnTo>
                  <a:lnTo>
                    <a:pt x="210" y="1287"/>
                  </a:lnTo>
                  <a:lnTo>
                    <a:pt x="210" y="1279"/>
                  </a:lnTo>
                  <a:lnTo>
                    <a:pt x="176" y="1178"/>
                  </a:lnTo>
                  <a:lnTo>
                    <a:pt x="143" y="1070"/>
                  </a:lnTo>
                  <a:lnTo>
                    <a:pt x="118" y="970"/>
                  </a:lnTo>
                  <a:lnTo>
                    <a:pt x="84" y="878"/>
                  </a:lnTo>
                  <a:lnTo>
                    <a:pt x="84" y="861"/>
                  </a:lnTo>
                  <a:lnTo>
                    <a:pt x="59" y="752"/>
                  </a:lnTo>
                  <a:lnTo>
                    <a:pt x="34" y="652"/>
                  </a:lnTo>
                  <a:lnTo>
                    <a:pt x="9" y="560"/>
                  </a:lnTo>
                  <a:lnTo>
                    <a:pt x="9" y="543"/>
                  </a:lnTo>
                  <a:lnTo>
                    <a:pt x="1" y="435"/>
                  </a:lnTo>
                  <a:lnTo>
                    <a:pt x="1" y="293"/>
                  </a:lnTo>
                  <a:lnTo>
                    <a:pt x="1" y="201"/>
                  </a:lnTo>
                  <a:lnTo>
                    <a:pt x="1" y="84"/>
                  </a:lnTo>
                  <a:lnTo>
                    <a:pt x="51"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331;p14">
              <a:extLst>
                <a:ext uri="{FF2B5EF4-FFF2-40B4-BE49-F238E27FC236}">
                  <a16:creationId xmlns:a16="http://schemas.microsoft.com/office/drawing/2014/main" id="{C331ADCE-FC64-A3AC-47E8-2B201208838F}"/>
                </a:ext>
              </a:extLst>
            </p:cNvPr>
            <p:cNvSpPr/>
            <p:nvPr/>
          </p:nvSpPr>
          <p:spPr>
            <a:xfrm>
              <a:off x="9472890" y="2841603"/>
              <a:ext cx="37982" cy="127018"/>
            </a:xfrm>
            <a:custGeom>
              <a:avLst/>
              <a:gdLst/>
              <a:ahLst/>
              <a:cxnLst/>
              <a:rect l="l" t="t" r="r" b="b"/>
              <a:pathLst>
                <a:path w="770" h="2575" extrusionOk="0">
                  <a:moveTo>
                    <a:pt x="352" y="1"/>
                  </a:moveTo>
                  <a:lnTo>
                    <a:pt x="385" y="110"/>
                  </a:lnTo>
                  <a:lnTo>
                    <a:pt x="410" y="293"/>
                  </a:lnTo>
                  <a:lnTo>
                    <a:pt x="460" y="594"/>
                  </a:lnTo>
                  <a:lnTo>
                    <a:pt x="510" y="886"/>
                  </a:lnTo>
                  <a:lnTo>
                    <a:pt x="560" y="1187"/>
                  </a:lnTo>
                  <a:lnTo>
                    <a:pt x="611" y="1480"/>
                  </a:lnTo>
                  <a:lnTo>
                    <a:pt x="636" y="1630"/>
                  </a:lnTo>
                  <a:lnTo>
                    <a:pt x="661" y="1780"/>
                  </a:lnTo>
                  <a:lnTo>
                    <a:pt x="686" y="1931"/>
                  </a:lnTo>
                  <a:lnTo>
                    <a:pt x="711" y="2073"/>
                  </a:lnTo>
                  <a:lnTo>
                    <a:pt x="744" y="2223"/>
                  </a:lnTo>
                  <a:lnTo>
                    <a:pt x="769" y="2374"/>
                  </a:lnTo>
                  <a:lnTo>
                    <a:pt x="636" y="2574"/>
                  </a:lnTo>
                  <a:lnTo>
                    <a:pt x="427" y="2440"/>
                  </a:lnTo>
                  <a:lnTo>
                    <a:pt x="402" y="2290"/>
                  </a:lnTo>
                  <a:lnTo>
                    <a:pt x="368" y="2140"/>
                  </a:lnTo>
                  <a:lnTo>
                    <a:pt x="343" y="1989"/>
                  </a:lnTo>
                  <a:lnTo>
                    <a:pt x="310" y="1847"/>
                  </a:lnTo>
                  <a:lnTo>
                    <a:pt x="285" y="1697"/>
                  </a:lnTo>
                  <a:lnTo>
                    <a:pt x="260" y="1546"/>
                  </a:lnTo>
                  <a:lnTo>
                    <a:pt x="201" y="1246"/>
                  </a:lnTo>
                  <a:lnTo>
                    <a:pt x="143" y="953"/>
                  </a:lnTo>
                  <a:lnTo>
                    <a:pt x="93" y="653"/>
                  </a:lnTo>
                  <a:lnTo>
                    <a:pt x="34" y="360"/>
                  </a:lnTo>
                  <a:lnTo>
                    <a:pt x="1" y="176"/>
                  </a:lnTo>
                  <a:lnTo>
                    <a:pt x="1" y="68"/>
                  </a:lnTo>
                  <a:lnTo>
                    <a:pt x="26" y="59"/>
                  </a:lnTo>
                  <a:lnTo>
                    <a:pt x="327"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332;p14">
              <a:extLst>
                <a:ext uri="{FF2B5EF4-FFF2-40B4-BE49-F238E27FC236}">
                  <a16:creationId xmlns:a16="http://schemas.microsoft.com/office/drawing/2014/main" id="{FE6C4C36-B206-D4C4-021D-CF79D0B2D27A}"/>
                </a:ext>
              </a:extLst>
            </p:cNvPr>
            <p:cNvSpPr/>
            <p:nvPr/>
          </p:nvSpPr>
          <p:spPr>
            <a:xfrm>
              <a:off x="9762650" y="2935177"/>
              <a:ext cx="26390" cy="188776"/>
            </a:xfrm>
            <a:custGeom>
              <a:avLst/>
              <a:gdLst/>
              <a:ahLst/>
              <a:cxnLst/>
              <a:rect l="l" t="t" r="r" b="b"/>
              <a:pathLst>
                <a:path w="535" h="3827" extrusionOk="0">
                  <a:moveTo>
                    <a:pt x="418" y="151"/>
                  </a:moveTo>
                  <a:lnTo>
                    <a:pt x="418" y="159"/>
                  </a:lnTo>
                  <a:lnTo>
                    <a:pt x="468" y="368"/>
                  </a:lnTo>
                  <a:lnTo>
                    <a:pt x="468" y="385"/>
                  </a:lnTo>
                  <a:lnTo>
                    <a:pt x="510" y="518"/>
                  </a:lnTo>
                  <a:lnTo>
                    <a:pt x="526" y="610"/>
                  </a:lnTo>
                  <a:lnTo>
                    <a:pt x="535" y="635"/>
                  </a:lnTo>
                  <a:lnTo>
                    <a:pt x="526" y="827"/>
                  </a:lnTo>
                  <a:lnTo>
                    <a:pt x="526" y="928"/>
                  </a:lnTo>
                  <a:lnTo>
                    <a:pt x="526" y="928"/>
                  </a:lnTo>
                  <a:lnTo>
                    <a:pt x="518" y="1036"/>
                  </a:lnTo>
                  <a:lnTo>
                    <a:pt x="518" y="1136"/>
                  </a:lnTo>
                  <a:lnTo>
                    <a:pt x="510" y="1245"/>
                  </a:lnTo>
                  <a:lnTo>
                    <a:pt x="510" y="1337"/>
                  </a:lnTo>
                  <a:lnTo>
                    <a:pt x="510" y="1354"/>
                  </a:lnTo>
                  <a:lnTo>
                    <a:pt x="501" y="1454"/>
                  </a:lnTo>
                  <a:lnTo>
                    <a:pt x="501" y="1563"/>
                  </a:lnTo>
                  <a:lnTo>
                    <a:pt x="493" y="1663"/>
                  </a:lnTo>
                  <a:lnTo>
                    <a:pt x="493" y="1771"/>
                  </a:lnTo>
                  <a:lnTo>
                    <a:pt x="493" y="1872"/>
                  </a:lnTo>
                  <a:lnTo>
                    <a:pt x="493" y="1980"/>
                  </a:lnTo>
                  <a:lnTo>
                    <a:pt x="493" y="2080"/>
                  </a:lnTo>
                  <a:lnTo>
                    <a:pt x="493" y="2189"/>
                  </a:lnTo>
                  <a:lnTo>
                    <a:pt x="493" y="2289"/>
                  </a:lnTo>
                  <a:lnTo>
                    <a:pt x="493" y="2306"/>
                  </a:lnTo>
                  <a:lnTo>
                    <a:pt x="493" y="2398"/>
                  </a:lnTo>
                  <a:lnTo>
                    <a:pt x="493" y="2507"/>
                  </a:lnTo>
                  <a:lnTo>
                    <a:pt x="493" y="2941"/>
                  </a:lnTo>
                  <a:lnTo>
                    <a:pt x="493" y="3041"/>
                  </a:lnTo>
                  <a:lnTo>
                    <a:pt x="493" y="3150"/>
                  </a:lnTo>
                  <a:lnTo>
                    <a:pt x="493" y="3250"/>
                  </a:lnTo>
                  <a:lnTo>
                    <a:pt x="493" y="3359"/>
                  </a:lnTo>
                  <a:lnTo>
                    <a:pt x="501" y="3459"/>
                  </a:lnTo>
                  <a:lnTo>
                    <a:pt x="501" y="3551"/>
                  </a:lnTo>
                  <a:lnTo>
                    <a:pt x="501" y="3568"/>
                  </a:lnTo>
                  <a:lnTo>
                    <a:pt x="284" y="3826"/>
                  </a:lnTo>
                  <a:lnTo>
                    <a:pt x="34" y="3601"/>
                  </a:lnTo>
                  <a:lnTo>
                    <a:pt x="34" y="3584"/>
                  </a:lnTo>
                  <a:lnTo>
                    <a:pt x="25" y="3492"/>
                  </a:lnTo>
                  <a:lnTo>
                    <a:pt x="17" y="3384"/>
                  </a:lnTo>
                  <a:lnTo>
                    <a:pt x="8" y="3267"/>
                  </a:lnTo>
                  <a:lnTo>
                    <a:pt x="0" y="3158"/>
                  </a:lnTo>
                  <a:lnTo>
                    <a:pt x="0" y="3041"/>
                  </a:lnTo>
                  <a:lnTo>
                    <a:pt x="0" y="2933"/>
                  </a:lnTo>
                  <a:lnTo>
                    <a:pt x="0" y="2824"/>
                  </a:lnTo>
                  <a:lnTo>
                    <a:pt x="0" y="2707"/>
                  </a:lnTo>
                  <a:lnTo>
                    <a:pt x="0" y="2264"/>
                  </a:lnTo>
                  <a:lnTo>
                    <a:pt x="0" y="2147"/>
                  </a:lnTo>
                  <a:lnTo>
                    <a:pt x="0" y="2039"/>
                  </a:lnTo>
                  <a:lnTo>
                    <a:pt x="0" y="1930"/>
                  </a:lnTo>
                  <a:lnTo>
                    <a:pt x="0" y="1813"/>
                  </a:lnTo>
                  <a:lnTo>
                    <a:pt x="0" y="1705"/>
                  </a:lnTo>
                  <a:lnTo>
                    <a:pt x="8" y="1588"/>
                  </a:lnTo>
                  <a:lnTo>
                    <a:pt x="17" y="1479"/>
                  </a:lnTo>
                  <a:lnTo>
                    <a:pt x="17" y="1370"/>
                  </a:lnTo>
                  <a:lnTo>
                    <a:pt x="25" y="1253"/>
                  </a:lnTo>
                  <a:lnTo>
                    <a:pt x="25" y="1237"/>
                  </a:lnTo>
                  <a:lnTo>
                    <a:pt x="34" y="1145"/>
                  </a:lnTo>
                  <a:lnTo>
                    <a:pt x="42" y="1036"/>
                  </a:lnTo>
                  <a:lnTo>
                    <a:pt x="50" y="928"/>
                  </a:lnTo>
                  <a:lnTo>
                    <a:pt x="67" y="811"/>
                  </a:lnTo>
                  <a:lnTo>
                    <a:pt x="67" y="811"/>
                  </a:lnTo>
                  <a:lnTo>
                    <a:pt x="75" y="702"/>
                  </a:lnTo>
                  <a:lnTo>
                    <a:pt x="100" y="510"/>
                  </a:lnTo>
                  <a:lnTo>
                    <a:pt x="109" y="485"/>
                  </a:lnTo>
                  <a:lnTo>
                    <a:pt x="142" y="401"/>
                  </a:lnTo>
                  <a:lnTo>
                    <a:pt x="201" y="268"/>
                  </a:lnTo>
                  <a:lnTo>
                    <a:pt x="201" y="259"/>
                  </a:lnTo>
                  <a:lnTo>
                    <a:pt x="293" y="67"/>
                  </a:lnTo>
                  <a:lnTo>
                    <a:pt x="293" y="59"/>
                  </a:lnTo>
                  <a:lnTo>
                    <a:pt x="3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333;p14">
              <a:extLst>
                <a:ext uri="{FF2B5EF4-FFF2-40B4-BE49-F238E27FC236}">
                  <a16:creationId xmlns:a16="http://schemas.microsoft.com/office/drawing/2014/main" id="{4C0F5996-2AFB-1A85-C75D-18EDA3A072E2}"/>
                </a:ext>
              </a:extLst>
            </p:cNvPr>
            <p:cNvSpPr/>
            <p:nvPr/>
          </p:nvSpPr>
          <p:spPr>
            <a:xfrm>
              <a:off x="9698316" y="2864688"/>
              <a:ext cx="17758" cy="136884"/>
            </a:xfrm>
            <a:custGeom>
              <a:avLst/>
              <a:gdLst/>
              <a:ahLst/>
              <a:cxnLst/>
              <a:rect l="l" t="t" r="r" b="b"/>
              <a:pathLst>
                <a:path w="360" h="2775" extrusionOk="0">
                  <a:moveTo>
                    <a:pt x="284" y="59"/>
                  </a:moveTo>
                  <a:lnTo>
                    <a:pt x="284" y="76"/>
                  </a:lnTo>
                  <a:lnTo>
                    <a:pt x="293" y="143"/>
                  </a:lnTo>
                  <a:lnTo>
                    <a:pt x="309" y="226"/>
                  </a:lnTo>
                  <a:lnTo>
                    <a:pt x="318" y="285"/>
                  </a:lnTo>
                  <a:lnTo>
                    <a:pt x="318" y="302"/>
                  </a:lnTo>
                  <a:lnTo>
                    <a:pt x="335" y="385"/>
                  </a:lnTo>
                  <a:lnTo>
                    <a:pt x="343" y="435"/>
                  </a:lnTo>
                  <a:lnTo>
                    <a:pt x="343" y="460"/>
                  </a:lnTo>
                  <a:lnTo>
                    <a:pt x="360" y="544"/>
                  </a:lnTo>
                  <a:lnTo>
                    <a:pt x="360" y="1053"/>
                  </a:lnTo>
                  <a:lnTo>
                    <a:pt x="351" y="1337"/>
                  </a:lnTo>
                  <a:lnTo>
                    <a:pt x="351" y="1496"/>
                  </a:lnTo>
                  <a:lnTo>
                    <a:pt x="351" y="1655"/>
                  </a:lnTo>
                  <a:lnTo>
                    <a:pt x="351" y="2281"/>
                  </a:lnTo>
                  <a:lnTo>
                    <a:pt x="351" y="2357"/>
                  </a:lnTo>
                  <a:lnTo>
                    <a:pt x="351" y="2432"/>
                  </a:lnTo>
                  <a:lnTo>
                    <a:pt x="351" y="2515"/>
                  </a:lnTo>
                  <a:lnTo>
                    <a:pt x="351" y="2582"/>
                  </a:lnTo>
                  <a:lnTo>
                    <a:pt x="351" y="2591"/>
                  </a:lnTo>
                  <a:lnTo>
                    <a:pt x="184" y="2774"/>
                  </a:lnTo>
                  <a:lnTo>
                    <a:pt x="0" y="2607"/>
                  </a:lnTo>
                  <a:lnTo>
                    <a:pt x="0" y="2599"/>
                  </a:lnTo>
                  <a:lnTo>
                    <a:pt x="0" y="2532"/>
                  </a:lnTo>
                  <a:lnTo>
                    <a:pt x="0" y="2449"/>
                  </a:lnTo>
                  <a:lnTo>
                    <a:pt x="0" y="2365"/>
                  </a:lnTo>
                  <a:lnTo>
                    <a:pt x="0" y="2290"/>
                  </a:lnTo>
                  <a:lnTo>
                    <a:pt x="0" y="1730"/>
                  </a:lnTo>
                  <a:lnTo>
                    <a:pt x="0" y="1647"/>
                  </a:lnTo>
                  <a:lnTo>
                    <a:pt x="0" y="1488"/>
                  </a:lnTo>
                  <a:lnTo>
                    <a:pt x="9" y="1329"/>
                  </a:lnTo>
                  <a:lnTo>
                    <a:pt x="25" y="1037"/>
                  </a:lnTo>
                  <a:lnTo>
                    <a:pt x="25" y="1012"/>
                  </a:lnTo>
                  <a:lnTo>
                    <a:pt x="34" y="853"/>
                  </a:lnTo>
                  <a:lnTo>
                    <a:pt x="42" y="694"/>
                  </a:lnTo>
                  <a:lnTo>
                    <a:pt x="51" y="544"/>
                  </a:lnTo>
                  <a:lnTo>
                    <a:pt x="51" y="544"/>
                  </a:lnTo>
                  <a:lnTo>
                    <a:pt x="59" y="460"/>
                  </a:lnTo>
                  <a:lnTo>
                    <a:pt x="59" y="435"/>
                  </a:lnTo>
                  <a:lnTo>
                    <a:pt x="76" y="385"/>
                  </a:lnTo>
                  <a:lnTo>
                    <a:pt x="92" y="310"/>
                  </a:lnTo>
                  <a:lnTo>
                    <a:pt x="92" y="293"/>
                  </a:lnTo>
                  <a:lnTo>
                    <a:pt x="101" y="226"/>
                  </a:lnTo>
                  <a:lnTo>
                    <a:pt x="117" y="151"/>
                  </a:lnTo>
                  <a:lnTo>
                    <a:pt x="134" y="76"/>
                  </a:lnTo>
                  <a:lnTo>
                    <a:pt x="134" y="68"/>
                  </a:lnTo>
                  <a:lnTo>
                    <a:pt x="2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334;p14">
              <a:extLst>
                <a:ext uri="{FF2B5EF4-FFF2-40B4-BE49-F238E27FC236}">
                  <a16:creationId xmlns:a16="http://schemas.microsoft.com/office/drawing/2014/main" id="{EBEA2A3E-4EF9-815D-7C90-64FC5AB108CF}"/>
                </a:ext>
              </a:extLst>
            </p:cNvPr>
            <p:cNvSpPr/>
            <p:nvPr/>
          </p:nvSpPr>
          <p:spPr>
            <a:xfrm>
              <a:off x="9753969" y="2617853"/>
              <a:ext cx="33444" cy="131112"/>
            </a:xfrm>
            <a:custGeom>
              <a:avLst/>
              <a:gdLst/>
              <a:ahLst/>
              <a:cxnLst/>
              <a:rect l="l" t="t" r="r" b="b"/>
              <a:pathLst>
                <a:path w="678" h="2658" extrusionOk="0">
                  <a:moveTo>
                    <a:pt x="569" y="76"/>
                  </a:moveTo>
                  <a:lnTo>
                    <a:pt x="569" y="76"/>
                  </a:lnTo>
                  <a:lnTo>
                    <a:pt x="594" y="151"/>
                  </a:lnTo>
                  <a:lnTo>
                    <a:pt x="619" y="235"/>
                  </a:lnTo>
                  <a:lnTo>
                    <a:pt x="619" y="243"/>
                  </a:lnTo>
                  <a:lnTo>
                    <a:pt x="644" y="310"/>
                  </a:lnTo>
                  <a:lnTo>
                    <a:pt x="669" y="368"/>
                  </a:lnTo>
                  <a:lnTo>
                    <a:pt x="669" y="393"/>
                  </a:lnTo>
                  <a:lnTo>
                    <a:pt x="677" y="427"/>
                  </a:lnTo>
                  <a:lnTo>
                    <a:pt x="677" y="469"/>
                  </a:lnTo>
                  <a:lnTo>
                    <a:pt x="677" y="469"/>
                  </a:lnTo>
                  <a:lnTo>
                    <a:pt x="669" y="535"/>
                  </a:lnTo>
                  <a:lnTo>
                    <a:pt x="661" y="611"/>
                  </a:lnTo>
                  <a:lnTo>
                    <a:pt x="661" y="661"/>
                  </a:lnTo>
                  <a:lnTo>
                    <a:pt x="661" y="686"/>
                  </a:lnTo>
                  <a:lnTo>
                    <a:pt x="652" y="761"/>
                  </a:lnTo>
                  <a:lnTo>
                    <a:pt x="636" y="828"/>
                  </a:lnTo>
                  <a:lnTo>
                    <a:pt x="627" y="903"/>
                  </a:lnTo>
                  <a:lnTo>
                    <a:pt x="627" y="936"/>
                  </a:lnTo>
                  <a:lnTo>
                    <a:pt x="619" y="978"/>
                  </a:lnTo>
                  <a:lnTo>
                    <a:pt x="611" y="1045"/>
                  </a:lnTo>
                  <a:lnTo>
                    <a:pt x="602" y="1120"/>
                  </a:lnTo>
                  <a:lnTo>
                    <a:pt x="594" y="1195"/>
                  </a:lnTo>
                  <a:lnTo>
                    <a:pt x="585" y="1271"/>
                  </a:lnTo>
                  <a:lnTo>
                    <a:pt x="577" y="1337"/>
                  </a:lnTo>
                  <a:lnTo>
                    <a:pt x="560" y="1413"/>
                  </a:lnTo>
                  <a:lnTo>
                    <a:pt x="544" y="1563"/>
                  </a:lnTo>
                  <a:lnTo>
                    <a:pt x="544" y="1596"/>
                  </a:lnTo>
                  <a:lnTo>
                    <a:pt x="535" y="1705"/>
                  </a:lnTo>
                  <a:lnTo>
                    <a:pt x="510" y="1855"/>
                  </a:lnTo>
                  <a:lnTo>
                    <a:pt x="494" y="2006"/>
                  </a:lnTo>
                  <a:lnTo>
                    <a:pt x="477" y="2156"/>
                  </a:lnTo>
                  <a:lnTo>
                    <a:pt x="452" y="2440"/>
                  </a:lnTo>
                  <a:lnTo>
                    <a:pt x="452" y="2448"/>
                  </a:lnTo>
                  <a:lnTo>
                    <a:pt x="210" y="2657"/>
                  </a:lnTo>
                  <a:lnTo>
                    <a:pt x="1" y="2415"/>
                  </a:lnTo>
                  <a:lnTo>
                    <a:pt x="1" y="2407"/>
                  </a:lnTo>
                  <a:lnTo>
                    <a:pt x="9" y="2114"/>
                  </a:lnTo>
                  <a:lnTo>
                    <a:pt x="17" y="1964"/>
                  </a:lnTo>
                  <a:lnTo>
                    <a:pt x="26" y="1814"/>
                  </a:lnTo>
                  <a:lnTo>
                    <a:pt x="34" y="1663"/>
                  </a:lnTo>
                  <a:lnTo>
                    <a:pt x="34" y="1546"/>
                  </a:lnTo>
                  <a:lnTo>
                    <a:pt x="34" y="1513"/>
                  </a:lnTo>
                  <a:lnTo>
                    <a:pt x="51" y="1362"/>
                  </a:lnTo>
                  <a:lnTo>
                    <a:pt x="51" y="1287"/>
                  </a:lnTo>
                  <a:lnTo>
                    <a:pt x="59" y="1212"/>
                  </a:lnTo>
                  <a:lnTo>
                    <a:pt x="68" y="1137"/>
                  </a:lnTo>
                  <a:lnTo>
                    <a:pt x="76" y="1062"/>
                  </a:lnTo>
                  <a:lnTo>
                    <a:pt x="84" y="978"/>
                  </a:lnTo>
                  <a:lnTo>
                    <a:pt x="93" y="903"/>
                  </a:lnTo>
                  <a:lnTo>
                    <a:pt x="93" y="861"/>
                  </a:lnTo>
                  <a:lnTo>
                    <a:pt x="93" y="828"/>
                  </a:lnTo>
                  <a:lnTo>
                    <a:pt x="101" y="753"/>
                  </a:lnTo>
                  <a:lnTo>
                    <a:pt x="109" y="677"/>
                  </a:lnTo>
                  <a:lnTo>
                    <a:pt x="126" y="602"/>
                  </a:lnTo>
                  <a:lnTo>
                    <a:pt x="126" y="577"/>
                  </a:lnTo>
                  <a:lnTo>
                    <a:pt x="134" y="527"/>
                  </a:lnTo>
                  <a:lnTo>
                    <a:pt x="151" y="452"/>
                  </a:lnTo>
                  <a:lnTo>
                    <a:pt x="168" y="377"/>
                  </a:lnTo>
                  <a:lnTo>
                    <a:pt x="168" y="377"/>
                  </a:lnTo>
                  <a:lnTo>
                    <a:pt x="184" y="335"/>
                  </a:lnTo>
                  <a:lnTo>
                    <a:pt x="201" y="310"/>
                  </a:lnTo>
                  <a:lnTo>
                    <a:pt x="218" y="285"/>
                  </a:lnTo>
                  <a:lnTo>
                    <a:pt x="260" y="243"/>
                  </a:lnTo>
                  <a:lnTo>
                    <a:pt x="310" y="185"/>
                  </a:lnTo>
                  <a:lnTo>
                    <a:pt x="318" y="176"/>
                  </a:lnTo>
                  <a:lnTo>
                    <a:pt x="377" y="109"/>
                  </a:lnTo>
                  <a:lnTo>
                    <a:pt x="418" y="51"/>
                  </a:lnTo>
                  <a:lnTo>
                    <a:pt x="418" y="51"/>
                  </a:lnTo>
                  <a:lnTo>
                    <a:pt x="502"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335;p14">
              <a:extLst>
                <a:ext uri="{FF2B5EF4-FFF2-40B4-BE49-F238E27FC236}">
                  <a16:creationId xmlns:a16="http://schemas.microsoft.com/office/drawing/2014/main" id="{EF48BF1C-9846-2D3F-6B07-E1528746739F}"/>
                </a:ext>
              </a:extLst>
            </p:cNvPr>
            <p:cNvSpPr/>
            <p:nvPr/>
          </p:nvSpPr>
          <p:spPr>
            <a:xfrm>
              <a:off x="9678141" y="2482696"/>
              <a:ext cx="18153" cy="136884"/>
            </a:xfrm>
            <a:custGeom>
              <a:avLst/>
              <a:gdLst/>
              <a:ahLst/>
              <a:cxnLst/>
              <a:rect l="l" t="t" r="r" b="b"/>
              <a:pathLst>
                <a:path w="368" h="2775" extrusionOk="0">
                  <a:moveTo>
                    <a:pt x="276" y="76"/>
                  </a:moveTo>
                  <a:lnTo>
                    <a:pt x="276" y="84"/>
                  </a:lnTo>
                  <a:lnTo>
                    <a:pt x="301" y="235"/>
                  </a:lnTo>
                  <a:lnTo>
                    <a:pt x="309" y="301"/>
                  </a:lnTo>
                  <a:lnTo>
                    <a:pt x="326" y="393"/>
                  </a:lnTo>
                  <a:lnTo>
                    <a:pt x="334" y="452"/>
                  </a:lnTo>
                  <a:lnTo>
                    <a:pt x="334" y="477"/>
                  </a:lnTo>
                  <a:lnTo>
                    <a:pt x="343" y="552"/>
                  </a:lnTo>
                  <a:lnTo>
                    <a:pt x="343" y="569"/>
                  </a:lnTo>
                  <a:lnTo>
                    <a:pt x="343" y="636"/>
                  </a:lnTo>
                  <a:lnTo>
                    <a:pt x="343" y="711"/>
                  </a:lnTo>
                  <a:lnTo>
                    <a:pt x="343" y="1663"/>
                  </a:lnTo>
                  <a:lnTo>
                    <a:pt x="343" y="1738"/>
                  </a:lnTo>
                  <a:lnTo>
                    <a:pt x="343" y="1813"/>
                  </a:lnTo>
                  <a:lnTo>
                    <a:pt x="343" y="1897"/>
                  </a:lnTo>
                  <a:lnTo>
                    <a:pt x="343" y="1972"/>
                  </a:lnTo>
                  <a:lnTo>
                    <a:pt x="343" y="2047"/>
                  </a:lnTo>
                  <a:lnTo>
                    <a:pt x="343" y="2131"/>
                  </a:lnTo>
                  <a:lnTo>
                    <a:pt x="343" y="2206"/>
                  </a:lnTo>
                  <a:lnTo>
                    <a:pt x="343" y="2290"/>
                  </a:lnTo>
                  <a:lnTo>
                    <a:pt x="351" y="2365"/>
                  </a:lnTo>
                  <a:lnTo>
                    <a:pt x="359" y="2440"/>
                  </a:lnTo>
                  <a:lnTo>
                    <a:pt x="359" y="2524"/>
                  </a:lnTo>
                  <a:lnTo>
                    <a:pt x="368" y="2590"/>
                  </a:lnTo>
                  <a:lnTo>
                    <a:pt x="368" y="2599"/>
                  </a:lnTo>
                  <a:lnTo>
                    <a:pt x="226" y="2774"/>
                  </a:lnTo>
                  <a:lnTo>
                    <a:pt x="59" y="2632"/>
                  </a:lnTo>
                  <a:lnTo>
                    <a:pt x="59" y="2624"/>
                  </a:lnTo>
                  <a:lnTo>
                    <a:pt x="50" y="2557"/>
                  </a:lnTo>
                  <a:lnTo>
                    <a:pt x="42" y="2473"/>
                  </a:lnTo>
                  <a:lnTo>
                    <a:pt x="33" y="2390"/>
                  </a:lnTo>
                  <a:lnTo>
                    <a:pt x="25" y="2315"/>
                  </a:lnTo>
                  <a:lnTo>
                    <a:pt x="17" y="2231"/>
                  </a:lnTo>
                  <a:lnTo>
                    <a:pt x="8" y="2148"/>
                  </a:lnTo>
                  <a:lnTo>
                    <a:pt x="0" y="2072"/>
                  </a:lnTo>
                  <a:lnTo>
                    <a:pt x="0" y="1989"/>
                  </a:lnTo>
                  <a:lnTo>
                    <a:pt x="0" y="1905"/>
                  </a:lnTo>
                  <a:lnTo>
                    <a:pt x="0" y="1830"/>
                  </a:lnTo>
                  <a:lnTo>
                    <a:pt x="0" y="1755"/>
                  </a:lnTo>
                  <a:lnTo>
                    <a:pt x="0" y="1747"/>
                  </a:lnTo>
                  <a:lnTo>
                    <a:pt x="0" y="1663"/>
                  </a:lnTo>
                  <a:lnTo>
                    <a:pt x="0" y="1588"/>
                  </a:lnTo>
                  <a:lnTo>
                    <a:pt x="0" y="1504"/>
                  </a:lnTo>
                  <a:lnTo>
                    <a:pt x="0" y="1020"/>
                  </a:lnTo>
                  <a:lnTo>
                    <a:pt x="0" y="945"/>
                  </a:lnTo>
                  <a:lnTo>
                    <a:pt x="0" y="861"/>
                  </a:lnTo>
                  <a:lnTo>
                    <a:pt x="0" y="778"/>
                  </a:lnTo>
                  <a:lnTo>
                    <a:pt x="0" y="702"/>
                  </a:lnTo>
                  <a:lnTo>
                    <a:pt x="0" y="619"/>
                  </a:lnTo>
                  <a:lnTo>
                    <a:pt x="0" y="552"/>
                  </a:lnTo>
                  <a:lnTo>
                    <a:pt x="0" y="544"/>
                  </a:lnTo>
                  <a:lnTo>
                    <a:pt x="17" y="460"/>
                  </a:lnTo>
                  <a:lnTo>
                    <a:pt x="17" y="435"/>
                  </a:lnTo>
                  <a:lnTo>
                    <a:pt x="25" y="377"/>
                  </a:lnTo>
                  <a:lnTo>
                    <a:pt x="50" y="285"/>
                  </a:lnTo>
                  <a:lnTo>
                    <a:pt x="75" y="218"/>
                  </a:lnTo>
                  <a:lnTo>
                    <a:pt x="109" y="67"/>
                  </a:lnTo>
                  <a:lnTo>
                    <a:pt x="109" y="59"/>
                  </a:lnTo>
                  <a:lnTo>
                    <a:pt x="18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336;p14">
              <a:extLst>
                <a:ext uri="{FF2B5EF4-FFF2-40B4-BE49-F238E27FC236}">
                  <a16:creationId xmlns:a16="http://schemas.microsoft.com/office/drawing/2014/main" id="{BD717AEE-C54D-84BE-8DBE-C36AE3AC8A72}"/>
                </a:ext>
              </a:extLst>
            </p:cNvPr>
            <p:cNvSpPr/>
            <p:nvPr/>
          </p:nvSpPr>
          <p:spPr>
            <a:xfrm>
              <a:off x="9443244" y="2437808"/>
              <a:ext cx="37538" cy="157453"/>
            </a:xfrm>
            <a:custGeom>
              <a:avLst/>
              <a:gdLst/>
              <a:ahLst/>
              <a:cxnLst/>
              <a:rect l="l" t="t" r="r" b="b"/>
              <a:pathLst>
                <a:path w="761" h="3192" extrusionOk="0">
                  <a:moveTo>
                    <a:pt x="368" y="0"/>
                  </a:moveTo>
                  <a:lnTo>
                    <a:pt x="476" y="92"/>
                  </a:lnTo>
                  <a:lnTo>
                    <a:pt x="518" y="125"/>
                  </a:lnTo>
                  <a:lnTo>
                    <a:pt x="543" y="184"/>
                  </a:lnTo>
                  <a:lnTo>
                    <a:pt x="560" y="242"/>
                  </a:lnTo>
                  <a:lnTo>
                    <a:pt x="577" y="276"/>
                  </a:lnTo>
                  <a:lnTo>
                    <a:pt x="602" y="359"/>
                  </a:lnTo>
                  <a:lnTo>
                    <a:pt x="602" y="543"/>
                  </a:lnTo>
                  <a:lnTo>
                    <a:pt x="602" y="635"/>
                  </a:lnTo>
                  <a:lnTo>
                    <a:pt x="602" y="727"/>
                  </a:lnTo>
                  <a:lnTo>
                    <a:pt x="602" y="819"/>
                  </a:lnTo>
                  <a:lnTo>
                    <a:pt x="602" y="902"/>
                  </a:lnTo>
                  <a:lnTo>
                    <a:pt x="602" y="961"/>
                  </a:lnTo>
                  <a:lnTo>
                    <a:pt x="602" y="994"/>
                  </a:lnTo>
                  <a:lnTo>
                    <a:pt x="602" y="1086"/>
                  </a:lnTo>
                  <a:lnTo>
                    <a:pt x="610" y="1178"/>
                  </a:lnTo>
                  <a:lnTo>
                    <a:pt x="610" y="1270"/>
                  </a:lnTo>
                  <a:lnTo>
                    <a:pt x="618" y="1370"/>
                  </a:lnTo>
                  <a:lnTo>
                    <a:pt x="627" y="1462"/>
                  </a:lnTo>
                  <a:lnTo>
                    <a:pt x="635" y="1554"/>
                  </a:lnTo>
                  <a:lnTo>
                    <a:pt x="644" y="1646"/>
                  </a:lnTo>
                  <a:lnTo>
                    <a:pt x="660" y="1821"/>
                  </a:lnTo>
                  <a:lnTo>
                    <a:pt x="660" y="1830"/>
                  </a:lnTo>
                  <a:lnTo>
                    <a:pt x="677" y="2013"/>
                  </a:lnTo>
                  <a:lnTo>
                    <a:pt x="694" y="2205"/>
                  </a:lnTo>
                  <a:lnTo>
                    <a:pt x="710" y="2389"/>
                  </a:lnTo>
                  <a:lnTo>
                    <a:pt x="727" y="2581"/>
                  </a:lnTo>
                  <a:lnTo>
                    <a:pt x="744" y="2765"/>
                  </a:lnTo>
                  <a:lnTo>
                    <a:pt x="752" y="2857"/>
                  </a:lnTo>
                  <a:lnTo>
                    <a:pt x="760" y="2941"/>
                  </a:lnTo>
                  <a:lnTo>
                    <a:pt x="760" y="2949"/>
                  </a:lnTo>
                  <a:lnTo>
                    <a:pt x="568" y="3191"/>
                  </a:lnTo>
                  <a:lnTo>
                    <a:pt x="334" y="2999"/>
                  </a:lnTo>
                  <a:lnTo>
                    <a:pt x="334" y="2982"/>
                  </a:lnTo>
                  <a:lnTo>
                    <a:pt x="326" y="2907"/>
                  </a:lnTo>
                  <a:lnTo>
                    <a:pt x="309" y="2815"/>
                  </a:lnTo>
                  <a:lnTo>
                    <a:pt x="284" y="2632"/>
                  </a:lnTo>
                  <a:lnTo>
                    <a:pt x="251" y="2448"/>
                  </a:lnTo>
                  <a:lnTo>
                    <a:pt x="217" y="2264"/>
                  </a:lnTo>
                  <a:lnTo>
                    <a:pt x="192" y="2080"/>
                  </a:lnTo>
                  <a:lnTo>
                    <a:pt x="159" y="1896"/>
                  </a:lnTo>
                  <a:lnTo>
                    <a:pt x="159" y="1888"/>
                  </a:lnTo>
                  <a:lnTo>
                    <a:pt x="134" y="1704"/>
                  </a:lnTo>
                  <a:lnTo>
                    <a:pt x="117" y="1612"/>
                  </a:lnTo>
                  <a:lnTo>
                    <a:pt x="109" y="1520"/>
                  </a:lnTo>
                  <a:lnTo>
                    <a:pt x="92" y="1429"/>
                  </a:lnTo>
                  <a:lnTo>
                    <a:pt x="75" y="1328"/>
                  </a:lnTo>
                  <a:lnTo>
                    <a:pt x="67" y="1236"/>
                  </a:lnTo>
                  <a:lnTo>
                    <a:pt x="50" y="1145"/>
                  </a:lnTo>
                  <a:lnTo>
                    <a:pt x="42" y="1044"/>
                  </a:lnTo>
                  <a:lnTo>
                    <a:pt x="42" y="1011"/>
                  </a:lnTo>
                  <a:lnTo>
                    <a:pt x="34" y="952"/>
                  </a:lnTo>
                  <a:lnTo>
                    <a:pt x="25" y="860"/>
                  </a:lnTo>
                  <a:lnTo>
                    <a:pt x="17" y="760"/>
                  </a:lnTo>
                  <a:lnTo>
                    <a:pt x="9" y="668"/>
                  </a:lnTo>
                  <a:lnTo>
                    <a:pt x="9" y="568"/>
                  </a:lnTo>
                  <a:lnTo>
                    <a:pt x="0" y="476"/>
                  </a:lnTo>
                  <a:lnTo>
                    <a:pt x="0" y="384"/>
                  </a:lnTo>
                  <a:lnTo>
                    <a:pt x="0" y="384"/>
                  </a:lnTo>
                  <a:lnTo>
                    <a:pt x="25" y="284"/>
                  </a:lnTo>
                  <a:lnTo>
                    <a:pt x="34" y="251"/>
                  </a:lnTo>
                  <a:lnTo>
                    <a:pt x="50" y="192"/>
                  </a:lnTo>
                  <a:lnTo>
                    <a:pt x="75" y="125"/>
                  </a:lnTo>
                  <a:lnTo>
                    <a:pt x="117" y="92"/>
                  </a:lnTo>
                  <a:lnTo>
                    <a:pt x="22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337;p14">
              <a:extLst>
                <a:ext uri="{FF2B5EF4-FFF2-40B4-BE49-F238E27FC236}">
                  <a16:creationId xmlns:a16="http://schemas.microsoft.com/office/drawing/2014/main" id="{566E2285-0FD9-8D26-074E-AEBF380D1A58}"/>
                </a:ext>
              </a:extLst>
            </p:cNvPr>
            <p:cNvSpPr/>
            <p:nvPr/>
          </p:nvSpPr>
          <p:spPr>
            <a:xfrm>
              <a:off x="9606814" y="2678427"/>
              <a:ext cx="23135" cy="67628"/>
            </a:xfrm>
            <a:custGeom>
              <a:avLst/>
              <a:gdLst/>
              <a:ahLst/>
              <a:cxnLst/>
              <a:rect l="l" t="t" r="r" b="b"/>
              <a:pathLst>
                <a:path w="469" h="1371" extrusionOk="0">
                  <a:moveTo>
                    <a:pt x="302" y="9"/>
                  </a:moveTo>
                  <a:lnTo>
                    <a:pt x="377" y="93"/>
                  </a:lnTo>
                  <a:lnTo>
                    <a:pt x="410" y="118"/>
                  </a:lnTo>
                  <a:lnTo>
                    <a:pt x="435" y="168"/>
                  </a:lnTo>
                  <a:lnTo>
                    <a:pt x="444" y="185"/>
                  </a:lnTo>
                  <a:lnTo>
                    <a:pt x="460" y="235"/>
                  </a:lnTo>
                  <a:lnTo>
                    <a:pt x="469" y="260"/>
                  </a:lnTo>
                  <a:lnTo>
                    <a:pt x="469" y="310"/>
                  </a:lnTo>
                  <a:lnTo>
                    <a:pt x="460" y="377"/>
                  </a:lnTo>
                  <a:lnTo>
                    <a:pt x="460" y="444"/>
                  </a:lnTo>
                  <a:lnTo>
                    <a:pt x="460" y="510"/>
                  </a:lnTo>
                  <a:lnTo>
                    <a:pt x="460" y="586"/>
                  </a:lnTo>
                  <a:lnTo>
                    <a:pt x="460" y="652"/>
                  </a:lnTo>
                  <a:lnTo>
                    <a:pt x="460" y="719"/>
                  </a:lnTo>
                  <a:lnTo>
                    <a:pt x="460" y="786"/>
                  </a:lnTo>
                  <a:lnTo>
                    <a:pt x="460" y="861"/>
                  </a:lnTo>
                  <a:lnTo>
                    <a:pt x="460" y="928"/>
                  </a:lnTo>
                  <a:lnTo>
                    <a:pt x="460" y="995"/>
                  </a:lnTo>
                  <a:lnTo>
                    <a:pt x="460" y="1070"/>
                  </a:lnTo>
                  <a:lnTo>
                    <a:pt x="460" y="1137"/>
                  </a:lnTo>
                  <a:lnTo>
                    <a:pt x="235" y="1371"/>
                  </a:lnTo>
                  <a:lnTo>
                    <a:pt x="1" y="1145"/>
                  </a:lnTo>
                  <a:lnTo>
                    <a:pt x="1" y="1145"/>
                  </a:lnTo>
                  <a:lnTo>
                    <a:pt x="1" y="1078"/>
                  </a:lnTo>
                  <a:lnTo>
                    <a:pt x="1" y="1003"/>
                  </a:lnTo>
                  <a:lnTo>
                    <a:pt x="1" y="928"/>
                  </a:lnTo>
                  <a:lnTo>
                    <a:pt x="1" y="853"/>
                  </a:lnTo>
                  <a:lnTo>
                    <a:pt x="1" y="560"/>
                  </a:lnTo>
                  <a:lnTo>
                    <a:pt x="1" y="494"/>
                  </a:lnTo>
                  <a:lnTo>
                    <a:pt x="1" y="418"/>
                  </a:lnTo>
                  <a:lnTo>
                    <a:pt x="1" y="343"/>
                  </a:lnTo>
                  <a:lnTo>
                    <a:pt x="1" y="268"/>
                  </a:lnTo>
                  <a:lnTo>
                    <a:pt x="1" y="218"/>
                  </a:lnTo>
                  <a:lnTo>
                    <a:pt x="9" y="201"/>
                  </a:lnTo>
                  <a:lnTo>
                    <a:pt x="34" y="151"/>
                  </a:lnTo>
                  <a:lnTo>
                    <a:pt x="51" y="126"/>
                  </a:lnTo>
                  <a:lnTo>
                    <a:pt x="76" y="84"/>
                  </a:lnTo>
                  <a:lnTo>
                    <a:pt x="118" y="59"/>
                  </a:lnTo>
                  <a:lnTo>
                    <a:pt x="2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338;p14">
              <a:extLst>
                <a:ext uri="{FF2B5EF4-FFF2-40B4-BE49-F238E27FC236}">
                  <a16:creationId xmlns:a16="http://schemas.microsoft.com/office/drawing/2014/main" id="{BF2A5D43-17E7-80DB-DF3F-CFB54D2976B1}"/>
                </a:ext>
              </a:extLst>
            </p:cNvPr>
            <p:cNvSpPr/>
            <p:nvPr/>
          </p:nvSpPr>
          <p:spPr>
            <a:xfrm>
              <a:off x="9194337" y="2291058"/>
              <a:ext cx="36700" cy="103094"/>
            </a:xfrm>
            <a:custGeom>
              <a:avLst/>
              <a:gdLst/>
              <a:ahLst/>
              <a:cxnLst/>
              <a:rect l="l" t="t" r="r" b="b"/>
              <a:pathLst>
                <a:path w="744" h="2090" extrusionOk="0">
                  <a:moveTo>
                    <a:pt x="393" y="1"/>
                  </a:moveTo>
                  <a:lnTo>
                    <a:pt x="426" y="76"/>
                  </a:lnTo>
                  <a:lnTo>
                    <a:pt x="493" y="460"/>
                  </a:lnTo>
                  <a:lnTo>
                    <a:pt x="577" y="937"/>
                  </a:lnTo>
                  <a:lnTo>
                    <a:pt x="660" y="1404"/>
                  </a:lnTo>
                  <a:lnTo>
                    <a:pt x="702" y="1638"/>
                  </a:lnTo>
                  <a:lnTo>
                    <a:pt x="744" y="1872"/>
                  </a:lnTo>
                  <a:lnTo>
                    <a:pt x="602" y="2089"/>
                  </a:lnTo>
                  <a:lnTo>
                    <a:pt x="393" y="1947"/>
                  </a:lnTo>
                  <a:lnTo>
                    <a:pt x="343" y="1714"/>
                  </a:lnTo>
                  <a:lnTo>
                    <a:pt x="284" y="1480"/>
                  </a:lnTo>
                  <a:lnTo>
                    <a:pt x="184" y="1012"/>
                  </a:lnTo>
                  <a:lnTo>
                    <a:pt x="76" y="536"/>
                  </a:lnTo>
                  <a:lnTo>
                    <a:pt x="0" y="151"/>
                  </a:lnTo>
                  <a:lnTo>
                    <a:pt x="0" y="76"/>
                  </a:lnTo>
                  <a:lnTo>
                    <a:pt x="25" y="59"/>
                  </a:lnTo>
                  <a:lnTo>
                    <a:pt x="35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339;p14">
              <a:extLst>
                <a:ext uri="{FF2B5EF4-FFF2-40B4-BE49-F238E27FC236}">
                  <a16:creationId xmlns:a16="http://schemas.microsoft.com/office/drawing/2014/main" id="{5BC49E91-5A79-5260-B35A-D03D76F4C38B}"/>
                </a:ext>
              </a:extLst>
            </p:cNvPr>
            <p:cNvSpPr/>
            <p:nvPr/>
          </p:nvSpPr>
          <p:spPr>
            <a:xfrm>
              <a:off x="9294472" y="2604683"/>
              <a:ext cx="35910" cy="145122"/>
            </a:xfrm>
            <a:custGeom>
              <a:avLst/>
              <a:gdLst/>
              <a:ahLst/>
              <a:cxnLst/>
              <a:rect l="l" t="t" r="r" b="b"/>
              <a:pathLst>
                <a:path w="728" h="2942" extrusionOk="0">
                  <a:moveTo>
                    <a:pt x="343" y="59"/>
                  </a:moveTo>
                  <a:lnTo>
                    <a:pt x="343" y="67"/>
                  </a:lnTo>
                  <a:lnTo>
                    <a:pt x="385" y="167"/>
                  </a:lnTo>
                  <a:lnTo>
                    <a:pt x="468" y="360"/>
                  </a:lnTo>
                  <a:lnTo>
                    <a:pt x="477" y="385"/>
                  </a:lnTo>
                  <a:lnTo>
                    <a:pt x="552" y="543"/>
                  </a:lnTo>
                  <a:lnTo>
                    <a:pt x="569" y="577"/>
                  </a:lnTo>
                  <a:lnTo>
                    <a:pt x="610" y="694"/>
                  </a:lnTo>
                  <a:lnTo>
                    <a:pt x="610" y="702"/>
                  </a:lnTo>
                  <a:lnTo>
                    <a:pt x="644" y="811"/>
                  </a:lnTo>
                  <a:lnTo>
                    <a:pt x="644" y="869"/>
                  </a:lnTo>
                  <a:lnTo>
                    <a:pt x="660" y="1020"/>
                  </a:lnTo>
                  <a:lnTo>
                    <a:pt x="660" y="1036"/>
                  </a:lnTo>
                  <a:lnTo>
                    <a:pt x="677" y="1195"/>
                  </a:lnTo>
                  <a:lnTo>
                    <a:pt x="677" y="1279"/>
                  </a:lnTo>
                  <a:lnTo>
                    <a:pt x="677" y="1287"/>
                  </a:lnTo>
                  <a:lnTo>
                    <a:pt x="677" y="1362"/>
                  </a:lnTo>
                  <a:lnTo>
                    <a:pt x="677" y="1446"/>
                  </a:lnTo>
                  <a:lnTo>
                    <a:pt x="677" y="1521"/>
                  </a:lnTo>
                  <a:lnTo>
                    <a:pt x="677" y="1604"/>
                  </a:lnTo>
                  <a:lnTo>
                    <a:pt x="677" y="1688"/>
                  </a:lnTo>
                  <a:lnTo>
                    <a:pt x="677" y="1771"/>
                  </a:lnTo>
                  <a:lnTo>
                    <a:pt x="677" y="1847"/>
                  </a:lnTo>
                  <a:lnTo>
                    <a:pt x="677" y="1905"/>
                  </a:lnTo>
                  <a:lnTo>
                    <a:pt x="677" y="1930"/>
                  </a:lnTo>
                  <a:lnTo>
                    <a:pt x="677" y="2014"/>
                  </a:lnTo>
                  <a:lnTo>
                    <a:pt x="677" y="2097"/>
                  </a:lnTo>
                  <a:lnTo>
                    <a:pt x="685" y="2172"/>
                  </a:lnTo>
                  <a:lnTo>
                    <a:pt x="685" y="2256"/>
                  </a:lnTo>
                  <a:lnTo>
                    <a:pt x="694" y="2340"/>
                  </a:lnTo>
                  <a:lnTo>
                    <a:pt x="702" y="2423"/>
                  </a:lnTo>
                  <a:lnTo>
                    <a:pt x="711" y="2498"/>
                  </a:lnTo>
                  <a:lnTo>
                    <a:pt x="719" y="2582"/>
                  </a:lnTo>
                  <a:lnTo>
                    <a:pt x="727" y="2657"/>
                  </a:lnTo>
                  <a:lnTo>
                    <a:pt x="727" y="2665"/>
                  </a:lnTo>
                  <a:lnTo>
                    <a:pt x="543" y="2941"/>
                  </a:lnTo>
                  <a:lnTo>
                    <a:pt x="268" y="2749"/>
                  </a:lnTo>
                  <a:lnTo>
                    <a:pt x="268" y="2741"/>
                  </a:lnTo>
                  <a:lnTo>
                    <a:pt x="251" y="2665"/>
                  </a:lnTo>
                  <a:lnTo>
                    <a:pt x="234" y="2582"/>
                  </a:lnTo>
                  <a:lnTo>
                    <a:pt x="209" y="2498"/>
                  </a:lnTo>
                  <a:lnTo>
                    <a:pt x="193" y="2415"/>
                  </a:lnTo>
                  <a:lnTo>
                    <a:pt x="176" y="2331"/>
                  </a:lnTo>
                  <a:lnTo>
                    <a:pt x="151" y="2248"/>
                  </a:lnTo>
                  <a:lnTo>
                    <a:pt x="134" y="2164"/>
                  </a:lnTo>
                  <a:lnTo>
                    <a:pt x="117" y="2081"/>
                  </a:lnTo>
                  <a:lnTo>
                    <a:pt x="101" y="1997"/>
                  </a:lnTo>
                  <a:lnTo>
                    <a:pt x="101" y="1972"/>
                  </a:lnTo>
                  <a:lnTo>
                    <a:pt x="92" y="1913"/>
                  </a:lnTo>
                  <a:lnTo>
                    <a:pt x="76" y="1830"/>
                  </a:lnTo>
                  <a:lnTo>
                    <a:pt x="59" y="1746"/>
                  </a:lnTo>
                  <a:lnTo>
                    <a:pt x="51" y="1663"/>
                  </a:lnTo>
                  <a:lnTo>
                    <a:pt x="34" y="1579"/>
                  </a:lnTo>
                  <a:lnTo>
                    <a:pt x="25" y="1496"/>
                  </a:lnTo>
                  <a:lnTo>
                    <a:pt x="9" y="1412"/>
                  </a:lnTo>
                  <a:lnTo>
                    <a:pt x="0" y="1337"/>
                  </a:lnTo>
                  <a:lnTo>
                    <a:pt x="0" y="1329"/>
                  </a:lnTo>
                  <a:lnTo>
                    <a:pt x="34" y="1254"/>
                  </a:lnTo>
                  <a:lnTo>
                    <a:pt x="17" y="1086"/>
                  </a:lnTo>
                  <a:lnTo>
                    <a:pt x="17" y="1070"/>
                  </a:lnTo>
                  <a:lnTo>
                    <a:pt x="17" y="919"/>
                  </a:lnTo>
                  <a:lnTo>
                    <a:pt x="17" y="861"/>
                  </a:lnTo>
                  <a:lnTo>
                    <a:pt x="25" y="752"/>
                  </a:lnTo>
                  <a:lnTo>
                    <a:pt x="25" y="744"/>
                  </a:lnTo>
                  <a:lnTo>
                    <a:pt x="51" y="619"/>
                  </a:lnTo>
                  <a:lnTo>
                    <a:pt x="67" y="585"/>
                  </a:lnTo>
                  <a:lnTo>
                    <a:pt x="117" y="410"/>
                  </a:lnTo>
                  <a:lnTo>
                    <a:pt x="126" y="385"/>
                  </a:lnTo>
                  <a:lnTo>
                    <a:pt x="184" y="184"/>
                  </a:lnTo>
                  <a:lnTo>
                    <a:pt x="209" y="84"/>
                  </a:lnTo>
                  <a:lnTo>
                    <a:pt x="209" y="76"/>
                  </a:lnTo>
                  <a:lnTo>
                    <a:pt x="27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340;p14">
              <a:extLst>
                <a:ext uri="{FF2B5EF4-FFF2-40B4-BE49-F238E27FC236}">
                  <a16:creationId xmlns:a16="http://schemas.microsoft.com/office/drawing/2014/main" id="{711CCEFA-72D8-6995-060A-6E3AFB2716AC}"/>
                </a:ext>
              </a:extLst>
            </p:cNvPr>
            <p:cNvSpPr/>
            <p:nvPr/>
          </p:nvSpPr>
          <p:spPr>
            <a:xfrm>
              <a:off x="9126315" y="2773235"/>
              <a:ext cx="55691" cy="131507"/>
            </a:xfrm>
            <a:custGeom>
              <a:avLst/>
              <a:gdLst/>
              <a:ahLst/>
              <a:cxnLst/>
              <a:rect l="l" t="t" r="r" b="b"/>
              <a:pathLst>
                <a:path w="1129" h="2666" extrusionOk="0">
                  <a:moveTo>
                    <a:pt x="193" y="42"/>
                  </a:moveTo>
                  <a:lnTo>
                    <a:pt x="252" y="109"/>
                  </a:lnTo>
                  <a:lnTo>
                    <a:pt x="327" y="167"/>
                  </a:lnTo>
                  <a:lnTo>
                    <a:pt x="327" y="167"/>
                  </a:lnTo>
                  <a:lnTo>
                    <a:pt x="369" y="242"/>
                  </a:lnTo>
                  <a:lnTo>
                    <a:pt x="402" y="309"/>
                  </a:lnTo>
                  <a:lnTo>
                    <a:pt x="427" y="359"/>
                  </a:lnTo>
                  <a:lnTo>
                    <a:pt x="435" y="384"/>
                  </a:lnTo>
                  <a:lnTo>
                    <a:pt x="460" y="460"/>
                  </a:lnTo>
                  <a:lnTo>
                    <a:pt x="477" y="535"/>
                  </a:lnTo>
                  <a:lnTo>
                    <a:pt x="502" y="610"/>
                  </a:lnTo>
                  <a:lnTo>
                    <a:pt x="527" y="677"/>
                  </a:lnTo>
                  <a:lnTo>
                    <a:pt x="544" y="752"/>
                  </a:lnTo>
                  <a:lnTo>
                    <a:pt x="569" y="827"/>
                  </a:lnTo>
                  <a:lnTo>
                    <a:pt x="594" y="902"/>
                  </a:lnTo>
                  <a:lnTo>
                    <a:pt x="619" y="978"/>
                  </a:lnTo>
                  <a:lnTo>
                    <a:pt x="644" y="1053"/>
                  </a:lnTo>
                  <a:lnTo>
                    <a:pt x="669" y="1128"/>
                  </a:lnTo>
                  <a:lnTo>
                    <a:pt x="694" y="1195"/>
                  </a:lnTo>
                  <a:lnTo>
                    <a:pt x="719" y="1270"/>
                  </a:lnTo>
                  <a:lnTo>
                    <a:pt x="744" y="1345"/>
                  </a:lnTo>
                  <a:lnTo>
                    <a:pt x="770" y="1420"/>
                  </a:lnTo>
                  <a:lnTo>
                    <a:pt x="795" y="1496"/>
                  </a:lnTo>
                  <a:lnTo>
                    <a:pt x="795" y="1504"/>
                  </a:lnTo>
                  <a:lnTo>
                    <a:pt x="820" y="1562"/>
                  </a:lnTo>
                  <a:lnTo>
                    <a:pt x="845" y="1638"/>
                  </a:lnTo>
                  <a:lnTo>
                    <a:pt x="870" y="1713"/>
                  </a:lnTo>
                  <a:lnTo>
                    <a:pt x="903" y="1788"/>
                  </a:lnTo>
                  <a:lnTo>
                    <a:pt x="928" y="1855"/>
                  </a:lnTo>
                  <a:lnTo>
                    <a:pt x="962" y="1930"/>
                  </a:lnTo>
                  <a:lnTo>
                    <a:pt x="987" y="2005"/>
                  </a:lnTo>
                  <a:lnTo>
                    <a:pt x="1020" y="2072"/>
                  </a:lnTo>
                  <a:lnTo>
                    <a:pt x="1045" y="2147"/>
                  </a:lnTo>
                  <a:lnTo>
                    <a:pt x="1079" y="2222"/>
                  </a:lnTo>
                  <a:lnTo>
                    <a:pt x="1104" y="2289"/>
                  </a:lnTo>
                  <a:lnTo>
                    <a:pt x="1129" y="2348"/>
                  </a:lnTo>
                  <a:lnTo>
                    <a:pt x="1129" y="2364"/>
                  </a:lnTo>
                  <a:lnTo>
                    <a:pt x="1012" y="2665"/>
                  </a:lnTo>
                  <a:lnTo>
                    <a:pt x="711" y="2540"/>
                  </a:lnTo>
                  <a:lnTo>
                    <a:pt x="711" y="2531"/>
                  </a:lnTo>
                  <a:lnTo>
                    <a:pt x="678" y="2473"/>
                  </a:lnTo>
                  <a:lnTo>
                    <a:pt x="653" y="2398"/>
                  </a:lnTo>
                  <a:lnTo>
                    <a:pt x="628" y="2331"/>
                  </a:lnTo>
                  <a:lnTo>
                    <a:pt x="594" y="2256"/>
                  </a:lnTo>
                  <a:lnTo>
                    <a:pt x="569" y="2181"/>
                  </a:lnTo>
                  <a:lnTo>
                    <a:pt x="536" y="2105"/>
                  </a:lnTo>
                  <a:lnTo>
                    <a:pt x="502" y="2030"/>
                  </a:lnTo>
                  <a:lnTo>
                    <a:pt x="477" y="1955"/>
                  </a:lnTo>
                  <a:lnTo>
                    <a:pt x="444" y="1880"/>
                  </a:lnTo>
                  <a:lnTo>
                    <a:pt x="419" y="1805"/>
                  </a:lnTo>
                  <a:lnTo>
                    <a:pt x="385" y="1729"/>
                  </a:lnTo>
                  <a:lnTo>
                    <a:pt x="369" y="1671"/>
                  </a:lnTo>
                  <a:lnTo>
                    <a:pt x="369" y="1654"/>
                  </a:lnTo>
                  <a:lnTo>
                    <a:pt x="343" y="1579"/>
                  </a:lnTo>
                  <a:lnTo>
                    <a:pt x="318" y="1504"/>
                  </a:lnTo>
                  <a:lnTo>
                    <a:pt x="285" y="1429"/>
                  </a:lnTo>
                  <a:lnTo>
                    <a:pt x="260" y="1345"/>
                  </a:lnTo>
                  <a:lnTo>
                    <a:pt x="235" y="1270"/>
                  </a:lnTo>
                  <a:lnTo>
                    <a:pt x="210" y="1195"/>
                  </a:lnTo>
                  <a:lnTo>
                    <a:pt x="193" y="1120"/>
                  </a:lnTo>
                  <a:lnTo>
                    <a:pt x="168" y="1044"/>
                  </a:lnTo>
                  <a:lnTo>
                    <a:pt x="143" y="961"/>
                  </a:lnTo>
                  <a:lnTo>
                    <a:pt x="118" y="886"/>
                  </a:lnTo>
                  <a:lnTo>
                    <a:pt x="93" y="811"/>
                  </a:lnTo>
                  <a:lnTo>
                    <a:pt x="76" y="735"/>
                  </a:lnTo>
                  <a:lnTo>
                    <a:pt x="51" y="652"/>
                  </a:lnTo>
                  <a:lnTo>
                    <a:pt x="34" y="577"/>
                  </a:lnTo>
                  <a:lnTo>
                    <a:pt x="9" y="501"/>
                  </a:lnTo>
                  <a:lnTo>
                    <a:pt x="1" y="476"/>
                  </a:lnTo>
                  <a:lnTo>
                    <a:pt x="1" y="251"/>
                  </a:lnTo>
                  <a:lnTo>
                    <a:pt x="1" y="251"/>
                  </a:lnTo>
                  <a:lnTo>
                    <a:pt x="43" y="167"/>
                  </a:lnTo>
                  <a:lnTo>
                    <a:pt x="68" y="75"/>
                  </a:lnTo>
                  <a:lnTo>
                    <a:pt x="11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341;p14">
              <a:extLst>
                <a:ext uri="{FF2B5EF4-FFF2-40B4-BE49-F238E27FC236}">
                  <a16:creationId xmlns:a16="http://schemas.microsoft.com/office/drawing/2014/main" id="{F397648C-F8EF-EA20-AF9D-D2A62FA779E9}"/>
                </a:ext>
              </a:extLst>
            </p:cNvPr>
            <p:cNvSpPr/>
            <p:nvPr/>
          </p:nvSpPr>
          <p:spPr>
            <a:xfrm>
              <a:off x="9355441" y="2887773"/>
              <a:ext cx="19830" cy="107633"/>
            </a:xfrm>
            <a:custGeom>
              <a:avLst/>
              <a:gdLst/>
              <a:ahLst/>
              <a:cxnLst/>
              <a:rect l="l" t="t" r="r" b="b"/>
              <a:pathLst>
                <a:path w="402" h="2182" extrusionOk="0">
                  <a:moveTo>
                    <a:pt x="335" y="67"/>
                  </a:moveTo>
                  <a:lnTo>
                    <a:pt x="335" y="76"/>
                  </a:lnTo>
                  <a:lnTo>
                    <a:pt x="335" y="126"/>
                  </a:lnTo>
                  <a:lnTo>
                    <a:pt x="343" y="193"/>
                  </a:lnTo>
                  <a:lnTo>
                    <a:pt x="343" y="251"/>
                  </a:lnTo>
                  <a:lnTo>
                    <a:pt x="352" y="318"/>
                  </a:lnTo>
                  <a:lnTo>
                    <a:pt x="352" y="318"/>
                  </a:lnTo>
                  <a:lnTo>
                    <a:pt x="360" y="377"/>
                  </a:lnTo>
                  <a:lnTo>
                    <a:pt x="368" y="435"/>
                  </a:lnTo>
                  <a:lnTo>
                    <a:pt x="377" y="494"/>
                  </a:lnTo>
                  <a:lnTo>
                    <a:pt x="377" y="502"/>
                  </a:lnTo>
                  <a:lnTo>
                    <a:pt x="377" y="560"/>
                  </a:lnTo>
                  <a:lnTo>
                    <a:pt x="377" y="619"/>
                  </a:lnTo>
                  <a:lnTo>
                    <a:pt x="377" y="652"/>
                  </a:lnTo>
                  <a:lnTo>
                    <a:pt x="377" y="677"/>
                  </a:lnTo>
                  <a:lnTo>
                    <a:pt x="377" y="744"/>
                  </a:lnTo>
                  <a:lnTo>
                    <a:pt x="377" y="1329"/>
                  </a:lnTo>
                  <a:lnTo>
                    <a:pt x="377" y="1396"/>
                  </a:lnTo>
                  <a:lnTo>
                    <a:pt x="377" y="1438"/>
                  </a:lnTo>
                  <a:lnTo>
                    <a:pt x="377" y="1454"/>
                  </a:lnTo>
                  <a:lnTo>
                    <a:pt x="377" y="1513"/>
                  </a:lnTo>
                  <a:lnTo>
                    <a:pt x="377" y="1571"/>
                  </a:lnTo>
                  <a:lnTo>
                    <a:pt x="377" y="1630"/>
                  </a:lnTo>
                  <a:lnTo>
                    <a:pt x="377" y="1688"/>
                  </a:lnTo>
                  <a:lnTo>
                    <a:pt x="377" y="1747"/>
                  </a:lnTo>
                  <a:lnTo>
                    <a:pt x="377" y="1805"/>
                  </a:lnTo>
                  <a:lnTo>
                    <a:pt x="385" y="1872"/>
                  </a:lnTo>
                  <a:lnTo>
                    <a:pt x="393" y="1930"/>
                  </a:lnTo>
                  <a:lnTo>
                    <a:pt x="402" y="1981"/>
                  </a:lnTo>
                  <a:lnTo>
                    <a:pt x="402" y="1989"/>
                  </a:lnTo>
                  <a:lnTo>
                    <a:pt x="260" y="2181"/>
                  </a:lnTo>
                  <a:lnTo>
                    <a:pt x="68" y="2039"/>
                  </a:lnTo>
                  <a:lnTo>
                    <a:pt x="68" y="2031"/>
                  </a:lnTo>
                  <a:lnTo>
                    <a:pt x="59" y="1981"/>
                  </a:lnTo>
                  <a:lnTo>
                    <a:pt x="51" y="1914"/>
                  </a:lnTo>
                  <a:lnTo>
                    <a:pt x="43" y="1847"/>
                  </a:lnTo>
                  <a:lnTo>
                    <a:pt x="34" y="1788"/>
                  </a:lnTo>
                  <a:lnTo>
                    <a:pt x="26" y="1722"/>
                  </a:lnTo>
                  <a:lnTo>
                    <a:pt x="18" y="1663"/>
                  </a:lnTo>
                  <a:lnTo>
                    <a:pt x="9" y="1596"/>
                  </a:lnTo>
                  <a:lnTo>
                    <a:pt x="1" y="1538"/>
                  </a:lnTo>
                  <a:lnTo>
                    <a:pt x="1" y="1471"/>
                  </a:lnTo>
                  <a:lnTo>
                    <a:pt x="1" y="1471"/>
                  </a:lnTo>
                  <a:lnTo>
                    <a:pt x="1" y="1412"/>
                  </a:lnTo>
                  <a:lnTo>
                    <a:pt x="1" y="1354"/>
                  </a:lnTo>
                  <a:lnTo>
                    <a:pt x="1" y="1287"/>
                  </a:lnTo>
                  <a:lnTo>
                    <a:pt x="1" y="1229"/>
                  </a:lnTo>
                  <a:lnTo>
                    <a:pt x="1" y="978"/>
                  </a:lnTo>
                  <a:lnTo>
                    <a:pt x="1" y="911"/>
                  </a:lnTo>
                  <a:lnTo>
                    <a:pt x="1" y="853"/>
                  </a:lnTo>
                  <a:lnTo>
                    <a:pt x="1" y="786"/>
                  </a:lnTo>
                  <a:lnTo>
                    <a:pt x="1" y="727"/>
                  </a:lnTo>
                  <a:lnTo>
                    <a:pt x="1" y="661"/>
                  </a:lnTo>
                  <a:lnTo>
                    <a:pt x="1" y="636"/>
                  </a:lnTo>
                  <a:lnTo>
                    <a:pt x="1" y="602"/>
                  </a:lnTo>
                  <a:lnTo>
                    <a:pt x="18" y="544"/>
                  </a:lnTo>
                  <a:lnTo>
                    <a:pt x="26" y="477"/>
                  </a:lnTo>
                  <a:lnTo>
                    <a:pt x="26" y="468"/>
                  </a:lnTo>
                  <a:lnTo>
                    <a:pt x="43" y="418"/>
                  </a:lnTo>
                  <a:lnTo>
                    <a:pt x="59" y="360"/>
                  </a:lnTo>
                  <a:lnTo>
                    <a:pt x="76" y="301"/>
                  </a:lnTo>
                  <a:lnTo>
                    <a:pt x="76" y="301"/>
                  </a:lnTo>
                  <a:lnTo>
                    <a:pt x="101" y="235"/>
                  </a:lnTo>
                  <a:lnTo>
                    <a:pt x="118" y="176"/>
                  </a:lnTo>
                  <a:lnTo>
                    <a:pt x="134" y="118"/>
                  </a:lnTo>
                  <a:lnTo>
                    <a:pt x="151" y="67"/>
                  </a:lnTo>
                  <a:lnTo>
                    <a:pt x="151" y="59"/>
                  </a:lnTo>
                  <a:lnTo>
                    <a:pt x="22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342;p14">
              <a:extLst>
                <a:ext uri="{FF2B5EF4-FFF2-40B4-BE49-F238E27FC236}">
                  <a16:creationId xmlns:a16="http://schemas.microsoft.com/office/drawing/2014/main" id="{40C9FF03-B41D-2BA5-05F2-610FD39F6337}"/>
                </a:ext>
              </a:extLst>
            </p:cNvPr>
            <p:cNvSpPr/>
            <p:nvPr/>
          </p:nvSpPr>
          <p:spPr>
            <a:xfrm>
              <a:off x="8992834" y="2372251"/>
              <a:ext cx="37933" cy="145122"/>
            </a:xfrm>
            <a:custGeom>
              <a:avLst/>
              <a:gdLst/>
              <a:ahLst/>
              <a:cxnLst/>
              <a:rect l="l" t="t" r="r" b="b"/>
              <a:pathLst>
                <a:path w="769" h="2942" extrusionOk="0">
                  <a:moveTo>
                    <a:pt x="234" y="68"/>
                  </a:moveTo>
                  <a:lnTo>
                    <a:pt x="234" y="76"/>
                  </a:lnTo>
                  <a:lnTo>
                    <a:pt x="259" y="151"/>
                  </a:lnTo>
                  <a:lnTo>
                    <a:pt x="293" y="235"/>
                  </a:lnTo>
                  <a:lnTo>
                    <a:pt x="301" y="251"/>
                  </a:lnTo>
                  <a:lnTo>
                    <a:pt x="326" y="318"/>
                  </a:lnTo>
                  <a:lnTo>
                    <a:pt x="359" y="385"/>
                  </a:lnTo>
                  <a:lnTo>
                    <a:pt x="359" y="393"/>
                  </a:lnTo>
                  <a:lnTo>
                    <a:pt x="385" y="477"/>
                  </a:lnTo>
                  <a:lnTo>
                    <a:pt x="385" y="477"/>
                  </a:lnTo>
                  <a:lnTo>
                    <a:pt x="401" y="560"/>
                  </a:lnTo>
                  <a:lnTo>
                    <a:pt x="410" y="644"/>
                  </a:lnTo>
                  <a:lnTo>
                    <a:pt x="418" y="728"/>
                  </a:lnTo>
                  <a:lnTo>
                    <a:pt x="426" y="811"/>
                  </a:lnTo>
                  <a:lnTo>
                    <a:pt x="443" y="895"/>
                  </a:lnTo>
                  <a:lnTo>
                    <a:pt x="451" y="970"/>
                  </a:lnTo>
                  <a:lnTo>
                    <a:pt x="460" y="1012"/>
                  </a:lnTo>
                  <a:lnTo>
                    <a:pt x="468" y="1053"/>
                  </a:lnTo>
                  <a:lnTo>
                    <a:pt x="476" y="1137"/>
                  </a:lnTo>
                  <a:lnTo>
                    <a:pt x="493" y="1220"/>
                  </a:lnTo>
                  <a:lnTo>
                    <a:pt x="502" y="1304"/>
                  </a:lnTo>
                  <a:lnTo>
                    <a:pt x="518" y="1387"/>
                  </a:lnTo>
                  <a:lnTo>
                    <a:pt x="535" y="1471"/>
                  </a:lnTo>
                  <a:lnTo>
                    <a:pt x="552" y="1555"/>
                  </a:lnTo>
                  <a:lnTo>
                    <a:pt x="560" y="1630"/>
                  </a:lnTo>
                  <a:lnTo>
                    <a:pt x="577" y="1713"/>
                  </a:lnTo>
                  <a:lnTo>
                    <a:pt x="585" y="1755"/>
                  </a:lnTo>
                  <a:lnTo>
                    <a:pt x="593" y="1797"/>
                  </a:lnTo>
                  <a:lnTo>
                    <a:pt x="610" y="1880"/>
                  </a:lnTo>
                  <a:lnTo>
                    <a:pt x="644" y="2047"/>
                  </a:lnTo>
                  <a:lnTo>
                    <a:pt x="677" y="2215"/>
                  </a:lnTo>
                  <a:lnTo>
                    <a:pt x="710" y="2382"/>
                  </a:lnTo>
                  <a:lnTo>
                    <a:pt x="769" y="2707"/>
                  </a:lnTo>
                  <a:lnTo>
                    <a:pt x="769" y="2716"/>
                  </a:lnTo>
                  <a:lnTo>
                    <a:pt x="635" y="2941"/>
                  </a:lnTo>
                  <a:lnTo>
                    <a:pt x="418" y="2799"/>
                  </a:lnTo>
                  <a:lnTo>
                    <a:pt x="418" y="2783"/>
                  </a:lnTo>
                  <a:lnTo>
                    <a:pt x="343" y="2465"/>
                  </a:lnTo>
                  <a:lnTo>
                    <a:pt x="301" y="2298"/>
                  </a:lnTo>
                  <a:lnTo>
                    <a:pt x="259" y="2131"/>
                  </a:lnTo>
                  <a:lnTo>
                    <a:pt x="226" y="1964"/>
                  </a:lnTo>
                  <a:lnTo>
                    <a:pt x="209" y="1880"/>
                  </a:lnTo>
                  <a:lnTo>
                    <a:pt x="201" y="1839"/>
                  </a:lnTo>
                  <a:lnTo>
                    <a:pt x="192" y="1797"/>
                  </a:lnTo>
                  <a:lnTo>
                    <a:pt x="176" y="1713"/>
                  </a:lnTo>
                  <a:lnTo>
                    <a:pt x="159" y="1621"/>
                  </a:lnTo>
                  <a:lnTo>
                    <a:pt x="142" y="1538"/>
                  </a:lnTo>
                  <a:lnTo>
                    <a:pt x="126" y="1454"/>
                  </a:lnTo>
                  <a:lnTo>
                    <a:pt x="109" y="1371"/>
                  </a:lnTo>
                  <a:lnTo>
                    <a:pt x="92" y="1287"/>
                  </a:lnTo>
                  <a:lnTo>
                    <a:pt x="75" y="1204"/>
                  </a:lnTo>
                  <a:lnTo>
                    <a:pt x="59" y="1112"/>
                  </a:lnTo>
                  <a:lnTo>
                    <a:pt x="59" y="1070"/>
                  </a:lnTo>
                  <a:lnTo>
                    <a:pt x="50" y="1028"/>
                  </a:lnTo>
                  <a:lnTo>
                    <a:pt x="42" y="945"/>
                  </a:lnTo>
                  <a:lnTo>
                    <a:pt x="34" y="853"/>
                  </a:lnTo>
                  <a:lnTo>
                    <a:pt x="17" y="769"/>
                  </a:lnTo>
                  <a:lnTo>
                    <a:pt x="9" y="686"/>
                  </a:lnTo>
                  <a:lnTo>
                    <a:pt x="0" y="594"/>
                  </a:lnTo>
                  <a:lnTo>
                    <a:pt x="0" y="510"/>
                  </a:lnTo>
                  <a:lnTo>
                    <a:pt x="0" y="510"/>
                  </a:lnTo>
                  <a:lnTo>
                    <a:pt x="9" y="418"/>
                  </a:lnTo>
                  <a:lnTo>
                    <a:pt x="9" y="402"/>
                  </a:lnTo>
                  <a:lnTo>
                    <a:pt x="34" y="335"/>
                  </a:lnTo>
                  <a:lnTo>
                    <a:pt x="50" y="268"/>
                  </a:lnTo>
                  <a:lnTo>
                    <a:pt x="59" y="243"/>
                  </a:lnTo>
                  <a:lnTo>
                    <a:pt x="84" y="159"/>
                  </a:lnTo>
                  <a:lnTo>
                    <a:pt x="101" y="76"/>
                  </a:lnTo>
                  <a:lnTo>
                    <a:pt x="101" y="68"/>
                  </a:lnTo>
                  <a:lnTo>
                    <a:pt x="167"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343;p14">
              <a:extLst>
                <a:ext uri="{FF2B5EF4-FFF2-40B4-BE49-F238E27FC236}">
                  <a16:creationId xmlns:a16="http://schemas.microsoft.com/office/drawing/2014/main" id="{38025ACC-009B-10A9-4983-BD38F2AFA608}"/>
                </a:ext>
              </a:extLst>
            </p:cNvPr>
            <p:cNvSpPr/>
            <p:nvPr/>
          </p:nvSpPr>
          <p:spPr>
            <a:xfrm>
              <a:off x="8890233" y="2689131"/>
              <a:ext cx="51942" cy="115476"/>
            </a:xfrm>
            <a:custGeom>
              <a:avLst/>
              <a:gdLst/>
              <a:ahLst/>
              <a:cxnLst/>
              <a:rect l="l" t="t" r="r" b="b"/>
              <a:pathLst>
                <a:path w="1053" h="2341" extrusionOk="0">
                  <a:moveTo>
                    <a:pt x="150" y="43"/>
                  </a:moveTo>
                  <a:lnTo>
                    <a:pt x="150" y="51"/>
                  </a:lnTo>
                  <a:lnTo>
                    <a:pt x="176" y="110"/>
                  </a:lnTo>
                  <a:lnTo>
                    <a:pt x="209" y="168"/>
                  </a:lnTo>
                  <a:lnTo>
                    <a:pt x="251" y="227"/>
                  </a:lnTo>
                  <a:lnTo>
                    <a:pt x="267" y="260"/>
                  </a:lnTo>
                  <a:lnTo>
                    <a:pt x="284" y="293"/>
                  </a:lnTo>
                  <a:lnTo>
                    <a:pt x="326" y="352"/>
                  </a:lnTo>
                  <a:lnTo>
                    <a:pt x="359" y="410"/>
                  </a:lnTo>
                  <a:lnTo>
                    <a:pt x="359" y="410"/>
                  </a:lnTo>
                  <a:lnTo>
                    <a:pt x="393" y="469"/>
                  </a:lnTo>
                  <a:lnTo>
                    <a:pt x="426" y="527"/>
                  </a:lnTo>
                  <a:lnTo>
                    <a:pt x="435" y="544"/>
                  </a:lnTo>
                  <a:lnTo>
                    <a:pt x="451" y="594"/>
                  </a:lnTo>
                  <a:lnTo>
                    <a:pt x="476" y="661"/>
                  </a:lnTo>
                  <a:lnTo>
                    <a:pt x="501" y="719"/>
                  </a:lnTo>
                  <a:lnTo>
                    <a:pt x="526" y="786"/>
                  </a:lnTo>
                  <a:lnTo>
                    <a:pt x="551" y="853"/>
                  </a:lnTo>
                  <a:lnTo>
                    <a:pt x="577" y="912"/>
                  </a:lnTo>
                  <a:lnTo>
                    <a:pt x="577" y="920"/>
                  </a:lnTo>
                  <a:lnTo>
                    <a:pt x="593" y="978"/>
                  </a:lnTo>
                  <a:lnTo>
                    <a:pt x="618" y="1037"/>
                  </a:lnTo>
                  <a:lnTo>
                    <a:pt x="643" y="1104"/>
                  </a:lnTo>
                  <a:lnTo>
                    <a:pt x="668" y="1162"/>
                  </a:lnTo>
                  <a:lnTo>
                    <a:pt x="694" y="1229"/>
                  </a:lnTo>
                  <a:lnTo>
                    <a:pt x="719" y="1287"/>
                  </a:lnTo>
                  <a:lnTo>
                    <a:pt x="744" y="1354"/>
                  </a:lnTo>
                  <a:lnTo>
                    <a:pt x="777" y="1413"/>
                  </a:lnTo>
                  <a:lnTo>
                    <a:pt x="777" y="1421"/>
                  </a:lnTo>
                  <a:lnTo>
                    <a:pt x="794" y="1480"/>
                  </a:lnTo>
                  <a:lnTo>
                    <a:pt x="827" y="1538"/>
                  </a:lnTo>
                  <a:lnTo>
                    <a:pt x="852" y="1605"/>
                  </a:lnTo>
                  <a:lnTo>
                    <a:pt x="877" y="1663"/>
                  </a:lnTo>
                  <a:lnTo>
                    <a:pt x="911" y="1730"/>
                  </a:lnTo>
                  <a:lnTo>
                    <a:pt x="936" y="1789"/>
                  </a:lnTo>
                  <a:lnTo>
                    <a:pt x="969" y="1847"/>
                  </a:lnTo>
                  <a:lnTo>
                    <a:pt x="994" y="1906"/>
                  </a:lnTo>
                  <a:lnTo>
                    <a:pt x="1028" y="1973"/>
                  </a:lnTo>
                  <a:lnTo>
                    <a:pt x="1053" y="2023"/>
                  </a:lnTo>
                  <a:lnTo>
                    <a:pt x="1053" y="2031"/>
                  </a:lnTo>
                  <a:lnTo>
                    <a:pt x="952" y="2340"/>
                  </a:lnTo>
                  <a:lnTo>
                    <a:pt x="643" y="2248"/>
                  </a:lnTo>
                  <a:lnTo>
                    <a:pt x="635" y="2232"/>
                  </a:lnTo>
                  <a:lnTo>
                    <a:pt x="610" y="2181"/>
                  </a:lnTo>
                  <a:lnTo>
                    <a:pt x="577" y="2123"/>
                  </a:lnTo>
                  <a:lnTo>
                    <a:pt x="543" y="2056"/>
                  </a:lnTo>
                  <a:lnTo>
                    <a:pt x="510" y="1989"/>
                  </a:lnTo>
                  <a:lnTo>
                    <a:pt x="476" y="1931"/>
                  </a:lnTo>
                  <a:lnTo>
                    <a:pt x="451" y="1864"/>
                  </a:lnTo>
                  <a:lnTo>
                    <a:pt x="418" y="1797"/>
                  </a:lnTo>
                  <a:lnTo>
                    <a:pt x="384" y="1739"/>
                  </a:lnTo>
                  <a:lnTo>
                    <a:pt x="359" y="1672"/>
                  </a:lnTo>
                  <a:lnTo>
                    <a:pt x="334" y="1613"/>
                  </a:lnTo>
                  <a:lnTo>
                    <a:pt x="334" y="1605"/>
                  </a:lnTo>
                  <a:lnTo>
                    <a:pt x="309" y="1538"/>
                  </a:lnTo>
                  <a:lnTo>
                    <a:pt x="276" y="1471"/>
                  </a:lnTo>
                  <a:lnTo>
                    <a:pt x="251" y="1404"/>
                  </a:lnTo>
                  <a:lnTo>
                    <a:pt x="226" y="1338"/>
                  </a:lnTo>
                  <a:lnTo>
                    <a:pt x="201" y="1271"/>
                  </a:lnTo>
                  <a:lnTo>
                    <a:pt x="176" y="1204"/>
                  </a:lnTo>
                  <a:lnTo>
                    <a:pt x="150" y="1137"/>
                  </a:lnTo>
                  <a:lnTo>
                    <a:pt x="134" y="1087"/>
                  </a:lnTo>
                  <a:lnTo>
                    <a:pt x="134" y="1070"/>
                  </a:lnTo>
                  <a:lnTo>
                    <a:pt x="109" y="1003"/>
                  </a:lnTo>
                  <a:lnTo>
                    <a:pt x="92" y="937"/>
                  </a:lnTo>
                  <a:lnTo>
                    <a:pt x="67" y="870"/>
                  </a:lnTo>
                  <a:lnTo>
                    <a:pt x="50" y="795"/>
                  </a:lnTo>
                  <a:lnTo>
                    <a:pt x="34" y="728"/>
                  </a:lnTo>
                  <a:lnTo>
                    <a:pt x="17" y="678"/>
                  </a:lnTo>
                  <a:lnTo>
                    <a:pt x="17" y="661"/>
                  </a:lnTo>
                  <a:lnTo>
                    <a:pt x="8" y="586"/>
                  </a:lnTo>
                  <a:lnTo>
                    <a:pt x="0" y="519"/>
                  </a:lnTo>
                  <a:lnTo>
                    <a:pt x="0" y="519"/>
                  </a:lnTo>
                  <a:lnTo>
                    <a:pt x="0" y="335"/>
                  </a:lnTo>
                  <a:lnTo>
                    <a:pt x="0" y="293"/>
                  </a:lnTo>
                  <a:lnTo>
                    <a:pt x="0" y="218"/>
                  </a:lnTo>
                  <a:lnTo>
                    <a:pt x="0" y="76"/>
                  </a:lnTo>
                  <a:lnTo>
                    <a:pt x="50"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344;p14">
              <a:extLst>
                <a:ext uri="{FF2B5EF4-FFF2-40B4-BE49-F238E27FC236}">
                  <a16:creationId xmlns:a16="http://schemas.microsoft.com/office/drawing/2014/main" id="{28EC8CF6-819C-2F33-42D6-373C8FF65164}"/>
                </a:ext>
              </a:extLst>
            </p:cNvPr>
            <p:cNvSpPr/>
            <p:nvPr/>
          </p:nvSpPr>
          <p:spPr>
            <a:xfrm>
              <a:off x="8776089" y="2350399"/>
              <a:ext cx="52780" cy="92390"/>
            </a:xfrm>
            <a:custGeom>
              <a:avLst/>
              <a:gdLst/>
              <a:ahLst/>
              <a:cxnLst/>
              <a:rect l="l" t="t" r="r" b="b"/>
              <a:pathLst>
                <a:path w="1070" h="1873" extrusionOk="0">
                  <a:moveTo>
                    <a:pt x="301" y="26"/>
                  </a:moveTo>
                  <a:lnTo>
                    <a:pt x="326" y="59"/>
                  </a:lnTo>
                  <a:lnTo>
                    <a:pt x="401" y="151"/>
                  </a:lnTo>
                  <a:lnTo>
                    <a:pt x="401" y="151"/>
                  </a:lnTo>
                  <a:lnTo>
                    <a:pt x="501" y="360"/>
                  </a:lnTo>
                  <a:lnTo>
                    <a:pt x="593" y="569"/>
                  </a:lnTo>
                  <a:lnTo>
                    <a:pt x="685" y="778"/>
                  </a:lnTo>
                  <a:lnTo>
                    <a:pt x="785" y="987"/>
                  </a:lnTo>
                  <a:lnTo>
                    <a:pt x="785" y="987"/>
                  </a:lnTo>
                  <a:lnTo>
                    <a:pt x="877" y="1196"/>
                  </a:lnTo>
                  <a:lnTo>
                    <a:pt x="977" y="1404"/>
                  </a:lnTo>
                  <a:lnTo>
                    <a:pt x="1069" y="1605"/>
                  </a:lnTo>
                  <a:lnTo>
                    <a:pt x="1069" y="1613"/>
                  </a:lnTo>
                  <a:lnTo>
                    <a:pt x="977" y="1872"/>
                  </a:lnTo>
                  <a:lnTo>
                    <a:pt x="718" y="1780"/>
                  </a:lnTo>
                  <a:lnTo>
                    <a:pt x="718" y="1772"/>
                  </a:lnTo>
                  <a:lnTo>
                    <a:pt x="618" y="1572"/>
                  </a:lnTo>
                  <a:lnTo>
                    <a:pt x="518" y="1363"/>
                  </a:lnTo>
                  <a:lnTo>
                    <a:pt x="409" y="1154"/>
                  </a:lnTo>
                  <a:lnTo>
                    <a:pt x="409" y="1154"/>
                  </a:lnTo>
                  <a:lnTo>
                    <a:pt x="317" y="945"/>
                  </a:lnTo>
                  <a:lnTo>
                    <a:pt x="217" y="736"/>
                  </a:lnTo>
                  <a:lnTo>
                    <a:pt x="117" y="527"/>
                  </a:lnTo>
                  <a:lnTo>
                    <a:pt x="17" y="318"/>
                  </a:lnTo>
                  <a:lnTo>
                    <a:pt x="17" y="318"/>
                  </a:lnTo>
                  <a:lnTo>
                    <a:pt x="0" y="201"/>
                  </a:lnTo>
                  <a:lnTo>
                    <a:pt x="0" y="160"/>
                  </a:lnTo>
                  <a:lnTo>
                    <a:pt x="50" y="51"/>
                  </a:lnTo>
                  <a:lnTo>
                    <a:pt x="17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345;p14">
              <a:extLst>
                <a:ext uri="{FF2B5EF4-FFF2-40B4-BE49-F238E27FC236}">
                  <a16:creationId xmlns:a16="http://schemas.microsoft.com/office/drawing/2014/main" id="{EF47BE64-82F2-E16D-2685-B72298C2330B}"/>
                </a:ext>
              </a:extLst>
            </p:cNvPr>
            <p:cNvSpPr/>
            <p:nvPr/>
          </p:nvSpPr>
          <p:spPr>
            <a:xfrm>
              <a:off x="8856000" y="2922006"/>
              <a:ext cx="41682" cy="115821"/>
            </a:xfrm>
            <a:custGeom>
              <a:avLst/>
              <a:gdLst/>
              <a:ahLst/>
              <a:cxnLst/>
              <a:rect l="l" t="t" r="r" b="b"/>
              <a:pathLst>
                <a:path w="845" h="2348" extrusionOk="0">
                  <a:moveTo>
                    <a:pt x="343" y="0"/>
                  </a:moveTo>
                  <a:lnTo>
                    <a:pt x="410" y="75"/>
                  </a:lnTo>
                  <a:lnTo>
                    <a:pt x="477" y="117"/>
                  </a:lnTo>
                  <a:lnTo>
                    <a:pt x="494" y="142"/>
                  </a:lnTo>
                  <a:lnTo>
                    <a:pt x="519" y="201"/>
                  </a:lnTo>
                  <a:lnTo>
                    <a:pt x="519" y="201"/>
                  </a:lnTo>
                  <a:lnTo>
                    <a:pt x="552" y="267"/>
                  </a:lnTo>
                  <a:lnTo>
                    <a:pt x="560" y="276"/>
                  </a:lnTo>
                  <a:lnTo>
                    <a:pt x="560" y="326"/>
                  </a:lnTo>
                  <a:lnTo>
                    <a:pt x="560" y="393"/>
                  </a:lnTo>
                  <a:lnTo>
                    <a:pt x="560" y="451"/>
                  </a:lnTo>
                  <a:lnTo>
                    <a:pt x="560" y="518"/>
                  </a:lnTo>
                  <a:lnTo>
                    <a:pt x="560" y="576"/>
                  </a:lnTo>
                  <a:lnTo>
                    <a:pt x="569" y="643"/>
                  </a:lnTo>
                  <a:lnTo>
                    <a:pt x="569" y="685"/>
                  </a:lnTo>
                  <a:lnTo>
                    <a:pt x="569" y="702"/>
                  </a:lnTo>
                  <a:lnTo>
                    <a:pt x="577" y="769"/>
                  </a:lnTo>
                  <a:lnTo>
                    <a:pt x="586" y="827"/>
                  </a:lnTo>
                  <a:lnTo>
                    <a:pt x="586" y="894"/>
                  </a:lnTo>
                  <a:lnTo>
                    <a:pt x="602" y="952"/>
                  </a:lnTo>
                  <a:lnTo>
                    <a:pt x="611" y="1019"/>
                  </a:lnTo>
                  <a:lnTo>
                    <a:pt x="619" y="1078"/>
                  </a:lnTo>
                  <a:lnTo>
                    <a:pt x="627" y="1145"/>
                  </a:lnTo>
                  <a:lnTo>
                    <a:pt x="644" y="1203"/>
                  </a:lnTo>
                  <a:lnTo>
                    <a:pt x="652" y="1270"/>
                  </a:lnTo>
                  <a:lnTo>
                    <a:pt x="652" y="1270"/>
                  </a:lnTo>
                  <a:lnTo>
                    <a:pt x="669" y="1328"/>
                  </a:lnTo>
                  <a:lnTo>
                    <a:pt x="677" y="1387"/>
                  </a:lnTo>
                  <a:lnTo>
                    <a:pt x="694" y="1454"/>
                  </a:lnTo>
                  <a:lnTo>
                    <a:pt x="711" y="1512"/>
                  </a:lnTo>
                  <a:lnTo>
                    <a:pt x="728" y="1579"/>
                  </a:lnTo>
                  <a:lnTo>
                    <a:pt x="736" y="1637"/>
                  </a:lnTo>
                  <a:lnTo>
                    <a:pt x="761" y="1704"/>
                  </a:lnTo>
                  <a:lnTo>
                    <a:pt x="778" y="1763"/>
                  </a:lnTo>
                  <a:lnTo>
                    <a:pt x="794" y="1830"/>
                  </a:lnTo>
                  <a:lnTo>
                    <a:pt x="811" y="1888"/>
                  </a:lnTo>
                  <a:lnTo>
                    <a:pt x="828" y="1955"/>
                  </a:lnTo>
                  <a:lnTo>
                    <a:pt x="844" y="2005"/>
                  </a:lnTo>
                  <a:lnTo>
                    <a:pt x="844" y="2013"/>
                  </a:lnTo>
                  <a:lnTo>
                    <a:pt x="677" y="2347"/>
                  </a:lnTo>
                  <a:lnTo>
                    <a:pt x="343" y="2180"/>
                  </a:lnTo>
                  <a:lnTo>
                    <a:pt x="343" y="2164"/>
                  </a:lnTo>
                  <a:lnTo>
                    <a:pt x="327" y="2114"/>
                  </a:lnTo>
                  <a:lnTo>
                    <a:pt x="301" y="2047"/>
                  </a:lnTo>
                  <a:lnTo>
                    <a:pt x="285" y="1980"/>
                  </a:lnTo>
                  <a:lnTo>
                    <a:pt x="260" y="1913"/>
                  </a:lnTo>
                  <a:lnTo>
                    <a:pt x="243" y="1846"/>
                  </a:lnTo>
                  <a:lnTo>
                    <a:pt x="218" y="1779"/>
                  </a:lnTo>
                  <a:lnTo>
                    <a:pt x="201" y="1713"/>
                  </a:lnTo>
                  <a:lnTo>
                    <a:pt x="176" y="1646"/>
                  </a:lnTo>
                  <a:lnTo>
                    <a:pt x="159" y="1579"/>
                  </a:lnTo>
                  <a:lnTo>
                    <a:pt x="143" y="1512"/>
                  </a:lnTo>
                  <a:lnTo>
                    <a:pt x="126" y="1445"/>
                  </a:lnTo>
                  <a:lnTo>
                    <a:pt x="109" y="1387"/>
                  </a:lnTo>
                  <a:lnTo>
                    <a:pt x="109" y="1387"/>
                  </a:lnTo>
                  <a:lnTo>
                    <a:pt x="93" y="1320"/>
                  </a:lnTo>
                  <a:lnTo>
                    <a:pt x="76" y="1253"/>
                  </a:lnTo>
                  <a:lnTo>
                    <a:pt x="68" y="1178"/>
                  </a:lnTo>
                  <a:lnTo>
                    <a:pt x="51" y="1111"/>
                  </a:lnTo>
                  <a:lnTo>
                    <a:pt x="34" y="1044"/>
                  </a:lnTo>
                  <a:lnTo>
                    <a:pt x="51" y="986"/>
                  </a:lnTo>
                  <a:lnTo>
                    <a:pt x="34" y="911"/>
                  </a:lnTo>
                  <a:lnTo>
                    <a:pt x="26" y="844"/>
                  </a:lnTo>
                  <a:lnTo>
                    <a:pt x="17" y="777"/>
                  </a:lnTo>
                  <a:lnTo>
                    <a:pt x="17" y="752"/>
                  </a:lnTo>
                  <a:lnTo>
                    <a:pt x="9" y="702"/>
                  </a:lnTo>
                  <a:lnTo>
                    <a:pt x="9" y="635"/>
                  </a:lnTo>
                  <a:lnTo>
                    <a:pt x="1" y="568"/>
                  </a:lnTo>
                  <a:lnTo>
                    <a:pt x="1" y="493"/>
                  </a:lnTo>
                  <a:lnTo>
                    <a:pt x="1" y="426"/>
                  </a:lnTo>
                  <a:lnTo>
                    <a:pt x="1" y="351"/>
                  </a:lnTo>
                  <a:lnTo>
                    <a:pt x="1" y="301"/>
                  </a:lnTo>
                  <a:lnTo>
                    <a:pt x="9" y="284"/>
                  </a:lnTo>
                  <a:lnTo>
                    <a:pt x="34" y="209"/>
                  </a:lnTo>
                  <a:lnTo>
                    <a:pt x="34" y="201"/>
                  </a:lnTo>
                  <a:lnTo>
                    <a:pt x="59" y="142"/>
                  </a:lnTo>
                  <a:lnTo>
                    <a:pt x="76" y="117"/>
                  </a:lnTo>
                  <a:lnTo>
                    <a:pt x="143" y="67"/>
                  </a:lnTo>
                  <a:lnTo>
                    <a:pt x="21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346;p14">
              <a:extLst>
                <a:ext uri="{FF2B5EF4-FFF2-40B4-BE49-F238E27FC236}">
                  <a16:creationId xmlns:a16="http://schemas.microsoft.com/office/drawing/2014/main" id="{4563C4A8-2402-1D8D-A32E-190E3BCBD954}"/>
                </a:ext>
              </a:extLst>
            </p:cNvPr>
            <p:cNvSpPr/>
            <p:nvPr/>
          </p:nvSpPr>
          <p:spPr>
            <a:xfrm>
              <a:off x="8638860" y="2591512"/>
              <a:ext cx="63484" cy="107583"/>
            </a:xfrm>
            <a:custGeom>
              <a:avLst/>
              <a:gdLst/>
              <a:ahLst/>
              <a:cxnLst/>
              <a:rect l="l" t="t" r="r" b="b"/>
              <a:pathLst>
                <a:path w="1287" h="2181" extrusionOk="0">
                  <a:moveTo>
                    <a:pt x="134" y="17"/>
                  </a:moveTo>
                  <a:lnTo>
                    <a:pt x="176" y="25"/>
                  </a:lnTo>
                  <a:lnTo>
                    <a:pt x="226" y="25"/>
                  </a:lnTo>
                  <a:lnTo>
                    <a:pt x="284" y="25"/>
                  </a:lnTo>
                  <a:lnTo>
                    <a:pt x="326" y="25"/>
                  </a:lnTo>
                  <a:lnTo>
                    <a:pt x="334" y="25"/>
                  </a:lnTo>
                  <a:lnTo>
                    <a:pt x="368" y="50"/>
                  </a:lnTo>
                  <a:lnTo>
                    <a:pt x="393" y="67"/>
                  </a:lnTo>
                  <a:lnTo>
                    <a:pt x="426" y="92"/>
                  </a:lnTo>
                  <a:lnTo>
                    <a:pt x="426" y="92"/>
                  </a:lnTo>
                  <a:lnTo>
                    <a:pt x="451" y="117"/>
                  </a:lnTo>
                  <a:lnTo>
                    <a:pt x="485" y="142"/>
                  </a:lnTo>
                  <a:lnTo>
                    <a:pt x="510" y="167"/>
                  </a:lnTo>
                  <a:lnTo>
                    <a:pt x="518" y="175"/>
                  </a:lnTo>
                  <a:lnTo>
                    <a:pt x="535" y="192"/>
                  </a:lnTo>
                  <a:lnTo>
                    <a:pt x="552" y="226"/>
                  </a:lnTo>
                  <a:lnTo>
                    <a:pt x="577" y="251"/>
                  </a:lnTo>
                  <a:lnTo>
                    <a:pt x="593" y="284"/>
                  </a:lnTo>
                  <a:lnTo>
                    <a:pt x="627" y="343"/>
                  </a:lnTo>
                  <a:lnTo>
                    <a:pt x="660" y="409"/>
                  </a:lnTo>
                  <a:lnTo>
                    <a:pt x="702" y="476"/>
                  </a:lnTo>
                  <a:lnTo>
                    <a:pt x="727" y="535"/>
                  </a:lnTo>
                  <a:lnTo>
                    <a:pt x="752" y="568"/>
                  </a:lnTo>
                  <a:lnTo>
                    <a:pt x="760" y="602"/>
                  </a:lnTo>
                  <a:lnTo>
                    <a:pt x="794" y="668"/>
                  </a:lnTo>
                  <a:lnTo>
                    <a:pt x="827" y="727"/>
                  </a:lnTo>
                  <a:lnTo>
                    <a:pt x="852" y="794"/>
                  </a:lnTo>
                  <a:lnTo>
                    <a:pt x="886" y="861"/>
                  </a:lnTo>
                  <a:lnTo>
                    <a:pt x="911" y="927"/>
                  </a:lnTo>
                  <a:lnTo>
                    <a:pt x="936" y="986"/>
                  </a:lnTo>
                  <a:lnTo>
                    <a:pt x="961" y="1053"/>
                  </a:lnTo>
                  <a:lnTo>
                    <a:pt x="986" y="1120"/>
                  </a:lnTo>
                  <a:lnTo>
                    <a:pt x="1003" y="1145"/>
                  </a:lnTo>
                  <a:lnTo>
                    <a:pt x="1044" y="1253"/>
                  </a:lnTo>
                  <a:lnTo>
                    <a:pt x="1095" y="1378"/>
                  </a:lnTo>
                  <a:lnTo>
                    <a:pt x="1136" y="1504"/>
                  </a:lnTo>
                  <a:lnTo>
                    <a:pt x="1186" y="1629"/>
                  </a:lnTo>
                  <a:lnTo>
                    <a:pt x="1237" y="1754"/>
                  </a:lnTo>
                  <a:lnTo>
                    <a:pt x="1262" y="1813"/>
                  </a:lnTo>
                  <a:lnTo>
                    <a:pt x="1287" y="1863"/>
                  </a:lnTo>
                  <a:lnTo>
                    <a:pt x="1287" y="1871"/>
                  </a:lnTo>
                  <a:lnTo>
                    <a:pt x="1170" y="2180"/>
                  </a:lnTo>
                  <a:lnTo>
                    <a:pt x="861" y="2064"/>
                  </a:lnTo>
                  <a:lnTo>
                    <a:pt x="861" y="2055"/>
                  </a:lnTo>
                  <a:lnTo>
                    <a:pt x="836" y="2005"/>
                  </a:lnTo>
                  <a:lnTo>
                    <a:pt x="810" y="1947"/>
                  </a:lnTo>
                  <a:lnTo>
                    <a:pt x="752" y="1821"/>
                  </a:lnTo>
                  <a:lnTo>
                    <a:pt x="694" y="1696"/>
                  </a:lnTo>
                  <a:lnTo>
                    <a:pt x="635" y="1571"/>
                  </a:lnTo>
                  <a:lnTo>
                    <a:pt x="577" y="1445"/>
                  </a:lnTo>
                  <a:lnTo>
                    <a:pt x="526" y="1353"/>
                  </a:lnTo>
                  <a:lnTo>
                    <a:pt x="518" y="1328"/>
                  </a:lnTo>
                  <a:lnTo>
                    <a:pt x="485" y="1270"/>
                  </a:lnTo>
                  <a:lnTo>
                    <a:pt x="460" y="1203"/>
                  </a:lnTo>
                  <a:lnTo>
                    <a:pt x="426" y="1145"/>
                  </a:lnTo>
                  <a:lnTo>
                    <a:pt x="401" y="1086"/>
                  </a:lnTo>
                  <a:lnTo>
                    <a:pt x="368" y="1028"/>
                  </a:lnTo>
                  <a:lnTo>
                    <a:pt x="343" y="969"/>
                  </a:lnTo>
                  <a:lnTo>
                    <a:pt x="309" y="911"/>
                  </a:lnTo>
                  <a:lnTo>
                    <a:pt x="276" y="852"/>
                  </a:lnTo>
                  <a:lnTo>
                    <a:pt x="259" y="827"/>
                  </a:lnTo>
                  <a:lnTo>
                    <a:pt x="242" y="802"/>
                  </a:lnTo>
                  <a:lnTo>
                    <a:pt x="217" y="744"/>
                  </a:lnTo>
                  <a:lnTo>
                    <a:pt x="184" y="685"/>
                  </a:lnTo>
                  <a:lnTo>
                    <a:pt x="151" y="635"/>
                  </a:lnTo>
                  <a:lnTo>
                    <a:pt x="117" y="576"/>
                  </a:lnTo>
                  <a:lnTo>
                    <a:pt x="100" y="551"/>
                  </a:lnTo>
                  <a:lnTo>
                    <a:pt x="84" y="526"/>
                  </a:lnTo>
                  <a:lnTo>
                    <a:pt x="67" y="501"/>
                  </a:lnTo>
                  <a:lnTo>
                    <a:pt x="50" y="485"/>
                  </a:lnTo>
                  <a:lnTo>
                    <a:pt x="50" y="468"/>
                  </a:lnTo>
                  <a:lnTo>
                    <a:pt x="42" y="443"/>
                  </a:lnTo>
                  <a:lnTo>
                    <a:pt x="34" y="409"/>
                  </a:lnTo>
                  <a:lnTo>
                    <a:pt x="25" y="376"/>
                  </a:lnTo>
                  <a:lnTo>
                    <a:pt x="25" y="376"/>
                  </a:lnTo>
                  <a:lnTo>
                    <a:pt x="17" y="343"/>
                  </a:lnTo>
                  <a:lnTo>
                    <a:pt x="9" y="318"/>
                  </a:lnTo>
                  <a:lnTo>
                    <a:pt x="0" y="284"/>
                  </a:lnTo>
                  <a:lnTo>
                    <a:pt x="0" y="276"/>
                  </a:lnTo>
                  <a:lnTo>
                    <a:pt x="17" y="234"/>
                  </a:lnTo>
                  <a:lnTo>
                    <a:pt x="25" y="184"/>
                  </a:lnTo>
                  <a:lnTo>
                    <a:pt x="34" y="134"/>
                  </a:lnTo>
                  <a:lnTo>
                    <a:pt x="34" y="92"/>
                  </a:lnTo>
                  <a:lnTo>
                    <a:pt x="4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347;p14">
              <a:extLst>
                <a:ext uri="{FF2B5EF4-FFF2-40B4-BE49-F238E27FC236}">
                  <a16:creationId xmlns:a16="http://schemas.microsoft.com/office/drawing/2014/main" id="{A78DD917-6973-8775-BC0A-62EC87EE21B7}"/>
                </a:ext>
              </a:extLst>
            </p:cNvPr>
            <p:cNvSpPr/>
            <p:nvPr/>
          </p:nvSpPr>
          <p:spPr>
            <a:xfrm>
              <a:off x="8557667" y="2320359"/>
              <a:ext cx="47453" cy="69650"/>
            </a:xfrm>
            <a:custGeom>
              <a:avLst/>
              <a:gdLst/>
              <a:ahLst/>
              <a:cxnLst/>
              <a:rect l="l" t="t" r="r" b="b"/>
              <a:pathLst>
                <a:path w="962" h="1412" extrusionOk="0">
                  <a:moveTo>
                    <a:pt x="117" y="34"/>
                  </a:moveTo>
                  <a:lnTo>
                    <a:pt x="117" y="34"/>
                  </a:lnTo>
                  <a:lnTo>
                    <a:pt x="268" y="142"/>
                  </a:lnTo>
                  <a:lnTo>
                    <a:pt x="276" y="142"/>
                  </a:lnTo>
                  <a:lnTo>
                    <a:pt x="393" y="226"/>
                  </a:lnTo>
                  <a:lnTo>
                    <a:pt x="418" y="251"/>
                  </a:lnTo>
                  <a:lnTo>
                    <a:pt x="443" y="276"/>
                  </a:lnTo>
                  <a:lnTo>
                    <a:pt x="477" y="309"/>
                  </a:lnTo>
                  <a:lnTo>
                    <a:pt x="485" y="318"/>
                  </a:lnTo>
                  <a:lnTo>
                    <a:pt x="527" y="384"/>
                  </a:lnTo>
                  <a:lnTo>
                    <a:pt x="552" y="409"/>
                  </a:lnTo>
                  <a:lnTo>
                    <a:pt x="577" y="451"/>
                  </a:lnTo>
                  <a:lnTo>
                    <a:pt x="619" y="526"/>
                  </a:lnTo>
                  <a:lnTo>
                    <a:pt x="619" y="526"/>
                  </a:lnTo>
                  <a:lnTo>
                    <a:pt x="660" y="602"/>
                  </a:lnTo>
                  <a:lnTo>
                    <a:pt x="702" y="677"/>
                  </a:lnTo>
                  <a:lnTo>
                    <a:pt x="752" y="744"/>
                  </a:lnTo>
                  <a:lnTo>
                    <a:pt x="777" y="794"/>
                  </a:lnTo>
                  <a:lnTo>
                    <a:pt x="794" y="819"/>
                  </a:lnTo>
                  <a:lnTo>
                    <a:pt x="836" y="894"/>
                  </a:lnTo>
                  <a:lnTo>
                    <a:pt x="878" y="969"/>
                  </a:lnTo>
                  <a:lnTo>
                    <a:pt x="919" y="1044"/>
                  </a:lnTo>
                  <a:lnTo>
                    <a:pt x="961" y="1120"/>
                  </a:lnTo>
                  <a:lnTo>
                    <a:pt x="961" y="1120"/>
                  </a:lnTo>
                  <a:lnTo>
                    <a:pt x="903" y="1412"/>
                  </a:lnTo>
                  <a:lnTo>
                    <a:pt x="619" y="1362"/>
                  </a:lnTo>
                  <a:lnTo>
                    <a:pt x="619" y="1353"/>
                  </a:lnTo>
                  <a:lnTo>
                    <a:pt x="568" y="1287"/>
                  </a:lnTo>
                  <a:lnTo>
                    <a:pt x="510" y="1220"/>
                  </a:lnTo>
                  <a:lnTo>
                    <a:pt x="452" y="1145"/>
                  </a:lnTo>
                  <a:lnTo>
                    <a:pt x="401" y="1078"/>
                  </a:lnTo>
                  <a:lnTo>
                    <a:pt x="376" y="1044"/>
                  </a:lnTo>
                  <a:lnTo>
                    <a:pt x="351" y="1003"/>
                  </a:lnTo>
                  <a:lnTo>
                    <a:pt x="301" y="927"/>
                  </a:lnTo>
                  <a:lnTo>
                    <a:pt x="251" y="861"/>
                  </a:lnTo>
                  <a:lnTo>
                    <a:pt x="201" y="785"/>
                  </a:lnTo>
                  <a:lnTo>
                    <a:pt x="201" y="785"/>
                  </a:lnTo>
                  <a:lnTo>
                    <a:pt x="159" y="710"/>
                  </a:lnTo>
                  <a:lnTo>
                    <a:pt x="126" y="660"/>
                  </a:lnTo>
                  <a:lnTo>
                    <a:pt x="109" y="635"/>
                  </a:lnTo>
                  <a:lnTo>
                    <a:pt x="76" y="568"/>
                  </a:lnTo>
                  <a:lnTo>
                    <a:pt x="76" y="551"/>
                  </a:lnTo>
                  <a:lnTo>
                    <a:pt x="59" y="501"/>
                  </a:lnTo>
                  <a:lnTo>
                    <a:pt x="51" y="468"/>
                  </a:lnTo>
                  <a:lnTo>
                    <a:pt x="42" y="435"/>
                  </a:lnTo>
                  <a:lnTo>
                    <a:pt x="25" y="284"/>
                  </a:lnTo>
                  <a:lnTo>
                    <a:pt x="25" y="276"/>
                  </a:lnTo>
                  <a:lnTo>
                    <a:pt x="0" y="92"/>
                  </a:lnTo>
                  <a:lnTo>
                    <a:pt x="0" y="92"/>
                  </a:lnTo>
                  <a:lnTo>
                    <a:pt x="25"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348;p14">
              <a:extLst>
                <a:ext uri="{FF2B5EF4-FFF2-40B4-BE49-F238E27FC236}">
                  <a16:creationId xmlns:a16="http://schemas.microsoft.com/office/drawing/2014/main" id="{E088F4D6-7A5B-A79E-CF71-A9046D34C8C8}"/>
                </a:ext>
              </a:extLst>
            </p:cNvPr>
            <p:cNvSpPr/>
            <p:nvPr/>
          </p:nvSpPr>
          <p:spPr>
            <a:xfrm>
              <a:off x="8342155" y="2525167"/>
              <a:ext cx="103884" cy="141767"/>
            </a:xfrm>
            <a:custGeom>
              <a:avLst/>
              <a:gdLst/>
              <a:ahLst/>
              <a:cxnLst/>
              <a:rect l="l" t="t" r="r" b="b"/>
              <a:pathLst>
                <a:path w="2106" h="2874" extrusionOk="0">
                  <a:moveTo>
                    <a:pt x="385" y="17"/>
                  </a:moveTo>
                  <a:lnTo>
                    <a:pt x="468" y="84"/>
                  </a:lnTo>
                  <a:lnTo>
                    <a:pt x="518" y="125"/>
                  </a:lnTo>
                  <a:lnTo>
                    <a:pt x="535" y="159"/>
                  </a:lnTo>
                  <a:lnTo>
                    <a:pt x="577" y="242"/>
                  </a:lnTo>
                  <a:lnTo>
                    <a:pt x="627" y="334"/>
                  </a:lnTo>
                  <a:lnTo>
                    <a:pt x="677" y="418"/>
                  </a:lnTo>
                  <a:lnTo>
                    <a:pt x="727" y="501"/>
                  </a:lnTo>
                  <a:lnTo>
                    <a:pt x="769" y="585"/>
                  </a:lnTo>
                  <a:lnTo>
                    <a:pt x="819" y="660"/>
                  </a:lnTo>
                  <a:lnTo>
                    <a:pt x="877" y="744"/>
                  </a:lnTo>
                  <a:lnTo>
                    <a:pt x="928" y="827"/>
                  </a:lnTo>
                  <a:lnTo>
                    <a:pt x="978" y="911"/>
                  </a:lnTo>
                  <a:lnTo>
                    <a:pt x="1028" y="994"/>
                  </a:lnTo>
                  <a:lnTo>
                    <a:pt x="1086" y="1069"/>
                  </a:lnTo>
                  <a:lnTo>
                    <a:pt x="1136" y="1153"/>
                  </a:lnTo>
                  <a:lnTo>
                    <a:pt x="1187" y="1228"/>
                  </a:lnTo>
                  <a:lnTo>
                    <a:pt x="1245" y="1312"/>
                  </a:lnTo>
                  <a:lnTo>
                    <a:pt x="1303" y="1395"/>
                  </a:lnTo>
                  <a:lnTo>
                    <a:pt x="1354" y="1470"/>
                  </a:lnTo>
                  <a:lnTo>
                    <a:pt x="1370" y="1495"/>
                  </a:lnTo>
                  <a:lnTo>
                    <a:pt x="1412" y="1554"/>
                  </a:lnTo>
                  <a:lnTo>
                    <a:pt x="1471" y="1637"/>
                  </a:lnTo>
                  <a:lnTo>
                    <a:pt x="1529" y="1713"/>
                  </a:lnTo>
                  <a:lnTo>
                    <a:pt x="1579" y="1796"/>
                  </a:lnTo>
                  <a:lnTo>
                    <a:pt x="1638" y="1871"/>
                  </a:lnTo>
                  <a:lnTo>
                    <a:pt x="1696" y="1955"/>
                  </a:lnTo>
                  <a:lnTo>
                    <a:pt x="1755" y="2030"/>
                  </a:lnTo>
                  <a:lnTo>
                    <a:pt x="1872" y="2189"/>
                  </a:lnTo>
                  <a:lnTo>
                    <a:pt x="1989" y="2348"/>
                  </a:lnTo>
                  <a:lnTo>
                    <a:pt x="2097" y="2498"/>
                  </a:lnTo>
                  <a:lnTo>
                    <a:pt x="2105" y="2506"/>
                  </a:lnTo>
                  <a:lnTo>
                    <a:pt x="2055" y="2874"/>
                  </a:lnTo>
                  <a:lnTo>
                    <a:pt x="1688" y="2824"/>
                  </a:lnTo>
                  <a:lnTo>
                    <a:pt x="1679" y="2815"/>
                  </a:lnTo>
                  <a:lnTo>
                    <a:pt x="1562" y="2665"/>
                  </a:lnTo>
                  <a:lnTo>
                    <a:pt x="1445" y="2515"/>
                  </a:lnTo>
                  <a:lnTo>
                    <a:pt x="1320" y="2356"/>
                  </a:lnTo>
                  <a:lnTo>
                    <a:pt x="1262" y="2272"/>
                  </a:lnTo>
                  <a:lnTo>
                    <a:pt x="1203" y="2197"/>
                  </a:lnTo>
                  <a:lnTo>
                    <a:pt x="1136" y="2114"/>
                  </a:lnTo>
                  <a:lnTo>
                    <a:pt x="1078" y="2030"/>
                  </a:lnTo>
                  <a:lnTo>
                    <a:pt x="1019" y="1955"/>
                  </a:lnTo>
                  <a:lnTo>
                    <a:pt x="961" y="1871"/>
                  </a:lnTo>
                  <a:lnTo>
                    <a:pt x="919" y="1813"/>
                  </a:lnTo>
                  <a:lnTo>
                    <a:pt x="902" y="1788"/>
                  </a:lnTo>
                  <a:lnTo>
                    <a:pt x="844" y="1704"/>
                  </a:lnTo>
                  <a:lnTo>
                    <a:pt x="786" y="1629"/>
                  </a:lnTo>
                  <a:lnTo>
                    <a:pt x="727" y="1546"/>
                  </a:lnTo>
                  <a:lnTo>
                    <a:pt x="677" y="1462"/>
                  </a:lnTo>
                  <a:lnTo>
                    <a:pt x="618" y="1378"/>
                  </a:lnTo>
                  <a:lnTo>
                    <a:pt x="560" y="1295"/>
                  </a:lnTo>
                  <a:lnTo>
                    <a:pt x="510" y="1211"/>
                  </a:lnTo>
                  <a:lnTo>
                    <a:pt x="451" y="1120"/>
                  </a:lnTo>
                  <a:lnTo>
                    <a:pt x="401" y="1036"/>
                  </a:lnTo>
                  <a:lnTo>
                    <a:pt x="343" y="952"/>
                  </a:lnTo>
                  <a:lnTo>
                    <a:pt x="293" y="869"/>
                  </a:lnTo>
                  <a:lnTo>
                    <a:pt x="243" y="777"/>
                  </a:lnTo>
                  <a:lnTo>
                    <a:pt x="192" y="693"/>
                  </a:lnTo>
                  <a:lnTo>
                    <a:pt x="142" y="602"/>
                  </a:lnTo>
                  <a:lnTo>
                    <a:pt x="92" y="518"/>
                  </a:lnTo>
                  <a:lnTo>
                    <a:pt x="42" y="426"/>
                  </a:lnTo>
                  <a:lnTo>
                    <a:pt x="25" y="393"/>
                  </a:lnTo>
                  <a:lnTo>
                    <a:pt x="9" y="326"/>
                  </a:lnTo>
                  <a:lnTo>
                    <a:pt x="0" y="217"/>
                  </a:lnTo>
                  <a:lnTo>
                    <a:pt x="0" y="184"/>
                  </a:lnTo>
                  <a:lnTo>
                    <a:pt x="92" y="59"/>
                  </a:lnTo>
                  <a:lnTo>
                    <a:pt x="209" y="0"/>
                  </a:lnTo>
                  <a:lnTo>
                    <a:pt x="3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349;p14">
              <a:extLst>
                <a:ext uri="{FF2B5EF4-FFF2-40B4-BE49-F238E27FC236}">
                  <a16:creationId xmlns:a16="http://schemas.microsoft.com/office/drawing/2014/main" id="{067DAECA-7E52-559D-0DA8-E7E7C0D5CBB1}"/>
                </a:ext>
              </a:extLst>
            </p:cNvPr>
            <p:cNvSpPr/>
            <p:nvPr/>
          </p:nvSpPr>
          <p:spPr>
            <a:xfrm>
              <a:off x="8593528" y="2821033"/>
              <a:ext cx="84103" cy="117054"/>
            </a:xfrm>
            <a:custGeom>
              <a:avLst/>
              <a:gdLst/>
              <a:ahLst/>
              <a:cxnLst/>
              <a:rect l="l" t="t" r="r" b="b"/>
              <a:pathLst>
                <a:path w="1705" h="2373" extrusionOk="0">
                  <a:moveTo>
                    <a:pt x="368" y="50"/>
                  </a:moveTo>
                  <a:lnTo>
                    <a:pt x="435" y="101"/>
                  </a:lnTo>
                  <a:lnTo>
                    <a:pt x="443" y="101"/>
                  </a:lnTo>
                  <a:lnTo>
                    <a:pt x="476" y="159"/>
                  </a:lnTo>
                  <a:lnTo>
                    <a:pt x="510" y="226"/>
                  </a:lnTo>
                  <a:lnTo>
                    <a:pt x="543" y="293"/>
                  </a:lnTo>
                  <a:lnTo>
                    <a:pt x="585" y="359"/>
                  </a:lnTo>
                  <a:lnTo>
                    <a:pt x="618" y="426"/>
                  </a:lnTo>
                  <a:lnTo>
                    <a:pt x="660" y="493"/>
                  </a:lnTo>
                  <a:lnTo>
                    <a:pt x="702" y="560"/>
                  </a:lnTo>
                  <a:lnTo>
                    <a:pt x="735" y="618"/>
                  </a:lnTo>
                  <a:lnTo>
                    <a:pt x="777" y="685"/>
                  </a:lnTo>
                  <a:lnTo>
                    <a:pt x="819" y="752"/>
                  </a:lnTo>
                  <a:lnTo>
                    <a:pt x="861" y="819"/>
                  </a:lnTo>
                  <a:lnTo>
                    <a:pt x="902" y="886"/>
                  </a:lnTo>
                  <a:lnTo>
                    <a:pt x="944" y="944"/>
                  </a:lnTo>
                  <a:lnTo>
                    <a:pt x="994" y="1011"/>
                  </a:lnTo>
                  <a:lnTo>
                    <a:pt x="1036" y="1078"/>
                  </a:lnTo>
                  <a:lnTo>
                    <a:pt x="1078" y="1145"/>
                  </a:lnTo>
                  <a:lnTo>
                    <a:pt x="1120" y="1203"/>
                  </a:lnTo>
                  <a:lnTo>
                    <a:pt x="1170" y="1270"/>
                  </a:lnTo>
                  <a:lnTo>
                    <a:pt x="1253" y="1404"/>
                  </a:lnTo>
                  <a:lnTo>
                    <a:pt x="1345" y="1529"/>
                  </a:lnTo>
                  <a:lnTo>
                    <a:pt x="1437" y="1663"/>
                  </a:lnTo>
                  <a:lnTo>
                    <a:pt x="1529" y="1788"/>
                  </a:lnTo>
                  <a:lnTo>
                    <a:pt x="1613" y="1922"/>
                  </a:lnTo>
                  <a:lnTo>
                    <a:pt x="1654" y="1980"/>
                  </a:lnTo>
                  <a:lnTo>
                    <a:pt x="1696" y="2039"/>
                  </a:lnTo>
                  <a:lnTo>
                    <a:pt x="1704" y="2047"/>
                  </a:lnTo>
                  <a:lnTo>
                    <a:pt x="1638" y="2373"/>
                  </a:lnTo>
                  <a:lnTo>
                    <a:pt x="1312" y="2314"/>
                  </a:lnTo>
                  <a:lnTo>
                    <a:pt x="1312" y="2306"/>
                  </a:lnTo>
                  <a:lnTo>
                    <a:pt x="1270" y="2256"/>
                  </a:lnTo>
                  <a:lnTo>
                    <a:pt x="1228" y="2189"/>
                  </a:lnTo>
                  <a:lnTo>
                    <a:pt x="1136" y="2064"/>
                  </a:lnTo>
                  <a:lnTo>
                    <a:pt x="1044" y="1938"/>
                  </a:lnTo>
                  <a:lnTo>
                    <a:pt x="953" y="1813"/>
                  </a:lnTo>
                  <a:lnTo>
                    <a:pt x="861" y="1679"/>
                  </a:lnTo>
                  <a:lnTo>
                    <a:pt x="769" y="1554"/>
                  </a:lnTo>
                  <a:lnTo>
                    <a:pt x="719" y="1487"/>
                  </a:lnTo>
                  <a:lnTo>
                    <a:pt x="677" y="1420"/>
                  </a:lnTo>
                  <a:lnTo>
                    <a:pt x="627" y="1354"/>
                  </a:lnTo>
                  <a:lnTo>
                    <a:pt x="585" y="1287"/>
                  </a:lnTo>
                  <a:lnTo>
                    <a:pt x="543" y="1220"/>
                  </a:lnTo>
                  <a:lnTo>
                    <a:pt x="493" y="1153"/>
                  </a:lnTo>
                  <a:lnTo>
                    <a:pt x="451" y="1086"/>
                  </a:lnTo>
                  <a:lnTo>
                    <a:pt x="410" y="1019"/>
                  </a:lnTo>
                  <a:lnTo>
                    <a:pt x="359" y="953"/>
                  </a:lnTo>
                  <a:lnTo>
                    <a:pt x="318" y="886"/>
                  </a:lnTo>
                  <a:lnTo>
                    <a:pt x="276" y="811"/>
                  </a:lnTo>
                  <a:lnTo>
                    <a:pt x="234" y="744"/>
                  </a:lnTo>
                  <a:lnTo>
                    <a:pt x="192" y="677"/>
                  </a:lnTo>
                  <a:lnTo>
                    <a:pt x="151" y="602"/>
                  </a:lnTo>
                  <a:lnTo>
                    <a:pt x="109" y="535"/>
                  </a:lnTo>
                  <a:lnTo>
                    <a:pt x="75" y="460"/>
                  </a:lnTo>
                  <a:lnTo>
                    <a:pt x="34" y="393"/>
                  </a:lnTo>
                  <a:lnTo>
                    <a:pt x="0" y="326"/>
                  </a:lnTo>
                  <a:lnTo>
                    <a:pt x="0" y="318"/>
                  </a:lnTo>
                  <a:lnTo>
                    <a:pt x="0" y="226"/>
                  </a:lnTo>
                  <a:lnTo>
                    <a:pt x="0" y="159"/>
                  </a:lnTo>
                  <a:lnTo>
                    <a:pt x="42" y="126"/>
                  </a:lnTo>
                  <a:lnTo>
                    <a:pt x="284" y="9"/>
                  </a:lnTo>
                  <a:lnTo>
                    <a:pt x="33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350;p14">
              <a:extLst>
                <a:ext uri="{FF2B5EF4-FFF2-40B4-BE49-F238E27FC236}">
                  <a16:creationId xmlns:a16="http://schemas.microsoft.com/office/drawing/2014/main" id="{72506B10-E1C2-A5D4-1F66-3B1097755163}"/>
                </a:ext>
              </a:extLst>
            </p:cNvPr>
            <p:cNvSpPr/>
            <p:nvPr/>
          </p:nvSpPr>
          <p:spPr>
            <a:xfrm>
              <a:off x="8620313" y="3138308"/>
              <a:ext cx="82032" cy="143888"/>
            </a:xfrm>
            <a:custGeom>
              <a:avLst/>
              <a:gdLst/>
              <a:ahLst/>
              <a:cxnLst/>
              <a:rect l="l" t="t" r="r" b="b"/>
              <a:pathLst>
                <a:path w="1663" h="2917" extrusionOk="0">
                  <a:moveTo>
                    <a:pt x="126" y="34"/>
                  </a:moveTo>
                  <a:lnTo>
                    <a:pt x="192" y="118"/>
                  </a:lnTo>
                  <a:lnTo>
                    <a:pt x="268" y="185"/>
                  </a:lnTo>
                  <a:lnTo>
                    <a:pt x="284" y="193"/>
                  </a:lnTo>
                  <a:lnTo>
                    <a:pt x="326" y="268"/>
                  </a:lnTo>
                  <a:lnTo>
                    <a:pt x="376" y="352"/>
                  </a:lnTo>
                  <a:lnTo>
                    <a:pt x="426" y="435"/>
                  </a:lnTo>
                  <a:lnTo>
                    <a:pt x="443" y="469"/>
                  </a:lnTo>
                  <a:lnTo>
                    <a:pt x="468" y="519"/>
                  </a:lnTo>
                  <a:lnTo>
                    <a:pt x="510" y="611"/>
                  </a:lnTo>
                  <a:lnTo>
                    <a:pt x="543" y="694"/>
                  </a:lnTo>
                  <a:lnTo>
                    <a:pt x="585" y="786"/>
                  </a:lnTo>
                  <a:lnTo>
                    <a:pt x="627" y="870"/>
                  </a:lnTo>
                  <a:lnTo>
                    <a:pt x="669" y="953"/>
                  </a:lnTo>
                  <a:lnTo>
                    <a:pt x="710" y="1037"/>
                  </a:lnTo>
                  <a:lnTo>
                    <a:pt x="752" y="1120"/>
                  </a:lnTo>
                  <a:lnTo>
                    <a:pt x="794" y="1204"/>
                  </a:lnTo>
                  <a:lnTo>
                    <a:pt x="836" y="1296"/>
                  </a:lnTo>
                  <a:lnTo>
                    <a:pt x="886" y="1379"/>
                  </a:lnTo>
                  <a:lnTo>
                    <a:pt x="928" y="1463"/>
                  </a:lnTo>
                  <a:lnTo>
                    <a:pt x="969" y="1546"/>
                  </a:lnTo>
                  <a:lnTo>
                    <a:pt x="1019" y="1630"/>
                  </a:lnTo>
                  <a:lnTo>
                    <a:pt x="1061" y="1705"/>
                  </a:lnTo>
                  <a:lnTo>
                    <a:pt x="1095" y="1764"/>
                  </a:lnTo>
                  <a:lnTo>
                    <a:pt x="1111" y="1789"/>
                  </a:lnTo>
                  <a:lnTo>
                    <a:pt x="1161" y="1872"/>
                  </a:lnTo>
                  <a:lnTo>
                    <a:pt x="1203" y="1956"/>
                  </a:lnTo>
                  <a:lnTo>
                    <a:pt x="1253" y="2039"/>
                  </a:lnTo>
                  <a:lnTo>
                    <a:pt x="1303" y="2123"/>
                  </a:lnTo>
                  <a:lnTo>
                    <a:pt x="1354" y="2206"/>
                  </a:lnTo>
                  <a:lnTo>
                    <a:pt x="1404" y="2290"/>
                  </a:lnTo>
                  <a:lnTo>
                    <a:pt x="1454" y="2365"/>
                  </a:lnTo>
                  <a:lnTo>
                    <a:pt x="1504" y="2449"/>
                  </a:lnTo>
                  <a:lnTo>
                    <a:pt x="1554" y="2532"/>
                  </a:lnTo>
                  <a:lnTo>
                    <a:pt x="1613" y="2616"/>
                  </a:lnTo>
                  <a:lnTo>
                    <a:pt x="1654" y="2683"/>
                  </a:lnTo>
                  <a:lnTo>
                    <a:pt x="1663" y="2699"/>
                  </a:lnTo>
                  <a:lnTo>
                    <a:pt x="1621" y="2916"/>
                  </a:lnTo>
                  <a:lnTo>
                    <a:pt x="1395" y="2875"/>
                  </a:lnTo>
                  <a:lnTo>
                    <a:pt x="1387" y="2866"/>
                  </a:lnTo>
                  <a:lnTo>
                    <a:pt x="1337" y="2791"/>
                  </a:lnTo>
                  <a:lnTo>
                    <a:pt x="1287" y="2708"/>
                  </a:lnTo>
                  <a:lnTo>
                    <a:pt x="1228" y="2632"/>
                  </a:lnTo>
                  <a:lnTo>
                    <a:pt x="1178" y="2549"/>
                  </a:lnTo>
                  <a:lnTo>
                    <a:pt x="1120" y="2465"/>
                  </a:lnTo>
                  <a:lnTo>
                    <a:pt x="1070" y="2382"/>
                  </a:lnTo>
                  <a:lnTo>
                    <a:pt x="1019" y="2298"/>
                  </a:lnTo>
                  <a:lnTo>
                    <a:pt x="961" y="2215"/>
                  </a:lnTo>
                  <a:lnTo>
                    <a:pt x="911" y="2131"/>
                  </a:lnTo>
                  <a:lnTo>
                    <a:pt x="861" y="2056"/>
                  </a:lnTo>
                  <a:lnTo>
                    <a:pt x="811" y="1972"/>
                  </a:lnTo>
                  <a:lnTo>
                    <a:pt x="794" y="1939"/>
                  </a:lnTo>
                  <a:lnTo>
                    <a:pt x="760" y="1889"/>
                  </a:lnTo>
                  <a:lnTo>
                    <a:pt x="710" y="1805"/>
                  </a:lnTo>
                  <a:lnTo>
                    <a:pt x="660" y="1722"/>
                  </a:lnTo>
                  <a:lnTo>
                    <a:pt x="618" y="1638"/>
                  </a:lnTo>
                  <a:lnTo>
                    <a:pt x="568" y="1546"/>
                  </a:lnTo>
                  <a:lnTo>
                    <a:pt x="518" y="1463"/>
                  </a:lnTo>
                  <a:lnTo>
                    <a:pt x="476" y="1379"/>
                  </a:lnTo>
                  <a:lnTo>
                    <a:pt x="426" y="1296"/>
                  </a:lnTo>
                  <a:lnTo>
                    <a:pt x="376" y="1212"/>
                  </a:lnTo>
                  <a:lnTo>
                    <a:pt x="334" y="1120"/>
                  </a:lnTo>
                  <a:lnTo>
                    <a:pt x="293" y="1037"/>
                  </a:lnTo>
                  <a:lnTo>
                    <a:pt x="242" y="945"/>
                  </a:lnTo>
                  <a:lnTo>
                    <a:pt x="201" y="861"/>
                  </a:lnTo>
                  <a:lnTo>
                    <a:pt x="159" y="769"/>
                  </a:lnTo>
                  <a:lnTo>
                    <a:pt x="117" y="686"/>
                  </a:lnTo>
                  <a:lnTo>
                    <a:pt x="92" y="627"/>
                  </a:lnTo>
                  <a:lnTo>
                    <a:pt x="84" y="594"/>
                  </a:lnTo>
                  <a:lnTo>
                    <a:pt x="50" y="494"/>
                  </a:lnTo>
                  <a:lnTo>
                    <a:pt x="25" y="402"/>
                  </a:lnTo>
                  <a:lnTo>
                    <a:pt x="0" y="318"/>
                  </a:lnTo>
                  <a:lnTo>
                    <a:pt x="0" y="193"/>
                  </a:lnTo>
                  <a:lnTo>
                    <a:pt x="0" y="93"/>
                  </a:lnTo>
                  <a:lnTo>
                    <a:pt x="3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351;p14">
              <a:extLst>
                <a:ext uri="{FF2B5EF4-FFF2-40B4-BE49-F238E27FC236}">
                  <a16:creationId xmlns:a16="http://schemas.microsoft.com/office/drawing/2014/main" id="{727A3765-CE8A-8BBE-166A-F0EA2A9B351F}"/>
                </a:ext>
              </a:extLst>
            </p:cNvPr>
            <p:cNvSpPr/>
            <p:nvPr/>
          </p:nvSpPr>
          <p:spPr>
            <a:xfrm>
              <a:off x="8724147" y="3528587"/>
              <a:ext cx="74633" cy="119964"/>
            </a:xfrm>
            <a:custGeom>
              <a:avLst/>
              <a:gdLst/>
              <a:ahLst/>
              <a:cxnLst/>
              <a:rect l="l" t="t" r="r" b="b"/>
              <a:pathLst>
                <a:path w="1513" h="2432" extrusionOk="0">
                  <a:moveTo>
                    <a:pt x="552" y="59"/>
                  </a:moveTo>
                  <a:lnTo>
                    <a:pt x="585" y="125"/>
                  </a:lnTo>
                  <a:lnTo>
                    <a:pt x="644" y="259"/>
                  </a:lnTo>
                  <a:lnTo>
                    <a:pt x="702" y="401"/>
                  </a:lnTo>
                  <a:lnTo>
                    <a:pt x="769" y="543"/>
                  </a:lnTo>
                  <a:lnTo>
                    <a:pt x="886" y="819"/>
                  </a:lnTo>
                  <a:lnTo>
                    <a:pt x="944" y="953"/>
                  </a:lnTo>
                  <a:lnTo>
                    <a:pt x="1003" y="1095"/>
                  </a:lnTo>
                  <a:lnTo>
                    <a:pt x="1061" y="1228"/>
                  </a:lnTo>
                  <a:lnTo>
                    <a:pt x="1128" y="1362"/>
                  </a:lnTo>
                  <a:lnTo>
                    <a:pt x="1187" y="1496"/>
                  </a:lnTo>
                  <a:lnTo>
                    <a:pt x="1212" y="1562"/>
                  </a:lnTo>
                  <a:lnTo>
                    <a:pt x="1245" y="1629"/>
                  </a:lnTo>
                  <a:lnTo>
                    <a:pt x="1279" y="1696"/>
                  </a:lnTo>
                  <a:lnTo>
                    <a:pt x="1312" y="1763"/>
                  </a:lnTo>
                  <a:lnTo>
                    <a:pt x="1345" y="1830"/>
                  </a:lnTo>
                  <a:lnTo>
                    <a:pt x="1370" y="1897"/>
                  </a:lnTo>
                  <a:lnTo>
                    <a:pt x="1404" y="1963"/>
                  </a:lnTo>
                  <a:lnTo>
                    <a:pt x="1437" y="2030"/>
                  </a:lnTo>
                  <a:lnTo>
                    <a:pt x="1471" y="2097"/>
                  </a:lnTo>
                  <a:lnTo>
                    <a:pt x="1513" y="2164"/>
                  </a:lnTo>
                  <a:lnTo>
                    <a:pt x="1437" y="2431"/>
                  </a:lnTo>
                  <a:lnTo>
                    <a:pt x="1170" y="2356"/>
                  </a:lnTo>
                  <a:lnTo>
                    <a:pt x="1128" y="2298"/>
                  </a:lnTo>
                  <a:lnTo>
                    <a:pt x="1086" y="2231"/>
                  </a:lnTo>
                  <a:lnTo>
                    <a:pt x="1045" y="2164"/>
                  </a:lnTo>
                  <a:lnTo>
                    <a:pt x="1011" y="2097"/>
                  </a:lnTo>
                  <a:lnTo>
                    <a:pt x="970" y="2039"/>
                  </a:lnTo>
                  <a:lnTo>
                    <a:pt x="928" y="1972"/>
                  </a:lnTo>
                  <a:lnTo>
                    <a:pt x="894" y="1905"/>
                  </a:lnTo>
                  <a:lnTo>
                    <a:pt x="853" y="1838"/>
                  </a:lnTo>
                  <a:lnTo>
                    <a:pt x="819" y="1771"/>
                  </a:lnTo>
                  <a:lnTo>
                    <a:pt x="777" y="1704"/>
                  </a:lnTo>
                  <a:lnTo>
                    <a:pt x="702" y="1579"/>
                  </a:lnTo>
                  <a:lnTo>
                    <a:pt x="627" y="1445"/>
                  </a:lnTo>
                  <a:lnTo>
                    <a:pt x="560" y="1312"/>
                  </a:lnTo>
                  <a:lnTo>
                    <a:pt x="485" y="1178"/>
                  </a:lnTo>
                  <a:lnTo>
                    <a:pt x="410" y="1053"/>
                  </a:lnTo>
                  <a:lnTo>
                    <a:pt x="268" y="785"/>
                  </a:lnTo>
                  <a:lnTo>
                    <a:pt x="193" y="660"/>
                  </a:lnTo>
                  <a:lnTo>
                    <a:pt x="126" y="526"/>
                  </a:lnTo>
                  <a:lnTo>
                    <a:pt x="51" y="401"/>
                  </a:lnTo>
                  <a:lnTo>
                    <a:pt x="17" y="343"/>
                  </a:lnTo>
                  <a:lnTo>
                    <a:pt x="0" y="259"/>
                  </a:lnTo>
                  <a:lnTo>
                    <a:pt x="51" y="234"/>
                  </a:lnTo>
                  <a:lnTo>
                    <a:pt x="443" y="25"/>
                  </a:lnTo>
                  <a:lnTo>
                    <a:pt x="493"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352;p14">
              <a:extLst>
                <a:ext uri="{FF2B5EF4-FFF2-40B4-BE49-F238E27FC236}">
                  <a16:creationId xmlns:a16="http://schemas.microsoft.com/office/drawing/2014/main" id="{47CCAB92-DED4-E5F9-B76D-2B5026CD34E7}"/>
                </a:ext>
              </a:extLst>
            </p:cNvPr>
            <p:cNvSpPr/>
            <p:nvPr/>
          </p:nvSpPr>
          <p:spPr>
            <a:xfrm>
              <a:off x="8431142" y="3135052"/>
              <a:ext cx="60229" cy="82426"/>
            </a:xfrm>
            <a:custGeom>
              <a:avLst/>
              <a:gdLst/>
              <a:ahLst/>
              <a:cxnLst/>
              <a:rect l="l" t="t" r="r" b="b"/>
              <a:pathLst>
                <a:path w="1221" h="1671" extrusionOk="0">
                  <a:moveTo>
                    <a:pt x="235" y="25"/>
                  </a:moveTo>
                  <a:lnTo>
                    <a:pt x="260" y="25"/>
                  </a:lnTo>
                  <a:lnTo>
                    <a:pt x="285" y="59"/>
                  </a:lnTo>
                  <a:lnTo>
                    <a:pt x="318" y="100"/>
                  </a:lnTo>
                  <a:lnTo>
                    <a:pt x="360" y="142"/>
                  </a:lnTo>
                  <a:lnTo>
                    <a:pt x="360" y="150"/>
                  </a:lnTo>
                  <a:lnTo>
                    <a:pt x="385" y="192"/>
                  </a:lnTo>
                  <a:lnTo>
                    <a:pt x="410" y="234"/>
                  </a:lnTo>
                  <a:lnTo>
                    <a:pt x="435" y="284"/>
                  </a:lnTo>
                  <a:lnTo>
                    <a:pt x="469" y="334"/>
                  </a:lnTo>
                  <a:lnTo>
                    <a:pt x="494" y="376"/>
                  </a:lnTo>
                  <a:lnTo>
                    <a:pt x="519" y="426"/>
                  </a:lnTo>
                  <a:lnTo>
                    <a:pt x="552" y="468"/>
                  </a:lnTo>
                  <a:lnTo>
                    <a:pt x="577" y="518"/>
                  </a:lnTo>
                  <a:lnTo>
                    <a:pt x="611" y="560"/>
                  </a:lnTo>
                  <a:lnTo>
                    <a:pt x="636" y="610"/>
                  </a:lnTo>
                  <a:lnTo>
                    <a:pt x="669" y="652"/>
                  </a:lnTo>
                  <a:lnTo>
                    <a:pt x="702" y="702"/>
                  </a:lnTo>
                  <a:lnTo>
                    <a:pt x="728" y="744"/>
                  </a:lnTo>
                  <a:lnTo>
                    <a:pt x="761" y="785"/>
                  </a:lnTo>
                  <a:lnTo>
                    <a:pt x="794" y="835"/>
                  </a:lnTo>
                  <a:lnTo>
                    <a:pt x="828" y="877"/>
                  </a:lnTo>
                  <a:lnTo>
                    <a:pt x="828" y="877"/>
                  </a:lnTo>
                  <a:lnTo>
                    <a:pt x="853" y="919"/>
                  </a:lnTo>
                  <a:lnTo>
                    <a:pt x="886" y="961"/>
                  </a:lnTo>
                  <a:lnTo>
                    <a:pt x="920" y="1003"/>
                  </a:lnTo>
                  <a:lnTo>
                    <a:pt x="953" y="1053"/>
                  </a:lnTo>
                  <a:lnTo>
                    <a:pt x="986" y="1094"/>
                  </a:lnTo>
                  <a:lnTo>
                    <a:pt x="1020" y="1136"/>
                  </a:lnTo>
                  <a:lnTo>
                    <a:pt x="1087" y="1228"/>
                  </a:lnTo>
                  <a:lnTo>
                    <a:pt x="1154" y="1312"/>
                  </a:lnTo>
                  <a:lnTo>
                    <a:pt x="1220" y="1395"/>
                  </a:lnTo>
                  <a:lnTo>
                    <a:pt x="1220" y="1404"/>
                  </a:lnTo>
                  <a:lnTo>
                    <a:pt x="1195" y="1671"/>
                  </a:lnTo>
                  <a:lnTo>
                    <a:pt x="928" y="1637"/>
                  </a:lnTo>
                  <a:lnTo>
                    <a:pt x="920" y="1629"/>
                  </a:lnTo>
                  <a:lnTo>
                    <a:pt x="853" y="1546"/>
                  </a:lnTo>
                  <a:lnTo>
                    <a:pt x="786" y="1454"/>
                  </a:lnTo>
                  <a:lnTo>
                    <a:pt x="719" y="1370"/>
                  </a:lnTo>
                  <a:lnTo>
                    <a:pt x="677" y="1320"/>
                  </a:lnTo>
                  <a:lnTo>
                    <a:pt x="644" y="1278"/>
                  </a:lnTo>
                  <a:lnTo>
                    <a:pt x="611" y="1228"/>
                  </a:lnTo>
                  <a:lnTo>
                    <a:pt x="577" y="1186"/>
                  </a:lnTo>
                  <a:lnTo>
                    <a:pt x="552" y="1136"/>
                  </a:lnTo>
                  <a:lnTo>
                    <a:pt x="519" y="1094"/>
                  </a:lnTo>
                  <a:lnTo>
                    <a:pt x="519" y="1094"/>
                  </a:lnTo>
                  <a:lnTo>
                    <a:pt x="485" y="1044"/>
                  </a:lnTo>
                  <a:lnTo>
                    <a:pt x="452" y="994"/>
                  </a:lnTo>
                  <a:lnTo>
                    <a:pt x="427" y="952"/>
                  </a:lnTo>
                  <a:lnTo>
                    <a:pt x="393" y="902"/>
                  </a:lnTo>
                  <a:lnTo>
                    <a:pt x="360" y="852"/>
                  </a:lnTo>
                  <a:lnTo>
                    <a:pt x="335" y="810"/>
                  </a:lnTo>
                  <a:lnTo>
                    <a:pt x="301" y="760"/>
                  </a:lnTo>
                  <a:lnTo>
                    <a:pt x="268" y="710"/>
                  </a:lnTo>
                  <a:lnTo>
                    <a:pt x="243" y="660"/>
                  </a:lnTo>
                  <a:lnTo>
                    <a:pt x="210" y="618"/>
                  </a:lnTo>
                  <a:lnTo>
                    <a:pt x="185" y="568"/>
                  </a:lnTo>
                  <a:lnTo>
                    <a:pt x="151" y="518"/>
                  </a:lnTo>
                  <a:lnTo>
                    <a:pt x="126" y="468"/>
                  </a:lnTo>
                  <a:lnTo>
                    <a:pt x="101" y="418"/>
                  </a:lnTo>
                  <a:lnTo>
                    <a:pt x="68" y="368"/>
                  </a:lnTo>
                  <a:lnTo>
                    <a:pt x="42" y="326"/>
                  </a:lnTo>
                  <a:lnTo>
                    <a:pt x="42" y="317"/>
                  </a:lnTo>
                  <a:lnTo>
                    <a:pt x="26" y="259"/>
                  </a:lnTo>
                  <a:lnTo>
                    <a:pt x="9" y="201"/>
                  </a:lnTo>
                  <a:lnTo>
                    <a:pt x="1" y="167"/>
                  </a:lnTo>
                  <a:lnTo>
                    <a:pt x="9" y="142"/>
                  </a:lnTo>
                  <a:lnTo>
                    <a:pt x="34" y="59"/>
                  </a:lnTo>
                  <a:lnTo>
                    <a:pt x="151"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353;p14">
              <a:extLst>
                <a:ext uri="{FF2B5EF4-FFF2-40B4-BE49-F238E27FC236}">
                  <a16:creationId xmlns:a16="http://schemas.microsoft.com/office/drawing/2014/main" id="{4261E8E2-DB50-14E7-4019-0F56558648F2}"/>
                </a:ext>
              </a:extLst>
            </p:cNvPr>
            <p:cNvSpPr/>
            <p:nvPr/>
          </p:nvSpPr>
          <p:spPr>
            <a:xfrm>
              <a:off x="8418810" y="2762481"/>
              <a:ext cx="74633" cy="93180"/>
            </a:xfrm>
            <a:custGeom>
              <a:avLst/>
              <a:gdLst/>
              <a:ahLst/>
              <a:cxnLst/>
              <a:rect l="l" t="t" r="r" b="b"/>
              <a:pathLst>
                <a:path w="1513" h="1889" extrusionOk="0">
                  <a:moveTo>
                    <a:pt x="100" y="43"/>
                  </a:moveTo>
                  <a:lnTo>
                    <a:pt x="259" y="85"/>
                  </a:lnTo>
                  <a:lnTo>
                    <a:pt x="267" y="85"/>
                  </a:lnTo>
                  <a:lnTo>
                    <a:pt x="376" y="160"/>
                  </a:lnTo>
                  <a:lnTo>
                    <a:pt x="426" y="193"/>
                  </a:lnTo>
                  <a:lnTo>
                    <a:pt x="468" y="252"/>
                  </a:lnTo>
                  <a:lnTo>
                    <a:pt x="551" y="360"/>
                  </a:lnTo>
                  <a:lnTo>
                    <a:pt x="635" y="460"/>
                  </a:lnTo>
                  <a:lnTo>
                    <a:pt x="719" y="569"/>
                  </a:lnTo>
                  <a:lnTo>
                    <a:pt x="802" y="669"/>
                  </a:lnTo>
                  <a:lnTo>
                    <a:pt x="886" y="778"/>
                  </a:lnTo>
                  <a:lnTo>
                    <a:pt x="961" y="878"/>
                  </a:lnTo>
                  <a:lnTo>
                    <a:pt x="1044" y="987"/>
                  </a:lnTo>
                  <a:lnTo>
                    <a:pt x="1053" y="1003"/>
                  </a:lnTo>
                  <a:lnTo>
                    <a:pt x="1120" y="1095"/>
                  </a:lnTo>
                  <a:lnTo>
                    <a:pt x="1203" y="1196"/>
                  </a:lnTo>
                  <a:lnTo>
                    <a:pt x="1278" y="1304"/>
                  </a:lnTo>
                  <a:lnTo>
                    <a:pt x="1353" y="1413"/>
                  </a:lnTo>
                  <a:lnTo>
                    <a:pt x="1429" y="1521"/>
                  </a:lnTo>
                  <a:lnTo>
                    <a:pt x="1504" y="1630"/>
                  </a:lnTo>
                  <a:lnTo>
                    <a:pt x="1512" y="1638"/>
                  </a:lnTo>
                  <a:lnTo>
                    <a:pt x="1470" y="1889"/>
                  </a:lnTo>
                  <a:lnTo>
                    <a:pt x="1211" y="1847"/>
                  </a:lnTo>
                  <a:lnTo>
                    <a:pt x="1203" y="1839"/>
                  </a:lnTo>
                  <a:lnTo>
                    <a:pt x="1136" y="1747"/>
                  </a:lnTo>
                  <a:lnTo>
                    <a:pt x="1053" y="1638"/>
                  </a:lnTo>
                  <a:lnTo>
                    <a:pt x="969" y="1538"/>
                  </a:lnTo>
                  <a:lnTo>
                    <a:pt x="894" y="1430"/>
                  </a:lnTo>
                  <a:lnTo>
                    <a:pt x="810" y="1329"/>
                  </a:lnTo>
                  <a:lnTo>
                    <a:pt x="744" y="1237"/>
                  </a:lnTo>
                  <a:lnTo>
                    <a:pt x="727" y="1221"/>
                  </a:lnTo>
                  <a:lnTo>
                    <a:pt x="643" y="1120"/>
                  </a:lnTo>
                  <a:lnTo>
                    <a:pt x="568" y="1012"/>
                  </a:lnTo>
                  <a:lnTo>
                    <a:pt x="485" y="912"/>
                  </a:lnTo>
                  <a:lnTo>
                    <a:pt x="401" y="803"/>
                  </a:lnTo>
                  <a:lnTo>
                    <a:pt x="318" y="703"/>
                  </a:lnTo>
                  <a:lnTo>
                    <a:pt x="234" y="594"/>
                  </a:lnTo>
                  <a:lnTo>
                    <a:pt x="142" y="494"/>
                  </a:lnTo>
                  <a:lnTo>
                    <a:pt x="100" y="435"/>
                  </a:lnTo>
                  <a:lnTo>
                    <a:pt x="75" y="377"/>
                  </a:lnTo>
                  <a:lnTo>
                    <a:pt x="17" y="260"/>
                  </a:lnTo>
                  <a:lnTo>
                    <a:pt x="17" y="252"/>
                  </a:lnTo>
                  <a:lnTo>
                    <a:pt x="0" y="93"/>
                  </a:lnTo>
                  <a:lnTo>
                    <a:pt x="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354;p14">
              <a:extLst>
                <a:ext uri="{FF2B5EF4-FFF2-40B4-BE49-F238E27FC236}">
                  <a16:creationId xmlns:a16="http://schemas.microsoft.com/office/drawing/2014/main" id="{F189AC03-95E0-5616-934F-5EB304A633F5}"/>
                </a:ext>
              </a:extLst>
            </p:cNvPr>
            <p:cNvSpPr/>
            <p:nvPr/>
          </p:nvSpPr>
          <p:spPr>
            <a:xfrm>
              <a:off x="8092016" y="2541642"/>
              <a:ext cx="73794" cy="109260"/>
            </a:xfrm>
            <a:custGeom>
              <a:avLst/>
              <a:gdLst/>
              <a:ahLst/>
              <a:cxnLst/>
              <a:rect l="l" t="t" r="r" b="b"/>
              <a:pathLst>
                <a:path w="1496" h="2215" extrusionOk="0">
                  <a:moveTo>
                    <a:pt x="243" y="59"/>
                  </a:moveTo>
                  <a:lnTo>
                    <a:pt x="284" y="84"/>
                  </a:lnTo>
                  <a:lnTo>
                    <a:pt x="326" y="109"/>
                  </a:lnTo>
                  <a:lnTo>
                    <a:pt x="368" y="134"/>
                  </a:lnTo>
                  <a:lnTo>
                    <a:pt x="385" y="134"/>
                  </a:lnTo>
                  <a:lnTo>
                    <a:pt x="401" y="159"/>
                  </a:lnTo>
                  <a:lnTo>
                    <a:pt x="418" y="192"/>
                  </a:lnTo>
                  <a:lnTo>
                    <a:pt x="443" y="217"/>
                  </a:lnTo>
                  <a:lnTo>
                    <a:pt x="468" y="242"/>
                  </a:lnTo>
                  <a:lnTo>
                    <a:pt x="477" y="251"/>
                  </a:lnTo>
                  <a:lnTo>
                    <a:pt x="477" y="276"/>
                  </a:lnTo>
                  <a:lnTo>
                    <a:pt x="493" y="309"/>
                  </a:lnTo>
                  <a:lnTo>
                    <a:pt x="502" y="343"/>
                  </a:lnTo>
                  <a:lnTo>
                    <a:pt x="510" y="368"/>
                  </a:lnTo>
                  <a:lnTo>
                    <a:pt x="518" y="401"/>
                  </a:lnTo>
                  <a:lnTo>
                    <a:pt x="535" y="435"/>
                  </a:lnTo>
                  <a:lnTo>
                    <a:pt x="543" y="460"/>
                  </a:lnTo>
                  <a:lnTo>
                    <a:pt x="552" y="493"/>
                  </a:lnTo>
                  <a:lnTo>
                    <a:pt x="568" y="518"/>
                  </a:lnTo>
                  <a:lnTo>
                    <a:pt x="577" y="552"/>
                  </a:lnTo>
                  <a:lnTo>
                    <a:pt x="593" y="585"/>
                  </a:lnTo>
                  <a:lnTo>
                    <a:pt x="610" y="610"/>
                  </a:lnTo>
                  <a:lnTo>
                    <a:pt x="619" y="643"/>
                  </a:lnTo>
                  <a:lnTo>
                    <a:pt x="635" y="677"/>
                  </a:lnTo>
                  <a:lnTo>
                    <a:pt x="652" y="702"/>
                  </a:lnTo>
                  <a:lnTo>
                    <a:pt x="669" y="735"/>
                  </a:lnTo>
                  <a:lnTo>
                    <a:pt x="677" y="760"/>
                  </a:lnTo>
                  <a:lnTo>
                    <a:pt x="694" y="794"/>
                  </a:lnTo>
                  <a:lnTo>
                    <a:pt x="710" y="819"/>
                  </a:lnTo>
                  <a:lnTo>
                    <a:pt x="727" y="852"/>
                  </a:lnTo>
                  <a:lnTo>
                    <a:pt x="744" y="877"/>
                  </a:lnTo>
                  <a:lnTo>
                    <a:pt x="761" y="911"/>
                  </a:lnTo>
                  <a:lnTo>
                    <a:pt x="777" y="936"/>
                  </a:lnTo>
                  <a:lnTo>
                    <a:pt x="802" y="969"/>
                  </a:lnTo>
                  <a:lnTo>
                    <a:pt x="819" y="994"/>
                  </a:lnTo>
                  <a:lnTo>
                    <a:pt x="836" y="1028"/>
                  </a:lnTo>
                  <a:lnTo>
                    <a:pt x="852" y="1053"/>
                  </a:lnTo>
                  <a:lnTo>
                    <a:pt x="894" y="1111"/>
                  </a:lnTo>
                  <a:lnTo>
                    <a:pt x="936" y="1170"/>
                  </a:lnTo>
                  <a:lnTo>
                    <a:pt x="961" y="1212"/>
                  </a:lnTo>
                  <a:lnTo>
                    <a:pt x="969" y="1228"/>
                  </a:lnTo>
                  <a:lnTo>
                    <a:pt x="1011" y="1287"/>
                  </a:lnTo>
                  <a:lnTo>
                    <a:pt x="1053" y="1345"/>
                  </a:lnTo>
                  <a:lnTo>
                    <a:pt x="1095" y="1395"/>
                  </a:lnTo>
                  <a:lnTo>
                    <a:pt x="1145" y="1454"/>
                  </a:lnTo>
                  <a:lnTo>
                    <a:pt x="1187" y="1512"/>
                  </a:lnTo>
                  <a:lnTo>
                    <a:pt x="1228" y="1571"/>
                  </a:lnTo>
                  <a:lnTo>
                    <a:pt x="1270" y="1621"/>
                  </a:lnTo>
                  <a:lnTo>
                    <a:pt x="1320" y="1679"/>
                  </a:lnTo>
                  <a:lnTo>
                    <a:pt x="1362" y="1730"/>
                  </a:lnTo>
                  <a:lnTo>
                    <a:pt x="1412" y="1788"/>
                  </a:lnTo>
                  <a:lnTo>
                    <a:pt x="1496" y="1888"/>
                  </a:lnTo>
                  <a:lnTo>
                    <a:pt x="1496" y="1905"/>
                  </a:lnTo>
                  <a:lnTo>
                    <a:pt x="1479" y="2214"/>
                  </a:lnTo>
                  <a:lnTo>
                    <a:pt x="1162" y="2189"/>
                  </a:lnTo>
                  <a:lnTo>
                    <a:pt x="1153" y="2181"/>
                  </a:lnTo>
                  <a:lnTo>
                    <a:pt x="1070" y="2080"/>
                  </a:lnTo>
                  <a:lnTo>
                    <a:pt x="1020" y="2022"/>
                  </a:lnTo>
                  <a:lnTo>
                    <a:pt x="969" y="1972"/>
                  </a:lnTo>
                  <a:lnTo>
                    <a:pt x="919" y="1913"/>
                  </a:lnTo>
                  <a:lnTo>
                    <a:pt x="878" y="1855"/>
                  </a:lnTo>
                  <a:lnTo>
                    <a:pt x="827" y="1796"/>
                  </a:lnTo>
                  <a:lnTo>
                    <a:pt x="777" y="1738"/>
                  </a:lnTo>
                  <a:lnTo>
                    <a:pt x="727" y="1679"/>
                  </a:lnTo>
                  <a:lnTo>
                    <a:pt x="685" y="1621"/>
                  </a:lnTo>
                  <a:lnTo>
                    <a:pt x="635" y="1562"/>
                  </a:lnTo>
                  <a:lnTo>
                    <a:pt x="593" y="1504"/>
                  </a:lnTo>
                  <a:lnTo>
                    <a:pt x="577" y="1487"/>
                  </a:lnTo>
                  <a:lnTo>
                    <a:pt x="543" y="1445"/>
                  </a:lnTo>
                  <a:lnTo>
                    <a:pt x="502" y="1387"/>
                  </a:lnTo>
                  <a:lnTo>
                    <a:pt x="460" y="1320"/>
                  </a:lnTo>
                  <a:lnTo>
                    <a:pt x="435" y="1287"/>
                  </a:lnTo>
                  <a:lnTo>
                    <a:pt x="418" y="1253"/>
                  </a:lnTo>
                  <a:lnTo>
                    <a:pt x="393" y="1228"/>
                  </a:lnTo>
                  <a:lnTo>
                    <a:pt x="376" y="1195"/>
                  </a:lnTo>
                  <a:lnTo>
                    <a:pt x="351" y="1161"/>
                  </a:lnTo>
                  <a:lnTo>
                    <a:pt x="334" y="1128"/>
                  </a:lnTo>
                  <a:lnTo>
                    <a:pt x="309" y="1095"/>
                  </a:lnTo>
                  <a:lnTo>
                    <a:pt x="293" y="1061"/>
                  </a:lnTo>
                  <a:lnTo>
                    <a:pt x="276" y="1028"/>
                  </a:lnTo>
                  <a:lnTo>
                    <a:pt x="259" y="994"/>
                  </a:lnTo>
                  <a:lnTo>
                    <a:pt x="234" y="961"/>
                  </a:lnTo>
                  <a:lnTo>
                    <a:pt x="218" y="928"/>
                  </a:lnTo>
                  <a:lnTo>
                    <a:pt x="201" y="886"/>
                  </a:lnTo>
                  <a:lnTo>
                    <a:pt x="184" y="861"/>
                  </a:lnTo>
                  <a:lnTo>
                    <a:pt x="167" y="827"/>
                  </a:lnTo>
                  <a:lnTo>
                    <a:pt x="151" y="794"/>
                  </a:lnTo>
                  <a:lnTo>
                    <a:pt x="134" y="752"/>
                  </a:lnTo>
                  <a:lnTo>
                    <a:pt x="117" y="719"/>
                  </a:lnTo>
                  <a:lnTo>
                    <a:pt x="109" y="685"/>
                  </a:lnTo>
                  <a:lnTo>
                    <a:pt x="92" y="652"/>
                  </a:lnTo>
                  <a:lnTo>
                    <a:pt x="76" y="610"/>
                  </a:lnTo>
                  <a:lnTo>
                    <a:pt x="59" y="577"/>
                  </a:lnTo>
                  <a:lnTo>
                    <a:pt x="50" y="535"/>
                  </a:lnTo>
                  <a:lnTo>
                    <a:pt x="34" y="501"/>
                  </a:lnTo>
                  <a:lnTo>
                    <a:pt x="25" y="460"/>
                  </a:lnTo>
                  <a:lnTo>
                    <a:pt x="9" y="426"/>
                  </a:lnTo>
                  <a:lnTo>
                    <a:pt x="0" y="393"/>
                  </a:lnTo>
                  <a:lnTo>
                    <a:pt x="0" y="385"/>
                  </a:lnTo>
                  <a:lnTo>
                    <a:pt x="0" y="343"/>
                  </a:lnTo>
                  <a:lnTo>
                    <a:pt x="9" y="301"/>
                  </a:lnTo>
                  <a:lnTo>
                    <a:pt x="17" y="259"/>
                  </a:lnTo>
                  <a:lnTo>
                    <a:pt x="17" y="226"/>
                  </a:lnTo>
                  <a:lnTo>
                    <a:pt x="25" y="217"/>
                  </a:lnTo>
                  <a:lnTo>
                    <a:pt x="50" y="167"/>
                  </a:lnTo>
                  <a:lnTo>
                    <a:pt x="84" y="126"/>
                  </a:lnTo>
                  <a:lnTo>
                    <a:pt x="109" y="84"/>
                  </a:lnTo>
                  <a:lnTo>
                    <a:pt x="159"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355;p14">
              <a:extLst>
                <a:ext uri="{FF2B5EF4-FFF2-40B4-BE49-F238E27FC236}">
                  <a16:creationId xmlns:a16="http://schemas.microsoft.com/office/drawing/2014/main" id="{B292C3F1-91D4-3E34-A9F0-049571682BD0}"/>
                </a:ext>
              </a:extLst>
            </p:cNvPr>
            <p:cNvSpPr/>
            <p:nvPr/>
          </p:nvSpPr>
          <p:spPr>
            <a:xfrm>
              <a:off x="8254352" y="2856894"/>
              <a:ext cx="32605" cy="44543"/>
            </a:xfrm>
            <a:custGeom>
              <a:avLst/>
              <a:gdLst/>
              <a:ahLst/>
              <a:cxnLst/>
              <a:rect l="l" t="t" r="r" b="b"/>
              <a:pathLst>
                <a:path w="661" h="903" extrusionOk="0">
                  <a:moveTo>
                    <a:pt x="109" y="17"/>
                  </a:moveTo>
                  <a:lnTo>
                    <a:pt x="109" y="17"/>
                  </a:lnTo>
                  <a:lnTo>
                    <a:pt x="210" y="84"/>
                  </a:lnTo>
                  <a:lnTo>
                    <a:pt x="243" y="109"/>
                  </a:lnTo>
                  <a:lnTo>
                    <a:pt x="277" y="125"/>
                  </a:lnTo>
                  <a:lnTo>
                    <a:pt x="327" y="167"/>
                  </a:lnTo>
                  <a:lnTo>
                    <a:pt x="335" y="176"/>
                  </a:lnTo>
                  <a:lnTo>
                    <a:pt x="385" y="251"/>
                  </a:lnTo>
                  <a:lnTo>
                    <a:pt x="419" y="292"/>
                  </a:lnTo>
                  <a:lnTo>
                    <a:pt x="427" y="309"/>
                  </a:lnTo>
                  <a:lnTo>
                    <a:pt x="469" y="376"/>
                  </a:lnTo>
                  <a:lnTo>
                    <a:pt x="519" y="451"/>
                  </a:lnTo>
                  <a:lnTo>
                    <a:pt x="527" y="460"/>
                  </a:lnTo>
                  <a:lnTo>
                    <a:pt x="586" y="551"/>
                  </a:lnTo>
                  <a:lnTo>
                    <a:pt x="661" y="677"/>
                  </a:lnTo>
                  <a:lnTo>
                    <a:pt x="661" y="677"/>
                  </a:lnTo>
                  <a:lnTo>
                    <a:pt x="619" y="902"/>
                  </a:lnTo>
                  <a:lnTo>
                    <a:pt x="402" y="861"/>
                  </a:lnTo>
                  <a:lnTo>
                    <a:pt x="402" y="861"/>
                  </a:lnTo>
                  <a:lnTo>
                    <a:pt x="310" y="735"/>
                  </a:lnTo>
                  <a:lnTo>
                    <a:pt x="243" y="660"/>
                  </a:lnTo>
                  <a:lnTo>
                    <a:pt x="235" y="643"/>
                  </a:lnTo>
                  <a:lnTo>
                    <a:pt x="185" y="576"/>
                  </a:lnTo>
                  <a:lnTo>
                    <a:pt x="134" y="510"/>
                  </a:lnTo>
                  <a:lnTo>
                    <a:pt x="118" y="485"/>
                  </a:lnTo>
                  <a:lnTo>
                    <a:pt x="93" y="443"/>
                  </a:lnTo>
                  <a:lnTo>
                    <a:pt x="43" y="359"/>
                  </a:lnTo>
                  <a:lnTo>
                    <a:pt x="34" y="351"/>
                  </a:lnTo>
                  <a:lnTo>
                    <a:pt x="18" y="284"/>
                  </a:lnTo>
                  <a:lnTo>
                    <a:pt x="18" y="251"/>
                  </a:lnTo>
                  <a:lnTo>
                    <a:pt x="18" y="201"/>
                  </a:lnTo>
                  <a:lnTo>
                    <a:pt x="1" y="92"/>
                  </a:lnTo>
                  <a:lnTo>
                    <a:pt x="1" y="92"/>
                  </a:lnTo>
                  <a:lnTo>
                    <a:pt x="1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356;p14">
              <a:extLst>
                <a:ext uri="{FF2B5EF4-FFF2-40B4-BE49-F238E27FC236}">
                  <a16:creationId xmlns:a16="http://schemas.microsoft.com/office/drawing/2014/main" id="{FD133169-9B8E-FED5-3AFB-4540D9ABF201}"/>
                </a:ext>
              </a:extLst>
            </p:cNvPr>
            <p:cNvSpPr/>
            <p:nvPr/>
          </p:nvSpPr>
          <p:spPr>
            <a:xfrm>
              <a:off x="7946943" y="2723759"/>
              <a:ext cx="108422" cy="140189"/>
            </a:xfrm>
            <a:custGeom>
              <a:avLst/>
              <a:gdLst/>
              <a:ahLst/>
              <a:cxnLst/>
              <a:rect l="l" t="t" r="r" b="b"/>
              <a:pathLst>
                <a:path w="2198" h="2842" extrusionOk="0">
                  <a:moveTo>
                    <a:pt x="118" y="17"/>
                  </a:moveTo>
                  <a:lnTo>
                    <a:pt x="168" y="42"/>
                  </a:lnTo>
                  <a:lnTo>
                    <a:pt x="226" y="76"/>
                  </a:lnTo>
                  <a:lnTo>
                    <a:pt x="285" y="93"/>
                  </a:lnTo>
                  <a:lnTo>
                    <a:pt x="285" y="93"/>
                  </a:lnTo>
                  <a:lnTo>
                    <a:pt x="327" y="134"/>
                  </a:lnTo>
                  <a:lnTo>
                    <a:pt x="360" y="168"/>
                  </a:lnTo>
                  <a:lnTo>
                    <a:pt x="402" y="201"/>
                  </a:lnTo>
                  <a:lnTo>
                    <a:pt x="435" y="243"/>
                  </a:lnTo>
                  <a:lnTo>
                    <a:pt x="452" y="251"/>
                  </a:lnTo>
                  <a:lnTo>
                    <a:pt x="469" y="285"/>
                  </a:lnTo>
                  <a:lnTo>
                    <a:pt x="527" y="368"/>
                  </a:lnTo>
                  <a:lnTo>
                    <a:pt x="577" y="452"/>
                  </a:lnTo>
                  <a:lnTo>
                    <a:pt x="636" y="535"/>
                  </a:lnTo>
                  <a:lnTo>
                    <a:pt x="694" y="627"/>
                  </a:lnTo>
                  <a:lnTo>
                    <a:pt x="761" y="711"/>
                  </a:lnTo>
                  <a:lnTo>
                    <a:pt x="819" y="794"/>
                  </a:lnTo>
                  <a:lnTo>
                    <a:pt x="878" y="878"/>
                  </a:lnTo>
                  <a:lnTo>
                    <a:pt x="936" y="961"/>
                  </a:lnTo>
                  <a:lnTo>
                    <a:pt x="1003" y="1045"/>
                  </a:lnTo>
                  <a:lnTo>
                    <a:pt x="1062" y="1129"/>
                  </a:lnTo>
                  <a:lnTo>
                    <a:pt x="1129" y="1212"/>
                  </a:lnTo>
                  <a:lnTo>
                    <a:pt x="1187" y="1296"/>
                  </a:lnTo>
                  <a:lnTo>
                    <a:pt x="1312" y="1463"/>
                  </a:lnTo>
                  <a:lnTo>
                    <a:pt x="1429" y="1613"/>
                  </a:lnTo>
                  <a:lnTo>
                    <a:pt x="1446" y="1630"/>
                  </a:lnTo>
                  <a:lnTo>
                    <a:pt x="1571" y="1797"/>
                  </a:lnTo>
                  <a:lnTo>
                    <a:pt x="1638" y="1880"/>
                  </a:lnTo>
                  <a:lnTo>
                    <a:pt x="1697" y="1972"/>
                  </a:lnTo>
                  <a:lnTo>
                    <a:pt x="1763" y="2056"/>
                  </a:lnTo>
                  <a:lnTo>
                    <a:pt x="1822" y="2139"/>
                  </a:lnTo>
                  <a:lnTo>
                    <a:pt x="1889" y="2223"/>
                  </a:lnTo>
                  <a:lnTo>
                    <a:pt x="1947" y="2306"/>
                  </a:lnTo>
                  <a:lnTo>
                    <a:pt x="2014" y="2398"/>
                  </a:lnTo>
                  <a:lnTo>
                    <a:pt x="2073" y="2482"/>
                  </a:lnTo>
                  <a:lnTo>
                    <a:pt x="2131" y="2565"/>
                  </a:lnTo>
                  <a:lnTo>
                    <a:pt x="2181" y="2641"/>
                  </a:lnTo>
                  <a:lnTo>
                    <a:pt x="2198" y="2657"/>
                  </a:lnTo>
                  <a:lnTo>
                    <a:pt x="2164" y="2841"/>
                  </a:lnTo>
                  <a:lnTo>
                    <a:pt x="1972" y="2816"/>
                  </a:lnTo>
                  <a:lnTo>
                    <a:pt x="1964" y="2799"/>
                  </a:lnTo>
                  <a:lnTo>
                    <a:pt x="1914" y="2732"/>
                  </a:lnTo>
                  <a:lnTo>
                    <a:pt x="1847" y="2649"/>
                  </a:lnTo>
                  <a:lnTo>
                    <a:pt x="1780" y="2565"/>
                  </a:lnTo>
                  <a:lnTo>
                    <a:pt x="1722" y="2490"/>
                  </a:lnTo>
                  <a:lnTo>
                    <a:pt x="1655" y="2407"/>
                  </a:lnTo>
                  <a:lnTo>
                    <a:pt x="1588" y="2323"/>
                  </a:lnTo>
                  <a:lnTo>
                    <a:pt x="1521" y="2248"/>
                  </a:lnTo>
                  <a:lnTo>
                    <a:pt x="1454" y="2164"/>
                  </a:lnTo>
                  <a:lnTo>
                    <a:pt x="1379" y="2081"/>
                  </a:lnTo>
                  <a:lnTo>
                    <a:pt x="1312" y="2006"/>
                  </a:lnTo>
                  <a:lnTo>
                    <a:pt x="1179" y="1847"/>
                  </a:lnTo>
                  <a:lnTo>
                    <a:pt x="1162" y="1822"/>
                  </a:lnTo>
                  <a:lnTo>
                    <a:pt x="1037" y="1688"/>
                  </a:lnTo>
                  <a:lnTo>
                    <a:pt x="903" y="1530"/>
                  </a:lnTo>
                  <a:lnTo>
                    <a:pt x="836" y="1446"/>
                  </a:lnTo>
                  <a:lnTo>
                    <a:pt x="769" y="1362"/>
                  </a:lnTo>
                  <a:lnTo>
                    <a:pt x="702" y="1279"/>
                  </a:lnTo>
                  <a:lnTo>
                    <a:pt x="627" y="1204"/>
                  </a:lnTo>
                  <a:lnTo>
                    <a:pt x="560" y="1120"/>
                  </a:lnTo>
                  <a:lnTo>
                    <a:pt x="494" y="1037"/>
                  </a:lnTo>
                  <a:lnTo>
                    <a:pt x="427" y="953"/>
                  </a:lnTo>
                  <a:lnTo>
                    <a:pt x="368" y="870"/>
                  </a:lnTo>
                  <a:lnTo>
                    <a:pt x="301" y="786"/>
                  </a:lnTo>
                  <a:lnTo>
                    <a:pt x="235" y="702"/>
                  </a:lnTo>
                  <a:lnTo>
                    <a:pt x="168" y="619"/>
                  </a:lnTo>
                  <a:lnTo>
                    <a:pt x="109" y="527"/>
                  </a:lnTo>
                  <a:lnTo>
                    <a:pt x="84" y="502"/>
                  </a:lnTo>
                  <a:lnTo>
                    <a:pt x="76" y="485"/>
                  </a:lnTo>
                  <a:lnTo>
                    <a:pt x="59" y="435"/>
                  </a:lnTo>
                  <a:lnTo>
                    <a:pt x="42" y="377"/>
                  </a:lnTo>
                  <a:lnTo>
                    <a:pt x="17" y="327"/>
                  </a:lnTo>
                  <a:lnTo>
                    <a:pt x="1" y="276"/>
                  </a:lnTo>
                  <a:lnTo>
                    <a:pt x="1" y="276"/>
                  </a:lnTo>
                  <a:lnTo>
                    <a:pt x="1" y="210"/>
                  </a:lnTo>
                  <a:lnTo>
                    <a:pt x="1" y="151"/>
                  </a:lnTo>
                  <a:lnTo>
                    <a:pt x="1" y="93"/>
                  </a:lnTo>
                  <a:lnTo>
                    <a:pt x="2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357;p14">
              <a:extLst>
                <a:ext uri="{FF2B5EF4-FFF2-40B4-BE49-F238E27FC236}">
                  <a16:creationId xmlns:a16="http://schemas.microsoft.com/office/drawing/2014/main" id="{77DE24EC-E300-CC61-2280-E548B5586671}"/>
                </a:ext>
              </a:extLst>
            </p:cNvPr>
            <p:cNvSpPr/>
            <p:nvPr/>
          </p:nvSpPr>
          <p:spPr>
            <a:xfrm>
              <a:off x="8176070" y="2981298"/>
              <a:ext cx="53224" cy="73399"/>
            </a:xfrm>
            <a:custGeom>
              <a:avLst/>
              <a:gdLst/>
              <a:ahLst/>
              <a:cxnLst/>
              <a:rect l="l" t="t" r="r" b="b"/>
              <a:pathLst>
                <a:path w="1079" h="1488" extrusionOk="0">
                  <a:moveTo>
                    <a:pt x="343" y="9"/>
                  </a:moveTo>
                  <a:lnTo>
                    <a:pt x="385" y="34"/>
                  </a:lnTo>
                  <a:lnTo>
                    <a:pt x="402" y="59"/>
                  </a:lnTo>
                  <a:lnTo>
                    <a:pt x="418" y="68"/>
                  </a:lnTo>
                  <a:lnTo>
                    <a:pt x="443" y="101"/>
                  </a:lnTo>
                  <a:lnTo>
                    <a:pt x="460" y="126"/>
                  </a:lnTo>
                  <a:lnTo>
                    <a:pt x="468" y="143"/>
                  </a:lnTo>
                  <a:lnTo>
                    <a:pt x="493" y="176"/>
                  </a:lnTo>
                  <a:lnTo>
                    <a:pt x="510" y="218"/>
                  </a:lnTo>
                  <a:lnTo>
                    <a:pt x="535" y="252"/>
                  </a:lnTo>
                  <a:lnTo>
                    <a:pt x="552" y="293"/>
                  </a:lnTo>
                  <a:lnTo>
                    <a:pt x="577" y="335"/>
                  </a:lnTo>
                  <a:lnTo>
                    <a:pt x="594" y="369"/>
                  </a:lnTo>
                  <a:lnTo>
                    <a:pt x="619" y="410"/>
                  </a:lnTo>
                  <a:lnTo>
                    <a:pt x="661" y="486"/>
                  </a:lnTo>
                  <a:lnTo>
                    <a:pt x="702" y="561"/>
                  </a:lnTo>
                  <a:lnTo>
                    <a:pt x="752" y="636"/>
                  </a:lnTo>
                  <a:lnTo>
                    <a:pt x="794" y="711"/>
                  </a:lnTo>
                  <a:lnTo>
                    <a:pt x="803" y="719"/>
                  </a:lnTo>
                  <a:lnTo>
                    <a:pt x="844" y="786"/>
                  </a:lnTo>
                  <a:lnTo>
                    <a:pt x="894" y="861"/>
                  </a:lnTo>
                  <a:lnTo>
                    <a:pt x="986" y="1012"/>
                  </a:lnTo>
                  <a:lnTo>
                    <a:pt x="1078" y="1162"/>
                  </a:lnTo>
                  <a:lnTo>
                    <a:pt x="1078" y="1171"/>
                  </a:lnTo>
                  <a:lnTo>
                    <a:pt x="1011" y="1488"/>
                  </a:lnTo>
                  <a:lnTo>
                    <a:pt x="694" y="1421"/>
                  </a:lnTo>
                  <a:lnTo>
                    <a:pt x="694" y="1413"/>
                  </a:lnTo>
                  <a:lnTo>
                    <a:pt x="594" y="1271"/>
                  </a:lnTo>
                  <a:lnTo>
                    <a:pt x="485" y="1120"/>
                  </a:lnTo>
                  <a:lnTo>
                    <a:pt x="435" y="1045"/>
                  </a:lnTo>
                  <a:lnTo>
                    <a:pt x="393" y="978"/>
                  </a:lnTo>
                  <a:lnTo>
                    <a:pt x="385" y="970"/>
                  </a:lnTo>
                  <a:lnTo>
                    <a:pt x="335" y="895"/>
                  </a:lnTo>
                  <a:lnTo>
                    <a:pt x="285" y="811"/>
                  </a:lnTo>
                  <a:lnTo>
                    <a:pt x="234" y="736"/>
                  </a:lnTo>
                  <a:lnTo>
                    <a:pt x="184" y="653"/>
                  </a:lnTo>
                  <a:lnTo>
                    <a:pt x="159" y="611"/>
                  </a:lnTo>
                  <a:lnTo>
                    <a:pt x="143" y="577"/>
                  </a:lnTo>
                  <a:lnTo>
                    <a:pt x="118" y="536"/>
                  </a:lnTo>
                  <a:lnTo>
                    <a:pt x="92" y="494"/>
                  </a:lnTo>
                  <a:lnTo>
                    <a:pt x="67" y="452"/>
                  </a:lnTo>
                  <a:lnTo>
                    <a:pt x="51" y="410"/>
                  </a:lnTo>
                  <a:lnTo>
                    <a:pt x="26" y="369"/>
                  </a:lnTo>
                  <a:lnTo>
                    <a:pt x="17" y="344"/>
                  </a:lnTo>
                  <a:lnTo>
                    <a:pt x="9" y="318"/>
                  </a:lnTo>
                  <a:lnTo>
                    <a:pt x="1" y="268"/>
                  </a:lnTo>
                  <a:lnTo>
                    <a:pt x="1" y="252"/>
                  </a:lnTo>
                  <a:lnTo>
                    <a:pt x="1" y="218"/>
                  </a:lnTo>
                  <a:lnTo>
                    <a:pt x="1" y="168"/>
                  </a:lnTo>
                  <a:lnTo>
                    <a:pt x="1" y="168"/>
                  </a:lnTo>
                  <a:lnTo>
                    <a:pt x="101" y="76"/>
                  </a:lnTo>
                  <a:lnTo>
                    <a:pt x="218" y="18"/>
                  </a:lnTo>
                  <a:lnTo>
                    <a:pt x="35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358;p14">
              <a:extLst>
                <a:ext uri="{FF2B5EF4-FFF2-40B4-BE49-F238E27FC236}">
                  <a16:creationId xmlns:a16="http://schemas.microsoft.com/office/drawing/2014/main" id="{71DD0AF7-D18B-66B2-EA69-88835596D629}"/>
                </a:ext>
              </a:extLst>
            </p:cNvPr>
            <p:cNvSpPr/>
            <p:nvPr/>
          </p:nvSpPr>
          <p:spPr>
            <a:xfrm>
              <a:off x="8357398" y="3271442"/>
              <a:ext cx="98112" cy="109655"/>
            </a:xfrm>
            <a:custGeom>
              <a:avLst/>
              <a:gdLst/>
              <a:ahLst/>
              <a:cxnLst/>
              <a:rect l="l" t="t" r="r" b="b"/>
              <a:pathLst>
                <a:path w="1989" h="2223" extrusionOk="0">
                  <a:moveTo>
                    <a:pt x="92" y="0"/>
                  </a:moveTo>
                  <a:lnTo>
                    <a:pt x="293" y="34"/>
                  </a:lnTo>
                  <a:lnTo>
                    <a:pt x="309" y="42"/>
                  </a:lnTo>
                  <a:lnTo>
                    <a:pt x="468" y="126"/>
                  </a:lnTo>
                  <a:lnTo>
                    <a:pt x="468" y="126"/>
                  </a:lnTo>
                  <a:lnTo>
                    <a:pt x="702" y="368"/>
                  </a:lnTo>
                  <a:lnTo>
                    <a:pt x="819" y="493"/>
                  </a:lnTo>
                  <a:lnTo>
                    <a:pt x="936" y="618"/>
                  </a:lnTo>
                  <a:lnTo>
                    <a:pt x="1020" y="710"/>
                  </a:lnTo>
                  <a:lnTo>
                    <a:pt x="1053" y="744"/>
                  </a:lnTo>
                  <a:lnTo>
                    <a:pt x="1111" y="811"/>
                  </a:lnTo>
                  <a:lnTo>
                    <a:pt x="1162" y="869"/>
                  </a:lnTo>
                  <a:lnTo>
                    <a:pt x="1220" y="936"/>
                  </a:lnTo>
                  <a:lnTo>
                    <a:pt x="1279" y="1003"/>
                  </a:lnTo>
                  <a:lnTo>
                    <a:pt x="1337" y="1070"/>
                  </a:lnTo>
                  <a:lnTo>
                    <a:pt x="1387" y="1136"/>
                  </a:lnTo>
                  <a:lnTo>
                    <a:pt x="1446" y="1203"/>
                  </a:lnTo>
                  <a:lnTo>
                    <a:pt x="1504" y="1270"/>
                  </a:lnTo>
                  <a:lnTo>
                    <a:pt x="1554" y="1337"/>
                  </a:lnTo>
                  <a:lnTo>
                    <a:pt x="1588" y="1379"/>
                  </a:lnTo>
                  <a:lnTo>
                    <a:pt x="1604" y="1404"/>
                  </a:lnTo>
                  <a:lnTo>
                    <a:pt x="1654" y="1479"/>
                  </a:lnTo>
                  <a:lnTo>
                    <a:pt x="1705" y="1546"/>
                  </a:lnTo>
                  <a:lnTo>
                    <a:pt x="1755" y="1621"/>
                  </a:lnTo>
                  <a:lnTo>
                    <a:pt x="1805" y="1696"/>
                  </a:lnTo>
                  <a:lnTo>
                    <a:pt x="1838" y="1746"/>
                  </a:lnTo>
                  <a:lnTo>
                    <a:pt x="1847" y="1771"/>
                  </a:lnTo>
                  <a:lnTo>
                    <a:pt x="1897" y="1846"/>
                  </a:lnTo>
                  <a:lnTo>
                    <a:pt x="1938" y="1922"/>
                  </a:lnTo>
                  <a:lnTo>
                    <a:pt x="1989" y="1997"/>
                  </a:lnTo>
                  <a:lnTo>
                    <a:pt x="1955" y="2222"/>
                  </a:lnTo>
                  <a:lnTo>
                    <a:pt x="1730" y="2181"/>
                  </a:lnTo>
                  <a:lnTo>
                    <a:pt x="1671" y="2114"/>
                  </a:lnTo>
                  <a:lnTo>
                    <a:pt x="1613" y="2055"/>
                  </a:lnTo>
                  <a:lnTo>
                    <a:pt x="1554" y="1988"/>
                  </a:lnTo>
                  <a:lnTo>
                    <a:pt x="1537" y="1972"/>
                  </a:lnTo>
                  <a:lnTo>
                    <a:pt x="1504" y="1930"/>
                  </a:lnTo>
                  <a:lnTo>
                    <a:pt x="1446" y="1872"/>
                  </a:lnTo>
                  <a:lnTo>
                    <a:pt x="1387" y="1805"/>
                  </a:lnTo>
                  <a:lnTo>
                    <a:pt x="1329" y="1746"/>
                  </a:lnTo>
                  <a:lnTo>
                    <a:pt x="1270" y="1688"/>
                  </a:lnTo>
                  <a:lnTo>
                    <a:pt x="1245" y="1663"/>
                  </a:lnTo>
                  <a:lnTo>
                    <a:pt x="1212" y="1629"/>
                  </a:lnTo>
                  <a:lnTo>
                    <a:pt x="1153" y="1562"/>
                  </a:lnTo>
                  <a:lnTo>
                    <a:pt x="1095" y="1504"/>
                  </a:lnTo>
                  <a:lnTo>
                    <a:pt x="1045" y="1437"/>
                  </a:lnTo>
                  <a:lnTo>
                    <a:pt x="986" y="1379"/>
                  </a:lnTo>
                  <a:lnTo>
                    <a:pt x="928" y="1320"/>
                  </a:lnTo>
                  <a:lnTo>
                    <a:pt x="869" y="1262"/>
                  </a:lnTo>
                  <a:lnTo>
                    <a:pt x="811" y="1195"/>
                  </a:lnTo>
                  <a:lnTo>
                    <a:pt x="752" y="1136"/>
                  </a:lnTo>
                  <a:lnTo>
                    <a:pt x="694" y="1078"/>
                  </a:lnTo>
                  <a:lnTo>
                    <a:pt x="660" y="1044"/>
                  </a:lnTo>
                  <a:lnTo>
                    <a:pt x="577" y="953"/>
                  </a:lnTo>
                  <a:lnTo>
                    <a:pt x="460" y="836"/>
                  </a:lnTo>
                  <a:lnTo>
                    <a:pt x="343" y="719"/>
                  </a:lnTo>
                  <a:lnTo>
                    <a:pt x="109" y="476"/>
                  </a:lnTo>
                  <a:lnTo>
                    <a:pt x="109" y="476"/>
                  </a:lnTo>
                  <a:lnTo>
                    <a:pt x="25" y="309"/>
                  </a:lnTo>
                  <a:lnTo>
                    <a:pt x="17" y="293"/>
                  </a:lnTo>
                  <a:lnTo>
                    <a:pt x="0" y="92"/>
                  </a:lnTo>
                  <a:lnTo>
                    <a:pt x="0"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359;p14">
              <a:extLst>
                <a:ext uri="{FF2B5EF4-FFF2-40B4-BE49-F238E27FC236}">
                  <a16:creationId xmlns:a16="http://schemas.microsoft.com/office/drawing/2014/main" id="{6FD81C6E-99BC-1CF3-0B2A-09C4E574B6BE}"/>
                </a:ext>
              </a:extLst>
            </p:cNvPr>
            <p:cNvSpPr/>
            <p:nvPr/>
          </p:nvSpPr>
          <p:spPr>
            <a:xfrm>
              <a:off x="8328936" y="3451488"/>
              <a:ext cx="95251" cy="115032"/>
            </a:xfrm>
            <a:custGeom>
              <a:avLst/>
              <a:gdLst/>
              <a:ahLst/>
              <a:cxnLst/>
              <a:rect l="l" t="t" r="r" b="b"/>
              <a:pathLst>
                <a:path w="1931" h="2332" extrusionOk="0">
                  <a:moveTo>
                    <a:pt x="143" y="43"/>
                  </a:moveTo>
                  <a:lnTo>
                    <a:pt x="185" y="68"/>
                  </a:lnTo>
                  <a:lnTo>
                    <a:pt x="226" y="93"/>
                  </a:lnTo>
                  <a:lnTo>
                    <a:pt x="268" y="110"/>
                  </a:lnTo>
                  <a:lnTo>
                    <a:pt x="268" y="118"/>
                  </a:lnTo>
                  <a:lnTo>
                    <a:pt x="293" y="151"/>
                  </a:lnTo>
                  <a:lnTo>
                    <a:pt x="318" y="185"/>
                  </a:lnTo>
                  <a:lnTo>
                    <a:pt x="343" y="218"/>
                  </a:lnTo>
                  <a:lnTo>
                    <a:pt x="368" y="252"/>
                  </a:lnTo>
                  <a:lnTo>
                    <a:pt x="394" y="293"/>
                  </a:lnTo>
                  <a:lnTo>
                    <a:pt x="410" y="327"/>
                  </a:lnTo>
                  <a:lnTo>
                    <a:pt x="435" y="360"/>
                  </a:lnTo>
                  <a:lnTo>
                    <a:pt x="460" y="394"/>
                  </a:lnTo>
                  <a:lnTo>
                    <a:pt x="485" y="427"/>
                  </a:lnTo>
                  <a:lnTo>
                    <a:pt x="502" y="452"/>
                  </a:lnTo>
                  <a:lnTo>
                    <a:pt x="511" y="460"/>
                  </a:lnTo>
                  <a:lnTo>
                    <a:pt x="536" y="494"/>
                  </a:lnTo>
                  <a:lnTo>
                    <a:pt x="561" y="527"/>
                  </a:lnTo>
                  <a:lnTo>
                    <a:pt x="586" y="561"/>
                  </a:lnTo>
                  <a:lnTo>
                    <a:pt x="611" y="594"/>
                  </a:lnTo>
                  <a:lnTo>
                    <a:pt x="636" y="628"/>
                  </a:lnTo>
                  <a:lnTo>
                    <a:pt x="661" y="661"/>
                  </a:lnTo>
                  <a:lnTo>
                    <a:pt x="661" y="661"/>
                  </a:lnTo>
                  <a:lnTo>
                    <a:pt x="686" y="694"/>
                  </a:lnTo>
                  <a:lnTo>
                    <a:pt x="703" y="728"/>
                  </a:lnTo>
                  <a:lnTo>
                    <a:pt x="728" y="761"/>
                  </a:lnTo>
                  <a:lnTo>
                    <a:pt x="753" y="795"/>
                  </a:lnTo>
                  <a:lnTo>
                    <a:pt x="778" y="828"/>
                  </a:lnTo>
                  <a:lnTo>
                    <a:pt x="811" y="853"/>
                  </a:lnTo>
                  <a:lnTo>
                    <a:pt x="811" y="853"/>
                  </a:lnTo>
                  <a:lnTo>
                    <a:pt x="828" y="886"/>
                  </a:lnTo>
                  <a:lnTo>
                    <a:pt x="853" y="920"/>
                  </a:lnTo>
                  <a:lnTo>
                    <a:pt x="878" y="953"/>
                  </a:lnTo>
                  <a:lnTo>
                    <a:pt x="903" y="987"/>
                  </a:lnTo>
                  <a:lnTo>
                    <a:pt x="928" y="1020"/>
                  </a:lnTo>
                  <a:lnTo>
                    <a:pt x="953" y="1045"/>
                  </a:lnTo>
                  <a:lnTo>
                    <a:pt x="978" y="1079"/>
                  </a:lnTo>
                  <a:lnTo>
                    <a:pt x="1003" y="1112"/>
                  </a:lnTo>
                  <a:lnTo>
                    <a:pt x="1037" y="1145"/>
                  </a:lnTo>
                  <a:lnTo>
                    <a:pt x="1062" y="1179"/>
                  </a:lnTo>
                  <a:lnTo>
                    <a:pt x="1070" y="1196"/>
                  </a:lnTo>
                  <a:lnTo>
                    <a:pt x="1087" y="1204"/>
                  </a:lnTo>
                  <a:lnTo>
                    <a:pt x="1112" y="1237"/>
                  </a:lnTo>
                  <a:lnTo>
                    <a:pt x="1137" y="1271"/>
                  </a:lnTo>
                  <a:lnTo>
                    <a:pt x="1196" y="1329"/>
                  </a:lnTo>
                  <a:lnTo>
                    <a:pt x="1246" y="1396"/>
                  </a:lnTo>
                  <a:lnTo>
                    <a:pt x="1304" y="1455"/>
                  </a:lnTo>
                  <a:lnTo>
                    <a:pt x="1363" y="1521"/>
                  </a:lnTo>
                  <a:lnTo>
                    <a:pt x="1421" y="1580"/>
                  </a:lnTo>
                  <a:lnTo>
                    <a:pt x="1429" y="1588"/>
                  </a:lnTo>
                  <a:lnTo>
                    <a:pt x="1480" y="1638"/>
                  </a:lnTo>
                  <a:lnTo>
                    <a:pt x="1538" y="1697"/>
                  </a:lnTo>
                  <a:lnTo>
                    <a:pt x="1597" y="1755"/>
                  </a:lnTo>
                  <a:lnTo>
                    <a:pt x="1655" y="1814"/>
                  </a:lnTo>
                  <a:lnTo>
                    <a:pt x="1713" y="1872"/>
                  </a:lnTo>
                  <a:lnTo>
                    <a:pt x="1780" y="1931"/>
                  </a:lnTo>
                  <a:lnTo>
                    <a:pt x="1839" y="1989"/>
                  </a:lnTo>
                  <a:lnTo>
                    <a:pt x="1906" y="2039"/>
                  </a:lnTo>
                  <a:lnTo>
                    <a:pt x="1931" y="2307"/>
                  </a:lnTo>
                  <a:lnTo>
                    <a:pt x="1663" y="2332"/>
                  </a:lnTo>
                  <a:lnTo>
                    <a:pt x="1597" y="2273"/>
                  </a:lnTo>
                  <a:lnTo>
                    <a:pt x="1530" y="2223"/>
                  </a:lnTo>
                  <a:lnTo>
                    <a:pt x="1455" y="2165"/>
                  </a:lnTo>
                  <a:lnTo>
                    <a:pt x="1388" y="2106"/>
                  </a:lnTo>
                  <a:lnTo>
                    <a:pt x="1321" y="2048"/>
                  </a:lnTo>
                  <a:lnTo>
                    <a:pt x="1254" y="1989"/>
                  </a:lnTo>
                  <a:lnTo>
                    <a:pt x="1187" y="1931"/>
                  </a:lnTo>
                  <a:lnTo>
                    <a:pt x="1137" y="1889"/>
                  </a:lnTo>
                  <a:lnTo>
                    <a:pt x="1129" y="1872"/>
                  </a:lnTo>
                  <a:lnTo>
                    <a:pt x="1062" y="1814"/>
                  </a:lnTo>
                  <a:lnTo>
                    <a:pt x="995" y="1747"/>
                  </a:lnTo>
                  <a:lnTo>
                    <a:pt x="937" y="1688"/>
                  </a:lnTo>
                  <a:lnTo>
                    <a:pt x="878" y="1622"/>
                  </a:lnTo>
                  <a:lnTo>
                    <a:pt x="811" y="1563"/>
                  </a:lnTo>
                  <a:lnTo>
                    <a:pt x="786" y="1530"/>
                  </a:lnTo>
                  <a:lnTo>
                    <a:pt x="753" y="1496"/>
                  </a:lnTo>
                  <a:lnTo>
                    <a:pt x="736" y="1480"/>
                  </a:lnTo>
                  <a:lnTo>
                    <a:pt x="728" y="1463"/>
                  </a:lnTo>
                  <a:lnTo>
                    <a:pt x="694" y="1429"/>
                  </a:lnTo>
                  <a:lnTo>
                    <a:pt x="669" y="1396"/>
                  </a:lnTo>
                  <a:lnTo>
                    <a:pt x="636" y="1363"/>
                  </a:lnTo>
                  <a:lnTo>
                    <a:pt x="611" y="1329"/>
                  </a:lnTo>
                  <a:lnTo>
                    <a:pt x="577" y="1287"/>
                  </a:lnTo>
                  <a:lnTo>
                    <a:pt x="552" y="1254"/>
                  </a:lnTo>
                  <a:lnTo>
                    <a:pt x="527" y="1221"/>
                  </a:lnTo>
                  <a:lnTo>
                    <a:pt x="502" y="1187"/>
                  </a:lnTo>
                  <a:lnTo>
                    <a:pt x="469" y="1154"/>
                  </a:lnTo>
                  <a:lnTo>
                    <a:pt x="452" y="1120"/>
                  </a:lnTo>
                  <a:lnTo>
                    <a:pt x="452" y="1112"/>
                  </a:lnTo>
                  <a:lnTo>
                    <a:pt x="427" y="1079"/>
                  </a:lnTo>
                  <a:lnTo>
                    <a:pt x="402" y="1045"/>
                  </a:lnTo>
                  <a:lnTo>
                    <a:pt x="377" y="1003"/>
                  </a:lnTo>
                  <a:lnTo>
                    <a:pt x="352" y="970"/>
                  </a:lnTo>
                  <a:lnTo>
                    <a:pt x="327" y="928"/>
                  </a:lnTo>
                  <a:lnTo>
                    <a:pt x="302" y="895"/>
                  </a:lnTo>
                  <a:lnTo>
                    <a:pt x="302" y="895"/>
                  </a:lnTo>
                  <a:lnTo>
                    <a:pt x="285" y="853"/>
                  </a:lnTo>
                  <a:lnTo>
                    <a:pt x="260" y="820"/>
                  </a:lnTo>
                  <a:lnTo>
                    <a:pt x="235" y="778"/>
                  </a:lnTo>
                  <a:lnTo>
                    <a:pt x="218" y="736"/>
                  </a:lnTo>
                  <a:lnTo>
                    <a:pt x="193" y="703"/>
                  </a:lnTo>
                  <a:lnTo>
                    <a:pt x="176" y="661"/>
                  </a:lnTo>
                  <a:lnTo>
                    <a:pt x="168" y="644"/>
                  </a:lnTo>
                  <a:lnTo>
                    <a:pt x="151" y="619"/>
                  </a:lnTo>
                  <a:lnTo>
                    <a:pt x="135" y="577"/>
                  </a:lnTo>
                  <a:lnTo>
                    <a:pt x="118" y="536"/>
                  </a:lnTo>
                  <a:lnTo>
                    <a:pt x="93" y="494"/>
                  </a:lnTo>
                  <a:lnTo>
                    <a:pt x="76" y="460"/>
                  </a:lnTo>
                  <a:lnTo>
                    <a:pt x="59" y="419"/>
                  </a:lnTo>
                  <a:lnTo>
                    <a:pt x="59" y="419"/>
                  </a:lnTo>
                  <a:lnTo>
                    <a:pt x="43" y="377"/>
                  </a:lnTo>
                  <a:lnTo>
                    <a:pt x="26" y="335"/>
                  </a:lnTo>
                  <a:lnTo>
                    <a:pt x="9" y="293"/>
                  </a:lnTo>
                  <a:lnTo>
                    <a:pt x="1" y="252"/>
                  </a:lnTo>
                  <a:lnTo>
                    <a:pt x="1" y="243"/>
                  </a:lnTo>
                  <a:lnTo>
                    <a:pt x="9" y="193"/>
                  </a:lnTo>
                  <a:lnTo>
                    <a:pt x="18" y="143"/>
                  </a:lnTo>
                  <a:lnTo>
                    <a:pt x="26" y="93"/>
                  </a:lnTo>
                  <a:lnTo>
                    <a:pt x="5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360;p14">
              <a:extLst>
                <a:ext uri="{FF2B5EF4-FFF2-40B4-BE49-F238E27FC236}">
                  <a16:creationId xmlns:a16="http://schemas.microsoft.com/office/drawing/2014/main" id="{59729EC7-9EDB-63FE-163D-E3BA3D0FB60F}"/>
                </a:ext>
              </a:extLst>
            </p:cNvPr>
            <p:cNvSpPr/>
            <p:nvPr/>
          </p:nvSpPr>
          <p:spPr>
            <a:xfrm>
              <a:off x="8142675" y="3497264"/>
              <a:ext cx="137278" cy="153754"/>
            </a:xfrm>
            <a:custGeom>
              <a:avLst/>
              <a:gdLst/>
              <a:ahLst/>
              <a:cxnLst/>
              <a:rect l="l" t="t" r="r" b="b"/>
              <a:pathLst>
                <a:path w="2783" h="3117" extrusionOk="0">
                  <a:moveTo>
                    <a:pt x="335" y="0"/>
                  </a:moveTo>
                  <a:lnTo>
                    <a:pt x="360" y="25"/>
                  </a:lnTo>
                  <a:lnTo>
                    <a:pt x="385" y="75"/>
                  </a:lnTo>
                  <a:lnTo>
                    <a:pt x="419" y="126"/>
                  </a:lnTo>
                  <a:lnTo>
                    <a:pt x="452" y="167"/>
                  </a:lnTo>
                  <a:lnTo>
                    <a:pt x="494" y="217"/>
                  </a:lnTo>
                  <a:lnTo>
                    <a:pt x="527" y="259"/>
                  </a:lnTo>
                  <a:lnTo>
                    <a:pt x="561" y="309"/>
                  </a:lnTo>
                  <a:lnTo>
                    <a:pt x="594" y="351"/>
                  </a:lnTo>
                  <a:lnTo>
                    <a:pt x="627" y="393"/>
                  </a:lnTo>
                  <a:lnTo>
                    <a:pt x="627" y="393"/>
                  </a:lnTo>
                  <a:lnTo>
                    <a:pt x="661" y="443"/>
                  </a:lnTo>
                  <a:lnTo>
                    <a:pt x="703" y="485"/>
                  </a:lnTo>
                  <a:lnTo>
                    <a:pt x="736" y="535"/>
                  </a:lnTo>
                  <a:lnTo>
                    <a:pt x="769" y="577"/>
                  </a:lnTo>
                  <a:lnTo>
                    <a:pt x="811" y="618"/>
                  </a:lnTo>
                  <a:lnTo>
                    <a:pt x="845" y="669"/>
                  </a:lnTo>
                  <a:lnTo>
                    <a:pt x="886" y="710"/>
                  </a:lnTo>
                  <a:lnTo>
                    <a:pt x="920" y="752"/>
                  </a:lnTo>
                  <a:lnTo>
                    <a:pt x="962" y="794"/>
                  </a:lnTo>
                  <a:lnTo>
                    <a:pt x="995" y="844"/>
                  </a:lnTo>
                  <a:lnTo>
                    <a:pt x="1020" y="869"/>
                  </a:lnTo>
                  <a:lnTo>
                    <a:pt x="1037" y="886"/>
                  </a:lnTo>
                  <a:lnTo>
                    <a:pt x="1079" y="928"/>
                  </a:lnTo>
                  <a:lnTo>
                    <a:pt x="1112" y="969"/>
                  </a:lnTo>
                  <a:lnTo>
                    <a:pt x="1154" y="1011"/>
                  </a:lnTo>
                  <a:lnTo>
                    <a:pt x="1187" y="1061"/>
                  </a:lnTo>
                  <a:lnTo>
                    <a:pt x="1229" y="1103"/>
                  </a:lnTo>
                  <a:lnTo>
                    <a:pt x="1271" y="1145"/>
                  </a:lnTo>
                  <a:lnTo>
                    <a:pt x="1312" y="1187"/>
                  </a:lnTo>
                  <a:lnTo>
                    <a:pt x="1346" y="1228"/>
                  </a:lnTo>
                  <a:lnTo>
                    <a:pt x="1429" y="1312"/>
                  </a:lnTo>
                  <a:lnTo>
                    <a:pt x="1471" y="1354"/>
                  </a:lnTo>
                  <a:lnTo>
                    <a:pt x="1513" y="1395"/>
                  </a:lnTo>
                  <a:lnTo>
                    <a:pt x="1588" y="1487"/>
                  </a:lnTo>
                  <a:lnTo>
                    <a:pt x="1672" y="1571"/>
                  </a:lnTo>
                  <a:lnTo>
                    <a:pt x="1705" y="1604"/>
                  </a:lnTo>
                  <a:lnTo>
                    <a:pt x="1755" y="1654"/>
                  </a:lnTo>
                  <a:lnTo>
                    <a:pt x="1830" y="1738"/>
                  </a:lnTo>
                  <a:lnTo>
                    <a:pt x="1914" y="1821"/>
                  </a:lnTo>
                  <a:lnTo>
                    <a:pt x="1939" y="1846"/>
                  </a:lnTo>
                  <a:lnTo>
                    <a:pt x="1997" y="1913"/>
                  </a:lnTo>
                  <a:lnTo>
                    <a:pt x="2073" y="2005"/>
                  </a:lnTo>
                  <a:lnTo>
                    <a:pt x="2148" y="2089"/>
                  </a:lnTo>
                  <a:lnTo>
                    <a:pt x="2190" y="2131"/>
                  </a:lnTo>
                  <a:lnTo>
                    <a:pt x="2231" y="2181"/>
                  </a:lnTo>
                  <a:lnTo>
                    <a:pt x="2307" y="2273"/>
                  </a:lnTo>
                  <a:lnTo>
                    <a:pt x="2382" y="2364"/>
                  </a:lnTo>
                  <a:lnTo>
                    <a:pt x="2457" y="2448"/>
                  </a:lnTo>
                  <a:lnTo>
                    <a:pt x="2457" y="2448"/>
                  </a:lnTo>
                  <a:lnTo>
                    <a:pt x="2607" y="2632"/>
                  </a:lnTo>
                  <a:lnTo>
                    <a:pt x="2766" y="2807"/>
                  </a:lnTo>
                  <a:lnTo>
                    <a:pt x="2783" y="3116"/>
                  </a:lnTo>
                  <a:lnTo>
                    <a:pt x="2465" y="3108"/>
                  </a:lnTo>
                  <a:lnTo>
                    <a:pt x="2290" y="2966"/>
                  </a:lnTo>
                  <a:lnTo>
                    <a:pt x="2106" y="2807"/>
                  </a:lnTo>
                  <a:lnTo>
                    <a:pt x="2106" y="2807"/>
                  </a:lnTo>
                  <a:lnTo>
                    <a:pt x="2023" y="2732"/>
                  </a:lnTo>
                  <a:lnTo>
                    <a:pt x="1931" y="2657"/>
                  </a:lnTo>
                  <a:lnTo>
                    <a:pt x="1839" y="2582"/>
                  </a:lnTo>
                  <a:lnTo>
                    <a:pt x="1789" y="2540"/>
                  </a:lnTo>
                  <a:lnTo>
                    <a:pt x="1747" y="2498"/>
                  </a:lnTo>
                  <a:lnTo>
                    <a:pt x="1655" y="2415"/>
                  </a:lnTo>
                  <a:lnTo>
                    <a:pt x="1571" y="2339"/>
                  </a:lnTo>
                  <a:lnTo>
                    <a:pt x="1505" y="2273"/>
                  </a:lnTo>
                  <a:lnTo>
                    <a:pt x="1480" y="2247"/>
                  </a:lnTo>
                  <a:lnTo>
                    <a:pt x="1396" y="2164"/>
                  </a:lnTo>
                  <a:lnTo>
                    <a:pt x="1312" y="2072"/>
                  </a:lnTo>
                  <a:lnTo>
                    <a:pt x="1262" y="2022"/>
                  </a:lnTo>
                  <a:lnTo>
                    <a:pt x="1229" y="1989"/>
                  </a:lnTo>
                  <a:lnTo>
                    <a:pt x="1154" y="1888"/>
                  </a:lnTo>
                  <a:lnTo>
                    <a:pt x="1070" y="1796"/>
                  </a:lnTo>
                  <a:lnTo>
                    <a:pt x="1028" y="1746"/>
                  </a:lnTo>
                  <a:lnTo>
                    <a:pt x="995" y="1704"/>
                  </a:lnTo>
                  <a:lnTo>
                    <a:pt x="920" y="1613"/>
                  </a:lnTo>
                  <a:lnTo>
                    <a:pt x="878" y="1562"/>
                  </a:lnTo>
                  <a:lnTo>
                    <a:pt x="845" y="1512"/>
                  </a:lnTo>
                  <a:lnTo>
                    <a:pt x="803" y="1462"/>
                  </a:lnTo>
                  <a:lnTo>
                    <a:pt x="769" y="1412"/>
                  </a:lnTo>
                  <a:lnTo>
                    <a:pt x="728" y="1370"/>
                  </a:lnTo>
                  <a:lnTo>
                    <a:pt x="694" y="1320"/>
                  </a:lnTo>
                  <a:lnTo>
                    <a:pt x="661" y="1270"/>
                  </a:lnTo>
                  <a:lnTo>
                    <a:pt x="619" y="1220"/>
                  </a:lnTo>
                  <a:lnTo>
                    <a:pt x="611" y="1203"/>
                  </a:lnTo>
                  <a:lnTo>
                    <a:pt x="586" y="1170"/>
                  </a:lnTo>
                  <a:lnTo>
                    <a:pt x="552" y="1120"/>
                  </a:lnTo>
                  <a:lnTo>
                    <a:pt x="519" y="1070"/>
                  </a:lnTo>
                  <a:lnTo>
                    <a:pt x="485" y="1019"/>
                  </a:lnTo>
                  <a:lnTo>
                    <a:pt x="452" y="969"/>
                  </a:lnTo>
                  <a:lnTo>
                    <a:pt x="410" y="911"/>
                  </a:lnTo>
                  <a:lnTo>
                    <a:pt x="377" y="861"/>
                  </a:lnTo>
                  <a:lnTo>
                    <a:pt x="343" y="811"/>
                  </a:lnTo>
                  <a:lnTo>
                    <a:pt x="318" y="760"/>
                  </a:lnTo>
                  <a:lnTo>
                    <a:pt x="285" y="702"/>
                  </a:lnTo>
                  <a:lnTo>
                    <a:pt x="252" y="652"/>
                  </a:lnTo>
                  <a:lnTo>
                    <a:pt x="252" y="652"/>
                  </a:lnTo>
                  <a:lnTo>
                    <a:pt x="226" y="602"/>
                  </a:lnTo>
                  <a:lnTo>
                    <a:pt x="193" y="552"/>
                  </a:lnTo>
                  <a:lnTo>
                    <a:pt x="160" y="493"/>
                  </a:lnTo>
                  <a:lnTo>
                    <a:pt x="135" y="443"/>
                  </a:lnTo>
                  <a:lnTo>
                    <a:pt x="101" y="393"/>
                  </a:lnTo>
                  <a:lnTo>
                    <a:pt x="76" y="334"/>
                  </a:lnTo>
                  <a:lnTo>
                    <a:pt x="51" y="284"/>
                  </a:lnTo>
                  <a:lnTo>
                    <a:pt x="18" y="226"/>
                  </a:lnTo>
                  <a:lnTo>
                    <a:pt x="1" y="192"/>
                  </a:lnTo>
                  <a:lnTo>
                    <a:pt x="26" y="159"/>
                  </a:lnTo>
                  <a:lnTo>
                    <a:pt x="293"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361;p14">
              <a:extLst>
                <a:ext uri="{FF2B5EF4-FFF2-40B4-BE49-F238E27FC236}">
                  <a16:creationId xmlns:a16="http://schemas.microsoft.com/office/drawing/2014/main" id="{60B7A93B-8FB1-C8BA-07E7-AE62D3B98913}"/>
                </a:ext>
              </a:extLst>
            </p:cNvPr>
            <p:cNvSpPr/>
            <p:nvPr/>
          </p:nvSpPr>
          <p:spPr>
            <a:xfrm>
              <a:off x="8159200" y="3213335"/>
              <a:ext cx="77099" cy="80404"/>
            </a:xfrm>
            <a:custGeom>
              <a:avLst/>
              <a:gdLst/>
              <a:ahLst/>
              <a:cxnLst/>
              <a:rect l="l" t="t" r="r" b="b"/>
              <a:pathLst>
                <a:path w="1563" h="1630" extrusionOk="0">
                  <a:moveTo>
                    <a:pt x="84" y="0"/>
                  </a:moveTo>
                  <a:lnTo>
                    <a:pt x="159" y="9"/>
                  </a:lnTo>
                  <a:lnTo>
                    <a:pt x="159" y="9"/>
                  </a:lnTo>
                  <a:lnTo>
                    <a:pt x="234" y="17"/>
                  </a:lnTo>
                  <a:lnTo>
                    <a:pt x="259" y="17"/>
                  </a:lnTo>
                  <a:lnTo>
                    <a:pt x="292" y="59"/>
                  </a:lnTo>
                  <a:lnTo>
                    <a:pt x="343" y="101"/>
                  </a:lnTo>
                  <a:lnTo>
                    <a:pt x="393" y="142"/>
                  </a:lnTo>
                  <a:lnTo>
                    <a:pt x="434" y="184"/>
                  </a:lnTo>
                  <a:lnTo>
                    <a:pt x="485" y="234"/>
                  </a:lnTo>
                  <a:lnTo>
                    <a:pt x="535" y="276"/>
                  </a:lnTo>
                  <a:lnTo>
                    <a:pt x="576" y="318"/>
                  </a:lnTo>
                  <a:lnTo>
                    <a:pt x="585" y="318"/>
                  </a:lnTo>
                  <a:lnTo>
                    <a:pt x="618" y="360"/>
                  </a:lnTo>
                  <a:lnTo>
                    <a:pt x="668" y="410"/>
                  </a:lnTo>
                  <a:lnTo>
                    <a:pt x="710" y="451"/>
                  </a:lnTo>
                  <a:lnTo>
                    <a:pt x="802" y="543"/>
                  </a:lnTo>
                  <a:lnTo>
                    <a:pt x="886" y="644"/>
                  </a:lnTo>
                  <a:lnTo>
                    <a:pt x="977" y="735"/>
                  </a:lnTo>
                  <a:lnTo>
                    <a:pt x="1028" y="786"/>
                  </a:lnTo>
                  <a:lnTo>
                    <a:pt x="1061" y="827"/>
                  </a:lnTo>
                  <a:lnTo>
                    <a:pt x="1145" y="928"/>
                  </a:lnTo>
                  <a:lnTo>
                    <a:pt x="1228" y="1020"/>
                  </a:lnTo>
                  <a:lnTo>
                    <a:pt x="1312" y="1120"/>
                  </a:lnTo>
                  <a:lnTo>
                    <a:pt x="1395" y="1212"/>
                  </a:lnTo>
                  <a:lnTo>
                    <a:pt x="1562" y="1404"/>
                  </a:lnTo>
                  <a:lnTo>
                    <a:pt x="1562" y="1412"/>
                  </a:lnTo>
                  <a:lnTo>
                    <a:pt x="1554" y="1629"/>
                  </a:lnTo>
                  <a:lnTo>
                    <a:pt x="1337" y="1613"/>
                  </a:lnTo>
                  <a:lnTo>
                    <a:pt x="1328" y="1604"/>
                  </a:lnTo>
                  <a:lnTo>
                    <a:pt x="1161" y="1429"/>
                  </a:lnTo>
                  <a:lnTo>
                    <a:pt x="1078" y="1337"/>
                  </a:lnTo>
                  <a:lnTo>
                    <a:pt x="986" y="1237"/>
                  </a:lnTo>
                  <a:lnTo>
                    <a:pt x="902" y="1145"/>
                  </a:lnTo>
                  <a:lnTo>
                    <a:pt x="810" y="1061"/>
                  </a:lnTo>
                  <a:lnTo>
                    <a:pt x="777" y="1020"/>
                  </a:lnTo>
                  <a:lnTo>
                    <a:pt x="727" y="969"/>
                  </a:lnTo>
                  <a:lnTo>
                    <a:pt x="643" y="877"/>
                  </a:lnTo>
                  <a:lnTo>
                    <a:pt x="551" y="786"/>
                  </a:lnTo>
                  <a:lnTo>
                    <a:pt x="460" y="694"/>
                  </a:lnTo>
                  <a:lnTo>
                    <a:pt x="418" y="652"/>
                  </a:lnTo>
                  <a:lnTo>
                    <a:pt x="376" y="610"/>
                  </a:lnTo>
                  <a:lnTo>
                    <a:pt x="334" y="568"/>
                  </a:lnTo>
                  <a:lnTo>
                    <a:pt x="334" y="568"/>
                  </a:lnTo>
                  <a:lnTo>
                    <a:pt x="292" y="527"/>
                  </a:lnTo>
                  <a:lnTo>
                    <a:pt x="251" y="485"/>
                  </a:lnTo>
                  <a:lnTo>
                    <a:pt x="201" y="435"/>
                  </a:lnTo>
                  <a:lnTo>
                    <a:pt x="159" y="393"/>
                  </a:lnTo>
                  <a:lnTo>
                    <a:pt x="109" y="351"/>
                  </a:lnTo>
                  <a:lnTo>
                    <a:pt x="67" y="309"/>
                  </a:lnTo>
                  <a:lnTo>
                    <a:pt x="33" y="276"/>
                  </a:lnTo>
                  <a:lnTo>
                    <a:pt x="33" y="251"/>
                  </a:lnTo>
                  <a:lnTo>
                    <a:pt x="17" y="184"/>
                  </a:lnTo>
                  <a:lnTo>
                    <a:pt x="17" y="184"/>
                  </a:lnTo>
                  <a:lnTo>
                    <a:pt x="0" y="109"/>
                  </a:lnTo>
                  <a:lnTo>
                    <a:pt x="0" y="109"/>
                  </a:lnTo>
                  <a:lnTo>
                    <a:pt x="0" y="17"/>
                  </a:lnTo>
                  <a:lnTo>
                    <a:pt x="92" y="17"/>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362;p14">
              <a:extLst>
                <a:ext uri="{FF2B5EF4-FFF2-40B4-BE49-F238E27FC236}">
                  <a16:creationId xmlns:a16="http://schemas.microsoft.com/office/drawing/2014/main" id="{4672EBCE-11C1-3086-4FA3-24E95D6D55BA}"/>
                </a:ext>
              </a:extLst>
            </p:cNvPr>
            <p:cNvSpPr/>
            <p:nvPr/>
          </p:nvSpPr>
          <p:spPr>
            <a:xfrm>
              <a:off x="7862051" y="2825966"/>
              <a:ext cx="86619" cy="103094"/>
            </a:xfrm>
            <a:custGeom>
              <a:avLst/>
              <a:gdLst/>
              <a:ahLst/>
              <a:cxnLst/>
              <a:rect l="l" t="t" r="r" b="b"/>
              <a:pathLst>
                <a:path w="1756" h="2090" extrusionOk="0">
                  <a:moveTo>
                    <a:pt x="101" y="26"/>
                  </a:moveTo>
                  <a:lnTo>
                    <a:pt x="176" y="67"/>
                  </a:lnTo>
                  <a:lnTo>
                    <a:pt x="260" y="92"/>
                  </a:lnTo>
                  <a:lnTo>
                    <a:pt x="268" y="101"/>
                  </a:lnTo>
                  <a:lnTo>
                    <a:pt x="327" y="151"/>
                  </a:lnTo>
                  <a:lnTo>
                    <a:pt x="385" y="201"/>
                  </a:lnTo>
                  <a:lnTo>
                    <a:pt x="418" y="226"/>
                  </a:lnTo>
                  <a:lnTo>
                    <a:pt x="435" y="259"/>
                  </a:lnTo>
                  <a:lnTo>
                    <a:pt x="477" y="318"/>
                  </a:lnTo>
                  <a:lnTo>
                    <a:pt x="527" y="376"/>
                  </a:lnTo>
                  <a:lnTo>
                    <a:pt x="569" y="443"/>
                  </a:lnTo>
                  <a:lnTo>
                    <a:pt x="611" y="502"/>
                  </a:lnTo>
                  <a:lnTo>
                    <a:pt x="652" y="560"/>
                  </a:lnTo>
                  <a:lnTo>
                    <a:pt x="703" y="619"/>
                  </a:lnTo>
                  <a:lnTo>
                    <a:pt x="744" y="677"/>
                  </a:lnTo>
                  <a:lnTo>
                    <a:pt x="794" y="744"/>
                  </a:lnTo>
                  <a:lnTo>
                    <a:pt x="845" y="803"/>
                  </a:lnTo>
                  <a:lnTo>
                    <a:pt x="886" y="861"/>
                  </a:lnTo>
                  <a:lnTo>
                    <a:pt x="936" y="919"/>
                  </a:lnTo>
                  <a:lnTo>
                    <a:pt x="987" y="978"/>
                  </a:lnTo>
                  <a:lnTo>
                    <a:pt x="1037" y="1036"/>
                  </a:lnTo>
                  <a:lnTo>
                    <a:pt x="1087" y="1095"/>
                  </a:lnTo>
                  <a:lnTo>
                    <a:pt x="1129" y="1153"/>
                  </a:lnTo>
                  <a:lnTo>
                    <a:pt x="1137" y="1162"/>
                  </a:lnTo>
                  <a:lnTo>
                    <a:pt x="1229" y="1262"/>
                  </a:lnTo>
                  <a:lnTo>
                    <a:pt x="1337" y="1379"/>
                  </a:lnTo>
                  <a:lnTo>
                    <a:pt x="1438" y="1496"/>
                  </a:lnTo>
                  <a:lnTo>
                    <a:pt x="1546" y="1613"/>
                  </a:lnTo>
                  <a:lnTo>
                    <a:pt x="1647" y="1730"/>
                  </a:lnTo>
                  <a:lnTo>
                    <a:pt x="1747" y="1830"/>
                  </a:lnTo>
                  <a:lnTo>
                    <a:pt x="1755" y="1838"/>
                  </a:lnTo>
                  <a:lnTo>
                    <a:pt x="1738" y="2089"/>
                  </a:lnTo>
                  <a:lnTo>
                    <a:pt x="1496" y="2081"/>
                  </a:lnTo>
                  <a:lnTo>
                    <a:pt x="1488" y="2072"/>
                  </a:lnTo>
                  <a:lnTo>
                    <a:pt x="1388" y="1964"/>
                  </a:lnTo>
                  <a:lnTo>
                    <a:pt x="1279" y="1855"/>
                  </a:lnTo>
                  <a:lnTo>
                    <a:pt x="1179" y="1738"/>
                  </a:lnTo>
                  <a:lnTo>
                    <a:pt x="1070" y="1630"/>
                  </a:lnTo>
                  <a:lnTo>
                    <a:pt x="970" y="1521"/>
                  </a:lnTo>
                  <a:lnTo>
                    <a:pt x="870" y="1412"/>
                  </a:lnTo>
                  <a:lnTo>
                    <a:pt x="861" y="1404"/>
                  </a:lnTo>
                  <a:lnTo>
                    <a:pt x="803" y="1346"/>
                  </a:lnTo>
                  <a:lnTo>
                    <a:pt x="753" y="1287"/>
                  </a:lnTo>
                  <a:lnTo>
                    <a:pt x="703" y="1237"/>
                  </a:lnTo>
                  <a:lnTo>
                    <a:pt x="652" y="1178"/>
                  </a:lnTo>
                  <a:lnTo>
                    <a:pt x="594" y="1112"/>
                  </a:lnTo>
                  <a:lnTo>
                    <a:pt x="544" y="1061"/>
                  </a:lnTo>
                  <a:lnTo>
                    <a:pt x="494" y="995"/>
                  </a:lnTo>
                  <a:lnTo>
                    <a:pt x="444" y="936"/>
                  </a:lnTo>
                  <a:lnTo>
                    <a:pt x="393" y="878"/>
                  </a:lnTo>
                  <a:lnTo>
                    <a:pt x="343" y="819"/>
                  </a:lnTo>
                  <a:lnTo>
                    <a:pt x="293" y="761"/>
                  </a:lnTo>
                  <a:lnTo>
                    <a:pt x="243" y="694"/>
                  </a:lnTo>
                  <a:lnTo>
                    <a:pt x="193" y="635"/>
                  </a:lnTo>
                  <a:lnTo>
                    <a:pt x="143" y="569"/>
                  </a:lnTo>
                  <a:lnTo>
                    <a:pt x="101" y="510"/>
                  </a:lnTo>
                  <a:lnTo>
                    <a:pt x="68" y="468"/>
                  </a:lnTo>
                  <a:lnTo>
                    <a:pt x="59" y="435"/>
                  </a:lnTo>
                  <a:lnTo>
                    <a:pt x="34" y="360"/>
                  </a:lnTo>
                  <a:lnTo>
                    <a:pt x="1" y="285"/>
                  </a:lnTo>
                  <a:lnTo>
                    <a:pt x="1" y="268"/>
                  </a:lnTo>
                  <a:lnTo>
                    <a:pt x="9" y="184"/>
                  </a:lnTo>
                  <a:lnTo>
                    <a:pt x="9" y="92"/>
                  </a:lnTo>
                  <a:lnTo>
                    <a:pt x="3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363;p14">
              <a:extLst>
                <a:ext uri="{FF2B5EF4-FFF2-40B4-BE49-F238E27FC236}">
                  <a16:creationId xmlns:a16="http://schemas.microsoft.com/office/drawing/2014/main" id="{4B620AE5-9C54-D2D7-2877-45CC85873A85}"/>
                </a:ext>
              </a:extLst>
            </p:cNvPr>
            <p:cNvSpPr/>
            <p:nvPr/>
          </p:nvSpPr>
          <p:spPr>
            <a:xfrm>
              <a:off x="8054527" y="3074478"/>
              <a:ext cx="47009" cy="53619"/>
            </a:xfrm>
            <a:custGeom>
              <a:avLst/>
              <a:gdLst/>
              <a:ahLst/>
              <a:cxnLst/>
              <a:rect l="l" t="t" r="r" b="b"/>
              <a:pathLst>
                <a:path w="953" h="1087" extrusionOk="0">
                  <a:moveTo>
                    <a:pt x="318" y="17"/>
                  </a:moveTo>
                  <a:lnTo>
                    <a:pt x="359" y="33"/>
                  </a:lnTo>
                  <a:lnTo>
                    <a:pt x="393" y="50"/>
                  </a:lnTo>
                  <a:lnTo>
                    <a:pt x="426" y="67"/>
                  </a:lnTo>
                  <a:lnTo>
                    <a:pt x="451" y="100"/>
                  </a:lnTo>
                  <a:lnTo>
                    <a:pt x="493" y="159"/>
                  </a:lnTo>
                  <a:lnTo>
                    <a:pt x="543" y="217"/>
                  </a:lnTo>
                  <a:lnTo>
                    <a:pt x="585" y="276"/>
                  </a:lnTo>
                  <a:lnTo>
                    <a:pt x="627" y="343"/>
                  </a:lnTo>
                  <a:lnTo>
                    <a:pt x="668" y="401"/>
                  </a:lnTo>
                  <a:lnTo>
                    <a:pt x="710" y="459"/>
                  </a:lnTo>
                  <a:lnTo>
                    <a:pt x="744" y="493"/>
                  </a:lnTo>
                  <a:lnTo>
                    <a:pt x="752" y="518"/>
                  </a:lnTo>
                  <a:lnTo>
                    <a:pt x="794" y="576"/>
                  </a:lnTo>
                  <a:lnTo>
                    <a:pt x="877" y="702"/>
                  </a:lnTo>
                  <a:lnTo>
                    <a:pt x="952" y="819"/>
                  </a:lnTo>
                  <a:lnTo>
                    <a:pt x="952" y="819"/>
                  </a:lnTo>
                  <a:lnTo>
                    <a:pt x="919" y="1086"/>
                  </a:lnTo>
                  <a:lnTo>
                    <a:pt x="660" y="1053"/>
                  </a:lnTo>
                  <a:lnTo>
                    <a:pt x="660" y="1053"/>
                  </a:lnTo>
                  <a:lnTo>
                    <a:pt x="560" y="944"/>
                  </a:lnTo>
                  <a:lnTo>
                    <a:pt x="460" y="844"/>
                  </a:lnTo>
                  <a:lnTo>
                    <a:pt x="418" y="794"/>
                  </a:lnTo>
                  <a:lnTo>
                    <a:pt x="393" y="769"/>
                  </a:lnTo>
                  <a:lnTo>
                    <a:pt x="368" y="744"/>
                  </a:lnTo>
                  <a:lnTo>
                    <a:pt x="318" y="693"/>
                  </a:lnTo>
                  <a:lnTo>
                    <a:pt x="267" y="635"/>
                  </a:lnTo>
                  <a:lnTo>
                    <a:pt x="217" y="585"/>
                  </a:lnTo>
                  <a:lnTo>
                    <a:pt x="167" y="535"/>
                  </a:lnTo>
                  <a:lnTo>
                    <a:pt x="117" y="485"/>
                  </a:lnTo>
                  <a:lnTo>
                    <a:pt x="67" y="443"/>
                  </a:lnTo>
                  <a:lnTo>
                    <a:pt x="42" y="409"/>
                  </a:lnTo>
                  <a:lnTo>
                    <a:pt x="34" y="384"/>
                  </a:lnTo>
                  <a:lnTo>
                    <a:pt x="17" y="343"/>
                  </a:lnTo>
                  <a:lnTo>
                    <a:pt x="8" y="309"/>
                  </a:lnTo>
                  <a:lnTo>
                    <a:pt x="0" y="276"/>
                  </a:lnTo>
                  <a:lnTo>
                    <a:pt x="17" y="209"/>
                  </a:lnTo>
                  <a:lnTo>
                    <a:pt x="17" y="100"/>
                  </a:lnTo>
                  <a:lnTo>
                    <a:pt x="109" y="8"/>
                  </a:lnTo>
                  <a:lnTo>
                    <a:pt x="217" y="8"/>
                  </a:lnTo>
                  <a:lnTo>
                    <a:pt x="28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364;p14">
              <a:extLst>
                <a:ext uri="{FF2B5EF4-FFF2-40B4-BE49-F238E27FC236}">
                  <a16:creationId xmlns:a16="http://schemas.microsoft.com/office/drawing/2014/main" id="{CF4BB96B-8B5A-AEB2-D02A-99EA53DC26B6}"/>
                </a:ext>
              </a:extLst>
            </p:cNvPr>
            <p:cNvSpPr/>
            <p:nvPr/>
          </p:nvSpPr>
          <p:spPr>
            <a:xfrm>
              <a:off x="7701342" y="2914953"/>
              <a:ext cx="115426" cy="91946"/>
            </a:xfrm>
            <a:custGeom>
              <a:avLst/>
              <a:gdLst/>
              <a:ahLst/>
              <a:cxnLst/>
              <a:rect l="l" t="t" r="r" b="b"/>
              <a:pathLst>
                <a:path w="2340" h="1864" extrusionOk="0">
                  <a:moveTo>
                    <a:pt x="93" y="1"/>
                  </a:moveTo>
                  <a:lnTo>
                    <a:pt x="251" y="18"/>
                  </a:lnTo>
                  <a:lnTo>
                    <a:pt x="285" y="18"/>
                  </a:lnTo>
                  <a:lnTo>
                    <a:pt x="377" y="26"/>
                  </a:lnTo>
                  <a:lnTo>
                    <a:pt x="460" y="43"/>
                  </a:lnTo>
                  <a:lnTo>
                    <a:pt x="477" y="51"/>
                  </a:lnTo>
                  <a:lnTo>
                    <a:pt x="619" y="143"/>
                  </a:lnTo>
                  <a:lnTo>
                    <a:pt x="661" y="176"/>
                  </a:lnTo>
                  <a:lnTo>
                    <a:pt x="694" y="193"/>
                  </a:lnTo>
                  <a:lnTo>
                    <a:pt x="761" y="243"/>
                  </a:lnTo>
                  <a:lnTo>
                    <a:pt x="828" y="302"/>
                  </a:lnTo>
                  <a:lnTo>
                    <a:pt x="903" y="352"/>
                  </a:lnTo>
                  <a:lnTo>
                    <a:pt x="936" y="377"/>
                  </a:lnTo>
                  <a:lnTo>
                    <a:pt x="970" y="402"/>
                  </a:lnTo>
                  <a:lnTo>
                    <a:pt x="1037" y="460"/>
                  </a:lnTo>
                  <a:lnTo>
                    <a:pt x="1103" y="511"/>
                  </a:lnTo>
                  <a:lnTo>
                    <a:pt x="1179" y="569"/>
                  </a:lnTo>
                  <a:lnTo>
                    <a:pt x="1245" y="619"/>
                  </a:lnTo>
                  <a:lnTo>
                    <a:pt x="1312" y="678"/>
                  </a:lnTo>
                  <a:lnTo>
                    <a:pt x="1379" y="728"/>
                  </a:lnTo>
                  <a:lnTo>
                    <a:pt x="1446" y="786"/>
                  </a:lnTo>
                  <a:lnTo>
                    <a:pt x="1513" y="845"/>
                  </a:lnTo>
                  <a:lnTo>
                    <a:pt x="1580" y="903"/>
                  </a:lnTo>
                  <a:lnTo>
                    <a:pt x="1580" y="903"/>
                  </a:lnTo>
                  <a:lnTo>
                    <a:pt x="1638" y="962"/>
                  </a:lnTo>
                  <a:lnTo>
                    <a:pt x="1705" y="1020"/>
                  </a:lnTo>
                  <a:lnTo>
                    <a:pt x="1772" y="1079"/>
                  </a:lnTo>
                  <a:lnTo>
                    <a:pt x="1839" y="1137"/>
                  </a:lnTo>
                  <a:lnTo>
                    <a:pt x="1897" y="1196"/>
                  </a:lnTo>
                  <a:lnTo>
                    <a:pt x="1964" y="1254"/>
                  </a:lnTo>
                  <a:lnTo>
                    <a:pt x="2031" y="1313"/>
                  </a:lnTo>
                  <a:lnTo>
                    <a:pt x="2089" y="1379"/>
                  </a:lnTo>
                  <a:lnTo>
                    <a:pt x="2156" y="1438"/>
                  </a:lnTo>
                  <a:lnTo>
                    <a:pt x="2215" y="1505"/>
                  </a:lnTo>
                  <a:lnTo>
                    <a:pt x="2281" y="1563"/>
                  </a:lnTo>
                  <a:lnTo>
                    <a:pt x="2331" y="1622"/>
                  </a:lnTo>
                  <a:lnTo>
                    <a:pt x="2340" y="1630"/>
                  </a:lnTo>
                  <a:lnTo>
                    <a:pt x="2340" y="1864"/>
                  </a:lnTo>
                  <a:lnTo>
                    <a:pt x="2106" y="1864"/>
                  </a:lnTo>
                  <a:lnTo>
                    <a:pt x="2098" y="1856"/>
                  </a:lnTo>
                  <a:lnTo>
                    <a:pt x="2039" y="1805"/>
                  </a:lnTo>
                  <a:lnTo>
                    <a:pt x="1981" y="1747"/>
                  </a:lnTo>
                  <a:lnTo>
                    <a:pt x="1914" y="1697"/>
                  </a:lnTo>
                  <a:lnTo>
                    <a:pt x="1847" y="1638"/>
                  </a:lnTo>
                  <a:lnTo>
                    <a:pt x="1780" y="1580"/>
                  </a:lnTo>
                  <a:lnTo>
                    <a:pt x="1713" y="1530"/>
                  </a:lnTo>
                  <a:lnTo>
                    <a:pt x="1646" y="1480"/>
                  </a:lnTo>
                  <a:lnTo>
                    <a:pt x="1580" y="1421"/>
                  </a:lnTo>
                  <a:lnTo>
                    <a:pt x="1513" y="1371"/>
                  </a:lnTo>
                  <a:lnTo>
                    <a:pt x="1446" y="1321"/>
                  </a:lnTo>
                  <a:lnTo>
                    <a:pt x="1379" y="1271"/>
                  </a:lnTo>
                  <a:lnTo>
                    <a:pt x="1321" y="1229"/>
                  </a:lnTo>
                  <a:lnTo>
                    <a:pt x="1321" y="1229"/>
                  </a:lnTo>
                  <a:lnTo>
                    <a:pt x="1254" y="1179"/>
                  </a:lnTo>
                  <a:lnTo>
                    <a:pt x="1187" y="1129"/>
                  </a:lnTo>
                  <a:lnTo>
                    <a:pt x="1120" y="1079"/>
                  </a:lnTo>
                  <a:lnTo>
                    <a:pt x="1045" y="1029"/>
                  </a:lnTo>
                  <a:lnTo>
                    <a:pt x="978" y="978"/>
                  </a:lnTo>
                  <a:lnTo>
                    <a:pt x="911" y="937"/>
                  </a:lnTo>
                  <a:lnTo>
                    <a:pt x="844" y="887"/>
                  </a:lnTo>
                  <a:lnTo>
                    <a:pt x="769" y="836"/>
                  </a:lnTo>
                  <a:lnTo>
                    <a:pt x="702" y="786"/>
                  </a:lnTo>
                  <a:lnTo>
                    <a:pt x="669" y="770"/>
                  </a:lnTo>
                  <a:lnTo>
                    <a:pt x="627" y="744"/>
                  </a:lnTo>
                  <a:lnTo>
                    <a:pt x="560" y="694"/>
                  </a:lnTo>
                  <a:lnTo>
                    <a:pt x="485" y="644"/>
                  </a:lnTo>
                  <a:lnTo>
                    <a:pt x="418" y="594"/>
                  </a:lnTo>
                  <a:lnTo>
                    <a:pt x="393" y="577"/>
                  </a:lnTo>
                  <a:lnTo>
                    <a:pt x="352" y="552"/>
                  </a:lnTo>
                  <a:lnTo>
                    <a:pt x="210" y="444"/>
                  </a:lnTo>
                  <a:lnTo>
                    <a:pt x="201" y="435"/>
                  </a:lnTo>
                  <a:lnTo>
                    <a:pt x="151" y="369"/>
                  </a:lnTo>
                  <a:lnTo>
                    <a:pt x="109" y="285"/>
                  </a:lnTo>
                  <a:lnTo>
                    <a:pt x="101" y="252"/>
                  </a:lnTo>
                  <a:lnTo>
                    <a:pt x="17" y="118"/>
                  </a:lnTo>
                  <a:lnTo>
                    <a:pt x="17" y="110"/>
                  </a:lnTo>
                  <a:lnTo>
                    <a:pt x="1" y="18"/>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365;p14">
              <a:extLst>
                <a:ext uri="{FF2B5EF4-FFF2-40B4-BE49-F238E27FC236}">
                  <a16:creationId xmlns:a16="http://schemas.microsoft.com/office/drawing/2014/main" id="{042D4ABD-2528-5FEC-4FF5-61ACB83B4696}"/>
                </a:ext>
              </a:extLst>
            </p:cNvPr>
            <p:cNvSpPr/>
            <p:nvPr/>
          </p:nvSpPr>
          <p:spPr>
            <a:xfrm>
              <a:off x="7911082" y="3172935"/>
              <a:ext cx="115032" cy="103094"/>
            </a:xfrm>
            <a:custGeom>
              <a:avLst/>
              <a:gdLst/>
              <a:ahLst/>
              <a:cxnLst/>
              <a:rect l="l" t="t" r="r" b="b"/>
              <a:pathLst>
                <a:path w="2332" h="2090" extrusionOk="0">
                  <a:moveTo>
                    <a:pt x="93" y="1"/>
                  </a:moveTo>
                  <a:lnTo>
                    <a:pt x="201" y="42"/>
                  </a:lnTo>
                  <a:lnTo>
                    <a:pt x="268" y="76"/>
                  </a:lnTo>
                  <a:lnTo>
                    <a:pt x="394" y="118"/>
                  </a:lnTo>
                  <a:lnTo>
                    <a:pt x="444" y="134"/>
                  </a:lnTo>
                  <a:lnTo>
                    <a:pt x="627" y="201"/>
                  </a:lnTo>
                  <a:lnTo>
                    <a:pt x="627" y="201"/>
                  </a:lnTo>
                  <a:lnTo>
                    <a:pt x="744" y="251"/>
                  </a:lnTo>
                  <a:lnTo>
                    <a:pt x="786" y="285"/>
                  </a:lnTo>
                  <a:lnTo>
                    <a:pt x="845" y="318"/>
                  </a:lnTo>
                  <a:lnTo>
                    <a:pt x="928" y="393"/>
                  </a:lnTo>
                  <a:lnTo>
                    <a:pt x="1012" y="468"/>
                  </a:lnTo>
                  <a:lnTo>
                    <a:pt x="1054" y="510"/>
                  </a:lnTo>
                  <a:lnTo>
                    <a:pt x="1179" y="636"/>
                  </a:lnTo>
                  <a:lnTo>
                    <a:pt x="1221" y="669"/>
                  </a:lnTo>
                  <a:lnTo>
                    <a:pt x="1304" y="761"/>
                  </a:lnTo>
                  <a:lnTo>
                    <a:pt x="1429" y="886"/>
                  </a:lnTo>
                  <a:lnTo>
                    <a:pt x="1546" y="1011"/>
                  </a:lnTo>
                  <a:lnTo>
                    <a:pt x="1672" y="1137"/>
                  </a:lnTo>
                  <a:lnTo>
                    <a:pt x="1697" y="1162"/>
                  </a:lnTo>
                  <a:lnTo>
                    <a:pt x="1797" y="1262"/>
                  </a:lnTo>
                  <a:lnTo>
                    <a:pt x="1922" y="1387"/>
                  </a:lnTo>
                  <a:lnTo>
                    <a:pt x="2048" y="1513"/>
                  </a:lnTo>
                  <a:lnTo>
                    <a:pt x="2173" y="1638"/>
                  </a:lnTo>
                  <a:lnTo>
                    <a:pt x="2290" y="1755"/>
                  </a:lnTo>
                  <a:lnTo>
                    <a:pt x="2298" y="1763"/>
                  </a:lnTo>
                  <a:lnTo>
                    <a:pt x="2332" y="2064"/>
                  </a:lnTo>
                  <a:lnTo>
                    <a:pt x="2031" y="2089"/>
                  </a:lnTo>
                  <a:lnTo>
                    <a:pt x="2023" y="2081"/>
                  </a:lnTo>
                  <a:lnTo>
                    <a:pt x="1881" y="1989"/>
                  </a:lnTo>
                  <a:lnTo>
                    <a:pt x="1730" y="1889"/>
                  </a:lnTo>
                  <a:lnTo>
                    <a:pt x="1588" y="1780"/>
                  </a:lnTo>
                  <a:lnTo>
                    <a:pt x="1438" y="1680"/>
                  </a:lnTo>
                  <a:lnTo>
                    <a:pt x="1321" y="1596"/>
                  </a:lnTo>
                  <a:lnTo>
                    <a:pt x="1296" y="1571"/>
                  </a:lnTo>
                  <a:lnTo>
                    <a:pt x="1145" y="1471"/>
                  </a:lnTo>
                  <a:lnTo>
                    <a:pt x="1003" y="1362"/>
                  </a:lnTo>
                  <a:lnTo>
                    <a:pt x="861" y="1262"/>
                  </a:lnTo>
                  <a:lnTo>
                    <a:pt x="761" y="1187"/>
                  </a:lnTo>
                  <a:lnTo>
                    <a:pt x="719" y="1153"/>
                  </a:lnTo>
                  <a:lnTo>
                    <a:pt x="586" y="1037"/>
                  </a:lnTo>
                  <a:lnTo>
                    <a:pt x="536" y="995"/>
                  </a:lnTo>
                  <a:lnTo>
                    <a:pt x="452" y="920"/>
                  </a:lnTo>
                  <a:lnTo>
                    <a:pt x="368" y="836"/>
                  </a:lnTo>
                  <a:lnTo>
                    <a:pt x="327" y="786"/>
                  </a:lnTo>
                  <a:lnTo>
                    <a:pt x="293" y="744"/>
                  </a:lnTo>
                  <a:lnTo>
                    <a:pt x="235" y="627"/>
                  </a:lnTo>
                  <a:lnTo>
                    <a:pt x="235" y="627"/>
                  </a:lnTo>
                  <a:lnTo>
                    <a:pt x="160" y="452"/>
                  </a:lnTo>
                  <a:lnTo>
                    <a:pt x="135" y="402"/>
                  </a:lnTo>
                  <a:lnTo>
                    <a:pt x="76" y="268"/>
                  </a:lnTo>
                  <a:lnTo>
                    <a:pt x="51" y="209"/>
                  </a:lnTo>
                  <a:lnTo>
                    <a:pt x="1" y="101"/>
                  </a:lnTo>
                  <a:lnTo>
                    <a:pt x="1" y="93"/>
                  </a:lnTo>
                  <a:lnTo>
                    <a:pt x="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366;p14">
              <a:extLst>
                <a:ext uri="{FF2B5EF4-FFF2-40B4-BE49-F238E27FC236}">
                  <a16:creationId xmlns:a16="http://schemas.microsoft.com/office/drawing/2014/main" id="{576DE8F8-B5CB-30B7-D3ED-A424E811EF8B}"/>
                </a:ext>
              </a:extLst>
            </p:cNvPr>
            <p:cNvSpPr/>
            <p:nvPr/>
          </p:nvSpPr>
          <p:spPr>
            <a:xfrm>
              <a:off x="7881042" y="3393824"/>
              <a:ext cx="89875" cy="75471"/>
            </a:xfrm>
            <a:custGeom>
              <a:avLst/>
              <a:gdLst/>
              <a:ahLst/>
              <a:cxnLst/>
              <a:rect l="l" t="t" r="r" b="b"/>
              <a:pathLst>
                <a:path w="1822" h="1530" extrusionOk="0">
                  <a:moveTo>
                    <a:pt x="251" y="34"/>
                  </a:moveTo>
                  <a:lnTo>
                    <a:pt x="292" y="76"/>
                  </a:lnTo>
                  <a:lnTo>
                    <a:pt x="343" y="117"/>
                  </a:lnTo>
                  <a:lnTo>
                    <a:pt x="393" y="151"/>
                  </a:lnTo>
                  <a:lnTo>
                    <a:pt x="418" y="176"/>
                  </a:lnTo>
                  <a:lnTo>
                    <a:pt x="434" y="193"/>
                  </a:lnTo>
                  <a:lnTo>
                    <a:pt x="485" y="234"/>
                  </a:lnTo>
                  <a:lnTo>
                    <a:pt x="526" y="276"/>
                  </a:lnTo>
                  <a:lnTo>
                    <a:pt x="576" y="318"/>
                  </a:lnTo>
                  <a:lnTo>
                    <a:pt x="618" y="360"/>
                  </a:lnTo>
                  <a:lnTo>
                    <a:pt x="668" y="401"/>
                  </a:lnTo>
                  <a:lnTo>
                    <a:pt x="710" y="443"/>
                  </a:lnTo>
                  <a:lnTo>
                    <a:pt x="760" y="485"/>
                  </a:lnTo>
                  <a:lnTo>
                    <a:pt x="810" y="527"/>
                  </a:lnTo>
                  <a:lnTo>
                    <a:pt x="852" y="560"/>
                  </a:lnTo>
                  <a:lnTo>
                    <a:pt x="902" y="602"/>
                  </a:lnTo>
                  <a:lnTo>
                    <a:pt x="952" y="635"/>
                  </a:lnTo>
                  <a:lnTo>
                    <a:pt x="1003" y="677"/>
                  </a:lnTo>
                  <a:lnTo>
                    <a:pt x="1053" y="719"/>
                  </a:lnTo>
                  <a:lnTo>
                    <a:pt x="1103" y="752"/>
                  </a:lnTo>
                  <a:lnTo>
                    <a:pt x="1153" y="794"/>
                  </a:lnTo>
                  <a:lnTo>
                    <a:pt x="1203" y="827"/>
                  </a:lnTo>
                  <a:lnTo>
                    <a:pt x="1253" y="869"/>
                  </a:lnTo>
                  <a:lnTo>
                    <a:pt x="1303" y="903"/>
                  </a:lnTo>
                  <a:lnTo>
                    <a:pt x="1353" y="936"/>
                  </a:lnTo>
                  <a:lnTo>
                    <a:pt x="1404" y="969"/>
                  </a:lnTo>
                  <a:lnTo>
                    <a:pt x="1454" y="1011"/>
                  </a:lnTo>
                  <a:lnTo>
                    <a:pt x="1504" y="1045"/>
                  </a:lnTo>
                  <a:lnTo>
                    <a:pt x="1562" y="1078"/>
                  </a:lnTo>
                  <a:lnTo>
                    <a:pt x="1612" y="1111"/>
                  </a:lnTo>
                  <a:lnTo>
                    <a:pt x="1663" y="1145"/>
                  </a:lnTo>
                  <a:lnTo>
                    <a:pt x="1771" y="1220"/>
                  </a:lnTo>
                  <a:lnTo>
                    <a:pt x="1821" y="1479"/>
                  </a:lnTo>
                  <a:lnTo>
                    <a:pt x="1562" y="1529"/>
                  </a:lnTo>
                  <a:lnTo>
                    <a:pt x="1454" y="1454"/>
                  </a:lnTo>
                  <a:lnTo>
                    <a:pt x="1404" y="1421"/>
                  </a:lnTo>
                  <a:lnTo>
                    <a:pt x="1353" y="1387"/>
                  </a:lnTo>
                  <a:lnTo>
                    <a:pt x="1295" y="1345"/>
                  </a:lnTo>
                  <a:lnTo>
                    <a:pt x="1245" y="1312"/>
                  </a:lnTo>
                  <a:lnTo>
                    <a:pt x="1195" y="1270"/>
                  </a:lnTo>
                  <a:lnTo>
                    <a:pt x="1136" y="1237"/>
                  </a:lnTo>
                  <a:lnTo>
                    <a:pt x="1086" y="1195"/>
                  </a:lnTo>
                  <a:lnTo>
                    <a:pt x="1036" y="1162"/>
                  </a:lnTo>
                  <a:lnTo>
                    <a:pt x="986" y="1120"/>
                  </a:lnTo>
                  <a:lnTo>
                    <a:pt x="927" y="1078"/>
                  </a:lnTo>
                  <a:lnTo>
                    <a:pt x="877" y="1045"/>
                  </a:lnTo>
                  <a:lnTo>
                    <a:pt x="827" y="1003"/>
                  </a:lnTo>
                  <a:lnTo>
                    <a:pt x="777" y="961"/>
                  </a:lnTo>
                  <a:lnTo>
                    <a:pt x="727" y="919"/>
                  </a:lnTo>
                  <a:lnTo>
                    <a:pt x="677" y="878"/>
                  </a:lnTo>
                  <a:lnTo>
                    <a:pt x="627" y="836"/>
                  </a:lnTo>
                  <a:lnTo>
                    <a:pt x="576" y="794"/>
                  </a:lnTo>
                  <a:lnTo>
                    <a:pt x="526" y="752"/>
                  </a:lnTo>
                  <a:lnTo>
                    <a:pt x="476" y="710"/>
                  </a:lnTo>
                  <a:lnTo>
                    <a:pt x="426" y="669"/>
                  </a:lnTo>
                  <a:lnTo>
                    <a:pt x="376" y="619"/>
                  </a:lnTo>
                  <a:lnTo>
                    <a:pt x="334" y="577"/>
                  </a:lnTo>
                  <a:lnTo>
                    <a:pt x="284" y="535"/>
                  </a:lnTo>
                  <a:lnTo>
                    <a:pt x="234" y="485"/>
                  </a:lnTo>
                  <a:lnTo>
                    <a:pt x="192" y="443"/>
                  </a:lnTo>
                  <a:lnTo>
                    <a:pt x="167" y="418"/>
                  </a:lnTo>
                  <a:lnTo>
                    <a:pt x="150" y="393"/>
                  </a:lnTo>
                  <a:lnTo>
                    <a:pt x="109" y="343"/>
                  </a:lnTo>
                  <a:lnTo>
                    <a:pt x="67" y="293"/>
                  </a:lnTo>
                  <a:lnTo>
                    <a:pt x="25" y="234"/>
                  </a:lnTo>
                  <a:lnTo>
                    <a:pt x="0" y="209"/>
                  </a:lnTo>
                  <a:lnTo>
                    <a:pt x="17" y="159"/>
                  </a:lnTo>
                  <a:lnTo>
                    <a:pt x="167" y="17"/>
                  </a:lnTo>
                  <a:lnTo>
                    <a:pt x="217"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367;p14">
              <a:extLst>
                <a:ext uri="{FF2B5EF4-FFF2-40B4-BE49-F238E27FC236}">
                  <a16:creationId xmlns:a16="http://schemas.microsoft.com/office/drawing/2014/main" id="{DA3E16D0-7590-1505-5771-1235F0150C41}"/>
                </a:ext>
              </a:extLst>
            </p:cNvPr>
            <p:cNvSpPr/>
            <p:nvPr/>
          </p:nvSpPr>
          <p:spPr>
            <a:xfrm>
              <a:off x="8127433" y="3338183"/>
              <a:ext cx="64323" cy="68861"/>
            </a:xfrm>
            <a:custGeom>
              <a:avLst/>
              <a:gdLst/>
              <a:ahLst/>
              <a:cxnLst/>
              <a:rect l="l" t="t" r="r" b="b"/>
              <a:pathLst>
                <a:path w="1304" h="1396" extrusionOk="0">
                  <a:moveTo>
                    <a:pt x="260" y="1"/>
                  </a:moveTo>
                  <a:lnTo>
                    <a:pt x="318" y="17"/>
                  </a:lnTo>
                  <a:lnTo>
                    <a:pt x="368" y="42"/>
                  </a:lnTo>
                  <a:lnTo>
                    <a:pt x="393" y="51"/>
                  </a:lnTo>
                  <a:lnTo>
                    <a:pt x="410" y="67"/>
                  </a:lnTo>
                  <a:lnTo>
                    <a:pt x="452" y="109"/>
                  </a:lnTo>
                  <a:lnTo>
                    <a:pt x="485" y="143"/>
                  </a:lnTo>
                  <a:lnTo>
                    <a:pt x="519" y="184"/>
                  </a:lnTo>
                  <a:lnTo>
                    <a:pt x="552" y="218"/>
                  </a:lnTo>
                  <a:lnTo>
                    <a:pt x="586" y="260"/>
                  </a:lnTo>
                  <a:lnTo>
                    <a:pt x="619" y="301"/>
                  </a:lnTo>
                  <a:lnTo>
                    <a:pt x="652" y="335"/>
                  </a:lnTo>
                  <a:lnTo>
                    <a:pt x="686" y="377"/>
                  </a:lnTo>
                  <a:lnTo>
                    <a:pt x="753" y="452"/>
                  </a:lnTo>
                  <a:lnTo>
                    <a:pt x="819" y="527"/>
                  </a:lnTo>
                  <a:lnTo>
                    <a:pt x="878" y="610"/>
                  </a:lnTo>
                  <a:lnTo>
                    <a:pt x="936" y="677"/>
                  </a:lnTo>
                  <a:lnTo>
                    <a:pt x="945" y="686"/>
                  </a:lnTo>
                  <a:lnTo>
                    <a:pt x="1003" y="769"/>
                  </a:lnTo>
                  <a:lnTo>
                    <a:pt x="1062" y="853"/>
                  </a:lnTo>
                  <a:lnTo>
                    <a:pt x="1129" y="928"/>
                  </a:lnTo>
                  <a:lnTo>
                    <a:pt x="1187" y="1011"/>
                  </a:lnTo>
                  <a:lnTo>
                    <a:pt x="1246" y="1087"/>
                  </a:lnTo>
                  <a:lnTo>
                    <a:pt x="1304" y="1162"/>
                  </a:lnTo>
                  <a:lnTo>
                    <a:pt x="1304" y="1170"/>
                  </a:lnTo>
                  <a:lnTo>
                    <a:pt x="1279" y="1396"/>
                  </a:lnTo>
                  <a:lnTo>
                    <a:pt x="1053" y="1379"/>
                  </a:lnTo>
                  <a:lnTo>
                    <a:pt x="1045" y="1371"/>
                  </a:lnTo>
                  <a:lnTo>
                    <a:pt x="987" y="1304"/>
                  </a:lnTo>
                  <a:lnTo>
                    <a:pt x="920" y="1229"/>
                  </a:lnTo>
                  <a:lnTo>
                    <a:pt x="853" y="1162"/>
                  </a:lnTo>
                  <a:lnTo>
                    <a:pt x="778" y="1087"/>
                  </a:lnTo>
                  <a:lnTo>
                    <a:pt x="711" y="1020"/>
                  </a:lnTo>
                  <a:lnTo>
                    <a:pt x="644" y="953"/>
                  </a:lnTo>
                  <a:lnTo>
                    <a:pt x="627" y="936"/>
                  </a:lnTo>
                  <a:lnTo>
                    <a:pt x="569" y="878"/>
                  </a:lnTo>
                  <a:lnTo>
                    <a:pt x="502" y="811"/>
                  </a:lnTo>
                  <a:lnTo>
                    <a:pt x="427" y="744"/>
                  </a:lnTo>
                  <a:lnTo>
                    <a:pt x="360" y="677"/>
                  </a:lnTo>
                  <a:lnTo>
                    <a:pt x="327" y="644"/>
                  </a:lnTo>
                  <a:lnTo>
                    <a:pt x="285" y="610"/>
                  </a:lnTo>
                  <a:lnTo>
                    <a:pt x="251" y="577"/>
                  </a:lnTo>
                  <a:lnTo>
                    <a:pt x="218" y="544"/>
                  </a:lnTo>
                  <a:lnTo>
                    <a:pt x="185" y="519"/>
                  </a:lnTo>
                  <a:lnTo>
                    <a:pt x="143" y="485"/>
                  </a:lnTo>
                  <a:lnTo>
                    <a:pt x="109" y="452"/>
                  </a:lnTo>
                  <a:lnTo>
                    <a:pt x="68" y="418"/>
                  </a:lnTo>
                  <a:lnTo>
                    <a:pt x="51" y="402"/>
                  </a:lnTo>
                  <a:lnTo>
                    <a:pt x="43" y="385"/>
                  </a:lnTo>
                  <a:lnTo>
                    <a:pt x="26" y="335"/>
                  </a:lnTo>
                  <a:lnTo>
                    <a:pt x="1" y="285"/>
                  </a:lnTo>
                  <a:lnTo>
                    <a:pt x="1" y="285"/>
                  </a:lnTo>
                  <a:lnTo>
                    <a:pt x="51" y="159"/>
                  </a:lnTo>
                  <a:lnTo>
                    <a:pt x="134" y="59"/>
                  </a:lnTo>
                  <a:lnTo>
                    <a:pt x="25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368;p14">
              <a:extLst>
                <a:ext uri="{FF2B5EF4-FFF2-40B4-BE49-F238E27FC236}">
                  <a16:creationId xmlns:a16="http://schemas.microsoft.com/office/drawing/2014/main" id="{C3963B14-E716-4B74-8380-89B5D5833462}"/>
                </a:ext>
              </a:extLst>
            </p:cNvPr>
            <p:cNvSpPr/>
            <p:nvPr/>
          </p:nvSpPr>
          <p:spPr>
            <a:xfrm>
              <a:off x="7564951" y="3839695"/>
              <a:ext cx="77937" cy="51991"/>
            </a:xfrm>
            <a:custGeom>
              <a:avLst/>
              <a:gdLst/>
              <a:ahLst/>
              <a:cxnLst/>
              <a:rect l="l" t="t" r="r" b="b"/>
              <a:pathLst>
                <a:path w="1580" h="1054" extrusionOk="0">
                  <a:moveTo>
                    <a:pt x="184" y="0"/>
                  </a:moveTo>
                  <a:lnTo>
                    <a:pt x="276" y="26"/>
                  </a:lnTo>
                  <a:lnTo>
                    <a:pt x="368" y="67"/>
                  </a:lnTo>
                  <a:lnTo>
                    <a:pt x="443" y="92"/>
                  </a:lnTo>
                  <a:lnTo>
                    <a:pt x="460" y="101"/>
                  </a:lnTo>
                  <a:lnTo>
                    <a:pt x="552" y="134"/>
                  </a:lnTo>
                  <a:lnTo>
                    <a:pt x="610" y="159"/>
                  </a:lnTo>
                  <a:lnTo>
                    <a:pt x="652" y="176"/>
                  </a:lnTo>
                  <a:lnTo>
                    <a:pt x="694" y="201"/>
                  </a:lnTo>
                  <a:lnTo>
                    <a:pt x="736" y="218"/>
                  </a:lnTo>
                  <a:lnTo>
                    <a:pt x="769" y="234"/>
                  </a:lnTo>
                  <a:lnTo>
                    <a:pt x="777" y="243"/>
                  </a:lnTo>
                  <a:lnTo>
                    <a:pt x="828" y="268"/>
                  </a:lnTo>
                  <a:lnTo>
                    <a:pt x="869" y="293"/>
                  </a:lnTo>
                  <a:lnTo>
                    <a:pt x="911" y="318"/>
                  </a:lnTo>
                  <a:lnTo>
                    <a:pt x="953" y="351"/>
                  </a:lnTo>
                  <a:lnTo>
                    <a:pt x="995" y="376"/>
                  </a:lnTo>
                  <a:lnTo>
                    <a:pt x="1036" y="401"/>
                  </a:lnTo>
                  <a:lnTo>
                    <a:pt x="1070" y="435"/>
                  </a:lnTo>
                  <a:lnTo>
                    <a:pt x="1112" y="460"/>
                  </a:lnTo>
                  <a:lnTo>
                    <a:pt x="1153" y="493"/>
                  </a:lnTo>
                  <a:lnTo>
                    <a:pt x="1195" y="518"/>
                  </a:lnTo>
                  <a:lnTo>
                    <a:pt x="1237" y="552"/>
                  </a:lnTo>
                  <a:lnTo>
                    <a:pt x="1254" y="569"/>
                  </a:lnTo>
                  <a:lnTo>
                    <a:pt x="1279" y="585"/>
                  </a:lnTo>
                  <a:lnTo>
                    <a:pt x="1312" y="610"/>
                  </a:lnTo>
                  <a:lnTo>
                    <a:pt x="1354" y="644"/>
                  </a:lnTo>
                  <a:lnTo>
                    <a:pt x="1396" y="677"/>
                  </a:lnTo>
                  <a:lnTo>
                    <a:pt x="1437" y="711"/>
                  </a:lnTo>
                  <a:lnTo>
                    <a:pt x="1471" y="744"/>
                  </a:lnTo>
                  <a:lnTo>
                    <a:pt x="1513" y="777"/>
                  </a:lnTo>
                  <a:lnTo>
                    <a:pt x="1546" y="811"/>
                  </a:lnTo>
                  <a:lnTo>
                    <a:pt x="1579" y="1036"/>
                  </a:lnTo>
                  <a:lnTo>
                    <a:pt x="1354" y="1053"/>
                  </a:lnTo>
                  <a:lnTo>
                    <a:pt x="1312" y="1028"/>
                  </a:lnTo>
                  <a:lnTo>
                    <a:pt x="1279" y="1003"/>
                  </a:lnTo>
                  <a:lnTo>
                    <a:pt x="1237" y="970"/>
                  </a:lnTo>
                  <a:lnTo>
                    <a:pt x="1195" y="944"/>
                  </a:lnTo>
                  <a:lnTo>
                    <a:pt x="1153" y="919"/>
                  </a:lnTo>
                  <a:lnTo>
                    <a:pt x="1120" y="894"/>
                  </a:lnTo>
                  <a:lnTo>
                    <a:pt x="1078" y="869"/>
                  </a:lnTo>
                  <a:lnTo>
                    <a:pt x="1053" y="853"/>
                  </a:lnTo>
                  <a:lnTo>
                    <a:pt x="1036" y="844"/>
                  </a:lnTo>
                  <a:lnTo>
                    <a:pt x="995" y="819"/>
                  </a:lnTo>
                  <a:lnTo>
                    <a:pt x="953" y="794"/>
                  </a:lnTo>
                  <a:lnTo>
                    <a:pt x="911" y="769"/>
                  </a:lnTo>
                  <a:lnTo>
                    <a:pt x="878" y="744"/>
                  </a:lnTo>
                  <a:lnTo>
                    <a:pt x="836" y="727"/>
                  </a:lnTo>
                  <a:lnTo>
                    <a:pt x="794" y="702"/>
                  </a:lnTo>
                  <a:lnTo>
                    <a:pt x="794" y="702"/>
                  </a:lnTo>
                  <a:lnTo>
                    <a:pt x="752" y="677"/>
                  </a:lnTo>
                  <a:lnTo>
                    <a:pt x="711" y="652"/>
                  </a:lnTo>
                  <a:lnTo>
                    <a:pt x="669" y="627"/>
                  </a:lnTo>
                  <a:lnTo>
                    <a:pt x="627" y="602"/>
                  </a:lnTo>
                  <a:lnTo>
                    <a:pt x="585" y="585"/>
                  </a:lnTo>
                  <a:lnTo>
                    <a:pt x="577" y="577"/>
                  </a:lnTo>
                  <a:lnTo>
                    <a:pt x="544" y="560"/>
                  </a:lnTo>
                  <a:lnTo>
                    <a:pt x="510" y="535"/>
                  </a:lnTo>
                  <a:lnTo>
                    <a:pt x="468" y="510"/>
                  </a:lnTo>
                  <a:lnTo>
                    <a:pt x="435" y="485"/>
                  </a:lnTo>
                  <a:lnTo>
                    <a:pt x="385" y="460"/>
                  </a:lnTo>
                  <a:lnTo>
                    <a:pt x="310" y="401"/>
                  </a:lnTo>
                  <a:lnTo>
                    <a:pt x="285" y="385"/>
                  </a:lnTo>
                  <a:lnTo>
                    <a:pt x="226" y="343"/>
                  </a:lnTo>
                  <a:lnTo>
                    <a:pt x="143" y="293"/>
                  </a:lnTo>
                  <a:lnTo>
                    <a:pt x="67" y="243"/>
                  </a:lnTo>
                  <a:lnTo>
                    <a:pt x="59" y="243"/>
                  </a:lnTo>
                  <a:lnTo>
                    <a:pt x="1" y="59"/>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369;p14">
              <a:extLst>
                <a:ext uri="{FF2B5EF4-FFF2-40B4-BE49-F238E27FC236}">
                  <a16:creationId xmlns:a16="http://schemas.microsoft.com/office/drawing/2014/main" id="{77CE402C-298F-3997-403B-0804C099F75E}"/>
                </a:ext>
              </a:extLst>
            </p:cNvPr>
            <p:cNvSpPr/>
            <p:nvPr/>
          </p:nvSpPr>
          <p:spPr>
            <a:xfrm>
              <a:off x="7742974" y="3758108"/>
              <a:ext cx="100184" cy="83265"/>
            </a:xfrm>
            <a:custGeom>
              <a:avLst/>
              <a:gdLst/>
              <a:ahLst/>
              <a:cxnLst/>
              <a:rect l="l" t="t" r="r" b="b"/>
              <a:pathLst>
                <a:path w="2031" h="1688" extrusionOk="0">
                  <a:moveTo>
                    <a:pt x="101" y="0"/>
                  </a:moveTo>
                  <a:lnTo>
                    <a:pt x="168" y="25"/>
                  </a:lnTo>
                  <a:lnTo>
                    <a:pt x="234" y="59"/>
                  </a:lnTo>
                  <a:lnTo>
                    <a:pt x="301" y="76"/>
                  </a:lnTo>
                  <a:lnTo>
                    <a:pt x="310" y="84"/>
                  </a:lnTo>
                  <a:lnTo>
                    <a:pt x="385" y="109"/>
                  </a:lnTo>
                  <a:lnTo>
                    <a:pt x="452" y="126"/>
                  </a:lnTo>
                  <a:lnTo>
                    <a:pt x="460" y="134"/>
                  </a:lnTo>
                  <a:lnTo>
                    <a:pt x="510" y="151"/>
                  </a:lnTo>
                  <a:lnTo>
                    <a:pt x="527" y="159"/>
                  </a:lnTo>
                  <a:lnTo>
                    <a:pt x="569" y="184"/>
                  </a:lnTo>
                  <a:lnTo>
                    <a:pt x="594" y="201"/>
                  </a:lnTo>
                  <a:lnTo>
                    <a:pt x="644" y="251"/>
                  </a:lnTo>
                  <a:lnTo>
                    <a:pt x="702" y="293"/>
                  </a:lnTo>
                  <a:lnTo>
                    <a:pt x="711" y="301"/>
                  </a:lnTo>
                  <a:lnTo>
                    <a:pt x="761" y="335"/>
                  </a:lnTo>
                  <a:lnTo>
                    <a:pt x="811" y="385"/>
                  </a:lnTo>
                  <a:lnTo>
                    <a:pt x="869" y="426"/>
                  </a:lnTo>
                  <a:lnTo>
                    <a:pt x="911" y="468"/>
                  </a:lnTo>
                  <a:lnTo>
                    <a:pt x="919" y="477"/>
                  </a:lnTo>
                  <a:lnTo>
                    <a:pt x="978" y="527"/>
                  </a:lnTo>
                  <a:lnTo>
                    <a:pt x="1028" y="568"/>
                  </a:lnTo>
                  <a:lnTo>
                    <a:pt x="1086" y="619"/>
                  </a:lnTo>
                  <a:lnTo>
                    <a:pt x="1137" y="660"/>
                  </a:lnTo>
                  <a:lnTo>
                    <a:pt x="1195" y="710"/>
                  </a:lnTo>
                  <a:lnTo>
                    <a:pt x="1245" y="752"/>
                  </a:lnTo>
                  <a:lnTo>
                    <a:pt x="1304" y="794"/>
                  </a:lnTo>
                  <a:lnTo>
                    <a:pt x="1354" y="844"/>
                  </a:lnTo>
                  <a:lnTo>
                    <a:pt x="1379" y="852"/>
                  </a:lnTo>
                  <a:lnTo>
                    <a:pt x="1412" y="886"/>
                  </a:lnTo>
                  <a:lnTo>
                    <a:pt x="1471" y="936"/>
                  </a:lnTo>
                  <a:lnTo>
                    <a:pt x="1521" y="978"/>
                  </a:lnTo>
                  <a:lnTo>
                    <a:pt x="1579" y="1020"/>
                  </a:lnTo>
                  <a:lnTo>
                    <a:pt x="1638" y="1070"/>
                  </a:lnTo>
                  <a:lnTo>
                    <a:pt x="1696" y="1111"/>
                  </a:lnTo>
                  <a:lnTo>
                    <a:pt x="1746" y="1153"/>
                  </a:lnTo>
                  <a:lnTo>
                    <a:pt x="1805" y="1203"/>
                  </a:lnTo>
                  <a:lnTo>
                    <a:pt x="1863" y="1245"/>
                  </a:lnTo>
                  <a:lnTo>
                    <a:pt x="1972" y="1329"/>
                  </a:lnTo>
                  <a:lnTo>
                    <a:pt x="1980" y="1337"/>
                  </a:lnTo>
                  <a:lnTo>
                    <a:pt x="2030" y="1629"/>
                  </a:lnTo>
                  <a:lnTo>
                    <a:pt x="1730" y="1688"/>
                  </a:lnTo>
                  <a:lnTo>
                    <a:pt x="1730" y="1680"/>
                  </a:lnTo>
                  <a:lnTo>
                    <a:pt x="1613" y="1604"/>
                  </a:lnTo>
                  <a:lnTo>
                    <a:pt x="1554" y="1563"/>
                  </a:lnTo>
                  <a:lnTo>
                    <a:pt x="1487" y="1521"/>
                  </a:lnTo>
                  <a:lnTo>
                    <a:pt x="1429" y="1479"/>
                  </a:lnTo>
                  <a:lnTo>
                    <a:pt x="1371" y="1437"/>
                  </a:lnTo>
                  <a:lnTo>
                    <a:pt x="1304" y="1395"/>
                  </a:lnTo>
                  <a:lnTo>
                    <a:pt x="1245" y="1354"/>
                  </a:lnTo>
                  <a:lnTo>
                    <a:pt x="1187" y="1312"/>
                  </a:lnTo>
                  <a:lnTo>
                    <a:pt x="1120" y="1270"/>
                  </a:lnTo>
                  <a:lnTo>
                    <a:pt x="1078" y="1245"/>
                  </a:lnTo>
                  <a:lnTo>
                    <a:pt x="1061" y="1228"/>
                  </a:lnTo>
                  <a:lnTo>
                    <a:pt x="1003" y="1187"/>
                  </a:lnTo>
                  <a:lnTo>
                    <a:pt x="944" y="1145"/>
                  </a:lnTo>
                  <a:lnTo>
                    <a:pt x="886" y="1103"/>
                  </a:lnTo>
                  <a:lnTo>
                    <a:pt x="828" y="1053"/>
                  </a:lnTo>
                  <a:lnTo>
                    <a:pt x="769" y="1011"/>
                  </a:lnTo>
                  <a:lnTo>
                    <a:pt x="711" y="961"/>
                  </a:lnTo>
                  <a:lnTo>
                    <a:pt x="652" y="919"/>
                  </a:lnTo>
                  <a:lnTo>
                    <a:pt x="594" y="869"/>
                  </a:lnTo>
                  <a:lnTo>
                    <a:pt x="577" y="861"/>
                  </a:lnTo>
                  <a:lnTo>
                    <a:pt x="535" y="827"/>
                  </a:lnTo>
                  <a:lnTo>
                    <a:pt x="477" y="777"/>
                  </a:lnTo>
                  <a:lnTo>
                    <a:pt x="427" y="727"/>
                  </a:lnTo>
                  <a:lnTo>
                    <a:pt x="376" y="685"/>
                  </a:lnTo>
                  <a:lnTo>
                    <a:pt x="368" y="677"/>
                  </a:lnTo>
                  <a:lnTo>
                    <a:pt x="310" y="627"/>
                  </a:lnTo>
                  <a:lnTo>
                    <a:pt x="259" y="577"/>
                  </a:lnTo>
                  <a:lnTo>
                    <a:pt x="234" y="552"/>
                  </a:lnTo>
                  <a:lnTo>
                    <a:pt x="209" y="518"/>
                  </a:lnTo>
                  <a:lnTo>
                    <a:pt x="201" y="510"/>
                  </a:lnTo>
                  <a:lnTo>
                    <a:pt x="168" y="451"/>
                  </a:lnTo>
                  <a:lnTo>
                    <a:pt x="159" y="443"/>
                  </a:lnTo>
                  <a:lnTo>
                    <a:pt x="134" y="385"/>
                  </a:lnTo>
                  <a:lnTo>
                    <a:pt x="101" y="309"/>
                  </a:lnTo>
                  <a:lnTo>
                    <a:pt x="92" y="293"/>
                  </a:lnTo>
                  <a:lnTo>
                    <a:pt x="67" y="234"/>
                  </a:lnTo>
                  <a:lnTo>
                    <a:pt x="34" y="167"/>
                  </a:lnTo>
                  <a:lnTo>
                    <a:pt x="0" y="101"/>
                  </a:lnTo>
                  <a:lnTo>
                    <a:pt x="0" y="92"/>
                  </a:lnTo>
                  <a:lnTo>
                    <a:pt x="0" y="0"/>
                  </a:lnTo>
                  <a:lnTo>
                    <a:pt x="9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370;p14">
              <a:extLst>
                <a:ext uri="{FF2B5EF4-FFF2-40B4-BE49-F238E27FC236}">
                  <a16:creationId xmlns:a16="http://schemas.microsoft.com/office/drawing/2014/main" id="{717C59B1-0091-3C55-7907-31FD9951E4C0}"/>
                </a:ext>
              </a:extLst>
            </p:cNvPr>
            <p:cNvSpPr/>
            <p:nvPr/>
          </p:nvSpPr>
          <p:spPr>
            <a:xfrm>
              <a:off x="7955181" y="3589555"/>
              <a:ext cx="101417" cy="108027"/>
            </a:xfrm>
            <a:custGeom>
              <a:avLst/>
              <a:gdLst/>
              <a:ahLst/>
              <a:cxnLst/>
              <a:rect l="l" t="t" r="r" b="b"/>
              <a:pathLst>
                <a:path w="2056" h="2190" extrusionOk="0">
                  <a:moveTo>
                    <a:pt x="243" y="26"/>
                  </a:moveTo>
                  <a:lnTo>
                    <a:pt x="318" y="34"/>
                  </a:lnTo>
                  <a:lnTo>
                    <a:pt x="335" y="34"/>
                  </a:lnTo>
                  <a:lnTo>
                    <a:pt x="360" y="51"/>
                  </a:lnTo>
                  <a:lnTo>
                    <a:pt x="385" y="84"/>
                  </a:lnTo>
                  <a:lnTo>
                    <a:pt x="418" y="109"/>
                  </a:lnTo>
                  <a:lnTo>
                    <a:pt x="452" y="134"/>
                  </a:lnTo>
                  <a:lnTo>
                    <a:pt x="485" y="159"/>
                  </a:lnTo>
                  <a:lnTo>
                    <a:pt x="485" y="159"/>
                  </a:lnTo>
                  <a:lnTo>
                    <a:pt x="502" y="193"/>
                  </a:lnTo>
                  <a:lnTo>
                    <a:pt x="519" y="226"/>
                  </a:lnTo>
                  <a:lnTo>
                    <a:pt x="544" y="260"/>
                  </a:lnTo>
                  <a:lnTo>
                    <a:pt x="561" y="293"/>
                  </a:lnTo>
                  <a:lnTo>
                    <a:pt x="586" y="326"/>
                  </a:lnTo>
                  <a:lnTo>
                    <a:pt x="611" y="360"/>
                  </a:lnTo>
                  <a:lnTo>
                    <a:pt x="627" y="393"/>
                  </a:lnTo>
                  <a:lnTo>
                    <a:pt x="652" y="427"/>
                  </a:lnTo>
                  <a:lnTo>
                    <a:pt x="677" y="460"/>
                  </a:lnTo>
                  <a:lnTo>
                    <a:pt x="694" y="485"/>
                  </a:lnTo>
                  <a:lnTo>
                    <a:pt x="719" y="519"/>
                  </a:lnTo>
                  <a:lnTo>
                    <a:pt x="744" y="552"/>
                  </a:lnTo>
                  <a:lnTo>
                    <a:pt x="769" y="585"/>
                  </a:lnTo>
                  <a:lnTo>
                    <a:pt x="794" y="610"/>
                  </a:lnTo>
                  <a:lnTo>
                    <a:pt x="819" y="644"/>
                  </a:lnTo>
                  <a:lnTo>
                    <a:pt x="845" y="677"/>
                  </a:lnTo>
                  <a:lnTo>
                    <a:pt x="870" y="702"/>
                  </a:lnTo>
                  <a:lnTo>
                    <a:pt x="895" y="736"/>
                  </a:lnTo>
                  <a:lnTo>
                    <a:pt x="920" y="769"/>
                  </a:lnTo>
                  <a:lnTo>
                    <a:pt x="945" y="794"/>
                  </a:lnTo>
                  <a:lnTo>
                    <a:pt x="970" y="828"/>
                  </a:lnTo>
                  <a:lnTo>
                    <a:pt x="995" y="861"/>
                  </a:lnTo>
                  <a:lnTo>
                    <a:pt x="1020" y="886"/>
                  </a:lnTo>
                  <a:lnTo>
                    <a:pt x="1078" y="945"/>
                  </a:lnTo>
                  <a:lnTo>
                    <a:pt x="1129" y="1003"/>
                  </a:lnTo>
                  <a:lnTo>
                    <a:pt x="1187" y="1062"/>
                  </a:lnTo>
                  <a:lnTo>
                    <a:pt x="1246" y="1120"/>
                  </a:lnTo>
                  <a:lnTo>
                    <a:pt x="1287" y="1162"/>
                  </a:lnTo>
                  <a:lnTo>
                    <a:pt x="1296" y="1178"/>
                  </a:lnTo>
                  <a:lnTo>
                    <a:pt x="1354" y="1237"/>
                  </a:lnTo>
                  <a:lnTo>
                    <a:pt x="1413" y="1295"/>
                  </a:lnTo>
                  <a:lnTo>
                    <a:pt x="1471" y="1346"/>
                  </a:lnTo>
                  <a:lnTo>
                    <a:pt x="1530" y="1404"/>
                  </a:lnTo>
                  <a:lnTo>
                    <a:pt x="1596" y="1463"/>
                  </a:lnTo>
                  <a:lnTo>
                    <a:pt x="1655" y="1513"/>
                  </a:lnTo>
                  <a:lnTo>
                    <a:pt x="1713" y="1571"/>
                  </a:lnTo>
                  <a:lnTo>
                    <a:pt x="1780" y="1630"/>
                  </a:lnTo>
                  <a:lnTo>
                    <a:pt x="1839" y="1680"/>
                  </a:lnTo>
                  <a:lnTo>
                    <a:pt x="1906" y="1738"/>
                  </a:lnTo>
                  <a:lnTo>
                    <a:pt x="1964" y="1788"/>
                  </a:lnTo>
                  <a:lnTo>
                    <a:pt x="2014" y="1830"/>
                  </a:lnTo>
                  <a:lnTo>
                    <a:pt x="2031" y="1838"/>
                  </a:lnTo>
                  <a:lnTo>
                    <a:pt x="2056" y="2156"/>
                  </a:lnTo>
                  <a:lnTo>
                    <a:pt x="1747" y="2189"/>
                  </a:lnTo>
                  <a:lnTo>
                    <a:pt x="1738" y="2181"/>
                  </a:lnTo>
                  <a:lnTo>
                    <a:pt x="1680" y="2131"/>
                  </a:lnTo>
                  <a:lnTo>
                    <a:pt x="1613" y="2081"/>
                  </a:lnTo>
                  <a:lnTo>
                    <a:pt x="1546" y="2031"/>
                  </a:lnTo>
                  <a:lnTo>
                    <a:pt x="1479" y="1972"/>
                  </a:lnTo>
                  <a:lnTo>
                    <a:pt x="1413" y="1922"/>
                  </a:lnTo>
                  <a:lnTo>
                    <a:pt x="1354" y="1864"/>
                  </a:lnTo>
                  <a:lnTo>
                    <a:pt x="1287" y="1813"/>
                  </a:lnTo>
                  <a:lnTo>
                    <a:pt x="1220" y="1755"/>
                  </a:lnTo>
                  <a:lnTo>
                    <a:pt x="1154" y="1696"/>
                  </a:lnTo>
                  <a:lnTo>
                    <a:pt x="1095" y="1638"/>
                  </a:lnTo>
                  <a:lnTo>
                    <a:pt x="1028" y="1579"/>
                  </a:lnTo>
                  <a:lnTo>
                    <a:pt x="970" y="1521"/>
                  </a:lnTo>
                  <a:lnTo>
                    <a:pt x="953" y="1504"/>
                  </a:lnTo>
                  <a:lnTo>
                    <a:pt x="903" y="1463"/>
                  </a:lnTo>
                  <a:lnTo>
                    <a:pt x="845" y="1404"/>
                  </a:lnTo>
                  <a:lnTo>
                    <a:pt x="786" y="1337"/>
                  </a:lnTo>
                  <a:lnTo>
                    <a:pt x="719" y="1279"/>
                  </a:lnTo>
                  <a:lnTo>
                    <a:pt x="661" y="1212"/>
                  </a:lnTo>
                  <a:lnTo>
                    <a:pt x="636" y="1187"/>
                  </a:lnTo>
                  <a:lnTo>
                    <a:pt x="602" y="1153"/>
                  </a:lnTo>
                  <a:lnTo>
                    <a:pt x="577" y="1120"/>
                  </a:lnTo>
                  <a:lnTo>
                    <a:pt x="544" y="1087"/>
                  </a:lnTo>
                  <a:lnTo>
                    <a:pt x="519" y="1053"/>
                  </a:lnTo>
                  <a:lnTo>
                    <a:pt x="494" y="1020"/>
                  </a:lnTo>
                  <a:lnTo>
                    <a:pt x="460" y="986"/>
                  </a:lnTo>
                  <a:lnTo>
                    <a:pt x="435" y="953"/>
                  </a:lnTo>
                  <a:lnTo>
                    <a:pt x="410" y="919"/>
                  </a:lnTo>
                  <a:lnTo>
                    <a:pt x="377" y="886"/>
                  </a:lnTo>
                  <a:lnTo>
                    <a:pt x="352" y="853"/>
                  </a:lnTo>
                  <a:lnTo>
                    <a:pt x="327" y="819"/>
                  </a:lnTo>
                  <a:lnTo>
                    <a:pt x="302" y="786"/>
                  </a:lnTo>
                  <a:lnTo>
                    <a:pt x="276" y="744"/>
                  </a:lnTo>
                  <a:lnTo>
                    <a:pt x="251" y="711"/>
                  </a:lnTo>
                  <a:lnTo>
                    <a:pt x="218" y="677"/>
                  </a:lnTo>
                  <a:lnTo>
                    <a:pt x="193" y="644"/>
                  </a:lnTo>
                  <a:lnTo>
                    <a:pt x="168" y="602"/>
                  </a:lnTo>
                  <a:lnTo>
                    <a:pt x="143" y="569"/>
                  </a:lnTo>
                  <a:lnTo>
                    <a:pt x="118" y="535"/>
                  </a:lnTo>
                  <a:lnTo>
                    <a:pt x="101" y="493"/>
                  </a:lnTo>
                  <a:lnTo>
                    <a:pt x="76" y="460"/>
                  </a:lnTo>
                  <a:lnTo>
                    <a:pt x="51" y="427"/>
                  </a:lnTo>
                  <a:lnTo>
                    <a:pt x="51" y="427"/>
                  </a:lnTo>
                  <a:lnTo>
                    <a:pt x="43" y="376"/>
                  </a:lnTo>
                  <a:lnTo>
                    <a:pt x="34" y="335"/>
                  </a:lnTo>
                  <a:lnTo>
                    <a:pt x="18" y="285"/>
                  </a:lnTo>
                  <a:lnTo>
                    <a:pt x="9" y="243"/>
                  </a:lnTo>
                  <a:lnTo>
                    <a:pt x="1" y="209"/>
                  </a:lnTo>
                  <a:lnTo>
                    <a:pt x="9" y="193"/>
                  </a:lnTo>
                  <a:lnTo>
                    <a:pt x="43" y="126"/>
                  </a:lnTo>
                  <a:lnTo>
                    <a:pt x="68" y="67"/>
                  </a:lnTo>
                  <a:lnTo>
                    <a:pt x="18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371;p14">
              <a:extLst>
                <a:ext uri="{FF2B5EF4-FFF2-40B4-BE49-F238E27FC236}">
                  <a16:creationId xmlns:a16="http://schemas.microsoft.com/office/drawing/2014/main" id="{D74D4022-712D-8F8B-25F3-F5CE6A243062}"/>
                </a:ext>
              </a:extLst>
            </p:cNvPr>
            <p:cNvSpPr/>
            <p:nvPr/>
          </p:nvSpPr>
          <p:spPr>
            <a:xfrm>
              <a:off x="7731037" y="3535986"/>
              <a:ext cx="121198" cy="92341"/>
            </a:xfrm>
            <a:custGeom>
              <a:avLst/>
              <a:gdLst/>
              <a:ahLst/>
              <a:cxnLst/>
              <a:rect l="l" t="t" r="r" b="b"/>
              <a:pathLst>
                <a:path w="2457" h="1872" extrusionOk="0">
                  <a:moveTo>
                    <a:pt x="276" y="9"/>
                  </a:moveTo>
                  <a:lnTo>
                    <a:pt x="460" y="92"/>
                  </a:lnTo>
                  <a:lnTo>
                    <a:pt x="468" y="92"/>
                  </a:lnTo>
                  <a:lnTo>
                    <a:pt x="744" y="293"/>
                  </a:lnTo>
                  <a:lnTo>
                    <a:pt x="1019" y="502"/>
                  </a:lnTo>
                  <a:lnTo>
                    <a:pt x="1295" y="711"/>
                  </a:lnTo>
                  <a:lnTo>
                    <a:pt x="1571" y="919"/>
                  </a:lnTo>
                  <a:lnTo>
                    <a:pt x="1571" y="919"/>
                  </a:lnTo>
                  <a:lnTo>
                    <a:pt x="1855" y="1128"/>
                  </a:lnTo>
                  <a:lnTo>
                    <a:pt x="2130" y="1337"/>
                  </a:lnTo>
                  <a:lnTo>
                    <a:pt x="2398" y="1538"/>
                  </a:lnTo>
                  <a:lnTo>
                    <a:pt x="2415" y="1546"/>
                  </a:lnTo>
                  <a:lnTo>
                    <a:pt x="2456" y="1822"/>
                  </a:lnTo>
                  <a:lnTo>
                    <a:pt x="2181" y="1872"/>
                  </a:lnTo>
                  <a:lnTo>
                    <a:pt x="2164" y="1863"/>
                  </a:lnTo>
                  <a:lnTo>
                    <a:pt x="1897" y="1663"/>
                  </a:lnTo>
                  <a:lnTo>
                    <a:pt x="1613" y="1462"/>
                  </a:lnTo>
                  <a:lnTo>
                    <a:pt x="1328" y="1262"/>
                  </a:lnTo>
                  <a:lnTo>
                    <a:pt x="1328" y="1262"/>
                  </a:lnTo>
                  <a:lnTo>
                    <a:pt x="1053" y="1053"/>
                  </a:lnTo>
                  <a:lnTo>
                    <a:pt x="769" y="844"/>
                  </a:lnTo>
                  <a:lnTo>
                    <a:pt x="485" y="635"/>
                  </a:lnTo>
                  <a:lnTo>
                    <a:pt x="217" y="435"/>
                  </a:lnTo>
                  <a:lnTo>
                    <a:pt x="209" y="427"/>
                  </a:lnTo>
                  <a:lnTo>
                    <a:pt x="84" y="268"/>
                  </a:lnTo>
                  <a:lnTo>
                    <a:pt x="17" y="101"/>
                  </a:lnTo>
                  <a:lnTo>
                    <a:pt x="0" y="9"/>
                  </a:lnTo>
                  <a:lnTo>
                    <a:pt x="100"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372;p14">
              <a:extLst>
                <a:ext uri="{FF2B5EF4-FFF2-40B4-BE49-F238E27FC236}">
                  <a16:creationId xmlns:a16="http://schemas.microsoft.com/office/drawing/2014/main" id="{4D7CF9F3-67F7-23D2-08A2-146DF95C1E94}"/>
                </a:ext>
              </a:extLst>
            </p:cNvPr>
            <p:cNvSpPr/>
            <p:nvPr/>
          </p:nvSpPr>
          <p:spPr>
            <a:xfrm>
              <a:off x="7752840" y="3227344"/>
              <a:ext cx="94018" cy="61857"/>
            </a:xfrm>
            <a:custGeom>
              <a:avLst/>
              <a:gdLst/>
              <a:ahLst/>
              <a:cxnLst/>
              <a:rect l="l" t="t" r="r" b="b"/>
              <a:pathLst>
                <a:path w="1906" h="1254" extrusionOk="0">
                  <a:moveTo>
                    <a:pt x="93" y="0"/>
                  </a:moveTo>
                  <a:lnTo>
                    <a:pt x="143" y="25"/>
                  </a:lnTo>
                  <a:lnTo>
                    <a:pt x="210" y="42"/>
                  </a:lnTo>
                  <a:lnTo>
                    <a:pt x="268" y="67"/>
                  </a:lnTo>
                  <a:lnTo>
                    <a:pt x="335" y="84"/>
                  </a:lnTo>
                  <a:lnTo>
                    <a:pt x="360" y="92"/>
                  </a:lnTo>
                  <a:lnTo>
                    <a:pt x="452" y="126"/>
                  </a:lnTo>
                  <a:lnTo>
                    <a:pt x="561" y="167"/>
                  </a:lnTo>
                  <a:lnTo>
                    <a:pt x="577" y="176"/>
                  </a:lnTo>
                  <a:lnTo>
                    <a:pt x="694" y="226"/>
                  </a:lnTo>
                  <a:lnTo>
                    <a:pt x="744" y="251"/>
                  </a:lnTo>
                  <a:lnTo>
                    <a:pt x="803" y="284"/>
                  </a:lnTo>
                  <a:lnTo>
                    <a:pt x="912" y="351"/>
                  </a:lnTo>
                  <a:lnTo>
                    <a:pt x="1020" y="418"/>
                  </a:lnTo>
                  <a:lnTo>
                    <a:pt x="1045" y="435"/>
                  </a:lnTo>
                  <a:lnTo>
                    <a:pt x="1129" y="493"/>
                  </a:lnTo>
                  <a:lnTo>
                    <a:pt x="1229" y="560"/>
                  </a:lnTo>
                  <a:lnTo>
                    <a:pt x="1338" y="635"/>
                  </a:lnTo>
                  <a:lnTo>
                    <a:pt x="1413" y="685"/>
                  </a:lnTo>
                  <a:lnTo>
                    <a:pt x="1438" y="702"/>
                  </a:lnTo>
                  <a:lnTo>
                    <a:pt x="1546" y="777"/>
                  </a:lnTo>
                  <a:lnTo>
                    <a:pt x="1647" y="852"/>
                  </a:lnTo>
                  <a:lnTo>
                    <a:pt x="1755" y="928"/>
                  </a:lnTo>
                  <a:lnTo>
                    <a:pt x="1856" y="1003"/>
                  </a:lnTo>
                  <a:lnTo>
                    <a:pt x="1906" y="1220"/>
                  </a:lnTo>
                  <a:lnTo>
                    <a:pt x="1688" y="1253"/>
                  </a:lnTo>
                  <a:lnTo>
                    <a:pt x="1580" y="1187"/>
                  </a:lnTo>
                  <a:lnTo>
                    <a:pt x="1480" y="1120"/>
                  </a:lnTo>
                  <a:lnTo>
                    <a:pt x="1371" y="1053"/>
                  </a:lnTo>
                  <a:lnTo>
                    <a:pt x="1271" y="986"/>
                  </a:lnTo>
                  <a:lnTo>
                    <a:pt x="1237" y="969"/>
                  </a:lnTo>
                  <a:lnTo>
                    <a:pt x="1162" y="919"/>
                  </a:lnTo>
                  <a:lnTo>
                    <a:pt x="1062" y="852"/>
                  </a:lnTo>
                  <a:lnTo>
                    <a:pt x="953" y="786"/>
                  </a:lnTo>
                  <a:lnTo>
                    <a:pt x="870" y="736"/>
                  </a:lnTo>
                  <a:lnTo>
                    <a:pt x="845" y="727"/>
                  </a:lnTo>
                  <a:lnTo>
                    <a:pt x="744" y="652"/>
                  </a:lnTo>
                  <a:lnTo>
                    <a:pt x="636" y="585"/>
                  </a:lnTo>
                  <a:lnTo>
                    <a:pt x="577" y="552"/>
                  </a:lnTo>
                  <a:lnTo>
                    <a:pt x="536" y="518"/>
                  </a:lnTo>
                  <a:lnTo>
                    <a:pt x="427" y="443"/>
                  </a:lnTo>
                  <a:lnTo>
                    <a:pt x="410" y="426"/>
                  </a:lnTo>
                  <a:lnTo>
                    <a:pt x="327" y="360"/>
                  </a:lnTo>
                  <a:lnTo>
                    <a:pt x="285" y="318"/>
                  </a:lnTo>
                  <a:lnTo>
                    <a:pt x="260" y="301"/>
                  </a:lnTo>
                  <a:lnTo>
                    <a:pt x="235" y="276"/>
                  </a:lnTo>
                  <a:lnTo>
                    <a:pt x="185" y="234"/>
                  </a:lnTo>
                  <a:lnTo>
                    <a:pt x="135" y="192"/>
                  </a:lnTo>
                  <a:lnTo>
                    <a:pt x="85" y="159"/>
                  </a:lnTo>
                  <a:lnTo>
                    <a:pt x="34" y="117"/>
                  </a:lnTo>
                  <a:lnTo>
                    <a:pt x="34" y="117"/>
                  </a:lnTo>
                  <a:lnTo>
                    <a:pt x="1" y="25"/>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373;p14">
              <a:extLst>
                <a:ext uri="{FF2B5EF4-FFF2-40B4-BE49-F238E27FC236}">
                  <a16:creationId xmlns:a16="http://schemas.microsoft.com/office/drawing/2014/main" id="{BE612ED2-2701-6DEF-41E8-7FF9262344D5}"/>
                </a:ext>
              </a:extLst>
            </p:cNvPr>
            <p:cNvSpPr/>
            <p:nvPr/>
          </p:nvSpPr>
          <p:spPr>
            <a:xfrm>
              <a:off x="7642839" y="3338577"/>
              <a:ext cx="72166" cy="64767"/>
            </a:xfrm>
            <a:custGeom>
              <a:avLst/>
              <a:gdLst/>
              <a:ahLst/>
              <a:cxnLst/>
              <a:rect l="l" t="t" r="r" b="b"/>
              <a:pathLst>
                <a:path w="1463" h="1313" extrusionOk="0">
                  <a:moveTo>
                    <a:pt x="101" y="9"/>
                  </a:moveTo>
                  <a:lnTo>
                    <a:pt x="109" y="9"/>
                  </a:lnTo>
                  <a:lnTo>
                    <a:pt x="151" y="34"/>
                  </a:lnTo>
                  <a:lnTo>
                    <a:pt x="201" y="68"/>
                  </a:lnTo>
                  <a:lnTo>
                    <a:pt x="251" y="93"/>
                  </a:lnTo>
                  <a:lnTo>
                    <a:pt x="284" y="110"/>
                  </a:lnTo>
                  <a:lnTo>
                    <a:pt x="301" y="118"/>
                  </a:lnTo>
                  <a:lnTo>
                    <a:pt x="343" y="143"/>
                  </a:lnTo>
                  <a:lnTo>
                    <a:pt x="393" y="168"/>
                  </a:lnTo>
                  <a:lnTo>
                    <a:pt x="410" y="176"/>
                  </a:lnTo>
                  <a:lnTo>
                    <a:pt x="443" y="201"/>
                  </a:lnTo>
                  <a:lnTo>
                    <a:pt x="477" y="218"/>
                  </a:lnTo>
                  <a:lnTo>
                    <a:pt x="485" y="226"/>
                  </a:lnTo>
                  <a:lnTo>
                    <a:pt x="518" y="252"/>
                  </a:lnTo>
                  <a:lnTo>
                    <a:pt x="527" y="260"/>
                  </a:lnTo>
                  <a:lnTo>
                    <a:pt x="569" y="293"/>
                  </a:lnTo>
                  <a:lnTo>
                    <a:pt x="602" y="327"/>
                  </a:lnTo>
                  <a:lnTo>
                    <a:pt x="635" y="360"/>
                  </a:lnTo>
                  <a:lnTo>
                    <a:pt x="677" y="394"/>
                  </a:lnTo>
                  <a:lnTo>
                    <a:pt x="711" y="427"/>
                  </a:lnTo>
                  <a:lnTo>
                    <a:pt x="744" y="460"/>
                  </a:lnTo>
                  <a:lnTo>
                    <a:pt x="752" y="469"/>
                  </a:lnTo>
                  <a:lnTo>
                    <a:pt x="786" y="502"/>
                  </a:lnTo>
                  <a:lnTo>
                    <a:pt x="819" y="536"/>
                  </a:lnTo>
                  <a:lnTo>
                    <a:pt x="861" y="569"/>
                  </a:lnTo>
                  <a:lnTo>
                    <a:pt x="894" y="602"/>
                  </a:lnTo>
                  <a:lnTo>
                    <a:pt x="936" y="636"/>
                  </a:lnTo>
                  <a:lnTo>
                    <a:pt x="978" y="669"/>
                  </a:lnTo>
                  <a:lnTo>
                    <a:pt x="1011" y="703"/>
                  </a:lnTo>
                  <a:lnTo>
                    <a:pt x="1036" y="728"/>
                  </a:lnTo>
                  <a:lnTo>
                    <a:pt x="1053" y="736"/>
                  </a:lnTo>
                  <a:lnTo>
                    <a:pt x="1086" y="778"/>
                  </a:lnTo>
                  <a:lnTo>
                    <a:pt x="1128" y="811"/>
                  </a:lnTo>
                  <a:lnTo>
                    <a:pt x="1170" y="845"/>
                  </a:lnTo>
                  <a:lnTo>
                    <a:pt x="1212" y="878"/>
                  </a:lnTo>
                  <a:lnTo>
                    <a:pt x="1254" y="912"/>
                  </a:lnTo>
                  <a:lnTo>
                    <a:pt x="1295" y="945"/>
                  </a:lnTo>
                  <a:lnTo>
                    <a:pt x="1337" y="978"/>
                  </a:lnTo>
                  <a:lnTo>
                    <a:pt x="1379" y="1003"/>
                  </a:lnTo>
                  <a:lnTo>
                    <a:pt x="1412" y="1037"/>
                  </a:lnTo>
                  <a:lnTo>
                    <a:pt x="1421" y="1037"/>
                  </a:lnTo>
                  <a:lnTo>
                    <a:pt x="1462" y="1262"/>
                  </a:lnTo>
                  <a:lnTo>
                    <a:pt x="1237" y="1313"/>
                  </a:lnTo>
                  <a:lnTo>
                    <a:pt x="1228" y="1313"/>
                  </a:lnTo>
                  <a:lnTo>
                    <a:pt x="1187" y="1287"/>
                  </a:lnTo>
                  <a:lnTo>
                    <a:pt x="1137" y="1254"/>
                  </a:lnTo>
                  <a:lnTo>
                    <a:pt x="1086" y="1229"/>
                  </a:lnTo>
                  <a:lnTo>
                    <a:pt x="1045" y="1204"/>
                  </a:lnTo>
                  <a:lnTo>
                    <a:pt x="995" y="1179"/>
                  </a:lnTo>
                  <a:lnTo>
                    <a:pt x="953" y="1145"/>
                  </a:lnTo>
                  <a:lnTo>
                    <a:pt x="903" y="1112"/>
                  </a:lnTo>
                  <a:lnTo>
                    <a:pt x="861" y="1087"/>
                  </a:lnTo>
                  <a:lnTo>
                    <a:pt x="811" y="1054"/>
                  </a:lnTo>
                  <a:lnTo>
                    <a:pt x="794" y="1037"/>
                  </a:lnTo>
                  <a:lnTo>
                    <a:pt x="769" y="1020"/>
                  </a:lnTo>
                  <a:lnTo>
                    <a:pt x="719" y="987"/>
                  </a:lnTo>
                  <a:lnTo>
                    <a:pt x="677" y="953"/>
                  </a:lnTo>
                  <a:lnTo>
                    <a:pt x="635" y="920"/>
                  </a:lnTo>
                  <a:lnTo>
                    <a:pt x="594" y="886"/>
                  </a:lnTo>
                  <a:lnTo>
                    <a:pt x="552" y="853"/>
                  </a:lnTo>
                  <a:lnTo>
                    <a:pt x="510" y="820"/>
                  </a:lnTo>
                  <a:lnTo>
                    <a:pt x="468" y="786"/>
                  </a:lnTo>
                  <a:lnTo>
                    <a:pt x="452" y="778"/>
                  </a:lnTo>
                  <a:lnTo>
                    <a:pt x="426" y="753"/>
                  </a:lnTo>
                  <a:lnTo>
                    <a:pt x="385" y="711"/>
                  </a:lnTo>
                  <a:lnTo>
                    <a:pt x="343" y="678"/>
                  </a:lnTo>
                  <a:lnTo>
                    <a:pt x="310" y="636"/>
                  </a:lnTo>
                  <a:lnTo>
                    <a:pt x="268" y="602"/>
                  </a:lnTo>
                  <a:lnTo>
                    <a:pt x="226" y="561"/>
                  </a:lnTo>
                  <a:lnTo>
                    <a:pt x="218" y="552"/>
                  </a:lnTo>
                  <a:lnTo>
                    <a:pt x="193" y="519"/>
                  </a:lnTo>
                  <a:lnTo>
                    <a:pt x="184" y="502"/>
                  </a:lnTo>
                  <a:lnTo>
                    <a:pt x="168" y="469"/>
                  </a:lnTo>
                  <a:lnTo>
                    <a:pt x="151" y="435"/>
                  </a:lnTo>
                  <a:lnTo>
                    <a:pt x="142" y="419"/>
                  </a:lnTo>
                  <a:lnTo>
                    <a:pt x="117" y="360"/>
                  </a:lnTo>
                  <a:lnTo>
                    <a:pt x="92" y="310"/>
                  </a:lnTo>
                  <a:lnTo>
                    <a:pt x="84" y="293"/>
                  </a:lnTo>
                  <a:lnTo>
                    <a:pt x="67" y="252"/>
                  </a:lnTo>
                  <a:lnTo>
                    <a:pt x="51" y="201"/>
                  </a:lnTo>
                  <a:lnTo>
                    <a:pt x="25" y="151"/>
                  </a:lnTo>
                  <a:lnTo>
                    <a:pt x="0" y="101"/>
                  </a:lnTo>
                  <a:lnTo>
                    <a:pt x="0" y="93"/>
                  </a:lnTo>
                  <a:lnTo>
                    <a:pt x="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374;p14">
              <a:extLst>
                <a:ext uri="{FF2B5EF4-FFF2-40B4-BE49-F238E27FC236}">
                  <a16:creationId xmlns:a16="http://schemas.microsoft.com/office/drawing/2014/main" id="{E53899EF-D5BD-639E-3CCF-15051D5407C7}"/>
                </a:ext>
              </a:extLst>
            </p:cNvPr>
            <p:cNvSpPr/>
            <p:nvPr/>
          </p:nvSpPr>
          <p:spPr>
            <a:xfrm>
              <a:off x="7589664" y="2999845"/>
              <a:ext cx="96090" cy="68467"/>
            </a:xfrm>
            <a:custGeom>
              <a:avLst/>
              <a:gdLst/>
              <a:ahLst/>
              <a:cxnLst/>
              <a:rect l="l" t="t" r="r" b="b"/>
              <a:pathLst>
                <a:path w="1948" h="1388" extrusionOk="0">
                  <a:moveTo>
                    <a:pt x="93" y="9"/>
                  </a:moveTo>
                  <a:lnTo>
                    <a:pt x="352" y="84"/>
                  </a:lnTo>
                  <a:lnTo>
                    <a:pt x="352" y="84"/>
                  </a:lnTo>
                  <a:lnTo>
                    <a:pt x="544" y="135"/>
                  </a:lnTo>
                  <a:lnTo>
                    <a:pt x="619" y="160"/>
                  </a:lnTo>
                  <a:lnTo>
                    <a:pt x="644" y="168"/>
                  </a:lnTo>
                  <a:lnTo>
                    <a:pt x="728" y="210"/>
                  </a:lnTo>
                  <a:lnTo>
                    <a:pt x="853" y="285"/>
                  </a:lnTo>
                  <a:lnTo>
                    <a:pt x="870" y="293"/>
                  </a:lnTo>
                  <a:lnTo>
                    <a:pt x="961" y="352"/>
                  </a:lnTo>
                  <a:lnTo>
                    <a:pt x="1045" y="410"/>
                  </a:lnTo>
                  <a:lnTo>
                    <a:pt x="1070" y="427"/>
                  </a:lnTo>
                  <a:lnTo>
                    <a:pt x="1179" y="511"/>
                  </a:lnTo>
                  <a:lnTo>
                    <a:pt x="1279" y="586"/>
                  </a:lnTo>
                  <a:lnTo>
                    <a:pt x="1388" y="669"/>
                  </a:lnTo>
                  <a:lnTo>
                    <a:pt x="1429" y="703"/>
                  </a:lnTo>
                  <a:lnTo>
                    <a:pt x="1488" y="744"/>
                  </a:lnTo>
                  <a:lnTo>
                    <a:pt x="1596" y="828"/>
                  </a:lnTo>
                  <a:lnTo>
                    <a:pt x="1697" y="912"/>
                  </a:lnTo>
                  <a:lnTo>
                    <a:pt x="1805" y="995"/>
                  </a:lnTo>
                  <a:lnTo>
                    <a:pt x="1897" y="1070"/>
                  </a:lnTo>
                  <a:lnTo>
                    <a:pt x="1905" y="1079"/>
                  </a:lnTo>
                  <a:lnTo>
                    <a:pt x="1947" y="1346"/>
                  </a:lnTo>
                  <a:lnTo>
                    <a:pt x="1688" y="1388"/>
                  </a:lnTo>
                  <a:lnTo>
                    <a:pt x="1680" y="1379"/>
                  </a:lnTo>
                  <a:lnTo>
                    <a:pt x="1571" y="1313"/>
                  </a:lnTo>
                  <a:lnTo>
                    <a:pt x="1463" y="1246"/>
                  </a:lnTo>
                  <a:lnTo>
                    <a:pt x="1354" y="1179"/>
                  </a:lnTo>
                  <a:lnTo>
                    <a:pt x="1237" y="1112"/>
                  </a:lnTo>
                  <a:lnTo>
                    <a:pt x="1179" y="1079"/>
                  </a:lnTo>
                  <a:lnTo>
                    <a:pt x="1137" y="1045"/>
                  </a:lnTo>
                  <a:lnTo>
                    <a:pt x="1020" y="978"/>
                  </a:lnTo>
                  <a:lnTo>
                    <a:pt x="911" y="912"/>
                  </a:lnTo>
                  <a:lnTo>
                    <a:pt x="803" y="845"/>
                  </a:lnTo>
                  <a:lnTo>
                    <a:pt x="769" y="828"/>
                  </a:lnTo>
                  <a:lnTo>
                    <a:pt x="686" y="778"/>
                  </a:lnTo>
                  <a:lnTo>
                    <a:pt x="594" y="711"/>
                  </a:lnTo>
                  <a:lnTo>
                    <a:pt x="577" y="703"/>
                  </a:lnTo>
                  <a:lnTo>
                    <a:pt x="460" y="619"/>
                  </a:lnTo>
                  <a:lnTo>
                    <a:pt x="385" y="561"/>
                  </a:lnTo>
                  <a:lnTo>
                    <a:pt x="377" y="544"/>
                  </a:lnTo>
                  <a:lnTo>
                    <a:pt x="318" y="485"/>
                  </a:lnTo>
                  <a:lnTo>
                    <a:pt x="193" y="335"/>
                  </a:lnTo>
                  <a:lnTo>
                    <a:pt x="193" y="335"/>
                  </a:lnTo>
                  <a:lnTo>
                    <a:pt x="26" y="126"/>
                  </a:lnTo>
                  <a:lnTo>
                    <a:pt x="26" y="118"/>
                  </a:lnTo>
                  <a:lnTo>
                    <a:pt x="1" y="26"/>
                  </a:lnTo>
                  <a:lnTo>
                    <a:pt x="9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375;p14">
              <a:extLst>
                <a:ext uri="{FF2B5EF4-FFF2-40B4-BE49-F238E27FC236}">
                  <a16:creationId xmlns:a16="http://schemas.microsoft.com/office/drawing/2014/main" id="{9CE5CF6A-5DD7-C48B-7300-18C09687BA7C}"/>
                </a:ext>
              </a:extLst>
            </p:cNvPr>
            <p:cNvSpPr/>
            <p:nvPr/>
          </p:nvSpPr>
          <p:spPr>
            <a:xfrm>
              <a:off x="7452879" y="3199326"/>
              <a:ext cx="98507" cy="57319"/>
            </a:xfrm>
            <a:custGeom>
              <a:avLst/>
              <a:gdLst/>
              <a:ahLst/>
              <a:cxnLst/>
              <a:rect l="l" t="t" r="r" b="b"/>
              <a:pathLst>
                <a:path w="1997" h="1162" extrusionOk="0">
                  <a:moveTo>
                    <a:pt x="334" y="0"/>
                  </a:moveTo>
                  <a:lnTo>
                    <a:pt x="359" y="0"/>
                  </a:lnTo>
                  <a:lnTo>
                    <a:pt x="443" y="17"/>
                  </a:lnTo>
                  <a:lnTo>
                    <a:pt x="485" y="34"/>
                  </a:lnTo>
                  <a:lnTo>
                    <a:pt x="585" y="92"/>
                  </a:lnTo>
                  <a:lnTo>
                    <a:pt x="694" y="142"/>
                  </a:lnTo>
                  <a:lnTo>
                    <a:pt x="777" y="184"/>
                  </a:lnTo>
                  <a:lnTo>
                    <a:pt x="802" y="201"/>
                  </a:lnTo>
                  <a:lnTo>
                    <a:pt x="902" y="251"/>
                  </a:lnTo>
                  <a:lnTo>
                    <a:pt x="1011" y="309"/>
                  </a:lnTo>
                  <a:lnTo>
                    <a:pt x="1111" y="359"/>
                  </a:lnTo>
                  <a:lnTo>
                    <a:pt x="1220" y="418"/>
                  </a:lnTo>
                  <a:lnTo>
                    <a:pt x="1245" y="426"/>
                  </a:lnTo>
                  <a:lnTo>
                    <a:pt x="1329" y="468"/>
                  </a:lnTo>
                  <a:lnTo>
                    <a:pt x="1429" y="527"/>
                  </a:lnTo>
                  <a:lnTo>
                    <a:pt x="1537" y="577"/>
                  </a:lnTo>
                  <a:lnTo>
                    <a:pt x="1654" y="627"/>
                  </a:lnTo>
                  <a:lnTo>
                    <a:pt x="1763" y="685"/>
                  </a:lnTo>
                  <a:lnTo>
                    <a:pt x="1863" y="727"/>
                  </a:lnTo>
                  <a:lnTo>
                    <a:pt x="1880" y="727"/>
                  </a:lnTo>
                  <a:lnTo>
                    <a:pt x="1997" y="1036"/>
                  </a:lnTo>
                  <a:lnTo>
                    <a:pt x="1688" y="1161"/>
                  </a:lnTo>
                  <a:lnTo>
                    <a:pt x="1679" y="1161"/>
                  </a:lnTo>
                  <a:lnTo>
                    <a:pt x="1579" y="1120"/>
                  </a:lnTo>
                  <a:lnTo>
                    <a:pt x="1462" y="1070"/>
                  </a:lnTo>
                  <a:lnTo>
                    <a:pt x="1345" y="1028"/>
                  </a:lnTo>
                  <a:lnTo>
                    <a:pt x="1237" y="978"/>
                  </a:lnTo>
                  <a:lnTo>
                    <a:pt x="1120" y="936"/>
                  </a:lnTo>
                  <a:lnTo>
                    <a:pt x="1028" y="894"/>
                  </a:lnTo>
                  <a:lnTo>
                    <a:pt x="1028" y="894"/>
                  </a:lnTo>
                  <a:lnTo>
                    <a:pt x="919" y="844"/>
                  </a:lnTo>
                  <a:lnTo>
                    <a:pt x="802" y="802"/>
                  </a:lnTo>
                  <a:lnTo>
                    <a:pt x="685" y="752"/>
                  </a:lnTo>
                  <a:lnTo>
                    <a:pt x="577" y="702"/>
                  </a:lnTo>
                  <a:lnTo>
                    <a:pt x="543" y="685"/>
                  </a:lnTo>
                  <a:lnTo>
                    <a:pt x="460" y="652"/>
                  </a:lnTo>
                  <a:lnTo>
                    <a:pt x="351" y="593"/>
                  </a:lnTo>
                  <a:lnTo>
                    <a:pt x="234" y="543"/>
                  </a:lnTo>
                  <a:lnTo>
                    <a:pt x="192" y="518"/>
                  </a:lnTo>
                  <a:lnTo>
                    <a:pt x="134" y="468"/>
                  </a:lnTo>
                  <a:lnTo>
                    <a:pt x="109" y="443"/>
                  </a:lnTo>
                  <a:lnTo>
                    <a:pt x="50" y="368"/>
                  </a:lnTo>
                  <a:lnTo>
                    <a:pt x="50" y="368"/>
                  </a:lnTo>
                  <a:lnTo>
                    <a:pt x="0" y="192"/>
                  </a:lnTo>
                  <a:lnTo>
                    <a:pt x="59" y="67"/>
                  </a:lnTo>
                  <a:lnTo>
                    <a:pt x="226" y="9"/>
                  </a:lnTo>
                  <a:lnTo>
                    <a:pt x="226" y="9"/>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376;p14">
              <a:extLst>
                <a:ext uri="{FF2B5EF4-FFF2-40B4-BE49-F238E27FC236}">
                  <a16:creationId xmlns:a16="http://schemas.microsoft.com/office/drawing/2014/main" id="{382DF3A7-3EC9-7413-215D-F8EB2D9BEC29}"/>
                </a:ext>
              </a:extLst>
            </p:cNvPr>
            <p:cNvSpPr/>
            <p:nvPr/>
          </p:nvSpPr>
          <p:spPr>
            <a:xfrm>
              <a:off x="7390628" y="3458492"/>
              <a:ext cx="131112" cy="57368"/>
            </a:xfrm>
            <a:custGeom>
              <a:avLst/>
              <a:gdLst/>
              <a:ahLst/>
              <a:cxnLst/>
              <a:rect l="l" t="t" r="r" b="b"/>
              <a:pathLst>
                <a:path w="2658" h="1163" extrusionOk="0">
                  <a:moveTo>
                    <a:pt x="552" y="1"/>
                  </a:moveTo>
                  <a:lnTo>
                    <a:pt x="611" y="9"/>
                  </a:lnTo>
                  <a:lnTo>
                    <a:pt x="611" y="9"/>
                  </a:lnTo>
                  <a:lnTo>
                    <a:pt x="761" y="68"/>
                  </a:lnTo>
                  <a:lnTo>
                    <a:pt x="811" y="76"/>
                  </a:lnTo>
                  <a:lnTo>
                    <a:pt x="911" y="126"/>
                  </a:lnTo>
                  <a:lnTo>
                    <a:pt x="1062" y="185"/>
                  </a:lnTo>
                  <a:lnTo>
                    <a:pt x="1087" y="193"/>
                  </a:lnTo>
                  <a:lnTo>
                    <a:pt x="1371" y="310"/>
                  </a:lnTo>
                  <a:lnTo>
                    <a:pt x="1663" y="444"/>
                  </a:lnTo>
                  <a:lnTo>
                    <a:pt x="1738" y="477"/>
                  </a:lnTo>
                  <a:lnTo>
                    <a:pt x="1814" y="511"/>
                  </a:lnTo>
                  <a:lnTo>
                    <a:pt x="1964" y="577"/>
                  </a:lnTo>
                  <a:lnTo>
                    <a:pt x="2114" y="644"/>
                  </a:lnTo>
                  <a:lnTo>
                    <a:pt x="2265" y="711"/>
                  </a:lnTo>
                  <a:lnTo>
                    <a:pt x="2415" y="786"/>
                  </a:lnTo>
                  <a:lnTo>
                    <a:pt x="2557" y="845"/>
                  </a:lnTo>
                  <a:lnTo>
                    <a:pt x="2565" y="853"/>
                  </a:lnTo>
                  <a:lnTo>
                    <a:pt x="2657" y="1070"/>
                  </a:lnTo>
                  <a:lnTo>
                    <a:pt x="2440" y="1162"/>
                  </a:lnTo>
                  <a:lnTo>
                    <a:pt x="2432" y="1162"/>
                  </a:lnTo>
                  <a:lnTo>
                    <a:pt x="2290" y="1112"/>
                  </a:lnTo>
                  <a:lnTo>
                    <a:pt x="2131" y="1062"/>
                  </a:lnTo>
                  <a:lnTo>
                    <a:pt x="1981" y="1012"/>
                  </a:lnTo>
                  <a:lnTo>
                    <a:pt x="1822" y="962"/>
                  </a:lnTo>
                  <a:lnTo>
                    <a:pt x="1663" y="912"/>
                  </a:lnTo>
                  <a:lnTo>
                    <a:pt x="1588" y="886"/>
                  </a:lnTo>
                  <a:lnTo>
                    <a:pt x="1513" y="861"/>
                  </a:lnTo>
                  <a:lnTo>
                    <a:pt x="1195" y="761"/>
                  </a:lnTo>
                  <a:lnTo>
                    <a:pt x="903" y="661"/>
                  </a:lnTo>
                  <a:lnTo>
                    <a:pt x="886" y="653"/>
                  </a:lnTo>
                  <a:lnTo>
                    <a:pt x="728" y="602"/>
                  </a:lnTo>
                  <a:lnTo>
                    <a:pt x="619" y="561"/>
                  </a:lnTo>
                  <a:lnTo>
                    <a:pt x="577" y="544"/>
                  </a:lnTo>
                  <a:lnTo>
                    <a:pt x="427" y="486"/>
                  </a:lnTo>
                  <a:lnTo>
                    <a:pt x="418" y="486"/>
                  </a:lnTo>
                  <a:lnTo>
                    <a:pt x="368" y="452"/>
                  </a:lnTo>
                  <a:lnTo>
                    <a:pt x="310" y="402"/>
                  </a:lnTo>
                  <a:lnTo>
                    <a:pt x="285" y="377"/>
                  </a:lnTo>
                  <a:lnTo>
                    <a:pt x="193" y="285"/>
                  </a:lnTo>
                  <a:lnTo>
                    <a:pt x="159" y="252"/>
                  </a:lnTo>
                  <a:lnTo>
                    <a:pt x="43" y="135"/>
                  </a:lnTo>
                  <a:lnTo>
                    <a:pt x="43" y="135"/>
                  </a:lnTo>
                  <a:lnTo>
                    <a:pt x="1" y="43"/>
                  </a:lnTo>
                  <a:lnTo>
                    <a:pt x="93" y="9"/>
                  </a:lnTo>
                  <a:lnTo>
                    <a:pt x="268" y="9"/>
                  </a:lnTo>
                  <a:lnTo>
                    <a:pt x="318" y="9"/>
                  </a:lnTo>
                  <a:lnTo>
                    <a:pt x="444" y="9"/>
                  </a:lnTo>
                  <a:lnTo>
                    <a:pt x="477" y="9"/>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377;p14">
              <a:extLst>
                <a:ext uri="{FF2B5EF4-FFF2-40B4-BE49-F238E27FC236}">
                  <a16:creationId xmlns:a16="http://schemas.microsoft.com/office/drawing/2014/main" id="{C5A89D51-165F-95C1-156A-E1D76DC949A5}"/>
                </a:ext>
              </a:extLst>
            </p:cNvPr>
            <p:cNvSpPr/>
            <p:nvPr/>
          </p:nvSpPr>
          <p:spPr>
            <a:xfrm>
              <a:off x="7336269" y="3664977"/>
              <a:ext cx="94413" cy="35072"/>
            </a:xfrm>
            <a:custGeom>
              <a:avLst/>
              <a:gdLst/>
              <a:ahLst/>
              <a:cxnLst/>
              <a:rect l="l" t="t" r="r" b="b"/>
              <a:pathLst>
                <a:path w="1914" h="711" extrusionOk="0">
                  <a:moveTo>
                    <a:pt x="317" y="34"/>
                  </a:moveTo>
                  <a:lnTo>
                    <a:pt x="526" y="84"/>
                  </a:lnTo>
                  <a:lnTo>
                    <a:pt x="568" y="101"/>
                  </a:lnTo>
                  <a:lnTo>
                    <a:pt x="952" y="201"/>
                  </a:lnTo>
                  <a:lnTo>
                    <a:pt x="1111" y="243"/>
                  </a:lnTo>
                  <a:lnTo>
                    <a:pt x="1387" y="326"/>
                  </a:lnTo>
                  <a:lnTo>
                    <a:pt x="1596" y="385"/>
                  </a:lnTo>
                  <a:lnTo>
                    <a:pt x="1804" y="443"/>
                  </a:lnTo>
                  <a:lnTo>
                    <a:pt x="1813" y="443"/>
                  </a:lnTo>
                  <a:lnTo>
                    <a:pt x="1913" y="619"/>
                  </a:lnTo>
                  <a:lnTo>
                    <a:pt x="1738" y="710"/>
                  </a:lnTo>
                  <a:lnTo>
                    <a:pt x="1729" y="710"/>
                  </a:lnTo>
                  <a:lnTo>
                    <a:pt x="1520" y="660"/>
                  </a:lnTo>
                  <a:lnTo>
                    <a:pt x="1303" y="610"/>
                  </a:lnTo>
                  <a:lnTo>
                    <a:pt x="1028" y="535"/>
                  </a:lnTo>
                  <a:lnTo>
                    <a:pt x="877" y="502"/>
                  </a:lnTo>
                  <a:lnTo>
                    <a:pt x="485" y="393"/>
                  </a:lnTo>
                  <a:lnTo>
                    <a:pt x="443" y="385"/>
                  </a:lnTo>
                  <a:lnTo>
                    <a:pt x="234" y="326"/>
                  </a:lnTo>
                  <a:lnTo>
                    <a:pt x="109" y="293"/>
                  </a:lnTo>
                  <a:lnTo>
                    <a:pt x="75" y="234"/>
                  </a:lnTo>
                  <a:lnTo>
                    <a:pt x="42" y="184"/>
                  </a:lnTo>
                  <a:lnTo>
                    <a:pt x="42" y="184"/>
                  </a:lnTo>
                  <a:lnTo>
                    <a:pt x="0" y="101"/>
                  </a:lnTo>
                  <a:lnTo>
                    <a:pt x="75" y="50"/>
                  </a:lnTo>
                  <a:lnTo>
                    <a:pt x="75" y="50"/>
                  </a:lnTo>
                  <a:lnTo>
                    <a:pt x="125" y="25"/>
                  </a:lnTo>
                  <a:lnTo>
                    <a:pt x="19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378;p14">
              <a:extLst>
                <a:ext uri="{FF2B5EF4-FFF2-40B4-BE49-F238E27FC236}">
                  <a16:creationId xmlns:a16="http://schemas.microsoft.com/office/drawing/2014/main" id="{27721E6C-BBC9-E92C-41AA-8A47F29E6CAE}"/>
                </a:ext>
              </a:extLst>
            </p:cNvPr>
            <p:cNvSpPr/>
            <p:nvPr/>
          </p:nvSpPr>
          <p:spPr>
            <a:xfrm>
              <a:off x="7578566" y="3612246"/>
              <a:ext cx="110050" cy="62646"/>
            </a:xfrm>
            <a:custGeom>
              <a:avLst/>
              <a:gdLst/>
              <a:ahLst/>
              <a:cxnLst/>
              <a:rect l="l" t="t" r="r" b="b"/>
              <a:pathLst>
                <a:path w="2231" h="1270" extrusionOk="0">
                  <a:moveTo>
                    <a:pt x="100" y="17"/>
                  </a:moveTo>
                  <a:lnTo>
                    <a:pt x="126" y="25"/>
                  </a:lnTo>
                  <a:lnTo>
                    <a:pt x="151" y="50"/>
                  </a:lnTo>
                  <a:lnTo>
                    <a:pt x="184" y="67"/>
                  </a:lnTo>
                  <a:lnTo>
                    <a:pt x="217" y="92"/>
                  </a:lnTo>
                  <a:lnTo>
                    <a:pt x="242" y="109"/>
                  </a:lnTo>
                  <a:lnTo>
                    <a:pt x="276" y="125"/>
                  </a:lnTo>
                  <a:lnTo>
                    <a:pt x="309" y="142"/>
                  </a:lnTo>
                  <a:lnTo>
                    <a:pt x="318" y="150"/>
                  </a:lnTo>
                  <a:lnTo>
                    <a:pt x="334" y="167"/>
                  </a:lnTo>
                  <a:lnTo>
                    <a:pt x="368" y="184"/>
                  </a:lnTo>
                  <a:lnTo>
                    <a:pt x="401" y="201"/>
                  </a:lnTo>
                  <a:lnTo>
                    <a:pt x="435" y="217"/>
                  </a:lnTo>
                  <a:lnTo>
                    <a:pt x="460" y="234"/>
                  </a:lnTo>
                  <a:lnTo>
                    <a:pt x="468" y="234"/>
                  </a:lnTo>
                  <a:lnTo>
                    <a:pt x="527" y="267"/>
                  </a:lnTo>
                  <a:lnTo>
                    <a:pt x="593" y="301"/>
                  </a:lnTo>
                  <a:lnTo>
                    <a:pt x="602" y="309"/>
                  </a:lnTo>
                  <a:lnTo>
                    <a:pt x="652" y="334"/>
                  </a:lnTo>
                  <a:lnTo>
                    <a:pt x="719" y="376"/>
                  </a:lnTo>
                  <a:lnTo>
                    <a:pt x="777" y="409"/>
                  </a:lnTo>
                  <a:lnTo>
                    <a:pt x="844" y="451"/>
                  </a:lnTo>
                  <a:lnTo>
                    <a:pt x="902" y="485"/>
                  </a:lnTo>
                  <a:lnTo>
                    <a:pt x="969" y="518"/>
                  </a:lnTo>
                  <a:lnTo>
                    <a:pt x="978" y="518"/>
                  </a:lnTo>
                  <a:lnTo>
                    <a:pt x="1028" y="551"/>
                  </a:lnTo>
                  <a:lnTo>
                    <a:pt x="1095" y="585"/>
                  </a:lnTo>
                  <a:lnTo>
                    <a:pt x="1161" y="618"/>
                  </a:lnTo>
                  <a:lnTo>
                    <a:pt x="1228" y="652"/>
                  </a:lnTo>
                  <a:lnTo>
                    <a:pt x="1295" y="685"/>
                  </a:lnTo>
                  <a:lnTo>
                    <a:pt x="1362" y="718"/>
                  </a:lnTo>
                  <a:lnTo>
                    <a:pt x="1429" y="744"/>
                  </a:lnTo>
                  <a:lnTo>
                    <a:pt x="1496" y="777"/>
                  </a:lnTo>
                  <a:lnTo>
                    <a:pt x="1496" y="777"/>
                  </a:lnTo>
                  <a:lnTo>
                    <a:pt x="1562" y="810"/>
                  </a:lnTo>
                  <a:lnTo>
                    <a:pt x="1629" y="835"/>
                  </a:lnTo>
                  <a:lnTo>
                    <a:pt x="1696" y="869"/>
                  </a:lnTo>
                  <a:lnTo>
                    <a:pt x="1763" y="894"/>
                  </a:lnTo>
                  <a:lnTo>
                    <a:pt x="1830" y="927"/>
                  </a:lnTo>
                  <a:lnTo>
                    <a:pt x="1897" y="961"/>
                  </a:lnTo>
                  <a:lnTo>
                    <a:pt x="2030" y="1019"/>
                  </a:lnTo>
                  <a:lnTo>
                    <a:pt x="2156" y="1069"/>
                  </a:lnTo>
                  <a:lnTo>
                    <a:pt x="2164" y="1069"/>
                  </a:lnTo>
                  <a:lnTo>
                    <a:pt x="2231" y="1211"/>
                  </a:lnTo>
                  <a:lnTo>
                    <a:pt x="2080" y="1270"/>
                  </a:lnTo>
                  <a:lnTo>
                    <a:pt x="2072" y="1270"/>
                  </a:lnTo>
                  <a:lnTo>
                    <a:pt x="1947" y="1220"/>
                  </a:lnTo>
                  <a:lnTo>
                    <a:pt x="1805" y="1170"/>
                  </a:lnTo>
                  <a:lnTo>
                    <a:pt x="1738" y="1136"/>
                  </a:lnTo>
                  <a:lnTo>
                    <a:pt x="1671" y="1111"/>
                  </a:lnTo>
                  <a:lnTo>
                    <a:pt x="1604" y="1086"/>
                  </a:lnTo>
                  <a:lnTo>
                    <a:pt x="1529" y="1053"/>
                  </a:lnTo>
                  <a:lnTo>
                    <a:pt x="1462" y="1028"/>
                  </a:lnTo>
                  <a:lnTo>
                    <a:pt x="1395" y="994"/>
                  </a:lnTo>
                  <a:lnTo>
                    <a:pt x="1395" y="994"/>
                  </a:lnTo>
                  <a:lnTo>
                    <a:pt x="1328" y="969"/>
                  </a:lnTo>
                  <a:lnTo>
                    <a:pt x="1253" y="936"/>
                  </a:lnTo>
                  <a:lnTo>
                    <a:pt x="1186" y="902"/>
                  </a:lnTo>
                  <a:lnTo>
                    <a:pt x="1120" y="869"/>
                  </a:lnTo>
                  <a:lnTo>
                    <a:pt x="1053" y="835"/>
                  </a:lnTo>
                  <a:lnTo>
                    <a:pt x="986" y="802"/>
                  </a:lnTo>
                  <a:lnTo>
                    <a:pt x="919" y="769"/>
                  </a:lnTo>
                  <a:lnTo>
                    <a:pt x="861" y="744"/>
                  </a:lnTo>
                  <a:lnTo>
                    <a:pt x="852" y="735"/>
                  </a:lnTo>
                  <a:lnTo>
                    <a:pt x="785" y="702"/>
                  </a:lnTo>
                  <a:lnTo>
                    <a:pt x="719" y="660"/>
                  </a:lnTo>
                  <a:lnTo>
                    <a:pt x="652" y="627"/>
                  </a:lnTo>
                  <a:lnTo>
                    <a:pt x="593" y="585"/>
                  </a:lnTo>
                  <a:lnTo>
                    <a:pt x="527" y="543"/>
                  </a:lnTo>
                  <a:lnTo>
                    <a:pt x="468" y="510"/>
                  </a:lnTo>
                  <a:lnTo>
                    <a:pt x="460" y="501"/>
                  </a:lnTo>
                  <a:lnTo>
                    <a:pt x="401" y="459"/>
                  </a:lnTo>
                  <a:lnTo>
                    <a:pt x="351" y="418"/>
                  </a:lnTo>
                  <a:lnTo>
                    <a:pt x="343" y="409"/>
                  </a:lnTo>
                  <a:lnTo>
                    <a:pt x="309" y="384"/>
                  </a:lnTo>
                  <a:lnTo>
                    <a:pt x="284" y="359"/>
                  </a:lnTo>
                  <a:lnTo>
                    <a:pt x="251" y="334"/>
                  </a:lnTo>
                  <a:lnTo>
                    <a:pt x="226" y="309"/>
                  </a:lnTo>
                  <a:lnTo>
                    <a:pt x="209" y="292"/>
                  </a:lnTo>
                  <a:lnTo>
                    <a:pt x="201" y="284"/>
                  </a:lnTo>
                  <a:lnTo>
                    <a:pt x="176" y="259"/>
                  </a:lnTo>
                  <a:lnTo>
                    <a:pt x="142" y="234"/>
                  </a:lnTo>
                  <a:lnTo>
                    <a:pt x="117" y="209"/>
                  </a:lnTo>
                  <a:lnTo>
                    <a:pt x="92" y="175"/>
                  </a:lnTo>
                  <a:lnTo>
                    <a:pt x="67" y="150"/>
                  </a:lnTo>
                  <a:lnTo>
                    <a:pt x="34" y="125"/>
                  </a:lnTo>
                  <a:lnTo>
                    <a:pt x="17" y="109"/>
                  </a:lnTo>
                  <a:lnTo>
                    <a:pt x="9" y="100"/>
                  </a:lnTo>
                  <a:lnTo>
                    <a:pt x="0" y="8"/>
                  </a:lnTo>
                  <a:lnTo>
                    <a:pt x="9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379;p14">
              <a:extLst>
                <a:ext uri="{FF2B5EF4-FFF2-40B4-BE49-F238E27FC236}">
                  <a16:creationId xmlns:a16="http://schemas.microsoft.com/office/drawing/2014/main" id="{CEFCCB53-0170-48D7-C440-3579CE8948C4}"/>
                </a:ext>
              </a:extLst>
            </p:cNvPr>
            <p:cNvSpPr/>
            <p:nvPr/>
          </p:nvSpPr>
          <p:spPr>
            <a:xfrm>
              <a:off x="7582660" y="3379371"/>
              <a:ext cx="47453" cy="41682"/>
            </a:xfrm>
            <a:custGeom>
              <a:avLst/>
              <a:gdLst/>
              <a:ahLst/>
              <a:cxnLst/>
              <a:rect l="l" t="t" r="r" b="b"/>
              <a:pathLst>
                <a:path w="962" h="845" extrusionOk="0">
                  <a:moveTo>
                    <a:pt x="93" y="1"/>
                  </a:moveTo>
                  <a:lnTo>
                    <a:pt x="235" y="93"/>
                  </a:lnTo>
                  <a:lnTo>
                    <a:pt x="268" y="118"/>
                  </a:lnTo>
                  <a:lnTo>
                    <a:pt x="301" y="135"/>
                  </a:lnTo>
                  <a:lnTo>
                    <a:pt x="352" y="176"/>
                  </a:lnTo>
                  <a:lnTo>
                    <a:pt x="385" y="193"/>
                  </a:lnTo>
                  <a:lnTo>
                    <a:pt x="402" y="201"/>
                  </a:lnTo>
                  <a:lnTo>
                    <a:pt x="444" y="235"/>
                  </a:lnTo>
                  <a:lnTo>
                    <a:pt x="485" y="260"/>
                  </a:lnTo>
                  <a:lnTo>
                    <a:pt x="485" y="260"/>
                  </a:lnTo>
                  <a:lnTo>
                    <a:pt x="519" y="285"/>
                  </a:lnTo>
                  <a:lnTo>
                    <a:pt x="552" y="318"/>
                  </a:lnTo>
                  <a:lnTo>
                    <a:pt x="594" y="344"/>
                  </a:lnTo>
                  <a:lnTo>
                    <a:pt x="611" y="360"/>
                  </a:lnTo>
                  <a:lnTo>
                    <a:pt x="636" y="377"/>
                  </a:lnTo>
                  <a:lnTo>
                    <a:pt x="686" y="410"/>
                  </a:lnTo>
                  <a:lnTo>
                    <a:pt x="761" y="477"/>
                  </a:lnTo>
                  <a:lnTo>
                    <a:pt x="794" y="502"/>
                  </a:lnTo>
                  <a:lnTo>
                    <a:pt x="936" y="619"/>
                  </a:lnTo>
                  <a:lnTo>
                    <a:pt x="961" y="828"/>
                  </a:lnTo>
                  <a:lnTo>
                    <a:pt x="753" y="845"/>
                  </a:lnTo>
                  <a:lnTo>
                    <a:pt x="602" y="736"/>
                  </a:lnTo>
                  <a:lnTo>
                    <a:pt x="577" y="711"/>
                  </a:lnTo>
                  <a:lnTo>
                    <a:pt x="494" y="644"/>
                  </a:lnTo>
                  <a:lnTo>
                    <a:pt x="452" y="611"/>
                  </a:lnTo>
                  <a:lnTo>
                    <a:pt x="427" y="586"/>
                  </a:lnTo>
                  <a:lnTo>
                    <a:pt x="410" y="577"/>
                  </a:lnTo>
                  <a:lnTo>
                    <a:pt x="368" y="536"/>
                  </a:lnTo>
                  <a:lnTo>
                    <a:pt x="335" y="502"/>
                  </a:lnTo>
                  <a:lnTo>
                    <a:pt x="301" y="477"/>
                  </a:lnTo>
                  <a:lnTo>
                    <a:pt x="301" y="477"/>
                  </a:lnTo>
                  <a:lnTo>
                    <a:pt x="268" y="435"/>
                  </a:lnTo>
                  <a:lnTo>
                    <a:pt x="226" y="394"/>
                  </a:lnTo>
                  <a:lnTo>
                    <a:pt x="210" y="377"/>
                  </a:lnTo>
                  <a:lnTo>
                    <a:pt x="193" y="344"/>
                  </a:lnTo>
                  <a:lnTo>
                    <a:pt x="151" y="293"/>
                  </a:lnTo>
                  <a:lnTo>
                    <a:pt x="126" y="268"/>
                  </a:lnTo>
                  <a:lnTo>
                    <a:pt x="109" y="235"/>
                  </a:lnTo>
                  <a:lnTo>
                    <a:pt x="1" y="93"/>
                  </a:lnTo>
                  <a:lnTo>
                    <a:pt x="1" y="93"/>
                  </a:lnTo>
                  <a:lnTo>
                    <a:pt x="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380;p14">
              <a:extLst>
                <a:ext uri="{FF2B5EF4-FFF2-40B4-BE49-F238E27FC236}">
                  <a16:creationId xmlns:a16="http://schemas.microsoft.com/office/drawing/2014/main" id="{2B89997C-7D08-E44C-AD83-6A3D6093F8CD}"/>
                </a:ext>
              </a:extLst>
            </p:cNvPr>
            <p:cNvSpPr/>
            <p:nvPr/>
          </p:nvSpPr>
          <p:spPr>
            <a:xfrm>
              <a:off x="9278786" y="3340649"/>
              <a:ext cx="28117" cy="66000"/>
            </a:xfrm>
            <a:custGeom>
              <a:avLst/>
              <a:gdLst/>
              <a:ahLst/>
              <a:cxnLst/>
              <a:rect l="l" t="t" r="r" b="b"/>
              <a:pathLst>
                <a:path w="570" h="1338" extrusionOk="0">
                  <a:moveTo>
                    <a:pt x="394" y="1"/>
                  </a:moveTo>
                  <a:lnTo>
                    <a:pt x="452" y="42"/>
                  </a:lnTo>
                  <a:lnTo>
                    <a:pt x="511" y="93"/>
                  </a:lnTo>
                  <a:lnTo>
                    <a:pt x="511" y="126"/>
                  </a:lnTo>
                  <a:lnTo>
                    <a:pt x="527" y="260"/>
                  </a:lnTo>
                  <a:lnTo>
                    <a:pt x="527" y="327"/>
                  </a:lnTo>
                  <a:lnTo>
                    <a:pt x="527" y="402"/>
                  </a:lnTo>
                  <a:lnTo>
                    <a:pt x="536" y="535"/>
                  </a:lnTo>
                  <a:lnTo>
                    <a:pt x="544" y="661"/>
                  </a:lnTo>
                  <a:lnTo>
                    <a:pt x="544" y="677"/>
                  </a:lnTo>
                  <a:lnTo>
                    <a:pt x="552" y="811"/>
                  </a:lnTo>
                  <a:lnTo>
                    <a:pt x="561" y="953"/>
                  </a:lnTo>
                  <a:lnTo>
                    <a:pt x="569" y="1087"/>
                  </a:lnTo>
                  <a:lnTo>
                    <a:pt x="569" y="1087"/>
                  </a:lnTo>
                  <a:lnTo>
                    <a:pt x="377" y="1337"/>
                  </a:lnTo>
                  <a:lnTo>
                    <a:pt x="126" y="1137"/>
                  </a:lnTo>
                  <a:lnTo>
                    <a:pt x="126" y="1137"/>
                  </a:lnTo>
                  <a:lnTo>
                    <a:pt x="101" y="1003"/>
                  </a:lnTo>
                  <a:lnTo>
                    <a:pt x="85" y="861"/>
                  </a:lnTo>
                  <a:lnTo>
                    <a:pt x="59" y="728"/>
                  </a:lnTo>
                  <a:lnTo>
                    <a:pt x="59" y="711"/>
                  </a:lnTo>
                  <a:lnTo>
                    <a:pt x="43" y="585"/>
                  </a:lnTo>
                  <a:lnTo>
                    <a:pt x="26" y="443"/>
                  </a:lnTo>
                  <a:lnTo>
                    <a:pt x="18" y="368"/>
                  </a:lnTo>
                  <a:lnTo>
                    <a:pt x="9" y="310"/>
                  </a:lnTo>
                  <a:lnTo>
                    <a:pt x="1" y="168"/>
                  </a:lnTo>
                  <a:lnTo>
                    <a:pt x="1" y="134"/>
                  </a:lnTo>
                  <a:lnTo>
                    <a:pt x="51" y="76"/>
                  </a:lnTo>
                  <a:lnTo>
                    <a:pt x="101" y="26"/>
                  </a:lnTo>
                  <a:lnTo>
                    <a:pt x="101" y="26"/>
                  </a:lnTo>
                  <a:lnTo>
                    <a:pt x="38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381;p14">
              <a:extLst>
                <a:ext uri="{FF2B5EF4-FFF2-40B4-BE49-F238E27FC236}">
                  <a16:creationId xmlns:a16="http://schemas.microsoft.com/office/drawing/2014/main" id="{21EBC0FD-F1F9-FD65-DAD1-BA38A52FEB18}"/>
                </a:ext>
              </a:extLst>
            </p:cNvPr>
            <p:cNvSpPr/>
            <p:nvPr/>
          </p:nvSpPr>
          <p:spPr>
            <a:xfrm>
              <a:off x="5872525" y="4731832"/>
              <a:ext cx="656500" cy="658177"/>
            </a:xfrm>
            <a:custGeom>
              <a:avLst/>
              <a:gdLst/>
              <a:ahLst/>
              <a:cxnLst/>
              <a:rect l="l" t="t" r="r" b="b"/>
              <a:pathLst>
                <a:path w="13309" h="13343" extrusionOk="0">
                  <a:moveTo>
                    <a:pt x="5773" y="2649"/>
                  </a:moveTo>
                  <a:cubicBezTo>
                    <a:pt x="5773" y="1989"/>
                    <a:pt x="5865" y="1354"/>
                    <a:pt x="6208" y="770"/>
                  </a:cubicBezTo>
                  <a:lnTo>
                    <a:pt x="6308" y="594"/>
                  </a:lnTo>
                  <a:cubicBezTo>
                    <a:pt x="6341" y="536"/>
                    <a:pt x="6366" y="511"/>
                    <a:pt x="6400" y="469"/>
                  </a:cubicBezTo>
                  <a:cubicBezTo>
                    <a:pt x="6433" y="427"/>
                    <a:pt x="6450" y="410"/>
                    <a:pt x="6466" y="385"/>
                  </a:cubicBezTo>
                  <a:cubicBezTo>
                    <a:pt x="6650" y="151"/>
                    <a:pt x="6934" y="9"/>
                    <a:pt x="7227" y="1"/>
                  </a:cubicBezTo>
                  <a:cubicBezTo>
                    <a:pt x="7444" y="1"/>
                    <a:pt x="7636" y="93"/>
                    <a:pt x="7770" y="260"/>
                  </a:cubicBezTo>
                  <a:cubicBezTo>
                    <a:pt x="7937" y="485"/>
                    <a:pt x="7937" y="786"/>
                    <a:pt x="7954" y="1054"/>
                  </a:cubicBezTo>
                  <a:cubicBezTo>
                    <a:pt x="8129" y="937"/>
                    <a:pt x="8321" y="828"/>
                    <a:pt x="8513" y="736"/>
                  </a:cubicBezTo>
                  <a:cubicBezTo>
                    <a:pt x="9223" y="419"/>
                    <a:pt x="10059" y="736"/>
                    <a:pt x="10376" y="1446"/>
                  </a:cubicBezTo>
                  <a:cubicBezTo>
                    <a:pt x="10827" y="2390"/>
                    <a:pt x="10426" y="3510"/>
                    <a:pt x="9758" y="4404"/>
                  </a:cubicBezTo>
                  <a:cubicBezTo>
                    <a:pt x="10142" y="4278"/>
                    <a:pt x="10543" y="4220"/>
                    <a:pt x="10953" y="4220"/>
                  </a:cubicBezTo>
                  <a:cubicBezTo>
                    <a:pt x="11905" y="4236"/>
                    <a:pt x="12907" y="4738"/>
                    <a:pt x="13083" y="5615"/>
                  </a:cubicBezTo>
                  <a:cubicBezTo>
                    <a:pt x="13308" y="6676"/>
                    <a:pt x="12398" y="7854"/>
                    <a:pt x="11262" y="7954"/>
                  </a:cubicBezTo>
                  <a:cubicBezTo>
                    <a:pt x="11370" y="8146"/>
                    <a:pt x="11462" y="8347"/>
                    <a:pt x="11529" y="8555"/>
                  </a:cubicBezTo>
                  <a:cubicBezTo>
                    <a:pt x="11638" y="9065"/>
                    <a:pt x="11295" y="9566"/>
                    <a:pt x="10769" y="9642"/>
                  </a:cubicBezTo>
                  <a:cubicBezTo>
                    <a:pt x="10234" y="9700"/>
                    <a:pt x="9716" y="9525"/>
                    <a:pt x="9207" y="9224"/>
                  </a:cubicBezTo>
                  <a:cubicBezTo>
                    <a:pt x="9683" y="10084"/>
                    <a:pt x="9883" y="11187"/>
                    <a:pt x="9349" y="12064"/>
                  </a:cubicBezTo>
                  <a:cubicBezTo>
                    <a:pt x="9332" y="12098"/>
                    <a:pt x="9307" y="12131"/>
                    <a:pt x="9282" y="12156"/>
                  </a:cubicBezTo>
                  <a:cubicBezTo>
                    <a:pt x="8872" y="12616"/>
                    <a:pt x="7970" y="12540"/>
                    <a:pt x="7477" y="12098"/>
                  </a:cubicBezTo>
                  <a:cubicBezTo>
                    <a:pt x="7310" y="11939"/>
                    <a:pt x="7060" y="11697"/>
                    <a:pt x="7060" y="11697"/>
                  </a:cubicBezTo>
                  <a:lnTo>
                    <a:pt x="7043" y="11763"/>
                  </a:lnTo>
                  <a:cubicBezTo>
                    <a:pt x="6851" y="12423"/>
                    <a:pt x="6458" y="13342"/>
                    <a:pt x="5539" y="12808"/>
                  </a:cubicBezTo>
                  <a:cubicBezTo>
                    <a:pt x="4913" y="12448"/>
                    <a:pt x="4787" y="11605"/>
                    <a:pt x="4796" y="10995"/>
                  </a:cubicBezTo>
                  <a:cubicBezTo>
                    <a:pt x="4796" y="10903"/>
                    <a:pt x="4796" y="10811"/>
                    <a:pt x="4804" y="10728"/>
                  </a:cubicBezTo>
                  <a:cubicBezTo>
                    <a:pt x="4746" y="10828"/>
                    <a:pt x="4679" y="10928"/>
                    <a:pt x="4612" y="11020"/>
                  </a:cubicBezTo>
                  <a:cubicBezTo>
                    <a:pt x="4228" y="11596"/>
                    <a:pt x="3576" y="12081"/>
                    <a:pt x="2891" y="11789"/>
                  </a:cubicBezTo>
                  <a:cubicBezTo>
                    <a:pt x="2690" y="11705"/>
                    <a:pt x="2523" y="11571"/>
                    <a:pt x="2381" y="11413"/>
                  </a:cubicBezTo>
                  <a:cubicBezTo>
                    <a:pt x="2273" y="11321"/>
                    <a:pt x="2181" y="11212"/>
                    <a:pt x="2106" y="11087"/>
                  </a:cubicBezTo>
                  <a:cubicBezTo>
                    <a:pt x="1805" y="10552"/>
                    <a:pt x="1880" y="9875"/>
                    <a:pt x="2147" y="9357"/>
                  </a:cubicBezTo>
                  <a:cubicBezTo>
                    <a:pt x="2147" y="9357"/>
                    <a:pt x="1437" y="9558"/>
                    <a:pt x="1070" y="9508"/>
                  </a:cubicBezTo>
                  <a:cubicBezTo>
                    <a:pt x="410" y="9408"/>
                    <a:pt x="0" y="8748"/>
                    <a:pt x="193" y="8121"/>
                  </a:cubicBezTo>
                  <a:cubicBezTo>
                    <a:pt x="502" y="7010"/>
                    <a:pt x="1705" y="6317"/>
                    <a:pt x="2782" y="6041"/>
                  </a:cubicBezTo>
                  <a:cubicBezTo>
                    <a:pt x="1905" y="5907"/>
                    <a:pt x="1112" y="5456"/>
                    <a:pt x="552" y="4763"/>
                  </a:cubicBezTo>
                  <a:cubicBezTo>
                    <a:pt x="193" y="4295"/>
                    <a:pt x="226" y="3510"/>
                    <a:pt x="786" y="3209"/>
                  </a:cubicBezTo>
                  <a:cubicBezTo>
                    <a:pt x="1137" y="3017"/>
                    <a:pt x="1571" y="3017"/>
                    <a:pt x="1980" y="3050"/>
                  </a:cubicBezTo>
                  <a:lnTo>
                    <a:pt x="2189" y="3075"/>
                  </a:lnTo>
                  <a:lnTo>
                    <a:pt x="2173" y="3008"/>
                  </a:lnTo>
                  <a:cubicBezTo>
                    <a:pt x="1914" y="2006"/>
                    <a:pt x="2081" y="870"/>
                    <a:pt x="2966" y="293"/>
                  </a:cubicBezTo>
                  <a:cubicBezTo>
                    <a:pt x="3125" y="193"/>
                    <a:pt x="3309" y="135"/>
                    <a:pt x="3492" y="126"/>
                  </a:cubicBezTo>
                  <a:cubicBezTo>
                    <a:pt x="4069" y="135"/>
                    <a:pt x="4520" y="619"/>
                    <a:pt x="4846" y="1029"/>
                  </a:cubicBezTo>
                  <a:cubicBezTo>
                    <a:pt x="5238" y="1521"/>
                    <a:pt x="5548" y="2064"/>
                    <a:pt x="5773" y="2649"/>
                  </a:cubicBezTo>
                  <a:close/>
                </a:path>
              </a:pathLst>
            </a:custGeom>
            <a:solidFill>
              <a:srgbClr val="1498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382;p14">
              <a:extLst>
                <a:ext uri="{FF2B5EF4-FFF2-40B4-BE49-F238E27FC236}">
                  <a16:creationId xmlns:a16="http://schemas.microsoft.com/office/drawing/2014/main" id="{7C858444-36C6-8354-22FE-F7A984E2E209}"/>
                </a:ext>
              </a:extLst>
            </p:cNvPr>
            <p:cNvSpPr/>
            <p:nvPr/>
          </p:nvSpPr>
          <p:spPr>
            <a:xfrm>
              <a:off x="5995301" y="4850958"/>
              <a:ext cx="384952" cy="434773"/>
            </a:xfrm>
            <a:custGeom>
              <a:avLst/>
              <a:gdLst/>
              <a:ahLst/>
              <a:cxnLst/>
              <a:rect l="l" t="t" r="r" b="b"/>
              <a:pathLst>
                <a:path w="7804" h="8814" extrusionOk="0">
                  <a:moveTo>
                    <a:pt x="948" y="1768"/>
                  </a:moveTo>
                  <a:cubicBezTo>
                    <a:pt x="864" y="1768"/>
                    <a:pt x="761" y="1796"/>
                    <a:pt x="761" y="1796"/>
                  </a:cubicBezTo>
                  <a:lnTo>
                    <a:pt x="770" y="1881"/>
                  </a:lnTo>
                  <a:lnTo>
                    <a:pt x="770" y="1881"/>
                  </a:lnTo>
                  <a:lnTo>
                    <a:pt x="1037" y="1788"/>
                  </a:lnTo>
                  <a:cubicBezTo>
                    <a:pt x="1017" y="1773"/>
                    <a:pt x="984" y="1768"/>
                    <a:pt x="948" y="1768"/>
                  </a:cubicBezTo>
                  <a:close/>
                  <a:moveTo>
                    <a:pt x="770" y="1881"/>
                  </a:moveTo>
                  <a:lnTo>
                    <a:pt x="1" y="2147"/>
                  </a:lnTo>
                  <a:cubicBezTo>
                    <a:pt x="444" y="2465"/>
                    <a:pt x="920" y="2740"/>
                    <a:pt x="1396" y="3033"/>
                  </a:cubicBezTo>
                  <a:lnTo>
                    <a:pt x="1847" y="3334"/>
                  </a:lnTo>
                  <a:cubicBezTo>
                    <a:pt x="2009" y="3309"/>
                    <a:pt x="2173" y="3297"/>
                    <a:pt x="2336" y="3297"/>
                  </a:cubicBezTo>
                  <a:cubicBezTo>
                    <a:pt x="2432" y="3297"/>
                    <a:pt x="2528" y="3301"/>
                    <a:pt x="2624" y="3309"/>
                  </a:cubicBezTo>
                  <a:lnTo>
                    <a:pt x="2624" y="3309"/>
                  </a:lnTo>
                  <a:cubicBezTo>
                    <a:pt x="2501" y="3238"/>
                    <a:pt x="2376" y="3172"/>
                    <a:pt x="2248" y="3108"/>
                  </a:cubicBezTo>
                  <a:lnTo>
                    <a:pt x="1881" y="2882"/>
                  </a:lnTo>
                  <a:cubicBezTo>
                    <a:pt x="1747" y="2799"/>
                    <a:pt x="1622" y="2715"/>
                    <a:pt x="1505" y="2623"/>
                  </a:cubicBezTo>
                  <a:cubicBezTo>
                    <a:pt x="1196" y="2398"/>
                    <a:pt x="786" y="2039"/>
                    <a:pt x="786" y="2039"/>
                  </a:cubicBezTo>
                  <a:lnTo>
                    <a:pt x="770" y="1881"/>
                  </a:lnTo>
                  <a:close/>
                  <a:moveTo>
                    <a:pt x="4111" y="3400"/>
                  </a:moveTo>
                  <a:lnTo>
                    <a:pt x="4103" y="3425"/>
                  </a:lnTo>
                  <a:lnTo>
                    <a:pt x="4094" y="3450"/>
                  </a:lnTo>
                  <a:cubicBezTo>
                    <a:pt x="4098" y="3443"/>
                    <a:pt x="4101" y="3437"/>
                    <a:pt x="4104" y="3432"/>
                  </a:cubicBezTo>
                  <a:lnTo>
                    <a:pt x="4104" y="3432"/>
                  </a:lnTo>
                  <a:cubicBezTo>
                    <a:pt x="4104" y="3432"/>
                    <a:pt x="4104" y="3432"/>
                    <a:pt x="4104" y="3432"/>
                  </a:cubicBezTo>
                  <a:cubicBezTo>
                    <a:pt x="4106" y="3432"/>
                    <a:pt x="4113" y="3419"/>
                    <a:pt x="4112" y="3419"/>
                  </a:cubicBezTo>
                  <a:lnTo>
                    <a:pt x="4112" y="3419"/>
                  </a:lnTo>
                  <a:cubicBezTo>
                    <a:pt x="4111" y="3419"/>
                    <a:pt x="4109" y="3422"/>
                    <a:pt x="4104" y="3432"/>
                  </a:cubicBezTo>
                  <a:lnTo>
                    <a:pt x="4104" y="3432"/>
                  </a:lnTo>
                  <a:cubicBezTo>
                    <a:pt x="4103" y="3430"/>
                    <a:pt x="4105" y="3422"/>
                    <a:pt x="4111" y="3400"/>
                  </a:cubicBezTo>
                  <a:close/>
                  <a:moveTo>
                    <a:pt x="2624" y="3309"/>
                  </a:moveTo>
                  <a:cubicBezTo>
                    <a:pt x="2728" y="3369"/>
                    <a:pt x="2831" y="3432"/>
                    <a:pt x="2933" y="3501"/>
                  </a:cubicBezTo>
                  <a:cubicBezTo>
                    <a:pt x="3067" y="3601"/>
                    <a:pt x="3217" y="3676"/>
                    <a:pt x="3384" y="3726"/>
                  </a:cubicBezTo>
                  <a:cubicBezTo>
                    <a:pt x="3384" y="3726"/>
                    <a:pt x="3403" y="3749"/>
                    <a:pt x="3414" y="3749"/>
                  </a:cubicBezTo>
                  <a:cubicBezTo>
                    <a:pt x="3431" y="3749"/>
                    <a:pt x="3431" y="3698"/>
                    <a:pt x="3326" y="3442"/>
                  </a:cubicBezTo>
                  <a:cubicBezTo>
                    <a:pt x="3095" y="3374"/>
                    <a:pt x="2860" y="3330"/>
                    <a:pt x="2624" y="3309"/>
                  </a:cubicBezTo>
                  <a:close/>
                  <a:moveTo>
                    <a:pt x="6843" y="3450"/>
                  </a:moveTo>
                  <a:cubicBezTo>
                    <a:pt x="6676" y="3450"/>
                    <a:pt x="6517" y="3459"/>
                    <a:pt x="6358" y="3476"/>
                  </a:cubicBezTo>
                  <a:cubicBezTo>
                    <a:pt x="5857" y="3534"/>
                    <a:pt x="5047" y="3467"/>
                    <a:pt x="4963" y="4069"/>
                  </a:cubicBezTo>
                  <a:lnTo>
                    <a:pt x="4966" y="4070"/>
                  </a:lnTo>
                  <a:lnTo>
                    <a:pt x="4966" y="4070"/>
                  </a:lnTo>
                  <a:cubicBezTo>
                    <a:pt x="4996" y="4059"/>
                    <a:pt x="5065" y="4038"/>
                    <a:pt x="5197" y="3994"/>
                  </a:cubicBezTo>
                  <a:cubicBezTo>
                    <a:pt x="5548" y="3877"/>
                    <a:pt x="5899" y="3801"/>
                    <a:pt x="6267" y="3751"/>
                  </a:cubicBezTo>
                  <a:cubicBezTo>
                    <a:pt x="6601" y="3701"/>
                    <a:pt x="7804" y="3651"/>
                    <a:pt x="7804" y="3651"/>
                  </a:cubicBezTo>
                  <a:lnTo>
                    <a:pt x="7745" y="3567"/>
                  </a:lnTo>
                  <a:cubicBezTo>
                    <a:pt x="7444" y="3501"/>
                    <a:pt x="7144" y="3467"/>
                    <a:pt x="6843" y="3450"/>
                  </a:cubicBezTo>
                  <a:close/>
                  <a:moveTo>
                    <a:pt x="4955" y="4069"/>
                  </a:moveTo>
                  <a:cubicBezTo>
                    <a:pt x="4953" y="4069"/>
                    <a:pt x="4950" y="4070"/>
                    <a:pt x="4949" y="4071"/>
                  </a:cubicBezTo>
                  <a:lnTo>
                    <a:pt x="4949" y="4071"/>
                  </a:lnTo>
                  <a:lnTo>
                    <a:pt x="4955" y="4069"/>
                  </a:lnTo>
                  <a:close/>
                  <a:moveTo>
                    <a:pt x="4946" y="4080"/>
                  </a:moveTo>
                  <a:lnTo>
                    <a:pt x="4946" y="4080"/>
                  </a:lnTo>
                  <a:cubicBezTo>
                    <a:pt x="4946" y="4081"/>
                    <a:pt x="4948" y="4081"/>
                    <a:pt x="4951" y="4081"/>
                  </a:cubicBezTo>
                  <a:lnTo>
                    <a:pt x="4951" y="4081"/>
                  </a:lnTo>
                  <a:cubicBezTo>
                    <a:pt x="4949" y="4081"/>
                    <a:pt x="4947" y="4080"/>
                    <a:pt x="4946" y="4080"/>
                  </a:cubicBezTo>
                  <a:close/>
                  <a:moveTo>
                    <a:pt x="1313" y="4102"/>
                  </a:moveTo>
                  <a:cubicBezTo>
                    <a:pt x="1312" y="4102"/>
                    <a:pt x="1312" y="4102"/>
                    <a:pt x="1312" y="4102"/>
                  </a:cubicBezTo>
                  <a:lnTo>
                    <a:pt x="1312" y="4102"/>
                  </a:lnTo>
                  <a:cubicBezTo>
                    <a:pt x="1312" y="4102"/>
                    <a:pt x="1313" y="4102"/>
                    <a:pt x="1313" y="4102"/>
                  </a:cubicBezTo>
                  <a:close/>
                  <a:moveTo>
                    <a:pt x="4987" y="4083"/>
                  </a:moveTo>
                  <a:lnTo>
                    <a:pt x="4993" y="4086"/>
                  </a:lnTo>
                  <a:lnTo>
                    <a:pt x="4993" y="4086"/>
                  </a:lnTo>
                  <a:cubicBezTo>
                    <a:pt x="4982" y="4085"/>
                    <a:pt x="4971" y="4085"/>
                    <a:pt x="4963" y="4085"/>
                  </a:cubicBezTo>
                  <a:cubicBezTo>
                    <a:pt x="4960" y="4128"/>
                    <a:pt x="4975" y="4141"/>
                    <a:pt x="4993" y="4141"/>
                  </a:cubicBezTo>
                  <a:cubicBezTo>
                    <a:pt x="5017" y="4141"/>
                    <a:pt x="5047" y="4119"/>
                    <a:pt x="5047" y="4119"/>
                  </a:cubicBezTo>
                  <a:cubicBezTo>
                    <a:pt x="5047" y="4110"/>
                    <a:pt x="5043" y="4104"/>
                    <a:pt x="5037" y="4099"/>
                  </a:cubicBezTo>
                  <a:lnTo>
                    <a:pt x="5037" y="4099"/>
                  </a:lnTo>
                  <a:cubicBezTo>
                    <a:pt x="5026" y="4089"/>
                    <a:pt x="5006" y="4085"/>
                    <a:pt x="4987" y="4083"/>
                  </a:cubicBezTo>
                  <a:close/>
                  <a:moveTo>
                    <a:pt x="4963" y="4069"/>
                  </a:moveTo>
                  <a:lnTo>
                    <a:pt x="4940" y="4077"/>
                  </a:lnTo>
                  <a:lnTo>
                    <a:pt x="4940" y="4077"/>
                  </a:lnTo>
                  <a:cubicBezTo>
                    <a:pt x="4939" y="4075"/>
                    <a:pt x="4942" y="4073"/>
                    <a:pt x="4949" y="4071"/>
                  </a:cubicBezTo>
                  <a:lnTo>
                    <a:pt x="4949" y="4071"/>
                  </a:lnTo>
                  <a:lnTo>
                    <a:pt x="3967" y="4411"/>
                  </a:lnTo>
                  <a:lnTo>
                    <a:pt x="3967" y="4411"/>
                  </a:lnTo>
                  <a:cubicBezTo>
                    <a:pt x="3967" y="4411"/>
                    <a:pt x="3967" y="4411"/>
                    <a:pt x="3967" y="4411"/>
                  </a:cubicBezTo>
                  <a:lnTo>
                    <a:pt x="3967" y="4411"/>
                  </a:lnTo>
                  <a:lnTo>
                    <a:pt x="4940" y="4077"/>
                  </a:lnTo>
                  <a:lnTo>
                    <a:pt x="4940" y="4077"/>
                  </a:lnTo>
                  <a:cubicBezTo>
                    <a:pt x="4941" y="4078"/>
                    <a:pt x="4943" y="4079"/>
                    <a:pt x="4946" y="4080"/>
                  </a:cubicBezTo>
                  <a:lnTo>
                    <a:pt x="4946" y="4080"/>
                  </a:lnTo>
                  <a:cubicBezTo>
                    <a:pt x="4946" y="4078"/>
                    <a:pt x="4951" y="4076"/>
                    <a:pt x="4963" y="4071"/>
                  </a:cubicBezTo>
                  <a:lnTo>
                    <a:pt x="4963" y="4071"/>
                  </a:lnTo>
                  <a:lnTo>
                    <a:pt x="4963" y="4082"/>
                  </a:lnTo>
                  <a:lnTo>
                    <a:pt x="4963" y="4082"/>
                  </a:lnTo>
                  <a:cubicBezTo>
                    <a:pt x="4958" y="4082"/>
                    <a:pt x="4954" y="4082"/>
                    <a:pt x="4951" y="4081"/>
                  </a:cubicBezTo>
                  <a:lnTo>
                    <a:pt x="4951" y="4081"/>
                  </a:lnTo>
                  <a:cubicBezTo>
                    <a:pt x="4954" y="4082"/>
                    <a:pt x="4958" y="4084"/>
                    <a:pt x="4963" y="4085"/>
                  </a:cubicBezTo>
                  <a:lnTo>
                    <a:pt x="4963" y="4082"/>
                  </a:lnTo>
                  <a:lnTo>
                    <a:pt x="4963" y="4082"/>
                  </a:lnTo>
                  <a:cubicBezTo>
                    <a:pt x="4970" y="4082"/>
                    <a:pt x="4978" y="4082"/>
                    <a:pt x="4987" y="4083"/>
                  </a:cubicBezTo>
                  <a:lnTo>
                    <a:pt x="4987" y="4083"/>
                  </a:lnTo>
                  <a:lnTo>
                    <a:pt x="4966" y="4070"/>
                  </a:lnTo>
                  <a:lnTo>
                    <a:pt x="4966" y="4070"/>
                  </a:lnTo>
                  <a:cubicBezTo>
                    <a:pt x="4965" y="4071"/>
                    <a:pt x="4964" y="4071"/>
                    <a:pt x="4963" y="4071"/>
                  </a:cubicBezTo>
                  <a:lnTo>
                    <a:pt x="4963" y="4071"/>
                  </a:lnTo>
                  <a:lnTo>
                    <a:pt x="4963" y="4069"/>
                  </a:lnTo>
                  <a:close/>
                  <a:moveTo>
                    <a:pt x="5966" y="4169"/>
                  </a:moveTo>
                  <a:lnTo>
                    <a:pt x="5891" y="4177"/>
                  </a:lnTo>
                  <a:cubicBezTo>
                    <a:pt x="5849" y="4177"/>
                    <a:pt x="5515" y="4227"/>
                    <a:pt x="5197" y="4286"/>
                  </a:cubicBezTo>
                  <a:cubicBezTo>
                    <a:pt x="4997" y="4336"/>
                    <a:pt x="5172" y="4378"/>
                    <a:pt x="5172" y="4378"/>
                  </a:cubicBezTo>
                  <a:lnTo>
                    <a:pt x="5231" y="4378"/>
                  </a:lnTo>
                  <a:cubicBezTo>
                    <a:pt x="5598" y="4366"/>
                    <a:pt x="5769" y="4361"/>
                    <a:pt x="5851" y="4361"/>
                  </a:cubicBezTo>
                  <a:cubicBezTo>
                    <a:pt x="6008" y="4361"/>
                    <a:pt x="5839" y="4381"/>
                    <a:pt x="6091" y="4420"/>
                  </a:cubicBezTo>
                  <a:cubicBezTo>
                    <a:pt x="6325" y="4453"/>
                    <a:pt x="6697" y="4461"/>
                    <a:pt x="7010" y="4461"/>
                  </a:cubicBezTo>
                  <a:cubicBezTo>
                    <a:pt x="7323" y="4461"/>
                    <a:pt x="7578" y="4453"/>
                    <a:pt x="7578" y="4453"/>
                  </a:cubicBezTo>
                  <a:lnTo>
                    <a:pt x="7503" y="4361"/>
                  </a:lnTo>
                  <a:cubicBezTo>
                    <a:pt x="7185" y="4319"/>
                    <a:pt x="6876" y="4261"/>
                    <a:pt x="6559" y="4211"/>
                  </a:cubicBezTo>
                  <a:cubicBezTo>
                    <a:pt x="6367" y="4186"/>
                    <a:pt x="6166" y="4169"/>
                    <a:pt x="5966" y="4169"/>
                  </a:cubicBezTo>
                  <a:close/>
                  <a:moveTo>
                    <a:pt x="1730" y="0"/>
                  </a:moveTo>
                  <a:lnTo>
                    <a:pt x="1739" y="192"/>
                  </a:lnTo>
                  <a:cubicBezTo>
                    <a:pt x="2248" y="811"/>
                    <a:pt x="2683" y="1671"/>
                    <a:pt x="3117" y="2481"/>
                  </a:cubicBezTo>
                  <a:cubicBezTo>
                    <a:pt x="3660" y="3526"/>
                    <a:pt x="3368" y="2941"/>
                    <a:pt x="3510" y="3425"/>
                  </a:cubicBezTo>
                  <a:cubicBezTo>
                    <a:pt x="3510" y="3425"/>
                    <a:pt x="3544" y="3466"/>
                    <a:pt x="3585" y="3494"/>
                  </a:cubicBezTo>
                  <a:lnTo>
                    <a:pt x="3585" y="3494"/>
                  </a:lnTo>
                  <a:cubicBezTo>
                    <a:pt x="3548" y="3574"/>
                    <a:pt x="3511" y="3654"/>
                    <a:pt x="3476" y="3735"/>
                  </a:cubicBezTo>
                  <a:cubicBezTo>
                    <a:pt x="3475" y="3755"/>
                    <a:pt x="3474" y="3773"/>
                    <a:pt x="3473" y="3790"/>
                  </a:cubicBezTo>
                  <a:lnTo>
                    <a:pt x="3473" y="3790"/>
                  </a:lnTo>
                  <a:cubicBezTo>
                    <a:pt x="3273" y="3759"/>
                    <a:pt x="3160" y="3743"/>
                    <a:pt x="3033" y="3726"/>
                  </a:cubicBezTo>
                  <a:cubicBezTo>
                    <a:pt x="2983" y="3718"/>
                    <a:pt x="2933" y="3718"/>
                    <a:pt x="2883" y="3718"/>
                  </a:cubicBezTo>
                  <a:lnTo>
                    <a:pt x="2875" y="3718"/>
                  </a:lnTo>
                  <a:cubicBezTo>
                    <a:pt x="2321" y="3718"/>
                    <a:pt x="1317" y="4102"/>
                    <a:pt x="1312" y="4102"/>
                  </a:cubicBezTo>
                  <a:cubicBezTo>
                    <a:pt x="1312" y="4102"/>
                    <a:pt x="1312" y="4102"/>
                    <a:pt x="1312" y="4102"/>
                  </a:cubicBezTo>
                  <a:lnTo>
                    <a:pt x="1312" y="4102"/>
                  </a:lnTo>
                  <a:cubicBezTo>
                    <a:pt x="836" y="4361"/>
                    <a:pt x="327" y="4896"/>
                    <a:pt x="327" y="4896"/>
                  </a:cubicBezTo>
                  <a:lnTo>
                    <a:pt x="452" y="4912"/>
                  </a:lnTo>
                  <a:cubicBezTo>
                    <a:pt x="845" y="4695"/>
                    <a:pt x="1254" y="4520"/>
                    <a:pt x="1688" y="4386"/>
                  </a:cubicBezTo>
                  <a:cubicBezTo>
                    <a:pt x="2115" y="4278"/>
                    <a:pt x="2557" y="4194"/>
                    <a:pt x="3000" y="4152"/>
                  </a:cubicBezTo>
                  <a:cubicBezTo>
                    <a:pt x="3493" y="4136"/>
                    <a:pt x="4195" y="4069"/>
                    <a:pt x="4195" y="4069"/>
                  </a:cubicBezTo>
                  <a:lnTo>
                    <a:pt x="3869" y="3851"/>
                  </a:lnTo>
                  <a:cubicBezTo>
                    <a:pt x="3787" y="3839"/>
                    <a:pt x="3715" y="3828"/>
                    <a:pt x="3650" y="3817"/>
                  </a:cubicBezTo>
                  <a:lnTo>
                    <a:pt x="3650" y="3817"/>
                  </a:lnTo>
                  <a:cubicBezTo>
                    <a:pt x="3665" y="3797"/>
                    <a:pt x="3682" y="3772"/>
                    <a:pt x="3702" y="3743"/>
                  </a:cubicBezTo>
                  <a:lnTo>
                    <a:pt x="3744" y="3693"/>
                  </a:lnTo>
                  <a:lnTo>
                    <a:pt x="3744" y="3693"/>
                  </a:lnTo>
                  <a:cubicBezTo>
                    <a:pt x="3743" y="3694"/>
                    <a:pt x="3742" y="3695"/>
                    <a:pt x="3742" y="3695"/>
                  </a:cubicBezTo>
                  <a:cubicBezTo>
                    <a:pt x="3744" y="3695"/>
                    <a:pt x="3875" y="3518"/>
                    <a:pt x="3969" y="3392"/>
                  </a:cubicBezTo>
                  <a:cubicBezTo>
                    <a:pt x="4103" y="3200"/>
                    <a:pt x="4362" y="2774"/>
                    <a:pt x="4362" y="2774"/>
                  </a:cubicBezTo>
                  <a:cubicBezTo>
                    <a:pt x="4704" y="2114"/>
                    <a:pt x="4955" y="1412"/>
                    <a:pt x="5105" y="685"/>
                  </a:cubicBezTo>
                  <a:lnTo>
                    <a:pt x="5030" y="552"/>
                  </a:lnTo>
                  <a:lnTo>
                    <a:pt x="4871" y="710"/>
                  </a:lnTo>
                  <a:cubicBezTo>
                    <a:pt x="4729" y="1195"/>
                    <a:pt x="4537" y="1671"/>
                    <a:pt x="4303" y="2122"/>
                  </a:cubicBezTo>
                  <a:cubicBezTo>
                    <a:pt x="4002" y="2707"/>
                    <a:pt x="3975" y="2752"/>
                    <a:pt x="3973" y="2752"/>
                  </a:cubicBezTo>
                  <a:cubicBezTo>
                    <a:pt x="3973" y="2752"/>
                    <a:pt x="3973" y="2750"/>
                    <a:pt x="3973" y="2750"/>
                  </a:cubicBezTo>
                  <a:lnTo>
                    <a:pt x="3973" y="2750"/>
                  </a:lnTo>
                  <a:cubicBezTo>
                    <a:pt x="3973" y="2750"/>
                    <a:pt x="3971" y="2754"/>
                    <a:pt x="3961" y="2774"/>
                  </a:cubicBezTo>
                  <a:cubicBezTo>
                    <a:pt x="3896" y="2886"/>
                    <a:pt x="3834" y="2999"/>
                    <a:pt x="3774" y="3112"/>
                  </a:cubicBezTo>
                  <a:lnTo>
                    <a:pt x="3774" y="3112"/>
                  </a:lnTo>
                  <a:cubicBezTo>
                    <a:pt x="3781" y="3062"/>
                    <a:pt x="3785" y="3024"/>
                    <a:pt x="3785" y="3016"/>
                  </a:cubicBezTo>
                  <a:cubicBezTo>
                    <a:pt x="3710" y="2649"/>
                    <a:pt x="3577" y="2306"/>
                    <a:pt x="3384" y="1989"/>
                  </a:cubicBezTo>
                  <a:cubicBezTo>
                    <a:pt x="3084" y="1446"/>
                    <a:pt x="2474" y="510"/>
                    <a:pt x="2474" y="510"/>
                  </a:cubicBezTo>
                  <a:cubicBezTo>
                    <a:pt x="2265" y="284"/>
                    <a:pt x="2014" y="109"/>
                    <a:pt x="1730" y="0"/>
                  </a:cubicBezTo>
                  <a:close/>
                  <a:moveTo>
                    <a:pt x="3893" y="4257"/>
                  </a:moveTo>
                  <a:cubicBezTo>
                    <a:pt x="3866" y="4257"/>
                    <a:pt x="3820" y="4301"/>
                    <a:pt x="3668" y="4361"/>
                  </a:cubicBezTo>
                  <a:cubicBezTo>
                    <a:pt x="3668" y="4361"/>
                    <a:pt x="3384" y="4511"/>
                    <a:pt x="3192" y="4620"/>
                  </a:cubicBezTo>
                  <a:cubicBezTo>
                    <a:pt x="2699" y="4912"/>
                    <a:pt x="1655" y="6391"/>
                    <a:pt x="1655" y="6391"/>
                  </a:cubicBezTo>
                  <a:cubicBezTo>
                    <a:pt x="1580" y="6617"/>
                    <a:pt x="1572" y="6851"/>
                    <a:pt x="1622" y="7076"/>
                  </a:cubicBezTo>
                  <a:lnTo>
                    <a:pt x="1789" y="6984"/>
                  </a:lnTo>
                  <a:cubicBezTo>
                    <a:pt x="1847" y="6884"/>
                    <a:pt x="1922" y="6767"/>
                    <a:pt x="1989" y="6675"/>
                  </a:cubicBezTo>
                  <a:cubicBezTo>
                    <a:pt x="2374" y="6074"/>
                    <a:pt x="2825" y="5522"/>
                    <a:pt x="3343" y="5038"/>
                  </a:cubicBezTo>
                  <a:cubicBezTo>
                    <a:pt x="4110" y="4342"/>
                    <a:pt x="3959" y="4580"/>
                    <a:pt x="3967" y="4411"/>
                  </a:cubicBezTo>
                  <a:lnTo>
                    <a:pt x="3967" y="4411"/>
                  </a:lnTo>
                  <a:lnTo>
                    <a:pt x="3919" y="4428"/>
                  </a:lnTo>
                  <a:lnTo>
                    <a:pt x="3919" y="4428"/>
                  </a:lnTo>
                  <a:lnTo>
                    <a:pt x="3967" y="4411"/>
                  </a:lnTo>
                  <a:lnTo>
                    <a:pt x="3967" y="4411"/>
                  </a:lnTo>
                  <a:cubicBezTo>
                    <a:pt x="3967" y="4404"/>
                    <a:pt x="3968" y="4395"/>
                    <a:pt x="3969" y="4386"/>
                  </a:cubicBezTo>
                  <a:lnTo>
                    <a:pt x="3969" y="4361"/>
                  </a:lnTo>
                  <a:cubicBezTo>
                    <a:pt x="3924" y="4286"/>
                    <a:pt x="3915" y="4257"/>
                    <a:pt x="3893" y="4257"/>
                  </a:cubicBezTo>
                  <a:close/>
                  <a:moveTo>
                    <a:pt x="4571" y="4501"/>
                  </a:moveTo>
                  <a:cubicBezTo>
                    <a:pt x="4467" y="4501"/>
                    <a:pt x="4420" y="4879"/>
                    <a:pt x="4420" y="4879"/>
                  </a:cubicBezTo>
                  <a:cubicBezTo>
                    <a:pt x="4378" y="5781"/>
                    <a:pt x="4479" y="5998"/>
                    <a:pt x="4637" y="6692"/>
                  </a:cubicBezTo>
                  <a:cubicBezTo>
                    <a:pt x="4738" y="7151"/>
                    <a:pt x="5297" y="7870"/>
                    <a:pt x="5297" y="7870"/>
                  </a:cubicBezTo>
                  <a:lnTo>
                    <a:pt x="5331" y="7736"/>
                  </a:lnTo>
                  <a:cubicBezTo>
                    <a:pt x="4947" y="6951"/>
                    <a:pt x="4938" y="6140"/>
                    <a:pt x="4754" y="5439"/>
                  </a:cubicBezTo>
                  <a:lnTo>
                    <a:pt x="4612" y="4587"/>
                  </a:lnTo>
                  <a:cubicBezTo>
                    <a:pt x="4612" y="4587"/>
                    <a:pt x="4612" y="4587"/>
                    <a:pt x="4611" y="4587"/>
                  </a:cubicBezTo>
                  <a:cubicBezTo>
                    <a:pt x="4605" y="4587"/>
                    <a:pt x="4612" y="4520"/>
                    <a:pt x="4612" y="4520"/>
                  </a:cubicBezTo>
                  <a:cubicBezTo>
                    <a:pt x="4598" y="4507"/>
                    <a:pt x="4584" y="4501"/>
                    <a:pt x="4571" y="4501"/>
                  </a:cubicBezTo>
                  <a:close/>
                  <a:moveTo>
                    <a:pt x="4309" y="4302"/>
                  </a:moveTo>
                  <a:cubicBezTo>
                    <a:pt x="4215" y="4302"/>
                    <a:pt x="4053" y="4436"/>
                    <a:pt x="4053" y="4436"/>
                  </a:cubicBezTo>
                  <a:cubicBezTo>
                    <a:pt x="3401" y="5397"/>
                    <a:pt x="3426" y="6600"/>
                    <a:pt x="3652" y="7703"/>
                  </a:cubicBezTo>
                  <a:cubicBezTo>
                    <a:pt x="3660" y="7770"/>
                    <a:pt x="3777" y="8221"/>
                    <a:pt x="3877" y="8555"/>
                  </a:cubicBezTo>
                  <a:cubicBezTo>
                    <a:pt x="3911" y="8655"/>
                    <a:pt x="3977" y="8747"/>
                    <a:pt x="4069" y="8814"/>
                  </a:cubicBezTo>
                  <a:lnTo>
                    <a:pt x="4145" y="8680"/>
                  </a:lnTo>
                  <a:cubicBezTo>
                    <a:pt x="4120" y="8471"/>
                    <a:pt x="4094" y="8254"/>
                    <a:pt x="4078" y="8037"/>
                  </a:cubicBezTo>
                  <a:cubicBezTo>
                    <a:pt x="4036" y="7369"/>
                    <a:pt x="4069" y="8020"/>
                    <a:pt x="4036" y="7343"/>
                  </a:cubicBezTo>
                  <a:cubicBezTo>
                    <a:pt x="4003" y="6709"/>
                    <a:pt x="4178" y="5355"/>
                    <a:pt x="4178" y="5355"/>
                  </a:cubicBezTo>
                  <a:cubicBezTo>
                    <a:pt x="4287" y="4729"/>
                    <a:pt x="4370" y="4353"/>
                    <a:pt x="4370" y="4353"/>
                  </a:cubicBezTo>
                  <a:cubicBezTo>
                    <a:pt x="4362" y="4316"/>
                    <a:pt x="4339" y="4302"/>
                    <a:pt x="4309" y="430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383;p14">
              <a:extLst>
                <a:ext uri="{FF2B5EF4-FFF2-40B4-BE49-F238E27FC236}">
                  <a16:creationId xmlns:a16="http://schemas.microsoft.com/office/drawing/2014/main" id="{895CD84F-105F-2A1B-8466-99FAD44A0D66}"/>
                </a:ext>
              </a:extLst>
            </p:cNvPr>
            <p:cNvSpPr/>
            <p:nvPr/>
          </p:nvSpPr>
          <p:spPr>
            <a:xfrm>
              <a:off x="6114821" y="4983649"/>
              <a:ext cx="159180" cy="135552"/>
            </a:xfrm>
            <a:custGeom>
              <a:avLst/>
              <a:gdLst/>
              <a:ahLst/>
              <a:cxnLst/>
              <a:rect l="l" t="t" r="r" b="b"/>
              <a:pathLst>
                <a:path w="3227" h="2748" extrusionOk="0">
                  <a:moveTo>
                    <a:pt x="1872" y="0"/>
                  </a:moveTo>
                  <a:cubicBezTo>
                    <a:pt x="1496" y="0"/>
                    <a:pt x="1128" y="117"/>
                    <a:pt x="819" y="343"/>
                  </a:cubicBezTo>
                  <a:cubicBezTo>
                    <a:pt x="1" y="928"/>
                    <a:pt x="118" y="1980"/>
                    <a:pt x="953" y="2532"/>
                  </a:cubicBezTo>
                  <a:cubicBezTo>
                    <a:pt x="1176" y="2682"/>
                    <a:pt x="1414" y="2747"/>
                    <a:pt x="1649" y="2747"/>
                  </a:cubicBezTo>
                  <a:cubicBezTo>
                    <a:pt x="2458" y="2747"/>
                    <a:pt x="3226" y="1963"/>
                    <a:pt x="3200" y="1153"/>
                  </a:cubicBezTo>
                  <a:cubicBezTo>
                    <a:pt x="3184" y="460"/>
                    <a:pt x="2524" y="9"/>
                    <a:pt x="187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384;p14">
              <a:extLst>
                <a:ext uri="{FF2B5EF4-FFF2-40B4-BE49-F238E27FC236}">
                  <a16:creationId xmlns:a16="http://schemas.microsoft.com/office/drawing/2014/main" id="{B308FC0D-1A18-2143-30C5-BEB95EEBF094}"/>
                </a:ext>
              </a:extLst>
            </p:cNvPr>
            <p:cNvSpPr/>
            <p:nvPr/>
          </p:nvSpPr>
          <p:spPr>
            <a:xfrm>
              <a:off x="7009030" y="4489536"/>
              <a:ext cx="651567" cy="663504"/>
            </a:xfrm>
            <a:custGeom>
              <a:avLst/>
              <a:gdLst/>
              <a:ahLst/>
              <a:cxnLst/>
              <a:rect l="l" t="t" r="r" b="b"/>
              <a:pathLst>
                <a:path w="13209" h="13451" extrusionOk="0">
                  <a:moveTo>
                    <a:pt x="10201" y="5155"/>
                  </a:moveTo>
                  <a:cubicBezTo>
                    <a:pt x="10836" y="4996"/>
                    <a:pt x="11479" y="4938"/>
                    <a:pt x="12131" y="5122"/>
                  </a:cubicBezTo>
                  <a:cubicBezTo>
                    <a:pt x="12198" y="5139"/>
                    <a:pt x="12265" y="5164"/>
                    <a:pt x="12323" y="5189"/>
                  </a:cubicBezTo>
                  <a:cubicBezTo>
                    <a:pt x="12390" y="5214"/>
                    <a:pt x="12423" y="5222"/>
                    <a:pt x="12473" y="5247"/>
                  </a:cubicBezTo>
                  <a:cubicBezTo>
                    <a:pt x="12515" y="5264"/>
                    <a:pt x="12540" y="5281"/>
                    <a:pt x="12565" y="5289"/>
                  </a:cubicBezTo>
                  <a:cubicBezTo>
                    <a:pt x="12841" y="5414"/>
                    <a:pt x="13042" y="5648"/>
                    <a:pt x="13125" y="5941"/>
                  </a:cubicBezTo>
                  <a:cubicBezTo>
                    <a:pt x="13175" y="6141"/>
                    <a:pt x="13133" y="6358"/>
                    <a:pt x="13000" y="6525"/>
                  </a:cubicBezTo>
                  <a:cubicBezTo>
                    <a:pt x="12824" y="6734"/>
                    <a:pt x="12540" y="6818"/>
                    <a:pt x="12281" y="6893"/>
                  </a:cubicBezTo>
                  <a:cubicBezTo>
                    <a:pt x="12440" y="7035"/>
                    <a:pt x="12590" y="7194"/>
                    <a:pt x="12724" y="7361"/>
                  </a:cubicBezTo>
                  <a:cubicBezTo>
                    <a:pt x="13209" y="7971"/>
                    <a:pt x="13108" y="8864"/>
                    <a:pt x="12490" y="9341"/>
                  </a:cubicBezTo>
                  <a:cubicBezTo>
                    <a:pt x="11680" y="10009"/>
                    <a:pt x="10502" y="9900"/>
                    <a:pt x="9466" y="9458"/>
                  </a:cubicBezTo>
                  <a:cubicBezTo>
                    <a:pt x="9675" y="9800"/>
                    <a:pt x="9834" y="10176"/>
                    <a:pt x="9934" y="10569"/>
                  </a:cubicBezTo>
                  <a:cubicBezTo>
                    <a:pt x="10143" y="11496"/>
                    <a:pt x="9900" y="12599"/>
                    <a:pt x="9098" y="12983"/>
                  </a:cubicBezTo>
                  <a:cubicBezTo>
                    <a:pt x="8121" y="13451"/>
                    <a:pt x="6759" y="12849"/>
                    <a:pt x="6383" y="11772"/>
                  </a:cubicBezTo>
                  <a:cubicBezTo>
                    <a:pt x="6233" y="11930"/>
                    <a:pt x="6058" y="12064"/>
                    <a:pt x="5865" y="12181"/>
                  </a:cubicBezTo>
                  <a:cubicBezTo>
                    <a:pt x="5398" y="12415"/>
                    <a:pt x="4830" y="12198"/>
                    <a:pt x="4637" y="11705"/>
                  </a:cubicBezTo>
                  <a:cubicBezTo>
                    <a:pt x="4445" y="11195"/>
                    <a:pt x="4495" y="10652"/>
                    <a:pt x="4662" y="10092"/>
                  </a:cubicBezTo>
                  <a:cubicBezTo>
                    <a:pt x="3936" y="10761"/>
                    <a:pt x="2916" y="11229"/>
                    <a:pt x="1939" y="10920"/>
                  </a:cubicBezTo>
                  <a:cubicBezTo>
                    <a:pt x="1897" y="10903"/>
                    <a:pt x="1864" y="10886"/>
                    <a:pt x="1830" y="10869"/>
                  </a:cubicBezTo>
                  <a:cubicBezTo>
                    <a:pt x="1287" y="10585"/>
                    <a:pt x="1145" y="9691"/>
                    <a:pt x="1455" y="9107"/>
                  </a:cubicBezTo>
                  <a:cubicBezTo>
                    <a:pt x="1563" y="8898"/>
                    <a:pt x="1739" y="8614"/>
                    <a:pt x="1739" y="8614"/>
                  </a:cubicBezTo>
                  <a:lnTo>
                    <a:pt x="1672" y="8614"/>
                  </a:lnTo>
                  <a:cubicBezTo>
                    <a:pt x="978" y="8580"/>
                    <a:pt x="1" y="8430"/>
                    <a:pt x="293" y="7411"/>
                  </a:cubicBezTo>
                  <a:cubicBezTo>
                    <a:pt x="494" y="6709"/>
                    <a:pt x="1279" y="6383"/>
                    <a:pt x="1881" y="6241"/>
                  </a:cubicBezTo>
                  <a:cubicBezTo>
                    <a:pt x="1964" y="6225"/>
                    <a:pt x="2048" y="6208"/>
                    <a:pt x="2140" y="6191"/>
                  </a:cubicBezTo>
                  <a:cubicBezTo>
                    <a:pt x="2023" y="6149"/>
                    <a:pt x="1914" y="6116"/>
                    <a:pt x="1805" y="6074"/>
                  </a:cubicBezTo>
                  <a:cubicBezTo>
                    <a:pt x="1154" y="5840"/>
                    <a:pt x="527" y="5331"/>
                    <a:pt x="644" y="4587"/>
                  </a:cubicBezTo>
                  <a:cubicBezTo>
                    <a:pt x="678" y="4378"/>
                    <a:pt x="761" y="4178"/>
                    <a:pt x="886" y="4002"/>
                  </a:cubicBezTo>
                  <a:cubicBezTo>
                    <a:pt x="945" y="3877"/>
                    <a:pt x="1028" y="3760"/>
                    <a:pt x="1137" y="3660"/>
                  </a:cubicBezTo>
                  <a:cubicBezTo>
                    <a:pt x="1580" y="3234"/>
                    <a:pt x="2257" y="3134"/>
                    <a:pt x="2825" y="3276"/>
                  </a:cubicBezTo>
                  <a:cubicBezTo>
                    <a:pt x="2825" y="3276"/>
                    <a:pt x="2449" y="2632"/>
                    <a:pt x="2415" y="2265"/>
                  </a:cubicBezTo>
                  <a:cubicBezTo>
                    <a:pt x="2348" y="1605"/>
                    <a:pt x="2891" y="1045"/>
                    <a:pt x="3551" y="1087"/>
                  </a:cubicBezTo>
                  <a:cubicBezTo>
                    <a:pt x="4713" y="1112"/>
                    <a:pt x="5665" y="2106"/>
                    <a:pt x="6191" y="3092"/>
                  </a:cubicBezTo>
                  <a:cubicBezTo>
                    <a:pt x="6108" y="2206"/>
                    <a:pt x="6358" y="1321"/>
                    <a:pt x="6893" y="619"/>
                  </a:cubicBezTo>
                  <a:cubicBezTo>
                    <a:pt x="7261" y="151"/>
                    <a:pt x="8029" y="1"/>
                    <a:pt x="8455" y="469"/>
                  </a:cubicBezTo>
                  <a:cubicBezTo>
                    <a:pt x="8723" y="761"/>
                    <a:pt x="8831" y="1179"/>
                    <a:pt x="8898" y="1588"/>
                  </a:cubicBezTo>
                  <a:lnTo>
                    <a:pt x="8931" y="1797"/>
                  </a:lnTo>
                  <a:lnTo>
                    <a:pt x="8982" y="1763"/>
                  </a:lnTo>
                  <a:cubicBezTo>
                    <a:pt x="9900" y="1271"/>
                    <a:pt x="11045" y="1162"/>
                    <a:pt x="11814" y="1880"/>
                  </a:cubicBezTo>
                  <a:cubicBezTo>
                    <a:pt x="11947" y="2006"/>
                    <a:pt x="12047" y="2173"/>
                    <a:pt x="12098" y="2348"/>
                  </a:cubicBezTo>
                  <a:cubicBezTo>
                    <a:pt x="12231" y="2908"/>
                    <a:pt x="11872" y="3468"/>
                    <a:pt x="11555" y="3885"/>
                  </a:cubicBezTo>
                  <a:cubicBezTo>
                    <a:pt x="11170" y="4378"/>
                    <a:pt x="10711" y="4804"/>
                    <a:pt x="10201" y="5155"/>
                  </a:cubicBezTo>
                  <a:close/>
                </a:path>
              </a:pathLst>
            </a:custGeom>
            <a:solidFill>
              <a:srgbClr val="F7A9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385;p14">
              <a:extLst>
                <a:ext uri="{FF2B5EF4-FFF2-40B4-BE49-F238E27FC236}">
                  <a16:creationId xmlns:a16="http://schemas.microsoft.com/office/drawing/2014/main" id="{70998E54-D575-9100-7492-610649763D74}"/>
                </a:ext>
              </a:extLst>
            </p:cNvPr>
            <p:cNvSpPr/>
            <p:nvPr/>
          </p:nvSpPr>
          <p:spPr>
            <a:xfrm>
              <a:off x="7110842" y="4642007"/>
              <a:ext cx="436450" cy="359006"/>
            </a:xfrm>
            <a:custGeom>
              <a:avLst/>
              <a:gdLst/>
              <a:ahLst/>
              <a:cxnLst/>
              <a:rect l="l" t="t" r="r" b="b"/>
              <a:pathLst>
                <a:path w="8848" h="7278" extrusionOk="0">
                  <a:moveTo>
                    <a:pt x="6015" y="1"/>
                  </a:moveTo>
                  <a:lnTo>
                    <a:pt x="5781" y="84"/>
                  </a:lnTo>
                  <a:cubicBezTo>
                    <a:pt x="5781" y="84"/>
                    <a:pt x="5531" y="569"/>
                    <a:pt x="5389" y="920"/>
                  </a:cubicBezTo>
                  <a:cubicBezTo>
                    <a:pt x="5330" y="1062"/>
                    <a:pt x="5280" y="1204"/>
                    <a:pt x="5230" y="1354"/>
                  </a:cubicBezTo>
                  <a:cubicBezTo>
                    <a:pt x="5188" y="1488"/>
                    <a:pt x="5146" y="1621"/>
                    <a:pt x="5105" y="1763"/>
                  </a:cubicBezTo>
                  <a:cubicBezTo>
                    <a:pt x="5046" y="2014"/>
                    <a:pt x="4971" y="2273"/>
                    <a:pt x="4887" y="2524"/>
                  </a:cubicBezTo>
                  <a:cubicBezTo>
                    <a:pt x="4821" y="2674"/>
                    <a:pt x="4779" y="2841"/>
                    <a:pt x="4779" y="3017"/>
                  </a:cubicBezTo>
                  <a:cubicBezTo>
                    <a:pt x="4779" y="3017"/>
                    <a:pt x="4749" y="3058"/>
                    <a:pt x="4773" y="3058"/>
                  </a:cubicBezTo>
                  <a:cubicBezTo>
                    <a:pt x="4795" y="3058"/>
                    <a:pt x="4862" y="3023"/>
                    <a:pt x="5038" y="2891"/>
                  </a:cubicBezTo>
                  <a:cubicBezTo>
                    <a:pt x="5172" y="2716"/>
                    <a:pt x="5280" y="2540"/>
                    <a:pt x="5372" y="2348"/>
                  </a:cubicBezTo>
                  <a:lnTo>
                    <a:pt x="5564" y="1839"/>
                  </a:lnTo>
                  <a:cubicBezTo>
                    <a:pt x="5731" y="1312"/>
                    <a:pt x="5873" y="778"/>
                    <a:pt x="6082" y="268"/>
                  </a:cubicBezTo>
                  <a:cubicBezTo>
                    <a:pt x="6116" y="193"/>
                    <a:pt x="6015" y="1"/>
                    <a:pt x="6015" y="1"/>
                  </a:cubicBezTo>
                  <a:close/>
                  <a:moveTo>
                    <a:pt x="7987" y="502"/>
                  </a:moveTo>
                  <a:lnTo>
                    <a:pt x="7795" y="560"/>
                  </a:lnTo>
                  <a:cubicBezTo>
                    <a:pt x="7319" y="1204"/>
                    <a:pt x="6592" y="1839"/>
                    <a:pt x="5915" y="2449"/>
                  </a:cubicBezTo>
                  <a:cubicBezTo>
                    <a:pt x="5029" y="3225"/>
                    <a:pt x="5531" y="2808"/>
                    <a:pt x="5096" y="3058"/>
                  </a:cubicBezTo>
                  <a:cubicBezTo>
                    <a:pt x="5096" y="3058"/>
                    <a:pt x="4971" y="3234"/>
                    <a:pt x="5071" y="3259"/>
                  </a:cubicBezTo>
                  <a:cubicBezTo>
                    <a:pt x="5074" y="3260"/>
                    <a:pt x="5076" y="3261"/>
                    <a:pt x="5079" y="3261"/>
                  </a:cubicBezTo>
                  <a:cubicBezTo>
                    <a:pt x="5097" y="3261"/>
                    <a:pt x="5121" y="3242"/>
                    <a:pt x="5121" y="3242"/>
                  </a:cubicBezTo>
                  <a:lnTo>
                    <a:pt x="5172" y="3276"/>
                  </a:lnTo>
                  <a:cubicBezTo>
                    <a:pt x="5172" y="3276"/>
                    <a:pt x="5531" y="3242"/>
                    <a:pt x="5556" y="3234"/>
                  </a:cubicBezTo>
                  <a:cubicBezTo>
                    <a:pt x="5890" y="3067"/>
                    <a:pt x="6199" y="2850"/>
                    <a:pt x="6458" y="2591"/>
                  </a:cubicBezTo>
                  <a:cubicBezTo>
                    <a:pt x="6909" y="2164"/>
                    <a:pt x="7678" y="1346"/>
                    <a:pt x="7678" y="1346"/>
                  </a:cubicBezTo>
                  <a:cubicBezTo>
                    <a:pt x="7836" y="1095"/>
                    <a:pt x="7945" y="803"/>
                    <a:pt x="7987" y="502"/>
                  </a:cubicBezTo>
                  <a:close/>
                  <a:moveTo>
                    <a:pt x="5213" y="3635"/>
                  </a:moveTo>
                  <a:cubicBezTo>
                    <a:pt x="5220" y="3637"/>
                    <a:pt x="5225" y="3638"/>
                    <a:pt x="5229" y="3639"/>
                  </a:cubicBezTo>
                  <a:lnTo>
                    <a:pt x="5229" y="3639"/>
                  </a:lnTo>
                  <a:cubicBezTo>
                    <a:pt x="5229" y="3637"/>
                    <a:pt x="5237" y="3635"/>
                    <a:pt x="5263" y="3635"/>
                  </a:cubicBezTo>
                  <a:close/>
                  <a:moveTo>
                    <a:pt x="5229" y="3639"/>
                  </a:moveTo>
                  <a:cubicBezTo>
                    <a:pt x="5230" y="3642"/>
                    <a:pt x="5244" y="3646"/>
                    <a:pt x="5247" y="3646"/>
                  </a:cubicBezTo>
                  <a:cubicBezTo>
                    <a:pt x="5249" y="3646"/>
                    <a:pt x="5246" y="3644"/>
                    <a:pt x="5229" y="3639"/>
                  </a:cubicBezTo>
                  <a:close/>
                  <a:moveTo>
                    <a:pt x="1674" y="1961"/>
                  </a:moveTo>
                  <a:cubicBezTo>
                    <a:pt x="1472" y="1961"/>
                    <a:pt x="1277" y="2010"/>
                    <a:pt x="1095" y="2098"/>
                  </a:cubicBezTo>
                  <a:lnTo>
                    <a:pt x="1220" y="2240"/>
                  </a:lnTo>
                  <a:cubicBezTo>
                    <a:pt x="1345" y="2273"/>
                    <a:pt x="1462" y="2315"/>
                    <a:pt x="1571" y="2357"/>
                  </a:cubicBezTo>
                  <a:cubicBezTo>
                    <a:pt x="2248" y="2582"/>
                    <a:pt x="2891" y="2900"/>
                    <a:pt x="3492" y="3284"/>
                  </a:cubicBezTo>
                  <a:cubicBezTo>
                    <a:pt x="4094" y="3685"/>
                    <a:pt x="4142" y="3763"/>
                    <a:pt x="4172" y="3763"/>
                  </a:cubicBezTo>
                  <a:cubicBezTo>
                    <a:pt x="4187" y="3763"/>
                    <a:pt x="4197" y="3743"/>
                    <a:pt x="4269" y="3735"/>
                  </a:cubicBezTo>
                  <a:cubicBezTo>
                    <a:pt x="4286" y="3735"/>
                    <a:pt x="4294" y="3727"/>
                    <a:pt x="4303" y="3718"/>
                  </a:cubicBezTo>
                  <a:cubicBezTo>
                    <a:pt x="4436" y="3585"/>
                    <a:pt x="4395" y="3668"/>
                    <a:pt x="4228" y="3426"/>
                  </a:cubicBezTo>
                  <a:cubicBezTo>
                    <a:pt x="4228" y="3426"/>
                    <a:pt x="4010" y="3192"/>
                    <a:pt x="3860" y="3025"/>
                  </a:cubicBezTo>
                  <a:cubicBezTo>
                    <a:pt x="3459" y="2616"/>
                    <a:pt x="1763" y="1964"/>
                    <a:pt x="1763" y="1964"/>
                  </a:cubicBezTo>
                  <a:cubicBezTo>
                    <a:pt x="1733" y="1962"/>
                    <a:pt x="1704" y="1961"/>
                    <a:pt x="1674" y="1961"/>
                  </a:cubicBezTo>
                  <a:close/>
                  <a:moveTo>
                    <a:pt x="2899" y="318"/>
                  </a:moveTo>
                  <a:lnTo>
                    <a:pt x="2908" y="444"/>
                  </a:lnTo>
                  <a:cubicBezTo>
                    <a:pt x="3217" y="769"/>
                    <a:pt x="3484" y="1129"/>
                    <a:pt x="3718" y="1513"/>
                  </a:cubicBezTo>
                  <a:cubicBezTo>
                    <a:pt x="3935" y="1905"/>
                    <a:pt x="4111" y="2306"/>
                    <a:pt x="4261" y="2724"/>
                  </a:cubicBezTo>
                  <a:cubicBezTo>
                    <a:pt x="4403" y="3209"/>
                    <a:pt x="4629" y="3877"/>
                    <a:pt x="4629" y="3877"/>
                  </a:cubicBezTo>
                  <a:lnTo>
                    <a:pt x="4771" y="3501"/>
                  </a:lnTo>
                  <a:cubicBezTo>
                    <a:pt x="4729" y="3025"/>
                    <a:pt x="4712" y="2858"/>
                    <a:pt x="4679" y="2666"/>
                  </a:cubicBezTo>
                  <a:cubicBezTo>
                    <a:pt x="4679" y="2616"/>
                    <a:pt x="4662" y="2565"/>
                    <a:pt x="4654" y="2515"/>
                  </a:cubicBezTo>
                  <a:cubicBezTo>
                    <a:pt x="4520" y="1972"/>
                    <a:pt x="3893" y="1078"/>
                    <a:pt x="3893" y="1078"/>
                  </a:cubicBezTo>
                  <a:cubicBezTo>
                    <a:pt x="3534" y="686"/>
                    <a:pt x="2899" y="318"/>
                    <a:pt x="2899" y="318"/>
                  </a:cubicBezTo>
                  <a:close/>
                  <a:moveTo>
                    <a:pt x="4808" y="4629"/>
                  </a:moveTo>
                  <a:cubicBezTo>
                    <a:pt x="4809" y="4632"/>
                    <a:pt x="4809" y="4636"/>
                    <a:pt x="4810" y="4640"/>
                  </a:cubicBezTo>
                  <a:lnTo>
                    <a:pt x="4810" y="4640"/>
                  </a:lnTo>
                  <a:lnTo>
                    <a:pt x="4812" y="4629"/>
                  </a:lnTo>
                  <a:close/>
                  <a:moveTo>
                    <a:pt x="4804" y="4629"/>
                  </a:moveTo>
                  <a:cubicBezTo>
                    <a:pt x="4704" y="4646"/>
                    <a:pt x="4796" y="4721"/>
                    <a:pt x="4796" y="4721"/>
                  </a:cubicBezTo>
                  <a:cubicBezTo>
                    <a:pt x="4824" y="4711"/>
                    <a:pt x="4817" y="4668"/>
                    <a:pt x="4810" y="4640"/>
                  </a:cubicBezTo>
                  <a:lnTo>
                    <a:pt x="4810" y="4640"/>
                  </a:lnTo>
                  <a:lnTo>
                    <a:pt x="4809" y="4648"/>
                  </a:lnTo>
                  <a:lnTo>
                    <a:pt x="4809" y="4648"/>
                  </a:lnTo>
                  <a:cubicBezTo>
                    <a:pt x="4807" y="4641"/>
                    <a:pt x="4806" y="4634"/>
                    <a:pt x="4804" y="4629"/>
                  </a:cubicBezTo>
                  <a:close/>
                  <a:moveTo>
                    <a:pt x="5389" y="4027"/>
                  </a:moveTo>
                  <a:cubicBezTo>
                    <a:pt x="4963" y="4103"/>
                    <a:pt x="5263" y="4119"/>
                    <a:pt x="5263" y="4119"/>
                  </a:cubicBezTo>
                  <a:cubicBezTo>
                    <a:pt x="5263" y="4119"/>
                    <a:pt x="5121" y="4136"/>
                    <a:pt x="5430" y="4245"/>
                  </a:cubicBezTo>
                  <a:lnTo>
                    <a:pt x="5489" y="4270"/>
                  </a:lnTo>
                  <a:cubicBezTo>
                    <a:pt x="5488" y="4269"/>
                    <a:pt x="5487" y="4269"/>
                    <a:pt x="5487" y="4269"/>
                  </a:cubicBezTo>
                  <a:lnTo>
                    <a:pt x="5487" y="4269"/>
                  </a:lnTo>
                  <a:cubicBezTo>
                    <a:pt x="5482" y="4269"/>
                    <a:pt x="5688" y="4356"/>
                    <a:pt x="5840" y="4420"/>
                  </a:cubicBezTo>
                  <a:cubicBezTo>
                    <a:pt x="6057" y="4504"/>
                    <a:pt x="6533" y="4654"/>
                    <a:pt x="6533" y="4654"/>
                  </a:cubicBezTo>
                  <a:cubicBezTo>
                    <a:pt x="7169" y="4800"/>
                    <a:pt x="7811" y="4876"/>
                    <a:pt x="8459" y="4876"/>
                  </a:cubicBezTo>
                  <a:cubicBezTo>
                    <a:pt x="8552" y="4876"/>
                    <a:pt x="8645" y="4874"/>
                    <a:pt x="8739" y="4871"/>
                  </a:cubicBezTo>
                  <a:lnTo>
                    <a:pt x="8847" y="4763"/>
                  </a:lnTo>
                  <a:lnTo>
                    <a:pt x="8655" y="4646"/>
                  </a:lnTo>
                  <a:cubicBezTo>
                    <a:pt x="8146" y="4629"/>
                    <a:pt x="7644" y="4554"/>
                    <a:pt x="7151" y="4437"/>
                  </a:cubicBezTo>
                  <a:cubicBezTo>
                    <a:pt x="6199" y="4220"/>
                    <a:pt x="6550" y="4286"/>
                    <a:pt x="6433" y="4261"/>
                  </a:cubicBezTo>
                  <a:cubicBezTo>
                    <a:pt x="6082" y="4161"/>
                    <a:pt x="5740" y="4086"/>
                    <a:pt x="5389" y="4027"/>
                  </a:cubicBezTo>
                  <a:close/>
                  <a:moveTo>
                    <a:pt x="3182" y="3644"/>
                  </a:moveTo>
                  <a:cubicBezTo>
                    <a:pt x="2424" y="3644"/>
                    <a:pt x="1664" y="3895"/>
                    <a:pt x="969" y="4220"/>
                  </a:cubicBezTo>
                  <a:cubicBezTo>
                    <a:pt x="911" y="4253"/>
                    <a:pt x="502" y="4462"/>
                    <a:pt x="209" y="4654"/>
                  </a:cubicBezTo>
                  <a:cubicBezTo>
                    <a:pt x="117" y="4712"/>
                    <a:pt x="42" y="4796"/>
                    <a:pt x="0" y="4896"/>
                  </a:cubicBezTo>
                  <a:lnTo>
                    <a:pt x="142" y="4938"/>
                  </a:lnTo>
                  <a:cubicBezTo>
                    <a:pt x="343" y="4863"/>
                    <a:pt x="543" y="4788"/>
                    <a:pt x="752" y="4721"/>
                  </a:cubicBezTo>
                  <a:cubicBezTo>
                    <a:pt x="1395" y="4520"/>
                    <a:pt x="769" y="4712"/>
                    <a:pt x="1421" y="4512"/>
                  </a:cubicBezTo>
                  <a:cubicBezTo>
                    <a:pt x="2022" y="4328"/>
                    <a:pt x="3384" y="4169"/>
                    <a:pt x="3384" y="4169"/>
                  </a:cubicBezTo>
                  <a:cubicBezTo>
                    <a:pt x="4010" y="4128"/>
                    <a:pt x="4403" y="4111"/>
                    <a:pt x="4403" y="4111"/>
                  </a:cubicBezTo>
                  <a:cubicBezTo>
                    <a:pt x="4537" y="4052"/>
                    <a:pt x="4244" y="3835"/>
                    <a:pt x="4236" y="3827"/>
                  </a:cubicBezTo>
                  <a:cubicBezTo>
                    <a:pt x="3890" y="3699"/>
                    <a:pt x="3536" y="3644"/>
                    <a:pt x="3182" y="3644"/>
                  </a:cubicBezTo>
                  <a:close/>
                  <a:moveTo>
                    <a:pt x="4080" y="4276"/>
                  </a:moveTo>
                  <a:cubicBezTo>
                    <a:pt x="3987" y="4276"/>
                    <a:pt x="3902" y="4286"/>
                    <a:pt x="3902" y="4286"/>
                  </a:cubicBezTo>
                  <a:cubicBezTo>
                    <a:pt x="3016" y="4470"/>
                    <a:pt x="2832" y="4621"/>
                    <a:pt x="2197" y="4938"/>
                  </a:cubicBezTo>
                  <a:cubicBezTo>
                    <a:pt x="1771" y="5147"/>
                    <a:pt x="1220" y="5865"/>
                    <a:pt x="1220" y="5865"/>
                  </a:cubicBezTo>
                  <a:lnTo>
                    <a:pt x="1354" y="5865"/>
                  </a:lnTo>
                  <a:cubicBezTo>
                    <a:pt x="2022" y="5306"/>
                    <a:pt x="2799" y="5105"/>
                    <a:pt x="3442" y="4754"/>
                  </a:cubicBezTo>
                  <a:lnTo>
                    <a:pt x="4236" y="4412"/>
                  </a:lnTo>
                  <a:cubicBezTo>
                    <a:pt x="4219" y="4403"/>
                    <a:pt x="4303" y="4395"/>
                    <a:pt x="4294" y="4387"/>
                  </a:cubicBezTo>
                  <a:cubicBezTo>
                    <a:pt x="4342" y="4295"/>
                    <a:pt x="4205" y="4276"/>
                    <a:pt x="4080" y="4276"/>
                  </a:cubicBezTo>
                  <a:close/>
                  <a:moveTo>
                    <a:pt x="4611" y="4831"/>
                  </a:moveTo>
                  <a:cubicBezTo>
                    <a:pt x="4587" y="4831"/>
                    <a:pt x="4587" y="4913"/>
                    <a:pt x="4587" y="4913"/>
                  </a:cubicBezTo>
                  <a:cubicBezTo>
                    <a:pt x="4587" y="4913"/>
                    <a:pt x="4576" y="4887"/>
                    <a:pt x="4574" y="4887"/>
                  </a:cubicBezTo>
                  <a:lnTo>
                    <a:pt x="4574" y="4887"/>
                  </a:lnTo>
                  <a:cubicBezTo>
                    <a:pt x="4573" y="4887"/>
                    <a:pt x="4577" y="4904"/>
                    <a:pt x="4595" y="4963"/>
                  </a:cubicBezTo>
                  <a:cubicBezTo>
                    <a:pt x="4879" y="5999"/>
                    <a:pt x="4720" y="5423"/>
                    <a:pt x="4762" y="5807"/>
                  </a:cubicBezTo>
                  <a:cubicBezTo>
                    <a:pt x="4812" y="6283"/>
                    <a:pt x="5088" y="7260"/>
                    <a:pt x="5088" y="7260"/>
                  </a:cubicBezTo>
                  <a:lnTo>
                    <a:pt x="5155" y="7160"/>
                  </a:lnTo>
                  <a:cubicBezTo>
                    <a:pt x="5121" y="6843"/>
                    <a:pt x="5105" y="6525"/>
                    <a:pt x="5071" y="6216"/>
                  </a:cubicBezTo>
                  <a:cubicBezTo>
                    <a:pt x="5046" y="6016"/>
                    <a:pt x="5013" y="5815"/>
                    <a:pt x="4971" y="5623"/>
                  </a:cubicBezTo>
                  <a:cubicBezTo>
                    <a:pt x="4963" y="5598"/>
                    <a:pt x="4954" y="5581"/>
                    <a:pt x="4954" y="5556"/>
                  </a:cubicBezTo>
                  <a:cubicBezTo>
                    <a:pt x="4938" y="5514"/>
                    <a:pt x="4812" y="5205"/>
                    <a:pt x="4670" y="4913"/>
                  </a:cubicBezTo>
                  <a:cubicBezTo>
                    <a:pt x="4642" y="4852"/>
                    <a:pt x="4624" y="4831"/>
                    <a:pt x="4611" y="4831"/>
                  </a:cubicBezTo>
                  <a:close/>
                  <a:moveTo>
                    <a:pt x="4807" y="4609"/>
                  </a:moveTo>
                  <a:cubicBezTo>
                    <a:pt x="4804" y="4609"/>
                    <a:pt x="4804" y="4615"/>
                    <a:pt x="4804" y="4629"/>
                  </a:cubicBezTo>
                  <a:lnTo>
                    <a:pt x="4808" y="4629"/>
                  </a:lnTo>
                  <a:cubicBezTo>
                    <a:pt x="4806" y="4621"/>
                    <a:pt x="4805" y="4615"/>
                    <a:pt x="4807" y="4615"/>
                  </a:cubicBezTo>
                  <a:lnTo>
                    <a:pt x="4807" y="4615"/>
                  </a:lnTo>
                  <a:cubicBezTo>
                    <a:pt x="4812" y="4615"/>
                    <a:pt x="4844" y="4666"/>
                    <a:pt x="4954" y="4838"/>
                  </a:cubicBezTo>
                  <a:cubicBezTo>
                    <a:pt x="5146" y="5147"/>
                    <a:pt x="5305" y="5473"/>
                    <a:pt x="5439" y="5815"/>
                  </a:cubicBezTo>
                  <a:cubicBezTo>
                    <a:pt x="5573" y="6133"/>
                    <a:pt x="5915" y="7277"/>
                    <a:pt x="5915" y="7277"/>
                  </a:cubicBezTo>
                  <a:lnTo>
                    <a:pt x="5982" y="7202"/>
                  </a:lnTo>
                  <a:cubicBezTo>
                    <a:pt x="5974" y="6893"/>
                    <a:pt x="5940" y="6592"/>
                    <a:pt x="5882" y="6291"/>
                  </a:cubicBezTo>
                  <a:cubicBezTo>
                    <a:pt x="5840" y="6141"/>
                    <a:pt x="5790" y="5982"/>
                    <a:pt x="5731" y="5832"/>
                  </a:cubicBezTo>
                  <a:cubicBezTo>
                    <a:pt x="5554" y="5380"/>
                    <a:pt x="5431" y="4618"/>
                    <a:pt x="4882" y="4618"/>
                  </a:cubicBezTo>
                  <a:cubicBezTo>
                    <a:pt x="4862" y="4618"/>
                    <a:pt x="4842" y="4619"/>
                    <a:pt x="4821" y="4621"/>
                  </a:cubicBezTo>
                  <a:cubicBezTo>
                    <a:pt x="4813" y="4613"/>
                    <a:pt x="4809" y="4609"/>
                    <a:pt x="4807" y="460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386;p14">
              <a:extLst>
                <a:ext uri="{FF2B5EF4-FFF2-40B4-BE49-F238E27FC236}">
                  <a16:creationId xmlns:a16="http://schemas.microsoft.com/office/drawing/2014/main" id="{8DD978BC-5373-EDD5-48E4-33E47755C4C7}"/>
                </a:ext>
              </a:extLst>
            </p:cNvPr>
            <p:cNvSpPr/>
            <p:nvPr/>
          </p:nvSpPr>
          <p:spPr>
            <a:xfrm>
              <a:off x="7256161" y="4759012"/>
              <a:ext cx="157601" cy="142606"/>
            </a:xfrm>
            <a:custGeom>
              <a:avLst/>
              <a:gdLst/>
              <a:ahLst/>
              <a:cxnLst/>
              <a:rect l="l" t="t" r="r" b="b"/>
              <a:pathLst>
                <a:path w="3195" h="2891" extrusionOk="0">
                  <a:moveTo>
                    <a:pt x="1627" y="0"/>
                  </a:moveTo>
                  <a:cubicBezTo>
                    <a:pt x="1089" y="0"/>
                    <a:pt x="587" y="373"/>
                    <a:pt x="363" y="987"/>
                  </a:cubicBezTo>
                  <a:cubicBezTo>
                    <a:pt x="1" y="1984"/>
                    <a:pt x="965" y="2890"/>
                    <a:pt x="1891" y="2890"/>
                  </a:cubicBezTo>
                  <a:cubicBezTo>
                    <a:pt x="2013" y="2890"/>
                    <a:pt x="2134" y="2875"/>
                    <a:pt x="2251" y="2842"/>
                  </a:cubicBezTo>
                  <a:cubicBezTo>
                    <a:pt x="2927" y="2650"/>
                    <a:pt x="3195" y="1898"/>
                    <a:pt x="3053" y="1271"/>
                  </a:cubicBezTo>
                  <a:cubicBezTo>
                    <a:pt x="2961" y="904"/>
                    <a:pt x="2752" y="578"/>
                    <a:pt x="2468" y="327"/>
                  </a:cubicBezTo>
                  <a:cubicBezTo>
                    <a:pt x="2201" y="103"/>
                    <a:pt x="1909" y="0"/>
                    <a:pt x="16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387;p14">
              <a:extLst>
                <a:ext uri="{FF2B5EF4-FFF2-40B4-BE49-F238E27FC236}">
                  <a16:creationId xmlns:a16="http://schemas.microsoft.com/office/drawing/2014/main" id="{F4703FFF-87DD-CF8B-CC00-0912157C4C21}"/>
                </a:ext>
              </a:extLst>
            </p:cNvPr>
            <p:cNvSpPr/>
            <p:nvPr/>
          </p:nvSpPr>
          <p:spPr>
            <a:xfrm>
              <a:off x="8680443" y="3934059"/>
              <a:ext cx="651962" cy="663504"/>
            </a:xfrm>
            <a:custGeom>
              <a:avLst/>
              <a:gdLst/>
              <a:ahLst/>
              <a:cxnLst/>
              <a:rect l="l" t="t" r="r" b="b"/>
              <a:pathLst>
                <a:path w="13217" h="13451" extrusionOk="0">
                  <a:moveTo>
                    <a:pt x="10201" y="5155"/>
                  </a:moveTo>
                  <a:cubicBezTo>
                    <a:pt x="10844" y="4996"/>
                    <a:pt x="11479" y="4938"/>
                    <a:pt x="12139" y="5122"/>
                  </a:cubicBezTo>
                  <a:cubicBezTo>
                    <a:pt x="12198" y="5147"/>
                    <a:pt x="12265" y="5163"/>
                    <a:pt x="12331" y="5188"/>
                  </a:cubicBezTo>
                  <a:cubicBezTo>
                    <a:pt x="12390" y="5213"/>
                    <a:pt x="12432" y="5222"/>
                    <a:pt x="12473" y="5247"/>
                  </a:cubicBezTo>
                  <a:cubicBezTo>
                    <a:pt x="12524" y="5264"/>
                    <a:pt x="12540" y="5280"/>
                    <a:pt x="12574" y="5289"/>
                  </a:cubicBezTo>
                  <a:cubicBezTo>
                    <a:pt x="12841" y="5414"/>
                    <a:pt x="13042" y="5648"/>
                    <a:pt x="13125" y="5940"/>
                  </a:cubicBezTo>
                  <a:cubicBezTo>
                    <a:pt x="13184" y="6141"/>
                    <a:pt x="13133" y="6358"/>
                    <a:pt x="13008" y="6525"/>
                  </a:cubicBezTo>
                  <a:cubicBezTo>
                    <a:pt x="12824" y="6734"/>
                    <a:pt x="12540" y="6817"/>
                    <a:pt x="12290" y="6893"/>
                  </a:cubicBezTo>
                  <a:cubicBezTo>
                    <a:pt x="12440" y="7035"/>
                    <a:pt x="12590" y="7193"/>
                    <a:pt x="12732" y="7360"/>
                  </a:cubicBezTo>
                  <a:cubicBezTo>
                    <a:pt x="13217" y="7970"/>
                    <a:pt x="13108" y="8864"/>
                    <a:pt x="12490" y="9340"/>
                  </a:cubicBezTo>
                  <a:cubicBezTo>
                    <a:pt x="11688" y="10009"/>
                    <a:pt x="10510" y="9900"/>
                    <a:pt x="9474" y="9457"/>
                  </a:cubicBezTo>
                  <a:cubicBezTo>
                    <a:pt x="9683" y="9800"/>
                    <a:pt x="9842" y="10176"/>
                    <a:pt x="9942" y="10568"/>
                  </a:cubicBezTo>
                  <a:cubicBezTo>
                    <a:pt x="10151" y="11496"/>
                    <a:pt x="9900" y="12598"/>
                    <a:pt x="9107" y="12983"/>
                  </a:cubicBezTo>
                  <a:cubicBezTo>
                    <a:pt x="8129" y="13451"/>
                    <a:pt x="6768" y="12849"/>
                    <a:pt x="6392" y="11771"/>
                  </a:cubicBezTo>
                  <a:cubicBezTo>
                    <a:pt x="6233" y="11930"/>
                    <a:pt x="6058" y="12064"/>
                    <a:pt x="5865" y="12181"/>
                  </a:cubicBezTo>
                  <a:cubicBezTo>
                    <a:pt x="5398" y="12415"/>
                    <a:pt x="4830" y="12197"/>
                    <a:pt x="4637" y="11713"/>
                  </a:cubicBezTo>
                  <a:cubicBezTo>
                    <a:pt x="4445" y="11203"/>
                    <a:pt x="4495" y="10660"/>
                    <a:pt x="4671" y="10092"/>
                  </a:cubicBezTo>
                  <a:cubicBezTo>
                    <a:pt x="3944" y="10769"/>
                    <a:pt x="2916" y="11228"/>
                    <a:pt x="1939" y="10919"/>
                  </a:cubicBezTo>
                  <a:cubicBezTo>
                    <a:pt x="1906" y="10911"/>
                    <a:pt x="1872" y="10894"/>
                    <a:pt x="1839" y="10877"/>
                  </a:cubicBezTo>
                  <a:cubicBezTo>
                    <a:pt x="1287" y="10593"/>
                    <a:pt x="1145" y="9700"/>
                    <a:pt x="1455" y="9115"/>
                  </a:cubicBezTo>
                  <a:cubicBezTo>
                    <a:pt x="1571" y="8906"/>
                    <a:pt x="1747" y="8614"/>
                    <a:pt x="1747" y="8614"/>
                  </a:cubicBezTo>
                  <a:lnTo>
                    <a:pt x="1680" y="8614"/>
                  </a:lnTo>
                  <a:cubicBezTo>
                    <a:pt x="987" y="8588"/>
                    <a:pt x="1" y="8430"/>
                    <a:pt x="293" y="7411"/>
                  </a:cubicBezTo>
                  <a:cubicBezTo>
                    <a:pt x="494" y="6717"/>
                    <a:pt x="1287" y="6391"/>
                    <a:pt x="1881" y="6249"/>
                  </a:cubicBezTo>
                  <a:cubicBezTo>
                    <a:pt x="1964" y="6224"/>
                    <a:pt x="2056" y="6208"/>
                    <a:pt x="2140" y="6191"/>
                  </a:cubicBezTo>
                  <a:cubicBezTo>
                    <a:pt x="2031" y="6157"/>
                    <a:pt x="1914" y="6116"/>
                    <a:pt x="1805" y="6082"/>
                  </a:cubicBezTo>
                  <a:cubicBezTo>
                    <a:pt x="1154" y="5848"/>
                    <a:pt x="527" y="5330"/>
                    <a:pt x="644" y="4587"/>
                  </a:cubicBezTo>
                  <a:cubicBezTo>
                    <a:pt x="686" y="4378"/>
                    <a:pt x="769" y="4178"/>
                    <a:pt x="895" y="4010"/>
                  </a:cubicBezTo>
                  <a:cubicBezTo>
                    <a:pt x="953" y="3877"/>
                    <a:pt x="1037" y="3760"/>
                    <a:pt x="1137" y="3660"/>
                  </a:cubicBezTo>
                  <a:cubicBezTo>
                    <a:pt x="1580" y="3242"/>
                    <a:pt x="2256" y="3142"/>
                    <a:pt x="2825" y="3284"/>
                  </a:cubicBezTo>
                  <a:cubicBezTo>
                    <a:pt x="2825" y="3284"/>
                    <a:pt x="2457" y="2640"/>
                    <a:pt x="2424" y="2264"/>
                  </a:cubicBezTo>
                  <a:cubicBezTo>
                    <a:pt x="2357" y="1613"/>
                    <a:pt x="2891" y="1053"/>
                    <a:pt x="3551" y="1087"/>
                  </a:cubicBezTo>
                  <a:cubicBezTo>
                    <a:pt x="4713" y="1120"/>
                    <a:pt x="5665" y="2114"/>
                    <a:pt x="6191" y="3100"/>
                  </a:cubicBezTo>
                  <a:cubicBezTo>
                    <a:pt x="6108" y="2206"/>
                    <a:pt x="6367" y="1329"/>
                    <a:pt x="6901" y="619"/>
                  </a:cubicBezTo>
                  <a:cubicBezTo>
                    <a:pt x="7269" y="159"/>
                    <a:pt x="8037" y="1"/>
                    <a:pt x="8464" y="468"/>
                  </a:cubicBezTo>
                  <a:cubicBezTo>
                    <a:pt x="8731" y="761"/>
                    <a:pt x="8839" y="1187"/>
                    <a:pt x="8906" y="1588"/>
                  </a:cubicBezTo>
                  <a:lnTo>
                    <a:pt x="8940" y="1797"/>
                  </a:lnTo>
                  <a:lnTo>
                    <a:pt x="8990" y="1772"/>
                  </a:lnTo>
                  <a:cubicBezTo>
                    <a:pt x="9909" y="1270"/>
                    <a:pt x="11053" y="1162"/>
                    <a:pt x="11822" y="1880"/>
                  </a:cubicBezTo>
                  <a:cubicBezTo>
                    <a:pt x="11956" y="2006"/>
                    <a:pt x="12056" y="2173"/>
                    <a:pt x="12106" y="2348"/>
                  </a:cubicBezTo>
                  <a:cubicBezTo>
                    <a:pt x="12240" y="2908"/>
                    <a:pt x="11880" y="3467"/>
                    <a:pt x="11555" y="3885"/>
                  </a:cubicBezTo>
                  <a:cubicBezTo>
                    <a:pt x="11179" y="4378"/>
                    <a:pt x="10719" y="4804"/>
                    <a:pt x="10201" y="5155"/>
                  </a:cubicBezTo>
                  <a:close/>
                </a:path>
              </a:pathLst>
            </a:custGeom>
            <a:solidFill>
              <a:srgbClr val="F7A9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388;p14">
              <a:extLst>
                <a:ext uri="{FF2B5EF4-FFF2-40B4-BE49-F238E27FC236}">
                  <a16:creationId xmlns:a16="http://schemas.microsoft.com/office/drawing/2014/main" id="{6F17CAE3-39E1-6D06-6734-0BA7B632D8E0}"/>
                </a:ext>
              </a:extLst>
            </p:cNvPr>
            <p:cNvSpPr/>
            <p:nvPr/>
          </p:nvSpPr>
          <p:spPr>
            <a:xfrm>
              <a:off x="8782255" y="4041198"/>
              <a:ext cx="437239" cy="404288"/>
            </a:xfrm>
            <a:custGeom>
              <a:avLst/>
              <a:gdLst/>
              <a:ahLst/>
              <a:cxnLst/>
              <a:rect l="l" t="t" r="r" b="b"/>
              <a:pathLst>
                <a:path w="8864" h="8196" extrusionOk="0">
                  <a:moveTo>
                    <a:pt x="7995" y="1421"/>
                  </a:moveTo>
                  <a:lnTo>
                    <a:pt x="7803" y="1479"/>
                  </a:lnTo>
                  <a:cubicBezTo>
                    <a:pt x="7327" y="2123"/>
                    <a:pt x="6600" y="2757"/>
                    <a:pt x="5923" y="3367"/>
                  </a:cubicBezTo>
                  <a:cubicBezTo>
                    <a:pt x="5046" y="4144"/>
                    <a:pt x="5539" y="3726"/>
                    <a:pt x="5105" y="3977"/>
                  </a:cubicBezTo>
                  <a:cubicBezTo>
                    <a:pt x="5105" y="3977"/>
                    <a:pt x="4979" y="4153"/>
                    <a:pt x="5080" y="4178"/>
                  </a:cubicBezTo>
                  <a:cubicBezTo>
                    <a:pt x="5082" y="4179"/>
                    <a:pt x="5085" y="4179"/>
                    <a:pt x="5088" y="4179"/>
                  </a:cubicBezTo>
                  <a:cubicBezTo>
                    <a:pt x="5105" y="4179"/>
                    <a:pt x="5130" y="4161"/>
                    <a:pt x="5130" y="4161"/>
                  </a:cubicBezTo>
                  <a:lnTo>
                    <a:pt x="5130" y="4161"/>
                  </a:lnTo>
                  <a:cubicBezTo>
                    <a:pt x="5136" y="4165"/>
                    <a:pt x="5150" y="4174"/>
                    <a:pt x="5180" y="4194"/>
                  </a:cubicBezTo>
                  <a:cubicBezTo>
                    <a:pt x="5180" y="4194"/>
                    <a:pt x="5539" y="4161"/>
                    <a:pt x="5564" y="4153"/>
                  </a:cubicBezTo>
                  <a:cubicBezTo>
                    <a:pt x="5907" y="3985"/>
                    <a:pt x="6207" y="3768"/>
                    <a:pt x="6466" y="3509"/>
                  </a:cubicBezTo>
                  <a:cubicBezTo>
                    <a:pt x="6926" y="3083"/>
                    <a:pt x="7686" y="2265"/>
                    <a:pt x="7686" y="2265"/>
                  </a:cubicBezTo>
                  <a:cubicBezTo>
                    <a:pt x="7845" y="2014"/>
                    <a:pt x="7953" y="1722"/>
                    <a:pt x="7995" y="1421"/>
                  </a:cubicBezTo>
                  <a:close/>
                  <a:moveTo>
                    <a:pt x="5222" y="4554"/>
                  </a:moveTo>
                  <a:cubicBezTo>
                    <a:pt x="5228" y="4555"/>
                    <a:pt x="5233" y="4557"/>
                    <a:pt x="5238" y="4558"/>
                  </a:cubicBezTo>
                  <a:lnTo>
                    <a:pt x="5238" y="4558"/>
                  </a:lnTo>
                  <a:cubicBezTo>
                    <a:pt x="5237" y="4556"/>
                    <a:pt x="5245" y="4554"/>
                    <a:pt x="5272" y="4554"/>
                  </a:cubicBezTo>
                  <a:close/>
                  <a:moveTo>
                    <a:pt x="5238" y="4558"/>
                  </a:moveTo>
                  <a:cubicBezTo>
                    <a:pt x="5238" y="4561"/>
                    <a:pt x="5252" y="4565"/>
                    <a:pt x="5255" y="4565"/>
                  </a:cubicBezTo>
                  <a:cubicBezTo>
                    <a:pt x="5257" y="4565"/>
                    <a:pt x="5254" y="4563"/>
                    <a:pt x="5238" y="4558"/>
                  </a:cubicBezTo>
                  <a:close/>
                  <a:moveTo>
                    <a:pt x="5422" y="1"/>
                  </a:moveTo>
                  <a:lnTo>
                    <a:pt x="5188" y="84"/>
                  </a:lnTo>
                  <a:cubicBezTo>
                    <a:pt x="5188" y="84"/>
                    <a:pt x="4938" y="569"/>
                    <a:pt x="4796" y="920"/>
                  </a:cubicBezTo>
                  <a:cubicBezTo>
                    <a:pt x="4737" y="1062"/>
                    <a:pt x="4687" y="1204"/>
                    <a:pt x="4637" y="1346"/>
                  </a:cubicBezTo>
                  <a:cubicBezTo>
                    <a:pt x="4595" y="1479"/>
                    <a:pt x="4553" y="1613"/>
                    <a:pt x="4512" y="1755"/>
                  </a:cubicBezTo>
                  <a:cubicBezTo>
                    <a:pt x="4453" y="2014"/>
                    <a:pt x="4378" y="2265"/>
                    <a:pt x="4294" y="2515"/>
                  </a:cubicBezTo>
                  <a:cubicBezTo>
                    <a:pt x="4285" y="2537"/>
                    <a:pt x="4277" y="2558"/>
                    <a:pt x="4269" y="2580"/>
                  </a:cubicBezTo>
                  <a:lnTo>
                    <a:pt x="4269" y="2580"/>
                  </a:lnTo>
                  <a:cubicBezTo>
                    <a:pt x="4081" y="2256"/>
                    <a:pt x="3902" y="1997"/>
                    <a:pt x="3902" y="1997"/>
                  </a:cubicBezTo>
                  <a:cubicBezTo>
                    <a:pt x="3534" y="1596"/>
                    <a:pt x="2899" y="1237"/>
                    <a:pt x="2899" y="1237"/>
                  </a:cubicBezTo>
                  <a:lnTo>
                    <a:pt x="2899" y="1237"/>
                  </a:lnTo>
                  <a:lnTo>
                    <a:pt x="2908" y="1362"/>
                  </a:lnTo>
                  <a:cubicBezTo>
                    <a:pt x="3217" y="1688"/>
                    <a:pt x="3492" y="2047"/>
                    <a:pt x="3718" y="2432"/>
                  </a:cubicBezTo>
                  <a:cubicBezTo>
                    <a:pt x="3935" y="2816"/>
                    <a:pt x="4119" y="3225"/>
                    <a:pt x="4269" y="3643"/>
                  </a:cubicBezTo>
                  <a:cubicBezTo>
                    <a:pt x="4403" y="4127"/>
                    <a:pt x="4637" y="4796"/>
                    <a:pt x="4637" y="4796"/>
                  </a:cubicBezTo>
                  <a:lnTo>
                    <a:pt x="4771" y="4420"/>
                  </a:lnTo>
                  <a:cubicBezTo>
                    <a:pt x="4729" y="3944"/>
                    <a:pt x="4712" y="3777"/>
                    <a:pt x="4687" y="3584"/>
                  </a:cubicBezTo>
                  <a:cubicBezTo>
                    <a:pt x="4679" y="3534"/>
                    <a:pt x="4670" y="3484"/>
                    <a:pt x="4662" y="3434"/>
                  </a:cubicBezTo>
                  <a:cubicBezTo>
                    <a:pt x="4620" y="3272"/>
                    <a:pt x="4535" y="3079"/>
                    <a:pt x="4437" y="2888"/>
                  </a:cubicBezTo>
                  <a:lnTo>
                    <a:pt x="4437" y="2888"/>
                  </a:lnTo>
                  <a:cubicBezTo>
                    <a:pt x="4440" y="2887"/>
                    <a:pt x="4442" y="2885"/>
                    <a:pt x="4445" y="2883"/>
                  </a:cubicBezTo>
                  <a:cubicBezTo>
                    <a:pt x="4578" y="2716"/>
                    <a:pt x="4687" y="2532"/>
                    <a:pt x="4787" y="2340"/>
                  </a:cubicBezTo>
                  <a:lnTo>
                    <a:pt x="4971" y="1830"/>
                  </a:lnTo>
                  <a:cubicBezTo>
                    <a:pt x="5146" y="1312"/>
                    <a:pt x="5280" y="778"/>
                    <a:pt x="5489" y="268"/>
                  </a:cubicBezTo>
                  <a:lnTo>
                    <a:pt x="6090" y="1187"/>
                  </a:lnTo>
                  <a:cubicBezTo>
                    <a:pt x="6124" y="1112"/>
                    <a:pt x="5422" y="1"/>
                    <a:pt x="5422" y="1"/>
                  </a:cubicBezTo>
                  <a:close/>
                  <a:moveTo>
                    <a:pt x="4812" y="5539"/>
                  </a:moveTo>
                  <a:lnTo>
                    <a:pt x="4812" y="5539"/>
                  </a:lnTo>
                  <a:cubicBezTo>
                    <a:pt x="4814" y="5541"/>
                    <a:pt x="4816" y="5544"/>
                    <a:pt x="4819" y="5548"/>
                  </a:cubicBezTo>
                  <a:lnTo>
                    <a:pt x="4821" y="5548"/>
                  </a:lnTo>
                  <a:lnTo>
                    <a:pt x="4820" y="5550"/>
                  </a:lnTo>
                  <a:lnTo>
                    <a:pt x="4820" y="5550"/>
                  </a:lnTo>
                  <a:cubicBezTo>
                    <a:pt x="4820" y="5549"/>
                    <a:pt x="4819" y="5548"/>
                    <a:pt x="4819" y="5548"/>
                  </a:cubicBezTo>
                  <a:lnTo>
                    <a:pt x="4812" y="5548"/>
                  </a:lnTo>
                  <a:cubicBezTo>
                    <a:pt x="4812" y="5544"/>
                    <a:pt x="4812" y="5542"/>
                    <a:pt x="4812" y="5539"/>
                  </a:cubicBezTo>
                  <a:close/>
                  <a:moveTo>
                    <a:pt x="4808" y="5548"/>
                  </a:moveTo>
                  <a:cubicBezTo>
                    <a:pt x="4714" y="5567"/>
                    <a:pt x="4796" y="5640"/>
                    <a:pt x="4796" y="5640"/>
                  </a:cubicBezTo>
                  <a:cubicBezTo>
                    <a:pt x="4810" y="5635"/>
                    <a:pt x="4815" y="5622"/>
                    <a:pt x="4816" y="5607"/>
                  </a:cubicBezTo>
                  <a:lnTo>
                    <a:pt x="4816" y="5607"/>
                  </a:lnTo>
                  <a:cubicBezTo>
                    <a:pt x="4817" y="5595"/>
                    <a:pt x="4816" y="5582"/>
                    <a:pt x="4814" y="5571"/>
                  </a:cubicBezTo>
                  <a:lnTo>
                    <a:pt x="4814" y="5571"/>
                  </a:lnTo>
                  <a:lnTo>
                    <a:pt x="4813" y="5574"/>
                  </a:lnTo>
                  <a:lnTo>
                    <a:pt x="4813" y="5574"/>
                  </a:lnTo>
                  <a:cubicBezTo>
                    <a:pt x="4812" y="5564"/>
                    <a:pt x="4810" y="5555"/>
                    <a:pt x="4808" y="5548"/>
                  </a:cubicBezTo>
                  <a:close/>
                  <a:moveTo>
                    <a:pt x="5397" y="4946"/>
                  </a:moveTo>
                  <a:cubicBezTo>
                    <a:pt x="4971" y="5021"/>
                    <a:pt x="5272" y="5038"/>
                    <a:pt x="5272" y="5038"/>
                  </a:cubicBezTo>
                  <a:cubicBezTo>
                    <a:pt x="5272" y="5038"/>
                    <a:pt x="5130" y="5055"/>
                    <a:pt x="5447" y="5163"/>
                  </a:cubicBezTo>
                  <a:lnTo>
                    <a:pt x="5506" y="5188"/>
                  </a:lnTo>
                  <a:cubicBezTo>
                    <a:pt x="5504" y="5188"/>
                    <a:pt x="5503" y="5188"/>
                    <a:pt x="5503" y="5188"/>
                  </a:cubicBezTo>
                  <a:cubicBezTo>
                    <a:pt x="5491" y="5188"/>
                    <a:pt x="5696" y="5275"/>
                    <a:pt x="5848" y="5339"/>
                  </a:cubicBezTo>
                  <a:cubicBezTo>
                    <a:pt x="6065" y="5422"/>
                    <a:pt x="6550" y="5573"/>
                    <a:pt x="6550" y="5573"/>
                  </a:cubicBezTo>
                  <a:cubicBezTo>
                    <a:pt x="7178" y="5719"/>
                    <a:pt x="7825" y="5795"/>
                    <a:pt x="8470" y="5795"/>
                  </a:cubicBezTo>
                  <a:cubicBezTo>
                    <a:pt x="8562" y="5795"/>
                    <a:pt x="8655" y="5793"/>
                    <a:pt x="8747" y="5790"/>
                  </a:cubicBezTo>
                  <a:lnTo>
                    <a:pt x="8864" y="5681"/>
                  </a:lnTo>
                  <a:lnTo>
                    <a:pt x="8663" y="5564"/>
                  </a:lnTo>
                  <a:cubicBezTo>
                    <a:pt x="8162" y="5548"/>
                    <a:pt x="7661" y="5472"/>
                    <a:pt x="7168" y="5356"/>
                  </a:cubicBezTo>
                  <a:cubicBezTo>
                    <a:pt x="6207" y="5138"/>
                    <a:pt x="6558" y="5205"/>
                    <a:pt x="6441" y="5180"/>
                  </a:cubicBezTo>
                  <a:cubicBezTo>
                    <a:pt x="6099" y="5080"/>
                    <a:pt x="5748" y="5005"/>
                    <a:pt x="5397" y="4946"/>
                  </a:cubicBezTo>
                  <a:close/>
                  <a:moveTo>
                    <a:pt x="3189" y="4563"/>
                  </a:moveTo>
                  <a:cubicBezTo>
                    <a:pt x="2429" y="4563"/>
                    <a:pt x="1667" y="4814"/>
                    <a:pt x="978" y="5138"/>
                  </a:cubicBezTo>
                  <a:cubicBezTo>
                    <a:pt x="911" y="5172"/>
                    <a:pt x="510" y="5381"/>
                    <a:pt x="209" y="5573"/>
                  </a:cubicBezTo>
                  <a:cubicBezTo>
                    <a:pt x="117" y="5631"/>
                    <a:pt x="42" y="5715"/>
                    <a:pt x="0" y="5815"/>
                  </a:cubicBezTo>
                  <a:lnTo>
                    <a:pt x="151" y="5857"/>
                  </a:lnTo>
                  <a:cubicBezTo>
                    <a:pt x="351" y="5782"/>
                    <a:pt x="552" y="5706"/>
                    <a:pt x="761" y="5640"/>
                  </a:cubicBezTo>
                  <a:cubicBezTo>
                    <a:pt x="1395" y="5447"/>
                    <a:pt x="777" y="5631"/>
                    <a:pt x="1421" y="5431"/>
                  </a:cubicBezTo>
                  <a:cubicBezTo>
                    <a:pt x="2030" y="5247"/>
                    <a:pt x="3384" y="5088"/>
                    <a:pt x="3384" y="5088"/>
                  </a:cubicBezTo>
                  <a:cubicBezTo>
                    <a:pt x="4019" y="5046"/>
                    <a:pt x="4403" y="5030"/>
                    <a:pt x="4403" y="5030"/>
                  </a:cubicBezTo>
                  <a:cubicBezTo>
                    <a:pt x="4537" y="4971"/>
                    <a:pt x="4244" y="4754"/>
                    <a:pt x="4244" y="4746"/>
                  </a:cubicBezTo>
                  <a:cubicBezTo>
                    <a:pt x="3898" y="4618"/>
                    <a:pt x="3544" y="4563"/>
                    <a:pt x="3189" y="4563"/>
                  </a:cubicBezTo>
                  <a:close/>
                  <a:moveTo>
                    <a:pt x="4085" y="5195"/>
                  </a:moveTo>
                  <a:cubicBezTo>
                    <a:pt x="3994" y="5195"/>
                    <a:pt x="3910" y="5205"/>
                    <a:pt x="3910" y="5205"/>
                  </a:cubicBezTo>
                  <a:cubicBezTo>
                    <a:pt x="3025" y="5389"/>
                    <a:pt x="2841" y="5539"/>
                    <a:pt x="2206" y="5857"/>
                  </a:cubicBezTo>
                  <a:cubicBezTo>
                    <a:pt x="1780" y="6066"/>
                    <a:pt x="1220" y="6784"/>
                    <a:pt x="1220" y="6784"/>
                  </a:cubicBezTo>
                  <a:lnTo>
                    <a:pt x="1354" y="6784"/>
                  </a:lnTo>
                  <a:cubicBezTo>
                    <a:pt x="2022" y="6224"/>
                    <a:pt x="2807" y="6024"/>
                    <a:pt x="3442" y="5673"/>
                  </a:cubicBezTo>
                  <a:lnTo>
                    <a:pt x="4236" y="5330"/>
                  </a:lnTo>
                  <a:cubicBezTo>
                    <a:pt x="4219" y="5322"/>
                    <a:pt x="4303" y="5314"/>
                    <a:pt x="4303" y="5305"/>
                  </a:cubicBezTo>
                  <a:cubicBezTo>
                    <a:pt x="4346" y="5214"/>
                    <a:pt x="4209" y="5195"/>
                    <a:pt x="4085" y="5195"/>
                  </a:cubicBezTo>
                  <a:close/>
                  <a:moveTo>
                    <a:pt x="4614" y="5750"/>
                  </a:moveTo>
                  <a:cubicBezTo>
                    <a:pt x="4587" y="5750"/>
                    <a:pt x="4587" y="5832"/>
                    <a:pt x="4587" y="5832"/>
                  </a:cubicBezTo>
                  <a:cubicBezTo>
                    <a:pt x="4587" y="5832"/>
                    <a:pt x="4579" y="5806"/>
                    <a:pt x="4578" y="5806"/>
                  </a:cubicBezTo>
                  <a:lnTo>
                    <a:pt x="4578" y="5806"/>
                  </a:lnTo>
                  <a:cubicBezTo>
                    <a:pt x="4577" y="5806"/>
                    <a:pt x="4580" y="5822"/>
                    <a:pt x="4595" y="5882"/>
                  </a:cubicBezTo>
                  <a:cubicBezTo>
                    <a:pt x="4887" y="6918"/>
                    <a:pt x="4729" y="6341"/>
                    <a:pt x="4762" y="6726"/>
                  </a:cubicBezTo>
                  <a:cubicBezTo>
                    <a:pt x="4812" y="7202"/>
                    <a:pt x="5088" y="8179"/>
                    <a:pt x="5088" y="8179"/>
                  </a:cubicBezTo>
                  <a:lnTo>
                    <a:pt x="5163" y="8079"/>
                  </a:lnTo>
                  <a:cubicBezTo>
                    <a:pt x="5130" y="7761"/>
                    <a:pt x="5105" y="7444"/>
                    <a:pt x="5080" y="7135"/>
                  </a:cubicBezTo>
                  <a:cubicBezTo>
                    <a:pt x="5055" y="6934"/>
                    <a:pt x="5021" y="6734"/>
                    <a:pt x="4971" y="6542"/>
                  </a:cubicBezTo>
                  <a:cubicBezTo>
                    <a:pt x="4971" y="6517"/>
                    <a:pt x="4963" y="6500"/>
                    <a:pt x="4954" y="6475"/>
                  </a:cubicBezTo>
                  <a:cubicBezTo>
                    <a:pt x="4946" y="6433"/>
                    <a:pt x="4812" y="6124"/>
                    <a:pt x="4679" y="5832"/>
                  </a:cubicBezTo>
                  <a:cubicBezTo>
                    <a:pt x="4648" y="5770"/>
                    <a:pt x="4628" y="5750"/>
                    <a:pt x="4614" y="5750"/>
                  </a:cubicBezTo>
                  <a:close/>
                  <a:moveTo>
                    <a:pt x="1677" y="2880"/>
                  </a:moveTo>
                  <a:cubicBezTo>
                    <a:pt x="1478" y="2880"/>
                    <a:pt x="1277" y="2929"/>
                    <a:pt x="1095" y="3016"/>
                  </a:cubicBezTo>
                  <a:lnTo>
                    <a:pt x="1228" y="3158"/>
                  </a:lnTo>
                  <a:cubicBezTo>
                    <a:pt x="1345" y="3192"/>
                    <a:pt x="1471" y="3234"/>
                    <a:pt x="1579" y="3275"/>
                  </a:cubicBezTo>
                  <a:cubicBezTo>
                    <a:pt x="2256" y="3501"/>
                    <a:pt x="2899" y="3818"/>
                    <a:pt x="3492" y="4203"/>
                  </a:cubicBezTo>
                  <a:cubicBezTo>
                    <a:pt x="4094" y="4604"/>
                    <a:pt x="4146" y="4682"/>
                    <a:pt x="4178" y="4682"/>
                  </a:cubicBezTo>
                  <a:cubicBezTo>
                    <a:pt x="4192" y="4682"/>
                    <a:pt x="4202" y="4667"/>
                    <a:pt x="4252" y="4658"/>
                  </a:cubicBezTo>
                  <a:lnTo>
                    <a:pt x="4252" y="4658"/>
                  </a:lnTo>
                  <a:lnTo>
                    <a:pt x="4814" y="5529"/>
                  </a:lnTo>
                  <a:lnTo>
                    <a:pt x="4814" y="5529"/>
                  </a:lnTo>
                  <a:cubicBezTo>
                    <a:pt x="4814" y="5528"/>
                    <a:pt x="4814" y="5528"/>
                    <a:pt x="4815" y="5528"/>
                  </a:cubicBezTo>
                  <a:cubicBezTo>
                    <a:pt x="4817" y="5528"/>
                    <a:pt x="4821" y="5532"/>
                    <a:pt x="4828" y="5539"/>
                  </a:cubicBezTo>
                  <a:lnTo>
                    <a:pt x="4828" y="5539"/>
                  </a:lnTo>
                  <a:cubicBezTo>
                    <a:pt x="4828" y="5539"/>
                    <a:pt x="4828" y="5539"/>
                    <a:pt x="4829" y="5539"/>
                  </a:cubicBezTo>
                  <a:lnTo>
                    <a:pt x="4829" y="5539"/>
                  </a:lnTo>
                  <a:lnTo>
                    <a:pt x="4829" y="5539"/>
                  </a:lnTo>
                  <a:cubicBezTo>
                    <a:pt x="4829" y="5539"/>
                    <a:pt x="4829" y="5539"/>
                    <a:pt x="4828" y="5539"/>
                  </a:cubicBezTo>
                  <a:lnTo>
                    <a:pt x="4828" y="5539"/>
                  </a:lnTo>
                  <a:cubicBezTo>
                    <a:pt x="4826" y="5539"/>
                    <a:pt x="4823" y="5539"/>
                    <a:pt x="4821" y="5539"/>
                  </a:cubicBezTo>
                  <a:lnTo>
                    <a:pt x="4814" y="5529"/>
                  </a:lnTo>
                  <a:lnTo>
                    <a:pt x="4814" y="5529"/>
                  </a:lnTo>
                  <a:cubicBezTo>
                    <a:pt x="4813" y="5530"/>
                    <a:pt x="4812" y="5533"/>
                    <a:pt x="4812" y="5539"/>
                  </a:cubicBezTo>
                  <a:lnTo>
                    <a:pt x="4812" y="5539"/>
                  </a:lnTo>
                  <a:cubicBezTo>
                    <a:pt x="4810" y="5536"/>
                    <a:pt x="4808" y="5534"/>
                    <a:pt x="4807" y="5534"/>
                  </a:cubicBezTo>
                  <a:lnTo>
                    <a:pt x="4807" y="5534"/>
                  </a:lnTo>
                  <a:cubicBezTo>
                    <a:pt x="4805" y="5534"/>
                    <a:pt x="4806" y="5540"/>
                    <a:pt x="4808" y="5548"/>
                  </a:cubicBezTo>
                  <a:lnTo>
                    <a:pt x="4808" y="5548"/>
                  </a:lnTo>
                  <a:cubicBezTo>
                    <a:pt x="4809" y="5548"/>
                    <a:pt x="4811" y="5548"/>
                    <a:pt x="4812" y="5548"/>
                  </a:cubicBezTo>
                  <a:lnTo>
                    <a:pt x="4812" y="5548"/>
                  </a:lnTo>
                  <a:cubicBezTo>
                    <a:pt x="4812" y="5554"/>
                    <a:pt x="4813" y="5562"/>
                    <a:pt x="4814" y="5571"/>
                  </a:cubicBezTo>
                  <a:lnTo>
                    <a:pt x="4814" y="5571"/>
                  </a:lnTo>
                  <a:lnTo>
                    <a:pt x="4820" y="5550"/>
                  </a:lnTo>
                  <a:lnTo>
                    <a:pt x="4820" y="5550"/>
                  </a:lnTo>
                  <a:cubicBezTo>
                    <a:pt x="4838" y="5575"/>
                    <a:pt x="4877" y="5636"/>
                    <a:pt x="4954" y="5757"/>
                  </a:cubicBezTo>
                  <a:cubicBezTo>
                    <a:pt x="5146" y="6066"/>
                    <a:pt x="5314" y="6391"/>
                    <a:pt x="5447" y="6734"/>
                  </a:cubicBezTo>
                  <a:cubicBezTo>
                    <a:pt x="5581" y="7051"/>
                    <a:pt x="5915" y="8196"/>
                    <a:pt x="5915" y="8196"/>
                  </a:cubicBezTo>
                  <a:lnTo>
                    <a:pt x="5990" y="8121"/>
                  </a:lnTo>
                  <a:cubicBezTo>
                    <a:pt x="5973" y="7812"/>
                    <a:pt x="5940" y="7511"/>
                    <a:pt x="5882" y="7210"/>
                  </a:cubicBezTo>
                  <a:cubicBezTo>
                    <a:pt x="5840" y="7060"/>
                    <a:pt x="5798" y="6901"/>
                    <a:pt x="5740" y="6751"/>
                  </a:cubicBezTo>
                  <a:cubicBezTo>
                    <a:pt x="5562" y="6299"/>
                    <a:pt x="5439" y="5536"/>
                    <a:pt x="4883" y="5536"/>
                  </a:cubicBezTo>
                  <a:cubicBezTo>
                    <a:pt x="4865" y="5536"/>
                    <a:pt x="4847" y="5537"/>
                    <a:pt x="4829" y="5539"/>
                  </a:cubicBezTo>
                  <a:lnTo>
                    <a:pt x="4829" y="5539"/>
                  </a:lnTo>
                  <a:lnTo>
                    <a:pt x="4252" y="4658"/>
                  </a:lnTo>
                  <a:lnTo>
                    <a:pt x="4252" y="4658"/>
                  </a:lnTo>
                  <a:cubicBezTo>
                    <a:pt x="4252" y="4658"/>
                    <a:pt x="4252" y="4658"/>
                    <a:pt x="4252" y="4658"/>
                  </a:cubicBezTo>
                  <a:lnTo>
                    <a:pt x="4252" y="4658"/>
                  </a:lnTo>
                  <a:lnTo>
                    <a:pt x="4228" y="4620"/>
                  </a:lnTo>
                  <a:lnTo>
                    <a:pt x="4252" y="4658"/>
                  </a:lnTo>
                  <a:lnTo>
                    <a:pt x="4252" y="4658"/>
                  </a:lnTo>
                  <a:cubicBezTo>
                    <a:pt x="4259" y="4656"/>
                    <a:pt x="4268" y="4655"/>
                    <a:pt x="4278" y="4654"/>
                  </a:cubicBezTo>
                  <a:cubicBezTo>
                    <a:pt x="4286" y="4654"/>
                    <a:pt x="4294" y="4645"/>
                    <a:pt x="4303" y="4645"/>
                  </a:cubicBezTo>
                  <a:cubicBezTo>
                    <a:pt x="4436" y="4503"/>
                    <a:pt x="4403" y="4587"/>
                    <a:pt x="4228" y="4345"/>
                  </a:cubicBezTo>
                  <a:cubicBezTo>
                    <a:pt x="4228" y="4345"/>
                    <a:pt x="4019" y="4111"/>
                    <a:pt x="3860" y="3944"/>
                  </a:cubicBezTo>
                  <a:cubicBezTo>
                    <a:pt x="3459" y="3534"/>
                    <a:pt x="1763" y="2883"/>
                    <a:pt x="1763" y="2883"/>
                  </a:cubicBezTo>
                  <a:cubicBezTo>
                    <a:pt x="1734" y="2881"/>
                    <a:pt x="1706" y="2880"/>
                    <a:pt x="1677" y="288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389;p14">
              <a:extLst>
                <a:ext uri="{FF2B5EF4-FFF2-40B4-BE49-F238E27FC236}">
                  <a16:creationId xmlns:a16="http://schemas.microsoft.com/office/drawing/2014/main" id="{0838D687-AF35-EFE8-9632-653BFA56E44B}"/>
                </a:ext>
              </a:extLst>
            </p:cNvPr>
            <p:cNvSpPr/>
            <p:nvPr/>
          </p:nvSpPr>
          <p:spPr>
            <a:xfrm>
              <a:off x="8927969" y="4203535"/>
              <a:ext cx="157601" cy="142556"/>
            </a:xfrm>
            <a:custGeom>
              <a:avLst/>
              <a:gdLst/>
              <a:ahLst/>
              <a:cxnLst/>
              <a:rect l="l" t="t" r="r" b="b"/>
              <a:pathLst>
                <a:path w="3195" h="2890" extrusionOk="0">
                  <a:moveTo>
                    <a:pt x="1624" y="0"/>
                  </a:moveTo>
                  <a:cubicBezTo>
                    <a:pt x="1089" y="0"/>
                    <a:pt x="588" y="373"/>
                    <a:pt x="363" y="987"/>
                  </a:cubicBezTo>
                  <a:cubicBezTo>
                    <a:pt x="1" y="1984"/>
                    <a:pt x="965" y="2890"/>
                    <a:pt x="1892" y="2890"/>
                  </a:cubicBezTo>
                  <a:cubicBezTo>
                    <a:pt x="2013" y="2890"/>
                    <a:pt x="2134" y="2874"/>
                    <a:pt x="2251" y="2841"/>
                  </a:cubicBezTo>
                  <a:cubicBezTo>
                    <a:pt x="2919" y="2649"/>
                    <a:pt x="3195" y="1897"/>
                    <a:pt x="3045" y="1271"/>
                  </a:cubicBezTo>
                  <a:cubicBezTo>
                    <a:pt x="2953" y="903"/>
                    <a:pt x="2752" y="578"/>
                    <a:pt x="2460" y="327"/>
                  </a:cubicBezTo>
                  <a:cubicBezTo>
                    <a:pt x="2195" y="103"/>
                    <a:pt x="1905" y="0"/>
                    <a:pt x="16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390;p14">
              <a:extLst>
                <a:ext uri="{FF2B5EF4-FFF2-40B4-BE49-F238E27FC236}">
                  <a16:creationId xmlns:a16="http://schemas.microsoft.com/office/drawing/2014/main" id="{E318689B-9444-46CA-40E9-25B1822E3C2D}"/>
                </a:ext>
              </a:extLst>
            </p:cNvPr>
            <p:cNvSpPr/>
            <p:nvPr/>
          </p:nvSpPr>
          <p:spPr>
            <a:xfrm>
              <a:off x="5898471" y="3936525"/>
              <a:ext cx="713374" cy="680818"/>
            </a:xfrm>
            <a:custGeom>
              <a:avLst/>
              <a:gdLst/>
              <a:ahLst/>
              <a:cxnLst/>
              <a:rect l="l" t="t" r="r" b="b"/>
              <a:pathLst>
                <a:path w="14462" h="13802" extrusionOk="0">
                  <a:moveTo>
                    <a:pt x="5172" y="12974"/>
                  </a:moveTo>
                  <a:cubicBezTo>
                    <a:pt x="4537" y="12941"/>
                    <a:pt x="4462" y="11989"/>
                    <a:pt x="4445" y="11471"/>
                  </a:cubicBezTo>
                  <a:cubicBezTo>
                    <a:pt x="4428" y="10811"/>
                    <a:pt x="4520" y="10151"/>
                    <a:pt x="4704" y="9524"/>
                  </a:cubicBezTo>
                  <a:cubicBezTo>
                    <a:pt x="3902" y="10410"/>
                    <a:pt x="2724" y="11354"/>
                    <a:pt x="2039" y="10986"/>
                  </a:cubicBezTo>
                  <a:cubicBezTo>
                    <a:pt x="1555" y="10719"/>
                    <a:pt x="1880" y="9975"/>
                    <a:pt x="2248" y="9466"/>
                  </a:cubicBezTo>
                  <a:cubicBezTo>
                    <a:pt x="2440" y="9215"/>
                    <a:pt x="2649" y="8973"/>
                    <a:pt x="2875" y="8747"/>
                  </a:cubicBezTo>
                  <a:cubicBezTo>
                    <a:pt x="3276" y="8355"/>
                    <a:pt x="3710" y="8004"/>
                    <a:pt x="4186" y="7695"/>
                  </a:cubicBezTo>
                  <a:cubicBezTo>
                    <a:pt x="3693" y="7845"/>
                    <a:pt x="3192" y="7962"/>
                    <a:pt x="2691" y="8046"/>
                  </a:cubicBezTo>
                  <a:cubicBezTo>
                    <a:pt x="1713" y="8196"/>
                    <a:pt x="1" y="8271"/>
                    <a:pt x="636" y="7035"/>
                  </a:cubicBezTo>
                  <a:cubicBezTo>
                    <a:pt x="961" y="6391"/>
                    <a:pt x="1797" y="6216"/>
                    <a:pt x="2499" y="6074"/>
                  </a:cubicBezTo>
                  <a:cubicBezTo>
                    <a:pt x="3200" y="5940"/>
                    <a:pt x="3919" y="5874"/>
                    <a:pt x="4637" y="5899"/>
                  </a:cubicBezTo>
                  <a:cubicBezTo>
                    <a:pt x="4637" y="5899"/>
                    <a:pt x="2290" y="4746"/>
                    <a:pt x="2591" y="3025"/>
                  </a:cubicBezTo>
                  <a:cubicBezTo>
                    <a:pt x="2624" y="2691"/>
                    <a:pt x="2858" y="2415"/>
                    <a:pt x="3167" y="2315"/>
                  </a:cubicBezTo>
                  <a:cubicBezTo>
                    <a:pt x="3877" y="2106"/>
                    <a:pt x="4554" y="2607"/>
                    <a:pt x="5022" y="3042"/>
                  </a:cubicBezTo>
                  <a:cubicBezTo>
                    <a:pt x="5431" y="3434"/>
                    <a:pt x="5790" y="3877"/>
                    <a:pt x="6091" y="4361"/>
                  </a:cubicBezTo>
                  <a:lnTo>
                    <a:pt x="6149" y="4445"/>
                  </a:lnTo>
                  <a:cubicBezTo>
                    <a:pt x="5949" y="3434"/>
                    <a:pt x="5623" y="2440"/>
                    <a:pt x="5673" y="1387"/>
                  </a:cubicBezTo>
                  <a:cubicBezTo>
                    <a:pt x="5673" y="1362"/>
                    <a:pt x="5673" y="1329"/>
                    <a:pt x="5682" y="1296"/>
                  </a:cubicBezTo>
                  <a:cubicBezTo>
                    <a:pt x="5715" y="970"/>
                    <a:pt x="5832" y="1"/>
                    <a:pt x="6910" y="1521"/>
                  </a:cubicBezTo>
                  <a:cubicBezTo>
                    <a:pt x="7118" y="1805"/>
                    <a:pt x="7294" y="2114"/>
                    <a:pt x="7436" y="2440"/>
                  </a:cubicBezTo>
                  <a:cubicBezTo>
                    <a:pt x="7712" y="3075"/>
                    <a:pt x="7870" y="3752"/>
                    <a:pt x="7904" y="4445"/>
                  </a:cubicBezTo>
                  <a:cubicBezTo>
                    <a:pt x="7904" y="4445"/>
                    <a:pt x="8054" y="3743"/>
                    <a:pt x="8129" y="3434"/>
                  </a:cubicBezTo>
                  <a:cubicBezTo>
                    <a:pt x="8380" y="2306"/>
                    <a:pt x="9123" y="744"/>
                    <a:pt x="10193" y="1312"/>
                  </a:cubicBezTo>
                  <a:cubicBezTo>
                    <a:pt x="10694" y="1580"/>
                    <a:pt x="10493" y="2490"/>
                    <a:pt x="10402" y="3175"/>
                  </a:cubicBezTo>
                  <a:cubicBezTo>
                    <a:pt x="10326" y="3835"/>
                    <a:pt x="10118" y="4470"/>
                    <a:pt x="9800" y="5046"/>
                  </a:cubicBezTo>
                  <a:cubicBezTo>
                    <a:pt x="9800" y="5046"/>
                    <a:pt x="10677" y="4712"/>
                    <a:pt x="11379" y="4512"/>
                  </a:cubicBezTo>
                  <a:cubicBezTo>
                    <a:pt x="12549" y="4186"/>
                    <a:pt x="14136" y="3693"/>
                    <a:pt x="14303" y="4512"/>
                  </a:cubicBezTo>
                  <a:cubicBezTo>
                    <a:pt x="14462" y="5314"/>
                    <a:pt x="13275" y="5982"/>
                    <a:pt x="12707" y="6350"/>
                  </a:cubicBezTo>
                  <a:cubicBezTo>
                    <a:pt x="11947" y="6818"/>
                    <a:pt x="11087" y="7085"/>
                    <a:pt x="10201" y="7143"/>
                  </a:cubicBezTo>
                  <a:cubicBezTo>
                    <a:pt x="10201" y="7143"/>
                    <a:pt x="10953" y="7402"/>
                    <a:pt x="11563" y="7586"/>
                  </a:cubicBezTo>
                  <a:cubicBezTo>
                    <a:pt x="11797" y="7653"/>
                    <a:pt x="12039" y="7728"/>
                    <a:pt x="12265" y="7828"/>
                  </a:cubicBezTo>
                  <a:cubicBezTo>
                    <a:pt x="12557" y="7945"/>
                    <a:pt x="12866" y="7887"/>
                    <a:pt x="13384" y="8513"/>
                  </a:cubicBezTo>
                  <a:cubicBezTo>
                    <a:pt x="13777" y="8990"/>
                    <a:pt x="13117" y="9858"/>
                    <a:pt x="12248" y="9817"/>
                  </a:cubicBezTo>
                  <a:cubicBezTo>
                    <a:pt x="11780" y="9792"/>
                    <a:pt x="11128" y="9533"/>
                    <a:pt x="11128" y="9533"/>
                  </a:cubicBezTo>
                  <a:cubicBezTo>
                    <a:pt x="11521" y="10084"/>
                    <a:pt x="12273" y="11103"/>
                    <a:pt x="11680" y="11947"/>
                  </a:cubicBezTo>
                  <a:cubicBezTo>
                    <a:pt x="11245" y="12565"/>
                    <a:pt x="10243" y="12716"/>
                    <a:pt x="9650" y="12189"/>
                  </a:cubicBezTo>
                  <a:cubicBezTo>
                    <a:pt x="9240" y="11838"/>
                    <a:pt x="8915" y="11170"/>
                    <a:pt x="8915" y="11170"/>
                  </a:cubicBezTo>
                  <a:cubicBezTo>
                    <a:pt x="8864" y="12273"/>
                    <a:pt x="8555" y="13802"/>
                    <a:pt x="7570" y="13509"/>
                  </a:cubicBezTo>
                  <a:cubicBezTo>
                    <a:pt x="6960" y="13325"/>
                    <a:pt x="6793" y="12640"/>
                    <a:pt x="6692" y="12147"/>
                  </a:cubicBezTo>
                  <a:cubicBezTo>
                    <a:pt x="6634" y="11872"/>
                    <a:pt x="6584" y="11446"/>
                    <a:pt x="6584" y="11446"/>
                  </a:cubicBezTo>
                  <a:cubicBezTo>
                    <a:pt x="6559" y="11513"/>
                    <a:pt x="6534" y="11571"/>
                    <a:pt x="6500" y="11629"/>
                  </a:cubicBezTo>
                  <a:lnTo>
                    <a:pt x="6417" y="11788"/>
                  </a:lnTo>
                  <a:cubicBezTo>
                    <a:pt x="6133" y="12331"/>
                    <a:pt x="5798" y="12941"/>
                    <a:pt x="5239" y="12983"/>
                  </a:cubicBezTo>
                  <a:close/>
                </a:path>
              </a:pathLst>
            </a:custGeom>
            <a:solidFill>
              <a:srgbClr val="FFAA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391;p14">
              <a:extLst>
                <a:ext uri="{FF2B5EF4-FFF2-40B4-BE49-F238E27FC236}">
                  <a16:creationId xmlns:a16="http://schemas.microsoft.com/office/drawing/2014/main" id="{719702A9-8E43-B34C-6083-326E9FB150F5}"/>
                </a:ext>
              </a:extLst>
            </p:cNvPr>
            <p:cNvSpPr/>
            <p:nvPr/>
          </p:nvSpPr>
          <p:spPr>
            <a:xfrm>
              <a:off x="6032839" y="4046575"/>
              <a:ext cx="511822" cy="476010"/>
            </a:xfrm>
            <a:custGeom>
              <a:avLst/>
              <a:gdLst/>
              <a:ahLst/>
              <a:cxnLst/>
              <a:rect l="l" t="t" r="r" b="b"/>
              <a:pathLst>
                <a:path w="10376" h="9650" extrusionOk="0">
                  <a:moveTo>
                    <a:pt x="1036" y="2699"/>
                  </a:moveTo>
                  <a:cubicBezTo>
                    <a:pt x="1136" y="2298"/>
                    <a:pt x="1838" y="2373"/>
                    <a:pt x="2222" y="2431"/>
                  </a:cubicBezTo>
                  <a:cubicBezTo>
                    <a:pt x="2699" y="2506"/>
                    <a:pt x="3158" y="2648"/>
                    <a:pt x="3601" y="2849"/>
                  </a:cubicBezTo>
                  <a:cubicBezTo>
                    <a:pt x="3066" y="2214"/>
                    <a:pt x="2531" y="1345"/>
                    <a:pt x="2891" y="953"/>
                  </a:cubicBezTo>
                  <a:cubicBezTo>
                    <a:pt x="3141" y="677"/>
                    <a:pt x="3643" y="978"/>
                    <a:pt x="3960" y="1287"/>
                  </a:cubicBezTo>
                  <a:cubicBezTo>
                    <a:pt x="4119" y="1437"/>
                    <a:pt x="4269" y="1604"/>
                    <a:pt x="4403" y="1780"/>
                  </a:cubicBezTo>
                  <a:cubicBezTo>
                    <a:pt x="4637" y="2080"/>
                    <a:pt x="4837" y="2415"/>
                    <a:pt x="5004" y="2757"/>
                  </a:cubicBezTo>
                  <a:cubicBezTo>
                    <a:pt x="4954" y="2423"/>
                    <a:pt x="4937" y="2089"/>
                    <a:pt x="4937" y="1755"/>
                  </a:cubicBezTo>
                  <a:cubicBezTo>
                    <a:pt x="4954" y="1111"/>
                    <a:pt x="5121" y="0"/>
                    <a:pt x="5940" y="568"/>
                  </a:cubicBezTo>
                  <a:cubicBezTo>
                    <a:pt x="6366" y="869"/>
                    <a:pt x="6383" y="1420"/>
                    <a:pt x="6391" y="1888"/>
                  </a:cubicBezTo>
                  <a:cubicBezTo>
                    <a:pt x="6399" y="2356"/>
                    <a:pt x="6358" y="2824"/>
                    <a:pt x="6249" y="3275"/>
                  </a:cubicBezTo>
                  <a:cubicBezTo>
                    <a:pt x="6249" y="3275"/>
                    <a:pt x="7385" y="1922"/>
                    <a:pt x="8605" y="2339"/>
                  </a:cubicBezTo>
                  <a:cubicBezTo>
                    <a:pt x="8822" y="2415"/>
                    <a:pt x="9023" y="2573"/>
                    <a:pt x="9039" y="2807"/>
                  </a:cubicBezTo>
                  <a:cubicBezTo>
                    <a:pt x="9098" y="3283"/>
                    <a:pt x="8647" y="3651"/>
                    <a:pt x="8271" y="3893"/>
                  </a:cubicBezTo>
                  <a:cubicBezTo>
                    <a:pt x="7928" y="4110"/>
                    <a:pt x="7561" y="4277"/>
                    <a:pt x="7176" y="4411"/>
                  </a:cubicBezTo>
                  <a:lnTo>
                    <a:pt x="7101" y="4436"/>
                  </a:lnTo>
                  <a:cubicBezTo>
                    <a:pt x="7861" y="4436"/>
                    <a:pt x="8630" y="4361"/>
                    <a:pt x="9390" y="4528"/>
                  </a:cubicBezTo>
                  <a:lnTo>
                    <a:pt x="9457" y="4545"/>
                  </a:lnTo>
                  <a:cubicBezTo>
                    <a:pt x="9683" y="4612"/>
                    <a:pt x="10376" y="4812"/>
                    <a:pt x="9131" y="5305"/>
                  </a:cubicBezTo>
                  <a:cubicBezTo>
                    <a:pt x="8889" y="5397"/>
                    <a:pt x="8647" y="5464"/>
                    <a:pt x="8396" y="5514"/>
                  </a:cubicBezTo>
                  <a:cubicBezTo>
                    <a:pt x="7895" y="5606"/>
                    <a:pt x="7385" y="5622"/>
                    <a:pt x="6884" y="5547"/>
                  </a:cubicBezTo>
                  <a:lnTo>
                    <a:pt x="7586" y="5823"/>
                  </a:lnTo>
                  <a:cubicBezTo>
                    <a:pt x="8371" y="6140"/>
                    <a:pt x="9407" y="6817"/>
                    <a:pt x="8855" y="7427"/>
                  </a:cubicBezTo>
                  <a:cubicBezTo>
                    <a:pt x="8596" y="7711"/>
                    <a:pt x="7962" y="7460"/>
                    <a:pt x="7469" y="7310"/>
                  </a:cubicBezTo>
                  <a:cubicBezTo>
                    <a:pt x="7009" y="7185"/>
                    <a:pt x="6583" y="6967"/>
                    <a:pt x="6199" y="6683"/>
                  </a:cubicBezTo>
                  <a:cubicBezTo>
                    <a:pt x="6199" y="6683"/>
                    <a:pt x="6324" y="7293"/>
                    <a:pt x="6374" y="7769"/>
                  </a:cubicBezTo>
                  <a:cubicBezTo>
                    <a:pt x="6458" y="8555"/>
                    <a:pt x="6608" y="9649"/>
                    <a:pt x="5990" y="9641"/>
                  </a:cubicBezTo>
                  <a:cubicBezTo>
                    <a:pt x="5389" y="9641"/>
                    <a:pt x="5063" y="8789"/>
                    <a:pt x="4862" y="8379"/>
                  </a:cubicBezTo>
                  <a:cubicBezTo>
                    <a:pt x="4628" y="7845"/>
                    <a:pt x="4536" y="7251"/>
                    <a:pt x="4620" y="6667"/>
                  </a:cubicBezTo>
                  <a:cubicBezTo>
                    <a:pt x="4620" y="6667"/>
                    <a:pt x="4328" y="7118"/>
                    <a:pt x="4119" y="7485"/>
                  </a:cubicBezTo>
                  <a:cubicBezTo>
                    <a:pt x="4035" y="7627"/>
                    <a:pt x="3943" y="7769"/>
                    <a:pt x="3851" y="7903"/>
                  </a:cubicBezTo>
                  <a:cubicBezTo>
                    <a:pt x="3726" y="8070"/>
                    <a:pt x="3726" y="8279"/>
                    <a:pt x="3208" y="8530"/>
                  </a:cubicBezTo>
                  <a:cubicBezTo>
                    <a:pt x="2807" y="8722"/>
                    <a:pt x="2264" y="8179"/>
                    <a:pt x="2406" y="7627"/>
                  </a:cubicBezTo>
                  <a:cubicBezTo>
                    <a:pt x="2490" y="7385"/>
                    <a:pt x="2607" y="7160"/>
                    <a:pt x="2757" y="6951"/>
                  </a:cubicBezTo>
                  <a:cubicBezTo>
                    <a:pt x="2306" y="7126"/>
                    <a:pt x="1471" y="7469"/>
                    <a:pt x="936" y="6984"/>
                  </a:cubicBezTo>
                  <a:cubicBezTo>
                    <a:pt x="535" y="6617"/>
                    <a:pt x="577" y="5973"/>
                    <a:pt x="1028" y="5656"/>
                  </a:cubicBezTo>
                  <a:cubicBezTo>
                    <a:pt x="1337" y="5447"/>
                    <a:pt x="1863" y="5322"/>
                    <a:pt x="1863" y="5322"/>
                  </a:cubicBezTo>
                  <a:cubicBezTo>
                    <a:pt x="1070" y="5138"/>
                    <a:pt x="0" y="4745"/>
                    <a:pt x="343" y="4152"/>
                  </a:cubicBezTo>
                  <a:cubicBezTo>
                    <a:pt x="552" y="3785"/>
                    <a:pt x="1070" y="3768"/>
                    <a:pt x="1445" y="3768"/>
                  </a:cubicBezTo>
                  <a:cubicBezTo>
                    <a:pt x="1654" y="3768"/>
                    <a:pt x="1963" y="3793"/>
                    <a:pt x="1963" y="3793"/>
                  </a:cubicBezTo>
                  <a:lnTo>
                    <a:pt x="1846" y="3709"/>
                  </a:lnTo>
                  <a:lnTo>
                    <a:pt x="1746" y="3634"/>
                  </a:lnTo>
                  <a:cubicBezTo>
                    <a:pt x="1387" y="3384"/>
                    <a:pt x="986" y="3091"/>
                    <a:pt x="1036" y="2724"/>
                  </a:cubicBezTo>
                  <a:cubicBezTo>
                    <a:pt x="1028" y="2724"/>
                    <a:pt x="1036" y="2707"/>
                    <a:pt x="1036" y="269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392;p14">
              <a:extLst>
                <a:ext uri="{FF2B5EF4-FFF2-40B4-BE49-F238E27FC236}">
                  <a16:creationId xmlns:a16="http://schemas.microsoft.com/office/drawing/2014/main" id="{957A8B68-EC86-89B1-6611-0E76FF0614EE}"/>
                </a:ext>
              </a:extLst>
            </p:cNvPr>
            <p:cNvSpPr/>
            <p:nvPr/>
          </p:nvSpPr>
          <p:spPr>
            <a:xfrm>
              <a:off x="6121826" y="4160719"/>
              <a:ext cx="296360" cy="272830"/>
            </a:xfrm>
            <a:custGeom>
              <a:avLst/>
              <a:gdLst/>
              <a:ahLst/>
              <a:cxnLst/>
              <a:rect l="l" t="t" r="r" b="b"/>
              <a:pathLst>
                <a:path w="6008" h="5531" extrusionOk="0">
                  <a:moveTo>
                    <a:pt x="4813" y="786"/>
                  </a:moveTo>
                  <a:cubicBezTo>
                    <a:pt x="5047" y="886"/>
                    <a:pt x="4930" y="1253"/>
                    <a:pt x="4846" y="1446"/>
                  </a:cubicBezTo>
                  <a:cubicBezTo>
                    <a:pt x="4746" y="1696"/>
                    <a:pt x="4612" y="1930"/>
                    <a:pt x="4445" y="2139"/>
                  </a:cubicBezTo>
                  <a:cubicBezTo>
                    <a:pt x="4888" y="1922"/>
                    <a:pt x="5473" y="1730"/>
                    <a:pt x="5673" y="1963"/>
                  </a:cubicBezTo>
                  <a:cubicBezTo>
                    <a:pt x="5807" y="2131"/>
                    <a:pt x="5573" y="2364"/>
                    <a:pt x="5347" y="2498"/>
                  </a:cubicBezTo>
                  <a:cubicBezTo>
                    <a:pt x="5239" y="2565"/>
                    <a:pt x="5122" y="2632"/>
                    <a:pt x="5005" y="2682"/>
                  </a:cubicBezTo>
                  <a:cubicBezTo>
                    <a:pt x="4788" y="2774"/>
                    <a:pt x="4570" y="2841"/>
                    <a:pt x="4345" y="2891"/>
                  </a:cubicBezTo>
                  <a:cubicBezTo>
                    <a:pt x="4554" y="2899"/>
                    <a:pt x="4754" y="2924"/>
                    <a:pt x="4963" y="2966"/>
                  </a:cubicBezTo>
                  <a:cubicBezTo>
                    <a:pt x="5347" y="3049"/>
                    <a:pt x="6007" y="3258"/>
                    <a:pt x="5564" y="3634"/>
                  </a:cubicBezTo>
                  <a:cubicBezTo>
                    <a:pt x="5339" y="3826"/>
                    <a:pt x="5005" y="3776"/>
                    <a:pt x="4721" y="3726"/>
                  </a:cubicBezTo>
                  <a:cubicBezTo>
                    <a:pt x="4437" y="3684"/>
                    <a:pt x="4161" y="3609"/>
                    <a:pt x="3894" y="3501"/>
                  </a:cubicBezTo>
                  <a:cubicBezTo>
                    <a:pt x="3894" y="3501"/>
                    <a:pt x="4587" y="4252"/>
                    <a:pt x="4211" y="4854"/>
                  </a:cubicBezTo>
                  <a:cubicBezTo>
                    <a:pt x="4144" y="4971"/>
                    <a:pt x="4011" y="5046"/>
                    <a:pt x="3877" y="5038"/>
                  </a:cubicBezTo>
                  <a:cubicBezTo>
                    <a:pt x="3585" y="5021"/>
                    <a:pt x="3409" y="4737"/>
                    <a:pt x="3301" y="4511"/>
                  </a:cubicBezTo>
                  <a:cubicBezTo>
                    <a:pt x="3209" y="4303"/>
                    <a:pt x="3142" y="4085"/>
                    <a:pt x="3108" y="3868"/>
                  </a:cubicBezTo>
                  <a:lnTo>
                    <a:pt x="3100" y="3826"/>
                  </a:lnTo>
                  <a:cubicBezTo>
                    <a:pt x="3016" y="4236"/>
                    <a:pt x="2983" y="4653"/>
                    <a:pt x="2791" y="5038"/>
                  </a:cubicBezTo>
                  <a:lnTo>
                    <a:pt x="2774" y="5071"/>
                  </a:lnTo>
                  <a:cubicBezTo>
                    <a:pt x="2716" y="5188"/>
                    <a:pt x="2515" y="5531"/>
                    <a:pt x="2348" y="4812"/>
                  </a:cubicBezTo>
                  <a:cubicBezTo>
                    <a:pt x="2323" y="4679"/>
                    <a:pt x="2306" y="4537"/>
                    <a:pt x="2306" y="4394"/>
                  </a:cubicBezTo>
                  <a:cubicBezTo>
                    <a:pt x="2298" y="4119"/>
                    <a:pt x="2348" y="3843"/>
                    <a:pt x="2448" y="3584"/>
                  </a:cubicBezTo>
                  <a:lnTo>
                    <a:pt x="2206" y="3927"/>
                  </a:lnTo>
                  <a:cubicBezTo>
                    <a:pt x="1930" y="4311"/>
                    <a:pt x="1404" y="4795"/>
                    <a:pt x="1095" y="4436"/>
                  </a:cubicBezTo>
                  <a:cubicBezTo>
                    <a:pt x="945" y="4261"/>
                    <a:pt x="1170" y="3943"/>
                    <a:pt x="1312" y="3701"/>
                  </a:cubicBezTo>
                  <a:cubicBezTo>
                    <a:pt x="1446" y="3467"/>
                    <a:pt x="1621" y="3258"/>
                    <a:pt x="1830" y="3091"/>
                  </a:cubicBezTo>
                  <a:cubicBezTo>
                    <a:pt x="1830" y="3091"/>
                    <a:pt x="1454" y="3091"/>
                    <a:pt x="1162" y="3066"/>
                  </a:cubicBezTo>
                  <a:cubicBezTo>
                    <a:pt x="669" y="3024"/>
                    <a:pt x="1" y="2991"/>
                    <a:pt x="67" y="2657"/>
                  </a:cubicBezTo>
                  <a:cubicBezTo>
                    <a:pt x="134" y="2323"/>
                    <a:pt x="686" y="2247"/>
                    <a:pt x="953" y="2189"/>
                  </a:cubicBezTo>
                  <a:cubicBezTo>
                    <a:pt x="1304" y="2122"/>
                    <a:pt x="1671" y="2139"/>
                    <a:pt x="2014" y="2247"/>
                  </a:cubicBezTo>
                  <a:cubicBezTo>
                    <a:pt x="2014" y="2247"/>
                    <a:pt x="1772" y="2039"/>
                    <a:pt x="1580" y="1888"/>
                  </a:cubicBezTo>
                  <a:cubicBezTo>
                    <a:pt x="1496" y="1830"/>
                    <a:pt x="1421" y="1771"/>
                    <a:pt x="1354" y="1704"/>
                  </a:cubicBezTo>
                  <a:cubicBezTo>
                    <a:pt x="1262" y="1613"/>
                    <a:pt x="1137" y="1596"/>
                    <a:pt x="1037" y="1287"/>
                  </a:cubicBezTo>
                  <a:cubicBezTo>
                    <a:pt x="970" y="1053"/>
                    <a:pt x="1354" y="819"/>
                    <a:pt x="1663" y="953"/>
                  </a:cubicBezTo>
                  <a:cubicBezTo>
                    <a:pt x="1805" y="1028"/>
                    <a:pt x="1930" y="1111"/>
                    <a:pt x="2039" y="1220"/>
                  </a:cubicBezTo>
                  <a:cubicBezTo>
                    <a:pt x="1981" y="953"/>
                    <a:pt x="1864" y="468"/>
                    <a:pt x="2214" y="234"/>
                  </a:cubicBezTo>
                  <a:cubicBezTo>
                    <a:pt x="2490" y="67"/>
                    <a:pt x="2849" y="151"/>
                    <a:pt x="3016" y="435"/>
                  </a:cubicBezTo>
                  <a:cubicBezTo>
                    <a:pt x="3083" y="593"/>
                    <a:pt x="3117" y="760"/>
                    <a:pt x="3133" y="936"/>
                  </a:cubicBezTo>
                  <a:cubicBezTo>
                    <a:pt x="3326" y="527"/>
                    <a:pt x="3685" y="0"/>
                    <a:pt x="4002" y="251"/>
                  </a:cubicBezTo>
                  <a:cubicBezTo>
                    <a:pt x="4203" y="401"/>
                    <a:pt x="4153" y="677"/>
                    <a:pt x="4119" y="877"/>
                  </a:cubicBezTo>
                  <a:cubicBezTo>
                    <a:pt x="4094" y="994"/>
                    <a:pt x="4044" y="1161"/>
                    <a:pt x="4044" y="1161"/>
                  </a:cubicBezTo>
                  <a:lnTo>
                    <a:pt x="4102" y="1103"/>
                  </a:lnTo>
                  <a:lnTo>
                    <a:pt x="4161" y="1053"/>
                  </a:lnTo>
                  <a:cubicBezTo>
                    <a:pt x="4353" y="886"/>
                    <a:pt x="4579" y="710"/>
                    <a:pt x="4788" y="777"/>
                  </a:cubicBezTo>
                  <a:close/>
                </a:path>
              </a:pathLst>
            </a:custGeom>
            <a:solidFill>
              <a:srgbClr val="FFAA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393;p14">
              <a:extLst>
                <a:ext uri="{FF2B5EF4-FFF2-40B4-BE49-F238E27FC236}">
                  <a16:creationId xmlns:a16="http://schemas.microsoft.com/office/drawing/2014/main" id="{EF9D4E52-1CDD-C7D9-7E43-791B96183E2F}"/>
                </a:ext>
              </a:extLst>
            </p:cNvPr>
            <p:cNvSpPr/>
            <p:nvPr/>
          </p:nvSpPr>
          <p:spPr>
            <a:xfrm>
              <a:off x="6607258" y="3636121"/>
              <a:ext cx="739321" cy="733549"/>
            </a:xfrm>
            <a:custGeom>
              <a:avLst/>
              <a:gdLst/>
              <a:ahLst/>
              <a:cxnLst/>
              <a:rect l="l" t="t" r="r" b="b"/>
              <a:pathLst>
                <a:path w="14988" h="14871" extrusionOk="0">
                  <a:moveTo>
                    <a:pt x="11805" y="12749"/>
                  </a:moveTo>
                  <a:lnTo>
                    <a:pt x="11805" y="12757"/>
                  </a:lnTo>
                  <a:cubicBezTo>
                    <a:pt x="11554" y="13100"/>
                    <a:pt x="10861" y="12816"/>
                    <a:pt x="10468" y="12607"/>
                  </a:cubicBezTo>
                  <a:cubicBezTo>
                    <a:pt x="9591" y="12147"/>
                    <a:pt x="9006" y="11262"/>
                    <a:pt x="8455" y="10376"/>
                  </a:cubicBezTo>
                  <a:cubicBezTo>
                    <a:pt x="8455" y="10376"/>
                    <a:pt x="8898" y="13843"/>
                    <a:pt x="8438" y="14236"/>
                  </a:cubicBezTo>
                  <a:cubicBezTo>
                    <a:pt x="8229" y="14403"/>
                    <a:pt x="7344" y="14278"/>
                    <a:pt x="7219" y="13250"/>
                  </a:cubicBezTo>
                  <a:cubicBezTo>
                    <a:pt x="7219" y="13250"/>
                    <a:pt x="5673" y="14871"/>
                    <a:pt x="6350" y="12022"/>
                  </a:cubicBezTo>
                  <a:cubicBezTo>
                    <a:pt x="6442" y="11646"/>
                    <a:pt x="6559" y="11279"/>
                    <a:pt x="6701" y="10928"/>
                  </a:cubicBezTo>
                  <a:cubicBezTo>
                    <a:pt x="6843" y="10577"/>
                    <a:pt x="7118" y="10092"/>
                    <a:pt x="7118" y="10092"/>
                  </a:cubicBezTo>
                  <a:lnTo>
                    <a:pt x="6584" y="10610"/>
                  </a:lnTo>
                  <a:cubicBezTo>
                    <a:pt x="6483" y="10702"/>
                    <a:pt x="6392" y="10794"/>
                    <a:pt x="6291" y="10886"/>
                  </a:cubicBezTo>
                  <a:cubicBezTo>
                    <a:pt x="6174" y="10986"/>
                    <a:pt x="6057" y="11103"/>
                    <a:pt x="5940" y="11203"/>
                  </a:cubicBezTo>
                  <a:cubicBezTo>
                    <a:pt x="5840" y="11295"/>
                    <a:pt x="5740" y="11379"/>
                    <a:pt x="5640" y="11462"/>
                  </a:cubicBezTo>
                  <a:cubicBezTo>
                    <a:pt x="4896" y="12064"/>
                    <a:pt x="3877" y="12757"/>
                    <a:pt x="3008" y="12323"/>
                  </a:cubicBezTo>
                  <a:cubicBezTo>
                    <a:pt x="2958" y="12298"/>
                    <a:pt x="2908" y="12264"/>
                    <a:pt x="2875" y="12231"/>
                  </a:cubicBezTo>
                  <a:cubicBezTo>
                    <a:pt x="2758" y="12114"/>
                    <a:pt x="2808" y="11964"/>
                    <a:pt x="2891" y="11813"/>
                  </a:cubicBezTo>
                  <a:lnTo>
                    <a:pt x="2966" y="11688"/>
                  </a:lnTo>
                  <a:cubicBezTo>
                    <a:pt x="2991" y="11654"/>
                    <a:pt x="3017" y="11621"/>
                    <a:pt x="3050" y="11588"/>
                  </a:cubicBezTo>
                  <a:cubicBezTo>
                    <a:pt x="3159" y="11454"/>
                    <a:pt x="3242" y="11362"/>
                    <a:pt x="3125" y="11379"/>
                  </a:cubicBezTo>
                  <a:cubicBezTo>
                    <a:pt x="2499" y="11462"/>
                    <a:pt x="1212" y="11120"/>
                    <a:pt x="3067" y="10167"/>
                  </a:cubicBezTo>
                  <a:cubicBezTo>
                    <a:pt x="3735" y="9825"/>
                    <a:pt x="4462" y="9624"/>
                    <a:pt x="5172" y="9399"/>
                  </a:cubicBezTo>
                  <a:cubicBezTo>
                    <a:pt x="5172" y="9399"/>
                    <a:pt x="2657" y="9482"/>
                    <a:pt x="1646" y="9215"/>
                  </a:cubicBezTo>
                  <a:cubicBezTo>
                    <a:pt x="1429" y="9157"/>
                    <a:pt x="1187" y="9115"/>
                    <a:pt x="1095" y="8889"/>
                  </a:cubicBezTo>
                  <a:cubicBezTo>
                    <a:pt x="803" y="8229"/>
                    <a:pt x="1747" y="8263"/>
                    <a:pt x="1488" y="8204"/>
                  </a:cubicBezTo>
                  <a:cubicBezTo>
                    <a:pt x="1304" y="8162"/>
                    <a:pt x="1062" y="8029"/>
                    <a:pt x="1179" y="7795"/>
                  </a:cubicBezTo>
                  <a:cubicBezTo>
                    <a:pt x="1220" y="7703"/>
                    <a:pt x="1396" y="7728"/>
                    <a:pt x="1446" y="7695"/>
                  </a:cubicBezTo>
                  <a:cubicBezTo>
                    <a:pt x="1404" y="7670"/>
                    <a:pt x="1354" y="7645"/>
                    <a:pt x="1304" y="7611"/>
                  </a:cubicBezTo>
                  <a:cubicBezTo>
                    <a:pt x="1304" y="7611"/>
                    <a:pt x="1" y="6609"/>
                    <a:pt x="1337" y="6233"/>
                  </a:cubicBezTo>
                  <a:cubicBezTo>
                    <a:pt x="1655" y="6141"/>
                    <a:pt x="1997" y="6216"/>
                    <a:pt x="2265" y="6316"/>
                  </a:cubicBezTo>
                  <a:cubicBezTo>
                    <a:pt x="2524" y="6375"/>
                    <a:pt x="2791" y="6467"/>
                    <a:pt x="3042" y="6567"/>
                  </a:cubicBezTo>
                  <a:cubicBezTo>
                    <a:pt x="3184" y="6625"/>
                    <a:pt x="3317" y="6675"/>
                    <a:pt x="3451" y="6734"/>
                  </a:cubicBezTo>
                  <a:cubicBezTo>
                    <a:pt x="3768" y="6792"/>
                    <a:pt x="4086" y="6876"/>
                    <a:pt x="4395" y="6968"/>
                  </a:cubicBezTo>
                  <a:cubicBezTo>
                    <a:pt x="4103" y="6792"/>
                    <a:pt x="3802" y="6625"/>
                    <a:pt x="3509" y="6442"/>
                  </a:cubicBezTo>
                  <a:cubicBezTo>
                    <a:pt x="3334" y="6341"/>
                    <a:pt x="3167" y="6241"/>
                    <a:pt x="3000" y="6141"/>
                  </a:cubicBezTo>
                  <a:cubicBezTo>
                    <a:pt x="2849" y="6041"/>
                    <a:pt x="2699" y="5949"/>
                    <a:pt x="2557" y="5848"/>
                  </a:cubicBezTo>
                  <a:cubicBezTo>
                    <a:pt x="2440" y="5765"/>
                    <a:pt x="2332" y="5690"/>
                    <a:pt x="2215" y="5606"/>
                  </a:cubicBezTo>
                  <a:cubicBezTo>
                    <a:pt x="2106" y="5523"/>
                    <a:pt x="2031" y="5456"/>
                    <a:pt x="1939" y="5381"/>
                  </a:cubicBezTo>
                  <a:cubicBezTo>
                    <a:pt x="1872" y="5330"/>
                    <a:pt x="1814" y="5280"/>
                    <a:pt x="1755" y="5230"/>
                  </a:cubicBezTo>
                  <a:cubicBezTo>
                    <a:pt x="1697" y="5180"/>
                    <a:pt x="1638" y="5122"/>
                    <a:pt x="1580" y="5071"/>
                  </a:cubicBezTo>
                  <a:cubicBezTo>
                    <a:pt x="1538" y="5030"/>
                    <a:pt x="1496" y="4988"/>
                    <a:pt x="1454" y="4946"/>
                  </a:cubicBezTo>
                  <a:cubicBezTo>
                    <a:pt x="1195" y="4696"/>
                    <a:pt x="669" y="4219"/>
                    <a:pt x="2064" y="4019"/>
                  </a:cubicBezTo>
                  <a:cubicBezTo>
                    <a:pt x="1847" y="3802"/>
                    <a:pt x="1847" y="3317"/>
                    <a:pt x="2390" y="3300"/>
                  </a:cubicBezTo>
                  <a:cubicBezTo>
                    <a:pt x="2382" y="3259"/>
                    <a:pt x="2382" y="3225"/>
                    <a:pt x="2382" y="3183"/>
                  </a:cubicBezTo>
                  <a:cubicBezTo>
                    <a:pt x="2448" y="2808"/>
                    <a:pt x="2950" y="3000"/>
                    <a:pt x="3259" y="3108"/>
                  </a:cubicBezTo>
                  <a:cubicBezTo>
                    <a:pt x="4044" y="3384"/>
                    <a:pt x="4704" y="3960"/>
                    <a:pt x="5289" y="4587"/>
                  </a:cubicBezTo>
                  <a:cubicBezTo>
                    <a:pt x="5197" y="4470"/>
                    <a:pt x="5113" y="4353"/>
                    <a:pt x="5030" y="4244"/>
                  </a:cubicBezTo>
                  <a:lnTo>
                    <a:pt x="5022" y="4244"/>
                  </a:lnTo>
                  <a:cubicBezTo>
                    <a:pt x="4871" y="4061"/>
                    <a:pt x="4737" y="3868"/>
                    <a:pt x="4629" y="3668"/>
                  </a:cubicBezTo>
                  <a:cubicBezTo>
                    <a:pt x="4570" y="3576"/>
                    <a:pt x="4512" y="3493"/>
                    <a:pt x="4462" y="3401"/>
                  </a:cubicBezTo>
                  <a:cubicBezTo>
                    <a:pt x="4395" y="3309"/>
                    <a:pt x="4228" y="3066"/>
                    <a:pt x="3827" y="2498"/>
                  </a:cubicBezTo>
                  <a:cubicBezTo>
                    <a:pt x="3184" y="1579"/>
                    <a:pt x="3977" y="869"/>
                    <a:pt x="4428" y="1003"/>
                  </a:cubicBezTo>
                  <a:cubicBezTo>
                    <a:pt x="4495" y="1028"/>
                    <a:pt x="4554" y="1062"/>
                    <a:pt x="4612" y="1112"/>
                  </a:cubicBezTo>
                  <a:cubicBezTo>
                    <a:pt x="4696" y="1170"/>
                    <a:pt x="4763" y="1229"/>
                    <a:pt x="4821" y="1279"/>
                  </a:cubicBezTo>
                  <a:cubicBezTo>
                    <a:pt x="4821" y="1229"/>
                    <a:pt x="4821" y="1178"/>
                    <a:pt x="4829" y="1120"/>
                  </a:cubicBezTo>
                  <a:cubicBezTo>
                    <a:pt x="4854" y="702"/>
                    <a:pt x="5297" y="460"/>
                    <a:pt x="5757" y="978"/>
                  </a:cubicBezTo>
                  <a:cubicBezTo>
                    <a:pt x="5782" y="1"/>
                    <a:pt x="6625" y="702"/>
                    <a:pt x="6793" y="953"/>
                  </a:cubicBezTo>
                  <a:cubicBezTo>
                    <a:pt x="6818" y="1003"/>
                    <a:pt x="6851" y="1053"/>
                    <a:pt x="6876" y="1103"/>
                  </a:cubicBezTo>
                  <a:cubicBezTo>
                    <a:pt x="6935" y="1229"/>
                    <a:pt x="6993" y="1362"/>
                    <a:pt x="7043" y="1496"/>
                  </a:cubicBezTo>
                  <a:cubicBezTo>
                    <a:pt x="7068" y="1546"/>
                    <a:pt x="7085" y="1605"/>
                    <a:pt x="7102" y="1655"/>
                  </a:cubicBezTo>
                  <a:cubicBezTo>
                    <a:pt x="7344" y="2156"/>
                    <a:pt x="7553" y="2666"/>
                    <a:pt x="7737" y="3192"/>
                  </a:cubicBezTo>
                  <a:cubicBezTo>
                    <a:pt x="7828" y="3426"/>
                    <a:pt x="7887" y="3668"/>
                    <a:pt x="7929" y="3919"/>
                  </a:cubicBezTo>
                  <a:cubicBezTo>
                    <a:pt x="8037" y="2799"/>
                    <a:pt x="8004" y="1630"/>
                    <a:pt x="8346" y="560"/>
                  </a:cubicBezTo>
                  <a:cubicBezTo>
                    <a:pt x="8405" y="376"/>
                    <a:pt x="8555" y="243"/>
                    <a:pt x="8739" y="201"/>
                  </a:cubicBezTo>
                  <a:cubicBezTo>
                    <a:pt x="8781" y="184"/>
                    <a:pt x="8823" y="176"/>
                    <a:pt x="8856" y="184"/>
                  </a:cubicBezTo>
                  <a:cubicBezTo>
                    <a:pt x="9157" y="151"/>
                    <a:pt x="9491" y="326"/>
                    <a:pt x="9616" y="819"/>
                  </a:cubicBezTo>
                  <a:cubicBezTo>
                    <a:pt x="9700" y="1162"/>
                    <a:pt x="9541" y="1730"/>
                    <a:pt x="9742" y="1354"/>
                  </a:cubicBezTo>
                  <a:cubicBezTo>
                    <a:pt x="10026" y="844"/>
                    <a:pt x="10544" y="811"/>
                    <a:pt x="10301" y="1980"/>
                  </a:cubicBezTo>
                  <a:cubicBezTo>
                    <a:pt x="10301" y="1980"/>
                    <a:pt x="11061" y="786"/>
                    <a:pt x="11538" y="1062"/>
                  </a:cubicBezTo>
                  <a:cubicBezTo>
                    <a:pt x="12031" y="1354"/>
                    <a:pt x="11788" y="2064"/>
                    <a:pt x="11663" y="2557"/>
                  </a:cubicBezTo>
                  <a:cubicBezTo>
                    <a:pt x="11362" y="3735"/>
                    <a:pt x="10552" y="4712"/>
                    <a:pt x="9758" y="5631"/>
                  </a:cubicBezTo>
                  <a:cubicBezTo>
                    <a:pt x="10017" y="5431"/>
                    <a:pt x="10268" y="5205"/>
                    <a:pt x="10502" y="4980"/>
                  </a:cubicBezTo>
                  <a:cubicBezTo>
                    <a:pt x="11162" y="4320"/>
                    <a:pt x="11763" y="3618"/>
                    <a:pt x="12315" y="2874"/>
                  </a:cubicBezTo>
                  <a:cubicBezTo>
                    <a:pt x="12732" y="2331"/>
                    <a:pt x="13910" y="1805"/>
                    <a:pt x="13484" y="3200"/>
                  </a:cubicBezTo>
                  <a:cubicBezTo>
                    <a:pt x="13484" y="3200"/>
                    <a:pt x="13927" y="2908"/>
                    <a:pt x="14144" y="3183"/>
                  </a:cubicBezTo>
                  <a:cubicBezTo>
                    <a:pt x="14395" y="3493"/>
                    <a:pt x="14119" y="3994"/>
                    <a:pt x="13785" y="4353"/>
                  </a:cubicBezTo>
                  <a:cubicBezTo>
                    <a:pt x="13977" y="4311"/>
                    <a:pt x="14228" y="4269"/>
                    <a:pt x="14320" y="4478"/>
                  </a:cubicBezTo>
                  <a:cubicBezTo>
                    <a:pt x="14553" y="5030"/>
                    <a:pt x="13802" y="5481"/>
                    <a:pt x="13208" y="6007"/>
                  </a:cubicBezTo>
                  <a:cubicBezTo>
                    <a:pt x="12640" y="6508"/>
                    <a:pt x="12022" y="6943"/>
                    <a:pt x="11362" y="7302"/>
                  </a:cubicBezTo>
                  <a:cubicBezTo>
                    <a:pt x="11989" y="7143"/>
                    <a:pt x="12624" y="7026"/>
                    <a:pt x="13267" y="6934"/>
                  </a:cubicBezTo>
                  <a:cubicBezTo>
                    <a:pt x="13593" y="6843"/>
                    <a:pt x="13927" y="6801"/>
                    <a:pt x="14261" y="6826"/>
                  </a:cubicBezTo>
                  <a:cubicBezTo>
                    <a:pt x="14604" y="6767"/>
                    <a:pt x="14988" y="7294"/>
                    <a:pt x="14746" y="7678"/>
                  </a:cubicBezTo>
                  <a:cubicBezTo>
                    <a:pt x="14595" y="7929"/>
                    <a:pt x="14470" y="7970"/>
                    <a:pt x="14044" y="8179"/>
                  </a:cubicBezTo>
                  <a:cubicBezTo>
                    <a:pt x="14152" y="8313"/>
                    <a:pt x="14946" y="8388"/>
                    <a:pt x="14478" y="8864"/>
                  </a:cubicBezTo>
                  <a:cubicBezTo>
                    <a:pt x="13910" y="9441"/>
                    <a:pt x="12599" y="9132"/>
                    <a:pt x="11747" y="8956"/>
                  </a:cubicBezTo>
                  <a:lnTo>
                    <a:pt x="11671" y="8939"/>
                  </a:lnTo>
                  <a:lnTo>
                    <a:pt x="11930" y="9056"/>
                  </a:lnTo>
                  <a:cubicBezTo>
                    <a:pt x="12482" y="9307"/>
                    <a:pt x="13743" y="9666"/>
                    <a:pt x="13618" y="10251"/>
                  </a:cubicBezTo>
                  <a:cubicBezTo>
                    <a:pt x="13493" y="10869"/>
                    <a:pt x="12724" y="10777"/>
                    <a:pt x="12173" y="10819"/>
                  </a:cubicBezTo>
                  <a:cubicBezTo>
                    <a:pt x="12173" y="10819"/>
                    <a:pt x="13208" y="11387"/>
                    <a:pt x="12348" y="11755"/>
                  </a:cubicBezTo>
                  <a:cubicBezTo>
                    <a:pt x="11872" y="11964"/>
                    <a:pt x="11061" y="11479"/>
                    <a:pt x="11462" y="11913"/>
                  </a:cubicBezTo>
                  <a:cubicBezTo>
                    <a:pt x="11613" y="12089"/>
                    <a:pt x="11788" y="12298"/>
                    <a:pt x="11838" y="12490"/>
                  </a:cubicBezTo>
                  <a:cubicBezTo>
                    <a:pt x="11922" y="12657"/>
                    <a:pt x="11880" y="12732"/>
                    <a:pt x="11805" y="12749"/>
                  </a:cubicBezTo>
                  <a:close/>
                  <a:moveTo>
                    <a:pt x="6108" y="711"/>
                  </a:moveTo>
                  <a:lnTo>
                    <a:pt x="6108" y="711"/>
                  </a:lnTo>
                  <a:cubicBezTo>
                    <a:pt x="6074" y="644"/>
                    <a:pt x="6041" y="619"/>
                    <a:pt x="6108" y="711"/>
                  </a:cubicBezTo>
                  <a:close/>
                  <a:moveTo>
                    <a:pt x="6108" y="2657"/>
                  </a:moveTo>
                  <a:close/>
                  <a:moveTo>
                    <a:pt x="13543" y="2741"/>
                  </a:moveTo>
                  <a:cubicBezTo>
                    <a:pt x="13584" y="2674"/>
                    <a:pt x="13576" y="2691"/>
                    <a:pt x="13526" y="2691"/>
                  </a:cubicBezTo>
                  <a:lnTo>
                    <a:pt x="13551" y="2741"/>
                  </a:lnTo>
                  <a:close/>
                  <a:moveTo>
                    <a:pt x="9608" y="3434"/>
                  </a:moveTo>
                  <a:lnTo>
                    <a:pt x="9608" y="3434"/>
                  </a:lnTo>
                  <a:lnTo>
                    <a:pt x="9591" y="3467"/>
                  </a:lnTo>
                  <a:close/>
                  <a:moveTo>
                    <a:pt x="13300" y="8463"/>
                  </a:moveTo>
                  <a:lnTo>
                    <a:pt x="13300" y="8463"/>
                  </a:lnTo>
                  <a:lnTo>
                    <a:pt x="13292" y="8463"/>
                  </a:lnTo>
                  <a:lnTo>
                    <a:pt x="13292" y="8463"/>
                  </a:lnTo>
                  <a:close/>
                  <a:moveTo>
                    <a:pt x="12390" y="9357"/>
                  </a:moveTo>
                  <a:lnTo>
                    <a:pt x="12365" y="9349"/>
                  </a:lnTo>
                  <a:lnTo>
                    <a:pt x="12398" y="9365"/>
                  </a:lnTo>
                  <a:close/>
                  <a:moveTo>
                    <a:pt x="2474" y="11028"/>
                  </a:moveTo>
                  <a:close/>
                  <a:moveTo>
                    <a:pt x="11763" y="12624"/>
                  </a:moveTo>
                  <a:close/>
                  <a:moveTo>
                    <a:pt x="6475" y="13509"/>
                  </a:moveTo>
                  <a:lnTo>
                    <a:pt x="6458" y="13492"/>
                  </a:lnTo>
                  <a:cubicBezTo>
                    <a:pt x="6458" y="13501"/>
                    <a:pt x="6467" y="13509"/>
                    <a:pt x="6475" y="13509"/>
                  </a:cubicBezTo>
                  <a:close/>
                </a:path>
              </a:pathLst>
            </a:custGeom>
            <a:solidFill>
              <a:srgbClr val="6CC6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394;p14">
              <a:extLst>
                <a:ext uri="{FF2B5EF4-FFF2-40B4-BE49-F238E27FC236}">
                  <a16:creationId xmlns:a16="http://schemas.microsoft.com/office/drawing/2014/main" id="{B18EB01E-5938-E884-9C83-FB850B7B40F5}"/>
                </a:ext>
              </a:extLst>
            </p:cNvPr>
            <p:cNvSpPr/>
            <p:nvPr/>
          </p:nvSpPr>
          <p:spPr>
            <a:xfrm>
              <a:off x="6704926" y="3726193"/>
              <a:ext cx="540728" cy="524055"/>
            </a:xfrm>
            <a:custGeom>
              <a:avLst/>
              <a:gdLst/>
              <a:ahLst/>
              <a:cxnLst/>
              <a:rect l="l" t="t" r="r" b="b"/>
              <a:pathLst>
                <a:path w="10962" h="10624" extrusionOk="0">
                  <a:moveTo>
                    <a:pt x="4352" y="1"/>
                  </a:moveTo>
                  <a:cubicBezTo>
                    <a:pt x="4274" y="1"/>
                    <a:pt x="4201" y="111"/>
                    <a:pt x="4178" y="464"/>
                  </a:cubicBezTo>
                  <a:cubicBezTo>
                    <a:pt x="4162" y="727"/>
                    <a:pt x="4264" y="1036"/>
                    <a:pt x="4218" y="1036"/>
                  </a:cubicBezTo>
                  <a:cubicBezTo>
                    <a:pt x="4188" y="1036"/>
                    <a:pt x="4096" y="906"/>
                    <a:pt x="3869" y="547"/>
                  </a:cubicBezTo>
                  <a:cubicBezTo>
                    <a:pt x="3729" y="323"/>
                    <a:pt x="3624" y="243"/>
                    <a:pt x="3547" y="243"/>
                  </a:cubicBezTo>
                  <a:cubicBezTo>
                    <a:pt x="3403" y="243"/>
                    <a:pt x="3359" y="525"/>
                    <a:pt x="3376" y="672"/>
                  </a:cubicBezTo>
                  <a:lnTo>
                    <a:pt x="3376" y="756"/>
                  </a:lnTo>
                  <a:cubicBezTo>
                    <a:pt x="3405" y="999"/>
                    <a:pt x="3407" y="1066"/>
                    <a:pt x="3400" y="1066"/>
                  </a:cubicBezTo>
                  <a:cubicBezTo>
                    <a:pt x="3391" y="1066"/>
                    <a:pt x="3367" y="956"/>
                    <a:pt x="3367" y="956"/>
                  </a:cubicBezTo>
                  <a:cubicBezTo>
                    <a:pt x="3142" y="610"/>
                    <a:pt x="2993" y="475"/>
                    <a:pt x="2904" y="475"/>
                  </a:cubicBezTo>
                  <a:cubicBezTo>
                    <a:pt x="2669" y="475"/>
                    <a:pt x="2854" y="1415"/>
                    <a:pt x="3175" y="1875"/>
                  </a:cubicBezTo>
                  <a:cubicBezTo>
                    <a:pt x="3526" y="2385"/>
                    <a:pt x="3902" y="2878"/>
                    <a:pt x="4295" y="3362"/>
                  </a:cubicBezTo>
                  <a:lnTo>
                    <a:pt x="4955" y="4064"/>
                  </a:lnTo>
                  <a:cubicBezTo>
                    <a:pt x="5182" y="4398"/>
                    <a:pt x="5521" y="4695"/>
                    <a:pt x="5666" y="4695"/>
                  </a:cubicBezTo>
                  <a:cubicBezTo>
                    <a:pt x="5749" y="4695"/>
                    <a:pt x="5769" y="4596"/>
                    <a:pt x="5665" y="4348"/>
                  </a:cubicBezTo>
                  <a:cubicBezTo>
                    <a:pt x="5339" y="3630"/>
                    <a:pt x="5180" y="2619"/>
                    <a:pt x="4963" y="1683"/>
                  </a:cubicBezTo>
                  <a:cubicBezTo>
                    <a:pt x="4871" y="1282"/>
                    <a:pt x="4930" y="1124"/>
                    <a:pt x="4570" y="230"/>
                  </a:cubicBezTo>
                  <a:cubicBezTo>
                    <a:pt x="4535" y="141"/>
                    <a:pt x="4441" y="1"/>
                    <a:pt x="4352" y="1"/>
                  </a:cubicBezTo>
                  <a:close/>
                  <a:moveTo>
                    <a:pt x="1946" y="2252"/>
                  </a:moveTo>
                  <a:cubicBezTo>
                    <a:pt x="1720" y="2252"/>
                    <a:pt x="1707" y="2543"/>
                    <a:pt x="1797" y="2702"/>
                  </a:cubicBezTo>
                  <a:cubicBezTo>
                    <a:pt x="1849" y="2782"/>
                    <a:pt x="1858" y="2811"/>
                    <a:pt x="1840" y="2811"/>
                  </a:cubicBezTo>
                  <a:cubicBezTo>
                    <a:pt x="1805" y="2811"/>
                    <a:pt x="1658" y="2689"/>
                    <a:pt x="1546" y="2627"/>
                  </a:cubicBezTo>
                  <a:lnTo>
                    <a:pt x="1546" y="2627"/>
                  </a:lnTo>
                  <a:cubicBezTo>
                    <a:pt x="1546" y="2627"/>
                    <a:pt x="1546" y="2627"/>
                    <a:pt x="1546" y="2627"/>
                  </a:cubicBezTo>
                  <a:cubicBezTo>
                    <a:pt x="1547" y="2627"/>
                    <a:pt x="1137" y="2415"/>
                    <a:pt x="951" y="2415"/>
                  </a:cubicBezTo>
                  <a:cubicBezTo>
                    <a:pt x="821" y="2415"/>
                    <a:pt x="800" y="2518"/>
                    <a:pt x="1103" y="2870"/>
                  </a:cubicBezTo>
                  <a:cubicBezTo>
                    <a:pt x="1436" y="3237"/>
                    <a:pt x="1491" y="3336"/>
                    <a:pt x="1454" y="3336"/>
                  </a:cubicBezTo>
                  <a:cubicBezTo>
                    <a:pt x="1411" y="3336"/>
                    <a:pt x="1245" y="3204"/>
                    <a:pt x="1245" y="3204"/>
                  </a:cubicBezTo>
                  <a:cubicBezTo>
                    <a:pt x="1226" y="3203"/>
                    <a:pt x="1207" y="3203"/>
                    <a:pt x="1189" y="3203"/>
                  </a:cubicBezTo>
                  <a:cubicBezTo>
                    <a:pt x="500" y="3203"/>
                    <a:pt x="1095" y="3663"/>
                    <a:pt x="1095" y="3663"/>
                  </a:cubicBezTo>
                  <a:lnTo>
                    <a:pt x="1112" y="3672"/>
                  </a:lnTo>
                  <a:lnTo>
                    <a:pt x="1120" y="3672"/>
                  </a:lnTo>
                  <a:cubicBezTo>
                    <a:pt x="1839" y="4131"/>
                    <a:pt x="3125" y="4549"/>
                    <a:pt x="3125" y="4549"/>
                  </a:cubicBezTo>
                  <a:cubicBezTo>
                    <a:pt x="3701" y="4741"/>
                    <a:pt x="4320" y="4983"/>
                    <a:pt x="4478" y="5050"/>
                  </a:cubicBezTo>
                  <a:cubicBezTo>
                    <a:pt x="4648" y="5130"/>
                    <a:pt x="4760" y="5163"/>
                    <a:pt x="4829" y="5163"/>
                  </a:cubicBezTo>
                  <a:cubicBezTo>
                    <a:pt x="5061" y="5163"/>
                    <a:pt x="4801" y="4791"/>
                    <a:pt x="4620" y="4624"/>
                  </a:cubicBezTo>
                  <a:cubicBezTo>
                    <a:pt x="3777" y="3830"/>
                    <a:pt x="3167" y="2744"/>
                    <a:pt x="2114" y="2293"/>
                  </a:cubicBezTo>
                  <a:cubicBezTo>
                    <a:pt x="2048" y="2264"/>
                    <a:pt x="1993" y="2252"/>
                    <a:pt x="1946" y="2252"/>
                  </a:cubicBezTo>
                  <a:close/>
                  <a:moveTo>
                    <a:pt x="6904" y="541"/>
                  </a:moveTo>
                  <a:cubicBezTo>
                    <a:pt x="6795" y="541"/>
                    <a:pt x="6665" y="697"/>
                    <a:pt x="6625" y="781"/>
                  </a:cubicBezTo>
                  <a:cubicBezTo>
                    <a:pt x="6417" y="1215"/>
                    <a:pt x="6208" y="3337"/>
                    <a:pt x="6208" y="3337"/>
                  </a:cubicBezTo>
                  <a:cubicBezTo>
                    <a:pt x="6208" y="3989"/>
                    <a:pt x="6141" y="4290"/>
                    <a:pt x="6166" y="4499"/>
                  </a:cubicBezTo>
                  <a:cubicBezTo>
                    <a:pt x="5999" y="5033"/>
                    <a:pt x="6224" y="5100"/>
                    <a:pt x="6224" y="5100"/>
                  </a:cubicBezTo>
                  <a:cubicBezTo>
                    <a:pt x="6324" y="5135"/>
                    <a:pt x="6353" y="5199"/>
                    <a:pt x="6385" y="5199"/>
                  </a:cubicBezTo>
                  <a:cubicBezTo>
                    <a:pt x="6422" y="5199"/>
                    <a:pt x="6463" y="5109"/>
                    <a:pt x="6625" y="4774"/>
                  </a:cubicBezTo>
                  <a:cubicBezTo>
                    <a:pt x="6650" y="4732"/>
                    <a:pt x="6659" y="4716"/>
                    <a:pt x="6676" y="4682"/>
                  </a:cubicBezTo>
                  <a:cubicBezTo>
                    <a:pt x="7210" y="3788"/>
                    <a:pt x="7887" y="3012"/>
                    <a:pt x="8363" y="2093"/>
                  </a:cubicBezTo>
                  <a:cubicBezTo>
                    <a:pt x="8380" y="2059"/>
                    <a:pt x="8396" y="2026"/>
                    <a:pt x="8413" y="1984"/>
                  </a:cubicBezTo>
                  <a:cubicBezTo>
                    <a:pt x="8413" y="1984"/>
                    <a:pt x="8413" y="1984"/>
                    <a:pt x="8413" y="1984"/>
                  </a:cubicBezTo>
                  <a:cubicBezTo>
                    <a:pt x="8419" y="1984"/>
                    <a:pt x="8721" y="1589"/>
                    <a:pt x="8614" y="1324"/>
                  </a:cubicBezTo>
                  <a:cubicBezTo>
                    <a:pt x="8566" y="1207"/>
                    <a:pt x="8494" y="1159"/>
                    <a:pt x="8408" y="1159"/>
                  </a:cubicBezTo>
                  <a:cubicBezTo>
                    <a:pt x="8152" y="1159"/>
                    <a:pt x="7768" y="1591"/>
                    <a:pt x="7511" y="1892"/>
                  </a:cubicBezTo>
                  <a:cubicBezTo>
                    <a:pt x="7490" y="1917"/>
                    <a:pt x="7446" y="2018"/>
                    <a:pt x="7437" y="2018"/>
                  </a:cubicBezTo>
                  <a:cubicBezTo>
                    <a:pt x="7428" y="2018"/>
                    <a:pt x="7458" y="1908"/>
                    <a:pt x="7594" y="1491"/>
                  </a:cubicBezTo>
                  <a:cubicBezTo>
                    <a:pt x="7691" y="1221"/>
                    <a:pt x="7709" y="653"/>
                    <a:pt x="7541" y="653"/>
                  </a:cubicBezTo>
                  <a:cubicBezTo>
                    <a:pt x="7475" y="653"/>
                    <a:pt x="7381" y="739"/>
                    <a:pt x="7252" y="965"/>
                  </a:cubicBezTo>
                  <a:cubicBezTo>
                    <a:pt x="7083" y="1261"/>
                    <a:pt x="7020" y="1358"/>
                    <a:pt x="7004" y="1358"/>
                  </a:cubicBezTo>
                  <a:cubicBezTo>
                    <a:pt x="6981" y="1358"/>
                    <a:pt x="7063" y="1146"/>
                    <a:pt x="7068" y="1057"/>
                  </a:cubicBezTo>
                  <a:cubicBezTo>
                    <a:pt x="7080" y="662"/>
                    <a:pt x="7000" y="541"/>
                    <a:pt x="6904" y="541"/>
                  </a:cubicBezTo>
                  <a:close/>
                  <a:moveTo>
                    <a:pt x="623" y="5354"/>
                  </a:moveTo>
                  <a:cubicBezTo>
                    <a:pt x="185" y="5354"/>
                    <a:pt x="384" y="5574"/>
                    <a:pt x="477" y="5651"/>
                  </a:cubicBezTo>
                  <a:cubicBezTo>
                    <a:pt x="619" y="5760"/>
                    <a:pt x="778" y="5852"/>
                    <a:pt x="953" y="5919"/>
                  </a:cubicBezTo>
                  <a:lnTo>
                    <a:pt x="1037" y="5952"/>
                  </a:lnTo>
                  <a:cubicBezTo>
                    <a:pt x="702" y="6044"/>
                    <a:pt x="1" y="6278"/>
                    <a:pt x="978" y="6487"/>
                  </a:cubicBezTo>
                  <a:cubicBezTo>
                    <a:pt x="1404" y="6579"/>
                    <a:pt x="661" y="6888"/>
                    <a:pt x="928" y="7005"/>
                  </a:cubicBezTo>
                  <a:cubicBezTo>
                    <a:pt x="1113" y="7090"/>
                    <a:pt x="1340" y="7126"/>
                    <a:pt x="1589" y="7126"/>
                  </a:cubicBezTo>
                  <a:cubicBezTo>
                    <a:pt x="2801" y="7126"/>
                    <a:pt x="4537" y="6286"/>
                    <a:pt x="4537" y="6286"/>
                  </a:cubicBezTo>
                  <a:cubicBezTo>
                    <a:pt x="5072" y="6144"/>
                    <a:pt x="4729" y="5902"/>
                    <a:pt x="4570" y="5869"/>
                  </a:cubicBezTo>
                  <a:cubicBezTo>
                    <a:pt x="3944" y="5760"/>
                    <a:pt x="3392" y="5676"/>
                    <a:pt x="2808" y="5585"/>
                  </a:cubicBezTo>
                  <a:cubicBezTo>
                    <a:pt x="2808" y="5585"/>
                    <a:pt x="2682" y="5484"/>
                    <a:pt x="744" y="5359"/>
                  </a:cubicBezTo>
                  <a:cubicBezTo>
                    <a:pt x="699" y="5356"/>
                    <a:pt x="659" y="5354"/>
                    <a:pt x="623" y="5354"/>
                  </a:cubicBezTo>
                  <a:close/>
                  <a:moveTo>
                    <a:pt x="5297" y="6716"/>
                  </a:moveTo>
                  <a:cubicBezTo>
                    <a:pt x="5256" y="6716"/>
                    <a:pt x="5192" y="6744"/>
                    <a:pt x="5097" y="6813"/>
                  </a:cubicBezTo>
                  <a:cubicBezTo>
                    <a:pt x="4236" y="7414"/>
                    <a:pt x="3476" y="7765"/>
                    <a:pt x="2707" y="8166"/>
                  </a:cubicBezTo>
                  <a:cubicBezTo>
                    <a:pt x="2206" y="8442"/>
                    <a:pt x="1772" y="8659"/>
                    <a:pt x="2214" y="8793"/>
                  </a:cubicBezTo>
                  <a:cubicBezTo>
                    <a:pt x="2457" y="8793"/>
                    <a:pt x="2699" y="8742"/>
                    <a:pt x="2925" y="8651"/>
                  </a:cubicBezTo>
                  <a:lnTo>
                    <a:pt x="3050" y="8600"/>
                  </a:lnTo>
                  <a:lnTo>
                    <a:pt x="3050" y="8600"/>
                  </a:lnTo>
                  <a:cubicBezTo>
                    <a:pt x="2192" y="9214"/>
                    <a:pt x="2234" y="9337"/>
                    <a:pt x="2410" y="9337"/>
                  </a:cubicBezTo>
                  <a:cubicBezTo>
                    <a:pt x="2492" y="9337"/>
                    <a:pt x="2604" y="9310"/>
                    <a:pt x="2666" y="9294"/>
                  </a:cubicBezTo>
                  <a:cubicBezTo>
                    <a:pt x="3735" y="9018"/>
                    <a:pt x="4503" y="8133"/>
                    <a:pt x="5163" y="7255"/>
                  </a:cubicBezTo>
                  <a:cubicBezTo>
                    <a:pt x="5275" y="7110"/>
                    <a:pt x="5450" y="6716"/>
                    <a:pt x="5297" y="6716"/>
                  </a:cubicBezTo>
                  <a:close/>
                  <a:moveTo>
                    <a:pt x="10036" y="2472"/>
                  </a:moveTo>
                  <a:cubicBezTo>
                    <a:pt x="9820" y="2472"/>
                    <a:pt x="9493" y="2612"/>
                    <a:pt x="9324" y="2778"/>
                  </a:cubicBezTo>
                  <a:cubicBezTo>
                    <a:pt x="8605" y="3496"/>
                    <a:pt x="7820" y="4181"/>
                    <a:pt x="7051" y="4883"/>
                  </a:cubicBezTo>
                  <a:cubicBezTo>
                    <a:pt x="7051" y="4883"/>
                    <a:pt x="7077" y="4941"/>
                    <a:pt x="6692" y="5234"/>
                  </a:cubicBezTo>
                  <a:cubicBezTo>
                    <a:pt x="6693" y="5233"/>
                    <a:pt x="6694" y="5232"/>
                    <a:pt x="6695" y="5232"/>
                  </a:cubicBezTo>
                  <a:cubicBezTo>
                    <a:pt x="6710" y="5232"/>
                    <a:pt x="6642" y="5376"/>
                    <a:pt x="6642" y="5376"/>
                  </a:cubicBezTo>
                  <a:cubicBezTo>
                    <a:pt x="6391" y="5476"/>
                    <a:pt x="6341" y="5610"/>
                    <a:pt x="6383" y="5727"/>
                  </a:cubicBezTo>
                  <a:cubicBezTo>
                    <a:pt x="6283" y="5768"/>
                    <a:pt x="6216" y="5827"/>
                    <a:pt x="6216" y="5885"/>
                  </a:cubicBezTo>
                  <a:cubicBezTo>
                    <a:pt x="6158" y="5910"/>
                    <a:pt x="6082" y="5961"/>
                    <a:pt x="5957" y="6027"/>
                  </a:cubicBezTo>
                  <a:lnTo>
                    <a:pt x="5932" y="5919"/>
                  </a:lnTo>
                  <a:cubicBezTo>
                    <a:pt x="5808" y="5881"/>
                    <a:pt x="5743" y="5801"/>
                    <a:pt x="5704" y="5801"/>
                  </a:cubicBezTo>
                  <a:cubicBezTo>
                    <a:pt x="5656" y="5801"/>
                    <a:pt x="5647" y="5920"/>
                    <a:pt x="5615" y="6378"/>
                  </a:cubicBezTo>
                  <a:cubicBezTo>
                    <a:pt x="5523" y="7707"/>
                    <a:pt x="5255" y="8475"/>
                    <a:pt x="5038" y="9461"/>
                  </a:cubicBezTo>
                  <a:cubicBezTo>
                    <a:pt x="4957" y="9816"/>
                    <a:pt x="4692" y="10623"/>
                    <a:pt x="4957" y="10623"/>
                  </a:cubicBezTo>
                  <a:cubicBezTo>
                    <a:pt x="4992" y="10623"/>
                    <a:pt x="5035" y="10610"/>
                    <a:pt x="5088" y="10580"/>
                  </a:cubicBezTo>
                  <a:cubicBezTo>
                    <a:pt x="5280" y="10472"/>
                    <a:pt x="5280" y="10221"/>
                    <a:pt x="5422" y="10154"/>
                  </a:cubicBezTo>
                  <a:cubicBezTo>
                    <a:pt x="5433" y="10149"/>
                    <a:pt x="5444" y="10147"/>
                    <a:pt x="5456" y="10147"/>
                  </a:cubicBezTo>
                  <a:cubicBezTo>
                    <a:pt x="5550" y="10147"/>
                    <a:pt x="5664" y="10299"/>
                    <a:pt x="5773" y="10299"/>
                  </a:cubicBezTo>
                  <a:cubicBezTo>
                    <a:pt x="5825" y="10299"/>
                    <a:pt x="5876" y="10265"/>
                    <a:pt x="5924" y="10163"/>
                  </a:cubicBezTo>
                  <a:cubicBezTo>
                    <a:pt x="6358" y="9219"/>
                    <a:pt x="6266" y="7940"/>
                    <a:pt x="6141" y="6779"/>
                  </a:cubicBezTo>
                  <a:lnTo>
                    <a:pt x="6141" y="6779"/>
                  </a:lnTo>
                  <a:cubicBezTo>
                    <a:pt x="6659" y="7698"/>
                    <a:pt x="7402" y="8625"/>
                    <a:pt x="8012" y="9336"/>
                  </a:cubicBezTo>
                  <a:cubicBezTo>
                    <a:pt x="8200" y="9555"/>
                    <a:pt x="8322" y="9636"/>
                    <a:pt x="8400" y="9636"/>
                  </a:cubicBezTo>
                  <a:cubicBezTo>
                    <a:pt x="8593" y="9636"/>
                    <a:pt x="8513" y="9141"/>
                    <a:pt x="8472" y="9010"/>
                  </a:cubicBezTo>
                  <a:cubicBezTo>
                    <a:pt x="8455" y="8968"/>
                    <a:pt x="8330" y="8509"/>
                    <a:pt x="8279" y="8408"/>
                  </a:cubicBezTo>
                  <a:lnTo>
                    <a:pt x="8279" y="8408"/>
                  </a:lnTo>
                  <a:cubicBezTo>
                    <a:pt x="8703" y="8783"/>
                    <a:pt x="9046" y="8832"/>
                    <a:pt x="9197" y="8832"/>
                  </a:cubicBezTo>
                  <a:cubicBezTo>
                    <a:pt x="9252" y="8832"/>
                    <a:pt x="9282" y="8826"/>
                    <a:pt x="9282" y="8826"/>
                  </a:cubicBezTo>
                  <a:cubicBezTo>
                    <a:pt x="9466" y="8534"/>
                    <a:pt x="9173" y="8291"/>
                    <a:pt x="8948" y="8057"/>
                  </a:cubicBezTo>
                  <a:cubicBezTo>
                    <a:pt x="8936" y="8045"/>
                    <a:pt x="8939" y="8040"/>
                    <a:pt x="8953" y="8040"/>
                  </a:cubicBezTo>
                  <a:cubicBezTo>
                    <a:pt x="9026" y="8040"/>
                    <a:pt x="9399" y="8174"/>
                    <a:pt x="9697" y="8174"/>
                  </a:cubicBezTo>
                  <a:cubicBezTo>
                    <a:pt x="9893" y="8174"/>
                    <a:pt x="10057" y="8116"/>
                    <a:pt x="10084" y="7924"/>
                  </a:cubicBezTo>
                  <a:cubicBezTo>
                    <a:pt x="10117" y="7590"/>
                    <a:pt x="8071" y="6946"/>
                    <a:pt x="7511" y="6637"/>
                  </a:cubicBezTo>
                  <a:lnTo>
                    <a:pt x="6926" y="6345"/>
                  </a:lnTo>
                  <a:cubicBezTo>
                    <a:pt x="6801" y="6261"/>
                    <a:pt x="6684" y="6169"/>
                    <a:pt x="6567" y="6069"/>
                  </a:cubicBezTo>
                  <a:lnTo>
                    <a:pt x="6592" y="6069"/>
                  </a:lnTo>
                  <a:lnTo>
                    <a:pt x="6784" y="6086"/>
                  </a:lnTo>
                  <a:cubicBezTo>
                    <a:pt x="8104" y="6270"/>
                    <a:pt x="9140" y="6754"/>
                    <a:pt x="10460" y="6796"/>
                  </a:cubicBezTo>
                  <a:cubicBezTo>
                    <a:pt x="10819" y="6796"/>
                    <a:pt x="10861" y="6437"/>
                    <a:pt x="10660" y="6328"/>
                  </a:cubicBezTo>
                  <a:cubicBezTo>
                    <a:pt x="10412" y="6188"/>
                    <a:pt x="10348" y="6151"/>
                    <a:pt x="10349" y="6151"/>
                  </a:cubicBezTo>
                  <a:lnTo>
                    <a:pt x="10349" y="6151"/>
                  </a:lnTo>
                  <a:cubicBezTo>
                    <a:pt x="10350" y="6151"/>
                    <a:pt x="10426" y="6194"/>
                    <a:pt x="10426" y="6194"/>
                  </a:cubicBezTo>
                  <a:cubicBezTo>
                    <a:pt x="10861" y="6027"/>
                    <a:pt x="10752" y="5860"/>
                    <a:pt x="10752" y="5860"/>
                  </a:cubicBezTo>
                  <a:cubicBezTo>
                    <a:pt x="10642" y="5699"/>
                    <a:pt x="10444" y="5650"/>
                    <a:pt x="10208" y="5650"/>
                  </a:cubicBezTo>
                  <a:cubicBezTo>
                    <a:pt x="9871" y="5650"/>
                    <a:pt x="9458" y="5750"/>
                    <a:pt x="9123" y="5760"/>
                  </a:cubicBezTo>
                  <a:cubicBezTo>
                    <a:pt x="8714" y="5768"/>
                    <a:pt x="8305" y="5802"/>
                    <a:pt x="7895" y="5810"/>
                  </a:cubicBezTo>
                  <a:lnTo>
                    <a:pt x="7469" y="5768"/>
                  </a:lnTo>
                  <a:cubicBezTo>
                    <a:pt x="8096" y="5560"/>
                    <a:pt x="8714" y="5217"/>
                    <a:pt x="9307" y="4908"/>
                  </a:cubicBezTo>
                  <a:cubicBezTo>
                    <a:pt x="9416" y="4858"/>
                    <a:pt x="9524" y="4791"/>
                    <a:pt x="9624" y="4716"/>
                  </a:cubicBezTo>
                  <a:cubicBezTo>
                    <a:pt x="10201" y="4357"/>
                    <a:pt x="10034" y="3989"/>
                    <a:pt x="10034" y="3989"/>
                  </a:cubicBezTo>
                  <a:cubicBezTo>
                    <a:pt x="10468" y="3680"/>
                    <a:pt x="10961" y="3454"/>
                    <a:pt x="10944" y="3095"/>
                  </a:cubicBezTo>
                  <a:cubicBezTo>
                    <a:pt x="10933" y="2895"/>
                    <a:pt x="10827" y="2828"/>
                    <a:pt x="10689" y="2828"/>
                  </a:cubicBezTo>
                  <a:cubicBezTo>
                    <a:pt x="10414" y="2828"/>
                    <a:pt x="10017" y="3095"/>
                    <a:pt x="10017" y="3095"/>
                  </a:cubicBezTo>
                  <a:cubicBezTo>
                    <a:pt x="10371" y="2633"/>
                    <a:pt x="10268" y="2472"/>
                    <a:pt x="10036" y="2472"/>
                  </a:cubicBezTo>
                  <a:close/>
                </a:path>
              </a:pathLst>
            </a:custGeom>
            <a:solidFill>
              <a:srgbClr val="117E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395;p14">
              <a:extLst>
                <a:ext uri="{FF2B5EF4-FFF2-40B4-BE49-F238E27FC236}">
                  <a16:creationId xmlns:a16="http://schemas.microsoft.com/office/drawing/2014/main" id="{D0F241B9-BB3B-FEE8-6A11-A99C34598112}"/>
                </a:ext>
              </a:extLst>
            </p:cNvPr>
            <p:cNvSpPr/>
            <p:nvPr/>
          </p:nvSpPr>
          <p:spPr>
            <a:xfrm>
              <a:off x="6923743" y="3927054"/>
              <a:ext cx="152915" cy="157453"/>
            </a:xfrm>
            <a:custGeom>
              <a:avLst/>
              <a:gdLst/>
              <a:ahLst/>
              <a:cxnLst/>
              <a:rect l="l" t="t" r="r" b="b"/>
              <a:pathLst>
                <a:path w="3100" h="3192" extrusionOk="0">
                  <a:moveTo>
                    <a:pt x="168" y="1872"/>
                  </a:moveTo>
                  <a:cubicBezTo>
                    <a:pt x="1" y="1295"/>
                    <a:pt x="727" y="544"/>
                    <a:pt x="727" y="544"/>
                  </a:cubicBezTo>
                  <a:cubicBezTo>
                    <a:pt x="811" y="427"/>
                    <a:pt x="928" y="343"/>
                    <a:pt x="1062" y="285"/>
                  </a:cubicBezTo>
                  <a:cubicBezTo>
                    <a:pt x="1630" y="1"/>
                    <a:pt x="2348" y="351"/>
                    <a:pt x="2599" y="844"/>
                  </a:cubicBezTo>
                  <a:cubicBezTo>
                    <a:pt x="3100" y="1863"/>
                    <a:pt x="1730" y="3192"/>
                    <a:pt x="636" y="2473"/>
                  </a:cubicBezTo>
                  <a:cubicBezTo>
                    <a:pt x="393" y="2315"/>
                    <a:pt x="184" y="1930"/>
                    <a:pt x="184" y="1930"/>
                  </a:cubicBezTo>
                  <a:cubicBezTo>
                    <a:pt x="176" y="1905"/>
                    <a:pt x="176" y="1905"/>
                    <a:pt x="168" y="187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396;p14">
              <a:extLst>
                <a:ext uri="{FF2B5EF4-FFF2-40B4-BE49-F238E27FC236}">
                  <a16:creationId xmlns:a16="http://schemas.microsoft.com/office/drawing/2014/main" id="{5B0C437F-E175-DDF1-5889-F760657E603C}"/>
                </a:ext>
              </a:extLst>
            </p:cNvPr>
            <p:cNvSpPr/>
            <p:nvPr/>
          </p:nvSpPr>
          <p:spPr>
            <a:xfrm>
              <a:off x="7640768" y="2949186"/>
              <a:ext cx="739765" cy="733155"/>
            </a:xfrm>
            <a:custGeom>
              <a:avLst/>
              <a:gdLst/>
              <a:ahLst/>
              <a:cxnLst/>
              <a:rect l="l" t="t" r="r" b="b"/>
              <a:pathLst>
                <a:path w="14997" h="14863" extrusionOk="0">
                  <a:moveTo>
                    <a:pt x="11805" y="12740"/>
                  </a:moveTo>
                  <a:lnTo>
                    <a:pt x="11805" y="12749"/>
                  </a:lnTo>
                  <a:cubicBezTo>
                    <a:pt x="11554" y="13091"/>
                    <a:pt x="10861" y="12807"/>
                    <a:pt x="10468" y="12598"/>
                  </a:cubicBezTo>
                  <a:cubicBezTo>
                    <a:pt x="9591" y="12139"/>
                    <a:pt x="9006" y="11253"/>
                    <a:pt x="8455" y="10368"/>
                  </a:cubicBezTo>
                  <a:cubicBezTo>
                    <a:pt x="8455" y="10368"/>
                    <a:pt x="8898" y="13835"/>
                    <a:pt x="8438" y="14227"/>
                  </a:cubicBezTo>
                  <a:cubicBezTo>
                    <a:pt x="8229" y="14394"/>
                    <a:pt x="7344" y="14269"/>
                    <a:pt x="7219" y="13242"/>
                  </a:cubicBezTo>
                  <a:cubicBezTo>
                    <a:pt x="7219" y="13242"/>
                    <a:pt x="5673" y="14862"/>
                    <a:pt x="6350" y="12013"/>
                  </a:cubicBezTo>
                  <a:cubicBezTo>
                    <a:pt x="6442" y="11638"/>
                    <a:pt x="6559" y="11270"/>
                    <a:pt x="6701" y="10919"/>
                  </a:cubicBezTo>
                  <a:cubicBezTo>
                    <a:pt x="6843" y="10568"/>
                    <a:pt x="7118" y="10084"/>
                    <a:pt x="7118" y="10084"/>
                  </a:cubicBezTo>
                  <a:lnTo>
                    <a:pt x="6584" y="10602"/>
                  </a:lnTo>
                  <a:cubicBezTo>
                    <a:pt x="6492" y="10694"/>
                    <a:pt x="6392" y="10785"/>
                    <a:pt x="6291" y="10877"/>
                  </a:cubicBezTo>
                  <a:cubicBezTo>
                    <a:pt x="6183" y="10978"/>
                    <a:pt x="6066" y="11095"/>
                    <a:pt x="5940" y="11195"/>
                  </a:cubicBezTo>
                  <a:cubicBezTo>
                    <a:pt x="5848" y="11278"/>
                    <a:pt x="5748" y="11370"/>
                    <a:pt x="5648" y="11445"/>
                  </a:cubicBezTo>
                  <a:cubicBezTo>
                    <a:pt x="4896" y="12055"/>
                    <a:pt x="3885" y="12749"/>
                    <a:pt x="3008" y="12314"/>
                  </a:cubicBezTo>
                  <a:cubicBezTo>
                    <a:pt x="2958" y="12289"/>
                    <a:pt x="2916" y="12256"/>
                    <a:pt x="2874" y="12222"/>
                  </a:cubicBezTo>
                  <a:cubicBezTo>
                    <a:pt x="2766" y="12105"/>
                    <a:pt x="2808" y="11947"/>
                    <a:pt x="2900" y="11805"/>
                  </a:cubicBezTo>
                  <a:cubicBezTo>
                    <a:pt x="2916" y="11755"/>
                    <a:pt x="2941" y="11721"/>
                    <a:pt x="2966" y="11679"/>
                  </a:cubicBezTo>
                  <a:cubicBezTo>
                    <a:pt x="2991" y="11646"/>
                    <a:pt x="3025" y="11612"/>
                    <a:pt x="3058" y="11579"/>
                  </a:cubicBezTo>
                  <a:cubicBezTo>
                    <a:pt x="3158" y="11445"/>
                    <a:pt x="3242" y="11354"/>
                    <a:pt x="3133" y="11370"/>
                  </a:cubicBezTo>
                  <a:cubicBezTo>
                    <a:pt x="2507" y="11454"/>
                    <a:pt x="1220" y="11111"/>
                    <a:pt x="3067" y="10159"/>
                  </a:cubicBezTo>
                  <a:cubicBezTo>
                    <a:pt x="3735" y="9816"/>
                    <a:pt x="4462" y="9616"/>
                    <a:pt x="5180" y="9390"/>
                  </a:cubicBezTo>
                  <a:cubicBezTo>
                    <a:pt x="5180" y="9390"/>
                    <a:pt x="2666" y="9474"/>
                    <a:pt x="1655" y="9207"/>
                  </a:cubicBezTo>
                  <a:cubicBezTo>
                    <a:pt x="1429" y="9148"/>
                    <a:pt x="1195" y="9106"/>
                    <a:pt x="1095" y="8881"/>
                  </a:cubicBezTo>
                  <a:cubicBezTo>
                    <a:pt x="811" y="8221"/>
                    <a:pt x="1747" y="8254"/>
                    <a:pt x="1488" y="8196"/>
                  </a:cubicBezTo>
                  <a:cubicBezTo>
                    <a:pt x="1304" y="8154"/>
                    <a:pt x="1062" y="8020"/>
                    <a:pt x="1179" y="7786"/>
                  </a:cubicBezTo>
                  <a:cubicBezTo>
                    <a:pt x="1220" y="7694"/>
                    <a:pt x="1396" y="7720"/>
                    <a:pt x="1446" y="7686"/>
                  </a:cubicBezTo>
                  <a:cubicBezTo>
                    <a:pt x="1412" y="7661"/>
                    <a:pt x="1362" y="7636"/>
                    <a:pt x="1304" y="7603"/>
                  </a:cubicBezTo>
                  <a:cubicBezTo>
                    <a:pt x="1304" y="7603"/>
                    <a:pt x="1" y="6600"/>
                    <a:pt x="1346" y="6224"/>
                  </a:cubicBezTo>
                  <a:cubicBezTo>
                    <a:pt x="1655" y="6132"/>
                    <a:pt x="2006" y="6207"/>
                    <a:pt x="2265" y="6299"/>
                  </a:cubicBezTo>
                  <a:cubicBezTo>
                    <a:pt x="2532" y="6366"/>
                    <a:pt x="2791" y="6450"/>
                    <a:pt x="3042" y="6558"/>
                  </a:cubicBezTo>
                  <a:cubicBezTo>
                    <a:pt x="3184" y="6608"/>
                    <a:pt x="3317" y="6667"/>
                    <a:pt x="3451" y="6725"/>
                  </a:cubicBezTo>
                  <a:cubicBezTo>
                    <a:pt x="3768" y="6784"/>
                    <a:pt x="4086" y="6867"/>
                    <a:pt x="4403" y="6959"/>
                  </a:cubicBezTo>
                  <a:cubicBezTo>
                    <a:pt x="4102" y="6784"/>
                    <a:pt x="3802" y="6608"/>
                    <a:pt x="3509" y="6433"/>
                  </a:cubicBezTo>
                  <a:cubicBezTo>
                    <a:pt x="3342" y="6333"/>
                    <a:pt x="3167" y="6232"/>
                    <a:pt x="3000" y="6124"/>
                  </a:cubicBezTo>
                  <a:cubicBezTo>
                    <a:pt x="2849" y="6032"/>
                    <a:pt x="2707" y="5932"/>
                    <a:pt x="2557" y="5831"/>
                  </a:cubicBezTo>
                  <a:cubicBezTo>
                    <a:pt x="2440" y="5756"/>
                    <a:pt x="2331" y="5673"/>
                    <a:pt x="2223" y="5589"/>
                  </a:cubicBezTo>
                  <a:cubicBezTo>
                    <a:pt x="2106" y="5514"/>
                    <a:pt x="2031" y="5447"/>
                    <a:pt x="1939" y="5372"/>
                  </a:cubicBezTo>
                  <a:cubicBezTo>
                    <a:pt x="1880" y="5322"/>
                    <a:pt x="1822" y="5272"/>
                    <a:pt x="1755" y="5222"/>
                  </a:cubicBezTo>
                  <a:cubicBezTo>
                    <a:pt x="1697" y="5172"/>
                    <a:pt x="1638" y="5113"/>
                    <a:pt x="1580" y="5063"/>
                  </a:cubicBezTo>
                  <a:cubicBezTo>
                    <a:pt x="1538" y="5021"/>
                    <a:pt x="1496" y="4979"/>
                    <a:pt x="1454" y="4938"/>
                  </a:cubicBezTo>
                  <a:cubicBezTo>
                    <a:pt x="1195" y="4687"/>
                    <a:pt x="677" y="4202"/>
                    <a:pt x="2072" y="4002"/>
                  </a:cubicBezTo>
                  <a:cubicBezTo>
                    <a:pt x="1847" y="3793"/>
                    <a:pt x="1855" y="3300"/>
                    <a:pt x="2398" y="3284"/>
                  </a:cubicBezTo>
                  <a:cubicBezTo>
                    <a:pt x="2382" y="3250"/>
                    <a:pt x="2382" y="3217"/>
                    <a:pt x="2390" y="3175"/>
                  </a:cubicBezTo>
                  <a:cubicBezTo>
                    <a:pt x="2457" y="2799"/>
                    <a:pt x="2950" y="2991"/>
                    <a:pt x="3259" y="3100"/>
                  </a:cubicBezTo>
                  <a:cubicBezTo>
                    <a:pt x="4044" y="3367"/>
                    <a:pt x="4704" y="3943"/>
                    <a:pt x="5289" y="4570"/>
                  </a:cubicBezTo>
                  <a:cubicBezTo>
                    <a:pt x="5205" y="4461"/>
                    <a:pt x="5113" y="4344"/>
                    <a:pt x="5030" y="4228"/>
                  </a:cubicBezTo>
                  <a:lnTo>
                    <a:pt x="5030" y="4228"/>
                  </a:lnTo>
                  <a:cubicBezTo>
                    <a:pt x="4879" y="4052"/>
                    <a:pt x="4746" y="3868"/>
                    <a:pt x="4637" y="3668"/>
                  </a:cubicBezTo>
                  <a:cubicBezTo>
                    <a:pt x="4579" y="3584"/>
                    <a:pt x="4520" y="3492"/>
                    <a:pt x="4470" y="3409"/>
                  </a:cubicBezTo>
                  <a:cubicBezTo>
                    <a:pt x="4403" y="3317"/>
                    <a:pt x="4228" y="3075"/>
                    <a:pt x="3835" y="2498"/>
                  </a:cubicBezTo>
                  <a:cubicBezTo>
                    <a:pt x="3184" y="1579"/>
                    <a:pt x="3986" y="878"/>
                    <a:pt x="4437" y="1003"/>
                  </a:cubicBezTo>
                  <a:cubicBezTo>
                    <a:pt x="4503" y="1028"/>
                    <a:pt x="4562" y="1061"/>
                    <a:pt x="4620" y="1111"/>
                  </a:cubicBezTo>
                  <a:cubicBezTo>
                    <a:pt x="4704" y="1178"/>
                    <a:pt x="4771" y="1228"/>
                    <a:pt x="4829" y="1279"/>
                  </a:cubicBezTo>
                  <a:cubicBezTo>
                    <a:pt x="4829" y="1237"/>
                    <a:pt x="4829" y="1178"/>
                    <a:pt x="4838" y="1128"/>
                  </a:cubicBezTo>
                  <a:cubicBezTo>
                    <a:pt x="4863" y="710"/>
                    <a:pt x="5305" y="460"/>
                    <a:pt x="5765" y="978"/>
                  </a:cubicBezTo>
                  <a:cubicBezTo>
                    <a:pt x="5790" y="0"/>
                    <a:pt x="6634" y="702"/>
                    <a:pt x="6801" y="961"/>
                  </a:cubicBezTo>
                  <a:cubicBezTo>
                    <a:pt x="6826" y="1003"/>
                    <a:pt x="6859" y="1053"/>
                    <a:pt x="6884" y="1103"/>
                  </a:cubicBezTo>
                  <a:cubicBezTo>
                    <a:pt x="6943" y="1237"/>
                    <a:pt x="7001" y="1370"/>
                    <a:pt x="7051" y="1504"/>
                  </a:cubicBezTo>
                  <a:cubicBezTo>
                    <a:pt x="7077" y="1554"/>
                    <a:pt x="7093" y="1604"/>
                    <a:pt x="7110" y="1654"/>
                  </a:cubicBezTo>
                  <a:cubicBezTo>
                    <a:pt x="7352" y="2156"/>
                    <a:pt x="7561" y="2665"/>
                    <a:pt x="7745" y="3192"/>
                  </a:cubicBezTo>
                  <a:cubicBezTo>
                    <a:pt x="7837" y="3426"/>
                    <a:pt x="7895" y="3676"/>
                    <a:pt x="7937" y="3918"/>
                  </a:cubicBezTo>
                  <a:cubicBezTo>
                    <a:pt x="8046" y="2799"/>
                    <a:pt x="8012" y="1638"/>
                    <a:pt x="8355" y="560"/>
                  </a:cubicBezTo>
                  <a:cubicBezTo>
                    <a:pt x="8413" y="385"/>
                    <a:pt x="8564" y="251"/>
                    <a:pt x="8747" y="201"/>
                  </a:cubicBezTo>
                  <a:cubicBezTo>
                    <a:pt x="8789" y="193"/>
                    <a:pt x="8831" y="184"/>
                    <a:pt x="8864" y="184"/>
                  </a:cubicBezTo>
                  <a:cubicBezTo>
                    <a:pt x="9165" y="159"/>
                    <a:pt x="9499" y="326"/>
                    <a:pt x="9625" y="819"/>
                  </a:cubicBezTo>
                  <a:cubicBezTo>
                    <a:pt x="9708" y="1170"/>
                    <a:pt x="9549" y="1730"/>
                    <a:pt x="9750" y="1362"/>
                  </a:cubicBezTo>
                  <a:cubicBezTo>
                    <a:pt x="10034" y="844"/>
                    <a:pt x="10552" y="811"/>
                    <a:pt x="10310" y="1989"/>
                  </a:cubicBezTo>
                  <a:cubicBezTo>
                    <a:pt x="10310" y="1989"/>
                    <a:pt x="11070" y="786"/>
                    <a:pt x="11546" y="1070"/>
                  </a:cubicBezTo>
                  <a:cubicBezTo>
                    <a:pt x="12039" y="1362"/>
                    <a:pt x="11797" y="2072"/>
                    <a:pt x="11671" y="2557"/>
                  </a:cubicBezTo>
                  <a:cubicBezTo>
                    <a:pt x="11371" y="3726"/>
                    <a:pt x="10560" y="4704"/>
                    <a:pt x="9767" y="5623"/>
                  </a:cubicBezTo>
                  <a:cubicBezTo>
                    <a:pt x="10026" y="5422"/>
                    <a:pt x="10276" y="5197"/>
                    <a:pt x="10510" y="4971"/>
                  </a:cubicBezTo>
                  <a:cubicBezTo>
                    <a:pt x="11170" y="4319"/>
                    <a:pt x="11772" y="3609"/>
                    <a:pt x="12323" y="2866"/>
                  </a:cubicBezTo>
                  <a:cubicBezTo>
                    <a:pt x="12741" y="2323"/>
                    <a:pt x="13918" y="1796"/>
                    <a:pt x="13492" y="3192"/>
                  </a:cubicBezTo>
                  <a:cubicBezTo>
                    <a:pt x="13492" y="3192"/>
                    <a:pt x="13935" y="2899"/>
                    <a:pt x="14152" y="3175"/>
                  </a:cubicBezTo>
                  <a:cubicBezTo>
                    <a:pt x="14403" y="3484"/>
                    <a:pt x="14127" y="3994"/>
                    <a:pt x="13793" y="4344"/>
                  </a:cubicBezTo>
                  <a:cubicBezTo>
                    <a:pt x="13985" y="4303"/>
                    <a:pt x="14236" y="4261"/>
                    <a:pt x="14328" y="4470"/>
                  </a:cubicBezTo>
                  <a:cubicBezTo>
                    <a:pt x="14562" y="5021"/>
                    <a:pt x="13810" y="5472"/>
                    <a:pt x="13217" y="5999"/>
                  </a:cubicBezTo>
                  <a:cubicBezTo>
                    <a:pt x="12649" y="6500"/>
                    <a:pt x="12030" y="6934"/>
                    <a:pt x="11371" y="7293"/>
                  </a:cubicBezTo>
                  <a:cubicBezTo>
                    <a:pt x="11997" y="7135"/>
                    <a:pt x="12632" y="7018"/>
                    <a:pt x="13275" y="6926"/>
                  </a:cubicBezTo>
                  <a:cubicBezTo>
                    <a:pt x="13601" y="6834"/>
                    <a:pt x="13935" y="6801"/>
                    <a:pt x="14269" y="6817"/>
                  </a:cubicBezTo>
                  <a:cubicBezTo>
                    <a:pt x="14612" y="6759"/>
                    <a:pt x="14996" y="7285"/>
                    <a:pt x="14754" y="7669"/>
                  </a:cubicBezTo>
                  <a:cubicBezTo>
                    <a:pt x="14604" y="7920"/>
                    <a:pt x="14478" y="7962"/>
                    <a:pt x="14052" y="8171"/>
                  </a:cubicBezTo>
                  <a:cubicBezTo>
                    <a:pt x="14161" y="8304"/>
                    <a:pt x="14954" y="8379"/>
                    <a:pt x="14487" y="8856"/>
                  </a:cubicBezTo>
                  <a:cubicBezTo>
                    <a:pt x="13918" y="9432"/>
                    <a:pt x="12607" y="9123"/>
                    <a:pt x="11755" y="8948"/>
                  </a:cubicBezTo>
                  <a:lnTo>
                    <a:pt x="11680" y="8931"/>
                  </a:lnTo>
                  <a:lnTo>
                    <a:pt x="11939" y="9048"/>
                  </a:lnTo>
                  <a:cubicBezTo>
                    <a:pt x="12490" y="9298"/>
                    <a:pt x="13751" y="9658"/>
                    <a:pt x="13626" y="10242"/>
                  </a:cubicBezTo>
                  <a:cubicBezTo>
                    <a:pt x="13501" y="10861"/>
                    <a:pt x="12732" y="10769"/>
                    <a:pt x="12181" y="10811"/>
                  </a:cubicBezTo>
                  <a:cubicBezTo>
                    <a:pt x="12181" y="10811"/>
                    <a:pt x="13217" y="11379"/>
                    <a:pt x="12356" y="11746"/>
                  </a:cubicBezTo>
                  <a:cubicBezTo>
                    <a:pt x="11880" y="11955"/>
                    <a:pt x="11070" y="11470"/>
                    <a:pt x="11471" y="11905"/>
                  </a:cubicBezTo>
                  <a:cubicBezTo>
                    <a:pt x="11621" y="12080"/>
                    <a:pt x="11797" y="12289"/>
                    <a:pt x="11847" y="12481"/>
                  </a:cubicBezTo>
                  <a:cubicBezTo>
                    <a:pt x="11930" y="12648"/>
                    <a:pt x="11880" y="12724"/>
                    <a:pt x="11805" y="12740"/>
                  </a:cubicBezTo>
                  <a:close/>
                  <a:moveTo>
                    <a:pt x="6107" y="702"/>
                  </a:moveTo>
                  <a:lnTo>
                    <a:pt x="6107" y="702"/>
                  </a:lnTo>
                  <a:cubicBezTo>
                    <a:pt x="6074" y="644"/>
                    <a:pt x="6041" y="610"/>
                    <a:pt x="6107" y="702"/>
                  </a:cubicBezTo>
                  <a:close/>
                  <a:moveTo>
                    <a:pt x="6107" y="2657"/>
                  </a:moveTo>
                  <a:close/>
                  <a:moveTo>
                    <a:pt x="13543" y="2732"/>
                  </a:moveTo>
                  <a:cubicBezTo>
                    <a:pt x="13584" y="2674"/>
                    <a:pt x="13576" y="2682"/>
                    <a:pt x="13526" y="2682"/>
                  </a:cubicBezTo>
                  <a:cubicBezTo>
                    <a:pt x="13543" y="2699"/>
                    <a:pt x="13543" y="2715"/>
                    <a:pt x="13551" y="2732"/>
                  </a:cubicBezTo>
                  <a:close/>
                  <a:moveTo>
                    <a:pt x="9599" y="3426"/>
                  </a:moveTo>
                  <a:lnTo>
                    <a:pt x="9599" y="3426"/>
                  </a:lnTo>
                  <a:lnTo>
                    <a:pt x="9583" y="3459"/>
                  </a:lnTo>
                  <a:close/>
                  <a:moveTo>
                    <a:pt x="13300" y="8455"/>
                  </a:moveTo>
                  <a:lnTo>
                    <a:pt x="13300" y="8455"/>
                  </a:lnTo>
                  <a:lnTo>
                    <a:pt x="13292" y="8455"/>
                  </a:lnTo>
                  <a:lnTo>
                    <a:pt x="13292" y="8455"/>
                  </a:lnTo>
                  <a:close/>
                  <a:moveTo>
                    <a:pt x="12390" y="9349"/>
                  </a:moveTo>
                  <a:lnTo>
                    <a:pt x="12365" y="9340"/>
                  </a:lnTo>
                  <a:lnTo>
                    <a:pt x="12398" y="9357"/>
                  </a:lnTo>
                  <a:close/>
                  <a:moveTo>
                    <a:pt x="2473" y="11019"/>
                  </a:moveTo>
                  <a:close/>
                  <a:moveTo>
                    <a:pt x="11763" y="12615"/>
                  </a:moveTo>
                  <a:close/>
                  <a:moveTo>
                    <a:pt x="6483" y="13501"/>
                  </a:moveTo>
                  <a:lnTo>
                    <a:pt x="6458" y="13492"/>
                  </a:lnTo>
                  <a:cubicBezTo>
                    <a:pt x="6458" y="13492"/>
                    <a:pt x="6467" y="13501"/>
                    <a:pt x="6475" y="13501"/>
                  </a:cubicBezTo>
                  <a:close/>
                </a:path>
              </a:pathLst>
            </a:custGeom>
            <a:solidFill>
              <a:srgbClr val="6CC6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397;p14">
              <a:extLst>
                <a:ext uri="{FF2B5EF4-FFF2-40B4-BE49-F238E27FC236}">
                  <a16:creationId xmlns:a16="http://schemas.microsoft.com/office/drawing/2014/main" id="{694C79AD-BA6B-E7BA-4881-1FC704B313DE}"/>
                </a:ext>
              </a:extLst>
            </p:cNvPr>
            <p:cNvSpPr/>
            <p:nvPr/>
          </p:nvSpPr>
          <p:spPr>
            <a:xfrm>
              <a:off x="7738436" y="3038863"/>
              <a:ext cx="540728" cy="524006"/>
            </a:xfrm>
            <a:custGeom>
              <a:avLst/>
              <a:gdLst/>
              <a:ahLst/>
              <a:cxnLst/>
              <a:rect l="l" t="t" r="r" b="b"/>
              <a:pathLst>
                <a:path w="10962" h="10623" extrusionOk="0">
                  <a:moveTo>
                    <a:pt x="4358" y="0"/>
                  </a:moveTo>
                  <a:cubicBezTo>
                    <a:pt x="4281" y="0"/>
                    <a:pt x="4209" y="110"/>
                    <a:pt x="4186" y="463"/>
                  </a:cubicBezTo>
                  <a:cubicBezTo>
                    <a:pt x="4171" y="727"/>
                    <a:pt x="4269" y="1039"/>
                    <a:pt x="4220" y="1039"/>
                  </a:cubicBezTo>
                  <a:cubicBezTo>
                    <a:pt x="4189" y="1039"/>
                    <a:pt x="4095" y="908"/>
                    <a:pt x="3868" y="547"/>
                  </a:cubicBezTo>
                  <a:cubicBezTo>
                    <a:pt x="3729" y="323"/>
                    <a:pt x="3625" y="243"/>
                    <a:pt x="3549" y="243"/>
                  </a:cubicBezTo>
                  <a:cubicBezTo>
                    <a:pt x="3407" y="243"/>
                    <a:pt x="3365" y="525"/>
                    <a:pt x="3376" y="672"/>
                  </a:cubicBezTo>
                  <a:cubicBezTo>
                    <a:pt x="3376" y="705"/>
                    <a:pt x="3384" y="730"/>
                    <a:pt x="3384" y="755"/>
                  </a:cubicBezTo>
                  <a:cubicBezTo>
                    <a:pt x="3410" y="998"/>
                    <a:pt x="3411" y="1066"/>
                    <a:pt x="3405" y="1066"/>
                  </a:cubicBezTo>
                  <a:cubicBezTo>
                    <a:pt x="3397" y="1066"/>
                    <a:pt x="3376" y="956"/>
                    <a:pt x="3376" y="956"/>
                  </a:cubicBezTo>
                  <a:cubicBezTo>
                    <a:pt x="3149" y="612"/>
                    <a:pt x="2999" y="478"/>
                    <a:pt x="2909" y="478"/>
                  </a:cubicBezTo>
                  <a:cubicBezTo>
                    <a:pt x="2672" y="478"/>
                    <a:pt x="2860" y="1414"/>
                    <a:pt x="3175" y="1875"/>
                  </a:cubicBezTo>
                  <a:cubicBezTo>
                    <a:pt x="3534" y="2384"/>
                    <a:pt x="3902" y="2877"/>
                    <a:pt x="4303" y="3362"/>
                  </a:cubicBezTo>
                  <a:lnTo>
                    <a:pt x="4955" y="4064"/>
                  </a:lnTo>
                  <a:cubicBezTo>
                    <a:pt x="5187" y="4402"/>
                    <a:pt x="5523" y="4700"/>
                    <a:pt x="5669" y="4700"/>
                  </a:cubicBezTo>
                  <a:cubicBezTo>
                    <a:pt x="5754" y="4700"/>
                    <a:pt x="5774" y="4599"/>
                    <a:pt x="5673" y="4348"/>
                  </a:cubicBezTo>
                  <a:cubicBezTo>
                    <a:pt x="5339" y="3629"/>
                    <a:pt x="5188" y="2618"/>
                    <a:pt x="4971" y="1683"/>
                  </a:cubicBezTo>
                  <a:cubicBezTo>
                    <a:pt x="4879" y="1282"/>
                    <a:pt x="4938" y="1123"/>
                    <a:pt x="4579" y="229"/>
                  </a:cubicBezTo>
                  <a:cubicBezTo>
                    <a:pt x="4539" y="140"/>
                    <a:pt x="4445" y="0"/>
                    <a:pt x="4358" y="0"/>
                  </a:cubicBezTo>
                  <a:close/>
                  <a:moveTo>
                    <a:pt x="1946" y="2251"/>
                  </a:moveTo>
                  <a:cubicBezTo>
                    <a:pt x="1720" y="2251"/>
                    <a:pt x="1707" y="2543"/>
                    <a:pt x="1797" y="2702"/>
                  </a:cubicBezTo>
                  <a:cubicBezTo>
                    <a:pt x="1849" y="2784"/>
                    <a:pt x="1858" y="2814"/>
                    <a:pt x="1840" y="2814"/>
                  </a:cubicBezTo>
                  <a:cubicBezTo>
                    <a:pt x="1804" y="2814"/>
                    <a:pt x="1658" y="2688"/>
                    <a:pt x="1546" y="2627"/>
                  </a:cubicBezTo>
                  <a:lnTo>
                    <a:pt x="1546" y="2627"/>
                  </a:lnTo>
                  <a:cubicBezTo>
                    <a:pt x="1546" y="2627"/>
                    <a:pt x="1546" y="2627"/>
                    <a:pt x="1546" y="2627"/>
                  </a:cubicBezTo>
                  <a:cubicBezTo>
                    <a:pt x="1547" y="2627"/>
                    <a:pt x="1137" y="2414"/>
                    <a:pt x="950" y="2414"/>
                  </a:cubicBezTo>
                  <a:cubicBezTo>
                    <a:pt x="821" y="2414"/>
                    <a:pt x="800" y="2518"/>
                    <a:pt x="1103" y="2869"/>
                  </a:cubicBezTo>
                  <a:cubicBezTo>
                    <a:pt x="1436" y="3237"/>
                    <a:pt x="1491" y="3335"/>
                    <a:pt x="1454" y="3335"/>
                  </a:cubicBezTo>
                  <a:cubicBezTo>
                    <a:pt x="1411" y="3335"/>
                    <a:pt x="1245" y="3203"/>
                    <a:pt x="1245" y="3203"/>
                  </a:cubicBezTo>
                  <a:cubicBezTo>
                    <a:pt x="1226" y="3203"/>
                    <a:pt x="1207" y="3202"/>
                    <a:pt x="1189" y="3202"/>
                  </a:cubicBezTo>
                  <a:cubicBezTo>
                    <a:pt x="500" y="3202"/>
                    <a:pt x="1095" y="3663"/>
                    <a:pt x="1095" y="3663"/>
                  </a:cubicBezTo>
                  <a:lnTo>
                    <a:pt x="1112" y="3671"/>
                  </a:lnTo>
                  <a:lnTo>
                    <a:pt x="1120" y="3671"/>
                  </a:lnTo>
                  <a:cubicBezTo>
                    <a:pt x="1838" y="4130"/>
                    <a:pt x="3125" y="4548"/>
                    <a:pt x="3125" y="4548"/>
                  </a:cubicBezTo>
                  <a:cubicBezTo>
                    <a:pt x="3701" y="4740"/>
                    <a:pt x="4320" y="4983"/>
                    <a:pt x="4478" y="5049"/>
                  </a:cubicBezTo>
                  <a:cubicBezTo>
                    <a:pt x="4648" y="5130"/>
                    <a:pt x="4760" y="5162"/>
                    <a:pt x="4829" y="5162"/>
                  </a:cubicBezTo>
                  <a:cubicBezTo>
                    <a:pt x="5061" y="5162"/>
                    <a:pt x="4801" y="4791"/>
                    <a:pt x="4620" y="4623"/>
                  </a:cubicBezTo>
                  <a:cubicBezTo>
                    <a:pt x="3777" y="3830"/>
                    <a:pt x="3167" y="2744"/>
                    <a:pt x="2114" y="2293"/>
                  </a:cubicBezTo>
                  <a:cubicBezTo>
                    <a:pt x="2048" y="2264"/>
                    <a:pt x="1993" y="2251"/>
                    <a:pt x="1946" y="2251"/>
                  </a:cubicBezTo>
                  <a:close/>
                  <a:moveTo>
                    <a:pt x="6905" y="542"/>
                  </a:moveTo>
                  <a:cubicBezTo>
                    <a:pt x="6796" y="542"/>
                    <a:pt x="6665" y="700"/>
                    <a:pt x="6625" y="789"/>
                  </a:cubicBezTo>
                  <a:cubicBezTo>
                    <a:pt x="6416" y="1223"/>
                    <a:pt x="6208" y="3337"/>
                    <a:pt x="6208" y="3337"/>
                  </a:cubicBezTo>
                  <a:cubicBezTo>
                    <a:pt x="6199" y="3988"/>
                    <a:pt x="6141" y="4289"/>
                    <a:pt x="6166" y="4506"/>
                  </a:cubicBezTo>
                  <a:cubicBezTo>
                    <a:pt x="5999" y="5033"/>
                    <a:pt x="6216" y="5108"/>
                    <a:pt x="6216" y="5108"/>
                  </a:cubicBezTo>
                  <a:cubicBezTo>
                    <a:pt x="6318" y="5138"/>
                    <a:pt x="6349" y="5200"/>
                    <a:pt x="6380" y="5200"/>
                  </a:cubicBezTo>
                  <a:cubicBezTo>
                    <a:pt x="6417" y="5200"/>
                    <a:pt x="6457" y="5111"/>
                    <a:pt x="6625" y="4774"/>
                  </a:cubicBezTo>
                  <a:cubicBezTo>
                    <a:pt x="6650" y="4724"/>
                    <a:pt x="6659" y="4715"/>
                    <a:pt x="6667" y="4690"/>
                  </a:cubicBezTo>
                  <a:cubicBezTo>
                    <a:pt x="7210" y="3788"/>
                    <a:pt x="7887" y="3011"/>
                    <a:pt x="8355" y="2100"/>
                  </a:cubicBezTo>
                  <a:cubicBezTo>
                    <a:pt x="8380" y="2059"/>
                    <a:pt x="8396" y="2025"/>
                    <a:pt x="8413" y="1983"/>
                  </a:cubicBezTo>
                  <a:lnTo>
                    <a:pt x="8413" y="1983"/>
                  </a:lnTo>
                  <a:cubicBezTo>
                    <a:pt x="8413" y="1984"/>
                    <a:pt x="8413" y="1984"/>
                    <a:pt x="8413" y="1984"/>
                  </a:cubicBezTo>
                  <a:cubicBezTo>
                    <a:pt x="8411" y="1984"/>
                    <a:pt x="8721" y="1596"/>
                    <a:pt x="8605" y="1323"/>
                  </a:cubicBezTo>
                  <a:cubicBezTo>
                    <a:pt x="8558" y="1207"/>
                    <a:pt x="8487" y="1160"/>
                    <a:pt x="8402" y="1160"/>
                  </a:cubicBezTo>
                  <a:cubicBezTo>
                    <a:pt x="8146" y="1160"/>
                    <a:pt x="7762" y="1598"/>
                    <a:pt x="7511" y="1900"/>
                  </a:cubicBezTo>
                  <a:cubicBezTo>
                    <a:pt x="7491" y="1924"/>
                    <a:pt x="7445" y="2021"/>
                    <a:pt x="7434" y="2021"/>
                  </a:cubicBezTo>
                  <a:cubicBezTo>
                    <a:pt x="7423" y="2021"/>
                    <a:pt x="7452" y="1912"/>
                    <a:pt x="7594" y="1491"/>
                  </a:cubicBezTo>
                  <a:cubicBezTo>
                    <a:pt x="7690" y="1227"/>
                    <a:pt x="7709" y="657"/>
                    <a:pt x="7541" y="657"/>
                  </a:cubicBezTo>
                  <a:cubicBezTo>
                    <a:pt x="7476" y="657"/>
                    <a:pt x="7381" y="744"/>
                    <a:pt x="7252" y="973"/>
                  </a:cubicBezTo>
                  <a:cubicBezTo>
                    <a:pt x="7084" y="1266"/>
                    <a:pt x="7020" y="1362"/>
                    <a:pt x="7004" y="1362"/>
                  </a:cubicBezTo>
                  <a:cubicBezTo>
                    <a:pt x="6981" y="1362"/>
                    <a:pt x="7063" y="1151"/>
                    <a:pt x="7068" y="1056"/>
                  </a:cubicBezTo>
                  <a:cubicBezTo>
                    <a:pt x="7080" y="663"/>
                    <a:pt x="7001" y="542"/>
                    <a:pt x="6905" y="542"/>
                  </a:cubicBezTo>
                  <a:close/>
                  <a:moveTo>
                    <a:pt x="623" y="5354"/>
                  </a:moveTo>
                  <a:cubicBezTo>
                    <a:pt x="184" y="5354"/>
                    <a:pt x="384" y="5574"/>
                    <a:pt x="477" y="5651"/>
                  </a:cubicBezTo>
                  <a:cubicBezTo>
                    <a:pt x="619" y="5759"/>
                    <a:pt x="777" y="5851"/>
                    <a:pt x="953" y="5918"/>
                  </a:cubicBezTo>
                  <a:lnTo>
                    <a:pt x="1036" y="5952"/>
                  </a:lnTo>
                  <a:cubicBezTo>
                    <a:pt x="702" y="6044"/>
                    <a:pt x="1" y="6286"/>
                    <a:pt x="978" y="6495"/>
                  </a:cubicBezTo>
                  <a:cubicBezTo>
                    <a:pt x="1404" y="6578"/>
                    <a:pt x="661" y="6887"/>
                    <a:pt x="928" y="7004"/>
                  </a:cubicBezTo>
                  <a:cubicBezTo>
                    <a:pt x="1113" y="7090"/>
                    <a:pt x="1340" y="7125"/>
                    <a:pt x="1589" y="7125"/>
                  </a:cubicBezTo>
                  <a:cubicBezTo>
                    <a:pt x="2801" y="7125"/>
                    <a:pt x="4537" y="6286"/>
                    <a:pt x="4537" y="6286"/>
                  </a:cubicBezTo>
                  <a:cubicBezTo>
                    <a:pt x="5071" y="6144"/>
                    <a:pt x="4729" y="5902"/>
                    <a:pt x="4570" y="5868"/>
                  </a:cubicBezTo>
                  <a:cubicBezTo>
                    <a:pt x="3944" y="5759"/>
                    <a:pt x="3392" y="5676"/>
                    <a:pt x="2808" y="5584"/>
                  </a:cubicBezTo>
                  <a:cubicBezTo>
                    <a:pt x="2808" y="5584"/>
                    <a:pt x="2682" y="5484"/>
                    <a:pt x="744" y="5358"/>
                  </a:cubicBezTo>
                  <a:cubicBezTo>
                    <a:pt x="699" y="5355"/>
                    <a:pt x="659" y="5354"/>
                    <a:pt x="623" y="5354"/>
                  </a:cubicBezTo>
                  <a:close/>
                  <a:moveTo>
                    <a:pt x="5297" y="6715"/>
                  </a:moveTo>
                  <a:cubicBezTo>
                    <a:pt x="5256" y="6715"/>
                    <a:pt x="5192" y="6743"/>
                    <a:pt x="5097" y="6812"/>
                  </a:cubicBezTo>
                  <a:cubicBezTo>
                    <a:pt x="4236" y="7414"/>
                    <a:pt x="3476" y="7764"/>
                    <a:pt x="2707" y="8174"/>
                  </a:cubicBezTo>
                  <a:cubicBezTo>
                    <a:pt x="2206" y="8441"/>
                    <a:pt x="1772" y="8658"/>
                    <a:pt x="2214" y="8792"/>
                  </a:cubicBezTo>
                  <a:cubicBezTo>
                    <a:pt x="2457" y="8792"/>
                    <a:pt x="2699" y="8742"/>
                    <a:pt x="2924" y="8650"/>
                  </a:cubicBezTo>
                  <a:lnTo>
                    <a:pt x="3050" y="8600"/>
                  </a:lnTo>
                  <a:lnTo>
                    <a:pt x="3050" y="8600"/>
                  </a:lnTo>
                  <a:cubicBezTo>
                    <a:pt x="2192" y="9214"/>
                    <a:pt x="2234" y="9336"/>
                    <a:pt x="2410" y="9336"/>
                  </a:cubicBezTo>
                  <a:cubicBezTo>
                    <a:pt x="2492" y="9336"/>
                    <a:pt x="2604" y="9309"/>
                    <a:pt x="2666" y="9293"/>
                  </a:cubicBezTo>
                  <a:cubicBezTo>
                    <a:pt x="3735" y="9018"/>
                    <a:pt x="4503" y="8132"/>
                    <a:pt x="5163" y="7255"/>
                  </a:cubicBezTo>
                  <a:cubicBezTo>
                    <a:pt x="5275" y="7110"/>
                    <a:pt x="5450" y="6715"/>
                    <a:pt x="5297" y="6715"/>
                  </a:cubicBezTo>
                  <a:close/>
                  <a:moveTo>
                    <a:pt x="10036" y="2472"/>
                  </a:moveTo>
                  <a:cubicBezTo>
                    <a:pt x="9820" y="2472"/>
                    <a:pt x="9493" y="2612"/>
                    <a:pt x="9324" y="2777"/>
                  </a:cubicBezTo>
                  <a:cubicBezTo>
                    <a:pt x="8605" y="3496"/>
                    <a:pt x="7820" y="4181"/>
                    <a:pt x="7051" y="4882"/>
                  </a:cubicBezTo>
                  <a:cubicBezTo>
                    <a:pt x="7051" y="4882"/>
                    <a:pt x="7076" y="4941"/>
                    <a:pt x="6692" y="5233"/>
                  </a:cubicBezTo>
                  <a:cubicBezTo>
                    <a:pt x="6693" y="5232"/>
                    <a:pt x="6694" y="5232"/>
                    <a:pt x="6695" y="5232"/>
                  </a:cubicBezTo>
                  <a:lnTo>
                    <a:pt x="6695" y="5232"/>
                  </a:lnTo>
                  <a:cubicBezTo>
                    <a:pt x="6710" y="5232"/>
                    <a:pt x="6642" y="5375"/>
                    <a:pt x="6642" y="5375"/>
                  </a:cubicBezTo>
                  <a:cubicBezTo>
                    <a:pt x="6391" y="5475"/>
                    <a:pt x="6341" y="5609"/>
                    <a:pt x="6383" y="5726"/>
                  </a:cubicBezTo>
                  <a:cubicBezTo>
                    <a:pt x="6283" y="5768"/>
                    <a:pt x="6216" y="5826"/>
                    <a:pt x="6216" y="5885"/>
                  </a:cubicBezTo>
                  <a:cubicBezTo>
                    <a:pt x="6157" y="5910"/>
                    <a:pt x="6082" y="5960"/>
                    <a:pt x="5957" y="6027"/>
                  </a:cubicBezTo>
                  <a:lnTo>
                    <a:pt x="5932" y="5918"/>
                  </a:lnTo>
                  <a:cubicBezTo>
                    <a:pt x="5808" y="5881"/>
                    <a:pt x="5743" y="5800"/>
                    <a:pt x="5704" y="5800"/>
                  </a:cubicBezTo>
                  <a:cubicBezTo>
                    <a:pt x="5656" y="5800"/>
                    <a:pt x="5647" y="5919"/>
                    <a:pt x="5614" y="6378"/>
                  </a:cubicBezTo>
                  <a:cubicBezTo>
                    <a:pt x="5523" y="7706"/>
                    <a:pt x="5255" y="8475"/>
                    <a:pt x="5038" y="9460"/>
                  </a:cubicBezTo>
                  <a:cubicBezTo>
                    <a:pt x="4957" y="9815"/>
                    <a:pt x="4692" y="10623"/>
                    <a:pt x="4957" y="10623"/>
                  </a:cubicBezTo>
                  <a:cubicBezTo>
                    <a:pt x="4992" y="10623"/>
                    <a:pt x="5035" y="10609"/>
                    <a:pt x="5088" y="10580"/>
                  </a:cubicBezTo>
                  <a:cubicBezTo>
                    <a:pt x="5280" y="10471"/>
                    <a:pt x="5280" y="10221"/>
                    <a:pt x="5422" y="10154"/>
                  </a:cubicBezTo>
                  <a:cubicBezTo>
                    <a:pt x="5433" y="10149"/>
                    <a:pt x="5444" y="10146"/>
                    <a:pt x="5456" y="10146"/>
                  </a:cubicBezTo>
                  <a:cubicBezTo>
                    <a:pt x="5550" y="10146"/>
                    <a:pt x="5664" y="10299"/>
                    <a:pt x="5773" y="10299"/>
                  </a:cubicBezTo>
                  <a:cubicBezTo>
                    <a:pt x="5825" y="10299"/>
                    <a:pt x="5876" y="10264"/>
                    <a:pt x="5924" y="10162"/>
                  </a:cubicBezTo>
                  <a:cubicBezTo>
                    <a:pt x="6358" y="9218"/>
                    <a:pt x="6266" y="7940"/>
                    <a:pt x="6149" y="6779"/>
                  </a:cubicBezTo>
                  <a:lnTo>
                    <a:pt x="6149" y="6779"/>
                  </a:lnTo>
                  <a:cubicBezTo>
                    <a:pt x="6667" y="7689"/>
                    <a:pt x="7411" y="8617"/>
                    <a:pt x="8020" y="9335"/>
                  </a:cubicBezTo>
                  <a:cubicBezTo>
                    <a:pt x="8208" y="9554"/>
                    <a:pt x="8331" y="9635"/>
                    <a:pt x="8409" y="9635"/>
                  </a:cubicBezTo>
                  <a:cubicBezTo>
                    <a:pt x="8601" y="9635"/>
                    <a:pt x="8522" y="9140"/>
                    <a:pt x="8480" y="9009"/>
                  </a:cubicBezTo>
                  <a:cubicBezTo>
                    <a:pt x="8463" y="8959"/>
                    <a:pt x="8338" y="8508"/>
                    <a:pt x="8288" y="8399"/>
                  </a:cubicBezTo>
                  <a:lnTo>
                    <a:pt x="8288" y="8399"/>
                  </a:lnTo>
                  <a:cubicBezTo>
                    <a:pt x="8703" y="8773"/>
                    <a:pt x="9041" y="8825"/>
                    <a:pt x="9197" y="8825"/>
                  </a:cubicBezTo>
                  <a:cubicBezTo>
                    <a:pt x="9257" y="8825"/>
                    <a:pt x="9290" y="8817"/>
                    <a:pt x="9290" y="8817"/>
                  </a:cubicBezTo>
                  <a:cubicBezTo>
                    <a:pt x="9474" y="8525"/>
                    <a:pt x="9182" y="8282"/>
                    <a:pt x="8956" y="8048"/>
                  </a:cubicBezTo>
                  <a:cubicBezTo>
                    <a:pt x="8945" y="8038"/>
                    <a:pt x="8947" y="8033"/>
                    <a:pt x="8960" y="8033"/>
                  </a:cubicBezTo>
                  <a:cubicBezTo>
                    <a:pt x="9027" y="8033"/>
                    <a:pt x="9405" y="8170"/>
                    <a:pt x="9707" y="8170"/>
                  </a:cubicBezTo>
                  <a:cubicBezTo>
                    <a:pt x="9902" y="8170"/>
                    <a:pt x="10066" y="8112"/>
                    <a:pt x="10092" y="7923"/>
                  </a:cubicBezTo>
                  <a:cubicBezTo>
                    <a:pt x="10126" y="7589"/>
                    <a:pt x="8079" y="6946"/>
                    <a:pt x="7519" y="6628"/>
                  </a:cubicBezTo>
                  <a:lnTo>
                    <a:pt x="6934" y="6344"/>
                  </a:lnTo>
                  <a:cubicBezTo>
                    <a:pt x="6809" y="6252"/>
                    <a:pt x="6684" y="6160"/>
                    <a:pt x="6567" y="6069"/>
                  </a:cubicBezTo>
                  <a:lnTo>
                    <a:pt x="6592" y="6069"/>
                  </a:lnTo>
                  <a:lnTo>
                    <a:pt x="6784" y="6085"/>
                  </a:lnTo>
                  <a:cubicBezTo>
                    <a:pt x="8104" y="6269"/>
                    <a:pt x="9140" y="6754"/>
                    <a:pt x="10460" y="6795"/>
                  </a:cubicBezTo>
                  <a:cubicBezTo>
                    <a:pt x="10819" y="6795"/>
                    <a:pt x="10861" y="6436"/>
                    <a:pt x="10660" y="6328"/>
                  </a:cubicBezTo>
                  <a:cubicBezTo>
                    <a:pt x="10412" y="6187"/>
                    <a:pt x="10348" y="6151"/>
                    <a:pt x="10349" y="6151"/>
                  </a:cubicBezTo>
                  <a:lnTo>
                    <a:pt x="10349" y="6151"/>
                  </a:lnTo>
                  <a:cubicBezTo>
                    <a:pt x="10349" y="6151"/>
                    <a:pt x="10426" y="6194"/>
                    <a:pt x="10426" y="6194"/>
                  </a:cubicBezTo>
                  <a:cubicBezTo>
                    <a:pt x="10861" y="6027"/>
                    <a:pt x="10752" y="5860"/>
                    <a:pt x="10752" y="5860"/>
                  </a:cubicBezTo>
                  <a:cubicBezTo>
                    <a:pt x="10642" y="5698"/>
                    <a:pt x="10444" y="5650"/>
                    <a:pt x="10208" y="5650"/>
                  </a:cubicBezTo>
                  <a:cubicBezTo>
                    <a:pt x="9871" y="5650"/>
                    <a:pt x="9458" y="5750"/>
                    <a:pt x="9123" y="5759"/>
                  </a:cubicBezTo>
                  <a:cubicBezTo>
                    <a:pt x="8714" y="5768"/>
                    <a:pt x="8304" y="5801"/>
                    <a:pt x="7895" y="5810"/>
                  </a:cubicBezTo>
                  <a:lnTo>
                    <a:pt x="7469" y="5768"/>
                  </a:lnTo>
                  <a:cubicBezTo>
                    <a:pt x="8096" y="5559"/>
                    <a:pt x="8714" y="5216"/>
                    <a:pt x="9307" y="4907"/>
                  </a:cubicBezTo>
                  <a:cubicBezTo>
                    <a:pt x="9416" y="4857"/>
                    <a:pt x="9524" y="4790"/>
                    <a:pt x="9624" y="4715"/>
                  </a:cubicBezTo>
                  <a:cubicBezTo>
                    <a:pt x="10201" y="4356"/>
                    <a:pt x="10034" y="3988"/>
                    <a:pt x="10034" y="3988"/>
                  </a:cubicBezTo>
                  <a:cubicBezTo>
                    <a:pt x="10468" y="3679"/>
                    <a:pt x="10961" y="3454"/>
                    <a:pt x="10944" y="3095"/>
                  </a:cubicBezTo>
                  <a:cubicBezTo>
                    <a:pt x="10933" y="2894"/>
                    <a:pt x="10826" y="2827"/>
                    <a:pt x="10689" y="2827"/>
                  </a:cubicBezTo>
                  <a:cubicBezTo>
                    <a:pt x="10414" y="2827"/>
                    <a:pt x="10017" y="3095"/>
                    <a:pt x="10017" y="3095"/>
                  </a:cubicBezTo>
                  <a:cubicBezTo>
                    <a:pt x="10371" y="2632"/>
                    <a:pt x="10268" y="2472"/>
                    <a:pt x="10036" y="2472"/>
                  </a:cubicBezTo>
                  <a:close/>
                </a:path>
              </a:pathLst>
            </a:custGeom>
            <a:solidFill>
              <a:srgbClr val="117E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398;p14">
              <a:extLst>
                <a:ext uri="{FF2B5EF4-FFF2-40B4-BE49-F238E27FC236}">
                  <a16:creationId xmlns:a16="http://schemas.microsoft.com/office/drawing/2014/main" id="{C8AE08BC-BC7E-55BF-A53B-4A6D5FD4B2AC}"/>
                </a:ext>
              </a:extLst>
            </p:cNvPr>
            <p:cNvSpPr/>
            <p:nvPr/>
          </p:nvSpPr>
          <p:spPr>
            <a:xfrm>
              <a:off x="7957253" y="3239676"/>
              <a:ext cx="152915" cy="157503"/>
            </a:xfrm>
            <a:custGeom>
              <a:avLst/>
              <a:gdLst/>
              <a:ahLst/>
              <a:cxnLst/>
              <a:rect l="l" t="t" r="r" b="b"/>
              <a:pathLst>
                <a:path w="3100" h="3193" extrusionOk="0">
                  <a:moveTo>
                    <a:pt x="168" y="1872"/>
                  </a:moveTo>
                  <a:cubicBezTo>
                    <a:pt x="1" y="1296"/>
                    <a:pt x="727" y="544"/>
                    <a:pt x="727" y="544"/>
                  </a:cubicBezTo>
                  <a:cubicBezTo>
                    <a:pt x="811" y="427"/>
                    <a:pt x="928" y="343"/>
                    <a:pt x="1062" y="285"/>
                  </a:cubicBezTo>
                  <a:cubicBezTo>
                    <a:pt x="1630" y="1"/>
                    <a:pt x="2356" y="352"/>
                    <a:pt x="2599" y="845"/>
                  </a:cubicBezTo>
                  <a:cubicBezTo>
                    <a:pt x="3100" y="1864"/>
                    <a:pt x="1730" y="3192"/>
                    <a:pt x="635" y="2474"/>
                  </a:cubicBezTo>
                  <a:cubicBezTo>
                    <a:pt x="393" y="2315"/>
                    <a:pt x="184" y="1931"/>
                    <a:pt x="184" y="1931"/>
                  </a:cubicBezTo>
                  <a:cubicBezTo>
                    <a:pt x="176" y="1906"/>
                    <a:pt x="176" y="1906"/>
                    <a:pt x="168" y="187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59" name="Google Shape;399;p14">
              <a:extLst>
                <a:ext uri="{FF2B5EF4-FFF2-40B4-BE49-F238E27FC236}">
                  <a16:creationId xmlns:a16="http://schemas.microsoft.com/office/drawing/2014/main" id="{22DDA9F3-D5B7-8878-7AA6-4DD5B04884FE}"/>
                </a:ext>
              </a:extLst>
            </p:cNvPr>
            <p:cNvGrpSpPr/>
            <p:nvPr/>
          </p:nvGrpSpPr>
          <p:grpSpPr>
            <a:xfrm>
              <a:off x="9144467" y="2877464"/>
              <a:ext cx="656500" cy="658177"/>
              <a:chOff x="9144467" y="2877464"/>
              <a:chExt cx="656500" cy="658177"/>
            </a:xfrm>
          </p:grpSpPr>
          <p:sp>
            <p:nvSpPr>
              <p:cNvPr id="1165" name="Google Shape;400;p14">
                <a:extLst>
                  <a:ext uri="{FF2B5EF4-FFF2-40B4-BE49-F238E27FC236}">
                    <a16:creationId xmlns:a16="http://schemas.microsoft.com/office/drawing/2014/main" id="{5D216E83-3473-42B2-421D-FF07014D19CD}"/>
                  </a:ext>
                </a:extLst>
              </p:cNvPr>
              <p:cNvSpPr/>
              <p:nvPr/>
            </p:nvSpPr>
            <p:spPr>
              <a:xfrm>
                <a:off x="9144467" y="2877464"/>
                <a:ext cx="656500" cy="658177"/>
              </a:xfrm>
              <a:custGeom>
                <a:avLst/>
                <a:gdLst/>
                <a:ahLst/>
                <a:cxnLst/>
                <a:rect l="l" t="t" r="r" b="b"/>
                <a:pathLst>
                  <a:path w="13309" h="13343" extrusionOk="0">
                    <a:moveTo>
                      <a:pt x="5765" y="2649"/>
                    </a:moveTo>
                    <a:cubicBezTo>
                      <a:pt x="5765" y="1997"/>
                      <a:pt x="5865" y="1354"/>
                      <a:pt x="6199" y="769"/>
                    </a:cubicBezTo>
                    <a:cubicBezTo>
                      <a:pt x="6233" y="711"/>
                      <a:pt x="6274" y="652"/>
                      <a:pt x="6308" y="594"/>
                    </a:cubicBezTo>
                    <a:cubicBezTo>
                      <a:pt x="6341" y="544"/>
                      <a:pt x="6366" y="510"/>
                      <a:pt x="6400" y="469"/>
                    </a:cubicBezTo>
                    <a:cubicBezTo>
                      <a:pt x="6433" y="427"/>
                      <a:pt x="6442" y="418"/>
                      <a:pt x="6467" y="385"/>
                    </a:cubicBezTo>
                    <a:cubicBezTo>
                      <a:pt x="6650" y="151"/>
                      <a:pt x="6926" y="17"/>
                      <a:pt x="7227" y="9"/>
                    </a:cubicBezTo>
                    <a:cubicBezTo>
                      <a:pt x="7436" y="1"/>
                      <a:pt x="7636" y="101"/>
                      <a:pt x="7770" y="268"/>
                    </a:cubicBezTo>
                    <a:cubicBezTo>
                      <a:pt x="7929" y="494"/>
                      <a:pt x="7937" y="786"/>
                      <a:pt x="7954" y="1053"/>
                    </a:cubicBezTo>
                    <a:cubicBezTo>
                      <a:pt x="8129" y="936"/>
                      <a:pt x="8321" y="836"/>
                      <a:pt x="8513" y="736"/>
                    </a:cubicBezTo>
                    <a:cubicBezTo>
                      <a:pt x="9223" y="418"/>
                      <a:pt x="10059" y="736"/>
                      <a:pt x="10376" y="1454"/>
                    </a:cubicBezTo>
                    <a:cubicBezTo>
                      <a:pt x="10827" y="2390"/>
                      <a:pt x="10426" y="3509"/>
                      <a:pt x="9750" y="4403"/>
                    </a:cubicBezTo>
                    <a:cubicBezTo>
                      <a:pt x="10142" y="4286"/>
                      <a:pt x="10543" y="4220"/>
                      <a:pt x="10944" y="4220"/>
                    </a:cubicBezTo>
                    <a:cubicBezTo>
                      <a:pt x="11897" y="4236"/>
                      <a:pt x="12908" y="4738"/>
                      <a:pt x="13083" y="5615"/>
                    </a:cubicBezTo>
                    <a:cubicBezTo>
                      <a:pt x="13309" y="6676"/>
                      <a:pt x="12390" y="7854"/>
                      <a:pt x="11253" y="7962"/>
                    </a:cubicBezTo>
                    <a:cubicBezTo>
                      <a:pt x="11370" y="8146"/>
                      <a:pt x="11454" y="8346"/>
                      <a:pt x="11521" y="8564"/>
                    </a:cubicBezTo>
                    <a:cubicBezTo>
                      <a:pt x="11638" y="9073"/>
                      <a:pt x="11287" y="9574"/>
                      <a:pt x="10769" y="9641"/>
                    </a:cubicBezTo>
                    <a:cubicBezTo>
                      <a:pt x="10234" y="9708"/>
                      <a:pt x="9716" y="9524"/>
                      <a:pt x="9207" y="9224"/>
                    </a:cubicBezTo>
                    <a:cubicBezTo>
                      <a:pt x="9683" y="10092"/>
                      <a:pt x="9883" y="11195"/>
                      <a:pt x="9349" y="12072"/>
                    </a:cubicBezTo>
                    <a:cubicBezTo>
                      <a:pt x="9324" y="12106"/>
                      <a:pt x="9307" y="12131"/>
                      <a:pt x="9282" y="12156"/>
                    </a:cubicBezTo>
                    <a:cubicBezTo>
                      <a:pt x="8873" y="12615"/>
                      <a:pt x="7970" y="12540"/>
                      <a:pt x="7477" y="12097"/>
                    </a:cubicBezTo>
                    <a:cubicBezTo>
                      <a:pt x="7302" y="11939"/>
                      <a:pt x="7060" y="11696"/>
                      <a:pt x="7060" y="11696"/>
                    </a:cubicBezTo>
                    <a:lnTo>
                      <a:pt x="7043" y="11763"/>
                    </a:lnTo>
                    <a:cubicBezTo>
                      <a:pt x="6843" y="12432"/>
                      <a:pt x="6458" y="13342"/>
                      <a:pt x="5539" y="12816"/>
                    </a:cubicBezTo>
                    <a:cubicBezTo>
                      <a:pt x="4913" y="12448"/>
                      <a:pt x="4779" y="11605"/>
                      <a:pt x="4796" y="10995"/>
                    </a:cubicBezTo>
                    <a:cubicBezTo>
                      <a:pt x="4796" y="10903"/>
                      <a:pt x="4796" y="10819"/>
                      <a:pt x="4804" y="10727"/>
                    </a:cubicBezTo>
                    <a:cubicBezTo>
                      <a:pt x="4737" y="10828"/>
                      <a:pt x="4679" y="10928"/>
                      <a:pt x="4612" y="11028"/>
                    </a:cubicBezTo>
                    <a:cubicBezTo>
                      <a:pt x="4228" y="11605"/>
                      <a:pt x="3576" y="12089"/>
                      <a:pt x="2883" y="11788"/>
                    </a:cubicBezTo>
                    <a:cubicBezTo>
                      <a:pt x="2691" y="11705"/>
                      <a:pt x="2515" y="11579"/>
                      <a:pt x="2381" y="11412"/>
                    </a:cubicBezTo>
                    <a:cubicBezTo>
                      <a:pt x="2273" y="11320"/>
                      <a:pt x="2173" y="11212"/>
                      <a:pt x="2106" y="11087"/>
                    </a:cubicBezTo>
                    <a:cubicBezTo>
                      <a:pt x="1797" y="10560"/>
                      <a:pt x="1872" y="9875"/>
                      <a:pt x="2139" y="9357"/>
                    </a:cubicBezTo>
                    <a:cubicBezTo>
                      <a:pt x="2139" y="9357"/>
                      <a:pt x="1429" y="9566"/>
                      <a:pt x="1062" y="9508"/>
                    </a:cubicBezTo>
                    <a:cubicBezTo>
                      <a:pt x="410" y="9407"/>
                      <a:pt x="1" y="8756"/>
                      <a:pt x="193" y="8121"/>
                    </a:cubicBezTo>
                    <a:cubicBezTo>
                      <a:pt x="502" y="7010"/>
                      <a:pt x="1705" y="6325"/>
                      <a:pt x="2782" y="6049"/>
                    </a:cubicBezTo>
                    <a:cubicBezTo>
                      <a:pt x="1905" y="5915"/>
                      <a:pt x="1103" y="5456"/>
                      <a:pt x="552" y="4763"/>
                    </a:cubicBezTo>
                    <a:cubicBezTo>
                      <a:pt x="193" y="4295"/>
                      <a:pt x="226" y="3518"/>
                      <a:pt x="786" y="3217"/>
                    </a:cubicBezTo>
                    <a:cubicBezTo>
                      <a:pt x="1137" y="3025"/>
                      <a:pt x="1571" y="3025"/>
                      <a:pt x="1980" y="3058"/>
                    </a:cubicBezTo>
                    <a:lnTo>
                      <a:pt x="2189" y="3075"/>
                    </a:lnTo>
                    <a:lnTo>
                      <a:pt x="2173" y="3017"/>
                    </a:lnTo>
                    <a:cubicBezTo>
                      <a:pt x="1914" y="2006"/>
                      <a:pt x="2081" y="870"/>
                      <a:pt x="2966" y="302"/>
                    </a:cubicBezTo>
                    <a:cubicBezTo>
                      <a:pt x="3117" y="193"/>
                      <a:pt x="3300" y="134"/>
                      <a:pt x="3493" y="134"/>
                    </a:cubicBezTo>
                    <a:cubicBezTo>
                      <a:pt x="4061" y="143"/>
                      <a:pt x="4520" y="619"/>
                      <a:pt x="4846" y="1037"/>
                    </a:cubicBezTo>
                    <a:cubicBezTo>
                      <a:pt x="5239" y="1521"/>
                      <a:pt x="5548" y="2064"/>
                      <a:pt x="5765" y="2649"/>
                    </a:cubicBezTo>
                    <a:close/>
                  </a:path>
                </a:pathLst>
              </a:custGeom>
              <a:solidFill>
                <a:srgbClr val="1498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401;p14">
                <a:extLst>
                  <a:ext uri="{FF2B5EF4-FFF2-40B4-BE49-F238E27FC236}">
                    <a16:creationId xmlns:a16="http://schemas.microsoft.com/office/drawing/2014/main" id="{C94A7FFC-1D7C-1C6E-B170-1F391EF4C8B0}"/>
                  </a:ext>
                </a:extLst>
              </p:cNvPr>
              <p:cNvSpPr/>
              <p:nvPr/>
            </p:nvSpPr>
            <p:spPr>
              <a:xfrm>
                <a:off x="9266726" y="2990596"/>
                <a:ext cx="384952" cy="434773"/>
              </a:xfrm>
              <a:custGeom>
                <a:avLst/>
                <a:gdLst/>
                <a:ahLst/>
                <a:cxnLst/>
                <a:rect l="l" t="t" r="r" b="b"/>
                <a:pathLst>
                  <a:path w="7804" h="8814" extrusionOk="0">
                    <a:moveTo>
                      <a:pt x="948" y="1768"/>
                    </a:moveTo>
                    <a:cubicBezTo>
                      <a:pt x="864" y="1768"/>
                      <a:pt x="761" y="1796"/>
                      <a:pt x="761" y="1796"/>
                    </a:cubicBezTo>
                    <a:lnTo>
                      <a:pt x="770" y="1881"/>
                    </a:lnTo>
                    <a:lnTo>
                      <a:pt x="770" y="1881"/>
                    </a:lnTo>
                    <a:lnTo>
                      <a:pt x="1037" y="1788"/>
                    </a:lnTo>
                    <a:cubicBezTo>
                      <a:pt x="1017" y="1773"/>
                      <a:pt x="984" y="1768"/>
                      <a:pt x="948" y="1768"/>
                    </a:cubicBezTo>
                    <a:close/>
                    <a:moveTo>
                      <a:pt x="770" y="1881"/>
                    </a:moveTo>
                    <a:lnTo>
                      <a:pt x="1" y="2147"/>
                    </a:lnTo>
                    <a:cubicBezTo>
                      <a:pt x="444" y="2465"/>
                      <a:pt x="920" y="2740"/>
                      <a:pt x="1396" y="3033"/>
                    </a:cubicBezTo>
                    <a:lnTo>
                      <a:pt x="1847" y="3334"/>
                    </a:lnTo>
                    <a:cubicBezTo>
                      <a:pt x="2009" y="3309"/>
                      <a:pt x="2173" y="3297"/>
                      <a:pt x="2336" y="3297"/>
                    </a:cubicBezTo>
                    <a:cubicBezTo>
                      <a:pt x="2432" y="3297"/>
                      <a:pt x="2528" y="3301"/>
                      <a:pt x="2624" y="3309"/>
                    </a:cubicBezTo>
                    <a:lnTo>
                      <a:pt x="2624" y="3309"/>
                    </a:lnTo>
                    <a:cubicBezTo>
                      <a:pt x="2501" y="3238"/>
                      <a:pt x="2376" y="3172"/>
                      <a:pt x="2248" y="3108"/>
                    </a:cubicBezTo>
                    <a:lnTo>
                      <a:pt x="1881" y="2882"/>
                    </a:lnTo>
                    <a:cubicBezTo>
                      <a:pt x="1747" y="2799"/>
                      <a:pt x="1622" y="2715"/>
                      <a:pt x="1505" y="2623"/>
                    </a:cubicBezTo>
                    <a:cubicBezTo>
                      <a:pt x="1196" y="2398"/>
                      <a:pt x="786" y="2039"/>
                      <a:pt x="786" y="2039"/>
                    </a:cubicBezTo>
                    <a:lnTo>
                      <a:pt x="770" y="1881"/>
                    </a:lnTo>
                    <a:close/>
                    <a:moveTo>
                      <a:pt x="4111" y="3400"/>
                    </a:moveTo>
                    <a:lnTo>
                      <a:pt x="4103" y="3425"/>
                    </a:lnTo>
                    <a:lnTo>
                      <a:pt x="4094" y="3450"/>
                    </a:lnTo>
                    <a:cubicBezTo>
                      <a:pt x="4098" y="3443"/>
                      <a:pt x="4101" y="3437"/>
                      <a:pt x="4104" y="3432"/>
                    </a:cubicBezTo>
                    <a:lnTo>
                      <a:pt x="4104" y="3432"/>
                    </a:lnTo>
                    <a:cubicBezTo>
                      <a:pt x="4104" y="3432"/>
                      <a:pt x="4104" y="3432"/>
                      <a:pt x="4104" y="3432"/>
                    </a:cubicBezTo>
                    <a:cubicBezTo>
                      <a:pt x="4106" y="3432"/>
                      <a:pt x="4113" y="3419"/>
                      <a:pt x="4112" y="3419"/>
                    </a:cubicBezTo>
                    <a:lnTo>
                      <a:pt x="4112" y="3419"/>
                    </a:lnTo>
                    <a:cubicBezTo>
                      <a:pt x="4111" y="3419"/>
                      <a:pt x="4109" y="3422"/>
                      <a:pt x="4104" y="3432"/>
                    </a:cubicBezTo>
                    <a:lnTo>
                      <a:pt x="4104" y="3432"/>
                    </a:lnTo>
                    <a:cubicBezTo>
                      <a:pt x="4103" y="3430"/>
                      <a:pt x="4105" y="3422"/>
                      <a:pt x="4111" y="3400"/>
                    </a:cubicBezTo>
                    <a:close/>
                    <a:moveTo>
                      <a:pt x="2624" y="3309"/>
                    </a:moveTo>
                    <a:cubicBezTo>
                      <a:pt x="2728" y="3369"/>
                      <a:pt x="2831" y="3432"/>
                      <a:pt x="2933" y="3501"/>
                    </a:cubicBezTo>
                    <a:cubicBezTo>
                      <a:pt x="3067" y="3601"/>
                      <a:pt x="3217" y="3676"/>
                      <a:pt x="3384" y="3726"/>
                    </a:cubicBezTo>
                    <a:cubicBezTo>
                      <a:pt x="3384" y="3726"/>
                      <a:pt x="3403" y="3749"/>
                      <a:pt x="3414" y="3749"/>
                    </a:cubicBezTo>
                    <a:cubicBezTo>
                      <a:pt x="3431" y="3749"/>
                      <a:pt x="3431" y="3698"/>
                      <a:pt x="3326" y="3442"/>
                    </a:cubicBezTo>
                    <a:cubicBezTo>
                      <a:pt x="3095" y="3374"/>
                      <a:pt x="2860" y="3330"/>
                      <a:pt x="2624" y="3309"/>
                    </a:cubicBezTo>
                    <a:close/>
                    <a:moveTo>
                      <a:pt x="6843" y="3450"/>
                    </a:moveTo>
                    <a:cubicBezTo>
                      <a:pt x="6676" y="3450"/>
                      <a:pt x="6517" y="3459"/>
                      <a:pt x="6358" y="3476"/>
                    </a:cubicBezTo>
                    <a:cubicBezTo>
                      <a:pt x="5857" y="3534"/>
                      <a:pt x="5047" y="3467"/>
                      <a:pt x="4963" y="4069"/>
                    </a:cubicBezTo>
                    <a:lnTo>
                      <a:pt x="4966" y="4070"/>
                    </a:lnTo>
                    <a:lnTo>
                      <a:pt x="4966" y="4070"/>
                    </a:lnTo>
                    <a:cubicBezTo>
                      <a:pt x="4996" y="4059"/>
                      <a:pt x="5065" y="4038"/>
                      <a:pt x="5197" y="3994"/>
                    </a:cubicBezTo>
                    <a:cubicBezTo>
                      <a:pt x="5548" y="3877"/>
                      <a:pt x="5899" y="3801"/>
                      <a:pt x="6267" y="3751"/>
                    </a:cubicBezTo>
                    <a:cubicBezTo>
                      <a:pt x="6601" y="3701"/>
                      <a:pt x="7804" y="3651"/>
                      <a:pt x="7804" y="3651"/>
                    </a:cubicBezTo>
                    <a:lnTo>
                      <a:pt x="7745" y="3567"/>
                    </a:lnTo>
                    <a:cubicBezTo>
                      <a:pt x="7444" y="3501"/>
                      <a:pt x="7144" y="3467"/>
                      <a:pt x="6843" y="3450"/>
                    </a:cubicBezTo>
                    <a:close/>
                    <a:moveTo>
                      <a:pt x="4955" y="4069"/>
                    </a:moveTo>
                    <a:cubicBezTo>
                      <a:pt x="4953" y="4069"/>
                      <a:pt x="4950" y="4070"/>
                      <a:pt x="4949" y="4071"/>
                    </a:cubicBezTo>
                    <a:lnTo>
                      <a:pt x="4949" y="4071"/>
                    </a:lnTo>
                    <a:lnTo>
                      <a:pt x="4955" y="4069"/>
                    </a:lnTo>
                    <a:close/>
                    <a:moveTo>
                      <a:pt x="4946" y="4080"/>
                    </a:moveTo>
                    <a:lnTo>
                      <a:pt x="4946" y="4080"/>
                    </a:lnTo>
                    <a:cubicBezTo>
                      <a:pt x="4946" y="4081"/>
                      <a:pt x="4948" y="4081"/>
                      <a:pt x="4951" y="4081"/>
                    </a:cubicBezTo>
                    <a:lnTo>
                      <a:pt x="4951" y="4081"/>
                    </a:lnTo>
                    <a:cubicBezTo>
                      <a:pt x="4949" y="4081"/>
                      <a:pt x="4947" y="4080"/>
                      <a:pt x="4946" y="4080"/>
                    </a:cubicBezTo>
                    <a:close/>
                    <a:moveTo>
                      <a:pt x="1313" y="4102"/>
                    </a:moveTo>
                    <a:cubicBezTo>
                      <a:pt x="1312" y="4102"/>
                      <a:pt x="1312" y="4102"/>
                      <a:pt x="1312" y="4102"/>
                    </a:cubicBezTo>
                    <a:lnTo>
                      <a:pt x="1312" y="4102"/>
                    </a:lnTo>
                    <a:cubicBezTo>
                      <a:pt x="1312" y="4102"/>
                      <a:pt x="1313" y="4102"/>
                      <a:pt x="1313" y="4102"/>
                    </a:cubicBezTo>
                    <a:close/>
                    <a:moveTo>
                      <a:pt x="4987" y="4083"/>
                    </a:moveTo>
                    <a:lnTo>
                      <a:pt x="4993" y="4086"/>
                    </a:lnTo>
                    <a:lnTo>
                      <a:pt x="4993" y="4086"/>
                    </a:lnTo>
                    <a:cubicBezTo>
                      <a:pt x="4982" y="4085"/>
                      <a:pt x="4971" y="4085"/>
                      <a:pt x="4963" y="4085"/>
                    </a:cubicBezTo>
                    <a:cubicBezTo>
                      <a:pt x="4960" y="4128"/>
                      <a:pt x="4975" y="4141"/>
                      <a:pt x="4993" y="4141"/>
                    </a:cubicBezTo>
                    <a:cubicBezTo>
                      <a:pt x="5017" y="4141"/>
                      <a:pt x="5047" y="4119"/>
                      <a:pt x="5047" y="4119"/>
                    </a:cubicBezTo>
                    <a:cubicBezTo>
                      <a:pt x="5047" y="4110"/>
                      <a:pt x="5043" y="4104"/>
                      <a:pt x="5037" y="4099"/>
                    </a:cubicBezTo>
                    <a:lnTo>
                      <a:pt x="5037" y="4099"/>
                    </a:lnTo>
                    <a:cubicBezTo>
                      <a:pt x="5026" y="4089"/>
                      <a:pt x="5006" y="4085"/>
                      <a:pt x="4987" y="4083"/>
                    </a:cubicBezTo>
                    <a:close/>
                    <a:moveTo>
                      <a:pt x="4963" y="4069"/>
                    </a:moveTo>
                    <a:lnTo>
                      <a:pt x="4940" y="4077"/>
                    </a:lnTo>
                    <a:lnTo>
                      <a:pt x="4940" y="4077"/>
                    </a:lnTo>
                    <a:cubicBezTo>
                      <a:pt x="4939" y="4075"/>
                      <a:pt x="4942" y="4073"/>
                      <a:pt x="4949" y="4071"/>
                    </a:cubicBezTo>
                    <a:lnTo>
                      <a:pt x="4949" y="4071"/>
                    </a:lnTo>
                    <a:lnTo>
                      <a:pt x="3967" y="4411"/>
                    </a:lnTo>
                    <a:lnTo>
                      <a:pt x="3967" y="4411"/>
                    </a:lnTo>
                    <a:cubicBezTo>
                      <a:pt x="3967" y="4411"/>
                      <a:pt x="3967" y="4411"/>
                      <a:pt x="3967" y="4411"/>
                    </a:cubicBezTo>
                    <a:lnTo>
                      <a:pt x="3967" y="4411"/>
                    </a:lnTo>
                    <a:lnTo>
                      <a:pt x="4940" y="4077"/>
                    </a:lnTo>
                    <a:lnTo>
                      <a:pt x="4940" y="4077"/>
                    </a:lnTo>
                    <a:cubicBezTo>
                      <a:pt x="4941" y="4078"/>
                      <a:pt x="4943" y="4079"/>
                      <a:pt x="4946" y="4080"/>
                    </a:cubicBezTo>
                    <a:lnTo>
                      <a:pt x="4946" y="4080"/>
                    </a:lnTo>
                    <a:cubicBezTo>
                      <a:pt x="4946" y="4078"/>
                      <a:pt x="4951" y="4076"/>
                      <a:pt x="4963" y="4071"/>
                    </a:cubicBezTo>
                    <a:lnTo>
                      <a:pt x="4963" y="4071"/>
                    </a:lnTo>
                    <a:lnTo>
                      <a:pt x="4963" y="4082"/>
                    </a:lnTo>
                    <a:lnTo>
                      <a:pt x="4963" y="4082"/>
                    </a:lnTo>
                    <a:cubicBezTo>
                      <a:pt x="4958" y="4082"/>
                      <a:pt x="4954" y="4082"/>
                      <a:pt x="4951" y="4081"/>
                    </a:cubicBezTo>
                    <a:lnTo>
                      <a:pt x="4951" y="4081"/>
                    </a:lnTo>
                    <a:cubicBezTo>
                      <a:pt x="4954" y="4082"/>
                      <a:pt x="4958" y="4084"/>
                      <a:pt x="4963" y="4085"/>
                    </a:cubicBezTo>
                    <a:lnTo>
                      <a:pt x="4963" y="4082"/>
                    </a:lnTo>
                    <a:lnTo>
                      <a:pt x="4963" y="4082"/>
                    </a:lnTo>
                    <a:cubicBezTo>
                      <a:pt x="4970" y="4082"/>
                      <a:pt x="4978" y="4082"/>
                      <a:pt x="4987" y="4083"/>
                    </a:cubicBezTo>
                    <a:lnTo>
                      <a:pt x="4987" y="4083"/>
                    </a:lnTo>
                    <a:lnTo>
                      <a:pt x="4966" y="4070"/>
                    </a:lnTo>
                    <a:lnTo>
                      <a:pt x="4966" y="4070"/>
                    </a:lnTo>
                    <a:cubicBezTo>
                      <a:pt x="4965" y="4071"/>
                      <a:pt x="4964" y="4071"/>
                      <a:pt x="4963" y="4071"/>
                    </a:cubicBezTo>
                    <a:lnTo>
                      <a:pt x="4963" y="4071"/>
                    </a:lnTo>
                    <a:lnTo>
                      <a:pt x="4963" y="4069"/>
                    </a:lnTo>
                    <a:close/>
                    <a:moveTo>
                      <a:pt x="5966" y="4169"/>
                    </a:moveTo>
                    <a:lnTo>
                      <a:pt x="5891" y="4177"/>
                    </a:lnTo>
                    <a:cubicBezTo>
                      <a:pt x="5849" y="4177"/>
                      <a:pt x="5515" y="4227"/>
                      <a:pt x="5197" y="4286"/>
                    </a:cubicBezTo>
                    <a:cubicBezTo>
                      <a:pt x="4997" y="4336"/>
                      <a:pt x="5172" y="4378"/>
                      <a:pt x="5172" y="4378"/>
                    </a:cubicBezTo>
                    <a:lnTo>
                      <a:pt x="5231" y="4378"/>
                    </a:lnTo>
                    <a:cubicBezTo>
                      <a:pt x="5598" y="4366"/>
                      <a:pt x="5769" y="4361"/>
                      <a:pt x="5851" y="4361"/>
                    </a:cubicBezTo>
                    <a:cubicBezTo>
                      <a:pt x="6008" y="4361"/>
                      <a:pt x="5839" y="4381"/>
                      <a:pt x="6091" y="4420"/>
                    </a:cubicBezTo>
                    <a:cubicBezTo>
                      <a:pt x="6325" y="4453"/>
                      <a:pt x="6697" y="4461"/>
                      <a:pt x="7010" y="4461"/>
                    </a:cubicBezTo>
                    <a:cubicBezTo>
                      <a:pt x="7323" y="4461"/>
                      <a:pt x="7578" y="4453"/>
                      <a:pt x="7578" y="4453"/>
                    </a:cubicBezTo>
                    <a:lnTo>
                      <a:pt x="7503" y="4361"/>
                    </a:lnTo>
                    <a:cubicBezTo>
                      <a:pt x="7185" y="4319"/>
                      <a:pt x="6876" y="4261"/>
                      <a:pt x="6559" y="4211"/>
                    </a:cubicBezTo>
                    <a:cubicBezTo>
                      <a:pt x="6367" y="4186"/>
                      <a:pt x="6166" y="4169"/>
                      <a:pt x="5966" y="4169"/>
                    </a:cubicBezTo>
                    <a:close/>
                    <a:moveTo>
                      <a:pt x="1730" y="0"/>
                    </a:moveTo>
                    <a:lnTo>
                      <a:pt x="1739" y="192"/>
                    </a:lnTo>
                    <a:cubicBezTo>
                      <a:pt x="2248" y="811"/>
                      <a:pt x="2683" y="1671"/>
                      <a:pt x="3117" y="2481"/>
                    </a:cubicBezTo>
                    <a:cubicBezTo>
                      <a:pt x="3660" y="3526"/>
                      <a:pt x="3368" y="2941"/>
                      <a:pt x="3510" y="3425"/>
                    </a:cubicBezTo>
                    <a:cubicBezTo>
                      <a:pt x="3510" y="3425"/>
                      <a:pt x="3544" y="3466"/>
                      <a:pt x="3585" y="3494"/>
                    </a:cubicBezTo>
                    <a:lnTo>
                      <a:pt x="3585" y="3494"/>
                    </a:lnTo>
                    <a:cubicBezTo>
                      <a:pt x="3548" y="3574"/>
                      <a:pt x="3511" y="3654"/>
                      <a:pt x="3476" y="3735"/>
                    </a:cubicBezTo>
                    <a:cubicBezTo>
                      <a:pt x="3475" y="3755"/>
                      <a:pt x="3474" y="3773"/>
                      <a:pt x="3473" y="3790"/>
                    </a:cubicBezTo>
                    <a:lnTo>
                      <a:pt x="3473" y="3790"/>
                    </a:lnTo>
                    <a:cubicBezTo>
                      <a:pt x="3273" y="3759"/>
                      <a:pt x="3160" y="3743"/>
                      <a:pt x="3033" y="3726"/>
                    </a:cubicBezTo>
                    <a:cubicBezTo>
                      <a:pt x="2983" y="3718"/>
                      <a:pt x="2933" y="3718"/>
                      <a:pt x="2883" y="3718"/>
                    </a:cubicBezTo>
                    <a:lnTo>
                      <a:pt x="2875" y="3718"/>
                    </a:lnTo>
                    <a:cubicBezTo>
                      <a:pt x="2321" y="3718"/>
                      <a:pt x="1317" y="4102"/>
                      <a:pt x="1312" y="4102"/>
                    </a:cubicBezTo>
                    <a:cubicBezTo>
                      <a:pt x="1312" y="4102"/>
                      <a:pt x="1312" y="4102"/>
                      <a:pt x="1312" y="4102"/>
                    </a:cubicBezTo>
                    <a:lnTo>
                      <a:pt x="1312" y="4102"/>
                    </a:lnTo>
                    <a:cubicBezTo>
                      <a:pt x="836" y="4361"/>
                      <a:pt x="327" y="4896"/>
                      <a:pt x="327" y="4896"/>
                    </a:cubicBezTo>
                    <a:lnTo>
                      <a:pt x="452" y="4912"/>
                    </a:lnTo>
                    <a:cubicBezTo>
                      <a:pt x="845" y="4695"/>
                      <a:pt x="1254" y="4520"/>
                      <a:pt x="1688" y="4386"/>
                    </a:cubicBezTo>
                    <a:cubicBezTo>
                      <a:pt x="2115" y="4278"/>
                      <a:pt x="2557" y="4194"/>
                      <a:pt x="3000" y="4152"/>
                    </a:cubicBezTo>
                    <a:cubicBezTo>
                      <a:pt x="3493" y="4136"/>
                      <a:pt x="4195" y="4069"/>
                      <a:pt x="4195" y="4069"/>
                    </a:cubicBezTo>
                    <a:lnTo>
                      <a:pt x="3869" y="3851"/>
                    </a:lnTo>
                    <a:cubicBezTo>
                      <a:pt x="3787" y="3839"/>
                      <a:pt x="3715" y="3828"/>
                      <a:pt x="3650" y="3817"/>
                    </a:cubicBezTo>
                    <a:lnTo>
                      <a:pt x="3650" y="3817"/>
                    </a:lnTo>
                    <a:cubicBezTo>
                      <a:pt x="3665" y="3797"/>
                      <a:pt x="3682" y="3772"/>
                      <a:pt x="3702" y="3743"/>
                    </a:cubicBezTo>
                    <a:lnTo>
                      <a:pt x="3744" y="3693"/>
                    </a:lnTo>
                    <a:lnTo>
                      <a:pt x="3744" y="3693"/>
                    </a:lnTo>
                    <a:cubicBezTo>
                      <a:pt x="3743" y="3694"/>
                      <a:pt x="3742" y="3695"/>
                      <a:pt x="3742" y="3695"/>
                    </a:cubicBezTo>
                    <a:cubicBezTo>
                      <a:pt x="3744" y="3695"/>
                      <a:pt x="3875" y="3518"/>
                      <a:pt x="3969" y="3392"/>
                    </a:cubicBezTo>
                    <a:cubicBezTo>
                      <a:pt x="4103" y="3200"/>
                      <a:pt x="4362" y="2774"/>
                      <a:pt x="4362" y="2774"/>
                    </a:cubicBezTo>
                    <a:cubicBezTo>
                      <a:pt x="4704" y="2114"/>
                      <a:pt x="4955" y="1412"/>
                      <a:pt x="5105" y="685"/>
                    </a:cubicBezTo>
                    <a:lnTo>
                      <a:pt x="5030" y="552"/>
                    </a:lnTo>
                    <a:lnTo>
                      <a:pt x="4871" y="710"/>
                    </a:lnTo>
                    <a:cubicBezTo>
                      <a:pt x="4729" y="1195"/>
                      <a:pt x="4537" y="1671"/>
                      <a:pt x="4303" y="2122"/>
                    </a:cubicBezTo>
                    <a:cubicBezTo>
                      <a:pt x="4002" y="2707"/>
                      <a:pt x="3975" y="2752"/>
                      <a:pt x="3973" y="2752"/>
                    </a:cubicBezTo>
                    <a:cubicBezTo>
                      <a:pt x="3973" y="2752"/>
                      <a:pt x="3973" y="2750"/>
                      <a:pt x="3973" y="2750"/>
                    </a:cubicBezTo>
                    <a:lnTo>
                      <a:pt x="3973" y="2750"/>
                    </a:lnTo>
                    <a:cubicBezTo>
                      <a:pt x="3973" y="2750"/>
                      <a:pt x="3971" y="2754"/>
                      <a:pt x="3961" y="2774"/>
                    </a:cubicBezTo>
                    <a:cubicBezTo>
                      <a:pt x="3896" y="2886"/>
                      <a:pt x="3834" y="2999"/>
                      <a:pt x="3774" y="3112"/>
                    </a:cubicBezTo>
                    <a:lnTo>
                      <a:pt x="3774" y="3112"/>
                    </a:lnTo>
                    <a:cubicBezTo>
                      <a:pt x="3781" y="3062"/>
                      <a:pt x="3785" y="3024"/>
                      <a:pt x="3785" y="3016"/>
                    </a:cubicBezTo>
                    <a:cubicBezTo>
                      <a:pt x="3710" y="2649"/>
                      <a:pt x="3577" y="2306"/>
                      <a:pt x="3384" y="1989"/>
                    </a:cubicBezTo>
                    <a:cubicBezTo>
                      <a:pt x="3084" y="1446"/>
                      <a:pt x="2474" y="510"/>
                      <a:pt x="2474" y="510"/>
                    </a:cubicBezTo>
                    <a:cubicBezTo>
                      <a:pt x="2265" y="284"/>
                      <a:pt x="2014" y="109"/>
                      <a:pt x="1730" y="0"/>
                    </a:cubicBezTo>
                    <a:close/>
                    <a:moveTo>
                      <a:pt x="3893" y="4257"/>
                    </a:moveTo>
                    <a:cubicBezTo>
                      <a:pt x="3866" y="4257"/>
                      <a:pt x="3820" y="4301"/>
                      <a:pt x="3668" y="4361"/>
                    </a:cubicBezTo>
                    <a:cubicBezTo>
                      <a:pt x="3668" y="4361"/>
                      <a:pt x="3384" y="4511"/>
                      <a:pt x="3192" y="4620"/>
                    </a:cubicBezTo>
                    <a:cubicBezTo>
                      <a:pt x="2699" y="4912"/>
                      <a:pt x="1655" y="6391"/>
                      <a:pt x="1655" y="6391"/>
                    </a:cubicBezTo>
                    <a:cubicBezTo>
                      <a:pt x="1580" y="6617"/>
                      <a:pt x="1572" y="6851"/>
                      <a:pt x="1622" y="7076"/>
                    </a:cubicBezTo>
                    <a:lnTo>
                      <a:pt x="1789" y="6984"/>
                    </a:lnTo>
                    <a:cubicBezTo>
                      <a:pt x="1847" y="6884"/>
                      <a:pt x="1922" y="6767"/>
                      <a:pt x="1989" y="6675"/>
                    </a:cubicBezTo>
                    <a:cubicBezTo>
                      <a:pt x="2374" y="6074"/>
                      <a:pt x="2825" y="5522"/>
                      <a:pt x="3343" y="5038"/>
                    </a:cubicBezTo>
                    <a:cubicBezTo>
                      <a:pt x="4110" y="4342"/>
                      <a:pt x="3959" y="4580"/>
                      <a:pt x="3967" y="4411"/>
                    </a:cubicBezTo>
                    <a:lnTo>
                      <a:pt x="3967" y="4411"/>
                    </a:lnTo>
                    <a:lnTo>
                      <a:pt x="3919" y="4428"/>
                    </a:lnTo>
                    <a:lnTo>
                      <a:pt x="3919" y="4428"/>
                    </a:lnTo>
                    <a:lnTo>
                      <a:pt x="3967" y="4411"/>
                    </a:lnTo>
                    <a:lnTo>
                      <a:pt x="3967" y="4411"/>
                    </a:lnTo>
                    <a:cubicBezTo>
                      <a:pt x="3967" y="4404"/>
                      <a:pt x="3968" y="4395"/>
                      <a:pt x="3969" y="4386"/>
                    </a:cubicBezTo>
                    <a:lnTo>
                      <a:pt x="3969" y="4361"/>
                    </a:lnTo>
                    <a:cubicBezTo>
                      <a:pt x="3924" y="4286"/>
                      <a:pt x="3915" y="4257"/>
                      <a:pt x="3893" y="4257"/>
                    </a:cubicBezTo>
                    <a:close/>
                    <a:moveTo>
                      <a:pt x="4571" y="4501"/>
                    </a:moveTo>
                    <a:cubicBezTo>
                      <a:pt x="4467" y="4501"/>
                      <a:pt x="4420" y="4879"/>
                      <a:pt x="4420" y="4879"/>
                    </a:cubicBezTo>
                    <a:cubicBezTo>
                      <a:pt x="4378" y="5781"/>
                      <a:pt x="4479" y="5998"/>
                      <a:pt x="4637" y="6692"/>
                    </a:cubicBezTo>
                    <a:cubicBezTo>
                      <a:pt x="4738" y="7151"/>
                      <a:pt x="5297" y="7870"/>
                      <a:pt x="5297" y="7870"/>
                    </a:cubicBezTo>
                    <a:lnTo>
                      <a:pt x="5331" y="7736"/>
                    </a:lnTo>
                    <a:cubicBezTo>
                      <a:pt x="4947" y="6951"/>
                      <a:pt x="4938" y="6140"/>
                      <a:pt x="4754" y="5439"/>
                    </a:cubicBezTo>
                    <a:lnTo>
                      <a:pt x="4612" y="4587"/>
                    </a:lnTo>
                    <a:cubicBezTo>
                      <a:pt x="4612" y="4587"/>
                      <a:pt x="4612" y="4587"/>
                      <a:pt x="4611" y="4587"/>
                    </a:cubicBezTo>
                    <a:cubicBezTo>
                      <a:pt x="4605" y="4587"/>
                      <a:pt x="4612" y="4520"/>
                      <a:pt x="4612" y="4520"/>
                    </a:cubicBezTo>
                    <a:cubicBezTo>
                      <a:pt x="4598" y="4507"/>
                      <a:pt x="4584" y="4501"/>
                      <a:pt x="4571" y="4501"/>
                    </a:cubicBezTo>
                    <a:close/>
                    <a:moveTo>
                      <a:pt x="4309" y="4302"/>
                    </a:moveTo>
                    <a:cubicBezTo>
                      <a:pt x="4215" y="4302"/>
                      <a:pt x="4053" y="4436"/>
                      <a:pt x="4053" y="4436"/>
                    </a:cubicBezTo>
                    <a:cubicBezTo>
                      <a:pt x="3401" y="5397"/>
                      <a:pt x="3426" y="6600"/>
                      <a:pt x="3652" y="7703"/>
                    </a:cubicBezTo>
                    <a:cubicBezTo>
                      <a:pt x="3660" y="7770"/>
                      <a:pt x="3777" y="8221"/>
                      <a:pt x="3877" y="8555"/>
                    </a:cubicBezTo>
                    <a:cubicBezTo>
                      <a:pt x="3911" y="8655"/>
                      <a:pt x="3977" y="8747"/>
                      <a:pt x="4069" y="8814"/>
                    </a:cubicBezTo>
                    <a:lnTo>
                      <a:pt x="4145" y="8680"/>
                    </a:lnTo>
                    <a:cubicBezTo>
                      <a:pt x="4120" y="8471"/>
                      <a:pt x="4094" y="8254"/>
                      <a:pt x="4078" y="8037"/>
                    </a:cubicBezTo>
                    <a:cubicBezTo>
                      <a:pt x="4036" y="7369"/>
                      <a:pt x="4069" y="8020"/>
                      <a:pt x="4036" y="7343"/>
                    </a:cubicBezTo>
                    <a:cubicBezTo>
                      <a:pt x="4003" y="6709"/>
                      <a:pt x="4178" y="5355"/>
                      <a:pt x="4178" y="5355"/>
                    </a:cubicBezTo>
                    <a:cubicBezTo>
                      <a:pt x="4287" y="4729"/>
                      <a:pt x="4370" y="4353"/>
                      <a:pt x="4370" y="4353"/>
                    </a:cubicBezTo>
                    <a:cubicBezTo>
                      <a:pt x="4362" y="4316"/>
                      <a:pt x="4339" y="4302"/>
                      <a:pt x="4309" y="430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402;p14">
                <a:extLst>
                  <a:ext uri="{FF2B5EF4-FFF2-40B4-BE49-F238E27FC236}">
                    <a16:creationId xmlns:a16="http://schemas.microsoft.com/office/drawing/2014/main" id="{1993134D-CFDF-75B4-A933-29B9DDE1C1C6}"/>
                  </a:ext>
                </a:extLst>
              </p:cNvPr>
              <p:cNvSpPr/>
              <p:nvPr/>
            </p:nvSpPr>
            <p:spPr>
              <a:xfrm>
                <a:off x="9386369" y="3129281"/>
                <a:ext cx="159574" cy="135947"/>
              </a:xfrm>
              <a:custGeom>
                <a:avLst/>
                <a:gdLst/>
                <a:ahLst/>
                <a:cxnLst/>
                <a:rect l="l" t="t" r="r" b="b"/>
                <a:pathLst>
                  <a:path w="3235" h="2756" extrusionOk="0">
                    <a:moveTo>
                      <a:pt x="1880" y="0"/>
                    </a:moveTo>
                    <a:cubicBezTo>
                      <a:pt x="1496" y="0"/>
                      <a:pt x="1128" y="125"/>
                      <a:pt x="819" y="343"/>
                    </a:cubicBezTo>
                    <a:cubicBezTo>
                      <a:pt x="0" y="927"/>
                      <a:pt x="126" y="1980"/>
                      <a:pt x="953" y="2540"/>
                    </a:cubicBezTo>
                    <a:cubicBezTo>
                      <a:pt x="1178" y="2690"/>
                      <a:pt x="1417" y="2756"/>
                      <a:pt x="1652" y="2756"/>
                    </a:cubicBezTo>
                    <a:cubicBezTo>
                      <a:pt x="2466" y="2756"/>
                      <a:pt x="3234" y="1969"/>
                      <a:pt x="3208" y="1153"/>
                    </a:cubicBezTo>
                    <a:cubicBezTo>
                      <a:pt x="3183" y="460"/>
                      <a:pt x="2523" y="17"/>
                      <a:pt x="18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60" name="Google Shape;403;p14">
              <a:extLst>
                <a:ext uri="{FF2B5EF4-FFF2-40B4-BE49-F238E27FC236}">
                  <a16:creationId xmlns:a16="http://schemas.microsoft.com/office/drawing/2014/main" id="{E8D1CCE1-C65F-240A-7EA3-A668EACC5CBC}"/>
                </a:ext>
              </a:extLst>
            </p:cNvPr>
            <p:cNvSpPr/>
            <p:nvPr/>
          </p:nvSpPr>
          <p:spPr>
            <a:xfrm>
              <a:off x="4470637" y="3915512"/>
              <a:ext cx="508123" cy="1716400"/>
            </a:xfrm>
            <a:custGeom>
              <a:avLst/>
              <a:gdLst/>
              <a:ahLst/>
              <a:cxnLst/>
              <a:rect l="l" t="t" r="r" b="b"/>
              <a:pathLst>
                <a:path w="10301" h="34796" extrusionOk="0">
                  <a:moveTo>
                    <a:pt x="4102" y="34361"/>
                  </a:moveTo>
                  <a:cubicBezTo>
                    <a:pt x="877" y="30284"/>
                    <a:pt x="3885" y="25873"/>
                    <a:pt x="3642" y="21571"/>
                  </a:cubicBezTo>
                  <a:cubicBezTo>
                    <a:pt x="3475" y="18555"/>
                    <a:pt x="1245" y="16341"/>
                    <a:pt x="510" y="13484"/>
                  </a:cubicBezTo>
                  <a:cubicBezTo>
                    <a:pt x="0" y="11529"/>
                    <a:pt x="551" y="9750"/>
                    <a:pt x="1136" y="7945"/>
                  </a:cubicBezTo>
                  <a:cubicBezTo>
                    <a:pt x="1796" y="5890"/>
                    <a:pt x="2623" y="3927"/>
                    <a:pt x="3350" y="1905"/>
                  </a:cubicBezTo>
                  <a:cubicBezTo>
                    <a:pt x="3517" y="1496"/>
                    <a:pt x="3659" y="1078"/>
                    <a:pt x="3776" y="652"/>
                  </a:cubicBezTo>
                  <a:cubicBezTo>
                    <a:pt x="3784" y="610"/>
                    <a:pt x="3918" y="1"/>
                    <a:pt x="3943" y="1"/>
                  </a:cubicBezTo>
                  <a:cubicBezTo>
                    <a:pt x="4728" y="151"/>
                    <a:pt x="5597" y="1880"/>
                    <a:pt x="5923" y="2448"/>
                  </a:cubicBezTo>
                  <a:cubicBezTo>
                    <a:pt x="7728" y="5531"/>
                    <a:pt x="7134" y="8831"/>
                    <a:pt x="6792" y="12064"/>
                  </a:cubicBezTo>
                  <a:cubicBezTo>
                    <a:pt x="6449" y="15263"/>
                    <a:pt x="10259" y="17235"/>
                    <a:pt x="10292" y="20485"/>
                  </a:cubicBezTo>
                  <a:cubicBezTo>
                    <a:pt x="10301" y="22206"/>
                    <a:pt x="9139" y="23601"/>
                    <a:pt x="8546" y="25130"/>
                  </a:cubicBezTo>
                  <a:cubicBezTo>
                    <a:pt x="8128" y="26191"/>
                    <a:pt x="8229" y="27377"/>
                    <a:pt x="7794" y="28429"/>
                  </a:cubicBezTo>
                  <a:cubicBezTo>
                    <a:pt x="7393" y="29398"/>
                    <a:pt x="6600" y="30125"/>
                    <a:pt x="6057" y="31011"/>
                  </a:cubicBezTo>
                  <a:cubicBezTo>
                    <a:pt x="5330" y="32197"/>
                    <a:pt x="4971" y="33509"/>
                    <a:pt x="4494" y="34795"/>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404;p14">
              <a:extLst>
                <a:ext uri="{FF2B5EF4-FFF2-40B4-BE49-F238E27FC236}">
                  <a16:creationId xmlns:a16="http://schemas.microsoft.com/office/drawing/2014/main" id="{83DCD6E8-F6E8-ABF7-93F0-45D8FAE4D99E}"/>
                </a:ext>
              </a:extLst>
            </p:cNvPr>
            <p:cNvSpPr/>
            <p:nvPr/>
          </p:nvSpPr>
          <p:spPr>
            <a:xfrm>
              <a:off x="4614821" y="4476365"/>
              <a:ext cx="238252" cy="1145237"/>
            </a:xfrm>
            <a:custGeom>
              <a:avLst/>
              <a:gdLst/>
              <a:ahLst/>
              <a:cxnLst/>
              <a:rect l="l" t="t" r="r" b="b"/>
              <a:pathLst>
                <a:path w="4830" h="23217" extrusionOk="0">
                  <a:moveTo>
                    <a:pt x="1438" y="23166"/>
                  </a:moveTo>
                  <a:cubicBezTo>
                    <a:pt x="1371" y="23191"/>
                    <a:pt x="1304" y="23208"/>
                    <a:pt x="1237" y="23216"/>
                  </a:cubicBezTo>
                  <a:lnTo>
                    <a:pt x="1204" y="23141"/>
                  </a:lnTo>
                  <a:cubicBezTo>
                    <a:pt x="1154" y="23049"/>
                    <a:pt x="1095" y="22916"/>
                    <a:pt x="1095" y="22916"/>
                  </a:cubicBezTo>
                  <a:cubicBezTo>
                    <a:pt x="1095" y="22916"/>
                    <a:pt x="1012" y="22907"/>
                    <a:pt x="970" y="22765"/>
                  </a:cubicBezTo>
                  <a:cubicBezTo>
                    <a:pt x="711" y="21846"/>
                    <a:pt x="469" y="20919"/>
                    <a:pt x="469" y="19958"/>
                  </a:cubicBezTo>
                  <a:lnTo>
                    <a:pt x="469" y="19942"/>
                  </a:lnTo>
                  <a:cubicBezTo>
                    <a:pt x="561" y="18680"/>
                    <a:pt x="953" y="17469"/>
                    <a:pt x="1346" y="16291"/>
                  </a:cubicBezTo>
                  <a:cubicBezTo>
                    <a:pt x="1346" y="16291"/>
                    <a:pt x="1463" y="15965"/>
                    <a:pt x="1563" y="15698"/>
                  </a:cubicBezTo>
                  <a:cubicBezTo>
                    <a:pt x="1605" y="15581"/>
                    <a:pt x="1647" y="15472"/>
                    <a:pt x="1688" y="15355"/>
                  </a:cubicBezTo>
                  <a:cubicBezTo>
                    <a:pt x="2357" y="13509"/>
                    <a:pt x="2800" y="11537"/>
                    <a:pt x="2399" y="9549"/>
                  </a:cubicBezTo>
                  <a:cubicBezTo>
                    <a:pt x="2148" y="8313"/>
                    <a:pt x="1563" y="7126"/>
                    <a:pt x="1054" y="5940"/>
                  </a:cubicBezTo>
                  <a:cubicBezTo>
                    <a:pt x="1054" y="5940"/>
                    <a:pt x="845" y="5439"/>
                    <a:pt x="694" y="5030"/>
                  </a:cubicBezTo>
                  <a:cubicBezTo>
                    <a:pt x="460" y="4428"/>
                    <a:pt x="285" y="3810"/>
                    <a:pt x="168" y="3175"/>
                  </a:cubicBezTo>
                  <a:cubicBezTo>
                    <a:pt x="26" y="2331"/>
                    <a:pt x="1" y="1471"/>
                    <a:pt x="110" y="619"/>
                  </a:cubicBezTo>
                  <a:lnTo>
                    <a:pt x="110" y="610"/>
                  </a:lnTo>
                  <a:cubicBezTo>
                    <a:pt x="135" y="368"/>
                    <a:pt x="143" y="0"/>
                    <a:pt x="410" y="134"/>
                  </a:cubicBezTo>
                  <a:cubicBezTo>
                    <a:pt x="552" y="209"/>
                    <a:pt x="636" y="468"/>
                    <a:pt x="719" y="652"/>
                  </a:cubicBezTo>
                  <a:cubicBezTo>
                    <a:pt x="1421" y="2173"/>
                    <a:pt x="1546" y="3852"/>
                    <a:pt x="2198" y="5414"/>
                  </a:cubicBezTo>
                  <a:cubicBezTo>
                    <a:pt x="2666" y="6550"/>
                    <a:pt x="3251" y="7644"/>
                    <a:pt x="3735" y="8772"/>
                  </a:cubicBezTo>
                  <a:cubicBezTo>
                    <a:pt x="4562" y="10719"/>
                    <a:pt x="4830" y="12949"/>
                    <a:pt x="4044" y="14929"/>
                  </a:cubicBezTo>
                  <a:cubicBezTo>
                    <a:pt x="3393" y="16575"/>
                    <a:pt x="2273" y="18020"/>
                    <a:pt x="1638" y="19666"/>
                  </a:cubicBezTo>
                  <a:cubicBezTo>
                    <a:pt x="1438" y="20159"/>
                    <a:pt x="1296" y="20668"/>
                    <a:pt x="1221" y="21186"/>
                  </a:cubicBezTo>
                  <a:lnTo>
                    <a:pt x="1221" y="21195"/>
                  </a:lnTo>
                  <a:cubicBezTo>
                    <a:pt x="1237" y="21846"/>
                    <a:pt x="1371" y="22481"/>
                    <a:pt x="1613" y="23074"/>
                  </a:cubicBezTo>
                  <a:lnTo>
                    <a:pt x="1505" y="23141"/>
                  </a:lnTo>
                  <a:close/>
                </a:path>
              </a:pathLst>
            </a:custGeom>
            <a:solidFill>
              <a:srgbClr val="1472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405;p14">
              <a:extLst>
                <a:ext uri="{FF2B5EF4-FFF2-40B4-BE49-F238E27FC236}">
                  <a16:creationId xmlns:a16="http://schemas.microsoft.com/office/drawing/2014/main" id="{94D6959B-72B3-0E7C-09E1-66F71F1A877E}"/>
                </a:ext>
              </a:extLst>
            </p:cNvPr>
            <p:cNvSpPr/>
            <p:nvPr/>
          </p:nvSpPr>
          <p:spPr>
            <a:xfrm rot="-732962">
              <a:off x="4142208" y="4278272"/>
              <a:ext cx="719926" cy="1371880"/>
            </a:xfrm>
            <a:custGeom>
              <a:avLst/>
              <a:gdLst/>
              <a:ahLst/>
              <a:cxnLst/>
              <a:rect l="l" t="t" r="r" b="b"/>
              <a:pathLst>
                <a:path w="14595" h="27812" extrusionOk="0">
                  <a:moveTo>
                    <a:pt x="4350" y="1"/>
                  </a:moveTo>
                  <a:cubicBezTo>
                    <a:pt x="4319" y="1"/>
                    <a:pt x="4285" y="87"/>
                    <a:pt x="4185" y="516"/>
                  </a:cubicBezTo>
                  <a:cubicBezTo>
                    <a:pt x="3659" y="2688"/>
                    <a:pt x="3584" y="5203"/>
                    <a:pt x="4202" y="7408"/>
                  </a:cubicBezTo>
                  <a:cubicBezTo>
                    <a:pt x="4386" y="8043"/>
                    <a:pt x="4570" y="8695"/>
                    <a:pt x="4904" y="9238"/>
                  </a:cubicBezTo>
                  <a:cubicBezTo>
                    <a:pt x="4979" y="9522"/>
                    <a:pt x="5054" y="9806"/>
                    <a:pt x="5129" y="10098"/>
                  </a:cubicBezTo>
                  <a:cubicBezTo>
                    <a:pt x="4269" y="8887"/>
                    <a:pt x="2807" y="8135"/>
                    <a:pt x="1362" y="7500"/>
                  </a:cubicBezTo>
                  <a:cubicBezTo>
                    <a:pt x="986" y="7316"/>
                    <a:pt x="601" y="7183"/>
                    <a:pt x="200" y="7082"/>
                  </a:cubicBezTo>
                  <a:cubicBezTo>
                    <a:pt x="185" y="7079"/>
                    <a:pt x="171" y="7077"/>
                    <a:pt x="159" y="7077"/>
                  </a:cubicBezTo>
                  <a:cubicBezTo>
                    <a:pt x="0" y="7077"/>
                    <a:pt x="108" y="7358"/>
                    <a:pt x="108" y="7358"/>
                  </a:cubicBezTo>
                  <a:cubicBezTo>
                    <a:pt x="292" y="7776"/>
                    <a:pt x="626" y="8102"/>
                    <a:pt x="969" y="8411"/>
                  </a:cubicBezTo>
                  <a:cubicBezTo>
                    <a:pt x="2289" y="9589"/>
                    <a:pt x="4260" y="9764"/>
                    <a:pt x="5405" y="11092"/>
                  </a:cubicBezTo>
                  <a:lnTo>
                    <a:pt x="5488" y="11393"/>
                  </a:lnTo>
                  <a:cubicBezTo>
                    <a:pt x="5476" y="11442"/>
                    <a:pt x="5473" y="11473"/>
                    <a:pt x="5479" y="11473"/>
                  </a:cubicBezTo>
                  <a:cubicBezTo>
                    <a:pt x="5481" y="11473"/>
                    <a:pt x="5484" y="11469"/>
                    <a:pt x="5488" y="11460"/>
                  </a:cubicBezTo>
                  <a:lnTo>
                    <a:pt x="5505" y="11460"/>
                  </a:lnTo>
                  <a:cubicBezTo>
                    <a:pt x="5714" y="12220"/>
                    <a:pt x="5931" y="12972"/>
                    <a:pt x="6132" y="13732"/>
                  </a:cubicBezTo>
                  <a:cubicBezTo>
                    <a:pt x="5580" y="12755"/>
                    <a:pt x="4661" y="12061"/>
                    <a:pt x="3667" y="11585"/>
                  </a:cubicBezTo>
                  <a:lnTo>
                    <a:pt x="3634" y="11569"/>
                  </a:lnTo>
                  <a:cubicBezTo>
                    <a:pt x="2782" y="11184"/>
                    <a:pt x="1846" y="10992"/>
                    <a:pt x="935" y="10775"/>
                  </a:cubicBezTo>
                  <a:cubicBezTo>
                    <a:pt x="861" y="10752"/>
                    <a:pt x="758" y="10697"/>
                    <a:pt x="688" y="10697"/>
                  </a:cubicBezTo>
                  <a:cubicBezTo>
                    <a:pt x="633" y="10697"/>
                    <a:pt x="600" y="10731"/>
                    <a:pt x="618" y="10842"/>
                  </a:cubicBezTo>
                  <a:cubicBezTo>
                    <a:pt x="610" y="10917"/>
                    <a:pt x="643" y="11000"/>
                    <a:pt x="693" y="11051"/>
                  </a:cubicBezTo>
                  <a:cubicBezTo>
                    <a:pt x="810" y="11226"/>
                    <a:pt x="952" y="11385"/>
                    <a:pt x="1111" y="11518"/>
                  </a:cubicBezTo>
                  <a:cubicBezTo>
                    <a:pt x="1996" y="12279"/>
                    <a:pt x="2957" y="12939"/>
                    <a:pt x="3985" y="13482"/>
                  </a:cubicBezTo>
                  <a:cubicBezTo>
                    <a:pt x="4854" y="13958"/>
                    <a:pt x="5839" y="14250"/>
                    <a:pt x="6483" y="15052"/>
                  </a:cubicBezTo>
                  <a:cubicBezTo>
                    <a:pt x="6666" y="15779"/>
                    <a:pt x="6842" y="16514"/>
                    <a:pt x="6984" y="17241"/>
                  </a:cubicBezTo>
                  <a:cubicBezTo>
                    <a:pt x="6817" y="16982"/>
                    <a:pt x="6625" y="16740"/>
                    <a:pt x="6407" y="16522"/>
                  </a:cubicBezTo>
                  <a:cubicBezTo>
                    <a:pt x="5605" y="15796"/>
                    <a:pt x="4536" y="15445"/>
                    <a:pt x="3542" y="15102"/>
                  </a:cubicBezTo>
                  <a:cubicBezTo>
                    <a:pt x="2982" y="14910"/>
                    <a:pt x="2414" y="14710"/>
                    <a:pt x="1846" y="14551"/>
                  </a:cubicBezTo>
                  <a:cubicBezTo>
                    <a:pt x="1738" y="14525"/>
                    <a:pt x="1613" y="14432"/>
                    <a:pt x="1526" y="14432"/>
                  </a:cubicBezTo>
                  <a:cubicBezTo>
                    <a:pt x="1472" y="14432"/>
                    <a:pt x="1433" y="14468"/>
                    <a:pt x="1420" y="14576"/>
                  </a:cubicBezTo>
                  <a:lnTo>
                    <a:pt x="1420" y="14693"/>
                  </a:lnTo>
                  <a:cubicBezTo>
                    <a:pt x="1646" y="15319"/>
                    <a:pt x="2255" y="15695"/>
                    <a:pt x="2849" y="16046"/>
                  </a:cubicBezTo>
                  <a:cubicBezTo>
                    <a:pt x="4010" y="16731"/>
                    <a:pt x="5330" y="17124"/>
                    <a:pt x="6458" y="17859"/>
                  </a:cubicBezTo>
                  <a:cubicBezTo>
                    <a:pt x="6758" y="18035"/>
                    <a:pt x="7017" y="18277"/>
                    <a:pt x="7226" y="18561"/>
                  </a:cubicBezTo>
                  <a:cubicBezTo>
                    <a:pt x="7376" y="19438"/>
                    <a:pt x="7468" y="20315"/>
                    <a:pt x="7527" y="21201"/>
                  </a:cubicBezTo>
                  <a:lnTo>
                    <a:pt x="7527" y="21242"/>
                  </a:lnTo>
                  <a:cubicBezTo>
                    <a:pt x="7176" y="20407"/>
                    <a:pt x="6382" y="19781"/>
                    <a:pt x="5614" y="19354"/>
                  </a:cubicBezTo>
                  <a:cubicBezTo>
                    <a:pt x="4578" y="18770"/>
                    <a:pt x="3475" y="18319"/>
                    <a:pt x="2414" y="17784"/>
                  </a:cubicBezTo>
                  <a:cubicBezTo>
                    <a:pt x="2314" y="17734"/>
                    <a:pt x="2189" y="17667"/>
                    <a:pt x="2189" y="17667"/>
                  </a:cubicBezTo>
                  <a:cubicBezTo>
                    <a:pt x="2055" y="17667"/>
                    <a:pt x="2097" y="17759"/>
                    <a:pt x="2130" y="17809"/>
                  </a:cubicBezTo>
                  <a:lnTo>
                    <a:pt x="2164" y="17884"/>
                  </a:lnTo>
                  <a:cubicBezTo>
                    <a:pt x="2539" y="18344"/>
                    <a:pt x="2957" y="18770"/>
                    <a:pt x="3400" y="19162"/>
                  </a:cubicBezTo>
                  <a:cubicBezTo>
                    <a:pt x="4336" y="19998"/>
                    <a:pt x="5355" y="20725"/>
                    <a:pt x="6449" y="21326"/>
                  </a:cubicBezTo>
                  <a:cubicBezTo>
                    <a:pt x="6850" y="21535"/>
                    <a:pt x="7243" y="21760"/>
                    <a:pt x="7560" y="22086"/>
                  </a:cubicBezTo>
                  <a:cubicBezTo>
                    <a:pt x="7594" y="23941"/>
                    <a:pt x="7310" y="25779"/>
                    <a:pt x="6725" y="27533"/>
                  </a:cubicBezTo>
                  <a:lnTo>
                    <a:pt x="6708" y="27608"/>
                  </a:lnTo>
                  <a:cubicBezTo>
                    <a:pt x="6701" y="27768"/>
                    <a:pt x="6706" y="27812"/>
                    <a:pt x="6715" y="27812"/>
                  </a:cubicBezTo>
                  <a:cubicBezTo>
                    <a:pt x="6726" y="27812"/>
                    <a:pt x="6742" y="27742"/>
                    <a:pt x="6742" y="27742"/>
                  </a:cubicBezTo>
                  <a:cubicBezTo>
                    <a:pt x="6792" y="27675"/>
                    <a:pt x="6833" y="27608"/>
                    <a:pt x="6833" y="27608"/>
                  </a:cubicBezTo>
                  <a:cubicBezTo>
                    <a:pt x="7477" y="25862"/>
                    <a:pt x="7719" y="24033"/>
                    <a:pt x="7719" y="22186"/>
                  </a:cubicBezTo>
                  <a:lnTo>
                    <a:pt x="7744" y="22186"/>
                  </a:lnTo>
                  <a:lnTo>
                    <a:pt x="7752" y="22078"/>
                  </a:lnTo>
                  <a:cubicBezTo>
                    <a:pt x="7736" y="22061"/>
                    <a:pt x="7727" y="22044"/>
                    <a:pt x="7711" y="22028"/>
                  </a:cubicBezTo>
                  <a:lnTo>
                    <a:pt x="7711" y="21669"/>
                  </a:lnTo>
                  <a:cubicBezTo>
                    <a:pt x="8287" y="21209"/>
                    <a:pt x="9022" y="21042"/>
                    <a:pt x="9682" y="20850"/>
                  </a:cubicBezTo>
                  <a:cubicBezTo>
                    <a:pt x="11169" y="20407"/>
                    <a:pt x="12690" y="19948"/>
                    <a:pt x="13959" y="18962"/>
                  </a:cubicBezTo>
                  <a:cubicBezTo>
                    <a:pt x="14093" y="18853"/>
                    <a:pt x="14285" y="18703"/>
                    <a:pt x="14285" y="18703"/>
                  </a:cubicBezTo>
                  <a:cubicBezTo>
                    <a:pt x="14452" y="18527"/>
                    <a:pt x="14594" y="18252"/>
                    <a:pt x="14427" y="18235"/>
                  </a:cubicBezTo>
                  <a:lnTo>
                    <a:pt x="14427" y="18235"/>
                  </a:lnTo>
                  <a:lnTo>
                    <a:pt x="14327" y="18268"/>
                  </a:lnTo>
                  <a:lnTo>
                    <a:pt x="14285" y="18285"/>
                  </a:lnTo>
                  <a:cubicBezTo>
                    <a:pt x="13183" y="18720"/>
                    <a:pt x="12063" y="18895"/>
                    <a:pt x="10919" y="19321"/>
                  </a:cubicBezTo>
                  <a:cubicBezTo>
                    <a:pt x="9891" y="19672"/>
                    <a:pt x="8947" y="20240"/>
                    <a:pt x="8153" y="20975"/>
                  </a:cubicBezTo>
                  <a:cubicBezTo>
                    <a:pt x="7986" y="21126"/>
                    <a:pt x="7844" y="21284"/>
                    <a:pt x="7702" y="21460"/>
                  </a:cubicBezTo>
                  <a:cubicBezTo>
                    <a:pt x="7669" y="20549"/>
                    <a:pt x="7577" y="19647"/>
                    <a:pt x="7443" y="18753"/>
                  </a:cubicBezTo>
                  <a:lnTo>
                    <a:pt x="7460" y="18745"/>
                  </a:lnTo>
                  <a:cubicBezTo>
                    <a:pt x="7485" y="18720"/>
                    <a:pt x="7502" y="18686"/>
                    <a:pt x="7510" y="18653"/>
                  </a:cubicBezTo>
                  <a:cubicBezTo>
                    <a:pt x="8178" y="17316"/>
                    <a:pt x="9490" y="16472"/>
                    <a:pt x="10526" y="15303"/>
                  </a:cubicBezTo>
                  <a:cubicBezTo>
                    <a:pt x="11228" y="14509"/>
                    <a:pt x="11921" y="13649"/>
                    <a:pt x="12372" y="12755"/>
                  </a:cubicBezTo>
                  <a:cubicBezTo>
                    <a:pt x="12439" y="12629"/>
                    <a:pt x="12506" y="12421"/>
                    <a:pt x="12506" y="12421"/>
                  </a:cubicBezTo>
                  <a:cubicBezTo>
                    <a:pt x="12506" y="12396"/>
                    <a:pt x="12514" y="12379"/>
                    <a:pt x="12514" y="12354"/>
                  </a:cubicBezTo>
                  <a:lnTo>
                    <a:pt x="12514" y="12312"/>
                  </a:lnTo>
                  <a:lnTo>
                    <a:pt x="12514" y="12279"/>
                  </a:lnTo>
                  <a:cubicBezTo>
                    <a:pt x="12509" y="12209"/>
                    <a:pt x="12486" y="12125"/>
                    <a:pt x="12429" y="12125"/>
                  </a:cubicBezTo>
                  <a:cubicBezTo>
                    <a:pt x="12397" y="12125"/>
                    <a:pt x="12354" y="12151"/>
                    <a:pt x="12297" y="12220"/>
                  </a:cubicBezTo>
                  <a:cubicBezTo>
                    <a:pt x="12188" y="12337"/>
                    <a:pt x="11838" y="12655"/>
                    <a:pt x="11545" y="12914"/>
                  </a:cubicBezTo>
                  <a:cubicBezTo>
                    <a:pt x="10802" y="13582"/>
                    <a:pt x="10025" y="14217"/>
                    <a:pt x="9340" y="14960"/>
                  </a:cubicBezTo>
                  <a:cubicBezTo>
                    <a:pt x="8529" y="15846"/>
                    <a:pt x="7686" y="16781"/>
                    <a:pt x="7385" y="17943"/>
                  </a:cubicBezTo>
                  <a:cubicBezTo>
                    <a:pt x="7368" y="18001"/>
                    <a:pt x="7360" y="18068"/>
                    <a:pt x="7343" y="18135"/>
                  </a:cubicBezTo>
                  <a:cubicBezTo>
                    <a:pt x="7209" y="17299"/>
                    <a:pt x="7034" y="16472"/>
                    <a:pt x="6842" y="15670"/>
                  </a:cubicBezTo>
                  <a:cubicBezTo>
                    <a:pt x="6792" y="15461"/>
                    <a:pt x="6742" y="15261"/>
                    <a:pt x="6691" y="15052"/>
                  </a:cubicBezTo>
                  <a:cubicBezTo>
                    <a:pt x="6692" y="15052"/>
                    <a:pt x="6692" y="15051"/>
                    <a:pt x="6693" y="15051"/>
                  </a:cubicBezTo>
                  <a:cubicBezTo>
                    <a:pt x="6693" y="15051"/>
                    <a:pt x="6693" y="15054"/>
                    <a:pt x="6693" y="15054"/>
                  </a:cubicBezTo>
                  <a:cubicBezTo>
                    <a:pt x="6693" y="15054"/>
                    <a:pt x="6702" y="15031"/>
                    <a:pt x="6783" y="14852"/>
                  </a:cubicBezTo>
                  <a:cubicBezTo>
                    <a:pt x="7293" y="13699"/>
                    <a:pt x="8128" y="12713"/>
                    <a:pt x="8855" y="11627"/>
                  </a:cubicBezTo>
                  <a:cubicBezTo>
                    <a:pt x="9365" y="10867"/>
                    <a:pt x="9858" y="10081"/>
                    <a:pt x="10342" y="9296"/>
                  </a:cubicBezTo>
                  <a:cubicBezTo>
                    <a:pt x="10743" y="8645"/>
                    <a:pt x="11144" y="7951"/>
                    <a:pt x="11228" y="7233"/>
                  </a:cubicBezTo>
                  <a:cubicBezTo>
                    <a:pt x="11228" y="7191"/>
                    <a:pt x="11219" y="7141"/>
                    <a:pt x="11203" y="7099"/>
                  </a:cubicBezTo>
                  <a:cubicBezTo>
                    <a:pt x="11163" y="7064"/>
                    <a:pt x="11156" y="7043"/>
                    <a:pt x="11143" y="7043"/>
                  </a:cubicBezTo>
                  <a:cubicBezTo>
                    <a:pt x="11132" y="7043"/>
                    <a:pt x="11116" y="7060"/>
                    <a:pt x="11069" y="7099"/>
                  </a:cubicBezTo>
                  <a:cubicBezTo>
                    <a:pt x="10902" y="7224"/>
                    <a:pt x="10785" y="7475"/>
                    <a:pt x="10609" y="7684"/>
                  </a:cubicBezTo>
                  <a:cubicBezTo>
                    <a:pt x="9398" y="9129"/>
                    <a:pt x="8128" y="10558"/>
                    <a:pt x="7268" y="12220"/>
                  </a:cubicBezTo>
                  <a:cubicBezTo>
                    <a:pt x="7017" y="12696"/>
                    <a:pt x="6817" y="13198"/>
                    <a:pt x="6675" y="13724"/>
                  </a:cubicBezTo>
                  <a:cubicBezTo>
                    <a:pt x="6608" y="14008"/>
                    <a:pt x="6574" y="14300"/>
                    <a:pt x="6574" y="14593"/>
                  </a:cubicBezTo>
                  <a:cubicBezTo>
                    <a:pt x="6282" y="13473"/>
                    <a:pt x="5981" y="12345"/>
                    <a:pt x="5681" y="11226"/>
                  </a:cubicBezTo>
                  <a:lnTo>
                    <a:pt x="5706" y="11151"/>
                  </a:lnTo>
                  <a:cubicBezTo>
                    <a:pt x="5714" y="10992"/>
                    <a:pt x="5747" y="11000"/>
                    <a:pt x="5764" y="10959"/>
                  </a:cubicBezTo>
                  <a:cubicBezTo>
                    <a:pt x="5831" y="10833"/>
                    <a:pt x="5940" y="10650"/>
                    <a:pt x="5940" y="10650"/>
                  </a:cubicBezTo>
                  <a:cubicBezTo>
                    <a:pt x="5956" y="10624"/>
                    <a:pt x="5965" y="10599"/>
                    <a:pt x="5981" y="10574"/>
                  </a:cubicBezTo>
                  <a:cubicBezTo>
                    <a:pt x="6407" y="9823"/>
                    <a:pt x="6967" y="9146"/>
                    <a:pt x="7418" y="8394"/>
                  </a:cubicBezTo>
                  <a:cubicBezTo>
                    <a:pt x="8003" y="7417"/>
                    <a:pt x="8429" y="6331"/>
                    <a:pt x="8805" y="5261"/>
                  </a:cubicBezTo>
                  <a:cubicBezTo>
                    <a:pt x="8864" y="5086"/>
                    <a:pt x="8922" y="4782"/>
                    <a:pt x="8807" y="4782"/>
                  </a:cubicBezTo>
                  <a:cubicBezTo>
                    <a:pt x="8790" y="4782"/>
                    <a:pt x="8770" y="4788"/>
                    <a:pt x="8747" y="4802"/>
                  </a:cubicBezTo>
                  <a:cubicBezTo>
                    <a:pt x="8655" y="4860"/>
                    <a:pt x="8613" y="5019"/>
                    <a:pt x="8596" y="5036"/>
                  </a:cubicBezTo>
                  <a:lnTo>
                    <a:pt x="8279" y="5512"/>
                  </a:lnTo>
                  <a:cubicBezTo>
                    <a:pt x="7460" y="6706"/>
                    <a:pt x="6558" y="7843"/>
                    <a:pt x="5998" y="9229"/>
                  </a:cubicBezTo>
                  <a:cubicBezTo>
                    <a:pt x="5789" y="9756"/>
                    <a:pt x="5656" y="10307"/>
                    <a:pt x="5597" y="10875"/>
                  </a:cubicBezTo>
                  <a:cubicBezTo>
                    <a:pt x="5371" y="10015"/>
                    <a:pt x="5146" y="9163"/>
                    <a:pt x="4937" y="8302"/>
                  </a:cubicBezTo>
                  <a:cubicBezTo>
                    <a:pt x="4870" y="8001"/>
                    <a:pt x="4795" y="7709"/>
                    <a:pt x="4728" y="7408"/>
                  </a:cubicBezTo>
                  <a:cubicBezTo>
                    <a:pt x="4703" y="6740"/>
                    <a:pt x="4753" y="6072"/>
                    <a:pt x="4778" y="5403"/>
                  </a:cubicBezTo>
                  <a:cubicBezTo>
                    <a:pt x="4837" y="3899"/>
                    <a:pt x="4879" y="2371"/>
                    <a:pt x="4686" y="959"/>
                  </a:cubicBezTo>
                  <a:cubicBezTo>
                    <a:pt x="4661" y="683"/>
                    <a:pt x="4603" y="408"/>
                    <a:pt x="4519" y="140"/>
                  </a:cubicBezTo>
                  <a:cubicBezTo>
                    <a:pt x="4494" y="98"/>
                    <a:pt x="4469" y="65"/>
                    <a:pt x="4427" y="40"/>
                  </a:cubicBezTo>
                  <a:cubicBezTo>
                    <a:pt x="4390" y="40"/>
                    <a:pt x="4371" y="1"/>
                    <a:pt x="43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406;p14">
              <a:extLst>
                <a:ext uri="{FF2B5EF4-FFF2-40B4-BE49-F238E27FC236}">
                  <a16:creationId xmlns:a16="http://schemas.microsoft.com/office/drawing/2014/main" id="{10A745D7-A45C-C61B-EB59-87332F76C916}"/>
                </a:ext>
              </a:extLst>
            </p:cNvPr>
            <p:cNvSpPr/>
            <p:nvPr/>
          </p:nvSpPr>
          <p:spPr>
            <a:xfrm>
              <a:off x="4597951" y="3693834"/>
              <a:ext cx="1406919" cy="2016755"/>
            </a:xfrm>
            <a:custGeom>
              <a:avLst/>
              <a:gdLst/>
              <a:ahLst/>
              <a:cxnLst/>
              <a:rect l="l" t="t" r="r" b="b"/>
              <a:pathLst>
                <a:path w="28522" h="40885" extrusionOk="0">
                  <a:moveTo>
                    <a:pt x="21420" y="25664"/>
                  </a:moveTo>
                  <a:cubicBezTo>
                    <a:pt x="28521" y="30050"/>
                    <a:pt x="23450" y="40885"/>
                    <a:pt x="12715" y="39582"/>
                  </a:cubicBezTo>
                  <a:cubicBezTo>
                    <a:pt x="6349" y="38813"/>
                    <a:pt x="0" y="30050"/>
                    <a:pt x="7093" y="25664"/>
                  </a:cubicBezTo>
                  <a:cubicBezTo>
                    <a:pt x="14194" y="21278"/>
                    <a:pt x="1220" y="19473"/>
                    <a:pt x="7093" y="14277"/>
                  </a:cubicBezTo>
                  <a:cubicBezTo>
                    <a:pt x="12974" y="9089"/>
                    <a:pt x="10485" y="10735"/>
                    <a:pt x="10075" y="5330"/>
                  </a:cubicBezTo>
                  <a:cubicBezTo>
                    <a:pt x="9925" y="3450"/>
                    <a:pt x="10869" y="1078"/>
                    <a:pt x="13601" y="560"/>
                  </a:cubicBezTo>
                  <a:cubicBezTo>
                    <a:pt x="16525" y="0"/>
                    <a:pt x="18605" y="3258"/>
                    <a:pt x="18446" y="5330"/>
                  </a:cubicBezTo>
                  <a:cubicBezTo>
                    <a:pt x="18028" y="10735"/>
                    <a:pt x="15539" y="9089"/>
                    <a:pt x="21420" y="14277"/>
                  </a:cubicBezTo>
                  <a:cubicBezTo>
                    <a:pt x="27293" y="19465"/>
                    <a:pt x="14319" y="21278"/>
                    <a:pt x="21420" y="25664"/>
                  </a:cubicBezTo>
                  <a:close/>
                </a:path>
              </a:pathLst>
            </a:custGeom>
            <a:solidFill>
              <a:srgbClr val="1472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407;p14">
              <a:extLst>
                <a:ext uri="{FF2B5EF4-FFF2-40B4-BE49-F238E27FC236}">
                  <a16:creationId xmlns:a16="http://schemas.microsoft.com/office/drawing/2014/main" id="{CA131B3C-C2D6-4640-2066-DCDDD86003F9}"/>
                </a:ext>
              </a:extLst>
            </p:cNvPr>
            <p:cNvSpPr/>
            <p:nvPr/>
          </p:nvSpPr>
          <p:spPr>
            <a:xfrm>
              <a:off x="5012105" y="3895337"/>
              <a:ext cx="602930" cy="2135881"/>
            </a:xfrm>
            <a:custGeom>
              <a:avLst/>
              <a:gdLst/>
              <a:ahLst/>
              <a:cxnLst/>
              <a:rect l="l" t="t" r="r" b="b"/>
              <a:pathLst>
                <a:path w="12223" h="43300" extrusionOk="0">
                  <a:moveTo>
                    <a:pt x="5088" y="17469"/>
                  </a:moveTo>
                  <a:cubicBezTo>
                    <a:pt x="5088" y="17226"/>
                    <a:pt x="5079" y="16984"/>
                    <a:pt x="5079" y="16742"/>
                  </a:cubicBezTo>
                  <a:cubicBezTo>
                    <a:pt x="5038" y="14202"/>
                    <a:pt x="5054" y="11662"/>
                    <a:pt x="5163" y="9115"/>
                  </a:cubicBezTo>
                  <a:lnTo>
                    <a:pt x="5163" y="8947"/>
                  </a:lnTo>
                  <a:cubicBezTo>
                    <a:pt x="5222" y="8037"/>
                    <a:pt x="5305" y="6809"/>
                    <a:pt x="5305" y="6809"/>
                  </a:cubicBezTo>
                  <a:lnTo>
                    <a:pt x="5364" y="6057"/>
                  </a:lnTo>
                  <a:cubicBezTo>
                    <a:pt x="5506" y="4119"/>
                    <a:pt x="5673" y="2181"/>
                    <a:pt x="5689" y="234"/>
                  </a:cubicBezTo>
                  <a:lnTo>
                    <a:pt x="5856" y="0"/>
                  </a:lnTo>
                  <a:lnTo>
                    <a:pt x="6032" y="159"/>
                  </a:lnTo>
                  <a:cubicBezTo>
                    <a:pt x="6140" y="2131"/>
                    <a:pt x="6107" y="4102"/>
                    <a:pt x="6107" y="6082"/>
                  </a:cubicBezTo>
                  <a:lnTo>
                    <a:pt x="6107" y="6834"/>
                  </a:lnTo>
                  <a:lnTo>
                    <a:pt x="6082" y="8638"/>
                  </a:lnTo>
                  <a:lnTo>
                    <a:pt x="6082" y="8972"/>
                  </a:lnTo>
                  <a:cubicBezTo>
                    <a:pt x="6074" y="9357"/>
                    <a:pt x="6065" y="9733"/>
                    <a:pt x="6049" y="10117"/>
                  </a:cubicBezTo>
                  <a:cubicBezTo>
                    <a:pt x="5998" y="12172"/>
                    <a:pt x="5998" y="14219"/>
                    <a:pt x="6015" y="16249"/>
                  </a:cubicBezTo>
                  <a:cubicBezTo>
                    <a:pt x="6450" y="15781"/>
                    <a:pt x="6942" y="15347"/>
                    <a:pt x="7394" y="14896"/>
                  </a:cubicBezTo>
                  <a:cubicBezTo>
                    <a:pt x="8070" y="14244"/>
                    <a:pt x="8747" y="13592"/>
                    <a:pt x="9415" y="12941"/>
                  </a:cubicBezTo>
                  <a:cubicBezTo>
                    <a:pt x="9415" y="12941"/>
                    <a:pt x="10443" y="12005"/>
                    <a:pt x="11178" y="11295"/>
                  </a:cubicBezTo>
                  <a:cubicBezTo>
                    <a:pt x="11178" y="11295"/>
                    <a:pt x="11270" y="11203"/>
                    <a:pt x="11270" y="11370"/>
                  </a:cubicBezTo>
                  <a:cubicBezTo>
                    <a:pt x="9758" y="13007"/>
                    <a:pt x="8187" y="14536"/>
                    <a:pt x="6583" y="16132"/>
                  </a:cubicBezTo>
                  <a:cubicBezTo>
                    <a:pt x="6391" y="16332"/>
                    <a:pt x="6199" y="16533"/>
                    <a:pt x="6023" y="16750"/>
                  </a:cubicBezTo>
                  <a:cubicBezTo>
                    <a:pt x="6074" y="20952"/>
                    <a:pt x="6224" y="25129"/>
                    <a:pt x="6257" y="29373"/>
                  </a:cubicBezTo>
                  <a:lnTo>
                    <a:pt x="6257" y="29590"/>
                  </a:lnTo>
                  <a:cubicBezTo>
                    <a:pt x="6399" y="29448"/>
                    <a:pt x="6541" y="29298"/>
                    <a:pt x="6692" y="29156"/>
                  </a:cubicBezTo>
                  <a:lnTo>
                    <a:pt x="6725" y="29114"/>
                  </a:lnTo>
                  <a:cubicBezTo>
                    <a:pt x="8388" y="27669"/>
                    <a:pt x="10276" y="26491"/>
                    <a:pt x="11921" y="25029"/>
                  </a:cubicBezTo>
                  <a:lnTo>
                    <a:pt x="12222" y="25012"/>
                  </a:lnTo>
                  <a:cubicBezTo>
                    <a:pt x="12222" y="25012"/>
                    <a:pt x="12222" y="25179"/>
                    <a:pt x="12214" y="25263"/>
                  </a:cubicBezTo>
                  <a:cubicBezTo>
                    <a:pt x="10618" y="26750"/>
                    <a:pt x="8772" y="27953"/>
                    <a:pt x="7126" y="29415"/>
                  </a:cubicBezTo>
                  <a:cubicBezTo>
                    <a:pt x="7126" y="29415"/>
                    <a:pt x="6725" y="29741"/>
                    <a:pt x="6266" y="30158"/>
                  </a:cubicBezTo>
                  <a:cubicBezTo>
                    <a:pt x="6299" y="33801"/>
                    <a:pt x="6358" y="37451"/>
                    <a:pt x="6508" y="41094"/>
                  </a:cubicBezTo>
                  <a:lnTo>
                    <a:pt x="6458" y="42447"/>
                  </a:lnTo>
                  <a:cubicBezTo>
                    <a:pt x="6391" y="42673"/>
                    <a:pt x="6391" y="42673"/>
                    <a:pt x="6341" y="42898"/>
                  </a:cubicBezTo>
                  <a:lnTo>
                    <a:pt x="6023" y="43299"/>
                  </a:lnTo>
                  <a:lnTo>
                    <a:pt x="5673" y="42932"/>
                  </a:lnTo>
                  <a:cubicBezTo>
                    <a:pt x="5673" y="42932"/>
                    <a:pt x="5597" y="42706"/>
                    <a:pt x="5480" y="42405"/>
                  </a:cubicBezTo>
                  <a:cubicBezTo>
                    <a:pt x="5422" y="41904"/>
                    <a:pt x="5347" y="41227"/>
                    <a:pt x="5347" y="41227"/>
                  </a:cubicBezTo>
                  <a:cubicBezTo>
                    <a:pt x="5180" y="36942"/>
                    <a:pt x="5146" y="32631"/>
                    <a:pt x="5138" y="28329"/>
                  </a:cubicBezTo>
                  <a:cubicBezTo>
                    <a:pt x="4303" y="27911"/>
                    <a:pt x="3492" y="27443"/>
                    <a:pt x="2690" y="26959"/>
                  </a:cubicBezTo>
                  <a:lnTo>
                    <a:pt x="1796" y="26407"/>
                  </a:lnTo>
                  <a:lnTo>
                    <a:pt x="1278" y="26057"/>
                  </a:lnTo>
                  <a:lnTo>
                    <a:pt x="1028" y="25889"/>
                  </a:lnTo>
                  <a:lnTo>
                    <a:pt x="460" y="25505"/>
                  </a:lnTo>
                  <a:cubicBezTo>
                    <a:pt x="184" y="25321"/>
                    <a:pt x="50" y="25229"/>
                    <a:pt x="50" y="25229"/>
                  </a:cubicBezTo>
                  <a:lnTo>
                    <a:pt x="0" y="25046"/>
                  </a:lnTo>
                  <a:cubicBezTo>
                    <a:pt x="92" y="25012"/>
                    <a:pt x="192" y="25012"/>
                    <a:pt x="284" y="25046"/>
                  </a:cubicBezTo>
                  <a:cubicBezTo>
                    <a:pt x="819" y="25313"/>
                    <a:pt x="1529" y="25689"/>
                    <a:pt x="1529" y="25689"/>
                  </a:cubicBezTo>
                  <a:cubicBezTo>
                    <a:pt x="1788" y="25839"/>
                    <a:pt x="2080" y="26015"/>
                    <a:pt x="2080" y="26015"/>
                  </a:cubicBezTo>
                  <a:cubicBezTo>
                    <a:pt x="3100" y="26658"/>
                    <a:pt x="4094" y="27326"/>
                    <a:pt x="5138" y="27928"/>
                  </a:cubicBezTo>
                  <a:cubicBezTo>
                    <a:pt x="5130" y="24670"/>
                    <a:pt x="5130" y="21403"/>
                    <a:pt x="5096" y="18154"/>
                  </a:cubicBezTo>
                  <a:cubicBezTo>
                    <a:pt x="4110" y="16441"/>
                    <a:pt x="2991" y="14804"/>
                    <a:pt x="1746" y="13266"/>
                  </a:cubicBezTo>
                  <a:cubicBezTo>
                    <a:pt x="1746" y="13266"/>
                    <a:pt x="1145" y="12464"/>
                    <a:pt x="727" y="11938"/>
                  </a:cubicBezTo>
                  <a:cubicBezTo>
                    <a:pt x="727" y="11938"/>
                    <a:pt x="694" y="11721"/>
                    <a:pt x="919" y="11947"/>
                  </a:cubicBezTo>
                  <a:cubicBezTo>
                    <a:pt x="1370" y="12406"/>
                    <a:pt x="1980" y="13066"/>
                    <a:pt x="1980" y="13066"/>
                  </a:cubicBezTo>
                  <a:cubicBezTo>
                    <a:pt x="3125" y="14453"/>
                    <a:pt x="4169" y="15923"/>
                    <a:pt x="5088" y="17469"/>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168" name="图片 40">
            <a:extLst>
              <a:ext uri="{FF2B5EF4-FFF2-40B4-BE49-F238E27FC236}">
                <a16:creationId xmlns:a16="http://schemas.microsoft.com/office/drawing/2014/main" id="{5782EF41-7A5B-6A82-F8AE-A069E5B7F6F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72001" y="798295"/>
            <a:ext cx="4133578" cy="2779699"/>
          </a:xfrm>
          <a:prstGeom prst="rect">
            <a:avLst/>
          </a:prstGeom>
        </p:spPr>
      </p:pic>
      <p:sp>
        <p:nvSpPr>
          <p:cNvPr id="1169" name="TextBox 1168">
            <a:extLst>
              <a:ext uri="{FF2B5EF4-FFF2-40B4-BE49-F238E27FC236}">
                <a16:creationId xmlns:a16="http://schemas.microsoft.com/office/drawing/2014/main" id="{9EE078A3-1E53-E607-26D1-1CCE1A4ECFA6}"/>
              </a:ext>
            </a:extLst>
          </p:cNvPr>
          <p:cNvSpPr txBox="1"/>
          <p:nvPr/>
        </p:nvSpPr>
        <p:spPr>
          <a:xfrm>
            <a:off x="5108395" y="1331199"/>
            <a:ext cx="2915337" cy="1754326"/>
          </a:xfrm>
          <a:prstGeom prst="rect">
            <a:avLst/>
          </a:prstGeom>
          <a:noFill/>
        </p:spPr>
        <p:txBody>
          <a:bodyPr wrap="square">
            <a:spAutoFit/>
          </a:bodyPr>
          <a:lstStyle/>
          <a:p>
            <a:pPr algn="ctr" defTabSz="685800">
              <a:buClrTx/>
            </a:pPr>
            <a:r>
              <a:rPr lang="vi-VN" sz="3600" i="1" dirty="0">
                <a:latin typeface="+mj-lt"/>
              </a:rPr>
              <a:t>Liệt kê hình ảnh gợi tả đảo Sơn Ca</a:t>
            </a:r>
            <a:endParaRPr lang="en-US" sz="7200" kern="1200" dirty="0">
              <a:solidFill>
                <a:prstClr val="black"/>
              </a:solidFill>
              <a:latin typeface="+mj-lt"/>
              <a:ea typeface="微软雅黑"/>
              <a:cs typeface="Times New Roman" panose="02020603050405020304" pitchFamily="18" charset="0"/>
            </a:endParaRPr>
          </a:p>
        </p:txBody>
      </p:sp>
    </p:spTree>
    <p:extLst>
      <p:ext uri="{BB962C8B-B14F-4D97-AF65-F5344CB8AC3E}">
        <p14:creationId xmlns:p14="http://schemas.microsoft.com/office/powerpoint/2010/main" val="1404542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68"/>
                                        </p:tgtEl>
                                        <p:attrNameLst>
                                          <p:attrName>style.visibility</p:attrName>
                                        </p:attrNameLst>
                                      </p:cBhvr>
                                      <p:to>
                                        <p:strVal val="visible"/>
                                      </p:to>
                                    </p:set>
                                    <p:animEffect transition="in" filter="barn(inVertical)">
                                      <p:cBhvr>
                                        <p:cTn id="7" dur="500"/>
                                        <p:tgtEl>
                                          <p:spTgt spid="116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169"/>
                                        </p:tgtEl>
                                        <p:attrNameLst>
                                          <p:attrName>style.visibility</p:attrName>
                                        </p:attrNameLst>
                                      </p:cBhvr>
                                      <p:to>
                                        <p:strVal val="visible"/>
                                      </p:to>
                                    </p:set>
                                    <p:animEffect transition="in" filter="barn(inVertical)">
                                      <p:cBhvr>
                                        <p:cTn id="10" dur="500"/>
                                        <p:tgtEl>
                                          <p:spTgt spid="1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59"/>
        <p:cNvGrpSpPr/>
        <p:nvPr/>
      </p:nvGrpSpPr>
      <p:grpSpPr>
        <a:xfrm>
          <a:off x="0" y="0"/>
          <a:ext cx="0" cy="0"/>
          <a:chOff x="0" y="0"/>
          <a:chExt cx="0" cy="0"/>
        </a:xfrm>
      </p:grpSpPr>
      <p:graphicFrame>
        <p:nvGraphicFramePr>
          <p:cNvPr id="1866" name="Google Shape;1866;p75"/>
          <p:cNvGraphicFramePr/>
          <p:nvPr>
            <p:extLst>
              <p:ext uri="{D42A27DB-BD31-4B8C-83A1-F6EECF244321}">
                <p14:modId xmlns:p14="http://schemas.microsoft.com/office/powerpoint/2010/main" val="1625364998"/>
              </p:ext>
            </p:extLst>
          </p:nvPr>
        </p:nvGraphicFramePr>
        <p:xfrm>
          <a:off x="155683" y="150540"/>
          <a:ext cx="8963263" cy="5066950"/>
        </p:xfrm>
        <a:graphic>
          <a:graphicData uri="http://schemas.openxmlformats.org/drawingml/2006/table">
            <a:tbl>
              <a:tblPr>
                <a:noFill/>
              </a:tblPr>
              <a:tblGrid>
                <a:gridCol w="1177929">
                  <a:extLst>
                    <a:ext uri="{9D8B030D-6E8A-4147-A177-3AD203B41FA5}">
                      <a16:colId xmlns:a16="http://schemas.microsoft.com/office/drawing/2014/main" val="20000"/>
                    </a:ext>
                  </a:extLst>
                </a:gridCol>
                <a:gridCol w="3370236">
                  <a:extLst>
                    <a:ext uri="{9D8B030D-6E8A-4147-A177-3AD203B41FA5}">
                      <a16:colId xmlns:a16="http://schemas.microsoft.com/office/drawing/2014/main" val="20001"/>
                    </a:ext>
                  </a:extLst>
                </a:gridCol>
                <a:gridCol w="4415098">
                  <a:extLst>
                    <a:ext uri="{9D8B030D-6E8A-4147-A177-3AD203B41FA5}">
                      <a16:colId xmlns:a16="http://schemas.microsoft.com/office/drawing/2014/main" val="20002"/>
                    </a:ext>
                  </a:extLst>
                </a:gridCol>
              </a:tblGrid>
              <a:tr h="677850">
                <a:tc>
                  <a:txBody>
                    <a:bodyPr/>
                    <a:lstStyle/>
                    <a:p>
                      <a:pPr marL="0" lvl="0" indent="0" algn="ctr" rtl="0">
                        <a:spcBef>
                          <a:spcPts val="0"/>
                        </a:spcBef>
                        <a:spcAft>
                          <a:spcPts val="0"/>
                        </a:spcAft>
                        <a:buNone/>
                      </a:pPr>
                      <a:r>
                        <a:rPr lang="vi-VN" sz="1800" b="1" dirty="0">
                          <a:solidFill>
                            <a:schemeClr val="tx1"/>
                          </a:solidFill>
                          <a:latin typeface="+mj-lt"/>
                          <a:ea typeface="Bebas Neue"/>
                          <a:cs typeface="Bebas Neue"/>
                          <a:sym typeface="Bebas Neue"/>
                        </a:rPr>
                        <a:t>YẾU TỐ</a:t>
                      </a:r>
                      <a:endParaRPr sz="1800" b="1" dirty="0">
                        <a:solidFill>
                          <a:schemeClr val="tx1"/>
                        </a:solidFill>
                        <a:latin typeface="+mj-lt"/>
                        <a:ea typeface="Bebas Neue"/>
                        <a:cs typeface="Bebas Neue"/>
                        <a:sym typeface="Bebas Neue"/>
                      </a:endParaRPr>
                    </a:p>
                  </a:txBody>
                  <a:tcPr marL="91425" marR="91425" marT="68575" marB="6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lvl="0" indent="0" algn="ctr" rtl="0">
                        <a:spcBef>
                          <a:spcPts val="0"/>
                        </a:spcBef>
                        <a:spcAft>
                          <a:spcPts val="0"/>
                        </a:spcAft>
                        <a:buNone/>
                      </a:pPr>
                      <a:r>
                        <a:rPr lang="vi-VN" sz="1800" b="1" dirty="0">
                          <a:solidFill>
                            <a:schemeClr val="tx1"/>
                          </a:solidFill>
                          <a:latin typeface="+mj-lt"/>
                          <a:ea typeface="Livvic"/>
                          <a:cs typeface="Livvic"/>
                          <a:sym typeface="Livvic"/>
                        </a:rPr>
                        <a:t>Biểu hiện trong văn bản </a:t>
                      </a:r>
                      <a:endParaRPr sz="1800" b="1" dirty="0">
                        <a:solidFill>
                          <a:schemeClr val="tx1"/>
                        </a:solidFill>
                        <a:latin typeface="+mj-lt"/>
                        <a:ea typeface="Livvic"/>
                        <a:cs typeface="Livvic"/>
                        <a:sym typeface="Livvic"/>
                      </a:endParaRPr>
                    </a:p>
                  </a:txBody>
                  <a:tcPr marL="91425" marR="91425" marT="68575" marB="6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marL="0" lvl="0" indent="0" algn="ctr" rtl="0">
                        <a:spcBef>
                          <a:spcPts val="0"/>
                        </a:spcBef>
                        <a:spcAft>
                          <a:spcPts val="0"/>
                        </a:spcAft>
                        <a:buNone/>
                      </a:pPr>
                      <a:r>
                        <a:rPr lang="vi-VN" sz="1800" b="1" dirty="0">
                          <a:solidFill>
                            <a:schemeClr val="tx1"/>
                          </a:solidFill>
                          <a:latin typeface="+mj-lt"/>
                          <a:ea typeface="Livvic"/>
                          <a:cs typeface="Livvic"/>
                          <a:sym typeface="Livvic"/>
                        </a:rPr>
                        <a:t>Nhận xét</a:t>
                      </a:r>
                      <a:endParaRPr sz="1800" b="1" dirty="0">
                        <a:solidFill>
                          <a:schemeClr val="tx1"/>
                        </a:solidFill>
                        <a:latin typeface="+mj-lt"/>
                        <a:ea typeface="Livvic"/>
                        <a:cs typeface="Livvic"/>
                        <a:sym typeface="Livvic"/>
                      </a:endParaRPr>
                    </a:p>
                  </a:txBody>
                  <a:tcPr marL="91425" marR="91425" marT="68575" marB="6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1353658">
                <a:tc>
                  <a:txBody>
                    <a:bodyPr/>
                    <a:lstStyle/>
                    <a:p>
                      <a:pPr algn="ctr"/>
                      <a:r>
                        <a:rPr lang="vi-VN" sz="1800" b="0" i="1" u="none" strike="noStrike" cap="none" dirty="0">
                          <a:solidFill>
                            <a:schemeClr val="tx1"/>
                          </a:solidFill>
                          <a:effectLst/>
                          <a:latin typeface="+mj-lt"/>
                          <a:ea typeface="+mn-ea"/>
                          <a:cs typeface="+mn-cs"/>
                          <a:sym typeface="Arial"/>
                        </a:rPr>
                        <a:t>Hình ảnh miêu tả</a:t>
                      </a:r>
                      <a:endParaRPr lang="en-SG" sz="1800" b="0" i="1" u="none" strike="noStrike" cap="none" dirty="0">
                        <a:solidFill>
                          <a:schemeClr val="tx1"/>
                        </a:solidFill>
                        <a:effectLst/>
                        <a:latin typeface="+mj-lt"/>
                        <a:ea typeface="+mn-ea"/>
                        <a:cs typeface="+mn-cs"/>
                        <a:sym typeface="Arial"/>
                      </a:endParaRPr>
                    </a:p>
                    <a:p>
                      <a:pPr algn="ctr"/>
                      <a:r>
                        <a:rPr lang="vi-VN" sz="1800" b="0" i="1" u="none" strike="noStrike" cap="none" dirty="0">
                          <a:solidFill>
                            <a:schemeClr val="tx1"/>
                          </a:solidFill>
                          <a:effectLst/>
                          <a:latin typeface="+mj-lt"/>
                          <a:ea typeface="+mn-ea"/>
                          <a:cs typeface="+mn-cs"/>
                          <a:sym typeface="Arial"/>
                        </a:rPr>
                        <a:t>vẻ đẹp thiên nhiên</a:t>
                      </a:r>
                      <a:endParaRPr lang="en-US" sz="1800" b="0" i="1" u="none" strike="noStrike" cap="none" dirty="0">
                        <a:solidFill>
                          <a:schemeClr val="tx1"/>
                        </a:solidFill>
                        <a:effectLst/>
                        <a:latin typeface="+mj-lt"/>
                        <a:ea typeface="+mn-ea"/>
                        <a:cs typeface="+mn-cs"/>
                        <a:sym typeface="Arial"/>
                      </a:endParaRPr>
                    </a:p>
                    <a:p>
                      <a:pPr algn="ctr"/>
                      <a:endParaRPr lang="en-US" sz="1800" b="0" i="1" u="none" strike="noStrike" cap="none" dirty="0">
                        <a:solidFill>
                          <a:schemeClr val="tx1"/>
                        </a:solidFill>
                        <a:effectLst/>
                        <a:latin typeface="+mj-lt"/>
                        <a:ea typeface="+mn-ea"/>
                        <a:cs typeface="+mn-cs"/>
                        <a:sym typeface="Arial"/>
                      </a:endParaRPr>
                    </a:p>
                    <a:p>
                      <a:pPr algn="ctr"/>
                      <a:endParaRPr lang="en-SG" sz="1800" b="0" i="1" u="none" strike="noStrike" cap="none" dirty="0">
                        <a:solidFill>
                          <a:schemeClr val="tx1"/>
                        </a:solidFill>
                        <a:effectLst/>
                        <a:latin typeface="+mj-lt"/>
                        <a:ea typeface="+mn-ea"/>
                        <a:cs typeface="+mn-cs"/>
                        <a:sym typeface="Arial"/>
                      </a:endParaRPr>
                    </a:p>
                  </a:txBody>
                  <a:tcPr marL="91425" marR="91425" marT="68575" marB="6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just"/>
                      <a:endParaRPr lang="vi-VN" sz="2000" b="1" dirty="0">
                        <a:solidFill>
                          <a:schemeClr val="tx1"/>
                        </a:solidFill>
                        <a:latin typeface="+mj-lt"/>
                        <a:ea typeface="Lexend"/>
                        <a:cs typeface="Lexend"/>
                        <a:sym typeface="Lexend"/>
                      </a:endParaRPr>
                    </a:p>
                  </a:txBody>
                  <a:tcPr marL="91425" marR="91425" marT="68575" marB="6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endParaRPr lang="vi-VN" sz="2000" b="1" dirty="0">
                        <a:solidFill>
                          <a:schemeClr val="tx1"/>
                        </a:solidFill>
                        <a:latin typeface="+mj-lt"/>
                        <a:ea typeface="Lexend"/>
                        <a:cs typeface="Lexend"/>
                        <a:sym typeface="Lexend"/>
                      </a:endParaRPr>
                    </a:p>
                  </a:txBody>
                  <a:tcPr marL="91425" marR="91425" marT="68575" marB="6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77850">
                <a:tc>
                  <a:txBody>
                    <a:bodyPr/>
                    <a:lstStyle/>
                    <a:p>
                      <a:pPr algn="ctr"/>
                      <a:r>
                        <a:rPr lang="vi-VN" sz="1800" b="0" i="1" u="none" strike="noStrike" cap="none" dirty="0">
                          <a:solidFill>
                            <a:schemeClr val="tx1"/>
                          </a:solidFill>
                          <a:effectLst/>
                          <a:latin typeface="+mj-lt"/>
                          <a:ea typeface="+mn-ea"/>
                          <a:cs typeface="+mn-cs"/>
                          <a:sym typeface="Arial"/>
                        </a:rPr>
                        <a:t>Hình ảnh miêu tả cuộc sống sinh hoạt của con người</a:t>
                      </a:r>
                      <a:endParaRPr lang="en-US" sz="1800" b="0" i="1" u="none" strike="noStrike" cap="none" dirty="0">
                        <a:solidFill>
                          <a:schemeClr val="tx1"/>
                        </a:solidFill>
                        <a:effectLst/>
                        <a:latin typeface="+mj-lt"/>
                        <a:ea typeface="+mn-ea"/>
                        <a:cs typeface="+mn-cs"/>
                        <a:sym typeface="Arial"/>
                      </a:endParaRPr>
                    </a:p>
                    <a:p>
                      <a:pPr algn="ctr"/>
                      <a:endParaRPr lang="en-US" sz="1800" b="0" i="1" u="none" strike="noStrike" cap="none" dirty="0">
                        <a:solidFill>
                          <a:schemeClr val="tx1"/>
                        </a:solidFill>
                        <a:effectLst/>
                        <a:latin typeface="+mj-lt"/>
                        <a:ea typeface="+mn-ea"/>
                        <a:cs typeface="+mn-cs"/>
                        <a:sym typeface="Arial"/>
                      </a:endParaRPr>
                    </a:p>
                    <a:p>
                      <a:pPr algn="ctr"/>
                      <a:endParaRPr lang="en-SG" sz="1800" b="0" i="1" u="none" strike="noStrike" cap="none" dirty="0">
                        <a:solidFill>
                          <a:schemeClr val="tx1"/>
                        </a:solidFill>
                        <a:effectLst/>
                        <a:latin typeface="+mj-lt"/>
                        <a:ea typeface="+mn-ea"/>
                        <a:cs typeface="+mn-cs"/>
                        <a:sym typeface="Arial"/>
                      </a:endParaRPr>
                    </a:p>
                  </a:txBody>
                  <a:tcPr marL="91425" marR="91425" marT="68575" marB="6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just"/>
                      <a:endParaRPr lang="vi-VN" sz="2000" b="1" dirty="0">
                        <a:solidFill>
                          <a:schemeClr val="tx1"/>
                        </a:solidFill>
                        <a:latin typeface="+mj-lt"/>
                        <a:ea typeface="Lexend"/>
                        <a:cs typeface="Lexend"/>
                        <a:sym typeface="Lexend"/>
                      </a:endParaRPr>
                    </a:p>
                  </a:txBody>
                  <a:tcPr marL="91425" marR="91425" marT="68575" marB="6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just"/>
                      <a:endParaRPr lang="vi-VN" sz="2000" b="1" dirty="0">
                        <a:solidFill>
                          <a:schemeClr val="tx1"/>
                        </a:solidFill>
                        <a:latin typeface="+mj-lt"/>
                        <a:ea typeface="Lexend"/>
                        <a:cs typeface="Lexend"/>
                        <a:sym typeface="Lexend"/>
                      </a:endParaRPr>
                    </a:p>
                  </a:txBody>
                  <a:tcPr marL="91425" marR="91425" marT="68575" marB="6857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bl>
          </a:graphicData>
        </a:graphic>
      </p:graphicFrame>
      <p:sp>
        <p:nvSpPr>
          <p:cNvPr id="10" name="Google Shape;679;p47">
            <a:extLst>
              <a:ext uri="{FF2B5EF4-FFF2-40B4-BE49-F238E27FC236}">
                <a16:creationId xmlns:a16="http://schemas.microsoft.com/office/drawing/2014/main" id="{9F824C88-138F-BEBF-75E8-3DF11890EED5}"/>
              </a:ext>
            </a:extLst>
          </p:cNvPr>
          <p:cNvSpPr/>
          <p:nvPr/>
        </p:nvSpPr>
        <p:spPr>
          <a:xfrm>
            <a:off x="3290234" y="4304485"/>
            <a:ext cx="222868" cy="158080"/>
          </a:xfrm>
          <a:custGeom>
            <a:avLst/>
            <a:gdLst/>
            <a:ahLst/>
            <a:cxnLst/>
            <a:rect l="l" t="t" r="r" b="b"/>
            <a:pathLst>
              <a:path w="4892" h="3754" extrusionOk="0">
                <a:moveTo>
                  <a:pt x="4891" y="0"/>
                </a:moveTo>
                <a:cubicBezTo>
                  <a:pt x="3905" y="455"/>
                  <a:pt x="3185" y="1403"/>
                  <a:pt x="3071" y="2502"/>
                </a:cubicBezTo>
                <a:cubicBezTo>
                  <a:pt x="2613" y="2246"/>
                  <a:pt x="2102" y="2113"/>
                  <a:pt x="1589" y="2113"/>
                </a:cubicBezTo>
                <a:cubicBezTo>
                  <a:pt x="1041" y="2113"/>
                  <a:pt x="490" y="2265"/>
                  <a:pt x="0" y="2578"/>
                </a:cubicBezTo>
                <a:cubicBezTo>
                  <a:pt x="0" y="2578"/>
                  <a:pt x="398" y="2467"/>
                  <a:pt x="963" y="2467"/>
                </a:cubicBezTo>
                <a:cubicBezTo>
                  <a:pt x="1762" y="2467"/>
                  <a:pt x="2895" y="2688"/>
                  <a:pt x="3716" y="3754"/>
                </a:cubicBezTo>
                <a:cubicBezTo>
                  <a:pt x="3071" y="1517"/>
                  <a:pt x="4891" y="0"/>
                  <a:pt x="48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Box 2">
            <a:extLst>
              <a:ext uri="{FF2B5EF4-FFF2-40B4-BE49-F238E27FC236}">
                <a16:creationId xmlns:a16="http://schemas.microsoft.com/office/drawing/2014/main" id="{A52015DC-5197-04C7-1302-35568BEFCA43}"/>
              </a:ext>
            </a:extLst>
          </p:cNvPr>
          <p:cNvSpPr txBox="1"/>
          <p:nvPr/>
        </p:nvSpPr>
        <p:spPr>
          <a:xfrm>
            <a:off x="1297118" y="840035"/>
            <a:ext cx="5057774" cy="156966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1600" b="0" i="1" u="none" strike="noStrike" kern="0" cap="none" spc="0" normalizeH="0" baseline="0" noProof="0" dirty="0">
                <a:ln>
                  <a:noFill/>
                </a:ln>
                <a:solidFill>
                  <a:srgbClr val="191919"/>
                </a:solidFill>
                <a:effectLst/>
                <a:uLnTx/>
                <a:uFillTx/>
                <a:latin typeface="Times New Roman" panose="02020603050405020304" pitchFamily="18" charset="0"/>
                <a:ea typeface="+mn-ea"/>
                <a:cs typeface="+mn-cs"/>
                <a:sym typeface="Arial"/>
              </a:rPr>
              <a:t>- Quả bàng vuông xanh non màu lá</a:t>
            </a:r>
            <a:endParaRPr kumimoji="0" lang="vi-VN" sz="1600" b="0" i="0" u="none" strike="noStrike" kern="0" cap="none" spc="0" normalizeH="0" baseline="0" noProof="0" dirty="0">
              <a:ln>
                <a:noFill/>
              </a:ln>
              <a:solidFill>
                <a:srgbClr val="191919"/>
              </a:solidFill>
              <a:effectLst/>
              <a:uLnTx/>
              <a:uFillTx/>
              <a:latin typeface="Arial"/>
              <a:ea typeface="+mn-ea"/>
              <a:cs typeface="+mn-cs"/>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1600" b="0" i="1" u="none" strike="noStrike" kern="0" cap="none" spc="0" normalizeH="0" baseline="0" noProof="0" dirty="0">
                <a:ln>
                  <a:noFill/>
                </a:ln>
                <a:solidFill>
                  <a:srgbClr val="191919"/>
                </a:solidFill>
                <a:effectLst/>
                <a:uLnTx/>
                <a:uFillTx/>
                <a:latin typeface="Times New Roman" panose="02020603050405020304" pitchFamily="18" charset="0"/>
                <a:ea typeface="+mn-ea"/>
                <a:cs typeface="+mn-cs"/>
                <a:sym typeface="Arial"/>
              </a:rPr>
              <a:t>- Mơn mởn thơm mùi nắng Sơn Ca</a:t>
            </a:r>
            <a:endParaRPr kumimoji="0" lang="vi-VN" sz="1600" b="0" i="0" u="none" strike="noStrike" kern="0" cap="none" spc="0" normalizeH="0" baseline="0" noProof="0" dirty="0">
              <a:ln>
                <a:noFill/>
              </a:ln>
              <a:solidFill>
                <a:srgbClr val="191919"/>
              </a:solidFill>
              <a:effectLst/>
              <a:uLnTx/>
              <a:uFillTx/>
              <a:latin typeface="Arial"/>
              <a:ea typeface="+mn-ea"/>
              <a:cs typeface="+mn-cs"/>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1600" b="0" i="1" u="none" strike="noStrike" kern="0" cap="none" spc="0" normalizeH="0" baseline="0" noProof="0" dirty="0">
                <a:ln>
                  <a:noFill/>
                </a:ln>
                <a:solidFill>
                  <a:srgbClr val="191919"/>
                </a:solidFill>
                <a:effectLst/>
                <a:uLnTx/>
                <a:uFillTx/>
                <a:latin typeface="Times New Roman" panose="02020603050405020304" pitchFamily="18" charset="0"/>
                <a:ea typeface="+mn-ea"/>
                <a:cs typeface="+mn-cs"/>
                <a:sym typeface="Arial"/>
              </a:rPr>
              <a:t>- Hoa giấy đỏ dưới trời nắng cháy</a:t>
            </a:r>
            <a:endParaRPr kumimoji="0" lang="vi-VN" sz="1600" b="0" i="0" u="none" strike="noStrike" kern="0" cap="none" spc="0" normalizeH="0" baseline="0" noProof="0" dirty="0">
              <a:ln>
                <a:noFill/>
              </a:ln>
              <a:solidFill>
                <a:srgbClr val="191919"/>
              </a:solidFill>
              <a:effectLst/>
              <a:uLnTx/>
              <a:uFillTx/>
              <a:latin typeface="Arial"/>
              <a:ea typeface="+mn-ea"/>
              <a:cs typeface="+mn-cs"/>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1600" b="0" i="1" u="none" strike="noStrike" kern="0" cap="none" spc="0" normalizeH="0" baseline="0" noProof="0" dirty="0">
                <a:ln>
                  <a:noFill/>
                </a:ln>
                <a:solidFill>
                  <a:srgbClr val="191919"/>
                </a:solidFill>
                <a:effectLst/>
                <a:uLnTx/>
                <a:uFillTx/>
                <a:latin typeface="Times New Roman" panose="02020603050405020304" pitchFamily="18" charset="0"/>
                <a:ea typeface="+mn-ea"/>
                <a:cs typeface="+mn-cs"/>
                <a:sym typeface="Arial"/>
              </a:rPr>
              <a:t>- Chim líu lo rót mật trước hiên nhà</a:t>
            </a:r>
            <a:r>
              <a:rPr kumimoji="0" lang="vi-VN" sz="1600" b="0" i="0" u="none" strike="noStrike" kern="0" cap="none" spc="0" normalizeH="0" baseline="0" noProof="0" dirty="0">
                <a:ln>
                  <a:noFill/>
                </a:ln>
                <a:solidFill>
                  <a:srgbClr val="191919"/>
                </a:solidFill>
                <a:effectLst/>
                <a:uLnTx/>
                <a:uFillTx/>
                <a:latin typeface="Times New Roman" panose="02020603050405020304" pitchFamily="18" charset="0"/>
                <a:ea typeface="+mn-ea"/>
                <a:cs typeface="+mn-cs"/>
                <a:sym typeface="Arial"/>
              </a:rPr>
              <a:t> </a:t>
            </a:r>
            <a:endParaRPr kumimoji="0" lang="vi-VN" sz="1600" b="0" i="0" u="none" strike="noStrike" kern="0" cap="none" spc="0" normalizeH="0" baseline="0" noProof="0" dirty="0">
              <a:ln>
                <a:noFill/>
              </a:ln>
              <a:solidFill>
                <a:srgbClr val="191919"/>
              </a:solidFill>
              <a:effectLst/>
              <a:uLnTx/>
              <a:uFillTx/>
              <a:latin typeface="Arial"/>
              <a:ea typeface="+mn-ea"/>
              <a:cs typeface="+mn-cs"/>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1600" b="0" i="1" u="none" strike="noStrike" kern="0" cap="none" spc="0" normalizeH="0" baseline="0" noProof="0" dirty="0">
                <a:ln>
                  <a:noFill/>
                </a:ln>
                <a:solidFill>
                  <a:srgbClr val="191919"/>
                </a:solidFill>
                <a:effectLst/>
                <a:uLnTx/>
                <a:uFillTx/>
                <a:latin typeface="Times New Roman" panose="02020603050405020304" pitchFamily="18" charset="0"/>
                <a:ea typeface="+mn-ea"/>
                <a:cs typeface="+mn-cs"/>
                <a:sym typeface="Arial"/>
              </a:rPr>
              <a:t>- Cây vẫn mướt xanh vẫy gọi chim trời </a:t>
            </a:r>
            <a:endParaRPr kumimoji="0" lang="vi-VN" sz="1600" b="0" i="0" u="none" strike="noStrike" kern="0" cap="none" spc="0" normalizeH="0" baseline="0" noProof="0" dirty="0">
              <a:ln>
                <a:noFill/>
              </a:ln>
              <a:solidFill>
                <a:srgbClr val="191919"/>
              </a:solidFill>
              <a:effectLst/>
              <a:uLnTx/>
              <a:uFillTx/>
              <a:latin typeface="Arial"/>
              <a:ea typeface="+mn-ea"/>
              <a:cs typeface="+mn-cs"/>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1600" b="0" i="1" u="none" strike="noStrike" kern="0" cap="none" spc="0" normalizeH="0" baseline="0" noProof="0" dirty="0">
                <a:ln>
                  <a:noFill/>
                </a:ln>
                <a:solidFill>
                  <a:srgbClr val="191919"/>
                </a:solidFill>
                <a:effectLst/>
                <a:uLnTx/>
                <a:uFillTx/>
                <a:latin typeface="Times New Roman" panose="02020603050405020304" pitchFamily="18" charset="0"/>
                <a:ea typeface="+mn-ea"/>
                <a:cs typeface="+mn-cs"/>
                <a:sym typeface="Arial"/>
              </a:rPr>
              <a:t>- Đảo Sơn Ca vẫn bốn mùa lảnh lót</a:t>
            </a:r>
            <a:r>
              <a:rPr kumimoji="0" lang="vi-VN" sz="1600" b="0" i="0" u="none" strike="noStrike" kern="0" cap="none" spc="0" normalizeH="0" baseline="0" noProof="0" dirty="0">
                <a:ln>
                  <a:noFill/>
                </a:ln>
                <a:solidFill>
                  <a:srgbClr val="191919"/>
                </a:solidFill>
                <a:effectLst/>
                <a:uLnTx/>
                <a:uFillTx/>
                <a:latin typeface="Times New Roman" panose="02020603050405020304" pitchFamily="18" charset="0"/>
                <a:ea typeface="+mn-ea"/>
                <a:cs typeface="+mn-cs"/>
                <a:sym typeface="Arial"/>
              </a:rPr>
              <a:t> </a:t>
            </a:r>
            <a:endParaRPr kumimoji="0" lang="vi-VN" sz="2000" b="1" i="0" u="none" strike="noStrike" kern="0" cap="none" spc="0" normalizeH="0" baseline="0" noProof="0" dirty="0">
              <a:ln>
                <a:noFill/>
              </a:ln>
              <a:solidFill>
                <a:srgbClr val="191919"/>
              </a:solidFill>
              <a:effectLst/>
              <a:uLnTx/>
              <a:uFillTx/>
              <a:latin typeface="Arial"/>
              <a:ea typeface="Lexend"/>
              <a:cs typeface="Lexend"/>
              <a:sym typeface="Lexend"/>
            </a:endParaRPr>
          </a:p>
        </p:txBody>
      </p:sp>
      <p:sp>
        <p:nvSpPr>
          <p:cNvPr id="6" name="TextBox 5">
            <a:extLst>
              <a:ext uri="{FF2B5EF4-FFF2-40B4-BE49-F238E27FC236}">
                <a16:creationId xmlns:a16="http://schemas.microsoft.com/office/drawing/2014/main" id="{90E99033-2569-20AB-801C-98BEDD0E524A}"/>
              </a:ext>
            </a:extLst>
          </p:cNvPr>
          <p:cNvSpPr txBox="1"/>
          <p:nvPr/>
        </p:nvSpPr>
        <p:spPr>
          <a:xfrm>
            <a:off x="4677575" y="917924"/>
            <a:ext cx="4441371" cy="181588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1600" b="0" i="0" u="none" strike="noStrike" kern="0" cap="none" spc="0" normalizeH="0" baseline="0" noProof="0" dirty="0">
                <a:ln>
                  <a:noFill/>
                </a:ln>
                <a:solidFill>
                  <a:srgbClr val="191919"/>
                </a:solidFill>
                <a:effectLst/>
                <a:uLnTx/>
                <a:uFillTx/>
                <a:latin typeface="Times New Roman" panose="02020603050405020304" pitchFamily="18" charset="0"/>
                <a:ea typeface="+mn-ea"/>
                <a:cs typeface="+mn-cs"/>
                <a:sym typeface="Arial"/>
              </a:rPr>
              <a:t>- Hình ảnh thiên nhiên trong bài thơ tạo nên một bức tranh hoà quyện của màu sắc (xanh, đỏ, mướt xanh), hương thơm (mùi nắng), âm thanh (tiếng chim, tiếng sáo diều) qua cảm nhận của nhiều giác quan: Thị giác, thính giác, khứu giác.</a:t>
            </a:r>
            <a:endParaRPr kumimoji="0" lang="vi-VN" sz="1600" b="0" i="0" u="none" strike="noStrike" kern="0" cap="none" spc="0" normalizeH="0" baseline="0" noProof="0" dirty="0">
              <a:ln>
                <a:noFill/>
              </a:ln>
              <a:solidFill>
                <a:srgbClr val="191919"/>
              </a:solidFill>
              <a:effectLst/>
              <a:uLnTx/>
              <a:uFillTx/>
              <a:latin typeface="Arial"/>
              <a:ea typeface="+mn-ea"/>
              <a:cs typeface="+mn-cs"/>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1600" b="0" i="0" u="none" strike="noStrike" kern="0" cap="none" spc="0" normalizeH="0" baseline="0" noProof="0" dirty="0">
                <a:ln>
                  <a:noFill/>
                </a:ln>
                <a:solidFill>
                  <a:srgbClr val="191919"/>
                </a:solidFill>
                <a:effectLst/>
                <a:uLnTx/>
                <a:uFillTx/>
                <a:latin typeface="Times New Roman" panose="02020603050405020304" pitchFamily="18" charset="0"/>
                <a:ea typeface="+mn-ea"/>
                <a:cs typeface="+mn-cs"/>
                <a:sym typeface="Arial"/>
              </a:rPr>
              <a:t>=&gt; Hình ảnh thiên nhiên tạo nên một bức tranh biển đảo bình yên, thơ mộng, ngát xanh sự sống.</a:t>
            </a:r>
            <a:endParaRPr kumimoji="0" lang="vi-VN" sz="2000" b="1" i="0" u="none" strike="noStrike" kern="0" cap="none" spc="0" normalizeH="0" baseline="0" noProof="0" dirty="0">
              <a:ln>
                <a:noFill/>
              </a:ln>
              <a:solidFill>
                <a:srgbClr val="191919"/>
              </a:solidFill>
              <a:effectLst/>
              <a:uLnTx/>
              <a:uFillTx/>
              <a:latin typeface="Arial"/>
              <a:ea typeface="Lexend"/>
              <a:cs typeface="Lexend"/>
              <a:sym typeface="Lexend"/>
            </a:endParaRPr>
          </a:p>
        </p:txBody>
      </p:sp>
      <p:sp>
        <p:nvSpPr>
          <p:cNvPr id="11" name="TextBox 10">
            <a:extLst>
              <a:ext uri="{FF2B5EF4-FFF2-40B4-BE49-F238E27FC236}">
                <a16:creationId xmlns:a16="http://schemas.microsoft.com/office/drawing/2014/main" id="{3BA42CD8-6B14-4769-B872-B75AAF576790}"/>
              </a:ext>
            </a:extLst>
          </p:cNvPr>
          <p:cNvSpPr txBox="1"/>
          <p:nvPr/>
        </p:nvSpPr>
        <p:spPr>
          <a:xfrm>
            <a:off x="1368996" y="3392691"/>
            <a:ext cx="3268318" cy="1569660"/>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1600" b="0" i="1" u="none" strike="noStrike" kern="0" cap="none" spc="0" normalizeH="0" baseline="0" noProof="0" dirty="0">
                <a:ln>
                  <a:noFill/>
                </a:ln>
                <a:solidFill>
                  <a:srgbClr val="191919"/>
                </a:solidFill>
                <a:effectLst/>
                <a:uLnTx/>
                <a:uFillTx/>
                <a:latin typeface="Times New Roman" panose="02020603050405020304" pitchFamily="18" charset="0"/>
                <a:ea typeface="+mn-ea"/>
                <a:cs typeface="+mn-cs"/>
                <a:sym typeface="Arial"/>
              </a:rPr>
              <a:t>- Mái chùa cong veo chiều cổ tích </a:t>
            </a: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1600" b="0" i="1" u="none" strike="noStrike" kern="0" cap="none" spc="0" normalizeH="0" baseline="0" noProof="0" dirty="0">
                <a:ln>
                  <a:noFill/>
                </a:ln>
                <a:solidFill>
                  <a:srgbClr val="191919"/>
                </a:solidFill>
                <a:effectLst/>
                <a:uLnTx/>
                <a:uFillTx/>
                <a:latin typeface="Times New Roman" panose="02020603050405020304" pitchFamily="18" charset="0"/>
                <a:ea typeface="+mn-ea"/>
                <a:cs typeface="+mn-cs"/>
                <a:sym typeface="Arial"/>
              </a:rPr>
              <a:t>- Tiếng cầu kinh bịn rịn níu hồn tôi </a:t>
            </a:r>
            <a:endParaRPr kumimoji="0" lang="vi-VN" sz="1600" b="0" i="0" u="none" strike="noStrike" kern="0" cap="none" spc="0" normalizeH="0" baseline="0" noProof="0" dirty="0">
              <a:ln>
                <a:noFill/>
              </a:ln>
              <a:solidFill>
                <a:srgbClr val="191919"/>
              </a:solidFill>
              <a:effectLst/>
              <a:uLnTx/>
              <a:uFillTx/>
              <a:latin typeface="Arial"/>
              <a:ea typeface="+mn-ea"/>
              <a:cs typeface="+mn-cs"/>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1600" b="0" i="1" u="none" strike="noStrike" kern="0" cap="none" spc="0" normalizeH="0" baseline="0" noProof="0" dirty="0">
                <a:ln>
                  <a:noFill/>
                </a:ln>
                <a:solidFill>
                  <a:srgbClr val="191919"/>
                </a:solidFill>
                <a:effectLst/>
                <a:uLnTx/>
                <a:uFillTx/>
                <a:latin typeface="Times New Roman" panose="02020603050405020304" pitchFamily="18" charset="0"/>
                <a:ea typeface="+mn-ea"/>
                <a:cs typeface="+mn-cs"/>
                <a:sym typeface="Arial"/>
              </a:rPr>
              <a:t>- Khát từng giọt mưa mùa khô trên đảo </a:t>
            </a:r>
            <a:endParaRPr kumimoji="0" lang="vi-VN" sz="1600" b="0" i="0" u="none" strike="noStrike" kern="0" cap="none" spc="0" normalizeH="0" baseline="0" noProof="0" dirty="0">
              <a:ln>
                <a:noFill/>
              </a:ln>
              <a:solidFill>
                <a:srgbClr val="191919"/>
              </a:solidFill>
              <a:effectLst/>
              <a:uLnTx/>
              <a:uFillTx/>
              <a:latin typeface="Arial"/>
              <a:ea typeface="+mn-ea"/>
              <a:cs typeface="+mn-cs"/>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1600" b="0" i="1" u="none" strike="noStrike" kern="0" cap="none" spc="0" normalizeH="0" baseline="0" noProof="0" dirty="0">
                <a:ln>
                  <a:noFill/>
                </a:ln>
                <a:solidFill>
                  <a:srgbClr val="191919"/>
                </a:solidFill>
                <a:effectLst/>
                <a:uLnTx/>
                <a:uFillTx/>
                <a:latin typeface="Times New Roman" panose="02020603050405020304" pitchFamily="18" charset="0"/>
                <a:ea typeface="+mn-ea"/>
                <a:cs typeface="+mn-cs"/>
                <a:sym typeface="Arial"/>
              </a:rPr>
              <a:t>- Anh lính trẻ đứng canh chim làm tổ </a:t>
            </a:r>
            <a:endParaRPr kumimoji="0" lang="vi-VN" sz="1600" b="0" i="0" u="none" strike="noStrike" kern="0" cap="none" spc="0" normalizeH="0" baseline="0" noProof="0" dirty="0">
              <a:ln>
                <a:noFill/>
              </a:ln>
              <a:solidFill>
                <a:srgbClr val="191919"/>
              </a:solidFill>
              <a:effectLst/>
              <a:uLnTx/>
              <a:uFillTx/>
              <a:latin typeface="Arial"/>
              <a:ea typeface="+mn-ea"/>
              <a:cs typeface="+mn-cs"/>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1600" b="0" i="1" u="none" strike="noStrike" kern="0" cap="none" spc="0" normalizeH="0" baseline="0" noProof="0" dirty="0">
                <a:ln>
                  <a:noFill/>
                </a:ln>
                <a:solidFill>
                  <a:srgbClr val="191919"/>
                </a:solidFill>
                <a:effectLst/>
                <a:uLnTx/>
                <a:uFillTx/>
                <a:latin typeface="Times New Roman" panose="02020603050405020304" pitchFamily="18" charset="0"/>
                <a:ea typeface="+mn-ea"/>
                <a:cs typeface="+mn-cs"/>
                <a:sym typeface="Arial"/>
              </a:rPr>
              <a:t>- Chim và người xây cột mốc tiền tiêu</a:t>
            </a:r>
            <a:endParaRPr kumimoji="0" lang="vi-VN" sz="2000" b="1" i="0" u="none" strike="noStrike" kern="0" cap="none" spc="0" normalizeH="0" baseline="0" noProof="0" dirty="0">
              <a:ln>
                <a:noFill/>
              </a:ln>
              <a:solidFill>
                <a:srgbClr val="191919"/>
              </a:solidFill>
              <a:effectLst/>
              <a:uLnTx/>
              <a:uFillTx/>
              <a:latin typeface="Arial"/>
              <a:ea typeface="Lexend"/>
              <a:cs typeface="Lexend"/>
              <a:sym typeface="Lexend"/>
            </a:endParaRPr>
          </a:p>
        </p:txBody>
      </p:sp>
      <p:sp>
        <p:nvSpPr>
          <p:cNvPr id="21" name="TextBox 20">
            <a:extLst>
              <a:ext uri="{FF2B5EF4-FFF2-40B4-BE49-F238E27FC236}">
                <a16:creationId xmlns:a16="http://schemas.microsoft.com/office/drawing/2014/main" id="{A391026C-BDEC-34DC-AA7C-001DEF4C3022}"/>
              </a:ext>
            </a:extLst>
          </p:cNvPr>
          <p:cNvSpPr txBox="1"/>
          <p:nvPr/>
        </p:nvSpPr>
        <p:spPr>
          <a:xfrm>
            <a:off x="4657886" y="3109569"/>
            <a:ext cx="4461060" cy="181588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1600" b="0" i="0" u="none" strike="noStrike" kern="0" cap="none" spc="0" normalizeH="0" baseline="0" noProof="0" dirty="0">
                <a:ln>
                  <a:noFill/>
                </a:ln>
                <a:solidFill>
                  <a:srgbClr val="191919"/>
                </a:solidFill>
                <a:effectLst/>
                <a:uLnTx/>
                <a:uFillTx/>
                <a:latin typeface="Times New Roman" panose="02020603050405020304" pitchFamily="18" charset="0"/>
                <a:ea typeface="+mn-ea"/>
                <a:cs typeface="+mn-cs"/>
                <a:sym typeface="Arial"/>
              </a:rPr>
              <a:t>- Hình ảnh cuộc sống con người được khắc hoạ qua dáng nét kiến trúc (mái chùa), âm thanh (tiếng cầu kinh), hình ảnh, dáng đứng (anh lính trẻ), nỗi mong chờ, khát khao (chờ mưa trên đảo),...</a:t>
            </a:r>
            <a:endParaRPr kumimoji="0" lang="vi-VN" sz="1600" b="0" i="0" u="none" strike="noStrike" kern="0" cap="none" spc="0" normalizeH="0" baseline="0" noProof="0" dirty="0">
              <a:ln>
                <a:noFill/>
              </a:ln>
              <a:solidFill>
                <a:srgbClr val="191919"/>
              </a:solidFill>
              <a:effectLst/>
              <a:uLnTx/>
              <a:uFillTx/>
              <a:latin typeface="Arial"/>
              <a:ea typeface="+mn-ea"/>
              <a:cs typeface="+mn-cs"/>
              <a:sym typeface="Arial"/>
            </a:endParaRP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lang="vi-VN" sz="1600" dirty="0">
                <a:solidFill>
                  <a:srgbClr val="191919"/>
                </a:solidFill>
                <a:latin typeface="Times New Roman" panose="02020603050405020304" pitchFamily="18" charset="0"/>
                <a:ea typeface="+mn-ea"/>
                <a:cs typeface="+mn-cs"/>
              </a:rPr>
              <a:t>=&gt; </a:t>
            </a:r>
            <a:r>
              <a:rPr kumimoji="0" lang="vi-VN" sz="1600" b="0" i="0" u="none" strike="noStrike" kern="0" cap="none" spc="0" normalizeH="0" baseline="0" noProof="0" dirty="0">
                <a:ln>
                  <a:noFill/>
                </a:ln>
                <a:solidFill>
                  <a:srgbClr val="191919"/>
                </a:solidFill>
                <a:effectLst/>
                <a:uLnTx/>
                <a:uFillTx/>
                <a:latin typeface="Times New Roman" panose="02020603050405020304" pitchFamily="18" charset="0"/>
                <a:ea typeface="+mn-ea"/>
                <a:cs typeface="+mn-cs"/>
                <a:sym typeface="Arial"/>
              </a:rPr>
              <a:t>Hình ảnh cuộc sống con người tái hiện một cuộc sống vừa nhẹ nhàng, thanh tịnh vừa khắc nghiệt, vất vả nhưng dồi dào sức sống, sức vươn lên.</a:t>
            </a:r>
            <a:endParaRPr kumimoji="0" lang="vi-VN" sz="2000" b="1" i="0" u="none" strike="noStrike" kern="0" cap="none" spc="0" normalizeH="0" baseline="0" noProof="0" dirty="0">
              <a:ln>
                <a:noFill/>
              </a:ln>
              <a:solidFill>
                <a:srgbClr val="191919"/>
              </a:solidFill>
              <a:effectLst/>
              <a:uLnTx/>
              <a:uFillTx/>
              <a:latin typeface="Arial"/>
              <a:ea typeface="Lexend"/>
              <a:cs typeface="Lexend"/>
              <a:sym typeface="Lexend"/>
            </a:endParaRPr>
          </a:p>
        </p:txBody>
      </p:sp>
    </p:spTree>
    <p:extLst>
      <p:ext uri="{BB962C8B-B14F-4D97-AF65-F5344CB8AC3E}">
        <p14:creationId xmlns:p14="http://schemas.microsoft.com/office/powerpoint/2010/main" val="1285042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arn(inVertical)">
                                      <p:cBhvr>
                                        <p:cTn id="16" dur="500"/>
                                        <p:tgtEl>
                                          <p:spTgt spid="3">
                                            <p:txEl>
                                              <p:pRg st="3" end="3"/>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barn(inVertical)">
                                      <p:cBhvr>
                                        <p:cTn id="19" dur="500"/>
                                        <p:tgtEl>
                                          <p:spTgt spid="3">
                                            <p:txEl>
                                              <p:pRg st="4" end="4"/>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barn(inVertical)">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barn(inVertical)">
                                      <p:cBhvr>
                                        <p:cTn id="27" dur="500"/>
                                        <p:tgtEl>
                                          <p:spTgt spid="6">
                                            <p:txEl>
                                              <p:pRg st="0" end="0"/>
                                            </p:txEl>
                                          </p:spTgt>
                                        </p:tgtEl>
                                      </p:cBhvr>
                                    </p:animEffect>
                                  </p:childTnLst>
                                </p:cTn>
                              </p:par>
                              <p:par>
                                <p:cTn id="28" presetID="16" presetClass="entr" presetSubtype="21" fill="hold" nodeType="withEffect">
                                  <p:stCondLst>
                                    <p:cond delay="0"/>
                                  </p:stCondLst>
                                  <p:childTnLst>
                                    <p:set>
                                      <p:cBhvr>
                                        <p:cTn id="29" dur="1" fill="hold">
                                          <p:stCondLst>
                                            <p:cond delay="0"/>
                                          </p:stCondLst>
                                        </p:cTn>
                                        <p:tgtEl>
                                          <p:spTgt spid="6">
                                            <p:txEl>
                                              <p:pRg st="1" end="1"/>
                                            </p:txEl>
                                          </p:spTgt>
                                        </p:tgtEl>
                                        <p:attrNameLst>
                                          <p:attrName>style.visibility</p:attrName>
                                        </p:attrNameLst>
                                      </p:cBhvr>
                                      <p:to>
                                        <p:strVal val="visible"/>
                                      </p:to>
                                    </p:set>
                                    <p:animEffect transition="in" filter="barn(inVertical)">
                                      <p:cBhvr>
                                        <p:cTn id="30" dur="500"/>
                                        <p:tgtEl>
                                          <p:spTgt spid="6">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11">
                                            <p:txEl>
                                              <p:pRg st="0" end="0"/>
                                            </p:txEl>
                                          </p:spTgt>
                                        </p:tgtEl>
                                        <p:attrNameLst>
                                          <p:attrName>style.visibility</p:attrName>
                                        </p:attrNameLst>
                                      </p:cBhvr>
                                      <p:to>
                                        <p:strVal val="visible"/>
                                      </p:to>
                                    </p:set>
                                    <p:animEffect transition="in" filter="barn(inVertical)">
                                      <p:cBhvr>
                                        <p:cTn id="35" dur="500"/>
                                        <p:tgtEl>
                                          <p:spTgt spid="11">
                                            <p:txEl>
                                              <p:pRg st="0" end="0"/>
                                            </p:txEl>
                                          </p:spTgt>
                                        </p:tgtEl>
                                      </p:cBhvr>
                                    </p:animEffect>
                                  </p:childTnLst>
                                </p:cTn>
                              </p:par>
                              <p:par>
                                <p:cTn id="36" presetID="16" presetClass="entr" presetSubtype="21" fill="hold" nodeType="withEffect">
                                  <p:stCondLst>
                                    <p:cond delay="0"/>
                                  </p:stCondLst>
                                  <p:childTnLst>
                                    <p:set>
                                      <p:cBhvr>
                                        <p:cTn id="37" dur="1" fill="hold">
                                          <p:stCondLst>
                                            <p:cond delay="0"/>
                                          </p:stCondLst>
                                        </p:cTn>
                                        <p:tgtEl>
                                          <p:spTgt spid="11">
                                            <p:txEl>
                                              <p:pRg st="1" end="1"/>
                                            </p:txEl>
                                          </p:spTgt>
                                        </p:tgtEl>
                                        <p:attrNameLst>
                                          <p:attrName>style.visibility</p:attrName>
                                        </p:attrNameLst>
                                      </p:cBhvr>
                                      <p:to>
                                        <p:strVal val="visible"/>
                                      </p:to>
                                    </p:set>
                                    <p:animEffect transition="in" filter="barn(inVertical)">
                                      <p:cBhvr>
                                        <p:cTn id="38" dur="500"/>
                                        <p:tgtEl>
                                          <p:spTgt spid="11">
                                            <p:txEl>
                                              <p:pRg st="1" end="1"/>
                                            </p:txEl>
                                          </p:spTgt>
                                        </p:tgtEl>
                                      </p:cBhvr>
                                    </p:animEffect>
                                  </p:childTnLst>
                                </p:cTn>
                              </p:par>
                              <p:par>
                                <p:cTn id="39" presetID="16" presetClass="entr" presetSubtype="21" fill="hold" nodeType="withEffect">
                                  <p:stCondLst>
                                    <p:cond delay="0"/>
                                  </p:stCondLst>
                                  <p:childTnLst>
                                    <p:set>
                                      <p:cBhvr>
                                        <p:cTn id="40" dur="1" fill="hold">
                                          <p:stCondLst>
                                            <p:cond delay="0"/>
                                          </p:stCondLst>
                                        </p:cTn>
                                        <p:tgtEl>
                                          <p:spTgt spid="11">
                                            <p:txEl>
                                              <p:pRg st="2" end="2"/>
                                            </p:txEl>
                                          </p:spTgt>
                                        </p:tgtEl>
                                        <p:attrNameLst>
                                          <p:attrName>style.visibility</p:attrName>
                                        </p:attrNameLst>
                                      </p:cBhvr>
                                      <p:to>
                                        <p:strVal val="visible"/>
                                      </p:to>
                                    </p:set>
                                    <p:animEffect transition="in" filter="barn(inVertical)">
                                      <p:cBhvr>
                                        <p:cTn id="41" dur="500"/>
                                        <p:tgtEl>
                                          <p:spTgt spid="11">
                                            <p:txEl>
                                              <p:pRg st="2" end="2"/>
                                            </p:txEl>
                                          </p:spTgt>
                                        </p:tgtEl>
                                      </p:cBhvr>
                                    </p:animEffect>
                                  </p:childTnLst>
                                </p:cTn>
                              </p:par>
                              <p:par>
                                <p:cTn id="42" presetID="16" presetClass="entr" presetSubtype="21" fill="hold" nodeType="withEffect">
                                  <p:stCondLst>
                                    <p:cond delay="0"/>
                                  </p:stCondLst>
                                  <p:childTnLst>
                                    <p:set>
                                      <p:cBhvr>
                                        <p:cTn id="43" dur="1" fill="hold">
                                          <p:stCondLst>
                                            <p:cond delay="0"/>
                                          </p:stCondLst>
                                        </p:cTn>
                                        <p:tgtEl>
                                          <p:spTgt spid="11">
                                            <p:txEl>
                                              <p:pRg st="3" end="3"/>
                                            </p:txEl>
                                          </p:spTgt>
                                        </p:tgtEl>
                                        <p:attrNameLst>
                                          <p:attrName>style.visibility</p:attrName>
                                        </p:attrNameLst>
                                      </p:cBhvr>
                                      <p:to>
                                        <p:strVal val="visible"/>
                                      </p:to>
                                    </p:set>
                                    <p:animEffect transition="in" filter="barn(inVertical)">
                                      <p:cBhvr>
                                        <p:cTn id="44" dur="500"/>
                                        <p:tgtEl>
                                          <p:spTgt spid="11">
                                            <p:txEl>
                                              <p:pRg st="3" end="3"/>
                                            </p:txEl>
                                          </p:spTgt>
                                        </p:tgtEl>
                                      </p:cBhvr>
                                    </p:animEffect>
                                  </p:childTnLst>
                                </p:cTn>
                              </p:par>
                              <p:par>
                                <p:cTn id="45" presetID="16" presetClass="entr" presetSubtype="21" fill="hold" nodeType="withEffect">
                                  <p:stCondLst>
                                    <p:cond delay="0"/>
                                  </p:stCondLst>
                                  <p:childTnLst>
                                    <p:set>
                                      <p:cBhvr>
                                        <p:cTn id="46" dur="1" fill="hold">
                                          <p:stCondLst>
                                            <p:cond delay="0"/>
                                          </p:stCondLst>
                                        </p:cTn>
                                        <p:tgtEl>
                                          <p:spTgt spid="11">
                                            <p:txEl>
                                              <p:pRg st="4" end="4"/>
                                            </p:txEl>
                                          </p:spTgt>
                                        </p:tgtEl>
                                        <p:attrNameLst>
                                          <p:attrName>style.visibility</p:attrName>
                                        </p:attrNameLst>
                                      </p:cBhvr>
                                      <p:to>
                                        <p:strVal val="visible"/>
                                      </p:to>
                                    </p:set>
                                    <p:animEffect transition="in" filter="barn(inVertical)">
                                      <p:cBhvr>
                                        <p:cTn id="47" dur="500"/>
                                        <p:tgtEl>
                                          <p:spTgt spid="11">
                                            <p:txEl>
                                              <p:pRg st="4" end="4"/>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21">
                                            <p:txEl>
                                              <p:pRg st="0" end="0"/>
                                            </p:txEl>
                                          </p:spTgt>
                                        </p:tgtEl>
                                        <p:attrNameLst>
                                          <p:attrName>style.visibility</p:attrName>
                                        </p:attrNameLst>
                                      </p:cBhvr>
                                      <p:to>
                                        <p:strVal val="visible"/>
                                      </p:to>
                                    </p:set>
                                    <p:animEffect transition="in" filter="barn(inVertical)">
                                      <p:cBhvr>
                                        <p:cTn id="52" dur="500"/>
                                        <p:tgtEl>
                                          <p:spTgt spid="21">
                                            <p:txEl>
                                              <p:pRg st="0" end="0"/>
                                            </p:txEl>
                                          </p:spTgt>
                                        </p:tgtEl>
                                      </p:cBhvr>
                                    </p:animEffect>
                                  </p:childTnLst>
                                </p:cTn>
                              </p:par>
                              <p:par>
                                <p:cTn id="53" presetID="16" presetClass="entr" presetSubtype="21" fill="hold" nodeType="withEffect">
                                  <p:stCondLst>
                                    <p:cond delay="0"/>
                                  </p:stCondLst>
                                  <p:childTnLst>
                                    <p:set>
                                      <p:cBhvr>
                                        <p:cTn id="54" dur="1" fill="hold">
                                          <p:stCondLst>
                                            <p:cond delay="0"/>
                                          </p:stCondLst>
                                        </p:cTn>
                                        <p:tgtEl>
                                          <p:spTgt spid="21">
                                            <p:txEl>
                                              <p:pRg st="1" end="1"/>
                                            </p:txEl>
                                          </p:spTgt>
                                        </p:tgtEl>
                                        <p:attrNameLst>
                                          <p:attrName>style.visibility</p:attrName>
                                        </p:attrNameLst>
                                      </p:cBhvr>
                                      <p:to>
                                        <p:strVal val="visible"/>
                                      </p:to>
                                    </p:set>
                                    <p:animEffect transition="in" filter="barn(inVertical)">
                                      <p:cBhvr>
                                        <p:cTn id="55" dur="500"/>
                                        <p:tgtEl>
                                          <p:spTgt spid="2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02"/>
        <p:cNvGrpSpPr/>
        <p:nvPr/>
      </p:nvGrpSpPr>
      <p:grpSpPr>
        <a:xfrm>
          <a:off x="0" y="0"/>
          <a:ext cx="0" cy="0"/>
          <a:chOff x="0" y="0"/>
          <a:chExt cx="0" cy="0"/>
        </a:xfrm>
      </p:grpSpPr>
      <p:sp>
        <p:nvSpPr>
          <p:cNvPr id="3" name="Google Shape;1120;p59">
            <a:extLst>
              <a:ext uri="{FF2B5EF4-FFF2-40B4-BE49-F238E27FC236}">
                <a16:creationId xmlns:a16="http://schemas.microsoft.com/office/drawing/2014/main" id="{4777ECC2-066C-C4EF-E62D-EA9ACA57087F}"/>
              </a:ext>
            </a:extLst>
          </p:cNvPr>
          <p:cNvSpPr/>
          <p:nvPr/>
        </p:nvSpPr>
        <p:spPr>
          <a:xfrm>
            <a:off x="2065564" y="4518942"/>
            <a:ext cx="5609106" cy="678717"/>
          </a:xfrm>
          <a:custGeom>
            <a:avLst/>
            <a:gdLst/>
            <a:ahLst/>
            <a:cxnLst/>
            <a:rect l="l" t="t" r="r" b="b"/>
            <a:pathLst>
              <a:path w="142064" h="29060" extrusionOk="0">
                <a:moveTo>
                  <a:pt x="46379" y="1"/>
                </a:moveTo>
                <a:cubicBezTo>
                  <a:pt x="45730" y="1"/>
                  <a:pt x="45073" y="59"/>
                  <a:pt x="44416" y="179"/>
                </a:cubicBezTo>
                <a:cubicBezTo>
                  <a:pt x="39256" y="1126"/>
                  <a:pt x="35488" y="5636"/>
                  <a:pt x="35488" y="10907"/>
                </a:cubicBezTo>
                <a:cubicBezTo>
                  <a:pt x="35488" y="11297"/>
                  <a:pt x="35507" y="11687"/>
                  <a:pt x="35544" y="12095"/>
                </a:cubicBezTo>
                <a:lnTo>
                  <a:pt x="35172" y="12095"/>
                </a:lnTo>
                <a:cubicBezTo>
                  <a:pt x="34319" y="8513"/>
                  <a:pt x="31163" y="5970"/>
                  <a:pt x="27470" y="5896"/>
                </a:cubicBezTo>
                <a:cubicBezTo>
                  <a:pt x="27415" y="5895"/>
                  <a:pt x="27360" y="5894"/>
                  <a:pt x="27305" y="5894"/>
                </a:cubicBezTo>
                <a:cubicBezTo>
                  <a:pt x="23698" y="5894"/>
                  <a:pt x="20532" y="8288"/>
                  <a:pt x="19544" y="11780"/>
                </a:cubicBezTo>
                <a:cubicBezTo>
                  <a:pt x="17375" y="10562"/>
                  <a:pt x="15028" y="9987"/>
                  <a:pt x="12717" y="9987"/>
                </a:cubicBezTo>
                <a:cubicBezTo>
                  <a:pt x="7453" y="9987"/>
                  <a:pt x="2373" y="12968"/>
                  <a:pt x="0" y="18127"/>
                </a:cubicBezTo>
                <a:lnTo>
                  <a:pt x="0" y="29060"/>
                </a:lnTo>
                <a:lnTo>
                  <a:pt x="142063" y="29060"/>
                </a:lnTo>
                <a:lnTo>
                  <a:pt x="142063" y="13562"/>
                </a:lnTo>
                <a:cubicBezTo>
                  <a:pt x="141247" y="13376"/>
                  <a:pt x="140430" y="13283"/>
                  <a:pt x="139613" y="13283"/>
                </a:cubicBezTo>
                <a:cubicBezTo>
                  <a:pt x="135715" y="13283"/>
                  <a:pt x="132133" y="15362"/>
                  <a:pt x="130203" y="18740"/>
                </a:cubicBezTo>
                <a:cubicBezTo>
                  <a:pt x="128586" y="17510"/>
                  <a:pt x="126644" y="16876"/>
                  <a:pt x="124686" y="16876"/>
                </a:cubicBezTo>
                <a:cubicBezTo>
                  <a:pt x="123364" y="16876"/>
                  <a:pt x="122035" y="17165"/>
                  <a:pt x="120793" y="17756"/>
                </a:cubicBezTo>
                <a:cubicBezTo>
                  <a:pt x="118994" y="13551"/>
                  <a:pt x="114921" y="11117"/>
                  <a:pt x="110705" y="11117"/>
                </a:cubicBezTo>
                <a:cubicBezTo>
                  <a:pt x="108743" y="11117"/>
                  <a:pt x="106751" y="11644"/>
                  <a:pt x="104942" y="12763"/>
                </a:cubicBezTo>
                <a:cubicBezTo>
                  <a:pt x="106315" y="7455"/>
                  <a:pt x="102993" y="2054"/>
                  <a:pt x="97648" y="866"/>
                </a:cubicBezTo>
                <a:cubicBezTo>
                  <a:pt x="96939" y="709"/>
                  <a:pt x="96232" y="634"/>
                  <a:pt x="95536" y="634"/>
                </a:cubicBezTo>
                <a:cubicBezTo>
                  <a:pt x="90965" y="634"/>
                  <a:pt x="86880" y="3881"/>
                  <a:pt x="86010" y="8569"/>
                </a:cubicBezTo>
                <a:lnTo>
                  <a:pt x="85657" y="8569"/>
                </a:lnTo>
                <a:cubicBezTo>
                  <a:pt x="84228" y="8569"/>
                  <a:pt x="82799" y="8847"/>
                  <a:pt x="81481" y="9404"/>
                </a:cubicBezTo>
                <a:cubicBezTo>
                  <a:pt x="80980" y="5358"/>
                  <a:pt x="77843" y="2147"/>
                  <a:pt x="73816" y="1571"/>
                </a:cubicBezTo>
                <a:cubicBezTo>
                  <a:pt x="73385" y="1510"/>
                  <a:pt x="72955" y="1480"/>
                  <a:pt x="72529" y="1480"/>
                </a:cubicBezTo>
                <a:cubicBezTo>
                  <a:pt x="68961" y="1480"/>
                  <a:pt x="65681" y="3584"/>
                  <a:pt x="64238" y="6917"/>
                </a:cubicBezTo>
                <a:cubicBezTo>
                  <a:pt x="63056" y="6484"/>
                  <a:pt x="61819" y="6270"/>
                  <a:pt x="60583" y="6270"/>
                </a:cubicBezTo>
                <a:cubicBezTo>
                  <a:pt x="59220" y="6270"/>
                  <a:pt x="57858" y="6531"/>
                  <a:pt x="56573" y="7047"/>
                </a:cubicBezTo>
                <a:cubicBezTo>
                  <a:pt x="54953" y="2753"/>
                  <a:pt x="50843" y="1"/>
                  <a:pt x="46379"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09" name="Google Shape;1009;p56"/>
          <p:cNvSpPr txBox="1">
            <a:spLocks noGrp="1"/>
          </p:cNvSpPr>
          <p:nvPr>
            <p:ph type="title"/>
          </p:nvPr>
        </p:nvSpPr>
        <p:spPr>
          <a:xfrm>
            <a:off x="3611052" y="276325"/>
            <a:ext cx="2291131" cy="505543"/>
          </a:xfrm>
          <a:custGeom>
            <a:avLst/>
            <a:gdLst>
              <a:gd name="connsiteX0" fmla="*/ 0 w 2291131"/>
              <a:gd name="connsiteY0" fmla="*/ 0 h 505543"/>
              <a:gd name="connsiteX1" fmla="*/ 526960 w 2291131"/>
              <a:gd name="connsiteY1" fmla="*/ 0 h 505543"/>
              <a:gd name="connsiteX2" fmla="*/ 1053920 w 2291131"/>
              <a:gd name="connsiteY2" fmla="*/ 0 h 505543"/>
              <a:gd name="connsiteX3" fmla="*/ 1626703 w 2291131"/>
              <a:gd name="connsiteY3" fmla="*/ 0 h 505543"/>
              <a:gd name="connsiteX4" fmla="*/ 2291131 w 2291131"/>
              <a:gd name="connsiteY4" fmla="*/ 0 h 505543"/>
              <a:gd name="connsiteX5" fmla="*/ 2291131 w 2291131"/>
              <a:gd name="connsiteY5" fmla="*/ 505543 h 505543"/>
              <a:gd name="connsiteX6" fmla="*/ 1672526 w 2291131"/>
              <a:gd name="connsiteY6" fmla="*/ 505543 h 505543"/>
              <a:gd name="connsiteX7" fmla="*/ 1168477 w 2291131"/>
              <a:gd name="connsiteY7" fmla="*/ 505543 h 505543"/>
              <a:gd name="connsiteX8" fmla="*/ 641517 w 2291131"/>
              <a:gd name="connsiteY8" fmla="*/ 505543 h 505543"/>
              <a:gd name="connsiteX9" fmla="*/ 0 w 2291131"/>
              <a:gd name="connsiteY9" fmla="*/ 505543 h 505543"/>
              <a:gd name="connsiteX10" fmla="*/ 0 w 2291131"/>
              <a:gd name="connsiteY10" fmla="*/ 0 h 505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91131" h="505543" fill="none" extrusionOk="0">
                <a:moveTo>
                  <a:pt x="0" y="0"/>
                </a:moveTo>
                <a:cubicBezTo>
                  <a:pt x="167884" y="21516"/>
                  <a:pt x="411733" y="1124"/>
                  <a:pt x="526960" y="0"/>
                </a:cubicBezTo>
                <a:cubicBezTo>
                  <a:pt x="642187" y="-1124"/>
                  <a:pt x="928854" y="-16975"/>
                  <a:pt x="1053920" y="0"/>
                </a:cubicBezTo>
                <a:cubicBezTo>
                  <a:pt x="1178986" y="16975"/>
                  <a:pt x="1486806" y="-4212"/>
                  <a:pt x="1626703" y="0"/>
                </a:cubicBezTo>
                <a:cubicBezTo>
                  <a:pt x="1766600" y="4212"/>
                  <a:pt x="2082635" y="27202"/>
                  <a:pt x="2291131" y="0"/>
                </a:cubicBezTo>
                <a:cubicBezTo>
                  <a:pt x="2305505" y="218404"/>
                  <a:pt x="2276260" y="287264"/>
                  <a:pt x="2291131" y="505543"/>
                </a:cubicBezTo>
                <a:cubicBezTo>
                  <a:pt x="2078228" y="513392"/>
                  <a:pt x="1940419" y="514282"/>
                  <a:pt x="1672526" y="505543"/>
                </a:cubicBezTo>
                <a:cubicBezTo>
                  <a:pt x="1404633" y="496804"/>
                  <a:pt x="1346288" y="529875"/>
                  <a:pt x="1168477" y="505543"/>
                </a:cubicBezTo>
                <a:cubicBezTo>
                  <a:pt x="990666" y="481211"/>
                  <a:pt x="751731" y="486969"/>
                  <a:pt x="641517" y="505543"/>
                </a:cubicBezTo>
                <a:cubicBezTo>
                  <a:pt x="531303" y="524117"/>
                  <a:pt x="316927" y="475767"/>
                  <a:pt x="0" y="505543"/>
                </a:cubicBezTo>
                <a:cubicBezTo>
                  <a:pt x="-10744" y="298224"/>
                  <a:pt x="-1221" y="227191"/>
                  <a:pt x="0" y="0"/>
                </a:cubicBezTo>
                <a:close/>
              </a:path>
              <a:path w="2291131" h="505543" stroke="0" extrusionOk="0">
                <a:moveTo>
                  <a:pt x="0" y="0"/>
                </a:moveTo>
                <a:cubicBezTo>
                  <a:pt x="181128" y="7994"/>
                  <a:pt x="489763" y="15069"/>
                  <a:pt x="618605" y="0"/>
                </a:cubicBezTo>
                <a:cubicBezTo>
                  <a:pt x="747447" y="-15069"/>
                  <a:pt x="921498" y="-8008"/>
                  <a:pt x="1168477" y="0"/>
                </a:cubicBezTo>
                <a:cubicBezTo>
                  <a:pt x="1415456" y="8008"/>
                  <a:pt x="1490015" y="-14713"/>
                  <a:pt x="1672526" y="0"/>
                </a:cubicBezTo>
                <a:cubicBezTo>
                  <a:pt x="1855037" y="14713"/>
                  <a:pt x="2122245" y="-23574"/>
                  <a:pt x="2291131" y="0"/>
                </a:cubicBezTo>
                <a:cubicBezTo>
                  <a:pt x="2309087" y="144925"/>
                  <a:pt x="2268593" y="279427"/>
                  <a:pt x="2291131" y="505543"/>
                </a:cubicBezTo>
                <a:cubicBezTo>
                  <a:pt x="2110967" y="526688"/>
                  <a:pt x="1929748" y="513438"/>
                  <a:pt x="1787082" y="505543"/>
                </a:cubicBezTo>
                <a:cubicBezTo>
                  <a:pt x="1644416" y="497648"/>
                  <a:pt x="1324719" y="510908"/>
                  <a:pt x="1191388" y="505543"/>
                </a:cubicBezTo>
                <a:cubicBezTo>
                  <a:pt x="1058057" y="500178"/>
                  <a:pt x="825292" y="505215"/>
                  <a:pt x="595694" y="505543"/>
                </a:cubicBezTo>
                <a:cubicBezTo>
                  <a:pt x="366096" y="505871"/>
                  <a:pt x="265149" y="523472"/>
                  <a:pt x="0" y="505543"/>
                </a:cubicBezTo>
                <a:cubicBezTo>
                  <a:pt x="24095" y="349928"/>
                  <a:pt x="-22256" y="232304"/>
                  <a:pt x="0" y="0"/>
                </a:cubicBezTo>
                <a:close/>
              </a:path>
            </a:pathLst>
          </a:custGeom>
          <a:ln w="19050">
            <a:solidFill>
              <a:schemeClr val="accent3">
                <a:lumMod val="75000"/>
              </a:schemeClr>
            </a:solidFill>
            <a:extLst>
              <a:ext uri="{C807C97D-BFC1-408E-A445-0C87EB9F89A2}">
                <ask:lineSketchStyleProps xmlns:ask="http://schemas.microsoft.com/office/drawing/2018/sketchyshapes" sd="4205546383">
                  <a:prstGeom prst="rect">
                    <a:avLst/>
                  </a:prstGeom>
                  <ask:type>
                    <ask:lineSketchFreehand/>
                  </ask:type>
                </ask:lineSketchStyleProps>
              </a:ext>
            </a:extLst>
          </a:ln>
        </p:spPr>
        <p:txBody>
          <a:bodyPr spcFirstLastPara="1" wrap="square" lIns="91425" tIns="91425" rIns="91425" bIns="91425" anchor="ctr" anchorCtr="0">
            <a:noAutofit/>
          </a:bodyPr>
          <a:lstStyle/>
          <a:p>
            <a:pPr marL="0" lvl="0" indent="0" algn="ctr" rtl="0">
              <a:spcBef>
                <a:spcPts val="0"/>
              </a:spcBef>
              <a:spcAft>
                <a:spcPts val="0"/>
              </a:spcAft>
              <a:buNone/>
            </a:pPr>
            <a:r>
              <a:rPr lang="vi-VN" b="1" dirty="0">
                <a:solidFill>
                  <a:srgbClr val="FF0000"/>
                </a:solidFill>
                <a:latin typeface="+mj-lt"/>
              </a:rPr>
              <a:t>3. Câu 3</a:t>
            </a:r>
            <a:endParaRPr b="1" dirty="0">
              <a:solidFill>
                <a:srgbClr val="FF0000"/>
              </a:solidFill>
              <a:latin typeface="+mj-lt"/>
            </a:endParaRPr>
          </a:p>
        </p:txBody>
      </p:sp>
      <p:grpSp>
        <p:nvGrpSpPr>
          <p:cNvPr id="1018" name="Google Shape;1018;p56"/>
          <p:cNvGrpSpPr/>
          <p:nvPr/>
        </p:nvGrpSpPr>
        <p:grpSpPr>
          <a:xfrm>
            <a:off x="-151889" y="4710763"/>
            <a:ext cx="9470928" cy="636960"/>
            <a:chOff x="-163512" y="4483850"/>
            <a:chExt cx="9470928" cy="812055"/>
          </a:xfrm>
        </p:grpSpPr>
        <p:sp>
          <p:nvSpPr>
            <p:cNvPr id="1019" name="Google Shape;1019;p56"/>
            <p:cNvSpPr/>
            <p:nvPr/>
          </p:nvSpPr>
          <p:spPr>
            <a:xfrm flipH="1">
              <a:off x="-163512" y="4483850"/>
              <a:ext cx="9470914" cy="724988"/>
            </a:xfrm>
            <a:custGeom>
              <a:avLst/>
              <a:gdLst/>
              <a:ahLst/>
              <a:cxnLst/>
              <a:rect l="l" t="t" r="r" b="b"/>
              <a:pathLst>
                <a:path w="63393" h="13346" extrusionOk="0">
                  <a:moveTo>
                    <a:pt x="32303" y="0"/>
                  </a:moveTo>
                  <a:cubicBezTo>
                    <a:pt x="19678" y="0"/>
                    <a:pt x="8266" y="2351"/>
                    <a:pt x="1" y="6218"/>
                  </a:cubicBezTo>
                  <a:lnTo>
                    <a:pt x="1" y="12550"/>
                  </a:lnTo>
                  <a:cubicBezTo>
                    <a:pt x="3214" y="11867"/>
                    <a:pt x="6512" y="11526"/>
                    <a:pt x="9816" y="11526"/>
                  </a:cubicBezTo>
                  <a:cubicBezTo>
                    <a:pt x="10918" y="11526"/>
                    <a:pt x="12019" y="11564"/>
                    <a:pt x="13119" y="11640"/>
                  </a:cubicBezTo>
                  <a:cubicBezTo>
                    <a:pt x="19372" y="12108"/>
                    <a:pt x="25329" y="12576"/>
                    <a:pt x="29926" y="12576"/>
                  </a:cubicBezTo>
                  <a:cubicBezTo>
                    <a:pt x="30542" y="12576"/>
                    <a:pt x="31133" y="12568"/>
                    <a:pt x="31697" y="12550"/>
                  </a:cubicBezTo>
                  <a:cubicBezTo>
                    <a:pt x="35730" y="12454"/>
                    <a:pt x="41062" y="12006"/>
                    <a:pt x="45225" y="12006"/>
                  </a:cubicBezTo>
                  <a:cubicBezTo>
                    <a:pt x="45993" y="12006"/>
                    <a:pt x="46720" y="12022"/>
                    <a:pt x="47393" y="12057"/>
                  </a:cubicBezTo>
                  <a:cubicBezTo>
                    <a:pt x="51146" y="12284"/>
                    <a:pt x="58995" y="13194"/>
                    <a:pt x="63393" y="13346"/>
                  </a:cubicBezTo>
                  <a:lnTo>
                    <a:pt x="63393" y="5687"/>
                  </a:lnTo>
                  <a:cubicBezTo>
                    <a:pt x="55241" y="2161"/>
                    <a:pt x="44322" y="0"/>
                    <a:pt x="3230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0" name="Google Shape;1020;p56"/>
            <p:cNvSpPr/>
            <p:nvPr/>
          </p:nvSpPr>
          <p:spPr>
            <a:xfrm>
              <a:off x="-163498" y="4578250"/>
              <a:ext cx="9470914" cy="340922"/>
            </a:xfrm>
            <a:custGeom>
              <a:avLst/>
              <a:gdLst/>
              <a:ahLst/>
              <a:cxnLst/>
              <a:rect l="l" t="t" r="r" b="b"/>
              <a:pathLst>
                <a:path w="63393" h="4809" extrusionOk="0">
                  <a:moveTo>
                    <a:pt x="11264" y="1"/>
                  </a:moveTo>
                  <a:cubicBezTo>
                    <a:pt x="7442" y="1"/>
                    <a:pt x="3626" y="613"/>
                    <a:pt x="1" y="1768"/>
                  </a:cubicBezTo>
                  <a:lnTo>
                    <a:pt x="1" y="3209"/>
                  </a:lnTo>
                  <a:cubicBezTo>
                    <a:pt x="3291" y="2516"/>
                    <a:pt x="6626" y="2153"/>
                    <a:pt x="9971" y="2153"/>
                  </a:cubicBezTo>
                  <a:cubicBezTo>
                    <a:pt x="11020" y="2153"/>
                    <a:pt x="12069" y="2189"/>
                    <a:pt x="13119" y="2261"/>
                  </a:cubicBezTo>
                  <a:cubicBezTo>
                    <a:pt x="20006" y="2774"/>
                    <a:pt x="26716" y="4809"/>
                    <a:pt x="31471" y="4809"/>
                  </a:cubicBezTo>
                  <a:cubicBezTo>
                    <a:pt x="31637" y="4809"/>
                    <a:pt x="31801" y="4806"/>
                    <a:pt x="31962" y="4801"/>
                  </a:cubicBezTo>
                  <a:cubicBezTo>
                    <a:pt x="36472" y="4693"/>
                    <a:pt x="42459" y="2662"/>
                    <a:pt x="46752" y="2662"/>
                  </a:cubicBezTo>
                  <a:cubicBezTo>
                    <a:pt x="46970" y="2662"/>
                    <a:pt x="47184" y="2667"/>
                    <a:pt x="47393" y="2678"/>
                  </a:cubicBezTo>
                  <a:cubicBezTo>
                    <a:pt x="51146" y="2905"/>
                    <a:pt x="58995" y="3815"/>
                    <a:pt x="63393" y="3967"/>
                  </a:cubicBezTo>
                  <a:lnTo>
                    <a:pt x="63393" y="3171"/>
                  </a:lnTo>
                  <a:cubicBezTo>
                    <a:pt x="58995" y="3019"/>
                    <a:pt x="51601" y="1010"/>
                    <a:pt x="47886" y="820"/>
                  </a:cubicBezTo>
                  <a:cubicBezTo>
                    <a:pt x="47601" y="803"/>
                    <a:pt x="47305" y="795"/>
                    <a:pt x="46999" y="795"/>
                  </a:cubicBezTo>
                  <a:cubicBezTo>
                    <a:pt x="42615" y="795"/>
                    <a:pt x="36162" y="2460"/>
                    <a:pt x="31697" y="2602"/>
                  </a:cubicBezTo>
                  <a:cubicBezTo>
                    <a:pt x="31572" y="2605"/>
                    <a:pt x="31447" y="2607"/>
                    <a:pt x="31321" y="2607"/>
                  </a:cubicBezTo>
                  <a:cubicBezTo>
                    <a:pt x="26582" y="2607"/>
                    <a:pt x="20252" y="579"/>
                    <a:pt x="13346" y="62"/>
                  </a:cubicBezTo>
                  <a:cubicBezTo>
                    <a:pt x="12653" y="21"/>
                    <a:pt x="11958" y="1"/>
                    <a:pt x="11264"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1" name="Google Shape;1021;p56"/>
            <p:cNvSpPr/>
            <p:nvPr/>
          </p:nvSpPr>
          <p:spPr>
            <a:xfrm>
              <a:off x="-163498" y="4671945"/>
              <a:ext cx="9470914" cy="623960"/>
            </a:xfrm>
            <a:custGeom>
              <a:avLst/>
              <a:gdLst/>
              <a:ahLst/>
              <a:cxnLst/>
              <a:rect l="l" t="t" r="r" b="b"/>
              <a:pathLst>
                <a:path w="63393" h="6706" extrusionOk="0">
                  <a:moveTo>
                    <a:pt x="9966" y="1"/>
                  </a:moveTo>
                  <a:cubicBezTo>
                    <a:pt x="6612" y="1"/>
                    <a:pt x="3263" y="364"/>
                    <a:pt x="1" y="1057"/>
                  </a:cubicBezTo>
                  <a:lnTo>
                    <a:pt x="1" y="6706"/>
                  </a:lnTo>
                  <a:lnTo>
                    <a:pt x="63393" y="6706"/>
                  </a:lnTo>
                  <a:lnTo>
                    <a:pt x="63393" y="1815"/>
                  </a:lnTo>
                  <a:cubicBezTo>
                    <a:pt x="58995" y="1663"/>
                    <a:pt x="51146" y="753"/>
                    <a:pt x="47393" y="526"/>
                  </a:cubicBezTo>
                  <a:cubicBezTo>
                    <a:pt x="46723" y="491"/>
                    <a:pt x="45999" y="476"/>
                    <a:pt x="45236" y="476"/>
                  </a:cubicBezTo>
                  <a:cubicBezTo>
                    <a:pt x="41071" y="476"/>
                    <a:pt x="35734" y="929"/>
                    <a:pt x="31697" y="1057"/>
                  </a:cubicBezTo>
                  <a:cubicBezTo>
                    <a:pt x="31255" y="1067"/>
                    <a:pt x="30796" y="1072"/>
                    <a:pt x="30322" y="1072"/>
                  </a:cubicBezTo>
                  <a:cubicBezTo>
                    <a:pt x="25675" y="1072"/>
                    <a:pt x="19553" y="591"/>
                    <a:pt x="13119" y="109"/>
                  </a:cubicBezTo>
                  <a:cubicBezTo>
                    <a:pt x="12069" y="37"/>
                    <a:pt x="11018" y="1"/>
                    <a:pt x="996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022" name="Google Shape;1022;p56"/>
          <p:cNvGrpSpPr/>
          <p:nvPr/>
        </p:nvGrpSpPr>
        <p:grpSpPr>
          <a:xfrm>
            <a:off x="1379408" y="112019"/>
            <a:ext cx="547363" cy="977504"/>
            <a:chOff x="4135095" y="2070610"/>
            <a:chExt cx="873810" cy="1864396"/>
          </a:xfrm>
        </p:grpSpPr>
        <p:sp>
          <p:nvSpPr>
            <p:cNvPr id="1023" name="Google Shape;1023;p56"/>
            <p:cNvSpPr/>
            <p:nvPr/>
          </p:nvSpPr>
          <p:spPr>
            <a:xfrm flipH="1">
              <a:off x="4135095" y="2070610"/>
              <a:ext cx="264824" cy="177451"/>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4" name="Google Shape;1024;p56"/>
            <p:cNvSpPr/>
            <p:nvPr/>
          </p:nvSpPr>
          <p:spPr>
            <a:xfrm>
              <a:off x="4583575" y="2787891"/>
              <a:ext cx="425330" cy="284999"/>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5" name="Google Shape;1025;p56"/>
            <p:cNvSpPr/>
            <p:nvPr/>
          </p:nvSpPr>
          <p:spPr>
            <a:xfrm rot="-899991" flipH="1">
              <a:off x="4439590" y="3726310"/>
              <a:ext cx="264822" cy="177450"/>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 name="Google Shape;1109;p37">
            <a:extLst>
              <a:ext uri="{FF2B5EF4-FFF2-40B4-BE49-F238E27FC236}">
                <a16:creationId xmlns:a16="http://schemas.microsoft.com/office/drawing/2014/main" id="{AECF4A5F-C98A-A038-82DA-ECA9D725B055}"/>
              </a:ext>
            </a:extLst>
          </p:cNvPr>
          <p:cNvGrpSpPr/>
          <p:nvPr/>
        </p:nvGrpSpPr>
        <p:grpSpPr>
          <a:xfrm>
            <a:off x="7445829" y="3290207"/>
            <a:ext cx="1974409" cy="2188029"/>
            <a:chOff x="4216653" y="781084"/>
            <a:chExt cx="5041458" cy="5680615"/>
          </a:xfrm>
        </p:grpSpPr>
        <p:grpSp>
          <p:nvGrpSpPr>
            <p:cNvPr id="5" name="Google Shape;1110;p37">
              <a:extLst>
                <a:ext uri="{FF2B5EF4-FFF2-40B4-BE49-F238E27FC236}">
                  <a16:creationId xmlns:a16="http://schemas.microsoft.com/office/drawing/2014/main" id="{EAE793E2-FD3E-0B20-AD54-29FF50ADFB02}"/>
                </a:ext>
              </a:extLst>
            </p:cNvPr>
            <p:cNvGrpSpPr/>
            <p:nvPr/>
          </p:nvGrpSpPr>
          <p:grpSpPr>
            <a:xfrm>
              <a:off x="6029824" y="781084"/>
              <a:ext cx="3228287" cy="4699162"/>
              <a:chOff x="5925256" y="467618"/>
              <a:chExt cx="1701157" cy="2476241"/>
            </a:xfrm>
          </p:grpSpPr>
          <p:sp>
            <p:nvSpPr>
              <p:cNvPr id="45" name="Google Shape;1111;p37">
                <a:extLst>
                  <a:ext uri="{FF2B5EF4-FFF2-40B4-BE49-F238E27FC236}">
                    <a16:creationId xmlns:a16="http://schemas.microsoft.com/office/drawing/2014/main" id="{17C2FAF3-1F86-0822-F88C-38CDD3D2EC1A}"/>
                  </a:ext>
                </a:extLst>
              </p:cNvPr>
              <p:cNvSpPr/>
              <p:nvPr/>
            </p:nvSpPr>
            <p:spPr>
              <a:xfrm>
                <a:off x="6735855" y="1197418"/>
                <a:ext cx="488342" cy="1746440"/>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112;p37">
                <a:extLst>
                  <a:ext uri="{FF2B5EF4-FFF2-40B4-BE49-F238E27FC236}">
                    <a16:creationId xmlns:a16="http://schemas.microsoft.com/office/drawing/2014/main" id="{886E0317-7260-15E7-B2D5-389ABCFA0863}"/>
                  </a:ext>
                </a:extLst>
              </p:cNvPr>
              <p:cNvSpPr/>
              <p:nvPr/>
            </p:nvSpPr>
            <p:spPr>
              <a:xfrm>
                <a:off x="6083942" y="677063"/>
                <a:ext cx="630109" cy="536486"/>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113;p37">
                <a:extLst>
                  <a:ext uri="{FF2B5EF4-FFF2-40B4-BE49-F238E27FC236}">
                    <a16:creationId xmlns:a16="http://schemas.microsoft.com/office/drawing/2014/main" id="{35B8B012-8E18-B323-38C0-0050CC29745A}"/>
                  </a:ext>
                </a:extLst>
              </p:cNvPr>
              <p:cNvSpPr/>
              <p:nvPr/>
            </p:nvSpPr>
            <p:spPr>
              <a:xfrm>
                <a:off x="5925256" y="1152333"/>
                <a:ext cx="788796" cy="288665"/>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114;p37">
                <a:extLst>
                  <a:ext uri="{FF2B5EF4-FFF2-40B4-BE49-F238E27FC236}">
                    <a16:creationId xmlns:a16="http://schemas.microsoft.com/office/drawing/2014/main" id="{770A7246-3745-1616-1BF2-50138FFD914D}"/>
                  </a:ext>
                </a:extLst>
              </p:cNvPr>
              <p:cNvSpPr/>
              <p:nvPr/>
            </p:nvSpPr>
            <p:spPr>
              <a:xfrm>
                <a:off x="6733783" y="1099898"/>
                <a:ext cx="892630" cy="258673"/>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115;p37">
                <a:extLst>
                  <a:ext uri="{FF2B5EF4-FFF2-40B4-BE49-F238E27FC236}">
                    <a16:creationId xmlns:a16="http://schemas.microsoft.com/office/drawing/2014/main" id="{10E69BCA-73F4-13F7-249F-564CF448C760}"/>
                  </a:ext>
                </a:extLst>
              </p:cNvPr>
              <p:cNvSpPr/>
              <p:nvPr/>
            </p:nvSpPr>
            <p:spPr>
              <a:xfrm>
                <a:off x="6688846" y="467618"/>
                <a:ext cx="547733" cy="754563"/>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116;p37">
                <a:extLst>
                  <a:ext uri="{FF2B5EF4-FFF2-40B4-BE49-F238E27FC236}">
                    <a16:creationId xmlns:a16="http://schemas.microsoft.com/office/drawing/2014/main" id="{989D1CDF-B725-A3FF-BF09-58EA1C1695F2}"/>
                  </a:ext>
                </a:extLst>
              </p:cNvPr>
              <p:cNvSpPr/>
              <p:nvPr/>
            </p:nvSpPr>
            <p:spPr>
              <a:xfrm>
                <a:off x="6241346" y="1223365"/>
                <a:ext cx="485876" cy="781348"/>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117;p37">
                <a:extLst>
                  <a:ext uri="{FF2B5EF4-FFF2-40B4-BE49-F238E27FC236}">
                    <a16:creationId xmlns:a16="http://schemas.microsoft.com/office/drawing/2014/main" id="{5C31CA84-3401-E2B6-5827-4BE2BEA6C4A3}"/>
                  </a:ext>
                </a:extLst>
              </p:cNvPr>
              <p:cNvSpPr/>
              <p:nvPr/>
            </p:nvSpPr>
            <p:spPr>
              <a:xfrm>
                <a:off x="5925256" y="1144885"/>
                <a:ext cx="801966" cy="296113"/>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118;p37">
                <a:extLst>
                  <a:ext uri="{FF2B5EF4-FFF2-40B4-BE49-F238E27FC236}">
                    <a16:creationId xmlns:a16="http://schemas.microsoft.com/office/drawing/2014/main" id="{4BFC145F-00C2-52E3-5EE1-39CA9CB552A0}"/>
                  </a:ext>
                </a:extLst>
              </p:cNvPr>
              <p:cNvSpPr/>
              <p:nvPr/>
            </p:nvSpPr>
            <p:spPr>
              <a:xfrm>
                <a:off x="6083942" y="677359"/>
                <a:ext cx="643280" cy="546055"/>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119;p37">
                <a:extLst>
                  <a:ext uri="{FF2B5EF4-FFF2-40B4-BE49-F238E27FC236}">
                    <a16:creationId xmlns:a16="http://schemas.microsoft.com/office/drawing/2014/main" id="{A779E8CF-92D0-FA1C-C0DE-615132383C4D}"/>
                  </a:ext>
                </a:extLst>
              </p:cNvPr>
              <p:cNvSpPr/>
              <p:nvPr/>
            </p:nvSpPr>
            <p:spPr>
              <a:xfrm>
                <a:off x="6615939" y="468013"/>
                <a:ext cx="620639" cy="729455"/>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 name="Google Shape;1120;p37">
              <a:extLst>
                <a:ext uri="{FF2B5EF4-FFF2-40B4-BE49-F238E27FC236}">
                  <a16:creationId xmlns:a16="http://schemas.microsoft.com/office/drawing/2014/main" id="{F2082720-645C-9BCE-9177-65BBFA46BE41}"/>
                </a:ext>
              </a:extLst>
            </p:cNvPr>
            <p:cNvGrpSpPr/>
            <p:nvPr/>
          </p:nvGrpSpPr>
          <p:grpSpPr>
            <a:xfrm rot="240851">
              <a:off x="4301139" y="3713910"/>
              <a:ext cx="4813662" cy="2582470"/>
              <a:chOff x="1429662" y="7982527"/>
              <a:chExt cx="4813888" cy="2582591"/>
            </a:xfrm>
          </p:grpSpPr>
          <p:sp>
            <p:nvSpPr>
              <p:cNvPr id="7" name="Google Shape;1121;p37">
                <a:extLst>
                  <a:ext uri="{FF2B5EF4-FFF2-40B4-BE49-F238E27FC236}">
                    <a16:creationId xmlns:a16="http://schemas.microsoft.com/office/drawing/2014/main" id="{1B78113E-A5E2-03FA-4358-654B69E11968}"/>
                  </a:ext>
                </a:extLst>
              </p:cNvPr>
              <p:cNvSpPr/>
              <p:nvPr/>
            </p:nvSpPr>
            <p:spPr>
              <a:xfrm>
                <a:off x="4720021" y="8820305"/>
                <a:ext cx="262965" cy="380414"/>
              </a:xfrm>
              <a:custGeom>
                <a:avLst/>
                <a:gdLst/>
                <a:ahLst/>
                <a:cxnLst/>
                <a:rect l="l" t="t" r="r" b="b"/>
                <a:pathLst>
                  <a:path w="5331" h="7712" extrusionOk="0">
                    <a:moveTo>
                      <a:pt x="1045" y="2156"/>
                    </a:moveTo>
                    <a:cubicBezTo>
                      <a:pt x="1" y="6642"/>
                      <a:pt x="3844" y="7711"/>
                      <a:pt x="3994" y="7536"/>
                    </a:cubicBezTo>
                    <a:cubicBezTo>
                      <a:pt x="4487" y="6942"/>
                      <a:pt x="4829" y="6341"/>
                      <a:pt x="4963" y="5581"/>
                    </a:cubicBezTo>
                    <a:cubicBezTo>
                      <a:pt x="5331" y="3542"/>
                      <a:pt x="3777" y="1095"/>
                      <a:pt x="2073" y="59"/>
                    </a:cubicBezTo>
                    <a:cubicBezTo>
                      <a:pt x="1964" y="0"/>
                      <a:pt x="1822" y="401"/>
                      <a:pt x="1797" y="451"/>
                    </a:cubicBezTo>
                    <a:cubicBezTo>
                      <a:pt x="1555" y="1011"/>
                      <a:pt x="1179" y="1562"/>
                      <a:pt x="1045" y="2156"/>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122;p37">
                <a:extLst>
                  <a:ext uri="{FF2B5EF4-FFF2-40B4-BE49-F238E27FC236}">
                    <a16:creationId xmlns:a16="http://schemas.microsoft.com/office/drawing/2014/main" id="{A951E991-4E12-A494-85E8-F2912A8D697D}"/>
                  </a:ext>
                </a:extLst>
              </p:cNvPr>
              <p:cNvSpPr/>
              <p:nvPr/>
            </p:nvSpPr>
            <p:spPr>
              <a:xfrm>
                <a:off x="2892437" y="8029931"/>
                <a:ext cx="3351113" cy="2317159"/>
              </a:xfrm>
              <a:custGeom>
                <a:avLst/>
                <a:gdLst/>
                <a:ahLst/>
                <a:cxnLst/>
                <a:rect l="l" t="t" r="r" b="b"/>
                <a:pathLst>
                  <a:path w="67936" h="46975" extrusionOk="0">
                    <a:moveTo>
                      <a:pt x="10794" y="20743"/>
                    </a:moveTo>
                    <a:cubicBezTo>
                      <a:pt x="8948" y="5556"/>
                      <a:pt x="22874" y="0"/>
                      <a:pt x="30301" y="1111"/>
                    </a:cubicBezTo>
                    <a:cubicBezTo>
                      <a:pt x="40501" y="2632"/>
                      <a:pt x="48220" y="14336"/>
                      <a:pt x="48780" y="16190"/>
                    </a:cubicBezTo>
                    <a:cubicBezTo>
                      <a:pt x="49699" y="19281"/>
                      <a:pt x="54427" y="16800"/>
                      <a:pt x="59824" y="20618"/>
                    </a:cubicBezTo>
                    <a:cubicBezTo>
                      <a:pt x="67936" y="26366"/>
                      <a:pt x="64068" y="38178"/>
                      <a:pt x="59582" y="38070"/>
                    </a:cubicBezTo>
                    <a:cubicBezTo>
                      <a:pt x="50242" y="37844"/>
                      <a:pt x="7118" y="46975"/>
                      <a:pt x="4236" y="38746"/>
                    </a:cubicBezTo>
                    <a:cubicBezTo>
                      <a:pt x="1" y="26625"/>
                      <a:pt x="11370" y="25463"/>
                      <a:pt x="10794" y="20743"/>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123;p37">
                <a:extLst>
                  <a:ext uri="{FF2B5EF4-FFF2-40B4-BE49-F238E27FC236}">
                    <a16:creationId xmlns:a16="http://schemas.microsoft.com/office/drawing/2014/main" id="{C18FA477-96F4-4A65-CB1D-1A3DF5134B21}"/>
                  </a:ext>
                </a:extLst>
              </p:cNvPr>
              <p:cNvSpPr/>
              <p:nvPr/>
            </p:nvSpPr>
            <p:spPr>
              <a:xfrm>
                <a:off x="4014539" y="8183635"/>
                <a:ext cx="389885" cy="276530"/>
              </a:xfrm>
              <a:custGeom>
                <a:avLst/>
                <a:gdLst/>
                <a:ahLst/>
                <a:cxnLst/>
                <a:rect l="l" t="t" r="r" b="b"/>
                <a:pathLst>
                  <a:path w="7904" h="5606" extrusionOk="0">
                    <a:moveTo>
                      <a:pt x="2315" y="351"/>
                    </a:moveTo>
                    <a:lnTo>
                      <a:pt x="2198" y="351"/>
                    </a:lnTo>
                    <a:lnTo>
                      <a:pt x="2181" y="351"/>
                    </a:lnTo>
                    <a:lnTo>
                      <a:pt x="2173" y="351"/>
                    </a:lnTo>
                    <a:lnTo>
                      <a:pt x="2156" y="351"/>
                    </a:lnTo>
                    <a:lnTo>
                      <a:pt x="2148" y="351"/>
                    </a:lnTo>
                    <a:lnTo>
                      <a:pt x="2139" y="351"/>
                    </a:lnTo>
                    <a:lnTo>
                      <a:pt x="2123" y="351"/>
                    </a:lnTo>
                    <a:lnTo>
                      <a:pt x="2114" y="351"/>
                    </a:lnTo>
                    <a:lnTo>
                      <a:pt x="2106" y="351"/>
                    </a:lnTo>
                    <a:lnTo>
                      <a:pt x="2097" y="351"/>
                    </a:lnTo>
                    <a:lnTo>
                      <a:pt x="2089" y="351"/>
                    </a:lnTo>
                    <a:lnTo>
                      <a:pt x="2081" y="351"/>
                    </a:lnTo>
                    <a:lnTo>
                      <a:pt x="2072" y="351"/>
                    </a:lnTo>
                    <a:lnTo>
                      <a:pt x="2064" y="351"/>
                    </a:lnTo>
                    <a:lnTo>
                      <a:pt x="2056" y="351"/>
                    </a:lnTo>
                    <a:lnTo>
                      <a:pt x="2056" y="359"/>
                    </a:lnTo>
                    <a:lnTo>
                      <a:pt x="2047" y="368"/>
                    </a:lnTo>
                    <a:lnTo>
                      <a:pt x="2039" y="368"/>
                    </a:lnTo>
                    <a:lnTo>
                      <a:pt x="2031" y="376"/>
                    </a:lnTo>
                    <a:lnTo>
                      <a:pt x="2031" y="385"/>
                    </a:lnTo>
                    <a:lnTo>
                      <a:pt x="2022" y="393"/>
                    </a:lnTo>
                    <a:lnTo>
                      <a:pt x="2014" y="401"/>
                    </a:lnTo>
                    <a:lnTo>
                      <a:pt x="2014" y="410"/>
                    </a:lnTo>
                    <a:lnTo>
                      <a:pt x="2006" y="418"/>
                    </a:lnTo>
                    <a:lnTo>
                      <a:pt x="1997" y="426"/>
                    </a:lnTo>
                    <a:lnTo>
                      <a:pt x="1997" y="443"/>
                    </a:lnTo>
                    <a:lnTo>
                      <a:pt x="1989" y="451"/>
                    </a:lnTo>
                    <a:lnTo>
                      <a:pt x="1989" y="468"/>
                    </a:lnTo>
                    <a:lnTo>
                      <a:pt x="1981" y="485"/>
                    </a:lnTo>
                    <a:lnTo>
                      <a:pt x="1981" y="501"/>
                    </a:lnTo>
                    <a:lnTo>
                      <a:pt x="1981" y="518"/>
                    </a:lnTo>
                    <a:lnTo>
                      <a:pt x="1981" y="527"/>
                    </a:lnTo>
                    <a:lnTo>
                      <a:pt x="1981" y="543"/>
                    </a:lnTo>
                    <a:lnTo>
                      <a:pt x="1981" y="560"/>
                    </a:lnTo>
                    <a:lnTo>
                      <a:pt x="1981" y="577"/>
                    </a:lnTo>
                    <a:lnTo>
                      <a:pt x="1981" y="593"/>
                    </a:lnTo>
                    <a:lnTo>
                      <a:pt x="1981" y="610"/>
                    </a:lnTo>
                    <a:lnTo>
                      <a:pt x="1981" y="719"/>
                    </a:lnTo>
                    <a:lnTo>
                      <a:pt x="1981" y="735"/>
                    </a:lnTo>
                    <a:lnTo>
                      <a:pt x="1981" y="735"/>
                    </a:lnTo>
                    <a:lnTo>
                      <a:pt x="1981" y="760"/>
                    </a:lnTo>
                    <a:lnTo>
                      <a:pt x="1981" y="777"/>
                    </a:lnTo>
                    <a:lnTo>
                      <a:pt x="1981" y="777"/>
                    </a:lnTo>
                    <a:lnTo>
                      <a:pt x="1981" y="794"/>
                    </a:lnTo>
                    <a:lnTo>
                      <a:pt x="1981" y="811"/>
                    </a:lnTo>
                    <a:lnTo>
                      <a:pt x="1981" y="811"/>
                    </a:lnTo>
                    <a:lnTo>
                      <a:pt x="1981" y="836"/>
                    </a:lnTo>
                    <a:lnTo>
                      <a:pt x="1981" y="852"/>
                    </a:lnTo>
                    <a:lnTo>
                      <a:pt x="1981" y="852"/>
                    </a:lnTo>
                    <a:lnTo>
                      <a:pt x="1981" y="869"/>
                    </a:lnTo>
                    <a:lnTo>
                      <a:pt x="1989" y="886"/>
                    </a:lnTo>
                    <a:lnTo>
                      <a:pt x="1989" y="886"/>
                    </a:lnTo>
                    <a:lnTo>
                      <a:pt x="1997" y="911"/>
                    </a:lnTo>
                    <a:lnTo>
                      <a:pt x="2006" y="928"/>
                    </a:lnTo>
                    <a:lnTo>
                      <a:pt x="2006" y="928"/>
                    </a:lnTo>
                    <a:lnTo>
                      <a:pt x="2006" y="944"/>
                    </a:lnTo>
                    <a:lnTo>
                      <a:pt x="2014" y="961"/>
                    </a:lnTo>
                    <a:lnTo>
                      <a:pt x="2014" y="961"/>
                    </a:lnTo>
                    <a:lnTo>
                      <a:pt x="2022" y="986"/>
                    </a:lnTo>
                    <a:lnTo>
                      <a:pt x="2031" y="1003"/>
                    </a:lnTo>
                    <a:lnTo>
                      <a:pt x="2031" y="1003"/>
                    </a:lnTo>
                    <a:lnTo>
                      <a:pt x="2039" y="1019"/>
                    </a:lnTo>
                    <a:lnTo>
                      <a:pt x="2047" y="1045"/>
                    </a:lnTo>
                    <a:lnTo>
                      <a:pt x="2056" y="1061"/>
                    </a:lnTo>
                    <a:lnTo>
                      <a:pt x="2064" y="1078"/>
                    </a:lnTo>
                    <a:lnTo>
                      <a:pt x="2072" y="1095"/>
                    </a:lnTo>
                    <a:lnTo>
                      <a:pt x="2081" y="1111"/>
                    </a:lnTo>
                    <a:lnTo>
                      <a:pt x="2097" y="1128"/>
                    </a:lnTo>
                    <a:lnTo>
                      <a:pt x="2106" y="1145"/>
                    </a:lnTo>
                    <a:lnTo>
                      <a:pt x="2114" y="1161"/>
                    </a:lnTo>
                    <a:lnTo>
                      <a:pt x="2123" y="1187"/>
                    </a:lnTo>
                    <a:lnTo>
                      <a:pt x="2139" y="1203"/>
                    </a:lnTo>
                    <a:lnTo>
                      <a:pt x="2148" y="1220"/>
                    </a:lnTo>
                    <a:lnTo>
                      <a:pt x="2164" y="1237"/>
                    </a:lnTo>
                    <a:lnTo>
                      <a:pt x="2173" y="1253"/>
                    </a:lnTo>
                    <a:lnTo>
                      <a:pt x="2198" y="1295"/>
                    </a:lnTo>
                    <a:lnTo>
                      <a:pt x="2223" y="1329"/>
                    </a:lnTo>
                    <a:lnTo>
                      <a:pt x="2256" y="1370"/>
                    </a:lnTo>
                    <a:lnTo>
                      <a:pt x="2281" y="1404"/>
                    </a:lnTo>
                    <a:lnTo>
                      <a:pt x="2306" y="1437"/>
                    </a:lnTo>
                    <a:lnTo>
                      <a:pt x="2306" y="1437"/>
                    </a:lnTo>
                    <a:lnTo>
                      <a:pt x="2340" y="1471"/>
                    </a:lnTo>
                    <a:lnTo>
                      <a:pt x="2373" y="1504"/>
                    </a:lnTo>
                    <a:lnTo>
                      <a:pt x="2407" y="1546"/>
                    </a:lnTo>
                    <a:lnTo>
                      <a:pt x="2440" y="1579"/>
                    </a:lnTo>
                    <a:lnTo>
                      <a:pt x="2473" y="1613"/>
                    </a:lnTo>
                    <a:lnTo>
                      <a:pt x="2507" y="1646"/>
                    </a:lnTo>
                    <a:lnTo>
                      <a:pt x="2540" y="1679"/>
                    </a:lnTo>
                    <a:lnTo>
                      <a:pt x="2574" y="1721"/>
                    </a:lnTo>
                    <a:lnTo>
                      <a:pt x="2615" y="1755"/>
                    </a:lnTo>
                    <a:lnTo>
                      <a:pt x="2649" y="1788"/>
                    </a:lnTo>
                    <a:lnTo>
                      <a:pt x="2682" y="1821"/>
                    </a:lnTo>
                    <a:lnTo>
                      <a:pt x="2724" y="1855"/>
                    </a:lnTo>
                    <a:lnTo>
                      <a:pt x="2757" y="1880"/>
                    </a:lnTo>
                    <a:lnTo>
                      <a:pt x="2799" y="1913"/>
                    </a:lnTo>
                    <a:lnTo>
                      <a:pt x="2833" y="1947"/>
                    </a:lnTo>
                    <a:lnTo>
                      <a:pt x="2874" y="1980"/>
                    </a:lnTo>
                    <a:lnTo>
                      <a:pt x="2908" y="2005"/>
                    </a:lnTo>
                    <a:lnTo>
                      <a:pt x="2950" y="2039"/>
                    </a:lnTo>
                    <a:lnTo>
                      <a:pt x="2983" y="2064"/>
                    </a:lnTo>
                    <a:lnTo>
                      <a:pt x="3025" y="2097"/>
                    </a:lnTo>
                    <a:lnTo>
                      <a:pt x="3058" y="2122"/>
                    </a:lnTo>
                    <a:lnTo>
                      <a:pt x="3100" y="2147"/>
                    </a:lnTo>
                    <a:lnTo>
                      <a:pt x="3133" y="2181"/>
                    </a:lnTo>
                    <a:lnTo>
                      <a:pt x="3175" y="2206"/>
                    </a:lnTo>
                    <a:lnTo>
                      <a:pt x="3209" y="2231"/>
                    </a:lnTo>
                    <a:lnTo>
                      <a:pt x="3242" y="2256"/>
                    </a:lnTo>
                    <a:lnTo>
                      <a:pt x="3309" y="2298"/>
                    </a:lnTo>
                    <a:lnTo>
                      <a:pt x="3376" y="2348"/>
                    </a:lnTo>
                    <a:lnTo>
                      <a:pt x="3442" y="2381"/>
                    </a:lnTo>
                    <a:lnTo>
                      <a:pt x="3501" y="2423"/>
                    </a:lnTo>
                    <a:lnTo>
                      <a:pt x="3551" y="2456"/>
                    </a:lnTo>
                    <a:lnTo>
                      <a:pt x="3660" y="2515"/>
                    </a:lnTo>
                    <a:lnTo>
                      <a:pt x="3760" y="2582"/>
                    </a:lnTo>
                    <a:lnTo>
                      <a:pt x="3869" y="2640"/>
                    </a:lnTo>
                    <a:lnTo>
                      <a:pt x="3969" y="2699"/>
                    </a:lnTo>
                    <a:lnTo>
                      <a:pt x="3977" y="2699"/>
                    </a:lnTo>
                    <a:lnTo>
                      <a:pt x="4178" y="2824"/>
                    </a:lnTo>
                    <a:lnTo>
                      <a:pt x="4278" y="2882"/>
                    </a:lnTo>
                    <a:lnTo>
                      <a:pt x="4387" y="2949"/>
                    </a:lnTo>
                    <a:lnTo>
                      <a:pt x="4387" y="2949"/>
                    </a:lnTo>
                    <a:lnTo>
                      <a:pt x="4395" y="2958"/>
                    </a:lnTo>
                    <a:lnTo>
                      <a:pt x="4395" y="2958"/>
                    </a:lnTo>
                    <a:lnTo>
                      <a:pt x="4412" y="2966"/>
                    </a:lnTo>
                    <a:lnTo>
                      <a:pt x="4412" y="2966"/>
                    </a:lnTo>
                    <a:lnTo>
                      <a:pt x="4420" y="2974"/>
                    </a:lnTo>
                    <a:lnTo>
                      <a:pt x="4420" y="2974"/>
                    </a:lnTo>
                    <a:lnTo>
                      <a:pt x="4437" y="2983"/>
                    </a:lnTo>
                    <a:lnTo>
                      <a:pt x="4453" y="2983"/>
                    </a:lnTo>
                    <a:lnTo>
                      <a:pt x="4453" y="2983"/>
                    </a:lnTo>
                    <a:lnTo>
                      <a:pt x="4470" y="2991"/>
                    </a:lnTo>
                    <a:lnTo>
                      <a:pt x="4503" y="3008"/>
                    </a:lnTo>
                    <a:lnTo>
                      <a:pt x="4570" y="3033"/>
                    </a:lnTo>
                    <a:lnTo>
                      <a:pt x="4604" y="3041"/>
                    </a:lnTo>
                    <a:lnTo>
                      <a:pt x="4645" y="3058"/>
                    </a:lnTo>
                    <a:lnTo>
                      <a:pt x="4645" y="3058"/>
                    </a:lnTo>
                    <a:lnTo>
                      <a:pt x="4662" y="3066"/>
                    </a:lnTo>
                    <a:lnTo>
                      <a:pt x="4679" y="3075"/>
                    </a:lnTo>
                    <a:lnTo>
                      <a:pt x="4696" y="3083"/>
                    </a:lnTo>
                    <a:lnTo>
                      <a:pt x="4712" y="3091"/>
                    </a:lnTo>
                    <a:lnTo>
                      <a:pt x="4729" y="3100"/>
                    </a:lnTo>
                    <a:lnTo>
                      <a:pt x="4746" y="3108"/>
                    </a:lnTo>
                    <a:lnTo>
                      <a:pt x="4762" y="3125"/>
                    </a:lnTo>
                    <a:lnTo>
                      <a:pt x="4771" y="3133"/>
                    </a:lnTo>
                    <a:lnTo>
                      <a:pt x="4779" y="3141"/>
                    </a:lnTo>
                    <a:lnTo>
                      <a:pt x="4788" y="3150"/>
                    </a:lnTo>
                    <a:lnTo>
                      <a:pt x="4788" y="3158"/>
                    </a:lnTo>
                    <a:lnTo>
                      <a:pt x="4796" y="3166"/>
                    </a:lnTo>
                    <a:lnTo>
                      <a:pt x="4804" y="3183"/>
                    </a:lnTo>
                    <a:lnTo>
                      <a:pt x="4813" y="3191"/>
                    </a:lnTo>
                    <a:lnTo>
                      <a:pt x="4813" y="3208"/>
                    </a:lnTo>
                    <a:lnTo>
                      <a:pt x="4813" y="3225"/>
                    </a:lnTo>
                    <a:lnTo>
                      <a:pt x="4813" y="3258"/>
                    </a:lnTo>
                    <a:lnTo>
                      <a:pt x="4813" y="3275"/>
                    </a:lnTo>
                    <a:lnTo>
                      <a:pt x="4813" y="3283"/>
                    </a:lnTo>
                    <a:lnTo>
                      <a:pt x="4804" y="3300"/>
                    </a:lnTo>
                    <a:lnTo>
                      <a:pt x="4796" y="3308"/>
                    </a:lnTo>
                    <a:lnTo>
                      <a:pt x="4788" y="3325"/>
                    </a:lnTo>
                    <a:lnTo>
                      <a:pt x="4779" y="3334"/>
                    </a:lnTo>
                    <a:lnTo>
                      <a:pt x="4771" y="3342"/>
                    </a:lnTo>
                    <a:lnTo>
                      <a:pt x="4762" y="3359"/>
                    </a:lnTo>
                    <a:lnTo>
                      <a:pt x="4762" y="3359"/>
                    </a:lnTo>
                    <a:lnTo>
                      <a:pt x="4746" y="3367"/>
                    </a:lnTo>
                    <a:lnTo>
                      <a:pt x="4737" y="3375"/>
                    </a:lnTo>
                    <a:lnTo>
                      <a:pt x="4721" y="3384"/>
                    </a:lnTo>
                    <a:lnTo>
                      <a:pt x="4704" y="3400"/>
                    </a:lnTo>
                    <a:lnTo>
                      <a:pt x="4696" y="3409"/>
                    </a:lnTo>
                    <a:lnTo>
                      <a:pt x="4679" y="3417"/>
                    </a:lnTo>
                    <a:lnTo>
                      <a:pt x="4637" y="3459"/>
                    </a:lnTo>
                    <a:lnTo>
                      <a:pt x="4620" y="3467"/>
                    </a:lnTo>
                    <a:lnTo>
                      <a:pt x="4604" y="3476"/>
                    </a:lnTo>
                    <a:lnTo>
                      <a:pt x="4587" y="3484"/>
                    </a:lnTo>
                    <a:lnTo>
                      <a:pt x="4570" y="3484"/>
                    </a:lnTo>
                    <a:lnTo>
                      <a:pt x="4554" y="3492"/>
                    </a:lnTo>
                    <a:lnTo>
                      <a:pt x="4537" y="3501"/>
                    </a:lnTo>
                    <a:lnTo>
                      <a:pt x="4520" y="3509"/>
                    </a:lnTo>
                    <a:lnTo>
                      <a:pt x="4503" y="3509"/>
                    </a:lnTo>
                    <a:lnTo>
                      <a:pt x="4462" y="3517"/>
                    </a:lnTo>
                    <a:lnTo>
                      <a:pt x="4428" y="3534"/>
                    </a:lnTo>
                    <a:lnTo>
                      <a:pt x="4387" y="3542"/>
                    </a:lnTo>
                    <a:lnTo>
                      <a:pt x="4345" y="3551"/>
                    </a:lnTo>
                    <a:lnTo>
                      <a:pt x="4303" y="3551"/>
                    </a:lnTo>
                    <a:lnTo>
                      <a:pt x="4261" y="3559"/>
                    </a:lnTo>
                    <a:lnTo>
                      <a:pt x="4219" y="3567"/>
                    </a:lnTo>
                    <a:lnTo>
                      <a:pt x="4178" y="3576"/>
                    </a:lnTo>
                    <a:lnTo>
                      <a:pt x="4136" y="3576"/>
                    </a:lnTo>
                    <a:lnTo>
                      <a:pt x="4086" y="3584"/>
                    </a:lnTo>
                    <a:lnTo>
                      <a:pt x="4052" y="3584"/>
                    </a:lnTo>
                    <a:lnTo>
                      <a:pt x="4002" y="3584"/>
                    </a:lnTo>
                    <a:lnTo>
                      <a:pt x="3927" y="3592"/>
                    </a:lnTo>
                    <a:lnTo>
                      <a:pt x="3843" y="3601"/>
                    </a:lnTo>
                    <a:lnTo>
                      <a:pt x="3710" y="3609"/>
                    </a:lnTo>
                    <a:lnTo>
                      <a:pt x="3660" y="3609"/>
                    </a:lnTo>
                    <a:lnTo>
                      <a:pt x="3635" y="3609"/>
                    </a:lnTo>
                    <a:lnTo>
                      <a:pt x="3610" y="3609"/>
                    </a:lnTo>
                    <a:lnTo>
                      <a:pt x="3568" y="3609"/>
                    </a:lnTo>
                    <a:lnTo>
                      <a:pt x="3526" y="3609"/>
                    </a:lnTo>
                    <a:lnTo>
                      <a:pt x="3484" y="3609"/>
                    </a:lnTo>
                    <a:lnTo>
                      <a:pt x="3434" y="3609"/>
                    </a:lnTo>
                    <a:lnTo>
                      <a:pt x="3342" y="3618"/>
                    </a:lnTo>
                    <a:lnTo>
                      <a:pt x="3234" y="3626"/>
                    </a:lnTo>
                    <a:lnTo>
                      <a:pt x="3167" y="3634"/>
                    </a:lnTo>
                    <a:lnTo>
                      <a:pt x="3125" y="3634"/>
                    </a:lnTo>
                    <a:lnTo>
                      <a:pt x="3025" y="3643"/>
                    </a:lnTo>
                    <a:lnTo>
                      <a:pt x="2799" y="3659"/>
                    </a:lnTo>
                    <a:lnTo>
                      <a:pt x="2682" y="3668"/>
                    </a:lnTo>
                    <a:lnTo>
                      <a:pt x="2557" y="3676"/>
                    </a:lnTo>
                    <a:lnTo>
                      <a:pt x="2440" y="3693"/>
                    </a:lnTo>
                    <a:lnTo>
                      <a:pt x="2382" y="3693"/>
                    </a:lnTo>
                    <a:lnTo>
                      <a:pt x="2315" y="3701"/>
                    </a:lnTo>
                    <a:lnTo>
                      <a:pt x="2256" y="3709"/>
                    </a:lnTo>
                    <a:lnTo>
                      <a:pt x="2198" y="3718"/>
                    </a:lnTo>
                    <a:lnTo>
                      <a:pt x="2131" y="3726"/>
                    </a:lnTo>
                    <a:lnTo>
                      <a:pt x="2072" y="3735"/>
                    </a:lnTo>
                    <a:lnTo>
                      <a:pt x="2014" y="3743"/>
                    </a:lnTo>
                    <a:lnTo>
                      <a:pt x="1947" y="3751"/>
                    </a:lnTo>
                    <a:lnTo>
                      <a:pt x="1889" y="3760"/>
                    </a:lnTo>
                    <a:lnTo>
                      <a:pt x="1830" y="3768"/>
                    </a:lnTo>
                    <a:lnTo>
                      <a:pt x="1772" y="3785"/>
                    </a:lnTo>
                    <a:lnTo>
                      <a:pt x="1705" y="3793"/>
                    </a:lnTo>
                    <a:lnTo>
                      <a:pt x="1646" y="3801"/>
                    </a:lnTo>
                    <a:lnTo>
                      <a:pt x="1588" y="3818"/>
                    </a:lnTo>
                    <a:lnTo>
                      <a:pt x="1529" y="3826"/>
                    </a:lnTo>
                    <a:lnTo>
                      <a:pt x="1471" y="3843"/>
                    </a:lnTo>
                    <a:lnTo>
                      <a:pt x="1412" y="3860"/>
                    </a:lnTo>
                    <a:lnTo>
                      <a:pt x="1362" y="3868"/>
                    </a:lnTo>
                    <a:lnTo>
                      <a:pt x="1304" y="3885"/>
                    </a:lnTo>
                    <a:lnTo>
                      <a:pt x="1245" y="3902"/>
                    </a:lnTo>
                    <a:lnTo>
                      <a:pt x="1195" y="3918"/>
                    </a:lnTo>
                    <a:lnTo>
                      <a:pt x="1137" y="3935"/>
                    </a:lnTo>
                    <a:lnTo>
                      <a:pt x="1095" y="3952"/>
                    </a:lnTo>
                    <a:lnTo>
                      <a:pt x="1087" y="3952"/>
                    </a:lnTo>
                    <a:lnTo>
                      <a:pt x="1062" y="3960"/>
                    </a:lnTo>
                    <a:lnTo>
                      <a:pt x="1037" y="3968"/>
                    </a:lnTo>
                    <a:lnTo>
                      <a:pt x="1011" y="3977"/>
                    </a:lnTo>
                    <a:lnTo>
                      <a:pt x="986" y="3993"/>
                    </a:lnTo>
                    <a:lnTo>
                      <a:pt x="961" y="4002"/>
                    </a:lnTo>
                    <a:lnTo>
                      <a:pt x="936" y="4010"/>
                    </a:lnTo>
                    <a:lnTo>
                      <a:pt x="911" y="4019"/>
                    </a:lnTo>
                    <a:lnTo>
                      <a:pt x="895" y="4035"/>
                    </a:lnTo>
                    <a:lnTo>
                      <a:pt x="869" y="4044"/>
                    </a:lnTo>
                    <a:lnTo>
                      <a:pt x="844" y="4052"/>
                    </a:lnTo>
                    <a:lnTo>
                      <a:pt x="819" y="4069"/>
                    </a:lnTo>
                    <a:lnTo>
                      <a:pt x="803" y="4077"/>
                    </a:lnTo>
                    <a:lnTo>
                      <a:pt x="778" y="4085"/>
                    </a:lnTo>
                    <a:lnTo>
                      <a:pt x="761" y="4102"/>
                    </a:lnTo>
                    <a:lnTo>
                      <a:pt x="736" y="4110"/>
                    </a:lnTo>
                    <a:lnTo>
                      <a:pt x="719" y="4127"/>
                    </a:lnTo>
                    <a:lnTo>
                      <a:pt x="694" y="4135"/>
                    </a:lnTo>
                    <a:lnTo>
                      <a:pt x="669" y="4194"/>
                    </a:lnTo>
                    <a:lnTo>
                      <a:pt x="652" y="4202"/>
                    </a:lnTo>
                    <a:lnTo>
                      <a:pt x="636" y="4219"/>
                    </a:lnTo>
                    <a:lnTo>
                      <a:pt x="610" y="4227"/>
                    </a:lnTo>
                    <a:lnTo>
                      <a:pt x="594" y="4244"/>
                    </a:lnTo>
                    <a:lnTo>
                      <a:pt x="577" y="4252"/>
                    </a:lnTo>
                    <a:lnTo>
                      <a:pt x="560" y="4269"/>
                    </a:lnTo>
                    <a:lnTo>
                      <a:pt x="544" y="4286"/>
                    </a:lnTo>
                    <a:lnTo>
                      <a:pt x="544" y="4286"/>
                    </a:lnTo>
                    <a:lnTo>
                      <a:pt x="527" y="4303"/>
                    </a:lnTo>
                    <a:lnTo>
                      <a:pt x="510" y="4319"/>
                    </a:lnTo>
                    <a:lnTo>
                      <a:pt x="510" y="4319"/>
                    </a:lnTo>
                    <a:lnTo>
                      <a:pt x="494" y="4328"/>
                    </a:lnTo>
                    <a:lnTo>
                      <a:pt x="477" y="4344"/>
                    </a:lnTo>
                    <a:lnTo>
                      <a:pt x="477" y="4344"/>
                    </a:lnTo>
                    <a:lnTo>
                      <a:pt x="460" y="4361"/>
                    </a:lnTo>
                    <a:lnTo>
                      <a:pt x="443" y="4378"/>
                    </a:lnTo>
                    <a:lnTo>
                      <a:pt x="443" y="4378"/>
                    </a:lnTo>
                    <a:lnTo>
                      <a:pt x="427" y="4394"/>
                    </a:lnTo>
                    <a:lnTo>
                      <a:pt x="418" y="4411"/>
                    </a:lnTo>
                    <a:lnTo>
                      <a:pt x="418" y="4411"/>
                    </a:lnTo>
                    <a:lnTo>
                      <a:pt x="402" y="4428"/>
                    </a:lnTo>
                    <a:lnTo>
                      <a:pt x="385" y="4445"/>
                    </a:lnTo>
                    <a:lnTo>
                      <a:pt x="385" y="4445"/>
                    </a:lnTo>
                    <a:lnTo>
                      <a:pt x="368" y="4470"/>
                    </a:lnTo>
                    <a:lnTo>
                      <a:pt x="360" y="4486"/>
                    </a:lnTo>
                    <a:lnTo>
                      <a:pt x="360" y="4486"/>
                    </a:lnTo>
                    <a:lnTo>
                      <a:pt x="343" y="4503"/>
                    </a:lnTo>
                    <a:lnTo>
                      <a:pt x="343" y="4503"/>
                    </a:lnTo>
                    <a:lnTo>
                      <a:pt x="343" y="4511"/>
                    </a:lnTo>
                    <a:lnTo>
                      <a:pt x="360" y="4503"/>
                    </a:lnTo>
                    <a:lnTo>
                      <a:pt x="352" y="4511"/>
                    </a:lnTo>
                    <a:lnTo>
                      <a:pt x="352" y="4520"/>
                    </a:lnTo>
                    <a:lnTo>
                      <a:pt x="352" y="4528"/>
                    </a:lnTo>
                    <a:lnTo>
                      <a:pt x="352" y="4536"/>
                    </a:lnTo>
                    <a:lnTo>
                      <a:pt x="352" y="4545"/>
                    </a:lnTo>
                    <a:lnTo>
                      <a:pt x="352" y="4553"/>
                    </a:lnTo>
                    <a:lnTo>
                      <a:pt x="352" y="4612"/>
                    </a:lnTo>
                    <a:lnTo>
                      <a:pt x="352" y="4612"/>
                    </a:lnTo>
                    <a:lnTo>
                      <a:pt x="352" y="4620"/>
                    </a:lnTo>
                    <a:lnTo>
                      <a:pt x="352" y="4620"/>
                    </a:lnTo>
                    <a:lnTo>
                      <a:pt x="352" y="4628"/>
                    </a:lnTo>
                    <a:lnTo>
                      <a:pt x="352" y="4637"/>
                    </a:lnTo>
                    <a:lnTo>
                      <a:pt x="352" y="4645"/>
                    </a:lnTo>
                    <a:lnTo>
                      <a:pt x="352" y="4653"/>
                    </a:lnTo>
                    <a:lnTo>
                      <a:pt x="360" y="4662"/>
                    </a:lnTo>
                    <a:lnTo>
                      <a:pt x="360" y="4662"/>
                    </a:lnTo>
                    <a:lnTo>
                      <a:pt x="368" y="4679"/>
                    </a:lnTo>
                    <a:lnTo>
                      <a:pt x="368" y="4679"/>
                    </a:lnTo>
                    <a:lnTo>
                      <a:pt x="385" y="4687"/>
                    </a:lnTo>
                    <a:lnTo>
                      <a:pt x="385" y="4687"/>
                    </a:lnTo>
                    <a:lnTo>
                      <a:pt x="393" y="4704"/>
                    </a:lnTo>
                    <a:lnTo>
                      <a:pt x="393" y="4704"/>
                    </a:lnTo>
                    <a:lnTo>
                      <a:pt x="410" y="4712"/>
                    </a:lnTo>
                    <a:lnTo>
                      <a:pt x="410" y="4712"/>
                    </a:lnTo>
                    <a:lnTo>
                      <a:pt x="418" y="4729"/>
                    </a:lnTo>
                    <a:lnTo>
                      <a:pt x="418" y="4729"/>
                    </a:lnTo>
                    <a:lnTo>
                      <a:pt x="435" y="4737"/>
                    </a:lnTo>
                    <a:lnTo>
                      <a:pt x="443" y="4745"/>
                    </a:lnTo>
                    <a:lnTo>
                      <a:pt x="443" y="4745"/>
                    </a:lnTo>
                    <a:lnTo>
                      <a:pt x="460" y="4762"/>
                    </a:lnTo>
                    <a:lnTo>
                      <a:pt x="468" y="4770"/>
                    </a:lnTo>
                    <a:lnTo>
                      <a:pt x="468" y="4770"/>
                    </a:lnTo>
                    <a:lnTo>
                      <a:pt x="485" y="4779"/>
                    </a:lnTo>
                    <a:lnTo>
                      <a:pt x="502" y="4787"/>
                    </a:lnTo>
                    <a:lnTo>
                      <a:pt x="502" y="4787"/>
                    </a:lnTo>
                    <a:lnTo>
                      <a:pt x="510" y="4795"/>
                    </a:lnTo>
                    <a:lnTo>
                      <a:pt x="527" y="4812"/>
                    </a:lnTo>
                    <a:lnTo>
                      <a:pt x="527" y="4812"/>
                    </a:lnTo>
                    <a:lnTo>
                      <a:pt x="544" y="4821"/>
                    </a:lnTo>
                    <a:lnTo>
                      <a:pt x="560" y="4829"/>
                    </a:lnTo>
                    <a:lnTo>
                      <a:pt x="560" y="4829"/>
                    </a:lnTo>
                    <a:lnTo>
                      <a:pt x="577" y="4837"/>
                    </a:lnTo>
                    <a:lnTo>
                      <a:pt x="594" y="4846"/>
                    </a:lnTo>
                    <a:lnTo>
                      <a:pt x="610" y="4854"/>
                    </a:lnTo>
                    <a:lnTo>
                      <a:pt x="627" y="4862"/>
                    </a:lnTo>
                    <a:lnTo>
                      <a:pt x="644" y="4871"/>
                    </a:lnTo>
                    <a:lnTo>
                      <a:pt x="686" y="4887"/>
                    </a:lnTo>
                    <a:lnTo>
                      <a:pt x="727" y="4904"/>
                    </a:lnTo>
                    <a:lnTo>
                      <a:pt x="761" y="4921"/>
                    </a:lnTo>
                    <a:lnTo>
                      <a:pt x="803" y="4937"/>
                    </a:lnTo>
                    <a:lnTo>
                      <a:pt x="844" y="4954"/>
                    </a:lnTo>
                    <a:lnTo>
                      <a:pt x="895" y="4971"/>
                    </a:lnTo>
                    <a:lnTo>
                      <a:pt x="936" y="4988"/>
                    </a:lnTo>
                    <a:lnTo>
                      <a:pt x="986" y="4996"/>
                    </a:lnTo>
                    <a:lnTo>
                      <a:pt x="1028" y="5013"/>
                    </a:lnTo>
                    <a:lnTo>
                      <a:pt x="1028" y="5013"/>
                    </a:lnTo>
                    <a:lnTo>
                      <a:pt x="1070" y="5029"/>
                    </a:lnTo>
                    <a:lnTo>
                      <a:pt x="1120" y="5038"/>
                    </a:lnTo>
                    <a:lnTo>
                      <a:pt x="1170" y="5054"/>
                    </a:lnTo>
                    <a:lnTo>
                      <a:pt x="1220" y="5063"/>
                    </a:lnTo>
                    <a:lnTo>
                      <a:pt x="1262" y="5080"/>
                    </a:lnTo>
                    <a:lnTo>
                      <a:pt x="1312" y="5088"/>
                    </a:lnTo>
                    <a:lnTo>
                      <a:pt x="1362" y="5096"/>
                    </a:lnTo>
                    <a:lnTo>
                      <a:pt x="1412" y="5113"/>
                    </a:lnTo>
                    <a:lnTo>
                      <a:pt x="1463" y="5121"/>
                    </a:lnTo>
                    <a:lnTo>
                      <a:pt x="1504" y="5130"/>
                    </a:lnTo>
                    <a:lnTo>
                      <a:pt x="1554" y="5138"/>
                    </a:lnTo>
                    <a:lnTo>
                      <a:pt x="1605" y="5146"/>
                    </a:lnTo>
                    <a:lnTo>
                      <a:pt x="1646" y="5155"/>
                    </a:lnTo>
                    <a:lnTo>
                      <a:pt x="1697" y="5163"/>
                    </a:lnTo>
                    <a:lnTo>
                      <a:pt x="1738" y="5171"/>
                    </a:lnTo>
                    <a:lnTo>
                      <a:pt x="1780" y="5180"/>
                    </a:lnTo>
                    <a:lnTo>
                      <a:pt x="1864" y="5188"/>
                    </a:lnTo>
                    <a:lnTo>
                      <a:pt x="1947" y="5205"/>
                    </a:lnTo>
                    <a:lnTo>
                      <a:pt x="2014" y="5213"/>
                    </a:lnTo>
                    <a:lnTo>
                      <a:pt x="2081" y="5222"/>
                    </a:lnTo>
                    <a:lnTo>
                      <a:pt x="2131" y="5222"/>
                    </a:lnTo>
                    <a:lnTo>
                      <a:pt x="2181" y="5222"/>
                    </a:lnTo>
                    <a:lnTo>
                      <a:pt x="2214" y="5222"/>
                    </a:lnTo>
                    <a:lnTo>
                      <a:pt x="2398" y="5222"/>
                    </a:lnTo>
                    <a:lnTo>
                      <a:pt x="2457" y="5222"/>
                    </a:lnTo>
                    <a:lnTo>
                      <a:pt x="2515" y="5222"/>
                    </a:lnTo>
                    <a:lnTo>
                      <a:pt x="2565" y="5222"/>
                    </a:lnTo>
                    <a:lnTo>
                      <a:pt x="2624" y="5222"/>
                    </a:lnTo>
                    <a:lnTo>
                      <a:pt x="2682" y="5222"/>
                    </a:lnTo>
                    <a:lnTo>
                      <a:pt x="2732" y="5222"/>
                    </a:lnTo>
                    <a:lnTo>
                      <a:pt x="2732" y="5222"/>
                    </a:lnTo>
                    <a:lnTo>
                      <a:pt x="2791" y="5222"/>
                    </a:lnTo>
                    <a:lnTo>
                      <a:pt x="2841" y="5222"/>
                    </a:lnTo>
                    <a:lnTo>
                      <a:pt x="2899" y="5222"/>
                    </a:lnTo>
                    <a:lnTo>
                      <a:pt x="3016" y="5213"/>
                    </a:lnTo>
                    <a:lnTo>
                      <a:pt x="3125" y="5205"/>
                    </a:lnTo>
                    <a:lnTo>
                      <a:pt x="3242" y="5196"/>
                    </a:lnTo>
                    <a:lnTo>
                      <a:pt x="3351" y="5188"/>
                    </a:lnTo>
                    <a:lnTo>
                      <a:pt x="3468" y="5171"/>
                    </a:lnTo>
                    <a:lnTo>
                      <a:pt x="3585" y="5163"/>
                    </a:lnTo>
                    <a:lnTo>
                      <a:pt x="3810" y="5138"/>
                    </a:lnTo>
                    <a:lnTo>
                      <a:pt x="3927" y="5130"/>
                    </a:lnTo>
                    <a:lnTo>
                      <a:pt x="4044" y="5113"/>
                    </a:lnTo>
                    <a:lnTo>
                      <a:pt x="4194" y="5096"/>
                    </a:lnTo>
                    <a:lnTo>
                      <a:pt x="4328" y="5029"/>
                    </a:lnTo>
                    <a:lnTo>
                      <a:pt x="4478" y="5013"/>
                    </a:lnTo>
                    <a:lnTo>
                      <a:pt x="4637" y="5004"/>
                    </a:lnTo>
                    <a:lnTo>
                      <a:pt x="4788" y="4988"/>
                    </a:lnTo>
                    <a:lnTo>
                      <a:pt x="4813" y="4988"/>
                    </a:lnTo>
                    <a:lnTo>
                      <a:pt x="4938" y="4979"/>
                    </a:lnTo>
                    <a:lnTo>
                      <a:pt x="5097" y="4971"/>
                    </a:lnTo>
                    <a:lnTo>
                      <a:pt x="5247" y="4954"/>
                    </a:lnTo>
                    <a:lnTo>
                      <a:pt x="5556" y="4937"/>
                    </a:lnTo>
                    <a:lnTo>
                      <a:pt x="5857" y="4912"/>
                    </a:lnTo>
                    <a:lnTo>
                      <a:pt x="6166" y="4896"/>
                    </a:lnTo>
                    <a:lnTo>
                      <a:pt x="6467" y="4879"/>
                    </a:lnTo>
                    <a:lnTo>
                      <a:pt x="6676" y="5054"/>
                    </a:lnTo>
                    <a:lnTo>
                      <a:pt x="6492" y="5263"/>
                    </a:lnTo>
                    <a:lnTo>
                      <a:pt x="6191" y="5288"/>
                    </a:lnTo>
                    <a:lnTo>
                      <a:pt x="5882" y="5313"/>
                    </a:lnTo>
                    <a:lnTo>
                      <a:pt x="5581" y="5338"/>
                    </a:lnTo>
                    <a:lnTo>
                      <a:pt x="5272" y="5364"/>
                    </a:lnTo>
                    <a:lnTo>
                      <a:pt x="5122" y="5380"/>
                    </a:lnTo>
                    <a:lnTo>
                      <a:pt x="4971" y="5389"/>
                    </a:lnTo>
                    <a:lnTo>
                      <a:pt x="4838" y="5405"/>
                    </a:lnTo>
                    <a:lnTo>
                      <a:pt x="4821" y="5405"/>
                    </a:lnTo>
                    <a:lnTo>
                      <a:pt x="4662" y="5414"/>
                    </a:lnTo>
                    <a:lnTo>
                      <a:pt x="4512" y="5430"/>
                    </a:lnTo>
                    <a:lnTo>
                      <a:pt x="4361" y="5447"/>
                    </a:lnTo>
                    <a:lnTo>
                      <a:pt x="4211" y="5464"/>
                    </a:lnTo>
                    <a:lnTo>
                      <a:pt x="4061" y="5472"/>
                    </a:lnTo>
                    <a:lnTo>
                      <a:pt x="3944" y="5489"/>
                    </a:lnTo>
                    <a:lnTo>
                      <a:pt x="3835" y="5497"/>
                    </a:lnTo>
                    <a:lnTo>
                      <a:pt x="3601" y="5531"/>
                    </a:lnTo>
                    <a:lnTo>
                      <a:pt x="3493" y="5547"/>
                    </a:lnTo>
                    <a:lnTo>
                      <a:pt x="3376" y="5564"/>
                    </a:lnTo>
                    <a:lnTo>
                      <a:pt x="3259" y="5572"/>
                    </a:lnTo>
                    <a:lnTo>
                      <a:pt x="3142" y="5581"/>
                    </a:lnTo>
                    <a:lnTo>
                      <a:pt x="3025" y="5597"/>
                    </a:lnTo>
                    <a:lnTo>
                      <a:pt x="2916" y="5606"/>
                    </a:lnTo>
                    <a:lnTo>
                      <a:pt x="2849" y="5606"/>
                    </a:lnTo>
                    <a:lnTo>
                      <a:pt x="2791" y="5606"/>
                    </a:lnTo>
                    <a:lnTo>
                      <a:pt x="2732" y="5606"/>
                    </a:lnTo>
                    <a:lnTo>
                      <a:pt x="2732" y="5606"/>
                    </a:lnTo>
                    <a:lnTo>
                      <a:pt x="2682" y="5606"/>
                    </a:lnTo>
                    <a:lnTo>
                      <a:pt x="2624" y="5606"/>
                    </a:lnTo>
                    <a:lnTo>
                      <a:pt x="2164" y="5606"/>
                    </a:lnTo>
                    <a:lnTo>
                      <a:pt x="2123" y="5606"/>
                    </a:lnTo>
                    <a:lnTo>
                      <a:pt x="2064" y="5597"/>
                    </a:lnTo>
                    <a:lnTo>
                      <a:pt x="2006" y="5589"/>
                    </a:lnTo>
                    <a:lnTo>
                      <a:pt x="1939" y="5581"/>
                    </a:lnTo>
                    <a:lnTo>
                      <a:pt x="1855" y="5572"/>
                    </a:lnTo>
                    <a:lnTo>
                      <a:pt x="1780" y="5556"/>
                    </a:lnTo>
                    <a:lnTo>
                      <a:pt x="1688" y="5539"/>
                    </a:lnTo>
                    <a:lnTo>
                      <a:pt x="1646" y="5531"/>
                    </a:lnTo>
                    <a:lnTo>
                      <a:pt x="1596" y="5522"/>
                    </a:lnTo>
                    <a:lnTo>
                      <a:pt x="1546" y="5514"/>
                    </a:lnTo>
                    <a:lnTo>
                      <a:pt x="1504" y="5497"/>
                    </a:lnTo>
                    <a:lnTo>
                      <a:pt x="1454" y="5489"/>
                    </a:lnTo>
                    <a:lnTo>
                      <a:pt x="1404" y="5480"/>
                    </a:lnTo>
                    <a:lnTo>
                      <a:pt x="1346" y="5464"/>
                    </a:lnTo>
                    <a:lnTo>
                      <a:pt x="1296" y="5455"/>
                    </a:lnTo>
                    <a:lnTo>
                      <a:pt x="1245" y="5439"/>
                    </a:lnTo>
                    <a:lnTo>
                      <a:pt x="1195" y="5430"/>
                    </a:lnTo>
                    <a:lnTo>
                      <a:pt x="1145" y="5414"/>
                    </a:lnTo>
                    <a:lnTo>
                      <a:pt x="1087" y="5397"/>
                    </a:lnTo>
                    <a:lnTo>
                      <a:pt x="1037" y="5380"/>
                    </a:lnTo>
                    <a:lnTo>
                      <a:pt x="986" y="5372"/>
                    </a:lnTo>
                    <a:lnTo>
                      <a:pt x="936" y="5355"/>
                    </a:lnTo>
                    <a:lnTo>
                      <a:pt x="878" y="5338"/>
                    </a:lnTo>
                    <a:lnTo>
                      <a:pt x="878" y="5338"/>
                    </a:lnTo>
                    <a:lnTo>
                      <a:pt x="836" y="5322"/>
                    </a:lnTo>
                    <a:lnTo>
                      <a:pt x="786" y="5305"/>
                    </a:lnTo>
                    <a:lnTo>
                      <a:pt x="736" y="5288"/>
                    </a:lnTo>
                    <a:lnTo>
                      <a:pt x="686" y="5263"/>
                    </a:lnTo>
                    <a:lnTo>
                      <a:pt x="636" y="5247"/>
                    </a:lnTo>
                    <a:lnTo>
                      <a:pt x="594" y="5230"/>
                    </a:lnTo>
                    <a:lnTo>
                      <a:pt x="544" y="5205"/>
                    </a:lnTo>
                    <a:lnTo>
                      <a:pt x="502" y="5180"/>
                    </a:lnTo>
                    <a:lnTo>
                      <a:pt x="452" y="5163"/>
                    </a:lnTo>
                    <a:lnTo>
                      <a:pt x="435" y="5146"/>
                    </a:lnTo>
                    <a:lnTo>
                      <a:pt x="410" y="5138"/>
                    </a:lnTo>
                    <a:lnTo>
                      <a:pt x="393" y="5121"/>
                    </a:lnTo>
                    <a:lnTo>
                      <a:pt x="368" y="5113"/>
                    </a:lnTo>
                    <a:lnTo>
                      <a:pt x="352" y="5096"/>
                    </a:lnTo>
                    <a:lnTo>
                      <a:pt x="326" y="5088"/>
                    </a:lnTo>
                    <a:lnTo>
                      <a:pt x="310" y="5071"/>
                    </a:lnTo>
                    <a:lnTo>
                      <a:pt x="293" y="5054"/>
                    </a:lnTo>
                    <a:lnTo>
                      <a:pt x="268" y="5046"/>
                    </a:lnTo>
                    <a:lnTo>
                      <a:pt x="251" y="5029"/>
                    </a:lnTo>
                    <a:lnTo>
                      <a:pt x="235" y="5013"/>
                    </a:lnTo>
                    <a:lnTo>
                      <a:pt x="218" y="5004"/>
                    </a:lnTo>
                    <a:lnTo>
                      <a:pt x="201" y="4988"/>
                    </a:lnTo>
                    <a:lnTo>
                      <a:pt x="184" y="4971"/>
                    </a:lnTo>
                    <a:lnTo>
                      <a:pt x="168" y="4954"/>
                    </a:lnTo>
                    <a:lnTo>
                      <a:pt x="151" y="4937"/>
                    </a:lnTo>
                    <a:lnTo>
                      <a:pt x="134" y="4921"/>
                    </a:lnTo>
                    <a:lnTo>
                      <a:pt x="118" y="4904"/>
                    </a:lnTo>
                    <a:lnTo>
                      <a:pt x="101" y="4887"/>
                    </a:lnTo>
                    <a:lnTo>
                      <a:pt x="93" y="4871"/>
                    </a:lnTo>
                    <a:lnTo>
                      <a:pt x="76" y="4854"/>
                    </a:lnTo>
                    <a:lnTo>
                      <a:pt x="67" y="4837"/>
                    </a:lnTo>
                    <a:lnTo>
                      <a:pt x="51" y="4812"/>
                    </a:lnTo>
                    <a:lnTo>
                      <a:pt x="42" y="4795"/>
                    </a:lnTo>
                    <a:lnTo>
                      <a:pt x="34" y="4770"/>
                    </a:lnTo>
                    <a:lnTo>
                      <a:pt x="26" y="4754"/>
                    </a:lnTo>
                    <a:lnTo>
                      <a:pt x="17" y="4729"/>
                    </a:lnTo>
                    <a:lnTo>
                      <a:pt x="9" y="4712"/>
                    </a:lnTo>
                    <a:lnTo>
                      <a:pt x="1" y="4687"/>
                    </a:lnTo>
                    <a:lnTo>
                      <a:pt x="1" y="4662"/>
                    </a:lnTo>
                    <a:lnTo>
                      <a:pt x="1" y="4637"/>
                    </a:lnTo>
                    <a:lnTo>
                      <a:pt x="1" y="4612"/>
                    </a:lnTo>
                    <a:lnTo>
                      <a:pt x="1" y="4545"/>
                    </a:lnTo>
                    <a:lnTo>
                      <a:pt x="1" y="4520"/>
                    </a:lnTo>
                    <a:lnTo>
                      <a:pt x="1" y="4495"/>
                    </a:lnTo>
                    <a:lnTo>
                      <a:pt x="9" y="4470"/>
                    </a:lnTo>
                    <a:lnTo>
                      <a:pt x="17" y="4445"/>
                    </a:lnTo>
                    <a:lnTo>
                      <a:pt x="26" y="4420"/>
                    </a:lnTo>
                    <a:lnTo>
                      <a:pt x="34" y="4403"/>
                    </a:lnTo>
                    <a:lnTo>
                      <a:pt x="42" y="4378"/>
                    </a:lnTo>
                    <a:lnTo>
                      <a:pt x="51" y="4353"/>
                    </a:lnTo>
                    <a:lnTo>
                      <a:pt x="67" y="4336"/>
                    </a:lnTo>
                    <a:lnTo>
                      <a:pt x="76" y="4311"/>
                    </a:lnTo>
                    <a:lnTo>
                      <a:pt x="93" y="4286"/>
                    </a:lnTo>
                    <a:lnTo>
                      <a:pt x="109" y="4269"/>
                    </a:lnTo>
                    <a:lnTo>
                      <a:pt x="126" y="4244"/>
                    </a:lnTo>
                    <a:lnTo>
                      <a:pt x="143" y="4219"/>
                    </a:lnTo>
                    <a:lnTo>
                      <a:pt x="159" y="4202"/>
                    </a:lnTo>
                    <a:lnTo>
                      <a:pt x="184" y="4177"/>
                    </a:lnTo>
                    <a:lnTo>
                      <a:pt x="201" y="4161"/>
                    </a:lnTo>
                    <a:lnTo>
                      <a:pt x="218" y="4144"/>
                    </a:lnTo>
                    <a:lnTo>
                      <a:pt x="243" y="4119"/>
                    </a:lnTo>
                    <a:lnTo>
                      <a:pt x="260" y="4102"/>
                    </a:lnTo>
                    <a:lnTo>
                      <a:pt x="285" y="4085"/>
                    </a:lnTo>
                    <a:lnTo>
                      <a:pt x="301" y="4060"/>
                    </a:lnTo>
                    <a:lnTo>
                      <a:pt x="326" y="4044"/>
                    </a:lnTo>
                    <a:lnTo>
                      <a:pt x="343" y="4027"/>
                    </a:lnTo>
                    <a:lnTo>
                      <a:pt x="368" y="4010"/>
                    </a:lnTo>
                    <a:lnTo>
                      <a:pt x="393" y="3993"/>
                    </a:lnTo>
                    <a:lnTo>
                      <a:pt x="410" y="3977"/>
                    </a:lnTo>
                    <a:lnTo>
                      <a:pt x="435" y="3960"/>
                    </a:lnTo>
                    <a:lnTo>
                      <a:pt x="460" y="3943"/>
                    </a:lnTo>
                    <a:lnTo>
                      <a:pt x="485" y="3935"/>
                    </a:lnTo>
                    <a:lnTo>
                      <a:pt x="510" y="3918"/>
                    </a:lnTo>
                    <a:lnTo>
                      <a:pt x="535" y="3902"/>
                    </a:lnTo>
                    <a:lnTo>
                      <a:pt x="560" y="3885"/>
                    </a:lnTo>
                    <a:lnTo>
                      <a:pt x="585" y="3877"/>
                    </a:lnTo>
                    <a:lnTo>
                      <a:pt x="610" y="3860"/>
                    </a:lnTo>
                    <a:lnTo>
                      <a:pt x="636" y="3851"/>
                    </a:lnTo>
                    <a:lnTo>
                      <a:pt x="661" y="3835"/>
                    </a:lnTo>
                    <a:lnTo>
                      <a:pt x="686" y="3826"/>
                    </a:lnTo>
                    <a:lnTo>
                      <a:pt x="711" y="3810"/>
                    </a:lnTo>
                    <a:lnTo>
                      <a:pt x="744" y="3801"/>
                    </a:lnTo>
                    <a:lnTo>
                      <a:pt x="769" y="3785"/>
                    </a:lnTo>
                    <a:lnTo>
                      <a:pt x="794" y="3776"/>
                    </a:lnTo>
                    <a:lnTo>
                      <a:pt x="819" y="3768"/>
                    </a:lnTo>
                    <a:lnTo>
                      <a:pt x="853" y="3751"/>
                    </a:lnTo>
                    <a:lnTo>
                      <a:pt x="878" y="3743"/>
                    </a:lnTo>
                    <a:lnTo>
                      <a:pt x="903" y="3735"/>
                    </a:lnTo>
                    <a:lnTo>
                      <a:pt x="936" y="3726"/>
                    </a:lnTo>
                    <a:lnTo>
                      <a:pt x="961" y="3718"/>
                    </a:lnTo>
                    <a:lnTo>
                      <a:pt x="995" y="3701"/>
                    </a:lnTo>
                    <a:lnTo>
                      <a:pt x="1003" y="3701"/>
                    </a:lnTo>
                    <a:lnTo>
                      <a:pt x="1045" y="3693"/>
                    </a:lnTo>
                    <a:lnTo>
                      <a:pt x="1112" y="3676"/>
                    </a:lnTo>
                    <a:lnTo>
                      <a:pt x="1170" y="3659"/>
                    </a:lnTo>
                    <a:lnTo>
                      <a:pt x="1229" y="3643"/>
                    </a:lnTo>
                    <a:lnTo>
                      <a:pt x="1287" y="3626"/>
                    </a:lnTo>
                    <a:lnTo>
                      <a:pt x="1346" y="3609"/>
                    </a:lnTo>
                    <a:lnTo>
                      <a:pt x="1412" y="3601"/>
                    </a:lnTo>
                    <a:lnTo>
                      <a:pt x="1471" y="3584"/>
                    </a:lnTo>
                    <a:lnTo>
                      <a:pt x="1538" y="3576"/>
                    </a:lnTo>
                    <a:lnTo>
                      <a:pt x="1596" y="3567"/>
                    </a:lnTo>
                    <a:lnTo>
                      <a:pt x="1663" y="3559"/>
                    </a:lnTo>
                    <a:lnTo>
                      <a:pt x="1722" y="3542"/>
                    </a:lnTo>
                    <a:lnTo>
                      <a:pt x="1788" y="3534"/>
                    </a:lnTo>
                    <a:lnTo>
                      <a:pt x="1847" y="3526"/>
                    </a:lnTo>
                    <a:lnTo>
                      <a:pt x="1914" y="3526"/>
                    </a:lnTo>
                    <a:lnTo>
                      <a:pt x="1981" y="3517"/>
                    </a:lnTo>
                    <a:lnTo>
                      <a:pt x="2039" y="3509"/>
                    </a:lnTo>
                    <a:lnTo>
                      <a:pt x="2106" y="3501"/>
                    </a:lnTo>
                    <a:lnTo>
                      <a:pt x="2164" y="3492"/>
                    </a:lnTo>
                    <a:lnTo>
                      <a:pt x="2231" y="3492"/>
                    </a:lnTo>
                    <a:lnTo>
                      <a:pt x="2290" y="3484"/>
                    </a:lnTo>
                    <a:lnTo>
                      <a:pt x="2356" y="3484"/>
                    </a:lnTo>
                    <a:lnTo>
                      <a:pt x="2415" y="3484"/>
                    </a:lnTo>
                    <a:lnTo>
                      <a:pt x="2540" y="3476"/>
                    </a:lnTo>
                    <a:lnTo>
                      <a:pt x="2657" y="3459"/>
                    </a:lnTo>
                    <a:lnTo>
                      <a:pt x="2774" y="3450"/>
                    </a:lnTo>
                    <a:lnTo>
                      <a:pt x="3000" y="3442"/>
                    </a:lnTo>
                    <a:lnTo>
                      <a:pt x="3108" y="3434"/>
                    </a:lnTo>
                    <a:lnTo>
                      <a:pt x="3142" y="3434"/>
                    </a:lnTo>
                    <a:lnTo>
                      <a:pt x="3209" y="3434"/>
                    </a:lnTo>
                    <a:lnTo>
                      <a:pt x="3317" y="3434"/>
                    </a:lnTo>
                    <a:lnTo>
                      <a:pt x="3409" y="3425"/>
                    </a:lnTo>
                    <a:lnTo>
                      <a:pt x="3459" y="3425"/>
                    </a:lnTo>
                    <a:lnTo>
                      <a:pt x="3501" y="3425"/>
                    </a:lnTo>
                    <a:lnTo>
                      <a:pt x="3543" y="3425"/>
                    </a:lnTo>
                    <a:lnTo>
                      <a:pt x="3585" y="3425"/>
                    </a:lnTo>
                    <a:lnTo>
                      <a:pt x="3610" y="3425"/>
                    </a:lnTo>
                    <a:lnTo>
                      <a:pt x="3635" y="3425"/>
                    </a:lnTo>
                    <a:lnTo>
                      <a:pt x="3693" y="3425"/>
                    </a:lnTo>
                    <a:lnTo>
                      <a:pt x="3827" y="3417"/>
                    </a:lnTo>
                    <a:lnTo>
                      <a:pt x="3902" y="3417"/>
                    </a:lnTo>
                    <a:lnTo>
                      <a:pt x="3986" y="3409"/>
                    </a:lnTo>
                    <a:lnTo>
                      <a:pt x="4019" y="3409"/>
                    </a:lnTo>
                    <a:lnTo>
                      <a:pt x="4061" y="3409"/>
                    </a:lnTo>
                    <a:lnTo>
                      <a:pt x="4102" y="3409"/>
                    </a:lnTo>
                    <a:lnTo>
                      <a:pt x="4144" y="3409"/>
                    </a:lnTo>
                    <a:lnTo>
                      <a:pt x="4186" y="3409"/>
                    </a:lnTo>
                    <a:lnTo>
                      <a:pt x="4228" y="3409"/>
                    </a:lnTo>
                    <a:lnTo>
                      <a:pt x="4270" y="3409"/>
                    </a:lnTo>
                    <a:lnTo>
                      <a:pt x="4303" y="3400"/>
                    </a:lnTo>
                    <a:lnTo>
                      <a:pt x="4345" y="3392"/>
                    </a:lnTo>
                    <a:lnTo>
                      <a:pt x="4378" y="3384"/>
                    </a:lnTo>
                    <a:lnTo>
                      <a:pt x="4412" y="3384"/>
                    </a:lnTo>
                    <a:lnTo>
                      <a:pt x="4445" y="3375"/>
                    </a:lnTo>
                    <a:lnTo>
                      <a:pt x="4445" y="3375"/>
                    </a:lnTo>
                    <a:lnTo>
                      <a:pt x="4462" y="3375"/>
                    </a:lnTo>
                    <a:lnTo>
                      <a:pt x="4478" y="3375"/>
                    </a:lnTo>
                    <a:lnTo>
                      <a:pt x="4478" y="3375"/>
                    </a:lnTo>
                    <a:lnTo>
                      <a:pt x="4495" y="3375"/>
                    </a:lnTo>
                    <a:lnTo>
                      <a:pt x="4512" y="3375"/>
                    </a:lnTo>
                    <a:lnTo>
                      <a:pt x="4512" y="3375"/>
                    </a:lnTo>
                    <a:lnTo>
                      <a:pt x="4529" y="3375"/>
                    </a:lnTo>
                    <a:lnTo>
                      <a:pt x="4537" y="3367"/>
                    </a:lnTo>
                    <a:lnTo>
                      <a:pt x="4545" y="3367"/>
                    </a:lnTo>
                    <a:lnTo>
                      <a:pt x="4520" y="3359"/>
                    </a:lnTo>
                    <a:lnTo>
                      <a:pt x="4487" y="3350"/>
                    </a:lnTo>
                    <a:lnTo>
                      <a:pt x="4412" y="3325"/>
                    </a:lnTo>
                    <a:lnTo>
                      <a:pt x="4378" y="3317"/>
                    </a:lnTo>
                    <a:lnTo>
                      <a:pt x="4361" y="3308"/>
                    </a:lnTo>
                    <a:lnTo>
                      <a:pt x="4336" y="3300"/>
                    </a:lnTo>
                    <a:lnTo>
                      <a:pt x="4320" y="3292"/>
                    </a:lnTo>
                    <a:lnTo>
                      <a:pt x="4303" y="3292"/>
                    </a:lnTo>
                    <a:lnTo>
                      <a:pt x="4286" y="3283"/>
                    </a:lnTo>
                    <a:lnTo>
                      <a:pt x="4270" y="3275"/>
                    </a:lnTo>
                    <a:lnTo>
                      <a:pt x="4169" y="3217"/>
                    </a:lnTo>
                    <a:lnTo>
                      <a:pt x="4061" y="3166"/>
                    </a:lnTo>
                    <a:lnTo>
                      <a:pt x="3852" y="3058"/>
                    </a:lnTo>
                    <a:lnTo>
                      <a:pt x="3843" y="3058"/>
                    </a:lnTo>
                    <a:lnTo>
                      <a:pt x="3743" y="2999"/>
                    </a:lnTo>
                    <a:lnTo>
                      <a:pt x="3635" y="2941"/>
                    </a:lnTo>
                    <a:lnTo>
                      <a:pt x="3534" y="2882"/>
                    </a:lnTo>
                    <a:lnTo>
                      <a:pt x="3426" y="2824"/>
                    </a:lnTo>
                    <a:lnTo>
                      <a:pt x="3367" y="2790"/>
                    </a:lnTo>
                    <a:lnTo>
                      <a:pt x="3309" y="2749"/>
                    </a:lnTo>
                    <a:lnTo>
                      <a:pt x="3242" y="2707"/>
                    </a:lnTo>
                    <a:lnTo>
                      <a:pt x="3167" y="2665"/>
                    </a:lnTo>
                    <a:lnTo>
                      <a:pt x="3100" y="2623"/>
                    </a:lnTo>
                    <a:lnTo>
                      <a:pt x="3058" y="2598"/>
                    </a:lnTo>
                    <a:lnTo>
                      <a:pt x="3025" y="2573"/>
                    </a:lnTo>
                    <a:lnTo>
                      <a:pt x="2983" y="2540"/>
                    </a:lnTo>
                    <a:lnTo>
                      <a:pt x="2941" y="2515"/>
                    </a:lnTo>
                    <a:lnTo>
                      <a:pt x="2899" y="2490"/>
                    </a:lnTo>
                    <a:lnTo>
                      <a:pt x="2866" y="2465"/>
                    </a:lnTo>
                    <a:lnTo>
                      <a:pt x="2824" y="2431"/>
                    </a:lnTo>
                    <a:lnTo>
                      <a:pt x="2783" y="2406"/>
                    </a:lnTo>
                    <a:lnTo>
                      <a:pt x="2741" y="2373"/>
                    </a:lnTo>
                    <a:lnTo>
                      <a:pt x="2699" y="2339"/>
                    </a:lnTo>
                    <a:lnTo>
                      <a:pt x="2657" y="2314"/>
                    </a:lnTo>
                    <a:lnTo>
                      <a:pt x="2624" y="2281"/>
                    </a:lnTo>
                    <a:lnTo>
                      <a:pt x="2582" y="2247"/>
                    </a:lnTo>
                    <a:lnTo>
                      <a:pt x="2540" y="2214"/>
                    </a:lnTo>
                    <a:lnTo>
                      <a:pt x="2498" y="2181"/>
                    </a:lnTo>
                    <a:lnTo>
                      <a:pt x="2457" y="2147"/>
                    </a:lnTo>
                    <a:lnTo>
                      <a:pt x="2415" y="2105"/>
                    </a:lnTo>
                    <a:lnTo>
                      <a:pt x="2373" y="2072"/>
                    </a:lnTo>
                    <a:lnTo>
                      <a:pt x="2340" y="2039"/>
                    </a:lnTo>
                    <a:lnTo>
                      <a:pt x="2298" y="2005"/>
                    </a:lnTo>
                    <a:lnTo>
                      <a:pt x="2256" y="1963"/>
                    </a:lnTo>
                    <a:lnTo>
                      <a:pt x="2223" y="1930"/>
                    </a:lnTo>
                    <a:lnTo>
                      <a:pt x="2181" y="1888"/>
                    </a:lnTo>
                    <a:lnTo>
                      <a:pt x="2148" y="1846"/>
                    </a:lnTo>
                    <a:lnTo>
                      <a:pt x="2106" y="1813"/>
                    </a:lnTo>
                    <a:lnTo>
                      <a:pt x="2072" y="1771"/>
                    </a:lnTo>
                    <a:lnTo>
                      <a:pt x="2072" y="1771"/>
                    </a:lnTo>
                    <a:lnTo>
                      <a:pt x="2039" y="1738"/>
                    </a:lnTo>
                    <a:lnTo>
                      <a:pt x="2006" y="1696"/>
                    </a:lnTo>
                    <a:lnTo>
                      <a:pt x="1981" y="1654"/>
                    </a:lnTo>
                    <a:lnTo>
                      <a:pt x="1947" y="1613"/>
                    </a:lnTo>
                    <a:lnTo>
                      <a:pt x="1914" y="1571"/>
                    </a:lnTo>
                    <a:lnTo>
                      <a:pt x="1897" y="1546"/>
                    </a:lnTo>
                    <a:lnTo>
                      <a:pt x="1889" y="1521"/>
                    </a:lnTo>
                    <a:lnTo>
                      <a:pt x="1872" y="1504"/>
                    </a:lnTo>
                    <a:lnTo>
                      <a:pt x="1855" y="1479"/>
                    </a:lnTo>
                    <a:lnTo>
                      <a:pt x="1847" y="1462"/>
                    </a:lnTo>
                    <a:lnTo>
                      <a:pt x="1830" y="1437"/>
                    </a:lnTo>
                    <a:lnTo>
                      <a:pt x="1813" y="1412"/>
                    </a:lnTo>
                    <a:lnTo>
                      <a:pt x="1805" y="1395"/>
                    </a:lnTo>
                    <a:lnTo>
                      <a:pt x="1788" y="1370"/>
                    </a:lnTo>
                    <a:lnTo>
                      <a:pt x="1780" y="1345"/>
                    </a:lnTo>
                    <a:lnTo>
                      <a:pt x="1772" y="1329"/>
                    </a:lnTo>
                    <a:lnTo>
                      <a:pt x="1755" y="1303"/>
                    </a:lnTo>
                    <a:lnTo>
                      <a:pt x="1747" y="1278"/>
                    </a:lnTo>
                    <a:lnTo>
                      <a:pt x="1738" y="1253"/>
                    </a:lnTo>
                    <a:lnTo>
                      <a:pt x="1722" y="1237"/>
                    </a:lnTo>
                    <a:lnTo>
                      <a:pt x="1713" y="1212"/>
                    </a:lnTo>
                    <a:lnTo>
                      <a:pt x="1705" y="1187"/>
                    </a:lnTo>
                    <a:lnTo>
                      <a:pt x="1697" y="1161"/>
                    </a:lnTo>
                    <a:lnTo>
                      <a:pt x="1688" y="1136"/>
                    </a:lnTo>
                    <a:lnTo>
                      <a:pt x="1680" y="1120"/>
                    </a:lnTo>
                    <a:lnTo>
                      <a:pt x="1671" y="1095"/>
                    </a:lnTo>
                    <a:lnTo>
                      <a:pt x="1663" y="1070"/>
                    </a:lnTo>
                    <a:lnTo>
                      <a:pt x="1663" y="1045"/>
                    </a:lnTo>
                    <a:lnTo>
                      <a:pt x="1655" y="1019"/>
                    </a:lnTo>
                    <a:lnTo>
                      <a:pt x="1646" y="994"/>
                    </a:lnTo>
                    <a:lnTo>
                      <a:pt x="1646" y="969"/>
                    </a:lnTo>
                    <a:lnTo>
                      <a:pt x="1646" y="944"/>
                    </a:lnTo>
                    <a:lnTo>
                      <a:pt x="1646" y="919"/>
                    </a:lnTo>
                    <a:lnTo>
                      <a:pt x="1646" y="894"/>
                    </a:lnTo>
                    <a:lnTo>
                      <a:pt x="1646" y="869"/>
                    </a:lnTo>
                    <a:lnTo>
                      <a:pt x="1646" y="844"/>
                    </a:lnTo>
                    <a:lnTo>
                      <a:pt x="1646" y="719"/>
                    </a:lnTo>
                    <a:lnTo>
                      <a:pt x="1646" y="694"/>
                    </a:lnTo>
                    <a:lnTo>
                      <a:pt x="1646" y="669"/>
                    </a:lnTo>
                    <a:lnTo>
                      <a:pt x="1646" y="644"/>
                    </a:lnTo>
                    <a:lnTo>
                      <a:pt x="1646" y="618"/>
                    </a:lnTo>
                    <a:lnTo>
                      <a:pt x="1646" y="593"/>
                    </a:lnTo>
                    <a:lnTo>
                      <a:pt x="1655" y="568"/>
                    </a:lnTo>
                    <a:lnTo>
                      <a:pt x="1663" y="543"/>
                    </a:lnTo>
                    <a:lnTo>
                      <a:pt x="1671" y="518"/>
                    </a:lnTo>
                    <a:lnTo>
                      <a:pt x="1680" y="493"/>
                    </a:lnTo>
                    <a:lnTo>
                      <a:pt x="1688" y="468"/>
                    </a:lnTo>
                    <a:lnTo>
                      <a:pt x="1697" y="435"/>
                    </a:lnTo>
                    <a:lnTo>
                      <a:pt x="1705" y="410"/>
                    </a:lnTo>
                    <a:lnTo>
                      <a:pt x="1722" y="385"/>
                    </a:lnTo>
                    <a:lnTo>
                      <a:pt x="1730" y="368"/>
                    </a:lnTo>
                    <a:lnTo>
                      <a:pt x="1747" y="343"/>
                    </a:lnTo>
                    <a:lnTo>
                      <a:pt x="1763" y="318"/>
                    </a:lnTo>
                    <a:lnTo>
                      <a:pt x="1780" y="301"/>
                    </a:lnTo>
                    <a:lnTo>
                      <a:pt x="1797" y="276"/>
                    </a:lnTo>
                    <a:lnTo>
                      <a:pt x="1813" y="259"/>
                    </a:lnTo>
                    <a:lnTo>
                      <a:pt x="1830" y="234"/>
                    </a:lnTo>
                    <a:lnTo>
                      <a:pt x="1847" y="217"/>
                    </a:lnTo>
                    <a:lnTo>
                      <a:pt x="1872" y="201"/>
                    </a:lnTo>
                    <a:lnTo>
                      <a:pt x="1889" y="184"/>
                    </a:lnTo>
                    <a:lnTo>
                      <a:pt x="1905" y="176"/>
                    </a:lnTo>
                    <a:lnTo>
                      <a:pt x="1930" y="159"/>
                    </a:lnTo>
                    <a:lnTo>
                      <a:pt x="1947" y="151"/>
                    </a:lnTo>
                    <a:lnTo>
                      <a:pt x="1972" y="134"/>
                    </a:lnTo>
                    <a:lnTo>
                      <a:pt x="1997" y="126"/>
                    </a:lnTo>
                    <a:lnTo>
                      <a:pt x="2014" y="117"/>
                    </a:lnTo>
                    <a:lnTo>
                      <a:pt x="2039" y="109"/>
                    </a:lnTo>
                    <a:lnTo>
                      <a:pt x="2031" y="17"/>
                    </a:lnTo>
                    <a:lnTo>
                      <a:pt x="2056" y="9"/>
                    </a:lnTo>
                    <a:lnTo>
                      <a:pt x="2072" y="0"/>
                    </a:lnTo>
                    <a:lnTo>
                      <a:pt x="2097" y="0"/>
                    </a:lnTo>
                    <a:lnTo>
                      <a:pt x="2123" y="0"/>
                    </a:lnTo>
                    <a:lnTo>
                      <a:pt x="2139" y="0"/>
                    </a:lnTo>
                    <a:lnTo>
                      <a:pt x="2164" y="0"/>
                    </a:lnTo>
                    <a:lnTo>
                      <a:pt x="2189" y="0"/>
                    </a:lnTo>
                    <a:lnTo>
                      <a:pt x="2206" y="0"/>
                    </a:lnTo>
                    <a:lnTo>
                      <a:pt x="2365" y="0"/>
                    </a:lnTo>
                    <a:lnTo>
                      <a:pt x="2407" y="0"/>
                    </a:lnTo>
                    <a:lnTo>
                      <a:pt x="2448" y="0"/>
                    </a:lnTo>
                    <a:lnTo>
                      <a:pt x="2490" y="0"/>
                    </a:lnTo>
                    <a:lnTo>
                      <a:pt x="2532" y="9"/>
                    </a:lnTo>
                    <a:lnTo>
                      <a:pt x="2574" y="17"/>
                    </a:lnTo>
                    <a:lnTo>
                      <a:pt x="2615" y="17"/>
                    </a:lnTo>
                    <a:lnTo>
                      <a:pt x="2657" y="25"/>
                    </a:lnTo>
                    <a:lnTo>
                      <a:pt x="2691" y="34"/>
                    </a:lnTo>
                    <a:lnTo>
                      <a:pt x="2766" y="50"/>
                    </a:lnTo>
                    <a:lnTo>
                      <a:pt x="2833" y="67"/>
                    </a:lnTo>
                    <a:lnTo>
                      <a:pt x="2841" y="67"/>
                    </a:lnTo>
                    <a:lnTo>
                      <a:pt x="2891" y="75"/>
                    </a:lnTo>
                    <a:lnTo>
                      <a:pt x="2950" y="92"/>
                    </a:lnTo>
                    <a:lnTo>
                      <a:pt x="3000" y="109"/>
                    </a:lnTo>
                    <a:lnTo>
                      <a:pt x="3058" y="117"/>
                    </a:lnTo>
                    <a:lnTo>
                      <a:pt x="3108" y="134"/>
                    </a:lnTo>
                    <a:lnTo>
                      <a:pt x="3167" y="151"/>
                    </a:lnTo>
                    <a:lnTo>
                      <a:pt x="3217" y="159"/>
                    </a:lnTo>
                    <a:lnTo>
                      <a:pt x="3267" y="176"/>
                    </a:lnTo>
                    <a:lnTo>
                      <a:pt x="3326" y="192"/>
                    </a:lnTo>
                    <a:lnTo>
                      <a:pt x="3376" y="209"/>
                    </a:lnTo>
                    <a:lnTo>
                      <a:pt x="3426" y="226"/>
                    </a:lnTo>
                    <a:lnTo>
                      <a:pt x="3476" y="243"/>
                    </a:lnTo>
                    <a:lnTo>
                      <a:pt x="3526" y="259"/>
                    </a:lnTo>
                    <a:lnTo>
                      <a:pt x="3576" y="276"/>
                    </a:lnTo>
                    <a:lnTo>
                      <a:pt x="3626" y="293"/>
                    </a:lnTo>
                    <a:lnTo>
                      <a:pt x="3676" y="318"/>
                    </a:lnTo>
                    <a:lnTo>
                      <a:pt x="3727" y="334"/>
                    </a:lnTo>
                    <a:lnTo>
                      <a:pt x="3777" y="351"/>
                    </a:lnTo>
                    <a:lnTo>
                      <a:pt x="3827" y="368"/>
                    </a:lnTo>
                    <a:lnTo>
                      <a:pt x="3877" y="393"/>
                    </a:lnTo>
                    <a:lnTo>
                      <a:pt x="3927" y="410"/>
                    </a:lnTo>
                    <a:lnTo>
                      <a:pt x="3977" y="435"/>
                    </a:lnTo>
                    <a:lnTo>
                      <a:pt x="4019" y="451"/>
                    </a:lnTo>
                    <a:lnTo>
                      <a:pt x="4069" y="476"/>
                    </a:lnTo>
                    <a:lnTo>
                      <a:pt x="4119" y="493"/>
                    </a:lnTo>
                    <a:lnTo>
                      <a:pt x="4169" y="518"/>
                    </a:lnTo>
                    <a:lnTo>
                      <a:pt x="4211" y="543"/>
                    </a:lnTo>
                    <a:lnTo>
                      <a:pt x="4261" y="560"/>
                    </a:lnTo>
                    <a:lnTo>
                      <a:pt x="4303" y="585"/>
                    </a:lnTo>
                    <a:lnTo>
                      <a:pt x="4353" y="610"/>
                    </a:lnTo>
                    <a:lnTo>
                      <a:pt x="4395" y="635"/>
                    </a:lnTo>
                    <a:lnTo>
                      <a:pt x="4445" y="660"/>
                    </a:lnTo>
                    <a:lnTo>
                      <a:pt x="4478" y="677"/>
                    </a:lnTo>
                    <a:lnTo>
                      <a:pt x="4495" y="685"/>
                    </a:lnTo>
                    <a:lnTo>
                      <a:pt x="4537" y="710"/>
                    </a:lnTo>
                    <a:lnTo>
                      <a:pt x="4587" y="735"/>
                    </a:lnTo>
                    <a:lnTo>
                      <a:pt x="4629" y="760"/>
                    </a:lnTo>
                    <a:lnTo>
                      <a:pt x="4671" y="786"/>
                    </a:lnTo>
                    <a:lnTo>
                      <a:pt x="4721" y="811"/>
                    </a:lnTo>
                    <a:lnTo>
                      <a:pt x="4762" y="836"/>
                    </a:lnTo>
                    <a:lnTo>
                      <a:pt x="4804" y="861"/>
                    </a:lnTo>
                    <a:lnTo>
                      <a:pt x="4854" y="886"/>
                    </a:lnTo>
                    <a:lnTo>
                      <a:pt x="4896" y="919"/>
                    </a:lnTo>
                    <a:lnTo>
                      <a:pt x="4938" y="944"/>
                    </a:lnTo>
                    <a:lnTo>
                      <a:pt x="4988" y="969"/>
                    </a:lnTo>
                    <a:lnTo>
                      <a:pt x="5030" y="1003"/>
                    </a:lnTo>
                    <a:lnTo>
                      <a:pt x="5072" y="1028"/>
                    </a:lnTo>
                    <a:lnTo>
                      <a:pt x="5113" y="1053"/>
                    </a:lnTo>
                    <a:lnTo>
                      <a:pt x="5205" y="1111"/>
                    </a:lnTo>
                    <a:lnTo>
                      <a:pt x="5289" y="1178"/>
                    </a:lnTo>
                    <a:lnTo>
                      <a:pt x="5372" y="1237"/>
                    </a:lnTo>
                    <a:lnTo>
                      <a:pt x="5464" y="1295"/>
                    </a:lnTo>
                    <a:lnTo>
                      <a:pt x="5548" y="1362"/>
                    </a:lnTo>
                    <a:lnTo>
                      <a:pt x="5631" y="1420"/>
                    </a:lnTo>
                    <a:lnTo>
                      <a:pt x="5723" y="1487"/>
                    </a:lnTo>
                    <a:lnTo>
                      <a:pt x="5807" y="1554"/>
                    </a:lnTo>
                    <a:lnTo>
                      <a:pt x="5874" y="1604"/>
                    </a:lnTo>
                    <a:lnTo>
                      <a:pt x="5890" y="1621"/>
                    </a:lnTo>
                    <a:lnTo>
                      <a:pt x="5932" y="1646"/>
                    </a:lnTo>
                    <a:lnTo>
                      <a:pt x="5957" y="1679"/>
                    </a:lnTo>
                    <a:lnTo>
                      <a:pt x="5999" y="1704"/>
                    </a:lnTo>
                    <a:lnTo>
                      <a:pt x="6032" y="1738"/>
                    </a:lnTo>
                    <a:lnTo>
                      <a:pt x="6091" y="1796"/>
                    </a:lnTo>
                    <a:lnTo>
                      <a:pt x="6158" y="1855"/>
                    </a:lnTo>
                    <a:lnTo>
                      <a:pt x="6224" y="1913"/>
                    </a:lnTo>
                    <a:lnTo>
                      <a:pt x="6291" y="1972"/>
                    </a:lnTo>
                    <a:lnTo>
                      <a:pt x="6350" y="2030"/>
                    </a:lnTo>
                    <a:lnTo>
                      <a:pt x="6417" y="2089"/>
                    </a:lnTo>
                    <a:lnTo>
                      <a:pt x="6475" y="2156"/>
                    </a:lnTo>
                    <a:lnTo>
                      <a:pt x="6542" y="2214"/>
                    </a:lnTo>
                    <a:lnTo>
                      <a:pt x="6600" y="2273"/>
                    </a:lnTo>
                    <a:lnTo>
                      <a:pt x="6659" y="2339"/>
                    </a:lnTo>
                    <a:lnTo>
                      <a:pt x="6784" y="2456"/>
                    </a:lnTo>
                    <a:lnTo>
                      <a:pt x="6901" y="2582"/>
                    </a:lnTo>
                    <a:lnTo>
                      <a:pt x="7018" y="2707"/>
                    </a:lnTo>
                    <a:lnTo>
                      <a:pt x="7085" y="2765"/>
                    </a:lnTo>
                    <a:lnTo>
                      <a:pt x="7143" y="2824"/>
                    </a:lnTo>
                    <a:lnTo>
                      <a:pt x="7202" y="2891"/>
                    </a:lnTo>
                    <a:lnTo>
                      <a:pt x="7260" y="2949"/>
                    </a:lnTo>
                    <a:lnTo>
                      <a:pt x="7319" y="3008"/>
                    </a:lnTo>
                    <a:lnTo>
                      <a:pt x="7386" y="3066"/>
                    </a:lnTo>
                    <a:lnTo>
                      <a:pt x="7444" y="3125"/>
                    </a:lnTo>
                    <a:lnTo>
                      <a:pt x="7511" y="3183"/>
                    </a:lnTo>
                    <a:lnTo>
                      <a:pt x="7569" y="3242"/>
                    </a:lnTo>
                    <a:lnTo>
                      <a:pt x="7636" y="3300"/>
                    </a:lnTo>
                    <a:lnTo>
                      <a:pt x="7695" y="3350"/>
                    </a:lnTo>
                    <a:lnTo>
                      <a:pt x="7762" y="3409"/>
                    </a:lnTo>
                    <a:lnTo>
                      <a:pt x="7795" y="3434"/>
                    </a:lnTo>
                    <a:lnTo>
                      <a:pt x="7828" y="3459"/>
                    </a:lnTo>
                    <a:lnTo>
                      <a:pt x="7862" y="3484"/>
                    </a:lnTo>
                    <a:lnTo>
                      <a:pt x="7895" y="3517"/>
                    </a:lnTo>
                    <a:lnTo>
                      <a:pt x="7904" y="3609"/>
                    </a:lnTo>
                    <a:lnTo>
                      <a:pt x="7812" y="3618"/>
                    </a:lnTo>
                    <a:lnTo>
                      <a:pt x="7778" y="3592"/>
                    </a:lnTo>
                    <a:lnTo>
                      <a:pt x="7745" y="3567"/>
                    </a:lnTo>
                    <a:lnTo>
                      <a:pt x="7711" y="3542"/>
                    </a:lnTo>
                    <a:lnTo>
                      <a:pt x="7678" y="3517"/>
                    </a:lnTo>
                    <a:lnTo>
                      <a:pt x="7603" y="3467"/>
                    </a:lnTo>
                    <a:lnTo>
                      <a:pt x="7536" y="3417"/>
                    </a:lnTo>
                    <a:lnTo>
                      <a:pt x="7469" y="3359"/>
                    </a:lnTo>
                    <a:lnTo>
                      <a:pt x="7402" y="3308"/>
                    </a:lnTo>
                    <a:lnTo>
                      <a:pt x="7335" y="3250"/>
                    </a:lnTo>
                    <a:lnTo>
                      <a:pt x="7269" y="3200"/>
                    </a:lnTo>
                    <a:lnTo>
                      <a:pt x="7202" y="3141"/>
                    </a:lnTo>
                    <a:lnTo>
                      <a:pt x="7143" y="3083"/>
                    </a:lnTo>
                    <a:lnTo>
                      <a:pt x="7077" y="3024"/>
                    </a:lnTo>
                    <a:lnTo>
                      <a:pt x="7010" y="2966"/>
                    </a:lnTo>
                    <a:lnTo>
                      <a:pt x="6943" y="2916"/>
                    </a:lnTo>
                    <a:lnTo>
                      <a:pt x="6884" y="2857"/>
                    </a:lnTo>
                    <a:lnTo>
                      <a:pt x="6759" y="2740"/>
                    </a:lnTo>
                    <a:lnTo>
                      <a:pt x="6625" y="2615"/>
                    </a:lnTo>
                    <a:lnTo>
                      <a:pt x="6492" y="2498"/>
                    </a:lnTo>
                    <a:lnTo>
                      <a:pt x="6433" y="2440"/>
                    </a:lnTo>
                    <a:lnTo>
                      <a:pt x="6366" y="2390"/>
                    </a:lnTo>
                    <a:lnTo>
                      <a:pt x="6300" y="2331"/>
                    </a:lnTo>
                    <a:lnTo>
                      <a:pt x="6241" y="2273"/>
                    </a:lnTo>
                    <a:lnTo>
                      <a:pt x="6174" y="2222"/>
                    </a:lnTo>
                    <a:lnTo>
                      <a:pt x="6107" y="2164"/>
                    </a:lnTo>
                    <a:lnTo>
                      <a:pt x="6041" y="2114"/>
                    </a:lnTo>
                    <a:lnTo>
                      <a:pt x="5974" y="2064"/>
                    </a:lnTo>
                    <a:lnTo>
                      <a:pt x="5907" y="2014"/>
                    </a:lnTo>
                    <a:lnTo>
                      <a:pt x="5840" y="1963"/>
                    </a:lnTo>
                    <a:lnTo>
                      <a:pt x="5807" y="1938"/>
                    </a:lnTo>
                    <a:lnTo>
                      <a:pt x="5773" y="1913"/>
                    </a:lnTo>
                    <a:lnTo>
                      <a:pt x="5740" y="1888"/>
                    </a:lnTo>
                    <a:lnTo>
                      <a:pt x="5706" y="1863"/>
                    </a:lnTo>
                    <a:lnTo>
                      <a:pt x="5690" y="1846"/>
                    </a:lnTo>
                    <a:lnTo>
                      <a:pt x="5615" y="1796"/>
                    </a:lnTo>
                    <a:lnTo>
                      <a:pt x="5531" y="1738"/>
                    </a:lnTo>
                    <a:lnTo>
                      <a:pt x="5447" y="1671"/>
                    </a:lnTo>
                    <a:lnTo>
                      <a:pt x="5356" y="1613"/>
                    </a:lnTo>
                    <a:lnTo>
                      <a:pt x="5272" y="1554"/>
                    </a:lnTo>
                    <a:lnTo>
                      <a:pt x="5188" y="1496"/>
                    </a:lnTo>
                    <a:lnTo>
                      <a:pt x="5105" y="1445"/>
                    </a:lnTo>
                    <a:lnTo>
                      <a:pt x="5013" y="1387"/>
                    </a:lnTo>
                    <a:lnTo>
                      <a:pt x="4930" y="1329"/>
                    </a:lnTo>
                    <a:lnTo>
                      <a:pt x="4888" y="1303"/>
                    </a:lnTo>
                    <a:lnTo>
                      <a:pt x="4846" y="1278"/>
                    </a:lnTo>
                    <a:lnTo>
                      <a:pt x="4804" y="1253"/>
                    </a:lnTo>
                    <a:lnTo>
                      <a:pt x="4762" y="1228"/>
                    </a:lnTo>
                    <a:lnTo>
                      <a:pt x="4712" y="1203"/>
                    </a:lnTo>
                    <a:lnTo>
                      <a:pt x="4671" y="1178"/>
                    </a:lnTo>
                    <a:lnTo>
                      <a:pt x="4629" y="1153"/>
                    </a:lnTo>
                    <a:lnTo>
                      <a:pt x="4587" y="1128"/>
                    </a:lnTo>
                    <a:lnTo>
                      <a:pt x="4545" y="1103"/>
                    </a:lnTo>
                    <a:lnTo>
                      <a:pt x="4495" y="1078"/>
                    </a:lnTo>
                    <a:lnTo>
                      <a:pt x="4453" y="1053"/>
                    </a:lnTo>
                    <a:lnTo>
                      <a:pt x="4412" y="1036"/>
                    </a:lnTo>
                    <a:lnTo>
                      <a:pt x="4370" y="1011"/>
                    </a:lnTo>
                    <a:lnTo>
                      <a:pt x="4320" y="986"/>
                    </a:lnTo>
                    <a:lnTo>
                      <a:pt x="4311" y="986"/>
                    </a:lnTo>
                    <a:lnTo>
                      <a:pt x="4278" y="969"/>
                    </a:lnTo>
                    <a:lnTo>
                      <a:pt x="4236" y="944"/>
                    </a:lnTo>
                    <a:lnTo>
                      <a:pt x="4194" y="928"/>
                    </a:lnTo>
                    <a:lnTo>
                      <a:pt x="4144" y="902"/>
                    </a:lnTo>
                    <a:lnTo>
                      <a:pt x="4102" y="886"/>
                    </a:lnTo>
                    <a:lnTo>
                      <a:pt x="4061" y="861"/>
                    </a:lnTo>
                    <a:lnTo>
                      <a:pt x="4011" y="844"/>
                    </a:lnTo>
                    <a:lnTo>
                      <a:pt x="3969" y="819"/>
                    </a:lnTo>
                    <a:lnTo>
                      <a:pt x="3919" y="802"/>
                    </a:lnTo>
                    <a:lnTo>
                      <a:pt x="3877" y="786"/>
                    </a:lnTo>
                    <a:lnTo>
                      <a:pt x="3827" y="760"/>
                    </a:lnTo>
                    <a:lnTo>
                      <a:pt x="3785" y="744"/>
                    </a:lnTo>
                    <a:lnTo>
                      <a:pt x="3735" y="727"/>
                    </a:lnTo>
                    <a:lnTo>
                      <a:pt x="3693" y="710"/>
                    </a:lnTo>
                    <a:lnTo>
                      <a:pt x="3643" y="694"/>
                    </a:lnTo>
                    <a:lnTo>
                      <a:pt x="3601" y="677"/>
                    </a:lnTo>
                    <a:lnTo>
                      <a:pt x="3551" y="660"/>
                    </a:lnTo>
                    <a:lnTo>
                      <a:pt x="3501" y="644"/>
                    </a:lnTo>
                    <a:lnTo>
                      <a:pt x="3459" y="627"/>
                    </a:lnTo>
                    <a:lnTo>
                      <a:pt x="3409" y="610"/>
                    </a:lnTo>
                    <a:lnTo>
                      <a:pt x="3359" y="593"/>
                    </a:lnTo>
                    <a:lnTo>
                      <a:pt x="3309" y="577"/>
                    </a:lnTo>
                    <a:lnTo>
                      <a:pt x="3267" y="568"/>
                    </a:lnTo>
                    <a:lnTo>
                      <a:pt x="3217" y="552"/>
                    </a:lnTo>
                    <a:lnTo>
                      <a:pt x="3167" y="535"/>
                    </a:lnTo>
                    <a:lnTo>
                      <a:pt x="3117" y="527"/>
                    </a:lnTo>
                    <a:lnTo>
                      <a:pt x="3067" y="510"/>
                    </a:lnTo>
                    <a:lnTo>
                      <a:pt x="3016" y="501"/>
                    </a:lnTo>
                    <a:lnTo>
                      <a:pt x="2966" y="485"/>
                    </a:lnTo>
                    <a:lnTo>
                      <a:pt x="2916" y="476"/>
                    </a:lnTo>
                    <a:lnTo>
                      <a:pt x="2858" y="460"/>
                    </a:lnTo>
                    <a:lnTo>
                      <a:pt x="2808" y="451"/>
                    </a:lnTo>
                    <a:lnTo>
                      <a:pt x="2757" y="443"/>
                    </a:lnTo>
                    <a:lnTo>
                      <a:pt x="2749" y="443"/>
                    </a:lnTo>
                    <a:lnTo>
                      <a:pt x="2682" y="426"/>
                    </a:lnTo>
                    <a:lnTo>
                      <a:pt x="2615" y="410"/>
                    </a:lnTo>
                    <a:lnTo>
                      <a:pt x="2582" y="401"/>
                    </a:lnTo>
                    <a:lnTo>
                      <a:pt x="2540" y="393"/>
                    </a:lnTo>
                    <a:lnTo>
                      <a:pt x="2507" y="385"/>
                    </a:lnTo>
                    <a:lnTo>
                      <a:pt x="2473" y="376"/>
                    </a:lnTo>
                    <a:lnTo>
                      <a:pt x="2440" y="376"/>
                    </a:lnTo>
                    <a:lnTo>
                      <a:pt x="2407" y="376"/>
                    </a:lnTo>
                    <a:lnTo>
                      <a:pt x="2373" y="376"/>
                    </a:lnTo>
                    <a:lnTo>
                      <a:pt x="2340" y="376"/>
                    </a:lnTo>
                    <a:lnTo>
                      <a:pt x="2306" y="376"/>
                    </a:lnTo>
                    <a:close/>
                    <a:moveTo>
                      <a:pt x="4612" y="3250"/>
                    </a:moveTo>
                    <a:close/>
                    <a:moveTo>
                      <a:pt x="4612" y="3250"/>
                    </a:move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124;p37">
                <a:extLst>
                  <a:ext uri="{FF2B5EF4-FFF2-40B4-BE49-F238E27FC236}">
                    <a16:creationId xmlns:a16="http://schemas.microsoft.com/office/drawing/2014/main" id="{0D94F3F9-CD69-556D-EB5E-5CF0A90224DD}"/>
                  </a:ext>
                </a:extLst>
              </p:cNvPr>
              <p:cNvSpPr/>
              <p:nvPr/>
            </p:nvSpPr>
            <p:spPr>
              <a:xfrm>
                <a:off x="3764843" y="8271833"/>
                <a:ext cx="263360" cy="145072"/>
              </a:xfrm>
              <a:custGeom>
                <a:avLst/>
                <a:gdLst/>
                <a:ahLst/>
                <a:cxnLst/>
                <a:rect l="l" t="t" r="r" b="b"/>
                <a:pathLst>
                  <a:path w="5339" h="2941" extrusionOk="0">
                    <a:moveTo>
                      <a:pt x="3099" y="0"/>
                    </a:moveTo>
                    <a:lnTo>
                      <a:pt x="3158" y="0"/>
                    </a:lnTo>
                    <a:lnTo>
                      <a:pt x="3225" y="0"/>
                    </a:lnTo>
                    <a:lnTo>
                      <a:pt x="3292" y="0"/>
                    </a:lnTo>
                    <a:lnTo>
                      <a:pt x="3350" y="0"/>
                    </a:lnTo>
                    <a:lnTo>
                      <a:pt x="3409" y="0"/>
                    </a:lnTo>
                    <a:lnTo>
                      <a:pt x="3417" y="0"/>
                    </a:lnTo>
                    <a:lnTo>
                      <a:pt x="3475" y="8"/>
                    </a:lnTo>
                    <a:lnTo>
                      <a:pt x="3542" y="8"/>
                    </a:lnTo>
                    <a:lnTo>
                      <a:pt x="3609" y="17"/>
                    </a:lnTo>
                    <a:lnTo>
                      <a:pt x="3668" y="25"/>
                    </a:lnTo>
                    <a:lnTo>
                      <a:pt x="3734" y="33"/>
                    </a:lnTo>
                    <a:lnTo>
                      <a:pt x="3793" y="42"/>
                    </a:lnTo>
                    <a:lnTo>
                      <a:pt x="3860" y="58"/>
                    </a:lnTo>
                    <a:lnTo>
                      <a:pt x="3918" y="67"/>
                    </a:lnTo>
                    <a:lnTo>
                      <a:pt x="3985" y="75"/>
                    </a:lnTo>
                    <a:lnTo>
                      <a:pt x="4043" y="92"/>
                    </a:lnTo>
                    <a:lnTo>
                      <a:pt x="4110" y="100"/>
                    </a:lnTo>
                    <a:lnTo>
                      <a:pt x="4152" y="109"/>
                    </a:lnTo>
                    <a:lnTo>
                      <a:pt x="4169" y="109"/>
                    </a:lnTo>
                    <a:lnTo>
                      <a:pt x="4227" y="125"/>
                    </a:lnTo>
                    <a:lnTo>
                      <a:pt x="4294" y="142"/>
                    </a:lnTo>
                    <a:lnTo>
                      <a:pt x="4353" y="159"/>
                    </a:lnTo>
                    <a:lnTo>
                      <a:pt x="4411" y="175"/>
                    </a:lnTo>
                    <a:lnTo>
                      <a:pt x="4469" y="192"/>
                    </a:lnTo>
                    <a:lnTo>
                      <a:pt x="4528" y="209"/>
                    </a:lnTo>
                    <a:lnTo>
                      <a:pt x="4586" y="226"/>
                    </a:lnTo>
                    <a:lnTo>
                      <a:pt x="4653" y="242"/>
                    </a:lnTo>
                    <a:lnTo>
                      <a:pt x="4712" y="267"/>
                    </a:lnTo>
                    <a:lnTo>
                      <a:pt x="4770" y="284"/>
                    </a:lnTo>
                    <a:lnTo>
                      <a:pt x="4820" y="309"/>
                    </a:lnTo>
                    <a:lnTo>
                      <a:pt x="4879" y="326"/>
                    </a:lnTo>
                    <a:lnTo>
                      <a:pt x="4937" y="351"/>
                    </a:lnTo>
                    <a:lnTo>
                      <a:pt x="4996" y="376"/>
                    </a:lnTo>
                    <a:lnTo>
                      <a:pt x="5054" y="401"/>
                    </a:lnTo>
                    <a:lnTo>
                      <a:pt x="5104" y="418"/>
                    </a:lnTo>
                    <a:lnTo>
                      <a:pt x="5163" y="443"/>
                    </a:lnTo>
                    <a:lnTo>
                      <a:pt x="5221" y="468"/>
                    </a:lnTo>
                    <a:lnTo>
                      <a:pt x="5230" y="476"/>
                    </a:lnTo>
                    <a:lnTo>
                      <a:pt x="5263" y="518"/>
                    </a:lnTo>
                    <a:lnTo>
                      <a:pt x="5305" y="560"/>
                    </a:lnTo>
                    <a:lnTo>
                      <a:pt x="5338" y="652"/>
                    </a:lnTo>
                    <a:lnTo>
                      <a:pt x="5255" y="685"/>
                    </a:lnTo>
                    <a:lnTo>
                      <a:pt x="5188" y="685"/>
                    </a:lnTo>
                    <a:lnTo>
                      <a:pt x="5138" y="693"/>
                    </a:lnTo>
                    <a:lnTo>
                      <a:pt x="5129" y="693"/>
                    </a:lnTo>
                    <a:lnTo>
                      <a:pt x="5071" y="668"/>
                    </a:lnTo>
                    <a:lnTo>
                      <a:pt x="5021" y="652"/>
                    </a:lnTo>
                    <a:lnTo>
                      <a:pt x="4962" y="635"/>
                    </a:lnTo>
                    <a:lnTo>
                      <a:pt x="4904" y="618"/>
                    </a:lnTo>
                    <a:lnTo>
                      <a:pt x="4854" y="602"/>
                    </a:lnTo>
                    <a:lnTo>
                      <a:pt x="4795" y="585"/>
                    </a:lnTo>
                    <a:lnTo>
                      <a:pt x="4737" y="568"/>
                    </a:lnTo>
                    <a:lnTo>
                      <a:pt x="4687" y="560"/>
                    </a:lnTo>
                    <a:lnTo>
                      <a:pt x="4628" y="543"/>
                    </a:lnTo>
                    <a:lnTo>
                      <a:pt x="4570" y="535"/>
                    </a:lnTo>
                    <a:lnTo>
                      <a:pt x="4511" y="518"/>
                    </a:lnTo>
                    <a:lnTo>
                      <a:pt x="4453" y="510"/>
                    </a:lnTo>
                    <a:lnTo>
                      <a:pt x="4394" y="493"/>
                    </a:lnTo>
                    <a:lnTo>
                      <a:pt x="4336" y="485"/>
                    </a:lnTo>
                    <a:lnTo>
                      <a:pt x="4277" y="476"/>
                    </a:lnTo>
                    <a:lnTo>
                      <a:pt x="4219" y="468"/>
                    </a:lnTo>
                    <a:lnTo>
                      <a:pt x="4160" y="459"/>
                    </a:lnTo>
                    <a:lnTo>
                      <a:pt x="4102" y="451"/>
                    </a:lnTo>
                    <a:lnTo>
                      <a:pt x="4094" y="451"/>
                    </a:lnTo>
                    <a:lnTo>
                      <a:pt x="4043" y="443"/>
                    </a:lnTo>
                    <a:lnTo>
                      <a:pt x="3985" y="434"/>
                    </a:lnTo>
                    <a:lnTo>
                      <a:pt x="3926" y="434"/>
                    </a:lnTo>
                    <a:lnTo>
                      <a:pt x="3868" y="426"/>
                    </a:lnTo>
                    <a:lnTo>
                      <a:pt x="3810" y="426"/>
                    </a:lnTo>
                    <a:lnTo>
                      <a:pt x="3751" y="426"/>
                    </a:lnTo>
                    <a:lnTo>
                      <a:pt x="3693" y="426"/>
                    </a:lnTo>
                    <a:lnTo>
                      <a:pt x="3634" y="426"/>
                    </a:lnTo>
                    <a:lnTo>
                      <a:pt x="3576" y="426"/>
                    </a:lnTo>
                    <a:lnTo>
                      <a:pt x="3225" y="426"/>
                    </a:lnTo>
                    <a:lnTo>
                      <a:pt x="3166" y="426"/>
                    </a:lnTo>
                    <a:lnTo>
                      <a:pt x="3108" y="426"/>
                    </a:lnTo>
                    <a:lnTo>
                      <a:pt x="3049" y="426"/>
                    </a:lnTo>
                    <a:lnTo>
                      <a:pt x="2991" y="426"/>
                    </a:lnTo>
                    <a:lnTo>
                      <a:pt x="2932" y="426"/>
                    </a:lnTo>
                    <a:lnTo>
                      <a:pt x="2874" y="434"/>
                    </a:lnTo>
                    <a:lnTo>
                      <a:pt x="2824" y="443"/>
                    </a:lnTo>
                    <a:lnTo>
                      <a:pt x="2765" y="443"/>
                    </a:lnTo>
                    <a:lnTo>
                      <a:pt x="2732" y="443"/>
                    </a:lnTo>
                    <a:lnTo>
                      <a:pt x="2707" y="443"/>
                    </a:lnTo>
                    <a:lnTo>
                      <a:pt x="2648" y="451"/>
                    </a:lnTo>
                    <a:lnTo>
                      <a:pt x="2598" y="459"/>
                    </a:lnTo>
                    <a:lnTo>
                      <a:pt x="2540" y="476"/>
                    </a:lnTo>
                    <a:lnTo>
                      <a:pt x="2481" y="485"/>
                    </a:lnTo>
                    <a:lnTo>
                      <a:pt x="2431" y="493"/>
                    </a:lnTo>
                    <a:lnTo>
                      <a:pt x="2373" y="510"/>
                    </a:lnTo>
                    <a:lnTo>
                      <a:pt x="2314" y="518"/>
                    </a:lnTo>
                    <a:lnTo>
                      <a:pt x="2264" y="535"/>
                    </a:lnTo>
                    <a:lnTo>
                      <a:pt x="2206" y="543"/>
                    </a:lnTo>
                    <a:lnTo>
                      <a:pt x="2155" y="560"/>
                    </a:lnTo>
                    <a:lnTo>
                      <a:pt x="2114" y="576"/>
                    </a:lnTo>
                    <a:lnTo>
                      <a:pt x="2105" y="576"/>
                    </a:lnTo>
                    <a:lnTo>
                      <a:pt x="2047" y="585"/>
                    </a:lnTo>
                    <a:lnTo>
                      <a:pt x="1997" y="602"/>
                    </a:lnTo>
                    <a:lnTo>
                      <a:pt x="1947" y="627"/>
                    </a:lnTo>
                    <a:lnTo>
                      <a:pt x="1888" y="643"/>
                    </a:lnTo>
                    <a:lnTo>
                      <a:pt x="1838" y="660"/>
                    </a:lnTo>
                    <a:lnTo>
                      <a:pt x="1788" y="685"/>
                    </a:lnTo>
                    <a:lnTo>
                      <a:pt x="1738" y="702"/>
                    </a:lnTo>
                    <a:lnTo>
                      <a:pt x="1688" y="727"/>
                    </a:lnTo>
                    <a:lnTo>
                      <a:pt x="1637" y="744"/>
                    </a:lnTo>
                    <a:lnTo>
                      <a:pt x="1596" y="760"/>
                    </a:lnTo>
                    <a:lnTo>
                      <a:pt x="1562" y="785"/>
                    </a:lnTo>
                    <a:lnTo>
                      <a:pt x="1521" y="802"/>
                    </a:lnTo>
                    <a:lnTo>
                      <a:pt x="1521" y="802"/>
                    </a:lnTo>
                    <a:lnTo>
                      <a:pt x="1487" y="819"/>
                    </a:lnTo>
                    <a:lnTo>
                      <a:pt x="1445" y="844"/>
                    </a:lnTo>
                    <a:lnTo>
                      <a:pt x="1404" y="860"/>
                    </a:lnTo>
                    <a:lnTo>
                      <a:pt x="1362" y="886"/>
                    </a:lnTo>
                    <a:lnTo>
                      <a:pt x="1320" y="911"/>
                    </a:lnTo>
                    <a:lnTo>
                      <a:pt x="1278" y="936"/>
                    </a:lnTo>
                    <a:lnTo>
                      <a:pt x="1245" y="961"/>
                    </a:lnTo>
                    <a:lnTo>
                      <a:pt x="1203" y="986"/>
                    </a:lnTo>
                    <a:lnTo>
                      <a:pt x="1161" y="1011"/>
                    </a:lnTo>
                    <a:lnTo>
                      <a:pt x="1120" y="1036"/>
                    </a:lnTo>
                    <a:lnTo>
                      <a:pt x="1078" y="1061"/>
                    </a:lnTo>
                    <a:lnTo>
                      <a:pt x="1044" y="1086"/>
                    </a:lnTo>
                    <a:lnTo>
                      <a:pt x="1003" y="1111"/>
                    </a:lnTo>
                    <a:lnTo>
                      <a:pt x="969" y="1145"/>
                    </a:lnTo>
                    <a:lnTo>
                      <a:pt x="927" y="1170"/>
                    </a:lnTo>
                    <a:lnTo>
                      <a:pt x="894" y="1195"/>
                    </a:lnTo>
                    <a:lnTo>
                      <a:pt x="852" y="1228"/>
                    </a:lnTo>
                    <a:lnTo>
                      <a:pt x="819" y="1253"/>
                    </a:lnTo>
                    <a:lnTo>
                      <a:pt x="785" y="1287"/>
                    </a:lnTo>
                    <a:lnTo>
                      <a:pt x="752" y="1312"/>
                    </a:lnTo>
                    <a:lnTo>
                      <a:pt x="727" y="1345"/>
                    </a:lnTo>
                    <a:lnTo>
                      <a:pt x="693" y="1370"/>
                    </a:lnTo>
                    <a:lnTo>
                      <a:pt x="668" y="1403"/>
                    </a:lnTo>
                    <a:lnTo>
                      <a:pt x="652" y="1420"/>
                    </a:lnTo>
                    <a:lnTo>
                      <a:pt x="635" y="1429"/>
                    </a:lnTo>
                    <a:lnTo>
                      <a:pt x="627" y="1445"/>
                    </a:lnTo>
                    <a:lnTo>
                      <a:pt x="610" y="1462"/>
                    </a:lnTo>
                    <a:lnTo>
                      <a:pt x="602" y="1479"/>
                    </a:lnTo>
                    <a:lnTo>
                      <a:pt x="585" y="1495"/>
                    </a:lnTo>
                    <a:lnTo>
                      <a:pt x="577" y="1504"/>
                    </a:lnTo>
                    <a:lnTo>
                      <a:pt x="568" y="1520"/>
                    </a:lnTo>
                    <a:lnTo>
                      <a:pt x="560" y="1529"/>
                    </a:lnTo>
                    <a:lnTo>
                      <a:pt x="560" y="1529"/>
                    </a:lnTo>
                    <a:lnTo>
                      <a:pt x="560" y="1529"/>
                    </a:lnTo>
                    <a:lnTo>
                      <a:pt x="543" y="1546"/>
                    </a:lnTo>
                    <a:lnTo>
                      <a:pt x="535" y="1562"/>
                    </a:lnTo>
                    <a:lnTo>
                      <a:pt x="535" y="1562"/>
                    </a:lnTo>
                    <a:lnTo>
                      <a:pt x="518" y="1579"/>
                    </a:lnTo>
                    <a:lnTo>
                      <a:pt x="510" y="1596"/>
                    </a:lnTo>
                    <a:lnTo>
                      <a:pt x="510" y="1596"/>
                    </a:lnTo>
                    <a:lnTo>
                      <a:pt x="501" y="1612"/>
                    </a:lnTo>
                    <a:lnTo>
                      <a:pt x="493" y="1629"/>
                    </a:lnTo>
                    <a:lnTo>
                      <a:pt x="493" y="1629"/>
                    </a:lnTo>
                    <a:lnTo>
                      <a:pt x="485" y="1646"/>
                    </a:lnTo>
                    <a:lnTo>
                      <a:pt x="476" y="1654"/>
                    </a:lnTo>
                    <a:lnTo>
                      <a:pt x="476" y="1654"/>
                    </a:lnTo>
                    <a:lnTo>
                      <a:pt x="468" y="1671"/>
                    </a:lnTo>
                    <a:lnTo>
                      <a:pt x="460" y="1688"/>
                    </a:lnTo>
                    <a:lnTo>
                      <a:pt x="460" y="1688"/>
                    </a:lnTo>
                    <a:lnTo>
                      <a:pt x="451" y="1704"/>
                    </a:lnTo>
                    <a:lnTo>
                      <a:pt x="443" y="1721"/>
                    </a:lnTo>
                    <a:lnTo>
                      <a:pt x="443" y="1721"/>
                    </a:lnTo>
                    <a:lnTo>
                      <a:pt x="434" y="1738"/>
                    </a:lnTo>
                    <a:lnTo>
                      <a:pt x="434" y="1754"/>
                    </a:lnTo>
                    <a:lnTo>
                      <a:pt x="434" y="1746"/>
                    </a:lnTo>
                    <a:lnTo>
                      <a:pt x="426" y="1763"/>
                    </a:lnTo>
                    <a:lnTo>
                      <a:pt x="426" y="1779"/>
                    </a:lnTo>
                    <a:lnTo>
                      <a:pt x="426" y="1771"/>
                    </a:lnTo>
                    <a:lnTo>
                      <a:pt x="418" y="1788"/>
                    </a:lnTo>
                    <a:lnTo>
                      <a:pt x="418" y="1779"/>
                    </a:lnTo>
                    <a:lnTo>
                      <a:pt x="418" y="1796"/>
                    </a:lnTo>
                    <a:lnTo>
                      <a:pt x="418" y="1788"/>
                    </a:lnTo>
                    <a:lnTo>
                      <a:pt x="418" y="1804"/>
                    </a:lnTo>
                    <a:lnTo>
                      <a:pt x="418" y="1796"/>
                    </a:lnTo>
                    <a:lnTo>
                      <a:pt x="418" y="1813"/>
                    </a:lnTo>
                    <a:lnTo>
                      <a:pt x="418" y="1813"/>
                    </a:lnTo>
                    <a:lnTo>
                      <a:pt x="418" y="1830"/>
                    </a:lnTo>
                    <a:lnTo>
                      <a:pt x="418" y="1821"/>
                    </a:lnTo>
                    <a:lnTo>
                      <a:pt x="418" y="1838"/>
                    </a:lnTo>
                    <a:lnTo>
                      <a:pt x="418" y="1830"/>
                    </a:lnTo>
                    <a:lnTo>
                      <a:pt x="418" y="1846"/>
                    </a:lnTo>
                    <a:lnTo>
                      <a:pt x="418" y="1896"/>
                    </a:lnTo>
                    <a:lnTo>
                      <a:pt x="418" y="1913"/>
                    </a:lnTo>
                    <a:lnTo>
                      <a:pt x="418" y="1905"/>
                    </a:lnTo>
                    <a:lnTo>
                      <a:pt x="418" y="1921"/>
                    </a:lnTo>
                    <a:lnTo>
                      <a:pt x="418" y="1913"/>
                    </a:lnTo>
                    <a:lnTo>
                      <a:pt x="418" y="1930"/>
                    </a:lnTo>
                    <a:lnTo>
                      <a:pt x="418" y="1921"/>
                    </a:lnTo>
                    <a:lnTo>
                      <a:pt x="418" y="1947"/>
                    </a:lnTo>
                    <a:lnTo>
                      <a:pt x="418" y="1938"/>
                    </a:lnTo>
                    <a:lnTo>
                      <a:pt x="418" y="1955"/>
                    </a:lnTo>
                    <a:lnTo>
                      <a:pt x="418" y="1947"/>
                    </a:lnTo>
                    <a:lnTo>
                      <a:pt x="426" y="1963"/>
                    </a:lnTo>
                    <a:lnTo>
                      <a:pt x="426" y="1955"/>
                    </a:lnTo>
                    <a:lnTo>
                      <a:pt x="434" y="1972"/>
                    </a:lnTo>
                    <a:lnTo>
                      <a:pt x="434" y="1963"/>
                    </a:lnTo>
                    <a:lnTo>
                      <a:pt x="443" y="1988"/>
                    </a:lnTo>
                    <a:lnTo>
                      <a:pt x="443" y="1980"/>
                    </a:lnTo>
                    <a:lnTo>
                      <a:pt x="443" y="1997"/>
                    </a:lnTo>
                    <a:lnTo>
                      <a:pt x="443" y="1988"/>
                    </a:lnTo>
                    <a:lnTo>
                      <a:pt x="451" y="2005"/>
                    </a:lnTo>
                    <a:lnTo>
                      <a:pt x="451" y="2005"/>
                    </a:lnTo>
                    <a:lnTo>
                      <a:pt x="468" y="2022"/>
                    </a:lnTo>
                    <a:lnTo>
                      <a:pt x="468" y="2013"/>
                    </a:lnTo>
                    <a:lnTo>
                      <a:pt x="476" y="2030"/>
                    </a:lnTo>
                    <a:lnTo>
                      <a:pt x="476" y="2030"/>
                    </a:lnTo>
                    <a:lnTo>
                      <a:pt x="485" y="2047"/>
                    </a:lnTo>
                    <a:lnTo>
                      <a:pt x="485" y="2038"/>
                    </a:lnTo>
                    <a:lnTo>
                      <a:pt x="493" y="2055"/>
                    </a:lnTo>
                    <a:lnTo>
                      <a:pt x="501" y="2072"/>
                    </a:lnTo>
                    <a:lnTo>
                      <a:pt x="501" y="2072"/>
                    </a:lnTo>
                    <a:lnTo>
                      <a:pt x="518" y="2089"/>
                    </a:lnTo>
                    <a:lnTo>
                      <a:pt x="526" y="2105"/>
                    </a:lnTo>
                    <a:lnTo>
                      <a:pt x="526" y="2105"/>
                    </a:lnTo>
                    <a:lnTo>
                      <a:pt x="543" y="2114"/>
                    </a:lnTo>
                    <a:lnTo>
                      <a:pt x="551" y="2130"/>
                    </a:lnTo>
                    <a:lnTo>
                      <a:pt x="551" y="2130"/>
                    </a:lnTo>
                    <a:lnTo>
                      <a:pt x="568" y="2147"/>
                    </a:lnTo>
                    <a:lnTo>
                      <a:pt x="585" y="2164"/>
                    </a:lnTo>
                    <a:lnTo>
                      <a:pt x="585" y="2164"/>
                    </a:lnTo>
                    <a:lnTo>
                      <a:pt x="602" y="2180"/>
                    </a:lnTo>
                    <a:lnTo>
                      <a:pt x="618" y="2197"/>
                    </a:lnTo>
                    <a:lnTo>
                      <a:pt x="618" y="2197"/>
                    </a:lnTo>
                    <a:lnTo>
                      <a:pt x="635" y="2214"/>
                    </a:lnTo>
                    <a:lnTo>
                      <a:pt x="652" y="2231"/>
                    </a:lnTo>
                    <a:lnTo>
                      <a:pt x="652" y="2231"/>
                    </a:lnTo>
                    <a:lnTo>
                      <a:pt x="668" y="2247"/>
                    </a:lnTo>
                    <a:lnTo>
                      <a:pt x="693" y="2264"/>
                    </a:lnTo>
                    <a:lnTo>
                      <a:pt x="693" y="2264"/>
                    </a:lnTo>
                    <a:lnTo>
                      <a:pt x="719" y="2281"/>
                    </a:lnTo>
                    <a:lnTo>
                      <a:pt x="735" y="2297"/>
                    </a:lnTo>
                    <a:lnTo>
                      <a:pt x="760" y="2314"/>
                    </a:lnTo>
                    <a:lnTo>
                      <a:pt x="777" y="2322"/>
                    </a:lnTo>
                    <a:lnTo>
                      <a:pt x="802" y="2339"/>
                    </a:lnTo>
                    <a:lnTo>
                      <a:pt x="827" y="2356"/>
                    </a:lnTo>
                    <a:lnTo>
                      <a:pt x="852" y="2373"/>
                    </a:lnTo>
                    <a:lnTo>
                      <a:pt x="886" y="2389"/>
                    </a:lnTo>
                    <a:lnTo>
                      <a:pt x="911" y="2406"/>
                    </a:lnTo>
                    <a:lnTo>
                      <a:pt x="944" y="2423"/>
                    </a:lnTo>
                    <a:lnTo>
                      <a:pt x="961" y="2431"/>
                    </a:lnTo>
                    <a:lnTo>
                      <a:pt x="969" y="2431"/>
                    </a:lnTo>
                    <a:lnTo>
                      <a:pt x="1003" y="2448"/>
                    </a:lnTo>
                    <a:lnTo>
                      <a:pt x="1028" y="2456"/>
                    </a:lnTo>
                    <a:lnTo>
                      <a:pt x="1044" y="2464"/>
                    </a:lnTo>
                    <a:lnTo>
                      <a:pt x="1069" y="2481"/>
                    </a:lnTo>
                    <a:lnTo>
                      <a:pt x="1094" y="2490"/>
                    </a:lnTo>
                    <a:lnTo>
                      <a:pt x="1120" y="2498"/>
                    </a:lnTo>
                    <a:lnTo>
                      <a:pt x="1136" y="2506"/>
                    </a:lnTo>
                    <a:lnTo>
                      <a:pt x="1161" y="2515"/>
                    </a:lnTo>
                    <a:lnTo>
                      <a:pt x="1186" y="2523"/>
                    </a:lnTo>
                    <a:lnTo>
                      <a:pt x="1211" y="2531"/>
                    </a:lnTo>
                    <a:lnTo>
                      <a:pt x="1236" y="2540"/>
                    </a:lnTo>
                    <a:lnTo>
                      <a:pt x="1278" y="2556"/>
                    </a:lnTo>
                    <a:lnTo>
                      <a:pt x="1328" y="2573"/>
                    </a:lnTo>
                    <a:lnTo>
                      <a:pt x="1379" y="2581"/>
                    </a:lnTo>
                    <a:lnTo>
                      <a:pt x="1429" y="2598"/>
                    </a:lnTo>
                    <a:lnTo>
                      <a:pt x="1479" y="2615"/>
                    </a:lnTo>
                    <a:lnTo>
                      <a:pt x="1529" y="2623"/>
                    </a:lnTo>
                    <a:lnTo>
                      <a:pt x="1579" y="2640"/>
                    </a:lnTo>
                    <a:lnTo>
                      <a:pt x="1629" y="2648"/>
                    </a:lnTo>
                    <a:lnTo>
                      <a:pt x="1688" y="2657"/>
                    </a:lnTo>
                    <a:lnTo>
                      <a:pt x="1788" y="2682"/>
                    </a:lnTo>
                    <a:lnTo>
                      <a:pt x="1905" y="2840"/>
                    </a:lnTo>
                    <a:lnTo>
                      <a:pt x="1746" y="2941"/>
                    </a:lnTo>
                    <a:lnTo>
                      <a:pt x="1637" y="2932"/>
                    </a:lnTo>
                    <a:lnTo>
                      <a:pt x="1587" y="2924"/>
                    </a:lnTo>
                    <a:lnTo>
                      <a:pt x="1529" y="2916"/>
                    </a:lnTo>
                    <a:lnTo>
                      <a:pt x="1479" y="2907"/>
                    </a:lnTo>
                    <a:lnTo>
                      <a:pt x="1420" y="2899"/>
                    </a:lnTo>
                    <a:lnTo>
                      <a:pt x="1370" y="2891"/>
                    </a:lnTo>
                    <a:lnTo>
                      <a:pt x="1312" y="2874"/>
                    </a:lnTo>
                    <a:lnTo>
                      <a:pt x="1253" y="2865"/>
                    </a:lnTo>
                    <a:lnTo>
                      <a:pt x="1203" y="2857"/>
                    </a:lnTo>
                    <a:lnTo>
                      <a:pt x="1145" y="2840"/>
                    </a:lnTo>
                    <a:lnTo>
                      <a:pt x="1120" y="2832"/>
                    </a:lnTo>
                    <a:lnTo>
                      <a:pt x="1036" y="2824"/>
                    </a:lnTo>
                    <a:lnTo>
                      <a:pt x="1011" y="2815"/>
                    </a:lnTo>
                    <a:lnTo>
                      <a:pt x="978" y="2807"/>
                    </a:lnTo>
                    <a:lnTo>
                      <a:pt x="952" y="2799"/>
                    </a:lnTo>
                    <a:lnTo>
                      <a:pt x="927" y="2790"/>
                    </a:lnTo>
                    <a:lnTo>
                      <a:pt x="894" y="2774"/>
                    </a:lnTo>
                    <a:lnTo>
                      <a:pt x="869" y="2765"/>
                    </a:lnTo>
                    <a:lnTo>
                      <a:pt x="844" y="2757"/>
                    </a:lnTo>
                    <a:lnTo>
                      <a:pt x="810" y="2748"/>
                    </a:lnTo>
                    <a:lnTo>
                      <a:pt x="777" y="2732"/>
                    </a:lnTo>
                    <a:lnTo>
                      <a:pt x="760" y="2732"/>
                    </a:lnTo>
                    <a:lnTo>
                      <a:pt x="735" y="2723"/>
                    </a:lnTo>
                    <a:lnTo>
                      <a:pt x="702" y="2707"/>
                    </a:lnTo>
                    <a:lnTo>
                      <a:pt x="668" y="2690"/>
                    </a:lnTo>
                    <a:lnTo>
                      <a:pt x="635" y="2673"/>
                    </a:lnTo>
                    <a:lnTo>
                      <a:pt x="602" y="2657"/>
                    </a:lnTo>
                    <a:lnTo>
                      <a:pt x="568" y="2640"/>
                    </a:lnTo>
                    <a:lnTo>
                      <a:pt x="543" y="2623"/>
                    </a:lnTo>
                    <a:lnTo>
                      <a:pt x="510" y="2615"/>
                    </a:lnTo>
                    <a:lnTo>
                      <a:pt x="485" y="2598"/>
                    </a:lnTo>
                    <a:lnTo>
                      <a:pt x="451" y="2573"/>
                    </a:lnTo>
                    <a:lnTo>
                      <a:pt x="426" y="2556"/>
                    </a:lnTo>
                    <a:lnTo>
                      <a:pt x="401" y="2540"/>
                    </a:lnTo>
                    <a:lnTo>
                      <a:pt x="376" y="2523"/>
                    </a:lnTo>
                    <a:lnTo>
                      <a:pt x="351" y="2506"/>
                    </a:lnTo>
                    <a:lnTo>
                      <a:pt x="326" y="2490"/>
                    </a:lnTo>
                    <a:lnTo>
                      <a:pt x="301" y="2464"/>
                    </a:lnTo>
                    <a:lnTo>
                      <a:pt x="276" y="2448"/>
                    </a:lnTo>
                    <a:lnTo>
                      <a:pt x="259" y="2431"/>
                    </a:lnTo>
                    <a:lnTo>
                      <a:pt x="234" y="2406"/>
                    </a:lnTo>
                    <a:lnTo>
                      <a:pt x="217" y="2389"/>
                    </a:lnTo>
                    <a:lnTo>
                      <a:pt x="192" y="2364"/>
                    </a:lnTo>
                    <a:lnTo>
                      <a:pt x="176" y="2347"/>
                    </a:lnTo>
                    <a:lnTo>
                      <a:pt x="159" y="2322"/>
                    </a:lnTo>
                    <a:lnTo>
                      <a:pt x="142" y="2297"/>
                    </a:lnTo>
                    <a:lnTo>
                      <a:pt x="125" y="2281"/>
                    </a:lnTo>
                    <a:lnTo>
                      <a:pt x="109" y="2256"/>
                    </a:lnTo>
                    <a:lnTo>
                      <a:pt x="92" y="2231"/>
                    </a:lnTo>
                    <a:lnTo>
                      <a:pt x="84" y="2205"/>
                    </a:lnTo>
                    <a:lnTo>
                      <a:pt x="67" y="2189"/>
                    </a:lnTo>
                    <a:lnTo>
                      <a:pt x="59" y="2164"/>
                    </a:lnTo>
                    <a:lnTo>
                      <a:pt x="59" y="2164"/>
                    </a:lnTo>
                    <a:lnTo>
                      <a:pt x="50" y="2139"/>
                    </a:lnTo>
                    <a:lnTo>
                      <a:pt x="34" y="2114"/>
                    </a:lnTo>
                    <a:lnTo>
                      <a:pt x="25" y="2089"/>
                    </a:lnTo>
                    <a:lnTo>
                      <a:pt x="17" y="2063"/>
                    </a:lnTo>
                    <a:lnTo>
                      <a:pt x="17" y="2038"/>
                    </a:lnTo>
                    <a:lnTo>
                      <a:pt x="8" y="2013"/>
                    </a:lnTo>
                    <a:lnTo>
                      <a:pt x="0" y="1988"/>
                    </a:lnTo>
                    <a:lnTo>
                      <a:pt x="0" y="1963"/>
                    </a:lnTo>
                    <a:lnTo>
                      <a:pt x="0" y="1938"/>
                    </a:lnTo>
                    <a:lnTo>
                      <a:pt x="0" y="1913"/>
                    </a:lnTo>
                    <a:lnTo>
                      <a:pt x="0" y="1813"/>
                    </a:lnTo>
                    <a:lnTo>
                      <a:pt x="0" y="1788"/>
                    </a:lnTo>
                    <a:lnTo>
                      <a:pt x="0" y="1763"/>
                    </a:lnTo>
                    <a:lnTo>
                      <a:pt x="0" y="1738"/>
                    </a:lnTo>
                    <a:lnTo>
                      <a:pt x="0" y="1713"/>
                    </a:lnTo>
                    <a:lnTo>
                      <a:pt x="0" y="1688"/>
                    </a:lnTo>
                    <a:lnTo>
                      <a:pt x="8" y="1662"/>
                    </a:lnTo>
                    <a:lnTo>
                      <a:pt x="17" y="1637"/>
                    </a:lnTo>
                    <a:lnTo>
                      <a:pt x="17" y="1612"/>
                    </a:lnTo>
                    <a:lnTo>
                      <a:pt x="25" y="1587"/>
                    </a:lnTo>
                    <a:lnTo>
                      <a:pt x="34" y="1562"/>
                    </a:lnTo>
                    <a:lnTo>
                      <a:pt x="42" y="1546"/>
                    </a:lnTo>
                    <a:lnTo>
                      <a:pt x="50" y="1520"/>
                    </a:lnTo>
                    <a:lnTo>
                      <a:pt x="59" y="1495"/>
                    </a:lnTo>
                    <a:lnTo>
                      <a:pt x="75" y="1470"/>
                    </a:lnTo>
                    <a:lnTo>
                      <a:pt x="84" y="1454"/>
                    </a:lnTo>
                    <a:lnTo>
                      <a:pt x="92" y="1429"/>
                    </a:lnTo>
                    <a:lnTo>
                      <a:pt x="109" y="1403"/>
                    </a:lnTo>
                    <a:lnTo>
                      <a:pt x="117" y="1387"/>
                    </a:lnTo>
                    <a:lnTo>
                      <a:pt x="134" y="1362"/>
                    </a:lnTo>
                    <a:lnTo>
                      <a:pt x="142" y="1345"/>
                    </a:lnTo>
                    <a:lnTo>
                      <a:pt x="159" y="1320"/>
                    </a:lnTo>
                    <a:lnTo>
                      <a:pt x="176" y="1303"/>
                    </a:lnTo>
                    <a:lnTo>
                      <a:pt x="176" y="1295"/>
                    </a:lnTo>
                    <a:lnTo>
                      <a:pt x="184" y="1278"/>
                    </a:lnTo>
                    <a:lnTo>
                      <a:pt x="201" y="1261"/>
                    </a:lnTo>
                    <a:lnTo>
                      <a:pt x="209" y="1236"/>
                    </a:lnTo>
                    <a:lnTo>
                      <a:pt x="226" y="1220"/>
                    </a:lnTo>
                    <a:lnTo>
                      <a:pt x="242" y="1195"/>
                    </a:lnTo>
                    <a:lnTo>
                      <a:pt x="259" y="1178"/>
                    </a:lnTo>
                    <a:lnTo>
                      <a:pt x="276" y="1153"/>
                    </a:lnTo>
                    <a:lnTo>
                      <a:pt x="292" y="1136"/>
                    </a:lnTo>
                    <a:lnTo>
                      <a:pt x="309" y="1119"/>
                    </a:lnTo>
                    <a:lnTo>
                      <a:pt x="351" y="1078"/>
                    </a:lnTo>
                    <a:lnTo>
                      <a:pt x="384" y="1044"/>
                    </a:lnTo>
                    <a:lnTo>
                      <a:pt x="426" y="1002"/>
                    </a:lnTo>
                    <a:lnTo>
                      <a:pt x="460" y="969"/>
                    </a:lnTo>
                    <a:lnTo>
                      <a:pt x="501" y="936"/>
                    </a:lnTo>
                    <a:lnTo>
                      <a:pt x="543" y="894"/>
                    </a:lnTo>
                    <a:lnTo>
                      <a:pt x="585" y="860"/>
                    </a:lnTo>
                    <a:lnTo>
                      <a:pt x="627" y="827"/>
                    </a:lnTo>
                    <a:lnTo>
                      <a:pt x="668" y="794"/>
                    </a:lnTo>
                    <a:lnTo>
                      <a:pt x="710" y="760"/>
                    </a:lnTo>
                    <a:lnTo>
                      <a:pt x="752" y="727"/>
                    </a:lnTo>
                    <a:lnTo>
                      <a:pt x="794" y="693"/>
                    </a:lnTo>
                    <a:lnTo>
                      <a:pt x="844" y="668"/>
                    </a:lnTo>
                    <a:lnTo>
                      <a:pt x="886" y="635"/>
                    </a:lnTo>
                    <a:lnTo>
                      <a:pt x="927" y="610"/>
                    </a:lnTo>
                    <a:lnTo>
                      <a:pt x="978" y="576"/>
                    </a:lnTo>
                    <a:lnTo>
                      <a:pt x="1019" y="551"/>
                    </a:lnTo>
                    <a:lnTo>
                      <a:pt x="1069" y="518"/>
                    </a:lnTo>
                    <a:lnTo>
                      <a:pt x="1111" y="493"/>
                    </a:lnTo>
                    <a:lnTo>
                      <a:pt x="1153" y="468"/>
                    </a:lnTo>
                    <a:lnTo>
                      <a:pt x="1203" y="443"/>
                    </a:lnTo>
                    <a:lnTo>
                      <a:pt x="1245" y="418"/>
                    </a:lnTo>
                    <a:lnTo>
                      <a:pt x="1287" y="393"/>
                    </a:lnTo>
                    <a:lnTo>
                      <a:pt x="1287" y="393"/>
                    </a:lnTo>
                    <a:lnTo>
                      <a:pt x="1337" y="376"/>
                    </a:lnTo>
                    <a:lnTo>
                      <a:pt x="1379" y="351"/>
                    </a:lnTo>
                    <a:lnTo>
                      <a:pt x="1420" y="334"/>
                    </a:lnTo>
                    <a:lnTo>
                      <a:pt x="1479" y="309"/>
                    </a:lnTo>
                    <a:lnTo>
                      <a:pt x="1537" y="284"/>
                    </a:lnTo>
                    <a:lnTo>
                      <a:pt x="1596" y="259"/>
                    </a:lnTo>
                    <a:lnTo>
                      <a:pt x="1654" y="234"/>
                    </a:lnTo>
                    <a:lnTo>
                      <a:pt x="1713" y="217"/>
                    </a:lnTo>
                    <a:lnTo>
                      <a:pt x="1771" y="192"/>
                    </a:lnTo>
                    <a:lnTo>
                      <a:pt x="1830" y="175"/>
                    </a:lnTo>
                    <a:lnTo>
                      <a:pt x="1896" y="159"/>
                    </a:lnTo>
                    <a:lnTo>
                      <a:pt x="1955" y="142"/>
                    </a:lnTo>
                    <a:lnTo>
                      <a:pt x="1972" y="142"/>
                    </a:lnTo>
                    <a:lnTo>
                      <a:pt x="2013" y="125"/>
                    </a:lnTo>
                    <a:lnTo>
                      <a:pt x="2080" y="109"/>
                    </a:lnTo>
                    <a:lnTo>
                      <a:pt x="2139" y="100"/>
                    </a:lnTo>
                    <a:lnTo>
                      <a:pt x="2206" y="84"/>
                    </a:lnTo>
                    <a:lnTo>
                      <a:pt x="2264" y="75"/>
                    </a:lnTo>
                    <a:lnTo>
                      <a:pt x="2331" y="58"/>
                    </a:lnTo>
                    <a:lnTo>
                      <a:pt x="2389" y="50"/>
                    </a:lnTo>
                    <a:lnTo>
                      <a:pt x="2456" y="42"/>
                    </a:lnTo>
                    <a:lnTo>
                      <a:pt x="2515" y="33"/>
                    </a:lnTo>
                    <a:lnTo>
                      <a:pt x="2581" y="25"/>
                    </a:lnTo>
                    <a:lnTo>
                      <a:pt x="2640" y="17"/>
                    </a:lnTo>
                    <a:lnTo>
                      <a:pt x="2665" y="17"/>
                    </a:lnTo>
                    <a:lnTo>
                      <a:pt x="2707" y="17"/>
                    </a:lnTo>
                    <a:lnTo>
                      <a:pt x="2765" y="17"/>
                    </a:lnTo>
                    <a:lnTo>
                      <a:pt x="2832" y="17"/>
                    </a:lnTo>
                    <a:lnTo>
                      <a:pt x="2899" y="17"/>
                    </a:lnTo>
                    <a:lnTo>
                      <a:pt x="3083" y="1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25;p37">
                <a:extLst>
                  <a:ext uri="{FF2B5EF4-FFF2-40B4-BE49-F238E27FC236}">
                    <a16:creationId xmlns:a16="http://schemas.microsoft.com/office/drawing/2014/main" id="{546CDF3A-5146-2748-36FC-666E0351D5CE}"/>
                  </a:ext>
                </a:extLst>
              </p:cNvPr>
              <p:cNvSpPr/>
              <p:nvPr/>
            </p:nvSpPr>
            <p:spPr>
              <a:xfrm>
                <a:off x="4001763" y="8643121"/>
                <a:ext cx="573679" cy="405916"/>
              </a:xfrm>
              <a:custGeom>
                <a:avLst/>
                <a:gdLst/>
                <a:ahLst/>
                <a:cxnLst/>
                <a:rect l="l" t="t" r="r" b="b"/>
                <a:pathLst>
                  <a:path w="11630" h="8229" extrusionOk="0">
                    <a:moveTo>
                      <a:pt x="961" y="5255"/>
                    </a:moveTo>
                    <a:lnTo>
                      <a:pt x="1003" y="5255"/>
                    </a:lnTo>
                    <a:lnTo>
                      <a:pt x="1028" y="5255"/>
                    </a:lnTo>
                    <a:lnTo>
                      <a:pt x="1053" y="5255"/>
                    </a:lnTo>
                    <a:lnTo>
                      <a:pt x="1070" y="5255"/>
                    </a:lnTo>
                    <a:lnTo>
                      <a:pt x="1095" y="5255"/>
                    </a:lnTo>
                    <a:lnTo>
                      <a:pt x="1120" y="5255"/>
                    </a:lnTo>
                    <a:lnTo>
                      <a:pt x="1137" y="5255"/>
                    </a:lnTo>
                    <a:lnTo>
                      <a:pt x="1162" y="5255"/>
                    </a:lnTo>
                    <a:lnTo>
                      <a:pt x="1179" y="5255"/>
                    </a:lnTo>
                    <a:lnTo>
                      <a:pt x="1204" y="5255"/>
                    </a:lnTo>
                    <a:lnTo>
                      <a:pt x="1229" y="5255"/>
                    </a:lnTo>
                    <a:lnTo>
                      <a:pt x="1245" y="5255"/>
                    </a:lnTo>
                    <a:lnTo>
                      <a:pt x="1270" y="5246"/>
                    </a:lnTo>
                    <a:lnTo>
                      <a:pt x="1312" y="5230"/>
                    </a:lnTo>
                    <a:lnTo>
                      <a:pt x="1354" y="5221"/>
                    </a:lnTo>
                    <a:lnTo>
                      <a:pt x="1396" y="5205"/>
                    </a:lnTo>
                    <a:lnTo>
                      <a:pt x="1438" y="5196"/>
                    </a:lnTo>
                    <a:lnTo>
                      <a:pt x="1479" y="5180"/>
                    </a:lnTo>
                    <a:lnTo>
                      <a:pt x="1521" y="5163"/>
                    </a:lnTo>
                    <a:lnTo>
                      <a:pt x="1563" y="5146"/>
                    </a:lnTo>
                    <a:lnTo>
                      <a:pt x="1596" y="5129"/>
                    </a:lnTo>
                    <a:lnTo>
                      <a:pt x="1638" y="5113"/>
                    </a:lnTo>
                    <a:lnTo>
                      <a:pt x="1680" y="5096"/>
                    </a:lnTo>
                    <a:lnTo>
                      <a:pt x="1722" y="5071"/>
                    </a:lnTo>
                    <a:lnTo>
                      <a:pt x="1772" y="5054"/>
                    </a:lnTo>
                    <a:lnTo>
                      <a:pt x="1813" y="5029"/>
                    </a:lnTo>
                    <a:lnTo>
                      <a:pt x="1855" y="5012"/>
                    </a:lnTo>
                    <a:lnTo>
                      <a:pt x="1905" y="4987"/>
                    </a:lnTo>
                    <a:lnTo>
                      <a:pt x="1947" y="4962"/>
                    </a:lnTo>
                    <a:lnTo>
                      <a:pt x="1989" y="4946"/>
                    </a:lnTo>
                    <a:lnTo>
                      <a:pt x="2031" y="4921"/>
                    </a:lnTo>
                    <a:lnTo>
                      <a:pt x="2081" y="4895"/>
                    </a:lnTo>
                    <a:lnTo>
                      <a:pt x="2164" y="4854"/>
                    </a:lnTo>
                    <a:lnTo>
                      <a:pt x="2248" y="4804"/>
                    </a:lnTo>
                    <a:lnTo>
                      <a:pt x="2340" y="4753"/>
                    </a:lnTo>
                    <a:lnTo>
                      <a:pt x="2423" y="4712"/>
                    </a:lnTo>
                    <a:lnTo>
                      <a:pt x="2507" y="4662"/>
                    </a:lnTo>
                    <a:lnTo>
                      <a:pt x="2590" y="4603"/>
                    </a:lnTo>
                    <a:lnTo>
                      <a:pt x="2599" y="4603"/>
                    </a:lnTo>
                    <a:lnTo>
                      <a:pt x="2674" y="4561"/>
                    </a:lnTo>
                    <a:lnTo>
                      <a:pt x="2757" y="4511"/>
                    </a:lnTo>
                    <a:lnTo>
                      <a:pt x="2841" y="4453"/>
                    </a:lnTo>
                    <a:lnTo>
                      <a:pt x="2925" y="4403"/>
                    </a:lnTo>
                    <a:lnTo>
                      <a:pt x="3008" y="4344"/>
                    </a:lnTo>
                    <a:lnTo>
                      <a:pt x="3092" y="4294"/>
                    </a:lnTo>
                    <a:lnTo>
                      <a:pt x="3175" y="4235"/>
                    </a:lnTo>
                    <a:lnTo>
                      <a:pt x="3259" y="4177"/>
                    </a:lnTo>
                    <a:lnTo>
                      <a:pt x="3342" y="4127"/>
                    </a:lnTo>
                    <a:lnTo>
                      <a:pt x="3417" y="4068"/>
                    </a:lnTo>
                    <a:lnTo>
                      <a:pt x="3501" y="4010"/>
                    </a:lnTo>
                    <a:lnTo>
                      <a:pt x="3585" y="3951"/>
                    </a:lnTo>
                    <a:lnTo>
                      <a:pt x="3660" y="3893"/>
                    </a:lnTo>
                    <a:lnTo>
                      <a:pt x="3743" y="3835"/>
                    </a:lnTo>
                    <a:lnTo>
                      <a:pt x="3827" y="3776"/>
                    </a:lnTo>
                    <a:lnTo>
                      <a:pt x="3902" y="3718"/>
                    </a:lnTo>
                    <a:lnTo>
                      <a:pt x="3986" y="3651"/>
                    </a:lnTo>
                    <a:lnTo>
                      <a:pt x="4102" y="3567"/>
                    </a:lnTo>
                    <a:lnTo>
                      <a:pt x="4144" y="3534"/>
                    </a:lnTo>
                    <a:lnTo>
                      <a:pt x="4303" y="3417"/>
                    </a:lnTo>
                    <a:lnTo>
                      <a:pt x="4353" y="3375"/>
                    </a:lnTo>
                    <a:lnTo>
                      <a:pt x="4395" y="3342"/>
                    </a:lnTo>
                    <a:lnTo>
                      <a:pt x="4445" y="3300"/>
                    </a:lnTo>
                    <a:lnTo>
                      <a:pt x="4495" y="3266"/>
                    </a:lnTo>
                    <a:lnTo>
                      <a:pt x="4537" y="3233"/>
                    </a:lnTo>
                    <a:lnTo>
                      <a:pt x="4579" y="3191"/>
                    </a:lnTo>
                    <a:lnTo>
                      <a:pt x="4629" y="3158"/>
                    </a:lnTo>
                    <a:lnTo>
                      <a:pt x="4671" y="3116"/>
                    </a:lnTo>
                    <a:lnTo>
                      <a:pt x="4712" y="3074"/>
                    </a:lnTo>
                    <a:lnTo>
                      <a:pt x="4762" y="3041"/>
                    </a:lnTo>
                    <a:lnTo>
                      <a:pt x="4804" y="2999"/>
                    </a:lnTo>
                    <a:lnTo>
                      <a:pt x="4846" y="2957"/>
                    </a:lnTo>
                    <a:lnTo>
                      <a:pt x="4888" y="2924"/>
                    </a:lnTo>
                    <a:lnTo>
                      <a:pt x="4930" y="2882"/>
                    </a:lnTo>
                    <a:lnTo>
                      <a:pt x="4971" y="2840"/>
                    </a:lnTo>
                    <a:lnTo>
                      <a:pt x="5013" y="2799"/>
                    </a:lnTo>
                    <a:lnTo>
                      <a:pt x="5063" y="2757"/>
                    </a:lnTo>
                    <a:lnTo>
                      <a:pt x="5063" y="2748"/>
                    </a:lnTo>
                    <a:lnTo>
                      <a:pt x="5105" y="2707"/>
                    </a:lnTo>
                    <a:lnTo>
                      <a:pt x="5122" y="2690"/>
                    </a:lnTo>
                    <a:lnTo>
                      <a:pt x="5138" y="2673"/>
                    </a:lnTo>
                    <a:lnTo>
                      <a:pt x="5147" y="2665"/>
                    </a:lnTo>
                    <a:lnTo>
                      <a:pt x="5163" y="2648"/>
                    </a:lnTo>
                    <a:lnTo>
                      <a:pt x="5172" y="2632"/>
                    </a:lnTo>
                    <a:lnTo>
                      <a:pt x="5180" y="2623"/>
                    </a:lnTo>
                    <a:lnTo>
                      <a:pt x="5197" y="2606"/>
                    </a:lnTo>
                    <a:lnTo>
                      <a:pt x="5205" y="2590"/>
                    </a:lnTo>
                    <a:lnTo>
                      <a:pt x="5239" y="2540"/>
                    </a:lnTo>
                    <a:lnTo>
                      <a:pt x="5272" y="2490"/>
                    </a:lnTo>
                    <a:lnTo>
                      <a:pt x="5289" y="2464"/>
                    </a:lnTo>
                    <a:lnTo>
                      <a:pt x="5314" y="2423"/>
                    </a:lnTo>
                    <a:lnTo>
                      <a:pt x="5364" y="2356"/>
                    </a:lnTo>
                    <a:lnTo>
                      <a:pt x="5381" y="2322"/>
                    </a:lnTo>
                    <a:lnTo>
                      <a:pt x="5397" y="2297"/>
                    </a:lnTo>
                    <a:lnTo>
                      <a:pt x="5406" y="2281"/>
                    </a:lnTo>
                    <a:lnTo>
                      <a:pt x="5406" y="2281"/>
                    </a:lnTo>
                    <a:lnTo>
                      <a:pt x="5422" y="2264"/>
                    </a:lnTo>
                    <a:lnTo>
                      <a:pt x="5431" y="2256"/>
                    </a:lnTo>
                    <a:lnTo>
                      <a:pt x="5447" y="2247"/>
                    </a:lnTo>
                    <a:lnTo>
                      <a:pt x="5447" y="2247"/>
                    </a:lnTo>
                    <a:lnTo>
                      <a:pt x="5464" y="2239"/>
                    </a:lnTo>
                    <a:lnTo>
                      <a:pt x="5489" y="2239"/>
                    </a:lnTo>
                    <a:lnTo>
                      <a:pt x="5523" y="2239"/>
                    </a:lnTo>
                    <a:lnTo>
                      <a:pt x="5548" y="2239"/>
                    </a:lnTo>
                    <a:lnTo>
                      <a:pt x="5573" y="2247"/>
                    </a:lnTo>
                    <a:lnTo>
                      <a:pt x="5590" y="2256"/>
                    </a:lnTo>
                    <a:lnTo>
                      <a:pt x="5606" y="2272"/>
                    </a:lnTo>
                    <a:lnTo>
                      <a:pt x="5623" y="2289"/>
                    </a:lnTo>
                    <a:lnTo>
                      <a:pt x="5631" y="2306"/>
                    </a:lnTo>
                    <a:lnTo>
                      <a:pt x="5640" y="2331"/>
                    </a:lnTo>
                    <a:lnTo>
                      <a:pt x="5640" y="2347"/>
                    </a:lnTo>
                    <a:lnTo>
                      <a:pt x="5640" y="2389"/>
                    </a:lnTo>
                    <a:lnTo>
                      <a:pt x="5640" y="2406"/>
                    </a:lnTo>
                    <a:lnTo>
                      <a:pt x="5640" y="2423"/>
                    </a:lnTo>
                    <a:lnTo>
                      <a:pt x="5640" y="2431"/>
                    </a:lnTo>
                    <a:lnTo>
                      <a:pt x="5631" y="2448"/>
                    </a:lnTo>
                    <a:lnTo>
                      <a:pt x="5564" y="2565"/>
                    </a:lnTo>
                    <a:lnTo>
                      <a:pt x="5498" y="2682"/>
                    </a:lnTo>
                    <a:lnTo>
                      <a:pt x="5431" y="2807"/>
                    </a:lnTo>
                    <a:lnTo>
                      <a:pt x="5372" y="2924"/>
                    </a:lnTo>
                    <a:lnTo>
                      <a:pt x="5305" y="3049"/>
                    </a:lnTo>
                    <a:lnTo>
                      <a:pt x="5247" y="3175"/>
                    </a:lnTo>
                    <a:lnTo>
                      <a:pt x="5180" y="3291"/>
                    </a:lnTo>
                    <a:lnTo>
                      <a:pt x="5155" y="3358"/>
                    </a:lnTo>
                    <a:lnTo>
                      <a:pt x="5122" y="3417"/>
                    </a:lnTo>
                    <a:lnTo>
                      <a:pt x="5097" y="3475"/>
                    </a:lnTo>
                    <a:lnTo>
                      <a:pt x="5063" y="3542"/>
                    </a:lnTo>
                    <a:lnTo>
                      <a:pt x="5038" y="3601"/>
                    </a:lnTo>
                    <a:lnTo>
                      <a:pt x="5005" y="3667"/>
                    </a:lnTo>
                    <a:lnTo>
                      <a:pt x="4980" y="3726"/>
                    </a:lnTo>
                    <a:lnTo>
                      <a:pt x="4946" y="3793"/>
                    </a:lnTo>
                    <a:lnTo>
                      <a:pt x="4921" y="3851"/>
                    </a:lnTo>
                    <a:lnTo>
                      <a:pt x="4896" y="3918"/>
                    </a:lnTo>
                    <a:lnTo>
                      <a:pt x="4871" y="3977"/>
                    </a:lnTo>
                    <a:lnTo>
                      <a:pt x="4838" y="4043"/>
                    </a:lnTo>
                    <a:lnTo>
                      <a:pt x="4813" y="4102"/>
                    </a:lnTo>
                    <a:lnTo>
                      <a:pt x="4788" y="4169"/>
                    </a:lnTo>
                    <a:lnTo>
                      <a:pt x="4762" y="4227"/>
                    </a:lnTo>
                    <a:lnTo>
                      <a:pt x="4737" y="4294"/>
                    </a:lnTo>
                    <a:lnTo>
                      <a:pt x="4712" y="4352"/>
                    </a:lnTo>
                    <a:lnTo>
                      <a:pt x="4687" y="4419"/>
                    </a:lnTo>
                    <a:lnTo>
                      <a:pt x="4662" y="4486"/>
                    </a:lnTo>
                    <a:lnTo>
                      <a:pt x="4637" y="4545"/>
                    </a:lnTo>
                    <a:lnTo>
                      <a:pt x="4612" y="4611"/>
                    </a:lnTo>
                    <a:lnTo>
                      <a:pt x="4595" y="4670"/>
                    </a:lnTo>
                    <a:lnTo>
                      <a:pt x="4570" y="4737"/>
                    </a:lnTo>
                    <a:lnTo>
                      <a:pt x="4545" y="4804"/>
                    </a:lnTo>
                    <a:lnTo>
                      <a:pt x="4529" y="4862"/>
                    </a:lnTo>
                    <a:lnTo>
                      <a:pt x="4503" y="4929"/>
                    </a:lnTo>
                    <a:lnTo>
                      <a:pt x="4487" y="4996"/>
                    </a:lnTo>
                    <a:lnTo>
                      <a:pt x="4487" y="5012"/>
                    </a:lnTo>
                    <a:lnTo>
                      <a:pt x="4470" y="5063"/>
                    </a:lnTo>
                    <a:lnTo>
                      <a:pt x="4445" y="5121"/>
                    </a:lnTo>
                    <a:lnTo>
                      <a:pt x="4428" y="5188"/>
                    </a:lnTo>
                    <a:lnTo>
                      <a:pt x="4412" y="5255"/>
                    </a:lnTo>
                    <a:lnTo>
                      <a:pt x="4395" y="5322"/>
                    </a:lnTo>
                    <a:lnTo>
                      <a:pt x="4378" y="5380"/>
                    </a:lnTo>
                    <a:lnTo>
                      <a:pt x="4353" y="5447"/>
                    </a:lnTo>
                    <a:lnTo>
                      <a:pt x="4336" y="5514"/>
                    </a:lnTo>
                    <a:lnTo>
                      <a:pt x="4320" y="5581"/>
                    </a:lnTo>
                    <a:lnTo>
                      <a:pt x="4311" y="5647"/>
                    </a:lnTo>
                    <a:lnTo>
                      <a:pt x="4295" y="5714"/>
                    </a:lnTo>
                    <a:lnTo>
                      <a:pt x="4278" y="5781"/>
                    </a:lnTo>
                    <a:lnTo>
                      <a:pt x="4261" y="5848"/>
                    </a:lnTo>
                    <a:lnTo>
                      <a:pt x="4253" y="5915"/>
                    </a:lnTo>
                    <a:lnTo>
                      <a:pt x="4236" y="5981"/>
                    </a:lnTo>
                    <a:lnTo>
                      <a:pt x="4228" y="6048"/>
                    </a:lnTo>
                    <a:lnTo>
                      <a:pt x="4211" y="6115"/>
                    </a:lnTo>
                    <a:lnTo>
                      <a:pt x="4203" y="6182"/>
                    </a:lnTo>
                    <a:lnTo>
                      <a:pt x="4194" y="6249"/>
                    </a:lnTo>
                    <a:lnTo>
                      <a:pt x="4178" y="6316"/>
                    </a:lnTo>
                    <a:lnTo>
                      <a:pt x="4169" y="6382"/>
                    </a:lnTo>
                    <a:lnTo>
                      <a:pt x="4161" y="6449"/>
                    </a:lnTo>
                    <a:lnTo>
                      <a:pt x="4153" y="6516"/>
                    </a:lnTo>
                    <a:lnTo>
                      <a:pt x="4153" y="6550"/>
                    </a:lnTo>
                    <a:lnTo>
                      <a:pt x="4153" y="6583"/>
                    </a:lnTo>
                    <a:lnTo>
                      <a:pt x="4153" y="6625"/>
                    </a:lnTo>
                    <a:lnTo>
                      <a:pt x="4153" y="6675"/>
                    </a:lnTo>
                    <a:lnTo>
                      <a:pt x="4153" y="6725"/>
                    </a:lnTo>
                    <a:lnTo>
                      <a:pt x="4153" y="6775"/>
                    </a:lnTo>
                    <a:lnTo>
                      <a:pt x="4153" y="6825"/>
                    </a:lnTo>
                    <a:lnTo>
                      <a:pt x="4153" y="6875"/>
                    </a:lnTo>
                    <a:lnTo>
                      <a:pt x="4153" y="6934"/>
                    </a:lnTo>
                    <a:lnTo>
                      <a:pt x="4153" y="7201"/>
                    </a:lnTo>
                    <a:lnTo>
                      <a:pt x="4153" y="7235"/>
                    </a:lnTo>
                    <a:lnTo>
                      <a:pt x="4153" y="7260"/>
                    </a:lnTo>
                    <a:lnTo>
                      <a:pt x="4153" y="7293"/>
                    </a:lnTo>
                    <a:lnTo>
                      <a:pt x="4153" y="7326"/>
                    </a:lnTo>
                    <a:lnTo>
                      <a:pt x="4153" y="7352"/>
                    </a:lnTo>
                    <a:lnTo>
                      <a:pt x="4153" y="7385"/>
                    </a:lnTo>
                    <a:lnTo>
                      <a:pt x="4153" y="7410"/>
                    </a:lnTo>
                    <a:lnTo>
                      <a:pt x="4153" y="7443"/>
                    </a:lnTo>
                    <a:lnTo>
                      <a:pt x="4153" y="7469"/>
                    </a:lnTo>
                    <a:lnTo>
                      <a:pt x="4153" y="7502"/>
                    </a:lnTo>
                    <a:lnTo>
                      <a:pt x="4161" y="7527"/>
                    </a:lnTo>
                    <a:lnTo>
                      <a:pt x="4169" y="7552"/>
                    </a:lnTo>
                    <a:lnTo>
                      <a:pt x="4169" y="7577"/>
                    </a:lnTo>
                    <a:lnTo>
                      <a:pt x="4178" y="7602"/>
                    </a:lnTo>
                    <a:lnTo>
                      <a:pt x="4186" y="7627"/>
                    </a:lnTo>
                    <a:lnTo>
                      <a:pt x="4194" y="7652"/>
                    </a:lnTo>
                    <a:lnTo>
                      <a:pt x="4203" y="7677"/>
                    </a:lnTo>
                    <a:lnTo>
                      <a:pt x="4211" y="7702"/>
                    </a:lnTo>
                    <a:lnTo>
                      <a:pt x="4219" y="7727"/>
                    </a:lnTo>
                    <a:lnTo>
                      <a:pt x="4228" y="7744"/>
                    </a:lnTo>
                    <a:lnTo>
                      <a:pt x="4236" y="7769"/>
                    </a:lnTo>
                    <a:lnTo>
                      <a:pt x="4245" y="7786"/>
                    </a:lnTo>
                    <a:lnTo>
                      <a:pt x="4253" y="7803"/>
                    </a:lnTo>
                    <a:lnTo>
                      <a:pt x="4270" y="7828"/>
                    </a:lnTo>
                    <a:lnTo>
                      <a:pt x="4278" y="7844"/>
                    </a:lnTo>
                    <a:lnTo>
                      <a:pt x="4286" y="7861"/>
                    </a:lnTo>
                    <a:lnTo>
                      <a:pt x="4295" y="7861"/>
                    </a:lnTo>
                    <a:lnTo>
                      <a:pt x="4303" y="7870"/>
                    </a:lnTo>
                    <a:lnTo>
                      <a:pt x="4303" y="7878"/>
                    </a:lnTo>
                    <a:lnTo>
                      <a:pt x="4311" y="7886"/>
                    </a:lnTo>
                    <a:lnTo>
                      <a:pt x="4320" y="7895"/>
                    </a:lnTo>
                    <a:lnTo>
                      <a:pt x="4320" y="7895"/>
                    </a:lnTo>
                    <a:lnTo>
                      <a:pt x="4328" y="7903"/>
                    </a:lnTo>
                    <a:lnTo>
                      <a:pt x="4336" y="7911"/>
                    </a:lnTo>
                    <a:lnTo>
                      <a:pt x="4336" y="7911"/>
                    </a:lnTo>
                    <a:lnTo>
                      <a:pt x="4345" y="7911"/>
                    </a:lnTo>
                    <a:lnTo>
                      <a:pt x="4353" y="7911"/>
                    </a:lnTo>
                    <a:lnTo>
                      <a:pt x="4361" y="7911"/>
                    </a:lnTo>
                    <a:lnTo>
                      <a:pt x="4361" y="7911"/>
                    </a:lnTo>
                    <a:lnTo>
                      <a:pt x="4370" y="7911"/>
                    </a:lnTo>
                    <a:lnTo>
                      <a:pt x="4378" y="7911"/>
                    </a:lnTo>
                    <a:lnTo>
                      <a:pt x="4387" y="7911"/>
                    </a:lnTo>
                    <a:lnTo>
                      <a:pt x="4387" y="7911"/>
                    </a:lnTo>
                    <a:lnTo>
                      <a:pt x="4395" y="7911"/>
                    </a:lnTo>
                    <a:lnTo>
                      <a:pt x="4403" y="7911"/>
                    </a:lnTo>
                    <a:lnTo>
                      <a:pt x="4412" y="7911"/>
                    </a:lnTo>
                    <a:lnTo>
                      <a:pt x="4420" y="7911"/>
                    </a:lnTo>
                    <a:lnTo>
                      <a:pt x="4428" y="7911"/>
                    </a:lnTo>
                    <a:lnTo>
                      <a:pt x="4453" y="7920"/>
                    </a:lnTo>
                    <a:lnTo>
                      <a:pt x="4478" y="7928"/>
                    </a:lnTo>
                    <a:lnTo>
                      <a:pt x="4495" y="7936"/>
                    </a:lnTo>
                    <a:lnTo>
                      <a:pt x="4520" y="7936"/>
                    </a:lnTo>
                    <a:lnTo>
                      <a:pt x="4545" y="7936"/>
                    </a:lnTo>
                    <a:lnTo>
                      <a:pt x="4570" y="7936"/>
                    </a:lnTo>
                    <a:lnTo>
                      <a:pt x="4595" y="7936"/>
                    </a:lnTo>
                    <a:lnTo>
                      <a:pt x="4687" y="7936"/>
                    </a:lnTo>
                    <a:lnTo>
                      <a:pt x="4712" y="7936"/>
                    </a:lnTo>
                    <a:lnTo>
                      <a:pt x="4729" y="7936"/>
                    </a:lnTo>
                    <a:lnTo>
                      <a:pt x="4754" y="7936"/>
                    </a:lnTo>
                    <a:lnTo>
                      <a:pt x="4779" y="7936"/>
                    </a:lnTo>
                    <a:lnTo>
                      <a:pt x="4804" y="7936"/>
                    </a:lnTo>
                    <a:lnTo>
                      <a:pt x="4829" y="7928"/>
                    </a:lnTo>
                    <a:lnTo>
                      <a:pt x="4846" y="7920"/>
                    </a:lnTo>
                    <a:lnTo>
                      <a:pt x="4871" y="7911"/>
                    </a:lnTo>
                    <a:lnTo>
                      <a:pt x="4896" y="7903"/>
                    </a:lnTo>
                    <a:lnTo>
                      <a:pt x="4921" y="7895"/>
                    </a:lnTo>
                    <a:lnTo>
                      <a:pt x="4938" y="7886"/>
                    </a:lnTo>
                    <a:lnTo>
                      <a:pt x="4963" y="7878"/>
                    </a:lnTo>
                    <a:lnTo>
                      <a:pt x="4988" y="7870"/>
                    </a:lnTo>
                    <a:lnTo>
                      <a:pt x="5013" y="7853"/>
                    </a:lnTo>
                    <a:lnTo>
                      <a:pt x="5038" y="7844"/>
                    </a:lnTo>
                    <a:lnTo>
                      <a:pt x="5063" y="7828"/>
                    </a:lnTo>
                    <a:lnTo>
                      <a:pt x="5080" y="7819"/>
                    </a:lnTo>
                    <a:lnTo>
                      <a:pt x="5105" y="7803"/>
                    </a:lnTo>
                    <a:lnTo>
                      <a:pt x="5130" y="7786"/>
                    </a:lnTo>
                    <a:lnTo>
                      <a:pt x="5155" y="7769"/>
                    </a:lnTo>
                    <a:lnTo>
                      <a:pt x="5180" y="7753"/>
                    </a:lnTo>
                    <a:lnTo>
                      <a:pt x="5205" y="7736"/>
                    </a:lnTo>
                    <a:lnTo>
                      <a:pt x="5222" y="7719"/>
                    </a:lnTo>
                    <a:lnTo>
                      <a:pt x="5247" y="7702"/>
                    </a:lnTo>
                    <a:lnTo>
                      <a:pt x="5247" y="7702"/>
                    </a:lnTo>
                    <a:lnTo>
                      <a:pt x="5272" y="7686"/>
                    </a:lnTo>
                    <a:lnTo>
                      <a:pt x="5297" y="7661"/>
                    </a:lnTo>
                    <a:lnTo>
                      <a:pt x="5314" y="7644"/>
                    </a:lnTo>
                    <a:lnTo>
                      <a:pt x="5339" y="7619"/>
                    </a:lnTo>
                    <a:lnTo>
                      <a:pt x="5364" y="7602"/>
                    </a:lnTo>
                    <a:lnTo>
                      <a:pt x="5389" y="7577"/>
                    </a:lnTo>
                    <a:lnTo>
                      <a:pt x="5414" y="7552"/>
                    </a:lnTo>
                    <a:lnTo>
                      <a:pt x="5431" y="7535"/>
                    </a:lnTo>
                    <a:lnTo>
                      <a:pt x="5456" y="7510"/>
                    </a:lnTo>
                    <a:lnTo>
                      <a:pt x="5481" y="7485"/>
                    </a:lnTo>
                    <a:lnTo>
                      <a:pt x="5506" y="7460"/>
                    </a:lnTo>
                    <a:lnTo>
                      <a:pt x="5523" y="7435"/>
                    </a:lnTo>
                    <a:lnTo>
                      <a:pt x="5548" y="7410"/>
                    </a:lnTo>
                    <a:lnTo>
                      <a:pt x="5573" y="7385"/>
                    </a:lnTo>
                    <a:lnTo>
                      <a:pt x="5590" y="7360"/>
                    </a:lnTo>
                    <a:lnTo>
                      <a:pt x="5615" y="7326"/>
                    </a:lnTo>
                    <a:lnTo>
                      <a:pt x="5631" y="7301"/>
                    </a:lnTo>
                    <a:lnTo>
                      <a:pt x="5648" y="7276"/>
                    </a:lnTo>
                    <a:lnTo>
                      <a:pt x="5673" y="7243"/>
                    </a:lnTo>
                    <a:lnTo>
                      <a:pt x="5698" y="7218"/>
                    </a:lnTo>
                    <a:lnTo>
                      <a:pt x="5715" y="7193"/>
                    </a:lnTo>
                    <a:lnTo>
                      <a:pt x="5740" y="7159"/>
                    </a:lnTo>
                    <a:lnTo>
                      <a:pt x="5757" y="7134"/>
                    </a:lnTo>
                    <a:lnTo>
                      <a:pt x="5782" y="7101"/>
                    </a:lnTo>
                    <a:lnTo>
                      <a:pt x="5798" y="7068"/>
                    </a:lnTo>
                    <a:lnTo>
                      <a:pt x="5823" y="7042"/>
                    </a:lnTo>
                    <a:lnTo>
                      <a:pt x="5848" y="7009"/>
                    </a:lnTo>
                    <a:lnTo>
                      <a:pt x="5882" y="6951"/>
                    </a:lnTo>
                    <a:lnTo>
                      <a:pt x="5924" y="6884"/>
                    </a:lnTo>
                    <a:lnTo>
                      <a:pt x="5965" y="6817"/>
                    </a:lnTo>
                    <a:lnTo>
                      <a:pt x="6007" y="6758"/>
                    </a:lnTo>
                    <a:lnTo>
                      <a:pt x="6041" y="6692"/>
                    </a:lnTo>
                    <a:lnTo>
                      <a:pt x="6082" y="6625"/>
                    </a:lnTo>
                    <a:lnTo>
                      <a:pt x="6116" y="6558"/>
                    </a:lnTo>
                    <a:lnTo>
                      <a:pt x="6158" y="6491"/>
                    </a:lnTo>
                    <a:lnTo>
                      <a:pt x="6191" y="6424"/>
                    </a:lnTo>
                    <a:lnTo>
                      <a:pt x="6224" y="6357"/>
                    </a:lnTo>
                    <a:lnTo>
                      <a:pt x="6258" y="6291"/>
                    </a:lnTo>
                    <a:lnTo>
                      <a:pt x="6291" y="6224"/>
                    </a:lnTo>
                    <a:lnTo>
                      <a:pt x="6325" y="6157"/>
                    </a:lnTo>
                    <a:lnTo>
                      <a:pt x="6358" y="6090"/>
                    </a:lnTo>
                    <a:lnTo>
                      <a:pt x="6392" y="6023"/>
                    </a:lnTo>
                    <a:lnTo>
                      <a:pt x="6425" y="5956"/>
                    </a:lnTo>
                    <a:lnTo>
                      <a:pt x="6450" y="5898"/>
                    </a:lnTo>
                    <a:lnTo>
                      <a:pt x="6475" y="5831"/>
                    </a:lnTo>
                    <a:lnTo>
                      <a:pt x="6508" y="5764"/>
                    </a:lnTo>
                    <a:lnTo>
                      <a:pt x="6534" y="5706"/>
                    </a:lnTo>
                    <a:lnTo>
                      <a:pt x="6559" y="5647"/>
                    </a:lnTo>
                    <a:lnTo>
                      <a:pt x="6584" y="5589"/>
                    </a:lnTo>
                    <a:lnTo>
                      <a:pt x="6609" y="5530"/>
                    </a:lnTo>
                    <a:lnTo>
                      <a:pt x="6634" y="5472"/>
                    </a:lnTo>
                    <a:lnTo>
                      <a:pt x="6650" y="5422"/>
                    </a:lnTo>
                    <a:lnTo>
                      <a:pt x="6676" y="5363"/>
                    </a:lnTo>
                    <a:lnTo>
                      <a:pt x="6692" y="5313"/>
                    </a:lnTo>
                    <a:lnTo>
                      <a:pt x="6726" y="5213"/>
                    </a:lnTo>
                    <a:lnTo>
                      <a:pt x="6759" y="5129"/>
                    </a:lnTo>
                    <a:lnTo>
                      <a:pt x="6792" y="5054"/>
                    </a:lnTo>
                    <a:lnTo>
                      <a:pt x="6893" y="4762"/>
                    </a:lnTo>
                    <a:lnTo>
                      <a:pt x="7001" y="4478"/>
                    </a:lnTo>
                    <a:lnTo>
                      <a:pt x="7168" y="3993"/>
                    </a:lnTo>
                    <a:lnTo>
                      <a:pt x="7202" y="3901"/>
                    </a:lnTo>
                    <a:lnTo>
                      <a:pt x="7210" y="3868"/>
                    </a:lnTo>
                    <a:lnTo>
                      <a:pt x="7219" y="3826"/>
                    </a:lnTo>
                    <a:lnTo>
                      <a:pt x="7235" y="3776"/>
                    </a:lnTo>
                    <a:lnTo>
                      <a:pt x="7252" y="3726"/>
                    </a:lnTo>
                    <a:lnTo>
                      <a:pt x="7277" y="3626"/>
                    </a:lnTo>
                    <a:lnTo>
                      <a:pt x="7310" y="3517"/>
                    </a:lnTo>
                    <a:lnTo>
                      <a:pt x="7327" y="3475"/>
                    </a:lnTo>
                    <a:lnTo>
                      <a:pt x="7336" y="3425"/>
                    </a:lnTo>
                    <a:lnTo>
                      <a:pt x="7352" y="3392"/>
                    </a:lnTo>
                    <a:lnTo>
                      <a:pt x="7352" y="3375"/>
                    </a:lnTo>
                    <a:lnTo>
                      <a:pt x="7361" y="3358"/>
                    </a:lnTo>
                    <a:lnTo>
                      <a:pt x="7369" y="3333"/>
                    </a:lnTo>
                    <a:lnTo>
                      <a:pt x="7386" y="3308"/>
                    </a:lnTo>
                    <a:lnTo>
                      <a:pt x="7402" y="3283"/>
                    </a:lnTo>
                    <a:lnTo>
                      <a:pt x="7419" y="3275"/>
                    </a:lnTo>
                    <a:lnTo>
                      <a:pt x="7444" y="3258"/>
                    </a:lnTo>
                    <a:lnTo>
                      <a:pt x="7461" y="3250"/>
                    </a:lnTo>
                    <a:lnTo>
                      <a:pt x="7486" y="3241"/>
                    </a:lnTo>
                    <a:lnTo>
                      <a:pt x="7486" y="3241"/>
                    </a:lnTo>
                    <a:lnTo>
                      <a:pt x="7511" y="3241"/>
                    </a:lnTo>
                    <a:lnTo>
                      <a:pt x="7528" y="3241"/>
                    </a:lnTo>
                    <a:lnTo>
                      <a:pt x="7553" y="3241"/>
                    </a:lnTo>
                    <a:lnTo>
                      <a:pt x="7578" y="3250"/>
                    </a:lnTo>
                    <a:lnTo>
                      <a:pt x="7594" y="3258"/>
                    </a:lnTo>
                    <a:lnTo>
                      <a:pt x="7594" y="3258"/>
                    </a:lnTo>
                    <a:lnTo>
                      <a:pt x="7620" y="3275"/>
                    </a:lnTo>
                    <a:lnTo>
                      <a:pt x="7645" y="3300"/>
                    </a:lnTo>
                    <a:lnTo>
                      <a:pt x="7661" y="3317"/>
                    </a:lnTo>
                    <a:lnTo>
                      <a:pt x="7661" y="3317"/>
                    </a:lnTo>
                    <a:lnTo>
                      <a:pt x="7670" y="3333"/>
                    </a:lnTo>
                    <a:lnTo>
                      <a:pt x="7670" y="3358"/>
                    </a:lnTo>
                    <a:lnTo>
                      <a:pt x="7670" y="3367"/>
                    </a:lnTo>
                    <a:lnTo>
                      <a:pt x="7670" y="3400"/>
                    </a:lnTo>
                    <a:lnTo>
                      <a:pt x="7670" y="3442"/>
                    </a:lnTo>
                    <a:lnTo>
                      <a:pt x="7670" y="3500"/>
                    </a:lnTo>
                    <a:lnTo>
                      <a:pt x="7670" y="3559"/>
                    </a:lnTo>
                    <a:lnTo>
                      <a:pt x="7661" y="3617"/>
                    </a:lnTo>
                    <a:lnTo>
                      <a:pt x="7653" y="3676"/>
                    </a:lnTo>
                    <a:lnTo>
                      <a:pt x="7645" y="3743"/>
                    </a:lnTo>
                    <a:lnTo>
                      <a:pt x="7636" y="3809"/>
                    </a:lnTo>
                    <a:lnTo>
                      <a:pt x="7628" y="3876"/>
                    </a:lnTo>
                    <a:lnTo>
                      <a:pt x="7620" y="3943"/>
                    </a:lnTo>
                    <a:lnTo>
                      <a:pt x="7603" y="4018"/>
                    </a:lnTo>
                    <a:lnTo>
                      <a:pt x="7594" y="4085"/>
                    </a:lnTo>
                    <a:lnTo>
                      <a:pt x="7569" y="4227"/>
                    </a:lnTo>
                    <a:lnTo>
                      <a:pt x="7511" y="4528"/>
                    </a:lnTo>
                    <a:lnTo>
                      <a:pt x="7486" y="4687"/>
                    </a:lnTo>
                    <a:lnTo>
                      <a:pt x="7469" y="4762"/>
                    </a:lnTo>
                    <a:lnTo>
                      <a:pt x="7461" y="4845"/>
                    </a:lnTo>
                    <a:lnTo>
                      <a:pt x="7444" y="4921"/>
                    </a:lnTo>
                    <a:lnTo>
                      <a:pt x="7436" y="5004"/>
                    </a:lnTo>
                    <a:lnTo>
                      <a:pt x="7419" y="5088"/>
                    </a:lnTo>
                    <a:lnTo>
                      <a:pt x="7411" y="5163"/>
                    </a:lnTo>
                    <a:lnTo>
                      <a:pt x="7402" y="5246"/>
                    </a:lnTo>
                    <a:lnTo>
                      <a:pt x="7386" y="5322"/>
                    </a:lnTo>
                    <a:lnTo>
                      <a:pt x="7377" y="5405"/>
                    </a:lnTo>
                    <a:lnTo>
                      <a:pt x="7369" y="5489"/>
                    </a:lnTo>
                    <a:lnTo>
                      <a:pt x="7361" y="5564"/>
                    </a:lnTo>
                    <a:lnTo>
                      <a:pt x="7352" y="5647"/>
                    </a:lnTo>
                    <a:lnTo>
                      <a:pt x="7352" y="5731"/>
                    </a:lnTo>
                    <a:lnTo>
                      <a:pt x="7344" y="5806"/>
                    </a:lnTo>
                    <a:lnTo>
                      <a:pt x="7344" y="5848"/>
                    </a:lnTo>
                    <a:lnTo>
                      <a:pt x="7344" y="5881"/>
                    </a:lnTo>
                    <a:lnTo>
                      <a:pt x="7344" y="6299"/>
                    </a:lnTo>
                    <a:lnTo>
                      <a:pt x="7344" y="6341"/>
                    </a:lnTo>
                    <a:lnTo>
                      <a:pt x="7344" y="6374"/>
                    </a:lnTo>
                    <a:lnTo>
                      <a:pt x="7344" y="6416"/>
                    </a:lnTo>
                    <a:lnTo>
                      <a:pt x="7344" y="6449"/>
                    </a:lnTo>
                    <a:lnTo>
                      <a:pt x="7344" y="6483"/>
                    </a:lnTo>
                    <a:lnTo>
                      <a:pt x="7344" y="6516"/>
                    </a:lnTo>
                    <a:lnTo>
                      <a:pt x="7344" y="6558"/>
                    </a:lnTo>
                    <a:lnTo>
                      <a:pt x="7344" y="6591"/>
                    </a:lnTo>
                    <a:lnTo>
                      <a:pt x="7344" y="6625"/>
                    </a:lnTo>
                    <a:lnTo>
                      <a:pt x="7352" y="6658"/>
                    </a:lnTo>
                    <a:lnTo>
                      <a:pt x="7352" y="6692"/>
                    </a:lnTo>
                    <a:lnTo>
                      <a:pt x="7361" y="6725"/>
                    </a:lnTo>
                    <a:lnTo>
                      <a:pt x="7369" y="6758"/>
                    </a:lnTo>
                    <a:lnTo>
                      <a:pt x="7377" y="6792"/>
                    </a:lnTo>
                    <a:lnTo>
                      <a:pt x="7386" y="6825"/>
                    </a:lnTo>
                    <a:lnTo>
                      <a:pt x="7394" y="6859"/>
                    </a:lnTo>
                    <a:lnTo>
                      <a:pt x="7402" y="6892"/>
                    </a:lnTo>
                    <a:lnTo>
                      <a:pt x="7411" y="6926"/>
                    </a:lnTo>
                    <a:lnTo>
                      <a:pt x="7419" y="6951"/>
                    </a:lnTo>
                    <a:lnTo>
                      <a:pt x="7436" y="6984"/>
                    </a:lnTo>
                    <a:lnTo>
                      <a:pt x="7444" y="7017"/>
                    </a:lnTo>
                    <a:lnTo>
                      <a:pt x="7452" y="7042"/>
                    </a:lnTo>
                    <a:lnTo>
                      <a:pt x="7469" y="7076"/>
                    </a:lnTo>
                    <a:lnTo>
                      <a:pt x="7478" y="7101"/>
                    </a:lnTo>
                    <a:lnTo>
                      <a:pt x="7494" y="7134"/>
                    </a:lnTo>
                    <a:lnTo>
                      <a:pt x="7511" y="7159"/>
                    </a:lnTo>
                    <a:lnTo>
                      <a:pt x="7519" y="7184"/>
                    </a:lnTo>
                    <a:lnTo>
                      <a:pt x="7536" y="7210"/>
                    </a:lnTo>
                    <a:lnTo>
                      <a:pt x="7553" y="7243"/>
                    </a:lnTo>
                    <a:lnTo>
                      <a:pt x="7569" y="7268"/>
                    </a:lnTo>
                    <a:lnTo>
                      <a:pt x="7586" y="7293"/>
                    </a:lnTo>
                    <a:lnTo>
                      <a:pt x="7603" y="7318"/>
                    </a:lnTo>
                    <a:lnTo>
                      <a:pt x="7620" y="7343"/>
                    </a:lnTo>
                    <a:lnTo>
                      <a:pt x="7645" y="7368"/>
                    </a:lnTo>
                    <a:lnTo>
                      <a:pt x="7645" y="7368"/>
                    </a:lnTo>
                    <a:lnTo>
                      <a:pt x="7661" y="7393"/>
                    </a:lnTo>
                    <a:lnTo>
                      <a:pt x="7686" y="7418"/>
                    </a:lnTo>
                    <a:lnTo>
                      <a:pt x="7686" y="7418"/>
                    </a:lnTo>
                    <a:lnTo>
                      <a:pt x="7703" y="7443"/>
                    </a:lnTo>
                    <a:lnTo>
                      <a:pt x="7728" y="7469"/>
                    </a:lnTo>
                    <a:lnTo>
                      <a:pt x="7728" y="7469"/>
                    </a:lnTo>
                    <a:lnTo>
                      <a:pt x="7753" y="7494"/>
                    </a:lnTo>
                    <a:lnTo>
                      <a:pt x="7778" y="7519"/>
                    </a:lnTo>
                    <a:lnTo>
                      <a:pt x="7778" y="7519"/>
                    </a:lnTo>
                    <a:lnTo>
                      <a:pt x="7803" y="7535"/>
                    </a:lnTo>
                    <a:lnTo>
                      <a:pt x="7828" y="7560"/>
                    </a:lnTo>
                    <a:lnTo>
                      <a:pt x="7828" y="7560"/>
                    </a:lnTo>
                    <a:lnTo>
                      <a:pt x="7853" y="7577"/>
                    </a:lnTo>
                    <a:lnTo>
                      <a:pt x="7879" y="7602"/>
                    </a:lnTo>
                    <a:lnTo>
                      <a:pt x="7904" y="7619"/>
                    </a:lnTo>
                    <a:lnTo>
                      <a:pt x="7937" y="7636"/>
                    </a:lnTo>
                    <a:lnTo>
                      <a:pt x="7962" y="7652"/>
                    </a:lnTo>
                    <a:lnTo>
                      <a:pt x="7987" y="7669"/>
                    </a:lnTo>
                    <a:lnTo>
                      <a:pt x="8021" y="7686"/>
                    </a:lnTo>
                    <a:lnTo>
                      <a:pt x="8054" y="7702"/>
                    </a:lnTo>
                    <a:lnTo>
                      <a:pt x="8087" y="7719"/>
                    </a:lnTo>
                    <a:lnTo>
                      <a:pt x="8096" y="7719"/>
                    </a:lnTo>
                    <a:lnTo>
                      <a:pt x="8104" y="7719"/>
                    </a:lnTo>
                    <a:lnTo>
                      <a:pt x="8112" y="7719"/>
                    </a:lnTo>
                    <a:lnTo>
                      <a:pt x="8121" y="7719"/>
                    </a:lnTo>
                    <a:lnTo>
                      <a:pt x="8129" y="7719"/>
                    </a:lnTo>
                    <a:lnTo>
                      <a:pt x="8137" y="7719"/>
                    </a:lnTo>
                    <a:lnTo>
                      <a:pt x="8238" y="7719"/>
                    </a:lnTo>
                    <a:lnTo>
                      <a:pt x="8254" y="7719"/>
                    </a:lnTo>
                    <a:lnTo>
                      <a:pt x="8263" y="7719"/>
                    </a:lnTo>
                    <a:lnTo>
                      <a:pt x="8271" y="7719"/>
                    </a:lnTo>
                    <a:lnTo>
                      <a:pt x="8280" y="7719"/>
                    </a:lnTo>
                    <a:lnTo>
                      <a:pt x="8288" y="7719"/>
                    </a:lnTo>
                    <a:lnTo>
                      <a:pt x="8288" y="7719"/>
                    </a:lnTo>
                    <a:lnTo>
                      <a:pt x="8305" y="7719"/>
                    </a:lnTo>
                    <a:lnTo>
                      <a:pt x="8305" y="7719"/>
                    </a:lnTo>
                    <a:lnTo>
                      <a:pt x="8313" y="7719"/>
                    </a:lnTo>
                    <a:lnTo>
                      <a:pt x="8313" y="7719"/>
                    </a:lnTo>
                    <a:lnTo>
                      <a:pt x="8330" y="7719"/>
                    </a:lnTo>
                    <a:lnTo>
                      <a:pt x="8330" y="7719"/>
                    </a:lnTo>
                    <a:lnTo>
                      <a:pt x="8338" y="7711"/>
                    </a:lnTo>
                    <a:lnTo>
                      <a:pt x="8338" y="7711"/>
                    </a:lnTo>
                    <a:lnTo>
                      <a:pt x="8355" y="7702"/>
                    </a:lnTo>
                    <a:lnTo>
                      <a:pt x="8355" y="7702"/>
                    </a:lnTo>
                    <a:lnTo>
                      <a:pt x="8363" y="7702"/>
                    </a:lnTo>
                    <a:lnTo>
                      <a:pt x="8371" y="7694"/>
                    </a:lnTo>
                    <a:lnTo>
                      <a:pt x="8396" y="7677"/>
                    </a:lnTo>
                    <a:lnTo>
                      <a:pt x="8413" y="7669"/>
                    </a:lnTo>
                    <a:lnTo>
                      <a:pt x="8438" y="7652"/>
                    </a:lnTo>
                    <a:lnTo>
                      <a:pt x="8455" y="7644"/>
                    </a:lnTo>
                    <a:lnTo>
                      <a:pt x="8455" y="7644"/>
                    </a:lnTo>
                    <a:lnTo>
                      <a:pt x="8472" y="7627"/>
                    </a:lnTo>
                    <a:lnTo>
                      <a:pt x="8488" y="7611"/>
                    </a:lnTo>
                    <a:lnTo>
                      <a:pt x="8488" y="7611"/>
                    </a:lnTo>
                    <a:lnTo>
                      <a:pt x="8513" y="7594"/>
                    </a:lnTo>
                    <a:lnTo>
                      <a:pt x="8530" y="7577"/>
                    </a:lnTo>
                    <a:lnTo>
                      <a:pt x="8530" y="7577"/>
                    </a:lnTo>
                    <a:lnTo>
                      <a:pt x="8555" y="7560"/>
                    </a:lnTo>
                    <a:lnTo>
                      <a:pt x="8572" y="7544"/>
                    </a:lnTo>
                    <a:lnTo>
                      <a:pt x="8589" y="7527"/>
                    </a:lnTo>
                    <a:lnTo>
                      <a:pt x="8614" y="7502"/>
                    </a:lnTo>
                    <a:lnTo>
                      <a:pt x="8630" y="7485"/>
                    </a:lnTo>
                    <a:lnTo>
                      <a:pt x="8647" y="7469"/>
                    </a:lnTo>
                    <a:lnTo>
                      <a:pt x="8664" y="7452"/>
                    </a:lnTo>
                    <a:lnTo>
                      <a:pt x="8681" y="7427"/>
                    </a:lnTo>
                    <a:lnTo>
                      <a:pt x="8689" y="7410"/>
                    </a:lnTo>
                    <a:lnTo>
                      <a:pt x="8714" y="7385"/>
                    </a:lnTo>
                    <a:lnTo>
                      <a:pt x="8739" y="7360"/>
                    </a:lnTo>
                    <a:lnTo>
                      <a:pt x="8756" y="7326"/>
                    </a:lnTo>
                    <a:lnTo>
                      <a:pt x="8781" y="7301"/>
                    </a:lnTo>
                    <a:lnTo>
                      <a:pt x="8806" y="7268"/>
                    </a:lnTo>
                    <a:lnTo>
                      <a:pt x="8823" y="7243"/>
                    </a:lnTo>
                    <a:lnTo>
                      <a:pt x="8839" y="7210"/>
                    </a:lnTo>
                    <a:lnTo>
                      <a:pt x="8864" y="7184"/>
                    </a:lnTo>
                    <a:lnTo>
                      <a:pt x="8881" y="7151"/>
                    </a:lnTo>
                    <a:lnTo>
                      <a:pt x="8906" y="7118"/>
                    </a:lnTo>
                    <a:lnTo>
                      <a:pt x="8923" y="7093"/>
                    </a:lnTo>
                    <a:lnTo>
                      <a:pt x="8939" y="7059"/>
                    </a:lnTo>
                    <a:lnTo>
                      <a:pt x="8956" y="7026"/>
                    </a:lnTo>
                    <a:lnTo>
                      <a:pt x="8973" y="6992"/>
                    </a:lnTo>
                    <a:lnTo>
                      <a:pt x="8990" y="6959"/>
                    </a:lnTo>
                    <a:lnTo>
                      <a:pt x="9006" y="6934"/>
                    </a:lnTo>
                    <a:lnTo>
                      <a:pt x="9023" y="6900"/>
                    </a:lnTo>
                    <a:lnTo>
                      <a:pt x="9040" y="6867"/>
                    </a:lnTo>
                    <a:lnTo>
                      <a:pt x="9056" y="6834"/>
                    </a:lnTo>
                    <a:lnTo>
                      <a:pt x="9073" y="6800"/>
                    </a:lnTo>
                    <a:lnTo>
                      <a:pt x="9090" y="6767"/>
                    </a:lnTo>
                    <a:lnTo>
                      <a:pt x="9107" y="6733"/>
                    </a:lnTo>
                    <a:lnTo>
                      <a:pt x="9123" y="6692"/>
                    </a:lnTo>
                    <a:lnTo>
                      <a:pt x="9132" y="6658"/>
                    </a:lnTo>
                    <a:lnTo>
                      <a:pt x="9148" y="6625"/>
                    </a:lnTo>
                    <a:lnTo>
                      <a:pt x="9157" y="6591"/>
                    </a:lnTo>
                    <a:lnTo>
                      <a:pt x="9173" y="6558"/>
                    </a:lnTo>
                    <a:lnTo>
                      <a:pt x="9190" y="6525"/>
                    </a:lnTo>
                    <a:lnTo>
                      <a:pt x="9198" y="6483"/>
                    </a:lnTo>
                    <a:lnTo>
                      <a:pt x="9215" y="6449"/>
                    </a:lnTo>
                    <a:lnTo>
                      <a:pt x="9224" y="6416"/>
                    </a:lnTo>
                    <a:lnTo>
                      <a:pt x="9232" y="6382"/>
                    </a:lnTo>
                    <a:lnTo>
                      <a:pt x="9249" y="6341"/>
                    </a:lnTo>
                    <a:lnTo>
                      <a:pt x="9257" y="6307"/>
                    </a:lnTo>
                    <a:lnTo>
                      <a:pt x="9265" y="6274"/>
                    </a:lnTo>
                    <a:lnTo>
                      <a:pt x="9282" y="6240"/>
                    </a:lnTo>
                    <a:lnTo>
                      <a:pt x="9290" y="6199"/>
                    </a:lnTo>
                    <a:lnTo>
                      <a:pt x="9299" y="6165"/>
                    </a:lnTo>
                    <a:lnTo>
                      <a:pt x="9307" y="6124"/>
                    </a:lnTo>
                    <a:lnTo>
                      <a:pt x="9315" y="6090"/>
                    </a:lnTo>
                    <a:lnTo>
                      <a:pt x="9324" y="6057"/>
                    </a:lnTo>
                    <a:lnTo>
                      <a:pt x="9332" y="6015"/>
                    </a:lnTo>
                    <a:lnTo>
                      <a:pt x="9340" y="5981"/>
                    </a:lnTo>
                    <a:lnTo>
                      <a:pt x="9349" y="5940"/>
                    </a:lnTo>
                    <a:lnTo>
                      <a:pt x="9366" y="5873"/>
                    </a:lnTo>
                    <a:lnTo>
                      <a:pt x="9382" y="5798"/>
                    </a:lnTo>
                    <a:lnTo>
                      <a:pt x="9391" y="5723"/>
                    </a:lnTo>
                    <a:lnTo>
                      <a:pt x="9407" y="5647"/>
                    </a:lnTo>
                    <a:lnTo>
                      <a:pt x="9416" y="5572"/>
                    </a:lnTo>
                    <a:lnTo>
                      <a:pt x="9432" y="5497"/>
                    </a:lnTo>
                    <a:lnTo>
                      <a:pt x="9432" y="5464"/>
                    </a:lnTo>
                    <a:lnTo>
                      <a:pt x="9432" y="5422"/>
                    </a:lnTo>
                    <a:lnTo>
                      <a:pt x="9432" y="5347"/>
                    </a:lnTo>
                    <a:lnTo>
                      <a:pt x="9441" y="5280"/>
                    </a:lnTo>
                    <a:lnTo>
                      <a:pt x="9441" y="5205"/>
                    </a:lnTo>
                    <a:lnTo>
                      <a:pt x="9441" y="5138"/>
                    </a:lnTo>
                    <a:lnTo>
                      <a:pt x="9441" y="5029"/>
                    </a:lnTo>
                    <a:lnTo>
                      <a:pt x="9441" y="4904"/>
                    </a:lnTo>
                    <a:lnTo>
                      <a:pt x="9441" y="4904"/>
                    </a:lnTo>
                    <a:lnTo>
                      <a:pt x="9432" y="4870"/>
                    </a:lnTo>
                    <a:lnTo>
                      <a:pt x="9432" y="4837"/>
                    </a:lnTo>
                    <a:lnTo>
                      <a:pt x="9424" y="4812"/>
                    </a:lnTo>
                    <a:lnTo>
                      <a:pt x="9416" y="4779"/>
                    </a:lnTo>
                    <a:lnTo>
                      <a:pt x="9416" y="4753"/>
                    </a:lnTo>
                    <a:lnTo>
                      <a:pt x="9416" y="4720"/>
                    </a:lnTo>
                    <a:lnTo>
                      <a:pt x="9407" y="4662"/>
                    </a:lnTo>
                    <a:lnTo>
                      <a:pt x="9399" y="4595"/>
                    </a:lnTo>
                    <a:lnTo>
                      <a:pt x="9399" y="4536"/>
                    </a:lnTo>
                    <a:lnTo>
                      <a:pt x="9399" y="4478"/>
                    </a:lnTo>
                    <a:lnTo>
                      <a:pt x="9399" y="4428"/>
                    </a:lnTo>
                    <a:lnTo>
                      <a:pt x="9399" y="4411"/>
                    </a:lnTo>
                    <a:lnTo>
                      <a:pt x="9399" y="4352"/>
                    </a:lnTo>
                    <a:lnTo>
                      <a:pt x="9399" y="4110"/>
                    </a:lnTo>
                    <a:lnTo>
                      <a:pt x="9399" y="4043"/>
                    </a:lnTo>
                    <a:lnTo>
                      <a:pt x="9399" y="3985"/>
                    </a:lnTo>
                    <a:lnTo>
                      <a:pt x="9399" y="3960"/>
                    </a:lnTo>
                    <a:lnTo>
                      <a:pt x="9399" y="3926"/>
                    </a:lnTo>
                    <a:lnTo>
                      <a:pt x="9399" y="3901"/>
                    </a:lnTo>
                    <a:lnTo>
                      <a:pt x="9399" y="3868"/>
                    </a:lnTo>
                    <a:lnTo>
                      <a:pt x="9399" y="3843"/>
                    </a:lnTo>
                    <a:lnTo>
                      <a:pt x="9399" y="3809"/>
                    </a:lnTo>
                    <a:lnTo>
                      <a:pt x="9399" y="3784"/>
                    </a:lnTo>
                    <a:lnTo>
                      <a:pt x="9399" y="3751"/>
                    </a:lnTo>
                    <a:lnTo>
                      <a:pt x="9399" y="3734"/>
                    </a:lnTo>
                    <a:lnTo>
                      <a:pt x="9399" y="3718"/>
                    </a:lnTo>
                    <a:lnTo>
                      <a:pt x="9399" y="3692"/>
                    </a:lnTo>
                    <a:lnTo>
                      <a:pt x="9407" y="3684"/>
                    </a:lnTo>
                    <a:lnTo>
                      <a:pt x="9416" y="3667"/>
                    </a:lnTo>
                    <a:lnTo>
                      <a:pt x="9424" y="3659"/>
                    </a:lnTo>
                    <a:lnTo>
                      <a:pt x="9424" y="3659"/>
                    </a:lnTo>
                    <a:lnTo>
                      <a:pt x="9432" y="3651"/>
                    </a:lnTo>
                    <a:lnTo>
                      <a:pt x="9449" y="3634"/>
                    </a:lnTo>
                    <a:lnTo>
                      <a:pt x="9457" y="3626"/>
                    </a:lnTo>
                    <a:lnTo>
                      <a:pt x="9457" y="3626"/>
                    </a:lnTo>
                    <a:lnTo>
                      <a:pt x="9474" y="3626"/>
                    </a:lnTo>
                    <a:lnTo>
                      <a:pt x="9474" y="3626"/>
                    </a:lnTo>
                    <a:lnTo>
                      <a:pt x="9499" y="3626"/>
                    </a:lnTo>
                    <a:lnTo>
                      <a:pt x="9533" y="3626"/>
                    </a:lnTo>
                    <a:lnTo>
                      <a:pt x="9549" y="3626"/>
                    </a:lnTo>
                    <a:lnTo>
                      <a:pt x="9574" y="3634"/>
                    </a:lnTo>
                    <a:lnTo>
                      <a:pt x="9574" y="3634"/>
                    </a:lnTo>
                    <a:lnTo>
                      <a:pt x="9583" y="3642"/>
                    </a:lnTo>
                    <a:lnTo>
                      <a:pt x="9599" y="3651"/>
                    </a:lnTo>
                    <a:lnTo>
                      <a:pt x="9616" y="3667"/>
                    </a:lnTo>
                    <a:lnTo>
                      <a:pt x="9625" y="3676"/>
                    </a:lnTo>
                    <a:lnTo>
                      <a:pt x="9633" y="3701"/>
                    </a:lnTo>
                    <a:lnTo>
                      <a:pt x="9633" y="3718"/>
                    </a:lnTo>
                    <a:lnTo>
                      <a:pt x="9633" y="3734"/>
                    </a:lnTo>
                    <a:lnTo>
                      <a:pt x="9633" y="3751"/>
                    </a:lnTo>
                    <a:lnTo>
                      <a:pt x="9633" y="3751"/>
                    </a:lnTo>
                    <a:lnTo>
                      <a:pt x="9633" y="3784"/>
                    </a:lnTo>
                    <a:lnTo>
                      <a:pt x="9633" y="3826"/>
                    </a:lnTo>
                    <a:lnTo>
                      <a:pt x="9633" y="4352"/>
                    </a:lnTo>
                    <a:lnTo>
                      <a:pt x="9633" y="4403"/>
                    </a:lnTo>
                    <a:lnTo>
                      <a:pt x="9633" y="4469"/>
                    </a:lnTo>
                    <a:lnTo>
                      <a:pt x="9633" y="4561"/>
                    </a:lnTo>
                    <a:lnTo>
                      <a:pt x="9641" y="4603"/>
                    </a:lnTo>
                    <a:lnTo>
                      <a:pt x="9650" y="4662"/>
                    </a:lnTo>
                    <a:lnTo>
                      <a:pt x="9658" y="4687"/>
                    </a:lnTo>
                    <a:lnTo>
                      <a:pt x="9658" y="4712"/>
                    </a:lnTo>
                    <a:lnTo>
                      <a:pt x="9666" y="4737"/>
                    </a:lnTo>
                    <a:lnTo>
                      <a:pt x="9675" y="4770"/>
                    </a:lnTo>
                    <a:lnTo>
                      <a:pt x="9683" y="4795"/>
                    </a:lnTo>
                    <a:lnTo>
                      <a:pt x="9683" y="4820"/>
                    </a:lnTo>
                    <a:lnTo>
                      <a:pt x="9691" y="4845"/>
                    </a:lnTo>
                    <a:lnTo>
                      <a:pt x="9700" y="4879"/>
                    </a:lnTo>
                    <a:lnTo>
                      <a:pt x="9708" y="4904"/>
                    </a:lnTo>
                    <a:lnTo>
                      <a:pt x="9716" y="4929"/>
                    </a:lnTo>
                    <a:lnTo>
                      <a:pt x="9725" y="4954"/>
                    </a:lnTo>
                    <a:lnTo>
                      <a:pt x="9733" y="4987"/>
                    </a:lnTo>
                    <a:lnTo>
                      <a:pt x="9741" y="5012"/>
                    </a:lnTo>
                    <a:lnTo>
                      <a:pt x="9750" y="5037"/>
                    </a:lnTo>
                    <a:lnTo>
                      <a:pt x="9758" y="5063"/>
                    </a:lnTo>
                    <a:lnTo>
                      <a:pt x="9767" y="5088"/>
                    </a:lnTo>
                    <a:lnTo>
                      <a:pt x="9775" y="5113"/>
                    </a:lnTo>
                    <a:lnTo>
                      <a:pt x="9792" y="5138"/>
                    </a:lnTo>
                    <a:lnTo>
                      <a:pt x="9800" y="5163"/>
                    </a:lnTo>
                    <a:lnTo>
                      <a:pt x="9808" y="5188"/>
                    </a:lnTo>
                    <a:lnTo>
                      <a:pt x="9817" y="5213"/>
                    </a:lnTo>
                    <a:lnTo>
                      <a:pt x="9833" y="5238"/>
                    </a:lnTo>
                    <a:lnTo>
                      <a:pt x="9842" y="5263"/>
                    </a:lnTo>
                    <a:lnTo>
                      <a:pt x="9850" y="5288"/>
                    </a:lnTo>
                    <a:lnTo>
                      <a:pt x="9867" y="5313"/>
                    </a:lnTo>
                    <a:lnTo>
                      <a:pt x="9875" y="5338"/>
                    </a:lnTo>
                    <a:lnTo>
                      <a:pt x="9892" y="5363"/>
                    </a:lnTo>
                    <a:lnTo>
                      <a:pt x="9900" y="5388"/>
                    </a:lnTo>
                    <a:lnTo>
                      <a:pt x="9917" y="5413"/>
                    </a:lnTo>
                    <a:lnTo>
                      <a:pt x="9925" y="5438"/>
                    </a:lnTo>
                    <a:lnTo>
                      <a:pt x="9942" y="5464"/>
                    </a:lnTo>
                    <a:lnTo>
                      <a:pt x="9950" y="5480"/>
                    </a:lnTo>
                    <a:lnTo>
                      <a:pt x="9975" y="5514"/>
                    </a:lnTo>
                    <a:lnTo>
                      <a:pt x="9992" y="5547"/>
                    </a:lnTo>
                    <a:lnTo>
                      <a:pt x="10017" y="5581"/>
                    </a:lnTo>
                    <a:lnTo>
                      <a:pt x="10026" y="5589"/>
                    </a:lnTo>
                    <a:lnTo>
                      <a:pt x="10026" y="5589"/>
                    </a:lnTo>
                    <a:lnTo>
                      <a:pt x="10034" y="5606"/>
                    </a:lnTo>
                    <a:lnTo>
                      <a:pt x="10051" y="5622"/>
                    </a:lnTo>
                    <a:lnTo>
                      <a:pt x="10051" y="5622"/>
                    </a:lnTo>
                    <a:lnTo>
                      <a:pt x="10059" y="5639"/>
                    </a:lnTo>
                    <a:lnTo>
                      <a:pt x="10067" y="5647"/>
                    </a:lnTo>
                    <a:lnTo>
                      <a:pt x="10067" y="5647"/>
                    </a:lnTo>
                    <a:lnTo>
                      <a:pt x="10084" y="5664"/>
                    </a:lnTo>
                    <a:lnTo>
                      <a:pt x="10092" y="5672"/>
                    </a:lnTo>
                    <a:lnTo>
                      <a:pt x="10092" y="5672"/>
                    </a:lnTo>
                    <a:lnTo>
                      <a:pt x="10109" y="5689"/>
                    </a:lnTo>
                    <a:lnTo>
                      <a:pt x="10117" y="5697"/>
                    </a:lnTo>
                    <a:lnTo>
                      <a:pt x="10117" y="5697"/>
                    </a:lnTo>
                    <a:lnTo>
                      <a:pt x="10126" y="5714"/>
                    </a:lnTo>
                    <a:lnTo>
                      <a:pt x="10142" y="5723"/>
                    </a:lnTo>
                    <a:lnTo>
                      <a:pt x="10142" y="5723"/>
                    </a:lnTo>
                    <a:lnTo>
                      <a:pt x="10151" y="5739"/>
                    </a:lnTo>
                    <a:lnTo>
                      <a:pt x="10159" y="5748"/>
                    </a:lnTo>
                    <a:lnTo>
                      <a:pt x="10159" y="5748"/>
                    </a:lnTo>
                    <a:lnTo>
                      <a:pt x="10176" y="5756"/>
                    </a:lnTo>
                    <a:lnTo>
                      <a:pt x="10184" y="5773"/>
                    </a:lnTo>
                    <a:lnTo>
                      <a:pt x="10184" y="5773"/>
                    </a:lnTo>
                    <a:lnTo>
                      <a:pt x="10201" y="5781"/>
                    </a:lnTo>
                    <a:lnTo>
                      <a:pt x="10209" y="5789"/>
                    </a:lnTo>
                    <a:lnTo>
                      <a:pt x="10209" y="5789"/>
                    </a:lnTo>
                    <a:lnTo>
                      <a:pt x="10218" y="5798"/>
                    </a:lnTo>
                    <a:lnTo>
                      <a:pt x="10234" y="5806"/>
                    </a:lnTo>
                    <a:lnTo>
                      <a:pt x="10234" y="5806"/>
                    </a:lnTo>
                    <a:lnTo>
                      <a:pt x="10243" y="5814"/>
                    </a:lnTo>
                    <a:lnTo>
                      <a:pt x="10259" y="5823"/>
                    </a:lnTo>
                    <a:lnTo>
                      <a:pt x="10259" y="5823"/>
                    </a:lnTo>
                    <a:lnTo>
                      <a:pt x="10268" y="5831"/>
                    </a:lnTo>
                    <a:lnTo>
                      <a:pt x="10284" y="5839"/>
                    </a:lnTo>
                    <a:lnTo>
                      <a:pt x="10284" y="5839"/>
                    </a:lnTo>
                    <a:lnTo>
                      <a:pt x="10293" y="5848"/>
                    </a:lnTo>
                    <a:lnTo>
                      <a:pt x="10310" y="5856"/>
                    </a:lnTo>
                    <a:lnTo>
                      <a:pt x="10310" y="5856"/>
                    </a:lnTo>
                    <a:lnTo>
                      <a:pt x="10318" y="5865"/>
                    </a:lnTo>
                    <a:lnTo>
                      <a:pt x="10335" y="5873"/>
                    </a:lnTo>
                    <a:lnTo>
                      <a:pt x="10335" y="5873"/>
                    </a:lnTo>
                    <a:lnTo>
                      <a:pt x="10343" y="5881"/>
                    </a:lnTo>
                    <a:lnTo>
                      <a:pt x="10360" y="5890"/>
                    </a:lnTo>
                    <a:lnTo>
                      <a:pt x="10360" y="5890"/>
                    </a:lnTo>
                    <a:lnTo>
                      <a:pt x="10368" y="5890"/>
                    </a:lnTo>
                    <a:lnTo>
                      <a:pt x="10385" y="5898"/>
                    </a:lnTo>
                    <a:lnTo>
                      <a:pt x="10385" y="5898"/>
                    </a:lnTo>
                    <a:lnTo>
                      <a:pt x="10393" y="5906"/>
                    </a:lnTo>
                    <a:lnTo>
                      <a:pt x="10410" y="5906"/>
                    </a:lnTo>
                    <a:lnTo>
                      <a:pt x="10410" y="5906"/>
                    </a:lnTo>
                    <a:lnTo>
                      <a:pt x="10418" y="5906"/>
                    </a:lnTo>
                    <a:lnTo>
                      <a:pt x="10435" y="5906"/>
                    </a:lnTo>
                    <a:lnTo>
                      <a:pt x="10435" y="5906"/>
                    </a:lnTo>
                    <a:lnTo>
                      <a:pt x="10443" y="5906"/>
                    </a:lnTo>
                    <a:lnTo>
                      <a:pt x="10460" y="5906"/>
                    </a:lnTo>
                    <a:lnTo>
                      <a:pt x="10460" y="5906"/>
                    </a:lnTo>
                    <a:lnTo>
                      <a:pt x="10468" y="5906"/>
                    </a:lnTo>
                    <a:lnTo>
                      <a:pt x="10485" y="5906"/>
                    </a:lnTo>
                    <a:lnTo>
                      <a:pt x="10485" y="5906"/>
                    </a:lnTo>
                    <a:lnTo>
                      <a:pt x="10493" y="5906"/>
                    </a:lnTo>
                    <a:lnTo>
                      <a:pt x="10510" y="5906"/>
                    </a:lnTo>
                    <a:lnTo>
                      <a:pt x="10510" y="5906"/>
                    </a:lnTo>
                    <a:lnTo>
                      <a:pt x="10518" y="5906"/>
                    </a:lnTo>
                    <a:lnTo>
                      <a:pt x="10535" y="5906"/>
                    </a:lnTo>
                    <a:lnTo>
                      <a:pt x="10535" y="5906"/>
                    </a:lnTo>
                    <a:lnTo>
                      <a:pt x="10543" y="5906"/>
                    </a:lnTo>
                    <a:lnTo>
                      <a:pt x="10560" y="5906"/>
                    </a:lnTo>
                    <a:lnTo>
                      <a:pt x="10669" y="5906"/>
                    </a:lnTo>
                    <a:lnTo>
                      <a:pt x="10685" y="5906"/>
                    </a:lnTo>
                    <a:lnTo>
                      <a:pt x="10694" y="5906"/>
                    </a:lnTo>
                    <a:lnTo>
                      <a:pt x="10719" y="5906"/>
                    </a:lnTo>
                    <a:lnTo>
                      <a:pt x="10711" y="5906"/>
                    </a:lnTo>
                    <a:lnTo>
                      <a:pt x="10736" y="5906"/>
                    </a:lnTo>
                    <a:lnTo>
                      <a:pt x="10761" y="5906"/>
                    </a:lnTo>
                    <a:lnTo>
                      <a:pt x="10752" y="5906"/>
                    </a:lnTo>
                    <a:lnTo>
                      <a:pt x="10777" y="5906"/>
                    </a:lnTo>
                    <a:lnTo>
                      <a:pt x="10802" y="5898"/>
                    </a:lnTo>
                    <a:lnTo>
                      <a:pt x="10802" y="5898"/>
                    </a:lnTo>
                    <a:lnTo>
                      <a:pt x="10827" y="5890"/>
                    </a:lnTo>
                    <a:lnTo>
                      <a:pt x="10853" y="5881"/>
                    </a:lnTo>
                    <a:lnTo>
                      <a:pt x="10844" y="5881"/>
                    </a:lnTo>
                    <a:lnTo>
                      <a:pt x="10869" y="5873"/>
                    </a:lnTo>
                    <a:lnTo>
                      <a:pt x="10894" y="5865"/>
                    </a:lnTo>
                    <a:lnTo>
                      <a:pt x="10886" y="5865"/>
                    </a:lnTo>
                    <a:lnTo>
                      <a:pt x="10911" y="5856"/>
                    </a:lnTo>
                    <a:lnTo>
                      <a:pt x="10936" y="5839"/>
                    </a:lnTo>
                    <a:lnTo>
                      <a:pt x="10936" y="5839"/>
                    </a:lnTo>
                    <a:lnTo>
                      <a:pt x="10961" y="5831"/>
                    </a:lnTo>
                    <a:lnTo>
                      <a:pt x="10986" y="5814"/>
                    </a:lnTo>
                    <a:lnTo>
                      <a:pt x="10986" y="5814"/>
                    </a:lnTo>
                    <a:lnTo>
                      <a:pt x="11011" y="5806"/>
                    </a:lnTo>
                    <a:lnTo>
                      <a:pt x="11036" y="5789"/>
                    </a:lnTo>
                    <a:lnTo>
                      <a:pt x="11036" y="5789"/>
                    </a:lnTo>
                    <a:lnTo>
                      <a:pt x="11061" y="5773"/>
                    </a:lnTo>
                    <a:lnTo>
                      <a:pt x="11086" y="5756"/>
                    </a:lnTo>
                    <a:lnTo>
                      <a:pt x="11086" y="5756"/>
                    </a:lnTo>
                    <a:lnTo>
                      <a:pt x="11103" y="5731"/>
                    </a:lnTo>
                    <a:lnTo>
                      <a:pt x="11128" y="5714"/>
                    </a:lnTo>
                    <a:lnTo>
                      <a:pt x="11128" y="5714"/>
                    </a:lnTo>
                    <a:lnTo>
                      <a:pt x="11153" y="5697"/>
                    </a:lnTo>
                    <a:lnTo>
                      <a:pt x="11178" y="5672"/>
                    </a:lnTo>
                    <a:lnTo>
                      <a:pt x="11178" y="5672"/>
                    </a:lnTo>
                    <a:lnTo>
                      <a:pt x="11195" y="5647"/>
                    </a:lnTo>
                    <a:lnTo>
                      <a:pt x="11220" y="5631"/>
                    </a:lnTo>
                    <a:lnTo>
                      <a:pt x="11220" y="5631"/>
                    </a:lnTo>
                    <a:lnTo>
                      <a:pt x="11237" y="5606"/>
                    </a:lnTo>
                    <a:lnTo>
                      <a:pt x="11262" y="5581"/>
                    </a:lnTo>
                    <a:lnTo>
                      <a:pt x="11262" y="5581"/>
                    </a:lnTo>
                    <a:lnTo>
                      <a:pt x="11279" y="5555"/>
                    </a:lnTo>
                    <a:lnTo>
                      <a:pt x="11304" y="5530"/>
                    </a:lnTo>
                    <a:lnTo>
                      <a:pt x="11320" y="5505"/>
                    </a:lnTo>
                    <a:lnTo>
                      <a:pt x="11337" y="5472"/>
                    </a:lnTo>
                    <a:lnTo>
                      <a:pt x="11354" y="5447"/>
                    </a:lnTo>
                    <a:lnTo>
                      <a:pt x="11371" y="5413"/>
                    </a:lnTo>
                    <a:lnTo>
                      <a:pt x="11387" y="5388"/>
                    </a:lnTo>
                    <a:lnTo>
                      <a:pt x="11571" y="5322"/>
                    </a:lnTo>
                    <a:lnTo>
                      <a:pt x="11629" y="5514"/>
                    </a:lnTo>
                    <a:lnTo>
                      <a:pt x="11613" y="5547"/>
                    </a:lnTo>
                    <a:lnTo>
                      <a:pt x="11596" y="5581"/>
                    </a:lnTo>
                    <a:lnTo>
                      <a:pt x="11579" y="5622"/>
                    </a:lnTo>
                    <a:lnTo>
                      <a:pt x="11563" y="5656"/>
                    </a:lnTo>
                    <a:lnTo>
                      <a:pt x="11538" y="5689"/>
                    </a:lnTo>
                    <a:lnTo>
                      <a:pt x="11513" y="5723"/>
                    </a:lnTo>
                    <a:lnTo>
                      <a:pt x="11496" y="5756"/>
                    </a:lnTo>
                    <a:lnTo>
                      <a:pt x="11471" y="5781"/>
                    </a:lnTo>
                    <a:lnTo>
                      <a:pt x="11446" y="5814"/>
                    </a:lnTo>
                    <a:lnTo>
                      <a:pt x="11429" y="5848"/>
                    </a:lnTo>
                    <a:lnTo>
                      <a:pt x="11404" y="5873"/>
                    </a:lnTo>
                    <a:lnTo>
                      <a:pt x="11379" y="5898"/>
                    </a:lnTo>
                    <a:lnTo>
                      <a:pt x="11345" y="5931"/>
                    </a:lnTo>
                    <a:lnTo>
                      <a:pt x="11320" y="5956"/>
                    </a:lnTo>
                    <a:lnTo>
                      <a:pt x="11295" y="5981"/>
                    </a:lnTo>
                    <a:lnTo>
                      <a:pt x="11270" y="6007"/>
                    </a:lnTo>
                    <a:lnTo>
                      <a:pt x="11237" y="6023"/>
                    </a:lnTo>
                    <a:lnTo>
                      <a:pt x="11212" y="6048"/>
                    </a:lnTo>
                    <a:lnTo>
                      <a:pt x="11178" y="6065"/>
                    </a:lnTo>
                    <a:lnTo>
                      <a:pt x="11153" y="6090"/>
                    </a:lnTo>
                    <a:lnTo>
                      <a:pt x="11120" y="6107"/>
                    </a:lnTo>
                    <a:lnTo>
                      <a:pt x="11095" y="6124"/>
                    </a:lnTo>
                    <a:lnTo>
                      <a:pt x="11061" y="6140"/>
                    </a:lnTo>
                    <a:lnTo>
                      <a:pt x="11028" y="6157"/>
                    </a:lnTo>
                    <a:lnTo>
                      <a:pt x="10995" y="6174"/>
                    </a:lnTo>
                    <a:lnTo>
                      <a:pt x="10961" y="6182"/>
                    </a:lnTo>
                    <a:lnTo>
                      <a:pt x="10928" y="6199"/>
                    </a:lnTo>
                    <a:lnTo>
                      <a:pt x="10894" y="6207"/>
                    </a:lnTo>
                    <a:lnTo>
                      <a:pt x="10861" y="6215"/>
                    </a:lnTo>
                    <a:lnTo>
                      <a:pt x="10827" y="6224"/>
                    </a:lnTo>
                    <a:lnTo>
                      <a:pt x="10794" y="6232"/>
                    </a:lnTo>
                    <a:lnTo>
                      <a:pt x="10761" y="6232"/>
                    </a:lnTo>
                    <a:lnTo>
                      <a:pt x="10619" y="6232"/>
                    </a:lnTo>
                    <a:lnTo>
                      <a:pt x="10602" y="6232"/>
                    </a:lnTo>
                    <a:lnTo>
                      <a:pt x="10585" y="6232"/>
                    </a:lnTo>
                    <a:lnTo>
                      <a:pt x="10560" y="6232"/>
                    </a:lnTo>
                    <a:lnTo>
                      <a:pt x="10543" y="6232"/>
                    </a:lnTo>
                    <a:lnTo>
                      <a:pt x="10527" y="6232"/>
                    </a:lnTo>
                    <a:lnTo>
                      <a:pt x="10510" y="6232"/>
                    </a:lnTo>
                    <a:lnTo>
                      <a:pt x="10493" y="6232"/>
                    </a:lnTo>
                    <a:lnTo>
                      <a:pt x="10477" y="6232"/>
                    </a:lnTo>
                    <a:lnTo>
                      <a:pt x="10460" y="6232"/>
                    </a:lnTo>
                    <a:lnTo>
                      <a:pt x="10443" y="6232"/>
                    </a:lnTo>
                    <a:lnTo>
                      <a:pt x="10427" y="6224"/>
                    </a:lnTo>
                    <a:lnTo>
                      <a:pt x="10410" y="6215"/>
                    </a:lnTo>
                    <a:lnTo>
                      <a:pt x="10393" y="6215"/>
                    </a:lnTo>
                    <a:lnTo>
                      <a:pt x="10376" y="6207"/>
                    </a:lnTo>
                    <a:lnTo>
                      <a:pt x="10360" y="6199"/>
                    </a:lnTo>
                    <a:lnTo>
                      <a:pt x="10343" y="6190"/>
                    </a:lnTo>
                    <a:lnTo>
                      <a:pt x="10326" y="6182"/>
                    </a:lnTo>
                    <a:lnTo>
                      <a:pt x="10310" y="6174"/>
                    </a:lnTo>
                    <a:lnTo>
                      <a:pt x="10293" y="6165"/>
                    </a:lnTo>
                    <a:lnTo>
                      <a:pt x="10276" y="6157"/>
                    </a:lnTo>
                    <a:lnTo>
                      <a:pt x="10259" y="6149"/>
                    </a:lnTo>
                    <a:lnTo>
                      <a:pt x="10243" y="6140"/>
                    </a:lnTo>
                    <a:lnTo>
                      <a:pt x="10226" y="6132"/>
                    </a:lnTo>
                    <a:lnTo>
                      <a:pt x="10209" y="6124"/>
                    </a:lnTo>
                    <a:lnTo>
                      <a:pt x="10193" y="6115"/>
                    </a:lnTo>
                    <a:lnTo>
                      <a:pt x="10176" y="6098"/>
                    </a:lnTo>
                    <a:lnTo>
                      <a:pt x="10159" y="6090"/>
                    </a:lnTo>
                    <a:lnTo>
                      <a:pt x="10151" y="6082"/>
                    </a:lnTo>
                    <a:lnTo>
                      <a:pt x="10134" y="6065"/>
                    </a:lnTo>
                    <a:lnTo>
                      <a:pt x="10117" y="6057"/>
                    </a:lnTo>
                    <a:lnTo>
                      <a:pt x="10101" y="6040"/>
                    </a:lnTo>
                    <a:lnTo>
                      <a:pt x="10084" y="6032"/>
                    </a:lnTo>
                    <a:lnTo>
                      <a:pt x="10067" y="6015"/>
                    </a:lnTo>
                    <a:lnTo>
                      <a:pt x="10059" y="6007"/>
                    </a:lnTo>
                    <a:lnTo>
                      <a:pt x="10042" y="5990"/>
                    </a:lnTo>
                    <a:lnTo>
                      <a:pt x="10026" y="5981"/>
                    </a:lnTo>
                    <a:lnTo>
                      <a:pt x="10017" y="5965"/>
                    </a:lnTo>
                    <a:lnTo>
                      <a:pt x="10000" y="5948"/>
                    </a:lnTo>
                    <a:lnTo>
                      <a:pt x="9984" y="5931"/>
                    </a:lnTo>
                    <a:lnTo>
                      <a:pt x="9975" y="5923"/>
                    </a:lnTo>
                    <a:lnTo>
                      <a:pt x="9959" y="5906"/>
                    </a:lnTo>
                    <a:lnTo>
                      <a:pt x="9942" y="5890"/>
                    </a:lnTo>
                    <a:lnTo>
                      <a:pt x="9934" y="5873"/>
                    </a:lnTo>
                    <a:lnTo>
                      <a:pt x="9917" y="5856"/>
                    </a:lnTo>
                    <a:lnTo>
                      <a:pt x="9909" y="5839"/>
                    </a:lnTo>
                    <a:lnTo>
                      <a:pt x="9892" y="5823"/>
                    </a:lnTo>
                    <a:lnTo>
                      <a:pt x="9883" y="5806"/>
                    </a:lnTo>
                    <a:lnTo>
                      <a:pt x="9867" y="5789"/>
                    </a:lnTo>
                    <a:lnTo>
                      <a:pt x="9858" y="5764"/>
                    </a:lnTo>
                    <a:lnTo>
                      <a:pt x="9842" y="5748"/>
                    </a:lnTo>
                    <a:lnTo>
                      <a:pt x="9817" y="5714"/>
                    </a:lnTo>
                    <a:lnTo>
                      <a:pt x="9800" y="5672"/>
                    </a:lnTo>
                    <a:lnTo>
                      <a:pt x="9775" y="5631"/>
                    </a:lnTo>
                    <a:lnTo>
                      <a:pt x="9758" y="5606"/>
                    </a:lnTo>
                    <a:lnTo>
                      <a:pt x="9750" y="5581"/>
                    </a:lnTo>
                    <a:lnTo>
                      <a:pt x="9733" y="5547"/>
                    </a:lnTo>
                    <a:lnTo>
                      <a:pt x="9716" y="5522"/>
                    </a:lnTo>
                    <a:lnTo>
                      <a:pt x="9708" y="5497"/>
                    </a:lnTo>
                    <a:lnTo>
                      <a:pt x="9691" y="5472"/>
                    </a:lnTo>
                    <a:lnTo>
                      <a:pt x="9683" y="5438"/>
                    </a:lnTo>
                    <a:lnTo>
                      <a:pt x="9666" y="5413"/>
                    </a:lnTo>
                    <a:lnTo>
                      <a:pt x="9666" y="5405"/>
                    </a:lnTo>
                    <a:lnTo>
                      <a:pt x="9666" y="5438"/>
                    </a:lnTo>
                    <a:lnTo>
                      <a:pt x="9666" y="5472"/>
                    </a:lnTo>
                    <a:lnTo>
                      <a:pt x="9666" y="5514"/>
                    </a:lnTo>
                    <a:lnTo>
                      <a:pt x="9658" y="5589"/>
                    </a:lnTo>
                    <a:lnTo>
                      <a:pt x="9650" y="5664"/>
                    </a:lnTo>
                    <a:lnTo>
                      <a:pt x="9641" y="5739"/>
                    </a:lnTo>
                    <a:lnTo>
                      <a:pt x="9633" y="5814"/>
                    </a:lnTo>
                    <a:lnTo>
                      <a:pt x="9616" y="5898"/>
                    </a:lnTo>
                    <a:lnTo>
                      <a:pt x="9599" y="5973"/>
                    </a:lnTo>
                    <a:lnTo>
                      <a:pt x="9591" y="6007"/>
                    </a:lnTo>
                    <a:lnTo>
                      <a:pt x="9583" y="6048"/>
                    </a:lnTo>
                    <a:lnTo>
                      <a:pt x="9574" y="6090"/>
                    </a:lnTo>
                    <a:lnTo>
                      <a:pt x="9566" y="6124"/>
                    </a:lnTo>
                    <a:lnTo>
                      <a:pt x="9558" y="6165"/>
                    </a:lnTo>
                    <a:lnTo>
                      <a:pt x="9549" y="6207"/>
                    </a:lnTo>
                    <a:lnTo>
                      <a:pt x="9541" y="6240"/>
                    </a:lnTo>
                    <a:lnTo>
                      <a:pt x="9533" y="6282"/>
                    </a:lnTo>
                    <a:lnTo>
                      <a:pt x="9524" y="6316"/>
                    </a:lnTo>
                    <a:lnTo>
                      <a:pt x="9516" y="6357"/>
                    </a:lnTo>
                    <a:lnTo>
                      <a:pt x="9508" y="6399"/>
                    </a:lnTo>
                    <a:lnTo>
                      <a:pt x="9491" y="6433"/>
                    </a:lnTo>
                    <a:lnTo>
                      <a:pt x="9482" y="6474"/>
                    </a:lnTo>
                    <a:lnTo>
                      <a:pt x="9466" y="6508"/>
                    </a:lnTo>
                    <a:lnTo>
                      <a:pt x="9457" y="6550"/>
                    </a:lnTo>
                    <a:lnTo>
                      <a:pt x="9449" y="6583"/>
                    </a:lnTo>
                    <a:lnTo>
                      <a:pt x="9432" y="6625"/>
                    </a:lnTo>
                    <a:lnTo>
                      <a:pt x="9416" y="6658"/>
                    </a:lnTo>
                    <a:lnTo>
                      <a:pt x="9407" y="6700"/>
                    </a:lnTo>
                    <a:lnTo>
                      <a:pt x="9391" y="6733"/>
                    </a:lnTo>
                    <a:lnTo>
                      <a:pt x="9374" y="6767"/>
                    </a:lnTo>
                    <a:lnTo>
                      <a:pt x="9366" y="6809"/>
                    </a:lnTo>
                    <a:lnTo>
                      <a:pt x="9349" y="6842"/>
                    </a:lnTo>
                    <a:lnTo>
                      <a:pt x="9332" y="6884"/>
                    </a:lnTo>
                    <a:lnTo>
                      <a:pt x="9315" y="6917"/>
                    </a:lnTo>
                    <a:lnTo>
                      <a:pt x="9299" y="6951"/>
                    </a:lnTo>
                    <a:lnTo>
                      <a:pt x="9282" y="6984"/>
                    </a:lnTo>
                    <a:lnTo>
                      <a:pt x="9265" y="7026"/>
                    </a:lnTo>
                    <a:lnTo>
                      <a:pt x="9249" y="7059"/>
                    </a:lnTo>
                    <a:lnTo>
                      <a:pt x="9232" y="7093"/>
                    </a:lnTo>
                    <a:lnTo>
                      <a:pt x="9215" y="7126"/>
                    </a:lnTo>
                    <a:lnTo>
                      <a:pt x="9198" y="7159"/>
                    </a:lnTo>
                    <a:lnTo>
                      <a:pt x="9173" y="7201"/>
                    </a:lnTo>
                    <a:lnTo>
                      <a:pt x="9157" y="7235"/>
                    </a:lnTo>
                    <a:lnTo>
                      <a:pt x="9132" y="7268"/>
                    </a:lnTo>
                    <a:lnTo>
                      <a:pt x="9115" y="7301"/>
                    </a:lnTo>
                    <a:lnTo>
                      <a:pt x="9090" y="7335"/>
                    </a:lnTo>
                    <a:lnTo>
                      <a:pt x="9073" y="7368"/>
                    </a:lnTo>
                    <a:lnTo>
                      <a:pt x="9048" y="7402"/>
                    </a:lnTo>
                    <a:lnTo>
                      <a:pt x="9031" y="7435"/>
                    </a:lnTo>
                    <a:lnTo>
                      <a:pt x="9006" y="7460"/>
                    </a:lnTo>
                    <a:lnTo>
                      <a:pt x="8981" y="7494"/>
                    </a:lnTo>
                    <a:lnTo>
                      <a:pt x="8956" y="7527"/>
                    </a:lnTo>
                    <a:lnTo>
                      <a:pt x="8931" y="7560"/>
                    </a:lnTo>
                    <a:lnTo>
                      <a:pt x="8914" y="7577"/>
                    </a:lnTo>
                    <a:lnTo>
                      <a:pt x="8898" y="7602"/>
                    </a:lnTo>
                    <a:lnTo>
                      <a:pt x="8881" y="7619"/>
                    </a:lnTo>
                    <a:lnTo>
                      <a:pt x="8864" y="7644"/>
                    </a:lnTo>
                    <a:lnTo>
                      <a:pt x="8839" y="7661"/>
                    </a:lnTo>
                    <a:lnTo>
                      <a:pt x="8823" y="7686"/>
                    </a:lnTo>
                    <a:lnTo>
                      <a:pt x="8797" y="7711"/>
                    </a:lnTo>
                    <a:lnTo>
                      <a:pt x="8781" y="7727"/>
                    </a:lnTo>
                    <a:lnTo>
                      <a:pt x="8756" y="7753"/>
                    </a:lnTo>
                    <a:lnTo>
                      <a:pt x="8731" y="7778"/>
                    </a:lnTo>
                    <a:lnTo>
                      <a:pt x="8706" y="7794"/>
                    </a:lnTo>
                    <a:lnTo>
                      <a:pt x="8681" y="7819"/>
                    </a:lnTo>
                    <a:lnTo>
                      <a:pt x="8664" y="7828"/>
                    </a:lnTo>
                    <a:lnTo>
                      <a:pt x="8655" y="7836"/>
                    </a:lnTo>
                    <a:lnTo>
                      <a:pt x="8630" y="7853"/>
                    </a:lnTo>
                    <a:lnTo>
                      <a:pt x="8605" y="7878"/>
                    </a:lnTo>
                    <a:lnTo>
                      <a:pt x="8580" y="7895"/>
                    </a:lnTo>
                    <a:lnTo>
                      <a:pt x="8547" y="7911"/>
                    </a:lnTo>
                    <a:lnTo>
                      <a:pt x="8530" y="7920"/>
                    </a:lnTo>
                    <a:lnTo>
                      <a:pt x="8522" y="7928"/>
                    </a:lnTo>
                    <a:lnTo>
                      <a:pt x="8505" y="7936"/>
                    </a:lnTo>
                    <a:lnTo>
                      <a:pt x="8488" y="7945"/>
                    </a:lnTo>
                    <a:lnTo>
                      <a:pt x="8472" y="7945"/>
                    </a:lnTo>
                    <a:lnTo>
                      <a:pt x="8455" y="7953"/>
                    </a:lnTo>
                    <a:lnTo>
                      <a:pt x="8438" y="7961"/>
                    </a:lnTo>
                    <a:lnTo>
                      <a:pt x="8422" y="7970"/>
                    </a:lnTo>
                    <a:lnTo>
                      <a:pt x="8405" y="7970"/>
                    </a:lnTo>
                    <a:lnTo>
                      <a:pt x="8388" y="7970"/>
                    </a:lnTo>
                    <a:lnTo>
                      <a:pt x="8371" y="7970"/>
                    </a:lnTo>
                    <a:lnTo>
                      <a:pt x="8355" y="7970"/>
                    </a:lnTo>
                    <a:lnTo>
                      <a:pt x="8338" y="7970"/>
                    </a:lnTo>
                    <a:lnTo>
                      <a:pt x="8321" y="7970"/>
                    </a:lnTo>
                    <a:lnTo>
                      <a:pt x="8305" y="7970"/>
                    </a:lnTo>
                    <a:lnTo>
                      <a:pt x="8288" y="7970"/>
                    </a:lnTo>
                    <a:lnTo>
                      <a:pt x="8196" y="7970"/>
                    </a:lnTo>
                    <a:lnTo>
                      <a:pt x="8179" y="7970"/>
                    </a:lnTo>
                    <a:lnTo>
                      <a:pt x="8163" y="7970"/>
                    </a:lnTo>
                    <a:lnTo>
                      <a:pt x="8146" y="7970"/>
                    </a:lnTo>
                    <a:lnTo>
                      <a:pt x="8129" y="7970"/>
                    </a:lnTo>
                    <a:lnTo>
                      <a:pt x="8104" y="7970"/>
                    </a:lnTo>
                    <a:lnTo>
                      <a:pt x="8087" y="7970"/>
                    </a:lnTo>
                    <a:lnTo>
                      <a:pt x="8071" y="7961"/>
                    </a:lnTo>
                    <a:lnTo>
                      <a:pt x="8054" y="7953"/>
                    </a:lnTo>
                    <a:lnTo>
                      <a:pt x="8037" y="7945"/>
                    </a:lnTo>
                    <a:lnTo>
                      <a:pt x="7995" y="7928"/>
                    </a:lnTo>
                    <a:lnTo>
                      <a:pt x="7962" y="7911"/>
                    </a:lnTo>
                    <a:lnTo>
                      <a:pt x="7920" y="7886"/>
                    </a:lnTo>
                    <a:lnTo>
                      <a:pt x="7887" y="7870"/>
                    </a:lnTo>
                    <a:lnTo>
                      <a:pt x="7853" y="7844"/>
                    </a:lnTo>
                    <a:lnTo>
                      <a:pt x="7820" y="7828"/>
                    </a:lnTo>
                    <a:lnTo>
                      <a:pt x="7787" y="7803"/>
                    </a:lnTo>
                    <a:lnTo>
                      <a:pt x="7753" y="7778"/>
                    </a:lnTo>
                    <a:lnTo>
                      <a:pt x="7720" y="7753"/>
                    </a:lnTo>
                    <a:lnTo>
                      <a:pt x="7695" y="7727"/>
                    </a:lnTo>
                    <a:lnTo>
                      <a:pt x="7661" y="7702"/>
                    </a:lnTo>
                    <a:lnTo>
                      <a:pt x="7636" y="7677"/>
                    </a:lnTo>
                    <a:lnTo>
                      <a:pt x="7603" y="7652"/>
                    </a:lnTo>
                    <a:lnTo>
                      <a:pt x="7578" y="7627"/>
                    </a:lnTo>
                    <a:lnTo>
                      <a:pt x="7553" y="7602"/>
                    </a:lnTo>
                    <a:lnTo>
                      <a:pt x="7528" y="7569"/>
                    </a:lnTo>
                    <a:lnTo>
                      <a:pt x="7503" y="7544"/>
                    </a:lnTo>
                    <a:lnTo>
                      <a:pt x="7478" y="7510"/>
                    </a:lnTo>
                    <a:lnTo>
                      <a:pt x="7452" y="7485"/>
                    </a:lnTo>
                    <a:lnTo>
                      <a:pt x="7436" y="7452"/>
                    </a:lnTo>
                    <a:lnTo>
                      <a:pt x="7411" y="7418"/>
                    </a:lnTo>
                    <a:lnTo>
                      <a:pt x="7394" y="7385"/>
                    </a:lnTo>
                    <a:lnTo>
                      <a:pt x="7369" y="7360"/>
                    </a:lnTo>
                    <a:lnTo>
                      <a:pt x="7352" y="7326"/>
                    </a:lnTo>
                    <a:lnTo>
                      <a:pt x="7336" y="7293"/>
                    </a:lnTo>
                    <a:lnTo>
                      <a:pt x="7319" y="7260"/>
                    </a:lnTo>
                    <a:lnTo>
                      <a:pt x="7302" y="7226"/>
                    </a:lnTo>
                    <a:lnTo>
                      <a:pt x="7285" y="7193"/>
                    </a:lnTo>
                    <a:lnTo>
                      <a:pt x="7269" y="7151"/>
                    </a:lnTo>
                    <a:lnTo>
                      <a:pt x="7252" y="7118"/>
                    </a:lnTo>
                    <a:lnTo>
                      <a:pt x="7235" y="7084"/>
                    </a:lnTo>
                    <a:lnTo>
                      <a:pt x="7227" y="7051"/>
                    </a:lnTo>
                    <a:lnTo>
                      <a:pt x="7210" y="7009"/>
                    </a:lnTo>
                    <a:lnTo>
                      <a:pt x="7202" y="6976"/>
                    </a:lnTo>
                    <a:lnTo>
                      <a:pt x="7185" y="6942"/>
                    </a:lnTo>
                    <a:lnTo>
                      <a:pt x="7177" y="6900"/>
                    </a:lnTo>
                    <a:lnTo>
                      <a:pt x="7168" y="6867"/>
                    </a:lnTo>
                    <a:lnTo>
                      <a:pt x="7160" y="6825"/>
                    </a:lnTo>
                    <a:lnTo>
                      <a:pt x="7143" y="6792"/>
                    </a:lnTo>
                    <a:lnTo>
                      <a:pt x="7135" y="6750"/>
                    </a:lnTo>
                    <a:lnTo>
                      <a:pt x="7127" y="6708"/>
                    </a:lnTo>
                    <a:lnTo>
                      <a:pt x="7127" y="6675"/>
                    </a:lnTo>
                    <a:lnTo>
                      <a:pt x="7118" y="6633"/>
                    </a:lnTo>
                    <a:lnTo>
                      <a:pt x="7110" y="6600"/>
                    </a:lnTo>
                    <a:lnTo>
                      <a:pt x="7102" y="6558"/>
                    </a:lnTo>
                    <a:lnTo>
                      <a:pt x="7102" y="6516"/>
                    </a:lnTo>
                    <a:lnTo>
                      <a:pt x="7102" y="6474"/>
                    </a:lnTo>
                    <a:lnTo>
                      <a:pt x="7102" y="6441"/>
                    </a:lnTo>
                    <a:lnTo>
                      <a:pt x="7102" y="6399"/>
                    </a:lnTo>
                    <a:lnTo>
                      <a:pt x="7102" y="6357"/>
                    </a:lnTo>
                    <a:lnTo>
                      <a:pt x="7102" y="6316"/>
                    </a:lnTo>
                    <a:lnTo>
                      <a:pt x="7102" y="6274"/>
                    </a:lnTo>
                    <a:lnTo>
                      <a:pt x="7102" y="6240"/>
                    </a:lnTo>
                    <a:lnTo>
                      <a:pt x="7102" y="6199"/>
                    </a:lnTo>
                    <a:lnTo>
                      <a:pt x="7102" y="5906"/>
                    </a:lnTo>
                    <a:lnTo>
                      <a:pt x="7102" y="5865"/>
                    </a:lnTo>
                    <a:lnTo>
                      <a:pt x="7102" y="5823"/>
                    </a:lnTo>
                    <a:lnTo>
                      <a:pt x="7102" y="5781"/>
                    </a:lnTo>
                    <a:lnTo>
                      <a:pt x="7102" y="5697"/>
                    </a:lnTo>
                    <a:lnTo>
                      <a:pt x="7110" y="5614"/>
                    </a:lnTo>
                    <a:lnTo>
                      <a:pt x="7118" y="5530"/>
                    </a:lnTo>
                    <a:lnTo>
                      <a:pt x="7127" y="5447"/>
                    </a:lnTo>
                    <a:lnTo>
                      <a:pt x="7135" y="5363"/>
                    </a:lnTo>
                    <a:lnTo>
                      <a:pt x="7143" y="5280"/>
                    </a:lnTo>
                    <a:lnTo>
                      <a:pt x="7160" y="5196"/>
                    </a:lnTo>
                    <a:lnTo>
                      <a:pt x="7168" y="5129"/>
                    </a:lnTo>
                    <a:lnTo>
                      <a:pt x="7168" y="5146"/>
                    </a:lnTo>
                    <a:lnTo>
                      <a:pt x="7135" y="5221"/>
                    </a:lnTo>
                    <a:lnTo>
                      <a:pt x="7102" y="5313"/>
                    </a:lnTo>
                    <a:lnTo>
                      <a:pt x="7068" y="5413"/>
                    </a:lnTo>
                    <a:lnTo>
                      <a:pt x="7043" y="5464"/>
                    </a:lnTo>
                    <a:lnTo>
                      <a:pt x="7026" y="5522"/>
                    </a:lnTo>
                    <a:lnTo>
                      <a:pt x="7001" y="5581"/>
                    </a:lnTo>
                    <a:lnTo>
                      <a:pt x="6976" y="5639"/>
                    </a:lnTo>
                    <a:lnTo>
                      <a:pt x="6951" y="5697"/>
                    </a:lnTo>
                    <a:lnTo>
                      <a:pt x="6926" y="5756"/>
                    </a:lnTo>
                    <a:lnTo>
                      <a:pt x="6901" y="5814"/>
                    </a:lnTo>
                    <a:lnTo>
                      <a:pt x="6868" y="5881"/>
                    </a:lnTo>
                    <a:lnTo>
                      <a:pt x="6843" y="5948"/>
                    </a:lnTo>
                    <a:lnTo>
                      <a:pt x="6809" y="6007"/>
                    </a:lnTo>
                    <a:lnTo>
                      <a:pt x="6784" y="6073"/>
                    </a:lnTo>
                    <a:lnTo>
                      <a:pt x="6751" y="6140"/>
                    </a:lnTo>
                    <a:lnTo>
                      <a:pt x="6717" y="6207"/>
                    </a:lnTo>
                    <a:lnTo>
                      <a:pt x="6684" y="6274"/>
                    </a:lnTo>
                    <a:lnTo>
                      <a:pt x="6650" y="6349"/>
                    </a:lnTo>
                    <a:lnTo>
                      <a:pt x="6617" y="6416"/>
                    </a:lnTo>
                    <a:lnTo>
                      <a:pt x="6584" y="6483"/>
                    </a:lnTo>
                    <a:lnTo>
                      <a:pt x="6542" y="6550"/>
                    </a:lnTo>
                    <a:lnTo>
                      <a:pt x="6508" y="6625"/>
                    </a:lnTo>
                    <a:lnTo>
                      <a:pt x="6467" y="6692"/>
                    </a:lnTo>
                    <a:lnTo>
                      <a:pt x="6425" y="6758"/>
                    </a:lnTo>
                    <a:lnTo>
                      <a:pt x="6392" y="6825"/>
                    </a:lnTo>
                    <a:lnTo>
                      <a:pt x="6350" y="6892"/>
                    </a:lnTo>
                    <a:lnTo>
                      <a:pt x="6308" y="6967"/>
                    </a:lnTo>
                    <a:lnTo>
                      <a:pt x="6266" y="7034"/>
                    </a:lnTo>
                    <a:lnTo>
                      <a:pt x="6216" y="7101"/>
                    </a:lnTo>
                    <a:lnTo>
                      <a:pt x="6174" y="7159"/>
                    </a:lnTo>
                    <a:lnTo>
                      <a:pt x="6158" y="7193"/>
                    </a:lnTo>
                    <a:lnTo>
                      <a:pt x="6133" y="7226"/>
                    </a:lnTo>
                    <a:lnTo>
                      <a:pt x="6107" y="7260"/>
                    </a:lnTo>
                    <a:lnTo>
                      <a:pt x="6082" y="7293"/>
                    </a:lnTo>
                    <a:lnTo>
                      <a:pt x="6066" y="7318"/>
                    </a:lnTo>
                    <a:lnTo>
                      <a:pt x="6041" y="7352"/>
                    </a:lnTo>
                    <a:lnTo>
                      <a:pt x="6016" y="7385"/>
                    </a:lnTo>
                    <a:lnTo>
                      <a:pt x="5991" y="7410"/>
                    </a:lnTo>
                    <a:lnTo>
                      <a:pt x="5965" y="7443"/>
                    </a:lnTo>
                    <a:lnTo>
                      <a:pt x="5949" y="7477"/>
                    </a:lnTo>
                    <a:lnTo>
                      <a:pt x="5840" y="7510"/>
                    </a:lnTo>
                    <a:lnTo>
                      <a:pt x="5815" y="7544"/>
                    </a:lnTo>
                    <a:lnTo>
                      <a:pt x="5790" y="7569"/>
                    </a:lnTo>
                    <a:lnTo>
                      <a:pt x="5765" y="7594"/>
                    </a:lnTo>
                    <a:lnTo>
                      <a:pt x="5740" y="7627"/>
                    </a:lnTo>
                    <a:lnTo>
                      <a:pt x="5715" y="7652"/>
                    </a:lnTo>
                    <a:lnTo>
                      <a:pt x="5690" y="7677"/>
                    </a:lnTo>
                    <a:lnTo>
                      <a:pt x="5665" y="7702"/>
                    </a:lnTo>
                    <a:lnTo>
                      <a:pt x="5640" y="7727"/>
                    </a:lnTo>
                    <a:lnTo>
                      <a:pt x="5615" y="7753"/>
                    </a:lnTo>
                    <a:lnTo>
                      <a:pt x="5590" y="7778"/>
                    </a:lnTo>
                    <a:lnTo>
                      <a:pt x="5556" y="7803"/>
                    </a:lnTo>
                    <a:lnTo>
                      <a:pt x="5531" y="7828"/>
                    </a:lnTo>
                    <a:lnTo>
                      <a:pt x="5506" y="7853"/>
                    </a:lnTo>
                    <a:lnTo>
                      <a:pt x="5481" y="7878"/>
                    </a:lnTo>
                    <a:lnTo>
                      <a:pt x="5456" y="7903"/>
                    </a:lnTo>
                    <a:lnTo>
                      <a:pt x="5422" y="7928"/>
                    </a:lnTo>
                    <a:lnTo>
                      <a:pt x="5422" y="7928"/>
                    </a:lnTo>
                    <a:lnTo>
                      <a:pt x="5397" y="7953"/>
                    </a:lnTo>
                    <a:lnTo>
                      <a:pt x="5364" y="7970"/>
                    </a:lnTo>
                    <a:lnTo>
                      <a:pt x="5339" y="7986"/>
                    </a:lnTo>
                    <a:lnTo>
                      <a:pt x="5305" y="8012"/>
                    </a:lnTo>
                    <a:lnTo>
                      <a:pt x="5280" y="8028"/>
                    </a:lnTo>
                    <a:lnTo>
                      <a:pt x="5255" y="8045"/>
                    </a:lnTo>
                    <a:lnTo>
                      <a:pt x="5222" y="8062"/>
                    </a:lnTo>
                    <a:lnTo>
                      <a:pt x="5197" y="8078"/>
                    </a:lnTo>
                    <a:lnTo>
                      <a:pt x="5163" y="8095"/>
                    </a:lnTo>
                    <a:lnTo>
                      <a:pt x="5130" y="8112"/>
                    </a:lnTo>
                    <a:lnTo>
                      <a:pt x="5105" y="8128"/>
                    </a:lnTo>
                    <a:lnTo>
                      <a:pt x="5072" y="8137"/>
                    </a:lnTo>
                    <a:lnTo>
                      <a:pt x="5047" y="8154"/>
                    </a:lnTo>
                    <a:lnTo>
                      <a:pt x="5013" y="8170"/>
                    </a:lnTo>
                    <a:lnTo>
                      <a:pt x="4980" y="8179"/>
                    </a:lnTo>
                    <a:lnTo>
                      <a:pt x="4955" y="8187"/>
                    </a:lnTo>
                    <a:lnTo>
                      <a:pt x="4921" y="8195"/>
                    </a:lnTo>
                    <a:lnTo>
                      <a:pt x="4888" y="8204"/>
                    </a:lnTo>
                    <a:lnTo>
                      <a:pt x="4854" y="8212"/>
                    </a:lnTo>
                    <a:lnTo>
                      <a:pt x="4829" y="8220"/>
                    </a:lnTo>
                    <a:lnTo>
                      <a:pt x="4796" y="8229"/>
                    </a:lnTo>
                    <a:lnTo>
                      <a:pt x="4762" y="8229"/>
                    </a:lnTo>
                    <a:lnTo>
                      <a:pt x="4729" y="8229"/>
                    </a:lnTo>
                    <a:lnTo>
                      <a:pt x="4696" y="8229"/>
                    </a:lnTo>
                    <a:lnTo>
                      <a:pt x="4595" y="8229"/>
                    </a:lnTo>
                    <a:lnTo>
                      <a:pt x="4562" y="8229"/>
                    </a:lnTo>
                    <a:lnTo>
                      <a:pt x="4529" y="8229"/>
                    </a:lnTo>
                    <a:lnTo>
                      <a:pt x="4495" y="8229"/>
                    </a:lnTo>
                    <a:lnTo>
                      <a:pt x="4462" y="8220"/>
                    </a:lnTo>
                    <a:lnTo>
                      <a:pt x="4428" y="8212"/>
                    </a:lnTo>
                    <a:lnTo>
                      <a:pt x="4395" y="8204"/>
                    </a:lnTo>
                    <a:lnTo>
                      <a:pt x="4361" y="8195"/>
                    </a:lnTo>
                    <a:lnTo>
                      <a:pt x="4328" y="8187"/>
                    </a:lnTo>
                    <a:lnTo>
                      <a:pt x="4311" y="8179"/>
                    </a:lnTo>
                    <a:lnTo>
                      <a:pt x="4295" y="8179"/>
                    </a:lnTo>
                    <a:lnTo>
                      <a:pt x="4286" y="8170"/>
                    </a:lnTo>
                    <a:lnTo>
                      <a:pt x="4270" y="8162"/>
                    </a:lnTo>
                    <a:lnTo>
                      <a:pt x="4253" y="8154"/>
                    </a:lnTo>
                    <a:lnTo>
                      <a:pt x="4236" y="8145"/>
                    </a:lnTo>
                    <a:lnTo>
                      <a:pt x="4228" y="8137"/>
                    </a:lnTo>
                    <a:lnTo>
                      <a:pt x="4211" y="8128"/>
                    </a:lnTo>
                    <a:lnTo>
                      <a:pt x="4194" y="8120"/>
                    </a:lnTo>
                    <a:lnTo>
                      <a:pt x="4186" y="8112"/>
                    </a:lnTo>
                    <a:lnTo>
                      <a:pt x="4169" y="8103"/>
                    </a:lnTo>
                    <a:lnTo>
                      <a:pt x="4161" y="8095"/>
                    </a:lnTo>
                    <a:lnTo>
                      <a:pt x="4144" y="8078"/>
                    </a:lnTo>
                    <a:lnTo>
                      <a:pt x="4136" y="8070"/>
                    </a:lnTo>
                    <a:lnTo>
                      <a:pt x="4119" y="8062"/>
                    </a:lnTo>
                    <a:lnTo>
                      <a:pt x="4111" y="8045"/>
                    </a:lnTo>
                    <a:lnTo>
                      <a:pt x="4102" y="8037"/>
                    </a:lnTo>
                    <a:lnTo>
                      <a:pt x="4086" y="8028"/>
                    </a:lnTo>
                    <a:lnTo>
                      <a:pt x="4077" y="8012"/>
                    </a:lnTo>
                    <a:lnTo>
                      <a:pt x="4069" y="8003"/>
                    </a:lnTo>
                    <a:lnTo>
                      <a:pt x="4061" y="7986"/>
                    </a:lnTo>
                    <a:lnTo>
                      <a:pt x="4052" y="7978"/>
                    </a:lnTo>
                    <a:lnTo>
                      <a:pt x="4036" y="7953"/>
                    </a:lnTo>
                    <a:lnTo>
                      <a:pt x="4019" y="7920"/>
                    </a:lnTo>
                    <a:lnTo>
                      <a:pt x="4002" y="7895"/>
                    </a:lnTo>
                    <a:lnTo>
                      <a:pt x="3986" y="7870"/>
                    </a:lnTo>
                    <a:lnTo>
                      <a:pt x="3969" y="7844"/>
                    </a:lnTo>
                    <a:lnTo>
                      <a:pt x="3960" y="7811"/>
                    </a:lnTo>
                    <a:lnTo>
                      <a:pt x="3944" y="7786"/>
                    </a:lnTo>
                    <a:lnTo>
                      <a:pt x="3935" y="7753"/>
                    </a:lnTo>
                    <a:lnTo>
                      <a:pt x="3927" y="7719"/>
                    </a:lnTo>
                    <a:lnTo>
                      <a:pt x="3919" y="7694"/>
                    </a:lnTo>
                    <a:lnTo>
                      <a:pt x="3902" y="7661"/>
                    </a:lnTo>
                    <a:lnTo>
                      <a:pt x="3894" y="7627"/>
                    </a:lnTo>
                    <a:lnTo>
                      <a:pt x="3885" y="7602"/>
                    </a:lnTo>
                    <a:lnTo>
                      <a:pt x="3885" y="7569"/>
                    </a:lnTo>
                    <a:lnTo>
                      <a:pt x="3877" y="7535"/>
                    </a:lnTo>
                    <a:lnTo>
                      <a:pt x="3869" y="7502"/>
                    </a:lnTo>
                    <a:lnTo>
                      <a:pt x="3860" y="7469"/>
                    </a:lnTo>
                    <a:lnTo>
                      <a:pt x="3860" y="7435"/>
                    </a:lnTo>
                    <a:lnTo>
                      <a:pt x="3860" y="7402"/>
                    </a:lnTo>
                    <a:lnTo>
                      <a:pt x="3860" y="7368"/>
                    </a:lnTo>
                    <a:lnTo>
                      <a:pt x="3860" y="7335"/>
                    </a:lnTo>
                    <a:lnTo>
                      <a:pt x="3860" y="7301"/>
                    </a:lnTo>
                    <a:lnTo>
                      <a:pt x="3860" y="7268"/>
                    </a:lnTo>
                    <a:lnTo>
                      <a:pt x="3860" y="7235"/>
                    </a:lnTo>
                    <a:lnTo>
                      <a:pt x="3860" y="7201"/>
                    </a:lnTo>
                    <a:lnTo>
                      <a:pt x="3860" y="6875"/>
                    </a:lnTo>
                    <a:lnTo>
                      <a:pt x="3860" y="6817"/>
                    </a:lnTo>
                    <a:lnTo>
                      <a:pt x="3860" y="6758"/>
                    </a:lnTo>
                    <a:lnTo>
                      <a:pt x="3860" y="6700"/>
                    </a:lnTo>
                    <a:lnTo>
                      <a:pt x="3860" y="6650"/>
                    </a:lnTo>
                    <a:lnTo>
                      <a:pt x="3860" y="6600"/>
                    </a:lnTo>
                    <a:lnTo>
                      <a:pt x="3860" y="6550"/>
                    </a:lnTo>
                    <a:lnTo>
                      <a:pt x="3860" y="6508"/>
                    </a:lnTo>
                    <a:lnTo>
                      <a:pt x="3860" y="6466"/>
                    </a:lnTo>
                    <a:lnTo>
                      <a:pt x="3860" y="6433"/>
                    </a:lnTo>
                    <a:lnTo>
                      <a:pt x="3869" y="6366"/>
                    </a:lnTo>
                    <a:lnTo>
                      <a:pt x="3885" y="6291"/>
                    </a:lnTo>
                    <a:lnTo>
                      <a:pt x="3894" y="6224"/>
                    </a:lnTo>
                    <a:lnTo>
                      <a:pt x="3902" y="6157"/>
                    </a:lnTo>
                    <a:lnTo>
                      <a:pt x="3910" y="6090"/>
                    </a:lnTo>
                    <a:lnTo>
                      <a:pt x="3927" y="6015"/>
                    </a:lnTo>
                    <a:lnTo>
                      <a:pt x="3935" y="5948"/>
                    </a:lnTo>
                    <a:lnTo>
                      <a:pt x="3952" y="5881"/>
                    </a:lnTo>
                    <a:lnTo>
                      <a:pt x="3969" y="5814"/>
                    </a:lnTo>
                    <a:lnTo>
                      <a:pt x="3977" y="5739"/>
                    </a:lnTo>
                    <a:lnTo>
                      <a:pt x="3994" y="5672"/>
                    </a:lnTo>
                    <a:lnTo>
                      <a:pt x="4011" y="5606"/>
                    </a:lnTo>
                    <a:lnTo>
                      <a:pt x="4027" y="5539"/>
                    </a:lnTo>
                    <a:lnTo>
                      <a:pt x="4044" y="5472"/>
                    </a:lnTo>
                    <a:lnTo>
                      <a:pt x="4061" y="5405"/>
                    </a:lnTo>
                    <a:lnTo>
                      <a:pt x="4077" y="5338"/>
                    </a:lnTo>
                    <a:lnTo>
                      <a:pt x="4094" y="5263"/>
                    </a:lnTo>
                    <a:lnTo>
                      <a:pt x="4111" y="5196"/>
                    </a:lnTo>
                    <a:lnTo>
                      <a:pt x="4136" y="5129"/>
                    </a:lnTo>
                    <a:lnTo>
                      <a:pt x="4153" y="5063"/>
                    </a:lnTo>
                    <a:lnTo>
                      <a:pt x="4169" y="4996"/>
                    </a:lnTo>
                    <a:lnTo>
                      <a:pt x="4194" y="4929"/>
                    </a:lnTo>
                    <a:lnTo>
                      <a:pt x="4211" y="4879"/>
                    </a:lnTo>
                    <a:lnTo>
                      <a:pt x="4211" y="4870"/>
                    </a:lnTo>
                    <a:lnTo>
                      <a:pt x="4236" y="4804"/>
                    </a:lnTo>
                    <a:lnTo>
                      <a:pt x="4253" y="4737"/>
                    </a:lnTo>
                    <a:lnTo>
                      <a:pt x="4278" y="4670"/>
                    </a:lnTo>
                    <a:lnTo>
                      <a:pt x="4303" y="4603"/>
                    </a:lnTo>
                    <a:lnTo>
                      <a:pt x="4320" y="4536"/>
                    </a:lnTo>
                    <a:lnTo>
                      <a:pt x="4345" y="4469"/>
                    </a:lnTo>
                    <a:lnTo>
                      <a:pt x="4370" y="4411"/>
                    </a:lnTo>
                    <a:lnTo>
                      <a:pt x="4395" y="4344"/>
                    </a:lnTo>
                    <a:lnTo>
                      <a:pt x="4420" y="4277"/>
                    </a:lnTo>
                    <a:lnTo>
                      <a:pt x="4445" y="4210"/>
                    </a:lnTo>
                    <a:lnTo>
                      <a:pt x="4470" y="4152"/>
                    </a:lnTo>
                    <a:lnTo>
                      <a:pt x="4495" y="4085"/>
                    </a:lnTo>
                    <a:lnTo>
                      <a:pt x="4520" y="4018"/>
                    </a:lnTo>
                    <a:lnTo>
                      <a:pt x="4554" y="3951"/>
                    </a:lnTo>
                    <a:lnTo>
                      <a:pt x="4579" y="3893"/>
                    </a:lnTo>
                    <a:lnTo>
                      <a:pt x="4604" y="3826"/>
                    </a:lnTo>
                    <a:lnTo>
                      <a:pt x="4637" y="3759"/>
                    </a:lnTo>
                    <a:lnTo>
                      <a:pt x="4662" y="3701"/>
                    </a:lnTo>
                    <a:lnTo>
                      <a:pt x="4687" y="3634"/>
                    </a:lnTo>
                    <a:lnTo>
                      <a:pt x="4721" y="3576"/>
                    </a:lnTo>
                    <a:lnTo>
                      <a:pt x="4746" y="3509"/>
                    </a:lnTo>
                    <a:lnTo>
                      <a:pt x="4779" y="3442"/>
                    </a:lnTo>
                    <a:lnTo>
                      <a:pt x="4804" y="3383"/>
                    </a:lnTo>
                    <a:lnTo>
                      <a:pt x="4838" y="3317"/>
                    </a:lnTo>
                    <a:lnTo>
                      <a:pt x="4863" y="3266"/>
                    </a:lnTo>
                    <a:lnTo>
                      <a:pt x="4846" y="3283"/>
                    </a:lnTo>
                    <a:lnTo>
                      <a:pt x="4796" y="3325"/>
                    </a:lnTo>
                    <a:lnTo>
                      <a:pt x="4754" y="3358"/>
                    </a:lnTo>
                    <a:lnTo>
                      <a:pt x="4704" y="3400"/>
                    </a:lnTo>
                    <a:lnTo>
                      <a:pt x="4662" y="3442"/>
                    </a:lnTo>
                    <a:lnTo>
                      <a:pt x="4612" y="3475"/>
                    </a:lnTo>
                    <a:lnTo>
                      <a:pt x="4562" y="3517"/>
                    </a:lnTo>
                    <a:lnTo>
                      <a:pt x="4520" y="3559"/>
                    </a:lnTo>
                    <a:lnTo>
                      <a:pt x="4470" y="3592"/>
                    </a:lnTo>
                    <a:lnTo>
                      <a:pt x="4311" y="3718"/>
                    </a:lnTo>
                    <a:lnTo>
                      <a:pt x="4270" y="3751"/>
                    </a:lnTo>
                    <a:lnTo>
                      <a:pt x="4153" y="3843"/>
                    </a:lnTo>
                    <a:lnTo>
                      <a:pt x="4077" y="3910"/>
                    </a:lnTo>
                    <a:lnTo>
                      <a:pt x="3994" y="3968"/>
                    </a:lnTo>
                    <a:lnTo>
                      <a:pt x="3919" y="4027"/>
                    </a:lnTo>
                    <a:lnTo>
                      <a:pt x="3835" y="4093"/>
                    </a:lnTo>
                    <a:lnTo>
                      <a:pt x="3760" y="4152"/>
                    </a:lnTo>
                    <a:lnTo>
                      <a:pt x="3676" y="4210"/>
                    </a:lnTo>
                    <a:lnTo>
                      <a:pt x="3593" y="4277"/>
                    </a:lnTo>
                    <a:lnTo>
                      <a:pt x="3509" y="4336"/>
                    </a:lnTo>
                    <a:lnTo>
                      <a:pt x="3434" y="4394"/>
                    </a:lnTo>
                    <a:lnTo>
                      <a:pt x="3351" y="4453"/>
                    </a:lnTo>
                    <a:lnTo>
                      <a:pt x="3267" y="4511"/>
                    </a:lnTo>
                    <a:lnTo>
                      <a:pt x="3184" y="4570"/>
                    </a:lnTo>
                    <a:lnTo>
                      <a:pt x="3100" y="4628"/>
                    </a:lnTo>
                    <a:lnTo>
                      <a:pt x="3016" y="4687"/>
                    </a:lnTo>
                    <a:lnTo>
                      <a:pt x="2933" y="4745"/>
                    </a:lnTo>
                    <a:lnTo>
                      <a:pt x="2849" y="4795"/>
                    </a:lnTo>
                    <a:lnTo>
                      <a:pt x="2766" y="4845"/>
                    </a:lnTo>
                    <a:lnTo>
                      <a:pt x="2757" y="4854"/>
                    </a:lnTo>
                    <a:lnTo>
                      <a:pt x="2674" y="4912"/>
                    </a:lnTo>
                    <a:lnTo>
                      <a:pt x="2590" y="4962"/>
                    </a:lnTo>
                    <a:lnTo>
                      <a:pt x="2499" y="5012"/>
                    </a:lnTo>
                    <a:lnTo>
                      <a:pt x="2415" y="5071"/>
                    </a:lnTo>
                    <a:lnTo>
                      <a:pt x="2323" y="5121"/>
                    </a:lnTo>
                    <a:lnTo>
                      <a:pt x="2240" y="5171"/>
                    </a:lnTo>
                    <a:lnTo>
                      <a:pt x="2189" y="5196"/>
                    </a:lnTo>
                    <a:lnTo>
                      <a:pt x="2148" y="5221"/>
                    </a:lnTo>
                    <a:lnTo>
                      <a:pt x="2098" y="5246"/>
                    </a:lnTo>
                    <a:lnTo>
                      <a:pt x="2056" y="5263"/>
                    </a:lnTo>
                    <a:lnTo>
                      <a:pt x="2006" y="5288"/>
                    </a:lnTo>
                    <a:lnTo>
                      <a:pt x="1964" y="5313"/>
                    </a:lnTo>
                    <a:lnTo>
                      <a:pt x="1914" y="5338"/>
                    </a:lnTo>
                    <a:lnTo>
                      <a:pt x="1872" y="5363"/>
                    </a:lnTo>
                    <a:lnTo>
                      <a:pt x="1822" y="5380"/>
                    </a:lnTo>
                    <a:lnTo>
                      <a:pt x="1780" y="5405"/>
                    </a:lnTo>
                    <a:lnTo>
                      <a:pt x="1738" y="5430"/>
                    </a:lnTo>
                    <a:lnTo>
                      <a:pt x="1697" y="5447"/>
                    </a:lnTo>
                    <a:lnTo>
                      <a:pt x="1655" y="5464"/>
                    </a:lnTo>
                    <a:lnTo>
                      <a:pt x="1605" y="5480"/>
                    </a:lnTo>
                    <a:lnTo>
                      <a:pt x="1555" y="5505"/>
                    </a:lnTo>
                    <a:lnTo>
                      <a:pt x="1513" y="5522"/>
                    </a:lnTo>
                    <a:lnTo>
                      <a:pt x="1463" y="5539"/>
                    </a:lnTo>
                    <a:lnTo>
                      <a:pt x="1412" y="5555"/>
                    </a:lnTo>
                    <a:lnTo>
                      <a:pt x="1362" y="5572"/>
                    </a:lnTo>
                    <a:lnTo>
                      <a:pt x="1337" y="5572"/>
                    </a:lnTo>
                    <a:lnTo>
                      <a:pt x="1304" y="5581"/>
                    </a:lnTo>
                    <a:lnTo>
                      <a:pt x="1279" y="5589"/>
                    </a:lnTo>
                    <a:lnTo>
                      <a:pt x="1254" y="5597"/>
                    </a:lnTo>
                    <a:lnTo>
                      <a:pt x="1229" y="5606"/>
                    </a:lnTo>
                    <a:lnTo>
                      <a:pt x="1204" y="5606"/>
                    </a:lnTo>
                    <a:lnTo>
                      <a:pt x="1170" y="5614"/>
                    </a:lnTo>
                    <a:lnTo>
                      <a:pt x="1145" y="5614"/>
                    </a:lnTo>
                    <a:lnTo>
                      <a:pt x="1120" y="5614"/>
                    </a:lnTo>
                    <a:lnTo>
                      <a:pt x="1095" y="5614"/>
                    </a:lnTo>
                    <a:lnTo>
                      <a:pt x="1062" y="5614"/>
                    </a:lnTo>
                    <a:lnTo>
                      <a:pt x="1037" y="5614"/>
                    </a:lnTo>
                    <a:lnTo>
                      <a:pt x="1011" y="5614"/>
                    </a:lnTo>
                    <a:lnTo>
                      <a:pt x="978" y="5614"/>
                    </a:lnTo>
                    <a:lnTo>
                      <a:pt x="953" y="5614"/>
                    </a:lnTo>
                    <a:lnTo>
                      <a:pt x="786" y="5614"/>
                    </a:lnTo>
                    <a:lnTo>
                      <a:pt x="753" y="5614"/>
                    </a:lnTo>
                    <a:lnTo>
                      <a:pt x="727" y="5614"/>
                    </a:lnTo>
                    <a:lnTo>
                      <a:pt x="694" y="5614"/>
                    </a:lnTo>
                    <a:lnTo>
                      <a:pt x="669" y="5614"/>
                    </a:lnTo>
                    <a:lnTo>
                      <a:pt x="644" y="5606"/>
                    </a:lnTo>
                    <a:lnTo>
                      <a:pt x="611" y="5606"/>
                    </a:lnTo>
                    <a:lnTo>
                      <a:pt x="585" y="5597"/>
                    </a:lnTo>
                    <a:lnTo>
                      <a:pt x="552" y="5589"/>
                    </a:lnTo>
                    <a:lnTo>
                      <a:pt x="527" y="5581"/>
                    </a:lnTo>
                    <a:lnTo>
                      <a:pt x="502" y="5572"/>
                    </a:lnTo>
                    <a:lnTo>
                      <a:pt x="468" y="5555"/>
                    </a:lnTo>
                    <a:lnTo>
                      <a:pt x="443" y="5547"/>
                    </a:lnTo>
                    <a:lnTo>
                      <a:pt x="418" y="5530"/>
                    </a:lnTo>
                    <a:lnTo>
                      <a:pt x="418" y="5530"/>
                    </a:lnTo>
                    <a:lnTo>
                      <a:pt x="393" y="5522"/>
                    </a:lnTo>
                    <a:lnTo>
                      <a:pt x="360" y="5505"/>
                    </a:lnTo>
                    <a:lnTo>
                      <a:pt x="335" y="5489"/>
                    </a:lnTo>
                    <a:lnTo>
                      <a:pt x="310" y="5472"/>
                    </a:lnTo>
                    <a:lnTo>
                      <a:pt x="285" y="5455"/>
                    </a:lnTo>
                    <a:lnTo>
                      <a:pt x="260" y="5438"/>
                    </a:lnTo>
                    <a:lnTo>
                      <a:pt x="235" y="5413"/>
                    </a:lnTo>
                    <a:lnTo>
                      <a:pt x="210" y="5397"/>
                    </a:lnTo>
                    <a:lnTo>
                      <a:pt x="193" y="5372"/>
                    </a:lnTo>
                    <a:lnTo>
                      <a:pt x="168" y="5355"/>
                    </a:lnTo>
                    <a:lnTo>
                      <a:pt x="143" y="5330"/>
                    </a:lnTo>
                    <a:lnTo>
                      <a:pt x="126" y="5296"/>
                    </a:lnTo>
                    <a:lnTo>
                      <a:pt x="109" y="5280"/>
                    </a:lnTo>
                    <a:lnTo>
                      <a:pt x="93" y="5255"/>
                    </a:lnTo>
                    <a:lnTo>
                      <a:pt x="76" y="5230"/>
                    </a:lnTo>
                    <a:lnTo>
                      <a:pt x="59" y="5205"/>
                    </a:lnTo>
                    <a:lnTo>
                      <a:pt x="42" y="5171"/>
                    </a:lnTo>
                    <a:lnTo>
                      <a:pt x="34" y="5146"/>
                    </a:lnTo>
                    <a:lnTo>
                      <a:pt x="26" y="5121"/>
                    </a:lnTo>
                    <a:lnTo>
                      <a:pt x="17" y="5096"/>
                    </a:lnTo>
                    <a:lnTo>
                      <a:pt x="9" y="5071"/>
                    </a:lnTo>
                    <a:lnTo>
                      <a:pt x="1" y="5037"/>
                    </a:lnTo>
                    <a:lnTo>
                      <a:pt x="1" y="5012"/>
                    </a:lnTo>
                    <a:lnTo>
                      <a:pt x="1" y="4987"/>
                    </a:lnTo>
                    <a:lnTo>
                      <a:pt x="1" y="4962"/>
                    </a:lnTo>
                    <a:lnTo>
                      <a:pt x="1" y="4929"/>
                    </a:lnTo>
                    <a:lnTo>
                      <a:pt x="1" y="4829"/>
                    </a:lnTo>
                    <a:lnTo>
                      <a:pt x="1" y="4804"/>
                    </a:lnTo>
                    <a:lnTo>
                      <a:pt x="1" y="4779"/>
                    </a:lnTo>
                    <a:lnTo>
                      <a:pt x="1" y="4779"/>
                    </a:lnTo>
                    <a:lnTo>
                      <a:pt x="1" y="4753"/>
                    </a:lnTo>
                    <a:lnTo>
                      <a:pt x="1" y="4728"/>
                    </a:lnTo>
                    <a:lnTo>
                      <a:pt x="9" y="4695"/>
                    </a:lnTo>
                    <a:lnTo>
                      <a:pt x="9" y="4670"/>
                    </a:lnTo>
                    <a:lnTo>
                      <a:pt x="17" y="4645"/>
                    </a:lnTo>
                    <a:lnTo>
                      <a:pt x="26" y="4620"/>
                    </a:lnTo>
                    <a:lnTo>
                      <a:pt x="34" y="4595"/>
                    </a:lnTo>
                    <a:lnTo>
                      <a:pt x="42" y="4570"/>
                    </a:lnTo>
                    <a:lnTo>
                      <a:pt x="51" y="4545"/>
                    </a:lnTo>
                    <a:lnTo>
                      <a:pt x="59" y="4520"/>
                    </a:lnTo>
                    <a:lnTo>
                      <a:pt x="67" y="4494"/>
                    </a:lnTo>
                    <a:lnTo>
                      <a:pt x="76" y="4469"/>
                    </a:lnTo>
                    <a:lnTo>
                      <a:pt x="84" y="4453"/>
                    </a:lnTo>
                    <a:lnTo>
                      <a:pt x="93" y="4428"/>
                    </a:lnTo>
                    <a:lnTo>
                      <a:pt x="118" y="4378"/>
                    </a:lnTo>
                    <a:lnTo>
                      <a:pt x="134" y="4336"/>
                    </a:lnTo>
                    <a:lnTo>
                      <a:pt x="159" y="4286"/>
                    </a:lnTo>
                    <a:lnTo>
                      <a:pt x="176" y="4244"/>
                    </a:lnTo>
                    <a:lnTo>
                      <a:pt x="201" y="4202"/>
                    </a:lnTo>
                    <a:lnTo>
                      <a:pt x="226" y="4160"/>
                    </a:lnTo>
                    <a:lnTo>
                      <a:pt x="251" y="4119"/>
                    </a:lnTo>
                    <a:lnTo>
                      <a:pt x="276" y="4077"/>
                    </a:lnTo>
                    <a:lnTo>
                      <a:pt x="293" y="4035"/>
                    </a:lnTo>
                    <a:lnTo>
                      <a:pt x="318" y="4002"/>
                    </a:lnTo>
                    <a:lnTo>
                      <a:pt x="343" y="3968"/>
                    </a:lnTo>
                    <a:lnTo>
                      <a:pt x="377" y="3901"/>
                    </a:lnTo>
                    <a:lnTo>
                      <a:pt x="418" y="3843"/>
                    </a:lnTo>
                    <a:lnTo>
                      <a:pt x="494" y="3734"/>
                    </a:lnTo>
                    <a:lnTo>
                      <a:pt x="560" y="3617"/>
                    </a:lnTo>
                    <a:lnTo>
                      <a:pt x="636" y="3509"/>
                    </a:lnTo>
                    <a:lnTo>
                      <a:pt x="711" y="3392"/>
                    </a:lnTo>
                    <a:lnTo>
                      <a:pt x="786" y="3275"/>
                    </a:lnTo>
                    <a:lnTo>
                      <a:pt x="869" y="3166"/>
                    </a:lnTo>
                    <a:lnTo>
                      <a:pt x="945" y="3049"/>
                    </a:lnTo>
                    <a:lnTo>
                      <a:pt x="1020" y="2932"/>
                    </a:lnTo>
                    <a:lnTo>
                      <a:pt x="1103" y="2824"/>
                    </a:lnTo>
                    <a:lnTo>
                      <a:pt x="1179" y="2707"/>
                    </a:lnTo>
                    <a:lnTo>
                      <a:pt x="1262" y="2598"/>
                    </a:lnTo>
                    <a:lnTo>
                      <a:pt x="1304" y="2540"/>
                    </a:lnTo>
                    <a:lnTo>
                      <a:pt x="1346" y="2481"/>
                    </a:lnTo>
                    <a:lnTo>
                      <a:pt x="1387" y="2431"/>
                    </a:lnTo>
                    <a:lnTo>
                      <a:pt x="1429" y="2373"/>
                    </a:lnTo>
                    <a:lnTo>
                      <a:pt x="1471" y="2314"/>
                    </a:lnTo>
                    <a:lnTo>
                      <a:pt x="1513" y="2264"/>
                    </a:lnTo>
                    <a:lnTo>
                      <a:pt x="1563" y="2205"/>
                    </a:lnTo>
                    <a:lnTo>
                      <a:pt x="1605" y="2155"/>
                    </a:lnTo>
                    <a:lnTo>
                      <a:pt x="1646" y="2097"/>
                    </a:lnTo>
                    <a:lnTo>
                      <a:pt x="1688" y="2047"/>
                    </a:lnTo>
                    <a:lnTo>
                      <a:pt x="1730" y="1988"/>
                    </a:lnTo>
                    <a:lnTo>
                      <a:pt x="1780" y="1938"/>
                    </a:lnTo>
                    <a:lnTo>
                      <a:pt x="1822" y="1880"/>
                    </a:lnTo>
                    <a:lnTo>
                      <a:pt x="1830" y="1871"/>
                    </a:lnTo>
                    <a:lnTo>
                      <a:pt x="1864" y="1830"/>
                    </a:lnTo>
                    <a:lnTo>
                      <a:pt x="1914" y="1771"/>
                    </a:lnTo>
                    <a:lnTo>
                      <a:pt x="1956" y="1721"/>
                    </a:lnTo>
                    <a:lnTo>
                      <a:pt x="2006" y="1671"/>
                    </a:lnTo>
                    <a:lnTo>
                      <a:pt x="2056" y="1621"/>
                    </a:lnTo>
                    <a:lnTo>
                      <a:pt x="2098" y="1562"/>
                    </a:lnTo>
                    <a:lnTo>
                      <a:pt x="2148" y="1512"/>
                    </a:lnTo>
                    <a:lnTo>
                      <a:pt x="2198" y="1462"/>
                    </a:lnTo>
                    <a:lnTo>
                      <a:pt x="2240" y="1412"/>
                    </a:lnTo>
                    <a:lnTo>
                      <a:pt x="2290" y="1362"/>
                    </a:lnTo>
                    <a:lnTo>
                      <a:pt x="2340" y="1312"/>
                    </a:lnTo>
                    <a:lnTo>
                      <a:pt x="2390" y="1261"/>
                    </a:lnTo>
                    <a:lnTo>
                      <a:pt x="2440" y="1211"/>
                    </a:lnTo>
                    <a:lnTo>
                      <a:pt x="2490" y="1161"/>
                    </a:lnTo>
                    <a:lnTo>
                      <a:pt x="2540" y="1119"/>
                    </a:lnTo>
                    <a:lnTo>
                      <a:pt x="2590" y="1069"/>
                    </a:lnTo>
                    <a:lnTo>
                      <a:pt x="2641" y="1019"/>
                    </a:lnTo>
                    <a:lnTo>
                      <a:pt x="2691" y="977"/>
                    </a:lnTo>
                    <a:lnTo>
                      <a:pt x="2749" y="927"/>
                    </a:lnTo>
                    <a:lnTo>
                      <a:pt x="2799" y="877"/>
                    </a:lnTo>
                    <a:lnTo>
                      <a:pt x="2849" y="835"/>
                    </a:lnTo>
                    <a:lnTo>
                      <a:pt x="2908" y="794"/>
                    </a:lnTo>
                    <a:lnTo>
                      <a:pt x="2958" y="744"/>
                    </a:lnTo>
                    <a:lnTo>
                      <a:pt x="3016" y="702"/>
                    </a:lnTo>
                    <a:lnTo>
                      <a:pt x="3067" y="660"/>
                    </a:lnTo>
                    <a:lnTo>
                      <a:pt x="3125" y="618"/>
                    </a:lnTo>
                    <a:lnTo>
                      <a:pt x="3175" y="576"/>
                    </a:lnTo>
                    <a:lnTo>
                      <a:pt x="3234" y="535"/>
                    </a:lnTo>
                    <a:lnTo>
                      <a:pt x="3292" y="493"/>
                    </a:lnTo>
                    <a:lnTo>
                      <a:pt x="3326" y="468"/>
                    </a:lnTo>
                    <a:lnTo>
                      <a:pt x="3359" y="443"/>
                    </a:lnTo>
                    <a:lnTo>
                      <a:pt x="3401" y="418"/>
                    </a:lnTo>
                    <a:lnTo>
                      <a:pt x="3443" y="393"/>
                    </a:lnTo>
                    <a:lnTo>
                      <a:pt x="3484" y="359"/>
                    </a:lnTo>
                    <a:lnTo>
                      <a:pt x="3526" y="334"/>
                    </a:lnTo>
                    <a:lnTo>
                      <a:pt x="3576" y="309"/>
                    </a:lnTo>
                    <a:lnTo>
                      <a:pt x="3618" y="276"/>
                    </a:lnTo>
                    <a:lnTo>
                      <a:pt x="3668" y="251"/>
                    </a:lnTo>
                    <a:lnTo>
                      <a:pt x="3718" y="217"/>
                    </a:lnTo>
                    <a:lnTo>
                      <a:pt x="3768" y="192"/>
                    </a:lnTo>
                    <a:lnTo>
                      <a:pt x="3793" y="175"/>
                    </a:lnTo>
                    <a:lnTo>
                      <a:pt x="3827" y="167"/>
                    </a:lnTo>
                    <a:lnTo>
                      <a:pt x="3852" y="150"/>
                    </a:lnTo>
                    <a:lnTo>
                      <a:pt x="3877" y="142"/>
                    </a:lnTo>
                    <a:lnTo>
                      <a:pt x="3902" y="125"/>
                    </a:lnTo>
                    <a:lnTo>
                      <a:pt x="3927" y="117"/>
                    </a:lnTo>
                    <a:lnTo>
                      <a:pt x="3960" y="100"/>
                    </a:lnTo>
                    <a:lnTo>
                      <a:pt x="3986" y="92"/>
                    </a:lnTo>
                    <a:lnTo>
                      <a:pt x="4011" y="84"/>
                    </a:lnTo>
                    <a:lnTo>
                      <a:pt x="4036" y="67"/>
                    </a:lnTo>
                    <a:lnTo>
                      <a:pt x="4069" y="58"/>
                    </a:lnTo>
                    <a:lnTo>
                      <a:pt x="4094" y="50"/>
                    </a:lnTo>
                    <a:lnTo>
                      <a:pt x="4128" y="42"/>
                    </a:lnTo>
                    <a:lnTo>
                      <a:pt x="4153" y="25"/>
                    </a:lnTo>
                    <a:lnTo>
                      <a:pt x="4178" y="17"/>
                    </a:lnTo>
                    <a:lnTo>
                      <a:pt x="4211" y="8"/>
                    </a:lnTo>
                    <a:lnTo>
                      <a:pt x="4236" y="0"/>
                    </a:lnTo>
                    <a:lnTo>
                      <a:pt x="4270" y="0"/>
                    </a:lnTo>
                    <a:lnTo>
                      <a:pt x="4278" y="0"/>
                    </a:lnTo>
                    <a:lnTo>
                      <a:pt x="4295" y="0"/>
                    </a:lnTo>
                    <a:lnTo>
                      <a:pt x="4328" y="0"/>
                    </a:lnTo>
                    <a:lnTo>
                      <a:pt x="4353" y="0"/>
                    </a:lnTo>
                    <a:lnTo>
                      <a:pt x="4387" y="0"/>
                    </a:lnTo>
                    <a:lnTo>
                      <a:pt x="4412" y="0"/>
                    </a:lnTo>
                    <a:lnTo>
                      <a:pt x="4529" y="0"/>
                    </a:lnTo>
                    <a:lnTo>
                      <a:pt x="4562" y="0"/>
                    </a:lnTo>
                    <a:lnTo>
                      <a:pt x="4587" y="0"/>
                    </a:lnTo>
                    <a:lnTo>
                      <a:pt x="4620" y="0"/>
                    </a:lnTo>
                    <a:lnTo>
                      <a:pt x="4646" y="0"/>
                    </a:lnTo>
                    <a:lnTo>
                      <a:pt x="4679" y="8"/>
                    </a:lnTo>
                    <a:lnTo>
                      <a:pt x="4704" y="17"/>
                    </a:lnTo>
                    <a:lnTo>
                      <a:pt x="4737" y="25"/>
                    </a:lnTo>
                    <a:lnTo>
                      <a:pt x="4762" y="33"/>
                    </a:lnTo>
                    <a:lnTo>
                      <a:pt x="4796" y="50"/>
                    </a:lnTo>
                    <a:lnTo>
                      <a:pt x="4821" y="58"/>
                    </a:lnTo>
                    <a:lnTo>
                      <a:pt x="4846" y="75"/>
                    </a:lnTo>
                    <a:lnTo>
                      <a:pt x="4871" y="92"/>
                    </a:lnTo>
                    <a:lnTo>
                      <a:pt x="4879" y="109"/>
                    </a:lnTo>
                    <a:lnTo>
                      <a:pt x="4888" y="125"/>
                    </a:lnTo>
                    <a:lnTo>
                      <a:pt x="4896" y="142"/>
                    </a:lnTo>
                    <a:lnTo>
                      <a:pt x="4904" y="159"/>
                    </a:lnTo>
                    <a:lnTo>
                      <a:pt x="4904" y="175"/>
                    </a:lnTo>
                    <a:lnTo>
                      <a:pt x="4913" y="192"/>
                    </a:lnTo>
                    <a:lnTo>
                      <a:pt x="4930" y="284"/>
                    </a:lnTo>
                    <a:lnTo>
                      <a:pt x="4838" y="292"/>
                    </a:lnTo>
                    <a:lnTo>
                      <a:pt x="4796" y="292"/>
                    </a:lnTo>
                    <a:lnTo>
                      <a:pt x="4779" y="292"/>
                    </a:lnTo>
                    <a:lnTo>
                      <a:pt x="4779" y="292"/>
                    </a:lnTo>
                    <a:lnTo>
                      <a:pt x="4762" y="292"/>
                    </a:lnTo>
                    <a:lnTo>
                      <a:pt x="4762" y="292"/>
                    </a:lnTo>
                    <a:lnTo>
                      <a:pt x="4746" y="292"/>
                    </a:lnTo>
                    <a:lnTo>
                      <a:pt x="4746" y="292"/>
                    </a:lnTo>
                    <a:lnTo>
                      <a:pt x="4746" y="292"/>
                    </a:lnTo>
                    <a:lnTo>
                      <a:pt x="4721" y="284"/>
                    </a:lnTo>
                    <a:lnTo>
                      <a:pt x="4729" y="284"/>
                    </a:lnTo>
                    <a:lnTo>
                      <a:pt x="4704" y="276"/>
                    </a:lnTo>
                    <a:lnTo>
                      <a:pt x="4712" y="276"/>
                    </a:lnTo>
                    <a:lnTo>
                      <a:pt x="4687" y="267"/>
                    </a:lnTo>
                    <a:lnTo>
                      <a:pt x="4696" y="267"/>
                    </a:lnTo>
                    <a:lnTo>
                      <a:pt x="4671" y="259"/>
                    </a:lnTo>
                    <a:lnTo>
                      <a:pt x="4671" y="259"/>
                    </a:lnTo>
                    <a:lnTo>
                      <a:pt x="4654" y="251"/>
                    </a:lnTo>
                    <a:lnTo>
                      <a:pt x="4654" y="251"/>
                    </a:lnTo>
                    <a:lnTo>
                      <a:pt x="4629" y="251"/>
                    </a:lnTo>
                    <a:lnTo>
                      <a:pt x="4637" y="251"/>
                    </a:lnTo>
                    <a:lnTo>
                      <a:pt x="4612" y="251"/>
                    </a:lnTo>
                    <a:lnTo>
                      <a:pt x="4620" y="251"/>
                    </a:lnTo>
                    <a:lnTo>
                      <a:pt x="4595" y="251"/>
                    </a:lnTo>
                    <a:lnTo>
                      <a:pt x="4595" y="251"/>
                    </a:lnTo>
                    <a:lnTo>
                      <a:pt x="4579" y="251"/>
                    </a:lnTo>
                    <a:lnTo>
                      <a:pt x="4478" y="251"/>
                    </a:lnTo>
                    <a:lnTo>
                      <a:pt x="4453" y="251"/>
                    </a:lnTo>
                    <a:lnTo>
                      <a:pt x="4453" y="251"/>
                    </a:lnTo>
                    <a:lnTo>
                      <a:pt x="4428" y="251"/>
                    </a:lnTo>
                    <a:lnTo>
                      <a:pt x="4412" y="251"/>
                    </a:lnTo>
                    <a:lnTo>
                      <a:pt x="4412" y="251"/>
                    </a:lnTo>
                    <a:lnTo>
                      <a:pt x="4387" y="251"/>
                    </a:lnTo>
                    <a:lnTo>
                      <a:pt x="4361" y="251"/>
                    </a:lnTo>
                    <a:lnTo>
                      <a:pt x="4361" y="251"/>
                    </a:lnTo>
                    <a:lnTo>
                      <a:pt x="4336" y="251"/>
                    </a:lnTo>
                    <a:lnTo>
                      <a:pt x="4320" y="251"/>
                    </a:lnTo>
                    <a:lnTo>
                      <a:pt x="4320" y="251"/>
                    </a:lnTo>
                    <a:lnTo>
                      <a:pt x="4295" y="259"/>
                    </a:lnTo>
                    <a:lnTo>
                      <a:pt x="4270" y="267"/>
                    </a:lnTo>
                    <a:lnTo>
                      <a:pt x="4270" y="267"/>
                    </a:lnTo>
                    <a:lnTo>
                      <a:pt x="4270" y="309"/>
                    </a:lnTo>
                    <a:lnTo>
                      <a:pt x="4253" y="309"/>
                    </a:lnTo>
                    <a:lnTo>
                      <a:pt x="4228" y="317"/>
                    </a:lnTo>
                    <a:lnTo>
                      <a:pt x="4203" y="326"/>
                    </a:lnTo>
                    <a:lnTo>
                      <a:pt x="4178" y="334"/>
                    </a:lnTo>
                    <a:lnTo>
                      <a:pt x="4153" y="351"/>
                    </a:lnTo>
                    <a:lnTo>
                      <a:pt x="4128" y="359"/>
                    </a:lnTo>
                    <a:lnTo>
                      <a:pt x="4111" y="368"/>
                    </a:lnTo>
                    <a:lnTo>
                      <a:pt x="4086" y="376"/>
                    </a:lnTo>
                    <a:lnTo>
                      <a:pt x="4061" y="393"/>
                    </a:lnTo>
                    <a:lnTo>
                      <a:pt x="4036" y="401"/>
                    </a:lnTo>
                    <a:lnTo>
                      <a:pt x="4011" y="409"/>
                    </a:lnTo>
                    <a:lnTo>
                      <a:pt x="3994" y="426"/>
                    </a:lnTo>
                    <a:lnTo>
                      <a:pt x="3969" y="434"/>
                    </a:lnTo>
                    <a:lnTo>
                      <a:pt x="3944" y="451"/>
                    </a:lnTo>
                    <a:lnTo>
                      <a:pt x="3919" y="459"/>
                    </a:lnTo>
                    <a:lnTo>
                      <a:pt x="3877" y="485"/>
                    </a:lnTo>
                    <a:lnTo>
                      <a:pt x="3827" y="518"/>
                    </a:lnTo>
                    <a:lnTo>
                      <a:pt x="3785" y="543"/>
                    </a:lnTo>
                    <a:lnTo>
                      <a:pt x="3743" y="568"/>
                    </a:lnTo>
                    <a:lnTo>
                      <a:pt x="3701" y="593"/>
                    </a:lnTo>
                    <a:lnTo>
                      <a:pt x="3660" y="627"/>
                    </a:lnTo>
                    <a:lnTo>
                      <a:pt x="3626" y="652"/>
                    </a:lnTo>
                    <a:lnTo>
                      <a:pt x="3585" y="677"/>
                    </a:lnTo>
                    <a:lnTo>
                      <a:pt x="3551" y="702"/>
                    </a:lnTo>
                    <a:lnTo>
                      <a:pt x="3518" y="727"/>
                    </a:lnTo>
                    <a:lnTo>
                      <a:pt x="3484" y="752"/>
                    </a:lnTo>
                    <a:lnTo>
                      <a:pt x="3426" y="794"/>
                    </a:lnTo>
                    <a:lnTo>
                      <a:pt x="3376" y="835"/>
                    </a:lnTo>
                    <a:lnTo>
                      <a:pt x="3326" y="869"/>
                    </a:lnTo>
                    <a:lnTo>
                      <a:pt x="3275" y="911"/>
                    </a:lnTo>
                    <a:lnTo>
                      <a:pt x="3225" y="952"/>
                    </a:lnTo>
                    <a:lnTo>
                      <a:pt x="3175" y="1002"/>
                    </a:lnTo>
                    <a:lnTo>
                      <a:pt x="3125" y="1044"/>
                    </a:lnTo>
                    <a:lnTo>
                      <a:pt x="3075" y="1086"/>
                    </a:lnTo>
                    <a:lnTo>
                      <a:pt x="3025" y="1128"/>
                    </a:lnTo>
                    <a:lnTo>
                      <a:pt x="2975" y="1178"/>
                    </a:lnTo>
                    <a:lnTo>
                      <a:pt x="2925" y="1220"/>
                    </a:lnTo>
                    <a:lnTo>
                      <a:pt x="2874" y="1261"/>
                    </a:lnTo>
                    <a:lnTo>
                      <a:pt x="2824" y="1312"/>
                    </a:lnTo>
                    <a:lnTo>
                      <a:pt x="2783" y="1362"/>
                    </a:lnTo>
                    <a:lnTo>
                      <a:pt x="2732" y="1403"/>
                    </a:lnTo>
                    <a:lnTo>
                      <a:pt x="2682" y="1454"/>
                    </a:lnTo>
                    <a:lnTo>
                      <a:pt x="2641" y="1504"/>
                    </a:lnTo>
                    <a:lnTo>
                      <a:pt x="2590" y="1545"/>
                    </a:lnTo>
                    <a:lnTo>
                      <a:pt x="2549" y="1596"/>
                    </a:lnTo>
                    <a:lnTo>
                      <a:pt x="2499" y="1646"/>
                    </a:lnTo>
                    <a:lnTo>
                      <a:pt x="2457" y="1696"/>
                    </a:lnTo>
                    <a:lnTo>
                      <a:pt x="2407" y="1746"/>
                    </a:lnTo>
                    <a:lnTo>
                      <a:pt x="2365" y="1796"/>
                    </a:lnTo>
                    <a:lnTo>
                      <a:pt x="2323" y="1846"/>
                    </a:lnTo>
                    <a:lnTo>
                      <a:pt x="2273" y="1896"/>
                    </a:lnTo>
                    <a:lnTo>
                      <a:pt x="2231" y="1955"/>
                    </a:lnTo>
                    <a:lnTo>
                      <a:pt x="2189" y="2005"/>
                    </a:lnTo>
                    <a:lnTo>
                      <a:pt x="2148" y="2055"/>
                    </a:lnTo>
                    <a:lnTo>
                      <a:pt x="2114" y="2097"/>
                    </a:lnTo>
                    <a:lnTo>
                      <a:pt x="2106" y="2105"/>
                    </a:lnTo>
                    <a:lnTo>
                      <a:pt x="2064" y="2164"/>
                    </a:lnTo>
                    <a:lnTo>
                      <a:pt x="2014" y="2214"/>
                    </a:lnTo>
                    <a:lnTo>
                      <a:pt x="1972" y="2264"/>
                    </a:lnTo>
                    <a:lnTo>
                      <a:pt x="1930" y="2322"/>
                    </a:lnTo>
                    <a:lnTo>
                      <a:pt x="1889" y="2373"/>
                    </a:lnTo>
                    <a:lnTo>
                      <a:pt x="1855" y="2431"/>
                    </a:lnTo>
                    <a:lnTo>
                      <a:pt x="1813" y="2481"/>
                    </a:lnTo>
                    <a:lnTo>
                      <a:pt x="1772" y="2540"/>
                    </a:lnTo>
                    <a:lnTo>
                      <a:pt x="1730" y="2590"/>
                    </a:lnTo>
                    <a:lnTo>
                      <a:pt x="1688" y="2648"/>
                    </a:lnTo>
                    <a:lnTo>
                      <a:pt x="1646" y="2707"/>
                    </a:lnTo>
                    <a:lnTo>
                      <a:pt x="1613" y="2757"/>
                    </a:lnTo>
                    <a:lnTo>
                      <a:pt x="1571" y="2815"/>
                    </a:lnTo>
                    <a:lnTo>
                      <a:pt x="1496" y="2924"/>
                    </a:lnTo>
                    <a:lnTo>
                      <a:pt x="1412" y="3041"/>
                    </a:lnTo>
                    <a:lnTo>
                      <a:pt x="1337" y="3149"/>
                    </a:lnTo>
                    <a:lnTo>
                      <a:pt x="1262" y="3266"/>
                    </a:lnTo>
                    <a:lnTo>
                      <a:pt x="1187" y="3375"/>
                    </a:lnTo>
                    <a:lnTo>
                      <a:pt x="1112" y="3492"/>
                    </a:lnTo>
                    <a:lnTo>
                      <a:pt x="1045" y="3601"/>
                    </a:lnTo>
                    <a:lnTo>
                      <a:pt x="970" y="3718"/>
                    </a:lnTo>
                    <a:lnTo>
                      <a:pt x="895" y="3835"/>
                    </a:lnTo>
                    <a:lnTo>
                      <a:pt x="828" y="3943"/>
                    </a:lnTo>
                    <a:lnTo>
                      <a:pt x="753" y="4060"/>
                    </a:lnTo>
                    <a:lnTo>
                      <a:pt x="719" y="4119"/>
                    </a:lnTo>
                    <a:lnTo>
                      <a:pt x="686" y="4177"/>
                    </a:lnTo>
                    <a:lnTo>
                      <a:pt x="661" y="4210"/>
                    </a:lnTo>
                    <a:lnTo>
                      <a:pt x="644" y="4244"/>
                    </a:lnTo>
                    <a:lnTo>
                      <a:pt x="627" y="4277"/>
                    </a:lnTo>
                    <a:lnTo>
                      <a:pt x="602" y="4319"/>
                    </a:lnTo>
                    <a:lnTo>
                      <a:pt x="585" y="4352"/>
                    </a:lnTo>
                    <a:lnTo>
                      <a:pt x="560" y="4386"/>
                    </a:lnTo>
                    <a:lnTo>
                      <a:pt x="544" y="4428"/>
                    </a:lnTo>
                    <a:lnTo>
                      <a:pt x="527" y="4469"/>
                    </a:lnTo>
                    <a:lnTo>
                      <a:pt x="510" y="4503"/>
                    </a:lnTo>
                    <a:lnTo>
                      <a:pt x="494" y="4545"/>
                    </a:lnTo>
                    <a:lnTo>
                      <a:pt x="477" y="4578"/>
                    </a:lnTo>
                    <a:lnTo>
                      <a:pt x="468" y="4603"/>
                    </a:lnTo>
                    <a:lnTo>
                      <a:pt x="460" y="4620"/>
                    </a:lnTo>
                    <a:lnTo>
                      <a:pt x="452" y="4636"/>
                    </a:lnTo>
                    <a:lnTo>
                      <a:pt x="443" y="4653"/>
                    </a:lnTo>
                    <a:lnTo>
                      <a:pt x="443" y="4678"/>
                    </a:lnTo>
                    <a:lnTo>
                      <a:pt x="435" y="4695"/>
                    </a:lnTo>
                    <a:lnTo>
                      <a:pt x="435" y="4712"/>
                    </a:lnTo>
                    <a:lnTo>
                      <a:pt x="427" y="4728"/>
                    </a:lnTo>
                    <a:lnTo>
                      <a:pt x="427" y="4745"/>
                    </a:lnTo>
                    <a:lnTo>
                      <a:pt x="427" y="4770"/>
                    </a:lnTo>
                    <a:lnTo>
                      <a:pt x="427" y="4779"/>
                    </a:lnTo>
                    <a:lnTo>
                      <a:pt x="427" y="4804"/>
                    </a:lnTo>
                    <a:lnTo>
                      <a:pt x="427" y="4812"/>
                    </a:lnTo>
                    <a:lnTo>
                      <a:pt x="427" y="4837"/>
                    </a:lnTo>
                    <a:lnTo>
                      <a:pt x="427" y="4837"/>
                    </a:lnTo>
                    <a:lnTo>
                      <a:pt x="427" y="4845"/>
                    </a:lnTo>
                    <a:lnTo>
                      <a:pt x="427" y="4845"/>
                    </a:lnTo>
                    <a:lnTo>
                      <a:pt x="427" y="4862"/>
                    </a:lnTo>
                    <a:lnTo>
                      <a:pt x="427" y="4962"/>
                    </a:lnTo>
                    <a:lnTo>
                      <a:pt x="427" y="4971"/>
                    </a:lnTo>
                    <a:lnTo>
                      <a:pt x="427" y="4979"/>
                    </a:lnTo>
                    <a:lnTo>
                      <a:pt x="427" y="4996"/>
                    </a:lnTo>
                    <a:lnTo>
                      <a:pt x="427" y="5004"/>
                    </a:lnTo>
                    <a:lnTo>
                      <a:pt x="427" y="5012"/>
                    </a:lnTo>
                    <a:lnTo>
                      <a:pt x="427" y="5021"/>
                    </a:lnTo>
                    <a:lnTo>
                      <a:pt x="427" y="5029"/>
                    </a:lnTo>
                    <a:lnTo>
                      <a:pt x="427" y="5037"/>
                    </a:lnTo>
                    <a:lnTo>
                      <a:pt x="435" y="5046"/>
                    </a:lnTo>
                    <a:lnTo>
                      <a:pt x="443" y="5054"/>
                    </a:lnTo>
                    <a:lnTo>
                      <a:pt x="443" y="5063"/>
                    </a:lnTo>
                    <a:lnTo>
                      <a:pt x="460" y="5079"/>
                    </a:lnTo>
                    <a:lnTo>
                      <a:pt x="468" y="5096"/>
                    </a:lnTo>
                    <a:lnTo>
                      <a:pt x="485" y="5104"/>
                    </a:lnTo>
                    <a:lnTo>
                      <a:pt x="494" y="5121"/>
                    </a:lnTo>
                    <a:lnTo>
                      <a:pt x="510" y="5129"/>
                    </a:lnTo>
                    <a:lnTo>
                      <a:pt x="519" y="5138"/>
                    </a:lnTo>
                    <a:lnTo>
                      <a:pt x="535" y="5154"/>
                    </a:lnTo>
                    <a:lnTo>
                      <a:pt x="544" y="5163"/>
                    </a:lnTo>
                    <a:lnTo>
                      <a:pt x="560" y="5171"/>
                    </a:lnTo>
                    <a:lnTo>
                      <a:pt x="569" y="5180"/>
                    </a:lnTo>
                    <a:lnTo>
                      <a:pt x="585" y="5188"/>
                    </a:lnTo>
                    <a:lnTo>
                      <a:pt x="602" y="5196"/>
                    </a:lnTo>
                    <a:lnTo>
                      <a:pt x="619" y="5205"/>
                    </a:lnTo>
                    <a:lnTo>
                      <a:pt x="627" y="5205"/>
                    </a:lnTo>
                    <a:lnTo>
                      <a:pt x="644" y="5213"/>
                    </a:lnTo>
                    <a:lnTo>
                      <a:pt x="661" y="5213"/>
                    </a:lnTo>
                    <a:lnTo>
                      <a:pt x="677" y="5221"/>
                    </a:lnTo>
                    <a:lnTo>
                      <a:pt x="694" y="5221"/>
                    </a:lnTo>
                    <a:lnTo>
                      <a:pt x="711" y="5221"/>
                    </a:lnTo>
                    <a:lnTo>
                      <a:pt x="711" y="5221"/>
                    </a:lnTo>
                    <a:lnTo>
                      <a:pt x="727" y="5221"/>
                    </a:lnTo>
                    <a:lnTo>
                      <a:pt x="753" y="5221"/>
                    </a:lnTo>
                    <a:lnTo>
                      <a:pt x="744" y="5221"/>
                    </a:lnTo>
                    <a:lnTo>
                      <a:pt x="761" y="5221"/>
                    </a:lnTo>
                    <a:lnTo>
                      <a:pt x="786" y="5221"/>
                    </a:lnTo>
                    <a:lnTo>
                      <a:pt x="786" y="5221"/>
                    </a:lnTo>
                    <a:lnTo>
                      <a:pt x="803" y="5221"/>
                    </a:lnTo>
                    <a:lnTo>
                      <a:pt x="828" y="5221"/>
                    </a:lnTo>
                    <a:lnTo>
                      <a:pt x="970" y="5221"/>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126;p37">
                <a:extLst>
                  <a:ext uri="{FF2B5EF4-FFF2-40B4-BE49-F238E27FC236}">
                    <a16:creationId xmlns:a16="http://schemas.microsoft.com/office/drawing/2014/main" id="{21A0ADEC-0D68-8A59-61C2-15B166366021}"/>
                  </a:ext>
                </a:extLst>
              </p:cNvPr>
              <p:cNvSpPr/>
              <p:nvPr/>
            </p:nvSpPr>
            <p:spPr>
              <a:xfrm>
                <a:off x="4797909" y="8641444"/>
                <a:ext cx="208162" cy="177678"/>
              </a:xfrm>
              <a:custGeom>
                <a:avLst/>
                <a:gdLst/>
                <a:ahLst/>
                <a:cxnLst/>
                <a:rect l="l" t="t" r="r" b="b"/>
                <a:pathLst>
                  <a:path w="4220" h="3602" extrusionOk="0">
                    <a:moveTo>
                      <a:pt x="235" y="1295"/>
                    </a:moveTo>
                    <a:lnTo>
                      <a:pt x="293" y="1321"/>
                    </a:lnTo>
                    <a:lnTo>
                      <a:pt x="301" y="1321"/>
                    </a:lnTo>
                    <a:lnTo>
                      <a:pt x="318" y="1362"/>
                    </a:lnTo>
                    <a:lnTo>
                      <a:pt x="343" y="1404"/>
                    </a:lnTo>
                    <a:lnTo>
                      <a:pt x="360" y="1446"/>
                    </a:lnTo>
                    <a:lnTo>
                      <a:pt x="385" y="1488"/>
                    </a:lnTo>
                    <a:lnTo>
                      <a:pt x="402" y="1529"/>
                    </a:lnTo>
                    <a:lnTo>
                      <a:pt x="427" y="1571"/>
                    </a:lnTo>
                    <a:lnTo>
                      <a:pt x="452" y="1613"/>
                    </a:lnTo>
                    <a:lnTo>
                      <a:pt x="477" y="1655"/>
                    </a:lnTo>
                    <a:lnTo>
                      <a:pt x="502" y="1696"/>
                    </a:lnTo>
                    <a:lnTo>
                      <a:pt x="527" y="1738"/>
                    </a:lnTo>
                    <a:lnTo>
                      <a:pt x="552" y="1780"/>
                    </a:lnTo>
                    <a:lnTo>
                      <a:pt x="585" y="1822"/>
                    </a:lnTo>
                    <a:lnTo>
                      <a:pt x="611" y="1864"/>
                    </a:lnTo>
                    <a:lnTo>
                      <a:pt x="644" y="1905"/>
                    </a:lnTo>
                    <a:lnTo>
                      <a:pt x="652" y="1922"/>
                    </a:lnTo>
                    <a:lnTo>
                      <a:pt x="669" y="1939"/>
                    </a:lnTo>
                    <a:lnTo>
                      <a:pt x="702" y="1980"/>
                    </a:lnTo>
                    <a:lnTo>
                      <a:pt x="736" y="2022"/>
                    </a:lnTo>
                    <a:lnTo>
                      <a:pt x="769" y="2056"/>
                    </a:lnTo>
                    <a:lnTo>
                      <a:pt x="803" y="2097"/>
                    </a:lnTo>
                    <a:lnTo>
                      <a:pt x="836" y="2131"/>
                    </a:lnTo>
                    <a:lnTo>
                      <a:pt x="869" y="2173"/>
                    </a:lnTo>
                    <a:lnTo>
                      <a:pt x="903" y="2206"/>
                    </a:lnTo>
                    <a:lnTo>
                      <a:pt x="936" y="2248"/>
                    </a:lnTo>
                    <a:lnTo>
                      <a:pt x="978" y="2281"/>
                    </a:lnTo>
                    <a:lnTo>
                      <a:pt x="1012" y="2315"/>
                    </a:lnTo>
                    <a:lnTo>
                      <a:pt x="1053" y="2348"/>
                    </a:lnTo>
                    <a:lnTo>
                      <a:pt x="1087" y="2381"/>
                    </a:lnTo>
                    <a:lnTo>
                      <a:pt x="1128" y="2415"/>
                    </a:lnTo>
                    <a:lnTo>
                      <a:pt x="1162" y="2448"/>
                    </a:lnTo>
                    <a:lnTo>
                      <a:pt x="1204" y="2482"/>
                    </a:lnTo>
                    <a:lnTo>
                      <a:pt x="1245" y="2515"/>
                    </a:lnTo>
                    <a:lnTo>
                      <a:pt x="1287" y="2540"/>
                    </a:lnTo>
                    <a:lnTo>
                      <a:pt x="1329" y="2574"/>
                    </a:lnTo>
                    <a:lnTo>
                      <a:pt x="1371" y="2607"/>
                    </a:lnTo>
                    <a:lnTo>
                      <a:pt x="1371" y="2607"/>
                    </a:lnTo>
                    <a:lnTo>
                      <a:pt x="1413" y="2632"/>
                    </a:lnTo>
                    <a:lnTo>
                      <a:pt x="1454" y="2657"/>
                    </a:lnTo>
                    <a:lnTo>
                      <a:pt x="1496" y="2691"/>
                    </a:lnTo>
                    <a:lnTo>
                      <a:pt x="1538" y="2716"/>
                    </a:lnTo>
                    <a:lnTo>
                      <a:pt x="1580" y="2741"/>
                    </a:lnTo>
                    <a:lnTo>
                      <a:pt x="1621" y="2766"/>
                    </a:lnTo>
                    <a:lnTo>
                      <a:pt x="1663" y="2791"/>
                    </a:lnTo>
                    <a:lnTo>
                      <a:pt x="1705" y="2816"/>
                    </a:lnTo>
                    <a:lnTo>
                      <a:pt x="1747" y="2833"/>
                    </a:lnTo>
                    <a:lnTo>
                      <a:pt x="1797" y="2858"/>
                    </a:lnTo>
                    <a:lnTo>
                      <a:pt x="1839" y="2883"/>
                    </a:lnTo>
                    <a:lnTo>
                      <a:pt x="1880" y="2899"/>
                    </a:lnTo>
                    <a:lnTo>
                      <a:pt x="1922" y="2916"/>
                    </a:lnTo>
                    <a:lnTo>
                      <a:pt x="1972" y="2933"/>
                    </a:lnTo>
                    <a:lnTo>
                      <a:pt x="2014" y="2950"/>
                    </a:lnTo>
                    <a:lnTo>
                      <a:pt x="2056" y="2966"/>
                    </a:lnTo>
                    <a:lnTo>
                      <a:pt x="2106" y="2983"/>
                    </a:lnTo>
                    <a:lnTo>
                      <a:pt x="2148" y="3000"/>
                    </a:lnTo>
                    <a:lnTo>
                      <a:pt x="2189" y="3016"/>
                    </a:lnTo>
                    <a:lnTo>
                      <a:pt x="2240" y="3025"/>
                    </a:lnTo>
                    <a:lnTo>
                      <a:pt x="2281" y="3041"/>
                    </a:lnTo>
                    <a:lnTo>
                      <a:pt x="2323" y="3050"/>
                    </a:lnTo>
                    <a:lnTo>
                      <a:pt x="2331" y="3050"/>
                    </a:lnTo>
                    <a:lnTo>
                      <a:pt x="2373" y="3058"/>
                    </a:lnTo>
                    <a:lnTo>
                      <a:pt x="2415" y="3067"/>
                    </a:lnTo>
                    <a:lnTo>
                      <a:pt x="2457" y="3075"/>
                    </a:lnTo>
                    <a:lnTo>
                      <a:pt x="2482" y="3075"/>
                    </a:lnTo>
                    <a:lnTo>
                      <a:pt x="2507" y="3075"/>
                    </a:lnTo>
                    <a:lnTo>
                      <a:pt x="2524" y="3075"/>
                    </a:lnTo>
                    <a:lnTo>
                      <a:pt x="2549" y="3075"/>
                    </a:lnTo>
                    <a:lnTo>
                      <a:pt x="2574" y="3075"/>
                    </a:lnTo>
                    <a:lnTo>
                      <a:pt x="2590" y="3075"/>
                    </a:lnTo>
                    <a:lnTo>
                      <a:pt x="2624" y="3075"/>
                    </a:lnTo>
                    <a:lnTo>
                      <a:pt x="2649" y="3075"/>
                    </a:lnTo>
                    <a:lnTo>
                      <a:pt x="2858" y="3075"/>
                    </a:lnTo>
                    <a:lnTo>
                      <a:pt x="2883" y="3075"/>
                    </a:lnTo>
                    <a:lnTo>
                      <a:pt x="2908" y="3075"/>
                    </a:lnTo>
                    <a:lnTo>
                      <a:pt x="2933" y="3075"/>
                    </a:lnTo>
                    <a:lnTo>
                      <a:pt x="2958" y="3075"/>
                    </a:lnTo>
                    <a:lnTo>
                      <a:pt x="2975" y="3075"/>
                    </a:lnTo>
                    <a:lnTo>
                      <a:pt x="3000" y="3075"/>
                    </a:lnTo>
                    <a:lnTo>
                      <a:pt x="3025" y="3075"/>
                    </a:lnTo>
                    <a:lnTo>
                      <a:pt x="3042" y="3075"/>
                    </a:lnTo>
                    <a:lnTo>
                      <a:pt x="3067" y="3075"/>
                    </a:lnTo>
                    <a:lnTo>
                      <a:pt x="3083" y="3067"/>
                    </a:lnTo>
                    <a:lnTo>
                      <a:pt x="3100" y="3067"/>
                    </a:lnTo>
                    <a:lnTo>
                      <a:pt x="3125" y="3058"/>
                    </a:lnTo>
                    <a:lnTo>
                      <a:pt x="3142" y="3050"/>
                    </a:lnTo>
                    <a:lnTo>
                      <a:pt x="3158" y="3041"/>
                    </a:lnTo>
                    <a:lnTo>
                      <a:pt x="3184" y="3033"/>
                    </a:lnTo>
                    <a:lnTo>
                      <a:pt x="3200" y="3025"/>
                    </a:lnTo>
                    <a:lnTo>
                      <a:pt x="3217" y="3025"/>
                    </a:lnTo>
                    <a:lnTo>
                      <a:pt x="3225" y="3025"/>
                    </a:lnTo>
                    <a:lnTo>
                      <a:pt x="3234" y="3025"/>
                    </a:lnTo>
                    <a:lnTo>
                      <a:pt x="3250" y="3008"/>
                    </a:lnTo>
                    <a:lnTo>
                      <a:pt x="3250" y="3008"/>
                    </a:lnTo>
                    <a:lnTo>
                      <a:pt x="3267" y="3000"/>
                    </a:lnTo>
                    <a:lnTo>
                      <a:pt x="3284" y="2991"/>
                    </a:lnTo>
                    <a:lnTo>
                      <a:pt x="3284" y="2991"/>
                    </a:lnTo>
                    <a:lnTo>
                      <a:pt x="3309" y="2983"/>
                    </a:lnTo>
                    <a:lnTo>
                      <a:pt x="3326" y="2975"/>
                    </a:lnTo>
                    <a:lnTo>
                      <a:pt x="3326" y="2975"/>
                    </a:lnTo>
                    <a:lnTo>
                      <a:pt x="3342" y="2958"/>
                    </a:lnTo>
                    <a:lnTo>
                      <a:pt x="3359" y="2950"/>
                    </a:lnTo>
                    <a:lnTo>
                      <a:pt x="3359" y="2950"/>
                    </a:lnTo>
                    <a:lnTo>
                      <a:pt x="3376" y="2941"/>
                    </a:lnTo>
                    <a:lnTo>
                      <a:pt x="3392" y="2924"/>
                    </a:lnTo>
                    <a:lnTo>
                      <a:pt x="3392" y="2924"/>
                    </a:lnTo>
                    <a:lnTo>
                      <a:pt x="3409" y="2916"/>
                    </a:lnTo>
                    <a:lnTo>
                      <a:pt x="3426" y="2899"/>
                    </a:lnTo>
                    <a:lnTo>
                      <a:pt x="3426" y="2899"/>
                    </a:lnTo>
                    <a:lnTo>
                      <a:pt x="3443" y="2891"/>
                    </a:lnTo>
                    <a:lnTo>
                      <a:pt x="3459" y="2874"/>
                    </a:lnTo>
                    <a:lnTo>
                      <a:pt x="3459" y="2874"/>
                    </a:lnTo>
                    <a:lnTo>
                      <a:pt x="3476" y="2858"/>
                    </a:lnTo>
                    <a:lnTo>
                      <a:pt x="3493" y="2849"/>
                    </a:lnTo>
                    <a:lnTo>
                      <a:pt x="3493" y="2849"/>
                    </a:lnTo>
                    <a:lnTo>
                      <a:pt x="3501" y="2833"/>
                    </a:lnTo>
                    <a:lnTo>
                      <a:pt x="3518" y="2816"/>
                    </a:lnTo>
                    <a:lnTo>
                      <a:pt x="3518" y="2816"/>
                    </a:lnTo>
                    <a:lnTo>
                      <a:pt x="3534" y="2799"/>
                    </a:lnTo>
                    <a:lnTo>
                      <a:pt x="3543" y="2791"/>
                    </a:lnTo>
                    <a:lnTo>
                      <a:pt x="3543" y="2791"/>
                    </a:lnTo>
                    <a:lnTo>
                      <a:pt x="3559" y="2774"/>
                    </a:lnTo>
                    <a:lnTo>
                      <a:pt x="3576" y="2757"/>
                    </a:lnTo>
                    <a:lnTo>
                      <a:pt x="3576" y="2757"/>
                    </a:lnTo>
                    <a:lnTo>
                      <a:pt x="3585" y="2741"/>
                    </a:lnTo>
                    <a:lnTo>
                      <a:pt x="3585" y="2741"/>
                    </a:lnTo>
                    <a:lnTo>
                      <a:pt x="3593" y="2724"/>
                    </a:lnTo>
                    <a:lnTo>
                      <a:pt x="3593" y="2724"/>
                    </a:lnTo>
                    <a:lnTo>
                      <a:pt x="3610" y="2707"/>
                    </a:lnTo>
                    <a:lnTo>
                      <a:pt x="3618" y="2691"/>
                    </a:lnTo>
                    <a:lnTo>
                      <a:pt x="3618" y="2691"/>
                    </a:lnTo>
                    <a:lnTo>
                      <a:pt x="3635" y="2674"/>
                    </a:lnTo>
                    <a:lnTo>
                      <a:pt x="3643" y="2657"/>
                    </a:lnTo>
                    <a:lnTo>
                      <a:pt x="3643" y="2657"/>
                    </a:lnTo>
                    <a:lnTo>
                      <a:pt x="3660" y="2640"/>
                    </a:lnTo>
                    <a:lnTo>
                      <a:pt x="3668" y="2624"/>
                    </a:lnTo>
                    <a:lnTo>
                      <a:pt x="3668" y="2624"/>
                    </a:lnTo>
                    <a:lnTo>
                      <a:pt x="3676" y="2607"/>
                    </a:lnTo>
                    <a:lnTo>
                      <a:pt x="3693" y="2590"/>
                    </a:lnTo>
                    <a:lnTo>
                      <a:pt x="3693" y="2590"/>
                    </a:lnTo>
                    <a:lnTo>
                      <a:pt x="3702" y="2565"/>
                    </a:lnTo>
                    <a:lnTo>
                      <a:pt x="3710" y="2549"/>
                    </a:lnTo>
                    <a:lnTo>
                      <a:pt x="3710" y="2549"/>
                    </a:lnTo>
                    <a:lnTo>
                      <a:pt x="3718" y="2532"/>
                    </a:lnTo>
                    <a:lnTo>
                      <a:pt x="3727" y="2507"/>
                    </a:lnTo>
                    <a:lnTo>
                      <a:pt x="3727" y="2507"/>
                    </a:lnTo>
                    <a:lnTo>
                      <a:pt x="3735" y="2490"/>
                    </a:lnTo>
                    <a:lnTo>
                      <a:pt x="3743" y="2473"/>
                    </a:lnTo>
                    <a:lnTo>
                      <a:pt x="3752" y="2448"/>
                    </a:lnTo>
                    <a:lnTo>
                      <a:pt x="3760" y="2432"/>
                    </a:lnTo>
                    <a:lnTo>
                      <a:pt x="3768" y="2415"/>
                    </a:lnTo>
                    <a:lnTo>
                      <a:pt x="3768" y="2398"/>
                    </a:lnTo>
                    <a:lnTo>
                      <a:pt x="3777" y="2373"/>
                    </a:lnTo>
                    <a:lnTo>
                      <a:pt x="3785" y="2356"/>
                    </a:lnTo>
                    <a:lnTo>
                      <a:pt x="3793" y="2340"/>
                    </a:lnTo>
                    <a:lnTo>
                      <a:pt x="3793" y="2315"/>
                    </a:lnTo>
                    <a:lnTo>
                      <a:pt x="3802" y="2298"/>
                    </a:lnTo>
                    <a:lnTo>
                      <a:pt x="3802" y="2273"/>
                    </a:lnTo>
                    <a:lnTo>
                      <a:pt x="3802" y="2273"/>
                    </a:lnTo>
                    <a:lnTo>
                      <a:pt x="3802" y="2256"/>
                    </a:lnTo>
                    <a:lnTo>
                      <a:pt x="3802" y="2231"/>
                    </a:lnTo>
                    <a:lnTo>
                      <a:pt x="3802" y="2214"/>
                    </a:lnTo>
                    <a:lnTo>
                      <a:pt x="3802" y="2189"/>
                    </a:lnTo>
                    <a:lnTo>
                      <a:pt x="3802" y="2173"/>
                    </a:lnTo>
                    <a:lnTo>
                      <a:pt x="3802" y="2148"/>
                    </a:lnTo>
                    <a:lnTo>
                      <a:pt x="3802" y="2131"/>
                    </a:lnTo>
                    <a:lnTo>
                      <a:pt x="3802" y="2106"/>
                    </a:lnTo>
                    <a:lnTo>
                      <a:pt x="3802" y="2081"/>
                    </a:lnTo>
                    <a:lnTo>
                      <a:pt x="3802" y="2064"/>
                    </a:lnTo>
                    <a:lnTo>
                      <a:pt x="3802" y="2039"/>
                    </a:lnTo>
                    <a:lnTo>
                      <a:pt x="3802" y="1788"/>
                    </a:lnTo>
                    <a:lnTo>
                      <a:pt x="3802" y="1763"/>
                    </a:lnTo>
                    <a:lnTo>
                      <a:pt x="3802" y="1738"/>
                    </a:lnTo>
                    <a:lnTo>
                      <a:pt x="3802" y="1713"/>
                    </a:lnTo>
                    <a:lnTo>
                      <a:pt x="3802" y="1688"/>
                    </a:lnTo>
                    <a:lnTo>
                      <a:pt x="3802" y="1663"/>
                    </a:lnTo>
                    <a:lnTo>
                      <a:pt x="3802" y="1638"/>
                    </a:lnTo>
                    <a:lnTo>
                      <a:pt x="3802" y="1621"/>
                    </a:lnTo>
                    <a:lnTo>
                      <a:pt x="3802" y="1596"/>
                    </a:lnTo>
                    <a:lnTo>
                      <a:pt x="3802" y="1571"/>
                    </a:lnTo>
                    <a:lnTo>
                      <a:pt x="3802" y="1546"/>
                    </a:lnTo>
                    <a:lnTo>
                      <a:pt x="3802" y="1521"/>
                    </a:lnTo>
                    <a:lnTo>
                      <a:pt x="3793" y="1496"/>
                    </a:lnTo>
                    <a:lnTo>
                      <a:pt x="3793" y="1471"/>
                    </a:lnTo>
                    <a:lnTo>
                      <a:pt x="3785" y="1446"/>
                    </a:lnTo>
                    <a:lnTo>
                      <a:pt x="3777" y="1429"/>
                    </a:lnTo>
                    <a:lnTo>
                      <a:pt x="3768" y="1404"/>
                    </a:lnTo>
                    <a:lnTo>
                      <a:pt x="3760" y="1379"/>
                    </a:lnTo>
                    <a:lnTo>
                      <a:pt x="3760" y="1354"/>
                    </a:lnTo>
                    <a:lnTo>
                      <a:pt x="3752" y="1329"/>
                    </a:lnTo>
                    <a:lnTo>
                      <a:pt x="3743" y="1304"/>
                    </a:lnTo>
                    <a:lnTo>
                      <a:pt x="3735" y="1287"/>
                    </a:lnTo>
                    <a:lnTo>
                      <a:pt x="3727" y="1262"/>
                    </a:lnTo>
                    <a:lnTo>
                      <a:pt x="3718" y="1237"/>
                    </a:lnTo>
                    <a:lnTo>
                      <a:pt x="3710" y="1212"/>
                    </a:lnTo>
                    <a:lnTo>
                      <a:pt x="3702" y="1195"/>
                    </a:lnTo>
                    <a:lnTo>
                      <a:pt x="3702" y="1195"/>
                    </a:lnTo>
                    <a:lnTo>
                      <a:pt x="3685" y="1170"/>
                    </a:lnTo>
                    <a:lnTo>
                      <a:pt x="3676" y="1145"/>
                    </a:lnTo>
                    <a:lnTo>
                      <a:pt x="3668" y="1128"/>
                    </a:lnTo>
                    <a:lnTo>
                      <a:pt x="3660" y="1103"/>
                    </a:lnTo>
                    <a:lnTo>
                      <a:pt x="3643" y="1078"/>
                    </a:lnTo>
                    <a:lnTo>
                      <a:pt x="3635" y="1062"/>
                    </a:lnTo>
                    <a:lnTo>
                      <a:pt x="3618" y="1028"/>
                    </a:lnTo>
                    <a:lnTo>
                      <a:pt x="3601" y="995"/>
                    </a:lnTo>
                    <a:lnTo>
                      <a:pt x="3585" y="961"/>
                    </a:lnTo>
                    <a:lnTo>
                      <a:pt x="3568" y="928"/>
                    </a:lnTo>
                    <a:lnTo>
                      <a:pt x="3551" y="903"/>
                    </a:lnTo>
                    <a:lnTo>
                      <a:pt x="3526" y="869"/>
                    </a:lnTo>
                    <a:lnTo>
                      <a:pt x="3509" y="836"/>
                    </a:lnTo>
                    <a:lnTo>
                      <a:pt x="3493" y="811"/>
                    </a:lnTo>
                    <a:lnTo>
                      <a:pt x="3468" y="778"/>
                    </a:lnTo>
                    <a:lnTo>
                      <a:pt x="3451" y="752"/>
                    </a:lnTo>
                    <a:lnTo>
                      <a:pt x="3426" y="719"/>
                    </a:lnTo>
                    <a:lnTo>
                      <a:pt x="3409" y="694"/>
                    </a:lnTo>
                    <a:lnTo>
                      <a:pt x="3384" y="669"/>
                    </a:lnTo>
                    <a:lnTo>
                      <a:pt x="3359" y="635"/>
                    </a:lnTo>
                    <a:lnTo>
                      <a:pt x="3342" y="610"/>
                    </a:lnTo>
                    <a:lnTo>
                      <a:pt x="3317" y="585"/>
                    </a:lnTo>
                    <a:lnTo>
                      <a:pt x="3292" y="552"/>
                    </a:lnTo>
                    <a:lnTo>
                      <a:pt x="3275" y="527"/>
                    </a:lnTo>
                    <a:lnTo>
                      <a:pt x="3250" y="502"/>
                    </a:lnTo>
                    <a:lnTo>
                      <a:pt x="3225" y="477"/>
                    </a:lnTo>
                    <a:lnTo>
                      <a:pt x="3200" y="443"/>
                    </a:lnTo>
                    <a:lnTo>
                      <a:pt x="3175" y="418"/>
                    </a:lnTo>
                    <a:lnTo>
                      <a:pt x="3150" y="393"/>
                    </a:lnTo>
                    <a:lnTo>
                      <a:pt x="3125" y="368"/>
                    </a:lnTo>
                    <a:lnTo>
                      <a:pt x="3075" y="318"/>
                    </a:lnTo>
                    <a:lnTo>
                      <a:pt x="3016" y="260"/>
                    </a:lnTo>
                    <a:lnTo>
                      <a:pt x="2966" y="209"/>
                    </a:lnTo>
                    <a:lnTo>
                      <a:pt x="2908" y="151"/>
                    </a:lnTo>
                    <a:lnTo>
                      <a:pt x="2900" y="9"/>
                    </a:lnTo>
                    <a:lnTo>
                      <a:pt x="3042" y="1"/>
                    </a:lnTo>
                    <a:lnTo>
                      <a:pt x="3100" y="51"/>
                    </a:lnTo>
                    <a:lnTo>
                      <a:pt x="3167" y="101"/>
                    </a:lnTo>
                    <a:lnTo>
                      <a:pt x="3225" y="151"/>
                    </a:lnTo>
                    <a:lnTo>
                      <a:pt x="3284" y="201"/>
                    </a:lnTo>
                    <a:lnTo>
                      <a:pt x="3309" y="226"/>
                    </a:lnTo>
                    <a:lnTo>
                      <a:pt x="3342" y="251"/>
                    </a:lnTo>
                    <a:lnTo>
                      <a:pt x="3367" y="276"/>
                    </a:lnTo>
                    <a:lnTo>
                      <a:pt x="3401" y="301"/>
                    </a:lnTo>
                    <a:lnTo>
                      <a:pt x="3426" y="326"/>
                    </a:lnTo>
                    <a:lnTo>
                      <a:pt x="3451" y="351"/>
                    </a:lnTo>
                    <a:lnTo>
                      <a:pt x="3484" y="385"/>
                    </a:lnTo>
                    <a:lnTo>
                      <a:pt x="3509" y="410"/>
                    </a:lnTo>
                    <a:lnTo>
                      <a:pt x="3534" y="435"/>
                    </a:lnTo>
                    <a:lnTo>
                      <a:pt x="3559" y="468"/>
                    </a:lnTo>
                    <a:lnTo>
                      <a:pt x="3593" y="493"/>
                    </a:lnTo>
                    <a:lnTo>
                      <a:pt x="3618" y="519"/>
                    </a:lnTo>
                    <a:lnTo>
                      <a:pt x="3643" y="552"/>
                    </a:lnTo>
                    <a:lnTo>
                      <a:pt x="3668" y="577"/>
                    </a:lnTo>
                    <a:lnTo>
                      <a:pt x="3693" y="610"/>
                    </a:lnTo>
                    <a:lnTo>
                      <a:pt x="3718" y="644"/>
                    </a:lnTo>
                    <a:lnTo>
                      <a:pt x="3743" y="669"/>
                    </a:lnTo>
                    <a:lnTo>
                      <a:pt x="3768" y="702"/>
                    </a:lnTo>
                    <a:lnTo>
                      <a:pt x="3793" y="736"/>
                    </a:lnTo>
                    <a:lnTo>
                      <a:pt x="3818" y="769"/>
                    </a:lnTo>
                    <a:lnTo>
                      <a:pt x="3844" y="803"/>
                    </a:lnTo>
                    <a:lnTo>
                      <a:pt x="3860" y="836"/>
                    </a:lnTo>
                    <a:lnTo>
                      <a:pt x="3885" y="869"/>
                    </a:lnTo>
                    <a:lnTo>
                      <a:pt x="3910" y="903"/>
                    </a:lnTo>
                    <a:lnTo>
                      <a:pt x="3927" y="928"/>
                    </a:lnTo>
                    <a:lnTo>
                      <a:pt x="3944" y="953"/>
                    </a:lnTo>
                    <a:lnTo>
                      <a:pt x="3952" y="978"/>
                    </a:lnTo>
                    <a:lnTo>
                      <a:pt x="3969" y="1003"/>
                    </a:lnTo>
                    <a:lnTo>
                      <a:pt x="3986" y="1028"/>
                    </a:lnTo>
                    <a:lnTo>
                      <a:pt x="3994" y="1053"/>
                    </a:lnTo>
                    <a:lnTo>
                      <a:pt x="3994" y="1053"/>
                    </a:lnTo>
                    <a:lnTo>
                      <a:pt x="4011" y="1078"/>
                    </a:lnTo>
                    <a:lnTo>
                      <a:pt x="4019" y="1103"/>
                    </a:lnTo>
                    <a:lnTo>
                      <a:pt x="4036" y="1128"/>
                    </a:lnTo>
                    <a:lnTo>
                      <a:pt x="4044" y="1153"/>
                    </a:lnTo>
                    <a:lnTo>
                      <a:pt x="4061" y="1187"/>
                    </a:lnTo>
                    <a:lnTo>
                      <a:pt x="4069" y="1212"/>
                    </a:lnTo>
                    <a:lnTo>
                      <a:pt x="4086" y="1237"/>
                    </a:lnTo>
                    <a:lnTo>
                      <a:pt x="4094" y="1262"/>
                    </a:lnTo>
                    <a:lnTo>
                      <a:pt x="4103" y="1295"/>
                    </a:lnTo>
                    <a:lnTo>
                      <a:pt x="4111" y="1321"/>
                    </a:lnTo>
                    <a:lnTo>
                      <a:pt x="4128" y="1346"/>
                    </a:lnTo>
                    <a:lnTo>
                      <a:pt x="4136" y="1371"/>
                    </a:lnTo>
                    <a:lnTo>
                      <a:pt x="4144" y="1404"/>
                    </a:lnTo>
                    <a:lnTo>
                      <a:pt x="4153" y="1429"/>
                    </a:lnTo>
                    <a:lnTo>
                      <a:pt x="4161" y="1454"/>
                    </a:lnTo>
                    <a:lnTo>
                      <a:pt x="4169" y="1488"/>
                    </a:lnTo>
                    <a:lnTo>
                      <a:pt x="4178" y="1513"/>
                    </a:lnTo>
                    <a:lnTo>
                      <a:pt x="4186" y="1538"/>
                    </a:lnTo>
                    <a:lnTo>
                      <a:pt x="4194" y="1571"/>
                    </a:lnTo>
                    <a:lnTo>
                      <a:pt x="4194" y="1596"/>
                    </a:lnTo>
                    <a:lnTo>
                      <a:pt x="4203" y="1621"/>
                    </a:lnTo>
                    <a:lnTo>
                      <a:pt x="4211" y="1655"/>
                    </a:lnTo>
                    <a:lnTo>
                      <a:pt x="4219" y="1680"/>
                    </a:lnTo>
                    <a:lnTo>
                      <a:pt x="4219" y="1705"/>
                    </a:lnTo>
                    <a:lnTo>
                      <a:pt x="4219" y="1738"/>
                    </a:lnTo>
                    <a:lnTo>
                      <a:pt x="4219" y="1763"/>
                    </a:lnTo>
                    <a:lnTo>
                      <a:pt x="4219" y="1797"/>
                    </a:lnTo>
                    <a:lnTo>
                      <a:pt x="4219" y="1822"/>
                    </a:lnTo>
                    <a:lnTo>
                      <a:pt x="4219" y="1847"/>
                    </a:lnTo>
                    <a:lnTo>
                      <a:pt x="4219" y="1880"/>
                    </a:lnTo>
                    <a:lnTo>
                      <a:pt x="4219" y="1905"/>
                    </a:lnTo>
                    <a:lnTo>
                      <a:pt x="4219" y="1939"/>
                    </a:lnTo>
                    <a:lnTo>
                      <a:pt x="4219" y="1964"/>
                    </a:lnTo>
                    <a:lnTo>
                      <a:pt x="4219" y="2223"/>
                    </a:lnTo>
                    <a:lnTo>
                      <a:pt x="4219" y="2248"/>
                    </a:lnTo>
                    <a:lnTo>
                      <a:pt x="4219" y="2273"/>
                    </a:lnTo>
                    <a:lnTo>
                      <a:pt x="4219" y="2306"/>
                    </a:lnTo>
                    <a:lnTo>
                      <a:pt x="4219" y="2331"/>
                    </a:lnTo>
                    <a:lnTo>
                      <a:pt x="4219" y="2356"/>
                    </a:lnTo>
                    <a:lnTo>
                      <a:pt x="4219" y="2356"/>
                    </a:lnTo>
                    <a:lnTo>
                      <a:pt x="4219" y="2381"/>
                    </a:lnTo>
                    <a:lnTo>
                      <a:pt x="4219" y="2407"/>
                    </a:lnTo>
                    <a:lnTo>
                      <a:pt x="4219" y="2440"/>
                    </a:lnTo>
                    <a:lnTo>
                      <a:pt x="4211" y="2465"/>
                    </a:lnTo>
                    <a:lnTo>
                      <a:pt x="4203" y="2490"/>
                    </a:lnTo>
                    <a:lnTo>
                      <a:pt x="4194" y="2515"/>
                    </a:lnTo>
                    <a:lnTo>
                      <a:pt x="4194" y="2549"/>
                    </a:lnTo>
                    <a:lnTo>
                      <a:pt x="4186" y="2574"/>
                    </a:lnTo>
                    <a:lnTo>
                      <a:pt x="4178" y="2599"/>
                    </a:lnTo>
                    <a:lnTo>
                      <a:pt x="4169" y="2624"/>
                    </a:lnTo>
                    <a:lnTo>
                      <a:pt x="4161" y="2649"/>
                    </a:lnTo>
                    <a:lnTo>
                      <a:pt x="4111" y="2741"/>
                    </a:lnTo>
                    <a:lnTo>
                      <a:pt x="4103" y="2766"/>
                    </a:lnTo>
                    <a:lnTo>
                      <a:pt x="4086" y="2791"/>
                    </a:lnTo>
                    <a:lnTo>
                      <a:pt x="4077" y="2816"/>
                    </a:lnTo>
                    <a:lnTo>
                      <a:pt x="4069" y="2849"/>
                    </a:lnTo>
                    <a:lnTo>
                      <a:pt x="4052" y="2874"/>
                    </a:lnTo>
                    <a:lnTo>
                      <a:pt x="4044" y="2899"/>
                    </a:lnTo>
                    <a:lnTo>
                      <a:pt x="4027" y="2924"/>
                    </a:lnTo>
                    <a:lnTo>
                      <a:pt x="4019" y="2950"/>
                    </a:lnTo>
                    <a:lnTo>
                      <a:pt x="4002" y="2975"/>
                    </a:lnTo>
                    <a:lnTo>
                      <a:pt x="3986" y="2991"/>
                    </a:lnTo>
                    <a:lnTo>
                      <a:pt x="3977" y="3016"/>
                    </a:lnTo>
                    <a:lnTo>
                      <a:pt x="3960" y="3041"/>
                    </a:lnTo>
                    <a:lnTo>
                      <a:pt x="3944" y="3067"/>
                    </a:lnTo>
                    <a:lnTo>
                      <a:pt x="3944" y="3067"/>
                    </a:lnTo>
                    <a:lnTo>
                      <a:pt x="3927" y="3092"/>
                    </a:lnTo>
                    <a:lnTo>
                      <a:pt x="3910" y="3108"/>
                    </a:lnTo>
                    <a:lnTo>
                      <a:pt x="3894" y="3133"/>
                    </a:lnTo>
                    <a:lnTo>
                      <a:pt x="3877" y="3158"/>
                    </a:lnTo>
                    <a:lnTo>
                      <a:pt x="3860" y="3175"/>
                    </a:lnTo>
                    <a:lnTo>
                      <a:pt x="3835" y="3200"/>
                    </a:lnTo>
                    <a:lnTo>
                      <a:pt x="3818" y="3217"/>
                    </a:lnTo>
                    <a:lnTo>
                      <a:pt x="3793" y="3242"/>
                    </a:lnTo>
                    <a:lnTo>
                      <a:pt x="3777" y="3259"/>
                    </a:lnTo>
                    <a:lnTo>
                      <a:pt x="3752" y="3284"/>
                    </a:lnTo>
                    <a:lnTo>
                      <a:pt x="3735" y="3300"/>
                    </a:lnTo>
                    <a:lnTo>
                      <a:pt x="3710" y="3317"/>
                    </a:lnTo>
                    <a:lnTo>
                      <a:pt x="3685" y="3342"/>
                    </a:lnTo>
                    <a:lnTo>
                      <a:pt x="3660" y="3359"/>
                    </a:lnTo>
                    <a:lnTo>
                      <a:pt x="3643" y="3376"/>
                    </a:lnTo>
                    <a:lnTo>
                      <a:pt x="3618" y="3392"/>
                    </a:lnTo>
                    <a:lnTo>
                      <a:pt x="3593" y="3409"/>
                    </a:lnTo>
                    <a:lnTo>
                      <a:pt x="3568" y="3426"/>
                    </a:lnTo>
                    <a:lnTo>
                      <a:pt x="3543" y="3442"/>
                    </a:lnTo>
                    <a:lnTo>
                      <a:pt x="3509" y="3451"/>
                    </a:lnTo>
                    <a:lnTo>
                      <a:pt x="3484" y="3468"/>
                    </a:lnTo>
                    <a:lnTo>
                      <a:pt x="3459" y="3484"/>
                    </a:lnTo>
                    <a:lnTo>
                      <a:pt x="3451" y="3493"/>
                    </a:lnTo>
                    <a:lnTo>
                      <a:pt x="3434" y="3493"/>
                    </a:lnTo>
                    <a:lnTo>
                      <a:pt x="3401" y="3509"/>
                    </a:lnTo>
                    <a:lnTo>
                      <a:pt x="3376" y="3518"/>
                    </a:lnTo>
                    <a:lnTo>
                      <a:pt x="3342" y="3534"/>
                    </a:lnTo>
                    <a:lnTo>
                      <a:pt x="3317" y="3543"/>
                    </a:lnTo>
                    <a:lnTo>
                      <a:pt x="3284" y="3551"/>
                    </a:lnTo>
                    <a:lnTo>
                      <a:pt x="3259" y="3559"/>
                    </a:lnTo>
                    <a:lnTo>
                      <a:pt x="3225" y="3568"/>
                    </a:lnTo>
                    <a:lnTo>
                      <a:pt x="3192" y="3576"/>
                    </a:lnTo>
                    <a:lnTo>
                      <a:pt x="3167" y="3584"/>
                    </a:lnTo>
                    <a:lnTo>
                      <a:pt x="3133" y="3593"/>
                    </a:lnTo>
                    <a:lnTo>
                      <a:pt x="3100" y="3601"/>
                    </a:lnTo>
                    <a:lnTo>
                      <a:pt x="3067" y="3601"/>
                    </a:lnTo>
                    <a:lnTo>
                      <a:pt x="3033" y="3601"/>
                    </a:lnTo>
                    <a:lnTo>
                      <a:pt x="3000" y="3601"/>
                    </a:lnTo>
                    <a:lnTo>
                      <a:pt x="2966" y="3601"/>
                    </a:lnTo>
                    <a:lnTo>
                      <a:pt x="2933" y="3601"/>
                    </a:lnTo>
                    <a:lnTo>
                      <a:pt x="2900" y="3601"/>
                    </a:lnTo>
                    <a:lnTo>
                      <a:pt x="2866" y="3601"/>
                    </a:lnTo>
                    <a:lnTo>
                      <a:pt x="2691" y="3601"/>
                    </a:lnTo>
                    <a:lnTo>
                      <a:pt x="2649" y="3601"/>
                    </a:lnTo>
                    <a:lnTo>
                      <a:pt x="2615" y="3601"/>
                    </a:lnTo>
                    <a:lnTo>
                      <a:pt x="2574" y="3601"/>
                    </a:lnTo>
                    <a:lnTo>
                      <a:pt x="2540" y="3601"/>
                    </a:lnTo>
                    <a:lnTo>
                      <a:pt x="2507" y="3601"/>
                    </a:lnTo>
                    <a:lnTo>
                      <a:pt x="2482" y="3601"/>
                    </a:lnTo>
                    <a:lnTo>
                      <a:pt x="2457" y="3601"/>
                    </a:lnTo>
                    <a:lnTo>
                      <a:pt x="2432" y="3601"/>
                    </a:lnTo>
                    <a:lnTo>
                      <a:pt x="2398" y="3601"/>
                    </a:lnTo>
                    <a:lnTo>
                      <a:pt x="2373" y="3601"/>
                    </a:lnTo>
                    <a:lnTo>
                      <a:pt x="2315" y="3593"/>
                    </a:lnTo>
                    <a:lnTo>
                      <a:pt x="2265" y="3576"/>
                    </a:lnTo>
                    <a:lnTo>
                      <a:pt x="2214" y="3568"/>
                    </a:lnTo>
                    <a:lnTo>
                      <a:pt x="2206" y="3568"/>
                    </a:lnTo>
                    <a:lnTo>
                      <a:pt x="2156" y="3551"/>
                    </a:lnTo>
                    <a:lnTo>
                      <a:pt x="2098" y="3534"/>
                    </a:lnTo>
                    <a:lnTo>
                      <a:pt x="2047" y="3518"/>
                    </a:lnTo>
                    <a:lnTo>
                      <a:pt x="1989" y="3501"/>
                    </a:lnTo>
                    <a:lnTo>
                      <a:pt x="1939" y="3476"/>
                    </a:lnTo>
                    <a:lnTo>
                      <a:pt x="1889" y="3459"/>
                    </a:lnTo>
                    <a:lnTo>
                      <a:pt x="1830" y="3434"/>
                    </a:lnTo>
                    <a:lnTo>
                      <a:pt x="1780" y="3417"/>
                    </a:lnTo>
                    <a:lnTo>
                      <a:pt x="1730" y="3392"/>
                    </a:lnTo>
                    <a:lnTo>
                      <a:pt x="1680" y="3367"/>
                    </a:lnTo>
                    <a:lnTo>
                      <a:pt x="1630" y="3342"/>
                    </a:lnTo>
                    <a:lnTo>
                      <a:pt x="1580" y="3309"/>
                    </a:lnTo>
                    <a:lnTo>
                      <a:pt x="1529" y="3284"/>
                    </a:lnTo>
                    <a:lnTo>
                      <a:pt x="1479" y="3259"/>
                    </a:lnTo>
                    <a:lnTo>
                      <a:pt x="1429" y="3225"/>
                    </a:lnTo>
                    <a:lnTo>
                      <a:pt x="1379" y="3192"/>
                    </a:lnTo>
                    <a:lnTo>
                      <a:pt x="1329" y="3167"/>
                    </a:lnTo>
                    <a:lnTo>
                      <a:pt x="1279" y="3133"/>
                    </a:lnTo>
                    <a:lnTo>
                      <a:pt x="1237" y="3100"/>
                    </a:lnTo>
                    <a:lnTo>
                      <a:pt x="1187" y="3067"/>
                    </a:lnTo>
                    <a:lnTo>
                      <a:pt x="1137" y="3033"/>
                    </a:lnTo>
                    <a:lnTo>
                      <a:pt x="1095" y="3000"/>
                    </a:lnTo>
                    <a:lnTo>
                      <a:pt x="1095" y="3000"/>
                    </a:lnTo>
                    <a:lnTo>
                      <a:pt x="1053" y="2958"/>
                    </a:lnTo>
                    <a:lnTo>
                      <a:pt x="1003" y="2924"/>
                    </a:lnTo>
                    <a:lnTo>
                      <a:pt x="961" y="2883"/>
                    </a:lnTo>
                    <a:lnTo>
                      <a:pt x="920" y="2849"/>
                    </a:lnTo>
                    <a:lnTo>
                      <a:pt x="878" y="2808"/>
                    </a:lnTo>
                    <a:lnTo>
                      <a:pt x="836" y="2766"/>
                    </a:lnTo>
                    <a:lnTo>
                      <a:pt x="794" y="2724"/>
                    </a:lnTo>
                    <a:lnTo>
                      <a:pt x="753" y="2682"/>
                    </a:lnTo>
                    <a:lnTo>
                      <a:pt x="711" y="2640"/>
                    </a:lnTo>
                    <a:lnTo>
                      <a:pt x="677" y="2599"/>
                    </a:lnTo>
                    <a:lnTo>
                      <a:pt x="636" y="2557"/>
                    </a:lnTo>
                    <a:lnTo>
                      <a:pt x="602" y="2515"/>
                    </a:lnTo>
                    <a:lnTo>
                      <a:pt x="560" y="2473"/>
                    </a:lnTo>
                    <a:lnTo>
                      <a:pt x="527" y="2423"/>
                    </a:lnTo>
                    <a:lnTo>
                      <a:pt x="494" y="2381"/>
                    </a:lnTo>
                    <a:lnTo>
                      <a:pt x="452" y="2340"/>
                    </a:lnTo>
                    <a:lnTo>
                      <a:pt x="418" y="2290"/>
                    </a:lnTo>
                    <a:lnTo>
                      <a:pt x="385" y="2248"/>
                    </a:lnTo>
                    <a:lnTo>
                      <a:pt x="360" y="2198"/>
                    </a:lnTo>
                    <a:lnTo>
                      <a:pt x="335" y="2173"/>
                    </a:lnTo>
                    <a:lnTo>
                      <a:pt x="326" y="2148"/>
                    </a:lnTo>
                    <a:lnTo>
                      <a:pt x="293" y="2097"/>
                    </a:lnTo>
                    <a:lnTo>
                      <a:pt x="268" y="2056"/>
                    </a:lnTo>
                    <a:lnTo>
                      <a:pt x="235" y="2006"/>
                    </a:lnTo>
                    <a:lnTo>
                      <a:pt x="210" y="1955"/>
                    </a:lnTo>
                    <a:lnTo>
                      <a:pt x="184" y="1905"/>
                    </a:lnTo>
                    <a:lnTo>
                      <a:pt x="159" y="1855"/>
                    </a:lnTo>
                    <a:lnTo>
                      <a:pt x="134" y="1805"/>
                    </a:lnTo>
                    <a:lnTo>
                      <a:pt x="109" y="1755"/>
                    </a:lnTo>
                    <a:lnTo>
                      <a:pt x="93" y="1705"/>
                    </a:lnTo>
                    <a:lnTo>
                      <a:pt x="68" y="1655"/>
                    </a:lnTo>
                    <a:lnTo>
                      <a:pt x="51" y="1605"/>
                    </a:lnTo>
                    <a:lnTo>
                      <a:pt x="34" y="1554"/>
                    </a:lnTo>
                    <a:lnTo>
                      <a:pt x="9" y="1504"/>
                    </a:lnTo>
                    <a:lnTo>
                      <a:pt x="1" y="1454"/>
                    </a:lnTo>
                    <a:lnTo>
                      <a:pt x="1" y="1446"/>
                    </a:lnTo>
                    <a:lnTo>
                      <a:pt x="26" y="1379"/>
                    </a:lnTo>
                    <a:lnTo>
                      <a:pt x="51" y="1321"/>
                    </a:lnTo>
                    <a:lnTo>
                      <a:pt x="93" y="1237"/>
                    </a:lnTo>
                    <a:lnTo>
                      <a:pt x="176" y="1279"/>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127;p37">
                <a:extLst>
                  <a:ext uri="{FF2B5EF4-FFF2-40B4-BE49-F238E27FC236}">
                    <a16:creationId xmlns:a16="http://schemas.microsoft.com/office/drawing/2014/main" id="{F6BDD4B7-4AA9-9E05-D85C-BA2392080C5D}"/>
                  </a:ext>
                </a:extLst>
              </p:cNvPr>
              <p:cNvSpPr/>
              <p:nvPr/>
            </p:nvSpPr>
            <p:spPr>
              <a:xfrm>
                <a:off x="3551354" y="9095996"/>
                <a:ext cx="293055" cy="259216"/>
              </a:xfrm>
              <a:custGeom>
                <a:avLst/>
                <a:gdLst/>
                <a:ahLst/>
                <a:cxnLst/>
                <a:rect l="l" t="t" r="r" b="b"/>
                <a:pathLst>
                  <a:path w="5941" h="5255" extrusionOk="0">
                    <a:moveTo>
                      <a:pt x="2632" y="0"/>
                    </a:moveTo>
                    <a:lnTo>
                      <a:pt x="2716" y="0"/>
                    </a:lnTo>
                    <a:lnTo>
                      <a:pt x="2774" y="0"/>
                    </a:lnTo>
                    <a:lnTo>
                      <a:pt x="2833" y="0"/>
                    </a:lnTo>
                    <a:lnTo>
                      <a:pt x="2866" y="0"/>
                    </a:lnTo>
                    <a:lnTo>
                      <a:pt x="2916" y="0"/>
                    </a:lnTo>
                    <a:lnTo>
                      <a:pt x="2966" y="0"/>
                    </a:lnTo>
                    <a:lnTo>
                      <a:pt x="3025" y="0"/>
                    </a:lnTo>
                    <a:lnTo>
                      <a:pt x="3075" y="8"/>
                    </a:lnTo>
                    <a:lnTo>
                      <a:pt x="3125" y="8"/>
                    </a:lnTo>
                    <a:lnTo>
                      <a:pt x="3175" y="17"/>
                    </a:lnTo>
                    <a:lnTo>
                      <a:pt x="3225" y="25"/>
                    </a:lnTo>
                    <a:lnTo>
                      <a:pt x="3275" y="34"/>
                    </a:lnTo>
                    <a:lnTo>
                      <a:pt x="3334" y="42"/>
                    </a:lnTo>
                    <a:lnTo>
                      <a:pt x="3384" y="50"/>
                    </a:lnTo>
                    <a:lnTo>
                      <a:pt x="3434" y="59"/>
                    </a:lnTo>
                    <a:lnTo>
                      <a:pt x="3484" y="67"/>
                    </a:lnTo>
                    <a:lnTo>
                      <a:pt x="3534" y="75"/>
                    </a:lnTo>
                    <a:lnTo>
                      <a:pt x="3585" y="92"/>
                    </a:lnTo>
                    <a:lnTo>
                      <a:pt x="3635" y="100"/>
                    </a:lnTo>
                    <a:lnTo>
                      <a:pt x="3685" y="109"/>
                    </a:lnTo>
                    <a:lnTo>
                      <a:pt x="3727" y="125"/>
                    </a:lnTo>
                    <a:lnTo>
                      <a:pt x="3777" y="134"/>
                    </a:lnTo>
                    <a:lnTo>
                      <a:pt x="3827" y="150"/>
                    </a:lnTo>
                    <a:lnTo>
                      <a:pt x="3877" y="159"/>
                    </a:lnTo>
                    <a:lnTo>
                      <a:pt x="3927" y="176"/>
                    </a:lnTo>
                    <a:lnTo>
                      <a:pt x="3977" y="192"/>
                    </a:lnTo>
                    <a:lnTo>
                      <a:pt x="4002" y="201"/>
                    </a:lnTo>
                    <a:lnTo>
                      <a:pt x="4019" y="201"/>
                    </a:lnTo>
                    <a:lnTo>
                      <a:pt x="4069" y="217"/>
                    </a:lnTo>
                    <a:lnTo>
                      <a:pt x="4119" y="234"/>
                    </a:lnTo>
                    <a:lnTo>
                      <a:pt x="4161" y="251"/>
                    </a:lnTo>
                    <a:lnTo>
                      <a:pt x="4211" y="267"/>
                    </a:lnTo>
                    <a:lnTo>
                      <a:pt x="4253" y="292"/>
                    </a:lnTo>
                    <a:lnTo>
                      <a:pt x="4353" y="326"/>
                    </a:lnTo>
                    <a:lnTo>
                      <a:pt x="4445" y="368"/>
                    </a:lnTo>
                    <a:lnTo>
                      <a:pt x="4537" y="401"/>
                    </a:lnTo>
                    <a:lnTo>
                      <a:pt x="4629" y="443"/>
                    </a:lnTo>
                    <a:lnTo>
                      <a:pt x="4721" y="476"/>
                    </a:lnTo>
                    <a:lnTo>
                      <a:pt x="4813" y="518"/>
                    </a:lnTo>
                    <a:lnTo>
                      <a:pt x="4896" y="560"/>
                    </a:lnTo>
                    <a:lnTo>
                      <a:pt x="4988" y="602"/>
                    </a:lnTo>
                    <a:lnTo>
                      <a:pt x="5172" y="677"/>
                    </a:lnTo>
                    <a:lnTo>
                      <a:pt x="5356" y="760"/>
                    </a:lnTo>
                    <a:lnTo>
                      <a:pt x="5531" y="835"/>
                    </a:lnTo>
                    <a:lnTo>
                      <a:pt x="5623" y="877"/>
                    </a:lnTo>
                    <a:lnTo>
                      <a:pt x="5715" y="919"/>
                    </a:lnTo>
                    <a:lnTo>
                      <a:pt x="5807" y="952"/>
                    </a:lnTo>
                    <a:lnTo>
                      <a:pt x="5899" y="994"/>
                    </a:lnTo>
                    <a:lnTo>
                      <a:pt x="5940" y="1078"/>
                    </a:lnTo>
                    <a:lnTo>
                      <a:pt x="5849" y="1120"/>
                    </a:lnTo>
                    <a:lnTo>
                      <a:pt x="5757" y="1086"/>
                    </a:lnTo>
                    <a:lnTo>
                      <a:pt x="5665" y="1053"/>
                    </a:lnTo>
                    <a:lnTo>
                      <a:pt x="5564" y="1028"/>
                    </a:lnTo>
                    <a:lnTo>
                      <a:pt x="5473" y="994"/>
                    </a:lnTo>
                    <a:lnTo>
                      <a:pt x="5289" y="927"/>
                    </a:lnTo>
                    <a:lnTo>
                      <a:pt x="5097" y="869"/>
                    </a:lnTo>
                    <a:lnTo>
                      <a:pt x="4913" y="802"/>
                    </a:lnTo>
                    <a:lnTo>
                      <a:pt x="4813" y="777"/>
                    </a:lnTo>
                    <a:lnTo>
                      <a:pt x="4721" y="744"/>
                    </a:lnTo>
                    <a:lnTo>
                      <a:pt x="4629" y="735"/>
                    </a:lnTo>
                    <a:lnTo>
                      <a:pt x="4537" y="702"/>
                    </a:lnTo>
                    <a:lnTo>
                      <a:pt x="4445" y="677"/>
                    </a:lnTo>
                    <a:lnTo>
                      <a:pt x="4353" y="652"/>
                    </a:lnTo>
                    <a:lnTo>
                      <a:pt x="4253" y="627"/>
                    </a:lnTo>
                    <a:lnTo>
                      <a:pt x="4161" y="602"/>
                    </a:lnTo>
                    <a:lnTo>
                      <a:pt x="4111" y="585"/>
                    </a:lnTo>
                    <a:lnTo>
                      <a:pt x="4069" y="577"/>
                    </a:lnTo>
                    <a:lnTo>
                      <a:pt x="4019" y="568"/>
                    </a:lnTo>
                    <a:lnTo>
                      <a:pt x="3977" y="560"/>
                    </a:lnTo>
                    <a:lnTo>
                      <a:pt x="3927" y="543"/>
                    </a:lnTo>
                    <a:lnTo>
                      <a:pt x="3910" y="543"/>
                    </a:lnTo>
                    <a:lnTo>
                      <a:pt x="3877" y="535"/>
                    </a:lnTo>
                    <a:lnTo>
                      <a:pt x="3835" y="526"/>
                    </a:lnTo>
                    <a:lnTo>
                      <a:pt x="3785" y="510"/>
                    </a:lnTo>
                    <a:lnTo>
                      <a:pt x="3743" y="501"/>
                    </a:lnTo>
                    <a:lnTo>
                      <a:pt x="3693" y="493"/>
                    </a:lnTo>
                    <a:lnTo>
                      <a:pt x="3643" y="476"/>
                    </a:lnTo>
                    <a:lnTo>
                      <a:pt x="3601" y="468"/>
                    </a:lnTo>
                    <a:lnTo>
                      <a:pt x="3551" y="460"/>
                    </a:lnTo>
                    <a:lnTo>
                      <a:pt x="3509" y="451"/>
                    </a:lnTo>
                    <a:lnTo>
                      <a:pt x="3459" y="443"/>
                    </a:lnTo>
                    <a:lnTo>
                      <a:pt x="3409" y="435"/>
                    </a:lnTo>
                    <a:lnTo>
                      <a:pt x="3367" y="426"/>
                    </a:lnTo>
                    <a:lnTo>
                      <a:pt x="3317" y="418"/>
                    </a:lnTo>
                    <a:lnTo>
                      <a:pt x="3275" y="418"/>
                    </a:lnTo>
                    <a:lnTo>
                      <a:pt x="3225" y="409"/>
                    </a:lnTo>
                    <a:lnTo>
                      <a:pt x="3184" y="409"/>
                    </a:lnTo>
                    <a:lnTo>
                      <a:pt x="3133" y="401"/>
                    </a:lnTo>
                    <a:lnTo>
                      <a:pt x="3083" y="401"/>
                    </a:lnTo>
                    <a:lnTo>
                      <a:pt x="3033" y="401"/>
                    </a:lnTo>
                    <a:lnTo>
                      <a:pt x="2991" y="401"/>
                    </a:lnTo>
                    <a:lnTo>
                      <a:pt x="2941" y="401"/>
                    </a:lnTo>
                    <a:lnTo>
                      <a:pt x="2891" y="401"/>
                    </a:lnTo>
                    <a:lnTo>
                      <a:pt x="2841" y="401"/>
                    </a:lnTo>
                    <a:lnTo>
                      <a:pt x="2557" y="401"/>
                    </a:lnTo>
                    <a:lnTo>
                      <a:pt x="2515" y="401"/>
                    </a:lnTo>
                    <a:lnTo>
                      <a:pt x="2473" y="401"/>
                    </a:lnTo>
                    <a:lnTo>
                      <a:pt x="2432" y="401"/>
                    </a:lnTo>
                    <a:lnTo>
                      <a:pt x="2382" y="401"/>
                    </a:lnTo>
                    <a:lnTo>
                      <a:pt x="2340" y="401"/>
                    </a:lnTo>
                    <a:lnTo>
                      <a:pt x="2298" y="401"/>
                    </a:lnTo>
                    <a:lnTo>
                      <a:pt x="2256" y="409"/>
                    </a:lnTo>
                    <a:lnTo>
                      <a:pt x="2215" y="409"/>
                    </a:lnTo>
                    <a:lnTo>
                      <a:pt x="2189" y="409"/>
                    </a:lnTo>
                    <a:lnTo>
                      <a:pt x="2173" y="409"/>
                    </a:lnTo>
                    <a:lnTo>
                      <a:pt x="2156" y="409"/>
                    </a:lnTo>
                    <a:lnTo>
                      <a:pt x="2131" y="409"/>
                    </a:lnTo>
                    <a:lnTo>
                      <a:pt x="2114" y="409"/>
                    </a:lnTo>
                    <a:lnTo>
                      <a:pt x="2114" y="409"/>
                    </a:lnTo>
                    <a:lnTo>
                      <a:pt x="2098" y="409"/>
                    </a:lnTo>
                    <a:lnTo>
                      <a:pt x="2081" y="409"/>
                    </a:lnTo>
                    <a:lnTo>
                      <a:pt x="2081" y="409"/>
                    </a:lnTo>
                    <a:lnTo>
                      <a:pt x="2056" y="418"/>
                    </a:lnTo>
                    <a:lnTo>
                      <a:pt x="2047" y="418"/>
                    </a:lnTo>
                    <a:lnTo>
                      <a:pt x="2047" y="418"/>
                    </a:lnTo>
                    <a:lnTo>
                      <a:pt x="2031" y="418"/>
                    </a:lnTo>
                    <a:lnTo>
                      <a:pt x="2022" y="418"/>
                    </a:lnTo>
                    <a:lnTo>
                      <a:pt x="2006" y="418"/>
                    </a:lnTo>
                    <a:lnTo>
                      <a:pt x="1997" y="418"/>
                    </a:lnTo>
                    <a:lnTo>
                      <a:pt x="1981" y="418"/>
                    </a:lnTo>
                    <a:lnTo>
                      <a:pt x="1981" y="418"/>
                    </a:lnTo>
                    <a:lnTo>
                      <a:pt x="1972" y="418"/>
                    </a:lnTo>
                    <a:lnTo>
                      <a:pt x="1964" y="418"/>
                    </a:lnTo>
                    <a:lnTo>
                      <a:pt x="1964" y="535"/>
                    </a:lnTo>
                    <a:lnTo>
                      <a:pt x="1964" y="551"/>
                    </a:lnTo>
                    <a:lnTo>
                      <a:pt x="1964" y="568"/>
                    </a:lnTo>
                    <a:lnTo>
                      <a:pt x="1964" y="585"/>
                    </a:lnTo>
                    <a:lnTo>
                      <a:pt x="1964" y="602"/>
                    </a:lnTo>
                    <a:lnTo>
                      <a:pt x="1964" y="627"/>
                    </a:lnTo>
                    <a:lnTo>
                      <a:pt x="1964" y="635"/>
                    </a:lnTo>
                    <a:lnTo>
                      <a:pt x="1964" y="660"/>
                    </a:lnTo>
                    <a:lnTo>
                      <a:pt x="1964" y="677"/>
                    </a:lnTo>
                    <a:lnTo>
                      <a:pt x="1972" y="693"/>
                    </a:lnTo>
                    <a:lnTo>
                      <a:pt x="1972" y="710"/>
                    </a:lnTo>
                    <a:lnTo>
                      <a:pt x="1981" y="727"/>
                    </a:lnTo>
                    <a:lnTo>
                      <a:pt x="1989" y="744"/>
                    </a:lnTo>
                    <a:lnTo>
                      <a:pt x="1997" y="760"/>
                    </a:lnTo>
                    <a:lnTo>
                      <a:pt x="2006" y="769"/>
                    </a:lnTo>
                    <a:lnTo>
                      <a:pt x="2014" y="785"/>
                    </a:lnTo>
                    <a:lnTo>
                      <a:pt x="2022" y="802"/>
                    </a:lnTo>
                    <a:lnTo>
                      <a:pt x="2031" y="819"/>
                    </a:lnTo>
                    <a:lnTo>
                      <a:pt x="2039" y="835"/>
                    </a:lnTo>
                    <a:lnTo>
                      <a:pt x="2056" y="852"/>
                    </a:lnTo>
                    <a:lnTo>
                      <a:pt x="2064" y="869"/>
                    </a:lnTo>
                    <a:lnTo>
                      <a:pt x="2072" y="886"/>
                    </a:lnTo>
                    <a:lnTo>
                      <a:pt x="2081" y="902"/>
                    </a:lnTo>
                    <a:lnTo>
                      <a:pt x="2098" y="919"/>
                    </a:lnTo>
                    <a:lnTo>
                      <a:pt x="2106" y="936"/>
                    </a:lnTo>
                    <a:lnTo>
                      <a:pt x="2123" y="952"/>
                    </a:lnTo>
                    <a:lnTo>
                      <a:pt x="2139" y="969"/>
                    </a:lnTo>
                    <a:lnTo>
                      <a:pt x="2156" y="978"/>
                    </a:lnTo>
                    <a:lnTo>
                      <a:pt x="2164" y="994"/>
                    </a:lnTo>
                    <a:lnTo>
                      <a:pt x="2181" y="1011"/>
                    </a:lnTo>
                    <a:lnTo>
                      <a:pt x="2198" y="1028"/>
                    </a:lnTo>
                    <a:lnTo>
                      <a:pt x="2215" y="1044"/>
                    </a:lnTo>
                    <a:lnTo>
                      <a:pt x="2223" y="1061"/>
                    </a:lnTo>
                    <a:lnTo>
                      <a:pt x="2240" y="1069"/>
                    </a:lnTo>
                    <a:lnTo>
                      <a:pt x="2265" y="1086"/>
                    </a:lnTo>
                    <a:lnTo>
                      <a:pt x="2281" y="1103"/>
                    </a:lnTo>
                    <a:lnTo>
                      <a:pt x="2298" y="1120"/>
                    </a:lnTo>
                    <a:lnTo>
                      <a:pt x="2315" y="1128"/>
                    </a:lnTo>
                    <a:lnTo>
                      <a:pt x="2331" y="1145"/>
                    </a:lnTo>
                    <a:lnTo>
                      <a:pt x="2348" y="1161"/>
                    </a:lnTo>
                    <a:lnTo>
                      <a:pt x="2373" y="1170"/>
                    </a:lnTo>
                    <a:lnTo>
                      <a:pt x="2390" y="1186"/>
                    </a:lnTo>
                    <a:lnTo>
                      <a:pt x="2407" y="1203"/>
                    </a:lnTo>
                    <a:lnTo>
                      <a:pt x="2432" y="1211"/>
                    </a:lnTo>
                    <a:lnTo>
                      <a:pt x="2448" y="1228"/>
                    </a:lnTo>
                    <a:lnTo>
                      <a:pt x="2473" y="1236"/>
                    </a:lnTo>
                    <a:lnTo>
                      <a:pt x="2490" y="1253"/>
                    </a:lnTo>
                    <a:lnTo>
                      <a:pt x="2507" y="1270"/>
                    </a:lnTo>
                    <a:lnTo>
                      <a:pt x="2557" y="1295"/>
                    </a:lnTo>
                    <a:lnTo>
                      <a:pt x="2599" y="1320"/>
                    </a:lnTo>
                    <a:lnTo>
                      <a:pt x="2649" y="1345"/>
                    </a:lnTo>
                    <a:lnTo>
                      <a:pt x="2691" y="1370"/>
                    </a:lnTo>
                    <a:lnTo>
                      <a:pt x="2741" y="1387"/>
                    </a:lnTo>
                    <a:lnTo>
                      <a:pt x="2783" y="1412"/>
                    </a:lnTo>
                    <a:lnTo>
                      <a:pt x="2833" y="1437"/>
                    </a:lnTo>
                    <a:lnTo>
                      <a:pt x="2883" y="1462"/>
                    </a:lnTo>
                    <a:lnTo>
                      <a:pt x="2933" y="1479"/>
                    </a:lnTo>
                    <a:lnTo>
                      <a:pt x="2983" y="1504"/>
                    </a:lnTo>
                    <a:lnTo>
                      <a:pt x="3033" y="1521"/>
                    </a:lnTo>
                    <a:lnTo>
                      <a:pt x="3083" y="1546"/>
                    </a:lnTo>
                    <a:lnTo>
                      <a:pt x="3133" y="1562"/>
                    </a:lnTo>
                    <a:lnTo>
                      <a:pt x="3192" y="1579"/>
                    </a:lnTo>
                    <a:lnTo>
                      <a:pt x="3242" y="1604"/>
                    </a:lnTo>
                    <a:lnTo>
                      <a:pt x="3292" y="1621"/>
                    </a:lnTo>
                    <a:lnTo>
                      <a:pt x="3342" y="1637"/>
                    </a:lnTo>
                    <a:lnTo>
                      <a:pt x="3392" y="1654"/>
                    </a:lnTo>
                    <a:lnTo>
                      <a:pt x="3443" y="1671"/>
                    </a:lnTo>
                    <a:lnTo>
                      <a:pt x="3493" y="1688"/>
                    </a:lnTo>
                    <a:lnTo>
                      <a:pt x="3543" y="1704"/>
                    </a:lnTo>
                    <a:lnTo>
                      <a:pt x="3593" y="1721"/>
                    </a:lnTo>
                    <a:lnTo>
                      <a:pt x="3643" y="1729"/>
                    </a:lnTo>
                    <a:lnTo>
                      <a:pt x="3743" y="1763"/>
                    </a:lnTo>
                    <a:lnTo>
                      <a:pt x="3844" y="1788"/>
                    </a:lnTo>
                    <a:lnTo>
                      <a:pt x="3935" y="1813"/>
                    </a:lnTo>
                    <a:lnTo>
                      <a:pt x="4019" y="1838"/>
                    </a:lnTo>
                    <a:lnTo>
                      <a:pt x="4103" y="1855"/>
                    </a:lnTo>
                    <a:lnTo>
                      <a:pt x="4261" y="1896"/>
                    </a:lnTo>
                    <a:lnTo>
                      <a:pt x="4387" y="1930"/>
                    </a:lnTo>
                    <a:lnTo>
                      <a:pt x="4579" y="1980"/>
                    </a:lnTo>
                    <a:lnTo>
                      <a:pt x="4762" y="2022"/>
                    </a:lnTo>
                    <a:lnTo>
                      <a:pt x="4838" y="2038"/>
                    </a:lnTo>
                    <a:lnTo>
                      <a:pt x="4888" y="2055"/>
                    </a:lnTo>
                    <a:lnTo>
                      <a:pt x="4921" y="2055"/>
                    </a:lnTo>
                    <a:lnTo>
                      <a:pt x="4946" y="2064"/>
                    </a:lnTo>
                    <a:lnTo>
                      <a:pt x="4988" y="2072"/>
                    </a:lnTo>
                    <a:lnTo>
                      <a:pt x="5030" y="2080"/>
                    </a:lnTo>
                    <a:lnTo>
                      <a:pt x="5122" y="2089"/>
                    </a:lnTo>
                    <a:lnTo>
                      <a:pt x="5214" y="2105"/>
                    </a:lnTo>
                    <a:lnTo>
                      <a:pt x="5289" y="2114"/>
                    </a:lnTo>
                    <a:lnTo>
                      <a:pt x="5322" y="2122"/>
                    </a:lnTo>
                    <a:lnTo>
                      <a:pt x="5347" y="2130"/>
                    </a:lnTo>
                    <a:lnTo>
                      <a:pt x="5364" y="2130"/>
                    </a:lnTo>
                    <a:lnTo>
                      <a:pt x="5389" y="2139"/>
                    </a:lnTo>
                    <a:lnTo>
                      <a:pt x="5406" y="2147"/>
                    </a:lnTo>
                    <a:lnTo>
                      <a:pt x="5431" y="2155"/>
                    </a:lnTo>
                    <a:lnTo>
                      <a:pt x="5448" y="2172"/>
                    </a:lnTo>
                    <a:lnTo>
                      <a:pt x="5464" y="2197"/>
                    </a:lnTo>
                    <a:lnTo>
                      <a:pt x="5481" y="2214"/>
                    </a:lnTo>
                    <a:lnTo>
                      <a:pt x="5481" y="2214"/>
                    </a:lnTo>
                    <a:lnTo>
                      <a:pt x="5489" y="2239"/>
                    </a:lnTo>
                    <a:lnTo>
                      <a:pt x="5498" y="2272"/>
                    </a:lnTo>
                    <a:lnTo>
                      <a:pt x="5498" y="2297"/>
                    </a:lnTo>
                    <a:lnTo>
                      <a:pt x="5498" y="2323"/>
                    </a:lnTo>
                    <a:lnTo>
                      <a:pt x="5498" y="2348"/>
                    </a:lnTo>
                    <a:lnTo>
                      <a:pt x="5489" y="2373"/>
                    </a:lnTo>
                    <a:lnTo>
                      <a:pt x="5481" y="2398"/>
                    </a:lnTo>
                    <a:lnTo>
                      <a:pt x="5481" y="2398"/>
                    </a:lnTo>
                    <a:lnTo>
                      <a:pt x="5464" y="2423"/>
                    </a:lnTo>
                    <a:lnTo>
                      <a:pt x="5448" y="2439"/>
                    </a:lnTo>
                    <a:lnTo>
                      <a:pt x="5422" y="2456"/>
                    </a:lnTo>
                    <a:lnTo>
                      <a:pt x="5397" y="2465"/>
                    </a:lnTo>
                    <a:lnTo>
                      <a:pt x="5381" y="2473"/>
                    </a:lnTo>
                    <a:lnTo>
                      <a:pt x="5356" y="2481"/>
                    </a:lnTo>
                    <a:lnTo>
                      <a:pt x="5331" y="2481"/>
                    </a:lnTo>
                    <a:lnTo>
                      <a:pt x="5189" y="2481"/>
                    </a:lnTo>
                    <a:lnTo>
                      <a:pt x="5113" y="2481"/>
                    </a:lnTo>
                    <a:lnTo>
                      <a:pt x="5047" y="2481"/>
                    </a:lnTo>
                    <a:lnTo>
                      <a:pt x="4971" y="2481"/>
                    </a:lnTo>
                    <a:lnTo>
                      <a:pt x="4905" y="2481"/>
                    </a:lnTo>
                    <a:lnTo>
                      <a:pt x="4829" y="2481"/>
                    </a:lnTo>
                    <a:lnTo>
                      <a:pt x="4762" y="2481"/>
                    </a:lnTo>
                    <a:lnTo>
                      <a:pt x="4696" y="2490"/>
                    </a:lnTo>
                    <a:lnTo>
                      <a:pt x="4629" y="2498"/>
                    </a:lnTo>
                    <a:lnTo>
                      <a:pt x="4604" y="2498"/>
                    </a:lnTo>
                    <a:lnTo>
                      <a:pt x="4562" y="2498"/>
                    </a:lnTo>
                    <a:lnTo>
                      <a:pt x="4487" y="2506"/>
                    </a:lnTo>
                    <a:lnTo>
                      <a:pt x="4420" y="2615"/>
                    </a:lnTo>
                    <a:lnTo>
                      <a:pt x="4353" y="2623"/>
                    </a:lnTo>
                    <a:lnTo>
                      <a:pt x="4286" y="2632"/>
                    </a:lnTo>
                    <a:lnTo>
                      <a:pt x="4219" y="2640"/>
                    </a:lnTo>
                    <a:lnTo>
                      <a:pt x="4153" y="2648"/>
                    </a:lnTo>
                    <a:lnTo>
                      <a:pt x="4086" y="2657"/>
                    </a:lnTo>
                    <a:lnTo>
                      <a:pt x="4019" y="2673"/>
                    </a:lnTo>
                    <a:lnTo>
                      <a:pt x="3952" y="2682"/>
                    </a:lnTo>
                    <a:lnTo>
                      <a:pt x="3885" y="2698"/>
                    </a:lnTo>
                    <a:lnTo>
                      <a:pt x="3818" y="2707"/>
                    </a:lnTo>
                    <a:lnTo>
                      <a:pt x="3760" y="2724"/>
                    </a:lnTo>
                    <a:lnTo>
                      <a:pt x="3693" y="2740"/>
                    </a:lnTo>
                    <a:lnTo>
                      <a:pt x="3626" y="2757"/>
                    </a:lnTo>
                    <a:lnTo>
                      <a:pt x="3560" y="2774"/>
                    </a:lnTo>
                    <a:lnTo>
                      <a:pt x="3501" y="2790"/>
                    </a:lnTo>
                    <a:lnTo>
                      <a:pt x="3434" y="2807"/>
                    </a:lnTo>
                    <a:lnTo>
                      <a:pt x="3367" y="2824"/>
                    </a:lnTo>
                    <a:lnTo>
                      <a:pt x="3301" y="2840"/>
                    </a:lnTo>
                    <a:lnTo>
                      <a:pt x="3242" y="2857"/>
                    </a:lnTo>
                    <a:lnTo>
                      <a:pt x="3175" y="2874"/>
                    </a:lnTo>
                    <a:lnTo>
                      <a:pt x="3108" y="2891"/>
                    </a:lnTo>
                    <a:lnTo>
                      <a:pt x="3050" y="2916"/>
                    </a:lnTo>
                    <a:lnTo>
                      <a:pt x="2983" y="2932"/>
                    </a:lnTo>
                    <a:lnTo>
                      <a:pt x="2916" y="2957"/>
                    </a:lnTo>
                    <a:lnTo>
                      <a:pt x="2858" y="2982"/>
                    </a:lnTo>
                    <a:lnTo>
                      <a:pt x="2791" y="2999"/>
                    </a:lnTo>
                    <a:lnTo>
                      <a:pt x="2732" y="3024"/>
                    </a:lnTo>
                    <a:lnTo>
                      <a:pt x="2666" y="3049"/>
                    </a:lnTo>
                    <a:lnTo>
                      <a:pt x="2607" y="3074"/>
                    </a:lnTo>
                    <a:lnTo>
                      <a:pt x="2540" y="3091"/>
                    </a:lnTo>
                    <a:lnTo>
                      <a:pt x="2473" y="3116"/>
                    </a:lnTo>
                    <a:lnTo>
                      <a:pt x="2415" y="3141"/>
                    </a:lnTo>
                    <a:lnTo>
                      <a:pt x="2348" y="3175"/>
                    </a:lnTo>
                    <a:lnTo>
                      <a:pt x="2290" y="3200"/>
                    </a:lnTo>
                    <a:lnTo>
                      <a:pt x="2223" y="3225"/>
                    </a:lnTo>
                    <a:lnTo>
                      <a:pt x="2164" y="3250"/>
                    </a:lnTo>
                    <a:lnTo>
                      <a:pt x="2098" y="3275"/>
                    </a:lnTo>
                    <a:lnTo>
                      <a:pt x="2039" y="3308"/>
                    </a:lnTo>
                    <a:lnTo>
                      <a:pt x="1972" y="3333"/>
                    </a:lnTo>
                    <a:lnTo>
                      <a:pt x="1914" y="3367"/>
                    </a:lnTo>
                    <a:lnTo>
                      <a:pt x="1847" y="3392"/>
                    </a:lnTo>
                    <a:lnTo>
                      <a:pt x="1788" y="3425"/>
                    </a:lnTo>
                    <a:lnTo>
                      <a:pt x="1722" y="3450"/>
                    </a:lnTo>
                    <a:lnTo>
                      <a:pt x="1663" y="3484"/>
                    </a:lnTo>
                    <a:lnTo>
                      <a:pt x="1596" y="3517"/>
                    </a:lnTo>
                    <a:lnTo>
                      <a:pt x="1538" y="3551"/>
                    </a:lnTo>
                    <a:lnTo>
                      <a:pt x="1471" y="3576"/>
                    </a:lnTo>
                    <a:lnTo>
                      <a:pt x="1413" y="3609"/>
                    </a:lnTo>
                    <a:lnTo>
                      <a:pt x="1346" y="3642"/>
                    </a:lnTo>
                    <a:lnTo>
                      <a:pt x="1287" y="3676"/>
                    </a:lnTo>
                    <a:lnTo>
                      <a:pt x="1220" y="3718"/>
                    </a:lnTo>
                    <a:lnTo>
                      <a:pt x="1154" y="3751"/>
                    </a:lnTo>
                    <a:lnTo>
                      <a:pt x="1137" y="3759"/>
                    </a:lnTo>
                    <a:lnTo>
                      <a:pt x="1112" y="3776"/>
                    </a:lnTo>
                    <a:lnTo>
                      <a:pt x="1053" y="3801"/>
                    </a:lnTo>
                    <a:lnTo>
                      <a:pt x="936" y="3860"/>
                    </a:lnTo>
                    <a:lnTo>
                      <a:pt x="870" y="3885"/>
                    </a:lnTo>
                    <a:lnTo>
                      <a:pt x="803" y="3926"/>
                    </a:lnTo>
                    <a:lnTo>
                      <a:pt x="769" y="3935"/>
                    </a:lnTo>
                    <a:lnTo>
                      <a:pt x="736" y="3960"/>
                    </a:lnTo>
                    <a:lnTo>
                      <a:pt x="702" y="3977"/>
                    </a:lnTo>
                    <a:lnTo>
                      <a:pt x="677" y="3993"/>
                    </a:lnTo>
                    <a:lnTo>
                      <a:pt x="644" y="4010"/>
                    </a:lnTo>
                    <a:lnTo>
                      <a:pt x="611" y="4027"/>
                    </a:lnTo>
                    <a:lnTo>
                      <a:pt x="577" y="4052"/>
                    </a:lnTo>
                    <a:lnTo>
                      <a:pt x="552" y="4069"/>
                    </a:lnTo>
                    <a:lnTo>
                      <a:pt x="519" y="4085"/>
                    </a:lnTo>
                    <a:lnTo>
                      <a:pt x="494" y="4110"/>
                    </a:lnTo>
                    <a:lnTo>
                      <a:pt x="469" y="4127"/>
                    </a:lnTo>
                    <a:lnTo>
                      <a:pt x="452" y="4135"/>
                    </a:lnTo>
                    <a:lnTo>
                      <a:pt x="443" y="4152"/>
                    </a:lnTo>
                    <a:lnTo>
                      <a:pt x="435" y="4160"/>
                    </a:lnTo>
                    <a:lnTo>
                      <a:pt x="418" y="4169"/>
                    </a:lnTo>
                    <a:lnTo>
                      <a:pt x="410" y="4177"/>
                    </a:lnTo>
                    <a:lnTo>
                      <a:pt x="402" y="4185"/>
                    </a:lnTo>
                    <a:lnTo>
                      <a:pt x="393" y="4194"/>
                    </a:lnTo>
                    <a:lnTo>
                      <a:pt x="385" y="4202"/>
                    </a:lnTo>
                    <a:lnTo>
                      <a:pt x="377" y="4219"/>
                    </a:lnTo>
                    <a:lnTo>
                      <a:pt x="368" y="4227"/>
                    </a:lnTo>
                    <a:lnTo>
                      <a:pt x="360" y="4236"/>
                    </a:lnTo>
                    <a:lnTo>
                      <a:pt x="352" y="4244"/>
                    </a:lnTo>
                    <a:lnTo>
                      <a:pt x="343" y="4252"/>
                    </a:lnTo>
                    <a:lnTo>
                      <a:pt x="343" y="4252"/>
                    </a:lnTo>
                    <a:lnTo>
                      <a:pt x="343" y="4261"/>
                    </a:lnTo>
                    <a:lnTo>
                      <a:pt x="343" y="4269"/>
                    </a:lnTo>
                    <a:lnTo>
                      <a:pt x="343" y="4277"/>
                    </a:lnTo>
                    <a:lnTo>
                      <a:pt x="343" y="4286"/>
                    </a:lnTo>
                    <a:lnTo>
                      <a:pt x="343" y="4302"/>
                    </a:lnTo>
                    <a:lnTo>
                      <a:pt x="335" y="4311"/>
                    </a:lnTo>
                    <a:lnTo>
                      <a:pt x="335" y="4327"/>
                    </a:lnTo>
                    <a:lnTo>
                      <a:pt x="335" y="4344"/>
                    </a:lnTo>
                    <a:lnTo>
                      <a:pt x="335" y="4353"/>
                    </a:lnTo>
                    <a:lnTo>
                      <a:pt x="335" y="4369"/>
                    </a:lnTo>
                    <a:lnTo>
                      <a:pt x="335" y="4378"/>
                    </a:lnTo>
                    <a:lnTo>
                      <a:pt x="335" y="4453"/>
                    </a:lnTo>
                    <a:lnTo>
                      <a:pt x="335" y="4461"/>
                    </a:lnTo>
                    <a:lnTo>
                      <a:pt x="335" y="4470"/>
                    </a:lnTo>
                    <a:lnTo>
                      <a:pt x="335" y="4478"/>
                    </a:lnTo>
                    <a:lnTo>
                      <a:pt x="335" y="4495"/>
                    </a:lnTo>
                    <a:lnTo>
                      <a:pt x="335" y="4503"/>
                    </a:lnTo>
                    <a:lnTo>
                      <a:pt x="335" y="4511"/>
                    </a:lnTo>
                    <a:lnTo>
                      <a:pt x="335" y="4520"/>
                    </a:lnTo>
                    <a:lnTo>
                      <a:pt x="335" y="4528"/>
                    </a:lnTo>
                    <a:lnTo>
                      <a:pt x="335" y="4536"/>
                    </a:lnTo>
                    <a:lnTo>
                      <a:pt x="343" y="4545"/>
                    </a:lnTo>
                    <a:lnTo>
                      <a:pt x="343" y="4553"/>
                    </a:lnTo>
                    <a:lnTo>
                      <a:pt x="352" y="4561"/>
                    </a:lnTo>
                    <a:lnTo>
                      <a:pt x="360" y="4570"/>
                    </a:lnTo>
                    <a:lnTo>
                      <a:pt x="368" y="4586"/>
                    </a:lnTo>
                    <a:lnTo>
                      <a:pt x="377" y="4595"/>
                    </a:lnTo>
                    <a:lnTo>
                      <a:pt x="385" y="4603"/>
                    </a:lnTo>
                    <a:lnTo>
                      <a:pt x="393" y="4612"/>
                    </a:lnTo>
                    <a:lnTo>
                      <a:pt x="402" y="4620"/>
                    </a:lnTo>
                    <a:lnTo>
                      <a:pt x="410" y="4628"/>
                    </a:lnTo>
                    <a:lnTo>
                      <a:pt x="427" y="4637"/>
                    </a:lnTo>
                    <a:lnTo>
                      <a:pt x="435" y="4645"/>
                    </a:lnTo>
                    <a:lnTo>
                      <a:pt x="443" y="4653"/>
                    </a:lnTo>
                    <a:lnTo>
                      <a:pt x="460" y="4662"/>
                    </a:lnTo>
                    <a:lnTo>
                      <a:pt x="469" y="4670"/>
                    </a:lnTo>
                    <a:lnTo>
                      <a:pt x="485" y="4678"/>
                    </a:lnTo>
                    <a:lnTo>
                      <a:pt x="502" y="4695"/>
                    </a:lnTo>
                    <a:lnTo>
                      <a:pt x="510" y="4703"/>
                    </a:lnTo>
                    <a:lnTo>
                      <a:pt x="527" y="4712"/>
                    </a:lnTo>
                    <a:lnTo>
                      <a:pt x="544" y="4720"/>
                    </a:lnTo>
                    <a:lnTo>
                      <a:pt x="560" y="4728"/>
                    </a:lnTo>
                    <a:lnTo>
                      <a:pt x="569" y="4728"/>
                    </a:lnTo>
                    <a:lnTo>
                      <a:pt x="577" y="4728"/>
                    </a:lnTo>
                    <a:lnTo>
                      <a:pt x="594" y="4737"/>
                    </a:lnTo>
                    <a:lnTo>
                      <a:pt x="594" y="4737"/>
                    </a:lnTo>
                    <a:lnTo>
                      <a:pt x="611" y="4745"/>
                    </a:lnTo>
                    <a:lnTo>
                      <a:pt x="627" y="4754"/>
                    </a:lnTo>
                    <a:lnTo>
                      <a:pt x="644" y="4762"/>
                    </a:lnTo>
                    <a:lnTo>
                      <a:pt x="661" y="4770"/>
                    </a:lnTo>
                    <a:lnTo>
                      <a:pt x="661" y="4770"/>
                    </a:lnTo>
                    <a:lnTo>
                      <a:pt x="702" y="4787"/>
                    </a:lnTo>
                    <a:lnTo>
                      <a:pt x="744" y="4795"/>
                    </a:lnTo>
                    <a:lnTo>
                      <a:pt x="778" y="4812"/>
                    </a:lnTo>
                    <a:lnTo>
                      <a:pt x="819" y="4829"/>
                    </a:lnTo>
                    <a:lnTo>
                      <a:pt x="861" y="4837"/>
                    </a:lnTo>
                    <a:lnTo>
                      <a:pt x="903" y="4854"/>
                    </a:lnTo>
                    <a:lnTo>
                      <a:pt x="953" y="4862"/>
                    </a:lnTo>
                    <a:lnTo>
                      <a:pt x="995" y="4879"/>
                    </a:lnTo>
                    <a:lnTo>
                      <a:pt x="1037" y="4887"/>
                    </a:lnTo>
                    <a:lnTo>
                      <a:pt x="1087" y="4896"/>
                    </a:lnTo>
                    <a:lnTo>
                      <a:pt x="1128" y="4912"/>
                    </a:lnTo>
                    <a:lnTo>
                      <a:pt x="1179" y="4921"/>
                    </a:lnTo>
                    <a:lnTo>
                      <a:pt x="1220" y="4929"/>
                    </a:lnTo>
                    <a:lnTo>
                      <a:pt x="1271" y="4937"/>
                    </a:lnTo>
                    <a:lnTo>
                      <a:pt x="1312" y="4946"/>
                    </a:lnTo>
                    <a:lnTo>
                      <a:pt x="1362" y="4946"/>
                    </a:lnTo>
                    <a:lnTo>
                      <a:pt x="1404" y="4954"/>
                    </a:lnTo>
                    <a:lnTo>
                      <a:pt x="1454" y="4962"/>
                    </a:lnTo>
                    <a:lnTo>
                      <a:pt x="1496" y="4971"/>
                    </a:lnTo>
                    <a:lnTo>
                      <a:pt x="1546" y="4971"/>
                    </a:lnTo>
                    <a:lnTo>
                      <a:pt x="1588" y="4971"/>
                    </a:lnTo>
                    <a:lnTo>
                      <a:pt x="1630" y="4971"/>
                    </a:lnTo>
                    <a:lnTo>
                      <a:pt x="1671" y="4971"/>
                    </a:lnTo>
                    <a:lnTo>
                      <a:pt x="1713" y="4971"/>
                    </a:lnTo>
                    <a:lnTo>
                      <a:pt x="1755" y="4971"/>
                    </a:lnTo>
                    <a:lnTo>
                      <a:pt x="1797" y="4971"/>
                    </a:lnTo>
                    <a:lnTo>
                      <a:pt x="1839" y="4971"/>
                    </a:lnTo>
                    <a:lnTo>
                      <a:pt x="1872" y="4971"/>
                    </a:lnTo>
                    <a:lnTo>
                      <a:pt x="2189" y="4971"/>
                    </a:lnTo>
                    <a:lnTo>
                      <a:pt x="2340" y="4962"/>
                    </a:lnTo>
                    <a:lnTo>
                      <a:pt x="2398" y="4954"/>
                    </a:lnTo>
                    <a:lnTo>
                      <a:pt x="2465" y="4954"/>
                    </a:lnTo>
                    <a:lnTo>
                      <a:pt x="2582" y="4937"/>
                    </a:lnTo>
                    <a:lnTo>
                      <a:pt x="2682" y="4929"/>
                    </a:lnTo>
                    <a:lnTo>
                      <a:pt x="2774" y="4921"/>
                    </a:lnTo>
                    <a:lnTo>
                      <a:pt x="2858" y="4912"/>
                    </a:lnTo>
                    <a:lnTo>
                      <a:pt x="2933" y="4904"/>
                    </a:lnTo>
                    <a:lnTo>
                      <a:pt x="3008" y="4896"/>
                    </a:lnTo>
                    <a:lnTo>
                      <a:pt x="3067" y="4912"/>
                    </a:lnTo>
                    <a:lnTo>
                      <a:pt x="3142" y="4896"/>
                    </a:lnTo>
                    <a:lnTo>
                      <a:pt x="3225" y="4879"/>
                    </a:lnTo>
                    <a:lnTo>
                      <a:pt x="3317" y="4862"/>
                    </a:lnTo>
                    <a:lnTo>
                      <a:pt x="3526" y="4829"/>
                    </a:lnTo>
                    <a:lnTo>
                      <a:pt x="3802" y="4779"/>
                    </a:lnTo>
                    <a:lnTo>
                      <a:pt x="3927" y="4854"/>
                    </a:lnTo>
                    <a:lnTo>
                      <a:pt x="3844" y="4971"/>
                    </a:lnTo>
                    <a:lnTo>
                      <a:pt x="3568" y="5029"/>
                    </a:lnTo>
                    <a:lnTo>
                      <a:pt x="3359" y="5079"/>
                    </a:lnTo>
                    <a:lnTo>
                      <a:pt x="3267" y="5096"/>
                    </a:lnTo>
                    <a:lnTo>
                      <a:pt x="3184" y="5113"/>
                    </a:lnTo>
                    <a:lnTo>
                      <a:pt x="3108" y="5129"/>
                    </a:lnTo>
                    <a:lnTo>
                      <a:pt x="3033" y="5138"/>
                    </a:lnTo>
                    <a:lnTo>
                      <a:pt x="2950" y="5155"/>
                    </a:lnTo>
                    <a:lnTo>
                      <a:pt x="2874" y="5171"/>
                    </a:lnTo>
                    <a:lnTo>
                      <a:pt x="2791" y="5180"/>
                    </a:lnTo>
                    <a:lnTo>
                      <a:pt x="2691" y="5196"/>
                    </a:lnTo>
                    <a:lnTo>
                      <a:pt x="2590" y="5205"/>
                    </a:lnTo>
                    <a:lnTo>
                      <a:pt x="2473" y="5221"/>
                    </a:lnTo>
                    <a:lnTo>
                      <a:pt x="2407" y="5230"/>
                    </a:lnTo>
                    <a:lnTo>
                      <a:pt x="2340" y="5230"/>
                    </a:lnTo>
                    <a:lnTo>
                      <a:pt x="2198" y="5255"/>
                    </a:lnTo>
                    <a:lnTo>
                      <a:pt x="2173" y="5255"/>
                    </a:lnTo>
                    <a:lnTo>
                      <a:pt x="2148" y="5255"/>
                    </a:lnTo>
                    <a:lnTo>
                      <a:pt x="1730" y="5255"/>
                    </a:lnTo>
                    <a:lnTo>
                      <a:pt x="1688" y="5255"/>
                    </a:lnTo>
                    <a:lnTo>
                      <a:pt x="1646" y="5255"/>
                    </a:lnTo>
                    <a:lnTo>
                      <a:pt x="1596" y="5255"/>
                    </a:lnTo>
                    <a:lnTo>
                      <a:pt x="1555" y="5255"/>
                    </a:lnTo>
                    <a:lnTo>
                      <a:pt x="1504" y="5255"/>
                    </a:lnTo>
                    <a:lnTo>
                      <a:pt x="1454" y="5255"/>
                    </a:lnTo>
                    <a:lnTo>
                      <a:pt x="1413" y="5255"/>
                    </a:lnTo>
                    <a:lnTo>
                      <a:pt x="1362" y="5246"/>
                    </a:lnTo>
                    <a:lnTo>
                      <a:pt x="1312" y="5238"/>
                    </a:lnTo>
                    <a:lnTo>
                      <a:pt x="1262" y="5238"/>
                    </a:lnTo>
                    <a:lnTo>
                      <a:pt x="1212" y="5230"/>
                    </a:lnTo>
                    <a:lnTo>
                      <a:pt x="1162" y="5221"/>
                    </a:lnTo>
                    <a:lnTo>
                      <a:pt x="1112" y="5213"/>
                    </a:lnTo>
                    <a:lnTo>
                      <a:pt x="1062" y="5205"/>
                    </a:lnTo>
                    <a:lnTo>
                      <a:pt x="1012" y="5196"/>
                    </a:lnTo>
                    <a:lnTo>
                      <a:pt x="961" y="5180"/>
                    </a:lnTo>
                    <a:lnTo>
                      <a:pt x="911" y="5171"/>
                    </a:lnTo>
                    <a:lnTo>
                      <a:pt x="861" y="5163"/>
                    </a:lnTo>
                    <a:lnTo>
                      <a:pt x="819" y="5146"/>
                    </a:lnTo>
                    <a:lnTo>
                      <a:pt x="769" y="5138"/>
                    </a:lnTo>
                    <a:lnTo>
                      <a:pt x="719" y="5121"/>
                    </a:lnTo>
                    <a:lnTo>
                      <a:pt x="677" y="5113"/>
                    </a:lnTo>
                    <a:lnTo>
                      <a:pt x="627" y="5096"/>
                    </a:lnTo>
                    <a:lnTo>
                      <a:pt x="585" y="5079"/>
                    </a:lnTo>
                    <a:lnTo>
                      <a:pt x="544" y="5063"/>
                    </a:lnTo>
                    <a:lnTo>
                      <a:pt x="519" y="5054"/>
                    </a:lnTo>
                    <a:lnTo>
                      <a:pt x="494" y="5046"/>
                    </a:lnTo>
                    <a:lnTo>
                      <a:pt x="477" y="5029"/>
                    </a:lnTo>
                    <a:lnTo>
                      <a:pt x="452" y="5021"/>
                    </a:lnTo>
                    <a:lnTo>
                      <a:pt x="435" y="5013"/>
                    </a:lnTo>
                    <a:lnTo>
                      <a:pt x="427" y="5013"/>
                    </a:lnTo>
                    <a:lnTo>
                      <a:pt x="410" y="5004"/>
                    </a:lnTo>
                    <a:lnTo>
                      <a:pt x="393" y="4996"/>
                    </a:lnTo>
                    <a:lnTo>
                      <a:pt x="368" y="4987"/>
                    </a:lnTo>
                    <a:lnTo>
                      <a:pt x="352" y="4971"/>
                    </a:lnTo>
                    <a:lnTo>
                      <a:pt x="335" y="4962"/>
                    </a:lnTo>
                    <a:lnTo>
                      <a:pt x="310" y="4954"/>
                    </a:lnTo>
                    <a:lnTo>
                      <a:pt x="293" y="4937"/>
                    </a:lnTo>
                    <a:lnTo>
                      <a:pt x="276" y="4929"/>
                    </a:lnTo>
                    <a:lnTo>
                      <a:pt x="260" y="4912"/>
                    </a:lnTo>
                    <a:lnTo>
                      <a:pt x="243" y="4904"/>
                    </a:lnTo>
                    <a:lnTo>
                      <a:pt x="226" y="4887"/>
                    </a:lnTo>
                    <a:lnTo>
                      <a:pt x="201" y="4870"/>
                    </a:lnTo>
                    <a:lnTo>
                      <a:pt x="201" y="4870"/>
                    </a:lnTo>
                    <a:lnTo>
                      <a:pt x="184" y="4862"/>
                    </a:lnTo>
                    <a:lnTo>
                      <a:pt x="176" y="4845"/>
                    </a:lnTo>
                    <a:lnTo>
                      <a:pt x="159" y="4829"/>
                    </a:lnTo>
                    <a:lnTo>
                      <a:pt x="143" y="4812"/>
                    </a:lnTo>
                    <a:lnTo>
                      <a:pt x="126" y="4795"/>
                    </a:lnTo>
                    <a:lnTo>
                      <a:pt x="109" y="4779"/>
                    </a:lnTo>
                    <a:lnTo>
                      <a:pt x="101" y="4762"/>
                    </a:lnTo>
                    <a:lnTo>
                      <a:pt x="84" y="4745"/>
                    </a:lnTo>
                    <a:lnTo>
                      <a:pt x="76" y="4728"/>
                    </a:lnTo>
                    <a:lnTo>
                      <a:pt x="59" y="4703"/>
                    </a:lnTo>
                    <a:lnTo>
                      <a:pt x="51" y="4687"/>
                    </a:lnTo>
                    <a:lnTo>
                      <a:pt x="42" y="4670"/>
                    </a:lnTo>
                    <a:lnTo>
                      <a:pt x="34" y="4645"/>
                    </a:lnTo>
                    <a:lnTo>
                      <a:pt x="26" y="4628"/>
                    </a:lnTo>
                    <a:lnTo>
                      <a:pt x="17" y="4603"/>
                    </a:lnTo>
                    <a:lnTo>
                      <a:pt x="9" y="4586"/>
                    </a:lnTo>
                    <a:lnTo>
                      <a:pt x="1" y="4561"/>
                    </a:lnTo>
                    <a:lnTo>
                      <a:pt x="1" y="4536"/>
                    </a:lnTo>
                    <a:lnTo>
                      <a:pt x="1" y="4520"/>
                    </a:lnTo>
                    <a:lnTo>
                      <a:pt x="1" y="4495"/>
                    </a:lnTo>
                    <a:lnTo>
                      <a:pt x="1" y="4470"/>
                    </a:lnTo>
                    <a:lnTo>
                      <a:pt x="1" y="4403"/>
                    </a:lnTo>
                    <a:lnTo>
                      <a:pt x="1" y="4378"/>
                    </a:lnTo>
                    <a:lnTo>
                      <a:pt x="1" y="4353"/>
                    </a:lnTo>
                    <a:lnTo>
                      <a:pt x="1" y="4327"/>
                    </a:lnTo>
                    <a:lnTo>
                      <a:pt x="1" y="4302"/>
                    </a:lnTo>
                    <a:lnTo>
                      <a:pt x="9" y="4277"/>
                    </a:lnTo>
                    <a:lnTo>
                      <a:pt x="17" y="4252"/>
                    </a:lnTo>
                    <a:lnTo>
                      <a:pt x="26" y="4236"/>
                    </a:lnTo>
                    <a:lnTo>
                      <a:pt x="34" y="4211"/>
                    </a:lnTo>
                    <a:lnTo>
                      <a:pt x="42" y="4185"/>
                    </a:lnTo>
                    <a:lnTo>
                      <a:pt x="51" y="4169"/>
                    </a:lnTo>
                    <a:lnTo>
                      <a:pt x="59" y="4144"/>
                    </a:lnTo>
                    <a:lnTo>
                      <a:pt x="68" y="4127"/>
                    </a:lnTo>
                    <a:lnTo>
                      <a:pt x="76" y="4110"/>
                    </a:lnTo>
                    <a:lnTo>
                      <a:pt x="93" y="4094"/>
                    </a:lnTo>
                    <a:lnTo>
                      <a:pt x="101" y="4077"/>
                    </a:lnTo>
                    <a:lnTo>
                      <a:pt x="109" y="4060"/>
                    </a:lnTo>
                    <a:lnTo>
                      <a:pt x="126" y="4043"/>
                    </a:lnTo>
                    <a:lnTo>
                      <a:pt x="143" y="4027"/>
                    </a:lnTo>
                    <a:lnTo>
                      <a:pt x="151" y="4018"/>
                    </a:lnTo>
                    <a:lnTo>
                      <a:pt x="168" y="4002"/>
                    </a:lnTo>
                    <a:lnTo>
                      <a:pt x="176" y="3985"/>
                    </a:lnTo>
                    <a:lnTo>
                      <a:pt x="193" y="3968"/>
                    </a:lnTo>
                    <a:lnTo>
                      <a:pt x="210" y="3960"/>
                    </a:lnTo>
                    <a:lnTo>
                      <a:pt x="226" y="3943"/>
                    </a:lnTo>
                    <a:lnTo>
                      <a:pt x="243" y="3926"/>
                    </a:lnTo>
                    <a:lnTo>
                      <a:pt x="260" y="3918"/>
                    </a:lnTo>
                    <a:lnTo>
                      <a:pt x="268" y="3901"/>
                    </a:lnTo>
                    <a:lnTo>
                      <a:pt x="301" y="3876"/>
                    </a:lnTo>
                    <a:lnTo>
                      <a:pt x="335" y="3851"/>
                    </a:lnTo>
                    <a:lnTo>
                      <a:pt x="368" y="3826"/>
                    </a:lnTo>
                    <a:lnTo>
                      <a:pt x="402" y="3810"/>
                    </a:lnTo>
                    <a:lnTo>
                      <a:pt x="443" y="3784"/>
                    </a:lnTo>
                    <a:lnTo>
                      <a:pt x="477" y="3759"/>
                    </a:lnTo>
                    <a:lnTo>
                      <a:pt x="510" y="3743"/>
                    </a:lnTo>
                    <a:lnTo>
                      <a:pt x="544" y="3718"/>
                    </a:lnTo>
                    <a:lnTo>
                      <a:pt x="585" y="3701"/>
                    </a:lnTo>
                    <a:lnTo>
                      <a:pt x="619" y="3676"/>
                    </a:lnTo>
                    <a:lnTo>
                      <a:pt x="652" y="3659"/>
                    </a:lnTo>
                    <a:lnTo>
                      <a:pt x="719" y="3626"/>
                    </a:lnTo>
                    <a:lnTo>
                      <a:pt x="786" y="3592"/>
                    </a:lnTo>
                    <a:lnTo>
                      <a:pt x="903" y="3534"/>
                    </a:lnTo>
                    <a:lnTo>
                      <a:pt x="953" y="3509"/>
                    </a:lnTo>
                    <a:lnTo>
                      <a:pt x="978" y="3492"/>
                    </a:lnTo>
                    <a:lnTo>
                      <a:pt x="995" y="3484"/>
                    </a:lnTo>
                    <a:lnTo>
                      <a:pt x="1062" y="3450"/>
                    </a:lnTo>
                    <a:lnTo>
                      <a:pt x="1128" y="3417"/>
                    </a:lnTo>
                    <a:lnTo>
                      <a:pt x="1187" y="3383"/>
                    </a:lnTo>
                    <a:lnTo>
                      <a:pt x="1254" y="3342"/>
                    </a:lnTo>
                    <a:lnTo>
                      <a:pt x="1321" y="3308"/>
                    </a:lnTo>
                    <a:lnTo>
                      <a:pt x="1379" y="3275"/>
                    </a:lnTo>
                    <a:lnTo>
                      <a:pt x="1446" y="3241"/>
                    </a:lnTo>
                    <a:lnTo>
                      <a:pt x="1513" y="3208"/>
                    </a:lnTo>
                    <a:lnTo>
                      <a:pt x="1571" y="3183"/>
                    </a:lnTo>
                    <a:lnTo>
                      <a:pt x="1638" y="3150"/>
                    </a:lnTo>
                    <a:lnTo>
                      <a:pt x="1705" y="3116"/>
                    </a:lnTo>
                    <a:lnTo>
                      <a:pt x="1763" y="3083"/>
                    </a:lnTo>
                    <a:lnTo>
                      <a:pt x="1830" y="3058"/>
                    </a:lnTo>
                    <a:lnTo>
                      <a:pt x="1897" y="3024"/>
                    </a:lnTo>
                    <a:lnTo>
                      <a:pt x="1956" y="2999"/>
                    </a:lnTo>
                    <a:lnTo>
                      <a:pt x="2022" y="2966"/>
                    </a:lnTo>
                    <a:lnTo>
                      <a:pt x="2089" y="2941"/>
                    </a:lnTo>
                    <a:lnTo>
                      <a:pt x="2156" y="2907"/>
                    </a:lnTo>
                    <a:lnTo>
                      <a:pt x="2215" y="2882"/>
                    </a:lnTo>
                    <a:lnTo>
                      <a:pt x="2281" y="2857"/>
                    </a:lnTo>
                    <a:lnTo>
                      <a:pt x="2348" y="2832"/>
                    </a:lnTo>
                    <a:lnTo>
                      <a:pt x="2415" y="2799"/>
                    </a:lnTo>
                    <a:lnTo>
                      <a:pt x="2473" y="2774"/>
                    </a:lnTo>
                    <a:lnTo>
                      <a:pt x="2540" y="2749"/>
                    </a:lnTo>
                    <a:lnTo>
                      <a:pt x="2607" y="2724"/>
                    </a:lnTo>
                    <a:lnTo>
                      <a:pt x="2674" y="2707"/>
                    </a:lnTo>
                    <a:lnTo>
                      <a:pt x="2741" y="2682"/>
                    </a:lnTo>
                    <a:lnTo>
                      <a:pt x="2808" y="2657"/>
                    </a:lnTo>
                    <a:lnTo>
                      <a:pt x="2866" y="2632"/>
                    </a:lnTo>
                    <a:lnTo>
                      <a:pt x="2933" y="2615"/>
                    </a:lnTo>
                    <a:lnTo>
                      <a:pt x="3000" y="2590"/>
                    </a:lnTo>
                    <a:lnTo>
                      <a:pt x="3067" y="2565"/>
                    </a:lnTo>
                    <a:lnTo>
                      <a:pt x="3133" y="2548"/>
                    </a:lnTo>
                    <a:lnTo>
                      <a:pt x="3200" y="2531"/>
                    </a:lnTo>
                    <a:lnTo>
                      <a:pt x="3267" y="2506"/>
                    </a:lnTo>
                    <a:lnTo>
                      <a:pt x="3334" y="2490"/>
                    </a:lnTo>
                    <a:lnTo>
                      <a:pt x="3401" y="2473"/>
                    </a:lnTo>
                    <a:lnTo>
                      <a:pt x="3476" y="2456"/>
                    </a:lnTo>
                    <a:lnTo>
                      <a:pt x="3543" y="2439"/>
                    </a:lnTo>
                    <a:lnTo>
                      <a:pt x="3610" y="2423"/>
                    </a:lnTo>
                    <a:lnTo>
                      <a:pt x="3676" y="2406"/>
                    </a:lnTo>
                    <a:lnTo>
                      <a:pt x="3743" y="2389"/>
                    </a:lnTo>
                    <a:lnTo>
                      <a:pt x="3810" y="2373"/>
                    </a:lnTo>
                    <a:lnTo>
                      <a:pt x="3885" y="2364"/>
                    </a:lnTo>
                    <a:lnTo>
                      <a:pt x="3952" y="2348"/>
                    </a:lnTo>
                    <a:lnTo>
                      <a:pt x="4019" y="2331"/>
                    </a:lnTo>
                    <a:lnTo>
                      <a:pt x="4086" y="2323"/>
                    </a:lnTo>
                    <a:lnTo>
                      <a:pt x="4119" y="2323"/>
                    </a:lnTo>
                    <a:lnTo>
                      <a:pt x="4036" y="2306"/>
                    </a:lnTo>
                    <a:lnTo>
                      <a:pt x="3952" y="2281"/>
                    </a:lnTo>
                    <a:lnTo>
                      <a:pt x="3860" y="2256"/>
                    </a:lnTo>
                    <a:lnTo>
                      <a:pt x="3768" y="2231"/>
                    </a:lnTo>
                    <a:lnTo>
                      <a:pt x="3668" y="2206"/>
                    </a:lnTo>
                    <a:lnTo>
                      <a:pt x="3568" y="2180"/>
                    </a:lnTo>
                    <a:lnTo>
                      <a:pt x="3518" y="2164"/>
                    </a:lnTo>
                    <a:lnTo>
                      <a:pt x="3459" y="2147"/>
                    </a:lnTo>
                    <a:lnTo>
                      <a:pt x="3409" y="2130"/>
                    </a:lnTo>
                    <a:lnTo>
                      <a:pt x="3359" y="2114"/>
                    </a:lnTo>
                    <a:lnTo>
                      <a:pt x="3301" y="2097"/>
                    </a:lnTo>
                    <a:lnTo>
                      <a:pt x="3250" y="2080"/>
                    </a:lnTo>
                    <a:lnTo>
                      <a:pt x="3192" y="2064"/>
                    </a:lnTo>
                    <a:lnTo>
                      <a:pt x="3133" y="2047"/>
                    </a:lnTo>
                    <a:lnTo>
                      <a:pt x="3083" y="2022"/>
                    </a:lnTo>
                    <a:lnTo>
                      <a:pt x="3025" y="2005"/>
                    </a:lnTo>
                    <a:lnTo>
                      <a:pt x="2975" y="1980"/>
                    </a:lnTo>
                    <a:lnTo>
                      <a:pt x="2916" y="1963"/>
                    </a:lnTo>
                    <a:lnTo>
                      <a:pt x="2866" y="1938"/>
                    </a:lnTo>
                    <a:lnTo>
                      <a:pt x="2808" y="1922"/>
                    </a:lnTo>
                    <a:lnTo>
                      <a:pt x="2758" y="1896"/>
                    </a:lnTo>
                    <a:lnTo>
                      <a:pt x="2699" y="1871"/>
                    </a:lnTo>
                    <a:lnTo>
                      <a:pt x="2649" y="1846"/>
                    </a:lnTo>
                    <a:lnTo>
                      <a:pt x="2590" y="1821"/>
                    </a:lnTo>
                    <a:lnTo>
                      <a:pt x="2540" y="1796"/>
                    </a:lnTo>
                    <a:lnTo>
                      <a:pt x="2490" y="1771"/>
                    </a:lnTo>
                    <a:lnTo>
                      <a:pt x="2440" y="1738"/>
                    </a:lnTo>
                    <a:lnTo>
                      <a:pt x="2390" y="1713"/>
                    </a:lnTo>
                    <a:lnTo>
                      <a:pt x="2340" y="1679"/>
                    </a:lnTo>
                    <a:lnTo>
                      <a:pt x="2315" y="1671"/>
                    </a:lnTo>
                    <a:lnTo>
                      <a:pt x="2290" y="1654"/>
                    </a:lnTo>
                    <a:lnTo>
                      <a:pt x="2265" y="1637"/>
                    </a:lnTo>
                    <a:lnTo>
                      <a:pt x="2240" y="1621"/>
                    </a:lnTo>
                    <a:lnTo>
                      <a:pt x="2215" y="1604"/>
                    </a:lnTo>
                    <a:lnTo>
                      <a:pt x="2189" y="1587"/>
                    </a:lnTo>
                    <a:lnTo>
                      <a:pt x="2164" y="1571"/>
                    </a:lnTo>
                    <a:lnTo>
                      <a:pt x="2148" y="1554"/>
                    </a:lnTo>
                    <a:lnTo>
                      <a:pt x="2123" y="1537"/>
                    </a:lnTo>
                    <a:lnTo>
                      <a:pt x="2098" y="1521"/>
                    </a:lnTo>
                    <a:lnTo>
                      <a:pt x="2072" y="1504"/>
                    </a:lnTo>
                    <a:lnTo>
                      <a:pt x="2056" y="1487"/>
                    </a:lnTo>
                    <a:lnTo>
                      <a:pt x="2031" y="1470"/>
                    </a:lnTo>
                    <a:lnTo>
                      <a:pt x="2014" y="1454"/>
                    </a:lnTo>
                    <a:lnTo>
                      <a:pt x="1989" y="1429"/>
                    </a:lnTo>
                    <a:lnTo>
                      <a:pt x="1972" y="1412"/>
                    </a:lnTo>
                    <a:lnTo>
                      <a:pt x="1947" y="1395"/>
                    </a:lnTo>
                    <a:lnTo>
                      <a:pt x="1930" y="1370"/>
                    </a:lnTo>
                    <a:lnTo>
                      <a:pt x="1905" y="1353"/>
                    </a:lnTo>
                    <a:lnTo>
                      <a:pt x="1889" y="1328"/>
                    </a:lnTo>
                    <a:lnTo>
                      <a:pt x="1872" y="1312"/>
                    </a:lnTo>
                    <a:lnTo>
                      <a:pt x="1855" y="1287"/>
                    </a:lnTo>
                    <a:lnTo>
                      <a:pt x="1839" y="1270"/>
                    </a:lnTo>
                    <a:lnTo>
                      <a:pt x="1822" y="1245"/>
                    </a:lnTo>
                    <a:lnTo>
                      <a:pt x="1797" y="1228"/>
                    </a:lnTo>
                    <a:lnTo>
                      <a:pt x="1780" y="1203"/>
                    </a:lnTo>
                    <a:lnTo>
                      <a:pt x="1763" y="1178"/>
                    </a:lnTo>
                    <a:lnTo>
                      <a:pt x="1755" y="1161"/>
                    </a:lnTo>
                    <a:lnTo>
                      <a:pt x="1738" y="1136"/>
                    </a:lnTo>
                    <a:lnTo>
                      <a:pt x="1722" y="1111"/>
                    </a:lnTo>
                    <a:lnTo>
                      <a:pt x="1705" y="1086"/>
                    </a:lnTo>
                    <a:lnTo>
                      <a:pt x="1697" y="1061"/>
                    </a:lnTo>
                    <a:lnTo>
                      <a:pt x="1680" y="1036"/>
                    </a:lnTo>
                    <a:lnTo>
                      <a:pt x="1671" y="1011"/>
                    </a:lnTo>
                    <a:lnTo>
                      <a:pt x="1655" y="986"/>
                    </a:lnTo>
                    <a:lnTo>
                      <a:pt x="1646" y="961"/>
                    </a:lnTo>
                    <a:lnTo>
                      <a:pt x="1638" y="936"/>
                    </a:lnTo>
                    <a:lnTo>
                      <a:pt x="1630" y="911"/>
                    </a:lnTo>
                    <a:lnTo>
                      <a:pt x="1613" y="886"/>
                    </a:lnTo>
                    <a:lnTo>
                      <a:pt x="1613" y="852"/>
                    </a:lnTo>
                    <a:lnTo>
                      <a:pt x="1605" y="827"/>
                    </a:lnTo>
                    <a:lnTo>
                      <a:pt x="1596" y="802"/>
                    </a:lnTo>
                    <a:lnTo>
                      <a:pt x="1588" y="769"/>
                    </a:lnTo>
                    <a:lnTo>
                      <a:pt x="1580" y="744"/>
                    </a:lnTo>
                    <a:lnTo>
                      <a:pt x="1580" y="719"/>
                    </a:lnTo>
                    <a:lnTo>
                      <a:pt x="1580" y="685"/>
                    </a:lnTo>
                    <a:lnTo>
                      <a:pt x="1580" y="660"/>
                    </a:lnTo>
                    <a:lnTo>
                      <a:pt x="1580" y="627"/>
                    </a:lnTo>
                    <a:lnTo>
                      <a:pt x="1580" y="510"/>
                    </a:lnTo>
                    <a:lnTo>
                      <a:pt x="1580" y="476"/>
                    </a:lnTo>
                    <a:lnTo>
                      <a:pt x="1580" y="443"/>
                    </a:lnTo>
                    <a:lnTo>
                      <a:pt x="1580" y="426"/>
                    </a:lnTo>
                    <a:lnTo>
                      <a:pt x="1580" y="409"/>
                    </a:lnTo>
                    <a:lnTo>
                      <a:pt x="1580" y="401"/>
                    </a:lnTo>
                    <a:lnTo>
                      <a:pt x="1580" y="384"/>
                    </a:lnTo>
                    <a:lnTo>
                      <a:pt x="1580" y="368"/>
                    </a:lnTo>
                    <a:lnTo>
                      <a:pt x="1588" y="351"/>
                    </a:lnTo>
                    <a:lnTo>
                      <a:pt x="1596" y="334"/>
                    </a:lnTo>
                    <a:lnTo>
                      <a:pt x="1605" y="326"/>
                    </a:lnTo>
                    <a:lnTo>
                      <a:pt x="1613" y="309"/>
                    </a:lnTo>
                    <a:lnTo>
                      <a:pt x="1621" y="301"/>
                    </a:lnTo>
                    <a:lnTo>
                      <a:pt x="1630" y="284"/>
                    </a:lnTo>
                    <a:lnTo>
                      <a:pt x="1638" y="267"/>
                    </a:lnTo>
                    <a:lnTo>
                      <a:pt x="1655" y="251"/>
                    </a:lnTo>
                    <a:lnTo>
                      <a:pt x="1671" y="226"/>
                    </a:lnTo>
                    <a:lnTo>
                      <a:pt x="1697" y="209"/>
                    </a:lnTo>
                    <a:lnTo>
                      <a:pt x="1713" y="192"/>
                    </a:lnTo>
                    <a:lnTo>
                      <a:pt x="1738" y="176"/>
                    </a:lnTo>
                    <a:lnTo>
                      <a:pt x="1763" y="167"/>
                    </a:lnTo>
                    <a:lnTo>
                      <a:pt x="1780" y="150"/>
                    </a:lnTo>
                    <a:lnTo>
                      <a:pt x="1805" y="142"/>
                    </a:lnTo>
                    <a:lnTo>
                      <a:pt x="1830" y="134"/>
                    </a:lnTo>
                    <a:lnTo>
                      <a:pt x="1847" y="125"/>
                    </a:lnTo>
                    <a:lnTo>
                      <a:pt x="1872" y="109"/>
                    </a:lnTo>
                    <a:lnTo>
                      <a:pt x="1897" y="100"/>
                    </a:lnTo>
                    <a:lnTo>
                      <a:pt x="1922" y="100"/>
                    </a:lnTo>
                    <a:lnTo>
                      <a:pt x="1930" y="100"/>
                    </a:lnTo>
                    <a:lnTo>
                      <a:pt x="1947" y="92"/>
                    </a:lnTo>
                    <a:lnTo>
                      <a:pt x="1972" y="84"/>
                    </a:lnTo>
                    <a:lnTo>
                      <a:pt x="1989" y="75"/>
                    </a:lnTo>
                    <a:lnTo>
                      <a:pt x="2014" y="75"/>
                    </a:lnTo>
                    <a:lnTo>
                      <a:pt x="2039" y="75"/>
                    </a:lnTo>
                    <a:lnTo>
                      <a:pt x="2064" y="75"/>
                    </a:lnTo>
                    <a:lnTo>
                      <a:pt x="2089" y="75"/>
                    </a:lnTo>
                    <a:lnTo>
                      <a:pt x="2114" y="75"/>
                    </a:lnTo>
                    <a:lnTo>
                      <a:pt x="2139" y="75"/>
                    </a:lnTo>
                    <a:lnTo>
                      <a:pt x="2189" y="67"/>
                    </a:lnTo>
                    <a:lnTo>
                      <a:pt x="2240" y="67"/>
                    </a:lnTo>
                    <a:lnTo>
                      <a:pt x="2290" y="67"/>
                    </a:lnTo>
                    <a:lnTo>
                      <a:pt x="2348" y="67"/>
                    </a:lnTo>
                    <a:lnTo>
                      <a:pt x="2390" y="67"/>
                    </a:lnTo>
                    <a:lnTo>
                      <a:pt x="2440" y="67"/>
                    </a:lnTo>
                    <a:lnTo>
                      <a:pt x="2624" y="6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128;p37">
                <a:extLst>
                  <a:ext uri="{FF2B5EF4-FFF2-40B4-BE49-F238E27FC236}">
                    <a16:creationId xmlns:a16="http://schemas.microsoft.com/office/drawing/2014/main" id="{2F4C49B0-A10E-0A10-3DC9-88660984E23F}"/>
                  </a:ext>
                </a:extLst>
              </p:cNvPr>
              <p:cNvSpPr/>
              <p:nvPr/>
            </p:nvSpPr>
            <p:spPr>
              <a:xfrm>
                <a:off x="4050795" y="9080705"/>
                <a:ext cx="278207" cy="311996"/>
              </a:xfrm>
              <a:custGeom>
                <a:avLst/>
                <a:gdLst/>
                <a:ahLst/>
                <a:cxnLst/>
                <a:rect l="l" t="t" r="r" b="b"/>
                <a:pathLst>
                  <a:path w="5640" h="6325" extrusionOk="0">
                    <a:moveTo>
                      <a:pt x="1212" y="1162"/>
                    </a:moveTo>
                    <a:lnTo>
                      <a:pt x="1237" y="1162"/>
                    </a:lnTo>
                    <a:lnTo>
                      <a:pt x="1254" y="1162"/>
                    </a:lnTo>
                    <a:lnTo>
                      <a:pt x="1279" y="1162"/>
                    </a:lnTo>
                    <a:lnTo>
                      <a:pt x="1304" y="1162"/>
                    </a:lnTo>
                    <a:lnTo>
                      <a:pt x="1321" y="1162"/>
                    </a:lnTo>
                    <a:lnTo>
                      <a:pt x="1346" y="1162"/>
                    </a:lnTo>
                    <a:lnTo>
                      <a:pt x="1371" y="1162"/>
                    </a:lnTo>
                    <a:lnTo>
                      <a:pt x="1388" y="1171"/>
                    </a:lnTo>
                    <a:lnTo>
                      <a:pt x="1413" y="1179"/>
                    </a:lnTo>
                    <a:lnTo>
                      <a:pt x="1429" y="1179"/>
                    </a:lnTo>
                    <a:lnTo>
                      <a:pt x="1454" y="1187"/>
                    </a:lnTo>
                    <a:lnTo>
                      <a:pt x="1479" y="1196"/>
                    </a:lnTo>
                    <a:lnTo>
                      <a:pt x="1496" y="1204"/>
                    </a:lnTo>
                    <a:lnTo>
                      <a:pt x="1521" y="1212"/>
                    </a:lnTo>
                    <a:lnTo>
                      <a:pt x="1546" y="1221"/>
                    </a:lnTo>
                    <a:lnTo>
                      <a:pt x="1563" y="1237"/>
                    </a:lnTo>
                    <a:lnTo>
                      <a:pt x="1588" y="1246"/>
                    </a:lnTo>
                    <a:lnTo>
                      <a:pt x="1605" y="1254"/>
                    </a:lnTo>
                    <a:lnTo>
                      <a:pt x="1630" y="1271"/>
                    </a:lnTo>
                    <a:lnTo>
                      <a:pt x="1655" y="1279"/>
                    </a:lnTo>
                    <a:lnTo>
                      <a:pt x="1672" y="1296"/>
                    </a:lnTo>
                    <a:lnTo>
                      <a:pt x="1697" y="1304"/>
                    </a:lnTo>
                    <a:lnTo>
                      <a:pt x="1722" y="1321"/>
                    </a:lnTo>
                    <a:lnTo>
                      <a:pt x="1747" y="1338"/>
                    </a:lnTo>
                    <a:lnTo>
                      <a:pt x="1772" y="1354"/>
                    </a:lnTo>
                    <a:lnTo>
                      <a:pt x="1797" y="1371"/>
                    </a:lnTo>
                    <a:lnTo>
                      <a:pt x="1822" y="1396"/>
                    </a:lnTo>
                    <a:lnTo>
                      <a:pt x="1847" y="1413"/>
                    </a:lnTo>
                    <a:lnTo>
                      <a:pt x="1872" y="1430"/>
                    </a:lnTo>
                    <a:lnTo>
                      <a:pt x="1897" y="1455"/>
                    </a:lnTo>
                    <a:lnTo>
                      <a:pt x="1922" y="1471"/>
                    </a:lnTo>
                    <a:lnTo>
                      <a:pt x="1947" y="1488"/>
                    </a:lnTo>
                    <a:lnTo>
                      <a:pt x="1972" y="1513"/>
                    </a:lnTo>
                    <a:lnTo>
                      <a:pt x="1997" y="1530"/>
                    </a:lnTo>
                    <a:lnTo>
                      <a:pt x="2022" y="1555"/>
                    </a:lnTo>
                    <a:lnTo>
                      <a:pt x="2048" y="1572"/>
                    </a:lnTo>
                    <a:lnTo>
                      <a:pt x="2073" y="1597"/>
                    </a:lnTo>
                    <a:lnTo>
                      <a:pt x="2089" y="1622"/>
                    </a:lnTo>
                    <a:lnTo>
                      <a:pt x="2114" y="1638"/>
                    </a:lnTo>
                    <a:lnTo>
                      <a:pt x="2139" y="1663"/>
                    </a:lnTo>
                    <a:lnTo>
                      <a:pt x="2156" y="1680"/>
                    </a:lnTo>
                    <a:lnTo>
                      <a:pt x="2181" y="1705"/>
                    </a:lnTo>
                    <a:lnTo>
                      <a:pt x="2206" y="1730"/>
                    </a:lnTo>
                    <a:lnTo>
                      <a:pt x="2223" y="1755"/>
                    </a:lnTo>
                    <a:lnTo>
                      <a:pt x="2248" y="1772"/>
                    </a:lnTo>
                    <a:lnTo>
                      <a:pt x="2290" y="1822"/>
                    </a:lnTo>
                    <a:lnTo>
                      <a:pt x="2332" y="1872"/>
                    </a:lnTo>
                    <a:lnTo>
                      <a:pt x="2373" y="1922"/>
                    </a:lnTo>
                    <a:lnTo>
                      <a:pt x="2415" y="1964"/>
                    </a:lnTo>
                    <a:lnTo>
                      <a:pt x="2449" y="2014"/>
                    </a:lnTo>
                    <a:lnTo>
                      <a:pt x="2490" y="2073"/>
                    </a:lnTo>
                    <a:lnTo>
                      <a:pt x="2532" y="2123"/>
                    </a:lnTo>
                    <a:lnTo>
                      <a:pt x="2565" y="2173"/>
                    </a:lnTo>
                    <a:lnTo>
                      <a:pt x="2599" y="2223"/>
                    </a:lnTo>
                    <a:lnTo>
                      <a:pt x="2641" y="2273"/>
                    </a:lnTo>
                    <a:lnTo>
                      <a:pt x="2674" y="2332"/>
                    </a:lnTo>
                    <a:lnTo>
                      <a:pt x="2707" y="2382"/>
                    </a:lnTo>
                    <a:lnTo>
                      <a:pt x="2741" y="2440"/>
                    </a:lnTo>
                    <a:lnTo>
                      <a:pt x="2783" y="2490"/>
                    </a:lnTo>
                    <a:lnTo>
                      <a:pt x="2816" y="2549"/>
                    </a:lnTo>
                    <a:lnTo>
                      <a:pt x="2850" y="2599"/>
                    </a:lnTo>
                    <a:lnTo>
                      <a:pt x="2883" y="2658"/>
                    </a:lnTo>
                    <a:lnTo>
                      <a:pt x="2916" y="2716"/>
                    </a:lnTo>
                    <a:lnTo>
                      <a:pt x="2941" y="2766"/>
                    </a:lnTo>
                    <a:lnTo>
                      <a:pt x="2975" y="2816"/>
                    </a:lnTo>
                    <a:lnTo>
                      <a:pt x="2975" y="2808"/>
                    </a:lnTo>
                    <a:lnTo>
                      <a:pt x="2941" y="2733"/>
                    </a:lnTo>
                    <a:lnTo>
                      <a:pt x="2916" y="2649"/>
                    </a:lnTo>
                    <a:lnTo>
                      <a:pt x="2900" y="2574"/>
                    </a:lnTo>
                    <a:lnTo>
                      <a:pt x="2875" y="2499"/>
                    </a:lnTo>
                    <a:lnTo>
                      <a:pt x="2850" y="2415"/>
                    </a:lnTo>
                    <a:lnTo>
                      <a:pt x="2824" y="2340"/>
                    </a:lnTo>
                    <a:lnTo>
                      <a:pt x="2808" y="2257"/>
                    </a:lnTo>
                    <a:lnTo>
                      <a:pt x="2783" y="2181"/>
                    </a:lnTo>
                    <a:lnTo>
                      <a:pt x="2766" y="2098"/>
                    </a:lnTo>
                    <a:lnTo>
                      <a:pt x="2749" y="2023"/>
                    </a:lnTo>
                    <a:lnTo>
                      <a:pt x="2724" y="1939"/>
                    </a:lnTo>
                    <a:lnTo>
                      <a:pt x="2707" y="1864"/>
                    </a:lnTo>
                    <a:lnTo>
                      <a:pt x="2691" y="1780"/>
                    </a:lnTo>
                    <a:lnTo>
                      <a:pt x="2682" y="1697"/>
                    </a:lnTo>
                    <a:lnTo>
                      <a:pt x="2666" y="1622"/>
                    </a:lnTo>
                    <a:lnTo>
                      <a:pt x="2649" y="1538"/>
                    </a:lnTo>
                    <a:lnTo>
                      <a:pt x="2641" y="1455"/>
                    </a:lnTo>
                    <a:lnTo>
                      <a:pt x="2632" y="1371"/>
                    </a:lnTo>
                    <a:lnTo>
                      <a:pt x="2624" y="1329"/>
                    </a:lnTo>
                    <a:lnTo>
                      <a:pt x="2624" y="1288"/>
                    </a:lnTo>
                    <a:lnTo>
                      <a:pt x="2624" y="1254"/>
                    </a:lnTo>
                    <a:lnTo>
                      <a:pt x="2624" y="1212"/>
                    </a:lnTo>
                    <a:lnTo>
                      <a:pt x="2624" y="1171"/>
                    </a:lnTo>
                    <a:lnTo>
                      <a:pt x="2624" y="1129"/>
                    </a:lnTo>
                    <a:lnTo>
                      <a:pt x="2624" y="1087"/>
                    </a:lnTo>
                    <a:lnTo>
                      <a:pt x="2624" y="845"/>
                    </a:lnTo>
                    <a:lnTo>
                      <a:pt x="2624" y="803"/>
                    </a:lnTo>
                    <a:lnTo>
                      <a:pt x="2624" y="761"/>
                    </a:lnTo>
                    <a:lnTo>
                      <a:pt x="2624" y="711"/>
                    </a:lnTo>
                    <a:lnTo>
                      <a:pt x="2624" y="669"/>
                    </a:lnTo>
                    <a:lnTo>
                      <a:pt x="2632" y="619"/>
                    </a:lnTo>
                    <a:lnTo>
                      <a:pt x="2632" y="577"/>
                    </a:lnTo>
                    <a:lnTo>
                      <a:pt x="2632" y="552"/>
                    </a:lnTo>
                    <a:lnTo>
                      <a:pt x="2632" y="527"/>
                    </a:lnTo>
                    <a:lnTo>
                      <a:pt x="2632" y="502"/>
                    </a:lnTo>
                    <a:lnTo>
                      <a:pt x="2632" y="477"/>
                    </a:lnTo>
                    <a:lnTo>
                      <a:pt x="2641" y="452"/>
                    </a:lnTo>
                    <a:lnTo>
                      <a:pt x="2649" y="435"/>
                    </a:lnTo>
                    <a:lnTo>
                      <a:pt x="2649" y="410"/>
                    </a:lnTo>
                    <a:lnTo>
                      <a:pt x="2657" y="385"/>
                    </a:lnTo>
                    <a:lnTo>
                      <a:pt x="2666" y="360"/>
                    </a:lnTo>
                    <a:lnTo>
                      <a:pt x="2674" y="344"/>
                    </a:lnTo>
                    <a:lnTo>
                      <a:pt x="2682" y="318"/>
                    </a:lnTo>
                    <a:lnTo>
                      <a:pt x="2691" y="293"/>
                    </a:lnTo>
                    <a:lnTo>
                      <a:pt x="2699" y="277"/>
                    </a:lnTo>
                    <a:lnTo>
                      <a:pt x="2707" y="252"/>
                    </a:lnTo>
                    <a:lnTo>
                      <a:pt x="2716" y="227"/>
                    </a:lnTo>
                    <a:lnTo>
                      <a:pt x="2733" y="210"/>
                    </a:lnTo>
                    <a:lnTo>
                      <a:pt x="2741" y="185"/>
                    </a:lnTo>
                    <a:lnTo>
                      <a:pt x="2758" y="168"/>
                    </a:lnTo>
                    <a:lnTo>
                      <a:pt x="2766" y="143"/>
                    </a:lnTo>
                    <a:lnTo>
                      <a:pt x="2783" y="126"/>
                    </a:lnTo>
                    <a:lnTo>
                      <a:pt x="2799" y="110"/>
                    </a:lnTo>
                    <a:lnTo>
                      <a:pt x="2816" y="85"/>
                    </a:lnTo>
                    <a:lnTo>
                      <a:pt x="2833" y="68"/>
                    </a:lnTo>
                    <a:lnTo>
                      <a:pt x="2858" y="51"/>
                    </a:lnTo>
                    <a:lnTo>
                      <a:pt x="2875" y="34"/>
                    </a:lnTo>
                    <a:lnTo>
                      <a:pt x="2900" y="26"/>
                    </a:lnTo>
                    <a:lnTo>
                      <a:pt x="2925" y="9"/>
                    </a:lnTo>
                    <a:lnTo>
                      <a:pt x="2933" y="1"/>
                    </a:lnTo>
                    <a:lnTo>
                      <a:pt x="2950" y="1"/>
                    </a:lnTo>
                    <a:lnTo>
                      <a:pt x="2958" y="1"/>
                    </a:lnTo>
                    <a:lnTo>
                      <a:pt x="2975" y="1"/>
                    </a:lnTo>
                    <a:lnTo>
                      <a:pt x="2992" y="1"/>
                    </a:lnTo>
                    <a:lnTo>
                      <a:pt x="3000" y="1"/>
                    </a:lnTo>
                    <a:lnTo>
                      <a:pt x="3017" y="1"/>
                    </a:lnTo>
                    <a:lnTo>
                      <a:pt x="3033" y="1"/>
                    </a:lnTo>
                    <a:lnTo>
                      <a:pt x="3042" y="1"/>
                    </a:lnTo>
                    <a:lnTo>
                      <a:pt x="3150" y="1"/>
                    </a:lnTo>
                    <a:lnTo>
                      <a:pt x="3167" y="1"/>
                    </a:lnTo>
                    <a:lnTo>
                      <a:pt x="3184" y="1"/>
                    </a:lnTo>
                    <a:lnTo>
                      <a:pt x="3200" y="1"/>
                    </a:lnTo>
                    <a:lnTo>
                      <a:pt x="3217" y="1"/>
                    </a:lnTo>
                    <a:lnTo>
                      <a:pt x="3251" y="1"/>
                    </a:lnTo>
                    <a:lnTo>
                      <a:pt x="3276" y="9"/>
                    </a:lnTo>
                    <a:lnTo>
                      <a:pt x="3309" y="26"/>
                    </a:lnTo>
                    <a:lnTo>
                      <a:pt x="3342" y="34"/>
                    </a:lnTo>
                    <a:lnTo>
                      <a:pt x="3376" y="43"/>
                    </a:lnTo>
                    <a:lnTo>
                      <a:pt x="3401" y="59"/>
                    </a:lnTo>
                    <a:lnTo>
                      <a:pt x="3434" y="76"/>
                    </a:lnTo>
                    <a:lnTo>
                      <a:pt x="3459" y="93"/>
                    </a:lnTo>
                    <a:lnTo>
                      <a:pt x="3493" y="101"/>
                    </a:lnTo>
                    <a:lnTo>
                      <a:pt x="3518" y="118"/>
                    </a:lnTo>
                    <a:lnTo>
                      <a:pt x="3543" y="143"/>
                    </a:lnTo>
                    <a:lnTo>
                      <a:pt x="3576" y="160"/>
                    </a:lnTo>
                    <a:lnTo>
                      <a:pt x="3601" y="176"/>
                    </a:lnTo>
                    <a:lnTo>
                      <a:pt x="3626" y="201"/>
                    </a:lnTo>
                    <a:lnTo>
                      <a:pt x="3652" y="218"/>
                    </a:lnTo>
                    <a:lnTo>
                      <a:pt x="3677" y="243"/>
                    </a:lnTo>
                    <a:lnTo>
                      <a:pt x="3702" y="260"/>
                    </a:lnTo>
                    <a:lnTo>
                      <a:pt x="3727" y="285"/>
                    </a:lnTo>
                    <a:lnTo>
                      <a:pt x="3752" y="310"/>
                    </a:lnTo>
                    <a:lnTo>
                      <a:pt x="3777" y="327"/>
                    </a:lnTo>
                    <a:lnTo>
                      <a:pt x="3802" y="352"/>
                    </a:lnTo>
                    <a:lnTo>
                      <a:pt x="3827" y="377"/>
                    </a:lnTo>
                    <a:lnTo>
                      <a:pt x="3844" y="402"/>
                    </a:lnTo>
                    <a:lnTo>
                      <a:pt x="3869" y="427"/>
                    </a:lnTo>
                    <a:lnTo>
                      <a:pt x="3894" y="452"/>
                    </a:lnTo>
                    <a:lnTo>
                      <a:pt x="3910" y="486"/>
                    </a:lnTo>
                    <a:lnTo>
                      <a:pt x="3936" y="511"/>
                    </a:lnTo>
                    <a:lnTo>
                      <a:pt x="3952" y="536"/>
                    </a:lnTo>
                    <a:lnTo>
                      <a:pt x="3977" y="561"/>
                    </a:lnTo>
                    <a:lnTo>
                      <a:pt x="3994" y="586"/>
                    </a:lnTo>
                    <a:lnTo>
                      <a:pt x="4019" y="619"/>
                    </a:lnTo>
                    <a:lnTo>
                      <a:pt x="4036" y="644"/>
                    </a:lnTo>
                    <a:lnTo>
                      <a:pt x="4061" y="669"/>
                    </a:lnTo>
                    <a:lnTo>
                      <a:pt x="4078" y="694"/>
                    </a:lnTo>
                    <a:lnTo>
                      <a:pt x="4094" y="728"/>
                    </a:lnTo>
                    <a:lnTo>
                      <a:pt x="4119" y="753"/>
                    </a:lnTo>
                    <a:lnTo>
                      <a:pt x="4136" y="778"/>
                    </a:lnTo>
                    <a:lnTo>
                      <a:pt x="4169" y="836"/>
                    </a:lnTo>
                    <a:lnTo>
                      <a:pt x="4203" y="895"/>
                    </a:lnTo>
                    <a:lnTo>
                      <a:pt x="4236" y="945"/>
                    </a:lnTo>
                    <a:lnTo>
                      <a:pt x="4270" y="1003"/>
                    </a:lnTo>
                    <a:lnTo>
                      <a:pt x="4303" y="1054"/>
                    </a:lnTo>
                    <a:lnTo>
                      <a:pt x="4328" y="1104"/>
                    </a:lnTo>
                    <a:lnTo>
                      <a:pt x="4353" y="1162"/>
                    </a:lnTo>
                    <a:lnTo>
                      <a:pt x="4387" y="1204"/>
                    </a:lnTo>
                    <a:lnTo>
                      <a:pt x="4403" y="1254"/>
                    </a:lnTo>
                    <a:lnTo>
                      <a:pt x="4428" y="1296"/>
                    </a:lnTo>
                    <a:lnTo>
                      <a:pt x="4453" y="1346"/>
                    </a:lnTo>
                    <a:lnTo>
                      <a:pt x="4470" y="1379"/>
                    </a:lnTo>
                    <a:lnTo>
                      <a:pt x="4487" y="1421"/>
                    </a:lnTo>
                    <a:lnTo>
                      <a:pt x="4504" y="1455"/>
                    </a:lnTo>
                    <a:lnTo>
                      <a:pt x="4520" y="1496"/>
                    </a:lnTo>
                    <a:lnTo>
                      <a:pt x="4537" y="1530"/>
                    </a:lnTo>
                    <a:lnTo>
                      <a:pt x="4570" y="1605"/>
                    </a:lnTo>
                    <a:lnTo>
                      <a:pt x="4596" y="1680"/>
                    </a:lnTo>
                    <a:lnTo>
                      <a:pt x="4629" y="1764"/>
                    </a:lnTo>
                    <a:lnTo>
                      <a:pt x="4654" y="1839"/>
                    </a:lnTo>
                    <a:lnTo>
                      <a:pt x="4687" y="1914"/>
                    </a:lnTo>
                    <a:lnTo>
                      <a:pt x="4712" y="1989"/>
                    </a:lnTo>
                    <a:lnTo>
                      <a:pt x="4738" y="2064"/>
                    </a:lnTo>
                    <a:lnTo>
                      <a:pt x="4763" y="2140"/>
                    </a:lnTo>
                    <a:lnTo>
                      <a:pt x="4788" y="2215"/>
                    </a:lnTo>
                    <a:lnTo>
                      <a:pt x="4804" y="2298"/>
                    </a:lnTo>
                    <a:lnTo>
                      <a:pt x="4829" y="2374"/>
                    </a:lnTo>
                    <a:lnTo>
                      <a:pt x="4838" y="2399"/>
                    </a:lnTo>
                    <a:lnTo>
                      <a:pt x="4846" y="2449"/>
                    </a:lnTo>
                    <a:lnTo>
                      <a:pt x="4871" y="2524"/>
                    </a:lnTo>
                    <a:lnTo>
                      <a:pt x="4888" y="2599"/>
                    </a:lnTo>
                    <a:lnTo>
                      <a:pt x="4905" y="2683"/>
                    </a:lnTo>
                    <a:lnTo>
                      <a:pt x="4930" y="2758"/>
                    </a:lnTo>
                    <a:lnTo>
                      <a:pt x="4946" y="2833"/>
                    </a:lnTo>
                    <a:lnTo>
                      <a:pt x="4963" y="2908"/>
                    </a:lnTo>
                    <a:lnTo>
                      <a:pt x="4980" y="2992"/>
                    </a:lnTo>
                    <a:lnTo>
                      <a:pt x="4997" y="3067"/>
                    </a:lnTo>
                    <a:lnTo>
                      <a:pt x="5005" y="3142"/>
                    </a:lnTo>
                    <a:lnTo>
                      <a:pt x="5022" y="3217"/>
                    </a:lnTo>
                    <a:lnTo>
                      <a:pt x="5038" y="3301"/>
                    </a:lnTo>
                    <a:lnTo>
                      <a:pt x="5055" y="3376"/>
                    </a:lnTo>
                    <a:lnTo>
                      <a:pt x="5080" y="3526"/>
                    </a:lnTo>
                    <a:lnTo>
                      <a:pt x="5105" y="3685"/>
                    </a:lnTo>
                    <a:lnTo>
                      <a:pt x="5139" y="3835"/>
                    </a:lnTo>
                    <a:lnTo>
                      <a:pt x="5189" y="4136"/>
                    </a:lnTo>
                    <a:lnTo>
                      <a:pt x="5189" y="4136"/>
                    </a:lnTo>
                    <a:lnTo>
                      <a:pt x="5214" y="4295"/>
                    </a:lnTo>
                    <a:lnTo>
                      <a:pt x="5239" y="4445"/>
                    </a:lnTo>
                    <a:lnTo>
                      <a:pt x="5264" y="4596"/>
                    </a:lnTo>
                    <a:lnTo>
                      <a:pt x="5281" y="4671"/>
                    </a:lnTo>
                    <a:lnTo>
                      <a:pt x="5289" y="4746"/>
                    </a:lnTo>
                    <a:lnTo>
                      <a:pt x="5306" y="4821"/>
                    </a:lnTo>
                    <a:lnTo>
                      <a:pt x="5322" y="4896"/>
                    </a:lnTo>
                    <a:lnTo>
                      <a:pt x="5339" y="4972"/>
                    </a:lnTo>
                    <a:lnTo>
                      <a:pt x="5356" y="5047"/>
                    </a:lnTo>
                    <a:lnTo>
                      <a:pt x="5372" y="5122"/>
                    </a:lnTo>
                    <a:lnTo>
                      <a:pt x="5389" y="5197"/>
                    </a:lnTo>
                    <a:lnTo>
                      <a:pt x="5406" y="5272"/>
                    </a:lnTo>
                    <a:lnTo>
                      <a:pt x="5423" y="5348"/>
                    </a:lnTo>
                    <a:lnTo>
                      <a:pt x="5439" y="5423"/>
                    </a:lnTo>
                    <a:lnTo>
                      <a:pt x="5456" y="5498"/>
                    </a:lnTo>
                    <a:lnTo>
                      <a:pt x="5481" y="5565"/>
                    </a:lnTo>
                    <a:lnTo>
                      <a:pt x="5498" y="5640"/>
                    </a:lnTo>
                    <a:lnTo>
                      <a:pt x="5506" y="5673"/>
                    </a:lnTo>
                    <a:lnTo>
                      <a:pt x="5514" y="5715"/>
                    </a:lnTo>
                    <a:lnTo>
                      <a:pt x="5531" y="5790"/>
                    </a:lnTo>
                    <a:lnTo>
                      <a:pt x="5548" y="5866"/>
                    </a:lnTo>
                    <a:lnTo>
                      <a:pt x="5565" y="5941"/>
                    </a:lnTo>
                    <a:lnTo>
                      <a:pt x="5581" y="6016"/>
                    </a:lnTo>
                    <a:lnTo>
                      <a:pt x="5598" y="6091"/>
                    </a:lnTo>
                    <a:lnTo>
                      <a:pt x="5623" y="6166"/>
                    </a:lnTo>
                    <a:lnTo>
                      <a:pt x="5640" y="6233"/>
                    </a:lnTo>
                    <a:lnTo>
                      <a:pt x="5606" y="6325"/>
                    </a:lnTo>
                    <a:lnTo>
                      <a:pt x="5523" y="6283"/>
                    </a:lnTo>
                    <a:lnTo>
                      <a:pt x="5481" y="6216"/>
                    </a:lnTo>
                    <a:lnTo>
                      <a:pt x="5448" y="6141"/>
                    </a:lnTo>
                    <a:lnTo>
                      <a:pt x="5414" y="6074"/>
                    </a:lnTo>
                    <a:lnTo>
                      <a:pt x="5381" y="5999"/>
                    </a:lnTo>
                    <a:lnTo>
                      <a:pt x="5347" y="5932"/>
                    </a:lnTo>
                    <a:lnTo>
                      <a:pt x="5314" y="5857"/>
                    </a:lnTo>
                    <a:lnTo>
                      <a:pt x="5281" y="5782"/>
                    </a:lnTo>
                    <a:lnTo>
                      <a:pt x="5264" y="5740"/>
                    </a:lnTo>
                    <a:lnTo>
                      <a:pt x="5255" y="5715"/>
                    </a:lnTo>
                    <a:lnTo>
                      <a:pt x="5230" y="5640"/>
                    </a:lnTo>
                    <a:lnTo>
                      <a:pt x="5214" y="5565"/>
                    </a:lnTo>
                    <a:lnTo>
                      <a:pt x="5189" y="5490"/>
                    </a:lnTo>
                    <a:lnTo>
                      <a:pt x="5164" y="5406"/>
                    </a:lnTo>
                    <a:lnTo>
                      <a:pt x="5147" y="5331"/>
                    </a:lnTo>
                    <a:lnTo>
                      <a:pt x="5130" y="5256"/>
                    </a:lnTo>
                    <a:lnTo>
                      <a:pt x="5105" y="5180"/>
                    </a:lnTo>
                    <a:lnTo>
                      <a:pt x="5088" y="5105"/>
                    </a:lnTo>
                    <a:lnTo>
                      <a:pt x="5072" y="5030"/>
                    </a:lnTo>
                    <a:lnTo>
                      <a:pt x="5055" y="4955"/>
                    </a:lnTo>
                    <a:lnTo>
                      <a:pt x="5038" y="4880"/>
                    </a:lnTo>
                    <a:lnTo>
                      <a:pt x="5022" y="4796"/>
                    </a:lnTo>
                    <a:lnTo>
                      <a:pt x="5005" y="4721"/>
                    </a:lnTo>
                    <a:lnTo>
                      <a:pt x="4988" y="4646"/>
                    </a:lnTo>
                    <a:lnTo>
                      <a:pt x="4955" y="4495"/>
                    </a:lnTo>
                    <a:lnTo>
                      <a:pt x="4930" y="4345"/>
                    </a:lnTo>
                    <a:lnTo>
                      <a:pt x="4896" y="4186"/>
                    </a:lnTo>
                    <a:lnTo>
                      <a:pt x="4896" y="4186"/>
                    </a:lnTo>
                    <a:lnTo>
                      <a:pt x="4838" y="3886"/>
                    </a:lnTo>
                    <a:lnTo>
                      <a:pt x="4813" y="3735"/>
                    </a:lnTo>
                    <a:lnTo>
                      <a:pt x="4779" y="3577"/>
                    </a:lnTo>
                    <a:lnTo>
                      <a:pt x="4754" y="3426"/>
                    </a:lnTo>
                    <a:lnTo>
                      <a:pt x="4738" y="3351"/>
                    </a:lnTo>
                    <a:lnTo>
                      <a:pt x="4721" y="3276"/>
                    </a:lnTo>
                    <a:lnTo>
                      <a:pt x="4704" y="3201"/>
                    </a:lnTo>
                    <a:lnTo>
                      <a:pt x="4687" y="3125"/>
                    </a:lnTo>
                    <a:lnTo>
                      <a:pt x="4671" y="3050"/>
                    </a:lnTo>
                    <a:lnTo>
                      <a:pt x="4654" y="2975"/>
                    </a:lnTo>
                    <a:lnTo>
                      <a:pt x="4637" y="2900"/>
                    </a:lnTo>
                    <a:lnTo>
                      <a:pt x="4621" y="2825"/>
                    </a:lnTo>
                    <a:lnTo>
                      <a:pt x="4596" y="2749"/>
                    </a:lnTo>
                    <a:lnTo>
                      <a:pt x="4579" y="2674"/>
                    </a:lnTo>
                    <a:lnTo>
                      <a:pt x="4562" y="2599"/>
                    </a:lnTo>
                    <a:lnTo>
                      <a:pt x="4537" y="2532"/>
                    </a:lnTo>
                    <a:lnTo>
                      <a:pt x="4529" y="2482"/>
                    </a:lnTo>
                    <a:lnTo>
                      <a:pt x="4520" y="2457"/>
                    </a:lnTo>
                    <a:lnTo>
                      <a:pt x="4495" y="2382"/>
                    </a:lnTo>
                    <a:lnTo>
                      <a:pt x="4470" y="2307"/>
                    </a:lnTo>
                    <a:lnTo>
                      <a:pt x="4453" y="2240"/>
                    </a:lnTo>
                    <a:lnTo>
                      <a:pt x="4428" y="2165"/>
                    </a:lnTo>
                    <a:lnTo>
                      <a:pt x="4403" y="2090"/>
                    </a:lnTo>
                    <a:lnTo>
                      <a:pt x="4378" y="2014"/>
                    </a:lnTo>
                    <a:lnTo>
                      <a:pt x="4353" y="1947"/>
                    </a:lnTo>
                    <a:lnTo>
                      <a:pt x="4320" y="1872"/>
                    </a:lnTo>
                    <a:lnTo>
                      <a:pt x="4295" y="1797"/>
                    </a:lnTo>
                    <a:lnTo>
                      <a:pt x="4270" y="1730"/>
                    </a:lnTo>
                    <a:lnTo>
                      <a:pt x="4236" y="1655"/>
                    </a:lnTo>
                    <a:lnTo>
                      <a:pt x="4220" y="1622"/>
                    </a:lnTo>
                    <a:lnTo>
                      <a:pt x="4203" y="1588"/>
                    </a:lnTo>
                    <a:lnTo>
                      <a:pt x="4186" y="1555"/>
                    </a:lnTo>
                    <a:lnTo>
                      <a:pt x="4169" y="1513"/>
                    </a:lnTo>
                    <a:lnTo>
                      <a:pt x="4153" y="1480"/>
                    </a:lnTo>
                    <a:lnTo>
                      <a:pt x="4136" y="1438"/>
                    </a:lnTo>
                    <a:lnTo>
                      <a:pt x="4111" y="1396"/>
                    </a:lnTo>
                    <a:lnTo>
                      <a:pt x="4086" y="1354"/>
                    </a:lnTo>
                    <a:lnTo>
                      <a:pt x="4069" y="1304"/>
                    </a:lnTo>
                    <a:lnTo>
                      <a:pt x="4036" y="1262"/>
                    </a:lnTo>
                    <a:lnTo>
                      <a:pt x="4011" y="1212"/>
                    </a:lnTo>
                    <a:lnTo>
                      <a:pt x="3986" y="1162"/>
                    </a:lnTo>
                    <a:lnTo>
                      <a:pt x="3952" y="1112"/>
                    </a:lnTo>
                    <a:lnTo>
                      <a:pt x="3927" y="1062"/>
                    </a:lnTo>
                    <a:lnTo>
                      <a:pt x="3894" y="1003"/>
                    </a:lnTo>
                    <a:lnTo>
                      <a:pt x="3860" y="953"/>
                    </a:lnTo>
                    <a:lnTo>
                      <a:pt x="3844" y="928"/>
                    </a:lnTo>
                    <a:lnTo>
                      <a:pt x="3827" y="903"/>
                    </a:lnTo>
                    <a:lnTo>
                      <a:pt x="3810" y="878"/>
                    </a:lnTo>
                    <a:lnTo>
                      <a:pt x="3794" y="853"/>
                    </a:lnTo>
                    <a:lnTo>
                      <a:pt x="3768" y="828"/>
                    </a:lnTo>
                    <a:lnTo>
                      <a:pt x="3752" y="803"/>
                    </a:lnTo>
                    <a:lnTo>
                      <a:pt x="3735" y="778"/>
                    </a:lnTo>
                    <a:lnTo>
                      <a:pt x="3718" y="761"/>
                    </a:lnTo>
                    <a:lnTo>
                      <a:pt x="3702" y="736"/>
                    </a:lnTo>
                    <a:lnTo>
                      <a:pt x="3677" y="711"/>
                    </a:lnTo>
                    <a:lnTo>
                      <a:pt x="3660" y="686"/>
                    </a:lnTo>
                    <a:lnTo>
                      <a:pt x="3643" y="661"/>
                    </a:lnTo>
                    <a:lnTo>
                      <a:pt x="3618" y="644"/>
                    </a:lnTo>
                    <a:lnTo>
                      <a:pt x="3601" y="619"/>
                    </a:lnTo>
                    <a:lnTo>
                      <a:pt x="3585" y="602"/>
                    </a:lnTo>
                    <a:lnTo>
                      <a:pt x="3560" y="577"/>
                    </a:lnTo>
                    <a:lnTo>
                      <a:pt x="3543" y="561"/>
                    </a:lnTo>
                    <a:lnTo>
                      <a:pt x="3518" y="536"/>
                    </a:lnTo>
                    <a:lnTo>
                      <a:pt x="3501" y="519"/>
                    </a:lnTo>
                    <a:lnTo>
                      <a:pt x="3484" y="502"/>
                    </a:lnTo>
                    <a:lnTo>
                      <a:pt x="3459" y="486"/>
                    </a:lnTo>
                    <a:lnTo>
                      <a:pt x="3443" y="469"/>
                    </a:lnTo>
                    <a:lnTo>
                      <a:pt x="3426" y="452"/>
                    </a:lnTo>
                    <a:lnTo>
                      <a:pt x="3401" y="435"/>
                    </a:lnTo>
                    <a:lnTo>
                      <a:pt x="3384" y="427"/>
                    </a:lnTo>
                    <a:lnTo>
                      <a:pt x="3359" y="410"/>
                    </a:lnTo>
                    <a:lnTo>
                      <a:pt x="3342" y="394"/>
                    </a:lnTo>
                    <a:lnTo>
                      <a:pt x="3326" y="385"/>
                    </a:lnTo>
                    <a:lnTo>
                      <a:pt x="3301" y="369"/>
                    </a:lnTo>
                    <a:lnTo>
                      <a:pt x="3284" y="360"/>
                    </a:lnTo>
                    <a:lnTo>
                      <a:pt x="3267" y="352"/>
                    </a:lnTo>
                    <a:lnTo>
                      <a:pt x="3242" y="344"/>
                    </a:lnTo>
                    <a:lnTo>
                      <a:pt x="3225" y="335"/>
                    </a:lnTo>
                    <a:lnTo>
                      <a:pt x="3209" y="327"/>
                    </a:lnTo>
                    <a:lnTo>
                      <a:pt x="3184" y="327"/>
                    </a:lnTo>
                    <a:lnTo>
                      <a:pt x="3167" y="327"/>
                    </a:lnTo>
                    <a:lnTo>
                      <a:pt x="3150" y="327"/>
                    </a:lnTo>
                    <a:lnTo>
                      <a:pt x="3075" y="327"/>
                    </a:lnTo>
                    <a:lnTo>
                      <a:pt x="3075" y="327"/>
                    </a:lnTo>
                    <a:lnTo>
                      <a:pt x="3075" y="327"/>
                    </a:lnTo>
                    <a:lnTo>
                      <a:pt x="3075" y="327"/>
                    </a:lnTo>
                    <a:lnTo>
                      <a:pt x="3075" y="327"/>
                    </a:lnTo>
                    <a:lnTo>
                      <a:pt x="3075" y="327"/>
                    </a:lnTo>
                    <a:lnTo>
                      <a:pt x="3075" y="327"/>
                    </a:lnTo>
                    <a:lnTo>
                      <a:pt x="3075" y="335"/>
                    </a:lnTo>
                    <a:lnTo>
                      <a:pt x="3067" y="344"/>
                    </a:lnTo>
                    <a:lnTo>
                      <a:pt x="3058" y="352"/>
                    </a:lnTo>
                    <a:lnTo>
                      <a:pt x="3058" y="360"/>
                    </a:lnTo>
                    <a:lnTo>
                      <a:pt x="3050" y="369"/>
                    </a:lnTo>
                    <a:lnTo>
                      <a:pt x="3050" y="385"/>
                    </a:lnTo>
                    <a:lnTo>
                      <a:pt x="3042" y="394"/>
                    </a:lnTo>
                    <a:lnTo>
                      <a:pt x="3033" y="402"/>
                    </a:lnTo>
                    <a:lnTo>
                      <a:pt x="3033" y="419"/>
                    </a:lnTo>
                    <a:lnTo>
                      <a:pt x="3033" y="435"/>
                    </a:lnTo>
                    <a:lnTo>
                      <a:pt x="3025" y="452"/>
                    </a:lnTo>
                    <a:lnTo>
                      <a:pt x="3025" y="460"/>
                    </a:lnTo>
                    <a:lnTo>
                      <a:pt x="3025" y="477"/>
                    </a:lnTo>
                    <a:lnTo>
                      <a:pt x="3025" y="494"/>
                    </a:lnTo>
                    <a:lnTo>
                      <a:pt x="3025" y="519"/>
                    </a:lnTo>
                    <a:lnTo>
                      <a:pt x="3025" y="536"/>
                    </a:lnTo>
                    <a:lnTo>
                      <a:pt x="3025" y="552"/>
                    </a:lnTo>
                    <a:lnTo>
                      <a:pt x="3025" y="569"/>
                    </a:lnTo>
                    <a:lnTo>
                      <a:pt x="3025" y="586"/>
                    </a:lnTo>
                    <a:lnTo>
                      <a:pt x="3025" y="602"/>
                    </a:lnTo>
                    <a:lnTo>
                      <a:pt x="3025" y="628"/>
                    </a:lnTo>
                    <a:lnTo>
                      <a:pt x="3025" y="661"/>
                    </a:lnTo>
                    <a:lnTo>
                      <a:pt x="3025" y="703"/>
                    </a:lnTo>
                    <a:lnTo>
                      <a:pt x="3025" y="745"/>
                    </a:lnTo>
                    <a:lnTo>
                      <a:pt x="3025" y="778"/>
                    </a:lnTo>
                    <a:lnTo>
                      <a:pt x="3025" y="820"/>
                    </a:lnTo>
                    <a:lnTo>
                      <a:pt x="3025" y="1062"/>
                    </a:lnTo>
                    <a:lnTo>
                      <a:pt x="3025" y="1104"/>
                    </a:lnTo>
                    <a:lnTo>
                      <a:pt x="3025" y="1137"/>
                    </a:lnTo>
                    <a:lnTo>
                      <a:pt x="3025" y="1179"/>
                    </a:lnTo>
                    <a:lnTo>
                      <a:pt x="3025" y="1212"/>
                    </a:lnTo>
                    <a:lnTo>
                      <a:pt x="3025" y="1254"/>
                    </a:lnTo>
                    <a:lnTo>
                      <a:pt x="3025" y="1296"/>
                    </a:lnTo>
                    <a:lnTo>
                      <a:pt x="3025" y="1329"/>
                    </a:lnTo>
                    <a:lnTo>
                      <a:pt x="3033" y="1413"/>
                    </a:lnTo>
                    <a:lnTo>
                      <a:pt x="3050" y="1488"/>
                    </a:lnTo>
                    <a:lnTo>
                      <a:pt x="3058" y="1563"/>
                    </a:lnTo>
                    <a:lnTo>
                      <a:pt x="3075" y="1638"/>
                    </a:lnTo>
                    <a:lnTo>
                      <a:pt x="3092" y="1714"/>
                    </a:lnTo>
                    <a:lnTo>
                      <a:pt x="3100" y="1789"/>
                    </a:lnTo>
                    <a:lnTo>
                      <a:pt x="3117" y="1872"/>
                    </a:lnTo>
                    <a:lnTo>
                      <a:pt x="3142" y="1947"/>
                    </a:lnTo>
                    <a:lnTo>
                      <a:pt x="3159" y="2023"/>
                    </a:lnTo>
                    <a:lnTo>
                      <a:pt x="3175" y="2098"/>
                    </a:lnTo>
                    <a:lnTo>
                      <a:pt x="3192" y="2173"/>
                    </a:lnTo>
                    <a:lnTo>
                      <a:pt x="3217" y="2248"/>
                    </a:lnTo>
                    <a:lnTo>
                      <a:pt x="3242" y="2323"/>
                    </a:lnTo>
                    <a:lnTo>
                      <a:pt x="3259" y="2399"/>
                    </a:lnTo>
                    <a:lnTo>
                      <a:pt x="3284" y="2474"/>
                    </a:lnTo>
                    <a:lnTo>
                      <a:pt x="3309" y="2549"/>
                    </a:lnTo>
                    <a:lnTo>
                      <a:pt x="3334" y="2624"/>
                    </a:lnTo>
                    <a:lnTo>
                      <a:pt x="3359" y="2699"/>
                    </a:lnTo>
                    <a:lnTo>
                      <a:pt x="3384" y="2775"/>
                    </a:lnTo>
                    <a:lnTo>
                      <a:pt x="3409" y="2850"/>
                    </a:lnTo>
                    <a:lnTo>
                      <a:pt x="3434" y="2917"/>
                    </a:lnTo>
                    <a:lnTo>
                      <a:pt x="3459" y="2992"/>
                    </a:lnTo>
                    <a:lnTo>
                      <a:pt x="3493" y="3067"/>
                    </a:lnTo>
                    <a:lnTo>
                      <a:pt x="3518" y="3142"/>
                    </a:lnTo>
                    <a:lnTo>
                      <a:pt x="3551" y="3217"/>
                    </a:lnTo>
                    <a:lnTo>
                      <a:pt x="3576" y="3292"/>
                    </a:lnTo>
                    <a:lnTo>
                      <a:pt x="3610" y="3359"/>
                    </a:lnTo>
                    <a:lnTo>
                      <a:pt x="3635" y="3435"/>
                    </a:lnTo>
                    <a:lnTo>
                      <a:pt x="3668" y="3510"/>
                    </a:lnTo>
                    <a:lnTo>
                      <a:pt x="3685" y="3551"/>
                    </a:lnTo>
                    <a:lnTo>
                      <a:pt x="3702" y="3593"/>
                    </a:lnTo>
                    <a:lnTo>
                      <a:pt x="3718" y="3635"/>
                    </a:lnTo>
                    <a:lnTo>
                      <a:pt x="3743" y="3677"/>
                    </a:lnTo>
                    <a:lnTo>
                      <a:pt x="3760" y="3719"/>
                    </a:lnTo>
                    <a:lnTo>
                      <a:pt x="3777" y="3760"/>
                    </a:lnTo>
                    <a:lnTo>
                      <a:pt x="3802" y="3802"/>
                    </a:lnTo>
                    <a:lnTo>
                      <a:pt x="3819" y="3844"/>
                    </a:lnTo>
                    <a:lnTo>
                      <a:pt x="3860" y="3927"/>
                    </a:lnTo>
                    <a:lnTo>
                      <a:pt x="3910" y="4011"/>
                    </a:lnTo>
                    <a:lnTo>
                      <a:pt x="3994" y="4178"/>
                    </a:lnTo>
                    <a:lnTo>
                      <a:pt x="4011" y="4203"/>
                    </a:lnTo>
                    <a:lnTo>
                      <a:pt x="4019" y="4228"/>
                    </a:lnTo>
                    <a:lnTo>
                      <a:pt x="4061" y="4295"/>
                    </a:lnTo>
                    <a:lnTo>
                      <a:pt x="4103" y="4362"/>
                    </a:lnTo>
                    <a:lnTo>
                      <a:pt x="4119" y="4404"/>
                    </a:lnTo>
                    <a:lnTo>
                      <a:pt x="4136" y="4437"/>
                    </a:lnTo>
                    <a:lnTo>
                      <a:pt x="4153" y="4470"/>
                    </a:lnTo>
                    <a:lnTo>
                      <a:pt x="4169" y="4504"/>
                    </a:lnTo>
                    <a:lnTo>
                      <a:pt x="4186" y="4529"/>
                    </a:lnTo>
                    <a:lnTo>
                      <a:pt x="4195" y="4546"/>
                    </a:lnTo>
                    <a:lnTo>
                      <a:pt x="4203" y="4562"/>
                    </a:lnTo>
                    <a:lnTo>
                      <a:pt x="4203" y="4587"/>
                    </a:lnTo>
                    <a:lnTo>
                      <a:pt x="4211" y="4621"/>
                    </a:lnTo>
                    <a:lnTo>
                      <a:pt x="4211" y="4637"/>
                    </a:lnTo>
                    <a:lnTo>
                      <a:pt x="4211" y="4663"/>
                    </a:lnTo>
                    <a:lnTo>
                      <a:pt x="4211" y="4679"/>
                    </a:lnTo>
                    <a:lnTo>
                      <a:pt x="4211" y="4679"/>
                    </a:lnTo>
                    <a:lnTo>
                      <a:pt x="4203" y="4704"/>
                    </a:lnTo>
                    <a:lnTo>
                      <a:pt x="4195" y="4721"/>
                    </a:lnTo>
                    <a:lnTo>
                      <a:pt x="4178" y="4746"/>
                    </a:lnTo>
                    <a:lnTo>
                      <a:pt x="4178" y="4746"/>
                    </a:lnTo>
                    <a:lnTo>
                      <a:pt x="4161" y="4763"/>
                    </a:lnTo>
                    <a:lnTo>
                      <a:pt x="4144" y="4780"/>
                    </a:lnTo>
                    <a:lnTo>
                      <a:pt x="4128" y="4788"/>
                    </a:lnTo>
                    <a:lnTo>
                      <a:pt x="4103" y="4796"/>
                    </a:lnTo>
                    <a:lnTo>
                      <a:pt x="4103" y="4796"/>
                    </a:lnTo>
                    <a:lnTo>
                      <a:pt x="4078" y="4805"/>
                    </a:lnTo>
                    <a:lnTo>
                      <a:pt x="4053" y="4805"/>
                    </a:lnTo>
                    <a:lnTo>
                      <a:pt x="4027" y="4805"/>
                    </a:lnTo>
                    <a:lnTo>
                      <a:pt x="4002" y="4805"/>
                    </a:lnTo>
                    <a:lnTo>
                      <a:pt x="3977" y="4796"/>
                    </a:lnTo>
                    <a:lnTo>
                      <a:pt x="3961" y="4796"/>
                    </a:lnTo>
                    <a:lnTo>
                      <a:pt x="3927" y="4771"/>
                    </a:lnTo>
                    <a:lnTo>
                      <a:pt x="3910" y="4754"/>
                    </a:lnTo>
                    <a:lnTo>
                      <a:pt x="3894" y="4746"/>
                    </a:lnTo>
                    <a:lnTo>
                      <a:pt x="3869" y="4721"/>
                    </a:lnTo>
                    <a:lnTo>
                      <a:pt x="3852" y="4696"/>
                    </a:lnTo>
                    <a:lnTo>
                      <a:pt x="3810" y="4646"/>
                    </a:lnTo>
                    <a:lnTo>
                      <a:pt x="3768" y="4604"/>
                    </a:lnTo>
                    <a:lnTo>
                      <a:pt x="3727" y="4554"/>
                    </a:lnTo>
                    <a:lnTo>
                      <a:pt x="3685" y="4504"/>
                    </a:lnTo>
                    <a:lnTo>
                      <a:pt x="3643" y="4462"/>
                    </a:lnTo>
                    <a:lnTo>
                      <a:pt x="3643" y="4462"/>
                    </a:lnTo>
                    <a:lnTo>
                      <a:pt x="3610" y="4412"/>
                    </a:lnTo>
                    <a:lnTo>
                      <a:pt x="3568" y="4362"/>
                    </a:lnTo>
                    <a:lnTo>
                      <a:pt x="3535" y="4312"/>
                    </a:lnTo>
                    <a:lnTo>
                      <a:pt x="3493" y="4253"/>
                    </a:lnTo>
                    <a:lnTo>
                      <a:pt x="3459" y="4203"/>
                    </a:lnTo>
                    <a:lnTo>
                      <a:pt x="3426" y="4153"/>
                    </a:lnTo>
                    <a:lnTo>
                      <a:pt x="3393" y="4103"/>
                    </a:lnTo>
                    <a:lnTo>
                      <a:pt x="3351" y="4044"/>
                    </a:lnTo>
                    <a:lnTo>
                      <a:pt x="3317" y="3994"/>
                    </a:lnTo>
                    <a:lnTo>
                      <a:pt x="3284" y="3936"/>
                    </a:lnTo>
                    <a:lnTo>
                      <a:pt x="3251" y="3886"/>
                    </a:lnTo>
                    <a:lnTo>
                      <a:pt x="3217" y="3827"/>
                    </a:lnTo>
                    <a:lnTo>
                      <a:pt x="3184" y="3777"/>
                    </a:lnTo>
                    <a:lnTo>
                      <a:pt x="3150" y="3719"/>
                    </a:lnTo>
                    <a:lnTo>
                      <a:pt x="3092" y="3610"/>
                    </a:lnTo>
                    <a:lnTo>
                      <a:pt x="3025" y="3501"/>
                    </a:lnTo>
                    <a:lnTo>
                      <a:pt x="2958" y="3384"/>
                    </a:lnTo>
                    <a:lnTo>
                      <a:pt x="2900" y="3276"/>
                    </a:lnTo>
                    <a:lnTo>
                      <a:pt x="2833" y="3167"/>
                    </a:lnTo>
                    <a:lnTo>
                      <a:pt x="2774" y="3059"/>
                    </a:lnTo>
                    <a:lnTo>
                      <a:pt x="2707" y="2950"/>
                    </a:lnTo>
                    <a:lnTo>
                      <a:pt x="2674" y="2900"/>
                    </a:lnTo>
                    <a:lnTo>
                      <a:pt x="2649" y="2841"/>
                    </a:lnTo>
                    <a:lnTo>
                      <a:pt x="2616" y="2791"/>
                    </a:lnTo>
                    <a:lnTo>
                      <a:pt x="2582" y="2741"/>
                    </a:lnTo>
                    <a:lnTo>
                      <a:pt x="2549" y="2683"/>
                    </a:lnTo>
                    <a:lnTo>
                      <a:pt x="2515" y="2633"/>
                    </a:lnTo>
                    <a:lnTo>
                      <a:pt x="2482" y="2582"/>
                    </a:lnTo>
                    <a:lnTo>
                      <a:pt x="2449" y="2532"/>
                    </a:lnTo>
                    <a:lnTo>
                      <a:pt x="2415" y="2482"/>
                    </a:lnTo>
                    <a:lnTo>
                      <a:pt x="2382" y="2432"/>
                    </a:lnTo>
                    <a:lnTo>
                      <a:pt x="2348" y="2382"/>
                    </a:lnTo>
                    <a:lnTo>
                      <a:pt x="2315" y="2332"/>
                    </a:lnTo>
                    <a:lnTo>
                      <a:pt x="2273" y="2290"/>
                    </a:lnTo>
                    <a:lnTo>
                      <a:pt x="2240" y="2240"/>
                    </a:lnTo>
                    <a:lnTo>
                      <a:pt x="2206" y="2198"/>
                    </a:lnTo>
                    <a:lnTo>
                      <a:pt x="2173" y="2148"/>
                    </a:lnTo>
                    <a:lnTo>
                      <a:pt x="2131" y="2106"/>
                    </a:lnTo>
                    <a:lnTo>
                      <a:pt x="2022" y="2090"/>
                    </a:lnTo>
                    <a:lnTo>
                      <a:pt x="1989" y="2039"/>
                    </a:lnTo>
                    <a:lnTo>
                      <a:pt x="1964" y="2023"/>
                    </a:lnTo>
                    <a:lnTo>
                      <a:pt x="1947" y="1998"/>
                    </a:lnTo>
                    <a:lnTo>
                      <a:pt x="1931" y="1981"/>
                    </a:lnTo>
                    <a:lnTo>
                      <a:pt x="1906" y="1956"/>
                    </a:lnTo>
                    <a:lnTo>
                      <a:pt x="1889" y="1939"/>
                    </a:lnTo>
                    <a:lnTo>
                      <a:pt x="1864" y="1922"/>
                    </a:lnTo>
                    <a:lnTo>
                      <a:pt x="1847" y="1897"/>
                    </a:lnTo>
                    <a:lnTo>
                      <a:pt x="1830" y="1881"/>
                    </a:lnTo>
                    <a:lnTo>
                      <a:pt x="1805" y="1864"/>
                    </a:lnTo>
                    <a:lnTo>
                      <a:pt x="1789" y="1847"/>
                    </a:lnTo>
                    <a:lnTo>
                      <a:pt x="1763" y="1831"/>
                    </a:lnTo>
                    <a:lnTo>
                      <a:pt x="1747" y="1805"/>
                    </a:lnTo>
                    <a:lnTo>
                      <a:pt x="1722" y="1789"/>
                    </a:lnTo>
                    <a:lnTo>
                      <a:pt x="1713" y="1772"/>
                    </a:lnTo>
                    <a:lnTo>
                      <a:pt x="1688" y="1755"/>
                    </a:lnTo>
                    <a:lnTo>
                      <a:pt x="1672" y="1739"/>
                    </a:lnTo>
                    <a:lnTo>
                      <a:pt x="1647" y="1722"/>
                    </a:lnTo>
                    <a:lnTo>
                      <a:pt x="1621" y="1705"/>
                    </a:lnTo>
                    <a:lnTo>
                      <a:pt x="1605" y="1689"/>
                    </a:lnTo>
                    <a:lnTo>
                      <a:pt x="1580" y="1672"/>
                    </a:lnTo>
                    <a:lnTo>
                      <a:pt x="1555" y="1655"/>
                    </a:lnTo>
                    <a:lnTo>
                      <a:pt x="1538" y="1647"/>
                    </a:lnTo>
                    <a:lnTo>
                      <a:pt x="1521" y="1630"/>
                    </a:lnTo>
                    <a:lnTo>
                      <a:pt x="1505" y="1622"/>
                    </a:lnTo>
                    <a:lnTo>
                      <a:pt x="1488" y="1613"/>
                    </a:lnTo>
                    <a:lnTo>
                      <a:pt x="1471" y="1605"/>
                    </a:lnTo>
                    <a:lnTo>
                      <a:pt x="1454" y="1597"/>
                    </a:lnTo>
                    <a:lnTo>
                      <a:pt x="1438" y="1588"/>
                    </a:lnTo>
                    <a:lnTo>
                      <a:pt x="1421" y="1580"/>
                    </a:lnTo>
                    <a:lnTo>
                      <a:pt x="1404" y="1572"/>
                    </a:lnTo>
                    <a:lnTo>
                      <a:pt x="1388" y="1572"/>
                    </a:lnTo>
                    <a:lnTo>
                      <a:pt x="1379" y="1563"/>
                    </a:lnTo>
                    <a:lnTo>
                      <a:pt x="1362" y="1555"/>
                    </a:lnTo>
                    <a:lnTo>
                      <a:pt x="1346" y="1555"/>
                    </a:lnTo>
                    <a:lnTo>
                      <a:pt x="1329" y="1555"/>
                    </a:lnTo>
                    <a:lnTo>
                      <a:pt x="1321" y="1555"/>
                    </a:lnTo>
                    <a:lnTo>
                      <a:pt x="1304" y="1555"/>
                    </a:lnTo>
                    <a:lnTo>
                      <a:pt x="1287" y="1555"/>
                    </a:lnTo>
                    <a:lnTo>
                      <a:pt x="1279" y="1555"/>
                    </a:lnTo>
                    <a:lnTo>
                      <a:pt x="1262" y="1555"/>
                    </a:lnTo>
                    <a:lnTo>
                      <a:pt x="1246" y="1555"/>
                    </a:lnTo>
                    <a:lnTo>
                      <a:pt x="1237" y="1555"/>
                    </a:lnTo>
                    <a:lnTo>
                      <a:pt x="1220" y="1555"/>
                    </a:lnTo>
                    <a:lnTo>
                      <a:pt x="1095" y="1555"/>
                    </a:lnTo>
                    <a:lnTo>
                      <a:pt x="1087" y="1555"/>
                    </a:lnTo>
                    <a:lnTo>
                      <a:pt x="1070" y="1555"/>
                    </a:lnTo>
                    <a:lnTo>
                      <a:pt x="1062" y="1555"/>
                    </a:lnTo>
                    <a:lnTo>
                      <a:pt x="1045" y="1555"/>
                    </a:lnTo>
                    <a:lnTo>
                      <a:pt x="1037" y="1555"/>
                    </a:lnTo>
                    <a:lnTo>
                      <a:pt x="1028" y="1555"/>
                    </a:lnTo>
                    <a:lnTo>
                      <a:pt x="1012" y="1555"/>
                    </a:lnTo>
                    <a:lnTo>
                      <a:pt x="1003" y="1555"/>
                    </a:lnTo>
                    <a:lnTo>
                      <a:pt x="987" y="1555"/>
                    </a:lnTo>
                    <a:lnTo>
                      <a:pt x="978" y="1555"/>
                    </a:lnTo>
                    <a:lnTo>
                      <a:pt x="970" y="1555"/>
                    </a:lnTo>
                    <a:lnTo>
                      <a:pt x="953" y="1555"/>
                    </a:lnTo>
                    <a:lnTo>
                      <a:pt x="945" y="1563"/>
                    </a:lnTo>
                    <a:lnTo>
                      <a:pt x="936" y="1572"/>
                    </a:lnTo>
                    <a:lnTo>
                      <a:pt x="920" y="1572"/>
                    </a:lnTo>
                    <a:lnTo>
                      <a:pt x="911" y="1580"/>
                    </a:lnTo>
                    <a:lnTo>
                      <a:pt x="895" y="1588"/>
                    </a:lnTo>
                    <a:lnTo>
                      <a:pt x="886" y="1588"/>
                    </a:lnTo>
                    <a:lnTo>
                      <a:pt x="878" y="1597"/>
                    </a:lnTo>
                    <a:lnTo>
                      <a:pt x="861" y="1605"/>
                    </a:lnTo>
                    <a:lnTo>
                      <a:pt x="853" y="1613"/>
                    </a:lnTo>
                    <a:lnTo>
                      <a:pt x="836" y="1622"/>
                    </a:lnTo>
                    <a:lnTo>
                      <a:pt x="828" y="1630"/>
                    </a:lnTo>
                    <a:lnTo>
                      <a:pt x="819" y="1638"/>
                    </a:lnTo>
                    <a:lnTo>
                      <a:pt x="803" y="1647"/>
                    </a:lnTo>
                    <a:lnTo>
                      <a:pt x="794" y="1655"/>
                    </a:lnTo>
                    <a:lnTo>
                      <a:pt x="786" y="1663"/>
                    </a:lnTo>
                    <a:lnTo>
                      <a:pt x="778" y="1672"/>
                    </a:lnTo>
                    <a:lnTo>
                      <a:pt x="761" y="1689"/>
                    </a:lnTo>
                    <a:lnTo>
                      <a:pt x="744" y="1705"/>
                    </a:lnTo>
                    <a:lnTo>
                      <a:pt x="719" y="1730"/>
                    </a:lnTo>
                    <a:lnTo>
                      <a:pt x="703" y="1747"/>
                    </a:lnTo>
                    <a:lnTo>
                      <a:pt x="677" y="1772"/>
                    </a:lnTo>
                    <a:lnTo>
                      <a:pt x="661" y="1797"/>
                    </a:lnTo>
                    <a:lnTo>
                      <a:pt x="644" y="1822"/>
                    </a:lnTo>
                    <a:lnTo>
                      <a:pt x="619" y="1847"/>
                    </a:lnTo>
                    <a:lnTo>
                      <a:pt x="602" y="1872"/>
                    </a:lnTo>
                    <a:lnTo>
                      <a:pt x="586" y="1897"/>
                    </a:lnTo>
                    <a:lnTo>
                      <a:pt x="569" y="1922"/>
                    </a:lnTo>
                    <a:lnTo>
                      <a:pt x="552" y="1956"/>
                    </a:lnTo>
                    <a:lnTo>
                      <a:pt x="535" y="1981"/>
                    </a:lnTo>
                    <a:lnTo>
                      <a:pt x="519" y="2014"/>
                    </a:lnTo>
                    <a:lnTo>
                      <a:pt x="502" y="2039"/>
                    </a:lnTo>
                    <a:lnTo>
                      <a:pt x="485" y="2073"/>
                    </a:lnTo>
                    <a:lnTo>
                      <a:pt x="477" y="2106"/>
                    </a:lnTo>
                    <a:lnTo>
                      <a:pt x="460" y="2140"/>
                    </a:lnTo>
                    <a:lnTo>
                      <a:pt x="452" y="2165"/>
                    </a:lnTo>
                    <a:lnTo>
                      <a:pt x="435" y="2198"/>
                    </a:lnTo>
                    <a:lnTo>
                      <a:pt x="427" y="2232"/>
                    </a:lnTo>
                    <a:lnTo>
                      <a:pt x="418" y="2265"/>
                    </a:lnTo>
                    <a:lnTo>
                      <a:pt x="410" y="2298"/>
                    </a:lnTo>
                    <a:lnTo>
                      <a:pt x="402" y="2323"/>
                    </a:lnTo>
                    <a:lnTo>
                      <a:pt x="393" y="2357"/>
                    </a:lnTo>
                    <a:lnTo>
                      <a:pt x="385" y="2390"/>
                    </a:lnTo>
                    <a:lnTo>
                      <a:pt x="377" y="2424"/>
                    </a:lnTo>
                    <a:lnTo>
                      <a:pt x="368" y="2457"/>
                    </a:lnTo>
                    <a:lnTo>
                      <a:pt x="368" y="2490"/>
                    </a:lnTo>
                    <a:lnTo>
                      <a:pt x="368" y="2524"/>
                    </a:lnTo>
                    <a:lnTo>
                      <a:pt x="368" y="2549"/>
                    </a:lnTo>
                    <a:lnTo>
                      <a:pt x="368" y="2582"/>
                    </a:lnTo>
                    <a:lnTo>
                      <a:pt x="368" y="2616"/>
                    </a:lnTo>
                    <a:lnTo>
                      <a:pt x="368" y="2758"/>
                    </a:lnTo>
                    <a:lnTo>
                      <a:pt x="368" y="2808"/>
                    </a:lnTo>
                    <a:lnTo>
                      <a:pt x="368" y="2850"/>
                    </a:lnTo>
                    <a:lnTo>
                      <a:pt x="368" y="2891"/>
                    </a:lnTo>
                    <a:lnTo>
                      <a:pt x="368" y="2933"/>
                    </a:lnTo>
                    <a:lnTo>
                      <a:pt x="368" y="2975"/>
                    </a:lnTo>
                    <a:lnTo>
                      <a:pt x="377" y="3017"/>
                    </a:lnTo>
                    <a:lnTo>
                      <a:pt x="385" y="3059"/>
                    </a:lnTo>
                    <a:lnTo>
                      <a:pt x="393" y="3100"/>
                    </a:lnTo>
                    <a:lnTo>
                      <a:pt x="402" y="3150"/>
                    </a:lnTo>
                    <a:lnTo>
                      <a:pt x="410" y="3192"/>
                    </a:lnTo>
                    <a:lnTo>
                      <a:pt x="427" y="3234"/>
                    </a:lnTo>
                    <a:lnTo>
                      <a:pt x="435" y="3276"/>
                    </a:lnTo>
                    <a:lnTo>
                      <a:pt x="452" y="3318"/>
                    </a:lnTo>
                    <a:lnTo>
                      <a:pt x="460" y="3359"/>
                    </a:lnTo>
                    <a:lnTo>
                      <a:pt x="477" y="3401"/>
                    </a:lnTo>
                    <a:lnTo>
                      <a:pt x="494" y="3443"/>
                    </a:lnTo>
                    <a:lnTo>
                      <a:pt x="502" y="3493"/>
                    </a:lnTo>
                    <a:lnTo>
                      <a:pt x="519" y="3535"/>
                    </a:lnTo>
                    <a:lnTo>
                      <a:pt x="535" y="3577"/>
                    </a:lnTo>
                    <a:lnTo>
                      <a:pt x="552" y="3618"/>
                    </a:lnTo>
                    <a:lnTo>
                      <a:pt x="577" y="3660"/>
                    </a:lnTo>
                    <a:lnTo>
                      <a:pt x="594" y="3702"/>
                    </a:lnTo>
                    <a:lnTo>
                      <a:pt x="611" y="3744"/>
                    </a:lnTo>
                    <a:lnTo>
                      <a:pt x="627" y="3785"/>
                    </a:lnTo>
                    <a:lnTo>
                      <a:pt x="652" y="3835"/>
                    </a:lnTo>
                    <a:lnTo>
                      <a:pt x="669" y="3877"/>
                    </a:lnTo>
                    <a:lnTo>
                      <a:pt x="694" y="3919"/>
                    </a:lnTo>
                    <a:lnTo>
                      <a:pt x="711" y="3961"/>
                    </a:lnTo>
                    <a:lnTo>
                      <a:pt x="736" y="4003"/>
                    </a:lnTo>
                    <a:lnTo>
                      <a:pt x="753" y="4044"/>
                    </a:lnTo>
                    <a:lnTo>
                      <a:pt x="778" y="4086"/>
                    </a:lnTo>
                    <a:lnTo>
                      <a:pt x="803" y="4128"/>
                    </a:lnTo>
                    <a:lnTo>
                      <a:pt x="828" y="4170"/>
                    </a:lnTo>
                    <a:lnTo>
                      <a:pt x="845" y="4220"/>
                    </a:lnTo>
                    <a:lnTo>
                      <a:pt x="895" y="4303"/>
                    </a:lnTo>
                    <a:lnTo>
                      <a:pt x="945" y="4387"/>
                    </a:lnTo>
                    <a:lnTo>
                      <a:pt x="970" y="4429"/>
                    </a:lnTo>
                    <a:lnTo>
                      <a:pt x="995" y="4470"/>
                    </a:lnTo>
                    <a:lnTo>
                      <a:pt x="1037" y="4554"/>
                    </a:lnTo>
                    <a:lnTo>
                      <a:pt x="1129" y="4729"/>
                    </a:lnTo>
                    <a:lnTo>
                      <a:pt x="1220" y="4896"/>
                    </a:lnTo>
                    <a:lnTo>
                      <a:pt x="1271" y="4980"/>
                    </a:lnTo>
                    <a:lnTo>
                      <a:pt x="1312" y="5064"/>
                    </a:lnTo>
                    <a:lnTo>
                      <a:pt x="1362" y="5155"/>
                    </a:lnTo>
                    <a:lnTo>
                      <a:pt x="1404" y="5239"/>
                    </a:lnTo>
                    <a:lnTo>
                      <a:pt x="1446" y="5323"/>
                    </a:lnTo>
                    <a:lnTo>
                      <a:pt x="1471" y="5364"/>
                    </a:lnTo>
                    <a:lnTo>
                      <a:pt x="1488" y="5406"/>
                    </a:lnTo>
                    <a:lnTo>
                      <a:pt x="1429" y="5598"/>
                    </a:lnTo>
                    <a:lnTo>
                      <a:pt x="1246" y="5531"/>
                    </a:lnTo>
                    <a:lnTo>
                      <a:pt x="1220" y="5498"/>
                    </a:lnTo>
                    <a:lnTo>
                      <a:pt x="1195" y="5456"/>
                    </a:lnTo>
                    <a:lnTo>
                      <a:pt x="1154" y="5381"/>
                    </a:lnTo>
                    <a:lnTo>
                      <a:pt x="1104" y="5306"/>
                    </a:lnTo>
                    <a:lnTo>
                      <a:pt x="1053" y="5222"/>
                    </a:lnTo>
                    <a:lnTo>
                      <a:pt x="1003" y="5147"/>
                    </a:lnTo>
                    <a:lnTo>
                      <a:pt x="953" y="5064"/>
                    </a:lnTo>
                    <a:lnTo>
                      <a:pt x="845" y="4905"/>
                    </a:lnTo>
                    <a:lnTo>
                      <a:pt x="744" y="4738"/>
                    </a:lnTo>
                    <a:lnTo>
                      <a:pt x="686" y="4654"/>
                    </a:lnTo>
                    <a:lnTo>
                      <a:pt x="661" y="4612"/>
                    </a:lnTo>
                    <a:lnTo>
                      <a:pt x="636" y="4571"/>
                    </a:lnTo>
                    <a:lnTo>
                      <a:pt x="586" y="4479"/>
                    </a:lnTo>
                    <a:lnTo>
                      <a:pt x="535" y="4395"/>
                    </a:lnTo>
                    <a:lnTo>
                      <a:pt x="510" y="4353"/>
                    </a:lnTo>
                    <a:lnTo>
                      <a:pt x="485" y="4303"/>
                    </a:lnTo>
                    <a:lnTo>
                      <a:pt x="460" y="4262"/>
                    </a:lnTo>
                    <a:lnTo>
                      <a:pt x="435" y="4220"/>
                    </a:lnTo>
                    <a:lnTo>
                      <a:pt x="410" y="4170"/>
                    </a:lnTo>
                    <a:lnTo>
                      <a:pt x="393" y="4128"/>
                    </a:lnTo>
                    <a:lnTo>
                      <a:pt x="368" y="4086"/>
                    </a:lnTo>
                    <a:lnTo>
                      <a:pt x="343" y="4036"/>
                    </a:lnTo>
                    <a:lnTo>
                      <a:pt x="327" y="3994"/>
                    </a:lnTo>
                    <a:lnTo>
                      <a:pt x="302" y="3944"/>
                    </a:lnTo>
                    <a:lnTo>
                      <a:pt x="285" y="3902"/>
                    </a:lnTo>
                    <a:lnTo>
                      <a:pt x="260" y="3852"/>
                    </a:lnTo>
                    <a:lnTo>
                      <a:pt x="243" y="3810"/>
                    </a:lnTo>
                    <a:lnTo>
                      <a:pt x="218" y="3760"/>
                    </a:lnTo>
                    <a:lnTo>
                      <a:pt x="201" y="3710"/>
                    </a:lnTo>
                    <a:lnTo>
                      <a:pt x="185" y="3668"/>
                    </a:lnTo>
                    <a:lnTo>
                      <a:pt x="168" y="3618"/>
                    </a:lnTo>
                    <a:lnTo>
                      <a:pt x="151" y="3568"/>
                    </a:lnTo>
                    <a:lnTo>
                      <a:pt x="134" y="3526"/>
                    </a:lnTo>
                    <a:lnTo>
                      <a:pt x="118" y="3476"/>
                    </a:lnTo>
                    <a:lnTo>
                      <a:pt x="101" y="3426"/>
                    </a:lnTo>
                    <a:lnTo>
                      <a:pt x="93" y="3376"/>
                    </a:lnTo>
                    <a:lnTo>
                      <a:pt x="76" y="3334"/>
                    </a:lnTo>
                    <a:lnTo>
                      <a:pt x="59" y="3284"/>
                    </a:lnTo>
                    <a:lnTo>
                      <a:pt x="51" y="3234"/>
                    </a:lnTo>
                    <a:lnTo>
                      <a:pt x="43" y="3184"/>
                    </a:lnTo>
                    <a:lnTo>
                      <a:pt x="34" y="3134"/>
                    </a:lnTo>
                    <a:lnTo>
                      <a:pt x="26" y="3084"/>
                    </a:lnTo>
                    <a:lnTo>
                      <a:pt x="17" y="3034"/>
                    </a:lnTo>
                    <a:lnTo>
                      <a:pt x="9" y="2983"/>
                    </a:lnTo>
                    <a:lnTo>
                      <a:pt x="1" y="2933"/>
                    </a:lnTo>
                    <a:lnTo>
                      <a:pt x="1" y="2883"/>
                    </a:lnTo>
                    <a:lnTo>
                      <a:pt x="1" y="2833"/>
                    </a:lnTo>
                    <a:lnTo>
                      <a:pt x="1" y="2783"/>
                    </a:lnTo>
                    <a:lnTo>
                      <a:pt x="1" y="2641"/>
                    </a:lnTo>
                    <a:lnTo>
                      <a:pt x="1" y="2599"/>
                    </a:lnTo>
                    <a:lnTo>
                      <a:pt x="1" y="2557"/>
                    </a:lnTo>
                    <a:lnTo>
                      <a:pt x="1" y="2524"/>
                    </a:lnTo>
                    <a:lnTo>
                      <a:pt x="1" y="2482"/>
                    </a:lnTo>
                    <a:lnTo>
                      <a:pt x="9" y="2440"/>
                    </a:lnTo>
                    <a:lnTo>
                      <a:pt x="17" y="2399"/>
                    </a:lnTo>
                    <a:lnTo>
                      <a:pt x="26" y="2365"/>
                    </a:lnTo>
                    <a:lnTo>
                      <a:pt x="34" y="2323"/>
                    </a:lnTo>
                    <a:lnTo>
                      <a:pt x="43" y="2282"/>
                    </a:lnTo>
                    <a:lnTo>
                      <a:pt x="51" y="2240"/>
                    </a:lnTo>
                    <a:lnTo>
                      <a:pt x="59" y="2206"/>
                    </a:lnTo>
                    <a:lnTo>
                      <a:pt x="76" y="2165"/>
                    </a:lnTo>
                    <a:lnTo>
                      <a:pt x="84" y="2123"/>
                    </a:lnTo>
                    <a:lnTo>
                      <a:pt x="101" y="2081"/>
                    </a:lnTo>
                    <a:lnTo>
                      <a:pt x="118" y="2048"/>
                    </a:lnTo>
                    <a:lnTo>
                      <a:pt x="134" y="2006"/>
                    </a:lnTo>
                    <a:lnTo>
                      <a:pt x="151" y="1973"/>
                    </a:lnTo>
                    <a:lnTo>
                      <a:pt x="168" y="1931"/>
                    </a:lnTo>
                    <a:lnTo>
                      <a:pt x="185" y="1889"/>
                    </a:lnTo>
                    <a:lnTo>
                      <a:pt x="201" y="1856"/>
                    </a:lnTo>
                    <a:lnTo>
                      <a:pt x="218" y="1822"/>
                    </a:lnTo>
                    <a:lnTo>
                      <a:pt x="243" y="1780"/>
                    </a:lnTo>
                    <a:lnTo>
                      <a:pt x="260" y="1747"/>
                    </a:lnTo>
                    <a:lnTo>
                      <a:pt x="285" y="1714"/>
                    </a:lnTo>
                    <a:lnTo>
                      <a:pt x="310" y="1680"/>
                    </a:lnTo>
                    <a:lnTo>
                      <a:pt x="327" y="1647"/>
                    </a:lnTo>
                    <a:lnTo>
                      <a:pt x="352" y="1613"/>
                    </a:lnTo>
                    <a:lnTo>
                      <a:pt x="377" y="1580"/>
                    </a:lnTo>
                    <a:lnTo>
                      <a:pt x="402" y="1546"/>
                    </a:lnTo>
                    <a:lnTo>
                      <a:pt x="435" y="1513"/>
                    </a:lnTo>
                    <a:lnTo>
                      <a:pt x="460" y="1488"/>
                    </a:lnTo>
                    <a:lnTo>
                      <a:pt x="485" y="1455"/>
                    </a:lnTo>
                    <a:lnTo>
                      <a:pt x="519" y="1430"/>
                    </a:lnTo>
                    <a:lnTo>
                      <a:pt x="535" y="1413"/>
                    </a:lnTo>
                    <a:lnTo>
                      <a:pt x="552" y="1404"/>
                    </a:lnTo>
                    <a:lnTo>
                      <a:pt x="569" y="1388"/>
                    </a:lnTo>
                    <a:lnTo>
                      <a:pt x="577" y="1379"/>
                    </a:lnTo>
                    <a:lnTo>
                      <a:pt x="594" y="1363"/>
                    </a:lnTo>
                    <a:lnTo>
                      <a:pt x="611" y="1354"/>
                    </a:lnTo>
                    <a:lnTo>
                      <a:pt x="627" y="1338"/>
                    </a:lnTo>
                    <a:lnTo>
                      <a:pt x="644" y="1329"/>
                    </a:lnTo>
                    <a:lnTo>
                      <a:pt x="661" y="1313"/>
                    </a:lnTo>
                    <a:lnTo>
                      <a:pt x="677" y="1304"/>
                    </a:lnTo>
                    <a:lnTo>
                      <a:pt x="694" y="1296"/>
                    </a:lnTo>
                    <a:lnTo>
                      <a:pt x="711" y="1288"/>
                    </a:lnTo>
                    <a:lnTo>
                      <a:pt x="728" y="1271"/>
                    </a:lnTo>
                    <a:lnTo>
                      <a:pt x="753" y="1262"/>
                    </a:lnTo>
                    <a:lnTo>
                      <a:pt x="769" y="1254"/>
                    </a:lnTo>
                    <a:lnTo>
                      <a:pt x="786" y="1246"/>
                    </a:lnTo>
                    <a:lnTo>
                      <a:pt x="803" y="1237"/>
                    </a:lnTo>
                    <a:lnTo>
                      <a:pt x="819" y="1229"/>
                    </a:lnTo>
                    <a:lnTo>
                      <a:pt x="845" y="1221"/>
                    </a:lnTo>
                    <a:lnTo>
                      <a:pt x="861" y="1212"/>
                    </a:lnTo>
                    <a:lnTo>
                      <a:pt x="878" y="1204"/>
                    </a:lnTo>
                    <a:lnTo>
                      <a:pt x="903" y="1196"/>
                    </a:lnTo>
                    <a:lnTo>
                      <a:pt x="920" y="1196"/>
                    </a:lnTo>
                    <a:lnTo>
                      <a:pt x="936" y="1187"/>
                    </a:lnTo>
                    <a:lnTo>
                      <a:pt x="962" y="1179"/>
                    </a:lnTo>
                    <a:lnTo>
                      <a:pt x="978" y="1179"/>
                    </a:lnTo>
                    <a:lnTo>
                      <a:pt x="1003" y="1179"/>
                    </a:lnTo>
                    <a:lnTo>
                      <a:pt x="1020" y="1179"/>
                    </a:lnTo>
                    <a:lnTo>
                      <a:pt x="1020" y="1179"/>
                    </a:lnTo>
                    <a:lnTo>
                      <a:pt x="1045" y="1179"/>
                    </a:lnTo>
                    <a:lnTo>
                      <a:pt x="1062" y="1179"/>
                    </a:lnTo>
                    <a:lnTo>
                      <a:pt x="1062" y="1179"/>
                    </a:lnTo>
                    <a:lnTo>
                      <a:pt x="1087" y="1179"/>
                    </a:lnTo>
                    <a:lnTo>
                      <a:pt x="1104" y="1179"/>
                    </a:lnTo>
                    <a:lnTo>
                      <a:pt x="1212" y="1179"/>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129;p37">
                <a:extLst>
                  <a:ext uri="{FF2B5EF4-FFF2-40B4-BE49-F238E27FC236}">
                    <a16:creationId xmlns:a16="http://schemas.microsoft.com/office/drawing/2014/main" id="{9C70DF7D-EF88-AAFB-3841-1527210A5FCB}"/>
                  </a:ext>
                </a:extLst>
              </p:cNvPr>
              <p:cNvSpPr/>
              <p:nvPr/>
            </p:nvSpPr>
            <p:spPr>
              <a:xfrm>
                <a:off x="4324020" y="9395562"/>
                <a:ext cx="300848" cy="292216"/>
              </a:xfrm>
              <a:custGeom>
                <a:avLst/>
                <a:gdLst/>
                <a:ahLst/>
                <a:cxnLst/>
                <a:rect l="l" t="t" r="r" b="b"/>
                <a:pathLst>
                  <a:path w="6099" h="5924" extrusionOk="0">
                    <a:moveTo>
                      <a:pt x="3459" y="1671"/>
                    </a:moveTo>
                    <a:lnTo>
                      <a:pt x="3518" y="1671"/>
                    </a:lnTo>
                    <a:lnTo>
                      <a:pt x="3576" y="1671"/>
                    </a:lnTo>
                    <a:lnTo>
                      <a:pt x="3593" y="1671"/>
                    </a:lnTo>
                    <a:lnTo>
                      <a:pt x="3618" y="1671"/>
                    </a:lnTo>
                    <a:lnTo>
                      <a:pt x="3635" y="1671"/>
                    </a:lnTo>
                    <a:lnTo>
                      <a:pt x="3660" y="1680"/>
                    </a:lnTo>
                    <a:lnTo>
                      <a:pt x="3676" y="1688"/>
                    </a:lnTo>
                    <a:lnTo>
                      <a:pt x="3693" y="1696"/>
                    </a:lnTo>
                    <a:lnTo>
                      <a:pt x="3710" y="1713"/>
                    </a:lnTo>
                    <a:lnTo>
                      <a:pt x="3710" y="1713"/>
                    </a:lnTo>
                    <a:lnTo>
                      <a:pt x="3726" y="1730"/>
                    </a:lnTo>
                    <a:lnTo>
                      <a:pt x="3743" y="1746"/>
                    </a:lnTo>
                    <a:lnTo>
                      <a:pt x="3760" y="1772"/>
                    </a:lnTo>
                    <a:lnTo>
                      <a:pt x="3760" y="1772"/>
                    </a:lnTo>
                    <a:lnTo>
                      <a:pt x="3768" y="1797"/>
                    </a:lnTo>
                    <a:lnTo>
                      <a:pt x="3768" y="1822"/>
                    </a:lnTo>
                    <a:lnTo>
                      <a:pt x="3768" y="1863"/>
                    </a:lnTo>
                    <a:lnTo>
                      <a:pt x="3768" y="1888"/>
                    </a:lnTo>
                    <a:lnTo>
                      <a:pt x="3768" y="1888"/>
                    </a:lnTo>
                    <a:lnTo>
                      <a:pt x="3760" y="1914"/>
                    </a:lnTo>
                    <a:lnTo>
                      <a:pt x="3751" y="1930"/>
                    </a:lnTo>
                    <a:lnTo>
                      <a:pt x="3735" y="1955"/>
                    </a:lnTo>
                    <a:lnTo>
                      <a:pt x="3735" y="1955"/>
                    </a:lnTo>
                    <a:lnTo>
                      <a:pt x="3718" y="1972"/>
                    </a:lnTo>
                    <a:lnTo>
                      <a:pt x="3710" y="1980"/>
                    </a:lnTo>
                    <a:lnTo>
                      <a:pt x="3693" y="1989"/>
                    </a:lnTo>
                    <a:lnTo>
                      <a:pt x="3676" y="2005"/>
                    </a:lnTo>
                    <a:lnTo>
                      <a:pt x="3660" y="2005"/>
                    </a:lnTo>
                    <a:lnTo>
                      <a:pt x="3643" y="2014"/>
                    </a:lnTo>
                    <a:lnTo>
                      <a:pt x="3626" y="2022"/>
                    </a:lnTo>
                    <a:lnTo>
                      <a:pt x="3601" y="2031"/>
                    </a:lnTo>
                    <a:lnTo>
                      <a:pt x="3601" y="2031"/>
                    </a:lnTo>
                    <a:lnTo>
                      <a:pt x="3584" y="2031"/>
                    </a:lnTo>
                    <a:lnTo>
                      <a:pt x="3559" y="2039"/>
                    </a:lnTo>
                    <a:lnTo>
                      <a:pt x="3518" y="2047"/>
                    </a:lnTo>
                    <a:lnTo>
                      <a:pt x="3467" y="2056"/>
                    </a:lnTo>
                    <a:lnTo>
                      <a:pt x="3367" y="2081"/>
                    </a:lnTo>
                    <a:lnTo>
                      <a:pt x="3309" y="2097"/>
                    </a:lnTo>
                    <a:lnTo>
                      <a:pt x="3259" y="2106"/>
                    </a:lnTo>
                    <a:lnTo>
                      <a:pt x="3208" y="2122"/>
                    </a:lnTo>
                    <a:lnTo>
                      <a:pt x="3158" y="2131"/>
                    </a:lnTo>
                    <a:lnTo>
                      <a:pt x="3142" y="2139"/>
                    </a:lnTo>
                    <a:lnTo>
                      <a:pt x="3125" y="2147"/>
                    </a:lnTo>
                    <a:lnTo>
                      <a:pt x="3108" y="2147"/>
                    </a:lnTo>
                    <a:lnTo>
                      <a:pt x="3108" y="2147"/>
                    </a:lnTo>
                    <a:lnTo>
                      <a:pt x="3092" y="2156"/>
                    </a:lnTo>
                    <a:lnTo>
                      <a:pt x="3041" y="2173"/>
                    </a:lnTo>
                    <a:lnTo>
                      <a:pt x="2983" y="2189"/>
                    </a:lnTo>
                    <a:lnTo>
                      <a:pt x="2933" y="2214"/>
                    </a:lnTo>
                    <a:lnTo>
                      <a:pt x="2883" y="2231"/>
                    </a:lnTo>
                    <a:lnTo>
                      <a:pt x="2824" y="2256"/>
                    </a:lnTo>
                    <a:lnTo>
                      <a:pt x="2774" y="2273"/>
                    </a:lnTo>
                    <a:lnTo>
                      <a:pt x="2724" y="2289"/>
                    </a:lnTo>
                    <a:lnTo>
                      <a:pt x="2674" y="2315"/>
                    </a:lnTo>
                    <a:lnTo>
                      <a:pt x="2624" y="2340"/>
                    </a:lnTo>
                    <a:lnTo>
                      <a:pt x="2574" y="2356"/>
                    </a:lnTo>
                    <a:lnTo>
                      <a:pt x="2523" y="2381"/>
                    </a:lnTo>
                    <a:lnTo>
                      <a:pt x="2498" y="2390"/>
                    </a:lnTo>
                    <a:lnTo>
                      <a:pt x="2473" y="2406"/>
                    </a:lnTo>
                    <a:lnTo>
                      <a:pt x="2423" y="2432"/>
                    </a:lnTo>
                    <a:lnTo>
                      <a:pt x="2373" y="2457"/>
                    </a:lnTo>
                    <a:lnTo>
                      <a:pt x="2331" y="2490"/>
                    </a:lnTo>
                    <a:lnTo>
                      <a:pt x="2281" y="2515"/>
                    </a:lnTo>
                    <a:lnTo>
                      <a:pt x="2248" y="2540"/>
                    </a:lnTo>
                    <a:lnTo>
                      <a:pt x="2214" y="2557"/>
                    </a:lnTo>
                    <a:lnTo>
                      <a:pt x="2181" y="2574"/>
                    </a:lnTo>
                    <a:lnTo>
                      <a:pt x="2148" y="2599"/>
                    </a:lnTo>
                    <a:lnTo>
                      <a:pt x="2114" y="2615"/>
                    </a:lnTo>
                    <a:lnTo>
                      <a:pt x="2081" y="2632"/>
                    </a:lnTo>
                    <a:lnTo>
                      <a:pt x="2047" y="2657"/>
                    </a:lnTo>
                    <a:lnTo>
                      <a:pt x="2014" y="2682"/>
                    </a:lnTo>
                    <a:lnTo>
                      <a:pt x="1980" y="2699"/>
                    </a:lnTo>
                    <a:lnTo>
                      <a:pt x="1947" y="2724"/>
                    </a:lnTo>
                    <a:lnTo>
                      <a:pt x="1914" y="2749"/>
                    </a:lnTo>
                    <a:lnTo>
                      <a:pt x="1880" y="2766"/>
                    </a:lnTo>
                    <a:lnTo>
                      <a:pt x="1847" y="2791"/>
                    </a:lnTo>
                    <a:lnTo>
                      <a:pt x="1813" y="2816"/>
                    </a:lnTo>
                    <a:lnTo>
                      <a:pt x="1780" y="2841"/>
                    </a:lnTo>
                    <a:lnTo>
                      <a:pt x="1747" y="2866"/>
                    </a:lnTo>
                    <a:lnTo>
                      <a:pt x="1713" y="2891"/>
                    </a:lnTo>
                    <a:lnTo>
                      <a:pt x="1680" y="2916"/>
                    </a:lnTo>
                    <a:lnTo>
                      <a:pt x="1646" y="2941"/>
                    </a:lnTo>
                    <a:lnTo>
                      <a:pt x="1613" y="2966"/>
                    </a:lnTo>
                    <a:lnTo>
                      <a:pt x="1579" y="2991"/>
                    </a:lnTo>
                    <a:lnTo>
                      <a:pt x="1546" y="3016"/>
                    </a:lnTo>
                    <a:lnTo>
                      <a:pt x="1513" y="3041"/>
                    </a:lnTo>
                    <a:lnTo>
                      <a:pt x="1479" y="3066"/>
                    </a:lnTo>
                    <a:lnTo>
                      <a:pt x="1446" y="3100"/>
                    </a:lnTo>
                    <a:lnTo>
                      <a:pt x="1412" y="3125"/>
                    </a:lnTo>
                    <a:lnTo>
                      <a:pt x="1412" y="3125"/>
                    </a:lnTo>
                    <a:lnTo>
                      <a:pt x="1387" y="3150"/>
                    </a:lnTo>
                    <a:lnTo>
                      <a:pt x="1354" y="3175"/>
                    </a:lnTo>
                    <a:lnTo>
                      <a:pt x="1320" y="3208"/>
                    </a:lnTo>
                    <a:lnTo>
                      <a:pt x="1295" y="3233"/>
                    </a:lnTo>
                    <a:lnTo>
                      <a:pt x="1262" y="3267"/>
                    </a:lnTo>
                    <a:lnTo>
                      <a:pt x="1229" y="3292"/>
                    </a:lnTo>
                    <a:lnTo>
                      <a:pt x="1204" y="3325"/>
                    </a:lnTo>
                    <a:lnTo>
                      <a:pt x="1170" y="3359"/>
                    </a:lnTo>
                    <a:lnTo>
                      <a:pt x="1145" y="3384"/>
                    </a:lnTo>
                    <a:lnTo>
                      <a:pt x="1120" y="3417"/>
                    </a:lnTo>
                    <a:lnTo>
                      <a:pt x="1087" y="3442"/>
                    </a:lnTo>
                    <a:lnTo>
                      <a:pt x="1061" y="3476"/>
                    </a:lnTo>
                    <a:lnTo>
                      <a:pt x="1036" y="3509"/>
                    </a:lnTo>
                    <a:lnTo>
                      <a:pt x="1011" y="3543"/>
                    </a:lnTo>
                    <a:lnTo>
                      <a:pt x="986" y="3568"/>
                    </a:lnTo>
                    <a:lnTo>
                      <a:pt x="953" y="3601"/>
                    </a:lnTo>
                    <a:lnTo>
                      <a:pt x="928" y="3634"/>
                    </a:lnTo>
                    <a:lnTo>
                      <a:pt x="903" y="3668"/>
                    </a:lnTo>
                    <a:lnTo>
                      <a:pt x="886" y="3701"/>
                    </a:lnTo>
                    <a:lnTo>
                      <a:pt x="861" y="3726"/>
                    </a:lnTo>
                    <a:lnTo>
                      <a:pt x="836" y="3760"/>
                    </a:lnTo>
                    <a:lnTo>
                      <a:pt x="811" y="3793"/>
                    </a:lnTo>
                    <a:lnTo>
                      <a:pt x="794" y="3827"/>
                    </a:lnTo>
                    <a:lnTo>
                      <a:pt x="769" y="3860"/>
                    </a:lnTo>
                    <a:lnTo>
                      <a:pt x="752" y="3893"/>
                    </a:lnTo>
                    <a:lnTo>
                      <a:pt x="727" y="3927"/>
                    </a:lnTo>
                    <a:lnTo>
                      <a:pt x="711" y="3960"/>
                    </a:lnTo>
                    <a:lnTo>
                      <a:pt x="694" y="3994"/>
                    </a:lnTo>
                    <a:lnTo>
                      <a:pt x="677" y="4035"/>
                    </a:lnTo>
                    <a:lnTo>
                      <a:pt x="660" y="4069"/>
                    </a:lnTo>
                    <a:lnTo>
                      <a:pt x="652" y="4086"/>
                    </a:lnTo>
                    <a:lnTo>
                      <a:pt x="644" y="4102"/>
                    </a:lnTo>
                    <a:lnTo>
                      <a:pt x="627" y="4136"/>
                    </a:lnTo>
                    <a:lnTo>
                      <a:pt x="610" y="4169"/>
                    </a:lnTo>
                    <a:lnTo>
                      <a:pt x="594" y="4203"/>
                    </a:lnTo>
                    <a:lnTo>
                      <a:pt x="577" y="4236"/>
                    </a:lnTo>
                    <a:lnTo>
                      <a:pt x="560" y="4269"/>
                    </a:lnTo>
                    <a:lnTo>
                      <a:pt x="544" y="4303"/>
                    </a:lnTo>
                    <a:lnTo>
                      <a:pt x="535" y="4336"/>
                    </a:lnTo>
                    <a:lnTo>
                      <a:pt x="518" y="4370"/>
                    </a:lnTo>
                    <a:lnTo>
                      <a:pt x="510" y="4403"/>
                    </a:lnTo>
                    <a:lnTo>
                      <a:pt x="502" y="4445"/>
                    </a:lnTo>
                    <a:lnTo>
                      <a:pt x="493" y="4478"/>
                    </a:lnTo>
                    <a:lnTo>
                      <a:pt x="485" y="4512"/>
                    </a:lnTo>
                    <a:lnTo>
                      <a:pt x="477" y="4537"/>
                    </a:lnTo>
                    <a:lnTo>
                      <a:pt x="477" y="4570"/>
                    </a:lnTo>
                    <a:lnTo>
                      <a:pt x="477" y="4604"/>
                    </a:lnTo>
                    <a:lnTo>
                      <a:pt x="477" y="4629"/>
                    </a:lnTo>
                    <a:lnTo>
                      <a:pt x="477" y="4654"/>
                    </a:lnTo>
                    <a:lnTo>
                      <a:pt x="477" y="4687"/>
                    </a:lnTo>
                    <a:lnTo>
                      <a:pt x="477" y="4812"/>
                    </a:lnTo>
                    <a:lnTo>
                      <a:pt x="477" y="4837"/>
                    </a:lnTo>
                    <a:lnTo>
                      <a:pt x="477" y="4854"/>
                    </a:lnTo>
                    <a:lnTo>
                      <a:pt x="477" y="4879"/>
                    </a:lnTo>
                    <a:lnTo>
                      <a:pt x="477" y="4896"/>
                    </a:lnTo>
                    <a:lnTo>
                      <a:pt x="477" y="4913"/>
                    </a:lnTo>
                    <a:lnTo>
                      <a:pt x="477" y="4921"/>
                    </a:lnTo>
                    <a:lnTo>
                      <a:pt x="477" y="4946"/>
                    </a:lnTo>
                    <a:lnTo>
                      <a:pt x="477" y="4938"/>
                    </a:lnTo>
                    <a:lnTo>
                      <a:pt x="485" y="4963"/>
                    </a:lnTo>
                    <a:lnTo>
                      <a:pt x="493" y="4979"/>
                    </a:lnTo>
                    <a:lnTo>
                      <a:pt x="493" y="4971"/>
                    </a:lnTo>
                    <a:lnTo>
                      <a:pt x="502" y="4996"/>
                    </a:lnTo>
                    <a:lnTo>
                      <a:pt x="510" y="5013"/>
                    </a:lnTo>
                    <a:lnTo>
                      <a:pt x="510" y="5005"/>
                    </a:lnTo>
                    <a:lnTo>
                      <a:pt x="518" y="5030"/>
                    </a:lnTo>
                    <a:lnTo>
                      <a:pt x="527" y="5046"/>
                    </a:lnTo>
                    <a:lnTo>
                      <a:pt x="527" y="5046"/>
                    </a:lnTo>
                    <a:lnTo>
                      <a:pt x="544" y="5063"/>
                    </a:lnTo>
                    <a:lnTo>
                      <a:pt x="552" y="5080"/>
                    </a:lnTo>
                    <a:lnTo>
                      <a:pt x="552" y="5071"/>
                    </a:lnTo>
                    <a:lnTo>
                      <a:pt x="560" y="5096"/>
                    </a:lnTo>
                    <a:lnTo>
                      <a:pt x="577" y="5113"/>
                    </a:lnTo>
                    <a:lnTo>
                      <a:pt x="577" y="5105"/>
                    </a:lnTo>
                    <a:lnTo>
                      <a:pt x="585" y="5130"/>
                    </a:lnTo>
                    <a:lnTo>
                      <a:pt x="602" y="5147"/>
                    </a:lnTo>
                    <a:lnTo>
                      <a:pt x="602" y="5138"/>
                    </a:lnTo>
                    <a:lnTo>
                      <a:pt x="619" y="5155"/>
                    </a:lnTo>
                    <a:lnTo>
                      <a:pt x="635" y="5172"/>
                    </a:lnTo>
                    <a:lnTo>
                      <a:pt x="627" y="5172"/>
                    </a:lnTo>
                    <a:lnTo>
                      <a:pt x="644" y="5188"/>
                    </a:lnTo>
                    <a:lnTo>
                      <a:pt x="660" y="5205"/>
                    </a:lnTo>
                    <a:lnTo>
                      <a:pt x="660" y="5205"/>
                    </a:lnTo>
                    <a:lnTo>
                      <a:pt x="677" y="5222"/>
                    </a:lnTo>
                    <a:lnTo>
                      <a:pt x="694" y="5238"/>
                    </a:lnTo>
                    <a:lnTo>
                      <a:pt x="694" y="5238"/>
                    </a:lnTo>
                    <a:lnTo>
                      <a:pt x="719" y="5247"/>
                    </a:lnTo>
                    <a:lnTo>
                      <a:pt x="736" y="5264"/>
                    </a:lnTo>
                    <a:lnTo>
                      <a:pt x="736" y="5264"/>
                    </a:lnTo>
                    <a:lnTo>
                      <a:pt x="752" y="5280"/>
                    </a:lnTo>
                    <a:lnTo>
                      <a:pt x="777" y="5297"/>
                    </a:lnTo>
                    <a:lnTo>
                      <a:pt x="777" y="5297"/>
                    </a:lnTo>
                    <a:lnTo>
                      <a:pt x="794" y="5305"/>
                    </a:lnTo>
                    <a:lnTo>
                      <a:pt x="819" y="5322"/>
                    </a:lnTo>
                    <a:lnTo>
                      <a:pt x="819" y="5322"/>
                    </a:lnTo>
                    <a:lnTo>
                      <a:pt x="836" y="5339"/>
                    </a:lnTo>
                    <a:lnTo>
                      <a:pt x="861" y="5347"/>
                    </a:lnTo>
                    <a:lnTo>
                      <a:pt x="861" y="5347"/>
                    </a:lnTo>
                    <a:lnTo>
                      <a:pt x="886" y="5364"/>
                    </a:lnTo>
                    <a:lnTo>
                      <a:pt x="894" y="5364"/>
                    </a:lnTo>
                    <a:lnTo>
                      <a:pt x="911" y="5372"/>
                    </a:lnTo>
                    <a:lnTo>
                      <a:pt x="928" y="5380"/>
                    </a:lnTo>
                    <a:lnTo>
                      <a:pt x="953" y="5389"/>
                    </a:lnTo>
                    <a:lnTo>
                      <a:pt x="978" y="5406"/>
                    </a:lnTo>
                    <a:lnTo>
                      <a:pt x="1003" y="5414"/>
                    </a:lnTo>
                    <a:lnTo>
                      <a:pt x="1028" y="5422"/>
                    </a:lnTo>
                    <a:lnTo>
                      <a:pt x="1053" y="5431"/>
                    </a:lnTo>
                    <a:lnTo>
                      <a:pt x="1078" y="5439"/>
                    </a:lnTo>
                    <a:lnTo>
                      <a:pt x="1103" y="5447"/>
                    </a:lnTo>
                    <a:lnTo>
                      <a:pt x="1128" y="5456"/>
                    </a:lnTo>
                    <a:lnTo>
                      <a:pt x="1153" y="5464"/>
                    </a:lnTo>
                    <a:lnTo>
                      <a:pt x="1178" y="5472"/>
                    </a:lnTo>
                    <a:lnTo>
                      <a:pt x="1212" y="5481"/>
                    </a:lnTo>
                    <a:lnTo>
                      <a:pt x="1237" y="5489"/>
                    </a:lnTo>
                    <a:lnTo>
                      <a:pt x="1262" y="5497"/>
                    </a:lnTo>
                    <a:lnTo>
                      <a:pt x="1295" y="5506"/>
                    </a:lnTo>
                    <a:lnTo>
                      <a:pt x="1320" y="5514"/>
                    </a:lnTo>
                    <a:lnTo>
                      <a:pt x="1354" y="5523"/>
                    </a:lnTo>
                    <a:lnTo>
                      <a:pt x="1387" y="5523"/>
                    </a:lnTo>
                    <a:lnTo>
                      <a:pt x="1412" y="5531"/>
                    </a:lnTo>
                    <a:lnTo>
                      <a:pt x="1446" y="5539"/>
                    </a:lnTo>
                    <a:lnTo>
                      <a:pt x="1471" y="5539"/>
                    </a:lnTo>
                    <a:lnTo>
                      <a:pt x="1504" y="5539"/>
                    </a:lnTo>
                    <a:lnTo>
                      <a:pt x="1538" y="5539"/>
                    </a:lnTo>
                    <a:lnTo>
                      <a:pt x="1571" y="5539"/>
                    </a:lnTo>
                    <a:lnTo>
                      <a:pt x="1596" y="5539"/>
                    </a:lnTo>
                    <a:lnTo>
                      <a:pt x="1630" y="5539"/>
                    </a:lnTo>
                    <a:lnTo>
                      <a:pt x="1663" y="5539"/>
                    </a:lnTo>
                    <a:lnTo>
                      <a:pt x="1696" y="5539"/>
                    </a:lnTo>
                    <a:lnTo>
                      <a:pt x="1730" y="5539"/>
                    </a:lnTo>
                    <a:lnTo>
                      <a:pt x="1763" y="5539"/>
                    </a:lnTo>
                    <a:lnTo>
                      <a:pt x="1797" y="5539"/>
                    </a:lnTo>
                    <a:lnTo>
                      <a:pt x="2156" y="5539"/>
                    </a:lnTo>
                    <a:lnTo>
                      <a:pt x="2223" y="5539"/>
                    </a:lnTo>
                    <a:lnTo>
                      <a:pt x="2281" y="5539"/>
                    </a:lnTo>
                    <a:lnTo>
                      <a:pt x="2348" y="5539"/>
                    </a:lnTo>
                    <a:lnTo>
                      <a:pt x="2415" y="5539"/>
                    </a:lnTo>
                    <a:lnTo>
                      <a:pt x="2473" y="5531"/>
                    </a:lnTo>
                    <a:lnTo>
                      <a:pt x="2540" y="5523"/>
                    </a:lnTo>
                    <a:lnTo>
                      <a:pt x="2599" y="5514"/>
                    </a:lnTo>
                    <a:lnTo>
                      <a:pt x="2657" y="5506"/>
                    </a:lnTo>
                    <a:lnTo>
                      <a:pt x="2716" y="5497"/>
                    </a:lnTo>
                    <a:lnTo>
                      <a:pt x="2774" y="5489"/>
                    </a:lnTo>
                    <a:lnTo>
                      <a:pt x="2824" y="5481"/>
                    </a:lnTo>
                    <a:lnTo>
                      <a:pt x="2883" y="5472"/>
                    </a:lnTo>
                    <a:lnTo>
                      <a:pt x="2933" y="5464"/>
                    </a:lnTo>
                    <a:lnTo>
                      <a:pt x="2983" y="5447"/>
                    </a:lnTo>
                    <a:lnTo>
                      <a:pt x="3033" y="5439"/>
                    </a:lnTo>
                    <a:lnTo>
                      <a:pt x="3075" y="5422"/>
                    </a:lnTo>
                    <a:lnTo>
                      <a:pt x="3117" y="5414"/>
                    </a:lnTo>
                    <a:lnTo>
                      <a:pt x="3158" y="5397"/>
                    </a:lnTo>
                    <a:lnTo>
                      <a:pt x="3342" y="5489"/>
                    </a:lnTo>
                    <a:lnTo>
                      <a:pt x="3250" y="5665"/>
                    </a:lnTo>
                    <a:lnTo>
                      <a:pt x="3208" y="5681"/>
                    </a:lnTo>
                    <a:lnTo>
                      <a:pt x="3158" y="5698"/>
                    </a:lnTo>
                    <a:lnTo>
                      <a:pt x="3066" y="5731"/>
                    </a:lnTo>
                    <a:lnTo>
                      <a:pt x="3016" y="5740"/>
                    </a:lnTo>
                    <a:lnTo>
                      <a:pt x="2958" y="5756"/>
                    </a:lnTo>
                    <a:lnTo>
                      <a:pt x="2908" y="5773"/>
                    </a:lnTo>
                    <a:lnTo>
                      <a:pt x="2849" y="5790"/>
                    </a:lnTo>
                    <a:lnTo>
                      <a:pt x="2791" y="5807"/>
                    </a:lnTo>
                    <a:lnTo>
                      <a:pt x="2724" y="5815"/>
                    </a:lnTo>
                    <a:lnTo>
                      <a:pt x="2665" y="5832"/>
                    </a:lnTo>
                    <a:lnTo>
                      <a:pt x="2599" y="5840"/>
                    </a:lnTo>
                    <a:lnTo>
                      <a:pt x="2540" y="5857"/>
                    </a:lnTo>
                    <a:lnTo>
                      <a:pt x="2473" y="5865"/>
                    </a:lnTo>
                    <a:lnTo>
                      <a:pt x="2406" y="5882"/>
                    </a:lnTo>
                    <a:lnTo>
                      <a:pt x="2340" y="5890"/>
                    </a:lnTo>
                    <a:lnTo>
                      <a:pt x="2264" y="5898"/>
                    </a:lnTo>
                    <a:lnTo>
                      <a:pt x="2198" y="5907"/>
                    </a:lnTo>
                    <a:lnTo>
                      <a:pt x="2131" y="5915"/>
                    </a:lnTo>
                    <a:lnTo>
                      <a:pt x="2056" y="5915"/>
                    </a:lnTo>
                    <a:lnTo>
                      <a:pt x="1989" y="5923"/>
                    </a:lnTo>
                    <a:lnTo>
                      <a:pt x="1914" y="5923"/>
                    </a:lnTo>
                    <a:lnTo>
                      <a:pt x="1847" y="5923"/>
                    </a:lnTo>
                    <a:lnTo>
                      <a:pt x="1521" y="5923"/>
                    </a:lnTo>
                    <a:lnTo>
                      <a:pt x="1488" y="5923"/>
                    </a:lnTo>
                    <a:lnTo>
                      <a:pt x="1454" y="5923"/>
                    </a:lnTo>
                    <a:lnTo>
                      <a:pt x="1412" y="5923"/>
                    </a:lnTo>
                    <a:lnTo>
                      <a:pt x="1379" y="5923"/>
                    </a:lnTo>
                    <a:lnTo>
                      <a:pt x="1346" y="5923"/>
                    </a:lnTo>
                    <a:lnTo>
                      <a:pt x="1312" y="5923"/>
                    </a:lnTo>
                    <a:lnTo>
                      <a:pt x="1270" y="5923"/>
                    </a:lnTo>
                    <a:lnTo>
                      <a:pt x="1237" y="5923"/>
                    </a:lnTo>
                    <a:lnTo>
                      <a:pt x="1204" y="5923"/>
                    </a:lnTo>
                    <a:lnTo>
                      <a:pt x="1170" y="5915"/>
                    </a:lnTo>
                    <a:lnTo>
                      <a:pt x="1137" y="5915"/>
                    </a:lnTo>
                    <a:lnTo>
                      <a:pt x="1095" y="5907"/>
                    </a:lnTo>
                    <a:lnTo>
                      <a:pt x="1061" y="5898"/>
                    </a:lnTo>
                    <a:lnTo>
                      <a:pt x="1028" y="5890"/>
                    </a:lnTo>
                    <a:lnTo>
                      <a:pt x="995" y="5882"/>
                    </a:lnTo>
                    <a:lnTo>
                      <a:pt x="961" y="5873"/>
                    </a:lnTo>
                    <a:lnTo>
                      <a:pt x="928" y="5865"/>
                    </a:lnTo>
                    <a:lnTo>
                      <a:pt x="894" y="5857"/>
                    </a:lnTo>
                    <a:lnTo>
                      <a:pt x="861" y="5848"/>
                    </a:lnTo>
                    <a:lnTo>
                      <a:pt x="828" y="5840"/>
                    </a:lnTo>
                    <a:lnTo>
                      <a:pt x="794" y="5832"/>
                    </a:lnTo>
                    <a:lnTo>
                      <a:pt x="761" y="5815"/>
                    </a:lnTo>
                    <a:lnTo>
                      <a:pt x="736" y="5807"/>
                    </a:lnTo>
                    <a:lnTo>
                      <a:pt x="702" y="5790"/>
                    </a:lnTo>
                    <a:lnTo>
                      <a:pt x="669" y="5781"/>
                    </a:lnTo>
                    <a:lnTo>
                      <a:pt x="644" y="5765"/>
                    </a:lnTo>
                    <a:lnTo>
                      <a:pt x="644" y="5765"/>
                    </a:lnTo>
                    <a:lnTo>
                      <a:pt x="610" y="5756"/>
                    </a:lnTo>
                    <a:lnTo>
                      <a:pt x="577" y="5740"/>
                    </a:lnTo>
                    <a:lnTo>
                      <a:pt x="552" y="5723"/>
                    </a:lnTo>
                    <a:lnTo>
                      <a:pt x="518" y="5706"/>
                    </a:lnTo>
                    <a:lnTo>
                      <a:pt x="493" y="5690"/>
                    </a:lnTo>
                    <a:lnTo>
                      <a:pt x="460" y="5673"/>
                    </a:lnTo>
                    <a:lnTo>
                      <a:pt x="435" y="5648"/>
                    </a:lnTo>
                    <a:lnTo>
                      <a:pt x="410" y="5631"/>
                    </a:lnTo>
                    <a:lnTo>
                      <a:pt x="385" y="5606"/>
                    </a:lnTo>
                    <a:lnTo>
                      <a:pt x="360" y="5589"/>
                    </a:lnTo>
                    <a:lnTo>
                      <a:pt x="326" y="5564"/>
                    </a:lnTo>
                    <a:lnTo>
                      <a:pt x="310" y="5539"/>
                    </a:lnTo>
                    <a:lnTo>
                      <a:pt x="276" y="5523"/>
                    </a:lnTo>
                    <a:lnTo>
                      <a:pt x="259" y="5497"/>
                    </a:lnTo>
                    <a:lnTo>
                      <a:pt x="234" y="5472"/>
                    </a:lnTo>
                    <a:lnTo>
                      <a:pt x="209" y="5447"/>
                    </a:lnTo>
                    <a:lnTo>
                      <a:pt x="193" y="5414"/>
                    </a:lnTo>
                    <a:lnTo>
                      <a:pt x="168" y="5389"/>
                    </a:lnTo>
                    <a:lnTo>
                      <a:pt x="151" y="5364"/>
                    </a:lnTo>
                    <a:lnTo>
                      <a:pt x="134" y="5330"/>
                    </a:lnTo>
                    <a:lnTo>
                      <a:pt x="109" y="5297"/>
                    </a:lnTo>
                    <a:lnTo>
                      <a:pt x="92" y="5272"/>
                    </a:lnTo>
                    <a:lnTo>
                      <a:pt x="84" y="5238"/>
                    </a:lnTo>
                    <a:lnTo>
                      <a:pt x="67" y="5205"/>
                    </a:lnTo>
                    <a:lnTo>
                      <a:pt x="51" y="5172"/>
                    </a:lnTo>
                    <a:lnTo>
                      <a:pt x="42" y="5138"/>
                    </a:lnTo>
                    <a:lnTo>
                      <a:pt x="26" y="5105"/>
                    </a:lnTo>
                    <a:lnTo>
                      <a:pt x="17" y="5071"/>
                    </a:lnTo>
                    <a:lnTo>
                      <a:pt x="17" y="5055"/>
                    </a:lnTo>
                    <a:lnTo>
                      <a:pt x="9" y="5030"/>
                    </a:lnTo>
                    <a:lnTo>
                      <a:pt x="1" y="4996"/>
                    </a:lnTo>
                    <a:lnTo>
                      <a:pt x="1" y="4963"/>
                    </a:lnTo>
                    <a:lnTo>
                      <a:pt x="1" y="4921"/>
                    </a:lnTo>
                    <a:lnTo>
                      <a:pt x="1" y="4879"/>
                    </a:lnTo>
                    <a:lnTo>
                      <a:pt x="1" y="4846"/>
                    </a:lnTo>
                    <a:lnTo>
                      <a:pt x="1" y="4729"/>
                    </a:lnTo>
                    <a:lnTo>
                      <a:pt x="1" y="4687"/>
                    </a:lnTo>
                    <a:lnTo>
                      <a:pt x="1" y="4645"/>
                    </a:lnTo>
                    <a:lnTo>
                      <a:pt x="1" y="4604"/>
                    </a:lnTo>
                    <a:lnTo>
                      <a:pt x="1" y="4562"/>
                    </a:lnTo>
                    <a:lnTo>
                      <a:pt x="9" y="4520"/>
                    </a:lnTo>
                    <a:lnTo>
                      <a:pt x="17" y="4478"/>
                    </a:lnTo>
                    <a:lnTo>
                      <a:pt x="26" y="4436"/>
                    </a:lnTo>
                    <a:lnTo>
                      <a:pt x="42" y="4386"/>
                    </a:lnTo>
                    <a:lnTo>
                      <a:pt x="51" y="4345"/>
                    </a:lnTo>
                    <a:lnTo>
                      <a:pt x="67" y="4303"/>
                    </a:lnTo>
                    <a:lnTo>
                      <a:pt x="76" y="4261"/>
                    </a:lnTo>
                    <a:lnTo>
                      <a:pt x="92" y="4211"/>
                    </a:lnTo>
                    <a:lnTo>
                      <a:pt x="109" y="4169"/>
                    </a:lnTo>
                    <a:lnTo>
                      <a:pt x="126" y="4127"/>
                    </a:lnTo>
                    <a:lnTo>
                      <a:pt x="143" y="4086"/>
                    </a:lnTo>
                    <a:lnTo>
                      <a:pt x="159" y="4044"/>
                    </a:lnTo>
                    <a:lnTo>
                      <a:pt x="184" y="4002"/>
                    </a:lnTo>
                    <a:lnTo>
                      <a:pt x="201" y="3960"/>
                    </a:lnTo>
                    <a:lnTo>
                      <a:pt x="226" y="3919"/>
                    </a:lnTo>
                    <a:lnTo>
                      <a:pt x="234" y="3893"/>
                    </a:lnTo>
                    <a:lnTo>
                      <a:pt x="243" y="3877"/>
                    </a:lnTo>
                    <a:lnTo>
                      <a:pt x="268" y="3835"/>
                    </a:lnTo>
                    <a:lnTo>
                      <a:pt x="293" y="3793"/>
                    </a:lnTo>
                    <a:lnTo>
                      <a:pt x="318" y="3760"/>
                    </a:lnTo>
                    <a:lnTo>
                      <a:pt x="343" y="3718"/>
                    </a:lnTo>
                    <a:lnTo>
                      <a:pt x="368" y="3676"/>
                    </a:lnTo>
                    <a:lnTo>
                      <a:pt x="393" y="3643"/>
                    </a:lnTo>
                    <a:lnTo>
                      <a:pt x="418" y="3601"/>
                    </a:lnTo>
                    <a:lnTo>
                      <a:pt x="443" y="3568"/>
                    </a:lnTo>
                    <a:lnTo>
                      <a:pt x="468" y="3526"/>
                    </a:lnTo>
                    <a:lnTo>
                      <a:pt x="493" y="3492"/>
                    </a:lnTo>
                    <a:lnTo>
                      <a:pt x="527" y="3451"/>
                    </a:lnTo>
                    <a:lnTo>
                      <a:pt x="552" y="3417"/>
                    </a:lnTo>
                    <a:lnTo>
                      <a:pt x="585" y="3384"/>
                    </a:lnTo>
                    <a:lnTo>
                      <a:pt x="610" y="3342"/>
                    </a:lnTo>
                    <a:lnTo>
                      <a:pt x="644" y="3309"/>
                    </a:lnTo>
                    <a:lnTo>
                      <a:pt x="677" y="3275"/>
                    </a:lnTo>
                    <a:lnTo>
                      <a:pt x="702" y="3242"/>
                    </a:lnTo>
                    <a:lnTo>
                      <a:pt x="736" y="3208"/>
                    </a:lnTo>
                    <a:lnTo>
                      <a:pt x="769" y="3175"/>
                    </a:lnTo>
                    <a:lnTo>
                      <a:pt x="803" y="3142"/>
                    </a:lnTo>
                    <a:lnTo>
                      <a:pt x="836" y="3108"/>
                    </a:lnTo>
                    <a:lnTo>
                      <a:pt x="869" y="3075"/>
                    </a:lnTo>
                    <a:lnTo>
                      <a:pt x="903" y="3041"/>
                    </a:lnTo>
                    <a:lnTo>
                      <a:pt x="936" y="3008"/>
                    </a:lnTo>
                    <a:lnTo>
                      <a:pt x="970" y="2983"/>
                    </a:lnTo>
                    <a:lnTo>
                      <a:pt x="1003" y="2949"/>
                    </a:lnTo>
                    <a:lnTo>
                      <a:pt x="1036" y="2916"/>
                    </a:lnTo>
                    <a:lnTo>
                      <a:pt x="1070" y="2891"/>
                    </a:lnTo>
                    <a:lnTo>
                      <a:pt x="1112" y="2858"/>
                    </a:lnTo>
                    <a:lnTo>
                      <a:pt x="1145" y="2832"/>
                    </a:lnTo>
                    <a:lnTo>
                      <a:pt x="1145" y="2832"/>
                    </a:lnTo>
                    <a:lnTo>
                      <a:pt x="1178" y="2807"/>
                    </a:lnTo>
                    <a:lnTo>
                      <a:pt x="1212" y="2774"/>
                    </a:lnTo>
                    <a:lnTo>
                      <a:pt x="1254" y="2749"/>
                    </a:lnTo>
                    <a:lnTo>
                      <a:pt x="1287" y="2724"/>
                    </a:lnTo>
                    <a:lnTo>
                      <a:pt x="1320" y="2690"/>
                    </a:lnTo>
                    <a:lnTo>
                      <a:pt x="1362" y="2665"/>
                    </a:lnTo>
                    <a:lnTo>
                      <a:pt x="1396" y="2640"/>
                    </a:lnTo>
                    <a:lnTo>
                      <a:pt x="1437" y="2615"/>
                    </a:lnTo>
                    <a:lnTo>
                      <a:pt x="1471" y="2590"/>
                    </a:lnTo>
                    <a:lnTo>
                      <a:pt x="1513" y="2565"/>
                    </a:lnTo>
                    <a:lnTo>
                      <a:pt x="1546" y="2540"/>
                    </a:lnTo>
                    <a:lnTo>
                      <a:pt x="1588" y="2515"/>
                    </a:lnTo>
                    <a:lnTo>
                      <a:pt x="1621" y="2490"/>
                    </a:lnTo>
                    <a:lnTo>
                      <a:pt x="1663" y="2465"/>
                    </a:lnTo>
                    <a:lnTo>
                      <a:pt x="1696" y="2440"/>
                    </a:lnTo>
                    <a:lnTo>
                      <a:pt x="1738" y="2415"/>
                    </a:lnTo>
                    <a:lnTo>
                      <a:pt x="1772" y="2398"/>
                    </a:lnTo>
                    <a:lnTo>
                      <a:pt x="1813" y="2373"/>
                    </a:lnTo>
                    <a:lnTo>
                      <a:pt x="1847" y="2348"/>
                    </a:lnTo>
                    <a:lnTo>
                      <a:pt x="1889" y="2331"/>
                    </a:lnTo>
                    <a:lnTo>
                      <a:pt x="1922" y="2306"/>
                    </a:lnTo>
                    <a:lnTo>
                      <a:pt x="1964" y="2289"/>
                    </a:lnTo>
                    <a:lnTo>
                      <a:pt x="1997" y="2264"/>
                    </a:lnTo>
                    <a:lnTo>
                      <a:pt x="2031" y="2248"/>
                    </a:lnTo>
                    <a:lnTo>
                      <a:pt x="2072" y="2231"/>
                    </a:lnTo>
                    <a:lnTo>
                      <a:pt x="2106" y="2206"/>
                    </a:lnTo>
                    <a:lnTo>
                      <a:pt x="2164" y="2181"/>
                    </a:lnTo>
                    <a:lnTo>
                      <a:pt x="2214" y="2156"/>
                    </a:lnTo>
                    <a:lnTo>
                      <a:pt x="2273" y="2131"/>
                    </a:lnTo>
                    <a:lnTo>
                      <a:pt x="2323" y="2106"/>
                    </a:lnTo>
                    <a:lnTo>
                      <a:pt x="2356" y="2089"/>
                    </a:lnTo>
                    <a:lnTo>
                      <a:pt x="2381" y="2081"/>
                    </a:lnTo>
                    <a:lnTo>
                      <a:pt x="2406" y="2072"/>
                    </a:lnTo>
                    <a:lnTo>
                      <a:pt x="2081" y="2072"/>
                    </a:lnTo>
                    <a:lnTo>
                      <a:pt x="2022" y="2072"/>
                    </a:lnTo>
                    <a:lnTo>
                      <a:pt x="1964" y="2072"/>
                    </a:lnTo>
                    <a:lnTo>
                      <a:pt x="1914" y="2072"/>
                    </a:lnTo>
                    <a:lnTo>
                      <a:pt x="1855" y="2072"/>
                    </a:lnTo>
                    <a:lnTo>
                      <a:pt x="1805" y="2072"/>
                    </a:lnTo>
                    <a:lnTo>
                      <a:pt x="1755" y="2064"/>
                    </a:lnTo>
                    <a:lnTo>
                      <a:pt x="1705" y="2056"/>
                    </a:lnTo>
                    <a:lnTo>
                      <a:pt x="1646" y="2047"/>
                    </a:lnTo>
                    <a:lnTo>
                      <a:pt x="1596" y="2039"/>
                    </a:lnTo>
                    <a:lnTo>
                      <a:pt x="1571" y="2039"/>
                    </a:lnTo>
                    <a:lnTo>
                      <a:pt x="1546" y="2039"/>
                    </a:lnTo>
                    <a:lnTo>
                      <a:pt x="1488" y="2031"/>
                    </a:lnTo>
                    <a:lnTo>
                      <a:pt x="1437" y="2022"/>
                    </a:lnTo>
                    <a:lnTo>
                      <a:pt x="1387" y="2014"/>
                    </a:lnTo>
                    <a:lnTo>
                      <a:pt x="1329" y="1997"/>
                    </a:lnTo>
                    <a:lnTo>
                      <a:pt x="1279" y="1989"/>
                    </a:lnTo>
                    <a:lnTo>
                      <a:pt x="1237" y="1980"/>
                    </a:lnTo>
                    <a:lnTo>
                      <a:pt x="1145" y="1955"/>
                    </a:lnTo>
                    <a:lnTo>
                      <a:pt x="1070" y="1939"/>
                    </a:lnTo>
                    <a:lnTo>
                      <a:pt x="1028" y="1930"/>
                    </a:lnTo>
                    <a:lnTo>
                      <a:pt x="995" y="1922"/>
                    </a:lnTo>
                    <a:lnTo>
                      <a:pt x="961" y="1914"/>
                    </a:lnTo>
                    <a:lnTo>
                      <a:pt x="919" y="1905"/>
                    </a:lnTo>
                    <a:lnTo>
                      <a:pt x="886" y="1888"/>
                    </a:lnTo>
                    <a:lnTo>
                      <a:pt x="861" y="1880"/>
                    </a:lnTo>
                    <a:lnTo>
                      <a:pt x="828" y="1872"/>
                    </a:lnTo>
                    <a:lnTo>
                      <a:pt x="794" y="1855"/>
                    </a:lnTo>
                    <a:lnTo>
                      <a:pt x="761" y="1847"/>
                    </a:lnTo>
                    <a:lnTo>
                      <a:pt x="736" y="1830"/>
                    </a:lnTo>
                    <a:lnTo>
                      <a:pt x="702" y="1822"/>
                    </a:lnTo>
                    <a:lnTo>
                      <a:pt x="677" y="1805"/>
                    </a:lnTo>
                    <a:lnTo>
                      <a:pt x="644" y="1788"/>
                    </a:lnTo>
                    <a:lnTo>
                      <a:pt x="610" y="1772"/>
                    </a:lnTo>
                    <a:lnTo>
                      <a:pt x="585" y="1755"/>
                    </a:lnTo>
                    <a:lnTo>
                      <a:pt x="552" y="1738"/>
                    </a:lnTo>
                    <a:lnTo>
                      <a:pt x="518" y="1713"/>
                    </a:lnTo>
                    <a:lnTo>
                      <a:pt x="485" y="1696"/>
                    </a:lnTo>
                    <a:lnTo>
                      <a:pt x="452" y="1680"/>
                    </a:lnTo>
                    <a:lnTo>
                      <a:pt x="427" y="1655"/>
                    </a:lnTo>
                    <a:lnTo>
                      <a:pt x="393" y="1638"/>
                    </a:lnTo>
                    <a:lnTo>
                      <a:pt x="368" y="1621"/>
                    </a:lnTo>
                    <a:lnTo>
                      <a:pt x="343" y="1596"/>
                    </a:lnTo>
                    <a:lnTo>
                      <a:pt x="318" y="1579"/>
                    </a:lnTo>
                    <a:lnTo>
                      <a:pt x="293" y="1554"/>
                    </a:lnTo>
                    <a:lnTo>
                      <a:pt x="268" y="1538"/>
                    </a:lnTo>
                    <a:lnTo>
                      <a:pt x="243" y="1513"/>
                    </a:lnTo>
                    <a:lnTo>
                      <a:pt x="226" y="1496"/>
                    </a:lnTo>
                    <a:lnTo>
                      <a:pt x="209" y="1471"/>
                    </a:lnTo>
                    <a:lnTo>
                      <a:pt x="184" y="1446"/>
                    </a:lnTo>
                    <a:lnTo>
                      <a:pt x="168" y="1429"/>
                    </a:lnTo>
                    <a:lnTo>
                      <a:pt x="151" y="1404"/>
                    </a:lnTo>
                    <a:lnTo>
                      <a:pt x="143" y="1379"/>
                    </a:lnTo>
                    <a:lnTo>
                      <a:pt x="126" y="1354"/>
                    </a:lnTo>
                    <a:lnTo>
                      <a:pt x="109" y="1329"/>
                    </a:lnTo>
                    <a:lnTo>
                      <a:pt x="101" y="1304"/>
                    </a:lnTo>
                    <a:lnTo>
                      <a:pt x="92" y="1279"/>
                    </a:lnTo>
                    <a:lnTo>
                      <a:pt x="84" y="1254"/>
                    </a:lnTo>
                    <a:lnTo>
                      <a:pt x="76" y="1229"/>
                    </a:lnTo>
                    <a:lnTo>
                      <a:pt x="67" y="1203"/>
                    </a:lnTo>
                    <a:lnTo>
                      <a:pt x="67" y="1178"/>
                    </a:lnTo>
                    <a:lnTo>
                      <a:pt x="67" y="1153"/>
                    </a:lnTo>
                    <a:lnTo>
                      <a:pt x="67" y="1103"/>
                    </a:lnTo>
                    <a:lnTo>
                      <a:pt x="67" y="1070"/>
                    </a:lnTo>
                    <a:lnTo>
                      <a:pt x="67" y="1045"/>
                    </a:lnTo>
                    <a:lnTo>
                      <a:pt x="76" y="1020"/>
                    </a:lnTo>
                    <a:lnTo>
                      <a:pt x="84" y="995"/>
                    </a:lnTo>
                    <a:lnTo>
                      <a:pt x="92" y="978"/>
                    </a:lnTo>
                    <a:lnTo>
                      <a:pt x="101" y="953"/>
                    </a:lnTo>
                    <a:lnTo>
                      <a:pt x="109" y="928"/>
                    </a:lnTo>
                    <a:lnTo>
                      <a:pt x="117" y="903"/>
                    </a:lnTo>
                    <a:lnTo>
                      <a:pt x="134" y="886"/>
                    </a:lnTo>
                    <a:lnTo>
                      <a:pt x="143" y="861"/>
                    </a:lnTo>
                    <a:lnTo>
                      <a:pt x="159" y="844"/>
                    </a:lnTo>
                    <a:lnTo>
                      <a:pt x="176" y="819"/>
                    </a:lnTo>
                    <a:lnTo>
                      <a:pt x="184" y="802"/>
                    </a:lnTo>
                    <a:lnTo>
                      <a:pt x="201" y="786"/>
                    </a:lnTo>
                    <a:lnTo>
                      <a:pt x="218" y="761"/>
                    </a:lnTo>
                    <a:lnTo>
                      <a:pt x="234" y="744"/>
                    </a:lnTo>
                    <a:lnTo>
                      <a:pt x="251" y="727"/>
                    </a:lnTo>
                    <a:lnTo>
                      <a:pt x="276" y="711"/>
                    </a:lnTo>
                    <a:lnTo>
                      <a:pt x="293" y="694"/>
                    </a:lnTo>
                    <a:lnTo>
                      <a:pt x="310" y="677"/>
                    </a:lnTo>
                    <a:lnTo>
                      <a:pt x="335" y="660"/>
                    </a:lnTo>
                    <a:lnTo>
                      <a:pt x="351" y="644"/>
                    </a:lnTo>
                    <a:lnTo>
                      <a:pt x="376" y="627"/>
                    </a:lnTo>
                    <a:lnTo>
                      <a:pt x="393" y="610"/>
                    </a:lnTo>
                    <a:lnTo>
                      <a:pt x="418" y="594"/>
                    </a:lnTo>
                    <a:lnTo>
                      <a:pt x="435" y="577"/>
                    </a:lnTo>
                    <a:lnTo>
                      <a:pt x="460" y="569"/>
                    </a:lnTo>
                    <a:lnTo>
                      <a:pt x="485" y="552"/>
                    </a:lnTo>
                    <a:lnTo>
                      <a:pt x="510" y="535"/>
                    </a:lnTo>
                    <a:lnTo>
                      <a:pt x="535" y="518"/>
                    </a:lnTo>
                    <a:lnTo>
                      <a:pt x="552" y="510"/>
                    </a:lnTo>
                    <a:lnTo>
                      <a:pt x="577" y="493"/>
                    </a:lnTo>
                    <a:lnTo>
                      <a:pt x="602" y="477"/>
                    </a:lnTo>
                    <a:lnTo>
                      <a:pt x="627" y="468"/>
                    </a:lnTo>
                    <a:lnTo>
                      <a:pt x="660" y="452"/>
                    </a:lnTo>
                    <a:lnTo>
                      <a:pt x="686" y="443"/>
                    </a:lnTo>
                    <a:lnTo>
                      <a:pt x="711" y="427"/>
                    </a:lnTo>
                    <a:lnTo>
                      <a:pt x="736" y="418"/>
                    </a:lnTo>
                    <a:lnTo>
                      <a:pt x="786" y="393"/>
                    </a:lnTo>
                    <a:lnTo>
                      <a:pt x="844" y="368"/>
                    </a:lnTo>
                    <a:lnTo>
                      <a:pt x="903" y="343"/>
                    </a:lnTo>
                    <a:lnTo>
                      <a:pt x="961" y="318"/>
                    </a:lnTo>
                    <a:lnTo>
                      <a:pt x="1020" y="293"/>
                    </a:lnTo>
                    <a:lnTo>
                      <a:pt x="1078" y="276"/>
                    </a:lnTo>
                    <a:lnTo>
                      <a:pt x="1137" y="251"/>
                    </a:lnTo>
                    <a:lnTo>
                      <a:pt x="1195" y="234"/>
                    </a:lnTo>
                    <a:lnTo>
                      <a:pt x="1254" y="218"/>
                    </a:lnTo>
                    <a:lnTo>
                      <a:pt x="1312" y="193"/>
                    </a:lnTo>
                    <a:lnTo>
                      <a:pt x="1371" y="176"/>
                    </a:lnTo>
                    <a:lnTo>
                      <a:pt x="1429" y="159"/>
                    </a:lnTo>
                    <a:lnTo>
                      <a:pt x="1488" y="142"/>
                    </a:lnTo>
                    <a:lnTo>
                      <a:pt x="1546" y="126"/>
                    </a:lnTo>
                    <a:lnTo>
                      <a:pt x="1604" y="117"/>
                    </a:lnTo>
                    <a:lnTo>
                      <a:pt x="1663" y="101"/>
                    </a:lnTo>
                    <a:lnTo>
                      <a:pt x="1721" y="84"/>
                    </a:lnTo>
                    <a:lnTo>
                      <a:pt x="1780" y="76"/>
                    </a:lnTo>
                    <a:lnTo>
                      <a:pt x="1838" y="59"/>
                    </a:lnTo>
                    <a:lnTo>
                      <a:pt x="1889" y="51"/>
                    </a:lnTo>
                    <a:lnTo>
                      <a:pt x="1947" y="42"/>
                    </a:lnTo>
                    <a:lnTo>
                      <a:pt x="1997" y="34"/>
                    </a:lnTo>
                    <a:lnTo>
                      <a:pt x="2047" y="26"/>
                    </a:lnTo>
                    <a:lnTo>
                      <a:pt x="2097" y="17"/>
                    </a:lnTo>
                    <a:lnTo>
                      <a:pt x="2148" y="9"/>
                    </a:lnTo>
                    <a:lnTo>
                      <a:pt x="2189" y="0"/>
                    </a:lnTo>
                    <a:lnTo>
                      <a:pt x="2239" y="0"/>
                    </a:lnTo>
                    <a:lnTo>
                      <a:pt x="2281" y="0"/>
                    </a:lnTo>
                    <a:lnTo>
                      <a:pt x="2323" y="0"/>
                    </a:lnTo>
                    <a:lnTo>
                      <a:pt x="2356" y="0"/>
                    </a:lnTo>
                    <a:lnTo>
                      <a:pt x="2607" y="0"/>
                    </a:lnTo>
                    <a:lnTo>
                      <a:pt x="2640" y="0"/>
                    </a:lnTo>
                    <a:lnTo>
                      <a:pt x="2674" y="0"/>
                    </a:lnTo>
                    <a:lnTo>
                      <a:pt x="2707" y="0"/>
                    </a:lnTo>
                    <a:lnTo>
                      <a:pt x="2732" y="0"/>
                    </a:lnTo>
                    <a:lnTo>
                      <a:pt x="2766" y="0"/>
                    </a:lnTo>
                    <a:lnTo>
                      <a:pt x="2833" y="9"/>
                    </a:lnTo>
                    <a:lnTo>
                      <a:pt x="2891" y="17"/>
                    </a:lnTo>
                    <a:lnTo>
                      <a:pt x="2958" y="26"/>
                    </a:lnTo>
                    <a:lnTo>
                      <a:pt x="3016" y="34"/>
                    </a:lnTo>
                    <a:lnTo>
                      <a:pt x="3083" y="51"/>
                    </a:lnTo>
                    <a:lnTo>
                      <a:pt x="3142" y="59"/>
                    </a:lnTo>
                    <a:lnTo>
                      <a:pt x="3208" y="76"/>
                    </a:lnTo>
                    <a:lnTo>
                      <a:pt x="3275" y="92"/>
                    </a:lnTo>
                    <a:lnTo>
                      <a:pt x="3334" y="109"/>
                    </a:lnTo>
                    <a:lnTo>
                      <a:pt x="3401" y="126"/>
                    </a:lnTo>
                    <a:lnTo>
                      <a:pt x="3467" y="142"/>
                    </a:lnTo>
                    <a:lnTo>
                      <a:pt x="3526" y="159"/>
                    </a:lnTo>
                    <a:lnTo>
                      <a:pt x="3593" y="184"/>
                    </a:lnTo>
                    <a:lnTo>
                      <a:pt x="3651" y="201"/>
                    </a:lnTo>
                    <a:lnTo>
                      <a:pt x="3718" y="226"/>
                    </a:lnTo>
                    <a:lnTo>
                      <a:pt x="3785" y="243"/>
                    </a:lnTo>
                    <a:lnTo>
                      <a:pt x="3843" y="268"/>
                    </a:lnTo>
                    <a:lnTo>
                      <a:pt x="3910" y="293"/>
                    </a:lnTo>
                    <a:lnTo>
                      <a:pt x="3977" y="318"/>
                    </a:lnTo>
                    <a:lnTo>
                      <a:pt x="4036" y="343"/>
                    </a:lnTo>
                    <a:lnTo>
                      <a:pt x="4102" y="368"/>
                    </a:lnTo>
                    <a:lnTo>
                      <a:pt x="4161" y="401"/>
                    </a:lnTo>
                    <a:lnTo>
                      <a:pt x="4228" y="427"/>
                    </a:lnTo>
                    <a:lnTo>
                      <a:pt x="4286" y="452"/>
                    </a:lnTo>
                    <a:lnTo>
                      <a:pt x="4353" y="485"/>
                    </a:lnTo>
                    <a:lnTo>
                      <a:pt x="4411" y="510"/>
                    </a:lnTo>
                    <a:lnTo>
                      <a:pt x="4478" y="543"/>
                    </a:lnTo>
                    <a:lnTo>
                      <a:pt x="4537" y="569"/>
                    </a:lnTo>
                    <a:lnTo>
                      <a:pt x="4604" y="602"/>
                    </a:lnTo>
                    <a:lnTo>
                      <a:pt x="4662" y="635"/>
                    </a:lnTo>
                    <a:lnTo>
                      <a:pt x="4721" y="669"/>
                    </a:lnTo>
                    <a:lnTo>
                      <a:pt x="4754" y="686"/>
                    </a:lnTo>
                    <a:lnTo>
                      <a:pt x="4779" y="702"/>
                    </a:lnTo>
                    <a:lnTo>
                      <a:pt x="4838" y="736"/>
                    </a:lnTo>
                    <a:lnTo>
                      <a:pt x="4896" y="769"/>
                    </a:lnTo>
                    <a:lnTo>
                      <a:pt x="4954" y="802"/>
                    </a:lnTo>
                    <a:lnTo>
                      <a:pt x="5013" y="844"/>
                    </a:lnTo>
                    <a:lnTo>
                      <a:pt x="5071" y="878"/>
                    </a:lnTo>
                    <a:lnTo>
                      <a:pt x="5130" y="911"/>
                    </a:lnTo>
                    <a:lnTo>
                      <a:pt x="5188" y="953"/>
                    </a:lnTo>
                    <a:lnTo>
                      <a:pt x="5239" y="986"/>
                    </a:lnTo>
                    <a:lnTo>
                      <a:pt x="5297" y="1028"/>
                    </a:lnTo>
                    <a:lnTo>
                      <a:pt x="5347" y="1061"/>
                    </a:lnTo>
                    <a:lnTo>
                      <a:pt x="5406" y="1103"/>
                    </a:lnTo>
                    <a:lnTo>
                      <a:pt x="5456" y="1145"/>
                    </a:lnTo>
                    <a:lnTo>
                      <a:pt x="5514" y="1178"/>
                    </a:lnTo>
                    <a:lnTo>
                      <a:pt x="5564" y="1220"/>
                    </a:lnTo>
                    <a:lnTo>
                      <a:pt x="5614" y="1254"/>
                    </a:lnTo>
                    <a:lnTo>
                      <a:pt x="5665" y="1295"/>
                    </a:lnTo>
                    <a:lnTo>
                      <a:pt x="5715" y="1337"/>
                    </a:lnTo>
                    <a:lnTo>
                      <a:pt x="5765" y="1371"/>
                    </a:lnTo>
                    <a:lnTo>
                      <a:pt x="5815" y="1412"/>
                    </a:lnTo>
                    <a:lnTo>
                      <a:pt x="5857" y="1454"/>
                    </a:lnTo>
                    <a:lnTo>
                      <a:pt x="5882" y="1471"/>
                    </a:lnTo>
                    <a:lnTo>
                      <a:pt x="5907" y="1487"/>
                    </a:lnTo>
                    <a:lnTo>
                      <a:pt x="5949" y="1529"/>
                    </a:lnTo>
                    <a:lnTo>
                      <a:pt x="5990" y="1571"/>
                    </a:lnTo>
                    <a:lnTo>
                      <a:pt x="6032" y="1613"/>
                    </a:lnTo>
                    <a:lnTo>
                      <a:pt x="6074" y="1655"/>
                    </a:lnTo>
                    <a:lnTo>
                      <a:pt x="6091" y="1663"/>
                    </a:lnTo>
                    <a:lnTo>
                      <a:pt x="6091" y="1721"/>
                    </a:lnTo>
                    <a:lnTo>
                      <a:pt x="6099" y="1813"/>
                    </a:lnTo>
                    <a:lnTo>
                      <a:pt x="6007" y="1822"/>
                    </a:lnTo>
                    <a:lnTo>
                      <a:pt x="5949" y="1822"/>
                    </a:lnTo>
                    <a:lnTo>
                      <a:pt x="5940" y="1813"/>
                    </a:lnTo>
                    <a:lnTo>
                      <a:pt x="5890" y="1780"/>
                    </a:lnTo>
                    <a:lnTo>
                      <a:pt x="5848" y="1746"/>
                    </a:lnTo>
                    <a:lnTo>
                      <a:pt x="5798" y="1713"/>
                    </a:lnTo>
                    <a:lnTo>
                      <a:pt x="5748" y="1680"/>
                    </a:lnTo>
                    <a:lnTo>
                      <a:pt x="5731" y="1663"/>
                    </a:lnTo>
                    <a:lnTo>
                      <a:pt x="5706" y="1646"/>
                    </a:lnTo>
                    <a:lnTo>
                      <a:pt x="5656" y="1613"/>
                    </a:lnTo>
                    <a:lnTo>
                      <a:pt x="5606" y="1579"/>
                    </a:lnTo>
                    <a:lnTo>
                      <a:pt x="5556" y="1538"/>
                    </a:lnTo>
                    <a:lnTo>
                      <a:pt x="5506" y="1504"/>
                    </a:lnTo>
                    <a:lnTo>
                      <a:pt x="5456" y="1471"/>
                    </a:lnTo>
                    <a:lnTo>
                      <a:pt x="5406" y="1437"/>
                    </a:lnTo>
                    <a:lnTo>
                      <a:pt x="5355" y="1404"/>
                    </a:lnTo>
                    <a:lnTo>
                      <a:pt x="5297" y="1371"/>
                    </a:lnTo>
                    <a:lnTo>
                      <a:pt x="5247" y="1337"/>
                    </a:lnTo>
                    <a:lnTo>
                      <a:pt x="5188" y="1304"/>
                    </a:lnTo>
                    <a:lnTo>
                      <a:pt x="5138" y="1270"/>
                    </a:lnTo>
                    <a:lnTo>
                      <a:pt x="5080" y="1237"/>
                    </a:lnTo>
                    <a:lnTo>
                      <a:pt x="5030" y="1203"/>
                    </a:lnTo>
                    <a:lnTo>
                      <a:pt x="4971" y="1170"/>
                    </a:lnTo>
                    <a:lnTo>
                      <a:pt x="4913" y="1137"/>
                    </a:lnTo>
                    <a:lnTo>
                      <a:pt x="4854" y="1103"/>
                    </a:lnTo>
                    <a:lnTo>
                      <a:pt x="4796" y="1070"/>
                    </a:lnTo>
                    <a:lnTo>
                      <a:pt x="4746" y="1045"/>
                    </a:lnTo>
                    <a:lnTo>
                      <a:pt x="4687" y="1011"/>
                    </a:lnTo>
                    <a:lnTo>
                      <a:pt x="4629" y="986"/>
                    </a:lnTo>
                    <a:lnTo>
                      <a:pt x="4595" y="970"/>
                    </a:lnTo>
                    <a:lnTo>
                      <a:pt x="4570" y="953"/>
                    </a:lnTo>
                    <a:lnTo>
                      <a:pt x="4512" y="919"/>
                    </a:lnTo>
                    <a:lnTo>
                      <a:pt x="4453" y="894"/>
                    </a:lnTo>
                    <a:lnTo>
                      <a:pt x="4395" y="861"/>
                    </a:lnTo>
                    <a:lnTo>
                      <a:pt x="4328" y="828"/>
                    </a:lnTo>
                    <a:lnTo>
                      <a:pt x="4269" y="802"/>
                    </a:lnTo>
                    <a:lnTo>
                      <a:pt x="4211" y="777"/>
                    </a:lnTo>
                    <a:lnTo>
                      <a:pt x="4152" y="744"/>
                    </a:lnTo>
                    <a:lnTo>
                      <a:pt x="4094" y="719"/>
                    </a:lnTo>
                    <a:lnTo>
                      <a:pt x="4036" y="694"/>
                    </a:lnTo>
                    <a:lnTo>
                      <a:pt x="3977" y="669"/>
                    </a:lnTo>
                    <a:lnTo>
                      <a:pt x="3910" y="644"/>
                    </a:lnTo>
                    <a:lnTo>
                      <a:pt x="3852" y="619"/>
                    </a:lnTo>
                    <a:lnTo>
                      <a:pt x="3793" y="594"/>
                    </a:lnTo>
                    <a:lnTo>
                      <a:pt x="3735" y="577"/>
                    </a:lnTo>
                    <a:lnTo>
                      <a:pt x="3676" y="552"/>
                    </a:lnTo>
                    <a:lnTo>
                      <a:pt x="3609" y="527"/>
                    </a:lnTo>
                    <a:lnTo>
                      <a:pt x="3551" y="510"/>
                    </a:lnTo>
                    <a:lnTo>
                      <a:pt x="3493" y="493"/>
                    </a:lnTo>
                    <a:lnTo>
                      <a:pt x="3434" y="468"/>
                    </a:lnTo>
                    <a:lnTo>
                      <a:pt x="3376" y="452"/>
                    </a:lnTo>
                    <a:lnTo>
                      <a:pt x="3317" y="435"/>
                    </a:lnTo>
                    <a:lnTo>
                      <a:pt x="3250" y="418"/>
                    </a:lnTo>
                    <a:lnTo>
                      <a:pt x="3192" y="401"/>
                    </a:lnTo>
                    <a:lnTo>
                      <a:pt x="3133" y="393"/>
                    </a:lnTo>
                    <a:lnTo>
                      <a:pt x="3075" y="376"/>
                    </a:lnTo>
                    <a:lnTo>
                      <a:pt x="3016" y="368"/>
                    </a:lnTo>
                    <a:lnTo>
                      <a:pt x="2958" y="360"/>
                    </a:lnTo>
                    <a:lnTo>
                      <a:pt x="2899" y="343"/>
                    </a:lnTo>
                    <a:lnTo>
                      <a:pt x="2849" y="335"/>
                    </a:lnTo>
                    <a:lnTo>
                      <a:pt x="2791" y="326"/>
                    </a:lnTo>
                    <a:lnTo>
                      <a:pt x="2732" y="326"/>
                    </a:lnTo>
                    <a:lnTo>
                      <a:pt x="2707" y="326"/>
                    </a:lnTo>
                    <a:lnTo>
                      <a:pt x="2682" y="326"/>
                    </a:lnTo>
                    <a:lnTo>
                      <a:pt x="2649" y="326"/>
                    </a:lnTo>
                    <a:lnTo>
                      <a:pt x="2624" y="326"/>
                    </a:lnTo>
                    <a:lnTo>
                      <a:pt x="2599" y="326"/>
                    </a:lnTo>
                    <a:lnTo>
                      <a:pt x="2348" y="326"/>
                    </a:lnTo>
                    <a:lnTo>
                      <a:pt x="2315" y="326"/>
                    </a:lnTo>
                    <a:lnTo>
                      <a:pt x="2273" y="326"/>
                    </a:lnTo>
                    <a:lnTo>
                      <a:pt x="2239" y="326"/>
                    </a:lnTo>
                    <a:lnTo>
                      <a:pt x="2198" y="326"/>
                    </a:lnTo>
                    <a:lnTo>
                      <a:pt x="2148" y="335"/>
                    </a:lnTo>
                    <a:lnTo>
                      <a:pt x="2106" y="343"/>
                    </a:lnTo>
                    <a:lnTo>
                      <a:pt x="2056" y="351"/>
                    </a:lnTo>
                    <a:lnTo>
                      <a:pt x="2005" y="360"/>
                    </a:lnTo>
                    <a:lnTo>
                      <a:pt x="1955" y="368"/>
                    </a:lnTo>
                    <a:lnTo>
                      <a:pt x="1905" y="376"/>
                    </a:lnTo>
                    <a:lnTo>
                      <a:pt x="1855" y="393"/>
                    </a:lnTo>
                    <a:lnTo>
                      <a:pt x="1805" y="401"/>
                    </a:lnTo>
                    <a:lnTo>
                      <a:pt x="1747" y="410"/>
                    </a:lnTo>
                    <a:lnTo>
                      <a:pt x="1696" y="427"/>
                    </a:lnTo>
                    <a:lnTo>
                      <a:pt x="1638" y="443"/>
                    </a:lnTo>
                    <a:lnTo>
                      <a:pt x="1579" y="452"/>
                    </a:lnTo>
                    <a:lnTo>
                      <a:pt x="1529" y="468"/>
                    </a:lnTo>
                    <a:lnTo>
                      <a:pt x="1471" y="485"/>
                    </a:lnTo>
                    <a:lnTo>
                      <a:pt x="1412" y="502"/>
                    </a:lnTo>
                    <a:lnTo>
                      <a:pt x="1354" y="518"/>
                    </a:lnTo>
                    <a:lnTo>
                      <a:pt x="1304" y="535"/>
                    </a:lnTo>
                    <a:lnTo>
                      <a:pt x="1245" y="560"/>
                    </a:lnTo>
                    <a:lnTo>
                      <a:pt x="1195" y="577"/>
                    </a:lnTo>
                    <a:lnTo>
                      <a:pt x="1137" y="594"/>
                    </a:lnTo>
                    <a:lnTo>
                      <a:pt x="1087" y="619"/>
                    </a:lnTo>
                    <a:lnTo>
                      <a:pt x="1036" y="635"/>
                    </a:lnTo>
                    <a:lnTo>
                      <a:pt x="978" y="660"/>
                    </a:lnTo>
                    <a:lnTo>
                      <a:pt x="928" y="677"/>
                    </a:lnTo>
                    <a:lnTo>
                      <a:pt x="886" y="702"/>
                    </a:lnTo>
                    <a:lnTo>
                      <a:pt x="861" y="719"/>
                    </a:lnTo>
                    <a:lnTo>
                      <a:pt x="836" y="727"/>
                    </a:lnTo>
                    <a:lnTo>
                      <a:pt x="811" y="736"/>
                    </a:lnTo>
                    <a:lnTo>
                      <a:pt x="794" y="752"/>
                    </a:lnTo>
                    <a:lnTo>
                      <a:pt x="769" y="761"/>
                    </a:lnTo>
                    <a:lnTo>
                      <a:pt x="752" y="769"/>
                    </a:lnTo>
                    <a:lnTo>
                      <a:pt x="727" y="786"/>
                    </a:lnTo>
                    <a:lnTo>
                      <a:pt x="711" y="794"/>
                    </a:lnTo>
                    <a:lnTo>
                      <a:pt x="686" y="811"/>
                    </a:lnTo>
                    <a:lnTo>
                      <a:pt x="669" y="819"/>
                    </a:lnTo>
                    <a:lnTo>
                      <a:pt x="652" y="828"/>
                    </a:lnTo>
                    <a:lnTo>
                      <a:pt x="627" y="844"/>
                    </a:lnTo>
                    <a:lnTo>
                      <a:pt x="610" y="853"/>
                    </a:lnTo>
                    <a:lnTo>
                      <a:pt x="594" y="869"/>
                    </a:lnTo>
                    <a:lnTo>
                      <a:pt x="577" y="878"/>
                    </a:lnTo>
                    <a:lnTo>
                      <a:pt x="560" y="894"/>
                    </a:lnTo>
                    <a:lnTo>
                      <a:pt x="552" y="903"/>
                    </a:lnTo>
                    <a:lnTo>
                      <a:pt x="535" y="919"/>
                    </a:lnTo>
                    <a:lnTo>
                      <a:pt x="518" y="928"/>
                    </a:lnTo>
                    <a:lnTo>
                      <a:pt x="510" y="936"/>
                    </a:lnTo>
                    <a:lnTo>
                      <a:pt x="493" y="953"/>
                    </a:lnTo>
                    <a:lnTo>
                      <a:pt x="485" y="961"/>
                    </a:lnTo>
                    <a:lnTo>
                      <a:pt x="477" y="970"/>
                    </a:lnTo>
                    <a:lnTo>
                      <a:pt x="468" y="986"/>
                    </a:lnTo>
                    <a:lnTo>
                      <a:pt x="452" y="995"/>
                    </a:lnTo>
                    <a:lnTo>
                      <a:pt x="443" y="1003"/>
                    </a:lnTo>
                    <a:lnTo>
                      <a:pt x="443" y="1020"/>
                    </a:lnTo>
                    <a:lnTo>
                      <a:pt x="435" y="1028"/>
                    </a:lnTo>
                    <a:lnTo>
                      <a:pt x="427" y="1036"/>
                    </a:lnTo>
                    <a:lnTo>
                      <a:pt x="427" y="1045"/>
                    </a:lnTo>
                    <a:lnTo>
                      <a:pt x="427" y="1053"/>
                    </a:lnTo>
                    <a:lnTo>
                      <a:pt x="427" y="1061"/>
                    </a:lnTo>
                    <a:lnTo>
                      <a:pt x="427" y="1070"/>
                    </a:lnTo>
                    <a:lnTo>
                      <a:pt x="427" y="1078"/>
                    </a:lnTo>
                    <a:lnTo>
                      <a:pt x="427" y="1087"/>
                    </a:lnTo>
                    <a:lnTo>
                      <a:pt x="427" y="1137"/>
                    </a:lnTo>
                    <a:lnTo>
                      <a:pt x="427" y="1145"/>
                    </a:lnTo>
                    <a:lnTo>
                      <a:pt x="427" y="1153"/>
                    </a:lnTo>
                    <a:lnTo>
                      <a:pt x="427" y="1162"/>
                    </a:lnTo>
                    <a:lnTo>
                      <a:pt x="427" y="1170"/>
                    </a:lnTo>
                    <a:lnTo>
                      <a:pt x="427" y="1178"/>
                    </a:lnTo>
                    <a:lnTo>
                      <a:pt x="435" y="1195"/>
                    </a:lnTo>
                    <a:lnTo>
                      <a:pt x="443" y="1203"/>
                    </a:lnTo>
                    <a:lnTo>
                      <a:pt x="443" y="1212"/>
                    </a:lnTo>
                    <a:lnTo>
                      <a:pt x="460" y="1229"/>
                    </a:lnTo>
                    <a:lnTo>
                      <a:pt x="468" y="1237"/>
                    </a:lnTo>
                    <a:lnTo>
                      <a:pt x="477" y="1254"/>
                    </a:lnTo>
                    <a:lnTo>
                      <a:pt x="493" y="1262"/>
                    </a:lnTo>
                    <a:lnTo>
                      <a:pt x="502" y="1279"/>
                    </a:lnTo>
                    <a:lnTo>
                      <a:pt x="518" y="1287"/>
                    </a:lnTo>
                    <a:lnTo>
                      <a:pt x="535" y="1304"/>
                    </a:lnTo>
                    <a:lnTo>
                      <a:pt x="552" y="1320"/>
                    </a:lnTo>
                    <a:lnTo>
                      <a:pt x="577" y="1337"/>
                    </a:lnTo>
                    <a:lnTo>
                      <a:pt x="594" y="1354"/>
                    </a:lnTo>
                    <a:lnTo>
                      <a:pt x="619" y="1371"/>
                    </a:lnTo>
                    <a:lnTo>
                      <a:pt x="644" y="1379"/>
                    </a:lnTo>
                    <a:lnTo>
                      <a:pt x="669" y="1396"/>
                    </a:lnTo>
                    <a:lnTo>
                      <a:pt x="694" y="1412"/>
                    </a:lnTo>
                    <a:lnTo>
                      <a:pt x="719" y="1429"/>
                    </a:lnTo>
                    <a:lnTo>
                      <a:pt x="752" y="1446"/>
                    </a:lnTo>
                    <a:lnTo>
                      <a:pt x="777" y="1462"/>
                    </a:lnTo>
                    <a:lnTo>
                      <a:pt x="803" y="1479"/>
                    </a:lnTo>
                    <a:lnTo>
                      <a:pt x="828" y="1487"/>
                    </a:lnTo>
                    <a:lnTo>
                      <a:pt x="853" y="1504"/>
                    </a:lnTo>
                    <a:lnTo>
                      <a:pt x="878" y="1513"/>
                    </a:lnTo>
                    <a:lnTo>
                      <a:pt x="903" y="1521"/>
                    </a:lnTo>
                    <a:lnTo>
                      <a:pt x="919" y="1529"/>
                    </a:lnTo>
                    <a:lnTo>
                      <a:pt x="945" y="1538"/>
                    </a:lnTo>
                    <a:lnTo>
                      <a:pt x="970" y="1546"/>
                    </a:lnTo>
                    <a:lnTo>
                      <a:pt x="995" y="1554"/>
                    </a:lnTo>
                    <a:lnTo>
                      <a:pt x="1028" y="1563"/>
                    </a:lnTo>
                    <a:lnTo>
                      <a:pt x="1053" y="1571"/>
                    </a:lnTo>
                    <a:lnTo>
                      <a:pt x="1087" y="1579"/>
                    </a:lnTo>
                    <a:lnTo>
                      <a:pt x="1120" y="1596"/>
                    </a:lnTo>
                    <a:lnTo>
                      <a:pt x="1162" y="1604"/>
                    </a:lnTo>
                    <a:lnTo>
                      <a:pt x="1229" y="1621"/>
                    </a:lnTo>
                    <a:lnTo>
                      <a:pt x="1312" y="1638"/>
                    </a:lnTo>
                    <a:lnTo>
                      <a:pt x="1362" y="1646"/>
                    </a:lnTo>
                    <a:lnTo>
                      <a:pt x="1404" y="1663"/>
                    </a:lnTo>
                    <a:lnTo>
                      <a:pt x="1454" y="1671"/>
                    </a:lnTo>
                    <a:lnTo>
                      <a:pt x="1504" y="1680"/>
                    </a:lnTo>
                    <a:lnTo>
                      <a:pt x="1554" y="1688"/>
                    </a:lnTo>
                    <a:lnTo>
                      <a:pt x="1604" y="1696"/>
                    </a:lnTo>
                    <a:lnTo>
                      <a:pt x="1630" y="1696"/>
                    </a:lnTo>
                    <a:lnTo>
                      <a:pt x="1655" y="1696"/>
                    </a:lnTo>
                    <a:lnTo>
                      <a:pt x="1705" y="1705"/>
                    </a:lnTo>
                    <a:lnTo>
                      <a:pt x="1755" y="1713"/>
                    </a:lnTo>
                    <a:lnTo>
                      <a:pt x="1797" y="1721"/>
                    </a:lnTo>
                    <a:lnTo>
                      <a:pt x="1847" y="1721"/>
                    </a:lnTo>
                    <a:lnTo>
                      <a:pt x="1889" y="1721"/>
                    </a:lnTo>
                    <a:lnTo>
                      <a:pt x="1939" y="1721"/>
                    </a:lnTo>
                    <a:lnTo>
                      <a:pt x="1989" y="1721"/>
                    </a:lnTo>
                    <a:lnTo>
                      <a:pt x="2039" y="1721"/>
                    </a:lnTo>
                    <a:lnTo>
                      <a:pt x="2398" y="1721"/>
                    </a:lnTo>
                    <a:lnTo>
                      <a:pt x="2457" y="1721"/>
                    </a:lnTo>
                    <a:lnTo>
                      <a:pt x="2507" y="1721"/>
                    </a:lnTo>
                    <a:lnTo>
                      <a:pt x="2607" y="1721"/>
                    </a:lnTo>
                    <a:lnTo>
                      <a:pt x="2716" y="1713"/>
                    </a:lnTo>
                    <a:lnTo>
                      <a:pt x="2924" y="1705"/>
                    </a:lnTo>
                    <a:lnTo>
                      <a:pt x="3025" y="1705"/>
                    </a:lnTo>
                    <a:lnTo>
                      <a:pt x="3133" y="1705"/>
                    </a:lnTo>
                    <a:lnTo>
                      <a:pt x="3459" y="1705"/>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130;p37">
                <a:extLst>
                  <a:ext uri="{FF2B5EF4-FFF2-40B4-BE49-F238E27FC236}">
                    <a16:creationId xmlns:a16="http://schemas.microsoft.com/office/drawing/2014/main" id="{BEC04584-D0BF-9491-4F52-886FA9B79B92}"/>
                  </a:ext>
                </a:extLst>
              </p:cNvPr>
              <p:cNvSpPr/>
              <p:nvPr/>
            </p:nvSpPr>
            <p:spPr>
              <a:xfrm>
                <a:off x="4582397" y="9011893"/>
                <a:ext cx="204462" cy="210628"/>
              </a:xfrm>
              <a:custGeom>
                <a:avLst/>
                <a:gdLst/>
                <a:ahLst/>
                <a:cxnLst/>
                <a:rect l="l" t="t" r="r" b="b"/>
                <a:pathLst>
                  <a:path w="4145" h="4270" extrusionOk="0">
                    <a:moveTo>
                      <a:pt x="903" y="251"/>
                    </a:moveTo>
                    <a:lnTo>
                      <a:pt x="903" y="251"/>
                    </a:lnTo>
                    <a:lnTo>
                      <a:pt x="886" y="251"/>
                    </a:lnTo>
                    <a:lnTo>
                      <a:pt x="869" y="260"/>
                    </a:lnTo>
                    <a:lnTo>
                      <a:pt x="869" y="260"/>
                    </a:lnTo>
                    <a:lnTo>
                      <a:pt x="853" y="268"/>
                    </a:lnTo>
                    <a:lnTo>
                      <a:pt x="836" y="277"/>
                    </a:lnTo>
                    <a:lnTo>
                      <a:pt x="836" y="277"/>
                    </a:lnTo>
                    <a:lnTo>
                      <a:pt x="819" y="277"/>
                    </a:lnTo>
                    <a:lnTo>
                      <a:pt x="802" y="285"/>
                    </a:lnTo>
                    <a:lnTo>
                      <a:pt x="802" y="285"/>
                    </a:lnTo>
                    <a:lnTo>
                      <a:pt x="794" y="293"/>
                    </a:lnTo>
                    <a:lnTo>
                      <a:pt x="777" y="302"/>
                    </a:lnTo>
                    <a:lnTo>
                      <a:pt x="777" y="302"/>
                    </a:lnTo>
                    <a:lnTo>
                      <a:pt x="761" y="310"/>
                    </a:lnTo>
                    <a:lnTo>
                      <a:pt x="744" y="318"/>
                    </a:lnTo>
                    <a:lnTo>
                      <a:pt x="744" y="318"/>
                    </a:lnTo>
                    <a:lnTo>
                      <a:pt x="727" y="335"/>
                    </a:lnTo>
                    <a:lnTo>
                      <a:pt x="711" y="343"/>
                    </a:lnTo>
                    <a:lnTo>
                      <a:pt x="711" y="343"/>
                    </a:lnTo>
                    <a:lnTo>
                      <a:pt x="702" y="352"/>
                    </a:lnTo>
                    <a:lnTo>
                      <a:pt x="686" y="360"/>
                    </a:lnTo>
                    <a:lnTo>
                      <a:pt x="686" y="360"/>
                    </a:lnTo>
                    <a:lnTo>
                      <a:pt x="669" y="368"/>
                    </a:lnTo>
                    <a:lnTo>
                      <a:pt x="660" y="385"/>
                    </a:lnTo>
                    <a:lnTo>
                      <a:pt x="660" y="385"/>
                    </a:lnTo>
                    <a:lnTo>
                      <a:pt x="644" y="394"/>
                    </a:lnTo>
                    <a:lnTo>
                      <a:pt x="635" y="410"/>
                    </a:lnTo>
                    <a:lnTo>
                      <a:pt x="635" y="410"/>
                    </a:lnTo>
                    <a:lnTo>
                      <a:pt x="619" y="419"/>
                    </a:lnTo>
                    <a:lnTo>
                      <a:pt x="602" y="435"/>
                    </a:lnTo>
                    <a:lnTo>
                      <a:pt x="602" y="435"/>
                    </a:lnTo>
                    <a:lnTo>
                      <a:pt x="594" y="444"/>
                    </a:lnTo>
                    <a:lnTo>
                      <a:pt x="585" y="452"/>
                    </a:lnTo>
                    <a:lnTo>
                      <a:pt x="577" y="460"/>
                    </a:lnTo>
                    <a:lnTo>
                      <a:pt x="577" y="460"/>
                    </a:lnTo>
                    <a:lnTo>
                      <a:pt x="569" y="469"/>
                    </a:lnTo>
                    <a:lnTo>
                      <a:pt x="552" y="485"/>
                    </a:lnTo>
                    <a:lnTo>
                      <a:pt x="552" y="485"/>
                    </a:lnTo>
                    <a:lnTo>
                      <a:pt x="544" y="502"/>
                    </a:lnTo>
                    <a:lnTo>
                      <a:pt x="535" y="510"/>
                    </a:lnTo>
                    <a:lnTo>
                      <a:pt x="535" y="510"/>
                    </a:lnTo>
                    <a:lnTo>
                      <a:pt x="518" y="527"/>
                    </a:lnTo>
                    <a:lnTo>
                      <a:pt x="510" y="544"/>
                    </a:lnTo>
                    <a:lnTo>
                      <a:pt x="510" y="544"/>
                    </a:lnTo>
                    <a:lnTo>
                      <a:pt x="493" y="561"/>
                    </a:lnTo>
                    <a:lnTo>
                      <a:pt x="485" y="577"/>
                    </a:lnTo>
                    <a:lnTo>
                      <a:pt x="485" y="577"/>
                    </a:lnTo>
                    <a:lnTo>
                      <a:pt x="477" y="594"/>
                    </a:lnTo>
                    <a:lnTo>
                      <a:pt x="468" y="611"/>
                    </a:lnTo>
                    <a:lnTo>
                      <a:pt x="468" y="611"/>
                    </a:lnTo>
                    <a:lnTo>
                      <a:pt x="460" y="627"/>
                    </a:lnTo>
                    <a:lnTo>
                      <a:pt x="443" y="644"/>
                    </a:lnTo>
                    <a:lnTo>
                      <a:pt x="443" y="644"/>
                    </a:lnTo>
                    <a:lnTo>
                      <a:pt x="435" y="669"/>
                    </a:lnTo>
                    <a:lnTo>
                      <a:pt x="427" y="686"/>
                    </a:lnTo>
                    <a:lnTo>
                      <a:pt x="427" y="686"/>
                    </a:lnTo>
                    <a:lnTo>
                      <a:pt x="418" y="703"/>
                    </a:lnTo>
                    <a:lnTo>
                      <a:pt x="410" y="728"/>
                    </a:lnTo>
                    <a:lnTo>
                      <a:pt x="410" y="728"/>
                    </a:lnTo>
                    <a:lnTo>
                      <a:pt x="401" y="744"/>
                    </a:lnTo>
                    <a:lnTo>
                      <a:pt x="393" y="761"/>
                    </a:lnTo>
                    <a:lnTo>
                      <a:pt x="393" y="761"/>
                    </a:lnTo>
                    <a:lnTo>
                      <a:pt x="385" y="786"/>
                    </a:lnTo>
                    <a:lnTo>
                      <a:pt x="376" y="803"/>
                    </a:lnTo>
                    <a:lnTo>
                      <a:pt x="376" y="803"/>
                    </a:lnTo>
                    <a:lnTo>
                      <a:pt x="368" y="828"/>
                    </a:lnTo>
                    <a:lnTo>
                      <a:pt x="368" y="845"/>
                    </a:lnTo>
                    <a:lnTo>
                      <a:pt x="360" y="870"/>
                    </a:lnTo>
                    <a:lnTo>
                      <a:pt x="351" y="886"/>
                    </a:lnTo>
                    <a:lnTo>
                      <a:pt x="351" y="911"/>
                    </a:lnTo>
                    <a:lnTo>
                      <a:pt x="343" y="937"/>
                    </a:lnTo>
                    <a:lnTo>
                      <a:pt x="343" y="953"/>
                    </a:lnTo>
                    <a:lnTo>
                      <a:pt x="343" y="978"/>
                    </a:lnTo>
                    <a:lnTo>
                      <a:pt x="343" y="1003"/>
                    </a:lnTo>
                    <a:lnTo>
                      <a:pt x="343" y="1028"/>
                    </a:lnTo>
                    <a:lnTo>
                      <a:pt x="343" y="1053"/>
                    </a:lnTo>
                    <a:lnTo>
                      <a:pt x="343" y="1070"/>
                    </a:lnTo>
                    <a:lnTo>
                      <a:pt x="343" y="1095"/>
                    </a:lnTo>
                    <a:lnTo>
                      <a:pt x="343" y="1120"/>
                    </a:lnTo>
                    <a:lnTo>
                      <a:pt x="343" y="1145"/>
                    </a:lnTo>
                    <a:lnTo>
                      <a:pt x="343" y="1179"/>
                    </a:lnTo>
                    <a:lnTo>
                      <a:pt x="343" y="1396"/>
                    </a:lnTo>
                    <a:lnTo>
                      <a:pt x="343" y="1446"/>
                    </a:lnTo>
                    <a:lnTo>
                      <a:pt x="343" y="1496"/>
                    </a:lnTo>
                    <a:lnTo>
                      <a:pt x="343" y="1546"/>
                    </a:lnTo>
                    <a:lnTo>
                      <a:pt x="351" y="1596"/>
                    </a:lnTo>
                    <a:lnTo>
                      <a:pt x="351" y="1647"/>
                    </a:lnTo>
                    <a:lnTo>
                      <a:pt x="360" y="1697"/>
                    </a:lnTo>
                    <a:lnTo>
                      <a:pt x="368" y="1747"/>
                    </a:lnTo>
                    <a:lnTo>
                      <a:pt x="376" y="1797"/>
                    </a:lnTo>
                    <a:lnTo>
                      <a:pt x="385" y="1847"/>
                    </a:lnTo>
                    <a:lnTo>
                      <a:pt x="401" y="1889"/>
                    </a:lnTo>
                    <a:lnTo>
                      <a:pt x="401" y="1889"/>
                    </a:lnTo>
                    <a:lnTo>
                      <a:pt x="410" y="1931"/>
                    </a:lnTo>
                    <a:lnTo>
                      <a:pt x="418" y="1981"/>
                    </a:lnTo>
                    <a:lnTo>
                      <a:pt x="435" y="2031"/>
                    </a:lnTo>
                    <a:lnTo>
                      <a:pt x="443" y="2073"/>
                    </a:lnTo>
                    <a:lnTo>
                      <a:pt x="460" y="2123"/>
                    </a:lnTo>
                    <a:lnTo>
                      <a:pt x="468" y="2165"/>
                    </a:lnTo>
                    <a:lnTo>
                      <a:pt x="485" y="2206"/>
                    </a:lnTo>
                    <a:lnTo>
                      <a:pt x="502" y="2256"/>
                    </a:lnTo>
                    <a:lnTo>
                      <a:pt x="518" y="2298"/>
                    </a:lnTo>
                    <a:lnTo>
                      <a:pt x="535" y="2340"/>
                    </a:lnTo>
                    <a:lnTo>
                      <a:pt x="552" y="2382"/>
                    </a:lnTo>
                    <a:lnTo>
                      <a:pt x="569" y="2432"/>
                    </a:lnTo>
                    <a:lnTo>
                      <a:pt x="585" y="2474"/>
                    </a:lnTo>
                    <a:lnTo>
                      <a:pt x="610" y="2515"/>
                    </a:lnTo>
                    <a:lnTo>
                      <a:pt x="627" y="2549"/>
                    </a:lnTo>
                    <a:lnTo>
                      <a:pt x="627" y="2557"/>
                    </a:lnTo>
                    <a:lnTo>
                      <a:pt x="644" y="2599"/>
                    </a:lnTo>
                    <a:lnTo>
                      <a:pt x="669" y="2641"/>
                    </a:lnTo>
                    <a:lnTo>
                      <a:pt x="694" y="2683"/>
                    </a:lnTo>
                    <a:lnTo>
                      <a:pt x="711" y="2724"/>
                    </a:lnTo>
                    <a:lnTo>
                      <a:pt x="736" y="2766"/>
                    </a:lnTo>
                    <a:lnTo>
                      <a:pt x="761" y="2808"/>
                    </a:lnTo>
                    <a:lnTo>
                      <a:pt x="786" y="2841"/>
                    </a:lnTo>
                    <a:lnTo>
                      <a:pt x="811" y="2883"/>
                    </a:lnTo>
                    <a:lnTo>
                      <a:pt x="836" y="2925"/>
                    </a:lnTo>
                    <a:lnTo>
                      <a:pt x="861" y="2967"/>
                    </a:lnTo>
                    <a:lnTo>
                      <a:pt x="894" y="3000"/>
                    </a:lnTo>
                    <a:lnTo>
                      <a:pt x="919" y="3042"/>
                    </a:lnTo>
                    <a:lnTo>
                      <a:pt x="945" y="3075"/>
                    </a:lnTo>
                    <a:lnTo>
                      <a:pt x="978" y="3117"/>
                    </a:lnTo>
                    <a:lnTo>
                      <a:pt x="1011" y="3150"/>
                    </a:lnTo>
                    <a:lnTo>
                      <a:pt x="1036" y="3192"/>
                    </a:lnTo>
                    <a:lnTo>
                      <a:pt x="1070" y="3226"/>
                    </a:lnTo>
                    <a:lnTo>
                      <a:pt x="1103" y="3267"/>
                    </a:lnTo>
                    <a:lnTo>
                      <a:pt x="1103" y="3267"/>
                    </a:lnTo>
                    <a:lnTo>
                      <a:pt x="1128" y="3301"/>
                    </a:lnTo>
                    <a:lnTo>
                      <a:pt x="1162" y="3334"/>
                    </a:lnTo>
                    <a:lnTo>
                      <a:pt x="1195" y="3376"/>
                    </a:lnTo>
                    <a:lnTo>
                      <a:pt x="1229" y="3409"/>
                    </a:lnTo>
                    <a:lnTo>
                      <a:pt x="1262" y="3443"/>
                    </a:lnTo>
                    <a:lnTo>
                      <a:pt x="1304" y="3476"/>
                    </a:lnTo>
                    <a:lnTo>
                      <a:pt x="1337" y="3518"/>
                    </a:lnTo>
                    <a:lnTo>
                      <a:pt x="1371" y="3551"/>
                    </a:lnTo>
                    <a:lnTo>
                      <a:pt x="1404" y="3585"/>
                    </a:lnTo>
                    <a:lnTo>
                      <a:pt x="1446" y="3618"/>
                    </a:lnTo>
                    <a:lnTo>
                      <a:pt x="1479" y="3652"/>
                    </a:lnTo>
                    <a:lnTo>
                      <a:pt x="1521" y="3685"/>
                    </a:lnTo>
                    <a:lnTo>
                      <a:pt x="1554" y="3718"/>
                    </a:lnTo>
                    <a:lnTo>
                      <a:pt x="1596" y="3752"/>
                    </a:lnTo>
                    <a:lnTo>
                      <a:pt x="1638" y="3785"/>
                    </a:lnTo>
                    <a:lnTo>
                      <a:pt x="1671" y="3819"/>
                    </a:lnTo>
                    <a:lnTo>
                      <a:pt x="1713" y="3852"/>
                    </a:lnTo>
                    <a:lnTo>
                      <a:pt x="1755" y="3885"/>
                    </a:lnTo>
                    <a:lnTo>
                      <a:pt x="1797" y="3919"/>
                    </a:lnTo>
                    <a:lnTo>
                      <a:pt x="1838" y="3952"/>
                    </a:lnTo>
                    <a:lnTo>
                      <a:pt x="1880" y="3977"/>
                    </a:lnTo>
                    <a:lnTo>
                      <a:pt x="1905" y="4144"/>
                    </a:lnTo>
                    <a:lnTo>
                      <a:pt x="1746" y="4170"/>
                    </a:lnTo>
                    <a:lnTo>
                      <a:pt x="1696" y="4136"/>
                    </a:lnTo>
                    <a:lnTo>
                      <a:pt x="1655" y="4111"/>
                    </a:lnTo>
                    <a:lnTo>
                      <a:pt x="1613" y="4078"/>
                    </a:lnTo>
                    <a:lnTo>
                      <a:pt x="1571" y="4044"/>
                    </a:lnTo>
                    <a:lnTo>
                      <a:pt x="1521" y="4019"/>
                    </a:lnTo>
                    <a:lnTo>
                      <a:pt x="1479" y="3986"/>
                    </a:lnTo>
                    <a:lnTo>
                      <a:pt x="1437" y="3952"/>
                    </a:lnTo>
                    <a:lnTo>
                      <a:pt x="1396" y="3919"/>
                    </a:lnTo>
                    <a:lnTo>
                      <a:pt x="1354" y="3885"/>
                    </a:lnTo>
                    <a:lnTo>
                      <a:pt x="1312" y="3852"/>
                    </a:lnTo>
                    <a:lnTo>
                      <a:pt x="1270" y="3819"/>
                    </a:lnTo>
                    <a:lnTo>
                      <a:pt x="1229" y="3785"/>
                    </a:lnTo>
                    <a:lnTo>
                      <a:pt x="1187" y="3752"/>
                    </a:lnTo>
                    <a:lnTo>
                      <a:pt x="1145" y="3718"/>
                    </a:lnTo>
                    <a:lnTo>
                      <a:pt x="1112" y="3677"/>
                    </a:lnTo>
                    <a:lnTo>
                      <a:pt x="1070" y="3643"/>
                    </a:lnTo>
                    <a:lnTo>
                      <a:pt x="1028" y="3610"/>
                    </a:lnTo>
                    <a:lnTo>
                      <a:pt x="995" y="3576"/>
                    </a:lnTo>
                    <a:lnTo>
                      <a:pt x="953" y="3535"/>
                    </a:lnTo>
                    <a:lnTo>
                      <a:pt x="919" y="3501"/>
                    </a:lnTo>
                    <a:lnTo>
                      <a:pt x="886" y="3459"/>
                    </a:lnTo>
                    <a:lnTo>
                      <a:pt x="886" y="3459"/>
                    </a:lnTo>
                    <a:lnTo>
                      <a:pt x="844" y="3426"/>
                    </a:lnTo>
                    <a:lnTo>
                      <a:pt x="811" y="3384"/>
                    </a:lnTo>
                    <a:lnTo>
                      <a:pt x="777" y="3351"/>
                    </a:lnTo>
                    <a:lnTo>
                      <a:pt x="744" y="3309"/>
                    </a:lnTo>
                    <a:lnTo>
                      <a:pt x="711" y="3267"/>
                    </a:lnTo>
                    <a:lnTo>
                      <a:pt x="677" y="3226"/>
                    </a:lnTo>
                    <a:lnTo>
                      <a:pt x="644" y="3192"/>
                    </a:lnTo>
                    <a:lnTo>
                      <a:pt x="610" y="3150"/>
                    </a:lnTo>
                    <a:lnTo>
                      <a:pt x="577" y="3109"/>
                    </a:lnTo>
                    <a:lnTo>
                      <a:pt x="552" y="3067"/>
                    </a:lnTo>
                    <a:lnTo>
                      <a:pt x="518" y="3025"/>
                    </a:lnTo>
                    <a:lnTo>
                      <a:pt x="493" y="2975"/>
                    </a:lnTo>
                    <a:lnTo>
                      <a:pt x="460" y="2933"/>
                    </a:lnTo>
                    <a:lnTo>
                      <a:pt x="435" y="2891"/>
                    </a:lnTo>
                    <a:lnTo>
                      <a:pt x="410" y="2850"/>
                    </a:lnTo>
                    <a:lnTo>
                      <a:pt x="376" y="2799"/>
                    </a:lnTo>
                    <a:lnTo>
                      <a:pt x="351" y="2758"/>
                    </a:lnTo>
                    <a:lnTo>
                      <a:pt x="326" y="2708"/>
                    </a:lnTo>
                    <a:lnTo>
                      <a:pt x="326" y="2708"/>
                    </a:lnTo>
                    <a:lnTo>
                      <a:pt x="310" y="2666"/>
                    </a:lnTo>
                    <a:lnTo>
                      <a:pt x="285" y="2616"/>
                    </a:lnTo>
                    <a:lnTo>
                      <a:pt x="259" y="2574"/>
                    </a:lnTo>
                    <a:lnTo>
                      <a:pt x="243" y="2524"/>
                    </a:lnTo>
                    <a:lnTo>
                      <a:pt x="218" y="2474"/>
                    </a:lnTo>
                    <a:lnTo>
                      <a:pt x="201" y="2424"/>
                    </a:lnTo>
                    <a:lnTo>
                      <a:pt x="176" y="2373"/>
                    </a:lnTo>
                    <a:lnTo>
                      <a:pt x="159" y="2323"/>
                    </a:lnTo>
                    <a:lnTo>
                      <a:pt x="143" y="2273"/>
                    </a:lnTo>
                    <a:lnTo>
                      <a:pt x="126" y="2223"/>
                    </a:lnTo>
                    <a:lnTo>
                      <a:pt x="109" y="2173"/>
                    </a:lnTo>
                    <a:lnTo>
                      <a:pt x="92" y="2123"/>
                    </a:lnTo>
                    <a:lnTo>
                      <a:pt x="76" y="2073"/>
                    </a:lnTo>
                    <a:lnTo>
                      <a:pt x="67" y="2014"/>
                    </a:lnTo>
                    <a:lnTo>
                      <a:pt x="51" y="1964"/>
                    </a:lnTo>
                    <a:lnTo>
                      <a:pt x="51" y="1964"/>
                    </a:lnTo>
                    <a:lnTo>
                      <a:pt x="42" y="1914"/>
                    </a:lnTo>
                    <a:lnTo>
                      <a:pt x="34" y="1855"/>
                    </a:lnTo>
                    <a:lnTo>
                      <a:pt x="26" y="1805"/>
                    </a:lnTo>
                    <a:lnTo>
                      <a:pt x="17" y="1747"/>
                    </a:lnTo>
                    <a:lnTo>
                      <a:pt x="9" y="1688"/>
                    </a:lnTo>
                    <a:lnTo>
                      <a:pt x="1" y="1638"/>
                    </a:lnTo>
                    <a:lnTo>
                      <a:pt x="1" y="1580"/>
                    </a:lnTo>
                    <a:lnTo>
                      <a:pt x="1" y="1521"/>
                    </a:lnTo>
                    <a:lnTo>
                      <a:pt x="1" y="1463"/>
                    </a:lnTo>
                    <a:lnTo>
                      <a:pt x="1" y="1404"/>
                    </a:lnTo>
                    <a:lnTo>
                      <a:pt x="1" y="1212"/>
                    </a:lnTo>
                    <a:lnTo>
                      <a:pt x="1" y="1179"/>
                    </a:lnTo>
                    <a:lnTo>
                      <a:pt x="1" y="1145"/>
                    </a:lnTo>
                    <a:lnTo>
                      <a:pt x="1" y="1120"/>
                    </a:lnTo>
                    <a:lnTo>
                      <a:pt x="1" y="1087"/>
                    </a:lnTo>
                    <a:lnTo>
                      <a:pt x="1" y="1053"/>
                    </a:lnTo>
                    <a:lnTo>
                      <a:pt x="1" y="1028"/>
                    </a:lnTo>
                    <a:lnTo>
                      <a:pt x="1" y="995"/>
                    </a:lnTo>
                    <a:lnTo>
                      <a:pt x="9" y="970"/>
                    </a:lnTo>
                    <a:lnTo>
                      <a:pt x="17" y="945"/>
                    </a:lnTo>
                    <a:lnTo>
                      <a:pt x="17" y="911"/>
                    </a:lnTo>
                    <a:lnTo>
                      <a:pt x="26" y="886"/>
                    </a:lnTo>
                    <a:lnTo>
                      <a:pt x="34" y="861"/>
                    </a:lnTo>
                    <a:lnTo>
                      <a:pt x="42" y="828"/>
                    </a:lnTo>
                    <a:lnTo>
                      <a:pt x="51" y="803"/>
                    </a:lnTo>
                    <a:lnTo>
                      <a:pt x="59" y="778"/>
                    </a:lnTo>
                    <a:lnTo>
                      <a:pt x="67" y="753"/>
                    </a:lnTo>
                    <a:lnTo>
                      <a:pt x="76" y="728"/>
                    </a:lnTo>
                    <a:lnTo>
                      <a:pt x="84" y="703"/>
                    </a:lnTo>
                    <a:lnTo>
                      <a:pt x="92" y="678"/>
                    </a:lnTo>
                    <a:lnTo>
                      <a:pt x="101" y="652"/>
                    </a:lnTo>
                    <a:lnTo>
                      <a:pt x="109" y="627"/>
                    </a:lnTo>
                    <a:lnTo>
                      <a:pt x="126" y="602"/>
                    </a:lnTo>
                    <a:lnTo>
                      <a:pt x="134" y="577"/>
                    </a:lnTo>
                    <a:lnTo>
                      <a:pt x="143" y="552"/>
                    </a:lnTo>
                    <a:lnTo>
                      <a:pt x="159" y="536"/>
                    </a:lnTo>
                    <a:lnTo>
                      <a:pt x="168" y="510"/>
                    </a:lnTo>
                    <a:lnTo>
                      <a:pt x="184" y="485"/>
                    </a:lnTo>
                    <a:lnTo>
                      <a:pt x="193" y="469"/>
                    </a:lnTo>
                    <a:lnTo>
                      <a:pt x="209" y="444"/>
                    </a:lnTo>
                    <a:lnTo>
                      <a:pt x="226" y="427"/>
                    </a:lnTo>
                    <a:lnTo>
                      <a:pt x="234" y="402"/>
                    </a:lnTo>
                    <a:lnTo>
                      <a:pt x="251" y="385"/>
                    </a:lnTo>
                    <a:lnTo>
                      <a:pt x="268" y="360"/>
                    </a:lnTo>
                    <a:lnTo>
                      <a:pt x="276" y="343"/>
                    </a:lnTo>
                    <a:lnTo>
                      <a:pt x="293" y="327"/>
                    </a:lnTo>
                    <a:lnTo>
                      <a:pt x="310" y="310"/>
                    </a:lnTo>
                    <a:lnTo>
                      <a:pt x="326" y="293"/>
                    </a:lnTo>
                    <a:lnTo>
                      <a:pt x="343" y="268"/>
                    </a:lnTo>
                    <a:lnTo>
                      <a:pt x="351" y="268"/>
                    </a:lnTo>
                    <a:lnTo>
                      <a:pt x="360" y="251"/>
                    </a:lnTo>
                    <a:lnTo>
                      <a:pt x="376" y="235"/>
                    </a:lnTo>
                    <a:lnTo>
                      <a:pt x="393" y="226"/>
                    </a:lnTo>
                    <a:lnTo>
                      <a:pt x="410" y="210"/>
                    </a:lnTo>
                    <a:lnTo>
                      <a:pt x="435" y="193"/>
                    </a:lnTo>
                    <a:lnTo>
                      <a:pt x="452" y="176"/>
                    </a:lnTo>
                    <a:lnTo>
                      <a:pt x="468" y="160"/>
                    </a:lnTo>
                    <a:lnTo>
                      <a:pt x="485" y="151"/>
                    </a:lnTo>
                    <a:lnTo>
                      <a:pt x="502" y="135"/>
                    </a:lnTo>
                    <a:lnTo>
                      <a:pt x="527" y="126"/>
                    </a:lnTo>
                    <a:lnTo>
                      <a:pt x="544" y="109"/>
                    </a:lnTo>
                    <a:lnTo>
                      <a:pt x="569" y="101"/>
                    </a:lnTo>
                    <a:lnTo>
                      <a:pt x="585" y="84"/>
                    </a:lnTo>
                    <a:lnTo>
                      <a:pt x="602" y="76"/>
                    </a:lnTo>
                    <a:lnTo>
                      <a:pt x="627" y="68"/>
                    </a:lnTo>
                    <a:lnTo>
                      <a:pt x="644" y="59"/>
                    </a:lnTo>
                    <a:lnTo>
                      <a:pt x="669" y="51"/>
                    </a:lnTo>
                    <a:lnTo>
                      <a:pt x="686" y="43"/>
                    </a:lnTo>
                    <a:lnTo>
                      <a:pt x="711" y="34"/>
                    </a:lnTo>
                    <a:lnTo>
                      <a:pt x="727" y="26"/>
                    </a:lnTo>
                    <a:lnTo>
                      <a:pt x="752" y="18"/>
                    </a:lnTo>
                    <a:lnTo>
                      <a:pt x="777" y="9"/>
                    </a:lnTo>
                    <a:lnTo>
                      <a:pt x="794" y="1"/>
                    </a:lnTo>
                    <a:lnTo>
                      <a:pt x="819" y="1"/>
                    </a:lnTo>
                    <a:lnTo>
                      <a:pt x="844" y="1"/>
                    </a:lnTo>
                    <a:lnTo>
                      <a:pt x="861" y="1"/>
                    </a:lnTo>
                    <a:lnTo>
                      <a:pt x="886" y="1"/>
                    </a:lnTo>
                    <a:lnTo>
                      <a:pt x="911" y="1"/>
                    </a:lnTo>
                    <a:lnTo>
                      <a:pt x="928" y="1"/>
                    </a:lnTo>
                    <a:lnTo>
                      <a:pt x="953" y="1"/>
                    </a:lnTo>
                    <a:lnTo>
                      <a:pt x="978" y="1"/>
                    </a:lnTo>
                    <a:lnTo>
                      <a:pt x="1120" y="1"/>
                    </a:lnTo>
                    <a:lnTo>
                      <a:pt x="1145" y="1"/>
                    </a:lnTo>
                    <a:lnTo>
                      <a:pt x="1162" y="1"/>
                    </a:lnTo>
                    <a:lnTo>
                      <a:pt x="1187" y="1"/>
                    </a:lnTo>
                    <a:lnTo>
                      <a:pt x="1212" y="1"/>
                    </a:lnTo>
                    <a:lnTo>
                      <a:pt x="1237" y="1"/>
                    </a:lnTo>
                    <a:lnTo>
                      <a:pt x="1262" y="1"/>
                    </a:lnTo>
                    <a:lnTo>
                      <a:pt x="1287" y="1"/>
                    </a:lnTo>
                    <a:lnTo>
                      <a:pt x="1312" y="1"/>
                    </a:lnTo>
                    <a:lnTo>
                      <a:pt x="1337" y="9"/>
                    </a:lnTo>
                    <a:lnTo>
                      <a:pt x="1354" y="18"/>
                    </a:lnTo>
                    <a:lnTo>
                      <a:pt x="1379" y="26"/>
                    </a:lnTo>
                    <a:lnTo>
                      <a:pt x="1404" y="34"/>
                    </a:lnTo>
                    <a:lnTo>
                      <a:pt x="1429" y="43"/>
                    </a:lnTo>
                    <a:lnTo>
                      <a:pt x="1454" y="51"/>
                    </a:lnTo>
                    <a:lnTo>
                      <a:pt x="1479" y="59"/>
                    </a:lnTo>
                    <a:lnTo>
                      <a:pt x="1504" y="68"/>
                    </a:lnTo>
                    <a:lnTo>
                      <a:pt x="1529" y="76"/>
                    </a:lnTo>
                    <a:lnTo>
                      <a:pt x="1546" y="84"/>
                    </a:lnTo>
                    <a:lnTo>
                      <a:pt x="1571" y="93"/>
                    </a:lnTo>
                    <a:lnTo>
                      <a:pt x="1596" y="109"/>
                    </a:lnTo>
                    <a:lnTo>
                      <a:pt x="1621" y="118"/>
                    </a:lnTo>
                    <a:lnTo>
                      <a:pt x="1646" y="135"/>
                    </a:lnTo>
                    <a:lnTo>
                      <a:pt x="1671" y="143"/>
                    </a:lnTo>
                    <a:lnTo>
                      <a:pt x="1696" y="160"/>
                    </a:lnTo>
                    <a:lnTo>
                      <a:pt x="1721" y="168"/>
                    </a:lnTo>
                    <a:lnTo>
                      <a:pt x="1738" y="185"/>
                    </a:lnTo>
                    <a:lnTo>
                      <a:pt x="1763" y="201"/>
                    </a:lnTo>
                    <a:lnTo>
                      <a:pt x="1788" y="218"/>
                    </a:lnTo>
                    <a:lnTo>
                      <a:pt x="1813" y="235"/>
                    </a:lnTo>
                    <a:lnTo>
                      <a:pt x="1838" y="251"/>
                    </a:lnTo>
                    <a:lnTo>
                      <a:pt x="1863" y="268"/>
                    </a:lnTo>
                    <a:lnTo>
                      <a:pt x="1880" y="285"/>
                    </a:lnTo>
                    <a:lnTo>
                      <a:pt x="1905" y="302"/>
                    </a:lnTo>
                    <a:lnTo>
                      <a:pt x="1930" y="318"/>
                    </a:lnTo>
                    <a:lnTo>
                      <a:pt x="1955" y="335"/>
                    </a:lnTo>
                    <a:lnTo>
                      <a:pt x="1972" y="360"/>
                    </a:lnTo>
                    <a:lnTo>
                      <a:pt x="1997" y="377"/>
                    </a:lnTo>
                    <a:lnTo>
                      <a:pt x="2022" y="394"/>
                    </a:lnTo>
                    <a:lnTo>
                      <a:pt x="2047" y="419"/>
                    </a:lnTo>
                    <a:lnTo>
                      <a:pt x="2064" y="435"/>
                    </a:lnTo>
                    <a:lnTo>
                      <a:pt x="2089" y="460"/>
                    </a:lnTo>
                    <a:lnTo>
                      <a:pt x="2114" y="485"/>
                    </a:lnTo>
                    <a:lnTo>
                      <a:pt x="2131" y="502"/>
                    </a:lnTo>
                    <a:lnTo>
                      <a:pt x="2156" y="527"/>
                    </a:lnTo>
                    <a:lnTo>
                      <a:pt x="2173" y="552"/>
                    </a:lnTo>
                    <a:lnTo>
                      <a:pt x="2198" y="577"/>
                    </a:lnTo>
                    <a:lnTo>
                      <a:pt x="2223" y="602"/>
                    </a:lnTo>
                    <a:lnTo>
                      <a:pt x="2281" y="669"/>
                    </a:lnTo>
                    <a:lnTo>
                      <a:pt x="2331" y="728"/>
                    </a:lnTo>
                    <a:lnTo>
                      <a:pt x="2340" y="744"/>
                    </a:lnTo>
                    <a:lnTo>
                      <a:pt x="2398" y="820"/>
                    </a:lnTo>
                    <a:lnTo>
                      <a:pt x="2465" y="886"/>
                    </a:lnTo>
                    <a:lnTo>
                      <a:pt x="2523" y="962"/>
                    </a:lnTo>
                    <a:lnTo>
                      <a:pt x="2574" y="1037"/>
                    </a:lnTo>
                    <a:lnTo>
                      <a:pt x="2632" y="1112"/>
                    </a:lnTo>
                    <a:lnTo>
                      <a:pt x="2691" y="1187"/>
                    </a:lnTo>
                    <a:lnTo>
                      <a:pt x="2741" y="1254"/>
                    </a:lnTo>
                    <a:lnTo>
                      <a:pt x="2799" y="1329"/>
                    </a:lnTo>
                    <a:lnTo>
                      <a:pt x="2849" y="1413"/>
                    </a:lnTo>
                    <a:lnTo>
                      <a:pt x="2908" y="1488"/>
                    </a:lnTo>
                    <a:lnTo>
                      <a:pt x="2958" y="1563"/>
                    </a:lnTo>
                    <a:lnTo>
                      <a:pt x="3008" y="1638"/>
                    </a:lnTo>
                    <a:lnTo>
                      <a:pt x="3058" y="1722"/>
                    </a:lnTo>
                    <a:lnTo>
                      <a:pt x="3108" y="1797"/>
                    </a:lnTo>
                    <a:lnTo>
                      <a:pt x="3150" y="1872"/>
                    </a:lnTo>
                    <a:lnTo>
                      <a:pt x="3192" y="1947"/>
                    </a:lnTo>
                    <a:lnTo>
                      <a:pt x="3234" y="2014"/>
                    </a:lnTo>
                    <a:lnTo>
                      <a:pt x="3275" y="2089"/>
                    </a:lnTo>
                    <a:lnTo>
                      <a:pt x="3317" y="2156"/>
                    </a:lnTo>
                    <a:lnTo>
                      <a:pt x="3359" y="2231"/>
                    </a:lnTo>
                    <a:lnTo>
                      <a:pt x="3392" y="2307"/>
                    </a:lnTo>
                    <a:lnTo>
                      <a:pt x="3434" y="2382"/>
                    </a:lnTo>
                    <a:lnTo>
                      <a:pt x="3467" y="2449"/>
                    </a:lnTo>
                    <a:lnTo>
                      <a:pt x="3501" y="2524"/>
                    </a:lnTo>
                    <a:lnTo>
                      <a:pt x="3534" y="2599"/>
                    </a:lnTo>
                    <a:lnTo>
                      <a:pt x="3568" y="2674"/>
                    </a:lnTo>
                    <a:lnTo>
                      <a:pt x="3601" y="2749"/>
                    </a:lnTo>
                    <a:lnTo>
                      <a:pt x="3635" y="2816"/>
                    </a:lnTo>
                    <a:lnTo>
                      <a:pt x="3668" y="2891"/>
                    </a:lnTo>
                    <a:lnTo>
                      <a:pt x="3701" y="2967"/>
                    </a:lnTo>
                    <a:lnTo>
                      <a:pt x="3726" y="3042"/>
                    </a:lnTo>
                    <a:lnTo>
                      <a:pt x="3760" y="3117"/>
                    </a:lnTo>
                    <a:lnTo>
                      <a:pt x="3785" y="3192"/>
                    </a:lnTo>
                    <a:lnTo>
                      <a:pt x="3818" y="3267"/>
                    </a:lnTo>
                    <a:lnTo>
                      <a:pt x="3843" y="3342"/>
                    </a:lnTo>
                    <a:lnTo>
                      <a:pt x="3877" y="3418"/>
                    </a:lnTo>
                    <a:lnTo>
                      <a:pt x="3902" y="3493"/>
                    </a:lnTo>
                    <a:lnTo>
                      <a:pt x="3927" y="3568"/>
                    </a:lnTo>
                    <a:lnTo>
                      <a:pt x="3960" y="3652"/>
                    </a:lnTo>
                    <a:lnTo>
                      <a:pt x="3985" y="3727"/>
                    </a:lnTo>
                    <a:lnTo>
                      <a:pt x="4036" y="3877"/>
                    </a:lnTo>
                    <a:lnTo>
                      <a:pt x="4094" y="4036"/>
                    </a:lnTo>
                    <a:lnTo>
                      <a:pt x="4127" y="4136"/>
                    </a:lnTo>
                    <a:lnTo>
                      <a:pt x="4144" y="4186"/>
                    </a:lnTo>
                    <a:lnTo>
                      <a:pt x="4102" y="4270"/>
                    </a:lnTo>
                    <a:lnTo>
                      <a:pt x="4019" y="4228"/>
                    </a:lnTo>
                    <a:lnTo>
                      <a:pt x="4002" y="4186"/>
                    </a:lnTo>
                    <a:lnTo>
                      <a:pt x="3960" y="4078"/>
                    </a:lnTo>
                    <a:lnTo>
                      <a:pt x="3902" y="3927"/>
                    </a:lnTo>
                    <a:lnTo>
                      <a:pt x="3843" y="3777"/>
                    </a:lnTo>
                    <a:lnTo>
                      <a:pt x="3818" y="3702"/>
                    </a:lnTo>
                    <a:lnTo>
                      <a:pt x="3785" y="3627"/>
                    </a:lnTo>
                    <a:lnTo>
                      <a:pt x="3760" y="3551"/>
                    </a:lnTo>
                    <a:lnTo>
                      <a:pt x="3726" y="3476"/>
                    </a:lnTo>
                    <a:lnTo>
                      <a:pt x="3701" y="3401"/>
                    </a:lnTo>
                    <a:lnTo>
                      <a:pt x="3668" y="3326"/>
                    </a:lnTo>
                    <a:lnTo>
                      <a:pt x="3643" y="3251"/>
                    </a:lnTo>
                    <a:lnTo>
                      <a:pt x="3609" y="3184"/>
                    </a:lnTo>
                    <a:lnTo>
                      <a:pt x="3576" y="3109"/>
                    </a:lnTo>
                    <a:lnTo>
                      <a:pt x="3543" y="3033"/>
                    </a:lnTo>
                    <a:lnTo>
                      <a:pt x="3509" y="2967"/>
                    </a:lnTo>
                    <a:lnTo>
                      <a:pt x="3476" y="2891"/>
                    </a:lnTo>
                    <a:lnTo>
                      <a:pt x="3442" y="2816"/>
                    </a:lnTo>
                    <a:lnTo>
                      <a:pt x="3409" y="2749"/>
                    </a:lnTo>
                    <a:lnTo>
                      <a:pt x="3376" y="2674"/>
                    </a:lnTo>
                    <a:lnTo>
                      <a:pt x="3342" y="2607"/>
                    </a:lnTo>
                    <a:lnTo>
                      <a:pt x="3300" y="2532"/>
                    </a:lnTo>
                    <a:lnTo>
                      <a:pt x="3267" y="2465"/>
                    </a:lnTo>
                    <a:lnTo>
                      <a:pt x="3225" y="2390"/>
                    </a:lnTo>
                    <a:lnTo>
                      <a:pt x="3192" y="2323"/>
                    </a:lnTo>
                    <a:lnTo>
                      <a:pt x="3150" y="2256"/>
                    </a:lnTo>
                    <a:lnTo>
                      <a:pt x="3108" y="2190"/>
                    </a:lnTo>
                    <a:lnTo>
                      <a:pt x="3066" y="2114"/>
                    </a:lnTo>
                    <a:lnTo>
                      <a:pt x="3025" y="2048"/>
                    </a:lnTo>
                    <a:lnTo>
                      <a:pt x="2983" y="1981"/>
                    </a:lnTo>
                    <a:lnTo>
                      <a:pt x="2933" y="1914"/>
                    </a:lnTo>
                    <a:lnTo>
                      <a:pt x="2883" y="1839"/>
                    </a:lnTo>
                    <a:lnTo>
                      <a:pt x="2833" y="1764"/>
                    </a:lnTo>
                    <a:lnTo>
                      <a:pt x="2782" y="1688"/>
                    </a:lnTo>
                    <a:lnTo>
                      <a:pt x="2724" y="1613"/>
                    </a:lnTo>
                    <a:lnTo>
                      <a:pt x="2674" y="1538"/>
                    </a:lnTo>
                    <a:lnTo>
                      <a:pt x="2615" y="1471"/>
                    </a:lnTo>
                    <a:lnTo>
                      <a:pt x="2565" y="1396"/>
                    </a:lnTo>
                    <a:lnTo>
                      <a:pt x="2507" y="1329"/>
                    </a:lnTo>
                    <a:lnTo>
                      <a:pt x="2448" y="1254"/>
                    </a:lnTo>
                    <a:lnTo>
                      <a:pt x="2390" y="1187"/>
                    </a:lnTo>
                    <a:lnTo>
                      <a:pt x="2331" y="1112"/>
                    </a:lnTo>
                    <a:lnTo>
                      <a:pt x="2273" y="1045"/>
                    </a:lnTo>
                    <a:lnTo>
                      <a:pt x="2214" y="978"/>
                    </a:lnTo>
                    <a:lnTo>
                      <a:pt x="2156" y="911"/>
                    </a:lnTo>
                    <a:lnTo>
                      <a:pt x="2147" y="895"/>
                    </a:lnTo>
                    <a:lnTo>
                      <a:pt x="2097" y="845"/>
                    </a:lnTo>
                    <a:lnTo>
                      <a:pt x="2031" y="769"/>
                    </a:lnTo>
                    <a:lnTo>
                      <a:pt x="2014" y="753"/>
                    </a:lnTo>
                    <a:lnTo>
                      <a:pt x="1989" y="728"/>
                    </a:lnTo>
                    <a:lnTo>
                      <a:pt x="1972" y="711"/>
                    </a:lnTo>
                    <a:lnTo>
                      <a:pt x="1947" y="686"/>
                    </a:lnTo>
                    <a:lnTo>
                      <a:pt x="1930" y="669"/>
                    </a:lnTo>
                    <a:lnTo>
                      <a:pt x="1905" y="652"/>
                    </a:lnTo>
                    <a:lnTo>
                      <a:pt x="1889" y="636"/>
                    </a:lnTo>
                    <a:lnTo>
                      <a:pt x="1863" y="611"/>
                    </a:lnTo>
                    <a:lnTo>
                      <a:pt x="1847" y="594"/>
                    </a:lnTo>
                    <a:lnTo>
                      <a:pt x="1822" y="577"/>
                    </a:lnTo>
                    <a:lnTo>
                      <a:pt x="1805" y="561"/>
                    </a:lnTo>
                    <a:lnTo>
                      <a:pt x="1780" y="544"/>
                    </a:lnTo>
                    <a:lnTo>
                      <a:pt x="1763" y="527"/>
                    </a:lnTo>
                    <a:lnTo>
                      <a:pt x="1738" y="519"/>
                    </a:lnTo>
                    <a:lnTo>
                      <a:pt x="1721" y="502"/>
                    </a:lnTo>
                    <a:lnTo>
                      <a:pt x="1696" y="485"/>
                    </a:lnTo>
                    <a:lnTo>
                      <a:pt x="1680" y="477"/>
                    </a:lnTo>
                    <a:lnTo>
                      <a:pt x="1655" y="460"/>
                    </a:lnTo>
                    <a:lnTo>
                      <a:pt x="1638" y="444"/>
                    </a:lnTo>
                    <a:lnTo>
                      <a:pt x="1613" y="435"/>
                    </a:lnTo>
                    <a:lnTo>
                      <a:pt x="1596" y="427"/>
                    </a:lnTo>
                    <a:lnTo>
                      <a:pt x="1579" y="410"/>
                    </a:lnTo>
                    <a:lnTo>
                      <a:pt x="1554" y="402"/>
                    </a:lnTo>
                    <a:lnTo>
                      <a:pt x="1538" y="394"/>
                    </a:lnTo>
                    <a:lnTo>
                      <a:pt x="1513" y="377"/>
                    </a:lnTo>
                    <a:lnTo>
                      <a:pt x="1496" y="368"/>
                    </a:lnTo>
                    <a:lnTo>
                      <a:pt x="1479" y="360"/>
                    </a:lnTo>
                    <a:lnTo>
                      <a:pt x="1454" y="352"/>
                    </a:lnTo>
                    <a:lnTo>
                      <a:pt x="1437" y="343"/>
                    </a:lnTo>
                    <a:lnTo>
                      <a:pt x="1412" y="335"/>
                    </a:lnTo>
                    <a:lnTo>
                      <a:pt x="1412" y="335"/>
                    </a:lnTo>
                    <a:lnTo>
                      <a:pt x="1396" y="327"/>
                    </a:lnTo>
                    <a:lnTo>
                      <a:pt x="1371" y="318"/>
                    </a:lnTo>
                    <a:lnTo>
                      <a:pt x="1371" y="318"/>
                    </a:lnTo>
                    <a:lnTo>
                      <a:pt x="1354" y="318"/>
                    </a:lnTo>
                    <a:lnTo>
                      <a:pt x="1329" y="310"/>
                    </a:lnTo>
                    <a:lnTo>
                      <a:pt x="1329" y="310"/>
                    </a:lnTo>
                    <a:lnTo>
                      <a:pt x="1312" y="302"/>
                    </a:lnTo>
                    <a:lnTo>
                      <a:pt x="1295" y="293"/>
                    </a:lnTo>
                    <a:lnTo>
                      <a:pt x="1295" y="293"/>
                    </a:lnTo>
                    <a:lnTo>
                      <a:pt x="1270" y="293"/>
                    </a:lnTo>
                    <a:lnTo>
                      <a:pt x="1254" y="293"/>
                    </a:lnTo>
                    <a:lnTo>
                      <a:pt x="1254" y="293"/>
                    </a:lnTo>
                    <a:lnTo>
                      <a:pt x="1229" y="293"/>
                    </a:lnTo>
                    <a:lnTo>
                      <a:pt x="1212" y="293"/>
                    </a:lnTo>
                    <a:lnTo>
                      <a:pt x="1212" y="293"/>
                    </a:lnTo>
                    <a:lnTo>
                      <a:pt x="1195" y="293"/>
                    </a:lnTo>
                    <a:lnTo>
                      <a:pt x="1170" y="293"/>
                    </a:lnTo>
                    <a:lnTo>
                      <a:pt x="1170" y="293"/>
                    </a:lnTo>
                    <a:lnTo>
                      <a:pt x="1153" y="293"/>
                    </a:lnTo>
                    <a:lnTo>
                      <a:pt x="1137" y="293"/>
                    </a:lnTo>
                    <a:lnTo>
                      <a:pt x="1137" y="293"/>
                    </a:lnTo>
                    <a:lnTo>
                      <a:pt x="1112" y="293"/>
                    </a:lnTo>
                    <a:lnTo>
                      <a:pt x="978" y="293"/>
                    </a:lnTo>
                    <a:lnTo>
                      <a:pt x="961" y="293"/>
                    </a:lnTo>
                    <a:lnTo>
                      <a:pt x="961" y="293"/>
                    </a:lnTo>
                    <a:lnTo>
                      <a:pt x="945" y="293"/>
                    </a:lnTo>
                    <a:lnTo>
                      <a:pt x="919" y="293"/>
                    </a:lnTo>
                    <a:lnTo>
                      <a:pt x="919" y="293"/>
                    </a:lnTo>
                    <a:lnTo>
                      <a:pt x="903" y="293"/>
                    </a:lnTo>
                    <a:lnTo>
                      <a:pt x="886" y="293"/>
                    </a:lnTo>
                    <a:lnTo>
                      <a:pt x="886" y="293"/>
                    </a:lnTo>
                    <a:lnTo>
                      <a:pt x="869" y="293"/>
                    </a:lnTo>
                    <a:lnTo>
                      <a:pt x="853" y="293"/>
                    </a:lnTo>
                    <a:lnTo>
                      <a:pt x="853" y="293"/>
                    </a:lnTo>
                    <a:lnTo>
                      <a:pt x="836" y="293"/>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131;p37">
                <a:extLst>
                  <a:ext uri="{FF2B5EF4-FFF2-40B4-BE49-F238E27FC236}">
                    <a16:creationId xmlns:a16="http://schemas.microsoft.com/office/drawing/2014/main" id="{4D12594B-A99D-7229-C8C1-CD2D38B6C30E}"/>
                  </a:ext>
                </a:extLst>
              </p:cNvPr>
              <p:cNvSpPr/>
              <p:nvPr/>
            </p:nvSpPr>
            <p:spPr>
              <a:xfrm>
                <a:off x="5108623" y="8950924"/>
                <a:ext cx="300898" cy="251817"/>
              </a:xfrm>
              <a:custGeom>
                <a:avLst/>
                <a:gdLst/>
                <a:ahLst/>
                <a:cxnLst/>
                <a:rect l="l" t="t" r="r" b="b"/>
                <a:pathLst>
                  <a:path w="6100" h="5105" extrusionOk="0">
                    <a:moveTo>
                      <a:pt x="3626" y="4829"/>
                    </a:moveTo>
                    <a:lnTo>
                      <a:pt x="3610" y="4829"/>
                    </a:lnTo>
                    <a:lnTo>
                      <a:pt x="3568" y="4846"/>
                    </a:lnTo>
                    <a:lnTo>
                      <a:pt x="3468" y="4888"/>
                    </a:lnTo>
                    <a:lnTo>
                      <a:pt x="3401" y="4913"/>
                    </a:lnTo>
                    <a:lnTo>
                      <a:pt x="3326" y="4938"/>
                    </a:lnTo>
                    <a:lnTo>
                      <a:pt x="3242" y="4963"/>
                    </a:lnTo>
                    <a:lnTo>
                      <a:pt x="3167" y="4988"/>
                    </a:lnTo>
                    <a:lnTo>
                      <a:pt x="3125" y="5005"/>
                    </a:lnTo>
                    <a:lnTo>
                      <a:pt x="3083" y="5021"/>
                    </a:lnTo>
                    <a:lnTo>
                      <a:pt x="3041" y="5030"/>
                    </a:lnTo>
                    <a:lnTo>
                      <a:pt x="3000" y="5038"/>
                    </a:lnTo>
                    <a:lnTo>
                      <a:pt x="2958" y="5055"/>
                    </a:lnTo>
                    <a:lnTo>
                      <a:pt x="2916" y="5063"/>
                    </a:lnTo>
                    <a:lnTo>
                      <a:pt x="2883" y="5080"/>
                    </a:lnTo>
                    <a:lnTo>
                      <a:pt x="2841" y="5088"/>
                    </a:lnTo>
                    <a:lnTo>
                      <a:pt x="2808" y="5096"/>
                    </a:lnTo>
                    <a:lnTo>
                      <a:pt x="2774" y="5105"/>
                    </a:lnTo>
                    <a:lnTo>
                      <a:pt x="2741" y="5105"/>
                    </a:lnTo>
                    <a:lnTo>
                      <a:pt x="2724" y="5105"/>
                    </a:lnTo>
                    <a:lnTo>
                      <a:pt x="2716" y="5105"/>
                    </a:lnTo>
                    <a:lnTo>
                      <a:pt x="2699" y="5105"/>
                    </a:lnTo>
                    <a:lnTo>
                      <a:pt x="2682" y="5105"/>
                    </a:lnTo>
                    <a:lnTo>
                      <a:pt x="2666" y="5105"/>
                    </a:lnTo>
                    <a:lnTo>
                      <a:pt x="2657" y="5105"/>
                    </a:lnTo>
                    <a:lnTo>
                      <a:pt x="2615" y="5105"/>
                    </a:lnTo>
                    <a:lnTo>
                      <a:pt x="2599" y="5105"/>
                    </a:lnTo>
                    <a:lnTo>
                      <a:pt x="2582" y="5105"/>
                    </a:lnTo>
                    <a:lnTo>
                      <a:pt x="2565" y="5105"/>
                    </a:lnTo>
                    <a:lnTo>
                      <a:pt x="2549" y="5105"/>
                    </a:lnTo>
                    <a:lnTo>
                      <a:pt x="2532" y="5096"/>
                    </a:lnTo>
                    <a:lnTo>
                      <a:pt x="2515" y="5088"/>
                    </a:lnTo>
                    <a:lnTo>
                      <a:pt x="2498" y="5080"/>
                    </a:lnTo>
                    <a:lnTo>
                      <a:pt x="2482" y="5063"/>
                    </a:lnTo>
                    <a:lnTo>
                      <a:pt x="2465" y="5038"/>
                    </a:lnTo>
                    <a:lnTo>
                      <a:pt x="2448" y="5005"/>
                    </a:lnTo>
                    <a:lnTo>
                      <a:pt x="2448" y="4979"/>
                    </a:lnTo>
                    <a:lnTo>
                      <a:pt x="2448" y="4946"/>
                    </a:lnTo>
                    <a:lnTo>
                      <a:pt x="2448" y="4929"/>
                    </a:lnTo>
                    <a:lnTo>
                      <a:pt x="2448" y="4921"/>
                    </a:lnTo>
                    <a:lnTo>
                      <a:pt x="2457" y="4896"/>
                    </a:lnTo>
                    <a:lnTo>
                      <a:pt x="2465" y="4871"/>
                    </a:lnTo>
                    <a:lnTo>
                      <a:pt x="2482" y="4863"/>
                    </a:lnTo>
                    <a:lnTo>
                      <a:pt x="2490" y="4846"/>
                    </a:lnTo>
                    <a:lnTo>
                      <a:pt x="2507" y="4837"/>
                    </a:lnTo>
                    <a:lnTo>
                      <a:pt x="2515" y="4829"/>
                    </a:lnTo>
                    <a:lnTo>
                      <a:pt x="2532" y="4821"/>
                    </a:lnTo>
                    <a:lnTo>
                      <a:pt x="2540" y="4812"/>
                    </a:lnTo>
                    <a:lnTo>
                      <a:pt x="2549" y="4804"/>
                    </a:lnTo>
                    <a:lnTo>
                      <a:pt x="2574" y="4787"/>
                    </a:lnTo>
                    <a:lnTo>
                      <a:pt x="2599" y="4779"/>
                    </a:lnTo>
                    <a:lnTo>
                      <a:pt x="2624" y="4762"/>
                    </a:lnTo>
                    <a:lnTo>
                      <a:pt x="2649" y="4754"/>
                    </a:lnTo>
                    <a:lnTo>
                      <a:pt x="2674" y="4737"/>
                    </a:lnTo>
                    <a:lnTo>
                      <a:pt x="2707" y="4729"/>
                    </a:lnTo>
                    <a:lnTo>
                      <a:pt x="2732" y="4721"/>
                    </a:lnTo>
                    <a:lnTo>
                      <a:pt x="2766" y="4712"/>
                    </a:lnTo>
                    <a:lnTo>
                      <a:pt x="2824" y="4687"/>
                    </a:lnTo>
                    <a:lnTo>
                      <a:pt x="2941" y="4654"/>
                    </a:lnTo>
                    <a:lnTo>
                      <a:pt x="3000" y="4629"/>
                    </a:lnTo>
                    <a:lnTo>
                      <a:pt x="3025" y="4620"/>
                    </a:lnTo>
                    <a:lnTo>
                      <a:pt x="3050" y="4612"/>
                    </a:lnTo>
                    <a:lnTo>
                      <a:pt x="3075" y="4604"/>
                    </a:lnTo>
                    <a:lnTo>
                      <a:pt x="3092" y="4595"/>
                    </a:lnTo>
                    <a:lnTo>
                      <a:pt x="3108" y="4587"/>
                    </a:lnTo>
                    <a:lnTo>
                      <a:pt x="3125" y="4578"/>
                    </a:lnTo>
                    <a:lnTo>
                      <a:pt x="3309" y="4487"/>
                    </a:lnTo>
                    <a:lnTo>
                      <a:pt x="3484" y="4386"/>
                    </a:lnTo>
                    <a:lnTo>
                      <a:pt x="3576" y="4336"/>
                    </a:lnTo>
                    <a:lnTo>
                      <a:pt x="3668" y="4294"/>
                    </a:lnTo>
                    <a:lnTo>
                      <a:pt x="3760" y="4244"/>
                    </a:lnTo>
                    <a:lnTo>
                      <a:pt x="3852" y="4194"/>
                    </a:lnTo>
                    <a:lnTo>
                      <a:pt x="3919" y="4152"/>
                    </a:lnTo>
                    <a:lnTo>
                      <a:pt x="3994" y="4111"/>
                    </a:lnTo>
                    <a:lnTo>
                      <a:pt x="4069" y="4069"/>
                    </a:lnTo>
                    <a:lnTo>
                      <a:pt x="4153" y="4019"/>
                    </a:lnTo>
                    <a:lnTo>
                      <a:pt x="4244" y="3969"/>
                    </a:lnTo>
                    <a:lnTo>
                      <a:pt x="4286" y="3944"/>
                    </a:lnTo>
                    <a:lnTo>
                      <a:pt x="4328" y="3919"/>
                    </a:lnTo>
                    <a:lnTo>
                      <a:pt x="4361" y="3893"/>
                    </a:lnTo>
                    <a:lnTo>
                      <a:pt x="4370" y="3885"/>
                    </a:lnTo>
                    <a:lnTo>
                      <a:pt x="4420" y="3860"/>
                    </a:lnTo>
                    <a:lnTo>
                      <a:pt x="4462" y="3827"/>
                    </a:lnTo>
                    <a:lnTo>
                      <a:pt x="4512" y="3802"/>
                    </a:lnTo>
                    <a:lnTo>
                      <a:pt x="4562" y="3768"/>
                    </a:lnTo>
                    <a:lnTo>
                      <a:pt x="4604" y="3735"/>
                    </a:lnTo>
                    <a:lnTo>
                      <a:pt x="4654" y="3710"/>
                    </a:lnTo>
                    <a:lnTo>
                      <a:pt x="4696" y="3676"/>
                    </a:lnTo>
                    <a:lnTo>
                      <a:pt x="4746" y="3643"/>
                    </a:lnTo>
                    <a:lnTo>
                      <a:pt x="4796" y="3609"/>
                    </a:lnTo>
                    <a:lnTo>
                      <a:pt x="4838" y="3576"/>
                    </a:lnTo>
                    <a:lnTo>
                      <a:pt x="4888" y="3534"/>
                    </a:lnTo>
                    <a:lnTo>
                      <a:pt x="4930" y="3501"/>
                    </a:lnTo>
                    <a:lnTo>
                      <a:pt x="4980" y="3467"/>
                    </a:lnTo>
                    <a:lnTo>
                      <a:pt x="5021" y="3434"/>
                    </a:lnTo>
                    <a:lnTo>
                      <a:pt x="5072" y="3392"/>
                    </a:lnTo>
                    <a:lnTo>
                      <a:pt x="5113" y="3359"/>
                    </a:lnTo>
                    <a:lnTo>
                      <a:pt x="5155" y="3317"/>
                    </a:lnTo>
                    <a:lnTo>
                      <a:pt x="5205" y="3284"/>
                    </a:lnTo>
                    <a:lnTo>
                      <a:pt x="5247" y="3242"/>
                    </a:lnTo>
                    <a:lnTo>
                      <a:pt x="5289" y="3200"/>
                    </a:lnTo>
                    <a:lnTo>
                      <a:pt x="5330" y="3167"/>
                    </a:lnTo>
                    <a:lnTo>
                      <a:pt x="5364" y="3125"/>
                    </a:lnTo>
                    <a:lnTo>
                      <a:pt x="5406" y="3083"/>
                    </a:lnTo>
                    <a:lnTo>
                      <a:pt x="5439" y="3050"/>
                    </a:lnTo>
                    <a:lnTo>
                      <a:pt x="5447" y="3041"/>
                    </a:lnTo>
                    <a:lnTo>
                      <a:pt x="5481" y="3000"/>
                    </a:lnTo>
                    <a:lnTo>
                      <a:pt x="5498" y="2983"/>
                    </a:lnTo>
                    <a:lnTo>
                      <a:pt x="5514" y="2958"/>
                    </a:lnTo>
                    <a:lnTo>
                      <a:pt x="5539" y="2941"/>
                    </a:lnTo>
                    <a:lnTo>
                      <a:pt x="5556" y="2916"/>
                    </a:lnTo>
                    <a:lnTo>
                      <a:pt x="5573" y="2899"/>
                    </a:lnTo>
                    <a:lnTo>
                      <a:pt x="5589" y="2874"/>
                    </a:lnTo>
                    <a:lnTo>
                      <a:pt x="5598" y="2858"/>
                    </a:lnTo>
                    <a:lnTo>
                      <a:pt x="5615" y="2832"/>
                    </a:lnTo>
                    <a:lnTo>
                      <a:pt x="5631" y="2816"/>
                    </a:lnTo>
                    <a:lnTo>
                      <a:pt x="5648" y="2791"/>
                    </a:lnTo>
                    <a:lnTo>
                      <a:pt x="5665" y="2774"/>
                    </a:lnTo>
                    <a:lnTo>
                      <a:pt x="5681" y="2749"/>
                    </a:lnTo>
                    <a:lnTo>
                      <a:pt x="5690" y="2732"/>
                    </a:lnTo>
                    <a:lnTo>
                      <a:pt x="5706" y="2707"/>
                    </a:lnTo>
                    <a:lnTo>
                      <a:pt x="5715" y="2690"/>
                    </a:lnTo>
                    <a:lnTo>
                      <a:pt x="5731" y="2665"/>
                    </a:lnTo>
                    <a:lnTo>
                      <a:pt x="5740" y="2649"/>
                    </a:lnTo>
                    <a:lnTo>
                      <a:pt x="5757" y="2624"/>
                    </a:lnTo>
                    <a:lnTo>
                      <a:pt x="5765" y="2607"/>
                    </a:lnTo>
                    <a:lnTo>
                      <a:pt x="5773" y="2582"/>
                    </a:lnTo>
                    <a:lnTo>
                      <a:pt x="5790" y="2565"/>
                    </a:lnTo>
                    <a:lnTo>
                      <a:pt x="5798" y="2540"/>
                    </a:lnTo>
                    <a:lnTo>
                      <a:pt x="5807" y="2523"/>
                    </a:lnTo>
                    <a:lnTo>
                      <a:pt x="5815" y="2498"/>
                    </a:lnTo>
                    <a:lnTo>
                      <a:pt x="5823" y="2473"/>
                    </a:lnTo>
                    <a:lnTo>
                      <a:pt x="5832" y="2457"/>
                    </a:lnTo>
                    <a:lnTo>
                      <a:pt x="5840" y="2431"/>
                    </a:lnTo>
                    <a:lnTo>
                      <a:pt x="5848" y="2423"/>
                    </a:lnTo>
                    <a:lnTo>
                      <a:pt x="5857" y="2398"/>
                    </a:lnTo>
                    <a:lnTo>
                      <a:pt x="5865" y="2373"/>
                    </a:lnTo>
                    <a:lnTo>
                      <a:pt x="5865" y="2356"/>
                    </a:lnTo>
                    <a:lnTo>
                      <a:pt x="5874" y="2331"/>
                    </a:lnTo>
                    <a:lnTo>
                      <a:pt x="5874" y="2315"/>
                    </a:lnTo>
                    <a:lnTo>
                      <a:pt x="5874" y="2289"/>
                    </a:lnTo>
                    <a:lnTo>
                      <a:pt x="5874" y="2273"/>
                    </a:lnTo>
                    <a:lnTo>
                      <a:pt x="5874" y="2248"/>
                    </a:lnTo>
                    <a:lnTo>
                      <a:pt x="5874" y="2223"/>
                    </a:lnTo>
                    <a:lnTo>
                      <a:pt x="5874" y="2081"/>
                    </a:lnTo>
                    <a:lnTo>
                      <a:pt x="5874" y="2056"/>
                    </a:lnTo>
                    <a:lnTo>
                      <a:pt x="5874" y="2039"/>
                    </a:lnTo>
                    <a:lnTo>
                      <a:pt x="5874" y="2014"/>
                    </a:lnTo>
                    <a:lnTo>
                      <a:pt x="5874" y="1997"/>
                    </a:lnTo>
                    <a:lnTo>
                      <a:pt x="5874" y="1972"/>
                    </a:lnTo>
                    <a:lnTo>
                      <a:pt x="5874" y="1955"/>
                    </a:lnTo>
                    <a:lnTo>
                      <a:pt x="5865" y="1930"/>
                    </a:lnTo>
                    <a:lnTo>
                      <a:pt x="5865" y="1914"/>
                    </a:lnTo>
                    <a:lnTo>
                      <a:pt x="5865" y="1914"/>
                    </a:lnTo>
                    <a:lnTo>
                      <a:pt x="5848" y="1914"/>
                    </a:lnTo>
                    <a:lnTo>
                      <a:pt x="5840" y="1914"/>
                    </a:lnTo>
                    <a:lnTo>
                      <a:pt x="5832" y="1914"/>
                    </a:lnTo>
                    <a:lnTo>
                      <a:pt x="5823" y="1914"/>
                    </a:lnTo>
                    <a:lnTo>
                      <a:pt x="5815" y="1914"/>
                    </a:lnTo>
                    <a:lnTo>
                      <a:pt x="5807" y="1914"/>
                    </a:lnTo>
                    <a:lnTo>
                      <a:pt x="5798" y="1914"/>
                    </a:lnTo>
                    <a:lnTo>
                      <a:pt x="5782" y="1914"/>
                    </a:lnTo>
                    <a:lnTo>
                      <a:pt x="5773" y="1914"/>
                    </a:lnTo>
                    <a:lnTo>
                      <a:pt x="5640" y="1914"/>
                    </a:lnTo>
                    <a:lnTo>
                      <a:pt x="5623" y="1914"/>
                    </a:lnTo>
                    <a:lnTo>
                      <a:pt x="5623" y="1914"/>
                    </a:lnTo>
                    <a:lnTo>
                      <a:pt x="5598" y="1914"/>
                    </a:lnTo>
                    <a:lnTo>
                      <a:pt x="5581" y="1914"/>
                    </a:lnTo>
                    <a:lnTo>
                      <a:pt x="5556" y="1914"/>
                    </a:lnTo>
                    <a:lnTo>
                      <a:pt x="5539" y="1914"/>
                    </a:lnTo>
                    <a:lnTo>
                      <a:pt x="5514" y="1914"/>
                    </a:lnTo>
                    <a:lnTo>
                      <a:pt x="5489" y="1914"/>
                    </a:lnTo>
                    <a:lnTo>
                      <a:pt x="5447" y="1922"/>
                    </a:lnTo>
                    <a:lnTo>
                      <a:pt x="5406" y="1930"/>
                    </a:lnTo>
                    <a:lnTo>
                      <a:pt x="5364" y="1947"/>
                    </a:lnTo>
                    <a:lnTo>
                      <a:pt x="5314" y="1955"/>
                    </a:lnTo>
                    <a:lnTo>
                      <a:pt x="5272" y="1964"/>
                    </a:lnTo>
                    <a:lnTo>
                      <a:pt x="5230" y="1980"/>
                    </a:lnTo>
                    <a:lnTo>
                      <a:pt x="5205" y="1989"/>
                    </a:lnTo>
                    <a:lnTo>
                      <a:pt x="5188" y="1989"/>
                    </a:lnTo>
                    <a:lnTo>
                      <a:pt x="5147" y="1997"/>
                    </a:lnTo>
                    <a:lnTo>
                      <a:pt x="5113" y="2014"/>
                    </a:lnTo>
                    <a:lnTo>
                      <a:pt x="5072" y="2031"/>
                    </a:lnTo>
                    <a:lnTo>
                      <a:pt x="5038" y="2039"/>
                    </a:lnTo>
                    <a:lnTo>
                      <a:pt x="4980" y="2064"/>
                    </a:lnTo>
                    <a:lnTo>
                      <a:pt x="4938" y="2081"/>
                    </a:lnTo>
                    <a:lnTo>
                      <a:pt x="4904" y="2089"/>
                    </a:lnTo>
                    <a:lnTo>
                      <a:pt x="4863" y="2106"/>
                    </a:lnTo>
                    <a:lnTo>
                      <a:pt x="4821" y="2131"/>
                    </a:lnTo>
                    <a:lnTo>
                      <a:pt x="4779" y="2147"/>
                    </a:lnTo>
                    <a:lnTo>
                      <a:pt x="4737" y="2164"/>
                    </a:lnTo>
                    <a:lnTo>
                      <a:pt x="4696" y="2181"/>
                    </a:lnTo>
                    <a:lnTo>
                      <a:pt x="4654" y="2206"/>
                    </a:lnTo>
                    <a:lnTo>
                      <a:pt x="4612" y="2223"/>
                    </a:lnTo>
                    <a:lnTo>
                      <a:pt x="4579" y="2248"/>
                    </a:lnTo>
                    <a:lnTo>
                      <a:pt x="4537" y="2264"/>
                    </a:lnTo>
                    <a:lnTo>
                      <a:pt x="4495" y="2289"/>
                    </a:lnTo>
                    <a:lnTo>
                      <a:pt x="4462" y="2306"/>
                    </a:lnTo>
                    <a:lnTo>
                      <a:pt x="4420" y="2331"/>
                    </a:lnTo>
                    <a:lnTo>
                      <a:pt x="4378" y="2348"/>
                    </a:lnTo>
                    <a:lnTo>
                      <a:pt x="4345" y="2373"/>
                    </a:lnTo>
                    <a:lnTo>
                      <a:pt x="4303" y="2398"/>
                    </a:lnTo>
                    <a:lnTo>
                      <a:pt x="4270" y="2423"/>
                    </a:lnTo>
                    <a:lnTo>
                      <a:pt x="4228" y="2448"/>
                    </a:lnTo>
                    <a:lnTo>
                      <a:pt x="4194" y="2465"/>
                    </a:lnTo>
                    <a:lnTo>
                      <a:pt x="4153" y="2490"/>
                    </a:lnTo>
                    <a:lnTo>
                      <a:pt x="4119" y="2515"/>
                    </a:lnTo>
                    <a:lnTo>
                      <a:pt x="4077" y="2540"/>
                    </a:lnTo>
                    <a:lnTo>
                      <a:pt x="4044" y="2565"/>
                    </a:lnTo>
                    <a:lnTo>
                      <a:pt x="4011" y="2590"/>
                    </a:lnTo>
                    <a:lnTo>
                      <a:pt x="3969" y="2624"/>
                    </a:lnTo>
                    <a:lnTo>
                      <a:pt x="3935" y="2649"/>
                    </a:lnTo>
                    <a:lnTo>
                      <a:pt x="3910" y="2665"/>
                    </a:lnTo>
                    <a:lnTo>
                      <a:pt x="3902" y="2674"/>
                    </a:lnTo>
                    <a:lnTo>
                      <a:pt x="3860" y="2699"/>
                    </a:lnTo>
                    <a:lnTo>
                      <a:pt x="3827" y="2724"/>
                    </a:lnTo>
                    <a:lnTo>
                      <a:pt x="3793" y="2757"/>
                    </a:lnTo>
                    <a:lnTo>
                      <a:pt x="3760" y="2782"/>
                    </a:lnTo>
                    <a:lnTo>
                      <a:pt x="3685" y="2841"/>
                    </a:lnTo>
                    <a:lnTo>
                      <a:pt x="3618" y="2891"/>
                    </a:lnTo>
                    <a:lnTo>
                      <a:pt x="3551" y="2949"/>
                    </a:lnTo>
                    <a:lnTo>
                      <a:pt x="3476" y="3008"/>
                    </a:lnTo>
                    <a:lnTo>
                      <a:pt x="3409" y="3066"/>
                    </a:lnTo>
                    <a:lnTo>
                      <a:pt x="3342" y="3125"/>
                    </a:lnTo>
                    <a:lnTo>
                      <a:pt x="3275" y="3183"/>
                    </a:lnTo>
                    <a:lnTo>
                      <a:pt x="3209" y="3250"/>
                    </a:lnTo>
                    <a:lnTo>
                      <a:pt x="3142" y="3309"/>
                    </a:lnTo>
                    <a:lnTo>
                      <a:pt x="3075" y="3376"/>
                    </a:lnTo>
                    <a:lnTo>
                      <a:pt x="3008" y="3434"/>
                    </a:lnTo>
                    <a:lnTo>
                      <a:pt x="2941" y="3501"/>
                    </a:lnTo>
                    <a:lnTo>
                      <a:pt x="2874" y="3559"/>
                    </a:lnTo>
                    <a:lnTo>
                      <a:pt x="2749" y="3676"/>
                    </a:lnTo>
                    <a:lnTo>
                      <a:pt x="2741" y="3685"/>
                    </a:lnTo>
                    <a:lnTo>
                      <a:pt x="2615" y="3785"/>
                    </a:lnTo>
                    <a:lnTo>
                      <a:pt x="2590" y="3810"/>
                    </a:lnTo>
                    <a:lnTo>
                      <a:pt x="2557" y="3843"/>
                    </a:lnTo>
                    <a:lnTo>
                      <a:pt x="2465" y="3935"/>
                    </a:lnTo>
                    <a:lnTo>
                      <a:pt x="2407" y="3994"/>
                    </a:lnTo>
                    <a:lnTo>
                      <a:pt x="2348" y="4052"/>
                    </a:lnTo>
                    <a:lnTo>
                      <a:pt x="2281" y="4119"/>
                    </a:lnTo>
                    <a:lnTo>
                      <a:pt x="2248" y="4144"/>
                    </a:lnTo>
                    <a:lnTo>
                      <a:pt x="2214" y="4177"/>
                    </a:lnTo>
                    <a:lnTo>
                      <a:pt x="2181" y="4211"/>
                    </a:lnTo>
                    <a:lnTo>
                      <a:pt x="2148" y="4244"/>
                    </a:lnTo>
                    <a:lnTo>
                      <a:pt x="2114" y="4269"/>
                    </a:lnTo>
                    <a:lnTo>
                      <a:pt x="2081" y="4303"/>
                    </a:lnTo>
                    <a:lnTo>
                      <a:pt x="2047" y="4328"/>
                    </a:lnTo>
                    <a:lnTo>
                      <a:pt x="2014" y="4361"/>
                    </a:lnTo>
                    <a:lnTo>
                      <a:pt x="1981" y="4386"/>
                    </a:lnTo>
                    <a:lnTo>
                      <a:pt x="1947" y="4411"/>
                    </a:lnTo>
                    <a:lnTo>
                      <a:pt x="1914" y="4436"/>
                    </a:lnTo>
                    <a:lnTo>
                      <a:pt x="1880" y="4453"/>
                    </a:lnTo>
                    <a:lnTo>
                      <a:pt x="1864" y="4470"/>
                    </a:lnTo>
                    <a:lnTo>
                      <a:pt x="1847" y="4478"/>
                    </a:lnTo>
                    <a:lnTo>
                      <a:pt x="1830" y="4487"/>
                    </a:lnTo>
                    <a:lnTo>
                      <a:pt x="1813" y="4495"/>
                    </a:lnTo>
                    <a:lnTo>
                      <a:pt x="1797" y="4503"/>
                    </a:lnTo>
                    <a:lnTo>
                      <a:pt x="1780" y="4512"/>
                    </a:lnTo>
                    <a:lnTo>
                      <a:pt x="1763" y="4520"/>
                    </a:lnTo>
                    <a:lnTo>
                      <a:pt x="1738" y="4528"/>
                    </a:lnTo>
                    <a:lnTo>
                      <a:pt x="1722" y="4537"/>
                    </a:lnTo>
                    <a:lnTo>
                      <a:pt x="1696" y="4545"/>
                    </a:lnTo>
                    <a:lnTo>
                      <a:pt x="1671" y="4545"/>
                    </a:lnTo>
                    <a:lnTo>
                      <a:pt x="1646" y="4545"/>
                    </a:lnTo>
                    <a:lnTo>
                      <a:pt x="1621" y="4545"/>
                    </a:lnTo>
                    <a:lnTo>
                      <a:pt x="1596" y="4545"/>
                    </a:lnTo>
                    <a:lnTo>
                      <a:pt x="1580" y="4537"/>
                    </a:lnTo>
                    <a:lnTo>
                      <a:pt x="1554" y="4528"/>
                    </a:lnTo>
                    <a:lnTo>
                      <a:pt x="1529" y="4512"/>
                    </a:lnTo>
                    <a:lnTo>
                      <a:pt x="1496" y="4495"/>
                    </a:lnTo>
                    <a:lnTo>
                      <a:pt x="1471" y="4470"/>
                    </a:lnTo>
                    <a:lnTo>
                      <a:pt x="1454" y="4436"/>
                    </a:lnTo>
                    <a:lnTo>
                      <a:pt x="1438" y="4403"/>
                    </a:lnTo>
                    <a:lnTo>
                      <a:pt x="1438" y="4370"/>
                    </a:lnTo>
                    <a:lnTo>
                      <a:pt x="1438" y="4336"/>
                    </a:lnTo>
                    <a:lnTo>
                      <a:pt x="1438" y="4294"/>
                    </a:lnTo>
                    <a:lnTo>
                      <a:pt x="1446" y="4261"/>
                    </a:lnTo>
                    <a:lnTo>
                      <a:pt x="1446" y="4261"/>
                    </a:lnTo>
                    <a:lnTo>
                      <a:pt x="1454" y="4244"/>
                    </a:lnTo>
                    <a:lnTo>
                      <a:pt x="1463" y="4219"/>
                    </a:lnTo>
                    <a:lnTo>
                      <a:pt x="1479" y="4203"/>
                    </a:lnTo>
                    <a:lnTo>
                      <a:pt x="1488" y="4194"/>
                    </a:lnTo>
                    <a:lnTo>
                      <a:pt x="1496" y="4177"/>
                    </a:lnTo>
                    <a:lnTo>
                      <a:pt x="1504" y="4169"/>
                    </a:lnTo>
                    <a:lnTo>
                      <a:pt x="1529" y="4144"/>
                    </a:lnTo>
                    <a:lnTo>
                      <a:pt x="1546" y="4127"/>
                    </a:lnTo>
                    <a:lnTo>
                      <a:pt x="1563" y="4102"/>
                    </a:lnTo>
                    <a:lnTo>
                      <a:pt x="1605" y="4069"/>
                    </a:lnTo>
                    <a:lnTo>
                      <a:pt x="1621" y="4052"/>
                    </a:lnTo>
                    <a:lnTo>
                      <a:pt x="1630" y="4035"/>
                    </a:lnTo>
                    <a:lnTo>
                      <a:pt x="1638" y="4027"/>
                    </a:lnTo>
                    <a:lnTo>
                      <a:pt x="1638" y="4027"/>
                    </a:lnTo>
                    <a:lnTo>
                      <a:pt x="1638" y="4027"/>
                    </a:lnTo>
                    <a:lnTo>
                      <a:pt x="1705" y="3935"/>
                    </a:lnTo>
                    <a:lnTo>
                      <a:pt x="1763" y="3843"/>
                    </a:lnTo>
                    <a:lnTo>
                      <a:pt x="1830" y="3751"/>
                    </a:lnTo>
                    <a:lnTo>
                      <a:pt x="1864" y="3710"/>
                    </a:lnTo>
                    <a:lnTo>
                      <a:pt x="1889" y="3660"/>
                    </a:lnTo>
                    <a:lnTo>
                      <a:pt x="1922" y="3618"/>
                    </a:lnTo>
                    <a:lnTo>
                      <a:pt x="1947" y="3568"/>
                    </a:lnTo>
                    <a:lnTo>
                      <a:pt x="1981" y="3526"/>
                    </a:lnTo>
                    <a:lnTo>
                      <a:pt x="2006" y="3476"/>
                    </a:lnTo>
                    <a:lnTo>
                      <a:pt x="2039" y="3434"/>
                    </a:lnTo>
                    <a:lnTo>
                      <a:pt x="2064" y="3384"/>
                    </a:lnTo>
                    <a:lnTo>
                      <a:pt x="2097" y="3334"/>
                    </a:lnTo>
                    <a:lnTo>
                      <a:pt x="2123" y="3292"/>
                    </a:lnTo>
                    <a:lnTo>
                      <a:pt x="2164" y="3217"/>
                    </a:lnTo>
                    <a:lnTo>
                      <a:pt x="2206" y="3142"/>
                    </a:lnTo>
                    <a:lnTo>
                      <a:pt x="2298" y="2991"/>
                    </a:lnTo>
                    <a:lnTo>
                      <a:pt x="2340" y="2916"/>
                    </a:lnTo>
                    <a:lnTo>
                      <a:pt x="2382" y="2841"/>
                    </a:lnTo>
                    <a:lnTo>
                      <a:pt x="2398" y="2807"/>
                    </a:lnTo>
                    <a:lnTo>
                      <a:pt x="2423" y="2774"/>
                    </a:lnTo>
                    <a:lnTo>
                      <a:pt x="2440" y="2732"/>
                    </a:lnTo>
                    <a:lnTo>
                      <a:pt x="2465" y="2699"/>
                    </a:lnTo>
                    <a:lnTo>
                      <a:pt x="2482" y="2657"/>
                    </a:lnTo>
                    <a:lnTo>
                      <a:pt x="2507" y="2607"/>
                    </a:lnTo>
                    <a:lnTo>
                      <a:pt x="2532" y="2548"/>
                    </a:lnTo>
                    <a:lnTo>
                      <a:pt x="2565" y="2490"/>
                    </a:lnTo>
                    <a:lnTo>
                      <a:pt x="2599" y="2423"/>
                    </a:lnTo>
                    <a:lnTo>
                      <a:pt x="2632" y="2348"/>
                    </a:lnTo>
                    <a:lnTo>
                      <a:pt x="2666" y="2273"/>
                    </a:lnTo>
                    <a:lnTo>
                      <a:pt x="2682" y="2248"/>
                    </a:lnTo>
                    <a:lnTo>
                      <a:pt x="2707" y="2189"/>
                    </a:lnTo>
                    <a:lnTo>
                      <a:pt x="2724" y="2147"/>
                    </a:lnTo>
                    <a:lnTo>
                      <a:pt x="2741" y="2106"/>
                    </a:lnTo>
                    <a:lnTo>
                      <a:pt x="2757" y="2056"/>
                    </a:lnTo>
                    <a:lnTo>
                      <a:pt x="2783" y="2014"/>
                    </a:lnTo>
                    <a:lnTo>
                      <a:pt x="2799" y="1972"/>
                    </a:lnTo>
                    <a:lnTo>
                      <a:pt x="2816" y="1922"/>
                    </a:lnTo>
                    <a:lnTo>
                      <a:pt x="2833" y="1872"/>
                    </a:lnTo>
                    <a:lnTo>
                      <a:pt x="2858" y="1830"/>
                    </a:lnTo>
                    <a:lnTo>
                      <a:pt x="2874" y="1780"/>
                    </a:lnTo>
                    <a:lnTo>
                      <a:pt x="2891" y="1730"/>
                    </a:lnTo>
                    <a:lnTo>
                      <a:pt x="2908" y="1688"/>
                    </a:lnTo>
                    <a:lnTo>
                      <a:pt x="2925" y="1638"/>
                    </a:lnTo>
                    <a:lnTo>
                      <a:pt x="2941" y="1588"/>
                    </a:lnTo>
                    <a:lnTo>
                      <a:pt x="2958" y="1538"/>
                    </a:lnTo>
                    <a:lnTo>
                      <a:pt x="2975" y="1487"/>
                    </a:lnTo>
                    <a:lnTo>
                      <a:pt x="2991" y="1437"/>
                    </a:lnTo>
                    <a:lnTo>
                      <a:pt x="3000" y="1387"/>
                    </a:lnTo>
                    <a:lnTo>
                      <a:pt x="3016" y="1345"/>
                    </a:lnTo>
                    <a:lnTo>
                      <a:pt x="3025" y="1295"/>
                    </a:lnTo>
                    <a:lnTo>
                      <a:pt x="3041" y="1245"/>
                    </a:lnTo>
                    <a:lnTo>
                      <a:pt x="3050" y="1195"/>
                    </a:lnTo>
                    <a:lnTo>
                      <a:pt x="3058" y="1153"/>
                    </a:lnTo>
                    <a:lnTo>
                      <a:pt x="3067" y="1103"/>
                    </a:lnTo>
                    <a:lnTo>
                      <a:pt x="3075" y="1061"/>
                    </a:lnTo>
                    <a:lnTo>
                      <a:pt x="3083" y="1011"/>
                    </a:lnTo>
                    <a:lnTo>
                      <a:pt x="3083" y="970"/>
                    </a:lnTo>
                    <a:lnTo>
                      <a:pt x="3083" y="944"/>
                    </a:lnTo>
                    <a:lnTo>
                      <a:pt x="3083" y="928"/>
                    </a:lnTo>
                    <a:lnTo>
                      <a:pt x="3083" y="686"/>
                    </a:lnTo>
                    <a:lnTo>
                      <a:pt x="3083" y="669"/>
                    </a:lnTo>
                    <a:lnTo>
                      <a:pt x="3083" y="652"/>
                    </a:lnTo>
                    <a:lnTo>
                      <a:pt x="3083" y="635"/>
                    </a:lnTo>
                    <a:lnTo>
                      <a:pt x="3083" y="619"/>
                    </a:lnTo>
                    <a:lnTo>
                      <a:pt x="3083" y="602"/>
                    </a:lnTo>
                    <a:lnTo>
                      <a:pt x="3083" y="585"/>
                    </a:lnTo>
                    <a:lnTo>
                      <a:pt x="3083" y="577"/>
                    </a:lnTo>
                    <a:lnTo>
                      <a:pt x="3083" y="560"/>
                    </a:lnTo>
                    <a:lnTo>
                      <a:pt x="3083" y="543"/>
                    </a:lnTo>
                    <a:lnTo>
                      <a:pt x="3083" y="535"/>
                    </a:lnTo>
                    <a:lnTo>
                      <a:pt x="3083" y="518"/>
                    </a:lnTo>
                    <a:lnTo>
                      <a:pt x="3075" y="502"/>
                    </a:lnTo>
                    <a:lnTo>
                      <a:pt x="3075" y="493"/>
                    </a:lnTo>
                    <a:lnTo>
                      <a:pt x="3067" y="477"/>
                    </a:lnTo>
                    <a:lnTo>
                      <a:pt x="3058" y="468"/>
                    </a:lnTo>
                    <a:lnTo>
                      <a:pt x="3050" y="460"/>
                    </a:lnTo>
                    <a:lnTo>
                      <a:pt x="3033" y="435"/>
                    </a:lnTo>
                    <a:lnTo>
                      <a:pt x="3025" y="427"/>
                    </a:lnTo>
                    <a:lnTo>
                      <a:pt x="3016" y="418"/>
                    </a:lnTo>
                    <a:lnTo>
                      <a:pt x="3008" y="401"/>
                    </a:lnTo>
                    <a:lnTo>
                      <a:pt x="3000" y="393"/>
                    </a:lnTo>
                    <a:lnTo>
                      <a:pt x="2991" y="385"/>
                    </a:lnTo>
                    <a:lnTo>
                      <a:pt x="2983" y="376"/>
                    </a:lnTo>
                    <a:lnTo>
                      <a:pt x="2975" y="368"/>
                    </a:lnTo>
                    <a:lnTo>
                      <a:pt x="2966" y="360"/>
                    </a:lnTo>
                    <a:lnTo>
                      <a:pt x="2958" y="351"/>
                    </a:lnTo>
                    <a:lnTo>
                      <a:pt x="2950" y="343"/>
                    </a:lnTo>
                    <a:lnTo>
                      <a:pt x="2933" y="335"/>
                    </a:lnTo>
                    <a:lnTo>
                      <a:pt x="2925" y="335"/>
                    </a:lnTo>
                    <a:lnTo>
                      <a:pt x="2916" y="326"/>
                    </a:lnTo>
                    <a:lnTo>
                      <a:pt x="2908" y="326"/>
                    </a:lnTo>
                    <a:lnTo>
                      <a:pt x="2899" y="326"/>
                    </a:lnTo>
                    <a:lnTo>
                      <a:pt x="2899" y="326"/>
                    </a:lnTo>
                    <a:lnTo>
                      <a:pt x="2891" y="326"/>
                    </a:lnTo>
                    <a:lnTo>
                      <a:pt x="2883" y="326"/>
                    </a:lnTo>
                    <a:lnTo>
                      <a:pt x="2874" y="326"/>
                    </a:lnTo>
                    <a:lnTo>
                      <a:pt x="2874" y="326"/>
                    </a:lnTo>
                    <a:lnTo>
                      <a:pt x="2866" y="326"/>
                    </a:lnTo>
                    <a:lnTo>
                      <a:pt x="2732" y="326"/>
                    </a:lnTo>
                    <a:lnTo>
                      <a:pt x="2724" y="326"/>
                    </a:lnTo>
                    <a:lnTo>
                      <a:pt x="2716" y="326"/>
                    </a:lnTo>
                    <a:lnTo>
                      <a:pt x="2699" y="326"/>
                    </a:lnTo>
                    <a:lnTo>
                      <a:pt x="2682" y="326"/>
                    </a:lnTo>
                    <a:lnTo>
                      <a:pt x="2657" y="335"/>
                    </a:lnTo>
                    <a:lnTo>
                      <a:pt x="2632" y="343"/>
                    </a:lnTo>
                    <a:lnTo>
                      <a:pt x="2607" y="351"/>
                    </a:lnTo>
                    <a:lnTo>
                      <a:pt x="2582" y="360"/>
                    </a:lnTo>
                    <a:lnTo>
                      <a:pt x="2557" y="376"/>
                    </a:lnTo>
                    <a:lnTo>
                      <a:pt x="2549" y="376"/>
                    </a:lnTo>
                    <a:lnTo>
                      <a:pt x="2532" y="376"/>
                    </a:lnTo>
                    <a:lnTo>
                      <a:pt x="2507" y="393"/>
                    </a:lnTo>
                    <a:lnTo>
                      <a:pt x="2482" y="410"/>
                    </a:lnTo>
                    <a:lnTo>
                      <a:pt x="2448" y="418"/>
                    </a:lnTo>
                    <a:lnTo>
                      <a:pt x="2423" y="435"/>
                    </a:lnTo>
                    <a:lnTo>
                      <a:pt x="2398" y="452"/>
                    </a:lnTo>
                    <a:lnTo>
                      <a:pt x="2365" y="468"/>
                    </a:lnTo>
                    <a:lnTo>
                      <a:pt x="2340" y="485"/>
                    </a:lnTo>
                    <a:lnTo>
                      <a:pt x="2315" y="502"/>
                    </a:lnTo>
                    <a:lnTo>
                      <a:pt x="2281" y="518"/>
                    </a:lnTo>
                    <a:lnTo>
                      <a:pt x="2256" y="543"/>
                    </a:lnTo>
                    <a:lnTo>
                      <a:pt x="2223" y="560"/>
                    </a:lnTo>
                    <a:lnTo>
                      <a:pt x="2198" y="585"/>
                    </a:lnTo>
                    <a:lnTo>
                      <a:pt x="2173" y="602"/>
                    </a:lnTo>
                    <a:lnTo>
                      <a:pt x="2139" y="627"/>
                    </a:lnTo>
                    <a:lnTo>
                      <a:pt x="2114" y="644"/>
                    </a:lnTo>
                    <a:lnTo>
                      <a:pt x="2089" y="669"/>
                    </a:lnTo>
                    <a:lnTo>
                      <a:pt x="2056" y="686"/>
                    </a:lnTo>
                    <a:lnTo>
                      <a:pt x="2031" y="711"/>
                    </a:lnTo>
                    <a:lnTo>
                      <a:pt x="2006" y="736"/>
                    </a:lnTo>
                    <a:lnTo>
                      <a:pt x="1981" y="752"/>
                    </a:lnTo>
                    <a:lnTo>
                      <a:pt x="1930" y="802"/>
                    </a:lnTo>
                    <a:lnTo>
                      <a:pt x="1872" y="844"/>
                    </a:lnTo>
                    <a:lnTo>
                      <a:pt x="1822" y="886"/>
                    </a:lnTo>
                    <a:lnTo>
                      <a:pt x="1780" y="936"/>
                    </a:lnTo>
                    <a:lnTo>
                      <a:pt x="1730" y="978"/>
                    </a:lnTo>
                    <a:lnTo>
                      <a:pt x="1688" y="1020"/>
                    </a:lnTo>
                    <a:lnTo>
                      <a:pt x="1646" y="1053"/>
                    </a:lnTo>
                    <a:lnTo>
                      <a:pt x="1613" y="1095"/>
                    </a:lnTo>
                    <a:lnTo>
                      <a:pt x="1546" y="1162"/>
                    </a:lnTo>
                    <a:lnTo>
                      <a:pt x="1488" y="1220"/>
                    </a:lnTo>
                    <a:lnTo>
                      <a:pt x="1446" y="1262"/>
                    </a:lnTo>
                    <a:lnTo>
                      <a:pt x="1412" y="1304"/>
                    </a:lnTo>
                    <a:lnTo>
                      <a:pt x="1371" y="1345"/>
                    </a:lnTo>
                    <a:lnTo>
                      <a:pt x="1329" y="1387"/>
                    </a:lnTo>
                    <a:lnTo>
                      <a:pt x="1287" y="1429"/>
                    </a:lnTo>
                    <a:lnTo>
                      <a:pt x="1254" y="1479"/>
                    </a:lnTo>
                    <a:lnTo>
                      <a:pt x="1212" y="1529"/>
                    </a:lnTo>
                    <a:lnTo>
                      <a:pt x="1179" y="1571"/>
                    </a:lnTo>
                    <a:lnTo>
                      <a:pt x="1137" y="1621"/>
                    </a:lnTo>
                    <a:lnTo>
                      <a:pt x="1103" y="1671"/>
                    </a:lnTo>
                    <a:lnTo>
                      <a:pt x="1070" y="1721"/>
                    </a:lnTo>
                    <a:lnTo>
                      <a:pt x="1028" y="1772"/>
                    </a:lnTo>
                    <a:lnTo>
                      <a:pt x="995" y="1822"/>
                    </a:lnTo>
                    <a:lnTo>
                      <a:pt x="961" y="1872"/>
                    </a:lnTo>
                    <a:lnTo>
                      <a:pt x="928" y="1922"/>
                    </a:lnTo>
                    <a:lnTo>
                      <a:pt x="894" y="1972"/>
                    </a:lnTo>
                    <a:lnTo>
                      <a:pt x="861" y="2031"/>
                    </a:lnTo>
                    <a:lnTo>
                      <a:pt x="828" y="2081"/>
                    </a:lnTo>
                    <a:lnTo>
                      <a:pt x="803" y="2139"/>
                    </a:lnTo>
                    <a:lnTo>
                      <a:pt x="769" y="2189"/>
                    </a:lnTo>
                    <a:lnTo>
                      <a:pt x="736" y="2248"/>
                    </a:lnTo>
                    <a:lnTo>
                      <a:pt x="711" y="2298"/>
                    </a:lnTo>
                    <a:lnTo>
                      <a:pt x="677" y="2356"/>
                    </a:lnTo>
                    <a:lnTo>
                      <a:pt x="652" y="2415"/>
                    </a:lnTo>
                    <a:lnTo>
                      <a:pt x="627" y="2473"/>
                    </a:lnTo>
                    <a:lnTo>
                      <a:pt x="602" y="2532"/>
                    </a:lnTo>
                    <a:lnTo>
                      <a:pt x="569" y="2582"/>
                    </a:lnTo>
                    <a:lnTo>
                      <a:pt x="544" y="2640"/>
                    </a:lnTo>
                    <a:lnTo>
                      <a:pt x="527" y="2699"/>
                    </a:lnTo>
                    <a:lnTo>
                      <a:pt x="502" y="2757"/>
                    </a:lnTo>
                    <a:lnTo>
                      <a:pt x="477" y="2816"/>
                    </a:lnTo>
                    <a:lnTo>
                      <a:pt x="452" y="2874"/>
                    </a:lnTo>
                    <a:lnTo>
                      <a:pt x="435" y="2941"/>
                    </a:lnTo>
                    <a:lnTo>
                      <a:pt x="418" y="3000"/>
                    </a:lnTo>
                    <a:lnTo>
                      <a:pt x="393" y="3058"/>
                    </a:lnTo>
                    <a:lnTo>
                      <a:pt x="377" y="3117"/>
                    </a:lnTo>
                    <a:lnTo>
                      <a:pt x="360" y="3175"/>
                    </a:lnTo>
                    <a:lnTo>
                      <a:pt x="343" y="3233"/>
                    </a:lnTo>
                    <a:lnTo>
                      <a:pt x="326" y="3300"/>
                    </a:lnTo>
                    <a:lnTo>
                      <a:pt x="310" y="3359"/>
                    </a:lnTo>
                    <a:lnTo>
                      <a:pt x="301" y="3417"/>
                    </a:lnTo>
                    <a:lnTo>
                      <a:pt x="285" y="3476"/>
                    </a:lnTo>
                    <a:lnTo>
                      <a:pt x="276" y="3543"/>
                    </a:lnTo>
                    <a:lnTo>
                      <a:pt x="260" y="3601"/>
                    </a:lnTo>
                    <a:lnTo>
                      <a:pt x="251" y="3660"/>
                    </a:lnTo>
                    <a:lnTo>
                      <a:pt x="243" y="3718"/>
                    </a:lnTo>
                    <a:lnTo>
                      <a:pt x="235" y="3785"/>
                    </a:lnTo>
                    <a:lnTo>
                      <a:pt x="226" y="3843"/>
                    </a:lnTo>
                    <a:lnTo>
                      <a:pt x="226" y="3902"/>
                    </a:lnTo>
                    <a:lnTo>
                      <a:pt x="226" y="3960"/>
                    </a:lnTo>
                    <a:lnTo>
                      <a:pt x="226" y="3969"/>
                    </a:lnTo>
                    <a:lnTo>
                      <a:pt x="218" y="4027"/>
                    </a:lnTo>
                    <a:lnTo>
                      <a:pt x="218" y="4052"/>
                    </a:lnTo>
                    <a:lnTo>
                      <a:pt x="218" y="4086"/>
                    </a:lnTo>
                    <a:lnTo>
                      <a:pt x="218" y="4111"/>
                    </a:lnTo>
                    <a:lnTo>
                      <a:pt x="218" y="4144"/>
                    </a:lnTo>
                    <a:lnTo>
                      <a:pt x="218" y="4177"/>
                    </a:lnTo>
                    <a:lnTo>
                      <a:pt x="218" y="4203"/>
                    </a:lnTo>
                    <a:lnTo>
                      <a:pt x="218" y="4503"/>
                    </a:lnTo>
                    <a:lnTo>
                      <a:pt x="218" y="4537"/>
                    </a:lnTo>
                    <a:lnTo>
                      <a:pt x="218" y="4562"/>
                    </a:lnTo>
                    <a:lnTo>
                      <a:pt x="218" y="4595"/>
                    </a:lnTo>
                    <a:lnTo>
                      <a:pt x="218" y="4620"/>
                    </a:lnTo>
                    <a:lnTo>
                      <a:pt x="218" y="4654"/>
                    </a:lnTo>
                    <a:lnTo>
                      <a:pt x="218" y="4679"/>
                    </a:lnTo>
                    <a:lnTo>
                      <a:pt x="218" y="4712"/>
                    </a:lnTo>
                    <a:lnTo>
                      <a:pt x="218" y="4737"/>
                    </a:lnTo>
                    <a:lnTo>
                      <a:pt x="218" y="4771"/>
                    </a:lnTo>
                    <a:lnTo>
                      <a:pt x="218" y="4796"/>
                    </a:lnTo>
                    <a:lnTo>
                      <a:pt x="168" y="4879"/>
                    </a:lnTo>
                    <a:lnTo>
                      <a:pt x="84" y="4829"/>
                    </a:lnTo>
                    <a:lnTo>
                      <a:pt x="76" y="4796"/>
                    </a:lnTo>
                    <a:lnTo>
                      <a:pt x="67" y="4771"/>
                    </a:lnTo>
                    <a:lnTo>
                      <a:pt x="59" y="4737"/>
                    </a:lnTo>
                    <a:lnTo>
                      <a:pt x="51" y="4712"/>
                    </a:lnTo>
                    <a:lnTo>
                      <a:pt x="42" y="4679"/>
                    </a:lnTo>
                    <a:lnTo>
                      <a:pt x="34" y="4645"/>
                    </a:lnTo>
                    <a:lnTo>
                      <a:pt x="26" y="4620"/>
                    </a:lnTo>
                    <a:lnTo>
                      <a:pt x="17" y="4587"/>
                    </a:lnTo>
                    <a:lnTo>
                      <a:pt x="17" y="4553"/>
                    </a:lnTo>
                    <a:lnTo>
                      <a:pt x="9" y="4520"/>
                    </a:lnTo>
                    <a:lnTo>
                      <a:pt x="1" y="4495"/>
                    </a:lnTo>
                    <a:lnTo>
                      <a:pt x="1" y="4462"/>
                    </a:lnTo>
                    <a:lnTo>
                      <a:pt x="1" y="4428"/>
                    </a:lnTo>
                    <a:lnTo>
                      <a:pt x="1" y="4395"/>
                    </a:lnTo>
                    <a:lnTo>
                      <a:pt x="1" y="4370"/>
                    </a:lnTo>
                    <a:lnTo>
                      <a:pt x="1" y="4336"/>
                    </a:lnTo>
                    <a:lnTo>
                      <a:pt x="1" y="4303"/>
                    </a:lnTo>
                    <a:lnTo>
                      <a:pt x="1" y="4269"/>
                    </a:lnTo>
                    <a:lnTo>
                      <a:pt x="1" y="4244"/>
                    </a:lnTo>
                    <a:lnTo>
                      <a:pt x="1" y="4211"/>
                    </a:lnTo>
                    <a:lnTo>
                      <a:pt x="1" y="4177"/>
                    </a:lnTo>
                    <a:lnTo>
                      <a:pt x="1" y="4144"/>
                    </a:lnTo>
                    <a:lnTo>
                      <a:pt x="1" y="4111"/>
                    </a:lnTo>
                    <a:lnTo>
                      <a:pt x="1" y="4086"/>
                    </a:lnTo>
                    <a:lnTo>
                      <a:pt x="1" y="3952"/>
                    </a:lnTo>
                    <a:lnTo>
                      <a:pt x="1" y="3885"/>
                    </a:lnTo>
                    <a:lnTo>
                      <a:pt x="1" y="3827"/>
                    </a:lnTo>
                    <a:lnTo>
                      <a:pt x="9" y="3760"/>
                    </a:lnTo>
                    <a:lnTo>
                      <a:pt x="17" y="3693"/>
                    </a:lnTo>
                    <a:lnTo>
                      <a:pt x="26" y="3626"/>
                    </a:lnTo>
                    <a:lnTo>
                      <a:pt x="34" y="3568"/>
                    </a:lnTo>
                    <a:lnTo>
                      <a:pt x="42" y="3501"/>
                    </a:lnTo>
                    <a:lnTo>
                      <a:pt x="59" y="3434"/>
                    </a:lnTo>
                    <a:lnTo>
                      <a:pt x="67" y="3367"/>
                    </a:lnTo>
                    <a:lnTo>
                      <a:pt x="84" y="3309"/>
                    </a:lnTo>
                    <a:lnTo>
                      <a:pt x="101" y="3242"/>
                    </a:lnTo>
                    <a:lnTo>
                      <a:pt x="118" y="3175"/>
                    </a:lnTo>
                    <a:lnTo>
                      <a:pt x="126" y="3108"/>
                    </a:lnTo>
                    <a:lnTo>
                      <a:pt x="151" y="3050"/>
                    </a:lnTo>
                    <a:lnTo>
                      <a:pt x="168" y="2983"/>
                    </a:lnTo>
                    <a:lnTo>
                      <a:pt x="184" y="2924"/>
                    </a:lnTo>
                    <a:lnTo>
                      <a:pt x="209" y="2858"/>
                    </a:lnTo>
                    <a:lnTo>
                      <a:pt x="226" y="2791"/>
                    </a:lnTo>
                    <a:lnTo>
                      <a:pt x="251" y="2732"/>
                    </a:lnTo>
                    <a:lnTo>
                      <a:pt x="276" y="2665"/>
                    </a:lnTo>
                    <a:lnTo>
                      <a:pt x="301" y="2607"/>
                    </a:lnTo>
                    <a:lnTo>
                      <a:pt x="326" y="2540"/>
                    </a:lnTo>
                    <a:lnTo>
                      <a:pt x="351" y="2482"/>
                    </a:lnTo>
                    <a:lnTo>
                      <a:pt x="377" y="2423"/>
                    </a:lnTo>
                    <a:lnTo>
                      <a:pt x="402" y="2356"/>
                    </a:lnTo>
                    <a:lnTo>
                      <a:pt x="427" y="2298"/>
                    </a:lnTo>
                    <a:lnTo>
                      <a:pt x="460" y="2239"/>
                    </a:lnTo>
                    <a:lnTo>
                      <a:pt x="485" y="2181"/>
                    </a:lnTo>
                    <a:lnTo>
                      <a:pt x="519" y="2122"/>
                    </a:lnTo>
                    <a:lnTo>
                      <a:pt x="552" y="2064"/>
                    </a:lnTo>
                    <a:lnTo>
                      <a:pt x="577" y="2005"/>
                    </a:lnTo>
                    <a:lnTo>
                      <a:pt x="610" y="1947"/>
                    </a:lnTo>
                    <a:lnTo>
                      <a:pt x="644" y="1888"/>
                    </a:lnTo>
                    <a:lnTo>
                      <a:pt x="677" y="1830"/>
                    </a:lnTo>
                    <a:lnTo>
                      <a:pt x="711" y="1772"/>
                    </a:lnTo>
                    <a:lnTo>
                      <a:pt x="752" y="1721"/>
                    </a:lnTo>
                    <a:lnTo>
                      <a:pt x="786" y="1663"/>
                    </a:lnTo>
                    <a:lnTo>
                      <a:pt x="819" y="1613"/>
                    </a:lnTo>
                    <a:lnTo>
                      <a:pt x="861" y="1554"/>
                    </a:lnTo>
                    <a:lnTo>
                      <a:pt x="894" y="1504"/>
                    </a:lnTo>
                    <a:lnTo>
                      <a:pt x="936" y="1446"/>
                    </a:lnTo>
                    <a:lnTo>
                      <a:pt x="970" y="1396"/>
                    </a:lnTo>
                    <a:lnTo>
                      <a:pt x="1011" y="1345"/>
                    </a:lnTo>
                    <a:lnTo>
                      <a:pt x="1053" y="1295"/>
                    </a:lnTo>
                    <a:lnTo>
                      <a:pt x="1087" y="1245"/>
                    </a:lnTo>
                    <a:lnTo>
                      <a:pt x="1128" y="1195"/>
                    </a:lnTo>
                    <a:lnTo>
                      <a:pt x="1170" y="1145"/>
                    </a:lnTo>
                    <a:lnTo>
                      <a:pt x="1212" y="1103"/>
                    </a:lnTo>
                    <a:lnTo>
                      <a:pt x="1254" y="1053"/>
                    </a:lnTo>
                    <a:lnTo>
                      <a:pt x="1295" y="1011"/>
                    </a:lnTo>
                    <a:lnTo>
                      <a:pt x="1354" y="953"/>
                    </a:lnTo>
                    <a:lnTo>
                      <a:pt x="1421" y="886"/>
                    </a:lnTo>
                    <a:lnTo>
                      <a:pt x="1463" y="844"/>
                    </a:lnTo>
                    <a:lnTo>
                      <a:pt x="1504" y="802"/>
                    </a:lnTo>
                    <a:lnTo>
                      <a:pt x="1546" y="761"/>
                    </a:lnTo>
                    <a:lnTo>
                      <a:pt x="1588" y="711"/>
                    </a:lnTo>
                    <a:lnTo>
                      <a:pt x="1638" y="660"/>
                    </a:lnTo>
                    <a:lnTo>
                      <a:pt x="1688" y="619"/>
                    </a:lnTo>
                    <a:lnTo>
                      <a:pt x="1747" y="569"/>
                    </a:lnTo>
                    <a:lnTo>
                      <a:pt x="1797" y="518"/>
                    </a:lnTo>
                    <a:lnTo>
                      <a:pt x="1830" y="493"/>
                    </a:lnTo>
                    <a:lnTo>
                      <a:pt x="1855" y="468"/>
                    </a:lnTo>
                    <a:lnTo>
                      <a:pt x="1889" y="443"/>
                    </a:lnTo>
                    <a:lnTo>
                      <a:pt x="1914" y="418"/>
                    </a:lnTo>
                    <a:lnTo>
                      <a:pt x="1947" y="393"/>
                    </a:lnTo>
                    <a:lnTo>
                      <a:pt x="1972" y="376"/>
                    </a:lnTo>
                    <a:lnTo>
                      <a:pt x="2006" y="351"/>
                    </a:lnTo>
                    <a:lnTo>
                      <a:pt x="2039" y="326"/>
                    </a:lnTo>
                    <a:lnTo>
                      <a:pt x="2064" y="301"/>
                    </a:lnTo>
                    <a:lnTo>
                      <a:pt x="2097" y="276"/>
                    </a:lnTo>
                    <a:lnTo>
                      <a:pt x="2131" y="259"/>
                    </a:lnTo>
                    <a:lnTo>
                      <a:pt x="2164" y="234"/>
                    </a:lnTo>
                    <a:lnTo>
                      <a:pt x="2189" y="218"/>
                    </a:lnTo>
                    <a:lnTo>
                      <a:pt x="2223" y="193"/>
                    </a:lnTo>
                    <a:lnTo>
                      <a:pt x="2256" y="176"/>
                    </a:lnTo>
                    <a:lnTo>
                      <a:pt x="2290" y="151"/>
                    </a:lnTo>
                    <a:lnTo>
                      <a:pt x="2323" y="134"/>
                    </a:lnTo>
                    <a:lnTo>
                      <a:pt x="2356" y="117"/>
                    </a:lnTo>
                    <a:lnTo>
                      <a:pt x="2390" y="101"/>
                    </a:lnTo>
                    <a:lnTo>
                      <a:pt x="2423" y="84"/>
                    </a:lnTo>
                    <a:lnTo>
                      <a:pt x="2448" y="76"/>
                    </a:lnTo>
                    <a:lnTo>
                      <a:pt x="2457" y="76"/>
                    </a:lnTo>
                    <a:lnTo>
                      <a:pt x="2490" y="59"/>
                    </a:lnTo>
                    <a:lnTo>
                      <a:pt x="2524" y="42"/>
                    </a:lnTo>
                    <a:lnTo>
                      <a:pt x="2557" y="34"/>
                    </a:lnTo>
                    <a:lnTo>
                      <a:pt x="2590" y="17"/>
                    </a:lnTo>
                    <a:lnTo>
                      <a:pt x="2624" y="9"/>
                    </a:lnTo>
                    <a:lnTo>
                      <a:pt x="2657" y="0"/>
                    </a:lnTo>
                    <a:lnTo>
                      <a:pt x="2674" y="0"/>
                    </a:lnTo>
                    <a:lnTo>
                      <a:pt x="2699" y="0"/>
                    </a:lnTo>
                    <a:lnTo>
                      <a:pt x="2716" y="0"/>
                    </a:lnTo>
                    <a:lnTo>
                      <a:pt x="2732" y="0"/>
                    </a:lnTo>
                    <a:lnTo>
                      <a:pt x="2749" y="0"/>
                    </a:lnTo>
                    <a:lnTo>
                      <a:pt x="2766" y="0"/>
                    </a:lnTo>
                    <a:lnTo>
                      <a:pt x="2891" y="0"/>
                    </a:lnTo>
                    <a:lnTo>
                      <a:pt x="2908" y="0"/>
                    </a:lnTo>
                    <a:lnTo>
                      <a:pt x="2925" y="0"/>
                    </a:lnTo>
                    <a:lnTo>
                      <a:pt x="2941" y="0"/>
                    </a:lnTo>
                    <a:lnTo>
                      <a:pt x="2958" y="0"/>
                    </a:lnTo>
                    <a:lnTo>
                      <a:pt x="2983" y="0"/>
                    </a:lnTo>
                    <a:lnTo>
                      <a:pt x="3000" y="0"/>
                    </a:lnTo>
                    <a:lnTo>
                      <a:pt x="3016" y="9"/>
                    </a:lnTo>
                    <a:lnTo>
                      <a:pt x="3033" y="17"/>
                    </a:lnTo>
                    <a:lnTo>
                      <a:pt x="3050" y="17"/>
                    </a:lnTo>
                    <a:lnTo>
                      <a:pt x="3067" y="26"/>
                    </a:lnTo>
                    <a:lnTo>
                      <a:pt x="3083" y="34"/>
                    </a:lnTo>
                    <a:lnTo>
                      <a:pt x="3100" y="42"/>
                    </a:lnTo>
                    <a:lnTo>
                      <a:pt x="3117" y="51"/>
                    </a:lnTo>
                    <a:lnTo>
                      <a:pt x="3142" y="67"/>
                    </a:lnTo>
                    <a:lnTo>
                      <a:pt x="3158" y="84"/>
                    </a:lnTo>
                    <a:lnTo>
                      <a:pt x="3184" y="92"/>
                    </a:lnTo>
                    <a:lnTo>
                      <a:pt x="3200" y="109"/>
                    </a:lnTo>
                    <a:lnTo>
                      <a:pt x="3225" y="126"/>
                    </a:lnTo>
                    <a:lnTo>
                      <a:pt x="3242" y="142"/>
                    </a:lnTo>
                    <a:lnTo>
                      <a:pt x="3259" y="159"/>
                    </a:lnTo>
                    <a:lnTo>
                      <a:pt x="3275" y="176"/>
                    </a:lnTo>
                    <a:lnTo>
                      <a:pt x="3292" y="193"/>
                    </a:lnTo>
                    <a:lnTo>
                      <a:pt x="3309" y="218"/>
                    </a:lnTo>
                    <a:lnTo>
                      <a:pt x="3326" y="234"/>
                    </a:lnTo>
                    <a:lnTo>
                      <a:pt x="3342" y="251"/>
                    </a:lnTo>
                    <a:lnTo>
                      <a:pt x="3351" y="276"/>
                    </a:lnTo>
                    <a:lnTo>
                      <a:pt x="3367" y="293"/>
                    </a:lnTo>
                    <a:lnTo>
                      <a:pt x="3376" y="318"/>
                    </a:lnTo>
                    <a:lnTo>
                      <a:pt x="3392" y="335"/>
                    </a:lnTo>
                    <a:lnTo>
                      <a:pt x="3401" y="360"/>
                    </a:lnTo>
                    <a:lnTo>
                      <a:pt x="3409" y="385"/>
                    </a:lnTo>
                    <a:lnTo>
                      <a:pt x="3417" y="401"/>
                    </a:lnTo>
                    <a:lnTo>
                      <a:pt x="3426" y="427"/>
                    </a:lnTo>
                    <a:lnTo>
                      <a:pt x="3434" y="452"/>
                    </a:lnTo>
                    <a:lnTo>
                      <a:pt x="3442" y="477"/>
                    </a:lnTo>
                    <a:lnTo>
                      <a:pt x="3451" y="493"/>
                    </a:lnTo>
                    <a:lnTo>
                      <a:pt x="3459" y="518"/>
                    </a:lnTo>
                    <a:lnTo>
                      <a:pt x="3459" y="543"/>
                    </a:lnTo>
                    <a:lnTo>
                      <a:pt x="3459" y="569"/>
                    </a:lnTo>
                    <a:lnTo>
                      <a:pt x="3459" y="594"/>
                    </a:lnTo>
                    <a:lnTo>
                      <a:pt x="3459" y="619"/>
                    </a:lnTo>
                    <a:lnTo>
                      <a:pt x="3459" y="644"/>
                    </a:lnTo>
                    <a:lnTo>
                      <a:pt x="3459" y="669"/>
                    </a:lnTo>
                    <a:lnTo>
                      <a:pt x="3459" y="694"/>
                    </a:lnTo>
                    <a:lnTo>
                      <a:pt x="3459" y="719"/>
                    </a:lnTo>
                    <a:lnTo>
                      <a:pt x="3459" y="744"/>
                    </a:lnTo>
                    <a:lnTo>
                      <a:pt x="3459" y="970"/>
                    </a:lnTo>
                    <a:lnTo>
                      <a:pt x="3459" y="995"/>
                    </a:lnTo>
                    <a:lnTo>
                      <a:pt x="3459" y="1020"/>
                    </a:lnTo>
                    <a:lnTo>
                      <a:pt x="3459" y="1078"/>
                    </a:lnTo>
                    <a:lnTo>
                      <a:pt x="3451" y="1128"/>
                    </a:lnTo>
                    <a:lnTo>
                      <a:pt x="3442" y="1178"/>
                    </a:lnTo>
                    <a:lnTo>
                      <a:pt x="3434" y="1229"/>
                    </a:lnTo>
                    <a:lnTo>
                      <a:pt x="3426" y="1287"/>
                    </a:lnTo>
                    <a:lnTo>
                      <a:pt x="3409" y="1337"/>
                    </a:lnTo>
                    <a:lnTo>
                      <a:pt x="3401" y="1396"/>
                    </a:lnTo>
                    <a:lnTo>
                      <a:pt x="3384" y="1446"/>
                    </a:lnTo>
                    <a:lnTo>
                      <a:pt x="3376" y="1496"/>
                    </a:lnTo>
                    <a:lnTo>
                      <a:pt x="3359" y="1554"/>
                    </a:lnTo>
                    <a:lnTo>
                      <a:pt x="3342" y="1604"/>
                    </a:lnTo>
                    <a:lnTo>
                      <a:pt x="3326" y="1663"/>
                    </a:lnTo>
                    <a:lnTo>
                      <a:pt x="3309" y="1713"/>
                    </a:lnTo>
                    <a:lnTo>
                      <a:pt x="3292" y="1763"/>
                    </a:lnTo>
                    <a:lnTo>
                      <a:pt x="3275" y="1813"/>
                    </a:lnTo>
                    <a:lnTo>
                      <a:pt x="3259" y="1872"/>
                    </a:lnTo>
                    <a:lnTo>
                      <a:pt x="3242" y="1922"/>
                    </a:lnTo>
                    <a:lnTo>
                      <a:pt x="3217" y="1972"/>
                    </a:lnTo>
                    <a:lnTo>
                      <a:pt x="3200" y="2022"/>
                    </a:lnTo>
                    <a:lnTo>
                      <a:pt x="3184" y="2072"/>
                    </a:lnTo>
                    <a:lnTo>
                      <a:pt x="3167" y="2122"/>
                    </a:lnTo>
                    <a:lnTo>
                      <a:pt x="3142" y="2164"/>
                    </a:lnTo>
                    <a:lnTo>
                      <a:pt x="3125" y="2214"/>
                    </a:lnTo>
                    <a:lnTo>
                      <a:pt x="3100" y="2264"/>
                    </a:lnTo>
                    <a:lnTo>
                      <a:pt x="3083" y="2306"/>
                    </a:lnTo>
                    <a:lnTo>
                      <a:pt x="3067" y="2356"/>
                    </a:lnTo>
                    <a:lnTo>
                      <a:pt x="3041" y="2415"/>
                    </a:lnTo>
                    <a:lnTo>
                      <a:pt x="3025" y="2440"/>
                    </a:lnTo>
                    <a:lnTo>
                      <a:pt x="2991" y="2523"/>
                    </a:lnTo>
                    <a:lnTo>
                      <a:pt x="2950" y="2599"/>
                    </a:lnTo>
                    <a:lnTo>
                      <a:pt x="2916" y="2665"/>
                    </a:lnTo>
                    <a:lnTo>
                      <a:pt x="2891" y="2732"/>
                    </a:lnTo>
                    <a:lnTo>
                      <a:pt x="2858" y="2791"/>
                    </a:lnTo>
                    <a:lnTo>
                      <a:pt x="2833" y="2841"/>
                    </a:lnTo>
                    <a:lnTo>
                      <a:pt x="2808" y="2883"/>
                    </a:lnTo>
                    <a:lnTo>
                      <a:pt x="2791" y="2924"/>
                    </a:lnTo>
                    <a:lnTo>
                      <a:pt x="2766" y="2966"/>
                    </a:lnTo>
                    <a:lnTo>
                      <a:pt x="2749" y="3000"/>
                    </a:lnTo>
                    <a:lnTo>
                      <a:pt x="2724" y="3041"/>
                    </a:lnTo>
                    <a:lnTo>
                      <a:pt x="2682" y="3117"/>
                    </a:lnTo>
                    <a:lnTo>
                      <a:pt x="2640" y="3192"/>
                    </a:lnTo>
                    <a:lnTo>
                      <a:pt x="2549" y="3342"/>
                    </a:lnTo>
                    <a:lnTo>
                      <a:pt x="2507" y="3417"/>
                    </a:lnTo>
                    <a:lnTo>
                      <a:pt x="2482" y="3467"/>
                    </a:lnTo>
                    <a:lnTo>
                      <a:pt x="2524" y="3426"/>
                    </a:lnTo>
                    <a:lnTo>
                      <a:pt x="2532" y="3417"/>
                    </a:lnTo>
                    <a:lnTo>
                      <a:pt x="2657" y="3309"/>
                    </a:lnTo>
                    <a:lnTo>
                      <a:pt x="2732" y="3242"/>
                    </a:lnTo>
                    <a:lnTo>
                      <a:pt x="2799" y="3183"/>
                    </a:lnTo>
                    <a:lnTo>
                      <a:pt x="2866" y="3125"/>
                    </a:lnTo>
                    <a:lnTo>
                      <a:pt x="2941" y="3066"/>
                    </a:lnTo>
                    <a:lnTo>
                      <a:pt x="3008" y="3000"/>
                    </a:lnTo>
                    <a:lnTo>
                      <a:pt x="3083" y="2941"/>
                    </a:lnTo>
                    <a:lnTo>
                      <a:pt x="3150" y="2883"/>
                    </a:lnTo>
                    <a:lnTo>
                      <a:pt x="3225" y="2824"/>
                    </a:lnTo>
                    <a:lnTo>
                      <a:pt x="3300" y="2766"/>
                    </a:lnTo>
                    <a:lnTo>
                      <a:pt x="3367" y="2707"/>
                    </a:lnTo>
                    <a:lnTo>
                      <a:pt x="3442" y="2657"/>
                    </a:lnTo>
                    <a:lnTo>
                      <a:pt x="3518" y="2599"/>
                    </a:lnTo>
                    <a:lnTo>
                      <a:pt x="3593" y="2540"/>
                    </a:lnTo>
                    <a:lnTo>
                      <a:pt x="3635" y="2515"/>
                    </a:lnTo>
                    <a:lnTo>
                      <a:pt x="3668" y="2490"/>
                    </a:lnTo>
                    <a:lnTo>
                      <a:pt x="3710" y="2465"/>
                    </a:lnTo>
                    <a:lnTo>
                      <a:pt x="3743" y="2431"/>
                    </a:lnTo>
                    <a:lnTo>
                      <a:pt x="3752" y="2431"/>
                    </a:lnTo>
                    <a:lnTo>
                      <a:pt x="3785" y="2406"/>
                    </a:lnTo>
                    <a:lnTo>
                      <a:pt x="3827" y="2381"/>
                    </a:lnTo>
                    <a:lnTo>
                      <a:pt x="3860" y="2356"/>
                    </a:lnTo>
                    <a:lnTo>
                      <a:pt x="3902" y="2331"/>
                    </a:lnTo>
                    <a:lnTo>
                      <a:pt x="3944" y="2306"/>
                    </a:lnTo>
                    <a:lnTo>
                      <a:pt x="3977" y="2281"/>
                    </a:lnTo>
                    <a:lnTo>
                      <a:pt x="4019" y="2256"/>
                    </a:lnTo>
                    <a:lnTo>
                      <a:pt x="4061" y="2231"/>
                    </a:lnTo>
                    <a:lnTo>
                      <a:pt x="4102" y="2206"/>
                    </a:lnTo>
                    <a:lnTo>
                      <a:pt x="4144" y="2181"/>
                    </a:lnTo>
                    <a:lnTo>
                      <a:pt x="4178" y="2164"/>
                    </a:lnTo>
                    <a:lnTo>
                      <a:pt x="4219" y="2139"/>
                    </a:lnTo>
                    <a:lnTo>
                      <a:pt x="4261" y="2114"/>
                    </a:lnTo>
                    <a:lnTo>
                      <a:pt x="4303" y="2097"/>
                    </a:lnTo>
                    <a:lnTo>
                      <a:pt x="4345" y="2072"/>
                    </a:lnTo>
                    <a:lnTo>
                      <a:pt x="4386" y="2047"/>
                    </a:lnTo>
                    <a:lnTo>
                      <a:pt x="4428" y="2031"/>
                    </a:lnTo>
                    <a:lnTo>
                      <a:pt x="4478" y="2005"/>
                    </a:lnTo>
                    <a:lnTo>
                      <a:pt x="4520" y="1989"/>
                    </a:lnTo>
                    <a:lnTo>
                      <a:pt x="4562" y="1972"/>
                    </a:lnTo>
                    <a:lnTo>
                      <a:pt x="4604" y="1947"/>
                    </a:lnTo>
                    <a:lnTo>
                      <a:pt x="4645" y="1930"/>
                    </a:lnTo>
                    <a:lnTo>
                      <a:pt x="4696" y="1914"/>
                    </a:lnTo>
                    <a:lnTo>
                      <a:pt x="4737" y="1897"/>
                    </a:lnTo>
                    <a:lnTo>
                      <a:pt x="4779" y="1880"/>
                    </a:lnTo>
                    <a:lnTo>
                      <a:pt x="4829" y="1863"/>
                    </a:lnTo>
                    <a:lnTo>
                      <a:pt x="4863" y="1847"/>
                    </a:lnTo>
                    <a:lnTo>
                      <a:pt x="4913" y="1830"/>
                    </a:lnTo>
                    <a:lnTo>
                      <a:pt x="4971" y="1805"/>
                    </a:lnTo>
                    <a:lnTo>
                      <a:pt x="5013" y="1797"/>
                    </a:lnTo>
                    <a:lnTo>
                      <a:pt x="5046" y="1788"/>
                    </a:lnTo>
                    <a:lnTo>
                      <a:pt x="5088" y="1772"/>
                    </a:lnTo>
                    <a:lnTo>
                      <a:pt x="5130" y="1763"/>
                    </a:lnTo>
                    <a:lnTo>
                      <a:pt x="5147" y="1763"/>
                    </a:lnTo>
                    <a:lnTo>
                      <a:pt x="5180" y="1755"/>
                    </a:lnTo>
                    <a:lnTo>
                      <a:pt x="5222" y="1738"/>
                    </a:lnTo>
                    <a:lnTo>
                      <a:pt x="5272" y="1730"/>
                    </a:lnTo>
                    <a:lnTo>
                      <a:pt x="5322" y="1713"/>
                    </a:lnTo>
                    <a:lnTo>
                      <a:pt x="5364" y="1705"/>
                    </a:lnTo>
                    <a:lnTo>
                      <a:pt x="5414" y="1696"/>
                    </a:lnTo>
                    <a:lnTo>
                      <a:pt x="5464" y="1688"/>
                    </a:lnTo>
                    <a:lnTo>
                      <a:pt x="5489" y="1688"/>
                    </a:lnTo>
                    <a:lnTo>
                      <a:pt x="5514" y="1688"/>
                    </a:lnTo>
                    <a:lnTo>
                      <a:pt x="5539" y="1688"/>
                    </a:lnTo>
                    <a:lnTo>
                      <a:pt x="5564" y="1688"/>
                    </a:lnTo>
                    <a:lnTo>
                      <a:pt x="5589" y="1688"/>
                    </a:lnTo>
                    <a:lnTo>
                      <a:pt x="5615" y="1688"/>
                    </a:lnTo>
                    <a:lnTo>
                      <a:pt x="5640" y="1688"/>
                    </a:lnTo>
                    <a:lnTo>
                      <a:pt x="5782" y="1688"/>
                    </a:lnTo>
                    <a:lnTo>
                      <a:pt x="5798" y="1688"/>
                    </a:lnTo>
                    <a:lnTo>
                      <a:pt x="5823" y="1688"/>
                    </a:lnTo>
                    <a:lnTo>
                      <a:pt x="5848" y="1688"/>
                    </a:lnTo>
                    <a:lnTo>
                      <a:pt x="5865" y="1688"/>
                    </a:lnTo>
                    <a:lnTo>
                      <a:pt x="5890" y="1688"/>
                    </a:lnTo>
                    <a:lnTo>
                      <a:pt x="5907" y="1696"/>
                    </a:lnTo>
                    <a:lnTo>
                      <a:pt x="5932" y="1705"/>
                    </a:lnTo>
                    <a:lnTo>
                      <a:pt x="5949" y="1713"/>
                    </a:lnTo>
                    <a:lnTo>
                      <a:pt x="5974" y="1730"/>
                    </a:lnTo>
                    <a:lnTo>
                      <a:pt x="5982" y="1738"/>
                    </a:lnTo>
                    <a:lnTo>
                      <a:pt x="5990" y="1746"/>
                    </a:lnTo>
                    <a:lnTo>
                      <a:pt x="5999" y="1746"/>
                    </a:lnTo>
                    <a:lnTo>
                      <a:pt x="6007" y="1755"/>
                    </a:lnTo>
                    <a:lnTo>
                      <a:pt x="6016" y="1763"/>
                    </a:lnTo>
                    <a:lnTo>
                      <a:pt x="6024" y="1772"/>
                    </a:lnTo>
                    <a:lnTo>
                      <a:pt x="6032" y="1780"/>
                    </a:lnTo>
                    <a:lnTo>
                      <a:pt x="6041" y="1797"/>
                    </a:lnTo>
                    <a:lnTo>
                      <a:pt x="6049" y="1805"/>
                    </a:lnTo>
                    <a:lnTo>
                      <a:pt x="6057" y="1813"/>
                    </a:lnTo>
                    <a:lnTo>
                      <a:pt x="6066" y="1822"/>
                    </a:lnTo>
                    <a:lnTo>
                      <a:pt x="6066" y="1838"/>
                    </a:lnTo>
                    <a:lnTo>
                      <a:pt x="6074" y="1847"/>
                    </a:lnTo>
                    <a:lnTo>
                      <a:pt x="6074" y="1855"/>
                    </a:lnTo>
                    <a:lnTo>
                      <a:pt x="6074" y="1872"/>
                    </a:lnTo>
                    <a:lnTo>
                      <a:pt x="6074" y="1880"/>
                    </a:lnTo>
                    <a:lnTo>
                      <a:pt x="6082" y="1905"/>
                    </a:lnTo>
                    <a:lnTo>
                      <a:pt x="6091" y="1939"/>
                    </a:lnTo>
                    <a:lnTo>
                      <a:pt x="6091" y="1964"/>
                    </a:lnTo>
                    <a:lnTo>
                      <a:pt x="6099" y="1989"/>
                    </a:lnTo>
                    <a:lnTo>
                      <a:pt x="6099" y="2014"/>
                    </a:lnTo>
                    <a:lnTo>
                      <a:pt x="6099" y="2047"/>
                    </a:lnTo>
                    <a:lnTo>
                      <a:pt x="6099" y="2072"/>
                    </a:lnTo>
                    <a:lnTo>
                      <a:pt x="6099" y="2097"/>
                    </a:lnTo>
                    <a:lnTo>
                      <a:pt x="6099" y="2231"/>
                    </a:lnTo>
                    <a:lnTo>
                      <a:pt x="6099" y="2256"/>
                    </a:lnTo>
                    <a:lnTo>
                      <a:pt x="6099" y="2281"/>
                    </a:lnTo>
                    <a:lnTo>
                      <a:pt x="6099" y="2315"/>
                    </a:lnTo>
                    <a:lnTo>
                      <a:pt x="6099" y="2340"/>
                    </a:lnTo>
                    <a:lnTo>
                      <a:pt x="6099" y="2365"/>
                    </a:lnTo>
                    <a:lnTo>
                      <a:pt x="6099" y="2390"/>
                    </a:lnTo>
                    <a:lnTo>
                      <a:pt x="6091" y="2415"/>
                    </a:lnTo>
                    <a:lnTo>
                      <a:pt x="6091" y="2440"/>
                    </a:lnTo>
                    <a:lnTo>
                      <a:pt x="6082" y="2465"/>
                    </a:lnTo>
                    <a:lnTo>
                      <a:pt x="6074" y="2490"/>
                    </a:lnTo>
                    <a:lnTo>
                      <a:pt x="6066" y="2523"/>
                    </a:lnTo>
                    <a:lnTo>
                      <a:pt x="6057" y="2548"/>
                    </a:lnTo>
                    <a:lnTo>
                      <a:pt x="6049" y="2574"/>
                    </a:lnTo>
                    <a:lnTo>
                      <a:pt x="6041" y="2599"/>
                    </a:lnTo>
                    <a:lnTo>
                      <a:pt x="6032" y="2624"/>
                    </a:lnTo>
                    <a:lnTo>
                      <a:pt x="6016" y="2649"/>
                    </a:lnTo>
                    <a:lnTo>
                      <a:pt x="6007" y="2674"/>
                    </a:lnTo>
                    <a:lnTo>
                      <a:pt x="5999" y="2699"/>
                    </a:lnTo>
                    <a:lnTo>
                      <a:pt x="5982" y="2724"/>
                    </a:lnTo>
                    <a:lnTo>
                      <a:pt x="5974" y="2749"/>
                    </a:lnTo>
                    <a:lnTo>
                      <a:pt x="5957" y="2732"/>
                    </a:lnTo>
                    <a:lnTo>
                      <a:pt x="5940" y="2757"/>
                    </a:lnTo>
                    <a:lnTo>
                      <a:pt x="5932" y="2782"/>
                    </a:lnTo>
                    <a:lnTo>
                      <a:pt x="5915" y="2807"/>
                    </a:lnTo>
                    <a:lnTo>
                      <a:pt x="5899" y="2832"/>
                    </a:lnTo>
                    <a:lnTo>
                      <a:pt x="5882" y="2849"/>
                    </a:lnTo>
                    <a:lnTo>
                      <a:pt x="5874" y="2874"/>
                    </a:lnTo>
                    <a:lnTo>
                      <a:pt x="5857" y="2899"/>
                    </a:lnTo>
                    <a:lnTo>
                      <a:pt x="5840" y="2924"/>
                    </a:lnTo>
                    <a:lnTo>
                      <a:pt x="5823" y="2949"/>
                    </a:lnTo>
                    <a:lnTo>
                      <a:pt x="5807" y="2975"/>
                    </a:lnTo>
                    <a:lnTo>
                      <a:pt x="5790" y="2991"/>
                    </a:lnTo>
                    <a:lnTo>
                      <a:pt x="5773" y="3016"/>
                    </a:lnTo>
                    <a:lnTo>
                      <a:pt x="5748" y="3050"/>
                    </a:lnTo>
                    <a:lnTo>
                      <a:pt x="5731" y="3066"/>
                    </a:lnTo>
                    <a:lnTo>
                      <a:pt x="5706" y="3091"/>
                    </a:lnTo>
                    <a:lnTo>
                      <a:pt x="5690" y="3117"/>
                    </a:lnTo>
                    <a:lnTo>
                      <a:pt x="5673" y="3133"/>
                    </a:lnTo>
                    <a:lnTo>
                      <a:pt x="5656" y="3158"/>
                    </a:lnTo>
                    <a:lnTo>
                      <a:pt x="5615" y="3200"/>
                    </a:lnTo>
                    <a:lnTo>
                      <a:pt x="5606" y="3208"/>
                    </a:lnTo>
                    <a:lnTo>
                      <a:pt x="5573" y="3250"/>
                    </a:lnTo>
                    <a:lnTo>
                      <a:pt x="5531" y="3292"/>
                    </a:lnTo>
                    <a:lnTo>
                      <a:pt x="5489" y="3334"/>
                    </a:lnTo>
                    <a:lnTo>
                      <a:pt x="5447" y="3376"/>
                    </a:lnTo>
                    <a:lnTo>
                      <a:pt x="5406" y="3417"/>
                    </a:lnTo>
                    <a:lnTo>
                      <a:pt x="5364" y="3459"/>
                    </a:lnTo>
                    <a:lnTo>
                      <a:pt x="5314" y="3501"/>
                    </a:lnTo>
                    <a:lnTo>
                      <a:pt x="5272" y="3543"/>
                    </a:lnTo>
                    <a:lnTo>
                      <a:pt x="5222" y="3576"/>
                    </a:lnTo>
                    <a:lnTo>
                      <a:pt x="5180" y="3618"/>
                    </a:lnTo>
                    <a:lnTo>
                      <a:pt x="5130" y="3660"/>
                    </a:lnTo>
                    <a:lnTo>
                      <a:pt x="5080" y="3693"/>
                    </a:lnTo>
                    <a:lnTo>
                      <a:pt x="5038" y="3735"/>
                    </a:lnTo>
                    <a:lnTo>
                      <a:pt x="4988" y="3768"/>
                    </a:lnTo>
                    <a:lnTo>
                      <a:pt x="4938" y="3810"/>
                    </a:lnTo>
                    <a:lnTo>
                      <a:pt x="4888" y="3843"/>
                    </a:lnTo>
                    <a:lnTo>
                      <a:pt x="4846" y="3877"/>
                    </a:lnTo>
                    <a:lnTo>
                      <a:pt x="4796" y="3910"/>
                    </a:lnTo>
                    <a:lnTo>
                      <a:pt x="4746" y="3944"/>
                    </a:lnTo>
                    <a:lnTo>
                      <a:pt x="4696" y="3977"/>
                    </a:lnTo>
                    <a:lnTo>
                      <a:pt x="4654" y="4010"/>
                    </a:lnTo>
                    <a:lnTo>
                      <a:pt x="4604" y="4044"/>
                    </a:lnTo>
                    <a:lnTo>
                      <a:pt x="4554" y="4069"/>
                    </a:lnTo>
                    <a:lnTo>
                      <a:pt x="4512" y="4102"/>
                    </a:lnTo>
                    <a:lnTo>
                      <a:pt x="4495" y="4111"/>
                    </a:lnTo>
                    <a:lnTo>
                      <a:pt x="4462" y="4136"/>
                    </a:lnTo>
                    <a:lnTo>
                      <a:pt x="4420" y="4161"/>
                    </a:lnTo>
                    <a:lnTo>
                      <a:pt x="4378" y="4186"/>
                    </a:lnTo>
                    <a:lnTo>
                      <a:pt x="4286" y="4244"/>
                    </a:lnTo>
                    <a:lnTo>
                      <a:pt x="4203" y="4294"/>
                    </a:lnTo>
                    <a:lnTo>
                      <a:pt x="4128" y="4336"/>
                    </a:lnTo>
                    <a:lnTo>
                      <a:pt x="4052" y="4386"/>
                    </a:lnTo>
                    <a:lnTo>
                      <a:pt x="3977" y="4420"/>
                    </a:lnTo>
                    <a:lnTo>
                      <a:pt x="3894" y="4478"/>
                    </a:lnTo>
                    <a:lnTo>
                      <a:pt x="3802" y="4528"/>
                    </a:lnTo>
                    <a:lnTo>
                      <a:pt x="3710" y="4578"/>
                    </a:lnTo>
                    <a:lnTo>
                      <a:pt x="3618" y="4629"/>
                    </a:lnTo>
                    <a:lnTo>
                      <a:pt x="3434" y="4729"/>
                    </a:lnTo>
                    <a:lnTo>
                      <a:pt x="3334" y="4787"/>
                    </a:lnTo>
                    <a:lnTo>
                      <a:pt x="3351" y="4779"/>
                    </a:lnTo>
                    <a:lnTo>
                      <a:pt x="3417" y="4762"/>
                    </a:lnTo>
                    <a:lnTo>
                      <a:pt x="3526" y="4729"/>
                    </a:lnTo>
                    <a:lnTo>
                      <a:pt x="3568" y="4721"/>
                    </a:lnTo>
                    <a:lnTo>
                      <a:pt x="3593" y="4712"/>
                    </a:lnTo>
                    <a:lnTo>
                      <a:pt x="3668" y="4754"/>
                    </a:lnTo>
                    <a:close/>
                    <a:moveTo>
                      <a:pt x="2674" y="4904"/>
                    </a:moveTo>
                    <a:lnTo>
                      <a:pt x="2666" y="4904"/>
                    </a:lnTo>
                    <a:lnTo>
                      <a:pt x="2674" y="4913"/>
                    </a:lnTo>
                    <a:lnTo>
                      <a:pt x="2666" y="4913"/>
                    </a:lnTo>
                    <a:lnTo>
                      <a:pt x="2674" y="4913"/>
                    </a:lnTo>
                    <a:lnTo>
                      <a:pt x="2666" y="4913"/>
                    </a:lnTo>
                    <a:lnTo>
                      <a:pt x="2666" y="4913"/>
                    </a:lnTo>
                    <a:lnTo>
                      <a:pt x="2657" y="4913"/>
                    </a:lnTo>
                    <a:lnTo>
                      <a:pt x="2666" y="4913"/>
                    </a:lnTo>
                    <a:lnTo>
                      <a:pt x="2657" y="4913"/>
                    </a:lnTo>
                    <a:lnTo>
                      <a:pt x="2666" y="4913"/>
                    </a:lnTo>
                    <a:lnTo>
                      <a:pt x="2657" y="4913"/>
                    </a:lnTo>
                    <a:lnTo>
                      <a:pt x="2666" y="4913"/>
                    </a:lnTo>
                    <a:lnTo>
                      <a:pt x="2657" y="4913"/>
                    </a:lnTo>
                    <a:lnTo>
                      <a:pt x="2666" y="4913"/>
                    </a:lnTo>
                    <a:lnTo>
                      <a:pt x="2666" y="4913"/>
                    </a:lnTo>
                    <a:lnTo>
                      <a:pt x="2682" y="4913"/>
                    </a:lnTo>
                    <a:lnTo>
                      <a:pt x="2682" y="4913"/>
                    </a:lnTo>
                    <a:lnTo>
                      <a:pt x="2691" y="4913"/>
                    </a:lnTo>
                    <a:lnTo>
                      <a:pt x="2691" y="4913"/>
                    </a:lnTo>
                    <a:lnTo>
                      <a:pt x="2707" y="4913"/>
                    </a:lnTo>
                    <a:lnTo>
                      <a:pt x="2716" y="4913"/>
                    </a:lnTo>
                    <a:lnTo>
                      <a:pt x="2716" y="4904"/>
                    </a:lnTo>
                    <a:lnTo>
                      <a:pt x="2716" y="4929"/>
                    </a:lnTo>
                    <a:lnTo>
                      <a:pt x="2699" y="4913"/>
                    </a:lnTo>
                    <a:lnTo>
                      <a:pt x="2699" y="4913"/>
                    </a:lnTo>
                    <a:lnTo>
                      <a:pt x="2691" y="4904"/>
                    </a:lnTo>
                    <a:lnTo>
                      <a:pt x="2691" y="4904"/>
                    </a:lnTo>
                    <a:lnTo>
                      <a:pt x="2674" y="4896"/>
                    </a:lnTo>
                    <a:lnTo>
                      <a:pt x="2674" y="4904"/>
                    </a:lnTo>
                    <a:lnTo>
                      <a:pt x="2666" y="4896"/>
                    </a:lnTo>
                    <a:close/>
                    <a:moveTo>
                      <a:pt x="2707" y="4929"/>
                    </a:move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132;p37">
                <a:extLst>
                  <a:ext uri="{FF2B5EF4-FFF2-40B4-BE49-F238E27FC236}">
                    <a16:creationId xmlns:a16="http://schemas.microsoft.com/office/drawing/2014/main" id="{168E2F13-5C22-18AB-431D-DF424C531D66}"/>
                  </a:ext>
                </a:extLst>
              </p:cNvPr>
              <p:cNvSpPr/>
              <p:nvPr/>
            </p:nvSpPr>
            <p:spPr>
              <a:xfrm>
                <a:off x="5289112" y="9212163"/>
                <a:ext cx="397284" cy="310763"/>
              </a:xfrm>
              <a:custGeom>
                <a:avLst/>
                <a:gdLst/>
                <a:ahLst/>
                <a:cxnLst/>
                <a:rect l="l" t="t" r="r" b="b"/>
                <a:pathLst>
                  <a:path w="8054" h="6300" extrusionOk="0">
                    <a:moveTo>
                      <a:pt x="6575" y="3251"/>
                    </a:moveTo>
                    <a:lnTo>
                      <a:pt x="6651" y="3251"/>
                    </a:lnTo>
                    <a:lnTo>
                      <a:pt x="6717" y="3251"/>
                    </a:lnTo>
                    <a:lnTo>
                      <a:pt x="6793" y="3251"/>
                    </a:lnTo>
                    <a:lnTo>
                      <a:pt x="6859" y="3251"/>
                    </a:lnTo>
                    <a:lnTo>
                      <a:pt x="6935" y="3259"/>
                    </a:lnTo>
                    <a:lnTo>
                      <a:pt x="6976" y="3259"/>
                    </a:lnTo>
                    <a:lnTo>
                      <a:pt x="7010" y="3259"/>
                    </a:lnTo>
                    <a:lnTo>
                      <a:pt x="7051" y="3259"/>
                    </a:lnTo>
                    <a:lnTo>
                      <a:pt x="7077" y="3259"/>
                    </a:lnTo>
                    <a:lnTo>
                      <a:pt x="7085" y="3259"/>
                    </a:lnTo>
                    <a:lnTo>
                      <a:pt x="7127" y="3259"/>
                    </a:lnTo>
                    <a:lnTo>
                      <a:pt x="7160" y="3259"/>
                    </a:lnTo>
                    <a:lnTo>
                      <a:pt x="7202" y="3267"/>
                    </a:lnTo>
                    <a:lnTo>
                      <a:pt x="7235" y="3276"/>
                    </a:lnTo>
                    <a:lnTo>
                      <a:pt x="7269" y="3276"/>
                    </a:lnTo>
                    <a:lnTo>
                      <a:pt x="7310" y="3284"/>
                    </a:lnTo>
                    <a:lnTo>
                      <a:pt x="7344" y="3292"/>
                    </a:lnTo>
                    <a:lnTo>
                      <a:pt x="7386" y="3301"/>
                    </a:lnTo>
                    <a:lnTo>
                      <a:pt x="7419" y="3309"/>
                    </a:lnTo>
                    <a:lnTo>
                      <a:pt x="7452" y="3317"/>
                    </a:lnTo>
                    <a:lnTo>
                      <a:pt x="7486" y="3326"/>
                    </a:lnTo>
                    <a:lnTo>
                      <a:pt x="7519" y="3334"/>
                    </a:lnTo>
                    <a:lnTo>
                      <a:pt x="7553" y="3351"/>
                    </a:lnTo>
                    <a:lnTo>
                      <a:pt x="7586" y="3359"/>
                    </a:lnTo>
                    <a:lnTo>
                      <a:pt x="7620" y="3376"/>
                    </a:lnTo>
                    <a:lnTo>
                      <a:pt x="7653" y="3384"/>
                    </a:lnTo>
                    <a:lnTo>
                      <a:pt x="7686" y="3401"/>
                    </a:lnTo>
                    <a:lnTo>
                      <a:pt x="7720" y="3409"/>
                    </a:lnTo>
                    <a:lnTo>
                      <a:pt x="7753" y="3426"/>
                    </a:lnTo>
                    <a:lnTo>
                      <a:pt x="7778" y="3443"/>
                    </a:lnTo>
                    <a:lnTo>
                      <a:pt x="7812" y="3460"/>
                    </a:lnTo>
                    <a:lnTo>
                      <a:pt x="7828" y="3476"/>
                    </a:lnTo>
                    <a:lnTo>
                      <a:pt x="7845" y="3485"/>
                    </a:lnTo>
                    <a:lnTo>
                      <a:pt x="7853" y="3493"/>
                    </a:lnTo>
                    <a:lnTo>
                      <a:pt x="7870" y="3501"/>
                    </a:lnTo>
                    <a:lnTo>
                      <a:pt x="7887" y="3518"/>
                    </a:lnTo>
                    <a:lnTo>
                      <a:pt x="7895" y="3526"/>
                    </a:lnTo>
                    <a:lnTo>
                      <a:pt x="7912" y="3543"/>
                    </a:lnTo>
                    <a:lnTo>
                      <a:pt x="7920" y="3551"/>
                    </a:lnTo>
                    <a:lnTo>
                      <a:pt x="7937" y="3568"/>
                    </a:lnTo>
                    <a:lnTo>
                      <a:pt x="7945" y="3576"/>
                    </a:lnTo>
                    <a:lnTo>
                      <a:pt x="7962" y="3593"/>
                    </a:lnTo>
                    <a:lnTo>
                      <a:pt x="7970" y="3610"/>
                    </a:lnTo>
                    <a:lnTo>
                      <a:pt x="7979" y="3618"/>
                    </a:lnTo>
                    <a:lnTo>
                      <a:pt x="7996" y="3635"/>
                    </a:lnTo>
                    <a:lnTo>
                      <a:pt x="8004" y="3652"/>
                    </a:lnTo>
                    <a:lnTo>
                      <a:pt x="8012" y="3668"/>
                    </a:lnTo>
                    <a:lnTo>
                      <a:pt x="8021" y="3685"/>
                    </a:lnTo>
                    <a:lnTo>
                      <a:pt x="8029" y="3702"/>
                    </a:lnTo>
                    <a:lnTo>
                      <a:pt x="8037" y="3718"/>
                    </a:lnTo>
                    <a:lnTo>
                      <a:pt x="8046" y="3735"/>
                    </a:lnTo>
                    <a:lnTo>
                      <a:pt x="8054" y="3760"/>
                    </a:lnTo>
                    <a:lnTo>
                      <a:pt x="8054" y="3777"/>
                    </a:lnTo>
                    <a:lnTo>
                      <a:pt x="8054" y="3794"/>
                    </a:lnTo>
                    <a:lnTo>
                      <a:pt x="8054" y="3819"/>
                    </a:lnTo>
                    <a:lnTo>
                      <a:pt x="8054" y="3835"/>
                    </a:lnTo>
                    <a:lnTo>
                      <a:pt x="8054" y="3852"/>
                    </a:lnTo>
                    <a:lnTo>
                      <a:pt x="8054" y="3961"/>
                    </a:lnTo>
                    <a:lnTo>
                      <a:pt x="8054" y="3977"/>
                    </a:lnTo>
                    <a:lnTo>
                      <a:pt x="8054" y="4003"/>
                    </a:lnTo>
                    <a:lnTo>
                      <a:pt x="8054" y="4019"/>
                    </a:lnTo>
                    <a:lnTo>
                      <a:pt x="8054" y="4036"/>
                    </a:lnTo>
                    <a:lnTo>
                      <a:pt x="8054" y="4061"/>
                    </a:lnTo>
                    <a:lnTo>
                      <a:pt x="8046" y="4078"/>
                    </a:lnTo>
                    <a:lnTo>
                      <a:pt x="8037" y="4103"/>
                    </a:lnTo>
                    <a:lnTo>
                      <a:pt x="8029" y="4119"/>
                    </a:lnTo>
                    <a:lnTo>
                      <a:pt x="8029" y="4136"/>
                    </a:lnTo>
                    <a:lnTo>
                      <a:pt x="8021" y="4161"/>
                    </a:lnTo>
                    <a:lnTo>
                      <a:pt x="8004" y="4178"/>
                    </a:lnTo>
                    <a:lnTo>
                      <a:pt x="7996" y="4195"/>
                    </a:lnTo>
                    <a:lnTo>
                      <a:pt x="7987" y="4211"/>
                    </a:lnTo>
                    <a:lnTo>
                      <a:pt x="7979" y="4236"/>
                    </a:lnTo>
                    <a:lnTo>
                      <a:pt x="7962" y="4253"/>
                    </a:lnTo>
                    <a:lnTo>
                      <a:pt x="7954" y="4270"/>
                    </a:lnTo>
                    <a:lnTo>
                      <a:pt x="7937" y="4295"/>
                    </a:lnTo>
                    <a:lnTo>
                      <a:pt x="7929" y="4312"/>
                    </a:lnTo>
                    <a:lnTo>
                      <a:pt x="7912" y="4328"/>
                    </a:lnTo>
                    <a:lnTo>
                      <a:pt x="7904" y="4345"/>
                    </a:lnTo>
                    <a:lnTo>
                      <a:pt x="7887" y="4370"/>
                    </a:lnTo>
                    <a:lnTo>
                      <a:pt x="7870" y="4387"/>
                    </a:lnTo>
                    <a:lnTo>
                      <a:pt x="7853" y="4404"/>
                    </a:lnTo>
                    <a:lnTo>
                      <a:pt x="7837" y="4429"/>
                    </a:lnTo>
                    <a:lnTo>
                      <a:pt x="7820" y="4445"/>
                    </a:lnTo>
                    <a:lnTo>
                      <a:pt x="7803" y="4470"/>
                    </a:lnTo>
                    <a:lnTo>
                      <a:pt x="7787" y="4487"/>
                    </a:lnTo>
                    <a:lnTo>
                      <a:pt x="7762" y="4504"/>
                    </a:lnTo>
                    <a:lnTo>
                      <a:pt x="7745" y="4529"/>
                    </a:lnTo>
                    <a:lnTo>
                      <a:pt x="7720" y="4546"/>
                    </a:lnTo>
                    <a:lnTo>
                      <a:pt x="7703" y="4571"/>
                    </a:lnTo>
                    <a:lnTo>
                      <a:pt x="7670" y="4596"/>
                    </a:lnTo>
                    <a:lnTo>
                      <a:pt x="7620" y="4646"/>
                    </a:lnTo>
                    <a:lnTo>
                      <a:pt x="7561" y="4696"/>
                    </a:lnTo>
                    <a:lnTo>
                      <a:pt x="7494" y="4754"/>
                    </a:lnTo>
                    <a:lnTo>
                      <a:pt x="7461" y="4779"/>
                    </a:lnTo>
                    <a:lnTo>
                      <a:pt x="7427" y="4813"/>
                    </a:lnTo>
                    <a:lnTo>
                      <a:pt x="7394" y="4838"/>
                    </a:lnTo>
                    <a:lnTo>
                      <a:pt x="7361" y="4871"/>
                    </a:lnTo>
                    <a:lnTo>
                      <a:pt x="7327" y="4896"/>
                    </a:lnTo>
                    <a:lnTo>
                      <a:pt x="7302" y="4913"/>
                    </a:lnTo>
                    <a:lnTo>
                      <a:pt x="7269" y="4938"/>
                    </a:lnTo>
                    <a:lnTo>
                      <a:pt x="7252" y="4947"/>
                    </a:lnTo>
                    <a:lnTo>
                      <a:pt x="7244" y="4955"/>
                    </a:lnTo>
                    <a:lnTo>
                      <a:pt x="7152" y="5013"/>
                    </a:lnTo>
                    <a:lnTo>
                      <a:pt x="7060" y="5055"/>
                    </a:lnTo>
                    <a:lnTo>
                      <a:pt x="6985" y="5105"/>
                    </a:lnTo>
                    <a:lnTo>
                      <a:pt x="6909" y="5147"/>
                    </a:lnTo>
                    <a:lnTo>
                      <a:pt x="6834" y="5189"/>
                    </a:lnTo>
                    <a:lnTo>
                      <a:pt x="6759" y="5222"/>
                    </a:lnTo>
                    <a:lnTo>
                      <a:pt x="6692" y="5264"/>
                    </a:lnTo>
                    <a:lnTo>
                      <a:pt x="6625" y="5297"/>
                    </a:lnTo>
                    <a:lnTo>
                      <a:pt x="6559" y="5331"/>
                    </a:lnTo>
                    <a:lnTo>
                      <a:pt x="6492" y="5364"/>
                    </a:lnTo>
                    <a:lnTo>
                      <a:pt x="6425" y="5398"/>
                    </a:lnTo>
                    <a:lnTo>
                      <a:pt x="6350" y="5431"/>
                    </a:lnTo>
                    <a:lnTo>
                      <a:pt x="6199" y="5498"/>
                    </a:lnTo>
                    <a:lnTo>
                      <a:pt x="6032" y="5581"/>
                    </a:lnTo>
                    <a:lnTo>
                      <a:pt x="5840" y="5673"/>
                    </a:lnTo>
                    <a:lnTo>
                      <a:pt x="5656" y="5765"/>
                    </a:lnTo>
                    <a:lnTo>
                      <a:pt x="5556" y="5807"/>
                    </a:lnTo>
                    <a:lnTo>
                      <a:pt x="5464" y="5857"/>
                    </a:lnTo>
                    <a:lnTo>
                      <a:pt x="5372" y="5899"/>
                    </a:lnTo>
                    <a:lnTo>
                      <a:pt x="5280" y="5949"/>
                    </a:lnTo>
                    <a:lnTo>
                      <a:pt x="5189" y="5991"/>
                    </a:lnTo>
                    <a:lnTo>
                      <a:pt x="5088" y="6041"/>
                    </a:lnTo>
                    <a:lnTo>
                      <a:pt x="4996" y="6091"/>
                    </a:lnTo>
                    <a:lnTo>
                      <a:pt x="4905" y="6133"/>
                    </a:lnTo>
                    <a:lnTo>
                      <a:pt x="4896" y="6133"/>
                    </a:lnTo>
                    <a:lnTo>
                      <a:pt x="4813" y="6175"/>
                    </a:lnTo>
                    <a:lnTo>
                      <a:pt x="4712" y="6216"/>
                    </a:lnTo>
                    <a:lnTo>
                      <a:pt x="4620" y="6258"/>
                    </a:lnTo>
                    <a:lnTo>
                      <a:pt x="4520" y="6300"/>
                    </a:lnTo>
                    <a:lnTo>
                      <a:pt x="4345" y="6258"/>
                    </a:lnTo>
                    <a:lnTo>
                      <a:pt x="4395" y="6083"/>
                    </a:lnTo>
                    <a:lnTo>
                      <a:pt x="4487" y="6016"/>
                    </a:lnTo>
                    <a:lnTo>
                      <a:pt x="4570" y="5957"/>
                    </a:lnTo>
                    <a:lnTo>
                      <a:pt x="4662" y="5899"/>
                    </a:lnTo>
                    <a:lnTo>
                      <a:pt x="4737" y="5840"/>
                    </a:lnTo>
                    <a:lnTo>
                      <a:pt x="4746" y="5840"/>
                    </a:lnTo>
                    <a:lnTo>
                      <a:pt x="4838" y="5782"/>
                    </a:lnTo>
                    <a:lnTo>
                      <a:pt x="4930" y="5732"/>
                    </a:lnTo>
                    <a:lnTo>
                      <a:pt x="5030" y="5682"/>
                    </a:lnTo>
                    <a:lnTo>
                      <a:pt x="5122" y="5640"/>
                    </a:lnTo>
                    <a:lnTo>
                      <a:pt x="5214" y="5590"/>
                    </a:lnTo>
                    <a:lnTo>
                      <a:pt x="5306" y="5540"/>
                    </a:lnTo>
                    <a:lnTo>
                      <a:pt x="5397" y="5490"/>
                    </a:lnTo>
                    <a:lnTo>
                      <a:pt x="5498" y="5439"/>
                    </a:lnTo>
                    <a:lnTo>
                      <a:pt x="5681" y="5348"/>
                    </a:lnTo>
                    <a:lnTo>
                      <a:pt x="5874" y="5256"/>
                    </a:lnTo>
                    <a:lnTo>
                      <a:pt x="6041" y="5172"/>
                    </a:lnTo>
                    <a:lnTo>
                      <a:pt x="6183" y="5097"/>
                    </a:lnTo>
                    <a:lnTo>
                      <a:pt x="6258" y="5063"/>
                    </a:lnTo>
                    <a:lnTo>
                      <a:pt x="6325" y="5030"/>
                    </a:lnTo>
                    <a:lnTo>
                      <a:pt x="6383" y="4997"/>
                    </a:lnTo>
                    <a:lnTo>
                      <a:pt x="6450" y="4963"/>
                    </a:lnTo>
                    <a:lnTo>
                      <a:pt x="6517" y="4930"/>
                    </a:lnTo>
                    <a:lnTo>
                      <a:pt x="6584" y="4888"/>
                    </a:lnTo>
                    <a:lnTo>
                      <a:pt x="6651" y="4855"/>
                    </a:lnTo>
                    <a:lnTo>
                      <a:pt x="6717" y="4813"/>
                    </a:lnTo>
                    <a:lnTo>
                      <a:pt x="6793" y="4771"/>
                    </a:lnTo>
                    <a:lnTo>
                      <a:pt x="6868" y="4729"/>
                    </a:lnTo>
                    <a:lnTo>
                      <a:pt x="6951" y="4679"/>
                    </a:lnTo>
                    <a:lnTo>
                      <a:pt x="7035" y="4621"/>
                    </a:lnTo>
                    <a:lnTo>
                      <a:pt x="7043" y="4621"/>
                    </a:lnTo>
                    <a:lnTo>
                      <a:pt x="7043" y="4621"/>
                    </a:lnTo>
                    <a:lnTo>
                      <a:pt x="7060" y="4612"/>
                    </a:lnTo>
                    <a:lnTo>
                      <a:pt x="7085" y="4587"/>
                    </a:lnTo>
                    <a:lnTo>
                      <a:pt x="7110" y="4571"/>
                    </a:lnTo>
                    <a:lnTo>
                      <a:pt x="7143" y="4546"/>
                    </a:lnTo>
                    <a:lnTo>
                      <a:pt x="7168" y="4520"/>
                    </a:lnTo>
                    <a:lnTo>
                      <a:pt x="7202" y="4495"/>
                    </a:lnTo>
                    <a:lnTo>
                      <a:pt x="7227" y="4462"/>
                    </a:lnTo>
                    <a:lnTo>
                      <a:pt x="7294" y="4412"/>
                    </a:lnTo>
                    <a:lnTo>
                      <a:pt x="7344" y="4362"/>
                    </a:lnTo>
                    <a:lnTo>
                      <a:pt x="7386" y="4320"/>
                    </a:lnTo>
                    <a:lnTo>
                      <a:pt x="7419" y="4287"/>
                    </a:lnTo>
                    <a:lnTo>
                      <a:pt x="7436" y="4270"/>
                    </a:lnTo>
                    <a:lnTo>
                      <a:pt x="7452" y="4253"/>
                    </a:lnTo>
                    <a:lnTo>
                      <a:pt x="7469" y="4236"/>
                    </a:lnTo>
                    <a:lnTo>
                      <a:pt x="7478" y="4220"/>
                    </a:lnTo>
                    <a:lnTo>
                      <a:pt x="7494" y="4203"/>
                    </a:lnTo>
                    <a:lnTo>
                      <a:pt x="7511" y="4186"/>
                    </a:lnTo>
                    <a:lnTo>
                      <a:pt x="7519" y="4170"/>
                    </a:lnTo>
                    <a:lnTo>
                      <a:pt x="7536" y="4161"/>
                    </a:lnTo>
                    <a:lnTo>
                      <a:pt x="7544" y="4145"/>
                    </a:lnTo>
                    <a:lnTo>
                      <a:pt x="7544" y="4145"/>
                    </a:lnTo>
                    <a:lnTo>
                      <a:pt x="7561" y="4128"/>
                    </a:lnTo>
                    <a:lnTo>
                      <a:pt x="7569" y="4111"/>
                    </a:lnTo>
                    <a:lnTo>
                      <a:pt x="7569" y="4111"/>
                    </a:lnTo>
                    <a:lnTo>
                      <a:pt x="7578" y="4094"/>
                    </a:lnTo>
                    <a:lnTo>
                      <a:pt x="7595" y="4078"/>
                    </a:lnTo>
                    <a:lnTo>
                      <a:pt x="7595" y="4078"/>
                    </a:lnTo>
                    <a:lnTo>
                      <a:pt x="7603" y="4069"/>
                    </a:lnTo>
                    <a:lnTo>
                      <a:pt x="7611" y="4053"/>
                    </a:lnTo>
                    <a:lnTo>
                      <a:pt x="7611" y="4053"/>
                    </a:lnTo>
                    <a:lnTo>
                      <a:pt x="7620" y="4044"/>
                    </a:lnTo>
                    <a:lnTo>
                      <a:pt x="7628" y="4028"/>
                    </a:lnTo>
                    <a:lnTo>
                      <a:pt x="7628" y="4028"/>
                    </a:lnTo>
                    <a:lnTo>
                      <a:pt x="7636" y="4011"/>
                    </a:lnTo>
                    <a:lnTo>
                      <a:pt x="7636" y="4003"/>
                    </a:lnTo>
                    <a:lnTo>
                      <a:pt x="7636" y="4003"/>
                    </a:lnTo>
                    <a:lnTo>
                      <a:pt x="7636" y="3994"/>
                    </a:lnTo>
                    <a:lnTo>
                      <a:pt x="7636" y="3986"/>
                    </a:lnTo>
                    <a:lnTo>
                      <a:pt x="7636" y="3977"/>
                    </a:lnTo>
                    <a:lnTo>
                      <a:pt x="7636" y="3969"/>
                    </a:lnTo>
                    <a:lnTo>
                      <a:pt x="7636" y="3961"/>
                    </a:lnTo>
                    <a:lnTo>
                      <a:pt x="7636" y="3952"/>
                    </a:lnTo>
                    <a:lnTo>
                      <a:pt x="7636" y="3944"/>
                    </a:lnTo>
                    <a:lnTo>
                      <a:pt x="7636" y="3936"/>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28" y="3911"/>
                    </a:lnTo>
                    <a:lnTo>
                      <a:pt x="7620" y="3911"/>
                    </a:lnTo>
                    <a:lnTo>
                      <a:pt x="7620" y="3911"/>
                    </a:lnTo>
                    <a:lnTo>
                      <a:pt x="7611" y="3911"/>
                    </a:lnTo>
                    <a:lnTo>
                      <a:pt x="7595" y="3902"/>
                    </a:lnTo>
                    <a:lnTo>
                      <a:pt x="7578" y="3894"/>
                    </a:lnTo>
                    <a:lnTo>
                      <a:pt x="7561" y="3886"/>
                    </a:lnTo>
                    <a:lnTo>
                      <a:pt x="7536" y="3877"/>
                    </a:lnTo>
                    <a:lnTo>
                      <a:pt x="7519" y="3869"/>
                    </a:lnTo>
                    <a:lnTo>
                      <a:pt x="7494" y="3860"/>
                    </a:lnTo>
                    <a:lnTo>
                      <a:pt x="7469" y="3852"/>
                    </a:lnTo>
                    <a:lnTo>
                      <a:pt x="7469" y="3852"/>
                    </a:lnTo>
                    <a:lnTo>
                      <a:pt x="7444" y="3844"/>
                    </a:lnTo>
                    <a:lnTo>
                      <a:pt x="7419" y="3835"/>
                    </a:lnTo>
                    <a:lnTo>
                      <a:pt x="7394" y="3827"/>
                    </a:lnTo>
                    <a:lnTo>
                      <a:pt x="7361" y="3819"/>
                    </a:lnTo>
                    <a:lnTo>
                      <a:pt x="7336" y="3810"/>
                    </a:lnTo>
                    <a:lnTo>
                      <a:pt x="7302" y="3810"/>
                    </a:lnTo>
                    <a:lnTo>
                      <a:pt x="7277" y="3802"/>
                    </a:lnTo>
                    <a:lnTo>
                      <a:pt x="7244" y="3794"/>
                    </a:lnTo>
                    <a:lnTo>
                      <a:pt x="7219" y="3794"/>
                    </a:lnTo>
                    <a:lnTo>
                      <a:pt x="7185" y="3794"/>
                    </a:lnTo>
                    <a:lnTo>
                      <a:pt x="7152" y="3794"/>
                    </a:lnTo>
                    <a:lnTo>
                      <a:pt x="7118" y="3794"/>
                    </a:lnTo>
                    <a:lnTo>
                      <a:pt x="7085" y="3794"/>
                    </a:lnTo>
                    <a:lnTo>
                      <a:pt x="7051" y="3794"/>
                    </a:lnTo>
                    <a:lnTo>
                      <a:pt x="7043" y="3794"/>
                    </a:lnTo>
                    <a:lnTo>
                      <a:pt x="7018" y="3794"/>
                    </a:lnTo>
                    <a:lnTo>
                      <a:pt x="6985" y="3794"/>
                    </a:lnTo>
                    <a:lnTo>
                      <a:pt x="6951" y="3794"/>
                    </a:lnTo>
                    <a:lnTo>
                      <a:pt x="6918" y="3794"/>
                    </a:lnTo>
                    <a:lnTo>
                      <a:pt x="6851" y="3794"/>
                    </a:lnTo>
                    <a:lnTo>
                      <a:pt x="6784" y="3794"/>
                    </a:lnTo>
                    <a:lnTo>
                      <a:pt x="6717" y="3794"/>
                    </a:lnTo>
                    <a:lnTo>
                      <a:pt x="6366" y="3794"/>
                    </a:lnTo>
                    <a:lnTo>
                      <a:pt x="6300" y="3794"/>
                    </a:lnTo>
                    <a:lnTo>
                      <a:pt x="6241" y="3794"/>
                    </a:lnTo>
                    <a:lnTo>
                      <a:pt x="6174" y="3794"/>
                    </a:lnTo>
                    <a:lnTo>
                      <a:pt x="6107" y="3794"/>
                    </a:lnTo>
                    <a:lnTo>
                      <a:pt x="6041" y="3794"/>
                    </a:lnTo>
                    <a:lnTo>
                      <a:pt x="5982" y="3802"/>
                    </a:lnTo>
                    <a:lnTo>
                      <a:pt x="5915" y="3810"/>
                    </a:lnTo>
                    <a:lnTo>
                      <a:pt x="5857" y="3819"/>
                    </a:lnTo>
                    <a:lnTo>
                      <a:pt x="5790" y="3819"/>
                    </a:lnTo>
                    <a:lnTo>
                      <a:pt x="5723" y="3827"/>
                    </a:lnTo>
                    <a:lnTo>
                      <a:pt x="5665" y="3835"/>
                    </a:lnTo>
                    <a:lnTo>
                      <a:pt x="5598" y="3844"/>
                    </a:lnTo>
                    <a:lnTo>
                      <a:pt x="5539" y="3860"/>
                    </a:lnTo>
                    <a:lnTo>
                      <a:pt x="5473" y="3869"/>
                    </a:lnTo>
                    <a:lnTo>
                      <a:pt x="5414" y="3877"/>
                    </a:lnTo>
                    <a:lnTo>
                      <a:pt x="5347" y="3886"/>
                    </a:lnTo>
                    <a:lnTo>
                      <a:pt x="5289" y="3902"/>
                    </a:lnTo>
                    <a:lnTo>
                      <a:pt x="5230" y="3911"/>
                    </a:lnTo>
                    <a:lnTo>
                      <a:pt x="5163" y="3927"/>
                    </a:lnTo>
                    <a:lnTo>
                      <a:pt x="5105" y="3936"/>
                    </a:lnTo>
                    <a:lnTo>
                      <a:pt x="5047" y="3952"/>
                    </a:lnTo>
                    <a:lnTo>
                      <a:pt x="4980" y="3969"/>
                    </a:lnTo>
                    <a:lnTo>
                      <a:pt x="4921" y="3977"/>
                    </a:lnTo>
                    <a:lnTo>
                      <a:pt x="4863" y="3994"/>
                    </a:lnTo>
                    <a:lnTo>
                      <a:pt x="4796" y="4011"/>
                    </a:lnTo>
                    <a:lnTo>
                      <a:pt x="4737" y="4028"/>
                    </a:lnTo>
                    <a:lnTo>
                      <a:pt x="4679" y="4044"/>
                    </a:lnTo>
                    <a:lnTo>
                      <a:pt x="4620" y="4053"/>
                    </a:lnTo>
                    <a:lnTo>
                      <a:pt x="4554" y="4078"/>
                    </a:lnTo>
                    <a:lnTo>
                      <a:pt x="4495" y="4086"/>
                    </a:lnTo>
                    <a:lnTo>
                      <a:pt x="4370" y="4128"/>
                    </a:lnTo>
                    <a:lnTo>
                      <a:pt x="4253" y="4161"/>
                    </a:lnTo>
                    <a:lnTo>
                      <a:pt x="4128" y="4195"/>
                    </a:lnTo>
                    <a:lnTo>
                      <a:pt x="4002" y="4236"/>
                    </a:lnTo>
                    <a:lnTo>
                      <a:pt x="3885" y="4270"/>
                    </a:lnTo>
                    <a:lnTo>
                      <a:pt x="3635" y="4345"/>
                    </a:lnTo>
                    <a:lnTo>
                      <a:pt x="3384" y="4420"/>
                    </a:lnTo>
                    <a:lnTo>
                      <a:pt x="3259" y="4462"/>
                    </a:lnTo>
                    <a:lnTo>
                      <a:pt x="3125" y="4504"/>
                    </a:lnTo>
                    <a:lnTo>
                      <a:pt x="3000" y="4537"/>
                    </a:lnTo>
                    <a:lnTo>
                      <a:pt x="2866" y="4579"/>
                    </a:lnTo>
                    <a:lnTo>
                      <a:pt x="2741" y="4612"/>
                    </a:lnTo>
                    <a:lnTo>
                      <a:pt x="2607" y="4654"/>
                    </a:lnTo>
                    <a:lnTo>
                      <a:pt x="2582" y="4654"/>
                    </a:lnTo>
                    <a:lnTo>
                      <a:pt x="2549" y="4662"/>
                    </a:lnTo>
                    <a:lnTo>
                      <a:pt x="2524" y="4662"/>
                    </a:lnTo>
                    <a:lnTo>
                      <a:pt x="2473" y="4662"/>
                    </a:lnTo>
                    <a:lnTo>
                      <a:pt x="2432" y="4646"/>
                    </a:lnTo>
                    <a:lnTo>
                      <a:pt x="2398" y="4537"/>
                    </a:lnTo>
                    <a:lnTo>
                      <a:pt x="2365" y="4512"/>
                    </a:lnTo>
                    <a:lnTo>
                      <a:pt x="2365" y="4512"/>
                    </a:lnTo>
                    <a:lnTo>
                      <a:pt x="2331" y="4479"/>
                    </a:lnTo>
                    <a:lnTo>
                      <a:pt x="2306" y="4445"/>
                    </a:lnTo>
                    <a:lnTo>
                      <a:pt x="2290" y="4404"/>
                    </a:lnTo>
                    <a:lnTo>
                      <a:pt x="2281" y="4362"/>
                    </a:lnTo>
                    <a:lnTo>
                      <a:pt x="2281" y="4320"/>
                    </a:lnTo>
                    <a:lnTo>
                      <a:pt x="2281" y="4270"/>
                    </a:lnTo>
                    <a:lnTo>
                      <a:pt x="2290" y="4228"/>
                    </a:lnTo>
                    <a:lnTo>
                      <a:pt x="2290" y="4228"/>
                    </a:lnTo>
                    <a:lnTo>
                      <a:pt x="2306" y="4195"/>
                    </a:lnTo>
                    <a:lnTo>
                      <a:pt x="2323" y="4161"/>
                    </a:lnTo>
                    <a:lnTo>
                      <a:pt x="2348" y="4136"/>
                    </a:lnTo>
                    <a:lnTo>
                      <a:pt x="2373" y="4111"/>
                    </a:lnTo>
                    <a:lnTo>
                      <a:pt x="2390" y="4094"/>
                    </a:lnTo>
                    <a:lnTo>
                      <a:pt x="2432" y="4078"/>
                    </a:lnTo>
                    <a:lnTo>
                      <a:pt x="2448" y="4069"/>
                    </a:lnTo>
                    <a:lnTo>
                      <a:pt x="2465" y="4061"/>
                    </a:lnTo>
                    <a:lnTo>
                      <a:pt x="2499" y="4044"/>
                    </a:lnTo>
                    <a:lnTo>
                      <a:pt x="2582" y="4011"/>
                    </a:lnTo>
                    <a:lnTo>
                      <a:pt x="2616" y="3994"/>
                    </a:lnTo>
                    <a:lnTo>
                      <a:pt x="2624" y="3994"/>
                    </a:lnTo>
                    <a:lnTo>
                      <a:pt x="2624" y="3994"/>
                    </a:lnTo>
                    <a:lnTo>
                      <a:pt x="2624" y="3994"/>
                    </a:lnTo>
                    <a:lnTo>
                      <a:pt x="2632" y="3994"/>
                    </a:lnTo>
                    <a:lnTo>
                      <a:pt x="2824" y="3919"/>
                    </a:lnTo>
                    <a:lnTo>
                      <a:pt x="2925" y="3877"/>
                    </a:lnTo>
                    <a:lnTo>
                      <a:pt x="2966" y="3860"/>
                    </a:lnTo>
                    <a:lnTo>
                      <a:pt x="3016" y="3835"/>
                    </a:lnTo>
                    <a:lnTo>
                      <a:pt x="3092" y="3802"/>
                    </a:lnTo>
                    <a:lnTo>
                      <a:pt x="3167" y="3769"/>
                    </a:lnTo>
                    <a:lnTo>
                      <a:pt x="3242" y="3735"/>
                    </a:lnTo>
                    <a:lnTo>
                      <a:pt x="3317" y="3693"/>
                    </a:lnTo>
                    <a:lnTo>
                      <a:pt x="3392" y="3660"/>
                    </a:lnTo>
                    <a:lnTo>
                      <a:pt x="3451" y="3627"/>
                    </a:lnTo>
                    <a:lnTo>
                      <a:pt x="3459" y="3618"/>
                    </a:lnTo>
                    <a:lnTo>
                      <a:pt x="3534" y="3576"/>
                    </a:lnTo>
                    <a:lnTo>
                      <a:pt x="3601" y="3535"/>
                    </a:lnTo>
                    <a:lnTo>
                      <a:pt x="3668" y="3493"/>
                    </a:lnTo>
                    <a:lnTo>
                      <a:pt x="3735" y="3451"/>
                    </a:lnTo>
                    <a:lnTo>
                      <a:pt x="3810" y="3401"/>
                    </a:lnTo>
                    <a:lnTo>
                      <a:pt x="3877" y="3359"/>
                    </a:lnTo>
                    <a:lnTo>
                      <a:pt x="3944" y="3309"/>
                    </a:lnTo>
                    <a:lnTo>
                      <a:pt x="4011" y="3267"/>
                    </a:lnTo>
                    <a:lnTo>
                      <a:pt x="4077" y="3217"/>
                    </a:lnTo>
                    <a:lnTo>
                      <a:pt x="4144" y="3167"/>
                    </a:lnTo>
                    <a:lnTo>
                      <a:pt x="4169" y="3150"/>
                    </a:lnTo>
                    <a:lnTo>
                      <a:pt x="4194" y="3125"/>
                    </a:lnTo>
                    <a:lnTo>
                      <a:pt x="4219" y="3109"/>
                    </a:lnTo>
                    <a:lnTo>
                      <a:pt x="4245" y="3084"/>
                    </a:lnTo>
                    <a:lnTo>
                      <a:pt x="4278" y="3059"/>
                    </a:lnTo>
                    <a:lnTo>
                      <a:pt x="4311" y="3025"/>
                    </a:lnTo>
                    <a:lnTo>
                      <a:pt x="4345" y="3000"/>
                    </a:lnTo>
                    <a:lnTo>
                      <a:pt x="4378" y="2967"/>
                    </a:lnTo>
                    <a:lnTo>
                      <a:pt x="4412" y="2933"/>
                    </a:lnTo>
                    <a:lnTo>
                      <a:pt x="4453" y="2891"/>
                    </a:lnTo>
                    <a:lnTo>
                      <a:pt x="4495" y="2858"/>
                    </a:lnTo>
                    <a:lnTo>
                      <a:pt x="4529" y="2816"/>
                    </a:lnTo>
                    <a:lnTo>
                      <a:pt x="4570" y="2774"/>
                    </a:lnTo>
                    <a:lnTo>
                      <a:pt x="4612" y="2733"/>
                    </a:lnTo>
                    <a:lnTo>
                      <a:pt x="4654" y="2691"/>
                    </a:lnTo>
                    <a:lnTo>
                      <a:pt x="4696" y="2649"/>
                    </a:lnTo>
                    <a:lnTo>
                      <a:pt x="4746" y="2599"/>
                    </a:lnTo>
                    <a:lnTo>
                      <a:pt x="4788" y="2557"/>
                    </a:lnTo>
                    <a:lnTo>
                      <a:pt x="4829" y="2507"/>
                    </a:lnTo>
                    <a:lnTo>
                      <a:pt x="4871" y="2457"/>
                    </a:lnTo>
                    <a:lnTo>
                      <a:pt x="4921" y="2407"/>
                    </a:lnTo>
                    <a:lnTo>
                      <a:pt x="4963" y="2357"/>
                    </a:lnTo>
                    <a:lnTo>
                      <a:pt x="5005" y="2298"/>
                    </a:lnTo>
                    <a:lnTo>
                      <a:pt x="5047" y="2248"/>
                    </a:lnTo>
                    <a:lnTo>
                      <a:pt x="5088" y="2198"/>
                    </a:lnTo>
                    <a:lnTo>
                      <a:pt x="5130" y="2140"/>
                    </a:lnTo>
                    <a:lnTo>
                      <a:pt x="5172" y="2089"/>
                    </a:lnTo>
                    <a:lnTo>
                      <a:pt x="5214" y="2031"/>
                    </a:lnTo>
                    <a:lnTo>
                      <a:pt x="5255" y="1972"/>
                    </a:lnTo>
                    <a:lnTo>
                      <a:pt x="5289" y="1922"/>
                    </a:lnTo>
                    <a:lnTo>
                      <a:pt x="5306" y="1889"/>
                    </a:lnTo>
                    <a:lnTo>
                      <a:pt x="5331" y="1864"/>
                    </a:lnTo>
                    <a:lnTo>
                      <a:pt x="5347" y="1839"/>
                    </a:lnTo>
                    <a:lnTo>
                      <a:pt x="5364" y="1805"/>
                    </a:lnTo>
                    <a:lnTo>
                      <a:pt x="5381" y="1780"/>
                    </a:lnTo>
                    <a:lnTo>
                      <a:pt x="5397" y="1755"/>
                    </a:lnTo>
                    <a:lnTo>
                      <a:pt x="5414" y="1722"/>
                    </a:lnTo>
                    <a:lnTo>
                      <a:pt x="5431" y="1697"/>
                    </a:lnTo>
                    <a:lnTo>
                      <a:pt x="5448" y="1672"/>
                    </a:lnTo>
                    <a:lnTo>
                      <a:pt x="5464" y="1638"/>
                    </a:lnTo>
                    <a:lnTo>
                      <a:pt x="5481" y="1613"/>
                    </a:lnTo>
                    <a:lnTo>
                      <a:pt x="5489" y="1588"/>
                    </a:lnTo>
                    <a:lnTo>
                      <a:pt x="5506" y="1563"/>
                    </a:lnTo>
                    <a:lnTo>
                      <a:pt x="5523" y="1530"/>
                    </a:lnTo>
                    <a:lnTo>
                      <a:pt x="5531" y="1505"/>
                    </a:lnTo>
                    <a:lnTo>
                      <a:pt x="5548" y="1480"/>
                    </a:lnTo>
                    <a:lnTo>
                      <a:pt x="5556" y="1455"/>
                    </a:lnTo>
                    <a:lnTo>
                      <a:pt x="5573" y="1421"/>
                    </a:lnTo>
                    <a:lnTo>
                      <a:pt x="5581" y="1396"/>
                    </a:lnTo>
                    <a:lnTo>
                      <a:pt x="5590" y="1371"/>
                    </a:lnTo>
                    <a:lnTo>
                      <a:pt x="5606" y="1346"/>
                    </a:lnTo>
                    <a:lnTo>
                      <a:pt x="5615" y="1321"/>
                    </a:lnTo>
                    <a:lnTo>
                      <a:pt x="5623" y="1296"/>
                    </a:lnTo>
                    <a:lnTo>
                      <a:pt x="5631" y="1271"/>
                    </a:lnTo>
                    <a:lnTo>
                      <a:pt x="5640" y="1246"/>
                    </a:lnTo>
                    <a:lnTo>
                      <a:pt x="5648" y="1221"/>
                    </a:lnTo>
                    <a:lnTo>
                      <a:pt x="5656" y="1196"/>
                    </a:lnTo>
                    <a:lnTo>
                      <a:pt x="5656" y="1170"/>
                    </a:lnTo>
                    <a:lnTo>
                      <a:pt x="5665" y="1145"/>
                    </a:lnTo>
                    <a:lnTo>
                      <a:pt x="5665" y="1120"/>
                    </a:lnTo>
                    <a:lnTo>
                      <a:pt x="5665" y="1095"/>
                    </a:lnTo>
                    <a:lnTo>
                      <a:pt x="5665" y="1079"/>
                    </a:lnTo>
                    <a:lnTo>
                      <a:pt x="5665" y="1054"/>
                    </a:lnTo>
                    <a:lnTo>
                      <a:pt x="5665" y="1028"/>
                    </a:lnTo>
                    <a:lnTo>
                      <a:pt x="5665" y="1012"/>
                    </a:lnTo>
                    <a:lnTo>
                      <a:pt x="5665" y="903"/>
                    </a:lnTo>
                    <a:lnTo>
                      <a:pt x="5665" y="886"/>
                    </a:lnTo>
                    <a:lnTo>
                      <a:pt x="5665" y="870"/>
                    </a:lnTo>
                    <a:lnTo>
                      <a:pt x="5665" y="845"/>
                    </a:lnTo>
                    <a:lnTo>
                      <a:pt x="5665" y="828"/>
                    </a:lnTo>
                    <a:lnTo>
                      <a:pt x="5665" y="811"/>
                    </a:lnTo>
                    <a:lnTo>
                      <a:pt x="5665" y="795"/>
                    </a:lnTo>
                    <a:lnTo>
                      <a:pt x="5656" y="778"/>
                    </a:lnTo>
                    <a:lnTo>
                      <a:pt x="5656" y="761"/>
                    </a:lnTo>
                    <a:lnTo>
                      <a:pt x="5648" y="744"/>
                    </a:lnTo>
                    <a:lnTo>
                      <a:pt x="5640" y="728"/>
                    </a:lnTo>
                    <a:lnTo>
                      <a:pt x="5631" y="711"/>
                    </a:lnTo>
                    <a:lnTo>
                      <a:pt x="5623" y="703"/>
                    </a:lnTo>
                    <a:lnTo>
                      <a:pt x="5615" y="686"/>
                    </a:lnTo>
                    <a:lnTo>
                      <a:pt x="5606" y="669"/>
                    </a:lnTo>
                    <a:lnTo>
                      <a:pt x="5598" y="653"/>
                    </a:lnTo>
                    <a:lnTo>
                      <a:pt x="5581" y="636"/>
                    </a:lnTo>
                    <a:lnTo>
                      <a:pt x="5573" y="627"/>
                    </a:lnTo>
                    <a:lnTo>
                      <a:pt x="5556" y="611"/>
                    </a:lnTo>
                    <a:lnTo>
                      <a:pt x="5548" y="594"/>
                    </a:lnTo>
                    <a:lnTo>
                      <a:pt x="5531" y="586"/>
                    </a:lnTo>
                    <a:lnTo>
                      <a:pt x="5514" y="569"/>
                    </a:lnTo>
                    <a:lnTo>
                      <a:pt x="5498" y="552"/>
                    </a:lnTo>
                    <a:lnTo>
                      <a:pt x="5481" y="544"/>
                    </a:lnTo>
                    <a:lnTo>
                      <a:pt x="5456" y="527"/>
                    </a:lnTo>
                    <a:lnTo>
                      <a:pt x="5439" y="511"/>
                    </a:lnTo>
                    <a:lnTo>
                      <a:pt x="5414" y="502"/>
                    </a:lnTo>
                    <a:lnTo>
                      <a:pt x="5397" y="485"/>
                    </a:lnTo>
                    <a:lnTo>
                      <a:pt x="5372" y="477"/>
                    </a:lnTo>
                    <a:lnTo>
                      <a:pt x="5356" y="477"/>
                    </a:lnTo>
                    <a:lnTo>
                      <a:pt x="5347" y="469"/>
                    </a:lnTo>
                    <a:lnTo>
                      <a:pt x="5339" y="469"/>
                    </a:lnTo>
                    <a:lnTo>
                      <a:pt x="5322" y="460"/>
                    </a:lnTo>
                    <a:lnTo>
                      <a:pt x="5314" y="460"/>
                    </a:lnTo>
                    <a:lnTo>
                      <a:pt x="5297" y="460"/>
                    </a:lnTo>
                    <a:lnTo>
                      <a:pt x="5289" y="460"/>
                    </a:lnTo>
                    <a:lnTo>
                      <a:pt x="5280" y="460"/>
                    </a:lnTo>
                    <a:lnTo>
                      <a:pt x="5264" y="460"/>
                    </a:lnTo>
                    <a:lnTo>
                      <a:pt x="5255" y="460"/>
                    </a:lnTo>
                    <a:lnTo>
                      <a:pt x="5239" y="460"/>
                    </a:lnTo>
                    <a:lnTo>
                      <a:pt x="5222" y="460"/>
                    </a:lnTo>
                    <a:lnTo>
                      <a:pt x="5214" y="460"/>
                    </a:lnTo>
                    <a:lnTo>
                      <a:pt x="5197" y="460"/>
                    </a:lnTo>
                    <a:lnTo>
                      <a:pt x="5172" y="460"/>
                    </a:lnTo>
                    <a:lnTo>
                      <a:pt x="5147" y="460"/>
                    </a:lnTo>
                    <a:lnTo>
                      <a:pt x="5113" y="460"/>
                    </a:lnTo>
                    <a:lnTo>
                      <a:pt x="5088" y="460"/>
                    </a:lnTo>
                    <a:lnTo>
                      <a:pt x="5055" y="460"/>
                    </a:lnTo>
                    <a:lnTo>
                      <a:pt x="4896" y="460"/>
                    </a:lnTo>
                    <a:lnTo>
                      <a:pt x="4863" y="460"/>
                    </a:lnTo>
                    <a:lnTo>
                      <a:pt x="4829" y="460"/>
                    </a:lnTo>
                    <a:lnTo>
                      <a:pt x="4796" y="460"/>
                    </a:lnTo>
                    <a:lnTo>
                      <a:pt x="4762" y="460"/>
                    </a:lnTo>
                    <a:lnTo>
                      <a:pt x="4721" y="460"/>
                    </a:lnTo>
                    <a:lnTo>
                      <a:pt x="4687" y="469"/>
                    </a:lnTo>
                    <a:lnTo>
                      <a:pt x="4654" y="477"/>
                    </a:lnTo>
                    <a:lnTo>
                      <a:pt x="4620" y="485"/>
                    </a:lnTo>
                    <a:lnTo>
                      <a:pt x="4579" y="494"/>
                    </a:lnTo>
                    <a:lnTo>
                      <a:pt x="4545" y="502"/>
                    </a:lnTo>
                    <a:lnTo>
                      <a:pt x="4504" y="511"/>
                    </a:lnTo>
                    <a:lnTo>
                      <a:pt x="4470" y="519"/>
                    </a:lnTo>
                    <a:lnTo>
                      <a:pt x="4437" y="527"/>
                    </a:lnTo>
                    <a:lnTo>
                      <a:pt x="4395" y="544"/>
                    </a:lnTo>
                    <a:lnTo>
                      <a:pt x="4361" y="552"/>
                    </a:lnTo>
                    <a:lnTo>
                      <a:pt x="4328" y="569"/>
                    </a:lnTo>
                    <a:lnTo>
                      <a:pt x="4286" y="577"/>
                    </a:lnTo>
                    <a:lnTo>
                      <a:pt x="4253" y="594"/>
                    </a:lnTo>
                    <a:lnTo>
                      <a:pt x="4211" y="602"/>
                    </a:lnTo>
                    <a:lnTo>
                      <a:pt x="4178" y="569"/>
                    </a:lnTo>
                    <a:lnTo>
                      <a:pt x="4161" y="577"/>
                    </a:lnTo>
                    <a:lnTo>
                      <a:pt x="4136" y="586"/>
                    </a:lnTo>
                    <a:lnTo>
                      <a:pt x="4103" y="594"/>
                    </a:lnTo>
                    <a:lnTo>
                      <a:pt x="4069" y="611"/>
                    </a:lnTo>
                    <a:lnTo>
                      <a:pt x="4036" y="627"/>
                    </a:lnTo>
                    <a:lnTo>
                      <a:pt x="3994" y="644"/>
                    </a:lnTo>
                    <a:lnTo>
                      <a:pt x="3961" y="661"/>
                    </a:lnTo>
                    <a:lnTo>
                      <a:pt x="3927" y="678"/>
                    </a:lnTo>
                    <a:lnTo>
                      <a:pt x="3894" y="694"/>
                    </a:lnTo>
                    <a:lnTo>
                      <a:pt x="3860" y="711"/>
                    </a:lnTo>
                    <a:lnTo>
                      <a:pt x="3827" y="728"/>
                    </a:lnTo>
                    <a:lnTo>
                      <a:pt x="3793" y="744"/>
                    </a:lnTo>
                    <a:lnTo>
                      <a:pt x="3760" y="761"/>
                    </a:lnTo>
                    <a:lnTo>
                      <a:pt x="3727" y="778"/>
                    </a:lnTo>
                    <a:lnTo>
                      <a:pt x="3693" y="795"/>
                    </a:lnTo>
                    <a:lnTo>
                      <a:pt x="3668" y="811"/>
                    </a:lnTo>
                    <a:lnTo>
                      <a:pt x="3635" y="836"/>
                    </a:lnTo>
                    <a:lnTo>
                      <a:pt x="3601" y="853"/>
                    </a:lnTo>
                    <a:lnTo>
                      <a:pt x="3576" y="870"/>
                    </a:lnTo>
                    <a:lnTo>
                      <a:pt x="3551" y="886"/>
                    </a:lnTo>
                    <a:lnTo>
                      <a:pt x="3518" y="903"/>
                    </a:lnTo>
                    <a:lnTo>
                      <a:pt x="3493" y="920"/>
                    </a:lnTo>
                    <a:lnTo>
                      <a:pt x="3468" y="937"/>
                    </a:lnTo>
                    <a:lnTo>
                      <a:pt x="3443" y="953"/>
                    </a:lnTo>
                    <a:lnTo>
                      <a:pt x="3417" y="978"/>
                    </a:lnTo>
                    <a:lnTo>
                      <a:pt x="3392" y="995"/>
                    </a:lnTo>
                    <a:lnTo>
                      <a:pt x="3367" y="1012"/>
                    </a:lnTo>
                    <a:lnTo>
                      <a:pt x="3351" y="1028"/>
                    </a:lnTo>
                    <a:lnTo>
                      <a:pt x="3292" y="1070"/>
                    </a:lnTo>
                    <a:lnTo>
                      <a:pt x="3242" y="1112"/>
                    </a:lnTo>
                    <a:lnTo>
                      <a:pt x="3184" y="1154"/>
                    </a:lnTo>
                    <a:lnTo>
                      <a:pt x="3133" y="1196"/>
                    </a:lnTo>
                    <a:lnTo>
                      <a:pt x="3083" y="1237"/>
                    </a:lnTo>
                    <a:lnTo>
                      <a:pt x="3025" y="1287"/>
                    </a:lnTo>
                    <a:lnTo>
                      <a:pt x="2975" y="1329"/>
                    </a:lnTo>
                    <a:lnTo>
                      <a:pt x="2925" y="1379"/>
                    </a:lnTo>
                    <a:lnTo>
                      <a:pt x="2874" y="1429"/>
                    </a:lnTo>
                    <a:lnTo>
                      <a:pt x="2824" y="1471"/>
                    </a:lnTo>
                    <a:lnTo>
                      <a:pt x="2774" y="1521"/>
                    </a:lnTo>
                    <a:lnTo>
                      <a:pt x="2724" y="1571"/>
                    </a:lnTo>
                    <a:lnTo>
                      <a:pt x="2674" y="1613"/>
                    </a:lnTo>
                    <a:lnTo>
                      <a:pt x="2624" y="1663"/>
                    </a:lnTo>
                    <a:lnTo>
                      <a:pt x="2574" y="1714"/>
                    </a:lnTo>
                    <a:lnTo>
                      <a:pt x="2532" y="1764"/>
                    </a:lnTo>
                    <a:lnTo>
                      <a:pt x="2482" y="1814"/>
                    </a:lnTo>
                    <a:lnTo>
                      <a:pt x="2432" y="1864"/>
                    </a:lnTo>
                    <a:lnTo>
                      <a:pt x="2390" y="1914"/>
                    </a:lnTo>
                    <a:lnTo>
                      <a:pt x="2340" y="1972"/>
                    </a:lnTo>
                    <a:lnTo>
                      <a:pt x="2298" y="2023"/>
                    </a:lnTo>
                    <a:lnTo>
                      <a:pt x="2248" y="2073"/>
                    </a:lnTo>
                    <a:lnTo>
                      <a:pt x="2206" y="2123"/>
                    </a:lnTo>
                    <a:lnTo>
                      <a:pt x="2164" y="2181"/>
                    </a:lnTo>
                    <a:lnTo>
                      <a:pt x="2123" y="2231"/>
                    </a:lnTo>
                    <a:lnTo>
                      <a:pt x="2072" y="2290"/>
                    </a:lnTo>
                    <a:lnTo>
                      <a:pt x="2031" y="2340"/>
                    </a:lnTo>
                    <a:lnTo>
                      <a:pt x="1989" y="2399"/>
                    </a:lnTo>
                    <a:lnTo>
                      <a:pt x="1947" y="2449"/>
                    </a:lnTo>
                    <a:lnTo>
                      <a:pt x="1905" y="2507"/>
                    </a:lnTo>
                    <a:lnTo>
                      <a:pt x="1864" y="2566"/>
                    </a:lnTo>
                    <a:lnTo>
                      <a:pt x="1822" y="2616"/>
                    </a:lnTo>
                    <a:lnTo>
                      <a:pt x="1780" y="2674"/>
                    </a:lnTo>
                    <a:lnTo>
                      <a:pt x="1738" y="2733"/>
                    </a:lnTo>
                    <a:lnTo>
                      <a:pt x="1705" y="2791"/>
                    </a:lnTo>
                    <a:lnTo>
                      <a:pt x="1663" y="2841"/>
                    </a:lnTo>
                    <a:lnTo>
                      <a:pt x="1621" y="2900"/>
                    </a:lnTo>
                    <a:lnTo>
                      <a:pt x="1580" y="2958"/>
                    </a:lnTo>
                    <a:lnTo>
                      <a:pt x="1546" y="3017"/>
                    </a:lnTo>
                    <a:lnTo>
                      <a:pt x="1504" y="3075"/>
                    </a:lnTo>
                    <a:lnTo>
                      <a:pt x="1471" y="3134"/>
                    </a:lnTo>
                    <a:lnTo>
                      <a:pt x="1429" y="3192"/>
                    </a:lnTo>
                    <a:lnTo>
                      <a:pt x="1396" y="3251"/>
                    </a:lnTo>
                    <a:lnTo>
                      <a:pt x="1362" y="3317"/>
                    </a:lnTo>
                    <a:lnTo>
                      <a:pt x="1321" y="3376"/>
                    </a:lnTo>
                    <a:lnTo>
                      <a:pt x="1287" y="3434"/>
                    </a:lnTo>
                    <a:lnTo>
                      <a:pt x="1254" y="3493"/>
                    </a:lnTo>
                    <a:lnTo>
                      <a:pt x="1212" y="3560"/>
                    </a:lnTo>
                    <a:lnTo>
                      <a:pt x="1179" y="3618"/>
                    </a:lnTo>
                    <a:lnTo>
                      <a:pt x="1145" y="3677"/>
                    </a:lnTo>
                    <a:lnTo>
                      <a:pt x="1112" y="3735"/>
                    </a:lnTo>
                    <a:lnTo>
                      <a:pt x="1078" y="3802"/>
                    </a:lnTo>
                    <a:lnTo>
                      <a:pt x="1045" y="3860"/>
                    </a:lnTo>
                    <a:lnTo>
                      <a:pt x="1012" y="3927"/>
                    </a:lnTo>
                    <a:lnTo>
                      <a:pt x="978" y="3986"/>
                    </a:lnTo>
                    <a:lnTo>
                      <a:pt x="953" y="4044"/>
                    </a:lnTo>
                    <a:lnTo>
                      <a:pt x="920" y="4111"/>
                    </a:lnTo>
                    <a:lnTo>
                      <a:pt x="886" y="4170"/>
                    </a:lnTo>
                    <a:lnTo>
                      <a:pt x="853" y="4236"/>
                    </a:lnTo>
                    <a:lnTo>
                      <a:pt x="828" y="4295"/>
                    </a:lnTo>
                    <a:lnTo>
                      <a:pt x="794" y="4362"/>
                    </a:lnTo>
                    <a:lnTo>
                      <a:pt x="769" y="4429"/>
                    </a:lnTo>
                    <a:lnTo>
                      <a:pt x="736" y="4487"/>
                    </a:lnTo>
                    <a:lnTo>
                      <a:pt x="711" y="4554"/>
                    </a:lnTo>
                    <a:lnTo>
                      <a:pt x="669" y="4646"/>
                    </a:lnTo>
                    <a:lnTo>
                      <a:pt x="619" y="4746"/>
                    </a:lnTo>
                    <a:lnTo>
                      <a:pt x="577" y="4846"/>
                    </a:lnTo>
                    <a:lnTo>
                      <a:pt x="552" y="4896"/>
                    </a:lnTo>
                    <a:lnTo>
                      <a:pt x="527" y="4955"/>
                    </a:lnTo>
                    <a:lnTo>
                      <a:pt x="510" y="5005"/>
                    </a:lnTo>
                    <a:lnTo>
                      <a:pt x="502" y="5022"/>
                    </a:lnTo>
                    <a:lnTo>
                      <a:pt x="485" y="5055"/>
                    </a:lnTo>
                    <a:lnTo>
                      <a:pt x="460" y="5114"/>
                    </a:lnTo>
                    <a:lnTo>
                      <a:pt x="435" y="5164"/>
                    </a:lnTo>
                    <a:lnTo>
                      <a:pt x="410" y="5214"/>
                    </a:lnTo>
                    <a:lnTo>
                      <a:pt x="393" y="5272"/>
                    </a:lnTo>
                    <a:lnTo>
                      <a:pt x="368" y="5322"/>
                    </a:lnTo>
                    <a:lnTo>
                      <a:pt x="352" y="5381"/>
                    </a:lnTo>
                    <a:lnTo>
                      <a:pt x="326" y="5431"/>
                    </a:lnTo>
                    <a:lnTo>
                      <a:pt x="310" y="5490"/>
                    </a:lnTo>
                    <a:lnTo>
                      <a:pt x="293" y="5540"/>
                    </a:lnTo>
                    <a:lnTo>
                      <a:pt x="276" y="5598"/>
                    </a:lnTo>
                    <a:lnTo>
                      <a:pt x="268" y="5623"/>
                    </a:lnTo>
                    <a:lnTo>
                      <a:pt x="260" y="5648"/>
                    </a:lnTo>
                    <a:lnTo>
                      <a:pt x="251" y="5682"/>
                    </a:lnTo>
                    <a:lnTo>
                      <a:pt x="243" y="5707"/>
                    </a:lnTo>
                    <a:lnTo>
                      <a:pt x="235" y="5732"/>
                    </a:lnTo>
                    <a:lnTo>
                      <a:pt x="226" y="5757"/>
                    </a:lnTo>
                    <a:lnTo>
                      <a:pt x="226" y="5790"/>
                    </a:lnTo>
                    <a:lnTo>
                      <a:pt x="218" y="5815"/>
                    </a:lnTo>
                    <a:lnTo>
                      <a:pt x="218" y="5832"/>
                    </a:lnTo>
                    <a:lnTo>
                      <a:pt x="218" y="5840"/>
                    </a:lnTo>
                    <a:lnTo>
                      <a:pt x="210" y="5865"/>
                    </a:lnTo>
                    <a:lnTo>
                      <a:pt x="201" y="5891"/>
                    </a:lnTo>
                    <a:lnTo>
                      <a:pt x="193" y="5916"/>
                    </a:lnTo>
                    <a:lnTo>
                      <a:pt x="184" y="5941"/>
                    </a:lnTo>
                    <a:lnTo>
                      <a:pt x="176" y="5974"/>
                    </a:lnTo>
                    <a:lnTo>
                      <a:pt x="168" y="5999"/>
                    </a:lnTo>
                    <a:lnTo>
                      <a:pt x="159" y="6024"/>
                    </a:lnTo>
                    <a:lnTo>
                      <a:pt x="159" y="6049"/>
                    </a:lnTo>
                    <a:lnTo>
                      <a:pt x="159" y="6074"/>
                    </a:lnTo>
                    <a:lnTo>
                      <a:pt x="159" y="6099"/>
                    </a:lnTo>
                    <a:lnTo>
                      <a:pt x="159" y="6124"/>
                    </a:lnTo>
                    <a:lnTo>
                      <a:pt x="159" y="6150"/>
                    </a:lnTo>
                    <a:lnTo>
                      <a:pt x="159" y="6175"/>
                    </a:lnTo>
                    <a:lnTo>
                      <a:pt x="159" y="6175"/>
                    </a:lnTo>
                    <a:lnTo>
                      <a:pt x="159" y="6208"/>
                    </a:lnTo>
                    <a:lnTo>
                      <a:pt x="159" y="6233"/>
                    </a:lnTo>
                    <a:lnTo>
                      <a:pt x="93" y="6300"/>
                    </a:lnTo>
                    <a:lnTo>
                      <a:pt x="26" y="6241"/>
                    </a:lnTo>
                    <a:lnTo>
                      <a:pt x="17" y="6216"/>
                    </a:lnTo>
                    <a:lnTo>
                      <a:pt x="9" y="6191"/>
                    </a:lnTo>
                    <a:lnTo>
                      <a:pt x="9" y="6158"/>
                    </a:lnTo>
                    <a:lnTo>
                      <a:pt x="1" y="6133"/>
                    </a:lnTo>
                    <a:lnTo>
                      <a:pt x="1" y="6099"/>
                    </a:lnTo>
                    <a:lnTo>
                      <a:pt x="1" y="6074"/>
                    </a:lnTo>
                    <a:lnTo>
                      <a:pt x="1" y="6041"/>
                    </a:lnTo>
                    <a:lnTo>
                      <a:pt x="1" y="6016"/>
                    </a:lnTo>
                    <a:lnTo>
                      <a:pt x="1" y="5982"/>
                    </a:lnTo>
                    <a:lnTo>
                      <a:pt x="1" y="5957"/>
                    </a:lnTo>
                    <a:lnTo>
                      <a:pt x="1" y="5924"/>
                    </a:lnTo>
                    <a:lnTo>
                      <a:pt x="1" y="5899"/>
                    </a:lnTo>
                    <a:lnTo>
                      <a:pt x="1" y="5865"/>
                    </a:lnTo>
                    <a:lnTo>
                      <a:pt x="1" y="5832"/>
                    </a:lnTo>
                    <a:lnTo>
                      <a:pt x="1" y="5790"/>
                    </a:lnTo>
                    <a:lnTo>
                      <a:pt x="1" y="5765"/>
                    </a:lnTo>
                    <a:lnTo>
                      <a:pt x="1" y="5740"/>
                    </a:lnTo>
                    <a:lnTo>
                      <a:pt x="1" y="5707"/>
                    </a:lnTo>
                    <a:lnTo>
                      <a:pt x="1" y="5673"/>
                    </a:lnTo>
                    <a:lnTo>
                      <a:pt x="1" y="5648"/>
                    </a:lnTo>
                    <a:lnTo>
                      <a:pt x="9" y="5615"/>
                    </a:lnTo>
                    <a:lnTo>
                      <a:pt x="9" y="5590"/>
                    </a:lnTo>
                    <a:lnTo>
                      <a:pt x="17" y="5556"/>
                    </a:lnTo>
                    <a:lnTo>
                      <a:pt x="26" y="5523"/>
                    </a:lnTo>
                    <a:lnTo>
                      <a:pt x="34" y="5464"/>
                    </a:lnTo>
                    <a:lnTo>
                      <a:pt x="51" y="5406"/>
                    </a:lnTo>
                    <a:lnTo>
                      <a:pt x="68" y="5348"/>
                    </a:lnTo>
                    <a:lnTo>
                      <a:pt x="84" y="5281"/>
                    </a:lnTo>
                    <a:lnTo>
                      <a:pt x="101" y="5222"/>
                    </a:lnTo>
                    <a:lnTo>
                      <a:pt x="126" y="5164"/>
                    </a:lnTo>
                    <a:lnTo>
                      <a:pt x="143" y="5105"/>
                    </a:lnTo>
                    <a:lnTo>
                      <a:pt x="159" y="5047"/>
                    </a:lnTo>
                    <a:lnTo>
                      <a:pt x="184" y="4988"/>
                    </a:lnTo>
                    <a:lnTo>
                      <a:pt x="201" y="4930"/>
                    </a:lnTo>
                    <a:lnTo>
                      <a:pt x="218" y="4896"/>
                    </a:lnTo>
                    <a:lnTo>
                      <a:pt x="226" y="4871"/>
                    </a:lnTo>
                    <a:lnTo>
                      <a:pt x="243" y="4813"/>
                    </a:lnTo>
                    <a:lnTo>
                      <a:pt x="268" y="4763"/>
                    </a:lnTo>
                    <a:lnTo>
                      <a:pt x="293" y="4704"/>
                    </a:lnTo>
                    <a:lnTo>
                      <a:pt x="335" y="4604"/>
                    </a:lnTo>
                    <a:lnTo>
                      <a:pt x="385" y="4495"/>
                    </a:lnTo>
                    <a:lnTo>
                      <a:pt x="427" y="4404"/>
                    </a:lnTo>
                    <a:lnTo>
                      <a:pt x="452" y="4337"/>
                    </a:lnTo>
                    <a:lnTo>
                      <a:pt x="485" y="4270"/>
                    </a:lnTo>
                    <a:lnTo>
                      <a:pt x="519" y="4211"/>
                    </a:lnTo>
                    <a:lnTo>
                      <a:pt x="544" y="4145"/>
                    </a:lnTo>
                    <a:lnTo>
                      <a:pt x="577" y="4078"/>
                    </a:lnTo>
                    <a:lnTo>
                      <a:pt x="611" y="4011"/>
                    </a:lnTo>
                    <a:lnTo>
                      <a:pt x="636" y="3952"/>
                    </a:lnTo>
                    <a:lnTo>
                      <a:pt x="669" y="3886"/>
                    </a:lnTo>
                    <a:lnTo>
                      <a:pt x="702" y="3819"/>
                    </a:lnTo>
                    <a:lnTo>
                      <a:pt x="736" y="3760"/>
                    </a:lnTo>
                    <a:lnTo>
                      <a:pt x="769" y="3693"/>
                    </a:lnTo>
                    <a:lnTo>
                      <a:pt x="803" y="3627"/>
                    </a:lnTo>
                    <a:lnTo>
                      <a:pt x="836" y="3568"/>
                    </a:lnTo>
                    <a:lnTo>
                      <a:pt x="870" y="3501"/>
                    </a:lnTo>
                    <a:lnTo>
                      <a:pt x="911" y="3434"/>
                    </a:lnTo>
                    <a:lnTo>
                      <a:pt x="945" y="3376"/>
                    </a:lnTo>
                    <a:lnTo>
                      <a:pt x="978" y="3309"/>
                    </a:lnTo>
                    <a:lnTo>
                      <a:pt x="1012" y="3251"/>
                    </a:lnTo>
                    <a:lnTo>
                      <a:pt x="1053" y="3184"/>
                    </a:lnTo>
                    <a:lnTo>
                      <a:pt x="1087" y="3125"/>
                    </a:lnTo>
                    <a:lnTo>
                      <a:pt x="1128" y="3059"/>
                    </a:lnTo>
                    <a:lnTo>
                      <a:pt x="1162" y="3000"/>
                    </a:lnTo>
                    <a:lnTo>
                      <a:pt x="1204" y="2942"/>
                    </a:lnTo>
                    <a:lnTo>
                      <a:pt x="1245" y="2875"/>
                    </a:lnTo>
                    <a:lnTo>
                      <a:pt x="1279" y="2816"/>
                    </a:lnTo>
                    <a:lnTo>
                      <a:pt x="1321" y="2758"/>
                    </a:lnTo>
                    <a:lnTo>
                      <a:pt x="1362" y="2699"/>
                    </a:lnTo>
                    <a:lnTo>
                      <a:pt x="1396" y="2632"/>
                    </a:lnTo>
                    <a:lnTo>
                      <a:pt x="1438" y="2574"/>
                    </a:lnTo>
                    <a:lnTo>
                      <a:pt x="1479" y="2515"/>
                    </a:lnTo>
                    <a:lnTo>
                      <a:pt x="1521" y="2457"/>
                    </a:lnTo>
                    <a:lnTo>
                      <a:pt x="1563" y="2399"/>
                    </a:lnTo>
                    <a:lnTo>
                      <a:pt x="1605" y="2340"/>
                    </a:lnTo>
                    <a:lnTo>
                      <a:pt x="1646" y="2282"/>
                    </a:lnTo>
                    <a:lnTo>
                      <a:pt x="1697" y="2223"/>
                    </a:lnTo>
                    <a:lnTo>
                      <a:pt x="1738" y="2165"/>
                    </a:lnTo>
                    <a:lnTo>
                      <a:pt x="1780" y="2106"/>
                    </a:lnTo>
                    <a:lnTo>
                      <a:pt x="1830" y="2056"/>
                    </a:lnTo>
                    <a:lnTo>
                      <a:pt x="1872" y="1998"/>
                    </a:lnTo>
                    <a:lnTo>
                      <a:pt x="1922" y="1939"/>
                    </a:lnTo>
                    <a:lnTo>
                      <a:pt x="1964" y="1881"/>
                    </a:lnTo>
                    <a:lnTo>
                      <a:pt x="2014" y="1830"/>
                    </a:lnTo>
                    <a:lnTo>
                      <a:pt x="2056" y="1772"/>
                    </a:lnTo>
                    <a:lnTo>
                      <a:pt x="2106" y="1722"/>
                    </a:lnTo>
                    <a:lnTo>
                      <a:pt x="2156" y="1663"/>
                    </a:lnTo>
                    <a:lnTo>
                      <a:pt x="2198" y="1613"/>
                    </a:lnTo>
                    <a:lnTo>
                      <a:pt x="2248" y="1555"/>
                    </a:lnTo>
                    <a:lnTo>
                      <a:pt x="2298" y="1505"/>
                    </a:lnTo>
                    <a:lnTo>
                      <a:pt x="2348" y="1455"/>
                    </a:lnTo>
                    <a:lnTo>
                      <a:pt x="2398" y="1396"/>
                    </a:lnTo>
                    <a:lnTo>
                      <a:pt x="2448" y="1346"/>
                    </a:lnTo>
                    <a:lnTo>
                      <a:pt x="2507" y="1296"/>
                    </a:lnTo>
                    <a:lnTo>
                      <a:pt x="2557" y="1246"/>
                    </a:lnTo>
                    <a:lnTo>
                      <a:pt x="2607" y="1196"/>
                    </a:lnTo>
                    <a:lnTo>
                      <a:pt x="2657" y="1145"/>
                    </a:lnTo>
                    <a:lnTo>
                      <a:pt x="2716" y="1095"/>
                    </a:lnTo>
                    <a:lnTo>
                      <a:pt x="2766" y="1045"/>
                    </a:lnTo>
                    <a:lnTo>
                      <a:pt x="2824" y="995"/>
                    </a:lnTo>
                    <a:lnTo>
                      <a:pt x="2874" y="945"/>
                    </a:lnTo>
                    <a:lnTo>
                      <a:pt x="2933" y="903"/>
                    </a:lnTo>
                    <a:lnTo>
                      <a:pt x="2983" y="853"/>
                    </a:lnTo>
                    <a:lnTo>
                      <a:pt x="3042" y="811"/>
                    </a:lnTo>
                    <a:lnTo>
                      <a:pt x="3100" y="761"/>
                    </a:lnTo>
                    <a:lnTo>
                      <a:pt x="3159" y="719"/>
                    </a:lnTo>
                    <a:lnTo>
                      <a:pt x="3184" y="694"/>
                    </a:lnTo>
                    <a:lnTo>
                      <a:pt x="3209" y="678"/>
                    </a:lnTo>
                    <a:lnTo>
                      <a:pt x="3234" y="661"/>
                    </a:lnTo>
                    <a:lnTo>
                      <a:pt x="3267" y="636"/>
                    </a:lnTo>
                    <a:lnTo>
                      <a:pt x="3292" y="619"/>
                    </a:lnTo>
                    <a:lnTo>
                      <a:pt x="3326" y="594"/>
                    </a:lnTo>
                    <a:lnTo>
                      <a:pt x="3351" y="577"/>
                    </a:lnTo>
                    <a:lnTo>
                      <a:pt x="3384" y="552"/>
                    </a:lnTo>
                    <a:lnTo>
                      <a:pt x="3417" y="536"/>
                    </a:lnTo>
                    <a:lnTo>
                      <a:pt x="3451" y="519"/>
                    </a:lnTo>
                    <a:lnTo>
                      <a:pt x="3484" y="494"/>
                    </a:lnTo>
                    <a:lnTo>
                      <a:pt x="3518" y="477"/>
                    </a:lnTo>
                    <a:lnTo>
                      <a:pt x="3551" y="452"/>
                    </a:lnTo>
                    <a:lnTo>
                      <a:pt x="3585" y="435"/>
                    </a:lnTo>
                    <a:lnTo>
                      <a:pt x="3618" y="419"/>
                    </a:lnTo>
                    <a:lnTo>
                      <a:pt x="3660" y="394"/>
                    </a:lnTo>
                    <a:lnTo>
                      <a:pt x="3693" y="377"/>
                    </a:lnTo>
                    <a:lnTo>
                      <a:pt x="3727" y="360"/>
                    </a:lnTo>
                    <a:lnTo>
                      <a:pt x="3768" y="335"/>
                    </a:lnTo>
                    <a:lnTo>
                      <a:pt x="3802" y="318"/>
                    </a:lnTo>
                    <a:lnTo>
                      <a:pt x="3844" y="302"/>
                    </a:lnTo>
                    <a:lnTo>
                      <a:pt x="3877" y="285"/>
                    </a:lnTo>
                    <a:lnTo>
                      <a:pt x="3919" y="268"/>
                    </a:lnTo>
                    <a:lnTo>
                      <a:pt x="3961" y="252"/>
                    </a:lnTo>
                    <a:lnTo>
                      <a:pt x="4002" y="235"/>
                    </a:lnTo>
                    <a:lnTo>
                      <a:pt x="4036" y="218"/>
                    </a:lnTo>
                    <a:lnTo>
                      <a:pt x="4061" y="201"/>
                    </a:lnTo>
                    <a:lnTo>
                      <a:pt x="4077" y="201"/>
                    </a:lnTo>
                    <a:lnTo>
                      <a:pt x="4119" y="185"/>
                    </a:lnTo>
                    <a:lnTo>
                      <a:pt x="4161" y="168"/>
                    </a:lnTo>
                    <a:lnTo>
                      <a:pt x="4203" y="151"/>
                    </a:lnTo>
                    <a:lnTo>
                      <a:pt x="4245" y="135"/>
                    </a:lnTo>
                    <a:lnTo>
                      <a:pt x="4286" y="126"/>
                    </a:lnTo>
                    <a:lnTo>
                      <a:pt x="4328" y="110"/>
                    </a:lnTo>
                    <a:lnTo>
                      <a:pt x="4370" y="101"/>
                    </a:lnTo>
                    <a:lnTo>
                      <a:pt x="4412" y="84"/>
                    </a:lnTo>
                    <a:lnTo>
                      <a:pt x="4453" y="76"/>
                    </a:lnTo>
                    <a:lnTo>
                      <a:pt x="4495" y="59"/>
                    </a:lnTo>
                    <a:lnTo>
                      <a:pt x="4537" y="51"/>
                    </a:lnTo>
                    <a:lnTo>
                      <a:pt x="4579" y="43"/>
                    </a:lnTo>
                    <a:lnTo>
                      <a:pt x="4620" y="34"/>
                    </a:lnTo>
                    <a:lnTo>
                      <a:pt x="4662" y="26"/>
                    </a:lnTo>
                    <a:lnTo>
                      <a:pt x="4704" y="18"/>
                    </a:lnTo>
                    <a:lnTo>
                      <a:pt x="4746" y="9"/>
                    </a:lnTo>
                    <a:lnTo>
                      <a:pt x="4788" y="1"/>
                    </a:lnTo>
                    <a:lnTo>
                      <a:pt x="4829" y="1"/>
                    </a:lnTo>
                    <a:lnTo>
                      <a:pt x="4871" y="1"/>
                    </a:lnTo>
                    <a:lnTo>
                      <a:pt x="4913" y="1"/>
                    </a:lnTo>
                    <a:lnTo>
                      <a:pt x="4955" y="1"/>
                    </a:lnTo>
                    <a:lnTo>
                      <a:pt x="4996" y="1"/>
                    </a:lnTo>
                    <a:lnTo>
                      <a:pt x="5122" y="1"/>
                    </a:lnTo>
                    <a:lnTo>
                      <a:pt x="5163" y="1"/>
                    </a:lnTo>
                    <a:lnTo>
                      <a:pt x="5205" y="1"/>
                    </a:lnTo>
                    <a:lnTo>
                      <a:pt x="5247" y="1"/>
                    </a:lnTo>
                    <a:lnTo>
                      <a:pt x="5289" y="9"/>
                    </a:lnTo>
                    <a:lnTo>
                      <a:pt x="5322" y="9"/>
                    </a:lnTo>
                    <a:lnTo>
                      <a:pt x="5347" y="9"/>
                    </a:lnTo>
                    <a:lnTo>
                      <a:pt x="5364" y="9"/>
                    </a:lnTo>
                    <a:lnTo>
                      <a:pt x="5389" y="9"/>
                    </a:lnTo>
                    <a:lnTo>
                      <a:pt x="5406" y="9"/>
                    </a:lnTo>
                    <a:lnTo>
                      <a:pt x="5422" y="18"/>
                    </a:lnTo>
                    <a:lnTo>
                      <a:pt x="5448" y="26"/>
                    </a:lnTo>
                    <a:lnTo>
                      <a:pt x="5464" y="34"/>
                    </a:lnTo>
                    <a:lnTo>
                      <a:pt x="5489" y="34"/>
                    </a:lnTo>
                    <a:lnTo>
                      <a:pt x="5506" y="43"/>
                    </a:lnTo>
                    <a:lnTo>
                      <a:pt x="5523" y="51"/>
                    </a:lnTo>
                    <a:lnTo>
                      <a:pt x="5548" y="59"/>
                    </a:lnTo>
                    <a:lnTo>
                      <a:pt x="5564" y="68"/>
                    </a:lnTo>
                    <a:lnTo>
                      <a:pt x="5581" y="76"/>
                    </a:lnTo>
                    <a:lnTo>
                      <a:pt x="5598" y="84"/>
                    </a:lnTo>
                    <a:lnTo>
                      <a:pt x="5631" y="101"/>
                    </a:lnTo>
                    <a:lnTo>
                      <a:pt x="5665" y="126"/>
                    </a:lnTo>
                    <a:lnTo>
                      <a:pt x="5698" y="143"/>
                    </a:lnTo>
                    <a:lnTo>
                      <a:pt x="5732" y="168"/>
                    </a:lnTo>
                    <a:lnTo>
                      <a:pt x="5765" y="185"/>
                    </a:lnTo>
                    <a:lnTo>
                      <a:pt x="5790" y="210"/>
                    </a:lnTo>
                    <a:lnTo>
                      <a:pt x="5823" y="226"/>
                    </a:lnTo>
                    <a:lnTo>
                      <a:pt x="5849" y="252"/>
                    </a:lnTo>
                    <a:lnTo>
                      <a:pt x="5874" y="277"/>
                    </a:lnTo>
                    <a:lnTo>
                      <a:pt x="5899" y="302"/>
                    </a:lnTo>
                    <a:lnTo>
                      <a:pt x="5924" y="327"/>
                    </a:lnTo>
                    <a:lnTo>
                      <a:pt x="5949" y="352"/>
                    </a:lnTo>
                    <a:lnTo>
                      <a:pt x="5965" y="385"/>
                    </a:lnTo>
                    <a:lnTo>
                      <a:pt x="5991" y="410"/>
                    </a:lnTo>
                    <a:lnTo>
                      <a:pt x="6007" y="435"/>
                    </a:lnTo>
                    <a:lnTo>
                      <a:pt x="6024" y="469"/>
                    </a:lnTo>
                    <a:lnTo>
                      <a:pt x="6041" y="494"/>
                    </a:lnTo>
                    <a:lnTo>
                      <a:pt x="6057" y="527"/>
                    </a:lnTo>
                    <a:lnTo>
                      <a:pt x="6066" y="561"/>
                    </a:lnTo>
                    <a:lnTo>
                      <a:pt x="6082" y="586"/>
                    </a:lnTo>
                    <a:lnTo>
                      <a:pt x="6091" y="619"/>
                    </a:lnTo>
                    <a:lnTo>
                      <a:pt x="6107" y="653"/>
                    </a:lnTo>
                    <a:lnTo>
                      <a:pt x="6116" y="678"/>
                    </a:lnTo>
                    <a:lnTo>
                      <a:pt x="6124" y="711"/>
                    </a:lnTo>
                    <a:lnTo>
                      <a:pt x="6124" y="744"/>
                    </a:lnTo>
                    <a:lnTo>
                      <a:pt x="6133" y="778"/>
                    </a:lnTo>
                    <a:lnTo>
                      <a:pt x="6133" y="811"/>
                    </a:lnTo>
                    <a:lnTo>
                      <a:pt x="6133" y="845"/>
                    </a:lnTo>
                    <a:lnTo>
                      <a:pt x="6133" y="870"/>
                    </a:lnTo>
                    <a:lnTo>
                      <a:pt x="6133" y="987"/>
                    </a:lnTo>
                    <a:lnTo>
                      <a:pt x="6133" y="1020"/>
                    </a:lnTo>
                    <a:lnTo>
                      <a:pt x="6133" y="1054"/>
                    </a:lnTo>
                    <a:lnTo>
                      <a:pt x="6133" y="1087"/>
                    </a:lnTo>
                    <a:lnTo>
                      <a:pt x="6133" y="1112"/>
                    </a:lnTo>
                    <a:lnTo>
                      <a:pt x="6133" y="1145"/>
                    </a:lnTo>
                    <a:lnTo>
                      <a:pt x="6124" y="1179"/>
                    </a:lnTo>
                    <a:lnTo>
                      <a:pt x="6124" y="1212"/>
                    </a:lnTo>
                    <a:lnTo>
                      <a:pt x="6116" y="1246"/>
                    </a:lnTo>
                    <a:lnTo>
                      <a:pt x="6107" y="1279"/>
                    </a:lnTo>
                    <a:lnTo>
                      <a:pt x="6099" y="1313"/>
                    </a:lnTo>
                    <a:lnTo>
                      <a:pt x="6091" y="1346"/>
                    </a:lnTo>
                    <a:lnTo>
                      <a:pt x="6074" y="1371"/>
                    </a:lnTo>
                    <a:lnTo>
                      <a:pt x="6066" y="1404"/>
                    </a:lnTo>
                    <a:lnTo>
                      <a:pt x="6057" y="1438"/>
                    </a:lnTo>
                    <a:lnTo>
                      <a:pt x="6041" y="1471"/>
                    </a:lnTo>
                    <a:lnTo>
                      <a:pt x="6032" y="1505"/>
                    </a:lnTo>
                    <a:lnTo>
                      <a:pt x="6016" y="1538"/>
                    </a:lnTo>
                    <a:lnTo>
                      <a:pt x="6007" y="1571"/>
                    </a:lnTo>
                    <a:lnTo>
                      <a:pt x="5991" y="1597"/>
                    </a:lnTo>
                    <a:lnTo>
                      <a:pt x="5974" y="1630"/>
                    </a:lnTo>
                    <a:lnTo>
                      <a:pt x="5965" y="1663"/>
                    </a:lnTo>
                    <a:lnTo>
                      <a:pt x="5949" y="1697"/>
                    </a:lnTo>
                    <a:lnTo>
                      <a:pt x="5932" y="1730"/>
                    </a:lnTo>
                    <a:lnTo>
                      <a:pt x="5915" y="1755"/>
                    </a:lnTo>
                    <a:lnTo>
                      <a:pt x="5899" y="1789"/>
                    </a:lnTo>
                    <a:lnTo>
                      <a:pt x="5882" y="1822"/>
                    </a:lnTo>
                    <a:lnTo>
                      <a:pt x="5865" y="1856"/>
                    </a:lnTo>
                    <a:lnTo>
                      <a:pt x="5849" y="1881"/>
                    </a:lnTo>
                    <a:lnTo>
                      <a:pt x="5832" y="1914"/>
                    </a:lnTo>
                    <a:lnTo>
                      <a:pt x="5807" y="1947"/>
                    </a:lnTo>
                    <a:lnTo>
                      <a:pt x="5790" y="1981"/>
                    </a:lnTo>
                    <a:lnTo>
                      <a:pt x="5773" y="2006"/>
                    </a:lnTo>
                    <a:lnTo>
                      <a:pt x="5757" y="2039"/>
                    </a:lnTo>
                    <a:lnTo>
                      <a:pt x="5732" y="2073"/>
                    </a:lnTo>
                    <a:lnTo>
                      <a:pt x="5715" y="2106"/>
                    </a:lnTo>
                    <a:lnTo>
                      <a:pt x="5690" y="2131"/>
                    </a:lnTo>
                    <a:lnTo>
                      <a:pt x="5648" y="2198"/>
                    </a:lnTo>
                    <a:lnTo>
                      <a:pt x="5606" y="2257"/>
                    </a:lnTo>
                    <a:lnTo>
                      <a:pt x="5564" y="2315"/>
                    </a:lnTo>
                    <a:lnTo>
                      <a:pt x="5523" y="2373"/>
                    </a:lnTo>
                    <a:lnTo>
                      <a:pt x="5473" y="2432"/>
                    </a:lnTo>
                    <a:lnTo>
                      <a:pt x="5431" y="2490"/>
                    </a:lnTo>
                    <a:lnTo>
                      <a:pt x="5322" y="2557"/>
                    </a:lnTo>
                    <a:lnTo>
                      <a:pt x="5280" y="2607"/>
                    </a:lnTo>
                    <a:lnTo>
                      <a:pt x="5230" y="2666"/>
                    </a:lnTo>
                    <a:lnTo>
                      <a:pt x="5189" y="2716"/>
                    </a:lnTo>
                    <a:lnTo>
                      <a:pt x="5138" y="2774"/>
                    </a:lnTo>
                    <a:lnTo>
                      <a:pt x="5097" y="2825"/>
                    </a:lnTo>
                    <a:lnTo>
                      <a:pt x="5047" y="2875"/>
                    </a:lnTo>
                    <a:lnTo>
                      <a:pt x="5005" y="2925"/>
                    </a:lnTo>
                    <a:lnTo>
                      <a:pt x="4955" y="2975"/>
                    </a:lnTo>
                    <a:lnTo>
                      <a:pt x="4913" y="3017"/>
                    </a:lnTo>
                    <a:lnTo>
                      <a:pt x="4871" y="3067"/>
                    </a:lnTo>
                    <a:lnTo>
                      <a:pt x="4829" y="3109"/>
                    </a:lnTo>
                    <a:lnTo>
                      <a:pt x="4779" y="3150"/>
                    </a:lnTo>
                    <a:lnTo>
                      <a:pt x="4737" y="3192"/>
                    </a:lnTo>
                    <a:lnTo>
                      <a:pt x="4704" y="3234"/>
                    </a:lnTo>
                    <a:lnTo>
                      <a:pt x="4662" y="3267"/>
                    </a:lnTo>
                    <a:lnTo>
                      <a:pt x="4620" y="3301"/>
                    </a:lnTo>
                    <a:lnTo>
                      <a:pt x="4587" y="3334"/>
                    </a:lnTo>
                    <a:lnTo>
                      <a:pt x="4554" y="3368"/>
                    </a:lnTo>
                    <a:lnTo>
                      <a:pt x="4520" y="3401"/>
                    </a:lnTo>
                    <a:lnTo>
                      <a:pt x="4487" y="3426"/>
                    </a:lnTo>
                    <a:lnTo>
                      <a:pt x="4453" y="3451"/>
                    </a:lnTo>
                    <a:lnTo>
                      <a:pt x="4428" y="3476"/>
                    </a:lnTo>
                    <a:lnTo>
                      <a:pt x="4395" y="3493"/>
                    </a:lnTo>
                    <a:lnTo>
                      <a:pt x="4328" y="3551"/>
                    </a:lnTo>
                    <a:lnTo>
                      <a:pt x="4328" y="3551"/>
                    </a:lnTo>
                    <a:lnTo>
                      <a:pt x="4378" y="3535"/>
                    </a:lnTo>
                    <a:lnTo>
                      <a:pt x="4445" y="3518"/>
                    </a:lnTo>
                    <a:lnTo>
                      <a:pt x="4504" y="3501"/>
                    </a:lnTo>
                    <a:lnTo>
                      <a:pt x="4570" y="3493"/>
                    </a:lnTo>
                    <a:lnTo>
                      <a:pt x="4629" y="3476"/>
                    </a:lnTo>
                    <a:lnTo>
                      <a:pt x="4696" y="3460"/>
                    </a:lnTo>
                    <a:lnTo>
                      <a:pt x="4762" y="3443"/>
                    </a:lnTo>
                    <a:lnTo>
                      <a:pt x="4821" y="3434"/>
                    </a:lnTo>
                    <a:lnTo>
                      <a:pt x="4888" y="3418"/>
                    </a:lnTo>
                    <a:lnTo>
                      <a:pt x="4955" y="3401"/>
                    </a:lnTo>
                    <a:lnTo>
                      <a:pt x="5021" y="3393"/>
                    </a:lnTo>
                    <a:lnTo>
                      <a:pt x="5080" y="3376"/>
                    </a:lnTo>
                    <a:lnTo>
                      <a:pt x="5147" y="3368"/>
                    </a:lnTo>
                    <a:lnTo>
                      <a:pt x="5214" y="3351"/>
                    </a:lnTo>
                    <a:lnTo>
                      <a:pt x="5280" y="3343"/>
                    </a:lnTo>
                    <a:lnTo>
                      <a:pt x="5347" y="3334"/>
                    </a:lnTo>
                    <a:lnTo>
                      <a:pt x="5414" y="3326"/>
                    </a:lnTo>
                    <a:lnTo>
                      <a:pt x="5481" y="3309"/>
                    </a:lnTo>
                    <a:lnTo>
                      <a:pt x="5548" y="3301"/>
                    </a:lnTo>
                    <a:lnTo>
                      <a:pt x="5615" y="3292"/>
                    </a:lnTo>
                    <a:lnTo>
                      <a:pt x="5681" y="3284"/>
                    </a:lnTo>
                    <a:lnTo>
                      <a:pt x="5740" y="3284"/>
                    </a:lnTo>
                    <a:lnTo>
                      <a:pt x="5807" y="3276"/>
                    </a:lnTo>
                    <a:lnTo>
                      <a:pt x="5882" y="3276"/>
                    </a:lnTo>
                    <a:lnTo>
                      <a:pt x="5949" y="3267"/>
                    </a:lnTo>
                    <a:lnTo>
                      <a:pt x="6016" y="3267"/>
                    </a:lnTo>
                    <a:lnTo>
                      <a:pt x="6082" y="3267"/>
                    </a:lnTo>
                    <a:lnTo>
                      <a:pt x="6149" y="3267"/>
                    </a:lnTo>
                    <a:lnTo>
                      <a:pt x="6224" y="3267"/>
                    </a:lnTo>
                    <a:lnTo>
                      <a:pt x="6291" y="3267"/>
                    </a:lnTo>
                    <a:lnTo>
                      <a:pt x="6575" y="326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133;p37">
                <a:extLst>
                  <a:ext uri="{FF2B5EF4-FFF2-40B4-BE49-F238E27FC236}">
                    <a16:creationId xmlns:a16="http://schemas.microsoft.com/office/drawing/2014/main" id="{9134DDD7-712B-50EB-C37B-B5A732078683}"/>
                  </a:ext>
                </a:extLst>
              </p:cNvPr>
              <p:cNvSpPr/>
              <p:nvPr/>
            </p:nvSpPr>
            <p:spPr>
              <a:xfrm>
                <a:off x="5720975" y="9255028"/>
                <a:ext cx="129041" cy="137673"/>
              </a:xfrm>
              <a:custGeom>
                <a:avLst/>
                <a:gdLst/>
                <a:ahLst/>
                <a:cxnLst/>
                <a:rect l="l" t="t" r="r" b="b"/>
                <a:pathLst>
                  <a:path w="2616" h="2791" extrusionOk="0">
                    <a:moveTo>
                      <a:pt x="2365" y="661"/>
                    </a:moveTo>
                    <a:lnTo>
                      <a:pt x="2365" y="627"/>
                    </a:lnTo>
                    <a:lnTo>
                      <a:pt x="2365" y="627"/>
                    </a:lnTo>
                    <a:lnTo>
                      <a:pt x="2365" y="602"/>
                    </a:lnTo>
                    <a:lnTo>
                      <a:pt x="2365" y="577"/>
                    </a:lnTo>
                    <a:lnTo>
                      <a:pt x="2365" y="552"/>
                    </a:lnTo>
                    <a:lnTo>
                      <a:pt x="2365" y="527"/>
                    </a:lnTo>
                    <a:lnTo>
                      <a:pt x="2357" y="502"/>
                    </a:lnTo>
                    <a:lnTo>
                      <a:pt x="2348" y="477"/>
                    </a:lnTo>
                    <a:lnTo>
                      <a:pt x="2340" y="460"/>
                    </a:lnTo>
                    <a:lnTo>
                      <a:pt x="2331" y="435"/>
                    </a:lnTo>
                    <a:lnTo>
                      <a:pt x="2331" y="427"/>
                    </a:lnTo>
                    <a:lnTo>
                      <a:pt x="2331" y="427"/>
                    </a:lnTo>
                    <a:lnTo>
                      <a:pt x="2331" y="410"/>
                    </a:lnTo>
                    <a:lnTo>
                      <a:pt x="2331" y="410"/>
                    </a:lnTo>
                    <a:lnTo>
                      <a:pt x="2323" y="402"/>
                    </a:lnTo>
                    <a:lnTo>
                      <a:pt x="2323" y="402"/>
                    </a:lnTo>
                    <a:lnTo>
                      <a:pt x="2315" y="385"/>
                    </a:lnTo>
                    <a:lnTo>
                      <a:pt x="2315" y="385"/>
                    </a:lnTo>
                    <a:lnTo>
                      <a:pt x="2315" y="377"/>
                    </a:lnTo>
                    <a:lnTo>
                      <a:pt x="2315" y="377"/>
                    </a:lnTo>
                    <a:lnTo>
                      <a:pt x="2306" y="360"/>
                    </a:lnTo>
                    <a:lnTo>
                      <a:pt x="2306" y="360"/>
                    </a:lnTo>
                    <a:lnTo>
                      <a:pt x="2298" y="352"/>
                    </a:lnTo>
                    <a:lnTo>
                      <a:pt x="2298" y="352"/>
                    </a:lnTo>
                    <a:lnTo>
                      <a:pt x="2298" y="352"/>
                    </a:lnTo>
                    <a:lnTo>
                      <a:pt x="2290" y="343"/>
                    </a:lnTo>
                    <a:lnTo>
                      <a:pt x="2290" y="343"/>
                    </a:lnTo>
                    <a:lnTo>
                      <a:pt x="2281" y="327"/>
                    </a:lnTo>
                    <a:lnTo>
                      <a:pt x="2281" y="327"/>
                    </a:lnTo>
                    <a:lnTo>
                      <a:pt x="2273" y="318"/>
                    </a:lnTo>
                    <a:lnTo>
                      <a:pt x="2273" y="318"/>
                    </a:lnTo>
                    <a:lnTo>
                      <a:pt x="2273" y="310"/>
                    </a:lnTo>
                    <a:lnTo>
                      <a:pt x="2273" y="310"/>
                    </a:lnTo>
                    <a:lnTo>
                      <a:pt x="2265" y="293"/>
                    </a:lnTo>
                    <a:lnTo>
                      <a:pt x="2265" y="293"/>
                    </a:lnTo>
                    <a:lnTo>
                      <a:pt x="2256" y="285"/>
                    </a:lnTo>
                    <a:lnTo>
                      <a:pt x="2256" y="285"/>
                    </a:lnTo>
                    <a:lnTo>
                      <a:pt x="2248" y="276"/>
                    </a:lnTo>
                    <a:lnTo>
                      <a:pt x="2248" y="276"/>
                    </a:lnTo>
                    <a:lnTo>
                      <a:pt x="2231" y="268"/>
                    </a:lnTo>
                    <a:lnTo>
                      <a:pt x="2231" y="268"/>
                    </a:lnTo>
                    <a:lnTo>
                      <a:pt x="2223" y="260"/>
                    </a:lnTo>
                    <a:lnTo>
                      <a:pt x="2223" y="260"/>
                    </a:lnTo>
                    <a:lnTo>
                      <a:pt x="2215" y="251"/>
                    </a:lnTo>
                    <a:lnTo>
                      <a:pt x="2215" y="251"/>
                    </a:lnTo>
                    <a:lnTo>
                      <a:pt x="2206" y="243"/>
                    </a:lnTo>
                    <a:lnTo>
                      <a:pt x="2206" y="243"/>
                    </a:lnTo>
                    <a:lnTo>
                      <a:pt x="2198" y="235"/>
                    </a:lnTo>
                    <a:lnTo>
                      <a:pt x="2198" y="235"/>
                    </a:lnTo>
                    <a:lnTo>
                      <a:pt x="2189" y="226"/>
                    </a:lnTo>
                    <a:lnTo>
                      <a:pt x="2189" y="226"/>
                    </a:lnTo>
                    <a:lnTo>
                      <a:pt x="2181" y="218"/>
                    </a:lnTo>
                    <a:lnTo>
                      <a:pt x="2181" y="218"/>
                    </a:lnTo>
                    <a:lnTo>
                      <a:pt x="2164" y="210"/>
                    </a:lnTo>
                    <a:lnTo>
                      <a:pt x="2164" y="210"/>
                    </a:lnTo>
                    <a:lnTo>
                      <a:pt x="2156" y="201"/>
                    </a:lnTo>
                    <a:lnTo>
                      <a:pt x="2156" y="201"/>
                    </a:lnTo>
                    <a:lnTo>
                      <a:pt x="2148" y="193"/>
                    </a:lnTo>
                    <a:lnTo>
                      <a:pt x="2148" y="193"/>
                    </a:lnTo>
                    <a:lnTo>
                      <a:pt x="2131" y="185"/>
                    </a:lnTo>
                    <a:lnTo>
                      <a:pt x="2131" y="185"/>
                    </a:lnTo>
                    <a:lnTo>
                      <a:pt x="2123" y="176"/>
                    </a:lnTo>
                    <a:lnTo>
                      <a:pt x="2123" y="176"/>
                    </a:lnTo>
                    <a:lnTo>
                      <a:pt x="2106" y="176"/>
                    </a:lnTo>
                    <a:lnTo>
                      <a:pt x="2106" y="176"/>
                    </a:lnTo>
                    <a:lnTo>
                      <a:pt x="2098" y="168"/>
                    </a:lnTo>
                    <a:lnTo>
                      <a:pt x="2098" y="168"/>
                    </a:lnTo>
                    <a:lnTo>
                      <a:pt x="2081" y="159"/>
                    </a:lnTo>
                    <a:lnTo>
                      <a:pt x="2081" y="159"/>
                    </a:lnTo>
                    <a:lnTo>
                      <a:pt x="2073" y="159"/>
                    </a:lnTo>
                    <a:lnTo>
                      <a:pt x="2073" y="159"/>
                    </a:lnTo>
                    <a:lnTo>
                      <a:pt x="2056" y="159"/>
                    </a:lnTo>
                    <a:lnTo>
                      <a:pt x="2056" y="159"/>
                    </a:lnTo>
                    <a:lnTo>
                      <a:pt x="2047" y="159"/>
                    </a:lnTo>
                    <a:lnTo>
                      <a:pt x="2047" y="159"/>
                    </a:lnTo>
                    <a:lnTo>
                      <a:pt x="2031" y="159"/>
                    </a:lnTo>
                    <a:lnTo>
                      <a:pt x="2031" y="159"/>
                    </a:lnTo>
                    <a:lnTo>
                      <a:pt x="2014" y="159"/>
                    </a:lnTo>
                    <a:lnTo>
                      <a:pt x="2014" y="159"/>
                    </a:lnTo>
                    <a:lnTo>
                      <a:pt x="1997" y="159"/>
                    </a:lnTo>
                    <a:lnTo>
                      <a:pt x="1997" y="159"/>
                    </a:lnTo>
                    <a:lnTo>
                      <a:pt x="1989" y="159"/>
                    </a:lnTo>
                    <a:lnTo>
                      <a:pt x="1989" y="159"/>
                    </a:lnTo>
                    <a:lnTo>
                      <a:pt x="1972" y="159"/>
                    </a:lnTo>
                    <a:lnTo>
                      <a:pt x="1972" y="159"/>
                    </a:lnTo>
                    <a:lnTo>
                      <a:pt x="1956" y="159"/>
                    </a:lnTo>
                    <a:lnTo>
                      <a:pt x="1956" y="159"/>
                    </a:lnTo>
                    <a:lnTo>
                      <a:pt x="1939" y="159"/>
                    </a:lnTo>
                    <a:lnTo>
                      <a:pt x="1805" y="159"/>
                    </a:lnTo>
                    <a:lnTo>
                      <a:pt x="1788" y="159"/>
                    </a:lnTo>
                    <a:lnTo>
                      <a:pt x="1788" y="159"/>
                    </a:lnTo>
                    <a:lnTo>
                      <a:pt x="1772" y="159"/>
                    </a:lnTo>
                    <a:lnTo>
                      <a:pt x="1755" y="159"/>
                    </a:lnTo>
                    <a:lnTo>
                      <a:pt x="1755" y="159"/>
                    </a:lnTo>
                    <a:lnTo>
                      <a:pt x="1738" y="159"/>
                    </a:lnTo>
                    <a:lnTo>
                      <a:pt x="1788" y="226"/>
                    </a:lnTo>
                    <a:lnTo>
                      <a:pt x="1755" y="226"/>
                    </a:lnTo>
                    <a:lnTo>
                      <a:pt x="1755" y="226"/>
                    </a:lnTo>
                    <a:lnTo>
                      <a:pt x="1722" y="235"/>
                    </a:lnTo>
                    <a:lnTo>
                      <a:pt x="1688" y="251"/>
                    </a:lnTo>
                    <a:lnTo>
                      <a:pt x="1655" y="260"/>
                    </a:lnTo>
                    <a:lnTo>
                      <a:pt x="1621" y="268"/>
                    </a:lnTo>
                    <a:lnTo>
                      <a:pt x="1588" y="285"/>
                    </a:lnTo>
                    <a:lnTo>
                      <a:pt x="1555" y="293"/>
                    </a:lnTo>
                    <a:lnTo>
                      <a:pt x="1521" y="310"/>
                    </a:lnTo>
                    <a:lnTo>
                      <a:pt x="1488" y="327"/>
                    </a:lnTo>
                    <a:lnTo>
                      <a:pt x="1463" y="335"/>
                    </a:lnTo>
                    <a:lnTo>
                      <a:pt x="1454" y="335"/>
                    </a:lnTo>
                    <a:lnTo>
                      <a:pt x="1421" y="352"/>
                    </a:lnTo>
                    <a:lnTo>
                      <a:pt x="1387" y="368"/>
                    </a:lnTo>
                    <a:lnTo>
                      <a:pt x="1354" y="385"/>
                    </a:lnTo>
                    <a:lnTo>
                      <a:pt x="1321" y="410"/>
                    </a:lnTo>
                    <a:lnTo>
                      <a:pt x="1287" y="427"/>
                    </a:lnTo>
                    <a:lnTo>
                      <a:pt x="1254" y="452"/>
                    </a:lnTo>
                    <a:lnTo>
                      <a:pt x="1220" y="469"/>
                    </a:lnTo>
                    <a:lnTo>
                      <a:pt x="1187" y="494"/>
                    </a:lnTo>
                    <a:lnTo>
                      <a:pt x="1154" y="519"/>
                    </a:lnTo>
                    <a:lnTo>
                      <a:pt x="1120" y="544"/>
                    </a:lnTo>
                    <a:lnTo>
                      <a:pt x="1087" y="560"/>
                    </a:lnTo>
                    <a:lnTo>
                      <a:pt x="1053" y="586"/>
                    </a:lnTo>
                    <a:lnTo>
                      <a:pt x="1020" y="611"/>
                    </a:lnTo>
                    <a:lnTo>
                      <a:pt x="986" y="644"/>
                    </a:lnTo>
                    <a:lnTo>
                      <a:pt x="953" y="669"/>
                    </a:lnTo>
                    <a:lnTo>
                      <a:pt x="928" y="694"/>
                    </a:lnTo>
                    <a:lnTo>
                      <a:pt x="895" y="719"/>
                    </a:lnTo>
                    <a:lnTo>
                      <a:pt x="861" y="753"/>
                    </a:lnTo>
                    <a:lnTo>
                      <a:pt x="828" y="778"/>
                    </a:lnTo>
                    <a:lnTo>
                      <a:pt x="803" y="803"/>
                    </a:lnTo>
                    <a:lnTo>
                      <a:pt x="769" y="836"/>
                    </a:lnTo>
                    <a:lnTo>
                      <a:pt x="744" y="861"/>
                    </a:lnTo>
                    <a:lnTo>
                      <a:pt x="711" y="895"/>
                    </a:lnTo>
                    <a:lnTo>
                      <a:pt x="686" y="928"/>
                    </a:lnTo>
                    <a:lnTo>
                      <a:pt x="652" y="953"/>
                    </a:lnTo>
                    <a:lnTo>
                      <a:pt x="627" y="987"/>
                    </a:lnTo>
                    <a:lnTo>
                      <a:pt x="594" y="1012"/>
                    </a:lnTo>
                    <a:lnTo>
                      <a:pt x="569" y="1045"/>
                    </a:lnTo>
                    <a:lnTo>
                      <a:pt x="544" y="1078"/>
                    </a:lnTo>
                    <a:lnTo>
                      <a:pt x="519" y="1112"/>
                    </a:lnTo>
                    <a:lnTo>
                      <a:pt x="494" y="1137"/>
                    </a:lnTo>
                    <a:lnTo>
                      <a:pt x="469" y="1170"/>
                    </a:lnTo>
                    <a:lnTo>
                      <a:pt x="443" y="1204"/>
                    </a:lnTo>
                    <a:lnTo>
                      <a:pt x="418" y="1237"/>
                    </a:lnTo>
                    <a:lnTo>
                      <a:pt x="393" y="1262"/>
                    </a:lnTo>
                    <a:lnTo>
                      <a:pt x="368" y="1296"/>
                    </a:lnTo>
                    <a:lnTo>
                      <a:pt x="343" y="1329"/>
                    </a:lnTo>
                    <a:lnTo>
                      <a:pt x="327" y="1362"/>
                    </a:lnTo>
                    <a:lnTo>
                      <a:pt x="301" y="1388"/>
                    </a:lnTo>
                    <a:lnTo>
                      <a:pt x="285" y="1421"/>
                    </a:lnTo>
                    <a:lnTo>
                      <a:pt x="260" y="1454"/>
                    </a:lnTo>
                    <a:lnTo>
                      <a:pt x="243" y="1479"/>
                    </a:lnTo>
                    <a:lnTo>
                      <a:pt x="218" y="1513"/>
                    </a:lnTo>
                    <a:lnTo>
                      <a:pt x="201" y="1546"/>
                    </a:lnTo>
                    <a:lnTo>
                      <a:pt x="185" y="1571"/>
                    </a:lnTo>
                    <a:lnTo>
                      <a:pt x="168" y="1605"/>
                    </a:lnTo>
                    <a:lnTo>
                      <a:pt x="151" y="1630"/>
                    </a:lnTo>
                    <a:lnTo>
                      <a:pt x="134" y="1663"/>
                    </a:lnTo>
                    <a:lnTo>
                      <a:pt x="134" y="1663"/>
                    </a:lnTo>
                    <a:lnTo>
                      <a:pt x="126" y="1688"/>
                    </a:lnTo>
                    <a:lnTo>
                      <a:pt x="34" y="1713"/>
                    </a:lnTo>
                    <a:lnTo>
                      <a:pt x="1" y="1630"/>
                    </a:lnTo>
                    <a:lnTo>
                      <a:pt x="17" y="1605"/>
                    </a:lnTo>
                    <a:lnTo>
                      <a:pt x="17" y="1605"/>
                    </a:lnTo>
                    <a:lnTo>
                      <a:pt x="34" y="1571"/>
                    </a:lnTo>
                    <a:lnTo>
                      <a:pt x="51" y="1538"/>
                    </a:lnTo>
                    <a:lnTo>
                      <a:pt x="68" y="1504"/>
                    </a:lnTo>
                    <a:lnTo>
                      <a:pt x="84" y="1471"/>
                    </a:lnTo>
                    <a:lnTo>
                      <a:pt x="101" y="1446"/>
                    </a:lnTo>
                    <a:lnTo>
                      <a:pt x="118" y="1413"/>
                    </a:lnTo>
                    <a:lnTo>
                      <a:pt x="143" y="1379"/>
                    </a:lnTo>
                    <a:lnTo>
                      <a:pt x="159" y="1346"/>
                    </a:lnTo>
                    <a:lnTo>
                      <a:pt x="176" y="1312"/>
                    </a:lnTo>
                    <a:lnTo>
                      <a:pt x="201" y="1279"/>
                    </a:lnTo>
                    <a:lnTo>
                      <a:pt x="226" y="1246"/>
                    </a:lnTo>
                    <a:lnTo>
                      <a:pt x="243" y="1212"/>
                    </a:lnTo>
                    <a:lnTo>
                      <a:pt x="268" y="1179"/>
                    </a:lnTo>
                    <a:lnTo>
                      <a:pt x="293" y="1145"/>
                    </a:lnTo>
                    <a:lnTo>
                      <a:pt x="318" y="1112"/>
                    </a:lnTo>
                    <a:lnTo>
                      <a:pt x="343" y="1078"/>
                    </a:lnTo>
                    <a:lnTo>
                      <a:pt x="368" y="1045"/>
                    </a:lnTo>
                    <a:lnTo>
                      <a:pt x="393" y="1012"/>
                    </a:lnTo>
                    <a:lnTo>
                      <a:pt x="418" y="978"/>
                    </a:lnTo>
                    <a:lnTo>
                      <a:pt x="443" y="945"/>
                    </a:lnTo>
                    <a:lnTo>
                      <a:pt x="469" y="911"/>
                    </a:lnTo>
                    <a:lnTo>
                      <a:pt x="502" y="878"/>
                    </a:lnTo>
                    <a:lnTo>
                      <a:pt x="527" y="845"/>
                    </a:lnTo>
                    <a:lnTo>
                      <a:pt x="552" y="811"/>
                    </a:lnTo>
                    <a:lnTo>
                      <a:pt x="586" y="778"/>
                    </a:lnTo>
                    <a:lnTo>
                      <a:pt x="619" y="744"/>
                    </a:lnTo>
                    <a:lnTo>
                      <a:pt x="644" y="711"/>
                    </a:lnTo>
                    <a:lnTo>
                      <a:pt x="677" y="677"/>
                    </a:lnTo>
                    <a:lnTo>
                      <a:pt x="711" y="652"/>
                    </a:lnTo>
                    <a:lnTo>
                      <a:pt x="736" y="619"/>
                    </a:lnTo>
                    <a:lnTo>
                      <a:pt x="769" y="586"/>
                    </a:lnTo>
                    <a:lnTo>
                      <a:pt x="803" y="560"/>
                    </a:lnTo>
                    <a:lnTo>
                      <a:pt x="836" y="527"/>
                    </a:lnTo>
                    <a:lnTo>
                      <a:pt x="870" y="502"/>
                    </a:lnTo>
                    <a:lnTo>
                      <a:pt x="903" y="469"/>
                    </a:lnTo>
                    <a:lnTo>
                      <a:pt x="936" y="444"/>
                    </a:lnTo>
                    <a:lnTo>
                      <a:pt x="970" y="410"/>
                    </a:lnTo>
                    <a:lnTo>
                      <a:pt x="1003" y="385"/>
                    </a:lnTo>
                    <a:lnTo>
                      <a:pt x="1037" y="360"/>
                    </a:lnTo>
                    <a:lnTo>
                      <a:pt x="1070" y="335"/>
                    </a:lnTo>
                    <a:lnTo>
                      <a:pt x="1103" y="310"/>
                    </a:lnTo>
                    <a:lnTo>
                      <a:pt x="1137" y="285"/>
                    </a:lnTo>
                    <a:lnTo>
                      <a:pt x="1179" y="260"/>
                    </a:lnTo>
                    <a:lnTo>
                      <a:pt x="1212" y="235"/>
                    </a:lnTo>
                    <a:lnTo>
                      <a:pt x="1245" y="218"/>
                    </a:lnTo>
                    <a:lnTo>
                      <a:pt x="1287" y="193"/>
                    </a:lnTo>
                    <a:lnTo>
                      <a:pt x="1321" y="176"/>
                    </a:lnTo>
                    <a:lnTo>
                      <a:pt x="1354" y="151"/>
                    </a:lnTo>
                    <a:lnTo>
                      <a:pt x="1362" y="151"/>
                    </a:lnTo>
                    <a:lnTo>
                      <a:pt x="1396" y="134"/>
                    </a:lnTo>
                    <a:lnTo>
                      <a:pt x="1429" y="118"/>
                    </a:lnTo>
                    <a:lnTo>
                      <a:pt x="1471" y="101"/>
                    </a:lnTo>
                    <a:lnTo>
                      <a:pt x="1504" y="84"/>
                    </a:lnTo>
                    <a:lnTo>
                      <a:pt x="1546" y="68"/>
                    </a:lnTo>
                    <a:lnTo>
                      <a:pt x="1580" y="51"/>
                    </a:lnTo>
                    <a:lnTo>
                      <a:pt x="1621" y="43"/>
                    </a:lnTo>
                    <a:lnTo>
                      <a:pt x="1663" y="26"/>
                    </a:lnTo>
                    <a:lnTo>
                      <a:pt x="1697" y="17"/>
                    </a:lnTo>
                    <a:lnTo>
                      <a:pt x="1738" y="9"/>
                    </a:lnTo>
                    <a:lnTo>
                      <a:pt x="1780" y="1"/>
                    </a:lnTo>
                    <a:lnTo>
                      <a:pt x="1797" y="1"/>
                    </a:lnTo>
                    <a:lnTo>
                      <a:pt x="1814" y="1"/>
                    </a:lnTo>
                    <a:lnTo>
                      <a:pt x="1839" y="1"/>
                    </a:lnTo>
                    <a:lnTo>
                      <a:pt x="1855" y="1"/>
                    </a:lnTo>
                    <a:lnTo>
                      <a:pt x="1880" y="1"/>
                    </a:lnTo>
                    <a:lnTo>
                      <a:pt x="1897" y="1"/>
                    </a:lnTo>
                    <a:lnTo>
                      <a:pt x="1914" y="1"/>
                    </a:lnTo>
                    <a:lnTo>
                      <a:pt x="2056" y="1"/>
                    </a:lnTo>
                    <a:lnTo>
                      <a:pt x="2073" y="1"/>
                    </a:lnTo>
                    <a:lnTo>
                      <a:pt x="2089" y="1"/>
                    </a:lnTo>
                    <a:lnTo>
                      <a:pt x="2114" y="1"/>
                    </a:lnTo>
                    <a:lnTo>
                      <a:pt x="2131" y="1"/>
                    </a:lnTo>
                    <a:lnTo>
                      <a:pt x="2148" y="1"/>
                    </a:lnTo>
                    <a:lnTo>
                      <a:pt x="2164" y="1"/>
                    </a:lnTo>
                    <a:lnTo>
                      <a:pt x="2181" y="1"/>
                    </a:lnTo>
                    <a:lnTo>
                      <a:pt x="2198" y="1"/>
                    </a:lnTo>
                    <a:lnTo>
                      <a:pt x="2215" y="9"/>
                    </a:lnTo>
                    <a:lnTo>
                      <a:pt x="2231" y="17"/>
                    </a:lnTo>
                    <a:lnTo>
                      <a:pt x="2248" y="26"/>
                    </a:lnTo>
                    <a:lnTo>
                      <a:pt x="2265" y="34"/>
                    </a:lnTo>
                    <a:lnTo>
                      <a:pt x="2281" y="34"/>
                    </a:lnTo>
                    <a:lnTo>
                      <a:pt x="2290" y="43"/>
                    </a:lnTo>
                    <a:lnTo>
                      <a:pt x="2306" y="51"/>
                    </a:lnTo>
                    <a:lnTo>
                      <a:pt x="2323" y="68"/>
                    </a:lnTo>
                    <a:lnTo>
                      <a:pt x="2340" y="76"/>
                    </a:lnTo>
                    <a:lnTo>
                      <a:pt x="2348" y="84"/>
                    </a:lnTo>
                    <a:lnTo>
                      <a:pt x="2365" y="93"/>
                    </a:lnTo>
                    <a:lnTo>
                      <a:pt x="2373" y="101"/>
                    </a:lnTo>
                    <a:lnTo>
                      <a:pt x="2390" y="118"/>
                    </a:lnTo>
                    <a:lnTo>
                      <a:pt x="2398" y="126"/>
                    </a:lnTo>
                    <a:lnTo>
                      <a:pt x="2415" y="134"/>
                    </a:lnTo>
                    <a:lnTo>
                      <a:pt x="2423" y="151"/>
                    </a:lnTo>
                    <a:lnTo>
                      <a:pt x="2440" y="159"/>
                    </a:lnTo>
                    <a:lnTo>
                      <a:pt x="2448" y="176"/>
                    </a:lnTo>
                    <a:lnTo>
                      <a:pt x="2457" y="185"/>
                    </a:lnTo>
                    <a:lnTo>
                      <a:pt x="2465" y="201"/>
                    </a:lnTo>
                    <a:lnTo>
                      <a:pt x="2474" y="218"/>
                    </a:lnTo>
                    <a:lnTo>
                      <a:pt x="2482" y="226"/>
                    </a:lnTo>
                    <a:lnTo>
                      <a:pt x="2490" y="243"/>
                    </a:lnTo>
                    <a:lnTo>
                      <a:pt x="2507" y="251"/>
                    </a:lnTo>
                    <a:lnTo>
                      <a:pt x="2515" y="268"/>
                    </a:lnTo>
                    <a:lnTo>
                      <a:pt x="2515" y="285"/>
                    </a:lnTo>
                    <a:lnTo>
                      <a:pt x="2524" y="301"/>
                    </a:lnTo>
                    <a:lnTo>
                      <a:pt x="2532" y="310"/>
                    </a:lnTo>
                    <a:lnTo>
                      <a:pt x="2540" y="327"/>
                    </a:lnTo>
                    <a:lnTo>
                      <a:pt x="2549" y="343"/>
                    </a:lnTo>
                    <a:lnTo>
                      <a:pt x="2557" y="377"/>
                    </a:lnTo>
                    <a:lnTo>
                      <a:pt x="2574" y="402"/>
                    </a:lnTo>
                    <a:lnTo>
                      <a:pt x="2582" y="435"/>
                    </a:lnTo>
                    <a:lnTo>
                      <a:pt x="2590" y="469"/>
                    </a:lnTo>
                    <a:lnTo>
                      <a:pt x="2599" y="502"/>
                    </a:lnTo>
                    <a:lnTo>
                      <a:pt x="2607" y="535"/>
                    </a:lnTo>
                    <a:lnTo>
                      <a:pt x="2607" y="569"/>
                    </a:lnTo>
                    <a:lnTo>
                      <a:pt x="2616" y="602"/>
                    </a:lnTo>
                    <a:lnTo>
                      <a:pt x="2616" y="636"/>
                    </a:lnTo>
                    <a:lnTo>
                      <a:pt x="2616" y="669"/>
                    </a:lnTo>
                    <a:lnTo>
                      <a:pt x="2616" y="702"/>
                    </a:lnTo>
                    <a:lnTo>
                      <a:pt x="2616" y="736"/>
                    </a:lnTo>
                    <a:lnTo>
                      <a:pt x="2616" y="911"/>
                    </a:lnTo>
                    <a:lnTo>
                      <a:pt x="2616" y="945"/>
                    </a:lnTo>
                    <a:lnTo>
                      <a:pt x="2616" y="978"/>
                    </a:lnTo>
                    <a:lnTo>
                      <a:pt x="2616" y="1012"/>
                    </a:lnTo>
                    <a:lnTo>
                      <a:pt x="2616" y="1045"/>
                    </a:lnTo>
                    <a:lnTo>
                      <a:pt x="2616" y="1078"/>
                    </a:lnTo>
                    <a:lnTo>
                      <a:pt x="2616" y="1112"/>
                    </a:lnTo>
                    <a:lnTo>
                      <a:pt x="2616" y="1145"/>
                    </a:lnTo>
                    <a:lnTo>
                      <a:pt x="2607" y="1179"/>
                    </a:lnTo>
                    <a:lnTo>
                      <a:pt x="2607" y="1195"/>
                    </a:lnTo>
                    <a:lnTo>
                      <a:pt x="2607" y="1212"/>
                    </a:lnTo>
                    <a:lnTo>
                      <a:pt x="2599" y="1246"/>
                    </a:lnTo>
                    <a:lnTo>
                      <a:pt x="2599" y="1279"/>
                    </a:lnTo>
                    <a:lnTo>
                      <a:pt x="2590" y="1304"/>
                    </a:lnTo>
                    <a:lnTo>
                      <a:pt x="2582" y="1337"/>
                    </a:lnTo>
                    <a:lnTo>
                      <a:pt x="2574" y="1371"/>
                    </a:lnTo>
                    <a:lnTo>
                      <a:pt x="2565" y="1396"/>
                    </a:lnTo>
                    <a:lnTo>
                      <a:pt x="2557" y="1421"/>
                    </a:lnTo>
                    <a:lnTo>
                      <a:pt x="2549" y="1454"/>
                    </a:lnTo>
                    <a:lnTo>
                      <a:pt x="2524" y="1479"/>
                    </a:lnTo>
                    <a:lnTo>
                      <a:pt x="2515" y="1504"/>
                    </a:lnTo>
                    <a:lnTo>
                      <a:pt x="2507" y="1530"/>
                    </a:lnTo>
                    <a:lnTo>
                      <a:pt x="2490" y="1555"/>
                    </a:lnTo>
                    <a:lnTo>
                      <a:pt x="2482" y="1580"/>
                    </a:lnTo>
                    <a:lnTo>
                      <a:pt x="2474" y="1596"/>
                    </a:lnTo>
                    <a:lnTo>
                      <a:pt x="2465" y="1621"/>
                    </a:lnTo>
                    <a:lnTo>
                      <a:pt x="2457" y="1646"/>
                    </a:lnTo>
                    <a:lnTo>
                      <a:pt x="2440" y="1688"/>
                    </a:lnTo>
                    <a:lnTo>
                      <a:pt x="2415" y="1722"/>
                    </a:lnTo>
                    <a:lnTo>
                      <a:pt x="2415" y="1730"/>
                    </a:lnTo>
                    <a:lnTo>
                      <a:pt x="2398" y="1763"/>
                    </a:lnTo>
                    <a:lnTo>
                      <a:pt x="2373" y="1805"/>
                    </a:lnTo>
                    <a:lnTo>
                      <a:pt x="2357" y="1847"/>
                    </a:lnTo>
                    <a:lnTo>
                      <a:pt x="2331" y="1880"/>
                    </a:lnTo>
                    <a:lnTo>
                      <a:pt x="2306" y="1922"/>
                    </a:lnTo>
                    <a:lnTo>
                      <a:pt x="2281" y="1964"/>
                    </a:lnTo>
                    <a:lnTo>
                      <a:pt x="2265" y="1997"/>
                    </a:lnTo>
                    <a:lnTo>
                      <a:pt x="2240" y="2039"/>
                    </a:lnTo>
                    <a:lnTo>
                      <a:pt x="2215" y="2073"/>
                    </a:lnTo>
                    <a:lnTo>
                      <a:pt x="2189" y="2114"/>
                    </a:lnTo>
                    <a:lnTo>
                      <a:pt x="2156" y="2148"/>
                    </a:lnTo>
                    <a:lnTo>
                      <a:pt x="2131" y="2181"/>
                    </a:lnTo>
                    <a:lnTo>
                      <a:pt x="2106" y="2223"/>
                    </a:lnTo>
                    <a:lnTo>
                      <a:pt x="2081" y="2256"/>
                    </a:lnTo>
                    <a:lnTo>
                      <a:pt x="2081" y="2256"/>
                    </a:lnTo>
                    <a:lnTo>
                      <a:pt x="2056" y="2290"/>
                    </a:lnTo>
                    <a:lnTo>
                      <a:pt x="2022" y="2323"/>
                    </a:lnTo>
                    <a:lnTo>
                      <a:pt x="1997" y="2357"/>
                    </a:lnTo>
                    <a:lnTo>
                      <a:pt x="1964" y="2390"/>
                    </a:lnTo>
                    <a:lnTo>
                      <a:pt x="1939" y="2423"/>
                    </a:lnTo>
                    <a:lnTo>
                      <a:pt x="1905" y="2457"/>
                    </a:lnTo>
                    <a:lnTo>
                      <a:pt x="1880" y="2490"/>
                    </a:lnTo>
                    <a:lnTo>
                      <a:pt x="1847" y="2524"/>
                    </a:lnTo>
                    <a:lnTo>
                      <a:pt x="1822" y="2557"/>
                    </a:lnTo>
                    <a:lnTo>
                      <a:pt x="1788" y="2591"/>
                    </a:lnTo>
                    <a:lnTo>
                      <a:pt x="1755" y="2624"/>
                    </a:lnTo>
                    <a:lnTo>
                      <a:pt x="1730" y="2657"/>
                    </a:lnTo>
                    <a:lnTo>
                      <a:pt x="1672" y="2724"/>
                    </a:lnTo>
                    <a:lnTo>
                      <a:pt x="1605" y="2783"/>
                    </a:lnTo>
                    <a:lnTo>
                      <a:pt x="1471" y="2791"/>
                    </a:lnTo>
                    <a:lnTo>
                      <a:pt x="1471" y="2649"/>
                    </a:lnTo>
                    <a:lnTo>
                      <a:pt x="1530" y="2591"/>
                    </a:lnTo>
                    <a:lnTo>
                      <a:pt x="1580" y="2524"/>
                    </a:lnTo>
                    <a:lnTo>
                      <a:pt x="1613" y="2490"/>
                    </a:lnTo>
                    <a:lnTo>
                      <a:pt x="1638" y="2457"/>
                    </a:lnTo>
                    <a:lnTo>
                      <a:pt x="1663" y="2423"/>
                    </a:lnTo>
                    <a:lnTo>
                      <a:pt x="1688" y="2390"/>
                    </a:lnTo>
                    <a:lnTo>
                      <a:pt x="1713" y="2357"/>
                    </a:lnTo>
                    <a:lnTo>
                      <a:pt x="1747" y="2323"/>
                    </a:lnTo>
                    <a:lnTo>
                      <a:pt x="1772" y="2290"/>
                    </a:lnTo>
                    <a:lnTo>
                      <a:pt x="1797" y="2256"/>
                    </a:lnTo>
                    <a:lnTo>
                      <a:pt x="1822" y="2223"/>
                    </a:lnTo>
                    <a:lnTo>
                      <a:pt x="1847" y="2190"/>
                    </a:lnTo>
                    <a:lnTo>
                      <a:pt x="1872" y="2148"/>
                    </a:lnTo>
                    <a:lnTo>
                      <a:pt x="1897" y="2114"/>
                    </a:lnTo>
                    <a:lnTo>
                      <a:pt x="1897" y="2114"/>
                    </a:lnTo>
                    <a:lnTo>
                      <a:pt x="1922" y="2081"/>
                    </a:lnTo>
                    <a:lnTo>
                      <a:pt x="1939" y="2047"/>
                    </a:lnTo>
                    <a:lnTo>
                      <a:pt x="1964" y="2014"/>
                    </a:lnTo>
                    <a:lnTo>
                      <a:pt x="1989" y="1972"/>
                    </a:lnTo>
                    <a:lnTo>
                      <a:pt x="2014" y="1939"/>
                    </a:lnTo>
                    <a:lnTo>
                      <a:pt x="2031" y="1905"/>
                    </a:lnTo>
                    <a:lnTo>
                      <a:pt x="2056" y="1864"/>
                    </a:lnTo>
                    <a:lnTo>
                      <a:pt x="2073" y="1830"/>
                    </a:lnTo>
                    <a:lnTo>
                      <a:pt x="2098" y="1797"/>
                    </a:lnTo>
                    <a:lnTo>
                      <a:pt x="2114" y="1755"/>
                    </a:lnTo>
                    <a:lnTo>
                      <a:pt x="2139" y="1722"/>
                    </a:lnTo>
                    <a:lnTo>
                      <a:pt x="2156" y="1688"/>
                    </a:lnTo>
                    <a:lnTo>
                      <a:pt x="2173" y="1646"/>
                    </a:lnTo>
                    <a:lnTo>
                      <a:pt x="2189" y="1613"/>
                    </a:lnTo>
                    <a:lnTo>
                      <a:pt x="2189" y="1613"/>
                    </a:lnTo>
                    <a:lnTo>
                      <a:pt x="2206" y="1580"/>
                    </a:lnTo>
                    <a:lnTo>
                      <a:pt x="2223" y="1538"/>
                    </a:lnTo>
                    <a:lnTo>
                      <a:pt x="2223" y="1538"/>
                    </a:lnTo>
                    <a:lnTo>
                      <a:pt x="2231" y="1521"/>
                    </a:lnTo>
                    <a:lnTo>
                      <a:pt x="2240" y="1504"/>
                    </a:lnTo>
                    <a:lnTo>
                      <a:pt x="2240" y="1504"/>
                    </a:lnTo>
                    <a:lnTo>
                      <a:pt x="2248" y="1488"/>
                    </a:lnTo>
                    <a:lnTo>
                      <a:pt x="2256" y="1463"/>
                    </a:lnTo>
                    <a:lnTo>
                      <a:pt x="2265" y="1446"/>
                    </a:lnTo>
                    <a:lnTo>
                      <a:pt x="2273" y="1421"/>
                    </a:lnTo>
                    <a:lnTo>
                      <a:pt x="2281" y="1396"/>
                    </a:lnTo>
                    <a:lnTo>
                      <a:pt x="2281" y="1379"/>
                    </a:lnTo>
                    <a:lnTo>
                      <a:pt x="2290" y="1354"/>
                    </a:lnTo>
                    <a:lnTo>
                      <a:pt x="2298" y="1329"/>
                    </a:lnTo>
                    <a:lnTo>
                      <a:pt x="2306" y="1296"/>
                    </a:lnTo>
                    <a:lnTo>
                      <a:pt x="2315" y="1271"/>
                    </a:lnTo>
                    <a:lnTo>
                      <a:pt x="2315" y="1246"/>
                    </a:lnTo>
                    <a:lnTo>
                      <a:pt x="2323" y="1220"/>
                    </a:lnTo>
                    <a:lnTo>
                      <a:pt x="2331" y="1187"/>
                    </a:lnTo>
                    <a:lnTo>
                      <a:pt x="2331" y="1162"/>
                    </a:lnTo>
                    <a:lnTo>
                      <a:pt x="2331" y="1145"/>
                    </a:lnTo>
                    <a:lnTo>
                      <a:pt x="2331" y="1129"/>
                    </a:lnTo>
                    <a:lnTo>
                      <a:pt x="2340" y="1103"/>
                    </a:lnTo>
                    <a:lnTo>
                      <a:pt x="2340" y="1070"/>
                    </a:lnTo>
                    <a:lnTo>
                      <a:pt x="2340" y="1045"/>
                    </a:lnTo>
                    <a:lnTo>
                      <a:pt x="2340" y="1012"/>
                    </a:lnTo>
                    <a:lnTo>
                      <a:pt x="2340" y="987"/>
                    </a:lnTo>
                    <a:lnTo>
                      <a:pt x="2340" y="953"/>
                    </a:lnTo>
                    <a:lnTo>
                      <a:pt x="2340" y="928"/>
                    </a:lnTo>
                    <a:lnTo>
                      <a:pt x="2340" y="895"/>
                    </a:lnTo>
                    <a:lnTo>
                      <a:pt x="2340" y="861"/>
                    </a:lnTo>
                    <a:lnTo>
                      <a:pt x="2340" y="694"/>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134;p37">
                <a:extLst>
                  <a:ext uri="{FF2B5EF4-FFF2-40B4-BE49-F238E27FC236}">
                    <a16:creationId xmlns:a16="http://schemas.microsoft.com/office/drawing/2014/main" id="{12F0DA72-3751-7047-3E87-0F8FD690A72E}"/>
                  </a:ext>
                </a:extLst>
              </p:cNvPr>
              <p:cNvSpPr/>
              <p:nvPr/>
            </p:nvSpPr>
            <p:spPr>
              <a:xfrm>
                <a:off x="3378708" y="9182517"/>
                <a:ext cx="115032" cy="73399"/>
              </a:xfrm>
              <a:custGeom>
                <a:avLst/>
                <a:gdLst/>
                <a:ahLst/>
                <a:cxnLst/>
                <a:rect l="l" t="t" r="r" b="b"/>
                <a:pathLst>
                  <a:path w="2332" h="1488" extrusionOk="0">
                    <a:moveTo>
                      <a:pt x="535" y="602"/>
                    </a:moveTo>
                    <a:lnTo>
                      <a:pt x="535" y="602"/>
                    </a:lnTo>
                    <a:lnTo>
                      <a:pt x="518" y="619"/>
                    </a:lnTo>
                    <a:lnTo>
                      <a:pt x="510" y="627"/>
                    </a:lnTo>
                    <a:lnTo>
                      <a:pt x="510" y="627"/>
                    </a:lnTo>
                    <a:lnTo>
                      <a:pt x="502" y="635"/>
                    </a:lnTo>
                    <a:lnTo>
                      <a:pt x="485" y="652"/>
                    </a:lnTo>
                    <a:lnTo>
                      <a:pt x="485" y="652"/>
                    </a:lnTo>
                    <a:lnTo>
                      <a:pt x="477" y="660"/>
                    </a:lnTo>
                    <a:lnTo>
                      <a:pt x="468" y="669"/>
                    </a:lnTo>
                    <a:lnTo>
                      <a:pt x="468" y="669"/>
                    </a:lnTo>
                    <a:lnTo>
                      <a:pt x="460" y="677"/>
                    </a:lnTo>
                    <a:lnTo>
                      <a:pt x="451" y="694"/>
                    </a:lnTo>
                    <a:lnTo>
                      <a:pt x="451" y="694"/>
                    </a:lnTo>
                    <a:lnTo>
                      <a:pt x="443" y="702"/>
                    </a:lnTo>
                    <a:lnTo>
                      <a:pt x="443" y="702"/>
                    </a:lnTo>
                    <a:lnTo>
                      <a:pt x="426" y="711"/>
                    </a:lnTo>
                    <a:lnTo>
                      <a:pt x="426" y="711"/>
                    </a:lnTo>
                    <a:lnTo>
                      <a:pt x="418" y="727"/>
                    </a:lnTo>
                    <a:lnTo>
                      <a:pt x="418" y="727"/>
                    </a:lnTo>
                    <a:lnTo>
                      <a:pt x="410" y="736"/>
                    </a:lnTo>
                    <a:lnTo>
                      <a:pt x="410" y="736"/>
                    </a:lnTo>
                    <a:lnTo>
                      <a:pt x="410" y="744"/>
                    </a:lnTo>
                    <a:lnTo>
                      <a:pt x="410" y="744"/>
                    </a:lnTo>
                    <a:lnTo>
                      <a:pt x="401" y="752"/>
                    </a:lnTo>
                    <a:lnTo>
                      <a:pt x="401" y="752"/>
                    </a:lnTo>
                    <a:lnTo>
                      <a:pt x="393" y="761"/>
                    </a:lnTo>
                    <a:lnTo>
                      <a:pt x="393" y="752"/>
                    </a:lnTo>
                    <a:lnTo>
                      <a:pt x="385" y="769"/>
                    </a:lnTo>
                    <a:lnTo>
                      <a:pt x="385" y="761"/>
                    </a:lnTo>
                    <a:lnTo>
                      <a:pt x="385" y="769"/>
                    </a:lnTo>
                    <a:lnTo>
                      <a:pt x="385" y="769"/>
                    </a:lnTo>
                    <a:lnTo>
                      <a:pt x="385" y="777"/>
                    </a:lnTo>
                    <a:lnTo>
                      <a:pt x="385" y="769"/>
                    </a:lnTo>
                    <a:lnTo>
                      <a:pt x="385" y="777"/>
                    </a:lnTo>
                    <a:lnTo>
                      <a:pt x="385" y="769"/>
                    </a:lnTo>
                    <a:lnTo>
                      <a:pt x="385" y="786"/>
                    </a:lnTo>
                    <a:lnTo>
                      <a:pt x="385" y="777"/>
                    </a:lnTo>
                    <a:lnTo>
                      <a:pt x="385" y="786"/>
                    </a:lnTo>
                    <a:lnTo>
                      <a:pt x="385" y="777"/>
                    </a:lnTo>
                    <a:lnTo>
                      <a:pt x="385" y="786"/>
                    </a:lnTo>
                    <a:lnTo>
                      <a:pt x="385" y="777"/>
                    </a:lnTo>
                    <a:lnTo>
                      <a:pt x="385" y="794"/>
                    </a:lnTo>
                    <a:lnTo>
                      <a:pt x="385" y="786"/>
                    </a:lnTo>
                    <a:lnTo>
                      <a:pt x="385" y="794"/>
                    </a:lnTo>
                    <a:lnTo>
                      <a:pt x="385" y="786"/>
                    </a:lnTo>
                    <a:lnTo>
                      <a:pt x="385" y="794"/>
                    </a:lnTo>
                    <a:lnTo>
                      <a:pt x="385" y="786"/>
                    </a:lnTo>
                    <a:lnTo>
                      <a:pt x="385" y="786"/>
                    </a:lnTo>
                    <a:lnTo>
                      <a:pt x="385" y="786"/>
                    </a:lnTo>
                    <a:lnTo>
                      <a:pt x="385" y="794"/>
                    </a:lnTo>
                    <a:lnTo>
                      <a:pt x="385" y="794"/>
                    </a:lnTo>
                    <a:lnTo>
                      <a:pt x="385" y="794"/>
                    </a:lnTo>
                    <a:lnTo>
                      <a:pt x="385" y="794"/>
                    </a:lnTo>
                    <a:lnTo>
                      <a:pt x="385" y="794"/>
                    </a:lnTo>
                    <a:lnTo>
                      <a:pt x="385" y="794"/>
                    </a:lnTo>
                    <a:lnTo>
                      <a:pt x="385" y="794"/>
                    </a:lnTo>
                    <a:lnTo>
                      <a:pt x="385" y="794"/>
                    </a:lnTo>
                    <a:lnTo>
                      <a:pt x="385" y="794"/>
                    </a:lnTo>
                    <a:lnTo>
                      <a:pt x="385" y="794"/>
                    </a:lnTo>
                    <a:lnTo>
                      <a:pt x="385" y="794"/>
                    </a:lnTo>
                    <a:lnTo>
                      <a:pt x="393" y="802"/>
                    </a:lnTo>
                    <a:lnTo>
                      <a:pt x="410" y="811"/>
                    </a:lnTo>
                    <a:lnTo>
                      <a:pt x="426" y="827"/>
                    </a:lnTo>
                    <a:lnTo>
                      <a:pt x="435" y="836"/>
                    </a:lnTo>
                    <a:lnTo>
                      <a:pt x="451" y="844"/>
                    </a:lnTo>
                    <a:lnTo>
                      <a:pt x="468" y="853"/>
                    </a:lnTo>
                    <a:lnTo>
                      <a:pt x="493" y="869"/>
                    </a:lnTo>
                    <a:lnTo>
                      <a:pt x="510" y="878"/>
                    </a:lnTo>
                    <a:lnTo>
                      <a:pt x="535" y="886"/>
                    </a:lnTo>
                    <a:lnTo>
                      <a:pt x="560" y="894"/>
                    </a:lnTo>
                    <a:lnTo>
                      <a:pt x="560" y="894"/>
                    </a:lnTo>
                    <a:lnTo>
                      <a:pt x="585" y="911"/>
                    </a:lnTo>
                    <a:lnTo>
                      <a:pt x="610" y="919"/>
                    </a:lnTo>
                    <a:lnTo>
                      <a:pt x="635" y="928"/>
                    </a:lnTo>
                    <a:lnTo>
                      <a:pt x="635" y="928"/>
                    </a:lnTo>
                    <a:lnTo>
                      <a:pt x="669" y="936"/>
                    </a:lnTo>
                    <a:lnTo>
                      <a:pt x="694" y="944"/>
                    </a:lnTo>
                    <a:lnTo>
                      <a:pt x="719" y="953"/>
                    </a:lnTo>
                    <a:lnTo>
                      <a:pt x="752" y="961"/>
                    </a:lnTo>
                    <a:lnTo>
                      <a:pt x="786" y="970"/>
                    </a:lnTo>
                    <a:lnTo>
                      <a:pt x="811" y="978"/>
                    </a:lnTo>
                    <a:lnTo>
                      <a:pt x="844" y="986"/>
                    </a:lnTo>
                    <a:lnTo>
                      <a:pt x="878" y="995"/>
                    </a:lnTo>
                    <a:lnTo>
                      <a:pt x="911" y="1003"/>
                    </a:lnTo>
                    <a:lnTo>
                      <a:pt x="944" y="1011"/>
                    </a:lnTo>
                    <a:lnTo>
                      <a:pt x="978" y="1011"/>
                    </a:lnTo>
                    <a:lnTo>
                      <a:pt x="1011" y="1020"/>
                    </a:lnTo>
                    <a:lnTo>
                      <a:pt x="1045" y="1020"/>
                    </a:lnTo>
                    <a:lnTo>
                      <a:pt x="1078" y="1020"/>
                    </a:lnTo>
                    <a:lnTo>
                      <a:pt x="1120" y="1020"/>
                    </a:lnTo>
                    <a:lnTo>
                      <a:pt x="1153" y="1020"/>
                    </a:lnTo>
                    <a:lnTo>
                      <a:pt x="1187" y="1020"/>
                    </a:lnTo>
                    <a:lnTo>
                      <a:pt x="1228" y="1020"/>
                    </a:lnTo>
                    <a:lnTo>
                      <a:pt x="1287" y="1020"/>
                    </a:lnTo>
                    <a:lnTo>
                      <a:pt x="1387" y="1028"/>
                    </a:lnTo>
                    <a:lnTo>
                      <a:pt x="1487" y="1036"/>
                    </a:lnTo>
                    <a:lnTo>
                      <a:pt x="1596" y="1045"/>
                    </a:lnTo>
                    <a:lnTo>
                      <a:pt x="1796" y="1053"/>
                    </a:lnTo>
                    <a:lnTo>
                      <a:pt x="1897" y="1061"/>
                    </a:lnTo>
                    <a:lnTo>
                      <a:pt x="2005" y="1070"/>
                    </a:lnTo>
                    <a:lnTo>
                      <a:pt x="2189" y="1270"/>
                    </a:lnTo>
                    <a:lnTo>
                      <a:pt x="2055" y="1487"/>
                    </a:lnTo>
                    <a:lnTo>
                      <a:pt x="1237" y="1487"/>
                    </a:lnTo>
                    <a:lnTo>
                      <a:pt x="1195" y="1487"/>
                    </a:lnTo>
                    <a:lnTo>
                      <a:pt x="1153" y="1487"/>
                    </a:lnTo>
                    <a:lnTo>
                      <a:pt x="1111" y="1487"/>
                    </a:lnTo>
                    <a:lnTo>
                      <a:pt x="1070" y="1487"/>
                    </a:lnTo>
                    <a:lnTo>
                      <a:pt x="1028" y="1487"/>
                    </a:lnTo>
                    <a:lnTo>
                      <a:pt x="986" y="1479"/>
                    </a:lnTo>
                    <a:lnTo>
                      <a:pt x="944" y="1471"/>
                    </a:lnTo>
                    <a:lnTo>
                      <a:pt x="911" y="1471"/>
                    </a:lnTo>
                    <a:lnTo>
                      <a:pt x="869" y="1462"/>
                    </a:lnTo>
                    <a:lnTo>
                      <a:pt x="827" y="1454"/>
                    </a:lnTo>
                    <a:lnTo>
                      <a:pt x="786" y="1446"/>
                    </a:lnTo>
                    <a:lnTo>
                      <a:pt x="752" y="1437"/>
                    </a:lnTo>
                    <a:lnTo>
                      <a:pt x="710" y="1429"/>
                    </a:lnTo>
                    <a:lnTo>
                      <a:pt x="677" y="1412"/>
                    </a:lnTo>
                    <a:lnTo>
                      <a:pt x="635" y="1404"/>
                    </a:lnTo>
                    <a:lnTo>
                      <a:pt x="602" y="1396"/>
                    </a:lnTo>
                    <a:lnTo>
                      <a:pt x="560" y="1387"/>
                    </a:lnTo>
                    <a:lnTo>
                      <a:pt x="560" y="1387"/>
                    </a:lnTo>
                    <a:lnTo>
                      <a:pt x="535" y="1371"/>
                    </a:lnTo>
                    <a:lnTo>
                      <a:pt x="502" y="1354"/>
                    </a:lnTo>
                    <a:lnTo>
                      <a:pt x="468" y="1345"/>
                    </a:lnTo>
                    <a:lnTo>
                      <a:pt x="435" y="1329"/>
                    </a:lnTo>
                    <a:lnTo>
                      <a:pt x="401" y="1312"/>
                    </a:lnTo>
                    <a:lnTo>
                      <a:pt x="368" y="1295"/>
                    </a:lnTo>
                    <a:lnTo>
                      <a:pt x="335" y="1279"/>
                    </a:lnTo>
                    <a:lnTo>
                      <a:pt x="309" y="1262"/>
                    </a:lnTo>
                    <a:lnTo>
                      <a:pt x="276" y="1245"/>
                    </a:lnTo>
                    <a:lnTo>
                      <a:pt x="251" y="1220"/>
                    </a:lnTo>
                    <a:lnTo>
                      <a:pt x="218" y="1203"/>
                    </a:lnTo>
                    <a:lnTo>
                      <a:pt x="192" y="1178"/>
                    </a:lnTo>
                    <a:lnTo>
                      <a:pt x="167" y="1153"/>
                    </a:lnTo>
                    <a:lnTo>
                      <a:pt x="151" y="1145"/>
                    </a:lnTo>
                    <a:lnTo>
                      <a:pt x="142" y="1128"/>
                    </a:lnTo>
                    <a:lnTo>
                      <a:pt x="126" y="1120"/>
                    </a:lnTo>
                    <a:lnTo>
                      <a:pt x="117" y="1103"/>
                    </a:lnTo>
                    <a:lnTo>
                      <a:pt x="109" y="1095"/>
                    </a:lnTo>
                    <a:lnTo>
                      <a:pt x="92" y="1078"/>
                    </a:lnTo>
                    <a:lnTo>
                      <a:pt x="84" y="1070"/>
                    </a:lnTo>
                    <a:lnTo>
                      <a:pt x="76" y="1053"/>
                    </a:lnTo>
                    <a:lnTo>
                      <a:pt x="67" y="1036"/>
                    </a:lnTo>
                    <a:lnTo>
                      <a:pt x="59" y="1020"/>
                    </a:lnTo>
                    <a:lnTo>
                      <a:pt x="42" y="1003"/>
                    </a:lnTo>
                    <a:lnTo>
                      <a:pt x="34" y="986"/>
                    </a:lnTo>
                    <a:lnTo>
                      <a:pt x="25" y="970"/>
                    </a:lnTo>
                    <a:lnTo>
                      <a:pt x="25" y="953"/>
                    </a:lnTo>
                    <a:lnTo>
                      <a:pt x="17" y="936"/>
                    </a:lnTo>
                    <a:lnTo>
                      <a:pt x="9" y="919"/>
                    </a:lnTo>
                    <a:lnTo>
                      <a:pt x="0" y="903"/>
                    </a:lnTo>
                    <a:lnTo>
                      <a:pt x="0" y="886"/>
                    </a:lnTo>
                    <a:lnTo>
                      <a:pt x="0" y="861"/>
                    </a:lnTo>
                    <a:lnTo>
                      <a:pt x="0" y="844"/>
                    </a:lnTo>
                    <a:lnTo>
                      <a:pt x="0" y="827"/>
                    </a:lnTo>
                    <a:lnTo>
                      <a:pt x="0" y="761"/>
                    </a:lnTo>
                    <a:lnTo>
                      <a:pt x="0" y="744"/>
                    </a:lnTo>
                    <a:lnTo>
                      <a:pt x="0" y="727"/>
                    </a:lnTo>
                    <a:lnTo>
                      <a:pt x="0" y="702"/>
                    </a:lnTo>
                    <a:lnTo>
                      <a:pt x="0" y="685"/>
                    </a:lnTo>
                    <a:lnTo>
                      <a:pt x="9" y="669"/>
                    </a:lnTo>
                    <a:lnTo>
                      <a:pt x="17" y="644"/>
                    </a:lnTo>
                    <a:lnTo>
                      <a:pt x="25" y="627"/>
                    </a:lnTo>
                    <a:lnTo>
                      <a:pt x="34" y="610"/>
                    </a:lnTo>
                    <a:lnTo>
                      <a:pt x="42" y="594"/>
                    </a:lnTo>
                    <a:lnTo>
                      <a:pt x="50" y="577"/>
                    </a:lnTo>
                    <a:lnTo>
                      <a:pt x="59" y="560"/>
                    </a:lnTo>
                    <a:lnTo>
                      <a:pt x="67" y="543"/>
                    </a:lnTo>
                    <a:lnTo>
                      <a:pt x="76" y="527"/>
                    </a:lnTo>
                    <a:lnTo>
                      <a:pt x="92" y="510"/>
                    </a:lnTo>
                    <a:lnTo>
                      <a:pt x="101" y="493"/>
                    </a:lnTo>
                    <a:lnTo>
                      <a:pt x="117" y="477"/>
                    </a:lnTo>
                    <a:lnTo>
                      <a:pt x="126" y="468"/>
                    </a:lnTo>
                    <a:lnTo>
                      <a:pt x="142" y="452"/>
                    </a:lnTo>
                    <a:lnTo>
                      <a:pt x="151" y="435"/>
                    </a:lnTo>
                    <a:lnTo>
                      <a:pt x="167" y="418"/>
                    </a:lnTo>
                    <a:lnTo>
                      <a:pt x="184" y="410"/>
                    </a:lnTo>
                    <a:lnTo>
                      <a:pt x="184" y="410"/>
                    </a:lnTo>
                    <a:lnTo>
                      <a:pt x="201" y="393"/>
                    </a:lnTo>
                    <a:lnTo>
                      <a:pt x="218" y="376"/>
                    </a:lnTo>
                    <a:lnTo>
                      <a:pt x="234" y="368"/>
                    </a:lnTo>
                    <a:lnTo>
                      <a:pt x="251" y="351"/>
                    </a:lnTo>
                    <a:lnTo>
                      <a:pt x="268" y="343"/>
                    </a:lnTo>
                    <a:lnTo>
                      <a:pt x="284" y="326"/>
                    </a:lnTo>
                    <a:lnTo>
                      <a:pt x="301" y="318"/>
                    </a:lnTo>
                    <a:lnTo>
                      <a:pt x="318" y="301"/>
                    </a:lnTo>
                    <a:lnTo>
                      <a:pt x="335" y="293"/>
                    </a:lnTo>
                    <a:lnTo>
                      <a:pt x="360" y="276"/>
                    </a:lnTo>
                    <a:lnTo>
                      <a:pt x="376" y="268"/>
                    </a:lnTo>
                    <a:lnTo>
                      <a:pt x="401" y="251"/>
                    </a:lnTo>
                    <a:lnTo>
                      <a:pt x="418" y="243"/>
                    </a:lnTo>
                    <a:lnTo>
                      <a:pt x="443" y="226"/>
                    </a:lnTo>
                    <a:lnTo>
                      <a:pt x="468" y="218"/>
                    </a:lnTo>
                    <a:lnTo>
                      <a:pt x="485" y="201"/>
                    </a:lnTo>
                    <a:lnTo>
                      <a:pt x="485" y="201"/>
                    </a:lnTo>
                    <a:lnTo>
                      <a:pt x="510" y="193"/>
                    </a:lnTo>
                    <a:lnTo>
                      <a:pt x="560" y="176"/>
                    </a:lnTo>
                    <a:lnTo>
                      <a:pt x="610" y="126"/>
                    </a:lnTo>
                    <a:lnTo>
                      <a:pt x="669" y="101"/>
                    </a:lnTo>
                    <a:lnTo>
                      <a:pt x="694" y="92"/>
                    </a:lnTo>
                    <a:lnTo>
                      <a:pt x="719" y="84"/>
                    </a:lnTo>
                    <a:lnTo>
                      <a:pt x="744" y="76"/>
                    </a:lnTo>
                    <a:lnTo>
                      <a:pt x="769" y="67"/>
                    </a:lnTo>
                    <a:lnTo>
                      <a:pt x="794" y="59"/>
                    </a:lnTo>
                    <a:lnTo>
                      <a:pt x="827" y="51"/>
                    </a:lnTo>
                    <a:lnTo>
                      <a:pt x="852" y="42"/>
                    </a:lnTo>
                    <a:lnTo>
                      <a:pt x="878" y="34"/>
                    </a:lnTo>
                    <a:lnTo>
                      <a:pt x="903" y="26"/>
                    </a:lnTo>
                    <a:lnTo>
                      <a:pt x="928" y="26"/>
                    </a:lnTo>
                    <a:lnTo>
                      <a:pt x="953" y="17"/>
                    </a:lnTo>
                    <a:lnTo>
                      <a:pt x="978" y="9"/>
                    </a:lnTo>
                    <a:lnTo>
                      <a:pt x="1003" y="0"/>
                    </a:lnTo>
                    <a:lnTo>
                      <a:pt x="1028" y="0"/>
                    </a:lnTo>
                    <a:lnTo>
                      <a:pt x="1053" y="0"/>
                    </a:lnTo>
                    <a:lnTo>
                      <a:pt x="1078" y="0"/>
                    </a:lnTo>
                    <a:lnTo>
                      <a:pt x="1111" y="0"/>
                    </a:lnTo>
                    <a:lnTo>
                      <a:pt x="1136" y="0"/>
                    </a:lnTo>
                    <a:lnTo>
                      <a:pt x="1153" y="0"/>
                    </a:lnTo>
                    <a:lnTo>
                      <a:pt x="1162" y="0"/>
                    </a:lnTo>
                    <a:lnTo>
                      <a:pt x="1187" y="0"/>
                    </a:lnTo>
                    <a:lnTo>
                      <a:pt x="1212" y="0"/>
                    </a:lnTo>
                    <a:lnTo>
                      <a:pt x="1237" y="0"/>
                    </a:lnTo>
                    <a:lnTo>
                      <a:pt x="1287" y="0"/>
                    </a:lnTo>
                    <a:lnTo>
                      <a:pt x="1337" y="0"/>
                    </a:lnTo>
                    <a:lnTo>
                      <a:pt x="1537" y="0"/>
                    </a:lnTo>
                    <a:lnTo>
                      <a:pt x="1588" y="0"/>
                    </a:lnTo>
                    <a:lnTo>
                      <a:pt x="1638" y="0"/>
                    </a:lnTo>
                    <a:lnTo>
                      <a:pt x="1688" y="0"/>
                    </a:lnTo>
                    <a:lnTo>
                      <a:pt x="1738" y="0"/>
                    </a:lnTo>
                    <a:lnTo>
                      <a:pt x="1788" y="0"/>
                    </a:lnTo>
                    <a:lnTo>
                      <a:pt x="1830" y="9"/>
                    </a:lnTo>
                    <a:lnTo>
                      <a:pt x="1880" y="17"/>
                    </a:lnTo>
                    <a:lnTo>
                      <a:pt x="1930" y="26"/>
                    </a:lnTo>
                    <a:lnTo>
                      <a:pt x="1980" y="34"/>
                    </a:lnTo>
                    <a:lnTo>
                      <a:pt x="2030" y="42"/>
                    </a:lnTo>
                    <a:lnTo>
                      <a:pt x="2081" y="51"/>
                    </a:lnTo>
                    <a:lnTo>
                      <a:pt x="2131" y="59"/>
                    </a:lnTo>
                    <a:lnTo>
                      <a:pt x="2181" y="67"/>
                    </a:lnTo>
                    <a:lnTo>
                      <a:pt x="2231" y="84"/>
                    </a:lnTo>
                    <a:lnTo>
                      <a:pt x="2256" y="84"/>
                    </a:lnTo>
                    <a:lnTo>
                      <a:pt x="2273" y="84"/>
                    </a:lnTo>
                    <a:lnTo>
                      <a:pt x="2331" y="159"/>
                    </a:lnTo>
                    <a:lnTo>
                      <a:pt x="2256" y="218"/>
                    </a:lnTo>
                    <a:lnTo>
                      <a:pt x="2239" y="218"/>
                    </a:lnTo>
                    <a:lnTo>
                      <a:pt x="2206" y="218"/>
                    </a:lnTo>
                    <a:lnTo>
                      <a:pt x="2156" y="218"/>
                    </a:lnTo>
                    <a:lnTo>
                      <a:pt x="2106" y="218"/>
                    </a:lnTo>
                    <a:lnTo>
                      <a:pt x="2064" y="218"/>
                    </a:lnTo>
                    <a:lnTo>
                      <a:pt x="2014" y="218"/>
                    </a:lnTo>
                    <a:lnTo>
                      <a:pt x="1964" y="218"/>
                    </a:lnTo>
                    <a:lnTo>
                      <a:pt x="1913" y="218"/>
                    </a:lnTo>
                    <a:lnTo>
                      <a:pt x="1680" y="218"/>
                    </a:lnTo>
                    <a:lnTo>
                      <a:pt x="1629" y="218"/>
                    </a:lnTo>
                    <a:lnTo>
                      <a:pt x="1588" y="218"/>
                    </a:lnTo>
                    <a:lnTo>
                      <a:pt x="1537" y="218"/>
                    </a:lnTo>
                    <a:lnTo>
                      <a:pt x="1496" y="226"/>
                    </a:lnTo>
                    <a:lnTo>
                      <a:pt x="1454" y="226"/>
                    </a:lnTo>
                    <a:lnTo>
                      <a:pt x="1404" y="234"/>
                    </a:lnTo>
                    <a:lnTo>
                      <a:pt x="1362" y="243"/>
                    </a:lnTo>
                    <a:lnTo>
                      <a:pt x="1320" y="251"/>
                    </a:lnTo>
                    <a:lnTo>
                      <a:pt x="1279" y="268"/>
                    </a:lnTo>
                    <a:lnTo>
                      <a:pt x="1253" y="268"/>
                    </a:lnTo>
                    <a:lnTo>
                      <a:pt x="1228" y="276"/>
                    </a:lnTo>
                    <a:lnTo>
                      <a:pt x="1212" y="284"/>
                    </a:lnTo>
                    <a:lnTo>
                      <a:pt x="1212" y="284"/>
                    </a:lnTo>
                    <a:lnTo>
                      <a:pt x="1195" y="284"/>
                    </a:lnTo>
                    <a:lnTo>
                      <a:pt x="1170" y="284"/>
                    </a:lnTo>
                    <a:lnTo>
                      <a:pt x="1153" y="293"/>
                    </a:lnTo>
                    <a:lnTo>
                      <a:pt x="1128" y="301"/>
                    </a:lnTo>
                    <a:lnTo>
                      <a:pt x="1111" y="310"/>
                    </a:lnTo>
                    <a:lnTo>
                      <a:pt x="1086" y="318"/>
                    </a:lnTo>
                    <a:lnTo>
                      <a:pt x="1070" y="326"/>
                    </a:lnTo>
                    <a:lnTo>
                      <a:pt x="1045" y="335"/>
                    </a:lnTo>
                    <a:lnTo>
                      <a:pt x="1028" y="343"/>
                    </a:lnTo>
                    <a:lnTo>
                      <a:pt x="1003" y="351"/>
                    </a:lnTo>
                    <a:lnTo>
                      <a:pt x="986" y="360"/>
                    </a:lnTo>
                    <a:lnTo>
                      <a:pt x="961" y="368"/>
                    </a:lnTo>
                    <a:lnTo>
                      <a:pt x="944" y="376"/>
                    </a:lnTo>
                    <a:lnTo>
                      <a:pt x="919" y="385"/>
                    </a:lnTo>
                    <a:lnTo>
                      <a:pt x="903" y="393"/>
                    </a:lnTo>
                    <a:lnTo>
                      <a:pt x="878" y="401"/>
                    </a:lnTo>
                    <a:lnTo>
                      <a:pt x="861" y="418"/>
                    </a:lnTo>
                    <a:lnTo>
                      <a:pt x="836" y="426"/>
                    </a:lnTo>
                    <a:lnTo>
                      <a:pt x="819" y="435"/>
                    </a:lnTo>
                    <a:lnTo>
                      <a:pt x="769" y="468"/>
                    </a:lnTo>
                    <a:lnTo>
                      <a:pt x="727" y="493"/>
                    </a:lnTo>
                    <a:lnTo>
                      <a:pt x="694" y="518"/>
                    </a:lnTo>
                    <a:lnTo>
                      <a:pt x="677" y="527"/>
                    </a:lnTo>
                    <a:lnTo>
                      <a:pt x="677" y="527"/>
                    </a:lnTo>
                    <a:lnTo>
                      <a:pt x="660" y="535"/>
                    </a:lnTo>
                    <a:lnTo>
                      <a:pt x="644" y="552"/>
                    </a:lnTo>
                    <a:lnTo>
                      <a:pt x="627" y="560"/>
                    </a:lnTo>
                    <a:lnTo>
                      <a:pt x="610" y="569"/>
                    </a:lnTo>
                    <a:lnTo>
                      <a:pt x="593" y="585"/>
                    </a:lnTo>
                    <a:lnTo>
                      <a:pt x="585" y="594"/>
                    </a:lnTo>
                    <a:lnTo>
                      <a:pt x="568" y="602"/>
                    </a:lnTo>
                    <a:lnTo>
                      <a:pt x="568" y="602"/>
                    </a:lnTo>
                    <a:lnTo>
                      <a:pt x="552" y="619"/>
                    </a:lnTo>
                    <a:close/>
                    <a:moveTo>
                      <a:pt x="426" y="761"/>
                    </a:moveTo>
                    <a:lnTo>
                      <a:pt x="426" y="752"/>
                    </a:lnTo>
                    <a:lnTo>
                      <a:pt x="426" y="752"/>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135;p37">
                <a:extLst>
                  <a:ext uri="{FF2B5EF4-FFF2-40B4-BE49-F238E27FC236}">
                    <a16:creationId xmlns:a16="http://schemas.microsoft.com/office/drawing/2014/main" id="{5DC9646C-49BB-C6B6-0930-F0550997A827}"/>
                  </a:ext>
                </a:extLst>
              </p:cNvPr>
              <p:cNvSpPr/>
              <p:nvPr/>
            </p:nvSpPr>
            <p:spPr>
              <a:xfrm>
                <a:off x="3480470" y="8886207"/>
                <a:ext cx="342086" cy="236624"/>
              </a:xfrm>
              <a:custGeom>
                <a:avLst/>
                <a:gdLst/>
                <a:ahLst/>
                <a:cxnLst/>
                <a:rect l="l" t="t" r="r" b="b"/>
                <a:pathLst>
                  <a:path w="6935" h="4797" extrusionOk="0">
                    <a:moveTo>
                      <a:pt x="2332" y="4771"/>
                    </a:moveTo>
                    <a:cubicBezTo>
                      <a:pt x="6935" y="4562"/>
                      <a:pt x="6926" y="569"/>
                      <a:pt x="6717" y="477"/>
                    </a:cubicBezTo>
                    <a:cubicBezTo>
                      <a:pt x="6007" y="160"/>
                      <a:pt x="5331" y="1"/>
                      <a:pt x="4570" y="68"/>
                    </a:cubicBezTo>
                    <a:cubicBezTo>
                      <a:pt x="2507" y="260"/>
                      <a:pt x="569" y="2415"/>
                      <a:pt x="34" y="4345"/>
                    </a:cubicBezTo>
                    <a:cubicBezTo>
                      <a:pt x="1" y="4454"/>
                      <a:pt x="427" y="4487"/>
                      <a:pt x="485" y="4495"/>
                    </a:cubicBezTo>
                    <a:cubicBezTo>
                      <a:pt x="1095" y="4579"/>
                      <a:pt x="1722" y="4796"/>
                      <a:pt x="2332" y="477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136;p37">
                <a:extLst>
                  <a:ext uri="{FF2B5EF4-FFF2-40B4-BE49-F238E27FC236}">
                    <a16:creationId xmlns:a16="http://schemas.microsoft.com/office/drawing/2014/main" id="{AA053A07-7CB4-63F0-A705-593B0CC95C87}"/>
                  </a:ext>
                </a:extLst>
              </p:cNvPr>
              <p:cNvSpPr/>
              <p:nvPr/>
            </p:nvSpPr>
            <p:spPr>
              <a:xfrm>
                <a:off x="3447914" y="8617569"/>
                <a:ext cx="332615" cy="325562"/>
              </a:xfrm>
              <a:custGeom>
                <a:avLst/>
                <a:gdLst/>
                <a:ahLst/>
                <a:cxnLst/>
                <a:rect l="l" t="t" r="r" b="b"/>
                <a:pathLst>
                  <a:path w="6743" h="6600" extrusionOk="0">
                    <a:moveTo>
                      <a:pt x="853" y="2665"/>
                    </a:moveTo>
                    <a:cubicBezTo>
                      <a:pt x="3242" y="6600"/>
                      <a:pt x="6743" y="4678"/>
                      <a:pt x="6726" y="4453"/>
                    </a:cubicBezTo>
                    <a:cubicBezTo>
                      <a:pt x="6667" y="3684"/>
                      <a:pt x="6484" y="3008"/>
                      <a:pt x="6049" y="2373"/>
                    </a:cubicBezTo>
                    <a:cubicBezTo>
                      <a:pt x="4888" y="660"/>
                      <a:pt x="2064" y="0"/>
                      <a:pt x="118" y="451"/>
                    </a:cubicBezTo>
                    <a:cubicBezTo>
                      <a:pt x="1" y="476"/>
                      <a:pt x="176" y="869"/>
                      <a:pt x="201" y="919"/>
                    </a:cubicBezTo>
                    <a:cubicBezTo>
                      <a:pt x="419" y="1495"/>
                      <a:pt x="535" y="2147"/>
                      <a:pt x="853" y="2665"/>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137;p37">
                <a:extLst>
                  <a:ext uri="{FF2B5EF4-FFF2-40B4-BE49-F238E27FC236}">
                    <a16:creationId xmlns:a16="http://schemas.microsoft.com/office/drawing/2014/main" id="{F9B49939-1AD2-53E8-DE29-2F366A61603D}"/>
                  </a:ext>
                </a:extLst>
              </p:cNvPr>
              <p:cNvSpPr/>
              <p:nvPr/>
            </p:nvSpPr>
            <p:spPr>
              <a:xfrm>
                <a:off x="4435303" y="7982527"/>
                <a:ext cx="295916" cy="391118"/>
              </a:xfrm>
              <a:custGeom>
                <a:avLst/>
                <a:gdLst/>
                <a:ahLst/>
                <a:cxnLst/>
                <a:rect l="l" t="t" r="r" b="b"/>
                <a:pathLst>
                  <a:path w="5999" h="7929" extrusionOk="0">
                    <a:moveTo>
                      <a:pt x="2297" y="1797"/>
                    </a:moveTo>
                    <a:cubicBezTo>
                      <a:pt x="0" y="5781"/>
                      <a:pt x="3367" y="7928"/>
                      <a:pt x="3559" y="7803"/>
                    </a:cubicBezTo>
                    <a:cubicBezTo>
                      <a:pt x="4202" y="7377"/>
                      <a:pt x="4703" y="6893"/>
                      <a:pt x="5046" y="6216"/>
                    </a:cubicBezTo>
                    <a:cubicBezTo>
                      <a:pt x="5998" y="4370"/>
                      <a:pt x="5221" y="1579"/>
                      <a:pt x="3885" y="84"/>
                    </a:cubicBezTo>
                    <a:cubicBezTo>
                      <a:pt x="3810" y="0"/>
                      <a:pt x="3551" y="343"/>
                      <a:pt x="3509" y="385"/>
                    </a:cubicBezTo>
                    <a:cubicBezTo>
                      <a:pt x="3108" y="853"/>
                      <a:pt x="2598" y="1270"/>
                      <a:pt x="2297" y="1797"/>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138;p37">
                <a:extLst>
                  <a:ext uri="{FF2B5EF4-FFF2-40B4-BE49-F238E27FC236}">
                    <a16:creationId xmlns:a16="http://schemas.microsoft.com/office/drawing/2014/main" id="{473B4564-C567-2A54-6931-EA75531A5A2F}"/>
                  </a:ext>
                </a:extLst>
              </p:cNvPr>
              <p:cNvSpPr/>
              <p:nvPr/>
            </p:nvSpPr>
            <p:spPr>
              <a:xfrm>
                <a:off x="4750111" y="8367429"/>
                <a:ext cx="391956" cy="293005"/>
              </a:xfrm>
              <a:custGeom>
                <a:avLst/>
                <a:gdLst/>
                <a:ahLst/>
                <a:cxnLst/>
                <a:rect l="l" t="t" r="r" b="b"/>
                <a:pathLst>
                  <a:path w="7946" h="5940" extrusionOk="0">
                    <a:moveTo>
                      <a:pt x="6082" y="2130"/>
                    </a:moveTo>
                    <a:cubicBezTo>
                      <a:pt x="1997" y="0"/>
                      <a:pt x="1" y="3467"/>
                      <a:pt x="134" y="3651"/>
                    </a:cubicBezTo>
                    <a:cubicBezTo>
                      <a:pt x="585" y="4277"/>
                      <a:pt x="1095" y="4754"/>
                      <a:pt x="1788" y="5079"/>
                    </a:cubicBezTo>
                    <a:cubicBezTo>
                      <a:pt x="3668" y="5940"/>
                      <a:pt x="6425" y="5038"/>
                      <a:pt x="7853" y="3643"/>
                    </a:cubicBezTo>
                    <a:cubicBezTo>
                      <a:pt x="7945" y="3559"/>
                      <a:pt x="7586" y="3317"/>
                      <a:pt x="7544" y="3283"/>
                    </a:cubicBezTo>
                    <a:cubicBezTo>
                      <a:pt x="7060" y="2899"/>
                      <a:pt x="6625" y="2406"/>
                      <a:pt x="6082" y="2130"/>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139;p37">
                <a:extLst>
                  <a:ext uri="{FF2B5EF4-FFF2-40B4-BE49-F238E27FC236}">
                    <a16:creationId xmlns:a16="http://schemas.microsoft.com/office/drawing/2014/main" id="{EB6920DF-544B-ACBE-8B31-CBBE29D6B557}"/>
                  </a:ext>
                </a:extLst>
              </p:cNvPr>
              <p:cNvSpPr/>
              <p:nvPr/>
            </p:nvSpPr>
            <p:spPr>
              <a:xfrm>
                <a:off x="5031968" y="9103396"/>
                <a:ext cx="346230" cy="232875"/>
              </a:xfrm>
              <a:custGeom>
                <a:avLst/>
                <a:gdLst/>
                <a:ahLst/>
                <a:cxnLst/>
                <a:rect l="l" t="t" r="r" b="b"/>
                <a:pathLst>
                  <a:path w="7019" h="4721" extrusionOk="0">
                    <a:moveTo>
                      <a:pt x="2315" y="4704"/>
                    </a:moveTo>
                    <a:cubicBezTo>
                      <a:pt x="6926" y="4612"/>
                      <a:pt x="7018" y="610"/>
                      <a:pt x="6809" y="510"/>
                    </a:cubicBezTo>
                    <a:cubicBezTo>
                      <a:pt x="6108" y="184"/>
                      <a:pt x="5439" y="0"/>
                      <a:pt x="4671" y="59"/>
                    </a:cubicBezTo>
                    <a:cubicBezTo>
                      <a:pt x="2607" y="201"/>
                      <a:pt x="619" y="2315"/>
                      <a:pt x="34" y="4228"/>
                    </a:cubicBezTo>
                    <a:cubicBezTo>
                      <a:pt x="1" y="4336"/>
                      <a:pt x="427" y="4386"/>
                      <a:pt x="485" y="4395"/>
                    </a:cubicBezTo>
                    <a:cubicBezTo>
                      <a:pt x="1087" y="4495"/>
                      <a:pt x="1705" y="4720"/>
                      <a:pt x="2315" y="4704"/>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140;p37">
                <a:extLst>
                  <a:ext uri="{FF2B5EF4-FFF2-40B4-BE49-F238E27FC236}">
                    <a16:creationId xmlns:a16="http://schemas.microsoft.com/office/drawing/2014/main" id="{7E0A0312-5987-19EA-F0F4-72DE46005C0B}"/>
                  </a:ext>
                </a:extLst>
              </p:cNvPr>
              <p:cNvSpPr/>
              <p:nvPr/>
            </p:nvSpPr>
            <p:spPr>
              <a:xfrm>
                <a:off x="3310290" y="9292961"/>
                <a:ext cx="347019" cy="320629"/>
              </a:xfrm>
              <a:custGeom>
                <a:avLst/>
                <a:gdLst/>
                <a:ahLst/>
                <a:cxnLst/>
                <a:rect l="l" t="t" r="r" b="b"/>
                <a:pathLst>
                  <a:path w="7035" h="6500" extrusionOk="0">
                    <a:moveTo>
                      <a:pt x="6024" y="3751"/>
                    </a:moveTo>
                    <a:cubicBezTo>
                      <a:pt x="3351" y="0"/>
                      <a:pt x="1" y="2181"/>
                      <a:pt x="34" y="2415"/>
                    </a:cubicBezTo>
                    <a:cubicBezTo>
                      <a:pt x="151" y="3175"/>
                      <a:pt x="385" y="3826"/>
                      <a:pt x="869" y="4428"/>
                    </a:cubicBezTo>
                    <a:cubicBezTo>
                      <a:pt x="2156" y="6057"/>
                      <a:pt x="5021" y="6500"/>
                      <a:pt x="6926" y="5907"/>
                    </a:cubicBezTo>
                    <a:cubicBezTo>
                      <a:pt x="7035" y="5865"/>
                      <a:pt x="6834" y="5489"/>
                      <a:pt x="6809" y="5439"/>
                    </a:cubicBezTo>
                    <a:cubicBezTo>
                      <a:pt x="6542" y="4887"/>
                      <a:pt x="6383" y="4244"/>
                      <a:pt x="6024" y="375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141;p37">
                <a:extLst>
                  <a:ext uri="{FF2B5EF4-FFF2-40B4-BE49-F238E27FC236}">
                    <a16:creationId xmlns:a16="http://schemas.microsoft.com/office/drawing/2014/main" id="{9C19BAC3-CC15-4426-6D56-49C57F33CF1D}"/>
                  </a:ext>
                </a:extLst>
              </p:cNvPr>
              <p:cNvSpPr/>
              <p:nvPr/>
            </p:nvSpPr>
            <p:spPr>
              <a:xfrm>
                <a:off x="3799422" y="9310670"/>
                <a:ext cx="341692" cy="239880"/>
              </a:xfrm>
              <a:custGeom>
                <a:avLst/>
                <a:gdLst/>
                <a:ahLst/>
                <a:cxnLst/>
                <a:rect l="l" t="t" r="r" b="b"/>
                <a:pathLst>
                  <a:path w="6927" h="4863" extrusionOk="0">
                    <a:moveTo>
                      <a:pt x="2332" y="4821"/>
                    </a:moveTo>
                    <a:cubicBezTo>
                      <a:pt x="6926" y="4537"/>
                      <a:pt x="6859" y="544"/>
                      <a:pt x="6651" y="452"/>
                    </a:cubicBezTo>
                    <a:cubicBezTo>
                      <a:pt x="5941" y="151"/>
                      <a:pt x="5264" y="1"/>
                      <a:pt x="4495" y="84"/>
                    </a:cubicBezTo>
                    <a:cubicBezTo>
                      <a:pt x="2432" y="318"/>
                      <a:pt x="535" y="2507"/>
                      <a:pt x="34" y="4437"/>
                    </a:cubicBezTo>
                    <a:cubicBezTo>
                      <a:pt x="1" y="4553"/>
                      <a:pt x="435" y="4579"/>
                      <a:pt x="485" y="4587"/>
                    </a:cubicBezTo>
                    <a:cubicBezTo>
                      <a:pt x="1104" y="4662"/>
                      <a:pt x="1730" y="4863"/>
                      <a:pt x="2332" y="482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142;p37">
                <a:extLst>
                  <a:ext uri="{FF2B5EF4-FFF2-40B4-BE49-F238E27FC236}">
                    <a16:creationId xmlns:a16="http://schemas.microsoft.com/office/drawing/2014/main" id="{4BA0EDE6-8DA3-E6D2-FB8D-A2242057C013}"/>
                  </a:ext>
                </a:extLst>
              </p:cNvPr>
              <p:cNvSpPr/>
              <p:nvPr/>
            </p:nvSpPr>
            <p:spPr>
              <a:xfrm>
                <a:off x="3467300" y="9265732"/>
                <a:ext cx="656500" cy="658177"/>
              </a:xfrm>
              <a:custGeom>
                <a:avLst/>
                <a:gdLst/>
                <a:ahLst/>
                <a:cxnLst/>
                <a:rect l="l" t="t" r="r" b="b"/>
                <a:pathLst>
                  <a:path w="13309" h="13343" extrusionOk="0">
                    <a:moveTo>
                      <a:pt x="5773" y="2649"/>
                    </a:moveTo>
                    <a:cubicBezTo>
                      <a:pt x="5773" y="1989"/>
                      <a:pt x="5865" y="1354"/>
                      <a:pt x="6208" y="770"/>
                    </a:cubicBezTo>
                    <a:lnTo>
                      <a:pt x="6308" y="594"/>
                    </a:lnTo>
                    <a:cubicBezTo>
                      <a:pt x="6341" y="536"/>
                      <a:pt x="6366" y="511"/>
                      <a:pt x="6400" y="469"/>
                    </a:cubicBezTo>
                    <a:cubicBezTo>
                      <a:pt x="6433" y="427"/>
                      <a:pt x="6450" y="410"/>
                      <a:pt x="6466" y="385"/>
                    </a:cubicBezTo>
                    <a:cubicBezTo>
                      <a:pt x="6650" y="151"/>
                      <a:pt x="6934" y="9"/>
                      <a:pt x="7227" y="1"/>
                    </a:cubicBezTo>
                    <a:cubicBezTo>
                      <a:pt x="7444" y="1"/>
                      <a:pt x="7636" y="93"/>
                      <a:pt x="7770" y="260"/>
                    </a:cubicBezTo>
                    <a:cubicBezTo>
                      <a:pt x="7937" y="485"/>
                      <a:pt x="7937" y="786"/>
                      <a:pt x="7954" y="1054"/>
                    </a:cubicBezTo>
                    <a:cubicBezTo>
                      <a:pt x="8129" y="937"/>
                      <a:pt x="8321" y="828"/>
                      <a:pt x="8513" y="736"/>
                    </a:cubicBezTo>
                    <a:cubicBezTo>
                      <a:pt x="9223" y="419"/>
                      <a:pt x="10059" y="736"/>
                      <a:pt x="10376" y="1446"/>
                    </a:cubicBezTo>
                    <a:cubicBezTo>
                      <a:pt x="10827" y="2390"/>
                      <a:pt x="10426" y="3510"/>
                      <a:pt x="9758" y="4404"/>
                    </a:cubicBezTo>
                    <a:cubicBezTo>
                      <a:pt x="10142" y="4278"/>
                      <a:pt x="10543" y="4220"/>
                      <a:pt x="10953" y="4220"/>
                    </a:cubicBezTo>
                    <a:cubicBezTo>
                      <a:pt x="11905" y="4236"/>
                      <a:pt x="12907" y="4738"/>
                      <a:pt x="13083" y="5615"/>
                    </a:cubicBezTo>
                    <a:cubicBezTo>
                      <a:pt x="13308" y="6676"/>
                      <a:pt x="12398" y="7854"/>
                      <a:pt x="11262" y="7954"/>
                    </a:cubicBezTo>
                    <a:cubicBezTo>
                      <a:pt x="11370" y="8146"/>
                      <a:pt x="11462" y="8347"/>
                      <a:pt x="11529" y="8555"/>
                    </a:cubicBezTo>
                    <a:cubicBezTo>
                      <a:pt x="11638" y="9065"/>
                      <a:pt x="11295" y="9566"/>
                      <a:pt x="10769" y="9642"/>
                    </a:cubicBezTo>
                    <a:cubicBezTo>
                      <a:pt x="10234" y="9700"/>
                      <a:pt x="9716" y="9525"/>
                      <a:pt x="9207" y="9224"/>
                    </a:cubicBezTo>
                    <a:cubicBezTo>
                      <a:pt x="9683" y="10084"/>
                      <a:pt x="9883" y="11187"/>
                      <a:pt x="9349" y="12064"/>
                    </a:cubicBezTo>
                    <a:cubicBezTo>
                      <a:pt x="9332" y="12098"/>
                      <a:pt x="9307" y="12131"/>
                      <a:pt x="9282" y="12156"/>
                    </a:cubicBezTo>
                    <a:cubicBezTo>
                      <a:pt x="8872" y="12616"/>
                      <a:pt x="7970" y="12540"/>
                      <a:pt x="7477" y="12098"/>
                    </a:cubicBezTo>
                    <a:cubicBezTo>
                      <a:pt x="7310" y="11939"/>
                      <a:pt x="7060" y="11697"/>
                      <a:pt x="7060" y="11697"/>
                    </a:cubicBezTo>
                    <a:lnTo>
                      <a:pt x="7043" y="11763"/>
                    </a:lnTo>
                    <a:cubicBezTo>
                      <a:pt x="6851" y="12423"/>
                      <a:pt x="6458" y="13342"/>
                      <a:pt x="5539" y="12808"/>
                    </a:cubicBezTo>
                    <a:cubicBezTo>
                      <a:pt x="4913" y="12448"/>
                      <a:pt x="4787" y="11605"/>
                      <a:pt x="4796" y="10995"/>
                    </a:cubicBezTo>
                    <a:cubicBezTo>
                      <a:pt x="4796" y="10903"/>
                      <a:pt x="4796" y="10811"/>
                      <a:pt x="4804" y="10728"/>
                    </a:cubicBezTo>
                    <a:cubicBezTo>
                      <a:pt x="4746" y="10828"/>
                      <a:pt x="4679" y="10928"/>
                      <a:pt x="4612" y="11020"/>
                    </a:cubicBezTo>
                    <a:cubicBezTo>
                      <a:pt x="4228" y="11596"/>
                      <a:pt x="3576" y="12081"/>
                      <a:pt x="2891" y="11789"/>
                    </a:cubicBezTo>
                    <a:cubicBezTo>
                      <a:pt x="2690" y="11705"/>
                      <a:pt x="2523" y="11571"/>
                      <a:pt x="2381" y="11413"/>
                    </a:cubicBezTo>
                    <a:cubicBezTo>
                      <a:pt x="2273" y="11321"/>
                      <a:pt x="2181" y="11212"/>
                      <a:pt x="2106" y="11087"/>
                    </a:cubicBezTo>
                    <a:cubicBezTo>
                      <a:pt x="1805" y="10552"/>
                      <a:pt x="1880" y="9875"/>
                      <a:pt x="2147" y="9357"/>
                    </a:cubicBezTo>
                    <a:cubicBezTo>
                      <a:pt x="2147" y="9357"/>
                      <a:pt x="1437" y="9558"/>
                      <a:pt x="1070" y="9508"/>
                    </a:cubicBezTo>
                    <a:cubicBezTo>
                      <a:pt x="410" y="9408"/>
                      <a:pt x="0" y="8748"/>
                      <a:pt x="193" y="8121"/>
                    </a:cubicBezTo>
                    <a:cubicBezTo>
                      <a:pt x="502" y="7010"/>
                      <a:pt x="1705" y="6317"/>
                      <a:pt x="2782" y="6041"/>
                    </a:cubicBezTo>
                    <a:cubicBezTo>
                      <a:pt x="1905" y="5907"/>
                      <a:pt x="1112" y="5456"/>
                      <a:pt x="552" y="4763"/>
                    </a:cubicBezTo>
                    <a:cubicBezTo>
                      <a:pt x="193" y="4295"/>
                      <a:pt x="226" y="3510"/>
                      <a:pt x="786" y="3209"/>
                    </a:cubicBezTo>
                    <a:cubicBezTo>
                      <a:pt x="1137" y="3017"/>
                      <a:pt x="1571" y="3017"/>
                      <a:pt x="1980" y="3050"/>
                    </a:cubicBezTo>
                    <a:lnTo>
                      <a:pt x="2189" y="3075"/>
                    </a:lnTo>
                    <a:lnTo>
                      <a:pt x="2173" y="3008"/>
                    </a:lnTo>
                    <a:cubicBezTo>
                      <a:pt x="1914" y="2006"/>
                      <a:pt x="2081" y="870"/>
                      <a:pt x="2966" y="293"/>
                    </a:cubicBezTo>
                    <a:cubicBezTo>
                      <a:pt x="3125" y="193"/>
                      <a:pt x="3309" y="135"/>
                      <a:pt x="3492" y="126"/>
                    </a:cubicBezTo>
                    <a:cubicBezTo>
                      <a:pt x="4069" y="135"/>
                      <a:pt x="4520" y="619"/>
                      <a:pt x="4846" y="1029"/>
                    </a:cubicBezTo>
                    <a:cubicBezTo>
                      <a:pt x="5238" y="1521"/>
                      <a:pt x="5548" y="2064"/>
                      <a:pt x="5773" y="2649"/>
                    </a:cubicBezTo>
                    <a:close/>
                  </a:path>
                </a:pathLst>
              </a:custGeom>
              <a:solidFill>
                <a:srgbClr val="1498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143;p37">
                <a:extLst>
                  <a:ext uri="{FF2B5EF4-FFF2-40B4-BE49-F238E27FC236}">
                    <a16:creationId xmlns:a16="http://schemas.microsoft.com/office/drawing/2014/main" id="{A3D775BF-DCE9-E9E0-9103-447DECFFC0DF}"/>
                  </a:ext>
                </a:extLst>
              </p:cNvPr>
              <p:cNvSpPr/>
              <p:nvPr/>
            </p:nvSpPr>
            <p:spPr>
              <a:xfrm>
                <a:off x="3590076" y="9384858"/>
                <a:ext cx="384952" cy="434773"/>
              </a:xfrm>
              <a:custGeom>
                <a:avLst/>
                <a:gdLst/>
                <a:ahLst/>
                <a:cxnLst/>
                <a:rect l="l" t="t" r="r" b="b"/>
                <a:pathLst>
                  <a:path w="7804" h="8814" extrusionOk="0">
                    <a:moveTo>
                      <a:pt x="948" y="1768"/>
                    </a:moveTo>
                    <a:cubicBezTo>
                      <a:pt x="864" y="1768"/>
                      <a:pt x="761" y="1796"/>
                      <a:pt x="761" y="1796"/>
                    </a:cubicBezTo>
                    <a:lnTo>
                      <a:pt x="770" y="1881"/>
                    </a:lnTo>
                    <a:lnTo>
                      <a:pt x="770" y="1881"/>
                    </a:lnTo>
                    <a:lnTo>
                      <a:pt x="1037" y="1788"/>
                    </a:lnTo>
                    <a:cubicBezTo>
                      <a:pt x="1017" y="1773"/>
                      <a:pt x="984" y="1768"/>
                      <a:pt x="948" y="1768"/>
                    </a:cubicBezTo>
                    <a:close/>
                    <a:moveTo>
                      <a:pt x="770" y="1881"/>
                    </a:moveTo>
                    <a:lnTo>
                      <a:pt x="1" y="2147"/>
                    </a:lnTo>
                    <a:cubicBezTo>
                      <a:pt x="444" y="2465"/>
                      <a:pt x="920" y="2740"/>
                      <a:pt x="1396" y="3033"/>
                    </a:cubicBezTo>
                    <a:lnTo>
                      <a:pt x="1847" y="3334"/>
                    </a:lnTo>
                    <a:cubicBezTo>
                      <a:pt x="2009" y="3309"/>
                      <a:pt x="2173" y="3297"/>
                      <a:pt x="2336" y="3297"/>
                    </a:cubicBezTo>
                    <a:cubicBezTo>
                      <a:pt x="2432" y="3297"/>
                      <a:pt x="2528" y="3301"/>
                      <a:pt x="2624" y="3309"/>
                    </a:cubicBezTo>
                    <a:lnTo>
                      <a:pt x="2624" y="3309"/>
                    </a:lnTo>
                    <a:cubicBezTo>
                      <a:pt x="2501" y="3238"/>
                      <a:pt x="2376" y="3172"/>
                      <a:pt x="2248" y="3108"/>
                    </a:cubicBezTo>
                    <a:lnTo>
                      <a:pt x="1881" y="2882"/>
                    </a:lnTo>
                    <a:cubicBezTo>
                      <a:pt x="1747" y="2799"/>
                      <a:pt x="1622" y="2715"/>
                      <a:pt x="1505" y="2623"/>
                    </a:cubicBezTo>
                    <a:cubicBezTo>
                      <a:pt x="1196" y="2398"/>
                      <a:pt x="786" y="2039"/>
                      <a:pt x="786" y="2039"/>
                    </a:cubicBezTo>
                    <a:lnTo>
                      <a:pt x="770" y="1881"/>
                    </a:lnTo>
                    <a:close/>
                    <a:moveTo>
                      <a:pt x="4111" y="3400"/>
                    </a:moveTo>
                    <a:lnTo>
                      <a:pt x="4103" y="3425"/>
                    </a:lnTo>
                    <a:lnTo>
                      <a:pt x="4094" y="3450"/>
                    </a:lnTo>
                    <a:cubicBezTo>
                      <a:pt x="4098" y="3443"/>
                      <a:pt x="4101" y="3437"/>
                      <a:pt x="4104" y="3432"/>
                    </a:cubicBezTo>
                    <a:lnTo>
                      <a:pt x="4104" y="3432"/>
                    </a:lnTo>
                    <a:cubicBezTo>
                      <a:pt x="4104" y="3432"/>
                      <a:pt x="4104" y="3432"/>
                      <a:pt x="4104" y="3432"/>
                    </a:cubicBezTo>
                    <a:cubicBezTo>
                      <a:pt x="4106" y="3432"/>
                      <a:pt x="4113" y="3419"/>
                      <a:pt x="4112" y="3419"/>
                    </a:cubicBezTo>
                    <a:lnTo>
                      <a:pt x="4112" y="3419"/>
                    </a:lnTo>
                    <a:cubicBezTo>
                      <a:pt x="4111" y="3419"/>
                      <a:pt x="4109" y="3422"/>
                      <a:pt x="4104" y="3432"/>
                    </a:cubicBezTo>
                    <a:lnTo>
                      <a:pt x="4104" y="3432"/>
                    </a:lnTo>
                    <a:cubicBezTo>
                      <a:pt x="4103" y="3430"/>
                      <a:pt x="4105" y="3422"/>
                      <a:pt x="4111" y="3400"/>
                    </a:cubicBezTo>
                    <a:close/>
                    <a:moveTo>
                      <a:pt x="2624" y="3309"/>
                    </a:moveTo>
                    <a:cubicBezTo>
                      <a:pt x="2728" y="3369"/>
                      <a:pt x="2831" y="3432"/>
                      <a:pt x="2933" y="3501"/>
                    </a:cubicBezTo>
                    <a:cubicBezTo>
                      <a:pt x="3067" y="3601"/>
                      <a:pt x="3217" y="3676"/>
                      <a:pt x="3384" y="3726"/>
                    </a:cubicBezTo>
                    <a:cubicBezTo>
                      <a:pt x="3384" y="3726"/>
                      <a:pt x="3403" y="3749"/>
                      <a:pt x="3414" y="3749"/>
                    </a:cubicBezTo>
                    <a:cubicBezTo>
                      <a:pt x="3431" y="3749"/>
                      <a:pt x="3431" y="3698"/>
                      <a:pt x="3326" y="3442"/>
                    </a:cubicBezTo>
                    <a:cubicBezTo>
                      <a:pt x="3095" y="3374"/>
                      <a:pt x="2860" y="3330"/>
                      <a:pt x="2624" y="3309"/>
                    </a:cubicBezTo>
                    <a:close/>
                    <a:moveTo>
                      <a:pt x="6843" y="3450"/>
                    </a:moveTo>
                    <a:cubicBezTo>
                      <a:pt x="6676" y="3450"/>
                      <a:pt x="6517" y="3459"/>
                      <a:pt x="6358" y="3476"/>
                    </a:cubicBezTo>
                    <a:cubicBezTo>
                      <a:pt x="5857" y="3534"/>
                      <a:pt x="5047" y="3467"/>
                      <a:pt x="4963" y="4069"/>
                    </a:cubicBezTo>
                    <a:lnTo>
                      <a:pt x="4966" y="4070"/>
                    </a:lnTo>
                    <a:lnTo>
                      <a:pt x="4966" y="4070"/>
                    </a:lnTo>
                    <a:cubicBezTo>
                      <a:pt x="4996" y="4059"/>
                      <a:pt x="5065" y="4038"/>
                      <a:pt x="5197" y="3994"/>
                    </a:cubicBezTo>
                    <a:cubicBezTo>
                      <a:pt x="5548" y="3877"/>
                      <a:pt x="5899" y="3801"/>
                      <a:pt x="6267" y="3751"/>
                    </a:cubicBezTo>
                    <a:cubicBezTo>
                      <a:pt x="6601" y="3701"/>
                      <a:pt x="7804" y="3651"/>
                      <a:pt x="7804" y="3651"/>
                    </a:cubicBezTo>
                    <a:lnTo>
                      <a:pt x="7745" y="3567"/>
                    </a:lnTo>
                    <a:cubicBezTo>
                      <a:pt x="7444" y="3501"/>
                      <a:pt x="7144" y="3467"/>
                      <a:pt x="6843" y="3450"/>
                    </a:cubicBezTo>
                    <a:close/>
                    <a:moveTo>
                      <a:pt x="4955" y="4069"/>
                    </a:moveTo>
                    <a:cubicBezTo>
                      <a:pt x="4953" y="4069"/>
                      <a:pt x="4950" y="4070"/>
                      <a:pt x="4949" y="4071"/>
                    </a:cubicBezTo>
                    <a:lnTo>
                      <a:pt x="4949" y="4071"/>
                    </a:lnTo>
                    <a:lnTo>
                      <a:pt x="4955" y="4069"/>
                    </a:lnTo>
                    <a:close/>
                    <a:moveTo>
                      <a:pt x="4946" y="4080"/>
                    </a:moveTo>
                    <a:lnTo>
                      <a:pt x="4946" y="4080"/>
                    </a:lnTo>
                    <a:cubicBezTo>
                      <a:pt x="4946" y="4081"/>
                      <a:pt x="4948" y="4081"/>
                      <a:pt x="4951" y="4081"/>
                    </a:cubicBezTo>
                    <a:lnTo>
                      <a:pt x="4951" y="4081"/>
                    </a:lnTo>
                    <a:cubicBezTo>
                      <a:pt x="4949" y="4081"/>
                      <a:pt x="4947" y="4080"/>
                      <a:pt x="4946" y="4080"/>
                    </a:cubicBezTo>
                    <a:close/>
                    <a:moveTo>
                      <a:pt x="1313" y="4102"/>
                    </a:moveTo>
                    <a:cubicBezTo>
                      <a:pt x="1312" y="4102"/>
                      <a:pt x="1312" y="4102"/>
                      <a:pt x="1312" y="4102"/>
                    </a:cubicBezTo>
                    <a:lnTo>
                      <a:pt x="1312" y="4102"/>
                    </a:lnTo>
                    <a:cubicBezTo>
                      <a:pt x="1312" y="4102"/>
                      <a:pt x="1313" y="4102"/>
                      <a:pt x="1313" y="4102"/>
                    </a:cubicBezTo>
                    <a:close/>
                    <a:moveTo>
                      <a:pt x="4987" y="4083"/>
                    </a:moveTo>
                    <a:lnTo>
                      <a:pt x="4993" y="4086"/>
                    </a:lnTo>
                    <a:lnTo>
                      <a:pt x="4993" y="4086"/>
                    </a:lnTo>
                    <a:cubicBezTo>
                      <a:pt x="4982" y="4085"/>
                      <a:pt x="4971" y="4085"/>
                      <a:pt x="4963" y="4085"/>
                    </a:cubicBezTo>
                    <a:cubicBezTo>
                      <a:pt x="4960" y="4128"/>
                      <a:pt x="4975" y="4141"/>
                      <a:pt x="4993" y="4141"/>
                    </a:cubicBezTo>
                    <a:cubicBezTo>
                      <a:pt x="5017" y="4141"/>
                      <a:pt x="5047" y="4119"/>
                      <a:pt x="5047" y="4119"/>
                    </a:cubicBezTo>
                    <a:cubicBezTo>
                      <a:pt x="5047" y="4110"/>
                      <a:pt x="5043" y="4104"/>
                      <a:pt x="5037" y="4099"/>
                    </a:cubicBezTo>
                    <a:lnTo>
                      <a:pt x="5037" y="4099"/>
                    </a:lnTo>
                    <a:cubicBezTo>
                      <a:pt x="5026" y="4089"/>
                      <a:pt x="5006" y="4085"/>
                      <a:pt x="4987" y="4083"/>
                    </a:cubicBezTo>
                    <a:close/>
                    <a:moveTo>
                      <a:pt x="4963" y="4069"/>
                    </a:moveTo>
                    <a:lnTo>
                      <a:pt x="4940" y="4077"/>
                    </a:lnTo>
                    <a:lnTo>
                      <a:pt x="4940" y="4077"/>
                    </a:lnTo>
                    <a:cubicBezTo>
                      <a:pt x="4939" y="4075"/>
                      <a:pt x="4942" y="4073"/>
                      <a:pt x="4949" y="4071"/>
                    </a:cubicBezTo>
                    <a:lnTo>
                      <a:pt x="4949" y="4071"/>
                    </a:lnTo>
                    <a:lnTo>
                      <a:pt x="3967" y="4411"/>
                    </a:lnTo>
                    <a:lnTo>
                      <a:pt x="3967" y="4411"/>
                    </a:lnTo>
                    <a:cubicBezTo>
                      <a:pt x="3967" y="4411"/>
                      <a:pt x="3967" y="4411"/>
                      <a:pt x="3967" y="4411"/>
                    </a:cubicBezTo>
                    <a:lnTo>
                      <a:pt x="3967" y="4411"/>
                    </a:lnTo>
                    <a:lnTo>
                      <a:pt x="4940" y="4077"/>
                    </a:lnTo>
                    <a:lnTo>
                      <a:pt x="4940" y="4077"/>
                    </a:lnTo>
                    <a:cubicBezTo>
                      <a:pt x="4941" y="4078"/>
                      <a:pt x="4943" y="4079"/>
                      <a:pt x="4946" y="4080"/>
                    </a:cubicBezTo>
                    <a:lnTo>
                      <a:pt x="4946" y="4080"/>
                    </a:lnTo>
                    <a:cubicBezTo>
                      <a:pt x="4946" y="4078"/>
                      <a:pt x="4951" y="4076"/>
                      <a:pt x="4963" y="4071"/>
                    </a:cubicBezTo>
                    <a:lnTo>
                      <a:pt x="4963" y="4071"/>
                    </a:lnTo>
                    <a:lnTo>
                      <a:pt x="4963" y="4082"/>
                    </a:lnTo>
                    <a:lnTo>
                      <a:pt x="4963" y="4082"/>
                    </a:lnTo>
                    <a:cubicBezTo>
                      <a:pt x="4958" y="4082"/>
                      <a:pt x="4954" y="4082"/>
                      <a:pt x="4951" y="4081"/>
                    </a:cubicBezTo>
                    <a:lnTo>
                      <a:pt x="4951" y="4081"/>
                    </a:lnTo>
                    <a:cubicBezTo>
                      <a:pt x="4954" y="4082"/>
                      <a:pt x="4958" y="4084"/>
                      <a:pt x="4963" y="4085"/>
                    </a:cubicBezTo>
                    <a:lnTo>
                      <a:pt x="4963" y="4082"/>
                    </a:lnTo>
                    <a:lnTo>
                      <a:pt x="4963" y="4082"/>
                    </a:lnTo>
                    <a:cubicBezTo>
                      <a:pt x="4970" y="4082"/>
                      <a:pt x="4978" y="4082"/>
                      <a:pt x="4987" y="4083"/>
                    </a:cubicBezTo>
                    <a:lnTo>
                      <a:pt x="4987" y="4083"/>
                    </a:lnTo>
                    <a:lnTo>
                      <a:pt x="4966" y="4070"/>
                    </a:lnTo>
                    <a:lnTo>
                      <a:pt x="4966" y="4070"/>
                    </a:lnTo>
                    <a:cubicBezTo>
                      <a:pt x="4965" y="4071"/>
                      <a:pt x="4964" y="4071"/>
                      <a:pt x="4963" y="4071"/>
                    </a:cubicBezTo>
                    <a:lnTo>
                      <a:pt x="4963" y="4071"/>
                    </a:lnTo>
                    <a:lnTo>
                      <a:pt x="4963" y="4069"/>
                    </a:lnTo>
                    <a:close/>
                    <a:moveTo>
                      <a:pt x="5966" y="4169"/>
                    </a:moveTo>
                    <a:lnTo>
                      <a:pt x="5891" y="4177"/>
                    </a:lnTo>
                    <a:cubicBezTo>
                      <a:pt x="5849" y="4177"/>
                      <a:pt x="5515" y="4227"/>
                      <a:pt x="5197" y="4286"/>
                    </a:cubicBezTo>
                    <a:cubicBezTo>
                      <a:pt x="4997" y="4336"/>
                      <a:pt x="5172" y="4378"/>
                      <a:pt x="5172" y="4378"/>
                    </a:cubicBezTo>
                    <a:lnTo>
                      <a:pt x="5231" y="4378"/>
                    </a:lnTo>
                    <a:cubicBezTo>
                      <a:pt x="5598" y="4366"/>
                      <a:pt x="5769" y="4361"/>
                      <a:pt x="5851" y="4361"/>
                    </a:cubicBezTo>
                    <a:cubicBezTo>
                      <a:pt x="6008" y="4361"/>
                      <a:pt x="5839" y="4381"/>
                      <a:pt x="6091" y="4420"/>
                    </a:cubicBezTo>
                    <a:cubicBezTo>
                      <a:pt x="6325" y="4453"/>
                      <a:pt x="6697" y="4461"/>
                      <a:pt x="7010" y="4461"/>
                    </a:cubicBezTo>
                    <a:cubicBezTo>
                      <a:pt x="7323" y="4461"/>
                      <a:pt x="7578" y="4453"/>
                      <a:pt x="7578" y="4453"/>
                    </a:cubicBezTo>
                    <a:lnTo>
                      <a:pt x="7503" y="4361"/>
                    </a:lnTo>
                    <a:cubicBezTo>
                      <a:pt x="7185" y="4319"/>
                      <a:pt x="6876" y="4261"/>
                      <a:pt x="6559" y="4211"/>
                    </a:cubicBezTo>
                    <a:cubicBezTo>
                      <a:pt x="6367" y="4186"/>
                      <a:pt x="6166" y="4169"/>
                      <a:pt x="5966" y="4169"/>
                    </a:cubicBezTo>
                    <a:close/>
                    <a:moveTo>
                      <a:pt x="1730" y="0"/>
                    </a:moveTo>
                    <a:lnTo>
                      <a:pt x="1739" y="192"/>
                    </a:lnTo>
                    <a:cubicBezTo>
                      <a:pt x="2248" y="811"/>
                      <a:pt x="2683" y="1671"/>
                      <a:pt x="3117" y="2481"/>
                    </a:cubicBezTo>
                    <a:cubicBezTo>
                      <a:pt x="3660" y="3526"/>
                      <a:pt x="3368" y="2941"/>
                      <a:pt x="3510" y="3425"/>
                    </a:cubicBezTo>
                    <a:cubicBezTo>
                      <a:pt x="3510" y="3425"/>
                      <a:pt x="3544" y="3466"/>
                      <a:pt x="3585" y="3494"/>
                    </a:cubicBezTo>
                    <a:lnTo>
                      <a:pt x="3585" y="3494"/>
                    </a:lnTo>
                    <a:cubicBezTo>
                      <a:pt x="3548" y="3574"/>
                      <a:pt x="3511" y="3654"/>
                      <a:pt x="3476" y="3735"/>
                    </a:cubicBezTo>
                    <a:cubicBezTo>
                      <a:pt x="3475" y="3755"/>
                      <a:pt x="3474" y="3773"/>
                      <a:pt x="3473" y="3790"/>
                    </a:cubicBezTo>
                    <a:lnTo>
                      <a:pt x="3473" y="3790"/>
                    </a:lnTo>
                    <a:cubicBezTo>
                      <a:pt x="3273" y="3759"/>
                      <a:pt x="3160" y="3743"/>
                      <a:pt x="3033" y="3726"/>
                    </a:cubicBezTo>
                    <a:cubicBezTo>
                      <a:pt x="2983" y="3718"/>
                      <a:pt x="2933" y="3718"/>
                      <a:pt x="2883" y="3718"/>
                    </a:cubicBezTo>
                    <a:lnTo>
                      <a:pt x="2875" y="3718"/>
                    </a:lnTo>
                    <a:cubicBezTo>
                      <a:pt x="2321" y="3718"/>
                      <a:pt x="1317" y="4102"/>
                      <a:pt x="1312" y="4102"/>
                    </a:cubicBezTo>
                    <a:cubicBezTo>
                      <a:pt x="1312" y="4102"/>
                      <a:pt x="1312" y="4102"/>
                      <a:pt x="1312" y="4102"/>
                    </a:cubicBezTo>
                    <a:lnTo>
                      <a:pt x="1312" y="4102"/>
                    </a:lnTo>
                    <a:cubicBezTo>
                      <a:pt x="836" y="4361"/>
                      <a:pt x="327" y="4896"/>
                      <a:pt x="327" y="4896"/>
                    </a:cubicBezTo>
                    <a:lnTo>
                      <a:pt x="452" y="4912"/>
                    </a:lnTo>
                    <a:cubicBezTo>
                      <a:pt x="845" y="4695"/>
                      <a:pt x="1254" y="4520"/>
                      <a:pt x="1688" y="4386"/>
                    </a:cubicBezTo>
                    <a:cubicBezTo>
                      <a:pt x="2115" y="4278"/>
                      <a:pt x="2557" y="4194"/>
                      <a:pt x="3000" y="4152"/>
                    </a:cubicBezTo>
                    <a:cubicBezTo>
                      <a:pt x="3493" y="4136"/>
                      <a:pt x="4195" y="4069"/>
                      <a:pt x="4195" y="4069"/>
                    </a:cubicBezTo>
                    <a:lnTo>
                      <a:pt x="3869" y="3851"/>
                    </a:lnTo>
                    <a:cubicBezTo>
                      <a:pt x="3787" y="3839"/>
                      <a:pt x="3715" y="3828"/>
                      <a:pt x="3650" y="3817"/>
                    </a:cubicBezTo>
                    <a:lnTo>
                      <a:pt x="3650" y="3817"/>
                    </a:lnTo>
                    <a:cubicBezTo>
                      <a:pt x="3665" y="3797"/>
                      <a:pt x="3682" y="3772"/>
                      <a:pt x="3702" y="3743"/>
                    </a:cubicBezTo>
                    <a:lnTo>
                      <a:pt x="3744" y="3693"/>
                    </a:lnTo>
                    <a:lnTo>
                      <a:pt x="3744" y="3693"/>
                    </a:lnTo>
                    <a:cubicBezTo>
                      <a:pt x="3743" y="3694"/>
                      <a:pt x="3742" y="3695"/>
                      <a:pt x="3742" y="3695"/>
                    </a:cubicBezTo>
                    <a:cubicBezTo>
                      <a:pt x="3744" y="3695"/>
                      <a:pt x="3875" y="3518"/>
                      <a:pt x="3969" y="3392"/>
                    </a:cubicBezTo>
                    <a:cubicBezTo>
                      <a:pt x="4103" y="3200"/>
                      <a:pt x="4362" y="2774"/>
                      <a:pt x="4362" y="2774"/>
                    </a:cubicBezTo>
                    <a:cubicBezTo>
                      <a:pt x="4704" y="2114"/>
                      <a:pt x="4955" y="1412"/>
                      <a:pt x="5105" y="685"/>
                    </a:cubicBezTo>
                    <a:lnTo>
                      <a:pt x="5030" y="552"/>
                    </a:lnTo>
                    <a:lnTo>
                      <a:pt x="4871" y="710"/>
                    </a:lnTo>
                    <a:cubicBezTo>
                      <a:pt x="4729" y="1195"/>
                      <a:pt x="4537" y="1671"/>
                      <a:pt x="4303" y="2122"/>
                    </a:cubicBezTo>
                    <a:cubicBezTo>
                      <a:pt x="4002" y="2707"/>
                      <a:pt x="3975" y="2752"/>
                      <a:pt x="3973" y="2752"/>
                    </a:cubicBezTo>
                    <a:cubicBezTo>
                      <a:pt x="3973" y="2752"/>
                      <a:pt x="3973" y="2750"/>
                      <a:pt x="3973" y="2750"/>
                    </a:cubicBezTo>
                    <a:lnTo>
                      <a:pt x="3973" y="2750"/>
                    </a:lnTo>
                    <a:cubicBezTo>
                      <a:pt x="3973" y="2750"/>
                      <a:pt x="3971" y="2754"/>
                      <a:pt x="3961" y="2774"/>
                    </a:cubicBezTo>
                    <a:cubicBezTo>
                      <a:pt x="3896" y="2886"/>
                      <a:pt x="3834" y="2999"/>
                      <a:pt x="3774" y="3112"/>
                    </a:cubicBezTo>
                    <a:lnTo>
                      <a:pt x="3774" y="3112"/>
                    </a:lnTo>
                    <a:cubicBezTo>
                      <a:pt x="3781" y="3062"/>
                      <a:pt x="3785" y="3024"/>
                      <a:pt x="3785" y="3016"/>
                    </a:cubicBezTo>
                    <a:cubicBezTo>
                      <a:pt x="3710" y="2649"/>
                      <a:pt x="3577" y="2306"/>
                      <a:pt x="3384" y="1989"/>
                    </a:cubicBezTo>
                    <a:cubicBezTo>
                      <a:pt x="3084" y="1446"/>
                      <a:pt x="2474" y="510"/>
                      <a:pt x="2474" y="510"/>
                    </a:cubicBezTo>
                    <a:cubicBezTo>
                      <a:pt x="2265" y="284"/>
                      <a:pt x="2014" y="109"/>
                      <a:pt x="1730" y="0"/>
                    </a:cubicBezTo>
                    <a:close/>
                    <a:moveTo>
                      <a:pt x="3893" y="4257"/>
                    </a:moveTo>
                    <a:cubicBezTo>
                      <a:pt x="3866" y="4257"/>
                      <a:pt x="3820" y="4301"/>
                      <a:pt x="3668" y="4361"/>
                    </a:cubicBezTo>
                    <a:cubicBezTo>
                      <a:pt x="3668" y="4361"/>
                      <a:pt x="3384" y="4511"/>
                      <a:pt x="3192" y="4620"/>
                    </a:cubicBezTo>
                    <a:cubicBezTo>
                      <a:pt x="2699" y="4912"/>
                      <a:pt x="1655" y="6391"/>
                      <a:pt x="1655" y="6391"/>
                    </a:cubicBezTo>
                    <a:cubicBezTo>
                      <a:pt x="1580" y="6617"/>
                      <a:pt x="1572" y="6851"/>
                      <a:pt x="1622" y="7076"/>
                    </a:cubicBezTo>
                    <a:lnTo>
                      <a:pt x="1789" y="6984"/>
                    </a:lnTo>
                    <a:cubicBezTo>
                      <a:pt x="1847" y="6884"/>
                      <a:pt x="1922" y="6767"/>
                      <a:pt x="1989" y="6675"/>
                    </a:cubicBezTo>
                    <a:cubicBezTo>
                      <a:pt x="2374" y="6074"/>
                      <a:pt x="2825" y="5522"/>
                      <a:pt x="3343" y="5038"/>
                    </a:cubicBezTo>
                    <a:cubicBezTo>
                      <a:pt x="4110" y="4342"/>
                      <a:pt x="3959" y="4580"/>
                      <a:pt x="3967" y="4411"/>
                    </a:cubicBezTo>
                    <a:lnTo>
                      <a:pt x="3967" y="4411"/>
                    </a:lnTo>
                    <a:lnTo>
                      <a:pt x="3919" y="4428"/>
                    </a:lnTo>
                    <a:lnTo>
                      <a:pt x="3919" y="4428"/>
                    </a:lnTo>
                    <a:lnTo>
                      <a:pt x="3967" y="4411"/>
                    </a:lnTo>
                    <a:lnTo>
                      <a:pt x="3967" y="4411"/>
                    </a:lnTo>
                    <a:cubicBezTo>
                      <a:pt x="3967" y="4404"/>
                      <a:pt x="3968" y="4395"/>
                      <a:pt x="3969" y="4386"/>
                    </a:cubicBezTo>
                    <a:lnTo>
                      <a:pt x="3969" y="4361"/>
                    </a:lnTo>
                    <a:cubicBezTo>
                      <a:pt x="3924" y="4286"/>
                      <a:pt x="3915" y="4257"/>
                      <a:pt x="3893" y="4257"/>
                    </a:cubicBezTo>
                    <a:close/>
                    <a:moveTo>
                      <a:pt x="4571" y="4501"/>
                    </a:moveTo>
                    <a:cubicBezTo>
                      <a:pt x="4467" y="4501"/>
                      <a:pt x="4420" y="4879"/>
                      <a:pt x="4420" y="4879"/>
                    </a:cubicBezTo>
                    <a:cubicBezTo>
                      <a:pt x="4378" y="5781"/>
                      <a:pt x="4479" y="5998"/>
                      <a:pt x="4637" y="6692"/>
                    </a:cubicBezTo>
                    <a:cubicBezTo>
                      <a:pt x="4738" y="7151"/>
                      <a:pt x="5297" y="7870"/>
                      <a:pt x="5297" y="7870"/>
                    </a:cubicBezTo>
                    <a:lnTo>
                      <a:pt x="5331" y="7736"/>
                    </a:lnTo>
                    <a:cubicBezTo>
                      <a:pt x="4947" y="6951"/>
                      <a:pt x="4938" y="6140"/>
                      <a:pt x="4754" y="5439"/>
                    </a:cubicBezTo>
                    <a:lnTo>
                      <a:pt x="4612" y="4587"/>
                    </a:lnTo>
                    <a:cubicBezTo>
                      <a:pt x="4612" y="4587"/>
                      <a:pt x="4612" y="4587"/>
                      <a:pt x="4611" y="4587"/>
                    </a:cubicBezTo>
                    <a:cubicBezTo>
                      <a:pt x="4605" y="4587"/>
                      <a:pt x="4612" y="4520"/>
                      <a:pt x="4612" y="4520"/>
                    </a:cubicBezTo>
                    <a:cubicBezTo>
                      <a:pt x="4598" y="4507"/>
                      <a:pt x="4584" y="4501"/>
                      <a:pt x="4571" y="4501"/>
                    </a:cubicBezTo>
                    <a:close/>
                    <a:moveTo>
                      <a:pt x="4309" y="4302"/>
                    </a:moveTo>
                    <a:cubicBezTo>
                      <a:pt x="4215" y="4302"/>
                      <a:pt x="4053" y="4436"/>
                      <a:pt x="4053" y="4436"/>
                    </a:cubicBezTo>
                    <a:cubicBezTo>
                      <a:pt x="3401" y="5397"/>
                      <a:pt x="3426" y="6600"/>
                      <a:pt x="3652" y="7703"/>
                    </a:cubicBezTo>
                    <a:cubicBezTo>
                      <a:pt x="3660" y="7770"/>
                      <a:pt x="3777" y="8221"/>
                      <a:pt x="3877" y="8555"/>
                    </a:cubicBezTo>
                    <a:cubicBezTo>
                      <a:pt x="3911" y="8655"/>
                      <a:pt x="3977" y="8747"/>
                      <a:pt x="4069" y="8814"/>
                    </a:cubicBezTo>
                    <a:lnTo>
                      <a:pt x="4145" y="8680"/>
                    </a:lnTo>
                    <a:cubicBezTo>
                      <a:pt x="4120" y="8471"/>
                      <a:pt x="4094" y="8254"/>
                      <a:pt x="4078" y="8037"/>
                    </a:cubicBezTo>
                    <a:cubicBezTo>
                      <a:pt x="4036" y="7369"/>
                      <a:pt x="4069" y="8020"/>
                      <a:pt x="4036" y="7343"/>
                    </a:cubicBezTo>
                    <a:cubicBezTo>
                      <a:pt x="4003" y="6709"/>
                      <a:pt x="4178" y="5355"/>
                      <a:pt x="4178" y="5355"/>
                    </a:cubicBezTo>
                    <a:cubicBezTo>
                      <a:pt x="4287" y="4729"/>
                      <a:pt x="4370" y="4353"/>
                      <a:pt x="4370" y="4353"/>
                    </a:cubicBezTo>
                    <a:cubicBezTo>
                      <a:pt x="4362" y="4316"/>
                      <a:pt x="4339" y="4302"/>
                      <a:pt x="4309" y="430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144;p37">
                <a:extLst>
                  <a:ext uri="{FF2B5EF4-FFF2-40B4-BE49-F238E27FC236}">
                    <a16:creationId xmlns:a16="http://schemas.microsoft.com/office/drawing/2014/main" id="{A1F22EE1-0F86-26ED-7701-2F07DCD0BC20}"/>
                  </a:ext>
                </a:extLst>
              </p:cNvPr>
              <p:cNvSpPr/>
              <p:nvPr/>
            </p:nvSpPr>
            <p:spPr>
              <a:xfrm>
                <a:off x="3709596" y="9517549"/>
                <a:ext cx="159180" cy="135552"/>
              </a:xfrm>
              <a:custGeom>
                <a:avLst/>
                <a:gdLst/>
                <a:ahLst/>
                <a:cxnLst/>
                <a:rect l="l" t="t" r="r" b="b"/>
                <a:pathLst>
                  <a:path w="3227" h="2748" extrusionOk="0">
                    <a:moveTo>
                      <a:pt x="1872" y="0"/>
                    </a:moveTo>
                    <a:cubicBezTo>
                      <a:pt x="1496" y="0"/>
                      <a:pt x="1128" y="117"/>
                      <a:pt x="819" y="343"/>
                    </a:cubicBezTo>
                    <a:cubicBezTo>
                      <a:pt x="1" y="928"/>
                      <a:pt x="118" y="1980"/>
                      <a:pt x="953" y="2532"/>
                    </a:cubicBezTo>
                    <a:cubicBezTo>
                      <a:pt x="1176" y="2682"/>
                      <a:pt x="1414" y="2747"/>
                      <a:pt x="1649" y="2747"/>
                    </a:cubicBezTo>
                    <a:cubicBezTo>
                      <a:pt x="2458" y="2747"/>
                      <a:pt x="3226" y="1963"/>
                      <a:pt x="3200" y="1153"/>
                    </a:cubicBezTo>
                    <a:cubicBezTo>
                      <a:pt x="3184" y="460"/>
                      <a:pt x="2524" y="9"/>
                      <a:pt x="187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145;p37">
                <a:extLst>
                  <a:ext uri="{FF2B5EF4-FFF2-40B4-BE49-F238E27FC236}">
                    <a16:creationId xmlns:a16="http://schemas.microsoft.com/office/drawing/2014/main" id="{A421B975-F22E-B5A6-FF3A-864C90FB11C7}"/>
                  </a:ext>
                </a:extLst>
              </p:cNvPr>
              <p:cNvSpPr/>
              <p:nvPr/>
            </p:nvSpPr>
            <p:spPr>
              <a:xfrm>
                <a:off x="4603805" y="9023436"/>
                <a:ext cx="651567" cy="663504"/>
              </a:xfrm>
              <a:custGeom>
                <a:avLst/>
                <a:gdLst/>
                <a:ahLst/>
                <a:cxnLst/>
                <a:rect l="l" t="t" r="r" b="b"/>
                <a:pathLst>
                  <a:path w="13209" h="13451" extrusionOk="0">
                    <a:moveTo>
                      <a:pt x="10201" y="5155"/>
                    </a:moveTo>
                    <a:cubicBezTo>
                      <a:pt x="10836" y="4996"/>
                      <a:pt x="11479" y="4938"/>
                      <a:pt x="12131" y="5122"/>
                    </a:cubicBezTo>
                    <a:cubicBezTo>
                      <a:pt x="12198" y="5139"/>
                      <a:pt x="12265" y="5164"/>
                      <a:pt x="12323" y="5189"/>
                    </a:cubicBezTo>
                    <a:cubicBezTo>
                      <a:pt x="12390" y="5214"/>
                      <a:pt x="12423" y="5222"/>
                      <a:pt x="12473" y="5247"/>
                    </a:cubicBezTo>
                    <a:cubicBezTo>
                      <a:pt x="12515" y="5264"/>
                      <a:pt x="12540" y="5281"/>
                      <a:pt x="12565" y="5289"/>
                    </a:cubicBezTo>
                    <a:cubicBezTo>
                      <a:pt x="12841" y="5414"/>
                      <a:pt x="13042" y="5648"/>
                      <a:pt x="13125" y="5941"/>
                    </a:cubicBezTo>
                    <a:cubicBezTo>
                      <a:pt x="13175" y="6141"/>
                      <a:pt x="13133" y="6358"/>
                      <a:pt x="13000" y="6525"/>
                    </a:cubicBezTo>
                    <a:cubicBezTo>
                      <a:pt x="12824" y="6734"/>
                      <a:pt x="12540" y="6818"/>
                      <a:pt x="12281" y="6893"/>
                    </a:cubicBezTo>
                    <a:cubicBezTo>
                      <a:pt x="12440" y="7035"/>
                      <a:pt x="12590" y="7194"/>
                      <a:pt x="12724" y="7361"/>
                    </a:cubicBezTo>
                    <a:cubicBezTo>
                      <a:pt x="13209" y="7971"/>
                      <a:pt x="13108" y="8864"/>
                      <a:pt x="12490" y="9341"/>
                    </a:cubicBezTo>
                    <a:cubicBezTo>
                      <a:pt x="11680" y="10009"/>
                      <a:pt x="10502" y="9900"/>
                      <a:pt x="9466" y="9458"/>
                    </a:cubicBezTo>
                    <a:cubicBezTo>
                      <a:pt x="9675" y="9800"/>
                      <a:pt x="9834" y="10176"/>
                      <a:pt x="9934" y="10569"/>
                    </a:cubicBezTo>
                    <a:cubicBezTo>
                      <a:pt x="10143" y="11496"/>
                      <a:pt x="9900" y="12599"/>
                      <a:pt x="9098" y="12983"/>
                    </a:cubicBezTo>
                    <a:cubicBezTo>
                      <a:pt x="8121" y="13451"/>
                      <a:pt x="6759" y="12849"/>
                      <a:pt x="6383" y="11772"/>
                    </a:cubicBezTo>
                    <a:cubicBezTo>
                      <a:pt x="6233" y="11930"/>
                      <a:pt x="6058" y="12064"/>
                      <a:pt x="5865" y="12181"/>
                    </a:cubicBezTo>
                    <a:cubicBezTo>
                      <a:pt x="5398" y="12415"/>
                      <a:pt x="4830" y="12198"/>
                      <a:pt x="4637" y="11705"/>
                    </a:cubicBezTo>
                    <a:cubicBezTo>
                      <a:pt x="4445" y="11195"/>
                      <a:pt x="4495" y="10652"/>
                      <a:pt x="4662" y="10092"/>
                    </a:cubicBezTo>
                    <a:cubicBezTo>
                      <a:pt x="3936" y="10761"/>
                      <a:pt x="2916" y="11229"/>
                      <a:pt x="1939" y="10920"/>
                    </a:cubicBezTo>
                    <a:cubicBezTo>
                      <a:pt x="1897" y="10903"/>
                      <a:pt x="1864" y="10886"/>
                      <a:pt x="1830" y="10869"/>
                    </a:cubicBezTo>
                    <a:cubicBezTo>
                      <a:pt x="1287" y="10585"/>
                      <a:pt x="1145" y="9691"/>
                      <a:pt x="1455" y="9107"/>
                    </a:cubicBezTo>
                    <a:cubicBezTo>
                      <a:pt x="1563" y="8898"/>
                      <a:pt x="1739" y="8614"/>
                      <a:pt x="1739" y="8614"/>
                    </a:cubicBezTo>
                    <a:lnTo>
                      <a:pt x="1672" y="8614"/>
                    </a:lnTo>
                    <a:cubicBezTo>
                      <a:pt x="978" y="8580"/>
                      <a:pt x="1" y="8430"/>
                      <a:pt x="293" y="7411"/>
                    </a:cubicBezTo>
                    <a:cubicBezTo>
                      <a:pt x="494" y="6709"/>
                      <a:pt x="1279" y="6383"/>
                      <a:pt x="1881" y="6241"/>
                    </a:cubicBezTo>
                    <a:cubicBezTo>
                      <a:pt x="1964" y="6225"/>
                      <a:pt x="2048" y="6208"/>
                      <a:pt x="2140" y="6191"/>
                    </a:cubicBezTo>
                    <a:cubicBezTo>
                      <a:pt x="2023" y="6149"/>
                      <a:pt x="1914" y="6116"/>
                      <a:pt x="1805" y="6074"/>
                    </a:cubicBezTo>
                    <a:cubicBezTo>
                      <a:pt x="1154" y="5840"/>
                      <a:pt x="527" y="5331"/>
                      <a:pt x="644" y="4587"/>
                    </a:cubicBezTo>
                    <a:cubicBezTo>
                      <a:pt x="678" y="4378"/>
                      <a:pt x="761" y="4178"/>
                      <a:pt x="886" y="4002"/>
                    </a:cubicBezTo>
                    <a:cubicBezTo>
                      <a:pt x="945" y="3877"/>
                      <a:pt x="1028" y="3760"/>
                      <a:pt x="1137" y="3660"/>
                    </a:cubicBezTo>
                    <a:cubicBezTo>
                      <a:pt x="1580" y="3234"/>
                      <a:pt x="2257" y="3134"/>
                      <a:pt x="2825" y="3276"/>
                    </a:cubicBezTo>
                    <a:cubicBezTo>
                      <a:pt x="2825" y="3276"/>
                      <a:pt x="2449" y="2632"/>
                      <a:pt x="2415" y="2265"/>
                    </a:cubicBezTo>
                    <a:cubicBezTo>
                      <a:pt x="2348" y="1605"/>
                      <a:pt x="2891" y="1045"/>
                      <a:pt x="3551" y="1087"/>
                    </a:cubicBezTo>
                    <a:cubicBezTo>
                      <a:pt x="4713" y="1112"/>
                      <a:pt x="5665" y="2106"/>
                      <a:pt x="6191" y="3092"/>
                    </a:cubicBezTo>
                    <a:cubicBezTo>
                      <a:pt x="6108" y="2206"/>
                      <a:pt x="6358" y="1321"/>
                      <a:pt x="6893" y="619"/>
                    </a:cubicBezTo>
                    <a:cubicBezTo>
                      <a:pt x="7261" y="151"/>
                      <a:pt x="8029" y="1"/>
                      <a:pt x="8455" y="469"/>
                    </a:cubicBezTo>
                    <a:cubicBezTo>
                      <a:pt x="8723" y="761"/>
                      <a:pt x="8831" y="1179"/>
                      <a:pt x="8898" y="1588"/>
                    </a:cubicBezTo>
                    <a:lnTo>
                      <a:pt x="8931" y="1797"/>
                    </a:lnTo>
                    <a:lnTo>
                      <a:pt x="8982" y="1763"/>
                    </a:lnTo>
                    <a:cubicBezTo>
                      <a:pt x="9900" y="1271"/>
                      <a:pt x="11045" y="1162"/>
                      <a:pt x="11814" y="1880"/>
                    </a:cubicBezTo>
                    <a:cubicBezTo>
                      <a:pt x="11947" y="2006"/>
                      <a:pt x="12047" y="2173"/>
                      <a:pt x="12098" y="2348"/>
                    </a:cubicBezTo>
                    <a:cubicBezTo>
                      <a:pt x="12231" y="2908"/>
                      <a:pt x="11872" y="3468"/>
                      <a:pt x="11555" y="3885"/>
                    </a:cubicBezTo>
                    <a:cubicBezTo>
                      <a:pt x="11170" y="4378"/>
                      <a:pt x="10711" y="4804"/>
                      <a:pt x="10201" y="5155"/>
                    </a:cubicBezTo>
                    <a:close/>
                  </a:path>
                </a:pathLst>
              </a:custGeom>
              <a:solidFill>
                <a:srgbClr val="F7A9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146;p37">
                <a:extLst>
                  <a:ext uri="{FF2B5EF4-FFF2-40B4-BE49-F238E27FC236}">
                    <a16:creationId xmlns:a16="http://schemas.microsoft.com/office/drawing/2014/main" id="{4C811B46-239C-81C5-FBE0-792DAC9B061D}"/>
                  </a:ext>
                </a:extLst>
              </p:cNvPr>
              <p:cNvSpPr/>
              <p:nvPr/>
            </p:nvSpPr>
            <p:spPr>
              <a:xfrm>
                <a:off x="4705617" y="9175907"/>
                <a:ext cx="436450" cy="359006"/>
              </a:xfrm>
              <a:custGeom>
                <a:avLst/>
                <a:gdLst/>
                <a:ahLst/>
                <a:cxnLst/>
                <a:rect l="l" t="t" r="r" b="b"/>
                <a:pathLst>
                  <a:path w="8848" h="7278" extrusionOk="0">
                    <a:moveTo>
                      <a:pt x="6015" y="1"/>
                    </a:moveTo>
                    <a:lnTo>
                      <a:pt x="5781" y="84"/>
                    </a:lnTo>
                    <a:cubicBezTo>
                      <a:pt x="5781" y="84"/>
                      <a:pt x="5531" y="569"/>
                      <a:pt x="5389" y="920"/>
                    </a:cubicBezTo>
                    <a:cubicBezTo>
                      <a:pt x="5330" y="1062"/>
                      <a:pt x="5280" y="1204"/>
                      <a:pt x="5230" y="1354"/>
                    </a:cubicBezTo>
                    <a:cubicBezTo>
                      <a:pt x="5188" y="1488"/>
                      <a:pt x="5146" y="1621"/>
                      <a:pt x="5105" y="1763"/>
                    </a:cubicBezTo>
                    <a:cubicBezTo>
                      <a:pt x="5046" y="2014"/>
                      <a:pt x="4971" y="2273"/>
                      <a:pt x="4887" y="2524"/>
                    </a:cubicBezTo>
                    <a:cubicBezTo>
                      <a:pt x="4821" y="2674"/>
                      <a:pt x="4779" y="2841"/>
                      <a:pt x="4779" y="3017"/>
                    </a:cubicBezTo>
                    <a:cubicBezTo>
                      <a:pt x="4779" y="3017"/>
                      <a:pt x="4749" y="3058"/>
                      <a:pt x="4773" y="3058"/>
                    </a:cubicBezTo>
                    <a:cubicBezTo>
                      <a:pt x="4795" y="3058"/>
                      <a:pt x="4862" y="3023"/>
                      <a:pt x="5038" y="2891"/>
                    </a:cubicBezTo>
                    <a:cubicBezTo>
                      <a:pt x="5172" y="2716"/>
                      <a:pt x="5280" y="2540"/>
                      <a:pt x="5372" y="2348"/>
                    </a:cubicBezTo>
                    <a:lnTo>
                      <a:pt x="5564" y="1839"/>
                    </a:lnTo>
                    <a:cubicBezTo>
                      <a:pt x="5731" y="1312"/>
                      <a:pt x="5873" y="778"/>
                      <a:pt x="6082" y="268"/>
                    </a:cubicBezTo>
                    <a:cubicBezTo>
                      <a:pt x="6116" y="193"/>
                      <a:pt x="6015" y="1"/>
                      <a:pt x="6015" y="1"/>
                    </a:cubicBezTo>
                    <a:close/>
                    <a:moveTo>
                      <a:pt x="7987" y="502"/>
                    </a:moveTo>
                    <a:lnTo>
                      <a:pt x="7795" y="560"/>
                    </a:lnTo>
                    <a:cubicBezTo>
                      <a:pt x="7319" y="1204"/>
                      <a:pt x="6592" y="1839"/>
                      <a:pt x="5915" y="2449"/>
                    </a:cubicBezTo>
                    <a:cubicBezTo>
                      <a:pt x="5029" y="3225"/>
                      <a:pt x="5531" y="2808"/>
                      <a:pt x="5096" y="3058"/>
                    </a:cubicBezTo>
                    <a:cubicBezTo>
                      <a:pt x="5096" y="3058"/>
                      <a:pt x="4971" y="3234"/>
                      <a:pt x="5071" y="3259"/>
                    </a:cubicBezTo>
                    <a:cubicBezTo>
                      <a:pt x="5074" y="3260"/>
                      <a:pt x="5076" y="3261"/>
                      <a:pt x="5079" y="3261"/>
                    </a:cubicBezTo>
                    <a:cubicBezTo>
                      <a:pt x="5097" y="3261"/>
                      <a:pt x="5121" y="3242"/>
                      <a:pt x="5121" y="3242"/>
                    </a:cubicBezTo>
                    <a:lnTo>
                      <a:pt x="5172" y="3276"/>
                    </a:lnTo>
                    <a:cubicBezTo>
                      <a:pt x="5172" y="3276"/>
                      <a:pt x="5531" y="3242"/>
                      <a:pt x="5556" y="3234"/>
                    </a:cubicBezTo>
                    <a:cubicBezTo>
                      <a:pt x="5890" y="3067"/>
                      <a:pt x="6199" y="2850"/>
                      <a:pt x="6458" y="2591"/>
                    </a:cubicBezTo>
                    <a:cubicBezTo>
                      <a:pt x="6909" y="2164"/>
                      <a:pt x="7678" y="1346"/>
                      <a:pt x="7678" y="1346"/>
                    </a:cubicBezTo>
                    <a:cubicBezTo>
                      <a:pt x="7836" y="1095"/>
                      <a:pt x="7945" y="803"/>
                      <a:pt x="7987" y="502"/>
                    </a:cubicBezTo>
                    <a:close/>
                    <a:moveTo>
                      <a:pt x="5213" y="3635"/>
                    </a:moveTo>
                    <a:cubicBezTo>
                      <a:pt x="5220" y="3637"/>
                      <a:pt x="5225" y="3638"/>
                      <a:pt x="5229" y="3639"/>
                    </a:cubicBezTo>
                    <a:lnTo>
                      <a:pt x="5229" y="3639"/>
                    </a:lnTo>
                    <a:cubicBezTo>
                      <a:pt x="5229" y="3637"/>
                      <a:pt x="5237" y="3635"/>
                      <a:pt x="5263" y="3635"/>
                    </a:cubicBezTo>
                    <a:close/>
                    <a:moveTo>
                      <a:pt x="5229" y="3639"/>
                    </a:moveTo>
                    <a:cubicBezTo>
                      <a:pt x="5230" y="3642"/>
                      <a:pt x="5244" y="3646"/>
                      <a:pt x="5247" y="3646"/>
                    </a:cubicBezTo>
                    <a:cubicBezTo>
                      <a:pt x="5249" y="3646"/>
                      <a:pt x="5246" y="3644"/>
                      <a:pt x="5229" y="3639"/>
                    </a:cubicBezTo>
                    <a:close/>
                    <a:moveTo>
                      <a:pt x="1674" y="1961"/>
                    </a:moveTo>
                    <a:cubicBezTo>
                      <a:pt x="1472" y="1961"/>
                      <a:pt x="1277" y="2010"/>
                      <a:pt x="1095" y="2098"/>
                    </a:cubicBezTo>
                    <a:lnTo>
                      <a:pt x="1220" y="2240"/>
                    </a:lnTo>
                    <a:cubicBezTo>
                      <a:pt x="1345" y="2273"/>
                      <a:pt x="1462" y="2315"/>
                      <a:pt x="1571" y="2357"/>
                    </a:cubicBezTo>
                    <a:cubicBezTo>
                      <a:pt x="2248" y="2582"/>
                      <a:pt x="2891" y="2900"/>
                      <a:pt x="3492" y="3284"/>
                    </a:cubicBezTo>
                    <a:cubicBezTo>
                      <a:pt x="4094" y="3685"/>
                      <a:pt x="4142" y="3763"/>
                      <a:pt x="4172" y="3763"/>
                    </a:cubicBezTo>
                    <a:cubicBezTo>
                      <a:pt x="4187" y="3763"/>
                      <a:pt x="4197" y="3743"/>
                      <a:pt x="4269" y="3735"/>
                    </a:cubicBezTo>
                    <a:cubicBezTo>
                      <a:pt x="4286" y="3735"/>
                      <a:pt x="4294" y="3727"/>
                      <a:pt x="4303" y="3718"/>
                    </a:cubicBezTo>
                    <a:cubicBezTo>
                      <a:pt x="4436" y="3585"/>
                      <a:pt x="4395" y="3668"/>
                      <a:pt x="4228" y="3426"/>
                    </a:cubicBezTo>
                    <a:cubicBezTo>
                      <a:pt x="4228" y="3426"/>
                      <a:pt x="4010" y="3192"/>
                      <a:pt x="3860" y="3025"/>
                    </a:cubicBezTo>
                    <a:cubicBezTo>
                      <a:pt x="3459" y="2616"/>
                      <a:pt x="1763" y="1964"/>
                      <a:pt x="1763" y="1964"/>
                    </a:cubicBezTo>
                    <a:cubicBezTo>
                      <a:pt x="1733" y="1962"/>
                      <a:pt x="1704" y="1961"/>
                      <a:pt x="1674" y="1961"/>
                    </a:cubicBezTo>
                    <a:close/>
                    <a:moveTo>
                      <a:pt x="2899" y="318"/>
                    </a:moveTo>
                    <a:lnTo>
                      <a:pt x="2908" y="444"/>
                    </a:lnTo>
                    <a:cubicBezTo>
                      <a:pt x="3217" y="769"/>
                      <a:pt x="3484" y="1129"/>
                      <a:pt x="3718" y="1513"/>
                    </a:cubicBezTo>
                    <a:cubicBezTo>
                      <a:pt x="3935" y="1905"/>
                      <a:pt x="4111" y="2306"/>
                      <a:pt x="4261" y="2724"/>
                    </a:cubicBezTo>
                    <a:cubicBezTo>
                      <a:pt x="4403" y="3209"/>
                      <a:pt x="4629" y="3877"/>
                      <a:pt x="4629" y="3877"/>
                    </a:cubicBezTo>
                    <a:lnTo>
                      <a:pt x="4771" y="3501"/>
                    </a:lnTo>
                    <a:cubicBezTo>
                      <a:pt x="4729" y="3025"/>
                      <a:pt x="4712" y="2858"/>
                      <a:pt x="4679" y="2666"/>
                    </a:cubicBezTo>
                    <a:cubicBezTo>
                      <a:pt x="4679" y="2616"/>
                      <a:pt x="4662" y="2565"/>
                      <a:pt x="4654" y="2515"/>
                    </a:cubicBezTo>
                    <a:cubicBezTo>
                      <a:pt x="4520" y="1972"/>
                      <a:pt x="3893" y="1078"/>
                      <a:pt x="3893" y="1078"/>
                    </a:cubicBezTo>
                    <a:cubicBezTo>
                      <a:pt x="3534" y="686"/>
                      <a:pt x="2899" y="318"/>
                      <a:pt x="2899" y="318"/>
                    </a:cubicBezTo>
                    <a:close/>
                    <a:moveTo>
                      <a:pt x="4808" y="4629"/>
                    </a:moveTo>
                    <a:cubicBezTo>
                      <a:pt x="4809" y="4632"/>
                      <a:pt x="4809" y="4636"/>
                      <a:pt x="4810" y="4640"/>
                    </a:cubicBezTo>
                    <a:lnTo>
                      <a:pt x="4810" y="4640"/>
                    </a:lnTo>
                    <a:lnTo>
                      <a:pt x="4812" y="4629"/>
                    </a:lnTo>
                    <a:close/>
                    <a:moveTo>
                      <a:pt x="4804" y="4629"/>
                    </a:moveTo>
                    <a:cubicBezTo>
                      <a:pt x="4704" y="4646"/>
                      <a:pt x="4796" y="4721"/>
                      <a:pt x="4796" y="4721"/>
                    </a:cubicBezTo>
                    <a:cubicBezTo>
                      <a:pt x="4824" y="4711"/>
                      <a:pt x="4817" y="4668"/>
                      <a:pt x="4810" y="4640"/>
                    </a:cubicBezTo>
                    <a:lnTo>
                      <a:pt x="4810" y="4640"/>
                    </a:lnTo>
                    <a:lnTo>
                      <a:pt x="4809" y="4648"/>
                    </a:lnTo>
                    <a:lnTo>
                      <a:pt x="4809" y="4648"/>
                    </a:lnTo>
                    <a:cubicBezTo>
                      <a:pt x="4807" y="4641"/>
                      <a:pt x="4806" y="4634"/>
                      <a:pt x="4804" y="4629"/>
                    </a:cubicBezTo>
                    <a:close/>
                    <a:moveTo>
                      <a:pt x="5389" y="4027"/>
                    </a:moveTo>
                    <a:cubicBezTo>
                      <a:pt x="4963" y="4103"/>
                      <a:pt x="5263" y="4119"/>
                      <a:pt x="5263" y="4119"/>
                    </a:cubicBezTo>
                    <a:cubicBezTo>
                      <a:pt x="5263" y="4119"/>
                      <a:pt x="5121" y="4136"/>
                      <a:pt x="5430" y="4245"/>
                    </a:cubicBezTo>
                    <a:lnTo>
                      <a:pt x="5489" y="4270"/>
                    </a:lnTo>
                    <a:cubicBezTo>
                      <a:pt x="5488" y="4269"/>
                      <a:pt x="5487" y="4269"/>
                      <a:pt x="5487" y="4269"/>
                    </a:cubicBezTo>
                    <a:lnTo>
                      <a:pt x="5487" y="4269"/>
                    </a:lnTo>
                    <a:cubicBezTo>
                      <a:pt x="5482" y="4269"/>
                      <a:pt x="5688" y="4356"/>
                      <a:pt x="5840" y="4420"/>
                    </a:cubicBezTo>
                    <a:cubicBezTo>
                      <a:pt x="6057" y="4504"/>
                      <a:pt x="6533" y="4654"/>
                      <a:pt x="6533" y="4654"/>
                    </a:cubicBezTo>
                    <a:cubicBezTo>
                      <a:pt x="7169" y="4800"/>
                      <a:pt x="7811" y="4876"/>
                      <a:pt x="8459" y="4876"/>
                    </a:cubicBezTo>
                    <a:cubicBezTo>
                      <a:pt x="8552" y="4876"/>
                      <a:pt x="8645" y="4874"/>
                      <a:pt x="8739" y="4871"/>
                    </a:cubicBezTo>
                    <a:lnTo>
                      <a:pt x="8847" y="4763"/>
                    </a:lnTo>
                    <a:lnTo>
                      <a:pt x="8655" y="4646"/>
                    </a:lnTo>
                    <a:cubicBezTo>
                      <a:pt x="8146" y="4629"/>
                      <a:pt x="7644" y="4554"/>
                      <a:pt x="7151" y="4437"/>
                    </a:cubicBezTo>
                    <a:cubicBezTo>
                      <a:pt x="6199" y="4220"/>
                      <a:pt x="6550" y="4286"/>
                      <a:pt x="6433" y="4261"/>
                    </a:cubicBezTo>
                    <a:cubicBezTo>
                      <a:pt x="6082" y="4161"/>
                      <a:pt x="5740" y="4086"/>
                      <a:pt x="5389" y="4027"/>
                    </a:cubicBezTo>
                    <a:close/>
                    <a:moveTo>
                      <a:pt x="3182" y="3644"/>
                    </a:moveTo>
                    <a:cubicBezTo>
                      <a:pt x="2424" y="3644"/>
                      <a:pt x="1664" y="3895"/>
                      <a:pt x="969" y="4220"/>
                    </a:cubicBezTo>
                    <a:cubicBezTo>
                      <a:pt x="911" y="4253"/>
                      <a:pt x="502" y="4462"/>
                      <a:pt x="209" y="4654"/>
                    </a:cubicBezTo>
                    <a:cubicBezTo>
                      <a:pt x="117" y="4712"/>
                      <a:pt x="42" y="4796"/>
                      <a:pt x="0" y="4896"/>
                    </a:cubicBezTo>
                    <a:lnTo>
                      <a:pt x="142" y="4938"/>
                    </a:lnTo>
                    <a:cubicBezTo>
                      <a:pt x="343" y="4863"/>
                      <a:pt x="543" y="4788"/>
                      <a:pt x="752" y="4721"/>
                    </a:cubicBezTo>
                    <a:cubicBezTo>
                      <a:pt x="1395" y="4520"/>
                      <a:pt x="769" y="4712"/>
                      <a:pt x="1421" y="4512"/>
                    </a:cubicBezTo>
                    <a:cubicBezTo>
                      <a:pt x="2022" y="4328"/>
                      <a:pt x="3384" y="4169"/>
                      <a:pt x="3384" y="4169"/>
                    </a:cubicBezTo>
                    <a:cubicBezTo>
                      <a:pt x="4010" y="4128"/>
                      <a:pt x="4403" y="4111"/>
                      <a:pt x="4403" y="4111"/>
                    </a:cubicBezTo>
                    <a:cubicBezTo>
                      <a:pt x="4537" y="4052"/>
                      <a:pt x="4244" y="3835"/>
                      <a:pt x="4236" y="3827"/>
                    </a:cubicBezTo>
                    <a:cubicBezTo>
                      <a:pt x="3890" y="3699"/>
                      <a:pt x="3536" y="3644"/>
                      <a:pt x="3182" y="3644"/>
                    </a:cubicBezTo>
                    <a:close/>
                    <a:moveTo>
                      <a:pt x="4080" y="4276"/>
                    </a:moveTo>
                    <a:cubicBezTo>
                      <a:pt x="3987" y="4276"/>
                      <a:pt x="3902" y="4286"/>
                      <a:pt x="3902" y="4286"/>
                    </a:cubicBezTo>
                    <a:cubicBezTo>
                      <a:pt x="3016" y="4470"/>
                      <a:pt x="2832" y="4621"/>
                      <a:pt x="2197" y="4938"/>
                    </a:cubicBezTo>
                    <a:cubicBezTo>
                      <a:pt x="1771" y="5147"/>
                      <a:pt x="1220" y="5865"/>
                      <a:pt x="1220" y="5865"/>
                    </a:cubicBezTo>
                    <a:lnTo>
                      <a:pt x="1354" y="5865"/>
                    </a:lnTo>
                    <a:cubicBezTo>
                      <a:pt x="2022" y="5306"/>
                      <a:pt x="2799" y="5105"/>
                      <a:pt x="3442" y="4754"/>
                    </a:cubicBezTo>
                    <a:lnTo>
                      <a:pt x="4236" y="4412"/>
                    </a:lnTo>
                    <a:cubicBezTo>
                      <a:pt x="4219" y="4403"/>
                      <a:pt x="4303" y="4395"/>
                      <a:pt x="4294" y="4387"/>
                    </a:cubicBezTo>
                    <a:cubicBezTo>
                      <a:pt x="4342" y="4295"/>
                      <a:pt x="4205" y="4276"/>
                      <a:pt x="4080" y="4276"/>
                    </a:cubicBezTo>
                    <a:close/>
                    <a:moveTo>
                      <a:pt x="4611" y="4831"/>
                    </a:moveTo>
                    <a:cubicBezTo>
                      <a:pt x="4587" y="4831"/>
                      <a:pt x="4587" y="4913"/>
                      <a:pt x="4587" y="4913"/>
                    </a:cubicBezTo>
                    <a:cubicBezTo>
                      <a:pt x="4587" y="4913"/>
                      <a:pt x="4576" y="4887"/>
                      <a:pt x="4574" y="4887"/>
                    </a:cubicBezTo>
                    <a:lnTo>
                      <a:pt x="4574" y="4887"/>
                    </a:lnTo>
                    <a:cubicBezTo>
                      <a:pt x="4573" y="4887"/>
                      <a:pt x="4577" y="4904"/>
                      <a:pt x="4595" y="4963"/>
                    </a:cubicBezTo>
                    <a:cubicBezTo>
                      <a:pt x="4879" y="5999"/>
                      <a:pt x="4720" y="5423"/>
                      <a:pt x="4762" y="5807"/>
                    </a:cubicBezTo>
                    <a:cubicBezTo>
                      <a:pt x="4812" y="6283"/>
                      <a:pt x="5088" y="7260"/>
                      <a:pt x="5088" y="7260"/>
                    </a:cubicBezTo>
                    <a:lnTo>
                      <a:pt x="5155" y="7160"/>
                    </a:lnTo>
                    <a:cubicBezTo>
                      <a:pt x="5121" y="6843"/>
                      <a:pt x="5105" y="6525"/>
                      <a:pt x="5071" y="6216"/>
                    </a:cubicBezTo>
                    <a:cubicBezTo>
                      <a:pt x="5046" y="6016"/>
                      <a:pt x="5013" y="5815"/>
                      <a:pt x="4971" y="5623"/>
                    </a:cubicBezTo>
                    <a:cubicBezTo>
                      <a:pt x="4963" y="5598"/>
                      <a:pt x="4954" y="5581"/>
                      <a:pt x="4954" y="5556"/>
                    </a:cubicBezTo>
                    <a:cubicBezTo>
                      <a:pt x="4938" y="5514"/>
                      <a:pt x="4812" y="5205"/>
                      <a:pt x="4670" y="4913"/>
                    </a:cubicBezTo>
                    <a:cubicBezTo>
                      <a:pt x="4642" y="4852"/>
                      <a:pt x="4624" y="4831"/>
                      <a:pt x="4611" y="4831"/>
                    </a:cubicBezTo>
                    <a:close/>
                    <a:moveTo>
                      <a:pt x="4807" y="4609"/>
                    </a:moveTo>
                    <a:cubicBezTo>
                      <a:pt x="4804" y="4609"/>
                      <a:pt x="4804" y="4615"/>
                      <a:pt x="4804" y="4629"/>
                    </a:cubicBezTo>
                    <a:lnTo>
                      <a:pt x="4808" y="4629"/>
                    </a:lnTo>
                    <a:cubicBezTo>
                      <a:pt x="4806" y="4621"/>
                      <a:pt x="4805" y="4615"/>
                      <a:pt x="4807" y="4615"/>
                    </a:cubicBezTo>
                    <a:lnTo>
                      <a:pt x="4807" y="4615"/>
                    </a:lnTo>
                    <a:cubicBezTo>
                      <a:pt x="4812" y="4615"/>
                      <a:pt x="4844" y="4666"/>
                      <a:pt x="4954" y="4838"/>
                    </a:cubicBezTo>
                    <a:cubicBezTo>
                      <a:pt x="5146" y="5147"/>
                      <a:pt x="5305" y="5473"/>
                      <a:pt x="5439" y="5815"/>
                    </a:cubicBezTo>
                    <a:cubicBezTo>
                      <a:pt x="5573" y="6133"/>
                      <a:pt x="5915" y="7277"/>
                      <a:pt x="5915" y="7277"/>
                    </a:cubicBezTo>
                    <a:lnTo>
                      <a:pt x="5982" y="7202"/>
                    </a:lnTo>
                    <a:cubicBezTo>
                      <a:pt x="5974" y="6893"/>
                      <a:pt x="5940" y="6592"/>
                      <a:pt x="5882" y="6291"/>
                    </a:cubicBezTo>
                    <a:cubicBezTo>
                      <a:pt x="5840" y="6141"/>
                      <a:pt x="5790" y="5982"/>
                      <a:pt x="5731" y="5832"/>
                    </a:cubicBezTo>
                    <a:cubicBezTo>
                      <a:pt x="5554" y="5380"/>
                      <a:pt x="5431" y="4618"/>
                      <a:pt x="4882" y="4618"/>
                    </a:cubicBezTo>
                    <a:cubicBezTo>
                      <a:pt x="4862" y="4618"/>
                      <a:pt x="4842" y="4619"/>
                      <a:pt x="4821" y="4621"/>
                    </a:cubicBezTo>
                    <a:cubicBezTo>
                      <a:pt x="4813" y="4613"/>
                      <a:pt x="4809" y="4609"/>
                      <a:pt x="4807" y="460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147;p37">
                <a:extLst>
                  <a:ext uri="{FF2B5EF4-FFF2-40B4-BE49-F238E27FC236}">
                    <a16:creationId xmlns:a16="http://schemas.microsoft.com/office/drawing/2014/main" id="{6F5DC021-C324-E425-EF7C-34AC4A65F1BA}"/>
                  </a:ext>
                </a:extLst>
              </p:cNvPr>
              <p:cNvSpPr/>
              <p:nvPr/>
            </p:nvSpPr>
            <p:spPr>
              <a:xfrm>
                <a:off x="4850936" y="9292912"/>
                <a:ext cx="157601" cy="142606"/>
              </a:xfrm>
              <a:custGeom>
                <a:avLst/>
                <a:gdLst/>
                <a:ahLst/>
                <a:cxnLst/>
                <a:rect l="l" t="t" r="r" b="b"/>
                <a:pathLst>
                  <a:path w="3195" h="2891" extrusionOk="0">
                    <a:moveTo>
                      <a:pt x="1627" y="0"/>
                    </a:moveTo>
                    <a:cubicBezTo>
                      <a:pt x="1089" y="0"/>
                      <a:pt x="587" y="373"/>
                      <a:pt x="363" y="987"/>
                    </a:cubicBezTo>
                    <a:cubicBezTo>
                      <a:pt x="1" y="1984"/>
                      <a:pt x="965" y="2890"/>
                      <a:pt x="1891" y="2890"/>
                    </a:cubicBezTo>
                    <a:cubicBezTo>
                      <a:pt x="2013" y="2890"/>
                      <a:pt x="2134" y="2875"/>
                      <a:pt x="2251" y="2842"/>
                    </a:cubicBezTo>
                    <a:cubicBezTo>
                      <a:pt x="2927" y="2650"/>
                      <a:pt x="3195" y="1898"/>
                      <a:pt x="3053" y="1271"/>
                    </a:cubicBezTo>
                    <a:cubicBezTo>
                      <a:pt x="2961" y="904"/>
                      <a:pt x="2752" y="578"/>
                      <a:pt x="2468" y="327"/>
                    </a:cubicBezTo>
                    <a:cubicBezTo>
                      <a:pt x="2201" y="103"/>
                      <a:pt x="1909" y="0"/>
                      <a:pt x="16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148;p37">
                <a:extLst>
                  <a:ext uri="{FF2B5EF4-FFF2-40B4-BE49-F238E27FC236}">
                    <a16:creationId xmlns:a16="http://schemas.microsoft.com/office/drawing/2014/main" id="{19D5DFC8-FD93-1486-B05F-1381A3E6BDEC}"/>
                  </a:ext>
                </a:extLst>
              </p:cNvPr>
              <p:cNvSpPr/>
              <p:nvPr/>
            </p:nvSpPr>
            <p:spPr>
              <a:xfrm>
                <a:off x="3493246" y="8470425"/>
                <a:ext cx="713374" cy="680818"/>
              </a:xfrm>
              <a:custGeom>
                <a:avLst/>
                <a:gdLst/>
                <a:ahLst/>
                <a:cxnLst/>
                <a:rect l="l" t="t" r="r" b="b"/>
                <a:pathLst>
                  <a:path w="14462" h="13802" extrusionOk="0">
                    <a:moveTo>
                      <a:pt x="5172" y="12974"/>
                    </a:moveTo>
                    <a:cubicBezTo>
                      <a:pt x="4537" y="12941"/>
                      <a:pt x="4462" y="11989"/>
                      <a:pt x="4445" y="11471"/>
                    </a:cubicBezTo>
                    <a:cubicBezTo>
                      <a:pt x="4428" y="10811"/>
                      <a:pt x="4520" y="10151"/>
                      <a:pt x="4704" y="9524"/>
                    </a:cubicBezTo>
                    <a:cubicBezTo>
                      <a:pt x="3902" y="10410"/>
                      <a:pt x="2724" y="11354"/>
                      <a:pt x="2039" y="10986"/>
                    </a:cubicBezTo>
                    <a:cubicBezTo>
                      <a:pt x="1555" y="10719"/>
                      <a:pt x="1880" y="9975"/>
                      <a:pt x="2248" y="9466"/>
                    </a:cubicBezTo>
                    <a:cubicBezTo>
                      <a:pt x="2440" y="9215"/>
                      <a:pt x="2649" y="8973"/>
                      <a:pt x="2875" y="8747"/>
                    </a:cubicBezTo>
                    <a:cubicBezTo>
                      <a:pt x="3276" y="8355"/>
                      <a:pt x="3710" y="8004"/>
                      <a:pt x="4186" y="7695"/>
                    </a:cubicBezTo>
                    <a:cubicBezTo>
                      <a:pt x="3693" y="7845"/>
                      <a:pt x="3192" y="7962"/>
                      <a:pt x="2691" y="8046"/>
                    </a:cubicBezTo>
                    <a:cubicBezTo>
                      <a:pt x="1713" y="8196"/>
                      <a:pt x="1" y="8271"/>
                      <a:pt x="636" y="7035"/>
                    </a:cubicBezTo>
                    <a:cubicBezTo>
                      <a:pt x="961" y="6391"/>
                      <a:pt x="1797" y="6216"/>
                      <a:pt x="2499" y="6074"/>
                    </a:cubicBezTo>
                    <a:cubicBezTo>
                      <a:pt x="3200" y="5940"/>
                      <a:pt x="3919" y="5874"/>
                      <a:pt x="4637" y="5899"/>
                    </a:cubicBezTo>
                    <a:cubicBezTo>
                      <a:pt x="4637" y="5899"/>
                      <a:pt x="2290" y="4746"/>
                      <a:pt x="2591" y="3025"/>
                    </a:cubicBezTo>
                    <a:cubicBezTo>
                      <a:pt x="2624" y="2691"/>
                      <a:pt x="2858" y="2415"/>
                      <a:pt x="3167" y="2315"/>
                    </a:cubicBezTo>
                    <a:cubicBezTo>
                      <a:pt x="3877" y="2106"/>
                      <a:pt x="4554" y="2607"/>
                      <a:pt x="5022" y="3042"/>
                    </a:cubicBezTo>
                    <a:cubicBezTo>
                      <a:pt x="5431" y="3434"/>
                      <a:pt x="5790" y="3877"/>
                      <a:pt x="6091" y="4361"/>
                    </a:cubicBezTo>
                    <a:lnTo>
                      <a:pt x="6149" y="4445"/>
                    </a:lnTo>
                    <a:cubicBezTo>
                      <a:pt x="5949" y="3434"/>
                      <a:pt x="5623" y="2440"/>
                      <a:pt x="5673" y="1387"/>
                    </a:cubicBezTo>
                    <a:cubicBezTo>
                      <a:pt x="5673" y="1362"/>
                      <a:pt x="5673" y="1329"/>
                      <a:pt x="5682" y="1296"/>
                    </a:cubicBezTo>
                    <a:cubicBezTo>
                      <a:pt x="5715" y="970"/>
                      <a:pt x="5832" y="1"/>
                      <a:pt x="6910" y="1521"/>
                    </a:cubicBezTo>
                    <a:cubicBezTo>
                      <a:pt x="7118" y="1805"/>
                      <a:pt x="7294" y="2114"/>
                      <a:pt x="7436" y="2440"/>
                    </a:cubicBezTo>
                    <a:cubicBezTo>
                      <a:pt x="7712" y="3075"/>
                      <a:pt x="7870" y="3752"/>
                      <a:pt x="7904" y="4445"/>
                    </a:cubicBezTo>
                    <a:cubicBezTo>
                      <a:pt x="7904" y="4445"/>
                      <a:pt x="8054" y="3743"/>
                      <a:pt x="8129" y="3434"/>
                    </a:cubicBezTo>
                    <a:cubicBezTo>
                      <a:pt x="8380" y="2306"/>
                      <a:pt x="9123" y="744"/>
                      <a:pt x="10193" y="1312"/>
                    </a:cubicBezTo>
                    <a:cubicBezTo>
                      <a:pt x="10694" y="1580"/>
                      <a:pt x="10493" y="2490"/>
                      <a:pt x="10402" y="3175"/>
                    </a:cubicBezTo>
                    <a:cubicBezTo>
                      <a:pt x="10326" y="3835"/>
                      <a:pt x="10118" y="4470"/>
                      <a:pt x="9800" y="5046"/>
                    </a:cubicBezTo>
                    <a:cubicBezTo>
                      <a:pt x="9800" y="5046"/>
                      <a:pt x="10677" y="4712"/>
                      <a:pt x="11379" y="4512"/>
                    </a:cubicBezTo>
                    <a:cubicBezTo>
                      <a:pt x="12549" y="4186"/>
                      <a:pt x="14136" y="3693"/>
                      <a:pt x="14303" y="4512"/>
                    </a:cubicBezTo>
                    <a:cubicBezTo>
                      <a:pt x="14462" y="5314"/>
                      <a:pt x="13275" y="5982"/>
                      <a:pt x="12707" y="6350"/>
                    </a:cubicBezTo>
                    <a:cubicBezTo>
                      <a:pt x="11947" y="6818"/>
                      <a:pt x="11087" y="7085"/>
                      <a:pt x="10201" y="7143"/>
                    </a:cubicBezTo>
                    <a:cubicBezTo>
                      <a:pt x="10201" y="7143"/>
                      <a:pt x="10953" y="7402"/>
                      <a:pt x="11563" y="7586"/>
                    </a:cubicBezTo>
                    <a:cubicBezTo>
                      <a:pt x="11797" y="7653"/>
                      <a:pt x="12039" y="7728"/>
                      <a:pt x="12265" y="7828"/>
                    </a:cubicBezTo>
                    <a:cubicBezTo>
                      <a:pt x="12557" y="7945"/>
                      <a:pt x="12866" y="7887"/>
                      <a:pt x="13384" y="8513"/>
                    </a:cubicBezTo>
                    <a:cubicBezTo>
                      <a:pt x="13777" y="8990"/>
                      <a:pt x="13117" y="9858"/>
                      <a:pt x="12248" y="9817"/>
                    </a:cubicBezTo>
                    <a:cubicBezTo>
                      <a:pt x="11780" y="9792"/>
                      <a:pt x="11128" y="9533"/>
                      <a:pt x="11128" y="9533"/>
                    </a:cubicBezTo>
                    <a:cubicBezTo>
                      <a:pt x="11521" y="10084"/>
                      <a:pt x="12273" y="11103"/>
                      <a:pt x="11680" y="11947"/>
                    </a:cubicBezTo>
                    <a:cubicBezTo>
                      <a:pt x="11245" y="12565"/>
                      <a:pt x="10243" y="12716"/>
                      <a:pt x="9650" y="12189"/>
                    </a:cubicBezTo>
                    <a:cubicBezTo>
                      <a:pt x="9240" y="11838"/>
                      <a:pt x="8915" y="11170"/>
                      <a:pt x="8915" y="11170"/>
                    </a:cubicBezTo>
                    <a:cubicBezTo>
                      <a:pt x="8864" y="12273"/>
                      <a:pt x="8555" y="13802"/>
                      <a:pt x="7570" y="13509"/>
                    </a:cubicBezTo>
                    <a:cubicBezTo>
                      <a:pt x="6960" y="13325"/>
                      <a:pt x="6793" y="12640"/>
                      <a:pt x="6692" y="12147"/>
                    </a:cubicBezTo>
                    <a:cubicBezTo>
                      <a:pt x="6634" y="11872"/>
                      <a:pt x="6584" y="11446"/>
                      <a:pt x="6584" y="11446"/>
                    </a:cubicBezTo>
                    <a:cubicBezTo>
                      <a:pt x="6559" y="11513"/>
                      <a:pt x="6534" y="11571"/>
                      <a:pt x="6500" y="11629"/>
                    </a:cubicBezTo>
                    <a:lnTo>
                      <a:pt x="6417" y="11788"/>
                    </a:lnTo>
                    <a:cubicBezTo>
                      <a:pt x="6133" y="12331"/>
                      <a:pt x="5798" y="12941"/>
                      <a:pt x="5239" y="12983"/>
                    </a:cubicBezTo>
                    <a:close/>
                  </a:path>
                </a:pathLst>
              </a:custGeom>
              <a:solidFill>
                <a:srgbClr val="F7A9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149;p37">
                <a:extLst>
                  <a:ext uri="{FF2B5EF4-FFF2-40B4-BE49-F238E27FC236}">
                    <a16:creationId xmlns:a16="http://schemas.microsoft.com/office/drawing/2014/main" id="{93326A78-4E26-2A75-CB8E-292F8620D254}"/>
                  </a:ext>
                </a:extLst>
              </p:cNvPr>
              <p:cNvSpPr/>
              <p:nvPr/>
            </p:nvSpPr>
            <p:spPr>
              <a:xfrm>
                <a:off x="3627614" y="8580475"/>
                <a:ext cx="511822" cy="476010"/>
              </a:xfrm>
              <a:custGeom>
                <a:avLst/>
                <a:gdLst/>
                <a:ahLst/>
                <a:cxnLst/>
                <a:rect l="l" t="t" r="r" b="b"/>
                <a:pathLst>
                  <a:path w="10376" h="9650" extrusionOk="0">
                    <a:moveTo>
                      <a:pt x="1036" y="2699"/>
                    </a:moveTo>
                    <a:cubicBezTo>
                      <a:pt x="1136" y="2298"/>
                      <a:pt x="1838" y="2373"/>
                      <a:pt x="2222" y="2431"/>
                    </a:cubicBezTo>
                    <a:cubicBezTo>
                      <a:pt x="2699" y="2506"/>
                      <a:pt x="3158" y="2648"/>
                      <a:pt x="3601" y="2849"/>
                    </a:cubicBezTo>
                    <a:cubicBezTo>
                      <a:pt x="3066" y="2214"/>
                      <a:pt x="2531" y="1345"/>
                      <a:pt x="2891" y="953"/>
                    </a:cubicBezTo>
                    <a:cubicBezTo>
                      <a:pt x="3141" y="677"/>
                      <a:pt x="3643" y="978"/>
                      <a:pt x="3960" y="1287"/>
                    </a:cubicBezTo>
                    <a:cubicBezTo>
                      <a:pt x="4119" y="1437"/>
                      <a:pt x="4269" y="1604"/>
                      <a:pt x="4403" y="1780"/>
                    </a:cubicBezTo>
                    <a:cubicBezTo>
                      <a:pt x="4637" y="2080"/>
                      <a:pt x="4837" y="2415"/>
                      <a:pt x="5004" y="2757"/>
                    </a:cubicBezTo>
                    <a:cubicBezTo>
                      <a:pt x="4954" y="2423"/>
                      <a:pt x="4937" y="2089"/>
                      <a:pt x="4937" y="1755"/>
                    </a:cubicBezTo>
                    <a:cubicBezTo>
                      <a:pt x="4954" y="1111"/>
                      <a:pt x="5121" y="0"/>
                      <a:pt x="5940" y="568"/>
                    </a:cubicBezTo>
                    <a:cubicBezTo>
                      <a:pt x="6366" y="869"/>
                      <a:pt x="6383" y="1420"/>
                      <a:pt x="6391" y="1888"/>
                    </a:cubicBezTo>
                    <a:cubicBezTo>
                      <a:pt x="6399" y="2356"/>
                      <a:pt x="6358" y="2824"/>
                      <a:pt x="6249" y="3275"/>
                    </a:cubicBezTo>
                    <a:cubicBezTo>
                      <a:pt x="6249" y="3275"/>
                      <a:pt x="7385" y="1922"/>
                      <a:pt x="8605" y="2339"/>
                    </a:cubicBezTo>
                    <a:cubicBezTo>
                      <a:pt x="8822" y="2415"/>
                      <a:pt x="9023" y="2573"/>
                      <a:pt x="9039" y="2807"/>
                    </a:cubicBezTo>
                    <a:cubicBezTo>
                      <a:pt x="9098" y="3283"/>
                      <a:pt x="8647" y="3651"/>
                      <a:pt x="8271" y="3893"/>
                    </a:cubicBezTo>
                    <a:cubicBezTo>
                      <a:pt x="7928" y="4110"/>
                      <a:pt x="7561" y="4277"/>
                      <a:pt x="7176" y="4411"/>
                    </a:cubicBezTo>
                    <a:lnTo>
                      <a:pt x="7101" y="4436"/>
                    </a:lnTo>
                    <a:cubicBezTo>
                      <a:pt x="7861" y="4436"/>
                      <a:pt x="8630" y="4361"/>
                      <a:pt x="9390" y="4528"/>
                    </a:cubicBezTo>
                    <a:lnTo>
                      <a:pt x="9457" y="4545"/>
                    </a:lnTo>
                    <a:cubicBezTo>
                      <a:pt x="9683" y="4612"/>
                      <a:pt x="10376" y="4812"/>
                      <a:pt x="9131" y="5305"/>
                    </a:cubicBezTo>
                    <a:cubicBezTo>
                      <a:pt x="8889" y="5397"/>
                      <a:pt x="8647" y="5464"/>
                      <a:pt x="8396" y="5514"/>
                    </a:cubicBezTo>
                    <a:cubicBezTo>
                      <a:pt x="7895" y="5606"/>
                      <a:pt x="7385" y="5622"/>
                      <a:pt x="6884" y="5547"/>
                    </a:cubicBezTo>
                    <a:lnTo>
                      <a:pt x="7586" y="5823"/>
                    </a:lnTo>
                    <a:cubicBezTo>
                      <a:pt x="8371" y="6140"/>
                      <a:pt x="9407" y="6817"/>
                      <a:pt x="8855" y="7427"/>
                    </a:cubicBezTo>
                    <a:cubicBezTo>
                      <a:pt x="8596" y="7711"/>
                      <a:pt x="7962" y="7460"/>
                      <a:pt x="7469" y="7310"/>
                    </a:cubicBezTo>
                    <a:cubicBezTo>
                      <a:pt x="7009" y="7185"/>
                      <a:pt x="6583" y="6967"/>
                      <a:pt x="6199" y="6683"/>
                    </a:cubicBezTo>
                    <a:cubicBezTo>
                      <a:pt x="6199" y="6683"/>
                      <a:pt x="6324" y="7293"/>
                      <a:pt x="6374" y="7769"/>
                    </a:cubicBezTo>
                    <a:cubicBezTo>
                      <a:pt x="6458" y="8555"/>
                      <a:pt x="6608" y="9649"/>
                      <a:pt x="5990" y="9641"/>
                    </a:cubicBezTo>
                    <a:cubicBezTo>
                      <a:pt x="5389" y="9641"/>
                      <a:pt x="5063" y="8789"/>
                      <a:pt x="4862" y="8379"/>
                    </a:cubicBezTo>
                    <a:cubicBezTo>
                      <a:pt x="4628" y="7845"/>
                      <a:pt x="4536" y="7251"/>
                      <a:pt x="4620" y="6667"/>
                    </a:cubicBezTo>
                    <a:cubicBezTo>
                      <a:pt x="4620" y="6667"/>
                      <a:pt x="4328" y="7118"/>
                      <a:pt x="4119" y="7485"/>
                    </a:cubicBezTo>
                    <a:cubicBezTo>
                      <a:pt x="4035" y="7627"/>
                      <a:pt x="3943" y="7769"/>
                      <a:pt x="3851" y="7903"/>
                    </a:cubicBezTo>
                    <a:cubicBezTo>
                      <a:pt x="3726" y="8070"/>
                      <a:pt x="3726" y="8279"/>
                      <a:pt x="3208" y="8530"/>
                    </a:cubicBezTo>
                    <a:cubicBezTo>
                      <a:pt x="2807" y="8722"/>
                      <a:pt x="2264" y="8179"/>
                      <a:pt x="2406" y="7627"/>
                    </a:cubicBezTo>
                    <a:cubicBezTo>
                      <a:pt x="2490" y="7385"/>
                      <a:pt x="2607" y="7160"/>
                      <a:pt x="2757" y="6951"/>
                    </a:cubicBezTo>
                    <a:cubicBezTo>
                      <a:pt x="2306" y="7126"/>
                      <a:pt x="1471" y="7469"/>
                      <a:pt x="936" y="6984"/>
                    </a:cubicBezTo>
                    <a:cubicBezTo>
                      <a:pt x="535" y="6617"/>
                      <a:pt x="577" y="5973"/>
                      <a:pt x="1028" y="5656"/>
                    </a:cubicBezTo>
                    <a:cubicBezTo>
                      <a:pt x="1337" y="5447"/>
                      <a:pt x="1863" y="5322"/>
                      <a:pt x="1863" y="5322"/>
                    </a:cubicBezTo>
                    <a:cubicBezTo>
                      <a:pt x="1070" y="5138"/>
                      <a:pt x="0" y="4745"/>
                      <a:pt x="343" y="4152"/>
                    </a:cubicBezTo>
                    <a:cubicBezTo>
                      <a:pt x="552" y="3785"/>
                      <a:pt x="1070" y="3768"/>
                      <a:pt x="1445" y="3768"/>
                    </a:cubicBezTo>
                    <a:cubicBezTo>
                      <a:pt x="1654" y="3768"/>
                      <a:pt x="1963" y="3793"/>
                      <a:pt x="1963" y="3793"/>
                    </a:cubicBezTo>
                    <a:lnTo>
                      <a:pt x="1846" y="3709"/>
                    </a:lnTo>
                    <a:lnTo>
                      <a:pt x="1746" y="3634"/>
                    </a:lnTo>
                    <a:cubicBezTo>
                      <a:pt x="1387" y="3384"/>
                      <a:pt x="986" y="3091"/>
                      <a:pt x="1036" y="2724"/>
                    </a:cubicBezTo>
                    <a:cubicBezTo>
                      <a:pt x="1028" y="2724"/>
                      <a:pt x="1036" y="2707"/>
                      <a:pt x="1036" y="269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150;p37">
                <a:extLst>
                  <a:ext uri="{FF2B5EF4-FFF2-40B4-BE49-F238E27FC236}">
                    <a16:creationId xmlns:a16="http://schemas.microsoft.com/office/drawing/2014/main" id="{21BAF28B-57EE-5E59-BB41-967FD830016D}"/>
                  </a:ext>
                </a:extLst>
              </p:cNvPr>
              <p:cNvSpPr/>
              <p:nvPr/>
            </p:nvSpPr>
            <p:spPr>
              <a:xfrm>
                <a:off x="3716601" y="8694619"/>
                <a:ext cx="296360" cy="272830"/>
              </a:xfrm>
              <a:custGeom>
                <a:avLst/>
                <a:gdLst/>
                <a:ahLst/>
                <a:cxnLst/>
                <a:rect l="l" t="t" r="r" b="b"/>
                <a:pathLst>
                  <a:path w="6008" h="5531" extrusionOk="0">
                    <a:moveTo>
                      <a:pt x="4813" y="786"/>
                    </a:moveTo>
                    <a:cubicBezTo>
                      <a:pt x="5047" y="886"/>
                      <a:pt x="4930" y="1253"/>
                      <a:pt x="4846" y="1446"/>
                    </a:cubicBezTo>
                    <a:cubicBezTo>
                      <a:pt x="4746" y="1696"/>
                      <a:pt x="4612" y="1930"/>
                      <a:pt x="4445" y="2139"/>
                    </a:cubicBezTo>
                    <a:cubicBezTo>
                      <a:pt x="4888" y="1922"/>
                      <a:pt x="5473" y="1730"/>
                      <a:pt x="5673" y="1963"/>
                    </a:cubicBezTo>
                    <a:cubicBezTo>
                      <a:pt x="5807" y="2131"/>
                      <a:pt x="5573" y="2364"/>
                      <a:pt x="5347" y="2498"/>
                    </a:cubicBezTo>
                    <a:cubicBezTo>
                      <a:pt x="5239" y="2565"/>
                      <a:pt x="5122" y="2632"/>
                      <a:pt x="5005" y="2682"/>
                    </a:cubicBezTo>
                    <a:cubicBezTo>
                      <a:pt x="4788" y="2774"/>
                      <a:pt x="4570" y="2841"/>
                      <a:pt x="4345" y="2891"/>
                    </a:cubicBezTo>
                    <a:cubicBezTo>
                      <a:pt x="4554" y="2899"/>
                      <a:pt x="4754" y="2924"/>
                      <a:pt x="4963" y="2966"/>
                    </a:cubicBezTo>
                    <a:cubicBezTo>
                      <a:pt x="5347" y="3049"/>
                      <a:pt x="6007" y="3258"/>
                      <a:pt x="5564" y="3634"/>
                    </a:cubicBezTo>
                    <a:cubicBezTo>
                      <a:pt x="5339" y="3826"/>
                      <a:pt x="5005" y="3776"/>
                      <a:pt x="4721" y="3726"/>
                    </a:cubicBezTo>
                    <a:cubicBezTo>
                      <a:pt x="4437" y="3684"/>
                      <a:pt x="4161" y="3609"/>
                      <a:pt x="3894" y="3501"/>
                    </a:cubicBezTo>
                    <a:cubicBezTo>
                      <a:pt x="3894" y="3501"/>
                      <a:pt x="4587" y="4252"/>
                      <a:pt x="4211" y="4854"/>
                    </a:cubicBezTo>
                    <a:cubicBezTo>
                      <a:pt x="4144" y="4971"/>
                      <a:pt x="4011" y="5046"/>
                      <a:pt x="3877" y="5038"/>
                    </a:cubicBezTo>
                    <a:cubicBezTo>
                      <a:pt x="3585" y="5021"/>
                      <a:pt x="3409" y="4737"/>
                      <a:pt x="3301" y="4511"/>
                    </a:cubicBezTo>
                    <a:cubicBezTo>
                      <a:pt x="3209" y="4303"/>
                      <a:pt x="3142" y="4085"/>
                      <a:pt x="3108" y="3868"/>
                    </a:cubicBezTo>
                    <a:lnTo>
                      <a:pt x="3100" y="3826"/>
                    </a:lnTo>
                    <a:cubicBezTo>
                      <a:pt x="3016" y="4236"/>
                      <a:pt x="2983" y="4653"/>
                      <a:pt x="2791" y="5038"/>
                    </a:cubicBezTo>
                    <a:lnTo>
                      <a:pt x="2774" y="5071"/>
                    </a:lnTo>
                    <a:cubicBezTo>
                      <a:pt x="2716" y="5188"/>
                      <a:pt x="2515" y="5531"/>
                      <a:pt x="2348" y="4812"/>
                    </a:cubicBezTo>
                    <a:cubicBezTo>
                      <a:pt x="2323" y="4679"/>
                      <a:pt x="2306" y="4537"/>
                      <a:pt x="2306" y="4394"/>
                    </a:cubicBezTo>
                    <a:cubicBezTo>
                      <a:pt x="2298" y="4119"/>
                      <a:pt x="2348" y="3843"/>
                      <a:pt x="2448" y="3584"/>
                    </a:cubicBezTo>
                    <a:lnTo>
                      <a:pt x="2206" y="3927"/>
                    </a:lnTo>
                    <a:cubicBezTo>
                      <a:pt x="1930" y="4311"/>
                      <a:pt x="1404" y="4795"/>
                      <a:pt x="1095" y="4436"/>
                    </a:cubicBezTo>
                    <a:cubicBezTo>
                      <a:pt x="945" y="4261"/>
                      <a:pt x="1170" y="3943"/>
                      <a:pt x="1312" y="3701"/>
                    </a:cubicBezTo>
                    <a:cubicBezTo>
                      <a:pt x="1446" y="3467"/>
                      <a:pt x="1621" y="3258"/>
                      <a:pt x="1830" y="3091"/>
                    </a:cubicBezTo>
                    <a:cubicBezTo>
                      <a:pt x="1830" y="3091"/>
                      <a:pt x="1454" y="3091"/>
                      <a:pt x="1162" y="3066"/>
                    </a:cubicBezTo>
                    <a:cubicBezTo>
                      <a:pt x="669" y="3024"/>
                      <a:pt x="1" y="2991"/>
                      <a:pt x="67" y="2657"/>
                    </a:cubicBezTo>
                    <a:cubicBezTo>
                      <a:pt x="134" y="2323"/>
                      <a:pt x="686" y="2247"/>
                      <a:pt x="953" y="2189"/>
                    </a:cubicBezTo>
                    <a:cubicBezTo>
                      <a:pt x="1304" y="2122"/>
                      <a:pt x="1671" y="2139"/>
                      <a:pt x="2014" y="2247"/>
                    </a:cubicBezTo>
                    <a:cubicBezTo>
                      <a:pt x="2014" y="2247"/>
                      <a:pt x="1772" y="2039"/>
                      <a:pt x="1580" y="1888"/>
                    </a:cubicBezTo>
                    <a:cubicBezTo>
                      <a:pt x="1496" y="1830"/>
                      <a:pt x="1421" y="1771"/>
                      <a:pt x="1354" y="1704"/>
                    </a:cubicBezTo>
                    <a:cubicBezTo>
                      <a:pt x="1262" y="1613"/>
                      <a:pt x="1137" y="1596"/>
                      <a:pt x="1037" y="1287"/>
                    </a:cubicBezTo>
                    <a:cubicBezTo>
                      <a:pt x="970" y="1053"/>
                      <a:pt x="1354" y="819"/>
                      <a:pt x="1663" y="953"/>
                    </a:cubicBezTo>
                    <a:cubicBezTo>
                      <a:pt x="1805" y="1028"/>
                      <a:pt x="1930" y="1111"/>
                      <a:pt x="2039" y="1220"/>
                    </a:cubicBezTo>
                    <a:cubicBezTo>
                      <a:pt x="1981" y="953"/>
                      <a:pt x="1864" y="468"/>
                      <a:pt x="2214" y="234"/>
                    </a:cubicBezTo>
                    <a:cubicBezTo>
                      <a:pt x="2490" y="67"/>
                      <a:pt x="2849" y="151"/>
                      <a:pt x="3016" y="435"/>
                    </a:cubicBezTo>
                    <a:cubicBezTo>
                      <a:pt x="3083" y="593"/>
                      <a:pt x="3117" y="760"/>
                      <a:pt x="3133" y="936"/>
                    </a:cubicBezTo>
                    <a:cubicBezTo>
                      <a:pt x="3326" y="527"/>
                      <a:pt x="3685" y="0"/>
                      <a:pt x="4002" y="251"/>
                    </a:cubicBezTo>
                    <a:cubicBezTo>
                      <a:pt x="4203" y="401"/>
                      <a:pt x="4153" y="677"/>
                      <a:pt x="4119" y="877"/>
                    </a:cubicBezTo>
                    <a:cubicBezTo>
                      <a:pt x="4094" y="994"/>
                      <a:pt x="4044" y="1161"/>
                      <a:pt x="4044" y="1161"/>
                    </a:cubicBezTo>
                    <a:lnTo>
                      <a:pt x="4102" y="1103"/>
                    </a:lnTo>
                    <a:lnTo>
                      <a:pt x="4161" y="1053"/>
                    </a:lnTo>
                    <a:cubicBezTo>
                      <a:pt x="4353" y="886"/>
                      <a:pt x="4579" y="710"/>
                      <a:pt x="4788" y="777"/>
                    </a:cubicBezTo>
                    <a:close/>
                  </a:path>
                </a:pathLst>
              </a:custGeom>
              <a:solidFill>
                <a:srgbClr val="FFAA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151;p37">
                <a:extLst>
                  <a:ext uri="{FF2B5EF4-FFF2-40B4-BE49-F238E27FC236}">
                    <a16:creationId xmlns:a16="http://schemas.microsoft.com/office/drawing/2014/main" id="{4FE3420A-AB1E-5806-1F24-3101BD24BF50}"/>
                  </a:ext>
                </a:extLst>
              </p:cNvPr>
              <p:cNvSpPr/>
              <p:nvPr/>
            </p:nvSpPr>
            <p:spPr>
              <a:xfrm>
                <a:off x="4202033" y="8170021"/>
                <a:ext cx="739321" cy="733549"/>
              </a:xfrm>
              <a:custGeom>
                <a:avLst/>
                <a:gdLst/>
                <a:ahLst/>
                <a:cxnLst/>
                <a:rect l="l" t="t" r="r" b="b"/>
                <a:pathLst>
                  <a:path w="14988" h="14871" extrusionOk="0">
                    <a:moveTo>
                      <a:pt x="11805" y="12749"/>
                    </a:moveTo>
                    <a:lnTo>
                      <a:pt x="11805" y="12757"/>
                    </a:lnTo>
                    <a:cubicBezTo>
                      <a:pt x="11554" y="13100"/>
                      <a:pt x="10861" y="12816"/>
                      <a:pt x="10468" y="12607"/>
                    </a:cubicBezTo>
                    <a:cubicBezTo>
                      <a:pt x="9591" y="12147"/>
                      <a:pt x="9006" y="11262"/>
                      <a:pt x="8455" y="10376"/>
                    </a:cubicBezTo>
                    <a:cubicBezTo>
                      <a:pt x="8455" y="10376"/>
                      <a:pt x="8898" y="13843"/>
                      <a:pt x="8438" y="14236"/>
                    </a:cubicBezTo>
                    <a:cubicBezTo>
                      <a:pt x="8229" y="14403"/>
                      <a:pt x="7344" y="14278"/>
                      <a:pt x="7219" y="13250"/>
                    </a:cubicBezTo>
                    <a:cubicBezTo>
                      <a:pt x="7219" y="13250"/>
                      <a:pt x="5673" y="14871"/>
                      <a:pt x="6350" y="12022"/>
                    </a:cubicBezTo>
                    <a:cubicBezTo>
                      <a:pt x="6442" y="11646"/>
                      <a:pt x="6559" y="11279"/>
                      <a:pt x="6701" y="10928"/>
                    </a:cubicBezTo>
                    <a:cubicBezTo>
                      <a:pt x="6843" y="10577"/>
                      <a:pt x="7118" y="10092"/>
                      <a:pt x="7118" y="10092"/>
                    </a:cubicBezTo>
                    <a:lnTo>
                      <a:pt x="6584" y="10610"/>
                    </a:lnTo>
                    <a:cubicBezTo>
                      <a:pt x="6483" y="10702"/>
                      <a:pt x="6392" y="10794"/>
                      <a:pt x="6291" y="10886"/>
                    </a:cubicBezTo>
                    <a:cubicBezTo>
                      <a:pt x="6174" y="10986"/>
                      <a:pt x="6057" y="11103"/>
                      <a:pt x="5940" y="11203"/>
                    </a:cubicBezTo>
                    <a:cubicBezTo>
                      <a:pt x="5840" y="11295"/>
                      <a:pt x="5740" y="11379"/>
                      <a:pt x="5640" y="11462"/>
                    </a:cubicBezTo>
                    <a:cubicBezTo>
                      <a:pt x="4896" y="12064"/>
                      <a:pt x="3877" y="12757"/>
                      <a:pt x="3008" y="12323"/>
                    </a:cubicBezTo>
                    <a:cubicBezTo>
                      <a:pt x="2958" y="12298"/>
                      <a:pt x="2908" y="12264"/>
                      <a:pt x="2875" y="12231"/>
                    </a:cubicBezTo>
                    <a:cubicBezTo>
                      <a:pt x="2758" y="12114"/>
                      <a:pt x="2808" y="11964"/>
                      <a:pt x="2891" y="11813"/>
                    </a:cubicBezTo>
                    <a:lnTo>
                      <a:pt x="2966" y="11688"/>
                    </a:lnTo>
                    <a:cubicBezTo>
                      <a:pt x="2991" y="11654"/>
                      <a:pt x="3017" y="11621"/>
                      <a:pt x="3050" y="11588"/>
                    </a:cubicBezTo>
                    <a:cubicBezTo>
                      <a:pt x="3159" y="11454"/>
                      <a:pt x="3242" y="11362"/>
                      <a:pt x="3125" y="11379"/>
                    </a:cubicBezTo>
                    <a:cubicBezTo>
                      <a:pt x="2499" y="11462"/>
                      <a:pt x="1212" y="11120"/>
                      <a:pt x="3067" y="10167"/>
                    </a:cubicBezTo>
                    <a:cubicBezTo>
                      <a:pt x="3735" y="9825"/>
                      <a:pt x="4462" y="9624"/>
                      <a:pt x="5172" y="9399"/>
                    </a:cubicBezTo>
                    <a:cubicBezTo>
                      <a:pt x="5172" y="9399"/>
                      <a:pt x="2657" y="9482"/>
                      <a:pt x="1646" y="9215"/>
                    </a:cubicBezTo>
                    <a:cubicBezTo>
                      <a:pt x="1429" y="9157"/>
                      <a:pt x="1187" y="9115"/>
                      <a:pt x="1095" y="8889"/>
                    </a:cubicBezTo>
                    <a:cubicBezTo>
                      <a:pt x="803" y="8229"/>
                      <a:pt x="1747" y="8263"/>
                      <a:pt x="1488" y="8204"/>
                    </a:cubicBezTo>
                    <a:cubicBezTo>
                      <a:pt x="1304" y="8162"/>
                      <a:pt x="1062" y="8029"/>
                      <a:pt x="1179" y="7795"/>
                    </a:cubicBezTo>
                    <a:cubicBezTo>
                      <a:pt x="1220" y="7703"/>
                      <a:pt x="1396" y="7728"/>
                      <a:pt x="1446" y="7695"/>
                    </a:cubicBezTo>
                    <a:cubicBezTo>
                      <a:pt x="1404" y="7670"/>
                      <a:pt x="1354" y="7645"/>
                      <a:pt x="1304" y="7611"/>
                    </a:cubicBezTo>
                    <a:cubicBezTo>
                      <a:pt x="1304" y="7611"/>
                      <a:pt x="1" y="6609"/>
                      <a:pt x="1337" y="6233"/>
                    </a:cubicBezTo>
                    <a:cubicBezTo>
                      <a:pt x="1655" y="6141"/>
                      <a:pt x="1997" y="6216"/>
                      <a:pt x="2265" y="6316"/>
                    </a:cubicBezTo>
                    <a:cubicBezTo>
                      <a:pt x="2524" y="6375"/>
                      <a:pt x="2791" y="6467"/>
                      <a:pt x="3042" y="6567"/>
                    </a:cubicBezTo>
                    <a:cubicBezTo>
                      <a:pt x="3184" y="6625"/>
                      <a:pt x="3317" y="6675"/>
                      <a:pt x="3451" y="6734"/>
                    </a:cubicBezTo>
                    <a:cubicBezTo>
                      <a:pt x="3768" y="6792"/>
                      <a:pt x="4086" y="6876"/>
                      <a:pt x="4395" y="6968"/>
                    </a:cubicBezTo>
                    <a:cubicBezTo>
                      <a:pt x="4103" y="6792"/>
                      <a:pt x="3802" y="6625"/>
                      <a:pt x="3509" y="6442"/>
                    </a:cubicBezTo>
                    <a:cubicBezTo>
                      <a:pt x="3334" y="6341"/>
                      <a:pt x="3167" y="6241"/>
                      <a:pt x="3000" y="6141"/>
                    </a:cubicBezTo>
                    <a:cubicBezTo>
                      <a:pt x="2849" y="6041"/>
                      <a:pt x="2699" y="5949"/>
                      <a:pt x="2557" y="5848"/>
                    </a:cubicBezTo>
                    <a:cubicBezTo>
                      <a:pt x="2440" y="5765"/>
                      <a:pt x="2332" y="5690"/>
                      <a:pt x="2215" y="5606"/>
                    </a:cubicBezTo>
                    <a:cubicBezTo>
                      <a:pt x="2106" y="5523"/>
                      <a:pt x="2031" y="5456"/>
                      <a:pt x="1939" y="5381"/>
                    </a:cubicBezTo>
                    <a:cubicBezTo>
                      <a:pt x="1872" y="5330"/>
                      <a:pt x="1814" y="5280"/>
                      <a:pt x="1755" y="5230"/>
                    </a:cubicBezTo>
                    <a:cubicBezTo>
                      <a:pt x="1697" y="5180"/>
                      <a:pt x="1638" y="5122"/>
                      <a:pt x="1580" y="5071"/>
                    </a:cubicBezTo>
                    <a:cubicBezTo>
                      <a:pt x="1538" y="5030"/>
                      <a:pt x="1496" y="4988"/>
                      <a:pt x="1454" y="4946"/>
                    </a:cubicBezTo>
                    <a:cubicBezTo>
                      <a:pt x="1195" y="4696"/>
                      <a:pt x="669" y="4219"/>
                      <a:pt x="2064" y="4019"/>
                    </a:cubicBezTo>
                    <a:cubicBezTo>
                      <a:pt x="1847" y="3802"/>
                      <a:pt x="1847" y="3317"/>
                      <a:pt x="2390" y="3300"/>
                    </a:cubicBezTo>
                    <a:cubicBezTo>
                      <a:pt x="2382" y="3259"/>
                      <a:pt x="2382" y="3225"/>
                      <a:pt x="2382" y="3183"/>
                    </a:cubicBezTo>
                    <a:cubicBezTo>
                      <a:pt x="2448" y="2808"/>
                      <a:pt x="2950" y="3000"/>
                      <a:pt x="3259" y="3108"/>
                    </a:cubicBezTo>
                    <a:cubicBezTo>
                      <a:pt x="4044" y="3384"/>
                      <a:pt x="4704" y="3960"/>
                      <a:pt x="5289" y="4587"/>
                    </a:cubicBezTo>
                    <a:cubicBezTo>
                      <a:pt x="5197" y="4470"/>
                      <a:pt x="5113" y="4353"/>
                      <a:pt x="5030" y="4244"/>
                    </a:cubicBezTo>
                    <a:lnTo>
                      <a:pt x="5022" y="4244"/>
                    </a:lnTo>
                    <a:cubicBezTo>
                      <a:pt x="4871" y="4061"/>
                      <a:pt x="4737" y="3868"/>
                      <a:pt x="4629" y="3668"/>
                    </a:cubicBezTo>
                    <a:cubicBezTo>
                      <a:pt x="4570" y="3576"/>
                      <a:pt x="4512" y="3493"/>
                      <a:pt x="4462" y="3401"/>
                    </a:cubicBezTo>
                    <a:cubicBezTo>
                      <a:pt x="4395" y="3309"/>
                      <a:pt x="4228" y="3066"/>
                      <a:pt x="3827" y="2498"/>
                    </a:cubicBezTo>
                    <a:cubicBezTo>
                      <a:pt x="3184" y="1579"/>
                      <a:pt x="3977" y="869"/>
                      <a:pt x="4428" y="1003"/>
                    </a:cubicBezTo>
                    <a:cubicBezTo>
                      <a:pt x="4495" y="1028"/>
                      <a:pt x="4554" y="1062"/>
                      <a:pt x="4612" y="1112"/>
                    </a:cubicBezTo>
                    <a:cubicBezTo>
                      <a:pt x="4696" y="1170"/>
                      <a:pt x="4763" y="1229"/>
                      <a:pt x="4821" y="1279"/>
                    </a:cubicBezTo>
                    <a:cubicBezTo>
                      <a:pt x="4821" y="1229"/>
                      <a:pt x="4821" y="1178"/>
                      <a:pt x="4829" y="1120"/>
                    </a:cubicBezTo>
                    <a:cubicBezTo>
                      <a:pt x="4854" y="702"/>
                      <a:pt x="5297" y="460"/>
                      <a:pt x="5757" y="978"/>
                    </a:cubicBezTo>
                    <a:cubicBezTo>
                      <a:pt x="5782" y="1"/>
                      <a:pt x="6625" y="702"/>
                      <a:pt x="6793" y="953"/>
                    </a:cubicBezTo>
                    <a:cubicBezTo>
                      <a:pt x="6818" y="1003"/>
                      <a:pt x="6851" y="1053"/>
                      <a:pt x="6876" y="1103"/>
                    </a:cubicBezTo>
                    <a:cubicBezTo>
                      <a:pt x="6935" y="1229"/>
                      <a:pt x="6993" y="1362"/>
                      <a:pt x="7043" y="1496"/>
                    </a:cubicBezTo>
                    <a:cubicBezTo>
                      <a:pt x="7068" y="1546"/>
                      <a:pt x="7085" y="1605"/>
                      <a:pt x="7102" y="1655"/>
                    </a:cubicBezTo>
                    <a:cubicBezTo>
                      <a:pt x="7344" y="2156"/>
                      <a:pt x="7553" y="2666"/>
                      <a:pt x="7737" y="3192"/>
                    </a:cubicBezTo>
                    <a:cubicBezTo>
                      <a:pt x="7828" y="3426"/>
                      <a:pt x="7887" y="3668"/>
                      <a:pt x="7929" y="3919"/>
                    </a:cubicBezTo>
                    <a:cubicBezTo>
                      <a:pt x="8037" y="2799"/>
                      <a:pt x="8004" y="1630"/>
                      <a:pt x="8346" y="560"/>
                    </a:cubicBezTo>
                    <a:cubicBezTo>
                      <a:pt x="8405" y="376"/>
                      <a:pt x="8555" y="243"/>
                      <a:pt x="8739" y="201"/>
                    </a:cubicBezTo>
                    <a:cubicBezTo>
                      <a:pt x="8781" y="184"/>
                      <a:pt x="8823" y="176"/>
                      <a:pt x="8856" y="184"/>
                    </a:cubicBezTo>
                    <a:cubicBezTo>
                      <a:pt x="9157" y="151"/>
                      <a:pt x="9491" y="326"/>
                      <a:pt x="9616" y="819"/>
                    </a:cubicBezTo>
                    <a:cubicBezTo>
                      <a:pt x="9700" y="1162"/>
                      <a:pt x="9541" y="1730"/>
                      <a:pt x="9742" y="1354"/>
                    </a:cubicBezTo>
                    <a:cubicBezTo>
                      <a:pt x="10026" y="844"/>
                      <a:pt x="10544" y="811"/>
                      <a:pt x="10301" y="1980"/>
                    </a:cubicBezTo>
                    <a:cubicBezTo>
                      <a:pt x="10301" y="1980"/>
                      <a:pt x="11061" y="786"/>
                      <a:pt x="11538" y="1062"/>
                    </a:cubicBezTo>
                    <a:cubicBezTo>
                      <a:pt x="12031" y="1354"/>
                      <a:pt x="11788" y="2064"/>
                      <a:pt x="11663" y="2557"/>
                    </a:cubicBezTo>
                    <a:cubicBezTo>
                      <a:pt x="11362" y="3735"/>
                      <a:pt x="10552" y="4712"/>
                      <a:pt x="9758" y="5631"/>
                    </a:cubicBezTo>
                    <a:cubicBezTo>
                      <a:pt x="10017" y="5431"/>
                      <a:pt x="10268" y="5205"/>
                      <a:pt x="10502" y="4980"/>
                    </a:cubicBezTo>
                    <a:cubicBezTo>
                      <a:pt x="11162" y="4320"/>
                      <a:pt x="11763" y="3618"/>
                      <a:pt x="12315" y="2874"/>
                    </a:cubicBezTo>
                    <a:cubicBezTo>
                      <a:pt x="12732" y="2331"/>
                      <a:pt x="13910" y="1805"/>
                      <a:pt x="13484" y="3200"/>
                    </a:cubicBezTo>
                    <a:cubicBezTo>
                      <a:pt x="13484" y="3200"/>
                      <a:pt x="13927" y="2908"/>
                      <a:pt x="14144" y="3183"/>
                    </a:cubicBezTo>
                    <a:cubicBezTo>
                      <a:pt x="14395" y="3493"/>
                      <a:pt x="14119" y="3994"/>
                      <a:pt x="13785" y="4353"/>
                    </a:cubicBezTo>
                    <a:cubicBezTo>
                      <a:pt x="13977" y="4311"/>
                      <a:pt x="14228" y="4269"/>
                      <a:pt x="14320" y="4478"/>
                    </a:cubicBezTo>
                    <a:cubicBezTo>
                      <a:pt x="14553" y="5030"/>
                      <a:pt x="13802" y="5481"/>
                      <a:pt x="13208" y="6007"/>
                    </a:cubicBezTo>
                    <a:cubicBezTo>
                      <a:pt x="12640" y="6508"/>
                      <a:pt x="12022" y="6943"/>
                      <a:pt x="11362" y="7302"/>
                    </a:cubicBezTo>
                    <a:cubicBezTo>
                      <a:pt x="11989" y="7143"/>
                      <a:pt x="12624" y="7026"/>
                      <a:pt x="13267" y="6934"/>
                    </a:cubicBezTo>
                    <a:cubicBezTo>
                      <a:pt x="13593" y="6843"/>
                      <a:pt x="13927" y="6801"/>
                      <a:pt x="14261" y="6826"/>
                    </a:cubicBezTo>
                    <a:cubicBezTo>
                      <a:pt x="14604" y="6767"/>
                      <a:pt x="14988" y="7294"/>
                      <a:pt x="14746" y="7678"/>
                    </a:cubicBezTo>
                    <a:cubicBezTo>
                      <a:pt x="14595" y="7929"/>
                      <a:pt x="14470" y="7970"/>
                      <a:pt x="14044" y="8179"/>
                    </a:cubicBezTo>
                    <a:cubicBezTo>
                      <a:pt x="14152" y="8313"/>
                      <a:pt x="14946" y="8388"/>
                      <a:pt x="14478" y="8864"/>
                    </a:cubicBezTo>
                    <a:cubicBezTo>
                      <a:pt x="13910" y="9441"/>
                      <a:pt x="12599" y="9132"/>
                      <a:pt x="11747" y="8956"/>
                    </a:cubicBezTo>
                    <a:lnTo>
                      <a:pt x="11671" y="8939"/>
                    </a:lnTo>
                    <a:lnTo>
                      <a:pt x="11930" y="9056"/>
                    </a:lnTo>
                    <a:cubicBezTo>
                      <a:pt x="12482" y="9307"/>
                      <a:pt x="13743" y="9666"/>
                      <a:pt x="13618" y="10251"/>
                    </a:cubicBezTo>
                    <a:cubicBezTo>
                      <a:pt x="13493" y="10869"/>
                      <a:pt x="12724" y="10777"/>
                      <a:pt x="12173" y="10819"/>
                    </a:cubicBezTo>
                    <a:cubicBezTo>
                      <a:pt x="12173" y="10819"/>
                      <a:pt x="13208" y="11387"/>
                      <a:pt x="12348" y="11755"/>
                    </a:cubicBezTo>
                    <a:cubicBezTo>
                      <a:pt x="11872" y="11964"/>
                      <a:pt x="11061" y="11479"/>
                      <a:pt x="11462" y="11913"/>
                    </a:cubicBezTo>
                    <a:cubicBezTo>
                      <a:pt x="11613" y="12089"/>
                      <a:pt x="11788" y="12298"/>
                      <a:pt x="11838" y="12490"/>
                    </a:cubicBezTo>
                    <a:cubicBezTo>
                      <a:pt x="11922" y="12657"/>
                      <a:pt x="11880" y="12732"/>
                      <a:pt x="11805" y="12749"/>
                    </a:cubicBezTo>
                    <a:close/>
                    <a:moveTo>
                      <a:pt x="6108" y="711"/>
                    </a:moveTo>
                    <a:lnTo>
                      <a:pt x="6108" y="711"/>
                    </a:lnTo>
                    <a:cubicBezTo>
                      <a:pt x="6074" y="644"/>
                      <a:pt x="6041" y="619"/>
                      <a:pt x="6108" y="711"/>
                    </a:cubicBezTo>
                    <a:close/>
                    <a:moveTo>
                      <a:pt x="6108" y="2657"/>
                    </a:moveTo>
                    <a:close/>
                    <a:moveTo>
                      <a:pt x="13543" y="2741"/>
                    </a:moveTo>
                    <a:cubicBezTo>
                      <a:pt x="13584" y="2674"/>
                      <a:pt x="13576" y="2691"/>
                      <a:pt x="13526" y="2691"/>
                    </a:cubicBezTo>
                    <a:lnTo>
                      <a:pt x="13551" y="2741"/>
                    </a:lnTo>
                    <a:close/>
                    <a:moveTo>
                      <a:pt x="9608" y="3434"/>
                    </a:moveTo>
                    <a:lnTo>
                      <a:pt x="9608" y="3434"/>
                    </a:lnTo>
                    <a:lnTo>
                      <a:pt x="9591" y="3467"/>
                    </a:lnTo>
                    <a:close/>
                    <a:moveTo>
                      <a:pt x="13300" y="8463"/>
                    </a:moveTo>
                    <a:lnTo>
                      <a:pt x="13300" y="8463"/>
                    </a:lnTo>
                    <a:lnTo>
                      <a:pt x="13292" y="8463"/>
                    </a:lnTo>
                    <a:lnTo>
                      <a:pt x="13292" y="8463"/>
                    </a:lnTo>
                    <a:close/>
                    <a:moveTo>
                      <a:pt x="12390" y="9357"/>
                    </a:moveTo>
                    <a:lnTo>
                      <a:pt x="12365" y="9349"/>
                    </a:lnTo>
                    <a:lnTo>
                      <a:pt x="12398" y="9365"/>
                    </a:lnTo>
                    <a:close/>
                    <a:moveTo>
                      <a:pt x="2474" y="11028"/>
                    </a:moveTo>
                    <a:close/>
                    <a:moveTo>
                      <a:pt x="11763" y="12624"/>
                    </a:moveTo>
                    <a:close/>
                    <a:moveTo>
                      <a:pt x="6475" y="13509"/>
                    </a:moveTo>
                    <a:lnTo>
                      <a:pt x="6458" y="13492"/>
                    </a:lnTo>
                    <a:cubicBezTo>
                      <a:pt x="6458" y="13501"/>
                      <a:pt x="6467" y="13509"/>
                      <a:pt x="6475" y="1350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152;p37">
                <a:extLst>
                  <a:ext uri="{FF2B5EF4-FFF2-40B4-BE49-F238E27FC236}">
                    <a16:creationId xmlns:a16="http://schemas.microsoft.com/office/drawing/2014/main" id="{4A5DB066-2883-B9B6-F63B-79475301A463}"/>
                  </a:ext>
                </a:extLst>
              </p:cNvPr>
              <p:cNvSpPr/>
              <p:nvPr/>
            </p:nvSpPr>
            <p:spPr>
              <a:xfrm>
                <a:off x="4299701" y="8260093"/>
                <a:ext cx="540728" cy="524055"/>
              </a:xfrm>
              <a:custGeom>
                <a:avLst/>
                <a:gdLst/>
                <a:ahLst/>
                <a:cxnLst/>
                <a:rect l="l" t="t" r="r" b="b"/>
                <a:pathLst>
                  <a:path w="10962" h="10624" extrusionOk="0">
                    <a:moveTo>
                      <a:pt x="4352" y="1"/>
                    </a:moveTo>
                    <a:cubicBezTo>
                      <a:pt x="4274" y="1"/>
                      <a:pt x="4201" y="111"/>
                      <a:pt x="4178" y="464"/>
                    </a:cubicBezTo>
                    <a:cubicBezTo>
                      <a:pt x="4162" y="727"/>
                      <a:pt x="4264" y="1036"/>
                      <a:pt x="4218" y="1036"/>
                    </a:cubicBezTo>
                    <a:cubicBezTo>
                      <a:pt x="4188" y="1036"/>
                      <a:pt x="4096" y="906"/>
                      <a:pt x="3869" y="547"/>
                    </a:cubicBezTo>
                    <a:cubicBezTo>
                      <a:pt x="3729" y="323"/>
                      <a:pt x="3624" y="243"/>
                      <a:pt x="3547" y="243"/>
                    </a:cubicBezTo>
                    <a:cubicBezTo>
                      <a:pt x="3403" y="243"/>
                      <a:pt x="3359" y="525"/>
                      <a:pt x="3376" y="672"/>
                    </a:cubicBezTo>
                    <a:lnTo>
                      <a:pt x="3376" y="756"/>
                    </a:lnTo>
                    <a:cubicBezTo>
                      <a:pt x="3405" y="999"/>
                      <a:pt x="3407" y="1066"/>
                      <a:pt x="3400" y="1066"/>
                    </a:cubicBezTo>
                    <a:cubicBezTo>
                      <a:pt x="3391" y="1066"/>
                      <a:pt x="3367" y="956"/>
                      <a:pt x="3367" y="956"/>
                    </a:cubicBezTo>
                    <a:cubicBezTo>
                      <a:pt x="3142" y="610"/>
                      <a:pt x="2993" y="475"/>
                      <a:pt x="2904" y="475"/>
                    </a:cubicBezTo>
                    <a:cubicBezTo>
                      <a:pt x="2669" y="475"/>
                      <a:pt x="2854" y="1415"/>
                      <a:pt x="3175" y="1875"/>
                    </a:cubicBezTo>
                    <a:cubicBezTo>
                      <a:pt x="3526" y="2385"/>
                      <a:pt x="3902" y="2878"/>
                      <a:pt x="4295" y="3362"/>
                    </a:cubicBezTo>
                    <a:lnTo>
                      <a:pt x="4955" y="4064"/>
                    </a:lnTo>
                    <a:cubicBezTo>
                      <a:pt x="5182" y="4398"/>
                      <a:pt x="5521" y="4695"/>
                      <a:pt x="5666" y="4695"/>
                    </a:cubicBezTo>
                    <a:cubicBezTo>
                      <a:pt x="5749" y="4695"/>
                      <a:pt x="5769" y="4596"/>
                      <a:pt x="5665" y="4348"/>
                    </a:cubicBezTo>
                    <a:cubicBezTo>
                      <a:pt x="5339" y="3630"/>
                      <a:pt x="5180" y="2619"/>
                      <a:pt x="4963" y="1683"/>
                    </a:cubicBezTo>
                    <a:cubicBezTo>
                      <a:pt x="4871" y="1282"/>
                      <a:pt x="4930" y="1124"/>
                      <a:pt x="4570" y="230"/>
                    </a:cubicBezTo>
                    <a:cubicBezTo>
                      <a:pt x="4535" y="141"/>
                      <a:pt x="4441" y="1"/>
                      <a:pt x="4352" y="1"/>
                    </a:cubicBezTo>
                    <a:close/>
                    <a:moveTo>
                      <a:pt x="1946" y="2252"/>
                    </a:moveTo>
                    <a:cubicBezTo>
                      <a:pt x="1720" y="2252"/>
                      <a:pt x="1707" y="2543"/>
                      <a:pt x="1797" y="2702"/>
                    </a:cubicBezTo>
                    <a:cubicBezTo>
                      <a:pt x="1849" y="2782"/>
                      <a:pt x="1858" y="2811"/>
                      <a:pt x="1840" y="2811"/>
                    </a:cubicBezTo>
                    <a:cubicBezTo>
                      <a:pt x="1805" y="2811"/>
                      <a:pt x="1658" y="2689"/>
                      <a:pt x="1546" y="2627"/>
                    </a:cubicBezTo>
                    <a:lnTo>
                      <a:pt x="1546" y="2627"/>
                    </a:lnTo>
                    <a:cubicBezTo>
                      <a:pt x="1546" y="2627"/>
                      <a:pt x="1546" y="2627"/>
                      <a:pt x="1546" y="2627"/>
                    </a:cubicBezTo>
                    <a:cubicBezTo>
                      <a:pt x="1547" y="2627"/>
                      <a:pt x="1137" y="2415"/>
                      <a:pt x="951" y="2415"/>
                    </a:cubicBezTo>
                    <a:cubicBezTo>
                      <a:pt x="821" y="2415"/>
                      <a:pt x="800" y="2518"/>
                      <a:pt x="1103" y="2870"/>
                    </a:cubicBezTo>
                    <a:cubicBezTo>
                      <a:pt x="1436" y="3237"/>
                      <a:pt x="1491" y="3336"/>
                      <a:pt x="1454" y="3336"/>
                    </a:cubicBezTo>
                    <a:cubicBezTo>
                      <a:pt x="1411" y="3336"/>
                      <a:pt x="1245" y="3204"/>
                      <a:pt x="1245" y="3204"/>
                    </a:cubicBezTo>
                    <a:cubicBezTo>
                      <a:pt x="1226" y="3203"/>
                      <a:pt x="1207" y="3203"/>
                      <a:pt x="1189" y="3203"/>
                    </a:cubicBezTo>
                    <a:cubicBezTo>
                      <a:pt x="500" y="3203"/>
                      <a:pt x="1095" y="3663"/>
                      <a:pt x="1095" y="3663"/>
                    </a:cubicBezTo>
                    <a:lnTo>
                      <a:pt x="1112" y="3672"/>
                    </a:lnTo>
                    <a:lnTo>
                      <a:pt x="1120" y="3672"/>
                    </a:lnTo>
                    <a:cubicBezTo>
                      <a:pt x="1839" y="4131"/>
                      <a:pt x="3125" y="4549"/>
                      <a:pt x="3125" y="4549"/>
                    </a:cubicBezTo>
                    <a:cubicBezTo>
                      <a:pt x="3701" y="4741"/>
                      <a:pt x="4320" y="4983"/>
                      <a:pt x="4478" y="5050"/>
                    </a:cubicBezTo>
                    <a:cubicBezTo>
                      <a:pt x="4648" y="5130"/>
                      <a:pt x="4760" y="5163"/>
                      <a:pt x="4829" y="5163"/>
                    </a:cubicBezTo>
                    <a:cubicBezTo>
                      <a:pt x="5061" y="5163"/>
                      <a:pt x="4801" y="4791"/>
                      <a:pt x="4620" y="4624"/>
                    </a:cubicBezTo>
                    <a:cubicBezTo>
                      <a:pt x="3777" y="3830"/>
                      <a:pt x="3167" y="2744"/>
                      <a:pt x="2114" y="2293"/>
                    </a:cubicBezTo>
                    <a:cubicBezTo>
                      <a:pt x="2048" y="2264"/>
                      <a:pt x="1993" y="2252"/>
                      <a:pt x="1946" y="2252"/>
                    </a:cubicBezTo>
                    <a:close/>
                    <a:moveTo>
                      <a:pt x="6904" y="541"/>
                    </a:moveTo>
                    <a:cubicBezTo>
                      <a:pt x="6795" y="541"/>
                      <a:pt x="6665" y="697"/>
                      <a:pt x="6625" y="781"/>
                    </a:cubicBezTo>
                    <a:cubicBezTo>
                      <a:pt x="6417" y="1215"/>
                      <a:pt x="6208" y="3337"/>
                      <a:pt x="6208" y="3337"/>
                    </a:cubicBezTo>
                    <a:cubicBezTo>
                      <a:pt x="6208" y="3989"/>
                      <a:pt x="6141" y="4290"/>
                      <a:pt x="6166" y="4499"/>
                    </a:cubicBezTo>
                    <a:cubicBezTo>
                      <a:pt x="5999" y="5033"/>
                      <a:pt x="6224" y="5100"/>
                      <a:pt x="6224" y="5100"/>
                    </a:cubicBezTo>
                    <a:cubicBezTo>
                      <a:pt x="6324" y="5135"/>
                      <a:pt x="6353" y="5199"/>
                      <a:pt x="6385" y="5199"/>
                    </a:cubicBezTo>
                    <a:cubicBezTo>
                      <a:pt x="6422" y="5199"/>
                      <a:pt x="6463" y="5109"/>
                      <a:pt x="6625" y="4774"/>
                    </a:cubicBezTo>
                    <a:cubicBezTo>
                      <a:pt x="6650" y="4732"/>
                      <a:pt x="6659" y="4716"/>
                      <a:pt x="6676" y="4682"/>
                    </a:cubicBezTo>
                    <a:cubicBezTo>
                      <a:pt x="7210" y="3788"/>
                      <a:pt x="7887" y="3012"/>
                      <a:pt x="8363" y="2093"/>
                    </a:cubicBezTo>
                    <a:cubicBezTo>
                      <a:pt x="8380" y="2059"/>
                      <a:pt x="8396" y="2026"/>
                      <a:pt x="8413" y="1984"/>
                    </a:cubicBezTo>
                    <a:cubicBezTo>
                      <a:pt x="8413" y="1984"/>
                      <a:pt x="8413" y="1984"/>
                      <a:pt x="8413" y="1984"/>
                    </a:cubicBezTo>
                    <a:cubicBezTo>
                      <a:pt x="8419" y="1984"/>
                      <a:pt x="8721" y="1589"/>
                      <a:pt x="8614" y="1324"/>
                    </a:cubicBezTo>
                    <a:cubicBezTo>
                      <a:pt x="8566" y="1207"/>
                      <a:pt x="8494" y="1159"/>
                      <a:pt x="8408" y="1159"/>
                    </a:cubicBezTo>
                    <a:cubicBezTo>
                      <a:pt x="8152" y="1159"/>
                      <a:pt x="7768" y="1591"/>
                      <a:pt x="7511" y="1892"/>
                    </a:cubicBezTo>
                    <a:cubicBezTo>
                      <a:pt x="7490" y="1917"/>
                      <a:pt x="7446" y="2018"/>
                      <a:pt x="7437" y="2018"/>
                    </a:cubicBezTo>
                    <a:cubicBezTo>
                      <a:pt x="7428" y="2018"/>
                      <a:pt x="7458" y="1908"/>
                      <a:pt x="7594" y="1491"/>
                    </a:cubicBezTo>
                    <a:cubicBezTo>
                      <a:pt x="7691" y="1221"/>
                      <a:pt x="7709" y="653"/>
                      <a:pt x="7541" y="653"/>
                    </a:cubicBezTo>
                    <a:cubicBezTo>
                      <a:pt x="7475" y="653"/>
                      <a:pt x="7381" y="739"/>
                      <a:pt x="7252" y="965"/>
                    </a:cubicBezTo>
                    <a:cubicBezTo>
                      <a:pt x="7083" y="1261"/>
                      <a:pt x="7020" y="1358"/>
                      <a:pt x="7004" y="1358"/>
                    </a:cubicBezTo>
                    <a:cubicBezTo>
                      <a:pt x="6981" y="1358"/>
                      <a:pt x="7063" y="1146"/>
                      <a:pt x="7068" y="1057"/>
                    </a:cubicBezTo>
                    <a:cubicBezTo>
                      <a:pt x="7080" y="662"/>
                      <a:pt x="7000" y="541"/>
                      <a:pt x="6904" y="541"/>
                    </a:cubicBezTo>
                    <a:close/>
                    <a:moveTo>
                      <a:pt x="623" y="5354"/>
                    </a:moveTo>
                    <a:cubicBezTo>
                      <a:pt x="185" y="5354"/>
                      <a:pt x="384" y="5574"/>
                      <a:pt x="477" y="5651"/>
                    </a:cubicBezTo>
                    <a:cubicBezTo>
                      <a:pt x="619" y="5760"/>
                      <a:pt x="778" y="5852"/>
                      <a:pt x="953" y="5919"/>
                    </a:cubicBezTo>
                    <a:lnTo>
                      <a:pt x="1037" y="5952"/>
                    </a:lnTo>
                    <a:cubicBezTo>
                      <a:pt x="702" y="6044"/>
                      <a:pt x="1" y="6278"/>
                      <a:pt x="978" y="6487"/>
                    </a:cubicBezTo>
                    <a:cubicBezTo>
                      <a:pt x="1404" y="6579"/>
                      <a:pt x="661" y="6888"/>
                      <a:pt x="928" y="7005"/>
                    </a:cubicBezTo>
                    <a:cubicBezTo>
                      <a:pt x="1113" y="7090"/>
                      <a:pt x="1340" y="7126"/>
                      <a:pt x="1589" y="7126"/>
                    </a:cubicBezTo>
                    <a:cubicBezTo>
                      <a:pt x="2801" y="7126"/>
                      <a:pt x="4537" y="6286"/>
                      <a:pt x="4537" y="6286"/>
                    </a:cubicBezTo>
                    <a:cubicBezTo>
                      <a:pt x="5072" y="6144"/>
                      <a:pt x="4729" y="5902"/>
                      <a:pt x="4570" y="5869"/>
                    </a:cubicBezTo>
                    <a:cubicBezTo>
                      <a:pt x="3944" y="5760"/>
                      <a:pt x="3392" y="5676"/>
                      <a:pt x="2808" y="5585"/>
                    </a:cubicBezTo>
                    <a:cubicBezTo>
                      <a:pt x="2808" y="5585"/>
                      <a:pt x="2682" y="5484"/>
                      <a:pt x="744" y="5359"/>
                    </a:cubicBezTo>
                    <a:cubicBezTo>
                      <a:pt x="699" y="5356"/>
                      <a:pt x="659" y="5354"/>
                      <a:pt x="623" y="5354"/>
                    </a:cubicBezTo>
                    <a:close/>
                    <a:moveTo>
                      <a:pt x="5297" y="6716"/>
                    </a:moveTo>
                    <a:cubicBezTo>
                      <a:pt x="5256" y="6716"/>
                      <a:pt x="5192" y="6744"/>
                      <a:pt x="5097" y="6813"/>
                    </a:cubicBezTo>
                    <a:cubicBezTo>
                      <a:pt x="4236" y="7414"/>
                      <a:pt x="3476" y="7765"/>
                      <a:pt x="2707" y="8166"/>
                    </a:cubicBezTo>
                    <a:cubicBezTo>
                      <a:pt x="2206" y="8442"/>
                      <a:pt x="1772" y="8659"/>
                      <a:pt x="2214" y="8793"/>
                    </a:cubicBezTo>
                    <a:cubicBezTo>
                      <a:pt x="2457" y="8793"/>
                      <a:pt x="2699" y="8742"/>
                      <a:pt x="2925" y="8651"/>
                    </a:cubicBezTo>
                    <a:lnTo>
                      <a:pt x="3050" y="8600"/>
                    </a:lnTo>
                    <a:lnTo>
                      <a:pt x="3050" y="8600"/>
                    </a:lnTo>
                    <a:cubicBezTo>
                      <a:pt x="2192" y="9214"/>
                      <a:pt x="2234" y="9337"/>
                      <a:pt x="2410" y="9337"/>
                    </a:cubicBezTo>
                    <a:cubicBezTo>
                      <a:pt x="2492" y="9337"/>
                      <a:pt x="2604" y="9310"/>
                      <a:pt x="2666" y="9294"/>
                    </a:cubicBezTo>
                    <a:cubicBezTo>
                      <a:pt x="3735" y="9018"/>
                      <a:pt x="4503" y="8133"/>
                      <a:pt x="5163" y="7255"/>
                    </a:cubicBezTo>
                    <a:cubicBezTo>
                      <a:pt x="5275" y="7110"/>
                      <a:pt x="5450" y="6716"/>
                      <a:pt x="5297" y="6716"/>
                    </a:cubicBezTo>
                    <a:close/>
                    <a:moveTo>
                      <a:pt x="10036" y="2472"/>
                    </a:moveTo>
                    <a:cubicBezTo>
                      <a:pt x="9820" y="2472"/>
                      <a:pt x="9493" y="2612"/>
                      <a:pt x="9324" y="2778"/>
                    </a:cubicBezTo>
                    <a:cubicBezTo>
                      <a:pt x="8605" y="3496"/>
                      <a:pt x="7820" y="4181"/>
                      <a:pt x="7051" y="4883"/>
                    </a:cubicBezTo>
                    <a:cubicBezTo>
                      <a:pt x="7051" y="4883"/>
                      <a:pt x="7077" y="4941"/>
                      <a:pt x="6692" y="5234"/>
                    </a:cubicBezTo>
                    <a:cubicBezTo>
                      <a:pt x="6693" y="5233"/>
                      <a:pt x="6694" y="5232"/>
                      <a:pt x="6695" y="5232"/>
                    </a:cubicBezTo>
                    <a:cubicBezTo>
                      <a:pt x="6710" y="5232"/>
                      <a:pt x="6642" y="5376"/>
                      <a:pt x="6642" y="5376"/>
                    </a:cubicBezTo>
                    <a:cubicBezTo>
                      <a:pt x="6391" y="5476"/>
                      <a:pt x="6341" y="5610"/>
                      <a:pt x="6383" y="5727"/>
                    </a:cubicBezTo>
                    <a:cubicBezTo>
                      <a:pt x="6283" y="5768"/>
                      <a:pt x="6216" y="5827"/>
                      <a:pt x="6216" y="5885"/>
                    </a:cubicBezTo>
                    <a:cubicBezTo>
                      <a:pt x="6158" y="5910"/>
                      <a:pt x="6082" y="5961"/>
                      <a:pt x="5957" y="6027"/>
                    </a:cubicBezTo>
                    <a:lnTo>
                      <a:pt x="5932" y="5919"/>
                    </a:lnTo>
                    <a:cubicBezTo>
                      <a:pt x="5808" y="5881"/>
                      <a:pt x="5743" y="5801"/>
                      <a:pt x="5704" y="5801"/>
                    </a:cubicBezTo>
                    <a:cubicBezTo>
                      <a:pt x="5656" y="5801"/>
                      <a:pt x="5647" y="5920"/>
                      <a:pt x="5615" y="6378"/>
                    </a:cubicBezTo>
                    <a:cubicBezTo>
                      <a:pt x="5523" y="7707"/>
                      <a:pt x="5255" y="8475"/>
                      <a:pt x="5038" y="9461"/>
                    </a:cubicBezTo>
                    <a:cubicBezTo>
                      <a:pt x="4957" y="9816"/>
                      <a:pt x="4692" y="10623"/>
                      <a:pt x="4957" y="10623"/>
                    </a:cubicBezTo>
                    <a:cubicBezTo>
                      <a:pt x="4992" y="10623"/>
                      <a:pt x="5035" y="10610"/>
                      <a:pt x="5088" y="10580"/>
                    </a:cubicBezTo>
                    <a:cubicBezTo>
                      <a:pt x="5280" y="10472"/>
                      <a:pt x="5280" y="10221"/>
                      <a:pt x="5422" y="10154"/>
                    </a:cubicBezTo>
                    <a:cubicBezTo>
                      <a:pt x="5433" y="10149"/>
                      <a:pt x="5444" y="10147"/>
                      <a:pt x="5456" y="10147"/>
                    </a:cubicBezTo>
                    <a:cubicBezTo>
                      <a:pt x="5550" y="10147"/>
                      <a:pt x="5664" y="10299"/>
                      <a:pt x="5773" y="10299"/>
                    </a:cubicBezTo>
                    <a:cubicBezTo>
                      <a:pt x="5825" y="10299"/>
                      <a:pt x="5876" y="10265"/>
                      <a:pt x="5924" y="10163"/>
                    </a:cubicBezTo>
                    <a:cubicBezTo>
                      <a:pt x="6358" y="9219"/>
                      <a:pt x="6266" y="7940"/>
                      <a:pt x="6141" y="6779"/>
                    </a:cubicBezTo>
                    <a:lnTo>
                      <a:pt x="6141" y="6779"/>
                    </a:lnTo>
                    <a:cubicBezTo>
                      <a:pt x="6659" y="7698"/>
                      <a:pt x="7402" y="8625"/>
                      <a:pt x="8012" y="9336"/>
                    </a:cubicBezTo>
                    <a:cubicBezTo>
                      <a:pt x="8200" y="9555"/>
                      <a:pt x="8322" y="9636"/>
                      <a:pt x="8400" y="9636"/>
                    </a:cubicBezTo>
                    <a:cubicBezTo>
                      <a:pt x="8593" y="9636"/>
                      <a:pt x="8513" y="9141"/>
                      <a:pt x="8472" y="9010"/>
                    </a:cubicBezTo>
                    <a:cubicBezTo>
                      <a:pt x="8455" y="8968"/>
                      <a:pt x="8330" y="8509"/>
                      <a:pt x="8279" y="8408"/>
                    </a:cubicBezTo>
                    <a:lnTo>
                      <a:pt x="8279" y="8408"/>
                    </a:lnTo>
                    <a:cubicBezTo>
                      <a:pt x="8703" y="8783"/>
                      <a:pt x="9046" y="8832"/>
                      <a:pt x="9197" y="8832"/>
                    </a:cubicBezTo>
                    <a:cubicBezTo>
                      <a:pt x="9252" y="8832"/>
                      <a:pt x="9282" y="8826"/>
                      <a:pt x="9282" y="8826"/>
                    </a:cubicBezTo>
                    <a:cubicBezTo>
                      <a:pt x="9466" y="8534"/>
                      <a:pt x="9173" y="8291"/>
                      <a:pt x="8948" y="8057"/>
                    </a:cubicBezTo>
                    <a:cubicBezTo>
                      <a:pt x="8936" y="8045"/>
                      <a:pt x="8939" y="8040"/>
                      <a:pt x="8953" y="8040"/>
                    </a:cubicBezTo>
                    <a:cubicBezTo>
                      <a:pt x="9026" y="8040"/>
                      <a:pt x="9399" y="8174"/>
                      <a:pt x="9697" y="8174"/>
                    </a:cubicBezTo>
                    <a:cubicBezTo>
                      <a:pt x="9893" y="8174"/>
                      <a:pt x="10057" y="8116"/>
                      <a:pt x="10084" y="7924"/>
                    </a:cubicBezTo>
                    <a:cubicBezTo>
                      <a:pt x="10117" y="7590"/>
                      <a:pt x="8071" y="6946"/>
                      <a:pt x="7511" y="6637"/>
                    </a:cubicBezTo>
                    <a:lnTo>
                      <a:pt x="6926" y="6345"/>
                    </a:lnTo>
                    <a:cubicBezTo>
                      <a:pt x="6801" y="6261"/>
                      <a:pt x="6684" y="6169"/>
                      <a:pt x="6567" y="6069"/>
                    </a:cubicBezTo>
                    <a:lnTo>
                      <a:pt x="6592" y="6069"/>
                    </a:lnTo>
                    <a:lnTo>
                      <a:pt x="6784" y="6086"/>
                    </a:lnTo>
                    <a:cubicBezTo>
                      <a:pt x="8104" y="6270"/>
                      <a:pt x="9140" y="6754"/>
                      <a:pt x="10460" y="6796"/>
                    </a:cubicBezTo>
                    <a:cubicBezTo>
                      <a:pt x="10819" y="6796"/>
                      <a:pt x="10861" y="6437"/>
                      <a:pt x="10660" y="6328"/>
                    </a:cubicBezTo>
                    <a:cubicBezTo>
                      <a:pt x="10412" y="6188"/>
                      <a:pt x="10348" y="6151"/>
                      <a:pt x="10349" y="6151"/>
                    </a:cubicBezTo>
                    <a:lnTo>
                      <a:pt x="10349" y="6151"/>
                    </a:lnTo>
                    <a:cubicBezTo>
                      <a:pt x="10350" y="6151"/>
                      <a:pt x="10426" y="6194"/>
                      <a:pt x="10426" y="6194"/>
                    </a:cubicBezTo>
                    <a:cubicBezTo>
                      <a:pt x="10861" y="6027"/>
                      <a:pt x="10752" y="5860"/>
                      <a:pt x="10752" y="5860"/>
                    </a:cubicBezTo>
                    <a:cubicBezTo>
                      <a:pt x="10642" y="5699"/>
                      <a:pt x="10444" y="5650"/>
                      <a:pt x="10208" y="5650"/>
                    </a:cubicBezTo>
                    <a:cubicBezTo>
                      <a:pt x="9871" y="5650"/>
                      <a:pt x="9458" y="5750"/>
                      <a:pt x="9123" y="5760"/>
                    </a:cubicBezTo>
                    <a:cubicBezTo>
                      <a:pt x="8714" y="5768"/>
                      <a:pt x="8305" y="5802"/>
                      <a:pt x="7895" y="5810"/>
                    </a:cubicBezTo>
                    <a:lnTo>
                      <a:pt x="7469" y="5768"/>
                    </a:lnTo>
                    <a:cubicBezTo>
                      <a:pt x="8096" y="5560"/>
                      <a:pt x="8714" y="5217"/>
                      <a:pt x="9307" y="4908"/>
                    </a:cubicBezTo>
                    <a:cubicBezTo>
                      <a:pt x="9416" y="4858"/>
                      <a:pt x="9524" y="4791"/>
                      <a:pt x="9624" y="4716"/>
                    </a:cubicBezTo>
                    <a:cubicBezTo>
                      <a:pt x="10201" y="4357"/>
                      <a:pt x="10034" y="3989"/>
                      <a:pt x="10034" y="3989"/>
                    </a:cubicBezTo>
                    <a:cubicBezTo>
                      <a:pt x="10468" y="3680"/>
                      <a:pt x="10961" y="3454"/>
                      <a:pt x="10944" y="3095"/>
                    </a:cubicBezTo>
                    <a:cubicBezTo>
                      <a:pt x="10933" y="2895"/>
                      <a:pt x="10827" y="2828"/>
                      <a:pt x="10689" y="2828"/>
                    </a:cubicBezTo>
                    <a:cubicBezTo>
                      <a:pt x="10414" y="2828"/>
                      <a:pt x="10017" y="3095"/>
                      <a:pt x="10017" y="3095"/>
                    </a:cubicBezTo>
                    <a:cubicBezTo>
                      <a:pt x="10371" y="2633"/>
                      <a:pt x="10268" y="2472"/>
                      <a:pt x="10036" y="247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153;p37">
                <a:extLst>
                  <a:ext uri="{FF2B5EF4-FFF2-40B4-BE49-F238E27FC236}">
                    <a16:creationId xmlns:a16="http://schemas.microsoft.com/office/drawing/2014/main" id="{33FE7C2A-078E-9B9E-2CBA-595D22215E40}"/>
                  </a:ext>
                </a:extLst>
              </p:cNvPr>
              <p:cNvSpPr/>
              <p:nvPr/>
            </p:nvSpPr>
            <p:spPr>
              <a:xfrm>
                <a:off x="4518518" y="8460954"/>
                <a:ext cx="152915" cy="157453"/>
              </a:xfrm>
              <a:custGeom>
                <a:avLst/>
                <a:gdLst/>
                <a:ahLst/>
                <a:cxnLst/>
                <a:rect l="l" t="t" r="r" b="b"/>
                <a:pathLst>
                  <a:path w="3100" h="3192" extrusionOk="0">
                    <a:moveTo>
                      <a:pt x="168" y="1872"/>
                    </a:moveTo>
                    <a:cubicBezTo>
                      <a:pt x="1" y="1295"/>
                      <a:pt x="727" y="544"/>
                      <a:pt x="727" y="544"/>
                    </a:cubicBezTo>
                    <a:cubicBezTo>
                      <a:pt x="811" y="427"/>
                      <a:pt x="928" y="343"/>
                      <a:pt x="1062" y="285"/>
                    </a:cubicBezTo>
                    <a:cubicBezTo>
                      <a:pt x="1630" y="1"/>
                      <a:pt x="2348" y="351"/>
                      <a:pt x="2599" y="844"/>
                    </a:cubicBezTo>
                    <a:cubicBezTo>
                      <a:pt x="3100" y="1863"/>
                      <a:pt x="1730" y="3192"/>
                      <a:pt x="636" y="2473"/>
                    </a:cubicBezTo>
                    <a:cubicBezTo>
                      <a:pt x="393" y="2315"/>
                      <a:pt x="184" y="1930"/>
                      <a:pt x="184" y="1930"/>
                    </a:cubicBezTo>
                    <a:cubicBezTo>
                      <a:pt x="176" y="1905"/>
                      <a:pt x="176" y="1905"/>
                      <a:pt x="168" y="187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154;p37">
                <a:extLst>
                  <a:ext uri="{FF2B5EF4-FFF2-40B4-BE49-F238E27FC236}">
                    <a16:creationId xmlns:a16="http://schemas.microsoft.com/office/drawing/2014/main" id="{16787463-19EA-423D-F34B-D330B88E265D}"/>
                  </a:ext>
                </a:extLst>
              </p:cNvPr>
              <p:cNvSpPr/>
              <p:nvPr/>
            </p:nvSpPr>
            <p:spPr>
              <a:xfrm>
                <a:off x="2065412" y="8449412"/>
                <a:ext cx="508123" cy="1716400"/>
              </a:xfrm>
              <a:custGeom>
                <a:avLst/>
                <a:gdLst/>
                <a:ahLst/>
                <a:cxnLst/>
                <a:rect l="l" t="t" r="r" b="b"/>
                <a:pathLst>
                  <a:path w="10301" h="34796" extrusionOk="0">
                    <a:moveTo>
                      <a:pt x="4102" y="34361"/>
                    </a:moveTo>
                    <a:cubicBezTo>
                      <a:pt x="877" y="30284"/>
                      <a:pt x="3885" y="25873"/>
                      <a:pt x="3642" y="21571"/>
                    </a:cubicBezTo>
                    <a:cubicBezTo>
                      <a:pt x="3475" y="18555"/>
                      <a:pt x="1245" y="16341"/>
                      <a:pt x="510" y="13484"/>
                    </a:cubicBezTo>
                    <a:cubicBezTo>
                      <a:pt x="0" y="11529"/>
                      <a:pt x="551" y="9750"/>
                      <a:pt x="1136" y="7945"/>
                    </a:cubicBezTo>
                    <a:cubicBezTo>
                      <a:pt x="1796" y="5890"/>
                      <a:pt x="2623" y="3927"/>
                      <a:pt x="3350" y="1905"/>
                    </a:cubicBezTo>
                    <a:cubicBezTo>
                      <a:pt x="3517" y="1496"/>
                      <a:pt x="3659" y="1078"/>
                      <a:pt x="3776" y="652"/>
                    </a:cubicBezTo>
                    <a:cubicBezTo>
                      <a:pt x="3784" y="610"/>
                      <a:pt x="3918" y="1"/>
                      <a:pt x="3943" y="1"/>
                    </a:cubicBezTo>
                    <a:cubicBezTo>
                      <a:pt x="4728" y="151"/>
                      <a:pt x="5597" y="1880"/>
                      <a:pt x="5923" y="2448"/>
                    </a:cubicBezTo>
                    <a:cubicBezTo>
                      <a:pt x="7728" y="5531"/>
                      <a:pt x="7134" y="8831"/>
                      <a:pt x="6792" y="12064"/>
                    </a:cubicBezTo>
                    <a:cubicBezTo>
                      <a:pt x="6449" y="15263"/>
                      <a:pt x="10259" y="17235"/>
                      <a:pt x="10292" y="20485"/>
                    </a:cubicBezTo>
                    <a:cubicBezTo>
                      <a:pt x="10301" y="22206"/>
                      <a:pt x="9139" y="23601"/>
                      <a:pt x="8546" y="25130"/>
                    </a:cubicBezTo>
                    <a:cubicBezTo>
                      <a:pt x="8128" y="26191"/>
                      <a:pt x="8229" y="27377"/>
                      <a:pt x="7794" y="28429"/>
                    </a:cubicBezTo>
                    <a:cubicBezTo>
                      <a:pt x="7393" y="29398"/>
                      <a:pt x="6600" y="30125"/>
                      <a:pt x="6057" y="31011"/>
                    </a:cubicBezTo>
                    <a:cubicBezTo>
                      <a:pt x="5330" y="32197"/>
                      <a:pt x="4971" y="33509"/>
                      <a:pt x="4494" y="34795"/>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155;p37">
                <a:extLst>
                  <a:ext uri="{FF2B5EF4-FFF2-40B4-BE49-F238E27FC236}">
                    <a16:creationId xmlns:a16="http://schemas.microsoft.com/office/drawing/2014/main" id="{39B6A09C-9041-C6AD-27E4-8CBF8045F3FC}"/>
                  </a:ext>
                </a:extLst>
              </p:cNvPr>
              <p:cNvSpPr/>
              <p:nvPr/>
            </p:nvSpPr>
            <p:spPr>
              <a:xfrm>
                <a:off x="2209596" y="9010265"/>
                <a:ext cx="238252" cy="1145237"/>
              </a:xfrm>
              <a:custGeom>
                <a:avLst/>
                <a:gdLst/>
                <a:ahLst/>
                <a:cxnLst/>
                <a:rect l="l" t="t" r="r" b="b"/>
                <a:pathLst>
                  <a:path w="4830" h="23217" extrusionOk="0">
                    <a:moveTo>
                      <a:pt x="1438" y="23166"/>
                    </a:moveTo>
                    <a:cubicBezTo>
                      <a:pt x="1371" y="23191"/>
                      <a:pt x="1304" y="23208"/>
                      <a:pt x="1237" y="23216"/>
                    </a:cubicBezTo>
                    <a:lnTo>
                      <a:pt x="1204" y="23141"/>
                    </a:lnTo>
                    <a:cubicBezTo>
                      <a:pt x="1154" y="23049"/>
                      <a:pt x="1095" y="22916"/>
                      <a:pt x="1095" y="22916"/>
                    </a:cubicBezTo>
                    <a:cubicBezTo>
                      <a:pt x="1095" y="22916"/>
                      <a:pt x="1012" y="22907"/>
                      <a:pt x="970" y="22765"/>
                    </a:cubicBezTo>
                    <a:cubicBezTo>
                      <a:pt x="711" y="21846"/>
                      <a:pt x="469" y="20919"/>
                      <a:pt x="469" y="19958"/>
                    </a:cubicBezTo>
                    <a:lnTo>
                      <a:pt x="469" y="19942"/>
                    </a:lnTo>
                    <a:cubicBezTo>
                      <a:pt x="561" y="18680"/>
                      <a:pt x="953" y="17469"/>
                      <a:pt x="1346" y="16291"/>
                    </a:cubicBezTo>
                    <a:cubicBezTo>
                      <a:pt x="1346" y="16291"/>
                      <a:pt x="1463" y="15965"/>
                      <a:pt x="1563" y="15698"/>
                    </a:cubicBezTo>
                    <a:cubicBezTo>
                      <a:pt x="1605" y="15581"/>
                      <a:pt x="1647" y="15472"/>
                      <a:pt x="1688" y="15355"/>
                    </a:cubicBezTo>
                    <a:cubicBezTo>
                      <a:pt x="2357" y="13509"/>
                      <a:pt x="2800" y="11537"/>
                      <a:pt x="2399" y="9549"/>
                    </a:cubicBezTo>
                    <a:cubicBezTo>
                      <a:pt x="2148" y="8313"/>
                      <a:pt x="1563" y="7126"/>
                      <a:pt x="1054" y="5940"/>
                    </a:cubicBezTo>
                    <a:cubicBezTo>
                      <a:pt x="1054" y="5940"/>
                      <a:pt x="845" y="5439"/>
                      <a:pt x="694" y="5030"/>
                    </a:cubicBezTo>
                    <a:cubicBezTo>
                      <a:pt x="460" y="4428"/>
                      <a:pt x="285" y="3810"/>
                      <a:pt x="168" y="3175"/>
                    </a:cubicBezTo>
                    <a:cubicBezTo>
                      <a:pt x="26" y="2331"/>
                      <a:pt x="1" y="1471"/>
                      <a:pt x="110" y="619"/>
                    </a:cubicBezTo>
                    <a:lnTo>
                      <a:pt x="110" y="610"/>
                    </a:lnTo>
                    <a:cubicBezTo>
                      <a:pt x="135" y="368"/>
                      <a:pt x="143" y="0"/>
                      <a:pt x="410" y="134"/>
                    </a:cubicBezTo>
                    <a:cubicBezTo>
                      <a:pt x="552" y="209"/>
                      <a:pt x="636" y="468"/>
                      <a:pt x="719" y="652"/>
                    </a:cubicBezTo>
                    <a:cubicBezTo>
                      <a:pt x="1421" y="2173"/>
                      <a:pt x="1546" y="3852"/>
                      <a:pt x="2198" y="5414"/>
                    </a:cubicBezTo>
                    <a:cubicBezTo>
                      <a:pt x="2666" y="6550"/>
                      <a:pt x="3251" y="7644"/>
                      <a:pt x="3735" y="8772"/>
                    </a:cubicBezTo>
                    <a:cubicBezTo>
                      <a:pt x="4562" y="10719"/>
                      <a:pt x="4830" y="12949"/>
                      <a:pt x="4044" y="14929"/>
                    </a:cubicBezTo>
                    <a:cubicBezTo>
                      <a:pt x="3393" y="16575"/>
                      <a:pt x="2273" y="18020"/>
                      <a:pt x="1638" y="19666"/>
                    </a:cubicBezTo>
                    <a:cubicBezTo>
                      <a:pt x="1438" y="20159"/>
                      <a:pt x="1296" y="20668"/>
                      <a:pt x="1221" y="21186"/>
                    </a:cubicBezTo>
                    <a:lnTo>
                      <a:pt x="1221" y="21195"/>
                    </a:lnTo>
                    <a:cubicBezTo>
                      <a:pt x="1237" y="21846"/>
                      <a:pt x="1371" y="22481"/>
                      <a:pt x="1613" y="23074"/>
                    </a:cubicBezTo>
                    <a:lnTo>
                      <a:pt x="1505" y="23141"/>
                    </a:lnTo>
                    <a:close/>
                  </a:path>
                </a:pathLst>
              </a:custGeom>
              <a:solidFill>
                <a:srgbClr val="1472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156;p37">
                <a:extLst>
                  <a:ext uri="{FF2B5EF4-FFF2-40B4-BE49-F238E27FC236}">
                    <a16:creationId xmlns:a16="http://schemas.microsoft.com/office/drawing/2014/main" id="{9F349D5E-A2A0-24D2-F8BB-D555B8D8D9E1}"/>
                  </a:ext>
                </a:extLst>
              </p:cNvPr>
              <p:cNvSpPr/>
              <p:nvPr/>
            </p:nvSpPr>
            <p:spPr>
              <a:xfrm rot="-840273">
                <a:off x="1584965" y="8822828"/>
                <a:ext cx="719953" cy="1371930"/>
              </a:xfrm>
              <a:custGeom>
                <a:avLst/>
                <a:gdLst/>
                <a:ahLst/>
                <a:cxnLst/>
                <a:rect l="l" t="t" r="r" b="b"/>
                <a:pathLst>
                  <a:path w="14595" h="27812" extrusionOk="0">
                    <a:moveTo>
                      <a:pt x="4350" y="1"/>
                    </a:moveTo>
                    <a:cubicBezTo>
                      <a:pt x="4319" y="1"/>
                      <a:pt x="4285" y="87"/>
                      <a:pt x="4185" y="516"/>
                    </a:cubicBezTo>
                    <a:cubicBezTo>
                      <a:pt x="3659" y="2688"/>
                      <a:pt x="3584" y="5203"/>
                      <a:pt x="4202" y="7408"/>
                    </a:cubicBezTo>
                    <a:cubicBezTo>
                      <a:pt x="4386" y="8043"/>
                      <a:pt x="4570" y="8695"/>
                      <a:pt x="4904" y="9238"/>
                    </a:cubicBezTo>
                    <a:cubicBezTo>
                      <a:pt x="4979" y="9522"/>
                      <a:pt x="5054" y="9806"/>
                      <a:pt x="5129" y="10098"/>
                    </a:cubicBezTo>
                    <a:cubicBezTo>
                      <a:pt x="4269" y="8887"/>
                      <a:pt x="2807" y="8135"/>
                      <a:pt x="1362" y="7500"/>
                    </a:cubicBezTo>
                    <a:cubicBezTo>
                      <a:pt x="986" y="7316"/>
                      <a:pt x="601" y="7183"/>
                      <a:pt x="200" y="7082"/>
                    </a:cubicBezTo>
                    <a:cubicBezTo>
                      <a:pt x="185" y="7079"/>
                      <a:pt x="171" y="7077"/>
                      <a:pt x="159" y="7077"/>
                    </a:cubicBezTo>
                    <a:cubicBezTo>
                      <a:pt x="0" y="7077"/>
                      <a:pt x="108" y="7358"/>
                      <a:pt x="108" y="7358"/>
                    </a:cubicBezTo>
                    <a:cubicBezTo>
                      <a:pt x="292" y="7776"/>
                      <a:pt x="626" y="8102"/>
                      <a:pt x="969" y="8411"/>
                    </a:cubicBezTo>
                    <a:cubicBezTo>
                      <a:pt x="2289" y="9589"/>
                      <a:pt x="4260" y="9764"/>
                      <a:pt x="5405" y="11092"/>
                    </a:cubicBezTo>
                    <a:lnTo>
                      <a:pt x="5488" y="11393"/>
                    </a:lnTo>
                    <a:cubicBezTo>
                      <a:pt x="5476" y="11442"/>
                      <a:pt x="5473" y="11473"/>
                      <a:pt x="5479" y="11473"/>
                    </a:cubicBezTo>
                    <a:cubicBezTo>
                      <a:pt x="5481" y="11473"/>
                      <a:pt x="5484" y="11469"/>
                      <a:pt x="5488" y="11460"/>
                    </a:cubicBezTo>
                    <a:lnTo>
                      <a:pt x="5505" y="11460"/>
                    </a:lnTo>
                    <a:cubicBezTo>
                      <a:pt x="5714" y="12220"/>
                      <a:pt x="5931" y="12972"/>
                      <a:pt x="6132" y="13732"/>
                    </a:cubicBezTo>
                    <a:cubicBezTo>
                      <a:pt x="5580" y="12755"/>
                      <a:pt x="4661" y="12061"/>
                      <a:pt x="3667" y="11585"/>
                    </a:cubicBezTo>
                    <a:lnTo>
                      <a:pt x="3634" y="11569"/>
                    </a:lnTo>
                    <a:cubicBezTo>
                      <a:pt x="2782" y="11184"/>
                      <a:pt x="1846" y="10992"/>
                      <a:pt x="935" y="10775"/>
                    </a:cubicBezTo>
                    <a:cubicBezTo>
                      <a:pt x="861" y="10752"/>
                      <a:pt x="758" y="10697"/>
                      <a:pt x="688" y="10697"/>
                    </a:cubicBezTo>
                    <a:cubicBezTo>
                      <a:pt x="633" y="10697"/>
                      <a:pt x="600" y="10731"/>
                      <a:pt x="618" y="10842"/>
                    </a:cubicBezTo>
                    <a:cubicBezTo>
                      <a:pt x="610" y="10917"/>
                      <a:pt x="643" y="11000"/>
                      <a:pt x="693" y="11051"/>
                    </a:cubicBezTo>
                    <a:cubicBezTo>
                      <a:pt x="810" y="11226"/>
                      <a:pt x="952" y="11385"/>
                      <a:pt x="1111" y="11518"/>
                    </a:cubicBezTo>
                    <a:cubicBezTo>
                      <a:pt x="1996" y="12279"/>
                      <a:pt x="2957" y="12939"/>
                      <a:pt x="3985" y="13482"/>
                    </a:cubicBezTo>
                    <a:cubicBezTo>
                      <a:pt x="4854" y="13958"/>
                      <a:pt x="5839" y="14250"/>
                      <a:pt x="6483" y="15052"/>
                    </a:cubicBezTo>
                    <a:cubicBezTo>
                      <a:pt x="6666" y="15779"/>
                      <a:pt x="6842" y="16514"/>
                      <a:pt x="6984" y="17241"/>
                    </a:cubicBezTo>
                    <a:cubicBezTo>
                      <a:pt x="6817" y="16982"/>
                      <a:pt x="6625" y="16740"/>
                      <a:pt x="6407" y="16522"/>
                    </a:cubicBezTo>
                    <a:cubicBezTo>
                      <a:pt x="5605" y="15796"/>
                      <a:pt x="4536" y="15445"/>
                      <a:pt x="3542" y="15102"/>
                    </a:cubicBezTo>
                    <a:cubicBezTo>
                      <a:pt x="2982" y="14910"/>
                      <a:pt x="2414" y="14710"/>
                      <a:pt x="1846" y="14551"/>
                    </a:cubicBezTo>
                    <a:cubicBezTo>
                      <a:pt x="1738" y="14525"/>
                      <a:pt x="1613" y="14432"/>
                      <a:pt x="1526" y="14432"/>
                    </a:cubicBezTo>
                    <a:cubicBezTo>
                      <a:pt x="1472" y="14432"/>
                      <a:pt x="1433" y="14468"/>
                      <a:pt x="1420" y="14576"/>
                    </a:cubicBezTo>
                    <a:lnTo>
                      <a:pt x="1420" y="14693"/>
                    </a:lnTo>
                    <a:cubicBezTo>
                      <a:pt x="1646" y="15319"/>
                      <a:pt x="2255" y="15695"/>
                      <a:pt x="2849" y="16046"/>
                    </a:cubicBezTo>
                    <a:cubicBezTo>
                      <a:pt x="4010" y="16731"/>
                      <a:pt x="5330" y="17124"/>
                      <a:pt x="6458" y="17859"/>
                    </a:cubicBezTo>
                    <a:cubicBezTo>
                      <a:pt x="6758" y="18035"/>
                      <a:pt x="7017" y="18277"/>
                      <a:pt x="7226" y="18561"/>
                    </a:cubicBezTo>
                    <a:cubicBezTo>
                      <a:pt x="7376" y="19438"/>
                      <a:pt x="7468" y="20315"/>
                      <a:pt x="7527" y="21201"/>
                    </a:cubicBezTo>
                    <a:lnTo>
                      <a:pt x="7527" y="21242"/>
                    </a:lnTo>
                    <a:cubicBezTo>
                      <a:pt x="7176" y="20407"/>
                      <a:pt x="6382" y="19781"/>
                      <a:pt x="5614" y="19354"/>
                    </a:cubicBezTo>
                    <a:cubicBezTo>
                      <a:pt x="4578" y="18770"/>
                      <a:pt x="3475" y="18319"/>
                      <a:pt x="2414" y="17784"/>
                    </a:cubicBezTo>
                    <a:cubicBezTo>
                      <a:pt x="2314" y="17734"/>
                      <a:pt x="2189" y="17667"/>
                      <a:pt x="2189" y="17667"/>
                    </a:cubicBezTo>
                    <a:cubicBezTo>
                      <a:pt x="2055" y="17667"/>
                      <a:pt x="2097" y="17759"/>
                      <a:pt x="2130" y="17809"/>
                    </a:cubicBezTo>
                    <a:lnTo>
                      <a:pt x="2164" y="17884"/>
                    </a:lnTo>
                    <a:cubicBezTo>
                      <a:pt x="2539" y="18344"/>
                      <a:pt x="2957" y="18770"/>
                      <a:pt x="3400" y="19162"/>
                    </a:cubicBezTo>
                    <a:cubicBezTo>
                      <a:pt x="4336" y="19998"/>
                      <a:pt x="5355" y="20725"/>
                      <a:pt x="6449" y="21326"/>
                    </a:cubicBezTo>
                    <a:cubicBezTo>
                      <a:pt x="6850" y="21535"/>
                      <a:pt x="7243" y="21760"/>
                      <a:pt x="7560" y="22086"/>
                    </a:cubicBezTo>
                    <a:cubicBezTo>
                      <a:pt x="7594" y="23941"/>
                      <a:pt x="7310" y="25779"/>
                      <a:pt x="6725" y="27533"/>
                    </a:cubicBezTo>
                    <a:lnTo>
                      <a:pt x="6708" y="27608"/>
                    </a:lnTo>
                    <a:cubicBezTo>
                      <a:pt x="6701" y="27768"/>
                      <a:pt x="6706" y="27812"/>
                      <a:pt x="6715" y="27812"/>
                    </a:cubicBezTo>
                    <a:cubicBezTo>
                      <a:pt x="6726" y="27812"/>
                      <a:pt x="6742" y="27742"/>
                      <a:pt x="6742" y="27742"/>
                    </a:cubicBezTo>
                    <a:cubicBezTo>
                      <a:pt x="6792" y="27675"/>
                      <a:pt x="6833" y="27608"/>
                      <a:pt x="6833" y="27608"/>
                    </a:cubicBezTo>
                    <a:cubicBezTo>
                      <a:pt x="7477" y="25862"/>
                      <a:pt x="7719" y="24033"/>
                      <a:pt x="7719" y="22186"/>
                    </a:cubicBezTo>
                    <a:lnTo>
                      <a:pt x="7744" y="22186"/>
                    </a:lnTo>
                    <a:lnTo>
                      <a:pt x="7752" y="22078"/>
                    </a:lnTo>
                    <a:cubicBezTo>
                      <a:pt x="7736" y="22061"/>
                      <a:pt x="7727" y="22044"/>
                      <a:pt x="7711" y="22028"/>
                    </a:cubicBezTo>
                    <a:lnTo>
                      <a:pt x="7711" y="21669"/>
                    </a:lnTo>
                    <a:cubicBezTo>
                      <a:pt x="8287" y="21209"/>
                      <a:pt x="9022" y="21042"/>
                      <a:pt x="9682" y="20850"/>
                    </a:cubicBezTo>
                    <a:cubicBezTo>
                      <a:pt x="11169" y="20407"/>
                      <a:pt x="12690" y="19948"/>
                      <a:pt x="13959" y="18962"/>
                    </a:cubicBezTo>
                    <a:cubicBezTo>
                      <a:pt x="14093" y="18853"/>
                      <a:pt x="14285" y="18703"/>
                      <a:pt x="14285" y="18703"/>
                    </a:cubicBezTo>
                    <a:cubicBezTo>
                      <a:pt x="14452" y="18527"/>
                      <a:pt x="14594" y="18252"/>
                      <a:pt x="14427" y="18235"/>
                    </a:cubicBezTo>
                    <a:lnTo>
                      <a:pt x="14427" y="18235"/>
                    </a:lnTo>
                    <a:lnTo>
                      <a:pt x="14327" y="18268"/>
                    </a:lnTo>
                    <a:lnTo>
                      <a:pt x="14285" y="18285"/>
                    </a:lnTo>
                    <a:cubicBezTo>
                      <a:pt x="13183" y="18720"/>
                      <a:pt x="12063" y="18895"/>
                      <a:pt x="10919" y="19321"/>
                    </a:cubicBezTo>
                    <a:cubicBezTo>
                      <a:pt x="9891" y="19672"/>
                      <a:pt x="8947" y="20240"/>
                      <a:pt x="8153" y="20975"/>
                    </a:cubicBezTo>
                    <a:cubicBezTo>
                      <a:pt x="7986" y="21126"/>
                      <a:pt x="7844" y="21284"/>
                      <a:pt x="7702" y="21460"/>
                    </a:cubicBezTo>
                    <a:cubicBezTo>
                      <a:pt x="7669" y="20549"/>
                      <a:pt x="7577" y="19647"/>
                      <a:pt x="7443" y="18753"/>
                    </a:cubicBezTo>
                    <a:lnTo>
                      <a:pt x="7460" y="18745"/>
                    </a:lnTo>
                    <a:cubicBezTo>
                      <a:pt x="7485" y="18720"/>
                      <a:pt x="7502" y="18686"/>
                      <a:pt x="7510" y="18653"/>
                    </a:cubicBezTo>
                    <a:cubicBezTo>
                      <a:pt x="8178" y="17316"/>
                      <a:pt x="9490" y="16472"/>
                      <a:pt x="10526" y="15303"/>
                    </a:cubicBezTo>
                    <a:cubicBezTo>
                      <a:pt x="11228" y="14509"/>
                      <a:pt x="11921" y="13649"/>
                      <a:pt x="12372" y="12755"/>
                    </a:cubicBezTo>
                    <a:cubicBezTo>
                      <a:pt x="12439" y="12629"/>
                      <a:pt x="12506" y="12421"/>
                      <a:pt x="12506" y="12421"/>
                    </a:cubicBezTo>
                    <a:cubicBezTo>
                      <a:pt x="12506" y="12396"/>
                      <a:pt x="12514" y="12379"/>
                      <a:pt x="12514" y="12354"/>
                    </a:cubicBezTo>
                    <a:lnTo>
                      <a:pt x="12514" y="12312"/>
                    </a:lnTo>
                    <a:lnTo>
                      <a:pt x="12514" y="12279"/>
                    </a:lnTo>
                    <a:cubicBezTo>
                      <a:pt x="12509" y="12209"/>
                      <a:pt x="12486" y="12125"/>
                      <a:pt x="12429" y="12125"/>
                    </a:cubicBezTo>
                    <a:cubicBezTo>
                      <a:pt x="12397" y="12125"/>
                      <a:pt x="12354" y="12151"/>
                      <a:pt x="12297" y="12220"/>
                    </a:cubicBezTo>
                    <a:cubicBezTo>
                      <a:pt x="12188" y="12337"/>
                      <a:pt x="11838" y="12655"/>
                      <a:pt x="11545" y="12914"/>
                    </a:cubicBezTo>
                    <a:cubicBezTo>
                      <a:pt x="10802" y="13582"/>
                      <a:pt x="10025" y="14217"/>
                      <a:pt x="9340" y="14960"/>
                    </a:cubicBezTo>
                    <a:cubicBezTo>
                      <a:pt x="8529" y="15846"/>
                      <a:pt x="7686" y="16781"/>
                      <a:pt x="7385" y="17943"/>
                    </a:cubicBezTo>
                    <a:cubicBezTo>
                      <a:pt x="7368" y="18001"/>
                      <a:pt x="7360" y="18068"/>
                      <a:pt x="7343" y="18135"/>
                    </a:cubicBezTo>
                    <a:cubicBezTo>
                      <a:pt x="7209" y="17299"/>
                      <a:pt x="7034" y="16472"/>
                      <a:pt x="6842" y="15670"/>
                    </a:cubicBezTo>
                    <a:cubicBezTo>
                      <a:pt x="6792" y="15461"/>
                      <a:pt x="6742" y="15261"/>
                      <a:pt x="6691" y="15052"/>
                    </a:cubicBezTo>
                    <a:cubicBezTo>
                      <a:pt x="6692" y="15052"/>
                      <a:pt x="6692" y="15051"/>
                      <a:pt x="6693" y="15051"/>
                    </a:cubicBezTo>
                    <a:cubicBezTo>
                      <a:pt x="6693" y="15051"/>
                      <a:pt x="6693" y="15054"/>
                      <a:pt x="6693" y="15054"/>
                    </a:cubicBezTo>
                    <a:cubicBezTo>
                      <a:pt x="6693" y="15054"/>
                      <a:pt x="6702" y="15031"/>
                      <a:pt x="6783" y="14852"/>
                    </a:cubicBezTo>
                    <a:cubicBezTo>
                      <a:pt x="7293" y="13699"/>
                      <a:pt x="8128" y="12713"/>
                      <a:pt x="8855" y="11627"/>
                    </a:cubicBezTo>
                    <a:cubicBezTo>
                      <a:pt x="9365" y="10867"/>
                      <a:pt x="9858" y="10081"/>
                      <a:pt x="10342" y="9296"/>
                    </a:cubicBezTo>
                    <a:cubicBezTo>
                      <a:pt x="10743" y="8645"/>
                      <a:pt x="11144" y="7951"/>
                      <a:pt x="11228" y="7233"/>
                    </a:cubicBezTo>
                    <a:cubicBezTo>
                      <a:pt x="11228" y="7191"/>
                      <a:pt x="11219" y="7141"/>
                      <a:pt x="11203" y="7099"/>
                    </a:cubicBezTo>
                    <a:cubicBezTo>
                      <a:pt x="11163" y="7064"/>
                      <a:pt x="11156" y="7043"/>
                      <a:pt x="11143" y="7043"/>
                    </a:cubicBezTo>
                    <a:cubicBezTo>
                      <a:pt x="11132" y="7043"/>
                      <a:pt x="11116" y="7060"/>
                      <a:pt x="11069" y="7099"/>
                    </a:cubicBezTo>
                    <a:cubicBezTo>
                      <a:pt x="10902" y="7224"/>
                      <a:pt x="10785" y="7475"/>
                      <a:pt x="10609" y="7684"/>
                    </a:cubicBezTo>
                    <a:cubicBezTo>
                      <a:pt x="9398" y="9129"/>
                      <a:pt x="8128" y="10558"/>
                      <a:pt x="7268" y="12220"/>
                    </a:cubicBezTo>
                    <a:cubicBezTo>
                      <a:pt x="7017" y="12696"/>
                      <a:pt x="6817" y="13198"/>
                      <a:pt x="6675" y="13724"/>
                    </a:cubicBezTo>
                    <a:cubicBezTo>
                      <a:pt x="6608" y="14008"/>
                      <a:pt x="6574" y="14300"/>
                      <a:pt x="6574" y="14593"/>
                    </a:cubicBezTo>
                    <a:cubicBezTo>
                      <a:pt x="6282" y="13473"/>
                      <a:pt x="5981" y="12345"/>
                      <a:pt x="5681" y="11226"/>
                    </a:cubicBezTo>
                    <a:lnTo>
                      <a:pt x="5706" y="11151"/>
                    </a:lnTo>
                    <a:cubicBezTo>
                      <a:pt x="5714" y="10992"/>
                      <a:pt x="5747" y="11000"/>
                      <a:pt x="5764" y="10959"/>
                    </a:cubicBezTo>
                    <a:cubicBezTo>
                      <a:pt x="5831" y="10833"/>
                      <a:pt x="5940" y="10650"/>
                      <a:pt x="5940" y="10650"/>
                    </a:cubicBezTo>
                    <a:cubicBezTo>
                      <a:pt x="5956" y="10624"/>
                      <a:pt x="5965" y="10599"/>
                      <a:pt x="5981" y="10574"/>
                    </a:cubicBezTo>
                    <a:cubicBezTo>
                      <a:pt x="6407" y="9823"/>
                      <a:pt x="6967" y="9146"/>
                      <a:pt x="7418" y="8394"/>
                    </a:cubicBezTo>
                    <a:cubicBezTo>
                      <a:pt x="8003" y="7417"/>
                      <a:pt x="8429" y="6331"/>
                      <a:pt x="8805" y="5261"/>
                    </a:cubicBezTo>
                    <a:cubicBezTo>
                      <a:pt x="8864" y="5086"/>
                      <a:pt x="8922" y="4782"/>
                      <a:pt x="8807" y="4782"/>
                    </a:cubicBezTo>
                    <a:cubicBezTo>
                      <a:pt x="8790" y="4782"/>
                      <a:pt x="8770" y="4788"/>
                      <a:pt x="8747" y="4802"/>
                    </a:cubicBezTo>
                    <a:cubicBezTo>
                      <a:pt x="8655" y="4860"/>
                      <a:pt x="8613" y="5019"/>
                      <a:pt x="8596" y="5036"/>
                    </a:cubicBezTo>
                    <a:lnTo>
                      <a:pt x="8279" y="5512"/>
                    </a:lnTo>
                    <a:cubicBezTo>
                      <a:pt x="7460" y="6706"/>
                      <a:pt x="6558" y="7843"/>
                      <a:pt x="5998" y="9229"/>
                    </a:cubicBezTo>
                    <a:cubicBezTo>
                      <a:pt x="5789" y="9756"/>
                      <a:pt x="5656" y="10307"/>
                      <a:pt x="5597" y="10875"/>
                    </a:cubicBezTo>
                    <a:cubicBezTo>
                      <a:pt x="5371" y="10015"/>
                      <a:pt x="5146" y="9163"/>
                      <a:pt x="4937" y="8302"/>
                    </a:cubicBezTo>
                    <a:cubicBezTo>
                      <a:pt x="4870" y="8001"/>
                      <a:pt x="4795" y="7709"/>
                      <a:pt x="4728" y="7408"/>
                    </a:cubicBezTo>
                    <a:cubicBezTo>
                      <a:pt x="4703" y="6740"/>
                      <a:pt x="4753" y="6072"/>
                      <a:pt x="4778" y="5403"/>
                    </a:cubicBezTo>
                    <a:cubicBezTo>
                      <a:pt x="4837" y="3899"/>
                      <a:pt x="4879" y="2371"/>
                      <a:pt x="4686" y="959"/>
                    </a:cubicBezTo>
                    <a:cubicBezTo>
                      <a:pt x="4661" y="683"/>
                      <a:pt x="4603" y="408"/>
                      <a:pt x="4519" y="140"/>
                    </a:cubicBezTo>
                    <a:cubicBezTo>
                      <a:pt x="4494" y="98"/>
                      <a:pt x="4469" y="65"/>
                      <a:pt x="4427" y="40"/>
                    </a:cubicBezTo>
                    <a:cubicBezTo>
                      <a:pt x="4390" y="40"/>
                      <a:pt x="4371" y="1"/>
                      <a:pt x="43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157;p37">
                <a:extLst>
                  <a:ext uri="{FF2B5EF4-FFF2-40B4-BE49-F238E27FC236}">
                    <a16:creationId xmlns:a16="http://schemas.microsoft.com/office/drawing/2014/main" id="{CD602C55-4892-38BB-38B4-E3E689EF37F5}"/>
                  </a:ext>
                </a:extLst>
              </p:cNvPr>
              <p:cNvSpPr/>
              <p:nvPr/>
            </p:nvSpPr>
            <p:spPr>
              <a:xfrm>
                <a:off x="2192726" y="8227734"/>
                <a:ext cx="1406919" cy="2016755"/>
              </a:xfrm>
              <a:custGeom>
                <a:avLst/>
                <a:gdLst/>
                <a:ahLst/>
                <a:cxnLst/>
                <a:rect l="l" t="t" r="r" b="b"/>
                <a:pathLst>
                  <a:path w="28522" h="40885" extrusionOk="0">
                    <a:moveTo>
                      <a:pt x="21420" y="25664"/>
                    </a:moveTo>
                    <a:cubicBezTo>
                      <a:pt x="28521" y="30050"/>
                      <a:pt x="23450" y="40885"/>
                      <a:pt x="12715" y="39582"/>
                    </a:cubicBezTo>
                    <a:cubicBezTo>
                      <a:pt x="6349" y="38813"/>
                      <a:pt x="0" y="30050"/>
                      <a:pt x="7093" y="25664"/>
                    </a:cubicBezTo>
                    <a:cubicBezTo>
                      <a:pt x="14194" y="21278"/>
                      <a:pt x="1220" y="19473"/>
                      <a:pt x="7093" y="14277"/>
                    </a:cubicBezTo>
                    <a:cubicBezTo>
                      <a:pt x="12974" y="9089"/>
                      <a:pt x="10485" y="10735"/>
                      <a:pt x="10075" y="5330"/>
                    </a:cubicBezTo>
                    <a:cubicBezTo>
                      <a:pt x="9925" y="3450"/>
                      <a:pt x="10869" y="1078"/>
                      <a:pt x="13601" y="560"/>
                    </a:cubicBezTo>
                    <a:cubicBezTo>
                      <a:pt x="16525" y="0"/>
                      <a:pt x="18605" y="3258"/>
                      <a:pt x="18446" y="5330"/>
                    </a:cubicBezTo>
                    <a:cubicBezTo>
                      <a:pt x="18028" y="10735"/>
                      <a:pt x="15539" y="9089"/>
                      <a:pt x="21420" y="14277"/>
                    </a:cubicBezTo>
                    <a:cubicBezTo>
                      <a:pt x="27293" y="19465"/>
                      <a:pt x="14319" y="21278"/>
                      <a:pt x="21420" y="25664"/>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158;p37">
                <a:extLst>
                  <a:ext uri="{FF2B5EF4-FFF2-40B4-BE49-F238E27FC236}">
                    <a16:creationId xmlns:a16="http://schemas.microsoft.com/office/drawing/2014/main" id="{DC3F98D8-2D1D-F634-236D-68F75ACED523}"/>
                  </a:ext>
                </a:extLst>
              </p:cNvPr>
              <p:cNvSpPr/>
              <p:nvPr/>
            </p:nvSpPr>
            <p:spPr>
              <a:xfrm>
                <a:off x="2606880" y="8429237"/>
                <a:ext cx="602930" cy="2135881"/>
              </a:xfrm>
              <a:custGeom>
                <a:avLst/>
                <a:gdLst/>
                <a:ahLst/>
                <a:cxnLst/>
                <a:rect l="l" t="t" r="r" b="b"/>
                <a:pathLst>
                  <a:path w="12223" h="43300" extrusionOk="0">
                    <a:moveTo>
                      <a:pt x="5088" y="17469"/>
                    </a:moveTo>
                    <a:cubicBezTo>
                      <a:pt x="5088" y="17226"/>
                      <a:pt x="5079" y="16984"/>
                      <a:pt x="5079" y="16742"/>
                    </a:cubicBezTo>
                    <a:cubicBezTo>
                      <a:pt x="5038" y="14202"/>
                      <a:pt x="5054" y="11662"/>
                      <a:pt x="5163" y="9115"/>
                    </a:cubicBezTo>
                    <a:lnTo>
                      <a:pt x="5163" y="8947"/>
                    </a:lnTo>
                    <a:cubicBezTo>
                      <a:pt x="5222" y="8037"/>
                      <a:pt x="5305" y="6809"/>
                      <a:pt x="5305" y="6809"/>
                    </a:cubicBezTo>
                    <a:lnTo>
                      <a:pt x="5364" y="6057"/>
                    </a:lnTo>
                    <a:cubicBezTo>
                      <a:pt x="5506" y="4119"/>
                      <a:pt x="5673" y="2181"/>
                      <a:pt x="5689" y="234"/>
                    </a:cubicBezTo>
                    <a:lnTo>
                      <a:pt x="5856" y="0"/>
                    </a:lnTo>
                    <a:lnTo>
                      <a:pt x="6032" y="159"/>
                    </a:lnTo>
                    <a:cubicBezTo>
                      <a:pt x="6140" y="2131"/>
                      <a:pt x="6107" y="4102"/>
                      <a:pt x="6107" y="6082"/>
                    </a:cubicBezTo>
                    <a:lnTo>
                      <a:pt x="6107" y="6834"/>
                    </a:lnTo>
                    <a:lnTo>
                      <a:pt x="6082" y="8638"/>
                    </a:lnTo>
                    <a:lnTo>
                      <a:pt x="6082" y="8972"/>
                    </a:lnTo>
                    <a:cubicBezTo>
                      <a:pt x="6074" y="9357"/>
                      <a:pt x="6065" y="9733"/>
                      <a:pt x="6049" y="10117"/>
                    </a:cubicBezTo>
                    <a:cubicBezTo>
                      <a:pt x="5998" y="12172"/>
                      <a:pt x="5998" y="14219"/>
                      <a:pt x="6015" y="16249"/>
                    </a:cubicBezTo>
                    <a:cubicBezTo>
                      <a:pt x="6450" y="15781"/>
                      <a:pt x="6942" y="15347"/>
                      <a:pt x="7394" y="14896"/>
                    </a:cubicBezTo>
                    <a:cubicBezTo>
                      <a:pt x="8070" y="14244"/>
                      <a:pt x="8747" y="13592"/>
                      <a:pt x="9415" y="12941"/>
                    </a:cubicBezTo>
                    <a:cubicBezTo>
                      <a:pt x="9415" y="12941"/>
                      <a:pt x="10443" y="12005"/>
                      <a:pt x="11178" y="11295"/>
                    </a:cubicBezTo>
                    <a:cubicBezTo>
                      <a:pt x="11178" y="11295"/>
                      <a:pt x="11270" y="11203"/>
                      <a:pt x="11270" y="11370"/>
                    </a:cubicBezTo>
                    <a:cubicBezTo>
                      <a:pt x="9758" y="13007"/>
                      <a:pt x="8187" y="14536"/>
                      <a:pt x="6583" y="16132"/>
                    </a:cubicBezTo>
                    <a:cubicBezTo>
                      <a:pt x="6391" y="16332"/>
                      <a:pt x="6199" y="16533"/>
                      <a:pt x="6023" y="16750"/>
                    </a:cubicBezTo>
                    <a:cubicBezTo>
                      <a:pt x="6074" y="20952"/>
                      <a:pt x="6224" y="25129"/>
                      <a:pt x="6257" y="29373"/>
                    </a:cubicBezTo>
                    <a:lnTo>
                      <a:pt x="6257" y="29590"/>
                    </a:lnTo>
                    <a:cubicBezTo>
                      <a:pt x="6399" y="29448"/>
                      <a:pt x="6541" y="29298"/>
                      <a:pt x="6692" y="29156"/>
                    </a:cubicBezTo>
                    <a:lnTo>
                      <a:pt x="6725" y="29114"/>
                    </a:lnTo>
                    <a:cubicBezTo>
                      <a:pt x="8388" y="27669"/>
                      <a:pt x="10276" y="26491"/>
                      <a:pt x="11921" y="25029"/>
                    </a:cubicBezTo>
                    <a:lnTo>
                      <a:pt x="12222" y="25012"/>
                    </a:lnTo>
                    <a:cubicBezTo>
                      <a:pt x="12222" y="25012"/>
                      <a:pt x="12222" y="25179"/>
                      <a:pt x="12214" y="25263"/>
                    </a:cubicBezTo>
                    <a:cubicBezTo>
                      <a:pt x="10618" y="26750"/>
                      <a:pt x="8772" y="27953"/>
                      <a:pt x="7126" y="29415"/>
                    </a:cubicBezTo>
                    <a:cubicBezTo>
                      <a:pt x="7126" y="29415"/>
                      <a:pt x="6725" y="29741"/>
                      <a:pt x="6266" y="30158"/>
                    </a:cubicBezTo>
                    <a:cubicBezTo>
                      <a:pt x="6299" y="33801"/>
                      <a:pt x="6358" y="37451"/>
                      <a:pt x="6508" y="41094"/>
                    </a:cubicBezTo>
                    <a:lnTo>
                      <a:pt x="6458" y="42447"/>
                    </a:lnTo>
                    <a:cubicBezTo>
                      <a:pt x="6391" y="42673"/>
                      <a:pt x="6391" y="42673"/>
                      <a:pt x="6341" y="42898"/>
                    </a:cubicBezTo>
                    <a:lnTo>
                      <a:pt x="6023" y="43299"/>
                    </a:lnTo>
                    <a:lnTo>
                      <a:pt x="5673" y="42932"/>
                    </a:lnTo>
                    <a:cubicBezTo>
                      <a:pt x="5673" y="42932"/>
                      <a:pt x="5597" y="42706"/>
                      <a:pt x="5480" y="42405"/>
                    </a:cubicBezTo>
                    <a:cubicBezTo>
                      <a:pt x="5422" y="41904"/>
                      <a:pt x="5347" y="41227"/>
                      <a:pt x="5347" y="41227"/>
                    </a:cubicBezTo>
                    <a:cubicBezTo>
                      <a:pt x="5180" y="36942"/>
                      <a:pt x="5146" y="32631"/>
                      <a:pt x="5138" y="28329"/>
                    </a:cubicBezTo>
                    <a:cubicBezTo>
                      <a:pt x="4303" y="27911"/>
                      <a:pt x="3492" y="27443"/>
                      <a:pt x="2690" y="26959"/>
                    </a:cubicBezTo>
                    <a:lnTo>
                      <a:pt x="1796" y="26407"/>
                    </a:lnTo>
                    <a:lnTo>
                      <a:pt x="1278" y="26057"/>
                    </a:lnTo>
                    <a:lnTo>
                      <a:pt x="1028" y="25889"/>
                    </a:lnTo>
                    <a:lnTo>
                      <a:pt x="460" y="25505"/>
                    </a:lnTo>
                    <a:cubicBezTo>
                      <a:pt x="184" y="25321"/>
                      <a:pt x="50" y="25229"/>
                      <a:pt x="50" y="25229"/>
                    </a:cubicBezTo>
                    <a:lnTo>
                      <a:pt x="0" y="25046"/>
                    </a:lnTo>
                    <a:cubicBezTo>
                      <a:pt x="92" y="25012"/>
                      <a:pt x="192" y="25012"/>
                      <a:pt x="284" y="25046"/>
                    </a:cubicBezTo>
                    <a:cubicBezTo>
                      <a:pt x="819" y="25313"/>
                      <a:pt x="1529" y="25689"/>
                      <a:pt x="1529" y="25689"/>
                    </a:cubicBezTo>
                    <a:cubicBezTo>
                      <a:pt x="1788" y="25839"/>
                      <a:pt x="2080" y="26015"/>
                      <a:pt x="2080" y="26015"/>
                    </a:cubicBezTo>
                    <a:cubicBezTo>
                      <a:pt x="3100" y="26658"/>
                      <a:pt x="4094" y="27326"/>
                      <a:pt x="5138" y="27928"/>
                    </a:cubicBezTo>
                    <a:cubicBezTo>
                      <a:pt x="5130" y="24670"/>
                      <a:pt x="5130" y="21403"/>
                      <a:pt x="5096" y="18154"/>
                    </a:cubicBezTo>
                    <a:cubicBezTo>
                      <a:pt x="4110" y="16441"/>
                      <a:pt x="2991" y="14804"/>
                      <a:pt x="1746" y="13266"/>
                    </a:cubicBezTo>
                    <a:cubicBezTo>
                      <a:pt x="1746" y="13266"/>
                      <a:pt x="1145" y="12464"/>
                      <a:pt x="727" y="11938"/>
                    </a:cubicBezTo>
                    <a:cubicBezTo>
                      <a:pt x="727" y="11938"/>
                      <a:pt x="694" y="11721"/>
                      <a:pt x="919" y="11947"/>
                    </a:cubicBezTo>
                    <a:cubicBezTo>
                      <a:pt x="1370" y="12406"/>
                      <a:pt x="1980" y="13066"/>
                      <a:pt x="1980" y="13066"/>
                    </a:cubicBezTo>
                    <a:cubicBezTo>
                      <a:pt x="3125" y="14453"/>
                      <a:pt x="4169" y="15923"/>
                      <a:pt x="5088" y="17469"/>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5" name="组合 3">
            <a:extLst>
              <a:ext uri="{FF2B5EF4-FFF2-40B4-BE49-F238E27FC236}">
                <a16:creationId xmlns:a16="http://schemas.microsoft.com/office/drawing/2014/main" id="{994A3297-957C-37F7-15FA-354CB8540D09}"/>
              </a:ext>
            </a:extLst>
          </p:cNvPr>
          <p:cNvGrpSpPr/>
          <p:nvPr/>
        </p:nvGrpSpPr>
        <p:grpSpPr>
          <a:xfrm>
            <a:off x="1335711" y="1361454"/>
            <a:ext cx="1861322" cy="1558598"/>
            <a:chOff x="2436814" y="2008187"/>
            <a:chExt cx="1971674" cy="1651002"/>
          </a:xfrm>
        </p:grpSpPr>
        <p:sp>
          <p:nvSpPr>
            <p:cNvPr id="1168" name="MH_Other_1">
              <a:extLst>
                <a:ext uri="{FF2B5EF4-FFF2-40B4-BE49-F238E27FC236}">
                  <a16:creationId xmlns:a16="http://schemas.microsoft.com/office/drawing/2014/main" id="{27B44C98-CAEC-10F4-3324-63436BD1C149}"/>
                </a:ext>
              </a:extLst>
            </p:cNvPr>
            <p:cNvSpPr/>
            <p:nvPr>
              <p:custDataLst>
                <p:tags r:id="rId3"/>
              </p:custDataLst>
            </p:nvPr>
          </p:nvSpPr>
          <p:spPr bwMode="auto">
            <a:xfrm>
              <a:off x="2436814" y="2008187"/>
              <a:ext cx="1946275" cy="1625600"/>
            </a:xfrm>
            <a:custGeom>
              <a:avLst/>
              <a:gdLst>
                <a:gd name="T0" fmla="*/ 191907 w 1946275"/>
                <a:gd name="T1" fmla="*/ 1457871 h 1625601"/>
                <a:gd name="T2" fmla="*/ 469563 w 1946275"/>
                <a:gd name="T3" fmla="*/ 1465183 h 1625601"/>
                <a:gd name="T4" fmla="*/ 15058 w 1946275"/>
                <a:gd name="T5" fmla="*/ 1387812 h 1625601"/>
                <a:gd name="T6" fmla="*/ 173883 w 1946275"/>
                <a:gd name="T7" fmla="*/ 916385 h 1625601"/>
                <a:gd name="T8" fmla="*/ 1845108 w 1946275"/>
                <a:gd name="T9" fmla="*/ 860670 h 1625601"/>
                <a:gd name="T10" fmla="*/ 87526 w 1946275"/>
                <a:gd name="T11" fmla="*/ 789985 h 1625601"/>
                <a:gd name="T12" fmla="*/ 496943 w 1946275"/>
                <a:gd name="T13" fmla="*/ 749914 h 1625601"/>
                <a:gd name="T14" fmla="*/ 36810 w 1946275"/>
                <a:gd name="T15" fmla="*/ 916385 h 1625601"/>
                <a:gd name="T16" fmla="*/ 173606 w 1946275"/>
                <a:gd name="T17" fmla="*/ 919957 h 1625601"/>
                <a:gd name="T18" fmla="*/ 196197 w 1946275"/>
                <a:gd name="T19" fmla="*/ 927101 h 1625601"/>
                <a:gd name="T20" fmla="*/ 25511 w 1946275"/>
                <a:gd name="T21" fmla="*/ 1199993 h 1625601"/>
                <a:gd name="T22" fmla="*/ 188045 w 1946275"/>
                <a:gd name="T23" fmla="*/ 1285522 h 1625601"/>
                <a:gd name="T24" fmla="*/ 165531 w 1946275"/>
                <a:gd name="T25" fmla="*/ 1297164 h 1625601"/>
                <a:gd name="T26" fmla="*/ 22174 w 1946275"/>
                <a:gd name="T27" fmla="*/ 1293294 h 1625601"/>
                <a:gd name="T28" fmla="*/ 266902 w 1946275"/>
                <a:gd name="T29" fmla="*/ 1451610 h 1625601"/>
                <a:gd name="T30" fmla="*/ 25181 w 1946275"/>
                <a:gd name="T31" fmla="*/ 1456015 h 1625601"/>
                <a:gd name="T32" fmla="*/ 97879 w 1946275"/>
                <a:gd name="T33" fmla="*/ 1587857 h 1625601"/>
                <a:gd name="T34" fmla="*/ 1065351 w 1946275"/>
                <a:gd name="T35" fmla="*/ 1582979 h 1625601"/>
                <a:gd name="T36" fmla="*/ 1796181 w 1946275"/>
                <a:gd name="T37" fmla="*/ 1601814 h 1625601"/>
                <a:gd name="T38" fmla="*/ 1660524 w 1946275"/>
                <a:gd name="T39" fmla="*/ 1531303 h 1625601"/>
                <a:gd name="T40" fmla="*/ 1705768 w 1946275"/>
                <a:gd name="T41" fmla="*/ 1519873 h 1625601"/>
                <a:gd name="T42" fmla="*/ 1920497 w 1946275"/>
                <a:gd name="T43" fmla="*/ 1387090 h 1625601"/>
                <a:gd name="T44" fmla="*/ 1855623 w 1946275"/>
                <a:gd name="T45" fmla="*/ 1074420 h 1625601"/>
                <a:gd name="T46" fmla="*/ 1921262 w 1946275"/>
                <a:gd name="T47" fmla="*/ 1060588 h 1625601"/>
                <a:gd name="T48" fmla="*/ 1928695 w 1946275"/>
                <a:gd name="T49" fmla="*/ 885826 h 1625601"/>
                <a:gd name="T50" fmla="*/ 1757675 w 1946275"/>
                <a:gd name="T51" fmla="*/ 863204 h 1625601"/>
                <a:gd name="T52" fmla="*/ 1851611 w 1946275"/>
                <a:gd name="T53" fmla="*/ 861319 h 1625601"/>
                <a:gd name="T54" fmla="*/ 1870984 w 1946275"/>
                <a:gd name="T55" fmla="*/ 791452 h 1625601"/>
                <a:gd name="T56" fmla="*/ 481354 w 1946275"/>
                <a:gd name="T57" fmla="*/ 557472 h 1625601"/>
                <a:gd name="T58" fmla="*/ 880878 w 1946275"/>
                <a:gd name="T59" fmla="*/ 237110 h 1625601"/>
                <a:gd name="T60" fmla="*/ 571812 w 1946275"/>
                <a:gd name="T61" fmla="*/ 504707 h 1625601"/>
                <a:gd name="T62" fmla="*/ 324814 w 1946275"/>
                <a:gd name="T63" fmla="*/ 722489 h 1625601"/>
                <a:gd name="T64" fmla="*/ 1633536 w 1946275"/>
                <a:gd name="T65" fmla="*/ 731838 h 1625601"/>
                <a:gd name="T66" fmla="*/ 1594095 w 1946275"/>
                <a:gd name="T67" fmla="*/ 654071 h 1625601"/>
                <a:gd name="T68" fmla="*/ 1203100 w 1946275"/>
                <a:gd name="T69" fmla="*/ 268599 h 1625601"/>
                <a:gd name="T70" fmla="*/ 1121958 w 1946275"/>
                <a:gd name="T71" fmla="*/ 206877 h 1625601"/>
                <a:gd name="T72" fmla="*/ 1101944 w 1946275"/>
                <a:gd name="T73" fmla="*/ 222017 h 1625601"/>
                <a:gd name="T74" fmla="*/ 1050119 w 1946275"/>
                <a:gd name="T75" fmla="*/ 241300 h 1625601"/>
                <a:gd name="T76" fmla="*/ 947737 w 1946275"/>
                <a:gd name="T77" fmla="*/ 218614 h 1625601"/>
                <a:gd name="T78" fmla="*/ 990116 w 1946275"/>
                <a:gd name="T79" fmla="*/ 18851 h 1625601"/>
                <a:gd name="T80" fmla="*/ 915113 w 1946275"/>
                <a:gd name="T81" fmla="*/ 135731 h 1625601"/>
                <a:gd name="T82" fmla="*/ 1050119 w 1946275"/>
                <a:gd name="T83" fmla="*/ 226219 h 1625601"/>
                <a:gd name="T84" fmla="*/ 1140124 w 1946275"/>
                <a:gd name="T85" fmla="*/ 158353 h 1625601"/>
                <a:gd name="T86" fmla="*/ 1102622 w 1946275"/>
                <a:gd name="T87" fmla="*/ 33933 h 1625601"/>
                <a:gd name="T88" fmla="*/ 1001367 w 1946275"/>
                <a:gd name="T89" fmla="*/ 0 h 1625601"/>
                <a:gd name="T90" fmla="*/ 1057620 w 1946275"/>
                <a:gd name="T91" fmla="*/ 3770 h 1625601"/>
                <a:gd name="T92" fmla="*/ 1158875 w 1946275"/>
                <a:gd name="T93" fmla="*/ 116523 h 1625601"/>
                <a:gd name="T94" fmla="*/ 1150906 w 1946275"/>
                <a:gd name="T95" fmla="*/ 176733 h 1625601"/>
                <a:gd name="T96" fmla="*/ 1303963 w 1946275"/>
                <a:gd name="T97" fmla="*/ 336937 h 1625601"/>
                <a:gd name="T98" fmla="*/ 1596594 w 1946275"/>
                <a:gd name="T99" fmla="*/ 629079 h 1625601"/>
                <a:gd name="T100" fmla="*/ 1829574 w 1946275"/>
                <a:gd name="T101" fmla="*/ 761256 h 1625601"/>
                <a:gd name="T102" fmla="*/ 1938746 w 1946275"/>
                <a:gd name="T103" fmla="*/ 1357617 h 1625601"/>
                <a:gd name="T104" fmla="*/ 1924447 w 1946275"/>
                <a:gd name="T105" fmla="*/ 1535113 h 1625601"/>
                <a:gd name="T106" fmla="*/ 1050311 w 1946275"/>
                <a:gd name="T107" fmla="*/ 1602955 h 1625601"/>
                <a:gd name="T108" fmla="*/ 15058 w 1946275"/>
                <a:gd name="T109" fmla="*/ 1542564 h 1625601"/>
                <a:gd name="T110" fmla="*/ 33881 w 1946275"/>
                <a:gd name="T111" fmla="*/ 832971 h 1625601"/>
                <a:gd name="T112" fmla="*/ 402341 w 1946275"/>
                <a:gd name="T113" fmla="*/ 628030 h 1625601"/>
                <a:gd name="T114" fmla="*/ 646109 w 1946275"/>
                <a:gd name="T115" fmla="*/ 412941 h 1625601"/>
                <a:gd name="T116" fmla="*/ 911804 w 1946275"/>
                <a:gd name="T117" fmla="*/ 176495 h 1625601"/>
                <a:gd name="T118" fmla="*/ 937614 w 1946275"/>
                <a:gd name="T119" fmla="*/ 33933 h 1625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46275" h="1625601">
                  <a:moveTo>
                    <a:pt x="481437" y="1465536"/>
                  </a:moveTo>
                  <a:lnTo>
                    <a:pt x="487586" y="1465719"/>
                  </a:lnTo>
                  <a:cubicBezTo>
                    <a:pt x="494896" y="1465957"/>
                    <a:pt x="493351" y="1465957"/>
                    <a:pt x="486307" y="1465719"/>
                  </a:cubicBezTo>
                  <a:lnTo>
                    <a:pt x="481437" y="1465536"/>
                  </a:lnTo>
                  <a:close/>
                  <a:moveTo>
                    <a:pt x="191907" y="1457871"/>
                  </a:moveTo>
                  <a:lnTo>
                    <a:pt x="247607" y="1459230"/>
                  </a:lnTo>
                  <a:cubicBezTo>
                    <a:pt x="322435" y="1461135"/>
                    <a:pt x="396793" y="1463040"/>
                    <a:pt x="428795" y="1463040"/>
                  </a:cubicBezTo>
                  <a:cubicBezTo>
                    <a:pt x="444796" y="1463993"/>
                    <a:pt x="460327" y="1464707"/>
                    <a:pt x="472034" y="1465183"/>
                  </a:cubicBezTo>
                  <a:lnTo>
                    <a:pt x="481437" y="1465536"/>
                  </a:lnTo>
                  <a:lnTo>
                    <a:pt x="469563" y="1465183"/>
                  </a:lnTo>
                  <a:cubicBezTo>
                    <a:pt x="452562" y="1464707"/>
                    <a:pt x="425031" y="1463993"/>
                    <a:pt x="383616" y="1463040"/>
                  </a:cubicBezTo>
                  <a:cubicBezTo>
                    <a:pt x="217958" y="1459230"/>
                    <a:pt x="440090" y="1466850"/>
                    <a:pt x="225488" y="1459230"/>
                  </a:cubicBezTo>
                  <a:lnTo>
                    <a:pt x="191907" y="1457871"/>
                  </a:lnTo>
                  <a:close/>
                  <a:moveTo>
                    <a:pt x="15280" y="1374175"/>
                  </a:moveTo>
                  <a:lnTo>
                    <a:pt x="15058" y="1387812"/>
                  </a:lnTo>
                  <a:lnTo>
                    <a:pt x="15334" y="1396572"/>
                  </a:lnTo>
                  <a:lnTo>
                    <a:pt x="15280" y="1374175"/>
                  </a:lnTo>
                  <a:close/>
                  <a:moveTo>
                    <a:pt x="182607" y="914934"/>
                  </a:moveTo>
                  <a:cubicBezTo>
                    <a:pt x="183255" y="915046"/>
                    <a:pt x="182078" y="915492"/>
                    <a:pt x="177371" y="916385"/>
                  </a:cubicBezTo>
                  <a:lnTo>
                    <a:pt x="173883" y="916385"/>
                  </a:lnTo>
                  <a:lnTo>
                    <a:pt x="176901" y="915492"/>
                  </a:lnTo>
                  <a:cubicBezTo>
                    <a:pt x="179489" y="915046"/>
                    <a:pt x="181960" y="914822"/>
                    <a:pt x="182607" y="914934"/>
                  </a:cubicBezTo>
                  <a:close/>
                  <a:moveTo>
                    <a:pt x="1830701" y="858668"/>
                  </a:moveTo>
                  <a:cubicBezTo>
                    <a:pt x="1832316" y="858727"/>
                    <a:pt x="1835561" y="858962"/>
                    <a:pt x="1840754" y="859434"/>
                  </a:cubicBezTo>
                  <a:lnTo>
                    <a:pt x="1845108" y="860670"/>
                  </a:lnTo>
                  <a:lnTo>
                    <a:pt x="1838032" y="859964"/>
                  </a:lnTo>
                  <a:cubicBezTo>
                    <a:pt x="1830760" y="859139"/>
                    <a:pt x="1827470" y="858550"/>
                    <a:pt x="1830701" y="858668"/>
                  </a:cubicBezTo>
                  <a:close/>
                  <a:moveTo>
                    <a:pt x="101185" y="780313"/>
                  </a:moveTo>
                  <a:lnTo>
                    <a:pt x="93644" y="784375"/>
                  </a:lnTo>
                  <a:lnTo>
                    <a:pt x="87526" y="789985"/>
                  </a:lnTo>
                  <a:lnTo>
                    <a:pt x="101185" y="780313"/>
                  </a:lnTo>
                  <a:close/>
                  <a:moveTo>
                    <a:pt x="1202371" y="731945"/>
                  </a:moveTo>
                  <a:lnTo>
                    <a:pt x="1190955" y="732938"/>
                  </a:lnTo>
                  <a:cubicBezTo>
                    <a:pt x="1133591" y="737654"/>
                    <a:pt x="1061181" y="742369"/>
                    <a:pt x="1000995" y="742369"/>
                  </a:cubicBezTo>
                  <a:cubicBezTo>
                    <a:pt x="876863" y="742369"/>
                    <a:pt x="609791" y="746141"/>
                    <a:pt x="496943" y="749914"/>
                  </a:cubicBezTo>
                  <a:cubicBezTo>
                    <a:pt x="459327" y="749914"/>
                    <a:pt x="417950" y="749914"/>
                    <a:pt x="380334" y="749914"/>
                  </a:cubicBezTo>
                  <a:cubicBezTo>
                    <a:pt x="308864" y="749914"/>
                    <a:pt x="241155" y="749914"/>
                    <a:pt x="196016" y="757458"/>
                  </a:cubicBezTo>
                  <a:cubicBezTo>
                    <a:pt x="162162" y="765003"/>
                    <a:pt x="83169" y="791409"/>
                    <a:pt x="53076" y="847993"/>
                  </a:cubicBezTo>
                  <a:cubicBezTo>
                    <a:pt x="45553" y="863082"/>
                    <a:pt x="40851" y="881000"/>
                    <a:pt x="37912" y="900864"/>
                  </a:cubicBezTo>
                  <a:lnTo>
                    <a:pt x="36810" y="916385"/>
                  </a:lnTo>
                  <a:lnTo>
                    <a:pt x="87006" y="916385"/>
                  </a:lnTo>
                  <a:cubicBezTo>
                    <a:pt x="109597" y="916385"/>
                    <a:pt x="127482" y="916385"/>
                    <a:pt x="142072" y="916385"/>
                  </a:cubicBezTo>
                  <a:lnTo>
                    <a:pt x="173883" y="916385"/>
                  </a:lnTo>
                  <a:lnTo>
                    <a:pt x="170488" y="917390"/>
                  </a:lnTo>
                  <a:cubicBezTo>
                    <a:pt x="169370" y="918171"/>
                    <a:pt x="169841" y="919064"/>
                    <a:pt x="173606" y="919957"/>
                  </a:cubicBezTo>
                  <a:cubicBezTo>
                    <a:pt x="192432" y="919957"/>
                    <a:pt x="233850" y="923529"/>
                    <a:pt x="248911" y="923529"/>
                  </a:cubicBezTo>
                  <a:cubicBezTo>
                    <a:pt x="263972" y="923529"/>
                    <a:pt x="222554" y="923529"/>
                    <a:pt x="263972" y="927101"/>
                  </a:cubicBezTo>
                  <a:lnTo>
                    <a:pt x="211258" y="927101"/>
                  </a:lnTo>
                  <a:lnTo>
                    <a:pt x="200139" y="927101"/>
                  </a:lnTo>
                  <a:lnTo>
                    <a:pt x="196197" y="927101"/>
                  </a:lnTo>
                  <a:cubicBezTo>
                    <a:pt x="181372" y="927101"/>
                    <a:pt x="116278" y="924025"/>
                    <a:pt x="66893" y="923929"/>
                  </a:cubicBezTo>
                  <a:lnTo>
                    <a:pt x="36215" y="924754"/>
                  </a:lnTo>
                  <a:lnTo>
                    <a:pt x="33328" y="965405"/>
                  </a:lnTo>
                  <a:cubicBezTo>
                    <a:pt x="32387" y="1011144"/>
                    <a:pt x="34268" y="1061126"/>
                    <a:pt x="30507" y="1108280"/>
                  </a:cubicBezTo>
                  <a:cubicBezTo>
                    <a:pt x="28626" y="1132800"/>
                    <a:pt x="26980" y="1164864"/>
                    <a:pt x="25511" y="1199993"/>
                  </a:cubicBezTo>
                  <a:lnTo>
                    <a:pt x="23007" y="1270000"/>
                  </a:lnTo>
                  <a:lnTo>
                    <a:pt x="28574" y="1270000"/>
                  </a:lnTo>
                  <a:cubicBezTo>
                    <a:pt x="41706" y="1270000"/>
                    <a:pt x="60468" y="1270000"/>
                    <a:pt x="82981" y="1270000"/>
                  </a:cubicBezTo>
                  <a:cubicBezTo>
                    <a:pt x="131761" y="1270000"/>
                    <a:pt x="45459" y="1277761"/>
                    <a:pt x="90486" y="1281642"/>
                  </a:cubicBezTo>
                  <a:cubicBezTo>
                    <a:pt x="135513" y="1285522"/>
                    <a:pt x="173036" y="1281642"/>
                    <a:pt x="188045" y="1285522"/>
                  </a:cubicBezTo>
                  <a:cubicBezTo>
                    <a:pt x="203054" y="1293283"/>
                    <a:pt x="116752" y="1281642"/>
                    <a:pt x="188045" y="1293283"/>
                  </a:cubicBezTo>
                  <a:cubicBezTo>
                    <a:pt x="238701" y="1302015"/>
                    <a:pt x="177492" y="1299832"/>
                    <a:pt x="161134" y="1298195"/>
                  </a:cubicBezTo>
                  <a:lnTo>
                    <a:pt x="164157" y="1297486"/>
                  </a:lnTo>
                  <a:lnTo>
                    <a:pt x="167759" y="1297710"/>
                  </a:lnTo>
                  <a:cubicBezTo>
                    <a:pt x="174678" y="1298134"/>
                    <a:pt x="175850" y="1298134"/>
                    <a:pt x="165531" y="1297164"/>
                  </a:cubicBezTo>
                  <a:lnTo>
                    <a:pt x="164157" y="1297486"/>
                  </a:lnTo>
                  <a:lnTo>
                    <a:pt x="135513" y="1295709"/>
                  </a:lnTo>
                  <a:cubicBezTo>
                    <a:pt x="110185" y="1294254"/>
                    <a:pt x="84857" y="1293284"/>
                    <a:pt x="105495" y="1297164"/>
                  </a:cubicBezTo>
                  <a:cubicBezTo>
                    <a:pt x="136451" y="1302985"/>
                    <a:pt x="97756" y="1295709"/>
                    <a:pt x="55895" y="1293344"/>
                  </a:cubicBezTo>
                  <a:lnTo>
                    <a:pt x="22174" y="1293294"/>
                  </a:lnTo>
                  <a:lnTo>
                    <a:pt x="21573" y="1310097"/>
                  </a:lnTo>
                  <a:cubicBezTo>
                    <a:pt x="20397" y="1346876"/>
                    <a:pt x="19339" y="1382242"/>
                    <a:pt x="18340" y="1411712"/>
                  </a:cubicBezTo>
                  <a:lnTo>
                    <a:pt x="16995" y="1447805"/>
                  </a:lnTo>
                  <a:lnTo>
                    <a:pt x="20343" y="1447808"/>
                  </a:lnTo>
                  <a:cubicBezTo>
                    <a:pt x="62654" y="1447860"/>
                    <a:pt x="233959" y="1448276"/>
                    <a:pt x="266902" y="1451610"/>
                  </a:cubicBezTo>
                  <a:cubicBezTo>
                    <a:pt x="299846" y="1454944"/>
                    <a:pt x="79125" y="1452444"/>
                    <a:pt x="167197" y="1456871"/>
                  </a:cubicBezTo>
                  <a:lnTo>
                    <a:pt x="191907" y="1457871"/>
                  </a:lnTo>
                  <a:lnTo>
                    <a:pt x="140247" y="1456611"/>
                  </a:lnTo>
                  <a:cubicBezTo>
                    <a:pt x="107833" y="1455896"/>
                    <a:pt x="80537" y="1455420"/>
                    <a:pt x="63595" y="1455420"/>
                  </a:cubicBezTo>
                  <a:cubicBezTo>
                    <a:pt x="45711" y="1455420"/>
                    <a:pt x="33475" y="1455658"/>
                    <a:pt x="25181" y="1456015"/>
                  </a:cubicBezTo>
                  <a:lnTo>
                    <a:pt x="17229" y="1456721"/>
                  </a:lnTo>
                  <a:lnTo>
                    <a:pt x="17882" y="1477455"/>
                  </a:lnTo>
                  <a:cubicBezTo>
                    <a:pt x="19764" y="1502932"/>
                    <a:pt x="22588" y="1523692"/>
                    <a:pt x="26352" y="1538789"/>
                  </a:cubicBezTo>
                  <a:cubicBezTo>
                    <a:pt x="30117" y="1550113"/>
                    <a:pt x="37646" y="1561436"/>
                    <a:pt x="48939" y="1568985"/>
                  </a:cubicBezTo>
                  <a:cubicBezTo>
                    <a:pt x="60233" y="1576534"/>
                    <a:pt x="75291" y="1584082"/>
                    <a:pt x="97879" y="1587857"/>
                  </a:cubicBezTo>
                  <a:cubicBezTo>
                    <a:pt x="143053" y="1599180"/>
                    <a:pt x="210815" y="1602955"/>
                    <a:pt x="319987" y="1602955"/>
                  </a:cubicBezTo>
                  <a:cubicBezTo>
                    <a:pt x="376456" y="1602955"/>
                    <a:pt x="443277" y="1602011"/>
                    <a:pt x="521862" y="1600124"/>
                  </a:cubicBezTo>
                  <a:lnTo>
                    <a:pt x="555677" y="1599181"/>
                  </a:lnTo>
                  <a:lnTo>
                    <a:pt x="620458" y="1594516"/>
                  </a:lnTo>
                  <a:cubicBezTo>
                    <a:pt x="843265" y="1580095"/>
                    <a:pt x="973055" y="1582979"/>
                    <a:pt x="1065351" y="1582979"/>
                  </a:cubicBezTo>
                  <a:cubicBezTo>
                    <a:pt x="1110557" y="1582979"/>
                    <a:pt x="1148229" y="1582979"/>
                    <a:pt x="1178366" y="1582979"/>
                  </a:cubicBezTo>
                  <a:cubicBezTo>
                    <a:pt x="1238641" y="1579212"/>
                    <a:pt x="1306449" y="1582979"/>
                    <a:pt x="1366724" y="1590513"/>
                  </a:cubicBezTo>
                  <a:cubicBezTo>
                    <a:pt x="1426999" y="1594280"/>
                    <a:pt x="1479739" y="1601814"/>
                    <a:pt x="1509876" y="1598047"/>
                  </a:cubicBezTo>
                  <a:cubicBezTo>
                    <a:pt x="1543781" y="1594280"/>
                    <a:pt x="1588987" y="1598047"/>
                    <a:pt x="1637960" y="1601814"/>
                  </a:cubicBezTo>
                  <a:cubicBezTo>
                    <a:pt x="1698235" y="1605581"/>
                    <a:pt x="1758509" y="1609349"/>
                    <a:pt x="1796181" y="1601814"/>
                  </a:cubicBezTo>
                  <a:cubicBezTo>
                    <a:pt x="1847037" y="1590513"/>
                    <a:pt x="1883061" y="1581331"/>
                    <a:pt x="1901073" y="1544072"/>
                  </a:cubicBezTo>
                  <a:lnTo>
                    <a:pt x="1903834" y="1532986"/>
                  </a:lnTo>
                  <a:lnTo>
                    <a:pt x="1877730" y="1530291"/>
                  </a:lnTo>
                  <a:cubicBezTo>
                    <a:pt x="1811809" y="1528684"/>
                    <a:pt x="1702941" y="1535113"/>
                    <a:pt x="1683146" y="1535113"/>
                  </a:cubicBezTo>
                  <a:cubicBezTo>
                    <a:pt x="1656754" y="1535113"/>
                    <a:pt x="1720849" y="1531303"/>
                    <a:pt x="1660524" y="1531303"/>
                  </a:cubicBezTo>
                  <a:cubicBezTo>
                    <a:pt x="1603969" y="1531303"/>
                    <a:pt x="1539874" y="1535113"/>
                    <a:pt x="1592658" y="1531303"/>
                  </a:cubicBezTo>
                  <a:cubicBezTo>
                    <a:pt x="1645443" y="1527493"/>
                    <a:pt x="1592658" y="1527493"/>
                    <a:pt x="1611510" y="1527493"/>
                  </a:cubicBezTo>
                  <a:cubicBezTo>
                    <a:pt x="1626592" y="1527493"/>
                    <a:pt x="1686917" y="1523683"/>
                    <a:pt x="1709539" y="1523683"/>
                  </a:cubicBezTo>
                  <a:cubicBezTo>
                    <a:pt x="1726505" y="1523683"/>
                    <a:pt x="1703176" y="1519397"/>
                    <a:pt x="1699995" y="1518861"/>
                  </a:cubicBezTo>
                  <a:cubicBezTo>
                    <a:pt x="1698935" y="1518683"/>
                    <a:pt x="1700113" y="1518921"/>
                    <a:pt x="1705768" y="1519873"/>
                  </a:cubicBezTo>
                  <a:cubicBezTo>
                    <a:pt x="1728390" y="1519873"/>
                    <a:pt x="1762323" y="1519873"/>
                    <a:pt x="1822648" y="1519873"/>
                  </a:cubicBezTo>
                  <a:cubicBezTo>
                    <a:pt x="1852811" y="1519873"/>
                    <a:pt x="1880146" y="1519873"/>
                    <a:pt x="1899940" y="1519873"/>
                  </a:cubicBezTo>
                  <a:lnTo>
                    <a:pt x="1907100" y="1519873"/>
                  </a:lnTo>
                  <a:lnTo>
                    <a:pt x="1912963" y="1496336"/>
                  </a:lnTo>
                  <a:cubicBezTo>
                    <a:pt x="1916730" y="1436062"/>
                    <a:pt x="1924264" y="1451130"/>
                    <a:pt x="1920497" y="1387090"/>
                  </a:cubicBezTo>
                  <a:cubicBezTo>
                    <a:pt x="1920497" y="1319282"/>
                    <a:pt x="1912963" y="1187434"/>
                    <a:pt x="1916730" y="1119626"/>
                  </a:cubicBezTo>
                  <a:lnTo>
                    <a:pt x="1919333" y="1085717"/>
                  </a:lnTo>
                  <a:lnTo>
                    <a:pt x="1893394" y="1085374"/>
                  </a:lnTo>
                  <a:cubicBezTo>
                    <a:pt x="1869787" y="1084898"/>
                    <a:pt x="1844291" y="1083945"/>
                    <a:pt x="1836737" y="1082040"/>
                  </a:cubicBezTo>
                  <a:cubicBezTo>
                    <a:pt x="1821628" y="1074420"/>
                    <a:pt x="1938720" y="1082040"/>
                    <a:pt x="1855623" y="1074420"/>
                  </a:cubicBezTo>
                  <a:cubicBezTo>
                    <a:pt x="1768748" y="1066800"/>
                    <a:pt x="1855623" y="1074420"/>
                    <a:pt x="1791411" y="1070610"/>
                  </a:cubicBezTo>
                  <a:cubicBezTo>
                    <a:pt x="1727199" y="1066800"/>
                    <a:pt x="1749862" y="1066800"/>
                    <a:pt x="1772525" y="1066800"/>
                  </a:cubicBezTo>
                  <a:cubicBezTo>
                    <a:pt x="1798965" y="1066800"/>
                    <a:pt x="1889617" y="1074420"/>
                    <a:pt x="1919834" y="1078230"/>
                  </a:cubicBezTo>
                  <a:lnTo>
                    <a:pt x="1919909" y="1078224"/>
                  </a:lnTo>
                  <a:lnTo>
                    <a:pt x="1921262" y="1060588"/>
                  </a:lnTo>
                  <a:cubicBezTo>
                    <a:pt x="1922719" y="1045093"/>
                    <a:pt x="1924342" y="1029499"/>
                    <a:pt x="1925956" y="1014823"/>
                  </a:cubicBezTo>
                  <a:lnTo>
                    <a:pt x="1930315" y="977039"/>
                  </a:lnTo>
                  <a:lnTo>
                    <a:pt x="1931217" y="938655"/>
                  </a:lnTo>
                  <a:cubicBezTo>
                    <a:pt x="1931217" y="919783"/>
                    <a:pt x="1930276" y="902798"/>
                    <a:pt x="1928864" y="887228"/>
                  </a:cubicBezTo>
                  <a:lnTo>
                    <a:pt x="1928695" y="885826"/>
                  </a:lnTo>
                  <a:lnTo>
                    <a:pt x="1914393" y="885826"/>
                  </a:lnTo>
                  <a:cubicBezTo>
                    <a:pt x="1901176" y="885826"/>
                    <a:pt x="1882294" y="885826"/>
                    <a:pt x="1859636" y="885826"/>
                  </a:cubicBezTo>
                  <a:cubicBezTo>
                    <a:pt x="1814320" y="885826"/>
                    <a:pt x="1901175" y="878285"/>
                    <a:pt x="1855859" y="874515"/>
                  </a:cubicBezTo>
                  <a:cubicBezTo>
                    <a:pt x="1806767" y="874515"/>
                    <a:pt x="1772780" y="874515"/>
                    <a:pt x="1757675" y="870745"/>
                  </a:cubicBezTo>
                  <a:cubicBezTo>
                    <a:pt x="1742569" y="866974"/>
                    <a:pt x="1829425" y="874515"/>
                    <a:pt x="1757675" y="863204"/>
                  </a:cubicBezTo>
                  <a:cubicBezTo>
                    <a:pt x="1721800" y="859434"/>
                    <a:pt x="1737849" y="858491"/>
                    <a:pt x="1757675" y="858491"/>
                  </a:cubicBezTo>
                  <a:cubicBezTo>
                    <a:pt x="1777500" y="858491"/>
                    <a:pt x="1801103" y="859434"/>
                    <a:pt x="1780333" y="859434"/>
                  </a:cubicBezTo>
                  <a:cubicBezTo>
                    <a:pt x="1743985" y="859434"/>
                    <a:pt x="1849310" y="865207"/>
                    <a:pt x="1848380" y="861599"/>
                  </a:cubicBezTo>
                  <a:lnTo>
                    <a:pt x="1845108" y="860670"/>
                  </a:lnTo>
                  <a:lnTo>
                    <a:pt x="1851611" y="861319"/>
                  </a:lnTo>
                  <a:cubicBezTo>
                    <a:pt x="1862232" y="862262"/>
                    <a:pt x="1875567" y="863204"/>
                    <a:pt x="1889080" y="863675"/>
                  </a:cubicBezTo>
                  <a:lnTo>
                    <a:pt x="1925970" y="863224"/>
                  </a:lnTo>
                  <a:lnTo>
                    <a:pt x="1923688" y="844294"/>
                  </a:lnTo>
                  <a:cubicBezTo>
                    <a:pt x="1923688" y="832971"/>
                    <a:pt x="1916159" y="825422"/>
                    <a:pt x="1908630" y="817873"/>
                  </a:cubicBezTo>
                  <a:cubicBezTo>
                    <a:pt x="1901101" y="806549"/>
                    <a:pt x="1889807" y="799001"/>
                    <a:pt x="1870984" y="791452"/>
                  </a:cubicBezTo>
                  <a:cubicBezTo>
                    <a:pt x="1837103" y="776354"/>
                    <a:pt x="1788164" y="765031"/>
                    <a:pt x="1716637" y="757482"/>
                  </a:cubicBezTo>
                  <a:cubicBezTo>
                    <a:pt x="1609347" y="743328"/>
                    <a:pt x="1459707" y="735543"/>
                    <a:pt x="1258185" y="732536"/>
                  </a:cubicBezTo>
                  <a:lnTo>
                    <a:pt x="1202371" y="731945"/>
                  </a:lnTo>
                  <a:close/>
                  <a:moveTo>
                    <a:pt x="484353" y="555667"/>
                  </a:moveTo>
                  <a:lnTo>
                    <a:pt x="481354" y="557472"/>
                  </a:lnTo>
                  <a:lnTo>
                    <a:pt x="475083" y="563846"/>
                  </a:lnTo>
                  <a:lnTo>
                    <a:pt x="484353" y="555667"/>
                  </a:lnTo>
                  <a:close/>
                  <a:moveTo>
                    <a:pt x="920312" y="191891"/>
                  </a:moveTo>
                  <a:lnTo>
                    <a:pt x="895454" y="213713"/>
                  </a:lnTo>
                  <a:lnTo>
                    <a:pt x="880878" y="237110"/>
                  </a:lnTo>
                  <a:cubicBezTo>
                    <a:pt x="869571" y="255955"/>
                    <a:pt x="846956" y="274800"/>
                    <a:pt x="820573" y="289876"/>
                  </a:cubicBezTo>
                  <a:lnTo>
                    <a:pt x="774815" y="319617"/>
                  </a:lnTo>
                  <a:lnTo>
                    <a:pt x="653303" y="426288"/>
                  </a:lnTo>
                  <a:lnTo>
                    <a:pt x="643425" y="440634"/>
                  </a:lnTo>
                  <a:cubicBezTo>
                    <a:pt x="628348" y="467017"/>
                    <a:pt x="601965" y="485862"/>
                    <a:pt x="571812" y="504707"/>
                  </a:cubicBezTo>
                  <a:lnTo>
                    <a:pt x="549774" y="517173"/>
                  </a:lnTo>
                  <a:lnTo>
                    <a:pt x="415727" y="634848"/>
                  </a:lnTo>
                  <a:lnTo>
                    <a:pt x="398433" y="659234"/>
                  </a:lnTo>
                  <a:cubicBezTo>
                    <a:pt x="383357" y="681848"/>
                    <a:pt x="362627" y="698809"/>
                    <a:pt x="345666" y="710116"/>
                  </a:cubicBezTo>
                  <a:lnTo>
                    <a:pt x="324814" y="722489"/>
                  </a:lnTo>
                  <a:lnTo>
                    <a:pt x="468334" y="720740"/>
                  </a:lnTo>
                  <a:cubicBezTo>
                    <a:pt x="686090" y="718086"/>
                    <a:pt x="875259" y="715963"/>
                    <a:pt x="1039017" y="715963"/>
                  </a:cubicBezTo>
                  <a:cubicBezTo>
                    <a:pt x="1233127" y="715963"/>
                    <a:pt x="1390841" y="718451"/>
                    <a:pt x="1516813" y="724593"/>
                  </a:cubicBezTo>
                  <a:lnTo>
                    <a:pt x="1629894" y="731838"/>
                  </a:lnTo>
                  <a:lnTo>
                    <a:pt x="1633536" y="731838"/>
                  </a:lnTo>
                  <a:lnTo>
                    <a:pt x="1635618" y="732324"/>
                  </a:lnTo>
                  <a:lnTo>
                    <a:pt x="1667118" y="735498"/>
                  </a:lnTo>
                  <a:lnTo>
                    <a:pt x="1658225" y="729607"/>
                  </a:lnTo>
                  <a:cubicBezTo>
                    <a:pt x="1649286" y="722527"/>
                    <a:pt x="1639877" y="714032"/>
                    <a:pt x="1630467" y="704593"/>
                  </a:cubicBezTo>
                  <a:lnTo>
                    <a:pt x="1594095" y="654071"/>
                  </a:lnTo>
                  <a:lnTo>
                    <a:pt x="1458600" y="520490"/>
                  </a:lnTo>
                  <a:lnTo>
                    <a:pt x="1446044" y="512033"/>
                  </a:lnTo>
                  <a:cubicBezTo>
                    <a:pt x="1412170" y="489379"/>
                    <a:pt x="1363242" y="459174"/>
                    <a:pt x="1318077" y="387436"/>
                  </a:cubicBezTo>
                  <a:lnTo>
                    <a:pt x="1309221" y="373221"/>
                  </a:lnTo>
                  <a:lnTo>
                    <a:pt x="1203100" y="268599"/>
                  </a:lnTo>
                  <a:lnTo>
                    <a:pt x="1165175" y="242073"/>
                  </a:lnTo>
                  <a:lnTo>
                    <a:pt x="1128373" y="201503"/>
                  </a:lnTo>
                  <a:lnTo>
                    <a:pt x="1127479" y="202252"/>
                  </a:lnTo>
                  <a:lnTo>
                    <a:pt x="1128713" y="203490"/>
                  </a:lnTo>
                  <a:lnTo>
                    <a:pt x="1121958" y="206877"/>
                  </a:lnTo>
                  <a:lnTo>
                    <a:pt x="1121373" y="207367"/>
                  </a:lnTo>
                  <a:lnTo>
                    <a:pt x="1120178" y="208269"/>
                  </a:lnTo>
                  <a:lnTo>
                    <a:pt x="1117402" y="211052"/>
                  </a:lnTo>
                  <a:lnTo>
                    <a:pt x="1117009" y="210658"/>
                  </a:lnTo>
                  <a:lnTo>
                    <a:pt x="1101944" y="222017"/>
                  </a:lnTo>
                  <a:lnTo>
                    <a:pt x="1102320" y="222395"/>
                  </a:lnTo>
                  <a:lnTo>
                    <a:pt x="1094570" y="227578"/>
                  </a:lnTo>
                  <a:lnTo>
                    <a:pt x="1091371" y="229989"/>
                  </a:lnTo>
                  <a:cubicBezTo>
                    <a:pt x="1083871" y="233760"/>
                    <a:pt x="1072620" y="237530"/>
                    <a:pt x="1057620" y="237530"/>
                  </a:cubicBezTo>
                  <a:cubicBezTo>
                    <a:pt x="1057620" y="241300"/>
                    <a:pt x="1053869" y="241300"/>
                    <a:pt x="1050119" y="241300"/>
                  </a:cubicBezTo>
                  <a:lnTo>
                    <a:pt x="1049616" y="241261"/>
                  </a:lnTo>
                  <a:lnTo>
                    <a:pt x="1049536" y="241301"/>
                  </a:lnTo>
                  <a:cubicBezTo>
                    <a:pt x="1034455" y="241301"/>
                    <a:pt x="1015603" y="237520"/>
                    <a:pt x="1000522" y="237520"/>
                  </a:cubicBezTo>
                  <a:cubicBezTo>
                    <a:pt x="981670" y="233739"/>
                    <a:pt x="970359" y="229958"/>
                    <a:pt x="955278" y="222395"/>
                  </a:cubicBezTo>
                  <a:cubicBezTo>
                    <a:pt x="951508" y="218614"/>
                    <a:pt x="951508" y="218614"/>
                    <a:pt x="947737" y="218614"/>
                  </a:cubicBezTo>
                  <a:lnTo>
                    <a:pt x="955384" y="221682"/>
                  </a:lnTo>
                  <a:lnTo>
                    <a:pt x="922613" y="196056"/>
                  </a:lnTo>
                  <a:lnTo>
                    <a:pt x="920312" y="191891"/>
                  </a:lnTo>
                  <a:close/>
                  <a:moveTo>
                    <a:pt x="1001367" y="15081"/>
                  </a:moveTo>
                  <a:cubicBezTo>
                    <a:pt x="997617" y="15081"/>
                    <a:pt x="993866" y="15081"/>
                    <a:pt x="990116" y="18851"/>
                  </a:cubicBezTo>
                  <a:cubicBezTo>
                    <a:pt x="975116" y="22622"/>
                    <a:pt x="963865" y="26392"/>
                    <a:pt x="956365" y="33933"/>
                  </a:cubicBezTo>
                  <a:cubicBezTo>
                    <a:pt x="952614" y="33933"/>
                    <a:pt x="952614" y="37703"/>
                    <a:pt x="948864" y="41473"/>
                  </a:cubicBezTo>
                  <a:cubicBezTo>
                    <a:pt x="945114" y="49014"/>
                    <a:pt x="941364" y="52784"/>
                    <a:pt x="937614" y="56555"/>
                  </a:cubicBezTo>
                  <a:cubicBezTo>
                    <a:pt x="933863" y="67865"/>
                    <a:pt x="930113" y="75406"/>
                    <a:pt x="926363" y="86717"/>
                  </a:cubicBezTo>
                  <a:cubicBezTo>
                    <a:pt x="918863" y="101798"/>
                    <a:pt x="915113" y="116880"/>
                    <a:pt x="915113" y="135731"/>
                  </a:cubicBezTo>
                  <a:cubicBezTo>
                    <a:pt x="915113" y="143272"/>
                    <a:pt x="918863" y="150812"/>
                    <a:pt x="918863" y="158353"/>
                  </a:cubicBezTo>
                  <a:cubicBezTo>
                    <a:pt x="918863" y="169664"/>
                    <a:pt x="926363" y="180975"/>
                    <a:pt x="933863" y="188516"/>
                  </a:cubicBezTo>
                  <a:cubicBezTo>
                    <a:pt x="941364" y="196056"/>
                    <a:pt x="952614" y="203597"/>
                    <a:pt x="963865" y="207367"/>
                  </a:cubicBezTo>
                  <a:cubicBezTo>
                    <a:pt x="978866" y="214908"/>
                    <a:pt x="986366" y="218678"/>
                    <a:pt x="1005117" y="222449"/>
                  </a:cubicBezTo>
                  <a:cubicBezTo>
                    <a:pt x="1020118" y="222449"/>
                    <a:pt x="1035119" y="226219"/>
                    <a:pt x="1050119" y="226219"/>
                  </a:cubicBezTo>
                  <a:cubicBezTo>
                    <a:pt x="1053869" y="226219"/>
                    <a:pt x="1053869" y="226219"/>
                    <a:pt x="1057620" y="222449"/>
                  </a:cubicBezTo>
                  <a:cubicBezTo>
                    <a:pt x="1068870" y="222449"/>
                    <a:pt x="1076371" y="218678"/>
                    <a:pt x="1087621" y="214908"/>
                  </a:cubicBezTo>
                  <a:cubicBezTo>
                    <a:pt x="1095122" y="211138"/>
                    <a:pt x="1102622" y="203597"/>
                    <a:pt x="1110122" y="196056"/>
                  </a:cubicBezTo>
                  <a:cubicBezTo>
                    <a:pt x="1117623" y="192286"/>
                    <a:pt x="1125123" y="184745"/>
                    <a:pt x="1132624" y="180975"/>
                  </a:cubicBezTo>
                  <a:cubicBezTo>
                    <a:pt x="1136374" y="173434"/>
                    <a:pt x="1140124" y="165894"/>
                    <a:pt x="1140124" y="158353"/>
                  </a:cubicBezTo>
                  <a:cubicBezTo>
                    <a:pt x="1143874" y="147042"/>
                    <a:pt x="1143874" y="139501"/>
                    <a:pt x="1143874" y="128190"/>
                  </a:cubicBezTo>
                  <a:cubicBezTo>
                    <a:pt x="1143874" y="124420"/>
                    <a:pt x="1143874" y="120650"/>
                    <a:pt x="1143874" y="116880"/>
                  </a:cubicBezTo>
                  <a:cubicBezTo>
                    <a:pt x="1143874" y="101798"/>
                    <a:pt x="1143874" y="86717"/>
                    <a:pt x="1136374" y="71636"/>
                  </a:cubicBezTo>
                  <a:cubicBezTo>
                    <a:pt x="1128874" y="64095"/>
                    <a:pt x="1128874" y="52784"/>
                    <a:pt x="1121373" y="49014"/>
                  </a:cubicBezTo>
                  <a:cubicBezTo>
                    <a:pt x="1117623" y="41473"/>
                    <a:pt x="1113872" y="41473"/>
                    <a:pt x="1102622" y="33933"/>
                  </a:cubicBezTo>
                  <a:cubicBezTo>
                    <a:pt x="1087621" y="26392"/>
                    <a:pt x="1072620" y="15081"/>
                    <a:pt x="1057620" y="18851"/>
                  </a:cubicBezTo>
                  <a:cubicBezTo>
                    <a:pt x="1050119" y="18851"/>
                    <a:pt x="1046369" y="18851"/>
                    <a:pt x="1042619" y="18851"/>
                  </a:cubicBezTo>
                  <a:cubicBezTo>
                    <a:pt x="1035119" y="18851"/>
                    <a:pt x="1027618" y="18851"/>
                    <a:pt x="1016368" y="18851"/>
                  </a:cubicBezTo>
                  <a:cubicBezTo>
                    <a:pt x="1012617" y="18851"/>
                    <a:pt x="1005117" y="15081"/>
                    <a:pt x="1001367" y="15081"/>
                  </a:cubicBezTo>
                  <a:close/>
                  <a:moveTo>
                    <a:pt x="1001367" y="0"/>
                  </a:moveTo>
                  <a:cubicBezTo>
                    <a:pt x="1008867" y="0"/>
                    <a:pt x="1012617" y="3770"/>
                    <a:pt x="1016368" y="3770"/>
                  </a:cubicBezTo>
                  <a:cubicBezTo>
                    <a:pt x="1027618" y="3770"/>
                    <a:pt x="1035119" y="3770"/>
                    <a:pt x="1042619" y="3770"/>
                  </a:cubicBezTo>
                  <a:lnTo>
                    <a:pt x="1053869" y="3770"/>
                  </a:lnTo>
                  <a:cubicBezTo>
                    <a:pt x="1057620" y="11311"/>
                    <a:pt x="1057620" y="11311"/>
                    <a:pt x="1057620" y="11311"/>
                  </a:cubicBezTo>
                  <a:cubicBezTo>
                    <a:pt x="1057620" y="3770"/>
                    <a:pt x="1057620" y="3770"/>
                    <a:pt x="1057620" y="3770"/>
                  </a:cubicBezTo>
                  <a:cubicBezTo>
                    <a:pt x="1076371" y="3770"/>
                    <a:pt x="1095122" y="15081"/>
                    <a:pt x="1110122" y="22622"/>
                  </a:cubicBezTo>
                  <a:lnTo>
                    <a:pt x="1129207" y="33586"/>
                  </a:lnTo>
                  <a:lnTo>
                    <a:pt x="1136253" y="37119"/>
                  </a:lnTo>
                  <a:cubicBezTo>
                    <a:pt x="1140024" y="48462"/>
                    <a:pt x="1143794" y="56025"/>
                    <a:pt x="1147564" y="63587"/>
                  </a:cubicBezTo>
                  <a:cubicBezTo>
                    <a:pt x="1158875" y="82493"/>
                    <a:pt x="1158875" y="101398"/>
                    <a:pt x="1158875" y="116523"/>
                  </a:cubicBezTo>
                  <a:lnTo>
                    <a:pt x="1158875" y="116880"/>
                  </a:lnTo>
                  <a:lnTo>
                    <a:pt x="1158875" y="127867"/>
                  </a:lnTo>
                  <a:lnTo>
                    <a:pt x="1158875" y="128190"/>
                  </a:lnTo>
                  <a:cubicBezTo>
                    <a:pt x="1158875" y="139501"/>
                    <a:pt x="1158875" y="150812"/>
                    <a:pt x="1155125" y="162123"/>
                  </a:cubicBezTo>
                  <a:cubicBezTo>
                    <a:pt x="1155125" y="167779"/>
                    <a:pt x="1153250" y="172492"/>
                    <a:pt x="1150906" y="176733"/>
                  </a:cubicBezTo>
                  <a:lnTo>
                    <a:pt x="1144014" y="188281"/>
                  </a:lnTo>
                  <a:lnTo>
                    <a:pt x="1211007" y="254328"/>
                  </a:lnTo>
                  <a:lnTo>
                    <a:pt x="1223983" y="262839"/>
                  </a:lnTo>
                  <a:cubicBezTo>
                    <a:pt x="1246566" y="277941"/>
                    <a:pt x="1265384" y="289268"/>
                    <a:pt x="1280439" y="308147"/>
                  </a:cubicBezTo>
                  <a:cubicBezTo>
                    <a:pt x="1287967" y="315698"/>
                    <a:pt x="1295494" y="325137"/>
                    <a:pt x="1303963" y="336937"/>
                  </a:cubicBezTo>
                  <a:lnTo>
                    <a:pt x="1322531" y="364277"/>
                  </a:lnTo>
                  <a:lnTo>
                    <a:pt x="1456664" y="496514"/>
                  </a:lnTo>
                  <a:lnTo>
                    <a:pt x="1457335" y="496931"/>
                  </a:lnTo>
                  <a:cubicBezTo>
                    <a:pt x="1472390" y="512033"/>
                    <a:pt x="1498736" y="530912"/>
                    <a:pt x="1525083" y="553566"/>
                  </a:cubicBezTo>
                  <a:cubicBezTo>
                    <a:pt x="1555193" y="576220"/>
                    <a:pt x="1581539" y="602649"/>
                    <a:pt x="1596594" y="629079"/>
                  </a:cubicBezTo>
                  <a:lnTo>
                    <a:pt x="1605861" y="643604"/>
                  </a:lnTo>
                  <a:lnTo>
                    <a:pt x="1701800" y="738188"/>
                  </a:lnTo>
                  <a:lnTo>
                    <a:pt x="1701069" y="738919"/>
                  </a:lnTo>
                  <a:lnTo>
                    <a:pt x="1710285" y="739848"/>
                  </a:lnTo>
                  <a:cubicBezTo>
                    <a:pt x="1758048" y="745687"/>
                    <a:pt x="1797576" y="752764"/>
                    <a:pt x="1829574" y="761256"/>
                  </a:cubicBezTo>
                  <a:cubicBezTo>
                    <a:pt x="1870984" y="772580"/>
                    <a:pt x="1901101" y="787677"/>
                    <a:pt x="1919923" y="806549"/>
                  </a:cubicBezTo>
                  <a:cubicBezTo>
                    <a:pt x="1931217" y="817873"/>
                    <a:pt x="1934982" y="829196"/>
                    <a:pt x="1938746" y="840519"/>
                  </a:cubicBezTo>
                  <a:cubicBezTo>
                    <a:pt x="1942511" y="866940"/>
                    <a:pt x="1946275" y="900910"/>
                    <a:pt x="1946275" y="938655"/>
                  </a:cubicBezTo>
                  <a:cubicBezTo>
                    <a:pt x="1946275" y="1036790"/>
                    <a:pt x="1934982" y="1153797"/>
                    <a:pt x="1934982" y="1259481"/>
                  </a:cubicBezTo>
                  <a:cubicBezTo>
                    <a:pt x="1934982" y="1293451"/>
                    <a:pt x="1934982" y="1327421"/>
                    <a:pt x="1938746" y="1357617"/>
                  </a:cubicBezTo>
                  <a:cubicBezTo>
                    <a:pt x="1942511" y="1384038"/>
                    <a:pt x="1942511" y="1410459"/>
                    <a:pt x="1942511" y="1433105"/>
                  </a:cubicBezTo>
                  <a:cubicBezTo>
                    <a:pt x="1942511" y="1459526"/>
                    <a:pt x="1940629" y="1483116"/>
                    <a:pt x="1935923" y="1504348"/>
                  </a:cubicBezTo>
                  <a:lnTo>
                    <a:pt x="1929524" y="1519873"/>
                  </a:lnTo>
                  <a:lnTo>
                    <a:pt x="1931987" y="1519873"/>
                  </a:lnTo>
                  <a:lnTo>
                    <a:pt x="1924447" y="1535113"/>
                  </a:lnTo>
                  <a:lnTo>
                    <a:pt x="1923292" y="1534994"/>
                  </a:lnTo>
                  <a:lnTo>
                    <a:pt x="1912394" y="1561436"/>
                  </a:lnTo>
                  <a:cubicBezTo>
                    <a:pt x="1893571" y="1591631"/>
                    <a:pt x="1859690" y="1614278"/>
                    <a:pt x="1814516" y="1621827"/>
                  </a:cubicBezTo>
                  <a:cubicBezTo>
                    <a:pt x="1788164" y="1625601"/>
                    <a:pt x="1754283" y="1625601"/>
                    <a:pt x="1720402" y="1625601"/>
                  </a:cubicBezTo>
                  <a:cubicBezTo>
                    <a:pt x="1584878" y="1625601"/>
                    <a:pt x="1389121" y="1602955"/>
                    <a:pt x="1050311" y="1602955"/>
                  </a:cubicBezTo>
                  <a:cubicBezTo>
                    <a:pt x="975020" y="1602955"/>
                    <a:pt x="888435" y="1602955"/>
                    <a:pt x="794321" y="1606729"/>
                  </a:cubicBezTo>
                  <a:cubicBezTo>
                    <a:pt x="587271" y="1614278"/>
                    <a:pt x="432924" y="1618052"/>
                    <a:pt x="319987" y="1618052"/>
                  </a:cubicBezTo>
                  <a:cubicBezTo>
                    <a:pt x="240932" y="1618052"/>
                    <a:pt x="176934" y="1618052"/>
                    <a:pt x="131760" y="1610503"/>
                  </a:cubicBezTo>
                  <a:cubicBezTo>
                    <a:pt x="86585" y="1602955"/>
                    <a:pt x="60233" y="1595406"/>
                    <a:pt x="37646" y="1580308"/>
                  </a:cubicBezTo>
                  <a:cubicBezTo>
                    <a:pt x="26352" y="1568985"/>
                    <a:pt x="18823" y="1557661"/>
                    <a:pt x="15058" y="1542564"/>
                  </a:cubicBezTo>
                  <a:cubicBezTo>
                    <a:pt x="3765" y="1508594"/>
                    <a:pt x="0" y="1455752"/>
                    <a:pt x="0" y="1387812"/>
                  </a:cubicBezTo>
                  <a:cubicBezTo>
                    <a:pt x="0" y="1319872"/>
                    <a:pt x="3765" y="1233060"/>
                    <a:pt x="3765" y="1131151"/>
                  </a:cubicBezTo>
                  <a:cubicBezTo>
                    <a:pt x="3765" y="1085857"/>
                    <a:pt x="3765" y="1033015"/>
                    <a:pt x="0" y="976399"/>
                  </a:cubicBezTo>
                  <a:cubicBezTo>
                    <a:pt x="0" y="972624"/>
                    <a:pt x="0" y="968850"/>
                    <a:pt x="0" y="965076"/>
                  </a:cubicBezTo>
                  <a:cubicBezTo>
                    <a:pt x="0" y="908459"/>
                    <a:pt x="15058" y="866940"/>
                    <a:pt x="33881" y="832971"/>
                  </a:cubicBezTo>
                  <a:cubicBezTo>
                    <a:pt x="52704" y="799001"/>
                    <a:pt x="75291" y="776354"/>
                    <a:pt x="101643" y="757482"/>
                  </a:cubicBezTo>
                  <a:cubicBezTo>
                    <a:pt x="158111" y="727286"/>
                    <a:pt x="214580" y="723512"/>
                    <a:pt x="233403" y="723512"/>
                  </a:cubicBezTo>
                  <a:cubicBezTo>
                    <a:pt x="237167" y="723512"/>
                    <a:pt x="240932" y="723512"/>
                    <a:pt x="240932" y="723512"/>
                  </a:cubicBezTo>
                  <a:lnTo>
                    <a:pt x="294873" y="722855"/>
                  </a:lnTo>
                  <a:lnTo>
                    <a:pt x="402341" y="628030"/>
                  </a:lnTo>
                  <a:lnTo>
                    <a:pt x="421048" y="598931"/>
                  </a:lnTo>
                  <a:cubicBezTo>
                    <a:pt x="432355" y="583855"/>
                    <a:pt x="447432" y="568779"/>
                    <a:pt x="473815" y="546165"/>
                  </a:cubicBezTo>
                  <a:cubicBezTo>
                    <a:pt x="487007" y="536743"/>
                    <a:pt x="502084" y="528263"/>
                    <a:pt x="517631" y="519783"/>
                  </a:cubicBezTo>
                  <a:lnTo>
                    <a:pt x="538218" y="508138"/>
                  </a:lnTo>
                  <a:lnTo>
                    <a:pt x="646109" y="412941"/>
                  </a:lnTo>
                  <a:lnTo>
                    <a:pt x="654968" y="400177"/>
                  </a:lnTo>
                  <a:cubicBezTo>
                    <a:pt x="678289" y="370673"/>
                    <a:pt x="703731" y="350179"/>
                    <a:pt x="737652" y="327565"/>
                  </a:cubicBezTo>
                  <a:lnTo>
                    <a:pt x="757455" y="314694"/>
                  </a:lnTo>
                  <a:lnTo>
                    <a:pt x="904405" y="185032"/>
                  </a:lnTo>
                  <a:lnTo>
                    <a:pt x="911804" y="176495"/>
                  </a:lnTo>
                  <a:lnTo>
                    <a:pt x="903862" y="162123"/>
                  </a:lnTo>
                  <a:cubicBezTo>
                    <a:pt x="903862" y="150812"/>
                    <a:pt x="900112" y="143272"/>
                    <a:pt x="900112" y="135731"/>
                  </a:cubicBezTo>
                  <a:cubicBezTo>
                    <a:pt x="900112" y="116880"/>
                    <a:pt x="903862" y="98028"/>
                    <a:pt x="911362" y="82947"/>
                  </a:cubicBezTo>
                  <a:cubicBezTo>
                    <a:pt x="915113" y="71636"/>
                    <a:pt x="918863" y="60325"/>
                    <a:pt x="926363" y="49014"/>
                  </a:cubicBezTo>
                  <a:cubicBezTo>
                    <a:pt x="930113" y="41473"/>
                    <a:pt x="933863" y="37703"/>
                    <a:pt x="937614" y="33933"/>
                  </a:cubicBezTo>
                  <a:cubicBezTo>
                    <a:pt x="937614" y="30162"/>
                    <a:pt x="941364" y="26392"/>
                    <a:pt x="945114" y="22622"/>
                  </a:cubicBezTo>
                  <a:cubicBezTo>
                    <a:pt x="956365" y="11311"/>
                    <a:pt x="975116" y="7540"/>
                    <a:pt x="986366" y="3770"/>
                  </a:cubicBezTo>
                  <a:cubicBezTo>
                    <a:pt x="990116" y="0"/>
                    <a:pt x="997617" y="0"/>
                    <a:pt x="1001367" y="0"/>
                  </a:cubicBezTo>
                  <a:close/>
                </a:path>
              </a:pathLst>
            </a:custGeom>
            <a:solidFill>
              <a:srgbClr val="FCC94C"/>
            </a:solidFill>
            <a:ln w="9525">
              <a:noFill/>
              <a:round/>
            </a:ln>
          </p:spPr>
          <p:txBody>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4400" b="1" i="0" u="none" strike="noStrike" kern="1200" cap="none" spc="0" normalizeH="0" baseline="0" noProof="0" dirty="0">
                <a:ln>
                  <a:noFill/>
                </a:ln>
                <a:solidFill>
                  <a:prstClr val="black"/>
                </a:solidFill>
                <a:effectLst/>
                <a:uLnTx/>
                <a:uFillTx/>
                <a:latin typeface="Times New Roman" panose="02020603050405020304" pitchFamily="18" charset="0"/>
                <a:ea typeface="微软雅黑"/>
                <a:cs typeface="Times New Roman" panose="02020603050405020304" pitchFamily="18" charset="0"/>
                <a:sym typeface="+mn-lt"/>
              </a:endParaRPr>
            </a:p>
          </p:txBody>
        </p:sp>
        <p:sp>
          <p:nvSpPr>
            <p:cNvPr id="1169" name="MH_Other_2">
              <a:extLst>
                <a:ext uri="{FF2B5EF4-FFF2-40B4-BE49-F238E27FC236}">
                  <a16:creationId xmlns:a16="http://schemas.microsoft.com/office/drawing/2014/main" id="{DEB14BE0-DE3B-BDF7-123F-E9D589C45DD7}"/>
                </a:ext>
              </a:extLst>
            </p:cNvPr>
            <p:cNvSpPr/>
            <p:nvPr>
              <p:custDataLst>
                <p:tags r:id="rId4"/>
              </p:custDataLst>
            </p:nvPr>
          </p:nvSpPr>
          <p:spPr bwMode="auto">
            <a:xfrm>
              <a:off x="2478088" y="2219326"/>
              <a:ext cx="1930400" cy="1439863"/>
            </a:xfrm>
            <a:custGeom>
              <a:avLst/>
              <a:gdLst>
                <a:gd name="T0" fmla="*/ 1924272 w 1930133"/>
                <a:gd name="T1" fmla="*/ 671098 h 1439863"/>
                <a:gd name="T2" fmla="*/ 1788707 w 1930133"/>
                <a:gd name="T3" fmla="*/ 1432326 h 1439863"/>
                <a:gd name="T4" fmla="*/ 1442262 w 1930133"/>
                <a:gd name="T5" fmla="*/ 1432326 h 1439863"/>
                <a:gd name="T6" fmla="*/ 779500 w 1930133"/>
                <a:gd name="T7" fmla="*/ 1432326 h 1439863"/>
                <a:gd name="T8" fmla="*/ 0 w 1930133"/>
                <a:gd name="T9" fmla="*/ 1375799 h 1439863"/>
                <a:gd name="T10" fmla="*/ 90377 w 1930133"/>
                <a:gd name="T11" fmla="*/ 1398410 h 1439863"/>
                <a:gd name="T12" fmla="*/ 753140 w 1930133"/>
                <a:gd name="T13" fmla="*/ 1394642 h 1439863"/>
                <a:gd name="T14" fmla="*/ 1679501 w 1930133"/>
                <a:gd name="T15" fmla="*/ 1413484 h 1439863"/>
                <a:gd name="T16" fmla="*/ 1871552 w 1930133"/>
                <a:gd name="T17" fmla="*/ 1349420 h 1439863"/>
                <a:gd name="T18" fmla="*/ 1897912 w 1930133"/>
                <a:gd name="T19" fmla="*/ 1145923 h 1439863"/>
                <a:gd name="T20" fmla="*/ 1905443 w 1930133"/>
                <a:gd name="T21" fmla="*/ 727625 h 1439863"/>
                <a:gd name="T22" fmla="*/ 1084457 w 1930133"/>
                <a:gd name="T23" fmla="*/ 19050 h 1439863"/>
                <a:gd name="T24" fmla="*/ 1152297 w 1930133"/>
                <a:gd name="T25" fmla="*/ 71855 h 1439863"/>
                <a:gd name="T26" fmla="*/ 1246519 w 1930133"/>
                <a:gd name="T27" fmla="*/ 169922 h 1439863"/>
                <a:gd name="T28" fmla="*/ 1374661 w 1930133"/>
                <a:gd name="T29" fmla="*/ 294392 h 1439863"/>
                <a:gd name="T30" fmla="*/ 1442501 w 1930133"/>
                <a:gd name="T31" fmla="*/ 347197 h 1439863"/>
                <a:gd name="T32" fmla="*/ 1514110 w 1930133"/>
                <a:gd name="T33" fmla="*/ 430177 h 1439863"/>
                <a:gd name="T34" fmla="*/ 1597025 w 1930133"/>
                <a:gd name="T35" fmla="*/ 516928 h 1439863"/>
                <a:gd name="T36" fmla="*/ 1570643 w 1930133"/>
                <a:gd name="T37" fmla="*/ 520700 h 1439863"/>
                <a:gd name="T38" fmla="*/ 1502803 w 1930133"/>
                <a:gd name="T39" fmla="*/ 441492 h 1439863"/>
                <a:gd name="T40" fmla="*/ 1431194 w 1930133"/>
                <a:gd name="T41" fmla="*/ 358513 h 1439863"/>
                <a:gd name="T42" fmla="*/ 1363354 w 1930133"/>
                <a:gd name="T43" fmla="*/ 305707 h 1439863"/>
                <a:gd name="T44" fmla="*/ 1235212 w 1930133"/>
                <a:gd name="T45" fmla="*/ 177466 h 1439863"/>
                <a:gd name="T46" fmla="*/ 1144759 w 1930133"/>
                <a:gd name="T47" fmla="*/ 86943 h 1439863"/>
                <a:gd name="T48" fmla="*/ 1073150 w 1930133"/>
                <a:gd name="T49" fmla="*/ 26594 h 1439863"/>
                <a:gd name="T50" fmla="*/ 900825 w 1930133"/>
                <a:gd name="T51" fmla="*/ 3770 h 1439863"/>
                <a:gd name="T52" fmla="*/ 906463 w 1930133"/>
                <a:gd name="T53" fmla="*/ 7541 h 1439863"/>
                <a:gd name="T54" fmla="*/ 895187 w 1930133"/>
                <a:gd name="T55" fmla="*/ 0 h 1439863"/>
                <a:gd name="T56" fmla="*/ 898946 w 1930133"/>
                <a:gd name="T57" fmla="*/ 3770 h 1439863"/>
                <a:gd name="T58" fmla="*/ 876393 w 1930133"/>
                <a:gd name="T59" fmla="*/ 37703 h 1439863"/>
                <a:gd name="T60" fmla="*/ 812493 w 1930133"/>
                <a:gd name="T61" fmla="*/ 109339 h 1439863"/>
                <a:gd name="T62" fmla="*/ 741076 w 1930133"/>
                <a:gd name="T63" fmla="*/ 154583 h 1439863"/>
                <a:gd name="T64" fmla="*/ 643348 w 1930133"/>
                <a:gd name="T65" fmla="*/ 252611 h 1439863"/>
                <a:gd name="T66" fmla="*/ 553137 w 1930133"/>
                <a:gd name="T67" fmla="*/ 324247 h 1439863"/>
                <a:gd name="T68" fmla="*/ 444132 w 1930133"/>
                <a:gd name="T69" fmla="*/ 410965 h 1439863"/>
                <a:gd name="T70" fmla="*/ 410302 w 1930133"/>
                <a:gd name="T71" fmla="*/ 459979 h 1439863"/>
                <a:gd name="T72" fmla="*/ 327609 w 1930133"/>
                <a:gd name="T73" fmla="*/ 512763 h 1439863"/>
                <a:gd name="T74" fmla="*/ 327609 w 1930133"/>
                <a:gd name="T75" fmla="*/ 508993 h 1439863"/>
                <a:gd name="T76" fmla="*/ 353920 w 1930133"/>
                <a:gd name="T77" fmla="*/ 493912 h 1439863"/>
                <a:gd name="T78" fmla="*/ 414061 w 1930133"/>
                <a:gd name="T79" fmla="*/ 426046 h 1439863"/>
                <a:gd name="T80" fmla="*/ 481719 w 1930133"/>
                <a:gd name="T81" fmla="*/ 350640 h 1439863"/>
                <a:gd name="T82" fmla="*/ 568172 w 1930133"/>
                <a:gd name="T83" fmla="*/ 297855 h 1439863"/>
                <a:gd name="T84" fmla="*/ 643348 w 1930133"/>
                <a:gd name="T85" fmla="*/ 226219 h 1439863"/>
                <a:gd name="T86" fmla="*/ 759870 w 1930133"/>
                <a:gd name="T87" fmla="*/ 120650 h 1439863"/>
                <a:gd name="T88" fmla="*/ 853840 w 1930133"/>
                <a:gd name="T89" fmla="*/ 49014 h 1439863"/>
                <a:gd name="T90" fmla="*/ 895187 w 1930133"/>
                <a:gd name="T91" fmla="*/ 0 h 1439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30133" h="1439863">
                  <a:moveTo>
                    <a:pt x="1897912" y="633413"/>
                  </a:moveTo>
                  <a:cubicBezTo>
                    <a:pt x="1912975" y="644718"/>
                    <a:pt x="1920506" y="656024"/>
                    <a:pt x="1924272" y="671098"/>
                  </a:cubicBezTo>
                  <a:cubicBezTo>
                    <a:pt x="1943100" y="791688"/>
                    <a:pt x="1909209" y="1036638"/>
                    <a:pt x="1924272" y="1191145"/>
                  </a:cubicBezTo>
                  <a:cubicBezTo>
                    <a:pt x="1943100" y="1341883"/>
                    <a:pt x="1897912" y="1413484"/>
                    <a:pt x="1788707" y="1432326"/>
                  </a:cubicBezTo>
                  <a:cubicBezTo>
                    <a:pt x="1754815" y="1439863"/>
                    <a:pt x="1713393" y="1439863"/>
                    <a:pt x="1668204" y="1439863"/>
                  </a:cubicBezTo>
                  <a:cubicBezTo>
                    <a:pt x="1607953" y="1439863"/>
                    <a:pt x="1532639" y="1436095"/>
                    <a:pt x="1442262" y="1432326"/>
                  </a:cubicBezTo>
                  <a:cubicBezTo>
                    <a:pt x="1348120" y="1428558"/>
                    <a:pt x="1238915" y="1424789"/>
                    <a:pt x="1099584" y="1424789"/>
                  </a:cubicBezTo>
                  <a:cubicBezTo>
                    <a:pt x="1005441" y="1424789"/>
                    <a:pt x="900002" y="1428558"/>
                    <a:pt x="779500" y="1432326"/>
                  </a:cubicBezTo>
                  <a:cubicBezTo>
                    <a:pt x="658997" y="1436095"/>
                    <a:pt x="553558" y="1439863"/>
                    <a:pt x="466947" y="1439863"/>
                  </a:cubicBezTo>
                  <a:cubicBezTo>
                    <a:pt x="109205" y="1439863"/>
                    <a:pt x="3766" y="1405947"/>
                    <a:pt x="0" y="1375799"/>
                  </a:cubicBezTo>
                  <a:cubicBezTo>
                    <a:pt x="0" y="1372031"/>
                    <a:pt x="0" y="1372031"/>
                    <a:pt x="0" y="1368262"/>
                  </a:cubicBezTo>
                  <a:cubicBezTo>
                    <a:pt x="18828" y="1383336"/>
                    <a:pt x="48954" y="1390873"/>
                    <a:pt x="90377" y="1398410"/>
                  </a:cubicBezTo>
                  <a:cubicBezTo>
                    <a:pt x="135565" y="1405947"/>
                    <a:pt x="199582" y="1405947"/>
                    <a:pt x="278661" y="1405947"/>
                  </a:cubicBezTo>
                  <a:cubicBezTo>
                    <a:pt x="391633" y="1405947"/>
                    <a:pt x="546026" y="1402179"/>
                    <a:pt x="753140" y="1394642"/>
                  </a:cubicBezTo>
                  <a:cubicBezTo>
                    <a:pt x="847282" y="1390873"/>
                    <a:pt x="933893" y="1390873"/>
                    <a:pt x="1009207" y="1390873"/>
                  </a:cubicBezTo>
                  <a:cubicBezTo>
                    <a:pt x="1348120" y="1390873"/>
                    <a:pt x="1543936" y="1413484"/>
                    <a:pt x="1679501" y="1413484"/>
                  </a:cubicBezTo>
                  <a:cubicBezTo>
                    <a:pt x="1713393" y="1413484"/>
                    <a:pt x="1747284" y="1413484"/>
                    <a:pt x="1773644" y="1409716"/>
                  </a:cubicBezTo>
                  <a:cubicBezTo>
                    <a:pt x="1818832" y="1402179"/>
                    <a:pt x="1852723" y="1379568"/>
                    <a:pt x="1871552" y="1349420"/>
                  </a:cubicBezTo>
                  <a:cubicBezTo>
                    <a:pt x="1894146" y="1315504"/>
                    <a:pt x="1901678" y="1274051"/>
                    <a:pt x="1901678" y="1221293"/>
                  </a:cubicBezTo>
                  <a:cubicBezTo>
                    <a:pt x="1901678" y="1198682"/>
                    <a:pt x="1901678" y="1172303"/>
                    <a:pt x="1897912" y="1145923"/>
                  </a:cubicBezTo>
                  <a:cubicBezTo>
                    <a:pt x="1894146" y="1115776"/>
                    <a:pt x="1894146" y="1081860"/>
                    <a:pt x="1894146" y="1047944"/>
                  </a:cubicBezTo>
                  <a:cubicBezTo>
                    <a:pt x="1894146" y="942427"/>
                    <a:pt x="1905443" y="825604"/>
                    <a:pt x="1905443" y="727625"/>
                  </a:cubicBezTo>
                  <a:cubicBezTo>
                    <a:pt x="1905443" y="693708"/>
                    <a:pt x="1901678" y="659792"/>
                    <a:pt x="1897912" y="633413"/>
                  </a:cubicBezTo>
                  <a:close/>
                  <a:moveTo>
                    <a:pt x="1084457" y="19050"/>
                  </a:moveTo>
                  <a:cubicBezTo>
                    <a:pt x="1103301" y="37909"/>
                    <a:pt x="1125915" y="56768"/>
                    <a:pt x="1148528" y="68084"/>
                  </a:cubicBezTo>
                  <a:cubicBezTo>
                    <a:pt x="1148528" y="71855"/>
                    <a:pt x="1148528" y="71855"/>
                    <a:pt x="1152297" y="71855"/>
                  </a:cubicBezTo>
                  <a:cubicBezTo>
                    <a:pt x="1174910" y="83171"/>
                    <a:pt x="1189986" y="94486"/>
                    <a:pt x="1208830" y="113345"/>
                  </a:cubicBezTo>
                  <a:cubicBezTo>
                    <a:pt x="1220137" y="128432"/>
                    <a:pt x="1231443" y="143520"/>
                    <a:pt x="1246519" y="169922"/>
                  </a:cubicBezTo>
                  <a:cubicBezTo>
                    <a:pt x="1250288" y="173694"/>
                    <a:pt x="1254057" y="177466"/>
                    <a:pt x="1257826" y="185010"/>
                  </a:cubicBezTo>
                  <a:cubicBezTo>
                    <a:pt x="1295514" y="249130"/>
                    <a:pt x="1340741" y="271761"/>
                    <a:pt x="1374661" y="294392"/>
                  </a:cubicBezTo>
                  <a:cubicBezTo>
                    <a:pt x="1374661" y="298164"/>
                    <a:pt x="1378430" y="298164"/>
                    <a:pt x="1382199" y="301935"/>
                  </a:cubicBezTo>
                  <a:cubicBezTo>
                    <a:pt x="1397274" y="313251"/>
                    <a:pt x="1419888" y="328338"/>
                    <a:pt x="1442501" y="347197"/>
                  </a:cubicBezTo>
                  <a:cubicBezTo>
                    <a:pt x="1468883" y="369828"/>
                    <a:pt x="1491496" y="396231"/>
                    <a:pt x="1506572" y="418861"/>
                  </a:cubicBezTo>
                  <a:cubicBezTo>
                    <a:pt x="1510341" y="422633"/>
                    <a:pt x="1510341" y="426405"/>
                    <a:pt x="1514110" y="430177"/>
                  </a:cubicBezTo>
                  <a:cubicBezTo>
                    <a:pt x="1525416" y="449036"/>
                    <a:pt x="1540492" y="467895"/>
                    <a:pt x="1551799" y="482982"/>
                  </a:cubicBezTo>
                  <a:cubicBezTo>
                    <a:pt x="1566874" y="501841"/>
                    <a:pt x="1585719" y="513157"/>
                    <a:pt x="1597025" y="516928"/>
                  </a:cubicBezTo>
                  <a:cubicBezTo>
                    <a:pt x="1597025" y="516928"/>
                    <a:pt x="1597025" y="516928"/>
                    <a:pt x="1593256" y="520700"/>
                  </a:cubicBezTo>
                  <a:cubicBezTo>
                    <a:pt x="1585719" y="520700"/>
                    <a:pt x="1578181" y="520700"/>
                    <a:pt x="1570643" y="520700"/>
                  </a:cubicBezTo>
                  <a:cubicBezTo>
                    <a:pt x="1559336" y="513157"/>
                    <a:pt x="1551799" y="501841"/>
                    <a:pt x="1540492" y="494298"/>
                  </a:cubicBezTo>
                  <a:cubicBezTo>
                    <a:pt x="1529185" y="479210"/>
                    <a:pt x="1514110" y="460351"/>
                    <a:pt x="1502803" y="441492"/>
                  </a:cubicBezTo>
                  <a:cubicBezTo>
                    <a:pt x="1499034" y="437720"/>
                    <a:pt x="1495265" y="433949"/>
                    <a:pt x="1495265" y="426405"/>
                  </a:cubicBezTo>
                  <a:cubicBezTo>
                    <a:pt x="1480190" y="407546"/>
                    <a:pt x="1457576" y="381143"/>
                    <a:pt x="1431194" y="358513"/>
                  </a:cubicBezTo>
                  <a:cubicBezTo>
                    <a:pt x="1408581" y="339654"/>
                    <a:pt x="1385968" y="324566"/>
                    <a:pt x="1370892" y="313251"/>
                  </a:cubicBezTo>
                  <a:cubicBezTo>
                    <a:pt x="1370892" y="309479"/>
                    <a:pt x="1367123" y="309479"/>
                    <a:pt x="1363354" y="305707"/>
                  </a:cubicBezTo>
                  <a:cubicBezTo>
                    <a:pt x="1333203" y="286848"/>
                    <a:pt x="1284208" y="256674"/>
                    <a:pt x="1242750" y="192553"/>
                  </a:cubicBezTo>
                  <a:cubicBezTo>
                    <a:pt x="1242750" y="188781"/>
                    <a:pt x="1238981" y="181238"/>
                    <a:pt x="1235212" y="177466"/>
                  </a:cubicBezTo>
                  <a:cubicBezTo>
                    <a:pt x="1220137" y="154835"/>
                    <a:pt x="1208830" y="135976"/>
                    <a:pt x="1197523" y="124661"/>
                  </a:cubicBezTo>
                  <a:cubicBezTo>
                    <a:pt x="1182448" y="105802"/>
                    <a:pt x="1167372" y="98258"/>
                    <a:pt x="1144759" y="86943"/>
                  </a:cubicBezTo>
                  <a:cubicBezTo>
                    <a:pt x="1140990" y="83171"/>
                    <a:pt x="1140990" y="83171"/>
                    <a:pt x="1137221" y="83171"/>
                  </a:cubicBezTo>
                  <a:cubicBezTo>
                    <a:pt x="1114608" y="68084"/>
                    <a:pt x="1091995" y="49225"/>
                    <a:pt x="1073150" y="26594"/>
                  </a:cubicBezTo>
                  <a:cubicBezTo>
                    <a:pt x="1076919" y="22822"/>
                    <a:pt x="1080688" y="22822"/>
                    <a:pt x="1084457" y="19050"/>
                  </a:cubicBezTo>
                  <a:close/>
                  <a:moveTo>
                    <a:pt x="900825" y="3770"/>
                  </a:moveTo>
                  <a:lnTo>
                    <a:pt x="902704" y="3770"/>
                  </a:lnTo>
                  <a:cubicBezTo>
                    <a:pt x="902704" y="3770"/>
                    <a:pt x="902704" y="3770"/>
                    <a:pt x="906463" y="7541"/>
                  </a:cubicBezTo>
                  <a:lnTo>
                    <a:pt x="900825" y="3770"/>
                  </a:lnTo>
                  <a:close/>
                  <a:moveTo>
                    <a:pt x="895187" y="0"/>
                  </a:moveTo>
                  <a:lnTo>
                    <a:pt x="900825" y="3770"/>
                  </a:lnTo>
                  <a:lnTo>
                    <a:pt x="898946" y="3770"/>
                  </a:lnTo>
                  <a:cubicBezTo>
                    <a:pt x="902704" y="3770"/>
                    <a:pt x="906463" y="7541"/>
                    <a:pt x="906463" y="7541"/>
                  </a:cubicBezTo>
                  <a:cubicBezTo>
                    <a:pt x="895187" y="18852"/>
                    <a:pt x="887669" y="26392"/>
                    <a:pt x="876393" y="37703"/>
                  </a:cubicBezTo>
                  <a:cubicBezTo>
                    <a:pt x="872634" y="45244"/>
                    <a:pt x="872634" y="49014"/>
                    <a:pt x="868875" y="56555"/>
                  </a:cubicBezTo>
                  <a:cubicBezTo>
                    <a:pt x="857599" y="75406"/>
                    <a:pt x="835046" y="90488"/>
                    <a:pt x="812493" y="109339"/>
                  </a:cubicBezTo>
                  <a:cubicBezTo>
                    <a:pt x="797458" y="116880"/>
                    <a:pt x="782423" y="124421"/>
                    <a:pt x="771147" y="131961"/>
                  </a:cubicBezTo>
                  <a:cubicBezTo>
                    <a:pt x="759870" y="139502"/>
                    <a:pt x="748594" y="147042"/>
                    <a:pt x="741076" y="154583"/>
                  </a:cubicBezTo>
                  <a:cubicBezTo>
                    <a:pt x="703488" y="180975"/>
                    <a:pt x="677177" y="199827"/>
                    <a:pt x="654624" y="237530"/>
                  </a:cubicBezTo>
                  <a:cubicBezTo>
                    <a:pt x="650865" y="241300"/>
                    <a:pt x="647106" y="245071"/>
                    <a:pt x="643348" y="252611"/>
                  </a:cubicBezTo>
                  <a:cubicBezTo>
                    <a:pt x="628312" y="275233"/>
                    <a:pt x="602001" y="294085"/>
                    <a:pt x="575689" y="312936"/>
                  </a:cubicBezTo>
                  <a:cubicBezTo>
                    <a:pt x="568172" y="316707"/>
                    <a:pt x="560654" y="320477"/>
                    <a:pt x="553137" y="324247"/>
                  </a:cubicBezTo>
                  <a:cubicBezTo>
                    <a:pt x="530584" y="335558"/>
                    <a:pt x="508031" y="350640"/>
                    <a:pt x="492996" y="361950"/>
                  </a:cubicBezTo>
                  <a:cubicBezTo>
                    <a:pt x="466684" y="380802"/>
                    <a:pt x="455408" y="395883"/>
                    <a:pt x="444132" y="410965"/>
                  </a:cubicBezTo>
                  <a:cubicBezTo>
                    <a:pt x="436614" y="418505"/>
                    <a:pt x="432855" y="426046"/>
                    <a:pt x="425338" y="437357"/>
                  </a:cubicBezTo>
                  <a:cubicBezTo>
                    <a:pt x="421579" y="441127"/>
                    <a:pt x="417820" y="452438"/>
                    <a:pt x="410302" y="459979"/>
                  </a:cubicBezTo>
                  <a:cubicBezTo>
                    <a:pt x="395267" y="482601"/>
                    <a:pt x="368956" y="501452"/>
                    <a:pt x="353920" y="508993"/>
                  </a:cubicBezTo>
                  <a:cubicBezTo>
                    <a:pt x="342644" y="508993"/>
                    <a:pt x="335127" y="512763"/>
                    <a:pt x="327609" y="512763"/>
                  </a:cubicBezTo>
                  <a:cubicBezTo>
                    <a:pt x="327609" y="512763"/>
                    <a:pt x="327609" y="512763"/>
                    <a:pt x="323850" y="508993"/>
                  </a:cubicBezTo>
                  <a:cubicBezTo>
                    <a:pt x="323850" y="508993"/>
                    <a:pt x="323850" y="508993"/>
                    <a:pt x="327609" y="508993"/>
                  </a:cubicBezTo>
                  <a:cubicBezTo>
                    <a:pt x="327609" y="505223"/>
                    <a:pt x="331368" y="505223"/>
                    <a:pt x="331368" y="505223"/>
                  </a:cubicBezTo>
                  <a:cubicBezTo>
                    <a:pt x="338885" y="501452"/>
                    <a:pt x="346403" y="497682"/>
                    <a:pt x="353920" y="493912"/>
                  </a:cubicBezTo>
                  <a:cubicBezTo>
                    <a:pt x="368956" y="482601"/>
                    <a:pt x="387750" y="467519"/>
                    <a:pt x="399026" y="448668"/>
                  </a:cubicBezTo>
                  <a:cubicBezTo>
                    <a:pt x="406544" y="441127"/>
                    <a:pt x="410302" y="433587"/>
                    <a:pt x="414061" y="426046"/>
                  </a:cubicBezTo>
                  <a:cubicBezTo>
                    <a:pt x="421579" y="418505"/>
                    <a:pt x="425338" y="410965"/>
                    <a:pt x="432855" y="399654"/>
                  </a:cubicBezTo>
                  <a:cubicBezTo>
                    <a:pt x="444132" y="384572"/>
                    <a:pt x="455408" y="369491"/>
                    <a:pt x="481719" y="350640"/>
                  </a:cubicBezTo>
                  <a:cubicBezTo>
                    <a:pt x="500513" y="335558"/>
                    <a:pt x="523066" y="324247"/>
                    <a:pt x="545619" y="312936"/>
                  </a:cubicBezTo>
                  <a:cubicBezTo>
                    <a:pt x="553137" y="309166"/>
                    <a:pt x="560654" y="305396"/>
                    <a:pt x="568172" y="297855"/>
                  </a:cubicBezTo>
                  <a:cubicBezTo>
                    <a:pt x="594483" y="282774"/>
                    <a:pt x="617036" y="263922"/>
                    <a:pt x="632071" y="245071"/>
                  </a:cubicBezTo>
                  <a:cubicBezTo>
                    <a:pt x="635830" y="237530"/>
                    <a:pt x="639589" y="233760"/>
                    <a:pt x="643348" y="226219"/>
                  </a:cubicBezTo>
                  <a:cubicBezTo>
                    <a:pt x="665900" y="188516"/>
                    <a:pt x="692212" y="165894"/>
                    <a:pt x="729800" y="139502"/>
                  </a:cubicBezTo>
                  <a:cubicBezTo>
                    <a:pt x="741076" y="135732"/>
                    <a:pt x="752353" y="128191"/>
                    <a:pt x="759870" y="120650"/>
                  </a:cubicBezTo>
                  <a:cubicBezTo>
                    <a:pt x="774905" y="113110"/>
                    <a:pt x="789941" y="105569"/>
                    <a:pt x="804976" y="94258"/>
                  </a:cubicBezTo>
                  <a:cubicBezTo>
                    <a:pt x="827529" y="79177"/>
                    <a:pt x="846323" y="64096"/>
                    <a:pt x="853840" y="49014"/>
                  </a:cubicBezTo>
                  <a:cubicBezTo>
                    <a:pt x="857599" y="41474"/>
                    <a:pt x="861358" y="33933"/>
                    <a:pt x="865116" y="30163"/>
                  </a:cubicBezTo>
                  <a:cubicBezTo>
                    <a:pt x="876393" y="18852"/>
                    <a:pt x="883910" y="7541"/>
                    <a:pt x="895187" y="0"/>
                  </a:cubicBezTo>
                  <a:close/>
                </a:path>
              </a:pathLst>
            </a:custGeom>
            <a:solidFill>
              <a:srgbClr val="DADAD9"/>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4400" b="1" i="0" u="none" strike="noStrike" kern="1200" cap="none" spc="0" normalizeH="0" baseline="0" noProof="0" dirty="0">
                <a:ln>
                  <a:noFill/>
                </a:ln>
                <a:solidFill>
                  <a:prstClr val="black"/>
                </a:solidFill>
                <a:effectLst/>
                <a:uLnTx/>
                <a:uFillTx/>
                <a:latin typeface="Times New Roman" panose="02020603050405020304" pitchFamily="18" charset="0"/>
                <a:ea typeface="微软雅黑"/>
                <a:cs typeface="Times New Roman" panose="02020603050405020304" pitchFamily="18" charset="0"/>
                <a:sym typeface="+mn-lt"/>
              </a:endParaRPr>
            </a:p>
          </p:txBody>
        </p:sp>
        <p:sp>
          <p:nvSpPr>
            <p:cNvPr id="1170" name="MH_SubTitle_1">
              <a:extLst>
                <a:ext uri="{FF2B5EF4-FFF2-40B4-BE49-F238E27FC236}">
                  <a16:creationId xmlns:a16="http://schemas.microsoft.com/office/drawing/2014/main" id="{1F6662B2-DC5D-7C33-ABAE-1F37612EDC91}"/>
                </a:ext>
              </a:extLst>
            </p:cNvPr>
            <p:cNvSpPr txBox="1">
              <a:spLocks noChangeArrowheads="1"/>
            </p:cNvSpPr>
            <p:nvPr>
              <p:custDataLst>
                <p:tags r:id="rId5"/>
              </p:custDataLst>
            </p:nvPr>
          </p:nvSpPr>
          <p:spPr bwMode="auto">
            <a:xfrm>
              <a:off x="2576359" y="2703114"/>
              <a:ext cx="1667183" cy="87788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srgbClr val="222828"/>
                  </a:solidFill>
                  <a:effectLst/>
                  <a:uLnTx/>
                  <a:uFillTx/>
                  <a:latin typeface="Times New Roman" panose="02020603050405020304" pitchFamily="18" charset="0"/>
                  <a:ea typeface="Calibri" panose="020F0502020204030204" pitchFamily="34" charset="0"/>
                </a:rPr>
                <a:t>01</a:t>
              </a:r>
              <a:endParaRPr kumimoji="0" lang="en-US" altLang="zh-CN" sz="4400" b="1" i="0" u="none" strike="noStrike" kern="1200" cap="none" spc="0" normalizeH="0" baseline="0" noProof="0" dirty="0">
                <a:ln>
                  <a:noFill/>
                </a:ln>
                <a:solidFill>
                  <a:srgbClr val="5798C9"/>
                </a:solidFill>
                <a:effectLst/>
                <a:uLnTx/>
                <a:uFillTx/>
                <a:latin typeface="Times New Roman" panose="02020603050405020304" pitchFamily="18" charset="0"/>
                <a:ea typeface="微软雅黑"/>
                <a:cs typeface="Times New Roman" panose="02020603050405020304" pitchFamily="18" charset="0"/>
                <a:sym typeface="+mn-lt"/>
              </a:endParaRPr>
            </a:p>
          </p:txBody>
        </p:sp>
      </p:grpSp>
      <p:grpSp>
        <p:nvGrpSpPr>
          <p:cNvPr id="1171" name="组合 11">
            <a:extLst>
              <a:ext uri="{FF2B5EF4-FFF2-40B4-BE49-F238E27FC236}">
                <a16:creationId xmlns:a16="http://schemas.microsoft.com/office/drawing/2014/main" id="{ACDCCC78-5029-CAF0-F3E9-501AD08FE30B}"/>
              </a:ext>
            </a:extLst>
          </p:cNvPr>
          <p:cNvGrpSpPr/>
          <p:nvPr/>
        </p:nvGrpSpPr>
        <p:grpSpPr>
          <a:xfrm>
            <a:off x="5690031" y="1443818"/>
            <a:ext cx="1837345" cy="1534617"/>
            <a:chOff x="2436814" y="2008188"/>
            <a:chExt cx="1946275" cy="1625600"/>
          </a:xfrm>
        </p:grpSpPr>
        <p:sp>
          <p:nvSpPr>
            <p:cNvPr id="1172" name="MH_Other_1">
              <a:extLst>
                <a:ext uri="{FF2B5EF4-FFF2-40B4-BE49-F238E27FC236}">
                  <a16:creationId xmlns:a16="http://schemas.microsoft.com/office/drawing/2014/main" id="{5DEF988F-494A-41AB-D5F8-C35E8332BC13}"/>
                </a:ext>
              </a:extLst>
            </p:cNvPr>
            <p:cNvSpPr/>
            <p:nvPr>
              <p:custDataLst>
                <p:tags r:id="rId1"/>
              </p:custDataLst>
            </p:nvPr>
          </p:nvSpPr>
          <p:spPr bwMode="auto">
            <a:xfrm>
              <a:off x="2436814" y="2008188"/>
              <a:ext cx="1946275" cy="1625600"/>
            </a:xfrm>
            <a:custGeom>
              <a:avLst/>
              <a:gdLst>
                <a:gd name="T0" fmla="*/ 191907 w 1946275"/>
                <a:gd name="T1" fmla="*/ 1457871 h 1625601"/>
                <a:gd name="T2" fmla="*/ 469563 w 1946275"/>
                <a:gd name="T3" fmla="*/ 1465183 h 1625601"/>
                <a:gd name="T4" fmla="*/ 15058 w 1946275"/>
                <a:gd name="T5" fmla="*/ 1387812 h 1625601"/>
                <a:gd name="T6" fmla="*/ 173883 w 1946275"/>
                <a:gd name="T7" fmla="*/ 916385 h 1625601"/>
                <a:gd name="T8" fmla="*/ 1845108 w 1946275"/>
                <a:gd name="T9" fmla="*/ 860670 h 1625601"/>
                <a:gd name="T10" fmla="*/ 87526 w 1946275"/>
                <a:gd name="T11" fmla="*/ 789985 h 1625601"/>
                <a:gd name="T12" fmla="*/ 496943 w 1946275"/>
                <a:gd name="T13" fmla="*/ 749914 h 1625601"/>
                <a:gd name="T14" fmla="*/ 36810 w 1946275"/>
                <a:gd name="T15" fmla="*/ 916385 h 1625601"/>
                <a:gd name="T16" fmla="*/ 173606 w 1946275"/>
                <a:gd name="T17" fmla="*/ 919957 h 1625601"/>
                <a:gd name="T18" fmla="*/ 196197 w 1946275"/>
                <a:gd name="T19" fmla="*/ 927101 h 1625601"/>
                <a:gd name="T20" fmla="*/ 25511 w 1946275"/>
                <a:gd name="T21" fmla="*/ 1199993 h 1625601"/>
                <a:gd name="T22" fmla="*/ 188045 w 1946275"/>
                <a:gd name="T23" fmla="*/ 1285522 h 1625601"/>
                <a:gd name="T24" fmla="*/ 165531 w 1946275"/>
                <a:gd name="T25" fmla="*/ 1297164 h 1625601"/>
                <a:gd name="T26" fmla="*/ 22174 w 1946275"/>
                <a:gd name="T27" fmla="*/ 1293294 h 1625601"/>
                <a:gd name="T28" fmla="*/ 266902 w 1946275"/>
                <a:gd name="T29" fmla="*/ 1451610 h 1625601"/>
                <a:gd name="T30" fmla="*/ 25181 w 1946275"/>
                <a:gd name="T31" fmla="*/ 1456015 h 1625601"/>
                <a:gd name="T32" fmla="*/ 97879 w 1946275"/>
                <a:gd name="T33" fmla="*/ 1587857 h 1625601"/>
                <a:gd name="T34" fmla="*/ 1065351 w 1946275"/>
                <a:gd name="T35" fmla="*/ 1582979 h 1625601"/>
                <a:gd name="T36" fmla="*/ 1796181 w 1946275"/>
                <a:gd name="T37" fmla="*/ 1601814 h 1625601"/>
                <a:gd name="T38" fmla="*/ 1660524 w 1946275"/>
                <a:gd name="T39" fmla="*/ 1531303 h 1625601"/>
                <a:gd name="T40" fmla="*/ 1705768 w 1946275"/>
                <a:gd name="T41" fmla="*/ 1519873 h 1625601"/>
                <a:gd name="T42" fmla="*/ 1920497 w 1946275"/>
                <a:gd name="T43" fmla="*/ 1387090 h 1625601"/>
                <a:gd name="T44" fmla="*/ 1855623 w 1946275"/>
                <a:gd name="T45" fmla="*/ 1074420 h 1625601"/>
                <a:gd name="T46" fmla="*/ 1921262 w 1946275"/>
                <a:gd name="T47" fmla="*/ 1060588 h 1625601"/>
                <a:gd name="T48" fmla="*/ 1928695 w 1946275"/>
                <a:gd name="T49" fmla="*/ 885826 h 1625601"/>
                <a:gd name="T50" fmla="*/ 1757675 w 1946275"/>
                <a:gd name="T51" fmla="*/ 863204 h 1625601"/>
                <a:gd name="T52" fmla="*/ 1851611 w 1946275"/>
                <a:gd name="T53" fmla="*/ 861319 h 1625601"/>
                <a:gd name="T54" fmla="*/ 1870984 w 1946275"/>
                <a:gd name="T55" fmla="*/ 791452 h 1625601"/>
                <a:gd name="T56" fmla="*/ 481354 w 1946275"/>
                <a:gd name="T57" fmla="*/ 557472 h 1625601"/>
                <a:gd name="T58" fmla="*/ 880878 w 1946275"/>
                <a:gd name="T59" fmla="*/ 237110 h 1625601"/>
                <a:gd name="T60" fmla="*/ 571812 w 1946275"/>
                <a:gd name="T61" fmla="*/ 504707 h 1625601"/>
                <a:gd name="T62" fmla="*/ 324814 w 1946275"/>
                <a:gd name="T63" fmla="*/ 722489 h 1625601"/>
                <a:gd name="T64" fmla="*/ 1633536 w 1946275"/>
                <a:gd name="T65" fmla="*/ 731838 h 1625601"/>
                <a:gd name="T66" fmla="*/ 1594095 w 1946275"/>
                <a:gd name="T67" fmla="*/ 654071 h 1625601"/>
                <a:gd name="T68" fmla="*/ 1203100 w 1946275"/>
                <a:gd name="T69" fmla="*/ 268599 h 1625601"/>
                <a:gd name="T70" fmla="*/ 1121958 w 1946275"/>
                <a:gd name="T71" fmla="*/ 206877 h 1625601"/>
                <a:gd name="T72" fmla="*/ 1101944 w 1946275"/>
                <a:gd name="T73" fmla="*/ 222017 h 1625601"/>
                <a:gd name="T74" fmla="*/ 1050119 w 1946275"/>
                <a:gd name="T75" fmla="*/ 241300 h 1625601"/>
                <a:gd name="T76" fmla="*/ 947737 w 1946275"/>
                <a:gd name="T77" fmla="*/ 218614 h 1625601"/>
                <a:gd name="T78" fmla="*/ 990116 w 1946275"/>
                <a:gd name="T79" fmla="*/ 18851 h 1625601"/>
                <a:gd name="T80" fmla="*/ 915113 w 1946275"/>
                <a:gd name="T81" fmla="*/ 135731 h 1625601"/>
                <a:gd name="T82" fmla="*/ 1050119 w 1946275"/>
                <a:gd name="T83" fmla="*/ 226219 h 1625601"/>
                <a:gd name="T84" fmla="*/ 1140124 w 1946275"/>
                <a:gd name="T85" fmla="*/ 158353 h 1625601"/>
                <a:gd name="T86" fmla="*/ 1102622 w 1946275"/>
                <a:gd name="T87" fmla="*/ 33933 h 1625601"/>
                <a:gd name="T88" fmla="*/ 1001367 w 1946275"/>
                <a:gd name="T89" fmla="*/ 0 h 1625601"/>
                <a:gd name="T90" fmla="*/ 1057620 w 1946275"/>
                <a:gd name="T91" fmla="*/ 3770 h 1625601"/>
                <a:gd name="T92" fmla="*/ 1158875 w 1946275"/>
                <a:gd name="T93" fmla="*/ 116523 h 1625601"/>
                <a:gd name="T94" fmla="*/ 1150906 w 1946275"/>
                <a:gd name="T95" fmla="*/ 176733 h 1625601"/>
                <a:gd name="T96" fmla="*/ 1303963 w 1946275"/>
                <a:gd name="T97" fmla="*/ 336937 h 1625601"/>
                <a:gd name="T98" fmla="*/ 1596594 w 1946275"/>
                <a:gd name="T99" fmla="*/ 629079 h 1625601"/>
                <a:gd name="T100" fmla="*/ 1829574 w 1946275"/>
                <a:gd name="T101" fmla="*/ 761256 h 1625601"/>
                <a:gd name="T102" fmla="*/ 1938746 w 1946275"/>
                <a:gd name="T103" fmla="*/ 1357617 h 1625601"/>
                <a:gd name="T104" fmla="*/ 1924447 w 1946275"/>
                <a:gd name="T105" fmla="*/ 1535113 h 1625601"/>
                <a:gd name="T106" fmla="*/ 1050311 w 1946275"/>
                <a:gd name="T107" fmla="*/ 1602955 h 1625601"/>
                <a:gd name="T108" fmla="*/ 15058 w 1946275"/>
                <a:gd name="T109" fmla="*/ 1542564 h 1625601"/>
                <a:gd name="T110" fmla="*/ 33881 w 1946275"/>
                <a:gd name="T111" fmla="*/ 832971 h 1625601"/>
                <a:gd name="T112" fmla="*/ 402341 w 1946275"/>
                <a:gd name="T113" fmla="*/ 628030 h 1625601"/>
                <a:gd name="T114" fmla="*/ 646109 w 1946275"/>
                <a:gd name="T115" fmla="*/ 412941 h 1625601"/>
                <a:gd name="T116" fmla="*/ 911804 w 1946275"/>
                <a:gd name="T117" fmla="*/ 176495 h 1625601"/>
                <a:gd name="T118" fmla="*/ 937614 w 1946275"/>
                <a:gd name="T119" fmla="*/ 33933 h 1625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46275" h="1625601">
                  <a:moveTo>
                    <a:pt x="481437" y="1465536"/>
                  </a:moveTo>
                  <a:lnTo>
                    <a:pt x="487586" y="1465719"/>
                  </a:lnTo>
                  <a:cubicBezTo>
                    <a:pt x="494896" y="1465957"/>
                    <a:pt x="493351" y="1465957"/>
                    <a:pt x="486307" y="1465719"/>
                  </a:cubicBezTo>
                  <a:lnTo>
                    <a:pt x="481437" y="1465536"/>
                  </a:lnTo>
                  <a:close/>
                  <a:moveTo>
                    <a:pt x="191907" y="1457871"/>
                  </a:moveTo>
                  <a:lnTo>
                    <a:pt x="247607" y="1459230"/>
                  </a:lnTo>
                  <a:cubicBezTo>
                    <a:pt x="322435" y="1461135"/>
                    <a:pt x="396793" y="1463040"/>
                    <a:pt x="428795" y="1463040"/>
                  </a:cubicBezTo>
                  <a:cubicBezTo>
                    <a:pt x="444796" y="1463993"/>
                    <a:pt x="460327" y="1464707"/>
                    <a:pt x="472034" y="1465183"/>
                  </a:cubicBezTo>
                  <a:lnTo>
                    <a:pt x="481437" y="1465536"/>
                  </a:lnTo>
                  <a:lnTo>
                    <a:pt x="469563" y="1465183"/>
                  </a:lnTo>
                  <a:cubicBezTo>
                    <a:pt x="452562" y="1464707"/>
                    <a:pt x="425031" y="1463993"/>
                    <a:pt x="383616" y="1463040"/>
                  </a:cubicBezTo>
                  <a:cubicBezTo>
                    <a:pt x="217958" y="1459230"/>
                    <a:pt x="440090" y="1466850"/>
                    <a:pt x="225488" y="1459230"/>
                  </a:cubicBezTo>
                  <a:lnTo>
                    <a:pt x="191907" y="1457871"/>
                  </a:lnTo>
                  <a:close/>
                  <a:moveTo>
                    <a:pt x="15280" y="1374175"/>
                  </a:moveTo>
                  <a:lnTo>
                    <a:pt x="15058" y="1387812"/>
                  </a:lnTo>
                  <a:lnTo>
                    <a:pt x="15334" y="1396572"/>
                  </a:lnTo>
                  <a:lnTo>
                    <a:pt x="15280" y="1374175"/>
                  </a:lnTo>
                  <a:close/>
                  <a:moveTo>
                    <a:pt x="182607" y="914934"/>
                  </a:moveTo>
                  <a:cubicBezTo>
                    <a:pt x="183255" y="915046"/>
                    <a:pt x="182078" y="915492"/>
                    <a:pt x="177371" y="916385"/>
                  </a:cubicBezTo>
                  <a:lnTo>
                    <a:pt x="173883" y="916385"/>
                  </a:lnTo>
                  <a:lnTo>
                    <a:pt x="176901" y="915492"/>
                  </a:lnTo>
                  <a:cubicBezTo>
                    <a:pt x="179489" y="915046"/>
                    <a:pt x="181960" y="914822"/>
                    <a:pt x="182607" y="914934"/>
                  </a:cubicBezTo>
                  <a:close/>
                  <a:moveTo>
                    <a:pt x="1830701" y="858668"/>
                  </a:moveTo>
                  <a:cubicBezTo>
                    <a:pt x="1832316" y="858727"/>
                    <a:pt x="1835561" y="858962"/>
                    <a:pt x="1840754" y="859434"/>
                  </a:cubicBezTo>
                  <a:lnTo>
                    <a:pt x="1845108" y="860670"/>
                  </a:lnTo>
                  <a:lnTo>
                    <a:pt x="1838032" y="859964"/>
                  </a:lnTo>
                  <a:cubicBezTo>
                    <a:pt x="1830760" y="859139"/>
                    <a:pt x="1827470" y="858550"/>
                    <a:pt x="1830701" y="858668"/>
                  </a:cubicBezTo>
                  <a:close/>
                  <a:moveTo>
                    <a:pt x="101185" y="780313"/>
                  </a:moveTo>
                  <a:lnTo>
                    <a:pt x="93644" y="784375"/>
                  </a:lnTo>
                  <a:lnTo>
                    <a:pt x="87526" y="789985"/>
                  </a:lnTo>
                  <a:lnTo>
                    <a:pt x="101185" y="780313"/>
                  </a:lnTo>
                  <a:close/>
                  <a:moveTo>
                    <a:pt x="1202371" y="731945"/>
                  </a:moveTo>
                  <a:lnTo>
                    <a:pt x="1190955" y="732938"/>
                  </a:lnTo>
                  <a:cubicBezTo>
                    <a:pt x="1133591" y="737654"/>
                    <a:pt x="1061181" y="742369"/>
                    <a:pt x="1000995" y="742369"/>
                  </a:cubicBezTo>
                  <a:cubicBezTo>
                    <a:pt x="876863" y="742369"/>
                    <a:pt x="609791" y="746141"/>
                    <a:pt x="496943" y="749914"/>
                  </a:cubicBezTo>
                  <a:cubicBezTo>
                    <a:pt x="459327" y="749914"/>
                    <a:pt x="417950" y="749914"/>
                    <a:pt x="380334" y="749914"/>
                  </a:cubicBezTo>
                  <a:cubicBezTo>
                    <a:pt x="308864" y="749914"/>
                    <a:pt x="241155" y="749914"/>
                    <a:pt x="196016" y="757458"/>
                  </a:cubicBezTo>
                  <a:cubicBezTo>
                    <a:pt x="162162" y="765003"/>
                    <a:pt x="83169" y="791409"/>
                    <a:pt x="53076" y="847993"/>
                  </a:cubicBezTo>
                  <a:cubicBezTo>
                    <a:pt x="45553" y="863082"/>
                    <a:pt x="40851" y="881000"/>
                    <a:pt x="37912" y="900864"/>
                  </a:cubicBezTo>
                  <a:lnTo>
                    <a:pt x="36810" y="916385"/>
                  </a:lnTo>
                  <a:lnTo>
                    <a:pt x="87006" y="916385"/>
                  </a:lnTo>
                  <a:cubicBezTo>
                    <a:pt x="109597" y="916385"/>
                    <a:pt x="127482" y="916385"/>
                    <a:pt x="142072" y="916385"/>
                  </a:cubicBezTo>
                  <a:lnTo>
                    <a:pt x="173883" y="916385"/>
                  </a:lnTo>
                  <a:lnTo>
                    <a:pt x="170488" y="917390"/>
                  </a:lnTo>
                  <a:cubicBezTo>
                    <a:pt x="169370" y="918171"/>
                    <a:pt x="169841" y="919064"/>
                    <a:pt x="173606" y="919957"/>
                  </a:cubicBezTo>
                  <a:cubicBezTo>
                    <a:pt x="192432" y="919957"/>
                    <a:pt x="233850" y="923529"/>
                    <a:pt x="248911" y="923529"/>
                  </a:cubicBezTo>
                  <a:cubicBezTo>
                    <a:pt x="263972" y="923529"/>
                    <a:pt x="222554" y="923529"/>
                    <a:pt x="263972" y="927101"/>
                  </a:cubicBezTo>
                  <a:lnTo>
                    <a:pt x="211258" y="927101"/>
                  </a:lnTo>
                  <a:lnTo>
                    <a:pt x="200139" y="927101"/>
                  </a:lnTo>
                  <a:lnTo>
                    <a:pt x="196197" y="927101"/>
                  </a:lnTo>
                  <a:cubicBezTo>
                    <a:pt x="181372" y="927101"/>
                    <a:pt x="116278" y="924025"/>
                    <a:pt x="66893" y="923929"/>
                  </a:cubicBezTo>
                  <a:lnTo>
                    <a:pt x="36215" y="924754"/>
                  </a:lnTo>
                  <a:lnTo>
                    <a:pt x="33328" y="965405"/>
                  </a:lnTo>
                  <a:cubicBezTo>
                    <a:pt x="32387" y="1011144"/>
                    <a:pt x="34268" y="1061126"/>
                    <a:pt x="30507" y="1108280"/>
                  </a:cubicBezTo>
                  <a:cubicBezTo>
                    <a:pt x="28626" y="1132800"/>
                    <a:pt x="26980" y="1164864"/>
                    <a:pt x="25511" y="1199993"/>
                  </a:cubicBezTo>
                  <a:lnTo>
                    <a:pt x="23007" y="1270000"/>
                  </a:lnTo>
                  <a:lnTo>
                    <a:pt x="28574" y="1270000"/>
                  </a:lnTo>
                  <a:cubicBezTo>
                    <a:pt x="41706" y="1270000"/>
                    <a:pt x="60468" y="1270000"/>
                    <a:pt x="82981" y="1270000"/>
                  </a:cubicBezTo>
                  <a:cubicBezTo>
                    <a:pt x="131761" y="1270000"/>
                    <a:pt x="45459" y="1277761"/>
                    <a:pt x="90486" y="1281642"/>
                  </a:cubicBezTo>
                  <a:cubicBezTo>
                    <a:pt x="135513" y="1285522"/>
                    <a:pt x="173036" y="1281642"/>
                    <a:pt x="188045" y="1285522"/>
                  </a:cubicBezTo>
                  <a:cubicBezTo>
                    <a:pt x="203054" y="1293283"/>
                    <a:pt x="116752" y="1281642"/>
                    <a:pt x="188045" y="1293283"/>
                  </a:cubicBezTo>
                  <a:cubicBezTo>
                    <a:pt x="238701" y="1302015"/>
                    <a:pt x="177492" y="1299832"/>
                    <a:pt x="161134" y="1298195"/>
                  </a:cubicBezTo>
                  <a:lnTo>
                    <a:pt x="164157" y="1297486"/>
                  </a:lnTo>
                  <a:lnTo>
                    <a:pt x="167759" y="1297710"/>
                  </a:lnTo>
                  <a:cubicBezTo>
                    <a:pt x="174678" y="1298134"/>
                    <a:pt x="175850" y="1298134"/>
                    <a:pt x="165531" y="1297164"/>
                  </a:cubicBezTo>
                  <a:lnTo>
                    <a:pt x="164157" y="1297486"/>
                  </a:lnTo>
                  <a:lnTo>
                    <a:pt x="135513" y="1295709"/>
                  </a:lnTo>
                  <a:cubicBezTo>
                    <a:pt x="110185" y="1294254"/>
                    <a:pt x="84857" y="1293284"/>
                    <a:pt x="105495" y="1297164"/>
                  </a:cubicBezTo>
                  <a:cubicBezTo>
                    <a:pt x="136451" y="1302985"/>
                    <a:pt x="97756" y="1295709"/>
                    <a:pt x="55895" y="1293344"/>
                  </a:cubicBezTo>
                  <a:lnTo>
                    <a:pt x="22174" y="1293294"/>
                  </a:lnTo>
                  <a:lnTo>
                    <a:pt x="21573" y="1310097"/>
                  </a:lnTo>
                  <a:cubicBezTo>
                    <a:pt x="20397" y="1346876"/>
                    <a:pt x="19339" y="1382242"/>
                    <a:pt x="18340" y="1411712"/>
                  </a:cubicBezTo>
                  <a:lnTo>
                    <a:pt x="16995" y="1447805"/>
                  </a:lnTo>
                  <a:lnTo>
                    <a:pt x="20343" y="1447808"/>
                  </a:lnTo>
                  <a:cubicBezTo>
                    <a:pt x="62654" y="1447860"/>
                    <a:pt x="233959" y="1448276"/>
                    <a:pt x="266902" y="1451610"/>
                  </a:cubicBezTo>
                  <a:cubicBezTo>
                    <a:pt x="299846" y="1454944"/>
                    <a:pt x="79125" y="1452444"/>
                    <a:pt x="167197" y="1456871"/>
                  </a:cubicBezTo>
                  <a:lnTo>
                    <a:pt x="191907" y="1457871"/>
                  </a:lnTo>
                  <a:lnTo>
                    <a:pt x="140247" y="1456611"/>
                  </a:lnTo>
                  <a:cubicBezTo>
                    <a:pt x="107833" y="1455896"/>
                    <a:pt x="80537" y="1455420"/>
                    <a:pt x="63595" y="1455420"/>
                  </a:cubicBezTo>
                  <a:cubicBezTo>
                    <a:pt x="45711" y="1455420"/>
                    <a:pt x="33475" y="1455658"/>
                    <a:pt x="25181" y="1456015"/>
                  </a:cubicBezTo>
                  <a:lnTo>
                    <a:pt x="17229" y="1456721"/>
                  </a:lnTo>
                  <a:lnTo>
                    <a:pt x="17882" y="1477455"/>
                  </a:lnTo>
                  <a:cubicBezTo>
                    <a:pt x="19764" y="1502932"/>
                    <a:pt x="22588" y="1523692"/>
                    <a:pt x="26352" y="1538789"/>
                  </a:cubicBezTo>
                  <a:cubicBezTo>
                    <a:pt x="30117" y="1550113"/>
                    <a:pt x="37646" y="1561436"/>
                    <a:pt x="48939" y="1568985"/>
                  </a:cubicBezTo>
                  <a:cubicBezTo>
                    <a:pt x="60233" y="1576534"/>
                    <a:pt x="75291" y="1584082"/>
                    <a:pt x="97879" y="1587857"/>
                  </a:cubicBezTo>
                  <a:cubicBezTo>
                    <a:pt x="143053" y="1599180"/>
                    <a:pt x="210815" y="1602955"/>
                    <a:pt x="319987" y="1602955"/>
                  </a:cubicBezTo>
                  <a:cubicBezTo>
                    <a:pt x="376456" y="1602955"/>
                    <a:pt x="443277" y="1602011"/>
                    <a:pt x="521862" y="1600124"/>
                  </a:cubicBezTo>
                  <a:lnTo>
                    <a:pt x="555677" y="1599181"/>
                  </a:lnTo>
                  <a:lnTo>
                    <a:pt x="620458" y="1594516"/>
                  </a:lnTo>
                  <a:cubicBezTo>
                    <a:pt x="843265" y="1580095"/>
                    <a:pt x="973055" y="1582979"/>
                    <a:pt x="1065351" y="1582979"/>
                  </a:cubicBezTo>
                  <a:cubicBezTo>
                    <a:pt x="1110557" y="1582979"/>
                    <a:pt x="1148229" y="1582979"/>
                    <a:pt x="1178366" y="1582979"/>
                  </a:cubicBezTo>
                  <a:cubicBezTo>
                    <a:pt x="1238641" y="1579212"/>
                    <a:pt x="1306449" y="1582979"/>
                    <a:pt x="1366724" y="1590513"/>
                  </a:cubicBezTo>
                  <a:cubicBezTo>
                    <a:pt x="1426999" y="1594280"/>
                    <a:pt x="1479739" y="1601814"/>
                    <a:pt x="1509876" y="1598047"/>
                  </a:cubicBezTo>
                  <a:cubicBezTo>
                    <a:pt x="1543781" y="1594280"/>
                    <a:pt x="1588987" y="1598047"/>
                    <a:pt x="1637960" y="1601814"/>
                  </a:cubicBezTo>
                  <a:cubicBezTo>
                    <a:pt x="1698235" y="1605581"/>
                    <a:pt x="1758509" y="1609349"/>
                    <a:pt x="1796181" y="1601814"/>
                  </a:cubicBezTo>
                  <a:cubicBezTo>
                    <a:pt x="1847037" y="1590513"/>
                    <a:pt x="1883061" y="1581331"/>
                    <a:pt x="1901073" y="1544072"/>
                  </a:cubicBezTo>
                  <a:lnTo>
                    <a:pt x="1903834" y="1532986"/>
                  </a:lnTo>
                  <a:lnTo>
                    <a:pt x="1877730" y="1530291"/>
                  </a:lnTo>
                  <a:cubicBezTo>
                    <a:pt x="1811809" y="1528684"/>
                    <a:pt x="1702941" y="1535113"/>
                    <a:pt x="1683146" y="1535113"/>
                  </a:cubicBezTo>
                  <a:cubicBezTo>
                    <a:pt x="1656754" y="1535113"/>
                    <a:pt x="1720849" y="1531303"/>
                    <a:pt x="1660524" y="1531303"/>
                  </a:cubicBezTo>
                  <a:cubicBezTo>
                    <a:pt x="1603969" y="1531303"/>
                    <a:pt x="1539874" y="1535113"/>
                    <a:pt x="1592658" y="1531303"/>
                  </a:cubicBezTo>
                  <a:cubicBezTo>
                    <a:pt x="1645443" y="1527493"/>
                    <a:pt x="1592658" y="1527493"/>
                    <a:pt x="1611510" y="1527493"/>
                  </a:cubicBezTo>
                  <a:cubicBezTo>
                    <a:pt x="1626592" y="1527493"/>
                    <a:pt x="1686917" y="1523683"/>
                    <a:pt x="1709539" y="1523683"/>
                  </a:cubicBezTo>
                  <a:cubicBezTo>
                    <a:pt x="1726505" y="1523683"/>
                    <a:pt x="1703176" y="1519397"/>
                    <a:pt x="1699995" y="1518861"/>
                  </a:cubicBezTo>
                  <a:cubicBezTo>
                    <a:pt x="1698935" y="1518683"/>
                    <a:pt x="1700113" y="1518921"/>
                    <a:pt x="1705768" y="1519873"/>
                  </a:cubicBezTo>
                  <a:cubicBezTo>
                    <a:pt x="1728390" y="1519873"/>
                    <a:pt x="1762323" y="1519873"/>
                    <a:pt x="1822648" y="1519873"/>
                  </a:cubicBezTo>
                  <a:cubicBezTo>
                    <a:pt x="1852811" y="1519873"/>
                    <a:pt x="1880146" y="1519873"/>
                    <a:pt x="1899940" y="1519873"/>
                  </a:cubicBezTo>
                  <a:lnTo>
                    <a:pt x="1907100" y="1519873"/>
                  </a:lnTo>
                  <a:lnTo>
                    <a:pt x="1912963" y="1496336"/>
                  </a:lnTo>
                  <a:cubicBezTo>
                    <a:pt x="1916730" y="1436062"/>
                    <a:pt x="1924264" y="1451130"/>
                    <a:pt x="1920497" y="1387090"/>
                  </a:cubicBezTo>
                  <a:cubicBezTo>
                    <a:pt x="1920497" y="1319282"/>
                    <a:pt x="1912963" y="1187434"/>
                    <a:pt x="1916730" y="1119626"/>
                  </a:cubicBezTo>
                  <a:lnTo>
                    <a:pt x="1919333" y="1085717"/>
                  </a:lnTo>
                  <a:lnTo>
                    <a:pt x="1893394" y="1085374"/>
                  </a:lnTo>
                  <a:cubicBezTo>
                    <a:pt x="1869787" y="1084898"/>
                    <a:pt x="1844291" y="1083945"/>
                    <a:pt x="1836737" y="1082040"/>
                  </a:cubicBezTo>
                  <a:cubicBezTo>
                    <a:pt x="1821628" y="1074420"/>
                    <a:pt x="1938720" y="1082040"/>
                    <a:pt x="1855623" y="1074420"/>
                  </a:cubicBezTo>
                  <a:cubicBezTo>
                    <a:pt x="1768748" y="1066800"/>
                    <a:pt x="1855623" y="1074420"/>
                    <a:pt x="1791411" y="1070610"/>
                  </a:cubicBezTo>
                  <a:cubicBezTo>
                    <a:pt x="1727199" y="1066800"/>
                    <a:pt x="1749862" y="1066800"/>
                    <a:pt x="1772525" y="1066800"/>
                  </a:cubicBezTo>
                  <a:cubicBezTo>
                    <a:pt x="1798965" y="1066800"/>
                    <a:pt x="1889617" y="1074420"/>
                    <a:pt x="1919834" y="1078230"/>
                  </a:cubicBezTo>
                  <a:lnTo>
                    <a:pt x="1919909" y="1078224"/>
                  </a:lnTo>
                  <a:lnTo>
                    <a:pt x="1921262" y="1060588"/>
                  </a:lnTo>
                  <a:cubicBezTo>
                    <a:pt x="1922719" y="1045093"/>
                    <a:pt x="1924342" y="1029499"/>
                    <a:pt x="1925956" y="1014823"/>
                  </a:cubicBezTo>
                  <a:lnTo>
                    <a:pt x="1930315" y="977039"/>
                  </a:lnTo>
                  <a:lnTo>
                    <a:pt x="1931217" y="938655"/>
                  </a:lnTo>
                  <a:cubicBezTo>
                    <a:pt x="1931217" y="919783"/>
                    <a:pt x="1930276" y="902798"/>
                    <a:pt x="1928864" y="887228"/>
                  </a:cubicBezTo>
                  <a:lnTo>
                    <a:pt x="1928695" y="885826"/>
                  </a:lnTo>
                  <a:lnTo>
                    <a:pt x="1914393" y="885826"/>
                  </a:lnTo>
                  <a:cubicBezTo>
                    <a:pt x="1901176" y="885826"/>
                    <a:pt x="1882294" y="885826"/>
                    <a:pt x="1859636" y="885826"/>
                  </a:cubicBezTo>
                  <a:cubicBezTo>
                    <a:pt x="1814320" y="885826"/>
                    <a:pt x="1901175" y="878285"/>
                    <a:pt x="1855859" y="874515"/>
                  </a:cubicBezTo>
                  <a:cubicBezTo>
                    <a:pt x="1806767" y="874515"/>
                    <a:pt x="1772780" y="874515"/>
                    <a:pt x="1757675" y="870745"/>
                  </a:cubicBezTo>
                  <a:cubicBezTo>
                    <a:pt x="1742569" y="866974"/>
                    <a:pt x="1829425" y="874515"/>
                    <a:pt x="1757675" y="863204"/>
                  </a:cubicBezTo>
                  <a:cubicBezTo>
                    <a:pt x="1721800" y="859434"/>
                    <a:pt x="1737849" y="858491"/>
                    <a:pt x="1757675" y="858491"/>
                  </a:cubicBezTo>
                  <a:cubicBezTo>
                    <a:pt x="1777500" y="858491"/>
                    <a:pt x="1801103" y="859434"/>
                    <a:pt x="1780333" y="859434"/>
                  </a:cubicBezTo>
                  <a:cubicBezTo>
                    <a:pt x="1743985" y="859434"/>
                    <a:pt x="1849310" y="865207"/>
                    <a:pt x="1848380" y="861599"/>
                  </a:cubicBezTo>
                  <a:lnTo>
                    <a:pt x="1845108" y="860670"/>
                  </a:lnTo>
                  <a:lnTo>
                    <a:pt x="1851611" y="861319"/>
                  </a:lnTo>
                  <a:cubicBezTo>
                    <a:pt x="1862232" y="862262"/>
                    <a:pt x="1875567" y="863204"/>
                    <a:pt x="1889080" y="863675"/>
                  </a:cubicBezTo>
                  <a:lnTo>
                    <a:pt x="1925970" y="863224"/>
                  </a:lnTo>
                  <a:lnTo>
                    <a:pt x="1923688" y="844294"/>
                  </a:lnTo>
                  <a:cubicBezTo>
                    <a:pt x="1923688" y="832971"/>
                    <a:pt x="1916159" y="825422"/>
                    <a:pt x="1908630" y="817873"/>
                  </a:cubicBezTo>
                  <a:cubicBezTo>
                    <a:pt x="1901101" y="806549"/>
                    <a:pt x="1889807" y="799001"/>
                    <a:pt x="1870984" y="791452"/>
                  </a:cubicBezTo>
                  <a:cubicBezTo>
                    <a:pt x="1837103" y="776354"/>
                    <a:pt x="1788164" y="765031"/>
                    <a:pt x="1716637" y="757482"/>
                  </a:cubicBezTo>
                  <a:cubicBezTo>
                    <a:pt x="1609347" y="743328"/>
                    <a:pt x="1459707" y="735543"/>
                    <a:pt x="1258185" y="732536"/>
                  </a:cubicBezTo>
                  <a:lnTo>
                    <a:pt x="1202371" y="731945"/>
                  </a:lnTo>
                  <a:close/>
                  <a:moveTo>
                    <a:pt x="484353" y="555667"/>
                  </a:moveTo>
                  <a:lnTo>
                    <a:pt x="481354" y="557472"/>
                  </a:lnTo>
                  <a:lnTo>
                    <a:pt x="475083" y="563846"/>
                  </a:lnTo>
                  <a:lnTo>
                    <a:pt x="484353" y="555667"/>
                  </a:lnTo>
                  <a:close/>
                  <a:moveTo>
                    <a:pt x="920312" y="191891"/>
                  </a:moveTo>
                  <a:lnTo>
                    <a:pt x="895454" y="213713"/>
                  </a:lnTo>
                  <a:lnTo>
                    <a:pt x="880878" y="237110"/>
                  </a:lnTo>
                  <a:cubicBezTo>
                    <a:pt x="869571" y="255955"/>
                    <a:pt x="846956" y="274800"/>
                    <a:pt x="820573" y="289876"/>
                  </a:cubicBezTo>
                  <a:lnTo>
                    <a:pt x="774815" y="319617"/>
                  </a:lnTo>
                  <a:lnTo>
                    <a:pt x="653303" y="426288"/>
                  </a:lnTo>
                  <a:lnTo>
                    <a:pt x="643425" y="440634"/>
                  </a:lnTo>
                  <a:cubicBezTo>
                    <a:pt x="628348" y="467017"/>
                    <a:pt x="601965" y="485862"/>
                    <a:pt x="571812" y="504707"/>
                  </a:cubicBezTo>
                  <a:lnTo>
                    <a:pt x="549774" y="517173"/>
                  </a:lnTo>
                  <a:lnTo>
                    <a:pt x="415727" y="634848"/>
                  </a:lnTo>
                  <a:lnTo>
                    <a:pt x="398433" y="659234"/>
                  </a:lnTo>
                  <a:cubicBezTo>
                    <a:pt x="383357" y="681848"/>
                    <a:pt x="362627" y="698809"/>
                    <a:pt x="345666" y="710116"/>
                  </a:cubicBezTo>
                  <a:lnTo>
                    <a:pt x="324814" y="722489"/>
                  </a:lnTo>
                  <a:lnTo>
                    <a:pt x="468334" y="720740"/>
                  </a:lnTo>
                  <a:cubicBezTo>
                    <a:pt x="686090" y="718086"/>
                    <a:pt x="875259" y="715963"/>
                    <a:pt x="1039017" y="715963"/>
                  </a:cubicBezTo>
                  <a:cubicBezTo>
                    <a:pt x="1233127" y="715963"/>
                    <a:pt x="1390841" y="718451"/>
                    <a:pt x="1516813" y="724593"/>
                  </a:cubicBezTo>
                  <a:lnTo>
                    <a:pt x="1629894" y="731838"/>
                  </a:lnTo>
                  <a:lnTo>
                    <a:pt x="1633536" y="731838"/>
                  </a:lnTo>
                  <a:lnTo>
                    <a:pt x="1635618" y="732324"/>
                  </a:lnTo>
                  <a:lnTo>
                    <a:pt x="1667118" y="735498"/>
                  </a:lnTo>
                  <a:lnTo>
                    <a:pt x="1658225" y="729607"/>
                  </a:lnTo>
                  <a:cubicBezTo>
                    <a:pt x="1649286" y="722527"/>
                    <a:pt x="1639877" y="714032"/>
                    <a:pt x="1630467" y="704593"/>
                  </a:cubicBezTo>
                  <a:lnTo>
                    <a:pt x="1594095" y="654071"/>
                  </a:lnTo>
                  <a:lnTo>
                    <a:pt x="1458600" y="520490"/>
                  </a:lnTo>
                  <a:lnTo>
                    <a:pt x="1446044" y="512033"/>
                  </a:lnTo>
                  <a:cubicBezTo>
                    <a:pt x="1412170" y="489379"/>
                    <a:pt x="1363242" y="459174"/>
                    <a:pt x="1318077" y="387436"/>
                  </a:cubicBezTo>
                  <a:lnTo>
                    <a:pt x="1309221" y="373221"/>
                  </a:lnTo>
                  <a:lnTo>
                    <a:pt x="1203100" y="268599"/>
                  </a:lnTo>
                  <a:lnTo>
                    <a:pt x="1165175" y="242073"/>
                  </a:lnTo>
                  <a:lnTo>
                    <a:pt x="1128373" y="201503"/>
                  </a:lnTo>
                  <a:lnTo>
                    <a:pt x="1127479" y="202252"/>
                  </a:lnTo>
                  <a:lnTo>
                    <a:pt x="1128713" y="203490"/>
                  </a:lnTo>
                  <a:lnTo>
                    <a:pt x="1121958" y="206877"/>
                  </a:lnTo>
                  <a:lnTo>
                    <a:pt x="1121373" y="207367"/>
                  </a:lnTo>
                  <a:lnTo>
                    <a:pt x="1120178" y="208269"/>
                  </a:lnTo>
                  <a:lnTo>
                    <a:pt x="1117402" y="211052"/>
                  </a:lnTo>
                  <a:lnTo>
                    <a:pt x="1117009" y="210658"/>
                  </a:lnTo>
                  <a:lnTo>
                    <a:pt x="1101944" y="222017"/>
                  </a:lnTo>
                  <a:lnTo>
                    <a:pt x="1102320" y="222395"/>
                  </a:lnTo>
                  <a:lnTo>
                    <a:pt x="1094570" y="227578"/>
                  </a:lnTo>
                  <a:lnTo>
                    <a:pt x="1091371" y="229989"/>
                  </a:lnTo>
                  <a:cubicBezTo>
                    <a:pt x="1083871" y="233760"/>
                    <a:pt x="1072620" y="237530"/>
                    <a:pt x="1057620" y="237530"/>
                  </a:cubicBezTo>
                  <a:cubicBezTo>
                    <a:pt x="1057620" y="241300"/>
                    <a:pt x="1053869" y="241300"/>
                    <a:pt x="1050119" y="241300"/>
                  </a:cubicBezTo>
                  <a:lnTo>
                    <a:pt x="1049616" y="241261"/>
                  </a:lnTo>
                  <a:lnTo>
                    <a:pt x="1049536" y="241301"/>
                  </a:lnTo>
                  <a:cubicBezTo>
                    <a:pt x="1034455" y="241301"/>
                    <a:pt x="1015603" y="237520"/>
                    <a:pt x="1000522" y="237520"/>
                  </a:cubicBezTo>
                  <a:cubicBezTo>
                    <a:pt x="981670" y="233739"/>
                    <a:pt x="970359" y="229958"/>
                    <a:pt x="955278" y="222395"/>
                  </a:cubicBezTo>
                  <a:cubicBezTo>
                    <a:pt x="951508" y="218614"/>
                    <a:pt x="951508" y="218614"/>
                    <a:pt x="947737" y="218614"/>
                  </a:cubicBezTo>
                  <a:lnTo>
                    <a:pt x="955384" y="221682"/>
                  </a:lnTo>
                  <a:lnTo>
                    <a:pt x="922613" y="196056"/>
                  </a:lnTo>
                  <a:lnTo>
                    <a:pt x="920312" y="191891"/>
                  </a:lnTo>
                  <a:close/>
                  <a:moveTo>
                    <a:pt x="1001367" y="15081"/>
                  </a:moveTo>
                  <a:cubicBezTo>
                    <a:pt x="997617" y="15081"/>
                    <a:pt x="993866" y="15081"/>
                    <a:pt x="990116" y="18851"/>
                  </a:cubicBezTo>
                  <a:cubicBezTo>
                    <a:pt x="975116" y="22622"/>
                    <a:pt x="963865" y="26392"/>
                    <a:pt x="956365" y="33933"/>
                  </a:cubicBezTo>
                  <a:cubicBezTo>
                    <a:pt x="952614" y="33933"/>
                    <a:pt x="952614" y="37703"/>
                    <a:pt x="948864" y="41473"/>
                  </a:cubicBezTo>
                  <a:cubicBezTo>
                    <a:pt x="945114" y="49014"/>
                    <a:pt x="941364" y="52784"/>
                    <a:pt x="937614" y="56555"/>
                  </a:cubicBezTo>
                  <a:cubicBezTo>
                    <a:pt x="933863" y="67865"/>
                    <a:pt x="930113" y="75406"/>
                    <a:pt x="926363" y="86717"/>
                  </a:cubicBezTo>
                  <a:cubicBezTo>
                    <a:pt x="918863" y="101798"/>
                    <a:pt x="915113" y="116880"/>
                    <a:pt x="915113" y="135731"/>
                  </a:cubicBezTo>
                  <a:cubicBezTo>
                    <a:pt x="915113" y="143272"/>
                    <a:pt x="918863" y="150812"/>
                    <a:pt x="918863" y="158353"/>
                  </a:cubicBezTo>
                  <a:cubicBezTo>
                    <a:pt x="918863" y="169664"/>
                    <a:pt x="926363" y="180975"/>
                    <a:pt x="933863" y="188516"/>
                  </a:cubicBezTo>
                  <a:cubicBezTo>
                    <a:pt x="941364" y="196056"/>
                    <a:pt x="952614" y="203597"/>
                    <a:pt x="963865" y="207367"/>
                  </a:cubicBezTo>
                  <a:cubicBezTo>
                    <a:pt x="978866" y="214908"/>
                    <a:pt x="986366" y="218678"/>
                    <a:pt x="1005117" y="222449"/>
                  </a:cubicBezTo>
                  <a:cubicBezTo>
                    <a:pt x="1020118" y="222449"/>
                    <a:pt x="1035119" y="226219"/>
                    <a:pt x="1050119" y="226219"/>
                  </a:cubicBezTo>
                  <a:cubicBezTo>
                    <a:pt x="1053869" y="226219"/>
                    <a:pt x="1053869" y="226219"/>
                    <a:pt x="1057620" y="222449"/>
                  </a:cubicBezTo>
                  <a:cubicBezTo>
                    <a:pt x="1068870" y="222449"/>
                    <a:pt x="1076371" y="218678"/>
                    <a:pt x="1087621" y="214908"/>
                  </a:cubicBezTo>
                  <a:cubicBezTo>
                    <a:pt x="1095122" y="211138"/>
                    <a:pt x="1102622" y="203597"/>
                    <a:pt x="1110122" y="196056"/>
                  </a:cubicBezTo>
                  <a:cubicBezTo>
                    <a:pt x="1117623" y="192286"/>
                    <a:pt x="1125123" y="184745"/>
                    <a:pt x="1132624" y="180975"/>
                  </a:cubicBezTo>
                  <a:cubicBezTo>
                    <a:pt x="1136374" y="173434"/>
                    <a:pt x="1140124" y="165894"/>
                    <a:pt x="1140124" y="158353"/>
                  </a:cubicBezTo>
                  <a:cubicBezTo>
                    <a:pt x="1143874" y="147042"/>
                    <a:pt x="1143874" y="139501"/>
                    <a:pt x="1143874" y="128190"/>
                  </a:cubicBezTo>
                  <a:cubicBezTo>
                    <a:pt x="1143874" y="124420"/>
                    <a:pt x="1143874" y="120650"/>
                    <a:pt x="1143874" y="116880"/>
                  </a:cubicBezTo>
                  <a:cubicBezTo>
                    <a:pt x="1143874" y="101798"/>
                    <a:pt x="1143874" y="86717"/>
                    <a:pt x="1136374" y="71636"/>
                  </a:cubicBezTo>
                  <a:cubicBezTo>
                    <a:pt x="1128874" y="64095"/>
                    <a:pt x="1128874" y="52784"/>
                    <a:pt x="1121373" y="49014"/>
                  </a:cubicBezTo>
                  <a:cubicBezTo>
                    <a:pt x="1117623" y="41473"/>
                    <a:pt x="1113872" y="41473"/>
                    <a:pt x="1102622" y="33933"/>
                  </a:cubicBezTo>
                  <a:cubicBezTo>
                    <a:pt x="1087621" y="26392"/>
                    <a:pt x="1072620" y="15081"/>
                    <a:pt x="1057620" y="18851"/>
                  </a:cubicBezTo>
                  <a:cubicBezTo>
                    <a:pt x="1050119" y="18851"/>
                    <a:pt x="1046369" y="18851"/>
                    <a:pt x="1042619" y="18851"/>
                  </a:cubicBezTo>
                  <a:cubicBezTo>
                    <a:pt x="1035119" y="18851"/>
                    <a:pt x="1027618" y="18851"/>
                    <a:pt x="1016368" y="18851"/>
                  </a:cubicBezTo>
                  <a:cubicBezTo>
                    <a:pt x="1012617" y="18851"/>
                    <a:pt x="1005117" y="15081"/>
                    <a:pt x="1001367" y="15081"/>
                  </a:cubicBezTo>
                  <a:close/>
                  <a:moveTo>
                    <a:pt x="1001367" y="0"/>
                  </a:moveTo>
                  <a:cubicBezTo>
                    <a:pt x="1008867" y="0"/>
                    <a:pt x="1012617" y="3770"/>
                    <a:pt x="1016368" y="3770"/>
                  </a:cubicBezTo>
                  <a:cubicBezTo>
                    <a:pt x="1027618" y="3770"/>
                    <a:pt x="1035119" y="3770"/>
                    <a:pt x="1042619" y="3770"/>
                  </a:cubicBezTo>
                  <a:lnTo>
                    <a:pt x="1053869" y="3770"/>
                  </a:lnTo>
                  <a:cubicBezTo>
                    <a:pt x="1057620" y="11311"/>
                    <a:pt x="1057620" y="11311"/>
                    <a:pt x="1057620" y="11311"/>
                  </a:cubicBezTo>
                  <a:cubicBezTo>
                    <a:pt x="1057620" y="3770"/>
                    <a:pt x="1057620" y="3770"/>
                    <a:pt x="1057620" y="3770"/>
                  </a:cubicBezTo>
                  <a:cubicBezTo>
                    <a:pt x="1076371" y="3770"/>
                    <a:pt x="1095122" y="15081"/>
                    <a:pt x="1110122" y="22622"/>
                  </a:cubicBezTo>
                  <a:lnTo>
                    <a:pt x="1129207" y="33586"/>
                  </a:lnTo>
                  <a:lnTo>
                    <a:pt x="1136253" y="37119"/>
                  </a:lnTo>
                  <a:cubicBezTo>
                    <a:pt x="1140024" y="48462"/>
                    <a:pt x="1143794" y="56025"/>
                    <a:pt x="1147564" y="63587"/>
                  </a:cubicBezTo>
                  <a:cubicBezTo>
                    <a:pt x="1158875" y="82493"/>
                    <a:pt x="1158875" y="101398"/>
                    <a:pt x="1158875" y="116523"/>
                  </a:cubicBezTo>
                  <a:lnTo>
                    <a:pt x="1158875" y="116880"/>
                  </a:lnTo>
                  <a:lnTo>
                    <a:pt x="1158875" y="127867"/>
                  </a:lnTo>
                  <a:lnTo>
                    <a:pt x="1158875" y="128190"/>
                  </a:lnTo>
                  <a:cubicBezTo>
                    <a:pt x="1158875" y="139501"/>
                    <a:pt x="1158875" y="150812"/>
                    <a:pt x="1155125" y="162123"/>
                  </a:cubicBezTo>
                  <a:cubicBezTo>
                    <a:pt x="1155125" y="167779"/>
                    <a:pt x="1153250" y="172492"/>
                    <a:pt x="1150906" y="176733"/>
                  </a:cubicBezTo>
                  <a:lnTo>
                    <a:pt x="1144014" y="188281"/>
                  </a:lnTo>
                  <a:lnTo>
                    <a:pt x="1211007" y="254328"/>
                  </a:lnTo>
                  <a:lnTo>
                    <a:pt x="1223983" y="262839"/>
                  </a:lnTo>
                  <a:cubicBezTo>
                    <a:pt x="1246566" y="277941"/>
                    <a:pt x="1265384" y="289268"/>
                    <a:pt x="1280439" y="308147"/>
                  </a:cubicBezTo>
                  <a:cubicBezTo>
                    <a:pt x="1287967" y="315698"/>
                    <a:pt x="1295494" y="325137"/>
                    <a:pt x="1303963" y="336937"/>
                  </a:cubicBezTo>
                  <a:lnTo>
                    <a:pt x="1322531" y="364277"/>
                  </a:lnTo>
                  <a:lnTo>
                    <a:pt x="1456664" y="496514"/>
                  </a:lnTo>
                  <a:lnTo>
                    <a:pt x="1457335" y="496931"/>
                  </a:lnTo>
                  <a:cubicBezTo>
                    <a:pt x="1472390" y="512033"/>
                    <a:pt x="1498736" y="530912"/>
                    <a:pt x="1525083" y="553566"/>
                  </a:cubicBezTo>
                  <a:cubicBezTo>
                    <a:pt x="1555193" y="576220"/>
                    <a:pt x="1581539" y="602649"/>
                    <a:pt x="1596594" y="629079"/>
                  </a:cubicBezTo>
                  <a:lnTo>
                    <a:pt x="1605861" y="643604"/>
                  </a:lnTo>
                  <a:lnTo>
                    <a:pt x="1701800" y="738188"/>
                  </a:lnTo>
                  <a:lnTo>
                    <a:pt x="1701069" y="738919"/>
                  </a:lnTo>
                  <a:lnTo>
                    <a:pt x="1710285" y="739848"/>
                  </a:lnTo>
                  <a:cubicBezTo>
                    <a:pt x="1758048" y="745687"/>
                    <a:pt x="1797576" y="752764"/>
                    <a:pt x="1829574" y="761256"/>
                  </a:cubicBezTo>
                  <a:cubicBezTo>
                    <a:pt x="1870984" y="772580"/>
                    <a:pt x="1901101" y="787677"/>
                    <a:pt x="1919923" y="806549"/>
                  </a:cubicBezTo>
                  <a:cubicBezTo>
                    <a:pt x="1931217" y="817873"/>
                    <a:pt x="1934982" y="829196"/>
                    <a:pt x="1938746" y="840519"/>
                  </a:cubicBezTo>
                  <a:cubicBezTo>
                    <a:pt x="1942511" y="866940"/>
                    <a:pt x="1946275" y="900910"/>
                    <a:pt x="1946275" y="938655"/>
                  </a:cubicBezTo>
                  <a:cubicBezTo>
                    <a:pt x="1946275" y="1036790"/>
                    <a:pt x="1934982" y="1153797"/>
                    <a:pt x="1934982" y="1259481"/>
                  </a:cubicBezTo>
                  <a:cubicBezTo>
                    <a:pt x="1934982" y="1293451"/>
                    <a:pt x="1934982" y="1327421"/>
                    <a:pt x="1938746" y="1357617"/>
                  </a:cubicBezTo>
                  <a:cubicBezTo>
                    <a:pt x="1942511" y="1384038"/>
                    <a:pt x="1942511" y="1410459"/>
                    <a:pt x="1942511" y="1433105"/>
                  </a:cubicBezTo>
                  <a:cubicBezTo>
                    <a:pt x="1942511" y="1459526"/>
                    <a:pt x="1940629" y="1483116"/>
                    <a:pt x="1935923" y="1504348"/>
                  </a:cubicBezTo>
                  <a:lnTo>
                    <a:pt x="1929524" y="1519873"/>
                  </a:lnTo>
                  <a:lnTo>
                    <a:pt x="1931987" y="1519873"/>
                  </a:lnTo>
                  <a:lnTo>
                    <a:pt x="1924447" y="1535113"/>
                  </a:lnTo>
                  <a:lnTo>
                    <a:pt x="1923292" y="1534994"/>
                  </a:lnTo>
                  <a:lnTo>
                    <a:pt x="1912394" y="1561436"/>
                  </a:lnTo>
                  <a:cubicBezTo>
                    <a:pt x="1893571" y="1591631"/>
                    <a:pt x="1859690" y="1614278"/>
                    <a:pt x="1814516" y="1621827"/>
                  </a:cubicBezTo>
                  <a:cubicBezTo>
                    <a:pt x="1788164" y="1625601"/>
                    <a:pt x="1754283" y="1625601"/>
                    <a:pt x="1720402" y="1625601"/>
                  </a:cubicBezTo>
                  <a:cubicBezTo>
                    <a:pt x="1584878" y="1625601"/>
                    <a:pt x="1389121" y="1602955"/>
                    <a:pt x="1050311" y="1602955"/>
                  </a:cubicBezTo>
                  <a:cubicBezTo>
                    <a:pt x="975020" y="1602955"/>
                    <a:pt x="888435" y="1602955"/>
                    <a:pt x="794321" y="1606729"/>
                  </a:cubicBezTo>
                  <a:cubicBezTo>
                    <a:pt x="587271" y="1614278"/>
                    <a:pt x="432924" y="1618052"/>
                    <a:pt x="319987" y="1618052"/>
                  </a:cubicBezTo>
                  <a:cubicBezTo>
                    <a:pt x="240932" y="1618052"/>
                    <a:pt x="176934" y="1618052"/>
                    <a:pt x="131760" y="1610503"/>
                  </a:cubicBezTo>
                  <a:cubicBezTo>
                    <a:pt x="86585" y="1602955"/>
                    <a:pt x="60233" y="1595406"/>
                    <a:pt x="37646" y="1580308"/>
                  </a:cubicBezTo>
                  <a:cubicBezTo>
                    <a:pt x="26352" y="1568985"/>
                    <a:pt x="18823" y="1557661"/>
                    <a:pt x="15058" y="1542564"/>
                  </a:cubicBezTo>
                  <a:cubicBezTo>
                    <a:pt x="3765" y="1508594"/>
                    <a:pt x="0" y="1455752"/>
                    <a:pt x="0" y="1387812"/>
                  </a:cubicBezTo>
                  <a:cubicBezTo>
                    <a:pt x="0" y="1319872"/>
                    <a:pt x="3765" y="1233060"/>
                    <a:pt x="3765" y="1131151"/>
                  </a:cubicBezTo>
                  <a:cubicBezTo>
                    <a:pt x="3765" y="1085857"/>
                    <a:pt x="3765" y="1033015"/>
                    <a:pt x="0" y="976399"/>
                  </a:cubicBezTo>
                  <a:cubicBezTo>
                    <a:pt x="0" y="972624"/>
                    <a:pt x="0" y="968850"/>
                    <a:pt x="0" y="965076"/>
                  </a:cubicBezTo>
                  <a:cubicBezTo>
                    <a:pt x="0" y="908459"/>
                    <a:pt x="15058" y="866940"/>
                    <a:pt x="33881" y="832971"/>
                  </a:cubicBezTo>
                  <a:cubicBezTo>
                    <a:pt x="52704" y="799001"/>
                    <a:pt x="75291" y="776354"/>
                    <a:pt x="101643" y="757482"/>
                  </a:cubicBezTo>
                  <a:cubicBezTo>
                    <a:pt x="158111" y="727286"/>
                    <a:pt x="214580" y="723512"/>
                    <a:pt x="233403" y="723512"/>
                  </a:cubicBezTo>
                  <a:cubicBezTo>
                    <a:pt x="237167" y="723512"/>
                    <a:pt x="240932" y="723512"/>
                    <a:pt x="240932" y="723512"/>
                  </a:cubicBezTo>
                  <a:lnTo>
                    <a:pt x="294873" y="722855"/>
                  </a:lnTo>
                  <a:lnTo>
                    <a:pt x="402341" y="628030"/>
                  </a:lnTo>
                  <a:lnTo>
                    <a:pt x="421048" y="598931"/>
                  </a:lnTo>
                  <a:cubicBezTo>
                    <a:pt x="432355" y="583855"/>
                    <a:pt x="447432" y="568779"/>
                    <a:pt x="473815" y="546165"/>
                  </a:cubicBezTo>
                  <a:cubicBezTo>
                    <a:pt x="487007" y="536743"/>
                    <a:pt x="502084" y="528263"/>
                    <a:pt x="517631" y="519783"/>
                  </a:cubicBezTo>
                  <a:lnTo>
                    <a:pt x="538218" y="508138"/>
                  </a:lnTo>
                  <a:lnTo>
                    <a:pt x="646109" y="412941"/>
                  </a:lnTo>
                  <a:lnTo>
                    <a:pt x="654968" y="400177"/>
                  </a:lnTo>
                  <a:cubicBezTo>
                    <a:pt x="678289" y="370673"/>
                    <a:pt x="703731" y="350179"/>
                    <a:pt x="737652" y="327565"/>
                  </a:cubicBezTo>
                  <a:lnTo>
                    <a:pt x="757455" y="314694"/>
                  </a:lnTo>
                  <a:lnTo>
                    <a:pt x="904405" y="185032"/>
                  </a:lnTo>
                  <a:lnTo>
                    <a:pt x="911804" y="176495"/>
                  </a:lnTo>
                  <a:lnTo>
                    <a:pt x="903862" y="162123"/>
                  </a:lnTo>
                  <a:cubicBezTo>
                    <a:pt x="903862" y="150812"/>
                    <a:pt x="900112" y="143272"/>
                    <a:pt x="900112" y="135731"/>
                  </a:cubicBezTo>
                  <a:cubicBezTo>
                    <a:pt x="900112" y="116880"/>
                    <a:pt x="903862" y="98028"/>
                    <a:pt x="911362" y="82947"/>
                  </a:cubicBezTo>
                  <a:cubicBezTo>
                    <a:pt x="915113" y="71636"/>
                    <a:pt x="918863" y="60325"/>
                    <a:pt x="926363" y="49014"/>
                  </a:cubicBezTo>
                  <a:cubicBezTo>
                    <a:pt x="930113" y="41473"/>
                    <a:pt x="933863" y="37703"/>
                    <a:pt x="937614" y="33933"/>
                  </a:cubicBezTo>
                  <a:cubicBezTo>
                    <a:pt x="937614" y="30162"/>
                    <a:pt x="941364" y="26392"/>
                    <a:pt x="945114" y="22622"/>
                  </a:cubicBezTo>
                  <a:cubicBezTo>
                    <a:pt x="956365" y="11311"/>
                    <a:pt x="975116" y="7540"/>
                    <a:pt x="986366" y="3770"/>
                  </a:cubicBezTo>
                  <a:cubicBezTo>
                    <a:pt x="990116" y="0"/>
                    <a:pt x="997617" y="0"/>
                    <a:pt x="1001367" y="0"/>
                  </a:cubicBezTo>
                  <a:close/>
                </a:path>
              </a:pathLst>
            </a:custGeom>
            <a:solidFill>
              <a:srgbClr val="E07185"/>
            </a:solidFill>
            <a:ln w="9525">
              <a:noFill/>
              <a:round/>
            </a:ln>
          </p:spPr>
          <p:txBody>
            <a:bodyPr/>
            <a:lstStyle/>
            <a:p>
              <a:pPr defTabSz="685800">
                <a:buClrTx/>
                <a:defRPr/>
              </a:pPr>
              <a:endParaRPr lang="zh-CN" altLang="en-US" sz="4400" b="1" kern="1200" dirty="0">
                <a:solidFill>
                  <a:prstClr val="black"/>
                </a:solidFill>
                <a:latin typeface="Times New Roman" panose="02020603050405020304" pitchFamily="18" charset="0"/>
                <a:ea typeface="微软雅黑"/>
                <a:cs typeface="Times New Roman" panose="02020603050405020304" pitchFamily="18" charset="0"/>
                <a:sym typeface="+mn-lt"/>
              </a:endParaRPr>
            </a:p>
          </p:txBody>
        </p:sp>
        <p:sp>
          <p:nvSpPr>
            <p:cNvPr id="1173" name="MH_SubTitle_1">
              <a:extLst>
                <a:ext uri="{FF2B5EF4-FFF2-40B4-BE49-F238E27FC236}">
                  <a16:creationId xmlns:a16="http://schemas.microsoft.com/office/drawing/2014/main" id="{4420D73B-B660-5F01-1EC1-6BD1CFFBC2FE}"/>
                </a:ext>
              </a:extLst>
            </p:cNvPr>
            <p:cNvSpPr txBox="1">
              <a:spLocks noChangeArrowheads="1"/>
            </p:cNvSpPr>
            <p:nvPr>
              <p:custDataLst>
                <p:tags r:id="rId2"/>
              </p:custDataLst>
            </p:nvPr>
          </p:nvSpPr>
          <p:spPr bwMode="auto">
            <a:xfrm>
              <a:off x="2661544" y="2755900"/>
              <a:ext cx="1496813" cy="877888"/>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lIns="0" tIns="0" rIns="0" bIns="0"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defTabSz="685800">
                <a:buClrTx/>
                <a:defRPr/>
              </a:pPr>
              <a:r>
                <a:rPr lang="vi-VN" sz="3200" b="1" kern="1200" dirty="0">
                  <a:solidFill>
                    <a:srgbClr val="222828"/>
                  </a:solidFill>
                  <a:latin typeface="Times New Roman" panose="02020603050405020304" pitchFamily="18" charset="0"/>
                  <a:ea typeface="Calibri" panose="020F0502020204030204" pitchFamily="34" charset="0"/>
                </a:rPr>
                <a:t>02</a:t>
              </a:r>
              <a:endParaRPr lang="en-US" altLang="zh-CN" sz="4400" b="1" kern="1200" dirty="0">
                <a:solidFill>
                  <a:srgbClr val="F47264"/>
                </a:solidFill>
                <a:latin typeface="Times New Roman" panose="02020603050405020304" pitchFamily="18" charset="0"/>
                <a:ea typeface="微软雅黑"/>
                <a:cs typeface="Times New Roman" panose="02020603050405020304" pitchFamily="18" charset="0"/>
                <a:sym typeface="+mn-lt"/>
              </a:endParaRPr>
            </a:p>
          </p:txBody>
        </p:sp>
      </p:grpSp>
      <p:pic>
        <p:nvPicPr>
          <p:cNvPr id="1174" name="图片 1">
            <a:extLst>
              <a:ext uri="{FF2B5EF4-FFF2-40B4-BE49-F238E27FC236}">
                <a16:creationId xmlns:a16="http://schemas.microsoft.com/office/drawing/2014/main" id="{33B7E17F-4CCE-3185-08FF-6DBA84499662}"/>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912456" y="510848"/>
            <a:ext cx="746794" cy="1406978"/>
          </a:xfrm>
          <a:prstGeom prst="rect">
            <a:avLst/>
          </a:prstGeom>
        </p:spPr>
      </p:pic>
      <p:pic>
        <p:nvPicPr>
          <p:cNvPr id="1175" name="图片 2">
            <a:extLst>
              <a:ext uri="{FF2B5EF4-FFF2-40B4-BE49-F238E27FC236}">
                <a16:creationId xmlns:a16="http://schemas.microsoft.com/office/drawing/2014/main" id="{76B4DE9A-1AEA-A772-729C-1F1B6F17227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305706" y="866679"/>
            <a:ext cx="860260" cy="1171450"/>
          </a:xfrm>
          <a:prstGeom prst="rect">
            <a:avLst/>
          </a:prstGeom>
        </p:spPr>
      </p:pic>
      <p:sp>
        <p:nvSpPr>
          <p:cNvPr id="1176" name="TextBox 1175">
            <a:extLst>
              <a:ext uri="{FF2B5EF4-FFF2-40B4-BE49-F238E27FC236}">
                <a16:creationId xmlns:a16="http://schemas.microsoft.com/office/drawing/2014/main" id="{A6430377-4F62-B503-0D25-D695DB948058}"/>
              </a:ext>
            </a:extLst>
          </p:cNvPr>
          <p:cNvSpPr txBox="1"/>
          <p:nvPr/>
        </p:nvSpPr>
        <p:spPr>
          <a:xfrm>
            <a:off x="691777" y="2928738"/>
            <a:ext cx="3287137" cy="1815882"/>
          </a:xfrm>
          <a:prstGeom prst="rect">
            <a:avLst/>
          </a:prstGeom>
          <a:noFill/>
        </p:spPr>
        <p:txBody>
          <a:bodyPr wrap="square">
            <a:spAutoFit/>
          </a:bodyPr>
          <a:lstStyle/>
          <a:p>
            <a:pPr algn="ctr" defTabSz="685800">
              <a:buClrTx/>
            </a:pPr>
            <a:r>
              <a:rPr lang="vi-VN" sz="2800" dirty="0">
                <a:latin typeface="+mj-lt"/>
              </a:rPr>
              <a:t>Tình cảm mến yêu dành cho vẻ đẹp của con người và thiên nhiên đảo Sơn Ca</a:t>
            </a:r>
            <a:endParaRPr lang="en-US" sz="5400" kern="1200" dirty="0">
              <a:solidFill>
                <a:srgbClr val="222828"/>
              </a:solidFill>
              <a:latin typeface="+mj-lt"/>
              <a:ea typeface="+mn-ea"/>
              <a:cs typeface="Times New Roman" panose="02020603050405020304" pitchFamily="18" charset="0"/>
            </a:endParaRPr>
          </a:p>
        </p:txBody>
      </p:sp>
      <p:sp>
        <p:nvSpPr>
          <p:cNvPr id="1177" name="TextBox 1176">
            <a:extLst>
              <a:ext uri="{FF2B5EF4-FFF2-40B4-BE49-F238E27FC236}">
                <a16:creationId xmlns:a16="http://schemas.microsoft.com/office/drawing/2014/main" id="{50456807-CBDD-579C-1582-2D7FE021A2D0}"/>
              </a:ext>
            </a:extLst>
          </p:cNvPr>
          <p:cNvSpPr txBox="1"/>
          <p:nvPr/>
        </p:nvSpPr>
        <p:spPr>
          <a:xfrm>
            <a:off x="5227008" y="2983777"/>
            <a:ext cx="3042267" cy="1815882"/>
          </a:xfrm>
          <a:prstGeom prst="rect">
            <a:avLst/>
          </a:prstGeom>
          <a:noFill/>
        </p:spPr>
        <p:txBody>
          <a:bodyPr wrap="square">
            <a:spAutoFit/>
          </a:bodyPr>
          <a:lstStyle/>
          <a:p>
            <a:pPr algn="ctr"/>
            <a:r>
              <a:rPr lang="vi-VN" sz="2800" dirty="0">
                <a:latin typeface="+mj-lt"/>
              </a:rPr>
              <a:t>Tình cảm mến phục, ngợi ca sức sống mãnh liệt của thiên nhiên</a:t>
            </a:r>
            <a:endParaRPr lang="en-SG" sz="2800" dirty="0">
              <a:latin typeface="+mj-lt"/>
            </a:endParaRPr>
          </a:p>
        </p:txBody>
      </p:sp>
      <p:pic>
        <p:nvPicPr>
          <p:cNvPr id="1178" name="Picture 20">
            <a:extLst>
              <a:ext uri="{FF2B5EF4-FFF2-40B4-BE49-F238E27FC236}">
                <a16:creationId xmlns:a16="http://schemas.microsoft.com/office/drawing/2014/main" id="{981F1A9E-9248-18FA-465A-12CF826A1046}"/>
              </a:ext>
            </a:extLst>
          </p:cNvPr>
          <p:cNvPicPr>
            <a:picLocks noChangeAspect="1"/>
          </p:cNvPicPr>
          <p:nvPr/>
        </p:nvPicPr>
        <p:blipFill>
          <a:blip r:embed="rId10"/>
          <a:stretch>
            <a:fillRect/>
          </a:stretch>
        </p:blipFill>
        <p:spPr>
          <a:xfrm rot="1096701">
            <a:off x="8759848" y="1527327"/>
            <a:ext cx="180433" cy="1426176"/>
          </a:xfrm>
          <a:prstGeom prst="rect">
            <a:avLst/>
          </a:prstGeom>
          <a:noFill/>
          <a:ln w="9525">
            <a:noFill/>
          </a:ln>
        </p:spPr>
      </p:pic>
    </p:spTree>
    <p:extLst>
      <p:ext uri="{BB962C8B-B14F-4D97-AF65-F5344CB8AC3E}">
        <p14:creationId xmlns:p14="http://schemas.microsoft.com/office/powerpoint/2010/main" val="4088803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wipe(up)">
                                      <p:cBhvr>
                                        <p:cTn id="7" dur="750"/>
                                        <p:tgtEl>
                                          <p:spTgt spid="55"/>
                                        </p:tgtEl>
                                      </p:cBhvr>
                                    </p:animEffect>
                                  </p:childTnLst>
                                </p:cTn>
                              </p:par>
                            </p:childTnLst>
                          </p:cTn>
                        </p:par>
                        <p:par>
                          <p:cTn id="8" fill="hold">
                            <p:stCondLst>
                              <p:cond delay="750"/>
                            </p:stCondLst>
                            <p:childTnLst>
                              <p:par>
                                <p:cTn id="9" presetID="32" presetClass="emph" presetSubtype="0" fill="hold" nodeType="afterEffect">
                                  <p:stCondLst>
                                    <p:cond delay="0"/>
                                  </p:stCondLst>
                                  <p:childTnLst>
                                    <p:animRot by="120000">
                                      <p:cBhvr>
                                        <p:cTn id="10" dur="100" fill="hold">
                                          <p:stCondLst>
                                            <p:cond delay="0"/>
                                          </p:stCondLst>
                                        </p:cTn>
                                        <p:tgtEl>
                                          <p:spTgt spid="55"/>
                                        </p:tgtEl>
                                        <p:attrNameLst>
                                          <p:attrName>r</p:attrName>
                                        </p:attrNameLst>
                                      </p:cBhvr>
                                    </p:animRot>
                                    <p:animRot by="-240000">
                                      <p:cBhvr>
                                        <p:cTn id="11" dur="200" fill="hold">
                                          <p:stCondLst>
                                            <p:cond delay="200"/>
                                          </p:stCondLst>
                                        </p:cTn>
                                        <p:tgtEl>
                                          <p:spTgt spid="55"/>
                                        </p:tgtEl>
                                        <p:attrNameLst>
                                          <p:attrName>r</p:attrName>
                                        </p:attrNameLst>
                                      </p:cBhvr>
                                    </p:animRot>
                                    <p:animRot by="240000">
                                      <p:cBhvr>
                                        <p:cTn id="12" dur="200" fill="hold">
                                          <p:stCondLst>
                                            <p:cond delay="400"/>
                                          </p:stCondLst>
                                        </p:cTn>
                                        <p:tgtEl>
                                          <p:spTgt spid="55"/>
                                        </p:tgtEl>
                                        <p:attrNameLst>
                                          <p:attrName>r</p:attrName>
                                        </p:attrNameLst>
                                      </p:cBhvr>
                                    </p:animRot>
                                    <p:animRot by="-240000">
                                      <p:cBhvr>
                                        <p:cTn id="13" dur="200" fill="hold">
                                          <p:stCondLst>
                                            <p:cond delay="600"/>
                                          </p:stCondLst>
                                        </p:cTn>
                                        <p:tgtEl>
                                          <p:spTgt spid="55"/>
                                        </p:tgtEl>
                                        <p:attrNameLst>
                                          <p:attrName>r</p:attrName>
                                        </p:attrNameLst>
                                      </p:cBhvr>
                                    </p:animRot>
                                    <p:animRot by="120000">
                                      <p:cBhvr>
                                        <p:cTn id="14" dur="200" fill="hold">
                                          <p:stCondLst>
                                            <p:cond delay="800"/>
                                          </p:stCondLst>
                                        </p:cTn>
                                        <p:tgtEl>
                                          <p:spTgt spid="55"/>
                                        </p:tgtEl>
                                        <p:attrNameLst>
                                          <p:attrName>r</p:attrName>
                                        </p:attrNameLst>
                                      </p:cBhvr>
                                    </p:animRo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176"/>
                                        </p:tgtEl>
                                        <p:attrNameLst>
                                          <p:attrName>style.visibility</p:attrName>
                                        </p:attrNameLst>
                                      </p:cBhvr>
                                      <p:to>
                                        <p:strVal val="visible"/>
                                      </p:to>
                                    </p:set>
                                    <p:animEffect transition="in" filter="barn(inVertical)">
                                      <p:cBhvr>
                                        <p:cTn id="19" dur="500"/>
                                        <p:tgtEl>
                                          <p:spTgt spid="117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1171"/>
                                        </p:tgtEl>
                                        <p:attrNameLst>
                                          <p:attrName>style.visibility</p:attrName>
                                        </p:attrNameLst>
                                      </p:cBhvr>
                                      <p:to>
                                        <p:strVal val="visible"/>
                                      </p:to>
                                    </p:set>
                                    <p:animEffect transition="in" filter="wipe(up)">
                                      <p:cBhvr>
                                        <p:cTn id="24" dur="750"/>
                                        <p:tgtEl>
                                          <p:spTgt spid="1171"/>
                                        </p:tgtEl>
                                      </p:cBhvr>
                                    </p:animEffect>
                                  </p:childTnLst>
                                </p:cTn>
                              </p:par>
                            </p:childTnLst>
                          </p:cTn>
                        </p:par>
                        <p:par>
                          <p:cTn id="25" fill="hold">
                            <p:stCondLst>
                              <p:cond delay="750"/>
                            </p:stCondLst>
                            <p:childTnLst>
                              <p:par>
                                <p:cTn id="26" presetID="32" presetClass="emph" presetSubtype="0" fill="hold" nodeType="afterEffect">
                                  <p:stCondLst>
                                    <p:cond delay="0"/>
                                  </p:stCondLst>
                                  <p:childTnLst>
                                    <p:animRot by="120000">
                                      <p:cBhvr>
                                        <p:cTn id="27" dur="100" fill="hold">
                                          <p:stCondLst>
                                            <p:cond delay="0"/>
                                          </p:stCondLst>
                                        </p:cTn>
                                        <p:tgtEl>
                                          <p:spTgt spid="1171"/>
                                        </p:tgtEl>
                                        <p:attrNameLst>
                                          <p:attrName>r</p:attrName>
                                        </p:attrNameLst>
                                      </p:cBhvr>
                                    </p:animRot>
                                    <p:animRot by="-240000">
                                      <p:cBhvr>
                                        <p:cTn id="28" dur="200" fill="hold">
                                          <p:stCondLst>
                                            <p:cond delay="200"/>
                                          </p:stCondLst>
                                        </p:cTn>
                                        <p:tgtEl>
                                          <p:spTgt spid="1171"/>
                                        </p:tgtEl>
                                        <p:attrNameLst>
                                          <p:attrName>r</p:attrName>
                                        </p:attrNameLst>
                                      </p:cBhvr>
                                    </p:animRot>
                                    <p:animRot by="240000">
                                      <p:cBhvr>
                                        <p:cTn id="29" dur="200" fill="hold">
                                          <p:stCondLst>
                                            <p:cond delay="400"/>
                                          </p:stCondLst>
                                        </p:cTn>
                                        <p:tgtEl>
                                          <p:spTgt spid="1171"/>
                                        </p:tgtEl>
                                        <p:attrNameLst>
                                          <p:attrName>r</p:attrName>
                                        </p:attrNameLst>
                                      </p:cBhvr>
                                    </p:animRot>
                                    <p:animRot by="-240000">
                                      <p:cBhvr>
                                        <p:cTn id="30" dur="200" fill="hold">
                                          <p:stCondLst>
                                            <p:cond delay="600"/>
                                          </p:stCondLst>
                                        </p:cTn>
                                        <p:tgtEl>
                                          <p:spTgt spid="1171"/>
                                        </p:tgtEl>
                                        <p:attrNameLst>
                                          <p:attrName>r</p:attrName>
                                        </p:attrNameLst>
                                      </p:cBhvr>
                                    </p:animRot>
                                    <p:animRot by="120000">
                                      <p:cBhvr>
                                        <p:cTn id="31" dur="200" fill="hold">
                                          <p:stCondLst>
                                            <p:cond delay="800"/>
                                          </p:stCondLst>
                                        </p:cTn>
                                        <p:tgtEl>
                                          <p:spTgt spid="1171"/>
                                        </p:tgtEl>
                                        <p:attrNameLst>
                                          <p:attrName>r</p:attrName>
                                        </p:attrNameLst>
                                      </p:cBhvr>
                                    </p:animRo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1177">
                                            <p:txEl>
                                              <p:pRg st="0" end="0"/>
                                            </p:txEl>
                                          </p:spTgt>
                                        </p:tgtEl>
                                        <p:attrNameLst>
                                          <p:attrName>style.visibility</p:attrName>
                                        </p:attrNameLst>
                                      </p:cBhvr>
                                      <p:to>
                                        <p:strVal val="visible"/>
                                      </p:to>
                                    </p:set>
                                    <p:animEffect transition="in" filter="barn(inVertical)">
                                      <p:cBhvr>
                                        <p:cTn id="36" dur="500"/>
                                        <p:tgtEl>
                                          <p:spTgt spid="117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02"/>
        <p:cNvGrpSpPr/>
        <p:nvPr/>
      </p:nvGrpSpPr>
      <p:grpSpPr>
        <a:xfrm>
          <a:off x="0" y="0"/>
          <a:ext cx="0" cy="0"/>
          <a:chOff x="0" y="0"/>
          <a:chExt cx="0" cy="0"/>
        </a:xfrm>
      </p:grpSpPr>
      <p:sp>
        <p:nvSpPr>
          <p:cNvPr id="3" name="Google Shape;1120;p59">
            <a:extLst>
              <a:ext uri="{FF2B5EF4-FFF2-40B4-BE49-F238E27FC236}">
                <a16:creationId xmlns:a16="http://schemas.microsoft.com/office/drawing/2014/main" id="{4777ECC2-066C-C4EF-E62D-EA9ACA57087F}"/>
              </a:ext>
            </a:extLst>
          </p:cNvPr>
          <p:cNvSpPr/>
          <p:nvPr/>
        </p:nvSpPr>
        <p:spPr>
          <a:xfrm>
            <a:off x="2065564" y="4518942"/>
            <a:ext cx="5609106" cy="678717"/>
          </a:xfrm>
          <a:custGeom>
            <a:avLst/>
            <a:gdLst/>
            <a:ahLst/>
            <a:cxnLst/>
            <a:rect l="l" t="t" r="r" b="b"/>
            <a:pathLst>
              <a:path w="142064" h="29060" extrusionOk="0">
                <a:moveTo>
                  <a:pt x="46379" y="1"/>
                </a:moveTo>
                <a:cubicBezTo>
                  <a:pt x="45730" y="1"/>
                  <a:pt x="45073" y="59"/>
                  <a:pt x="44416" y="179"/>
                </a:cubicBezTo>
                <a:cubicBezTo>
                  <a:pt x="39256" y="1126"/>
                  <a:pt x="35488" y="5636"/>
                  <a:pt x="35488" y="10907"/>
                </a:cubicBezTo>
                <a:cubicBezTo>
                  <a:pt x="35488" y="11297"/>
                  <a:pt x="35507" y="11687"/>
                  <a:pt x="35544" y="12095"/>
                </a:cubicBezTo>
                <a:lnTo>
                  <a:pt x="35172" y="12095"/>
                </a:lnTo>
                <a:cubicBezTo>
                  <a:pt x="34319" y="8513"/>
                  <a:pt x="31163" y="5970"/>
                  <a:pt x="27470" y="5896"/>
                </a:cubicBezTo>
                <a:cubicBezTo>
                  <a:pt x="27415" y="5895"/>
                  <a:pt x="27360" y="5894"/>
                  <a:pt x="27305" y="5894"/>
                </a:cubicBezTo>
                <a:cubicBezTo>
                  <a:pt x="23698" y="5894"/>
                  <a:pt x="20532" y="8288"/>
                  <a:pt x="19544" y="11780"/>
                </a:cubicBezTo>
                <a:cubicBezTo>
                  <a:pt x="17375" y="10562"/>
                  <a:pt x="15028" y="9987"/>
                  <a:pt x="12717" y="9987"/>
                </a:cubicBezTo>
                <a:cubicBezTo>
                  <a:pt x="7453" y="9987"/>
                  <a:pt x="2373" y="12968"/>
                  <a:pt x="0" y="18127"/>
                </a:cubicBezTo>
                <a:lnTo>
                  <a:pt x="0" y="29060"/>
                </a:lnTo>
                <a:lnTo>
                  <a:pt x="142063" y="29060"/>
                </a:lnTo>
                <a:lnTo>
                  <a:pt x="142063" y="13562"/>
                </a:lnTo>
                <a:cubicBezTo>
                  <a:pt x="141247" y="13376"/>
                  <a:pt x="140430" y="13283"/>
                  <a:pt x="139613" y="13283"/>
                </a:cubicBezTo>
                <a:cubicBezTo>
                  <a:pt x="135715" y="13283"/>
                  <a:pt x="132133" y="15362"/>
                  <a:pt x="130203" y="18740"/>
                </a:cubicBezTo>
                <a:cubicBezTo>
                  <a:pt x="128586" y="17510"/>
                  <a:pt x="126644" y="16876"/>
                  <a:pt x="124686" y="16876"/>
                </a:cubicBezTo>
                <a:cubicBezTo>
                  <a:pt x="123364" y="16876"/>
                  <a:pt x="122035" y="17165"/>
                  <a:pt x="120793" y="17756"/>
                </a:cubicBezTo>
                <a:cubicBezTo>
                  <a:pt x="118994" y="13551"/>
                  <a:pt x="114921" y="11117"/>
                  <a:pt x="110705" y="11117"/>
                </a:cubicBezTo>
                <a:cubicBezTo>
                  <a:pt x="108743" y="11117"/>
                  <a:pt x="106751" y="11644"/>
                  <a:pt x="104942" y="12763"/>
                </a:cubicBezTo>
                <a:cubicBezTo>
                  <a:pt x="106315" y="7455"/>
                  <a:pt x="102993" y="2054"/>
                  <a:pt x="97648" y="866"/>
                </a:cubicBezTo>
                <a:cubicBezTo>
                  <a:pt x="96939" y="709"/>
                  <a:pt x="96232" y="634"/>
                  <a:pt x="95536" y="634"/>
                </a:cubicBezTo>
                <a:cubicBezTo>
                  <a:pt x="90965" y="634"/>
                  <a:pt x="86880" y="3881"/>
                  <a:pt x="86010" y="8569"/>
                </a:cubicBezTo>
                <a:lnTo>
                  <a:pt x="85657" y="8569"/>
                </a:lnTo>
                <a:cubicBezTo>
                  <a:pt x="84228" y="8569"/>
                  <a:pt x="82799" y="8847"/>
                  <a:pt x="81481" y="9404"/>
                </a:cubicBezTo>
                <a:cubicBezTo>
                  <a:pt x="80980" y="5358"/>
                  <a:pt x="77843" y="2147"/>
                  <a:pt x="73816" y="1571"/>
                </a:cubicBezTo>
                <a:cubicBezTo>
                  <a:pt x="73385" y="1510"/>
                  <a:pt x="72955" y="1480"/>
                  <a:pt x="72529" y="1480"/>
                </a:cubicBezTo>
                <a:cubicBezTo>
                  <a:pt x="68961" y="1480"/>
                  <a:pt x="65681" y="3584"/>
                  <a:pt x="64238" y="6917"/>
                </a:cubicBezTo>
                <a:cubicBezTo>
                  <a:pt x="63056" y="6484"/>
                  <a:pt x="61819" y="6270"/>
                  <a:pt x="60583" y="6270"/>
                </a:cubicBezTo>
                <a:cubicBezTo>
                  <a:pt x="59220" y="6270"/>
                  <a:pt x="57858" y="6531"/>
                  <a:pt x="56573" y="7047"/>
                </a:cubicBezTo>
                <a:cubicBezTo>
                  <a:pt x="54953" y="2753"/>
                  <a:pt x="50843" y="1"/>
                  <a:pt x="46379"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09" name="Google Shape;1009;p56"/>
          <p:cNvSpPr txBox="1">
            <a:spLocks noGrp="1"/>
          </p:cNvSpPr>
          <p:nvPr>
            <p:ph type="title"/>
          </p:nvPr>
        </p:nvSpPr>
        <p:spPr>
          <a:xfrm>
            <a:off x="3718115" y="110249"/>
            <a:ext cx="2026967" cy="505543"/>
          </a:xfrm>
          <a:custGeom>
            <a:avLst/>
            <a:gdLst>
              <a:gd name="connsiteX0" fmla="*/ 0 w 2026967"/>
              <a:gd name="connsiteY0" fmla="*/ 0 h 505543"/>
              <a:gd name="connsiteX1" fmla="*/ 695925 w 2026967"/>
              <a:gd name="connsiteY1" fmla="*/ 0 h 505543"/>
              <a:gd name="connsiteX2" fmla="*/ 1310772 w 2026967"/>
              <a:gd name="connsiteY2" fmla="*/ 0 h 505543"/>
              <a:gd name="connsiteX3" fmla="*/ 2026967 w 2026967"/>
              <a:gd name="connsiteY3" fmla="*/ 0 h 505543"/>
              <a:gd name="connsiteX4" fmla="*/ 2026967 w 2026967"/>
              <a:gd name="connsiteY4" fmla="*/ 505543 h 505543"/>
              <a:gd name="connsiteX5" fmla="*/ 1351311 w 2026967"/>
              <a:gd name="connsiteY5" fmla="*/ 505543 h 505543"/>
              <a:gd name="connsiteX6" fmla="*/ 736465 w 2026967"/>
              <a:gd name="connsiteY6" fmla="*/ 505543 h 505543"/>
              <a:gd name="connsiteX7" fmla="*/ 0 w 2026967"/>
              <a:gd name="connsiteY7" fmla="*/ 505543 h 505543"/>
              <a:gd name="connsiteX8" fmla="*/ 0 w 2026967"/>
              <a:gd name="connsiteY8" fmla="*/ 0 h 505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26967" h="505543" fill="none" extrusionOk="0">
                <a:moveTo>
                  <a:pt x="0" y="0"/>
                </a:moveTo>
                <a:cubicBezTo>
                  <a:pt x="151056" y="-19111"/>
                  <a:pt x="513642" y="9022"/>
                  <a:pt x="695925" y="0"/>
                </a:cubicBezTo>
                <a:cubicBezTo>
                  <a:pt x="878208" y="-9022"/>
                  <a:pt x="1063708" y="-21472"/>
                  <a:pt x="1310772" y="0"/>
                </a:cubicBezTo>
                <a:cubicBezTo>
                  <a:pt x="1557836" y="21472"/>
                  <a:pt x="1697154" y="12960"/>
                  <a:pt x="2026967" y="0"/>
                </a:cubicBezTo>
                <a:cubicBezTo>
                  <a:pt x="2043789" y="103593"/>
                  <a:pt x="2031822" y="342233"/>
                  <a:pt x="2026967" y="505543"/>
                </a:cubicBezTo>
                <a:cubicBezTo>
                  <a:pt x="1716227" y="510744"/>
                  <a:pt x="1686781" y="509508"/>
                  <a:pt x="1351311" y="505543"/>
                </a:cubicBezTo>
                <a:cubicBezTo>
                  <a:pt x="1015841" y="501578"/>
                  <a:pt x="937316" y="478619"/>
                  <a:pt x="736465" y="505543"/>
                </a:cubicBezTo>
                <a:cubicBezTo>
                  <a:pt x="535614" y="532467"/>
                  <a:pt x="323863" y="515729"/>
                  <a:pt x="0" y="505543"/>
                </a:cubicBezTo>
                <a:cubicBezTo>
                  <a:pt x="20436" y="321646"/>
                  <a:pt x="10626" y="207410"/>
                  <a:pt x="0" y="0"/>
                </a:cubicBezTo>
                <a:close/>
              </a:path>
              <a:path w="2026967" h="505543" stroke="0" extrusionOk="0">
                <a:moveTo>
                  <a:pt x="0" y="0"/>
                </a:moveTo>
                <a:cubicBezTo>
                  <a:pt x="223051" y="25360"/>
                  <a:pt x="562764" y="25508"/>
                  <a:pt x="716195" y="0"/>
                </a:cubicBezTo>
                <a:cubicBezTo>
                  <a:pt x="869626" y="-25508"/>
                  <a:pt x="1055893" y="27556"/>
                  <a:pt x="1371581" y="0"/>
                </a:cubicBezTo>
                <a:cubicBezTo>
                  <a:pt x="1687269" y="-27556"/>
                  <a:pt x="1728124" y="-17720"/>
                  <a:pt x="2026967" y="0"/>
                </a:cubicBezTo>
                <a:cubicBezTo>
                  <a:pt x="2031240" y="123828"/>
                  <a:pt x="2033207" y="349585"/>
                  <a:pt x="2026967" y="505543"/>
                </a:cubicBezTo>
                <a:cubicBezTo>
                  <a:pt x="1741519" y="508165"/>
                  <a:pt x="1606612" y="536412"/>
                  <a:pt x="1371581" y="505543"/>
                </a:cubicBezTo>
                <a:cubicBezTo>
                  <a:pt x="1136550" y="474674"/>
                  <a:pt x="996104" y="534768"/>
                  <a:pt x="655386" y="505543"/>
                </a:cubicBezTo>
                <a:cubicBezTo>
                  <a:pt x="314669" y="476318"/>
                  <a:pt x="168067" y="495399"/>
                  <a:pt x="0" y="505543"/>
                </a:cubicBezTo>
                <a:cubicBezTo>
                  <a:pt x="16755" y="391074"/>
                  <a:pt x="6635" y="107601"/>
                  <a:pt x="0" y="0"/>
                </a:cubicBezTo>
                <a:close/>
              </a:path>
            </a:pathLst>
          </a:custGeom>
          <a:ln w="19050">
            <a:solidFill>
              <a:schemeClr val="accent3">
                <a:lumMod val="75000"/>
              </a:schemeClr>
            </a:solidFill>
            <a:extLst>
              <a:ext uri="{C807C97D-BFC1-408E-A445-0C87EB9F89A2}">
                <ask:lineSketchStyleProps xmlns:ask="http://schemas.microsoft.com/office/drawing/2018/sketchyshapes" sd="4205546383">
                  <a:prstGeom prst="rect">
                    <a:avLst/>
                  </a:prstGeom>
                  <ask:type>
                    <ask:lineSketchFreehand/>
                  </ask:type>
                </ask:lineSketchStyleProps>
              </a:ext>
            </a:extLst>
          </a:ln>
        </p:spPr>
        <p:txBody>
          <a:bodyPr spcFirstLastPara="1" wrap="square" lIns="91425" tIns="91425" rIns="91425" bIns="91425" anchor="ctr" anchorCtr="0">
            <a:noAutofit/>
          </a:bodyPr>
          <a:lstStyle/>
          <a:p>
            <a:pPr marL="0" lvl="0" indent="0" algn="ctr" rtl="0">
              <a:spcBef>
                <a:spcPts val="0"/>
              </a:spcBef>
              <a:spcAft>
                <a:spcPts val="0"/>
              </a:spcAft>
              <a:buNone/>
            </a:pPr>
            <a:r>
              <a:rPr lang="vi-VN" b="1" dirty="0">
                <a:solidFill>
                  <a:srgbClr val="FF0000"/>
                </a:solidFill>
                <a:latin typeface="+mj-lt"/>
              </a:rPr>
              <a:t>4. Câu 4</a:t>
            </a:r>
            <a:endParaRPr b="1" dirty="0">
              <a:solidFill>
                <a:srgbClr val="FF0000"/>
              </a:solidFill>
              <a:latin typeface="+mj-lt"/>
            </a:endParaRPr>
          </a:p>
        </p:txBody>
      </p:sp>
      <p:grpSp>
        <p:nvGrpSpPr>
          <p:cNvPr id="1018" name="Google Shape;1018;p56"/>
          <p:cNvGrpSpPr/>
          <p:nvPr/>
        </p:nvGrpSpPr>
        <p:grpSpPr>
          <a:xfrm>
            <a:off x="-151889" y="4710763"/>
            <a:ext cx="9470928" cy="636960"/>
            <a:chOff x="-163512" y="4483850"/>
            <a:chExt cx="9470928" cy="812055"/>
          </a:xfrm>
        </p:grpSpPr>
        <p:sp>
          <p:nvSpPr>
            <p:cNvPr id="1019" name="Google Shape;1019;p56"/>
            <p:cNvSpPr/>
            <p:nvPr/>
          </p:nvSpPr>
          <p:spPr>
            <a:xfrm flipH="1">
              <a:off x="-163512" y="4483850"/>
              <a:ext cx="9470914" cy="724988"/>
            </a:xfrm>
            <a:custGeom>
              <a:avLst/>
              <a:gdLst/>
              <a:ahLst/>
              <a:cxnLst/>
              <a:rect l="l" t="t" r="r" b="b"/>
              <a:pathLst>
                <a:path w="63393" h="13346" extrusionOk="0">
                  <a:moveTo>
                    <a:pt x="32303" y="0"/>
                  </a:moveTo>
                  <a:cubicBezTo>
                    <a:pt x="19678" y="0"/>
                    <a:pt x="8266" y="2351"/>
                    <a:pt x="1" y="6218"/>
                  </a:cubicBezTo>
                  <a:lnTo>
                    <a:pt x="1" y="12550"/>
                  </a:lnTo>
                  <a:cubicBezTo>
                    <a:pt x="3214" y="11867"/>
                    <a:pt x="6512" y="11526"/>
                    <a:pt x="9816" y="11526"/>
                  </a:cubicBezTo>
                  <a:cubicBezTo>
                    <a:pt x="10918" y="11526"/>
                    <a:pt x="12019" y="11564"/>
                    <a:pt x="13119" y="11640"/>
                  </a:cubicBezTo>
                  <a:cubicBezTo>
                    <a:pt x="19372" y="12108"/>
                    <a:pt x="25329" y="12576"/>
                    <a:pt x="29926" y="12576"/>
                  </a:cubicBezTo>
                  <a:cubicBezTo>
                    <a:pt x="30542" y="12576"/>
                    <a:pt x="31133" y="12568"/>
                    <a:pt x="31697" y="12550"/>
                  </a:cubicBezTo>
                  <a:cubicBezTo>
                    <a:pt x="35730" y="12454"/>
                    <a:pt x="41062" y="12006"/>
                    <a:pt x="45225" y="12006"/>
                  </a:cubicBezTo>
                  <a:cubicBezTo>
                    <a:pt x="45993" y="12006"/>
                    <a:pt x="46720" y="12022"/>
                    <a:pt x="47393" y="12057"/>
                  </a:cubicBezTo>
                  <a:cubicBezTo>
                    <a:pt x="51146" y="12284"/>
                    <a:pt x="58995" y="13194"/>
                    <a:pt x="63393" y="13346"/>
                  </a:cubicBezTo>
                  <a:lnTo>
                    <a:pt x="63393" y="5687"/>
                  </a:lnTo>
                  <a:cubicBezTo>
                    <a:pt x="55241" y="2161"/>
                    <a:pt x="44322" y="0"/>
                    <a:pt x="3230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0" name="Google Shape;1020;p56"/>
            <p:cNvSpPr/>
            <p:nvPr/>
          </p:nvSpPr>
          <p:spPr>
            <a:xfrm>
              <a:off x="-163498" y="4578250"/>
              <a:ext cx="9470914" cy="340922"/>
            </a:xfrm>
            <a:custGeom>
              <a:avLst/>
              <a:gdLst/>
              <a:ahLst/>
              <a:cxnLst/>
              <a:rect l="l" t="t" r="r" b="b"/>
              <a:pathLst>
                <a:path w="63393" h="4809" extrusionOk="0">
                  <a:moveTo>
                    <a:pt x="11264" y="1"/>
                  </a:moveTo>
                  <a:cubicBezTo>
                    <a:pt x="7442" y="1"/>
                    <a:pt x="3626" y="613"/>
                    <a:pt x="1" y="1768"/>
                  </a:cubicBezTo>
                  <a:lnTo>
                    <a:pt x="1" y="3209"/>
                  </a:lnTo>
                  <a:cubicBezTo>
                    <a:pt x="3291" y="2516"/>
                    <a:pt x="6626" y="2153"/>
                    <a:pt x="9971" y="2153"/>
                  </a:cubicBezTo>
                  <a:cubicBezTo>
                    <a:pt x="11020" y="2153"/>
                    <a:pt x="12069" y="2189"/>
                    <a:pt x="13119" y="2261"/>
                  </a:cubicBezTo>
                  <a:cubicBezTo>
                    <a:pt x="20006" y="2774"/>
                    <a:pt x="26716" y="4809"/>
                    <a:pt x="31471" y="4809"/>
                  </a:cubicBezTo>
                  <a:cubicBezTo>
                    <a:pt x="31637" y="4809"/>
                    <a:pt x="31801" y="4806"/>
                    <a:pt x="31962" y="4801"/>
                  </a:cubicBezTo>
                  <a:cubicBezTo>
                    <a:pt x="36472" y="4693"/>
                    <a:pt x="42459" y="2662"/>
                    <a:pt x="46752" y="2662"/>
                  </a:cubicBezTo>
                  <a:cubicBezTo>
                    <a:pt x="46970" y="2662"/>
                    <a:pt x="47184" y="2667"/>
                    <a:pt x="47393" y="2678"/>
                  </a:cubicBezTo>
                  <a:cubicBezTo>
                    <a:pt x="51146" y="2905"/>
                    <a:pt x="58995" y="3815"/>
                    <a:pt x="63393" y="3967"/>
                  </a:cubicBezTo>
                  <a:lnTo>
                    <a:pt x="63393" y="3171"/>
                  </a:lnTo>
                  <a:cubicBezTo>
                    <a:pt x="58995" y="3019"/>
                    <a:pt x="51601" y="1010"/>
                    <a:pt x="47886" y="820"/>
                  </a:cubicBezTo>
                  <a:cubicBezTo>
                    <a:pt x="47601" y="803"/>
                    <a:pt x="47305" y="795"/>
                    <a:pt x="46999" y="795"/>
                  </a:cubicBezTo>
                  <a:cubicBezTo>
                    <a:pt x="42615" y="795"/>
                    <a:pt x="36162" y="2460"/>
                    <a:pt x="31697" y="2602"/>
                  </a:cubicBezTo>
                  <a:cubicBezTo>
                    <a:pt x="31572" y="2605"/>
                    <a:pt x="31447" y="2607"/>
                    <a:pt x="31321" y="2607"/>
                  </a:cubicBezTo>
                  <a:cubicBezTo>
                    <a:pt x="26582" y="2607"/>
                    <a:pt x="20252" y="579"/>
                    <a:pt x="13346" y="62"/>
                  </a:cubicBezTo>
                  <a:cubicBezTo>
                    <a:pt x="12653" y="21"/>
                    <a:pt x="11958" y="1"/>
                    <a:pt x="11264"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1" name="Google Shape;1021;p56"/>
            <p:cNvSpPr/>
            <p:nvPr/>
          </p:nvSpPr>
          <p:spPr>
            <a:xfrm>
              <a:off x="-163498" y="4671945"/>
              <a:ext cx="9470914" cy="623960"/>
            </a:xfrm>
            <a:custGeom>
              <a:avLst/>
              <a:gdLst/>
              <a:ahLst/>
              <a:cxnLst/>
              <a:rect l="l" t="t" r="r" b="b"/>
              <a:pathLst>
                <a:path w="63393" h="6706" extrusionOk="0">
                  <a:moveTo>
                    <a:pt x="9966" y="1"/>
                  </a:moveTo>
                  <a:cubicBezTo>
                    <a:pt x="6612" y="1"/>
                    <a:pt x="3263" y="364"/>
                    <a:pt x="1" y="1057"/>
                  </a:cubicBezTo>
                  <a:lnTo>
                    <a:pt x="1" y="6706"/>
                  </a:lnTo>
                  <a:lnTo>
                    <a:pt x="63393" y="6706"/>
                  </a:lnTo>
                  <a:lnTo>
                    <a:pt x="63393" y="1815"/>
                  </a:lnTo>
                  <a:cubicBezTo>
                    <a:pt x="58995" y="1663"/>
                    <a:pt x="51146" y="753"/>
                    <a:pt x="47393" y="526"/>
                  </a:cubicBezTo>
                  <a:cubicBezTo>
                    <a:pt x="46723" y="491"/>
                    <a:pt x="45999" y="476"/>
                    <a:pt x="45236" y="476"/>
                  </a:cubicBezTo>
                  <a:cubicBezTo>
                    <a:pt x="41071" y="476"/>
                    <a:pt x="35734" y="929"/>
                    <a:pt x="31697" y="1057"/>
                  </a:cubicBezTo>
                  <a:cubicBezTo>
                    <a:pt x="31255" y="1067"/>
                    <a:pt x="30796" y="1072"/>
                    <a:pt x="30322" y="1072"/>
                  </a:cubicBezTo>
                  <a:cubicBezTo>
                    <a:pt x="25675" y="1072"/>
                    <a:pt x="19553" y="591"/>
                    <a:pt x="13119" y="109"/>
                  </a:cubicBezTo>
                  <a:cubicBezTo>
                    <a:pt x="12069" y="37"/>
                    <a:pt x="11018" y="1"/>
                    <a:pt x="996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022" name="Google Shape;1022;p56"/>
          <p:cNvGrpSpPr/>
          <p:nvPr/>
        </p:nvGrpSpPr>
        <p:grpSpPr>
          <a:xfrm>
            <a:off x="1379408" y="112019"/>
            <a:ext cx="547363" cy="977504"/>
            <a:chOff x="4135095" y="2070610"/>
            <a:chExt cx="873810" cy="1864396"/>
          </a:xfrm>
        </p:grpSpPr>
        <p:sp>
          <p:nvSpPr>
            <p:cNvPr id="1023" name="Google Shape;1023;p56"/>
            <p:cNvSpPr/>
            <p:nvPr/>
          </p:nvSpPr>
          <p:spPr>
            <a:xfrm flipH="1">
              <a:off x="4135095" y="2070610"/>
              <a:ext cx="264824" cy="177451"/>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4" name="Google Shape;1024;p56"/>
            <p:cNvSpPr/>
            <p:nvPr/>
          </p:nvSpPr>
          <p:spPr>
            <a:xfrm>
              <a:off x="4583575" y="2787891"/>
              <a:ext cx="425330" cy="284999"/>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5" name="Google Shape;1025;p56"/>
            <p:cNvSpPr/>
            <p:nvPr/>
          </p:nvSpPr>
          <p:spPr>
            <a:xfrm rot="-899991" flipH="1">
              <a:off x="4439590" y="3726310"/>
              <a:ext cx="264822" cy="177450"/>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54" name="Google Shape;205;p14">
            <a:extLst>
              <a:ext uri="{FF2B5EF4-FFF2-40B4-BE49-F238E27FC236}">
                <a16:creationId xmlns:a16="http://schemas.microsoft.com/office/drawing/2014/main" id="{2DBAAF82-2F9D-921E-EF20-1FE8B7C4087C}"/>
              </a:ext>
            </a:extLst>
          </p:cNvPr>
          <p:cNvGrpSpPr/>
          <p:nvPr/>
        </p:nvGrpSpPr>
        <p:grpSpPr>
          <a:xfrm flipH="1">
            <a:off x="-177757" y="4108964"/>
            <a:ext cx="1591828" cy="1389736"/>
            <a:chOff x="4142208" y="467618"/>
            <a:chExt cx="6602838" cy="5563600"/>
          </a:xfrm>
        </p:grpSpPr>
        <p:sp>
          <p:nvSpPr>
            <p:cNvPr id="56" name="Google Shape;207;p14">
              <a:extLst>
                <a:ext uri="{FF2B5EF4-FFF2-40B4-BE49-F238E27FC236}">
                  <a16:creationId xmlns:a16="http://schemas.microsoft.com/office/drawing/2014/main" id="{0B62348A-75AC-F4AD-7D44-2ECAA11F72F6}"/>
                </a:ext>
              </a:extLst>
            </p:cNvPr>
            <p:cNvSpPr/>
            <p:nvPr/>
          </p:nvSpPr>
          <p:spPr>
            <a:xfrm>
              <a:off x="6735855" y="1197418"/>
              <a:ext cx="488342" cy="1746440"/>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08;p14">
              <a:extLst>
                <a:ext uri="{FF2B5EF4-FFF2-40B4-BE49-F238E27FC236}">
                  <a16:creationId xmlns:a16="http://schemas.microsoft.com/office/drawing/2014/main" id="{FA47A4EC-6578-880A-E729-F18F33B43BD8}"/>
                </a:ext>
              </a:extLst>
            </p:cNvPr>
            <p:cNvSpPr/>
            <p:nvPr/>
          </p:nvSpPr>
          <p:spPr>
            <a:xfrm>
              <a:off x="6083942" y="677063"/>
              <a:ext cx="630109" cy="536486"/>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09;p14">
              <a:extLst>
                <a:ext uri="{FF2B5EF4-FFF2-40B4-BE49-F238E27FC236}">
                  <a16:creationId xmlns:a16="http://schemas.microsoft.com/office/drawing/2014/main" id="{E0414F56-B88A-580E-A97F-1A869DAF8BA3}"/>
                </a:ext>
              </a:extLst>
            </p:cNvPr>
            <p:cNvSpPr/>
            <p:nvPr/>
          </p:nvSpPr>
          <p:spPr>
            <a:xfrm>
              <a:off x="5925256" y="1152333"/>
              <a:ext cx="788796" cy="288665"/>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10;p14">
              <a:extLst>
                <a:ext uri="{FF2B5EF4-FFF2-40B4-BE49-F238E27FC236}">
                  <a16:creationId xmlns:a16="http://schemas.microsoft.com/office/drawing/2014/main" id="{C53920B2-8B97-BAB1-428B-14A0398A47E5}"/>
                </a:ext>
              </a:extLst>
            </p:cNvPr>
            <p:cNvSpPr/>
            <p:nvPr/>
          </p:nvSpPr>
          <p:spPr>
            <a:xfrm>
              <a:off x="6733783" y="1099898"/>
              <a:ext cx="892630" cy="258673"/>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11;p14">
              <a:extLst>
                <a:ext uri="{FF2B5EF4-FFF2-40B4-BE49-F238E27FC236}">
                  <a16:creationId xmlns:a16="http://schemas.microsoft.com/office/drawing/2014/main" id="{2337443C-D66A-5413-7164-7438D5BC6E92}"/>
                </a:ext>
              </a:extLst>
            </p:cNvPr>
            <p:cNvSpPr/>
            <p:nvPr/>
          </p:nvSpPr>
          <p:spPr>
            <a:xfrm>
              <a:off x="6688846" y="467618"/>
              <a:ext cx="547733" cy="754563"/>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12;p14">
              <a:extLst>
                <a:ext uri="{FF2B5EF4-FFF2-40B4-BE49-F238E27FC236}">
                  <a16:creationId xmlns:a16="http://schemas.microsoft.com/office/drawing/2014/main" id="{568CDA0C-2789-EAD2-7148-52CBE3EAF176}"/>
                </a:ext>
              </a:extLst>
            </p:cNvPr>
            <p:cNvSpPr/>
            <p:nvPr/>
          </p:nvSpPr>
          <p:spPr>
            <a:xfrm>
              <a:off x="6241346" y="1223365"/>
              <a:ext cx="485876" cy="781348"/>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13;p14">
              <a:extLst>
                <a:ext uri="{FF2B5EF4-FFF2-40B4-BE49-F238E27FC236}">
                  <a16:creationId xmlns:a16="http://schemas.microsoft.com/office/drawing/2014/main" id="{AD9C7D7C-8F8E-33E0-0E9F-CFBE0653994F}"/>
                </a:ext>
              </a:extLst>
            </p:cNvPr>
            <p:cNvSpPr/>
            <p:nvPr/>
          </p:nvSpPr>
          <p:spPr>
            <a:xfrm>
              <a:off x="5925256" y="1144885"/>
              <a:ext cx="801966" cy="296113"/>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14;p14">
              <a:extLst>
                <a:ext uri="{FF2B5EF4-FFF2-40B4-BE49-F238E27FC236}">
                  <a16:creationId xmlns:a16="http://schemas.microsoft.com/office/drawing/2014/main" id="{9EA1BF75-2412-D825-68CB-163C92615DFE}"/>
                </a:ext>
              </a:extLst>
            </p:cNvPr>
            <p:cNvSpPr/>
            <p:nvPr/>
          </p:nvSpPr>
          <p:spPr>
            <a:xfrm>
              <a:off x="6083942" y="677359"/>
              <a:ext cx="643280" cy="546055"/>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215;p14">
              <a:extLst>
                <a:ext uri="{FF2B5EF4-FFF2-40B4-BE49-F238E27FC236}">
                  <a16:creationId xmlns:a16="http://schemas.microsoft.com/office/drawing/2014/main" id="{889CA7CE-C077-110F-D562-1163BC6D0286}"/>
                </a:ext>
              </a:extLst>
            </p:cNvPr>
            <p:cNvSpPr/>
            <p:nvPr/>
          </p:nvSpPr>
          <p:spPr>
            <a:xfrm>
              <a:off x="6615939" y="468013"/>
              <a:ext cx="620639" cy="729455"/>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216;p14">
              <a:extLst>
                <a:ext uri="{FF2B5EF4-FFF2-40B4-BE49-F238E27FC236}">
                  <a16:creationId xmlns:a16="http://schemas.microsoft.com/office/drawing/2014/main" id="{4B853118-DAD4-CC4A-A27A-92C6CE042CA6}"/>
                </a:ext>
              </a:extLst>
            </p:cNvPr>
            <p:cNvSpPr/>
            <p:nvPr/>
          </p:nvSpPr>
          <p:spPr>
            <a:xfrm>
              <a:off x="9121382" y="1356894"/>
              <a:ext cx="475616" cy="2310056"/>
            </a:xfrm>
            <a:custGeom>
              <a:avLst/>
              <a:gdLst/>
              <a:ahLst/>
              <a:cxnLst/>
              <a:rect l="l" t="t" r="r" b="b"/>
              <a:pathLst>
                <a:path w="9642" h="46831" extrusionOk="0">
                  <a:moveTo>
                    <a:pt x="1" y="0"/>
                  </a:moveTo>
                  <a:lnTo>
                    <a:pt x="1" y="9"/>
                  </a:lnTo>
                  <a:cubicBezTo>
                    <a:pt x="1" y="9"/>
                    <a:pt x="1680" y="12298"/>
                    <a:pt x="1530" y="18204"/>
                  </a:cubicBezTo>
                  <a:cubicBezTo>
                    <a:pt x="1379" y="24102"/>
                    <a:pt x="159" y="46365"/>
                    <a:pt x="159" y="46365"/>
                  </a:cubicBezTo>
                  <a:cubicBezTo>
                    <a:pt x="1643" y="45885"/>
                    <a:pt x="2768" y="45288"/>
                    <a:pt x="4162" y="45288"/>
                  </a:cubicBezTo>
                  <a:cubicBezTo>
                    <a:pt x="4346" y="45288"/>
                    <a:pt x="4535" y="45299"/>
                    <a:pt x="4729" y="45321"/>
                  </a:cubicBezTo>
                  <a:cubicBezTo>
                    <a:pt x="5479" y="45410"/>
                    <a:pt x="5971" y="46831"/>
                    <a:pt x="6534" y="46831"/>
                  </a:cubicBezTo>
                  <a:cubicBezTo>
                    <a:pt x="6605" y="46831"/>
                    <a:pt x="6677" y="46808"/>
                    <a:pt x="6751" y="46758"/>
                  </a:cubicBezTo>
                  <a:cubicBezTo>
                    <a:pt x="7402" y="46315"/>
                    <a:pt x="8605" y="45872"/>
                    <a:pt x="8605" y="45872"/>
                  </a:cubicBezTo>
                  <a:cubicBezTo>
                    <a:pt x="9641" y="23517"/>
                    <a:pt x="1" y="0"/>
                    <a:pt x="1" y="0"/>
                  </a:cubicBezTo>
                  <a:close/>
                </a:path>
              </a:pathLst>
            </a:custGeom>
            <a:solidFill>
              <a:srgbClr val="754C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217;p14">
              <a:extLst>
                <a:ext uri="{FF2B5EF4-FFF2-40B4-BE49-F238E27FC236}">
                  <a16:creationId xmlns:a16="http://schemas.microsoft.com/office/drawing/2014/main" id="{B6D7EDE0-7021-E8C2-C0B8-58E7CEC9C345}"/>
                </a:ext>
              </a:extLst>
            </p:cNvPr>
            <p:cNvSpPr/>
            <p:nvPr/>
          </p:nvSpPr>
          <p:spPr>
            <a:xfrm>
              <a:off x="8340084" y="601542"/>
              <a:ext cx="751702" cy="773948"/>
            </a:xfrm>
            <a:custGeom>
              <a:avLst/>
              <a:gdLst/>
              <a:ahLst/>
              <a:cxnLst/>
              <a:rect l="l" t="t" r="r" b="b"/>
              <a:pathLst>
                <a:path w="15239" h="15690" extrusionOk="0">
                  <a:moveTo>
                    <a:pt x="0" y="0"/>
                  </a:moveTo>
                  <a:lnTo>
                    <a:pt x="4069" y="6375"/>
                  </a:lnTo>
                  <a:lnTo>
                    <a:pt x="9557" y="7937"/>
                  </a:lnTo>
                  <a:lnTo>
                    <a:pt x="5832" y="9290"/>
                  </a:lnTo>
                  <a:lnTo>
                    <a:pt x="11303" y="9357"/>
                  </a:lnTo>
                  <a:lnTo>
                    <a:pt x="8655" y="11212"/>
                  </a:lnTo>
                  <a:cubicBezTo>
                    <a:pt x="11287" y="12515"/>
                    <a:pt x="15230" y="15689"/>
                    <a:pt x="15230" y="15689"/>
                  </a:cubicBezTo>
                  <a:lnTo>
                    <a:pt x="15238" y="15681"/>
                  </a:lnTo>
                  <a:cubicBezTo>
                    <a:pt x="13551" y="494"/>
                    <a:pt x="1" y="0"/>
                    <a:pt x="0"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218;p14">
              <a:extLst>
                <a:ext uri="{FF2B5EF4-FFF2-40B4-BE49-F238E27FC236}">
                  <a16:creationId xmlns:a16="http://schemas.microsoft.com/office/drawing/2014/main" id="{083B141F-C3F3-7AB3-75CC-2FE556FDB846}"/>
                </a:ext>
              </a:extLst>
            </p:cNvPr>
            <p:cNvSpPr/>
            <p:nvPr/>
          </p:nvSpPr>
          <p:spPr>
            <a:xfrm>
              <a:off x="8040074" y="1258042"/>
              <a:ext cx="1051268" cy="330494"/>
            </a:xfrm>
            <a:custGeom>
              <a:avLst/>
              <a:gdLst/>
              <a:ahLst/>
              <a:cxnLst/>
              <a:rect l="l" t="t" r="r" b="b"/>
              <a:pathLst>
                <a:path w="21312" h="6700" extrusionOk="0">
                  <a:moveTo>
                    <a:pt x="12616" y="1"/>
                  </a:moveTo>
                  <a:cubicBezTo>
                    <a:pt x="4608" y="1"/>
                    <a:pt x="1" y="6382"/>
                    <a:pt x="1" y="6382"/>
                  </a:cubicBezTo>
                  <a:lnTo>
                    <a:pt x="7461" y="6541"/>
                  </a:lnTo>
                  <a:lnTo>
                    <a:pt x="11813" y="2798"/>
                  </a:lnTo>
                  <a:lnTo>
                    <a:pt x="10828" y="6699"/>
                  </a:lnTo>
                  <a:lnTo>
                    <a:pt x="13960" y="2130"/>
                  </a:lnTo>
                  <a:lnTo>
                    <a:pt x="13977" y="5396"/>
                  </a:lnTo>
                  <a:cubicBezTo>
                    <a:pt x="16517" y="3917"/>
                    <a:pt x="21312" y="2380"/>
                    <a:pt x="21312" y="2380"/>
                  </a:cubicBezTo>
                  <a:cubicBezTo>
                    <a:pt x="18091" y="655"/>
                    <a:pt x="15180" y="1"/>
                    <a:pt x="12616"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219;p14">
              <a:extLst>
                <a:ext uri="{FF2B5EF4-FFF2-40B4-BE49-F238E27FC236}">
                  <a16:creationId xmlns:a16="http://schemas.microsoft.com/office/drawing/2014/main" id="{09F350F8-C4CA-E83E-6457-8EEA9999348D}"/>
                </a:ext>
              </a:extLst>
            </p:cNvPr>
            <p:cNvSpPr/>
            <p:nvPr/>
          </p:nvSpPr>
          <p:spPr>
            <a:xfrm>
              <a:off x="9116054" y="1273975"/>
              <a:ext cx="1147259" cy="347907"/>
            </a:xfrm>
            <a:custGeom>
              <a:avLst/>
              <a:gdLst/>
              <a:ahLst/>
              <a:cxnLst/>
              <a:rect l="l" t="t" r="r" b="b"/>
              <a:pathLst>
                <a:path w="23258" h="7053" extrusionOk="0">
                  <a:moveTo>
                    <a:pt x="8807" y="0"/>
                  </a:moveTo>
                  <a:cubicBezTo>
                    <a:pt x="6133" y="0"/>
                    <a:pt x="3172" y="646"/>
                    <a:pt x="0" y="2333"/>
                  </a:cubicBezTo>
                  <a:cubicBezTo>
                    <a:pt x="0" y="2333"/>
                    <a:pt x="5297" y="4037"/>
                    <a:pt x="8162" y="5633"/>
                  </a:cubicBezTo>
                  <a:lnTo>
                    <a:pt x="7870" y="2208"/>
                  </a:lnTo>
                  <a:lnTo>
                    <a:pt x="11671" y="7053"/>
                  </a:lnTo>
                  <a:lnTo>
                    <a:pt x="10225" y="2951"/>
                  </a:lnTo>
                  <a:lnTo>
                    <a:pt x="10225" y="2951"/>
                  </a:lnTo>
                  <a:lnTo>
                    <a:pt x="15263" y="6953"/>
                  </a:lnTo>
                  <a:lnTo>
                    <a:pt x="23258" y="6928"/>
                  </a:lnTo>
                  <a:cubicBezTo>
                    <a:pt x="23258" y="6928"/>
                    <a:pt x="17566" y="0"/>
                    <a:pt x="8807"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220;p14">
              <a:extLst>
                <a:ext uri="{FF2B5EF4-FFF2-40B4-BE49-F238E27FC236}">
                  <a16:creationId xmlns:a16="http://schemas.microsoft.com/office/drawing/2014/main" id="{E79F8849-D490-742E-C8C0-7B24D7C89A4B}"/>
                </a:ext>
              </a:extLst>
            </p:cNvPr>
            <p:cNvSpPr/>
            <p:nvPr/>
          </p:nvSpPr>
          <p:spPr>
            <a:xfrm>
              <a:off x="9116054" y="472551"/>
              <a:ext cx="745092" cy="916505"/>
            </a:xfrm>
            <a:custGeom>
              <a:avLst/>
              <a:gdLst/>
              <a:ahLst/>
              <a:cxnLst/>
              <a:rect l="l" t="t" r="r" b="b"/>
              <a:pathLst>
                <a:path w="15105" h="18580" extrusionOk="0">
                  <a:moveTo>
                    <a:pt x="15104" y="1"/>
                  </a:moveTo>
                  <a:lnTo>
                    <a:pt x="15104" y="1"/>
                  </a:lnTo>
                  <a:cubicBezTo>
                    <a:pt x="15104" y="1"/>
                    <a:pt x="276" y="3025"/>
                    <a:pt x="0" y="18580"/>
                  </a:cubicBezTo>
                  <a:cubicBezTo>
                    <a:pt x="0" y="18580"/>
                    <a:pt x="4010" y="14662"/>
                    <a:pt x="6767" y="12866"/>
                  </a:cubicBezTo>
                  <a:lnTo>
                    <a:pt x="3668" y="11496"/>
                  </a:lnTo>
                  <a:lnTo>
                    <a:pt x="9674" y="10410"/>
                  </a:lnTo>
                  <a:lnTo>
                    <a:pt x="5430" y="9733"/>
                  </a:lnTo>
                  <a:lnTo>
                    <a:pt x="11295" y="7152"/>
                  </a:lnTo>
                  <a:lnTo>
                    <a:pt x="15104" y="1"/>
                  </a:ln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221;p14">
              <a:extLst>
                <a:ext uri="{FF2B5EF4-FFF2-40B4-BE49-F238E27FC236}">
                  <a16:creationId xmlns:a16="http://schemas.microsoft.com/office/drawing/2014/main" id="{F15FA41D-D43F-18B8-319B-10762E62D21B}"/>
                </a:ext>
              </a:extLst>
            </p:cNvPr>
            <p:cNvSpPr/>
            <p:nvPr/>
          </p:nvSpPr>
          <p:spPr>
            <a:xfrm>
              <a:off x="8440218" y="1389450"/>
              <a:ext cx="666809" cy="978312"/>
            </a:xfrm>
            <a:custGeom>
              <a:avLst/>
              <a:gdLst/>
              <a:ahLst/>
              <a:cxnLst/>
              <a:rect l="l" t="t" r="r" b="b"/>
              <a:pathLst>
                <a:path w="13518" h="19833" extrusionOk="0">
                  <a:moveTo>
                    <a:pt x="13517" y="0"/>
                  </a:moveTo>
                  <a:lnTo>
                    <a:pt x="13517" y="0"/>
                  </a:lnTo>
                  <a:cubicBezTo>
                    <a:pt x="1" y="6658"/>
                    <a:pt x="4027" y="19833"/>
                    <a:pt x="4027" y="19833"/>
                  </a:cubicBezTo>
                  <a:lnTo>
                    <a:pt x="8580" y="13818"/>
                  </a:lnTo>
                  <a:lnTo>
                    <a:pt x="8213" y="8020"/>
                  </a:lnTo>
                  <a:lnTo>
                    <a:pt x="10710" y="11153"/>
                  </a:lnTo>
                  <a:lnTo>
                    <a:pt x="8956" y="5882"/>
                  </a:lnTo>
                  <a:lnTo>
                    <a:pt x="11554" y="7803"/>
                  </a:lnTo>
                  <a:cubicBezTo>
                    <a:pt x="11888" y="4846"/>
                    <a:pt x="13517" y="1"/>
                    <a:pt x="13517"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222;p14">
              <a:extLst>
                <a:ext uri="{FF2B5EF4-FFF2-40B4-BE49-F238E27FC236}">
                  <a16:creationId xmlns:a16="http://schemas.microsoft.com/office/drawing/2014/main" id="{4A9F988D-669B-89D0-C57F-DE8CC482FC23}"/>
                </a:ext>
              </a:extLst>
            </p:cNvPr>
            <p:cNvSpPr/>
            <p:nvPr/>
          </p:nvSpPr>
          <p:spPr>
            <a:xfrm>
              <a:off x="8040074" y="1247140"/>
              <a:ext cx="1066954" cy="325709"/>
            </a:xfrm>
            <a:custGeom>
              <a:avLst/>
              <a:gdLst/>
              <a:ahLst/>
              <a:cxnLst/>
              <a:rect l="l" t="t" r="r" b="b"/>
              <a:pathLst>
                <a:path w="21630" h="6603" extrusionOk="0">
                  <a:moveTo>
                    <a:pt x="12504" y="0"/>
                  </a:moveTo>
                  <a:cubicBezTo>
                    <a:pt x="4684" y="0"/>
                    <a:pt x="1" y="6603"/>
                    <a:pt x="1" y="6603"/>
                  </a:cubicBezTo>
                  <a:cubicBezTo>
                    <a:pt x="6252" y="2709"/>
                    <a:pt x="11485" y="1697"/>
                    <a:pt x="15237" y="1697"/>
                  </a:cubicBezTo>
                  <a:cubicBezTo>
                    <a:pt x="19302" y="1697"/>
                    <a:pt x="21629" y="2885"/>
                    <a:pt x="21629" y="2885"/>
                  </a:cubicBezTo>
                  <a:cubicBezTo>
                    <a:pt x="18258" y="783"/>
                    <a:pt x="15195" y="0"/>
                    <a:pt x="12504"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223;p14">
              <a:extLst>
                <a:ext uri="{FF2B5EF4-FFF2-40B4-BE49-F238E27FC236}">
                  <a16:creationId xmlns:a16="http://schemas.microsoft.com/office/drawing/2014/main" id="{1C3A44DE-C047-55D0-7E00-4610A412E907}"/>
                </a:ext>
              </a:extLst>
            </p:cNvPr>
            <p:cNvSpPr/>
            <p:nvPr/>
          </p:nvSpPr>
          <p:spPr>
            <a:xfrm>
              <a:off x="8340084" y="601542"/>
              <a:ext cx="766944" cy="788352"/>
            </a:xfrm>
            <a:custGeom>
              <a:avLst/>
              <a:gdLst/>
              <a:ahLst/>
              <a:cxnLst/>
              <a:rect l="l" t="t" r="r" b="b"/>
              <a:pathLst>
                <a:path w="15548" h="15982" extrusionOk="0">
                  <a:moveTo>
                    <a:pt x="0" y="0"/>
                  </a:moveTo>
                  <a:cubicBezTo>
                    <a:pt x="1" y="1"/>
                    <a:pt x="12640" y="5464"/>
                    <a:pt x="15547" y="15982"/>
                  </a:cubicBezTo>
                  <a:cubicBezTo>
                    <a:pt x="15547" y="15982"/>
                    <a:pt x="15088" y="1379"/>
                    <a:pt x="0"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224;p14">
              <a:extLst>
                <a:ext uri="{FF2B5EF4-FFF2-40B4-BE49-F238E27FC236}">
                  <a16:creationId xmlns:a16="http://schemas.microsoft.com/office/drawing/2014/main" id="{7C4A8104-F77F-F41D-3C32-FD2540227FE0}"/>
                </a:ext>
              </a:extLst>
            </p:cNvPr>
            <p:cNvSpPr/>
            <p:nvPr/>
          </p:nvSpPr>
          <p:spPr>
            <a:xfrm>
              <a:off x="9031162" y="472551"/>
              <a:ext cx="830379" cy="884393"/>
            </a:xfrm>
            <a:custGeom>
              <a:avLst/>
              <a:gdLst/>
              <a:ahLst/>
              <a:cxnLst/>
              <a:rect l="l" t="t" r="r" b="b"/>
              <a:pathLst>
                <a:path w="16834" h="17929" extrusionOk="0">
                  <a:moveTo>
                    <a:pt x="16834" y="1"/>
                  </a:moveTo>
                  <a:cubicBezTo>
                    <a:pt x="0" y="3752"/>
                    <a:pt x="1830" y="17928"/>
                    <a:pt x="1830" y="17928"/>
                  </a:cubicBezTo>
                  <a:cubicBezTo>
                    <a:pt x="5865" y="5899"/>
                    <a:pt x="16833" y="1"/>
                    <a:pt x="16834"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225;p14">
              <a:extLst>
                <a:ext uri="{FF2B5EF4-FFF2-40B4-BE49-F238E27FC236}">
                  <a16:creationId xmlns:a16="http://schemas.microsoft.com/office/drawing/2014/main" id="{5A8208DA-DED0-BC34-030B-C8430634D8DA}"/>
                </a:ext>
              </a:extLst>
            </p:cNvPr>
            <p:cNvSpPr/>
            <p:nvPr/>
          </p:nvSpPr>
          <p:spPr>
            <a:xfrm>
              <a:off x="5858516" y="1798622"/>
              <a:ext cx="1706485" cy="847298"/>
            </a:xfrm>
            <a:custGeom>
              <a:avLst/>
              <a:gdLst/>
              <a:ahLst/>
              <a:cxnLst/>
              <a:rect l="l" t="t" r="r" b="b"/>
              <a:pathLst>
                <a:path w="34595" h="17177" extrusionOk="0">
                  <a:moveTo>
                    <a:pt x="8397" y="1"/>
                  </a:moveTo>
                  <a:cubicBezTo>
                    <a:pt x="3457" y="1"/>
                    <a:pt x="0" y="1187"/>
                    <a:pt x="0" y="1187"/>
                  </a:cubicBezTo>
                  <a:lnTo>
                    <a:pt x="10602" y="9007"/>
                  </a:lnTo>
                  <a:lnTo>
                    <a:pt x="20510" y="8104"/>
                  </a:lnTo>
                  <a:lnTo>
                    <a:pt x="20510" y="8104"/>
                  </a:lnTo>
                  <a:lnTo>
                    <a:pt x="15297" y="12657"/>
                  </a:lnTo>
                  <a:lnTo>
                    <a:pt x="15297" y="12657"/>
                  </a:lnTo>
                  <a:lnTo>
                    <a:pt x="24236" y="9341"/>
                  </a:lnTo>
                  <a:lnTo>
                    <a:pt x="21094" y="14011"/>
                  </a:lnTo>
                  <a:cubicBezTo>
                    <a:pt x="26190" y="14487"/>
                    <a:pt x="34595" y="17177"/>
                    <a:pt x="34595" y="17177"/>
                  </a:cubicBezTo>
                  <a:cubicBezTo>
                    <a:pt x="27164" y="2823"/>
                    <a:pt x="16017" y="1"/>
                    <a:pt x="8397"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226;p14">
              <a:extLst>
                <a:ext uri="{FF2B5EF4-FFF2-40B4-BE49-F238E27FC236}">
                  <a16:creationId xmlns:a16="http://schemas.microsoft.com/office/drawing/2014/main" id="{0959E695-FEC2-EF92-7695-305505003CFA}"/>
                </a:ext>
              </a:extLst>
            </p:cNvPr>
            <p:cNvSpPr/>
            <p:nvPr/>
          </p:nvSpPr>
          <p:spPr>
            <a:xfrm>
              <a:off x="5978036" y="2630284"/>
              <a:ext cx="1586964" cy="995182"/>
            </a:xfrm>
            <a:custGeom>
              <a:avLst/>
              <a:gdLst/>
              <a:ahLst/>
              <a:cxnLst/>
              <a:rect l="l" t="t" r="r" b="b"/>
              <a:pathLst>
                <a:path w="32172" h="20175" extrusionOk="0">
                  <a:moveTo>
                    <a:pt x="27268" y="1"/>
                  </a:moveTo>
                  <a:cubicBezTo>
                    <a:pt x="5320" y="1"/>
                    <a:pt x="0" y="20174"/>
                    <a:pt x="0" y="20174"/>
                  </a:cubicBezTo>
                  <a:lnTo>
                    <a:pt x="12239" y="15755"/>
                  </a:lnTo>
                  <a:lnTo>
                    <a:pt x="16984" y="6933"/>
                  </a:lnTo>
                  <a:lnTo>
                    <a:pt x="17811" y="13909"/>
                  </a:lnTo>
                  <a:lnTo>
                    <a:pt x="20050" y="4519"/>
                  </a:lnTo>
                  <a:lnTo>
                    <a:pt x="22122" y="9824"/>
                  </a:lnTo>
                  <a:cubicBezTo>
                    <a:pt x="25330" y="5830"/>
                    <a:pt x="32172" y="317"/>
                    <a:pt x="32172" y="317"/>
                  </a:cubicBezTo>
                  <a:cubicBezTo>
                    <a:pt x="30452" y="101"/>
                    <a:pt x="28818" y="1"/>
                    <a:pt x="27268"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227;p14">
              <a:extLst>
                <a:ext uri="{FF2B5EF4-FFF2-40B4-BE49-F238E27FC236}">
                  <a16:creationId xmlns:a16="http://schemas.microsoft.com/office/drawing/2014/main" id="{B92161D4-CE23-9D3B-2811-B68E3AEBC08F}"/>
                </a:ext>
              </a:extLst>
            </p:cNvPr>
            <p:cNvSpPr/>
            <p:nvPr/>
          </p:nvSpPr>
          <p:spPr>
            <a:xfrm>
              <a:off x="7155780" y="695067"/>
              <a:ext cx="1096994" cy="1957858"/>
            </a:xfrm>
            <a:custGeom>
              <a:avLst/>
              <a:gdLst/>
              <a:ahLst/>
              <a:cxnLst/>
              <a:rect l="l" t="t" r="r" b="b"/>
              <a:pathLst>
                <a:path w="22239" h="39691" extrusionOk="0">
                  <a:moveTo>
                    <a:pt x="22238" y="1"/>
                  </a:moveTo>
                  <a:lnTo>
                    <a:pt x="22238" y="1"/>
                  </a:lnTo>
                  <a:cubicBezTo>
                    <a:pt x="22238" y="1"/>
                    <a:pt x="0" y="14195"/>
                    <a:pt x="9273" y="39682"/>
                  </a:cubicBezTo>
                  <a:lnTo>
                    <a:pt x="9273" y="39691"/>
                  </a:lnTo>
                  <a:cubicBezTo>
                    <a:pt x="9273" y="39691"/>
                    <a:pt x="13350" y="30810"/>
                    <a:pt x="16700" y="26157"/>
                  </a:cubicBezTo>
                  <a:lnTo>
                    <a:pt x="10810" y="25865"/>
                  </a:lnTo>
                  <a:lnTo>
                    <a:pt x="19899" y="20343"/>
                  </a:lnTo>
                  <a:lnTo>
                    <a:pt x="19899" y="20343"/>
                  </a:lnTo>
                  <a:lnTo>
                    <a:pt x="12589" y="21905"/>
                  </a:lnTo>
                  <a:lnTo>
                    <a:pt x="20517" y="14027"/>
                  </a:lnTo>
                  <a:lnTo>
                    <a:pt x="22238" y="1"/>
                  </a:ln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228;p14">
              <a:extLst>
                <a:ext uri="{FF2B5EF4-FFF2-40B4-BE49-F238E27FC236}">
                  <a16:creationId xmlns:a16="http://schemas.microsoft.com/office/drawing/2014/main" id="{A9A40F36-9497-91C9-DEF6-3AE0810CEF74}"/>
                </a:ext>
              </a:extLst>
            </p:cNvPr>
            <p:cNvSpPr/>
            <p:nvPr/>
          </p:nvSpPr>
          <p:spPr>
            <a:xfrm>
              <a:off x="5978036" y="2624611"/>
              <a:ext cx="1621592" cy="1000855"/>
            </a:xfrm>
            <a:custGeom>
              <a:avLst/>
              <a:gdLst/>
              <a:ahLst/>
              <a:cxnLst/>
              <a:rect l="l" t="t" r="r" b="b"/>
              <a:pathLst>
                <a:path w="32874" h="20290" extrusionOk="0">
                  <a:moveTo>
                    <a:pt x="25913" y="0"/>
                  </a:moveTo>
                  <a:cubicBezTo>
                    <a:pt x="5172" y="0"/>
                    <a:pt x="0" y="20289"/>
                    <a:pt x="0" y="20289"/>
                  </a:cubicBezTo>
                  <a:cubicBezTo>
                    <a:pt x="13817" y="1962"/>
                    <a:pt x="28133" y="664"/>
                    <a:pt x="31912" y="664"/>
                  </a:cubicBezTo>
                  <a:cubicBezTo>
                    <a:pt x="32536" y="664"/>
                    <a:pt x="32873" y="699"/>
                    <a:pt x="32873" y="699"/>
                  </a:cubicBezTo>
                  <a:cubicBezTo>
                    <a:pt x="30378" y="218"/>
                    <a:pt x="28062" y="0"/>
                    <a:pt x="25913"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229;p14">
              <a:extLst>
                <a:ext uri="{FF2B5EF4-FFF2-40B4-BE49-F238E27FC236}">
                  <a16:creationId xmlns:a16="http://schemas.microsoft.com/office/drawing/2014/main" id="{AF2CA619-5942-0104-F168-156EAC39802B}"/>
                </a:ext>
              </a:extLst>
            </p:cNvPr>
            <p:cNvSpPr/>
            <p:nvPr/>
          </p:nvSpPr>
          <p:spPr>
            <a:xfrm>
              <a:off x="5858516" y="1789299"/>
              <a:ext cx="1741113" cy="870236"/>
            </a:xfrm>
            <a:custGeom>
              <a:avLst/>
              <a:gdLst/>
              <a:ahLst/>
              <a:cxnLst/>
              <a:rect l="l" t="t" r="r" b="b"/>
              <a:pathLst>
                <a:path w="35297" h="17642" extrusionOk="0">
                  <a:moveTo>
                    <a:pt x="9334" y="0"/>
                  </a:moveTo>
                  <a:cubicBezTo>
                    <a:pt x="6489" y="0"/>
                    <a:pt x="3382" y="416"/>
                    <a:pt x="0" y="1376"/>
                  </a:cubicBezTo>
                  <a:cubicBezTo>
                    <a:pt x="0" y="1376"/>
                    <a:pt x="23977" y="2362"/>
                    <a:pt x="35296" y="17641"/>
                  </a:cubicBezTo>
                  <a:cubicBezTo>
                    <a:pt x="35296" y="17641"/>
                    <a:pt x="27863" y="0"/>
                    <a:pt x="9334"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230;p14">
              <a:extLst>
                <a:ext uri="{FF2B5EF4-FFF2-40B4-BE49-F238E27FC236}">
                  <a16:creationId xmlns:a16="http://schemas.microsoft.com/office/drawing/2014/main" id="{C39579AE-E743-C1A4-ED5C-111E0C946FCC}"/>
                </a:ext>
              </a:extLst>
            </p:cNvPr>
            <p:cNvSpPr/>
            <p:nvPr/>
          </p:nvSpPr>
          <p:spPr>
            <a:xfrm>
              <a:off x="7018107" y="695067"/>
              <a:ext cx="1234667" cy="1902266"/>
            </a:xfrm>
            <a:custGeom>
              <a:avLst/>
              <a:gdLst/>
              <a:ahLst/>
              <a:cxnLst/>
              <a:rect l="l" t="t" r="r" b="b"/>
              <a:pathLst>
                <a:path w="25030" h="38564" extrusionOk="0">
                  <a:moveTo>
                    <a:pt x="25029" y="1"/>
                  </a:moveTo>
                  <a:lnTo>
                    <a:pt x="25029" y="1"/>
                  </a:lnTo>
                  <a:cubicBezTo>
                    <a:pt x="1" y="16642"/>
                    <a:pt x="11838" y="38563"/>
                    <a:pt x="11838" y="38563"/>
                  </a:cubicBezTo>
                  <a:cubicBezTo>
                    <a:pt x="10886" y="16459"/>
                    <a:pt x="25029" y="2"/>
                    <a:pt x="25029"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231;p14">
              <a:extLst>
                <a:ext uri="{FF2B5EF4-FFF2-40B4-BE49-F238E27FC236}">
                  <a16:creationId xmlns:a16="http://schemas.microsoft.com/office/drawing/2014/main" id="{5E98421A-3262-1409-7466-115558840D5A}"/>
                </a:ext>
              </a:extLst>
            </p:cNvPr>
            <p:cNvSpPr/>
            <p:nvPr/>
          </p:nvSpPr>
          <p:spPr>
            <a:xfrm>
              <a:off x="7125246" y="4286405"/>
              <a:ext cx="262965" cy="380414"/>
            </a:xfrm>
            <a:custGeom>
              <a:avLst/>
              <a:gdLst/>
              <a:ahLst/>
              <a:cxnLst/>
              <a:rect l="l" t="t" r="r" b="b"/>
              <a:pathLst>
                <a:path w="5331" h="7712" extrusionOk="0">
                  <a:moveTo>
                    <a:pt x="1045" y="2156"/>
                  </a:moveTo>
                  <a:cubicBezTo>
                    <a:pt x="1" y="6642"/>
                    <a:pt x="3844" y="7711"/>
                    <a:pt x="3994" y="7536"/>
                  </a:cubicBezTo>
                  <a:cubicBezTo>
                    <a:pt x="4487" y="6942"/>
                    <a:pt x="4829" y="6341"/>
                    <a:pt x="4963" y="5581"/>
                  </a:cubicBezTo>
                  <a:cubicBezTo>
                    <a:pt x="5331" y="3542"/>
                    <a:pt x="3777" y="1095"/>
                    <a:pt x="2073" y="59"/>
                  </a:cubicBezTo>
                  <a:cubicBezTo>
                    <a:pt x="1964" y="0"/>
                    <a:pt x="1822" y="401"/>
                    <a:pt x="1797" y="451"/>
                  </a:cubicBezTo>
                  <a:cubicBezTo>
                    <a:pt x="1555" y="1011"/>
                    <a:pt x="1179" y="1562"/>
                    <a:pt x="1045" y="2156"/>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232;p14">
              <a:extLst>
                <a:ext uri="{FF2B5EF4-FFF2-40B4-BE49-F238E27FC236}">
                  <a16:creationId xmlns:a16="http://schemas.microsoft.com/office/drawing/2014/main" id="{EEA9DDAF-1D21-D66E-EA3C-64761402D6A8}"/>
                </a:ext>
              </a:extLst>
            </p:cNvPr>
            <p:cNvSpPr/>
            <p:nvPr/>
          </p:nvSpPr>
          <p:spPr>
            <a:xfrm>
              <a:off x="7600850" y="2646988"/>
              <a:ext cx="1067675" cy="1883425"/>
            </a:xfrm>
            <a:custGeom>
              <a:avLst/>
              <a:gdLst/>
              <a:ahLst/>
              <a:cxnLst/>
              <a:rect l="l" t="t" r="r" b="b"/>
              <a:pathLst>
                <a:path w="42707" h="75337" extrusionOk="0">
                  <a:moveTo>
                    <a:pt x="0" y="0"/>
                  </a:moveTo>
                  <a:cubicBezTo>
                    <a:pt x="1" y="1"/>
                    <a:pt x="10418" y="18956"/>
                    <a:pt x="13868" y="28646"/>
                  </a:cubicBezTo>
                  <a:cubicBezTo>
                    <a:pt x="17318" y="38345"/>
                    <a:pt x="29273" y="75337"/>
                    <a:pt x="29273" y="75337"/>
                  </a:cubicBezTo>
                  <a:cubicBezTo>
                    <a:pt x="31654" y="73399"/>
                    <a:pt x="33208" y="71511"/>
                    <a:pt x="36056" y="70784"/>
                  </a:cubicBezTo>
                  <a:cubicBezTo>
                    <a:pt x="36153" y="70759"/>
                    <a:pt x="36252" y="70748"/>
                    <a:pt x="36353" y="70748"/>
                  </a:cubicBezTo>
                  <a:cubicBezTo>
                    <a:pt x="37475" y="70748"/>
                    <a:pt x="38821" y="72156"/>
                    <a:pt x="39691" y="72156"/>
                  </a:cubicBezTo>
                  <a:cubicBezTo>
                    <a:pt x="39904" y="72156"/>
                    <a:pt x="40088" y="72071"/>
                    <a:pt x="40233" y="71861"/>
                  </a:cubicBezTo>
                  <a:cubicBezTo>
                    <a:pt x="41027" y="70717"/>
                    <a:pt x="42706" y="69255"/>
                    <a:pt x="42706" y="69255"/>
                  </a:cubicBezTo>
                  <a:cubicBezTo>
                    <a:pt x="30401" y="32231"/>
                    <a:pt x="2" y="1"/>
                    <a:pt x="0" y="0"/>
                  </a:cubicBezTo>
                  <a:close/>
                </a:path>
              </a:pathLst>
            </a:custGeom>
            <a:solidFill>
              <a:srgbClr val="754C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233;p14">
              <a:extLst>
                <a:ext uri="{FF2B5EF4-FFF2-40B4-BE49-F238E27FC236}">
                  <a16:creationId xmlns:a16="http://schemas.microsoft.com/office/drawing/2014/main" id="{9123D779-5FDC-2736-80DF-82F31F8E3804}"/>
                </a:ext>
              </a:extLst>
            </p:cNvPr>
            <p:cNvSpPr/>
            <p:nvPr/>
          </p:nvSpPr>
          <p:spPr>
            <a:xfrm>
              <a:off x="7484597" y="2889006"/>
              <a:ext cx="1889885" cy="440149"/>
            </a:xfrm>
            <a:custGeom>
              <a:avLst/>
              <a:gdLst/>
              <a:ahLst/>
              <a:cxnLst/>
              <a:rect l="l" t="t" r="r" b="b"/>
              <a:pathLst>
                <a:path w="38313" h="8923" extrusionOk="0">
                  <a:moveTo>
                    <a:pt x="18881" y="1"/>
                  </a:moveTo>
                  <a:cubicBezTo>
                    <a:pt x="15631" y="1"/>
                    <a:pt x="12749" y="1638"/>
                    <a:pt x="10978" y="4161"/>
                  </a:cubicBezTo>
                  <a:cubicBezTo>
                    <a:pt x="10208" y="5249"/>
                    <a:pt x="9001" y="5867"/>
                    <a:pt x="7746" y="5867"/>
                  </a:cubicBezTo>
                  <a:cubicBezTo>
                    <a:pt x="7354" y="5867"/>
                    <a:pt x="6957" y="5807"/>
                    <a:pt x="6567" y="5681"/>
                  </a:cubicBezTo>
                  <a:cubicBezTo>
                    <a:pt x="5781" y="5431"/>
                    <a:pt x="4971" y="5305"/>
                    <a:pt x="4152" y="5305"/>
                  </a:cubicBezTo>
                  <a:cubicBezTo>
                    <a:pt x="3969" y="5305"/>
                    <a:pt x="3785" y="5314"/>
                    <a:pt x="3609" y="5322"/>
                  </a:cubicBezTo>
                  <a:cubicBezTo>
                    <a:pt x="1337" y="5481"/>
                    <a:pt x="151" y="7143"/>
                    <a:pt x="0" y="8923"/>
                  </a:cubicBezTo>
                  <a:lnTo>
                    <a:pt x="38312" y="8923"/>
                  </a:lnTo>
                  <a:cubicBezTo>
                    <a:pt x="38162" y="7143"/>
                    <a:pt x="36975" y="5481"/>
                    <a:pt x="34703" y="5322"/>
                  </a:cubicBezTo>
                  <a:lnTo>
                    <a:pt x="34712" y="5322"/>
                  </a:lnTo>
                  <a:cubicBezTo>
                    <a:pt x="34528" y="5314"/>
                    <a:pt x="34344" y="5305"/>
                    <a:pt x="34169" y="5305"/>
                  </a:cubicBezTo>
                  <a:cubicBezTo>
                    <a:pt x="33250" y="5305"/>
                    <a:pt x="32339" y="5464"/>
                    <a:pt x="31479" y="5773"/>
                  </a:cubicBezTo>
                  <a:cubicBezTo>
                    <a:pt x="31034" y="5938"/>
                    <a:pt x="30575" y="6018"/>
                    <a:pt x="30121" y="6018"/>
                  </a:cubicBezTo>
                  <a:cubicBezTo>
                    <a:pt x="28853" y="6018"/>
                    <a:pt x="27628" y="5398"/>
                    <a:pt x="26884" y="4303"/>
                  </a:cubicBezTo>
                  <a:cubicBezTo>
                    <a:pt x="25121" y="1705"/>
                    <a:pt x="22197" y="1"/>
                    <a:pt x="18881" y="1"/>
                  </a:cubicBezTo>
                  <a:close/>
                </a:path>
              </a:pathLst>
            </a:custGeom>
            <a:solidFill>
              <a:srgbClr val="EEB3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234;p14">
              <a:extLst>
                <a:ext uri="{FF2B5EF4-FFF2-40B4-BE49-F238E27FC236}">
                  <a16:creationId xmlns:a16="http://schemas.microsoft.com/office/drawing/2014/main" id="{3692CF3B-6963-79C5-3BC8-A76157612311}"/>
                </a:ext>
              </a:extLst>
            </p:cNvPr>
            <p:cNvSpPr/>
            <p:nvPr/>
          </p:nvSpPr>
          <p:spPr>
            <a:xfrm>
              <a:off x="7162340" y="2211937"/>
              <a:ext cx="3582706" cy="3582755"/>
            </a:xfrm>
            <a:custGeom>
              <a:avLst/>
              <a:gdLst/>
              <a:ahLst/>
              <a:cxnLst/>
              <a:rect l="l" t="t" r="r" b="b"/>
              <a:pathLst>
                <a:path w="72631" h="72632" extrusionOk="0">
                  <a:moveTo>
                    <a:pt x="36316" y="1"/>
                  </a:moveTo>
                  <a:cubicBezTo>
                    <a:pt x="16266" y="1"/>
                    <a:pt x="1" y="16258"/>
                    <a:pt x="1" y="36316"/>
                  </a:cubicBezTo>
                  <a:cubicBezTo>
                    <a:pt x="1" y="56374"/>
                    <a:pt x="16266" y="72631"/>
                    <a:pt x="36316" y="72631"/>
                  </a:cubicBezTo>
                  <a:cubicBezTo>
                    <a:pt x="56374" y="72631"/>
                    <a:pt x="72631" y="56374"/>
                    <a:pt x="72631" y="36316"/>
                  </a:cubicBezTo>
                  <a:cubicBezTo>
                    <a:pt x="72631" y="16258"/>
                    <a:pt x="56374" y="1"/>
                    <a:pt x="36316" y="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235;p14">
              <a:extLst>
                <a:ext uri="{FF2B5EF4-FFF2-40B4-BE49-F238E27FC236}">
                  <a16:creationId xmlns:a16="http://schemas.microsoft.com/office/drawing/2014/main" id="{2C223356-ACF3-03A6-AAC9-829A07C94380}"/>
                </a:ext>
              </a:extLst>
            </p:cNvPr>
            <p:cNvSpPr/>
            <p:nvPr/>
          </p:nvSpPr>
          <p:spPr>
            <a:xfrm>
              <a:off x="5297662" y="3496031"/>
              <a:ext cx="3351113" cy="2317159"/>
            </a:xfrm>
            <a:custGeom>
              <a:avLst/>
              <a:gdLst/>
              <a:ahLst/>
              <a:cxnLst/>
              <a:rect l="l" t="t" r="r" b="b"/>
              <a:pathLst>
                <a:path w="67936" h="46975" extrusionOk="0">
                  <a:moveTo>
                    <a:pt x="10794" y="20743"/>
                  </a:moveTo>
                  <a:cubicBezTo>
                    <a:pt x="8948" y="5556"/>
                    <a:pt x="22874" y="0"/>
                    <a:pt x="30301" y="1111"/>
                  </a:cubicBezTo>
                  <a:cubicBezTo>
                    <a:pt x="40501" y="2632"/>
                    <a:pt x="48220" y="14336"/>
                    <a:pt x="48780" y="16190"/>
                  </a:cubicBezTo>
                  <a:cubicBezTo>
                    <a:pt x="49699" y="19281"/>
                    <a:pt x="54427" y="16800"/>
                    <a:pt x="59824" y="20618"/>
                  </a:cubicBezTo>
                  <a:cubicBezTo>
                    <a:pt x="67936" y="26366"/>
                    <a:pt x="64068" y="38178"/>
                    <a:pt x="59582" y="38070"/>
                  </a:cubicBezTo>
                  <a:cubicBezTo>
                    <a:pt x="50242" y="37844"/>
                    <a:pt x="7118" y="46975"/>
                    <a:pt x="4236" y="38746"/>
                  </a:cubicBezTo>
                  <a:cubicBezTo>
                    <a:pt x="1" y="26625"/>
                    <a:pt x="11370" y="25463"/>
                    <a:pt x="10794" y="20743"/>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236;p14">
              <a:extLst>
                <a:ext uri="{FF2B5EF4-FFF2-40B4-BE49-F238E27FC236}">
                  <a16:creationId xmlns:a16="http://schemas.microsoft.com/office/drawing/2014/main" id="{8C6A5A65-6214-EAA8-0B10-A166E98782A8}"/>
                </a:ext>
              </a:extLst>
            </p:cNvPr>
            <p:cNvSpPr/>
            <p:nvPr/>
          </p:nvSpPr>
          <p:spPr>
            <a:xfrm>
              <a:off x="6419764" y="3649735"/>
              <a:ext cx="389885" cy="276530"/>
            </a:xfrm>
            <a:custGeom>
              <a:avLst/>
              <a:gdLst/>
              <a:ahLst/>
              <a:cxnLst/>
              <a:rect l="l" t="t" r="r" b="b"/>
              <a:pathLst>
                <a:path w="7904" h="5606" extrusionOk="0">
                  <a:moveTo>
                    <a:pt x="2315" y="351"/>
                  </a:moveTo>
                  <a:lnTo>
                    <a:pt x="2198" y="351"/>
                  </a:lnTo>
                  <a:lnTo>
                    <a:pt x="2181" y="351"/>
                  </a:lnTo>
                  <a:lnTo>
                    <a:pt x="2173" y="351"/>
                  </a:lnTo>
                  <a:lnTo>
                    <a:pt x="2156" y="351"/>
                  </a:lnTo>
                  <a:lnTo>
                    <a:pt x="2148" y="351"/>
                  </a:lnTo>
                  <a:lnTo>
                    <a:pt x="2139" y="351"/>
                  </a:lnTo>
                  <a:lnTo>
                    <a:pt x="2123" y="351"/>
                  </a:lnTo>
                  <a:lnTo>
                    <a:pt x="2114" y="351"/>
                  </a:lnTo>
                  <a:lnTo>
                    <a:pt x="2106" y="351"/>
                  </a:lnTo>
                  <a:lnTo>
                    <a:pt x="2097" y="351"/>
                  </a:lnTo>
                  <a:lnTo>
                    <a:pt x="2089" y="351"/>
                  </a:lnTo>
                  <a:lnTo>
                    <a:pt x="2081" y="351"/>
                  </a:lnTo>
                  <a:lnTo>
                    <a:pt x="2072" y="351"/>
                  </a:lnTo>
                  <a:lnTo>
                    <a:pt x="2064" y="351"/>
                  </a:lnTo>
                  <a:lnTo>
                    <a:pt x="2056" y="351"/>
                  </a:lnTo>
                  <a:lnTo>
                    <a:pt x="2056" y="359"/>
                  </a:lnTo>
                  <a:lnTo>
                    <a:pt x="2047" y="368"/>
                  </a:lnTo>
                  <a:lnTo>
                    <a:pt x="2039" y="368"/>
                  </a:lnTo>
                  <a:lnTo>
                    <a:pt x="2031" y="376"/>
                  </a:lnTo>
                  <a:lnTo>
                    <a:pt x="2031" y="385"/>
                  </a:lnTo>
                  <a:lnTo>
                    <a:pt x="2022" y="393"/>
                  </a:lnTo>
                  <a:lnTo>
                    <a:pt x="2014" y="401"/>
                  </a:lnTo>
                  <a:lnTo>
                    <a:pt x="2014" y="410"/>
                  </a:lnTo>
                  <a:lnTo>
                    <a:pt x="2006" y="418"/>
                  </a:lnTo>
                  <a:lnTo>
                    <a:pt x="1997" y="426"/>
                  </a:lnTo>
                  <a:lnTo>
                    <a:pt x="1997" y="443"/>
                  </a:lnTo>
                  <a:lnTo>
                    <a:pt x="1989" y="451"/>
                  </a:lnTo>
                  <a:lnTo>
                    <a:pt x="1989" y="468"/>
                  </a:lnTo>
                  <a:lnTo>
                    <a:pt x="1981" y="485"/>
                  </a:lnTo>
                  <a:lnTo>
                    <a:pt x="1981" y="501"/>
                  </a:lnTo>
                  <a:lnTo>
                    <a:pt x="1981" y="518"/>
                  </a:lnTo>
                  <a:lnTo>
                    <a:pt x="1981" y="527"/>
                  </a:lnTo>
                  <a:lnTo>
                    <a:pt x="1981" y="543"/>
                  </a:lnTo>
                  <a:lnTo>
                    <a:pt x="1981" y="560"/>
                  </a:lnTo>
                  <a:lnTo>
                    <a:pt x="1981" y="577"/>
                  </a:lnTo>
                  <a:lnTo>
                    <a:pt x="1981" y="593"/>
                  </a:lnTo>
                  <a:lnTo>
                    <a:pt x="1981" y="610"/>
                  </a:lnTo>
                  <a:lnTo>
                    <a:pt x="1981" y="719"/>
                  </a:lnTo>
                  <a:lnTo>
                    <a:pt x="1981" y="735"/>
                  </a:lnTo>
                  <a:lnTo>
                    <a:pt x="1981" y="735"/>
                  </a:lnTo>
                  <a:lnTo>
                    <a:pt x="1981" y="760"/>
                  </a:lnTo>
                  <a:lnTo>
                    <a:pt x="1981" y="777"/>
                  </a:lnTo>
                  <a:lnTo>
                    <a:pt x="1981" y="777"/>
                  </a:lnTo>
                  <a:lnTo>
                    <a:pt x="1981" y="794"/>
                  </a:lnTo>
                  <a:lnTo>
                    <a:pt x="1981" y="811"/>
                  </a:lnTo>
                  <a:lnTo>
                    <a:pt x="1981" y="811"/>
                  </a:lnTo>
                  <a:lnTo>
                    <a:pt x="1981" y="836"/>
                  </a:lnTo>
                  <a:lnTo>
                    <a:pt x="1981" y="852"/>
                  </a:lnTo>
                  <a:lnTo>
                    <a:pt x="1981" y="852"/>
                  </a:lnTo>
                  <a:lnTo>
                    <a:pt x="1981" y="869"/>
                  </a:lnTo>
                  <a:lnTo>
                    <a:pt x="1989" y="886"/>
                  </a:lnTo>
                  <a:lnTo>
                    <a:pt x="1989" y="886"/>
                  </a:lnTo>
                  <a:lnTo>
                    <a:pt x="1997" y="911"/>
                  </a:lnTo>
                  <a:lnTo>
                    <a:pt x="2006" y="928"/>
                  </a:lnTo>
                  <a:lnTo>
                    <a:pt x="2006" y="928"/>
                  </a:lnTo>
                  <a:lnTo>
                    <a:pt x="2006" y="944"/>
                  </a:lnTo>
                  <a:lnTo>
                    <a:pt x="2014" y="961"/>
                  </a:lnTo>
                  <a:lnTo>
                    <a:pt x="2014" y="961"/>
                  </a:lnTo>
                  <a:lnTo>
                    <a:pt x="2022" y="986"/>
                  </a:lnTo>
                  <a:lnTo>
                    <a:pt x="2031" y="1003"/>
                  </a:lnTo>
                  <a:lnTo>
                    <a:pt x="2031" y="1003"/>
                  </a:lnTo>
                  <a:lnTo>
                    <a:pt x="2039" y="1019"/>
                  </a:lnTo>
                  <a:lnTo>
                    <a:pt x="2047" y="1045"/>
                  </a:lnTo>
                  <a:lnTo>
                    <a:pt x="2056" y="1061"/>
                  </a:lnTo>
                  <a:lnTo>
                    <a:pt x="2064" y="1078"/>
                  </a:lnTo>
                  <a:lnTo>
                    <a:pt x="2072" y="1095"/>
                  </a:lnTo>
                  <a:lnTo>
                    <a:pt x="2081" y="1111"/>
                  </a:lnTo>
                  <a:lnTo>
                    <a:pt x="2097" y="1128"/>
                  </a:lnTo>
                  <a:lnTo>
                    <a:pt x="2106" y="1145"/>
                  </a:lnTo>
                  <a:lnTo>
                    <a:pt x="2114" y="1161"/>
                  </a:lnTo>
                  <a:lnTo>
                    <a:pt x="2123" y="1187"/>
                  </a:lnTo>
                  <a:lnTo>
                    <a:pt x="2139" y="1203"/>
                  </a:lnTo>
                  <a:lnTo>
                    <a:pt x="2148" y="1220"/>
                  </a:lnTo>
                  <a:lnTo>
                    <a:pt x="2164" y="1237"/>
                  </a:lnTo>
                  <a:lnTo>
                    <a:pt x="2173" y="1253"/>
                  </a:lnTo>
                  <a:lnTo>
                    <a:pt x="2198" y="1295"/>
                  </a:lnTo>
                  <a:lnTo>
                    <a:pt x="2223" y="1329"/>
                  </a:lnTo>
                  <a:lnTo>
                    <a:pt x="2256" y="1370"/>
                  </a:lnTo>
                  <a:lnTo>
                    <a:pt x="2281" y="1404"/>
                  </a:lnTo>
                  <a:lnTo>
                    <a:pt x="2306" y="1437"/>
                  </a:lnTo>
                  <a:lnTo>
                    <a:pt x="2306" y="1437"/>
                  </a:lnTo>
                  <a:lnTo>
                    <a:pt x="2340" y="1471"/>
                  </a:lnTo>
                  <a:lnTo>
                    <a:pt x="2373" y="1504"/>
                  </a:lnTo>
                  <a:lnTo>
                    <a:pt x="2407" y="1546"/>
                  </a:lnTo>
                  <a:lnTo>
                    <a:pt x="2440" y="1579"/>
                  </a:lnTo>
                  <a:lnTo>
                    <a:pt x="2473" y="1613"/>
                  </a:lnTo>
                  <a:lnTo>
                    <a:pt x="2507" y="1646"/>
                  </a:lnTo>
                  <a:lnTo>
                    <a:pt x="2540" y="1679"/>
                  </a:lnTo>
                  <a:lnTo>
                    <a:pt x="2574" y="1721"/>
                  </a:lnTo>
                  <a:lnTo>
                    <a:pt x="2615" y="1755"/>
                  </a:lnTo>
                  <a:lnTo>
                    <a:pt x="2649" y="1788"/>
                  </a:lnTo>
                  <a:lnTo>
                    <a:pt x="2682" y="1821"/>
                  </a:lnTo>
                  <a:lnTo>
                    <a:pt x="2724" y="1855"/>
                  </a:lnTo>
                  <a:lnTo>
                    <a:pt x="2757" y="1880"/>
                  </a:lnTo>
                  <a:lnTo>
                    <a:pt x="2799" y="1913"/>
                  </a:lnTo>
                  <a:lnTo>
                    <a:pt x="2833" y="1947"/>
                  </a:lnTo>
                  <a:lnTo>
                    <a:pt x="2874" y="1980"/>
                  </a:lnTo>
                  <a:lnTo>
                    <a:pt x="2908" y="2005"/>
                  </a:lnTo>
                  <a:lnTo>
                    <a:pt x="2950" y="2039"/>
                  </a:lnTo>
                  <a:lnTo>
                    <a:pt x="2983" y="2064"/>
                  </a:lnTo>
                  <a:lnTo>
                    <a:pt x="3025" y="2097"/>
                  </a:lnTo>
                  <a:lnTo>
                    <a:pt x="3058" y="2122"/>
                  </a:lnTo>
                  <a:lnTo>
                    <a:pt x="3100" y="2147"/>
                  </a:lnTo>
                  <a:lnTo>
                    <a:pt x="3133" y="2181"/>
                  </a:lnTo>
                  <a:lnTo>
                    <a:pt x="3175" y="2206"/>
                  </a:lnTo>
                  <a:lnTo>
                    <a:pt x="3209" y="2231"/>
                  </a:lnTo>
                  <a:lnTo>
                    <a:pt x="3242" y="2256"/>
                  </a:lnTo>
                  <a:lnTo>
                    <a:pt x="3309" y="2298"/>
                  </a:lnTo>
                  <a:lnTo>
                    <a:pt x="3376" y="2348"/>
                  </a:lnTo>
                  <a:lnTo>
                    <a:pt x="3442" y="2381"/>
                  </a:lnTo>
                  <a:lnTo>
                    <a:pt x="3501" y="2423"/>
                  </a:lnTo>
                  <a:lnTo>
                    <a:pt x="3551" y="2456"/>
                  </a:lnTo>
                  <a:lnTo>
                    <a:pt x="3660" y="2515"/>
                  </a:lnTo>
                  <a:lnTo>
                    <a:pt x="3760" y="2582"/>
                  </a:lnTo>
                  <a:lnTo>
                    <a:pt x="3869" y="2640"/>
                  </a:lnTo>
                  <a:lnTo>
                    <a:pt x="3969" y="2699"/>
                  </a:lnTo>
                  <a:lnTo>
                    <a:pt x="3977" y="2699"/>
                  </a:lnTo>
                  <a:lnTo>
                    <a:pt x="4178" y="2824"/>
                  </a:lnTo>
                  <a:lnTo>
                    <a:pt x="4278" y="2882"/>
                  </a:lnTo>
                  <a:lnTo>
                    <a:pt x="4387" y="2949"/>
                  </a:lnTo>
                  <a:lnTo>
                    <a:pt x="4387" y="2949"/>
                  </a:lnTo>
                  <a:lnTo>
                    <a:pt x="4395" y="2958"/>
                  </a:lnTo>
                  <a:lnTo>
                    <a:pt x="4395" y="2958"/>
                  </a:lnTo>
                  <a:lnTo>
                    <a:pt x="4412" y="2966"/>
                  </a:lnTo>
                  <a:lnTo>
                    <a:pt x="4412" y="2966"/>
                  </a:lnTo>
                  <a:lnTo>
                    <a:pt x="4420" y="2974"/>
                  </a:lnTo>
                  <a:lnTo>
                    <a:pt x="4420" y="2974"/>
                  </a:lnTo>
                  <a:lnTo>
                    <a:pt x="4437" y="2983"/>
                  </a:lnTo>
                  <a:lnTo>
                    <a:pt x="4453" y="2983"/>
                  </a:lnTo>
                  <a:lnTo>
                    <a:pt x="4453" y="2983"/>
                  </a:lnTo>
                  <a:lnTo>
                    <a:pt x="4470" y="2991"/>
                  </a:lnTo>
                  <a:lnTo>
                    <a:pt x="4503" y="3008"/>
                  </a:lnTo>
                  <a:lnTo>
                    <a:pt x="4570" y="3033"/>
                  </a:lnTo>
                  <a:lnTo>
                    <a:pt x="4604" y="3041"/>
                  </a:lnTo>
                  <a:lnTo>
                    <a:pt x="4645" y="3058"/>
                  </a:lnTo>
                  <a:lnTo>
                    <a:pt x="4645" y="3058"/>
                  </a:lnTo>
                  <a:lnTo>
                    <a:pt x="4662" y="3066"/>
                  </a:lnTo>
                  <a:lnTo>
                    <a:pt x="4679" y="3075"/>
                  </a:lnTo>
                  <a:lnTo>
                    <a:pt x="4696" y="3083"/>
                  </a:lnTo>
                  <a:lnTo>
                    <a:pt x="4712" y="3091"/>
                  </a:lnTo>
                  <a:lnTo>
                    <a:pt x="4729" y="3100"/>
                  </a:lnTo>
                  <a:lnTo>
                    <a:pt x="4746" y="3108"/>
                  </a:lnTo>
                  <a:lnTo>
                    <a:pt x="4762" y="3125"/>
                  </a:lnTo>
                  <a:lnTo>
                    <a:pt x="4771" y="3133"/>
                  </a:lnTo>
                  <a:lnTo>
                    <a:pt x="4779" y="3141"/>
                  </a:lnTo>
                  <a:lnTo>
                    <a:pt x="4788" y="3150"/>
                  </a:lnTo>
                  <a:lnTo>
                    <a:pt x="4788" y="3158"/>
                  </a:lnTo>
                  <a:lnTo>
                    <a:pt x="4796" y="3166"/>
                  </a:lnTo>
                  <a:lnTo>
                    <a:pt x="4804" y="3183"/>
                  </a:lnTo>
                  <a:lnTo>
                    <a:pt x="4813" y="3191"/>
                  </a:lnTo>
                  <a:lnTo>
                    <a:pt x="4813" y="3208"/>
                  </a:lnTo>
                  <a:lnTo>
                    <a:pt x="4813" y="3225"/>
                  </a:lnTo>
                  <a:lnTo>
                    <a:pt x="4813" y="3258"/>
                  </a:lnTo>
                  <a:lnTo>
                    <a:pt x="4813" y="3275"/>
                  </a:lnTo>
                  <a:lnTo>
                    <a:pt x="4813" y="3283"/>
                  </a:lnTo>
                  <a:lnTo>
                    <a:pt x="4804" y="3300"/>
                  </a:lnTo>
                  <a:lnTo>
                    <a:pt x="4796" y="3308"/>
                  </a:lnTo>
                  <a:lnTo>
                    <a:pt x="4788" y="3325"/>
                  </a:lnTo>
                  <a:lnTo>
                    <a:pt x="4779" y="3334"/>
                  </a:lnTo>
                  <a:lnTo>
                    <a:pt x="4771" y="3342"/>
                  </a:lnTo>
                  <a:lnTo>
                    <a:pt x="4762" y="3359"/>
                  </a:lnTo>
                  <a:lnTo>
                    <a:pt x="4762" y="3359"/>
                  </a:lnTo>
                  <a:lnTo>
                    <a:pt x="4746" y="3367"/>
                  </a:lnTo>
                  <a:lnTo>
                    <a:pt x="4737" y="3375"/>
                  </a:lnTo>
                  <a:lnTo>
                    <a:pt x="4721" y="3384"/>
                  </a:lnTo>
                  <a:lnTo>
                    <a:pt x="4704" y="3400"/>
                  </a:lnTo>
                  <a:lnTo>
                    <a:pt x="4696" y="3409"/>
                  </a:lnTo>
                  <a:lnTo>
                    <a:pt x="4679" y="3417"/>
                  </a:lnTo>
                  <a:lnTo>
                    <a:pt x="4637" y="3459"/>
                  </a:lnTo>
                  <a:lnTo>
                    <a:pt x="4620" y="3467"/>
                  </a:lnTo>
                  <a:lnTo>
                    <a:pt x="4604" y="3476"/>
                  </a:lnTo>
                  <a:lnTo>
                    <a:pt x="4587" y="3484"/>
                  </a:lnTo>
                  <a:lnTo>
                    <a:pt x="4570" y="3484"/>
                  </a:lnTo>
                  <a:lnTo>
                    <a:pt x="4554" y="3492"/>
                  </a:lnTo>
                  <a:lnTo>
                    <a:pt x="4537" y="3501"/>
                  </a:lnTo>
                  <a:lnTo>
                    <a:pt x="4520" y="3509"/>
                  </a:lnTo>
                  <a:lnTo>
                    <a:pt x="4503" y="3509"/>
                  </a:lnTo>
                  <a:lnTo>
                    <a:pt x="4462" y="3517"/>
                  </a:lnTo>
                  <a:lnTo>
                    <a:pt x="4428" y="3534"/>
                  </a:lnTo>
                  <a:lnTo>
                    <a:pt x="4387" y="3542"/>
                  </a:lnTo>
                  <a:lnTo>
                    <a:pt x="4345" y="3551"/>
                  </a:lnTo>
                  <a:lnTo>
                    <a:pt x="4303" y="3551"/>
                  </a:lnTo>
                  <a:lnTo>
                    <a:pt x="4261" y="3559"/>
                  </a:lnTo>
                  <a:lnTo>
                    <a:pt x="4219" y="3567"/>
                  </a:lnTo>
                  <a:lnTo>
                    <a:pt x="4178" y="3576"/>
                  </a:lnTo>
                  <a:lnTo>
                    <a:pt x="4136" y="3576"/>
                  </a:lnTo>
                  <a:lnTo>
                    <a:pt x="4086" y="3584"/>
                  </a:lnTo>
                  <a:lnTo>
                    <a:pt x="4052" y="3584"/>
                  </a:lnTo>
                  <a:lnTo>
                    <a:pt x="4002" y="3584"/>
                  </a:lnTo>
                  <a:lnTo>
                    <a:pt x="3927" y="3592"/>
                  </a:lnTo>
                  <a:lnTo>
                    <a:pt x="3843" y="3601"/>
                  </a:lnTo>
                  <a:lnTo>
                    <a:pt x="3710" y="3609"/>
                  </a:lnTo>
                  <a:lnTo>
                    <a:pt x="3660" y="3609"/>
                  </a:lnTo>
                  <a:lnTo>
                    <a:pt x="3635" y="3609"/>
                  </a:lnTo>
                  <a:lnTo>
                    <a:pt x="3610" y="3609"/>
                  </a:lnTo>
                  <a:lnTo>
                    <a:pt x="3568" y="3609"/>
                  </a:lnTo>
                  <a:lnTo>
                    <a:pt x="3526" y="3609"/>
                  </a:lnTo>
                  <a:lnTo>
                    <a:pt x="3484" y="3609"/>
                  </a:lnTo>
                  <a:lnTo>
                    <a:pt x="3434" y="3609"/>
                  </a:lnTo>
                  <a:lnTo>
                    <a:pt x="3342" y="3618"/>
                  </a:lnTo>
                  <a:lnTo>
                    <a:pt x="3234" y="3626"/>
                  </a:lnTo>
                  <a:lnTo>
                    <a:pt x="3167" y="3634"/>
                  </a:lnTo>
                  <a:lnTo>
                    <a:pt x="3125" y="3634"/>
                  </a:lnTo>
                  <a:lnTo>
                    <a:pt x="3025" y="3643"/>
                  </a:lnTo>
                  <a:lnTo>
                    <a:pt x="2799" y="3659"/>
                  </a:lnTo>
                  <a:lnTo>
                    <a:pt x="2682" y="3668"/>
                  </a:lnTo>
                  <a:lnTo>
                    <a:pt x="2557" y="3676"/>
                  </a:lnTo>
                  <a:lnTo>
                    <a:pt x="2440" y="3693"/>
                  </a:lnTo>
                  <a:lnTo>
                    <a:pt x="2382" y="3693"/>
                  </a:lnTo>
                  <a:lnTo>
                    <a:pt x="2315" y="3701"/>
                  </a:lnTo>
                  <a:lnTo>
                    <a:pt x="2256" y="3709"/>
                  </a:lnTo>
                  <a:lnTo>
                    <a:pt x="2198" y="3718"/>
                  </a:lnTo>
                  <a:lnTo>
                    <a:pt x="2131" y="3726"/>
                  </a:lnTo>
                  <a:lnTo>
                    <a:pt x="2072" y="3735"/>
                  </a:lnTo>
                  <a:lnTo>
                    <a:pt x="2014" y="3743"/>
                  </a:lnTo>
                  <a:lnTo>
                    <a:pt x="1947" y="3751"/>
                  </a:lnTo>
                  <a:lnTo>
                    <a:pt x="1889" y="3760"/>
                  </a:lnTo>
                  <a:lnTo>
                    <a:pt x="1830" y="3768"/>
                  </a:lnTo>
                  <a:lnTo>
                    <a:pt x="1772" y="3785"/>
                  </a:lnTo>
                  <a:lnTo>
                    <a:pt x="1705" y="3793"/>
                  </a:lnTo>
                  <a:lnTo>
                    <a:pt x="1646" y="3801"/>
                  </a:lnTo>
                  <a:lnTo>
                    <a:pt x="1588" y="3818"/>
                  </a:lnTo>
                  <a:lnTo>
                    <a:pt x="1529" y="3826"/>
                  </a:lnTo>
                  <a:lnTo>
                    <a:pt x="1471" y="3843"/>
                  </a:lnTo>
                  <a:lnTo>
                    <a:pt x="1412" y="3860"/>
                  </a:lnTo>
                  <a:lnTo>
                    <a:pt x="1362" y="3868"/>
                  </a:lnTo>
                  <a:lnTo>
                    <a:pt x="1304" y="3885"/>
                  </a:lnTo>
                  <a:lnTo>
                    <a:pt x="1245" y="3902"/>
                  </a:lnTo>
                  <a:lnTo>
                    <a:pt x="1195" y="3918"/>
                  </a:lnTo>
                  <a:lnTo>
                    <a:pt x="1137" y="3935"/>
                  </a:lnTo>
                  <a:lnTo>
                    <a:pt x="1095" y="3952"/>
                  </a:lnTo>
                  <a:lnTo>
                    <a:pt x="1087" y="3952"/>
                  </a:lnTo>
                  <a:lnTo>
                    <a:pt x="1062" y="3960"/>
                  </a:lnTo>
                  <a:lnTo>
                    <a:pt x="1037" y="3968"/>
                  </a:lnTo>
                  <a:lnTo>
                    <a:pt x="1011" y="3977"/>
                  </a:lnTo>
                  <a:lnTo>
                    <a:pt x="986" y="3993"/>
                  </a:lnTo>
                  <a:lnTo>
                    <a:pt x="961" y="4002"/>
                  </a:lnTo>
                  <a:lnTo>
                    <a:pt x="936" y="4010"/>
                  </a:lnTo>
                  <a:lnTo>
                    <a:pt x="911" y="4019"/>
                  </a:lnTo>
                  <a:lnTo>
                    <a:pt x="895" y="4035"/>
                  </a:lnTo>
                  <a:lnTo>
                    <a:pt x="869" y="4044"/>
                  </a:lnTo>
                  <a:lnTo>
                    <a:pt x="844" y="4052"/>
                  </a:lnTo>
                  <a:lnTo>
                    <a:pt x="819" y="4069"/>
                  </a:lnTo>
                  <a:lnTo>
                    <a:pt x="803" y="4077"/>
                  </a:lnTo>
                  <a:lnTo>
                    <a:pt x="778" y="4085"/>
                  </a:lnTo>
                  <a:lnTo>
                    <a:pt x="761" y="4102"/>
                  </a:lnTo>
                  <a:lnTo>
                    <a:pt x="736" y="4110"/>
                  </a:lnTo>
                  <a:lnTo>
                    <a:pt x="719" y="4127"/>
                  </a:lnTo>
                  <a:lnTo>
                    <a:pt x="694" y="4135"/>
                  </a:lnTo>
                  <a:lnTo>
                    <a:pt x="669" y="4194"/>
                  </a:lnTo>
                  <a:lnTo>
                    <a:pt x="652" y="4202"/>
                  </a:lnTo>
                  <a:lnTo>
                    <a:pt x="636" y="4219"/>
                  </a:lnTo>
                  <a:lnTo>
                    <a:pt x="610" y="4227"/>
                  </a:lnTo>
                  <a:lnTo>
                    <a:pt x="594" y="4244"/>
                  </a:lnTo>
                  <a:lnTo>
                    <a:pt x="577" y="4252"/>
                  </a:lnTo>
                  <a:lnTo>
                    <a:pt x="560" y="4269"/>
                  </a:lnTo>
                  <a:lnTo>
                    <a:pt x="544" y="4286"/>
                  </a:lnTo>
                  <a:lnTo>
                    <a:pt x="544" y="4286"/>
                  </a:lnTo>
                  <a:lnTo>
                    <a:pt x="527" y="4303"/>
                  </a:lnTo>
                  <a:lnTo>
                    <a:pt x="510" y="4319"/>
                  </a:lnTo>
                  <a:lnTo>
                    <a:pt x="510" y="4319"/>
                  </a:lnTo>
                  <a:lnTo>
                    <a:pt x="494" y="4328"/>
                  </a:lnTo>
                  <a:lnTo>
                    <a:pt x="477" y="4344"/>
                  </a:lnTo>
                  <a:lnTo>
                    <a:pt x="477" y="4344"/>
                  </a:lnTo>
                  <a:lnTo>
                    <a:pt x="460" y="4361"/>
                  </a:lnTo>
                  <a:lnTo>
                    <a:pt x="443" y="4378"/>
                  </a:lnTo>
                  <a:lnTo>
                    <a:pt x="443" y="4378"/>
                  </a:lnTo>
                  <a:lnTo>
                    <a:pt x="427" y="4394"/>
                  </a:lnTo>
                  <a:lnTo>
                    <a:pt x="418" y="4411"/>
                  </a:lnTo>
                  <a:lnTo>
                    <a:pt x="418" y="4411"/>
                  </a:lnTo>
                  <a:lnTo>
                    <a:pt x="402" y="4428"/>
                  </a:lnTo>
                  <a:lnTo>
                    <a:pt x="385" y="4445"/>
                  </a:lnTo>
                  <a:lnTo>
                    <a:pt x="385" y="4445"/>
                  </a:lnTo>
                  <a:lnTo>
                    <a:pt x="368" y="4470"/>
                  </a:lnTo>
                  <a:lnTo>
                    <a:pt x="360" y="4486"/>
                  </a:lnTo>
                  <a:lnTo>
                    <a:pt x="360" y="4486"/>
                  </a:lnTo>
                  <a:lnTo>
                    <a:pt x="343" y="4503"/>
                  </a:lnTo>
                  <a:lnTo>
                    <a:pt x="343" y="4503"/>
                  </a:lnTo>
                  <a:lnTo>
                    <a:pt x="343" y="4511"/>
                  </a:lnTo>
                  <a:lnTo>
                    <a:pt x="360" y="4503"/>
                  </a:lnTo>
                  <a:lnTo>
                    <a:pt x="352" y="4511"/>
                  </a:lnTo>
                  <a:lnTo>
                    <a:pt x="352" y="4520"/>
                  </a:lnTo>
                  <a:lnTo>
                    <a:pt x="352" y="4528"/>
                  </a:lnTo>
                  <a:lnTo>
                    <a:pt x="352" y="4536"/>
                  </a:lnTo>
                  <a:lnTo>
                    <a:pt x="352" y="4545"/>
                  </a:lnTo>
                  <a:lnTo>
                    <a:pt x="352" y="4553"/>
                  </a:lnTo>
                  <a:lnTo>
                    <a:pt x="352" y="4612"/>
                  </a:lnTo>
                  <a:lnTo>
                    <a:pt x="352" y="4612"/>
                  </a:lnTo>
                  <a:lnTo>
                    <a:pt x="352" y="4620"/>
                  </a:lnTo>
                  <a:lnTo>
                    <a:pt x="352" y="4620"/>
                  </a:lnTo>
                  <a:lnTo>
                    <a:pt x="352" y="4628"/>
                  </a:lnTo>
                  <a:lnTo>
                    <a:pt x="352" y="4637"/>
                  </a:lnTo>
                  <a:lnTo>
                    <a:pt x="352" y="4645"/>
                  </a:lnTo>
                  <a:lnTo>
                    <a:pt x="352" y="4653"/>
                  </a:lnTo>
                  <a:lnTo>
                    <a:pt x="360" y="4662"/>
                  </a:lnTo>
                  <a:lnTo>
                    <a:pt x="360" y="4662"/>
                  </a:lnTo>
                  <a:lnTo>
                    <a:pt x="368" y="4679"/>
                  </a:lnTo>
                  <a:lnTo>
                    <a:pt x="368" y="4679"/>
                  </a:lnTo>
                  <a:lnTo>
                    <a:pt x="385" y="4687"/>
                  </a:lnTo>
                  <a:lnTo>
                    <a:pt x="385" y="4687"/>
                  </a:lnTo>
                  <a:lnTo>
                    <a:pt x="393" y="4704"/>
                  </a:lnTo>
                  <a:lnTo>
                    <a:pt x="393" y="4704"/>
                  </a:lnTo>
                  <a:lnTo>
                    <a:pt x="410" y="4712"/>
                  </a:lnTo>
                  <a:lnTo>
                    <a:pt x="410" y="4712"/>
                  </a:lnTo>
                  <a:lnTo>
                    <a:pt x="418" y="4729"/>
                  </a:lnTo>
                  <a:lnTo>
                    <a:pt x="418" y="4729"/>
                  </a:lnTo>
                  <a:lnTo>
                    <a:pt x="435" y="4737"/>
                  </a:lnTo>
                  <a:lnTo>
                    <a:pt x="443" y="4745"/>
                  </a:lnTo>
                  <a:lnTo>
                    <a:pt x="443" y="4745"/>
                  </a:lnTo>
                  <a:lnTo>
                    <a:pt x="460" y="4762"/>
                  </a:lnTo>
                  <a:lnTo>
                    <a:pt x="468" y="4770"/>
                  </a:lnTo>
                  <a:lnTo>
                    <a:pt x="468" y="4770"/>
                  </a:lnTo>
                  <a:lnTo>
                    <a:pt x="485" y="4779"/>
                  </a:lnTo>
                  <a:lnTo>
                    <a:pt x="502" y="4787"/>
                  </a:lnTo>
                  <a:lnTo>
                    <a:pt x="502" y="4787"/>
                  </a:lnTo>
                  <a:lnTo>
                    <a:pt x="510" y="4795"/>
                  </a:lnTo>
                  <a:lnTo>
                    <a:pt x="527" y="4812"/>
                  </a:lnTo>
                  <a:lnTo>
                    <a:pt x="527" y="4812"/>
                  </a:lnTo>
                  <a:lnTo>
                    <a:pt x="544" y="4821"/>
                  </a:lnTo>
                  <a:lnTo>
                    <a:pt x="560" y="4829"/>
                  </a:lnTo>
                  <a:lnTo>
                    <a:pt x="560" y="4829"/>
                  </a:lnTo>
                  <a:lnTo>
                    <a:pt x="577" y="4837"/>
                  </a:lnTo>
                  <a:lnTo>
                    <a:pt x="594" y="4846"/>
                  </a:lnTo>
                  <a:lnTo>
                    <a:pt x="610" y="4854"/>
                  </a:lnTo>
                  <a:lnTo>
                    <a:pt x="627" y="4862"/>
                  </a:lnTo>
                  <a:lnTo>
                    <a:pt x="644" y="4871"/>
                  </a:lnTo>
                  <a:lnTo>
                    <a:pt x="686" y="4887"/>
                  </a:lnTo>
                  <a:lnTo>
                    <a:pt x="727" y="4904"/>
                  </a:lnTo>
                  <a:lnTo>
                    <a:pt x="761" y="4921"/>
                  </a:lnTo>
                  <a:lnTo>
                    <a:pt x="803" y="4937"/>
                  </a:lnTo>
                  <a:lnTo>
                    <a:pt x="844" y="4954"/>
                  </a:lnTo>
                  <a:lnTo>
                    <a:pt x="895" y="4971"/>
                  </a:lnTo>
                  <a:lnTo>
                    <a:pt x="936" y="4988"/>
                  </a:lnTo>
                  <a:lnTo>
                    <a:pt x="986" y="4996"/>
                  </a:lnTo>
                  <a:lnTo>
                    <a:pt x="1028" y="5013"/>
                  </a:lnTo>
                  <a:lnTo>
                    <a:pt x="1028" y="5013"/>
                  </a:lnTo>
                  <a:lnTo>
                    <a:pt x="1070" y="5029"/>
                  </a:lnTo>
                  <a:lnTo>
                    <a:pt x="1120" y="5038"/>
                  </a:lnTo>
                  <a:lnTo>
                    <a:pt x="1170" y="5054"/>
                  </a:lnTo>
                  <a:lnTo>
                    <a:pt x="1220" y="5063"/>
                  </a:lnTo>
                  <a:lnTo>
                    <a:pt x="1262" y="5080"/>
                  </a:lnTo>
                  <a:lnTo>
                    <a:pt x="1312" y="5088"/>
                  </a:lnTo>
                  <a:lnTo>
                    <a:pt x="1362" y="5096"/>
                  </a:lnTo>
                  <a:lnTo>
                    <a:pt x="1412" y="5113"/>
                  </a:lnTo>
                  <a:lnTo>
                    <a:pt x="1463" y="5121"/>
                  </a:lnTo>
                  <a:lnTo>
                    <a:pt x="1504" y="5130"/>
                  </a:lnTo>
                  <a:lnTo>
                    <a:pt x="1554" y="5138"/>
                  </a:lnTo>
                  <a:lnTo>
                    <a:pt x="1605" y="5146"/>
                  </a:lnTo>
                  <a:lnTo>
                    <a:pt x="1646" y="5155"/>
                  </a:lnTo>
                  <a:lnTo>
                    <a:pt x="1697" y="5163"/>
                  </a:lnTo>
                  <a:lnTo>
                    <a:pt x="1738" y="5171"/>
                  </a:lnTo>
                  <a:lnTo>
                    <a:pt x="1780" y="5180"/>
                  </a:lnTo>
                  <a:lnTo>
                    <a:pt x="1864" y="5188"/>
                  </a:lnTo>
                  <a:lnTo>
                    <a:pt x="1947" y="5205"/>
                  </a:lnTo>
                  <a:lnTo>
                    <a:pt x="2014" y="5213"/>
                  </a:lnTo>
                  <a:lnTo>
                    <a:pt x="2081" y="5222"/>
                  </a:lnTo>
                  <a:lnTo>
                    <a:pt x="2131" y="5222"/>
                  </a:lnTo>
                  <a:lnTo>
                    <a:pt x="2181" y="5222"/>
                  </a:lnTo>
                  <a:lnTo>
                    <a:pt x="2214" y="5222"/>
                  </a:lnTo>
                  <a:lnTo>
                    <a:pt x="2398" y="5222"/>
                  </a:lnTo>
                  <a:lnTo>
                    <a:pt x="2457" y="5222"/>
                  </a:lnTo>
                  <a:lnTo>
                    <a:pt x="2515" y="5222"/>
                  </a:lnTo>
                  <a:lnTo>
                    <a:pt x="2565" y="5222"/>
                  </a:lnTo>
                  <a:lnTo>
                    <a:pt x="2624" y="5222"/>
                  </a:lnTo>
                  <a:lnTo>
                    <a:pt x="2682" y="5222"/>
                  </a:lnTo>
                  <a:lnTo>
                    <a:pt x="2732" y="5222"/>
                  </a:lnTo>
                  <a:lnTo>
                    <a:pt x="2732" y="5222"/>
                  </a:lnTo>
                  <a:lnTo>
                    <a:pt x="2791" y="5222"/>
                  </a:lnTo>
                  <a:lnTo>
                    <a:pt x="2841" y="5222"/>
                  </a:lnTo>
                  <a:lnTo>
                    <a:pt x="2899" y="5222"/>
                  </a:lnTo>
                  <a:lnTo>
                    <a:pt x="3016" y="5213"/>
                  </a:lnTo>
                  <a:lnTo>
                    <a:pt x="3125" y="5205"/>
                  </a:lnTo>
                  <a:lnTo>
                    <a:pt x="3242" y="5196"/>
                  </a:lnTo>
                  <a:lnTo>
                    <a:pt x="3351" y="5188"/>
                  </a:lnTo>
                  <a:lnTo>
                    <a:pt x="3468" y="5171"/>
                  </a:lnTo>
                  <a:lnTo>
                    <a:pt x="3585" y="5163"/>
                  </a:lnTo>
                  <a:lnTo>
                    <a:pt x="3810" y="5138"/>
                  </a:lnTo>
                  <a:lnTo>
                    <a:pt x="3927" y="5130"/>
                  </a:lnTo>
                  <a:lnTo>
                    <a:pt x="4044" y="5113"/>
                  </a:lnTo>
                  <a:lnTo>
                    <a:pt x="4194" y="5096"/>
                  </a:lnTo>
                  <a:lnTo>
                    <a:pt x="4328" y="5029"/>
                  </a:lnTo>
                  <a:lnTo>
                    <a:pt x="4478" y="5013"/>
                  </a:lnTo>
                  <a:lnTo>
                    <a:pt x="4637" y="5004"/>
                  </a:lnTo>
                  <a:lnTo>
                    <a:pt x="4788" y="4988"/>
                  </a:lnTo>
                  <a:lnTo>
                    <a:pt x="4813" y="4988"/>
                  </a:lnTo>
                  <a:lnTo>
                    <a:pt x="4938" y="4979"/>
                  </a:lnTo>
                  <a:lnTo>
                    <a:pt x="5097" y="4971"/>
                  </a:lnTo>
                  <a:lnTo>
                    <a:pt x="5247" y="4954"/>
                  </a:lnTo>
                  <a:lnTo>
                    <a:pt x="5556" y="4937"/>
                  </a:lnTo>
                  <a:lnTo>
                    <a:pt x="5857" y="4912"/>
                  </a:lnTo>
                  <a:lnTo>
                    <a:pt x="6166" y="4896"/>
                  </a:lnTo>
                  <a:lnTo>
                    <a:pt x="6467" y="4879"/>
                  </a:lnTo>
                  <a:lnTo>
                    <a:pt x="6676" y="5054"/>
                  </a:lnTo>
                  <a:lnTo>
                    <a:pt x="6492" y="5263"/>
                  </a:lnTo>
                  <a:lnTo>
                    <a:pt x="6191" y="5288"/>
                  </a:lnTo>
                  <a:lnTo>
                    <a:pt x="5882" y="5313"/>
                  </a:lnTo>
                  <a:lnTo>
                    <a:pt x="5581" y="5338"/>
                  </a:lnTo>
                  <a:lnTo>
                    <a:pt x="5272" y="5364"/>
                  </a:lnTo>
                  <a:lnTo>
                    <a:pt x="5122" y="5380"/>
                  </a:lnTo>
                  <a:lnTo>
                    <a:pt x="4971" y="5389"/>
                  </a:lnTo>
                  <a:lnTo>
                    <a:pt x="4838" y="5405"/>
                  </a:lnTo>
                  <a:lnTo>
                    <a:pt x="4821" y="5405"/>
                  </a:lnTo>
                  <a:lnTo>
                    <a:pt x="4662" y="5414"/>
                  </a:lnTo>
                  <a:lnTo>
                    <a:pt x="4512" y="5430"/>
                  </a:lnTo>
                  <a:lnTo>
                    <a:pt x="4361" y="5447"/>
                  </a:lnTo>
                  <a:lnTo>
                    <a:pt x="4211" y="5464"/>
                  </a:lnTo>
                  <a:lnTo>
                    <a:pt x="4061" y="5472"/>
                  </a:lnTo>
                  <a:lnTo>
                    <a:pt x="3944" y="5489"/>
                  </a:lnTo>
                  <a:lnTo>
                    <a:pt x="3835" y="5497"/>
                  </a:lnTo>
                  <a:lnTo>
                    <a:pt x="3601" y="5531"/>
                  </a:lnTo>
                  <a:lnTo>
                    <a:pt x="3493" y="5547"/>
                  </a:lnTo>
                  <a:lnTo>
                    <a:pt x="3376" y="5564"/>
                  </a:lnTo>
                  <a:lnTo>
                    <a:pt x="3259" y="5572"/>
                  </a:lnTo>
                  <a:lnTo>
                    <a:pt x="3142" y="5581"/>
                  </a:lnTo>
                  <a:lnTo>
                    <a:pt x="3025" y="5597"/>
                  </a:lnTo>
                  <a:lnTo>
                    <a:pt x="2916" y="5606"/>
                  </a:lnTo>
                  <a:lnTo>
                    <a:pt x="2849" y="5606"/>
                  </a:lnTo>
                  <a:lnTo>
                    <a:pt x="2791" y="5606"/>
                  </a:lnTo>
                  <a:lnTo>
                    <a:pt x="2732" y="5606"/>
                  </a:lnTo>
                  <a:lnTo>
                    <a:pt x="2732" y="5606"/>
                  </a:lnTo>
                  <a:lnTo>
                    <a:pt x="2682" y="5606"/>
                  </a:lnTo>
                  <a:lnTo>
                    <a:pt x="2624" y="5606"/>
                  </a:lnTo>
                  <a:lnTo>
                    <a:pt x="2164" y="5606"/>
                  </a:lnTo>
                  <a:lnTo>
                    <a:pt x="2123" y="5606"/>
                  </a:lnTo>
                  <a:lnTo>
                    <a:pt x="2064" y="5597"/>
                  </a:lnTo>
                  <a:lnTo>
                    <a:pt x="2006" y="5589"/>
                  </a:lnTo>
                  <a:lnTo>
                    <a:pt x="1939" y="5581"/>
                  </a:lnTo>
                  <a:lnTo>
                    <a:pt x="1855" y="5572"/>
                  </a:lnTo>
                  <a:lnTo>
                    <a:pt x="1780" y="5556"/>
                  </a:lnTo>
                  <a:lnTo>
                    <a:pt x="1688" y="5539"/>
                  </a:lnTo>
                  <a:lnTo>
                    <a:pt x="1646" y="5531"/>
                  </a:lnTo>
                  <a:lnTo>
                    <a:pt x="1596" y="5522"/>
                  </a:lnTo>
                  <a:lnTo>
                    <a:pt x="1546" y="5514"/>
                  </a:lnTo>
                  <a:lnTo>
                    <a:pt x="1504" y="5497"/>
                  </a:lnTo>
                  <a:lnTo>
                    <a:pt x="1454" y="5489"/>
                  </a:lnTo>
                  <a:lnTo>
                    <a:pt x="1404" y="5480"/>
                  </a:lnTo>
                  <a:lnTo>
                    <a:pt x="1346" y="5464"/>
                  </a:lnTo>
                  <a:lnTo>
                    <a:pt x="1296" y="5455"/>
                  </a:lnTo>
                  <a:lnTo>
                    <a:pt x="1245" y="5439"/>
                  </a:lnTo>
                  <a:lnTo>
                    <a:pt x="1195" y="5430"/>
                  </a:lnTo>
                  <a:lnTo>
                    <a:pt x="1145" y="5414"/>
                  </a:lnTo>
                  <a:lnTo>
                    <a:pt x="1087" y="5397"/>
                  </a:lnTo>
                  <a:lnTo>
                    <a:pt x="1037" y="5380"/>
                  </a:lnTo>
                  <a:lnTo>
                    <a:pt x="986" y="5372"/>
                  </a:lnTo>
                  <a:lnTo>
                    <a:pt x="936" y="5355"/>
                  </a:lnTo>
                  <a:lnTo>
                    <a:pt x="878" y="5338"/>
                  </a:lnTo>
                  <a:lnTo>
                    <a:pt x="878" y="5338"/>
                  </a:lnTo>
                  <a:lnTo>
                    <a:pt x="836" y="5322"/>
                  </a:lnTo>
                  <a:lnTo>
                    <a:pt x="786" y="5305"/>
                  </a:lnTo>
                  <a:lnTo>
                    <a:pt x="736" y="5288"/>
                  </a:lnTo>
                  <a:lnTo>
                    <a:pt x="686" y="5263"/>
                  </a:lnTo>
                  <a:lnTo>
                    <a:pt x="636" y="5247"/>
                  </a:lnTo>
                  <a:lnTo>
                    <a:pt x="594" y="5230"/>
                  </a:lnTo>
                  <a:lnTo>
                    <a:pt x="544" y="5205"/>
                  </a:lnTo>
                  <a:lnTo>
                    <a:pt x="502" y="5180"/>
                  </a:lnTo>
                  <a:lnTo>
                    <a:pt x="452" y="5163"/>
                  </a:lnTo>
                  <a:lnTo>
                    <a:pt x="435" y="5146"/>
                  </a:lnTo>
                  <a:lnTo>
                    <a:pt x="410" y="5138"/>
                  </a:lnTo>
                  <a:lnTo>
                    <a:pt x="393" y="5121"/>
                  </a:lnTo>
                  <a:lnTo>
                    <a:pt x="368" y="5113"/>
                  </a:lnTo>
                  <a:lnTo>
                    <a:pt x="352" y="5096"/>
                  </a:lnTo>
                  <a:lnTo>
                    <a:pt x="326" y="5088"/>
                  </a:lnTo>
                  <a:lnTo>
                    <a:pt x="310" y="5071"/>
                  </a:lnTo>
                  <a:lnTo>
                    <a:pt x="293" y="5054"/>
                  </a:lnTo>
                  <a:lnTo>
                    <a:pt x="268" y="5046"/>
                  </a:lnTo>
                  <a:lnTo>
                    <a:pt x="251" y="5029"/>
                  </a:lnTo>
                  <a:lnTo>
                    <a:pt x="235" y="5013"/>
                  </a:lnTo>
                  <a:lnTo>
                    <a:pt x="218" y="5004"/>
                  </a:lnTo>
                  <a:lnTo>
                    <a:pt x="201" y="4988"/>
                  </a:lnTo>
                  <a:lnTo>
                    <a:pt x="184" y="4971"/>
                  </a:lnTo>
                  <a:lnTo>
                    <a:pt x="168" y="4954"/>
                  </a:lnTo>
                  <a:lnTo>
                    <a:pt x="151" y="4937"/>
                  </a:lnTo>
                  <a:lnTo>
                    <a:pt x="134" y="4921"/>
                  </a:lnTo>
                  <a:lnTo>
                    <a:pt x="118" y="4904"/>
                  </a:lnTo>
                  <a:lnTo>
                    <a:pt x="101" y="4887"/>
                  </a:lnTo>
                  <a:lnTo>
                    <a:pt x="93" y="4871"/>
                  </a:lnTo>
                  <a:lnTo>
                    <a:pt x="76" y="4854"/>
                  </a:lnTo>
                  <a:lnTo>
                    <a:pt x="67" y="4837"/>
                  </a:lnTo>
                  <a:lnTo>
                    <a:pt x="51" y="4812"/>
                  </a:lnTo>
                  <a:lnTo>
                    <a:pt x="42" y="4795"/>
                  </a:lnTo>
                  <a:lnTo>
                    <a:pt x="34" y="4770"/>
                  </a:lnTo>
                  <a:lnTo>
                    <a:pt x="26" y="4754"/>
                  </a:lnTo>
                  <a:lnTo>
                    <a:pt x="17" y="4729"/>
                  </a:lnTo>
                  <a:lnTo>
                    <a:pt x="9" y="4712"/>
                  </a:lnTo>
                  <a:lnTo>
                    <a:pt x="1" y="4687"/>
                  </a:lnTo>
                  <a:lnTo>
                    <a:pt x="1" y="4662"/>
                  </a:lnTo>
                  <a:lnTo>
                    <a:pt x="1" y="4637"/>
                  </a:lnTo>
                  <a:lnTo>
                    <a:pt x="1" y="4612"/>
                  </a:lnTo>
                  <a:lnTo>
                    <a:pt x="1" y="4545"/>
                  </a:lnTo>
                  <a:lnTo>
                    <a:pt x="1" y="4520"/>
                  </a:lnTo>
                  <a:lnTo>
                    <a:pt x="1" y="4495"/>
                  </a:lnTo>
                  <a:lnTo>
                    <a:pt x="9" y="4470"/>
                  </a:lnTo>
                  <a:lnTo>
                    <a:pt x="17" y="4445"/>
                  </a:lnTo>
                  <a:lnTo>
                    <a:pt x="26" y="4420"/>
                  </a:lnTo>
                  <a:lnTo>
                    <a:pt x="34" y="4403"/>
                  </a:lnTo>
                  <a:lnTo>
                    <a:pt x="42" y="4378"/>
                  </a:lnTo>
                  <a:lnTo>
                    <a:pt x="51" y="4353"/>
                  </a:lnTo>
                  <a:lnTo>
                    <a:pt x="67" y="4336"/>
                  </a:lnTo>
                  <a:lnTo>
                    <a:pt x="76" y="4311"/>
                  </a:lnTo>
                  <a:lnTo>
                    <a:pt x="93" y="4286"/>
                  </a:lnTo>
                  <a:lnTo>
                    <a:pt x="109" y="4269"/>
                  </a:lnTo>
                  <a:lnTo>
                    <a:pt x="126" y="4244"/>
                  </a:lnTo>
                  <a:lnTo>
                    <a:pt x="143" y="4219"/>
                  </a:lnTo>
                  <a:lnTo>
                    <a:pt x="159" y="4202"/>
                  </a:lnTo>
                  <a:lnTo>
                    <a:pt x="184" y="4177"/>
                  </a:lnTo>
                  <a:lnTo>
                    <a:pt x="201" y="4161"/>
                  </a:lnTo>
                  <a:lnTo>
                    <a:pt x="218" y="4144"/>
                  </a:lnTo>
                  <a:lnTo>
                    <a:pt x="243" y="4119"/>
                  </a:lnTo>
                  <a:lnTo>
                    <a:pt x="260" y="4102"/>
                  </a:lnTo>
                  <a:lnTo>
                    <a:pt x="285" y="4085"/>
                  </a:lnTo>
                  <a:lnTo>
                    <a:pt x="301" y="4060"/>
                  </a:lnTo>
                  <a:lnTo>
                    <a:pt x="326" y="4044"/>
                  </a:lnTo>
                  <a:lnTo>
                    <a:pt x="343" y="4027"/>
                  </a:lnTo>
                  <a:lnTo>
                    <a:pt x="368" y="4010"/>
                  </a:lnTo>
                  <a:lnTo>
                    <a:pt x="393" y="3993"/>
                  </a:lnTo>
                  <a:lnTo>
                    <a:pt x="410" y="3977"/>
                  </a:lnTo>
                  <a:lnTo>
                    <a:pt x="435" y="3960"/>
                  </a:lnTo>
                  <a:lnTo>
                    <a:pt x="460" y="3943"/>
                  </a:lnTo>
                  <a:lnTo>
                    <a:pt x="485" y="3935"/>
                  </a:lnTo>
                  <a:lnTo>
                    <a:pt x="510" y="3918"/>
                  </a:lnTo>
                  <a:lnTo>
                    <a:pt x="535" y="3902"/>
                  </a:lnTo>
                  <a:lnTo>
                    <a:pt x="560" y="3885"/>
                  </a:lnTo>
                  <a:lnTo>
                    <a:pt x="585" y="3877"/>
                  </a:lnTo>
                  <a:lnTo>
                    <a:pt x="610" y="3860"/>
                  </a:lnTo>
                  <a:lnTo>
                    <a:pt x="636" y="3851"/>
                  </a:lnTo>
                  <a:lnTo>
                    <a:pt x="661" y="3835"/>
                  </a:lnTo>
                  <a:lnTo>
                    <a:pt x="686" y="3826"/>
                  </a:lnTo>
                  <a:lnTo>
                    <a:pt x="711" y="3810"/>
                  </a:lnTo>
                  <a:lnTo>
                    <a:pt x="744" y="3801"/>
                  </a:lnTo>
                  <a:lnTo>
                    <a:pt x="769" y="3785"/>
                  </a:lnTo>
                  <a:lnTo>
                    <a:pt x="794" y="3776"/>
                  </a:lnTo>
                  <a:lnTo>
                    <a:pt x="819" y="3768"/>
                  </a:lnTo>
                  <a:lnTo>
                    <a:pt x="853" y="3751"/>
                  </a:lnTo>
                  <a:lnTo>
                    <a:pt x="878" y="3743"/>
                  </a:lnTo>
                  <a:lnTo>
                    <a:pt x="903" y="3735"/>
                  </a:lnTo>
                  <a:lnTo>
                    <a:pt x="936" y="3726"/>
                  </a:lnTo>
                  <a:lnTo>
                    <a:pt x="961" y="3718"/>
                  </a:lnTo>
                  <a:lnTo>
                    <a:pt x="995" y="3701"/>
                  </a:lnTo>
                  <a:lnTo>
                    <a:pt x="1003" y="3701"/>
                  </a:lnTo>
                  <a:lnTo>
                    <a:pt x="1045" y="3693"/>
                  </a:lnTo>
                  <a:lnTo>
                    <a:pt x="1112" y="3676"/>
                  </a:lnTo>
                  <a:lnTo>
                    <a:pt x="1170" y="3659"/>
                  </a:lnTo>
                  <a:lnTo>
                    <a:pt x="1229" y="3643"/>
                  </a:lnTo>
                  <a:lnTo>
                    <a:pt x="1287" y="3626"/>
                  </a:lnTo>
                  <a:lnTo>
                    <a:pt x="1346" y="3609"/>
                  </a:lnTo>
                  <a:lnTo>
                    <a:pt x="1412" y="3601"/>
                  </a:lnTo>
                  <a:lnTo>
                    <a:pt x="1471" y="3584"/>
                  </a:lnTo>
                  <a:lnTo>
                    <a:pt x="1538" y="3576"/>
                  </a:lnTo>
                  <a:lnTo>
                    <a:pt x="1596" y="3567"/>
                  </a:lnTo>
                  <a:lnTo>
                    <a:pt x="1663" y="3559"/>
                  </a:lnTo>
                  <a:lnTo>
                    <a:pt x="1722" y="3542"/>
                  </a:lnTo>
                  <a:lnTo>
                    <a:pt x="1788" y="3534"/>
                  </a:lnTo>
                  <a:lnTo>
                    <a:pt x="1847" y="3526"/>
                  </a:lnTo>
                  <a:lnTo>
                    <a:pt x="1914" y="3526"/>
                  </a:lnTo>
                  <a:lnTo>
                    <a:pt x="1981" y="3517"/>
                  </a:lnTo>
                  <a:lnTo>
                    <a:pt x="2039" y="3509"/>
                  </a:lnTo>
                  <a:lnTo>
                    <a:pt x="2106" y="3501"/>
                  </a:lnTo>
                  <a:lnTo>
                    <a:pt x="2164" y="3492"/>
                  </a:lnTo>
                  <a:lnTo>
                    <a:pt x="2231" y="3492"/>
                  </a:lnTo>
                  <a:lnTo>
                    <a:pt x="2290" y="3484"/>
                  </a:lnTo>
                  <a:lnTo>
                    <a:pt x="2356" y="3484"/>
                  </a:lnTo>
                  <a:lnTo>
                    <a:pt x="2415" y="3484"/>
                  </a:lnTo>
                  <a:lnTo>
                    <a:pt x="2540" y="3476"/>
                  </a:lnTo>
                  <a:lnTo>
                    <a:pt x="2657" y="3459"/>
                  </a:lnTo>
                  <a:lnTo>
                    <a:pt x="2774" y="3450"/>
                  </a:lnTo>
                  <a:lnTo>
                    <a:pt x="3000" y="3442"/>
                  </a:lnTo>
                  <a:lnTo>
                    <a:pt x="3108" y="3434"/>
                  </a:lnTo>
                  <a:lnTo>
                    <a:pt x="3142" y="3434"/>
                  </a:lnTo>
                  <a:lnTo>
                    <a:pt x="3209" y="3434"/>
                  </a:lnTo>
                  <a:lnTo>
                    <a:pt x="3317" y="3434"/>
                  </a:lnTo>
                  <a:lnTo>
                    <a:pt x="3409" y="3425"/>
                  </a:lnTo>
                  <a:lnTo>
                    <a:pt x="3459" y="3425"/>
                  </a:lnTo>
                  <a:lnTo>
                    <a:pt x="3501" y="3425"/>
                  </a:lnTo>
                  <a:lnTo>
                    <a:pt x="3543" y="3425"/>
                  </a:lnTo>
                  <a:lnTo>
                    <a:pt x="3585" y="3425"/>
                  </a:lnTo>
                  <a:lnTo>
                    <a:pt x="3610" y="3425"/>
                  </a:lnTo>
                  <a:lnTo>
                    <a:pt x="3635" y="3425"/>
                  </a:lnTo>
                  <a:lnTo>
                    <a:pt x="3693" y="3425"/>
                  </a:lnTo>
                  <a:lnTo>
                    <a:pt x="3827" y="3417"/>
                  </a:lnTo>
                  <a:lnTo>
                    <a:pt x="3902" y="3417"/>
                  </a:lnTo>
                  <a:lnTo>
                    <a:pt x="3986" y="3409"/>
                  </a:lnTo>
                  <a:lnTo>
                    <a:pt x="4019" y="3409"/>
                  </a:lnTo>
                  <a:lnTo>
                    <a:pt x="4061" y="3409"/>
                  </a:lnTo>
                  <a:lnTo>
                    <a:pt x="4102" y="3409"/>
                  </a:lnTo>
                  <a:lnTo>
                    <a:pt x="4144" y="3409"/>
                  </a:lnTo>
                  <a:lnTo>
                    <a:pt x="4186" y="3409"/>
                  </a:lnTo>
                  <a:lnTo>
                    <a:pt x="4228" y="3409"/>
                  </a:lnTo>
                  <a:lnTo>
                    <a:pt x="4270" y="3409"/>
                  </a:lnTo>
                  <a:lnTo>
                    <a:pt x="4303" y="3400"/>
                  </a:lnTo>
                  <a:lnTo>
                    <a:pt x="4345" y="3392"/>
                  </a:lnTo>
                  <a:lnTo>
                    <a:pt x="4378" y="3384"/>
                  </a:lnTo>
                  <a:lnTo>
                    <a:pt x="4412" y="3384"/>
                  </a:lnTo>
                  <a:lnTo>
                    <a:pt x="4445" y="3375"/>
                  </a:lnTo>
                  <a:lnTo>
                    <a:pt x="4445" y="3375"/>
                  </a:lnTo>
                  <a:lnTo>
                    <a:pt x="4462" y="3375"/>
                  </a:lnTo>
                  <a:lnTo>
                    <a:pt x="4478" y="3375"/>
                  </a:lnTo>
                  <a:lnTo>
                    <a:pt x="4478" y="3375"/>
                  </a:lnTo>
                  <a:lnTo>
                    <a:pt x="4495" y="3375"/>
                  </a:lnTo>
                  <a:lnTo>
                    <a:pt x="4512" y="3375"/>
                  </a:lnTo>
                  <a:lnTo>
                    <a:pt x="4512" y="3375"/>
                  </a:lnTo>
                  <a:lnTo>
                    <a:pt x="4529" y="3375"/>
                  </a:lnTo>
                  <a:lnTo>
                    <a:pt x="4537" y="3367"/>
                  </a:lnTo>
                  <a:lnTo>
                    <a:pt x="4545" y="3367"/>
                  </a:lnTo>
                  <a:lnTo>
                    <a:pt x="4520" y="3359"/>
                  </a:lnTo>
                  <a:lnTo>
                    <a:pt x="4487" y="3350"/>
                  </a:lnTo>
                  <a:lnTo>
                    <a:pt x="4412" y="3325"/>
                  </a:lnTo>
                  <a:lnTo>
                    <a:pt x="4378" y="3317"/>
                  </a:lnTo>
                  <a:lnTo>
                    <a:pt x="4361" y="3308"/>
                  </a:lnTo>
                  <a:lnTo>
                    <a:pt x="4336" y="3300"/>
                  </a:lnTo>
                  <a:lnTo>
                    <a:pt x="4320" y="3292"/>
                  </a:lnTo>
                  <a:lnTo>
                    <a:pt x="4303" y="3292"/>
                  </a:lnTo>
                  <a:lnTo>
                    <a:pt x="4286" y="3283"/>
                  </a:lnTo>
                  <a:lnTo>
                    <a:pt x="4270" y="3275"/>
                  </a:lnTo>
                  <a:lnTo>
                    <a:pt x="4169" y="3217"/>
                  </a:lnTo>
                  <a:lnTo>
                    <a:pt x="4061" y="3166"/>
                  </a:lnTo>
                  <a:lnTo>
                    <a:pt x="3852" y="3058"/>
                  </a:lnTo>
                  <a:lnTo>
                    <a:pt x="3843" y="3058"/>
                  </a:lnTo>
                  <a:lnTo>
                    <a:pt x="3743" y="2999"/>
                  </a:lnTo>
                  <a:lnTo>
                    <a:pt x="3635" y="2941"/>
                  </a:lnTo>
                  <a:lnTo>
                    <a:pt x="3534" y="2882"/>
                  </a:lnTo>
                  <a:lnTo>
                    <a:pt x="3426" y="2824"/>
                  </a:lnTo>
                  <a:lnTo>
                    <a:pt x="3367" y="2790"/>
                  </a:lnTo>
                  <a:lnTo>
                    <a:pt x="3309" y="2749"/>
                  </a:lnTo>
                  <a:lnTo>
                    <a:pt x="3242" y="2707"/>
                  </a:lnTo>
                  <a:lnTo>
                    <a:pt x="3167" y="2665"/>
                  </a:lnTo>
                  <a:lnTo>
                    <a:pt x="3100" y="2623"/>
                  </a:lnTo>
                  <a:lnTo>
                    <a:pt x="3058" y="2598"/>
                  </a:lnTo>
                  <a:lnTo>
                    <a:pt x="3025" y="2573"/>
                  </a:lnTo>
                  <a:lnTo>
                    <a:pt x="2983" y="2540"/>
                  </a:lnTo>
                  <a:lnTo>
                    <a:pt x="2941" y="2515"/>
                  </a:lnTo>
                  <a:lnTo>
                    <a:pt x="2899" y="2490"/>
                  </a:lnTo>
                  <a:lnTo>
                    <a:pt x="2866" y="2465"/>
                  </a:lnTo>
                  <a:lnTo>
                    <a:pt x="2824" y="2431"/>
                  </a:lnTo>
                  <a:lnTo>
                    <a:pt x="2783" y="2406"/>
                  </a:lnTo>
                  <a:lnTo>
                    <a:pt x="2741" y="2373"/>
                  </a:lnTo>
                  <a:lnTo>
                    <a:pt x="2699" y="2339"/>
                  </a:lnTo>
                  <a:lnTo>
                    <a:pt x="2657" y="2314"/>
                  </a:lnTo>
                  <a:lnTo>
                    <a:pt x="2624" y="2281"/>
                  </a:lnTo>
                  <a:lnTo>
                    <a:pt x="2582" y="2247"/>
                  </a:lnTo>
                  <a:lnTo>
                    <a:pt x="2540" y="2214"/>
                  </a:lnTo>
                  <a:lnTo>
                    <a:pt x="2498" y="2181"/>
                  </a:lnTo>
                  <a:lnTo>
                    <a:pt x="2457" y="2147"/>
                  </a:lnTo>
                  <a:lnTo>
                    <a:pt x="2415" y="2105"/>
                  </a:lnTo>
                  <a:lnTo>
                    <a:pt x="2373" y="2072"/>
                  </a:lnTo>
                  <a:lnTo>
                    <a:pt x="2340" y="2039"/>
                  </a:lnTo>
                  <a:lnTo>
                    <a:pt x="2298" y="2005"/>
                  </a:lnTo>
                  <a:lnTo>
                    <a:pt x="2256" y="1963"/>
                  </a:lnTo>
                  <a:lnTo>
                    <a:pt x="2223" y="1930"/>
                  </a:lnTo>
                  <a:lnTo>
                    <a:pt x="2181" y="1888"/>
                  </a:lnTo>
                  <a:lnTo>
                    <a:pt x="2148" y="1846"/>
                  </a:lnTo>
                  <a:lnTo>
                    <a:pt x="2106" y="1813"/>
                  </a:lnTo>
                  <a:lnTo>
                    <a:pt x="2072" y="1771"/>
                  </a:lnTo>
                  <a:lnTo>
                    <a:pt x="2072" y="1771"/>
                  </a:lnTo>
                  <a:lnTo>
                    <a:pt x="2039" y="1738"/>
                  </a:lnTo>
                  <a:lnTo>
                    <a:pt x="2006" y="1696"/>
                  </a:lnTo>
                  <a:lnTo>
                    <a:pt x="1981" y="1654"/>
                  </a:lnTo>
                  <a:lnTo>
                    <a:pt x="1947" y="1613"/>
                  </a:lnTo>
                  <a:lnTo>
                    <a:pt x="1914" y="1571"/>
                  </a:lnTo>
                  <a:lnTo>
                    <a:pt x="1897" y="1546"/>
                  </a:lnTo>
                  <a:lnTo>
                    <a:pt x="1889" y="1521"/>
                  </a:lnTo>
                  <a:lnTo>
                    <a:pt x="1872" y="1504"/>
                  </a:lnTo>
                  <a:lnTo>
                    <a:pt x="1855" y="1479"/>
                  </a:lnTo>
                  <a:lnTo>
                    <a:pt x="1847" y="1462"/>
                  </a:lnTo>
                  <a:lnTo>
                    <a:pt x="1830" y="1437"/>
                  </a:lnTo>
                  <a:lnTo>
                    <a:pt x="1813" y="1412"/>
                  </a:lnTo>
                  <a:lnTo>
                    <a:pt x="1805" y="1395"/>
                  </a:lnTo>
                  <a:lnTo>
                    <a:pt x="1788" y="1370"/>
                  </a:lnTo>
                  <a:lnTo>
                    <a:pt x="1780" y="1345"/>
                  </a:lnTo>
                  <a:lnTo>
                    <a:pt x="1772" y="1329"/>
                  </a:lnTo>
                  <a:lnTo>
                    <a:pt x="1755" y="1303"/>
                  </a:lnTo>
                  <a:lnTo>
                    <a:pt x="1747" y="1278"/>
                  </a:lnTo>
                  <a:lnTo>
                    <a:pt x="1738" y="1253"/>
                  </a:lnTo>
                  <a:lnTo>
                    <a:pt x="1722" y="1237"/>
                  </a:lnTo>
                  <a:lnTo>
                    <a:pt x="1713" y="1212"/>
                  </a:lnTo>
                  <a:lnTo>
                    <a:pt x="1705" y="1187"/>
                  </a:lnTo>
                  <a:lnTo>
                    <a:pt x="1697" y="1161"/>
                  </a:lnTo>
                  <a:lnTo>
                    <a:pt x="1688" y="1136"/>
                  </a:lnTo>
                  <a:lnTo>
                    <a:pt x="1680" y="1120"/>
                  </a:lnTo>
                  <a:lnTo>
                    <a:pt x="1671" y="1095"/>
                  </a:lnTo>
                  <a:lnTo>
                    <a:pt x="1663" y="1070"/>
                  </a:lnTo>
                  <a:lnTo>
                    <a:pt x="1663" y="1045"/>
                  </a:lnTo>
                  <a:lnTo>
                    <a:pt x="1655" y="1019"/>
                  </a:lnTo>
                  <a:lnTo>
                    <a:pt x="1646" y="994"/>
                  </a:lnTo>
                  <a:lnTo>
                    <a:pt x="1646" y="969"/>
                  </a:lnTo>
                  <a:lnTo>
                    <a:pt x="1646" y="944"/>
                  </a:lnTo>
                  <a:lnTo>
                    <a:pt x="1646" y="919"/>
                  </a:lnTo>
                  <a:lnTo>
                    <a:pt x="1646" y="894"/>
                  </a:lnTo>
                  <a:lnTo>
                    <a:pt x="1646" y="869"/>
                  </a:lnTo>
                  <a:lnTo>
                    <a:pt x="1646" y="844"/>
                  </a:lnTo>
                  <a:lnTo>
                    <a:pt x="1646" y="719"/>
                  </a:lnTo>
                  <a:lnTo>
                    <a:pt x="1646" y="694"/>
                  </a:lnTo>
                  <a:lnTo>
                    <a:pt x="1646" y="669"/>
                  </a:lnTo>
                  <a:lnTo>
                    <a:pt x="1646" y="644"/>
                  </a:lnTo>
                  <a:lnTo>
                    <a:pt x="1646" y="618"/>
                  </a:lnTo>
                  <a:lnTo>
                    <a:pt x="1646" y="593"/>
                  </a:lnTo>
                  <a:lnTo>
                    <a:pt x="1655" y="568"/>
                  </a:lnTo>
                  <a:lnTo>
                    <a:pt x="1663" y="543"/>
                  </a:lnTo>
                  <a:lnTo>
                    <a:pt x="1671" y="518"/>
                  </a:lnTo>
                  <a:lnTo>
                    <a:pt x="1680" y="493"/>
                  </a:lnTo>
                  <a:lnTo>
                    <a:pt x="1688" y="468"/>
                  </a:lnTo>
                  <a:lnTo>
                    <a:pt x="1697" y="435"/>
                  </a:lnTo>
                  <a:lnTo>
                    <a:pt x="1705" y="410"/>
                  </a:lnTo>
                  <a:lnTo>
                    <a:pt x="1722" y="385"/>
                  </a:lnTo>
                  <a:lnTo>
                    <a:pt x="1730" y="368"/>
                  </a:lnTo>
                  <a:lnTo>
                    <a:pt x="1747" y="343"/>
                  </a:lnTo>
                  <a:lnTo>
                    <a:pt x="1763" y="318"/>
                  </a:lnTo>
                  <a:lnTo>
                    <a:pt x="1780" y="301"/>
                  </a:lnTo>
                  <a:lnTo>
                    <a:pt x="1797" y="276"/>
                  </a:lnTo>
                  <a:lnTo>
                    <a:pt x="1813" y="259"/>
                  </a:lnTo>
                  <a:lnTo>
                    <a:pt x="1830" y="234"/>
                  </a:lnTo>
                  <a:lnTo>
                    <a:pt x="1847" y="217"/>
                  </a:lnTo>
                  <a:lnTo>
                    <a:pt x="1872" y="201"/>
                  </a:lnTo>
                  <a:lnTo>
                    <a:pt x="1889" y="184"/>
                  </a:lnTo>
                  <a:lnTo>
                    <a:pt x="1905" y="176"/>
                  </a:lnTo>
                  <a:lnTo>
                    <a:pt x="1930" y="159"/>
                  </a:lnTo>
                  <a:lnTo>
                    <a:pt x="1947" y="151"/>
                  </a:lnTo>
                  <a:lnTo>
                    <a:pt x="1972" y="134"/>
                  </a:lnTo>
                  <a:lnTo>
                    <a:pt x="1997" y="126"/>
                  </a:lnTo>
                  <a:lnTo>
                    <a:pt x="2014" y="117"/>
                  </a:lnTo>
                  <a:lnTo>
                    <a:pt x="2039" y="109"/>
                  </a:lnTo>
                  <a:lnTo>
                    <a:pt x="2031" y="17"/>
                  </a:lnTo>
                  <a:lnTo>
                    <a:pt x="2056" y="9"/>
                  </a:lnTo>
                  <a:lnTo>
                    <a:pt x="2072" y="0"/>
                  </a:lnTo>
                  <a:lnTo>
                    <a:pt x="2097" y="0"/>
                  </a:lnTo>
                  <a:lnTo>
                    <a:pt x="2123" y="0"/>
                  </a:lnTo>
                  <a:lnTo>
                    <a:pt x="2139" y="0"/>
                  </a:lnTo>
                  <a:lnTo>
                    <a:pt x="2164" y="0"/>
                  </a:lnTo>
                  <a:lnTo>
                    <a:pt x="2189" y="0"/>
                  </a:lnTo>
                  <a:lnTo>
                    <a:pt x="2206" y="0"/>
                  </a:lnTo>
                  <a:lnTo>
                    <a:pt x="2365" y="0"/>
                  </a:lnTo>
                  <a:lnTo>
                    <a:pt x="2407" y="0"/>
                  </a:lnTo>
                  <a:lnTo>
                    <a:pt x="2448" y="0"/>
                  </a:lnTo>
                  <a:lnTo>
                    <a:pt x="2490" y="0"/>
                  </a:lnTo>
                  <a:lnTo>
                    <a:pt x="2532" y="9"/>
                  </a:lnTo>
                  <a:lnTo>
                    <a:pt x="2574" y="17"/>
                  </a:lnTo>
                  <a:lnTo>
                    <a:pt x="2615" y="17"/>
                  </a:lnTo>
                  <a:lnTo>
                    <a:pt x="2657" y="25"/>
                  </a:lnTo>
                  <a:lnTo>
                    <a:pt x="2691" y="34"/>
                  </a:lnTo>
                  <a:lnTo>
                    <a:pt x="2766" y="50"/>
                  </a:lnTo>
                  <a:lnTo>
                    <a:pt x="2833" y="67"/>
                  </a:lnTo>
                  <a:lnTo>
                    <a:pt x="2841" y="67"/>
                  </a:lnTo>
                  <a:lnTo>
                    <a:pt x="2891" y="75"/>
                  </a:lnTo>
                  <a:lnTo>
                    <a:pt x="2950" y="92"/>
                  </a:lnTo>
                  <a:lnTo>
                    <a:pt x="3000" y="109"/>
                  </a:lnTo>
                  <a:lnTo>
                    <a:pt x="3058" y="117"/>
                  </a:lnTo>
                  <a:lnTo>
                    <a:pt x="3108" y="134"/>
                  </a:lnTo>
                  <a:lnTo>
                    <a:pt x="3167" y="151"/>
                  </a:lnTo>
                  <a:lnTo>
                    <a:pt x="3217" y="159"/>
                  </a:lnTo>
                  <a:lnTo>
                    <a:pt x="3267" y="176"/>
                  </a:lnTo>
                  <a:lnTo>
                    <a:pt x="3326" y="192"/>
                  </a:lnTo>
                  <a:lnTo>
                    <a:pt x="3376" y="209"/>
                  </a:lnTo>
                  <a:lnTo>
                    <a:pt x="3426" y="226"/>
                  </a:lnTo>
                  <a:lnTo>
                    <a:pt x="3476" y="243"/>
                  </a:lnTo>
                  <a:lnTo>
                    <a:pt x="3526" y="259"/>
                  </a:lnTo>
                  <a:lnTo>
                    <a:pt x="3576" y="276"/>
                  </a:lnTo>
                  <a:lnTo>
                    <a:pt x="3626" y="293"/>
                  </a:lnTo>
                  <a:lnTo>
                    <a:pt x="3676" y="318"/>
                  </a:lnTo>
                  <a:lnTo>
                    <a:pt x="3727" y="334"/>
                  </a:lnTo>
                  <a:lnTo>
                    <a:pt x="3777" y="351"/>
                  </a:lnTo>
                  <a:lnTo>
                    <a:pt x="3827" y="368"/>
                  </a:lnTo>
                  <a:lnTo>
                    <a:pt x="3877" y="393"/>
                  </a:lnTo>
                  <a:lnTo>
                    <a:pt x="3927" y="410"/>
                  </a:lnTo>
                  <a:lnTo>
                    <a:pt x="3977" y="435"/>
                  </a:lnTo>
                  <a:lnTo>
                    <a:pt x="4019" y="451"/>
                  </a:lnTo>
                  <a:lnTo>
                    <a:pt x="4069" y="476"/>
                  </a:lnTo>
                  <a:lnTo>
                    <a:pt x="4119" y="493"/>
                  </a:lnTo>
                  <a:lnTo>
                    <a:pt x="4169" y="518"/>
                  </a:lnTo>
                  <a:lnTo>
                    <a:pt x="4211" y="543"/>
                  </a:lnTo>
                  <a:lnTo>
                    <a:pt x="4261" y="560"/>
                  </a:lnTo>
                  <a:lnTo>
                    <a:pt x="4303" y="585"/>
                  </a:lnTo>
                  <a:lnTo>
                    <a:pt x="4353" y="610"/>
                  </a:lnTo>
                  <a:lnTo>
                    <a:pt x="4395" y="635"/>
                  </a:lnTo>
                  <a:lnTo>
                    <a:pt x="4445" y="660"/>
                  </a:lnTo>
                  <a:lnTo>
                    <a:pt x="4478" y="677"/>
                  </a:lnTo>
                  <a:lnTo>
                    <a:pt x="4495" y="685"/>
                  </a:lnTo>
                  <a:lnTo>
                    <a:pt x="4537" y="710"/>
                  </a:lnTo>
                  <a:lnTo>
                    <a:pt x="4587" y="735"/>
                  </a:lnTo>
                  <a:lnTo>
                    <a:pt x="4629" y="760"/>
                  </a:lnTo>
                  <a:lnTo>
                    <a:pt x="4671" y="786"/>
                  </a:lnTo>
                  <a:lnTo>
                    <a:pt x="4721" y="811"/>
                  </a:lnTo>
                  <a:lnTo>
                    <a:pt x="4762" y="836"/>
                  </a:lnTo>
                  <a:lnTo>
                    <a:pt x="4804" y="861"/>
                  </a:lnTo>
                  <a:lnTo>
                    <a:pt x="4854" y="886"/>
                  </a:lnTo>
                  <a:lnTo>
                    <a:pt x="4896" y="919"/>
                  </a:lnTo>
                  <a:lnTo>
                    <a:pt x="4938" y="944"/>
                  </a:lnTo>
                  <a:lnTo>
                    <a:pt x="4988" y="969"/>
                  </a:lnTo>
                  <a:lnTo>
                    <a:pt x="5030" y="1003"/>
                  </a:lnTo>
                  <a:lnTo>
                    <a:pt x="5072" y="1028"/>
                  </a:lnTo>
                  <a:lnTo>
                    <a:pt x="5113" y="1053"/>
                  </a:lnTo>
                  <a:lnTo>
                    <a:pt x="5205" y="1111"/>
                  </a:lnTo>
                  <a:lnTo>
                    <a:pt x="5289" y="1178"/>
                  </a:lnTo>
                  <a:lnTo>
                    <a:pt x="5372" y="1237"/>
                  </a:lnTo>
                  <a:lnTo>
                    <a:pt x="5464" y="1295"/>
                  </a:lnTo>
                  <a:lnTo>
                    <a:pt x="5548" y="1362"/>
                  </a:lnTo>
                  <a:lnTo>
                    <a:pt x="5631" y="1420"/>
                  </a:lnTo>
                  <a:lnTo>
                    <a:pt x="5723" y="1487"/>
                  </a:lnTo>
                  <a:lnTo>
                    <a:pt x="5807" y="1554"/>
                  </a:lnTo>
                  <a:lnTo>
                    <a:pt x="5874" y="1604"/>
                  </a:lnTo>
                  <a:lnTo>
                    <a:pt x="5890" y="1621"/>
                  </a:lnTo>
                  <a:lnTo>
                    <a:pt x="5932" y="1646"/>
                  </a:lnTo>
                  <a:lnTo>
                    <a:pt x="5957" y="1679"/>
                  </a:lnTo>
                  <a:lnTo>
                    <a:pt x="5999" y="1704"/>
                  </a:lnTo>
                  <a:lnTo>
                    <a:pt x="6032" y="1738"/>
                  </a:lnTo>
                  <a:lnTo>
                    <a:pt x="6091" y="1796"/>
                  </a:lnTo>
                  <a:lnTo>
                    <a:pt x="6158" y="1855"/>
                  </a:lnTo>
                  <a:lnTo>
                    <a:pt x="6224" y="1913"/>
                  </a:lnTo>
                  <a:lnTo>
                    <a:pt x="6291" y="1972"/>
                  </a:lnTo>
                  <a:lnTo>
                    <a:pt x="6350" y="2030"/>
                  </a:lnTo>
                  <a:lnTo>
                    <a:pt x="6417" y="2089"/>
                  </a:lnTo>
                  <a:lnTo>
                    <a:pt x="6475" y="2156"/>
                  </a:lnTo>
                  <a:lnTo>
                    <a:pt x="6542" y="2214"/>
                  </a:lnTo>
                  <a:lnTo>
                    <a:pt x="6600" y="2273"/>
                  </a:lnTo>
                  <a:lnTo>
                    <a:pt x="6659" y="2339"/>
                  </a:lnTo>
                  <a:lnTo>
                    <a:pt x="6784" y="2456"/>
                  </a:lnTo>
                  <a:lnTo>
                    <a:pt x="6901" y="2582"/>
                  </a:lnTo>
                  <a:lnTo>
                    <a:pt x="7018" y="2707"/>
                  </a:lnTo>
                  <a:lnTo>
                    <a:pt x="7085" y="2765"/>
                  </a:lnTo>
                  <a:lnTo>
                    <a:pt x="7143" y="2824"/>
                  </a:lnTo>
                  <a:lnTo>
                    <a:pt x="7202" y="2891"/>
                  </a:lnTo>
                  <a:lnTo>
                    <a:pt x="7260" y="2949"/>
                  </a:lnTo>
                  <a:lnTo>
                    <a:pt x="7319" y="3008"/>
                  </a:lnTo>
                  <a:lnTo>
                    <a:pt x="7386" y="3066"/>
                  </a:lnTo>
                  <a:lnTo>
                    <a:pt x="7444" y="3125"/>
                  </a:lnTo>
                  <a:lnTo>
                    <a:pt x="7511" y="3183"/>
                  </a:lnTo>
                  <a:lnTo>
                    <a:pt x="7569" y="3242"/>
                  </a:lnTo>
                  <a:lnTo>
                    <a:pt x="7636" y="3300"/>
                  </a:lnTo>
                  <a:lnTo>
                    <a:pt x="7695" y="3350"/>
                  </a:lnTo>
                  <a:lnTo>
                    <a:pt x="7762" y="3409"/>
                  </a:lnTo>
                  <a:lnTo>
                    <a:pt x="7795" y="3434"/>
                  </a:lnTo>
                  <a:lnTo>
                    <a:pt x="7828" y="3459"/>
                  </a:lnTo>
                  <a:lnTo>
                    <a:pt x="7862" y="3484"/>
                  </a:lnTo>
                  <a:lnTo>
                    <a:pt x="7895" y="3517"/>
                  </a:lnTo>
                  <a:lnTo>
                    <a:pt x="7904" y="3609"/>
                  </a:lnTo>
                  <a:lnTo>
                    <a:pt x="7812" y="3618"/>
                  </a:lnTo>
                  <a:lnTo>
                    <a:pt x="7778" y="3592"/>
                  </a:lnTo>
                  <a:lnTo>
                    <a:pt x="7745" y="3567"/>
                  </a:lnTo>
                  <a:lnTo>
                    <a:pt x="7711" y="3542"/>
                  </a:lnTo>
                  <a:lnTo>
                    <a:pt x="7678" y="3517"/>
                  </a:lnTo>
                  <a:lnTo>
                    <a:pt x="7603" y="3467"/>
                  </a:lnTo>
                  <a:lnTo>
                    <a:pt x="7536" y="3417"/>
                  </a:lnTo>
                  <a:lnTo>
                    <a:pt x="7469" y="3359"/>
                  </a:lnTo>
                  <a:lnTo>
                    <a:pt x="7402" y="3308"/>
                  </a:lnTo>
                  <a:lnTo>
                    <a:pt x="7335" y="3250"/>
                  </a:lnTo>
                  <a:lnTo>
                    <a:pt x="7269" y="3200"/>
                  </a:lnTo>
                  <a:lnTo>
                    <a:pt x="7202" y="3141"/>
                  </a:lnTo>
                  <a:lnTo>
                    <a:pt x="7143" y="3083"/>
                  </a:lnTo>
                  <a:lnTo>
                    <a:pt x="7077" y="3024"/>
                  </a:lnTo>
                  <a:lnTo>
                    <a:pt x="7010" y="2966"/>
                  </a:lnTo>
                  <a:lnTo>
                    <a:pt x="6943" y="2916"/>
                  </a:lnTo>
                  <a:lnTo>
                    <a:pt x="6884" y="2857"/>
                  </a:lnTo>
                  <a:lnTo>
                    <a:pt x="6759" y="2740"/>
                  </a:lnTo>
                  <a:lnTo>
                    <a:pt x="6625" y="2615"/>
                  </a:lnTo>
                  <a:lnTo>
                    <a:pt x="6492" y="2498"/>
                  </a:lnTo>
                  <a:lnTo>
                    <a:pt x="6433" y="2440"/>
                  </a:lnTo>
                  <a:lnTo>
                    <a:pt x="6366" y="2390"/>
                  </a:lnTo>
                  <a:lnTo>
                    <a:pt x="6300" y="2331"/>
                  </a:lnTo>
                  <a:lnTo>
                    <a:pt x="6241" y="2273"/>
                  </a:lnTo>
                  <a:lnTo>
                    <a:pt x="6174" y="2222"/>
                  </a:lnTo>
                  <a:lnTo>
                    <a:pt x="6107" y="2164"/>
                  </a:lnTo>
                  <a:lnTo>
                    <a:pt x="6041" y="2114"/>
                  </a:lnTo>
                  <a:lnTo>
                    <a:pt x="5974" y="2064"/>
                  </a:lnTo>
                  <a:lnTo>
                    <a:pt x="5907" y="2014"/>
                  </a:lnTo>
                  <a:lnTo>
                    <a:pt x="5840" y="1963"/>
                  </a:lnTo>
                  <a:lnTo>
                    <a:pt x="5807" y="1938"/>
                  </a:lnTo>
                  <a:lnTo>
                    <a:pt x="5773" y="1913"/>
                  </a:lnTo>
                  <a:lnTo>
                    <a:pt x="5740" y="1888"/>
                  </a:lnTo>
                  <a:lnTo>
                    <a:pt x="5706" y="1863"/>
                  </a:lnTo>
                  <a:lnTo>
                    <a:pt x="5690" y="1846"/>
                  </a:lnTo>
                  <a:lnTo>
                    <a:pt x="5615" y="1796"/>
                  </a:lnTo>
                  <a:lnTo>
                    <a:pt x="5531" y="1738"/>
                  </a:lnTo>
                  <a:lnTo>
                    <a:pt x="5447" y="1671"/>
                  </a:lnTo>
                  <a:lnTo>
                    <a:pt x="5356" y="1613"/>
                  </a:lnTo>
                  <a:lnTo>
                    <a:pt x="5272" y="1554"/>
                  </a:lnTo>
                  <a:lnTo>
                    <a:pt x="5188" y="1496"/>
                  </a:lnTo>
                  <a:lnTo>
                    <a:pt x="5105" y="1445"/>
                  </a:lnTo>
                  <a:lnTo>
                    <a:pt x="5013" y="1387"/>
                  </a:lnTo>
                  <a:lnTo>
                    <a:pt x="4930" y="1329"/>
                  </a:lnTo>
                  <a:lnTo>
                    <a:pt x="4888" y="1303"/>
                  </a:lnTo>
                  <a:lnTo>
                    <a:pt x="4846" y="1278"/>
                  </a:lnTo>
                  <a:lnTo>
                    <a:pt x="4804" y="1253"/>
                  </a:lnTo>
                  <a:lnTo>
                    <a:pt x="4762" y="1228"/>
                  </a:lnTo>
                  <a:lnTo>
                    <a:pt x="4712" y="1203"/>
                  </a:lnTo>
                  <a:lnTo>
                    <a:pt x="4671" y="1178"/>
                  </a:lnTo>
                  <a:lnTo>
                    <a:pt x="4629" y="1153"/>
                  </a:lnTo>
                  <a:lnTo>
                    <a:pt x="4587" y="1128"/>
                  </a:lnTo>
                  <a:lnTo>
                    <a:pt x="4545" y="1103"/>
                  </a:lnTo>
                  <a:lnTo>
                    <a:pt x="4495" y="1078"/>
                  </a:lnTo>
                  <a:lnTo>
                    <a:pt x="4453" y="1053"/>
                  </a:lnTo>
                  <a:lnTo>
                    <a:pt x="4412" y="1036"/>
                  </a:lnTo>
                  <a:lnTo>
                    <a:pt x="4370" y="1011"/>
                  </a:lnTo>
                  <a:lnTo>
                    <a:pt x="4320" y="986"/>
                  </a:lnTo>
                  <a:lnTo>
                    <a:pt x="4311" y="986"/>
                  </a:lnTo>
                  <a:lnTo>
                    <a:pt x="4278" y="969"/>
                  </a:lnTo>
                  <a:lnTo>
                    <a:pt x="4236" y="944"/>
                  </a:lnTo>
                  <a:lnTo>
                    <a:pt x="4194" y="928"/>
                  </a:lnTo>
                  <a:lnTo>
                    <a:pt x="4144" y="902"/>
                  </a:lnTo>
                  <a:lnTo>
                    <a:pt x="4102" y="886"/>
                  </a:lnTo>
                  <a:lnTo>
                    <a:pt x="4061" y="861"/>
                  </a:lnTo>
                  <a:lnTo>
                    <a:pt x="4011" y="844"/>
                  </a:lnTo>
                  <a:lnTo>
                    <a:pt x="3969" y="819"/>
                  </a:lnTo>
                  <a:lnTo>
                    <a:pt x="3919" y="802"/>
                  </a:lnTo>
                  <a:lnTo>
                    <a:pt x="3877" y="786"/>
                  </a:lnTo>
                  <a:lnTo>
                    <a:pt x="3827" y="760"/>
                  </a:lnTo>
                  <a:lnTo>
                    <a:pt x="3785" y="744"/>
                  </a:lnTo>
                  <a:lnTo>
                    <a:pt x="3735" y="727"/>
                  </a:lnTo>
                  <a:lnTo>
                    <a:pt x="3693" y="710"/>
                  </a:lnTo>
                  <a:lnTo>
                    <a:pt x="3643" y="694"/>
                  </a:lnTo>
                  <a:lnTo>
                    <a:pt x="3601" y="677"/>
                  </a:lnTo>
                  <a:lnTo>
                    <a:pt x="3551" y="660"/>
                  </a:lnTo>
                  <a:lnTo>
                    <a:pt x="3501" y="644"/>
                  </a:lnTo>
                  <a:lnTo>
                    <a:pt x="3459" y="627"/>
                  </a:lnTo>
                  <a:lnTo>
                    <a:pt x="3409" y="610"/>
                  </a:lnTo>
                  <a:lnTo>
                    <a:pt x="3359" y="593"/>
                  </a:lnTo>
                  <a:lnTo>
                    <a:pt x="3309" y="577"/>
                  </a:lnTo>
                  <a:lnTo>
                    <a:pt x="3267" y="568"/>
                  </a:lnTo>
                  <a:lnTo>
                    <a:pt x="3217" y="552"/>
                  </a:lnTo>
                  <a:lnTo>
                    <a:pt x="3167" y="535"/>
                  </a:lnTo>
                  <a:lnTo>
                    <a:pt x="3117" y="527"/>
                  </a:lnTo>
                  <a:lnTo>
                    <a:pt x="3067" y="510"/>
                  </a:lnTo>
                  <a:lnTo>
                    <a:pt x="3016" y="501"/>
                  </a:lnTo>
                  <a:lnTo>
                    <a:pt x="2966" y="485"/>
                  </a:lnTo>
                  <a:lnTo>
                    <a:pt x="2916" y="476"/>
                  </a:lnTo>
                  <a:lnTo>
                    <a:pt x="2858" y="460"/>
                  </a:lnTo>
                  <a:lnTo>
                    <a:pt x="2808" y="451"/>
                  </a:lnTo>
                  <a:lnTo>
                    <a:pt x="2757" y="443"/>
                  </a:lnTo>
                  <a:lnTo>
                    <a:pt x="2749" y="443"/>
                  </a:lnTo>
                  <a:lnTo>
                    <a:pt x="2682" y="426"/>
                  </a:lnTo>
                  <a:lnTo>
                    <a:pt x="2615" y="410"/>
                  </a:lnTo>
                  <a:lnTo>
                    <a:pt x="2582" y="401"/>
                  </a:lnTo>
                  <a:lnTo>
                    <a:pt x="2540" y="393"/>
                  </a:lnTo>
                  <a:lnTo>
                    <a:pt x="2507" y="385"/>
                  </a:lnTo>
                  <a:lnTo>
                    <a:pt x="2473" y="376"/>
                  </a:lnTo>
                  <a:lnTo>
                    <a:pt x="2440" y="376"/>
                  </a:lnTo>
                  <a:lnTo>
                    <a:pt x="2407" y="376"/>
                  </a:lnTo>
                  <a:lnTo>
                    <a:pt x="2373" y="376"/>
                  </a:lnTo>
                  <a:lnTo>
                    <a:pt x="2340" y="376"/>
                  </a:lnTo>
                  <a:lnTo>
                    <a:pt x="2306" y="376"/>
                  </a:lnTo>
                  <a:close/>
                  <a:moveTo>
                    <a:pt x="4612" y="3250"/>
                  </a:moveTo>
                  <a:close/>
                  <a:moveTo>
                    <a:pt x="4612" y="3250"/>
                  </a:move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237;p14">
              <a:extLst>
                <a:ext uri="{FF2B5EF4-FFF2-40B4-BE49-F238E27FC236}">
                  <a16:creationId xmlns:a16="http://schemas.microsoft.com/office/drawing/2014/main" id="{87C60C86-28A7-D43C-B081-D69BF6C2F2CC}"/>
                </a:ext>
              </a:extLst>
            </p:cNvPr>
            <p:cNvSpPr/>
            <p:nvPr/>
          </p:nvSpPr>
          <p:spPr>
            <a:xfrm>
              <a:off x="6170068" y="3737933"/>
              <a:ext cx="263360" cy="145072"/>
            </a:xfrm>
            <a:custGeom>
              <a:avLst/>
              <a:gdLst/>
              <a:ahLst/>
              <a:cxnLst/>
              <a:rect l="l" t="t" r="r" b="b"/>
              <a:pathLst>
                <a:path w="5339" h="2941" extrusionOk="0">
                  <a:moveTo>
                    <a:pt x="3099" y="0"/>
                  </a:moveTo>
                  <a:lnTo>
                    <a:pt x="3158" y="0"/>
                  </a:lnTo>
                  <a:lnTo>
                    <a:pt x="3225" y="0"/>
                  </a:lnTo>
                  <a:lnTo>
                    <a:pt x="3292" y="0"/>
                  </a:lnTo>
                  <a:lnTo>
                    <a:pt x="3350" y="0"/>
                  </a:lnTo>
                  <a:lnTo>
                    <a:pt x="3409" y="0"/>
                  </a:lnTo>
                  <a:lnTo>
                    <a:pt x="3417" y="0"/>
                  </a:lnTo>
                  <a:lnTo>
                    <a:pt x="3475" y="8"/>
                  </a:lnTo>
                  <a:lnTo>
                    <a:pt x="3542" y="8"/>
                  </a:lnTo>
                  <a:lnTo>
                    <a:pt x="3609" y="17"/>
                  </a:lnTo>
                  <a:lnTo>
                    <a:pt x="3668" y="25"/>
                  </a:lnTo>
                  <a:lnTo>
                    <a:pt x="3734" y="33"/>
                  </a:lnTo>
                  <a:lnTo>
                    <a:pt x="3793" y="42"/>
                  </a:lnTo>
                  <a:lnTo>
                    <a:pt x="3860" y="58"/>
                  </a:lnTo>
                  <a:lnTo>
                    <a:pt x="3918" y="67"/>
                  </a:lnTo>
                  <a:lnTo>
                    <a:pt x="3985" y="75"/>
                  </a:lnTo>
                  <a:lnTo>
                    <a:pt x="4043" y="92"/>
                  </a:lnTo>
                  <a:lnTo>
                    <a:pt x="4110" y="100"/>
                  </a:lnTo>
                  <a:lnTo>
                    <a:pt x="4152" y="109"/>
                  </a:lnTo>
                  <a:lnTo>
                    <a:pt x="4169" y="109"/>
                  </a:lnTo>
                  <a:lnTo>
                    <a:pt x="4227" y="125"/>
                  </a:lnTo>
                  <a:lnTo>
                    <a:pt x="4294" y="142"/>
                  </a:lnTo>
                  <a:lnTo>
                    <a:pt x="4353" y="159"/>
                  </a:lnTo>
                  <a:lnTo>
                    <a:pt x="4411" y="175"/>
                  </a:lnTo>
                  <a:lnTo>
                    <a:pt x="4469" y="192"/>
                  </a:lnTo>
                  <a:lnTo>
                    <a:pt x="4528" y="209"/>
                  </a:lnTo>
                  <a:lnTo>
                    <a:pt x="4586" y="226"/>
                  </a:lnTo>
                  <a:lnTo>
                    <a:pt x="4653" y="242"/>
                  </a:lnTo>
                  <a:lnTo>
                    <a:pt x="4712" y="267"/>
                  </a:lnTo>
                  <a:lnTo>
                    <a:pt x="4770" y="284"/>
                  </a:lnTo>
                  <a:lnTo>
                    <a:pt x="4820" y="309"/>
                  </a:lnTo>
                  <a:lnTo>
                    <a:pt x="4879" y="326"/>
                  </a:lnTo>
                  <a:lnTo>
                    <a:pt x="4937" y="351"/>
                  </a:lnTo>
                  <a:lnTo>
                    <a:pt x="4996" y="376"/>
                  </a:lnTo>
                  <a:lnTo>
                    <a:pt x="5054" y="401"/>
                  </a:lnTo>
                  <a:lnTo>
                    <a:pt x="5104" y="418"/>
                  </a:lnTo>
                  <a:lnTo>
                    <a:pt x="5163" y="443"/>
                  </a:lnTo>
                  <a:lnTo>
                    <a:pt x="5221" y="468"/>
                  </a:lnTo>
                  <a:lnTo>
                    <a:pt x="5230" y="476"/>
                  </a:lnTo>
                  <a:lnTo>
                    <a:pt x="5263" y="518"/>
                  </a:lnTo>
                  <a:lnTo>
                    <a:pt x="5305" y="560"/>
                  </a:lnTo>
                  <a:lnTo>
                    <a:pt x="5338" y="652"/>
                  </a:lnTo>
                  <a:lnTo>
                    <a:pt x="5255" y="685"/>
                  </a:lnTo>
                  <a:lnTo>
                    <a:pt x="5188" y="685"/>
                  </a:lnTo>
                  <a:lnTo>
                    <a:pt x="5138" y="693"/>
                  </a:lnTo>
                  <a:lnTo>
                    <a:pt x="5129" y="693"/>
                  </a:lnTo>
                  <a:lnTo>
                    <a:pt x="5071" y="668"/>
                  </a:lnTo>
                  <a:lnTo>
                    <a:pt x="5021" y="652"/>
                  </a:lnTo>
                  <a:lnTo>
                    <a:pt x="4962" y="635"/>
                  </a:lnTo>
                  <a:lnTo>
                    <a:pt x="4904" y="618"/>
                  </a:lnTo>
                  <a:lnTo>
                    <a:pt x="4854" y="602"/>
                  </a:lnTo>
                  <a:lnTo>
                    <a:pt x="4795" y="585"/>
                  </a:lnTo>
                  <a:lnTo>
                    <a:pt x="4737" y="568"/>
                  </a:lnTo>
                  <a:lnTo>
                    <a:pt x="4687" y="560"/>
                  </a:lnTo>
                  <a:lnTo>
                    <a:pt x="4628" y="543"/>
                  </a:lnTo>
                  <a:lnTo>
                    <a:pt x="4570" y="535"/>
                  </a:lnTo>
                  <a:lnTo>
                    <a:pt x="4511" y="518"/>
                  </a:lnTo>
                  <a:lnTo>
                    <a:pt x="4453" y="510"/>
                  </a:lnTo>
                  <a:lnTo>
                    <a:pt x="4394" y="493"/>
                  </a:lnTo>
                  <a:lnTo>
                    <a:pt x="4336" y="485"/>
                  </a:lnTo>
                  <a:lnTo>
                    <a:pt x="4277" y="476"/>
                  </a:lnTo>
                  <a:lnTo>
                    <a:pt x="4219" y="468"/>
                  </a:lnTo>
                  <a:lnTo>
                    <a:pt x="4160" y="459"/>
                  </a:lnTo>
                  <a:lnTo>
                    <a:pt x="4102" y="451"/>
                  </a:lnTo>
                  <a:lnTo>
                    <a:pt x="4094" y="451"/>
                  </a:lnTo>
                  <a:lnTo>
                    <a:pt x="4043" y="443"/>
                  </a:lnTo>
                  <a:lnTo>
                    <a:pt x="3985" y="434"/>
                  </a:lnTo>
                  <a:lnTo>
                    <a:pt x="3926" y="434"/>
                  </a:lnTo>
                  <a:lnTo>
                    <a:pt x="3868" y="426"/>
                  </a:lnTo>
                  <a:lnTo>
                    <a:pt x="3810" y="426"/>
                  </a:lnTo>
                  <a:lnTo>
                    <a:pt x="3751" y="426"/>
                  </a:lnTo>
                  <a:lnTo>
                    <a:pt x="3693" y="426"/>
                  </a:lnTo>
                  <a:lnTo>
                    <a:pt x="3634" y="426"/>
                  </a:lnTo>
                  <a:lnTo>
                    <a:pt x="3576" y="426"/>
                  </a:lnTo>
                  <a:lnTo>
                    <a:pt x="3225" y="426"/>
                  </a:lnTo>
                  <a:lnTo>
                    <a:pt x="3166" y="426"/>
                  </a:lnTo>
                  <a:lnTo>
                    <a:pt x="3108" y="426"/>
                  </a:lnTo>
                  <a:lnTo>
                    <a:pt x="3049" y="426"/>
                  </a:lnTo>
                  <a:lnTo>
                    <a:pt x="2991" y="426"/>
                  </a:lnTo>
                  <a:lnTo>
                    <a:pt x="2932" y="426"/>
                  </a:lnTo>
                  <a:lnTo>
                    <a:pt x="2874" y="434"/>
                  </a:lnTo>
                  <a:lnTo>
                    <a:pt x="2824" y="443"/>
                  </a:lnTo>
                  <a:lnTo>
                    <a:pt x="2765" y="443"/>
                  </a:lnTo>
                  <a:lnTo>
                    <a:pt x="2732" y="443"/>
                  </a:lnTo>
                  <a:lnTo>
                    <a:pt x="2707" y="443"/>
                  </a:lnTo>
                  <a:lnTo>
                    <a:pt x="2648" y="451"/>
                  </a:lnTo>
                  <a:lnTo>
                    <a:pt x="2598" y="459"/>
                  </a:lnTo>
                  <a:lnTo>
                    <a:pt x="2540" y="476"/>
                  </a:lnTo>
                  <a:lnTo>
                    <a:pt x="2481" y="485"/>
                  </a:lnTo>
                  <a:lnTo>
                    <a:pt x="2431" y="493"/>
                  </a:lnTo>
                  <a:lnTo>
                    <a:pt x="2373" y="510"/>
                  </a:lnTo>
                  <a:lnTo>
                    <a:pt x="2314" y="518"/>
                  </a:lnTo>
                  <a:lnTo>
                    <a:pt x="2264" y="535"/>
                  </a:lnTo>
                  <a:lnTo>
                    <a:pt x="2206" y="543"/>
                  </a:lnTo>
                  <a:lnTo>
                    <a:pt x="2155" y="560"/>
                  </a:lnTo>
                  <a:lnTo>
                    <a:pt x="2114" y="576"/>
                  </a:lnTo>
                  <a:lnTo>
                    <a:pt x="2105" y="576"/>
                  </a:lnTo>
                  <a:lnTo>
                    <a:pt x="2047" y="585"/>
                  </a:lnTo>
                  <a:lnTo>
                    <a:pt x="1997" y="602"/>
                  </a:lnTo>
                  <a:lnTo>
                    <a:pt x="1947" y="627"/>
                  </a:lnTo>
                  <a:lnTo>
                    <a:pt x="1888" y="643"/>
                  </a:lnTo>
                  <a:lnTo>
                    <a:pt x="1838" y="660"/>
                  </a:lnTo>
                  <a:lnTo>
                    <a:pt x="1788" y="685"/>
                  </a:lnTo>
                  <a:lnTo>
                    <a:pt x="1738" y="702"/>
                  </a:lnTo>
                  <a:lnTo>
                    <a:pt x="1688" y="727"/>
                  </a:lnTo>
                  <a:lnTo>
                    <a:pt x="1637" y="744"/>
                  </a:lnTo>
                  <a:lnTo>
                    <a:pt x="1596" y="760"/>
                  </a:lnTo>
                  <a:lnTo>
                    <a:pt x="1562" y="785"/>
                  </a:lnTo>
                  <a:lnTo>
                    <a:pt x="1521" y="802"/>
                  </a:lnTo>
                  <a:lnTo>
                    <a:pt x="1521" y="802"/>
                  </a:lnTo>
                  <a:lnTo>
                    <a:pt x="1487" y="819"/>
                  </a:lnTo>
                  <a:lnTo>
                    <a:pt x="1445" y="844"/>
                  </a:lnTo>
                  <a:lnTo>
                    <a:pt x="1404" y="860"/>
                  </a:lnTo>
                  <a:lnTo>
                    <a:pt x="1362" y="886"/>
                  </a:lnTo>
                  <a:lnTo>
                    <a:pt x="1320" y="911"/>
                  </a:lnTo>
                  <a:lnTo>
                    <a:pt x="1278" y="936"/>
                  </a:lnTo>
                  <a:lnTo>
                    <a:pt x="1245" y="961"/>
                  </a:lnTo>
                  <a:lnTo>
                    <a:pt x="1203" y="986"/>
                  </a:lnTo>
                  <a:lnTo>
                    <a:pt x="1161" y="1011"/>
                  </a:lnTo>
                  <a:lnTo>
                    <a:pt x="1120" y="1036"/>
                  </a:lnTo>
                  <a:lnTo>
                    <a:pt x="1078" y="1061"/>
                  </a:lnTo>
                  <a:lnTo>
                    <a:pt x="1044" y="1086"/>
                  </a:lnTo>
                  <a:lnTo>
                    <a:pt x="1003" y="1111"/>
                  </a:lnTo>
                  <a:lnTo>
                    <a:pt x="969" y="1145"/>
                  </a:lnTo>
                  <a:lnTo>
                    <a:pt x="927" y="1170"/>
                  </a:lnTo>
                  <a:lnTo>
                    <a:pt x="894" y="1195"/>
                  </a:lnTo>
                  <a:lnTo>
                    <a:pt x="852" y="1228"/>
                  </a:lnTo>
                  <a:lnTo>
                    <a:pt x="819" y="1253"/>
                  </a:lnTo>
                  <a:lnTo>
                    <a:pt x="785" y="1287"/>
                  </a:lnTo>
                  <a:lnTo>
                    <a:pt x="752" y="1312"/>
                  </a:lnTo>
                  <a:lnTo>
                    <a:pt x="727" y="1345"/>
                  </a:lnTo>
                  <a:lnTo>
                    <a:pt x="693" y="1370"/>
                  </a:lnTo>
                  <a:lnTo>
                    <a:pt x="668" y="1403"/>
                  </a:lnTo>
                  <a:lnTo>
                    <a:pt x="652" y="1420"/>
                  </a:lnTo>
                  <a:lnTo>
                    <a:pt x="635" y="1429"/>
                  </a:lnTo>
                  <a:lnTo>
                    <a:pt x="627" y="1445"/>
                  </a:lnTo>
                  <a:lnTo>
                    <a:pt x="610" y="1462"/>
                  </a:lnTo>
                  <a:lnTo>
                    <a:pt x="602" y="1479"/>
                  </a:lnTo>
                  <a:lnTo>
                    <a:pt x="585" y="1495"/>
                  </a:lnTo>
                  <a:lnTo>
                    <a:pt x="577" y="1504"/>
                  </a:lnTo>
                  <a:lnTo>
                    <a:pt x="568" y="1520"/>
                  </a:lnTo>
                  <a:lnTo>
                    <a:pt x="560" y="1529"/>
                  </a:lnTo>
                  <a:lnTo>
                    <a:pt x="560" y="1529"/>
                  </a:lnTo>
                  <a:lnTo>
                    <a:pt x="560" y="1529"/>
                  </a:lnTo>
                  <a:lnTo>
                    <a:pt x="543" y="1546"/>
                  </a:lnTo>
                  <a:lnTo>
                    <a:pt x="535" y="1562"/>
                  </a:lnTo>
                  <a:lnTo>
                    <a:pt x="535" y="1562"/>
                  </a:lnTo>
                  <a:lnTo>
                    <a:pt x="518" y="1579"/>
                  </a:lnTo>
                  <a:lnTo>
                    <a:pt x="510" y="1596"/>
                  </a:lnTo>
                  <a:lnTo>
                    <a:pt x="510" y="1596"/>
                  </a:lnTo>
                  <a:lnTo>
                    <a:pt x="501" y="1612"/>
                  </a:lnTo>
                  <a:lnTo>
                    <a:pt x="493" y="1629"/>
                  </a:lnTo>
                  <a:lnTo>
                    <a:pt x="493" y="1629"/>
                  </a:lnTo>
                  <a:lnTo>
                    <a:pt x="485" y="1646"/>
                  </a:lnTo>
                  <a:lnTo>
                    <a:pt x="476" y="1654"/>
                  </a:lnTo>
                  <a:lnTo>
                    <a:pt x="476" y="1654"/>
                  </a:lnTo>
                  <a:lnTo>
                    <a:pt x="468" y="1671"/>
                  </a:lnTo>
                  <a:lnTo>
                    <a:pt x="460" y="1688"/>
                  </a:lnTo>
                  <a:lnTo>
                    <a:pt x="460" y="1688"/>
                  </a:lnTo>
                  <a:lnTo>
                    <a:pt x="451" y="1704"/>
                  </a:lnTo>
                  <a:lnTo>
                    <a:pt x="443" y="1721"/>
                  </a:lnTo>
                  <a:lnTo>
                    <a:pt x="443" y="1721"/>
                  </a:lnTo>
                  <a:lnTo>
                    <a:pt x="434" y="1738"/>
                  </a:lnTo>
                  <a:lnTo>
                    <a:pt x="434" y="1754"/>
                  </a:lnTo>
                  <a:lnTo>
                    <a:pt x="434" y="1746"/>
                  </a:lnTo>
                  <a:lnTo>
                    <a:pt x="426" y="1763"/>
                  </a:lnTo>
                  <a:lnTo>
                    <a:pt x="426" y="1779"/>
                  </a:lnTo>
                  <a:lnTo>
                    <a:pt x="426" y="1771"/>
                  </a:lnTo>
                  <a:lnTo>
                    <a:pt x="418" y="1788"/>
                  </a:lnTo>
                  <a:lnTo>
                    <a:pt x="418" y="1779"/>
                  </a:lnTo>
                  <a:lnTo>
                    <a:pt x="418" y="1796"/>
                  </a:lnTo>
                  <a:lnTo>
                    <a:pt x="418" y="1788"/>
                  </a:lnTo>
                  <a:lnTo>
                    <a:pt x="418" y="1804"/>
                  </a:lnTo>
                  <a:lnTo>
                    <a:pt x="418" y="1796"/>
                  </a:lnTo>
                  <a:lnTo>
                    <a:pt x="418" y="1813"/>
                  </a:lnTo>
                  <a:lnTo>
                    <a:pt x="418" y="1813"/>
                  </a:lnTo>
                  <a:lnTo>
                    <a:pt x="418" y="1830"/>
                  </a:lnTo>
                  <a:lnTo>
                    <a:pt x="418" y="1821"/>
                  </a:lnTo>
                  <a:lnTo>
                    <a:pt x="418" y="1838"/>
                  </a:lnTo>
                  <a:lnTo>
                    <a:pt x="418" y="1830"/>
                  </a:lnTo>
                  <a:lnTo>
                    <a:pt x="418" y="1846"/>
                  </a:lnTo>
                  <a:lnTo>
                    <a:pt x="418" y="1896"/>
                  </a:lnTo>
                  <a:lnTo>
                    <a:pt x="418" y="1913"/>
                  </a:lnTo>
                  <a:lnTo>
                    <a:pt x="418" y="1905"/>
                  </a:lnTo>
                  <a:lnTo>
                    <a:pt x="418" y="1921"/>
                  </a:lnTo>
                  <a:lnTo>
                    <a:pt x="418" y="1913"/>
                  </a:lnTo>
                  <a:lnTo>
                    <a:pt x="418" y="1930"/>
                  </a:lnTo>
                  <a:lnTo>
                    <a:pt x="418" y="1921"/>
                  </a:lnTo>
                  <a:lnTo>
                    <a:pt x="418" y="1947"/>
                  </a:lnTo>
                  <a:lnTo>
                    <a:pt x="418" y="1938"/>
                  </a:lnTo>
                  <a:lnTo>
                    <a:pt x="418" y="1955"/>
                  </a:lnTo>
                  <a:lnTo>
                    <a:pt x="418" y="1947"/>
                  </a:lnTo>
                  <a:lnTo>
                    <a:pt x="426" y="1963"/>
                  </a:lnTo>
                  <a:lnTo>
                    <a:pt x="426" y="1955"/>
                  </a:lnTo>
                  <a:lnTo>
                    <a:pt x="434" y="1972"/>
                  </a:lnTo>
                  <a:lnTo>
                    <a:pt x="434" y="1963"/>
                  </a:lnTo>
                  <a:lnTo>
                    <a:pt x="443" y="1988"/>
                  </a:lnTo>
                  <a:lnTo>
                    <a:pt x="443" y="1980"/>
                  </a:lnTo>
                  <a:lnTo>
                    <a:pt x="443" y="1997"/>
                  </a:lnTo>
                  <a:lnTo>
                    <a:pt x="443" y="1988"/>
                  </a:lnTo>
                  <a:lnTo>
                    <a:pt x="451" y="2005"/>
                  </a:lnTo>
                  <a:lnTo>
                    <a:pt x="451" y="2005"/>
                  </a:lnTo>
                  <a:lnTo>
                    <a:pt x="468" y="2022"/>
                  </a:lnTo>
                  <a:lnTo>
                    <a:pt x="468" y="2013"/>
                  </a:lnTo>
                  <a:lnTo>
                    <a:pt x="476" y="2030"/>
                  </a:lnTo>
                  <a:lnTo>
                    <a:pt x="476" y="2030"/>
                  </a:lnTo>
                  <a:lnTo>
                    <a:pt x="485" y="2047"/>
                  </a:lnTo>
                  <a:lnTo>
                    <a:pt x="485" y="2038"/>
                  </a:lnTo>
                  <a:lnTo>
                    <a:pt x="493" y="2055"/>
                  </a:lnTo>
                  <a:lnTo>
                    <a:pt x="501" y="2072"/>
                  </a:lnTo>
                  <a:lnTo>
                    <a:pt x="501" y="2072"/>
                  </a:lnTo>
                  <a:lnTo>
                    <a:pt x="518" y="2089"/>
                  </a:lnTo>
                  <a:lnTo>
                    <a:pt x="526" y="2105"/>
                  </a:lnTo>
                  <a:lnTo>
                    <a:pt x="526" y="2105"/>
                  </a:lnTo>
                  <a:lnTo>
                    <a:pt x="543" y="2114"/>
                  </a:lnTo>
                  <a:lnTo>
                    <a:pt x="551" y="2130"/>
                  </a:lnTo>
                  <a:lnTo>
                    <a:pt x="551" y="2130"/>
                  </a:lnTo>
                  <a:lnTo>
                    <a:pt x="568" y="2147"/>
                  </a:lnTo>
                  <a:lnTo>
                    <a:pt x="585" y="2164"/>
                  </a:lnTo>
                  <a:lnTo>
                    <a:pt x="585" y="2164"/>
                  </a:lnTo>
                  <a:lnTo>
                    <a:pt x="602" y="2180"/>
                  </a:lnTo>
                  <a:lnTo>
                    <a:pt x="618" y="2197"/>
                  </a:lnTo>
                  <a:lnTo>
                    <a:pt x="618" y="2197"/>
                  </a:lnTo>
                  <a:lnTo>
                    <a:pt x="635" y="2214"/>
                  </a:lnTo>
                  <a:lnTo>
                    <a:pt x="652" y="2231"/>
                  </a:lnTo>
                  <a:lnTo>
                    <a:pt x="652" y="2231"/>
                  </a:lnTo>
                  <a:lnTo>
                    <a:pt x="668" y="2247"/>
                  </a:lnTo>
                  <a:lnTo>
                    <a:pt x="693" y="2264"/>
                  </a:lnTo>
                  <a:lnTo>
                    <a:pt x="693" y="2264"/>
                  </a:lnTo>
                  <a:lnTo>
                    <a:pt x="719" y="2281"/>
                  </a:lnTo>
                  <a:lnTo>
                    <a:pt x="735" y="2297"/>
                  </a:lnTo>
                  <a:lnTo>
                    <a:pt x="760" y="2314"/>
                  </a:lnTo>
                  <a:lnTo>
                    <a:pt x="777" y="2322"/>
                  </a:lnTo>
                  <a:lnTo>
                    <a:pt x="802" y="2339"/>
                  </a:lnTo>
                  <a:lnTo>
                    <a:pt x="827" y="2356"/>
                  </a:lnTo>
                  <a:lnTo>
                    <a:pt x="852" y="2373"/>
                  </a:lnTo>
                  <a:lnTo>
                    <a:pt x="886" y="2389"/>
                  </a:lnTo>
                  <a:lnTo>
                    <a:pt x="911" y="2406"/>
                  </a:lnTo>
                  <a:lnTo>
                    <a:pt x="944" y="2423"/>
                  </a:lnTo>
                  <a:lnTo>
                    <a:pt x="961" y="2431"/>
                  </a:lnTo>
                  <a:lnTo>
                    <a:pt x="969" y="2431"/>
                  </a:lnTo>
                  <a:lnTo>
                    <a:pt x="1003" y="2448"/>
                  </a:lnTo>
                  <a:lnTo>
                    <a:pt x="1028" y="2456"/>
                  </a:lnTo>
                  <a:lnTo>
                    <a:pt x="1044" y="2464"/>
                  </a:lnTo>
                  <a:lnTo>
                    <a:pt x="1069" y="2481"/>
                  </a:lnTo>
                  <a:lnTo>
                    <a:pt x="1094" y="2490"/>
                  </a:lnTo>
                  <a:lnTo>
                    <a:pt x="1120" y="2498"/>
                  </a:lnTo>
                  <a:lnTo>
                    <a:pt x="1136" y="2506"/>
                  </a:lnTo>
                  <a:lnTo>
                    <a:pt x="1161" y="2515"/>
                  </a:lnTo>
                  <a:lnTo>
                    <a:pt x="1186" y="2523"/>
                  </a:lnTo>
                  <a:lnTo>
                    <a:pt x="1211" y="2531"/>
                  </a:lnTo>
                  <a:lnTo>
                    <a:pt x="1236" y="2540"/>
                  </a:lnTo>
                  <a:lnTo>
                    <a:pt x="1278" y="2556"/>
                  </a:lnTo>
                  <a:lnTo>
                    <a:pt x="1328" y="2573"/>
                  </a:lnTo>
                  <a:lnTo>
                    <a:pt x="1379" y="2581"/>
                  </a:lnTo>
                  <a:lnTo>
                    <a:pt x="1429" y="2598"/>
                  </a:lnTo>
                  <a:lnTo>
                    <a:pt x="1479" y="2615"/>
                  </a:lnTo>
                  <a:lnTo>
                    <a:pt x="1529" y="2623"/>
                  </a:lnTo>
                  <a:lnTo>
                    <a:pt x="1579" y="2640"/>
                  </a:lnTo>
                  <a:lnTo>
                    <a:pt x="1629" y="2648"/>
                  </a:lnTo>
                  <a:lnTo>
                    <a:pt x="1688" y="2657"/>
                  </a:lnTo>
                  <a:lnTo>
                    <a:pt x="1788" y="2682"/>
                  </a:lnTo>
                  <a:lnTo>
                    <a:pt x="1905" y="2840"/>
                  </a:lnTo>
                  <a:lnTo>
                    <a:pt x="1746" y="2941"/>
                  </a:lnTo>
                  <a:lnTo>
                    <a:pt x="1637" y="2932"/>
                  </a:lnTo>
                  <a:lnTo>
                    <a:pt x="1587" y="2924"/>
                  </a:lnTo>
                  <a:lnTo>
                    <a:pt x="1529" y="2916"/>
                  </a:lnTo>
                  <a:lnTo>
                    <a:pt x="1479" y="2907"/>
                  </a:lnTo>
                  <a:lnTo>
                    <a:pt x="1420" y="2899"/>
                  </a:lnTo>
                  <a:lnTo>
                    <a:pt x="1370" y="2891"/>
                  </a:lnTo>
                  <a:lnTo>
                    <a:pt x="1312" y="2874"/>
                  </a:lnTo>
                  <a:lnTo>
                    <a:pt x="1253" y="2865"/>
                  </a:lnTo>
                  <a:lnTo>
                    <a:pt x="1203" y="2857"/>
                  </a:lnTo>
                  <a:lnTo>
                    <a:pt x="1145" y="2840"/>
                  </a:lnTo>
                  <a:lnTo>
                    <a:pt x="1120" y="2832"/>
                  </a:lnTo>
                  <a:lnTo>
                    <a:pt x="1036" y="2824"/>
                  </a:lnTo>
                  <a:lnTo>
                    <a:pt x="1011" y="2815"/>
                  </a:lnTo>
                  <a:lnTo>
                    <a:pt x="978" y="2807"/>
                  </a:lnTo>
                  <a:lnTo>
                    <a:pt x="952" y="2799"/>
                  </a:lnTo>
                  <a:lnTo>
                    <a:pt x="927" y="2790"/>
                  </a:lnTo>
                  <a:lnTo>
                    <a:pt x="894" y="2774"/>
                  </a:lnTo>
                  <a:lnTo>
                    <a:pt x="869" y="2765"/>
                  </a:lnTo>
                  <a:lnTo>
                    <a:pt x="844" y="2757"/>
                  </a:lnTo>
                  <a:lnTo>
                    <a:pt x="810" y="2748"/>
                  </a:lnTo>
                  <a:lnTo>
                    <a:pt x="777" y="2732"/>
                  </a:lnTo>
                  <a:lnTo>
                    <a:pt x="760" y="2732"/>
                  </a:lnTo>
                  <a:lnTo>
                    <a:pt x="735" y="2723"/>
                  </a:lnTo>
                  <a:lnTo>
                    <a:pt x="702" y="2707"/>
                  </a:lnTo>
                  <a:lnTo>
                    <a:pt x="668" y="2690"/>
                  </a:lnTo>
                  <a:lnTo>
                    <a:pt x="635" y="2673"/>
                  </a:lnTo>
                  <a:lnTo>
                    <a:pt x="602" y="2657"/>
                  </a:lnTo>
                  <a:lnTo>
                    <a:pt x="568" y="2640"/>
                  </a:lnTo>
                  <a:lnTo>
                    <a:pt x="543" y="2623"/>
                  </a:lnTo>
                  <a:lnTo>
                    <a:pt x="510" y="2615"/>
                  </a:lnTo>
                  <a:lnTo>
                    <a:pt x="485" y="2598"/>
                  </a:lnTo>
                  <a:lnTo>
                    <a:pt x="451" y="2573"/>
                  </a:lnTo>
                  <a:lnTo>
                    <a:pt x="426" y="2556"/>
                  </a:lnTo>
                  <a:lnTo>
                    <a:pt x="401" y="2540"/>
                  </a:lnTo>
                  <a:lnTo>
                    <a:pt x="376" y="2523"/>
                  </a:lnTo>
                  <a:lnTo>
                    <a:pt x="351" y="2506"/>
                  </a:lnTo>
                  <a:lnTo>
                    <a:pt x="326" y="2490"/>
                  </a:lnTo>
                  <a:lnTo>
                    <a:pt x="301" y="2464"/>
                  </a:lnTo>
                  <a:lnTo>
                    <a:pt x="276" y="2448"/>
                  </a:lnTo>
                  <a:lnTo>
                    <a:pt x="259" y="2431"/>
                  </a:lnTo>
                  <a:lnTo>
                    <a:pt x="234" y="2406"/>
                  </a:lnTo>
                  <a:lnTo>
                    <a:pt x="217" y="2389"/>
                  </a:lnTo>
                  <a:lnTo>
                    <a:pt x="192" y="2364"/>
                  </a:lnTo>
                  <a:lnTo>
                    <a:pt x="176" y="2347"/>
                  </a:lnTo>
                  <a:lnTo>
                    <a:pt x="159" y="2322"/>
                  </a:lnTo>
                  <a:lnTo>
                    <a:pt x="142" y="2297"/>
                  </a:lnTo>
                  <a:lnTo>
                    <a:pt x="125" y="2281"/>
                  </a:lnTo>
                  <a:lnTo>
                    <a:pt x="109" y="2256"/>
                  </a:lnTo>
                  <a:lnTo>
                    <a:pt x="92" y="2231"/>
                  </a:lnTo>
                  <a:lnTo>
                    <a:pt x="84" y="2205"/>
                  </a:lnTo>
                  <a:lnTo>
                    <a:pt x="67" y="2189"/>
                  </a:lnTo>
                  <a:lnTo>
                    <a:pt x="59" y="2164"/>
                  </a:lnTo>
                  <a:lnTo>
                    <a:pt x="59" y="2164"/>
                  </a:lnTo>
                  <a:lnTo>
                    <a:pt x="50" y="2139"/>
                  </a:lnTo>
                  <a:lnTo>
                    <a:pt x="34" y="2114"/>
                  </a:lnTo>
                  <a:lnTo>
                    <a:pt x="25" y="2089"/>
                  </a:lnTo>
                  <a:lnTo>
                    <a:pt x="17" y="2063"/>
                  </a:lnTo>
                  <a:lnTo>
                    <a:pt x="17" y="2038"/>
                  </a:lnTo>
                  <a:lnTo>
                    <a:pt x="8" y="2013"/>
                  </a:lnTo>
                  <a:lnTo>
                    <a:pt x="0" y="1988"/>
                  </a:lnTo>
                  <a:lnTo>
                    <a:pt x="0" y="1963"/>
                  </a:lnTo>
                  <a:lnTo>
                    <a:pt x="0" y="1938"/>
                  </a:lnTo>
                  <a:lnTo>
                    <a:pt x="0" y="1913"/>
                  </a:lnTo>
                  <a:lnTo>
                    <a:pt x="0" y="1813"/>
                  </a:lnTo>
                  <a:lnTo>
                    <a:pt x="0" y="1788"/>
                  </a:lnTo>
                  <a:lnTo>
                    <a:pt x="0" y="1763"/>
                  </a:lnTo>
                  <a:lnTo>
                    <a:pt x="0" y="1738"/>
                  </a:lnTo>
                  <a:lnTo>
                    <a:pt x="0" y="1713"/>
                  </a:lnTo>
                  <a:lnTo>
                    <a:pt x="0" y="1688"/>
                  </a:lnTo>
                  <a:lnTo>
                    <a:pt x="8" y="1662"/>
                  </a:lnTo>
                  <a:lnTo>
                    <a:pt x="17" y="1637"/>
                  </a:lnTo>
                  <a:lnTo>
                    <a:pt x="17" y="1612"/>
                  </a:lnTo>
                  <a:lnTo>
                    <a:pt x="25" y="1587"/>
                  </a:lnTo>
                  <a:lnTo>
                    <a:pt x="34" y="1562"/>
                  </a:lnTo>
                  <a:lnTo>
                    <a:pt x="42" y="1546"/>
                  </a:lnTo>
                  <a:lnTo>
                    <a:pt x="50" y="1520"/>
                  </a:lnTo>
                  <a:lnTo>
                    <a:pt x="59" y="1495"/>
                  </a:lnTo>
                  <a:lnTo>
                    <a:pt x="75" y="1470"/>
                  </a:lnTo>
                  <a:lnTo>
                    <a:pt x="84" y="1454"/>
                  </a:lnTo>
                  <a:lnTo>
                    <a:pt x="92" y="1429"/>
                  </a:lnTo>
                  <a:lnTo>
                    <a:pt x="109" y="1403"/>
                  </a:lnTo>
                  <a:lnTo>
                    <a:pt x="117" y="1387"/>
                  </a:lnTo>
                  <a:lnTo>
                    <a:pt x="134" y="1362"/>
                  </a:lnTo>
                  <a:lnTo>
                    <a:pt x="142" y="1345"/>
                  </a:lnTo>
                  <a:lnTo>
                    <a:pt x="159" y="1320"/>
                  </a:lnTo>
                  <a:lnTo>
                    <a:pt x="176" y="1303"/>
                  </a:lnTo>
                  <a:lnTo>
                    <a:pt x="176" y="1295"/>
                  </a:lnTo>
                  <a:lnTo>
                    <a:pt x="184" y="1278"/>
                  </a:lnTo>
                  <a:lnTo>
                    <a:pt x="201" y="1261"/>
                  </a:lnTo>
                  <a:lnTo>
                    <a:pt x="209" y="1236"/>
                  </a:lnTo>
                  <a:lnTo>
                    <a:pt x="226" y="1220"/>
                  </a:lnTo>
                  <a:lnTo>
                    <a:pt x="242" y="1195"/>
                  </a:lnTo>
                  <a:lnTo>
                    <a:pt x="259" y="1178"/>
                  </a:lnTo>
                  <a:lnTo>
                    <a:pt x="276" y="1153"/>
                  </a:lnTo>
                  <a:lnTo>
                    <a:pt x="292" y="1136"/>
                  </a:lnTo>
                  <a:lnTo>
                    <a:pt x="309" y="1119"/>
                  </a:lnTo>
                  <a:lnTo>
                    <a:pt x="351" y="1078"/>
                  </a:lnTo>
                  <a:lnTo>
                    <a:pt x="384" y="1044"/>
                  </a:lnTo>
                  <a:lnTo>
                    <a:pt x="426" y="1002"/>
                  </a:lnTo>
                  <a:lnTo>
                    <a:pt x="460" y="969"/>
                  </a:lnTo>
                  <a:lnTo>
                    <a:pt x="501" y="936"/>
                  </a:lnTo>
                  <a:lnTo>
                    <a:pt x="543" y="894"/>
                  </a:lnTo>
                  <a:lnTo>
                    <a:pt x="585" y="860"/>
                  </a:lnTo>
                  <a:lnTo>
                    <a:pt x="627" y="827"/>
                  </a:lnTo>
                  <a:lnTo>
                    <a:pt x="668" y="794"/>
                  </a:lnTo>
                  <a:lnTo>
                    <a:pt x="710" y="760"/>
                  </a:lnTo>
                  <a:lnTo>
                    <a:pt x="752" y="727"/>
                  </a:lnTo>
                  <a:lnTo>
                    <a:pt x="794" y="693"/>
                  </a:lnTo>
                  <a:lnTo>
                    <a:pt x="844" y="668"/>
                  </a:lnTo>
                  <a:lnTo>
                    <a:pt x="886" y="635"/>
                  </a:lnTo>
                  <a:lnTo>
                    <a:pt x="927" y="610"/>
                  </a:lnTo>
                  <a:lnTo>
                    <a:pt x="978" y="576"/>
                  </a:lnTo>
                  <a:lnTo>
                    <a:pt x="1019" y="551"/>
                  </a:lnTo>
                  <a:lnTo>
                    <a:pt x="1069" y="518"/>
                  </a:lnTo>
                  <a:lnTo>
                    <a:pt x="1111" y="493"/>
                  </a:lnTo>
                  <a:lnTo>
                    <a:pt x="1153" y="468"/>
                  </a:lnTo>
                  <a:lnTo>
                    <a:pt x="1203" y="443"/>
                  </a:lnTo>
                  <a:lnTo>
                    <a:pt x="1245" y="418"/>
                  </a:lnTo>
                  <a:lnTo>
                    <a:pt x="1287" y="393"/>
                  </a:lnTo>
                  <a:lnTo>
                    <a:pt x="1287" y="393"/>
                  </a:lnTo>
                  <a:lnTo>
                    <a:pt x="1337" y="376"/>
                  </a:lnTo>
                  <a:lnTo>
                    <a:pt x="1379" y="351"/>
                  </a:lnTo>
                  <a:lnTo>
                    <a:pt x="1420" y="334"/>
                  </a:lnTo>
                  <a:lnTo>
                    <a:pt x="1479" y="309"/>
                  </a:lnTo>
                  <a:lnTo>
                    <a:pt x="1537" y="284"/>
                  </a:lnTo>
                  <a:lnTo>
                    <a:pt x="1596" y="259"/>
                  </a:lnTo>
                  <a:lnTo>
                    <a:pt x="1654" y="234"/>
                  </a:lnTo>
                  <a:lnTo>
                    <a:pt x="1713" y="217"/>
                  </a:lnTo>
                  <a:lnTo>
                    <a:pt x="1771" y="192"/>
                  </a:lnTo>
                  <a:lnTo>
                    <a:pt x="1830" y="175"/>
                  </a:lnTo>
                  <a:lnTo>
                    <a:pt x="1896" y="159"/>
                  </a:lnTo>
                  <a:lnTo>
                    <a:pt x="1955" y="142"/>
                  </a:lnTo>
                  <a:lnTo>
                    <a:pt x="1972" y="142"/>
                  </a:lnTo>
                  <a:lnTo>
                    <a:pt x="2013" y="125"/>
                  </a:lnTo>
                  <a:lnTo>
                    <a:pt x="2080" y="109"/>
                  </a:lnTo>
                  <a:lnTo>
                    <a:pt x="2139" y="100"/>
                  </a:lnTo>
                  <a:lnTo>
                    <a:pt x="2206" y="84"/>
                  </a:lnTo>
                  <a:lnTo>
                    <a:pt x="2264" y="75"/>
                  </a:lnTo>
                  <a:lnTo>
                    <a:pt x="2331" y="58"/>
                  </a:lnTo>
                  <a:lnTo>
                    <a:pt x="2389" y="50"/>
                  </a:lnTo>
                  <a:lnTo>
                    <a:pt x="2456" y="42"/>
                  </a:lnTo>
                  <a:lnTo>
                    <a:pt x="2515" y="33"/>
                  </a:lnTo>
                  <a:lnTo>
                    <a:pt x="2581" y="25"/>
                  </a:lnTo>
                  <a:lnTo>
                    <a:pt x="2640" y="17"/>
                  </a:lnTo>
                  <a:lnTo>
                    <a:pt x="2665" y="17"/>
                  </a:lnTo>
                  <a:lnTo>
                    <a:pt x="2707" y="17"/>
                  </a:lnTo>
                  <a:lnTo>
                    <a:pt x="2765" y="17"/>
                  </a:lnTo>
                  <a:lnTo>
                    <a:pt x="2832" y="17"/>
                  </a:lnTo>
                  <a:lnTo>
                    <a:pt x="2899" y="17"/>
                  </a:lnTo>
                  <a:lnTo>
                    <a:pt x="3083" y="1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238;p14">
              <a:extLst>
                <a:ext uri="{FF2B5EF4-FFF2-40B4-BE49-F238E27FC236}">
                  <a16:creationId xmlns:a16="http://schemas.microsoft.com/office/drawing/2014/main" id="{EFF5A939-8F26-05FB-DA49-5F0EF9DAADD7}"/>
                </a:ext>
              </a:extLst>
            </p:cNvPr>
            <p:cNvSpPr/>
            <p:nvPr/>
          </p:nvSpPr>
          <p:spPr>
            <a:xfrm>
              <a:off x="6406988" y="4109221"/>
              <a:ext cx="573679" cy="405916"/>
            </a:xfrm>
            <a:custGeom>
              <a:avLst/>
              <a:gdLst/>
              <a:ahLst/>
              <a:cxnLst/>
              <a:rect l="l" t="t" r="r" b="b"/>
              <a:pathLst>
                <a:path w="11630" h="8229" extrusionOk="0">
                  <a:moveTo>
                    <a:pt x="961" y="5255"/>
                  </a:moveTo>
                  <a:lnTo>
                    <a:pt x="1003" y="5255"/>
                  </a:lnTo>
                  <a:lnTo>
                    <a:pt x="1028" y="5255"/>
                  </a:lnTo>
                  <a:lnTo>
                    <a:pt x="1053" y="5255"/>
                  </a:lnTo>
                  <a:lnTo>
                    <a:pt x="1070" y="5255"/>
                  </a:lnTo>
                  <a:lnTo>
                    <a:pt x="1095" y="5255"/>
                  </a:lnTo>
                  <a:lnTo>
                    <a:pt x="1120" y="5255"/>
                  </a:lnTo>
                  <a:lnTo>
                    <a:pt x="1137" y="5255"/>
                  </a:lnTo>
                  <a:lnTo>
                    <a:pt x="1162" y="5255"/>
                  </a:lnTo>
                  <a:lnTo>
                    <a:pt x="1179" y="5255"/>
                  </a:lnTo>
                  <a:lnTo>
                    <a:pt x="1204" y="5255"/>
                  </a:lnTo>
                  <a:lnTo>
                    <a:pt x="1229" y="5255"/>
                  </a:lnTo>
                  <a:lnTo>
                    <a:pt x="1245" y="5255"/>
                  </a:lnTo>
                  <a:lnTo>
                    <a:pt x="1270" y="5246"/>
                  </a:lnTo>
                  <a:lnTo>
                    <a:pt x="1312" y="5230"/>
                  </a:lnTo>
                  <a:lnTo>
                    <a:pt x="1354" y="5221"/>
                  </a:lnTo>
                  <a:lnTo>
                    <a:pt x="1396" y="5205"/>
                  </a:lnTo>
                  <a:lnTo>
                    <a:pt x="1438" y="5196"/>
                  </a:lnTo>
                  <a:lnTo>
                    <a:pt x="1479" y="5180"/>
                  </a:lnTo>
                  <a:lnTo>
                    <a:pt x="1521" y="5163"/>
                  </a:lnTo>
                  <a:lnTo>
                    <a:pt x="1563" y="5146"/>
                  </a:lnTo>
                  <a:lnTo>
                    <a:pt x="1596" y="5129"/>
                  </a:lnTo>
                  <a:lnTo>
                    <a:pt x="1638" y="5113"/>
                  </a:lnTo>
                  <a:lnTo>
                    <a:pt x="1680" y="5096"/>
                  </a:lnTo>
                  <a:lnTo>
                    <a:pt x="1722" y="5071"/>
                  </a:lnTo>
                  <a:lnTo>
                    <a:pt x="1772" y="5054"/>
                  </a:lnTo>
                  <a:lnTo>
                    <a:pt x="1813" y="5029"/>
                  </a:lnTo>
                  <a:lnTo>
                    <a:pt x="1855" y="5012"/>
                  </a:lnTo>
                  <a:lnTo>
                    <a:pt x="1905" y="4987"/>
                  </a:lnTo>
                  <a:lnTo>
                    <a:pt x="1947" y="4962"/>
                  </a:lnTo>
                  <a:lnTo>
                    <a:pt x="1989" y="4946"/>
                  </a:lnTo>
                  <a:lnTo>
                    <a:pt x="2031" y="4921"/>
                  </a:lnTo>
                  <a:lnTo>
                    <a:pt x="2081" y="4895"/>
                  </a:lnTo>
                  <a:lnTo>
                    <a:pt x="2164" y="4854"/>
                  </a:lnTo>
                  <a:lnTo>
                    <a:pt x="2248" y="4804"/>
                  </a:lnTo>
                  <a:lnTo>
                    <a:pt x="2340" y="4753"/>
                  </a:lnTo>
                  <a:lnTo>
                    <a:pt x="2423" y="4712"/>
                  </a:lnTo>
                  <a:lnTo>
                    <a:pt x="2507" y="4662"/>
                  </a:lnTo>
                  <a:lnTo>
                    <a:pt x="2590" y="4603"/>
                  </a:lnTo>
                  <a:lnTo>
                    <a:pt x="2599" y="4603"/>
                  </a:lnTo>
                  <a:lnTo>
                    <a:pt x="2674" y="4561"/>
                  </a:lnTo>
                  <a:lnTo>
                    <a:pt x="2757" y="4511"/>
                  </a:lnTo>
                  <a:lnTo>
                    <a:pt x="2841" y="4453"/>
                  </a:lnTo>
                  <a:lnTo>
                    <a:pt x="2925" y="4403"/>
                  </a:lnTo>
                  <a:lnTo>
                    <a:pt x="3008" y="4344"/>
                  </a:lnTo>
                  <a:lnTo>
                    <a:pt x="3092" y="4294"/>
                  </a:lnTo>
                  <a:lnTo>
                    <a:pt x="3175" y="4235"/>
                  </a:lnTo>
                  <a:lnTo>
                    <a:pt x="3259" y="4177"/>
                  </a:lnTo>
                  <a:lnTo>
                    <a:pt x="3342" y="4127"/>
                  </a:lnTo>
                  <a:lnTo>
                    <a:pt x="3417" y="4068"/>
                  </a:lnTo>
                  <a:lnTo>
                    <a:pt x="3501" y="4010"/>
                  </a:lnTo>
                  <a:lnTo>
                    <a:pt x="3585" y="3951"/>
                  </a:lnTo>
                  <a:lnTo>
                    <a:pt x="3660" y="3893"/>
                  </a:lnTo>
                  <a:lnTo>
                    <a:pt x="3743" y="3835"/>
                  </a:lnTo>
                  <a:lnTo>
                    <a:pt x="3827" y="3776"/>
                  </a:lnTo>
                  <a:lnTo>
                    <a:pt x="3902" y="3718"/>
                  </a:lnTo>
                  <a:lnTo>
                    <a:pt x="3986" y="3651"/>
                  </a:lnTo>
                  <a:lnTo>
                    <a:pt x="4102" y="3567"/>
                  </a:lnTo>
                  <a:lnTo>
                    <a:pt x="4144" y="3534"/>
                  </a:lnTo>
                  <a:lnTo>
                    <a:pt x="4303" y="3417"/>
                  </a:lnTo>
                  <a:lnTo>
                    <a:pt x="4353" y="3375"/>
                  </a:lnTo>
                  <a:lnTo>
                    <a:pt x="4395" y="3342"/>
                  </a:lnTo>
                  <a:lnTo>
                    <a:pt x="4445" y="3300"/>
                  </a:lnTo>
                  <a:lnTo>
                    <a:pt x="4495" y="3266"/>
                  </a:lnTo>
                  <a:lnTo>
                    <a:pt x="4537" y="3233"/>
                  </a:lnTo>
                  <a:lnTo>
                    <a:pt x="4579" y="3191"/>
                  </a:lnTo>
                  <a:lnTo>
                    <a:pt x="4629" y="3158"/>
                  </a:lnTo>
                  <a:lnTo>
                    <a:pt x="4671" y="3116"/>
                  </a:lnTo>
                  <a:lnTo>
                    <a:pt x="4712" y="3074"/>
                  </a:lnTo>
                  <a:lnTo>
                    <a:pt x="4762" y="3041"/>
                  </a:lnTo>
                  <a:lnTo>
                    <a:pt x="4804" y="2999"/>
                  </a:lnTo>
                  <a:lnTo>
                    <a:pt x="4846" y="2957"/>
                  </a:lnTo>
                  <a:lnTo>
                    <a:pt x="4888" y="2924"/>
                  </a:lnTo>
                  <a:lnTo>
                    <a:pt x="4930" y="2882"/>
                  </a:lnTo>
                  <a:lnTo>
                    <a:pt x="4971" y="2840"/>
                  </a:lnTo>
                  <a:lnTo>
                    <a:pt x="5013" y="2799"/>
                  </a:lnTo>
                  <a:lnTo>
                    <a:pt x="5063" y="2757"/>
                  </a:lnTo>
                  <a:lnTo>
                    <a:pt x="5063" y="2748"/>
                  </a:lnTo>
                  <a:lnTo>
                    <a:pt x="5105" y="2707"/>
                  </a:lnTo>
                  <a:lnTo>
                    <a:pt x="5122" y="2690"/>
                  </a:lnTo>
                  <a:lnTo>
                    <a:pt x="5138" y="2673"/>
                  </a:lnTo>
                  <a:lnTo>
                    <a:pt x="5147" y="2665"/>
                  </a:lnTo>
                  <a:lnTo>
                    <a:pt x="5163" y="2648"/>
                  </a:lnTo>
                  <a:lnTo>
                    <a:pt x="5172" y="2632"/>
                  </a:lnTo>
                  <a:lnTo>
                    <a:pt x="5180" y="2623"/>
                  </a:lnTo>
                  <a:lnTo>
                    <a:pt x="5197" y="2606"/>
                  </a:lnTo>
                  <a:lnTo>
                    <a:pt x="5205" y="2590"/>
                  </a:lnTo>
                  <a:lnTo>
                    <a:pt x="5239" y="2540"/>
                  </a:lnTo>
                  <a:lnTo>
                    <a:pt x="5272" y="2490"/>
                  </a:lnTo>
                  <a:lnTo>
                    <a:pt x="5289" y="2464"/>
                  </a:lnTo>
                  <a:lnTo>
                    <a:pt x="5314" y="2423"/>
                  </a:lnTo>
                  <a:lnTo>
                    <a:pt x="5364" y="2356"/>
                  </a:lnTo>
                  <a:lnTo>
                    <a:pt x="5381" y="2322"/>
                  </a:lnTo>
                  <a:lnTo>
                    <a:pt x="5397" y="2297"/>
                  </a:lnTo>
                  <a:lnTo>
                    <a:pt x="5406" y="2281"/>
                  </a:lnTo>
                  <a:lnTo>
                    <a:pt x="5406" y="2281"/>
                  </a:lnTo>
                  <a:lnTo>
                    <a:pt x="5422" y="2264"/>
                  </a:lnTo>
                  <a:lnTo>
                    <a:pt x="5431" y="2256"/>
                  </a:lnTo>
                  <a:lnTo>
                    <a:pt x="5447" y="2247"/>
                  </a:lnTo>
                  <a:lnTo>
                    <a:pt x="5447" y="2247"/>
                  </a:lnTo>
                  <a:lnTo>
                    <a:pt x="5464" y="2239"/>
                  </a:lnTo>
                  <a:lnTo>
                    <a:pt x="5489" y="2239"/>
                  </a:lnTo>
                  <a:lnTo>
                    <a:pt x="5523" y="2239"/>
                  </a:lnTo>
                  <a:lnTo>
                    <a:pt x="5548" y="2239"/>
                  </a:lnTo>
                  <a:lnTo>
                    <a:pt x="5573" y="2247"/>
                  </a:lnTo>
                  <a:lnTo>
                    <a:pt x="5590" y="2256"/>
                  </a:lnTo>
                  <a:lnTo>
                    <a:pt x="5606" y="2272"/>
                  </a:lnTo>
                  <a:lnTo>
                    <a:pt x="5623" y="2289"/>
                  </a:lnTo>
                  <a:lnTo>
                    <a:pt x="5631" y="2306"/>
                  </a:lnTo>
                  <a:lnTo>
                    <a:pt x="5640" y="2331"/>
                  </a:lnTo>
                  <a:lnTo>
                    <a:pt x="5640" y="2347"/>
                  </a:lnTo>
                  <a:lnTo>
                    <a:pt x="5640" y="2389"/>
                  </a:lnTo>
                  <a:lnTo>
                    <a:pt x="5640" y="2406"/>
                  </a:lnTo>
                  <a:lnTo>
                    <a:pt x="5640" y="2423"/>
                  </a:lnTo>
                  <a:lnTo>
                    <a:pt x="5640" y="2431"/>
                  </a:lnTo>
                  <a:lnTo>
                    <a:pt x="5631" y="2448"/>
                  </a:lnTo>
                  <a:lnTo>
                    <a:pt x="5564" y="2565"/>
                  </a:lnTo>
                  <a:lnTo>
                    <a:pt x="5498" y="2682"/>
                  </a:lnTo>
                  <a:lnTo>
                    <a:pt x="5431" y="2807"/>
                  </a:lnTo>
                  <a:lnTo>
                    <a:pt x="5372" y="2924"/>
                  </a:lnTo>
                  <a:lnTo>
                    <a:pt x="5305" y="3049"/>
                  </a:lnTo>
                  <a:lnTo>
                    <a:pt x="5247" y="3175"/>
                  </a:lnTo>
                  <a:lnTo>
                    <a:pt x="5180" y="3291"/>
                  </a:lnTo>
                  <a:lnTo>
                    <a:pt x="5155" y="3358"/>
                  </a:lnTo>
                  <a:lnTo>
                    <a:pt x="5122" y="3417"/>
                  </a:lnTo>
                  <a:lnTo>
                    <a:pt x="5097" y="3475"/>
                  </a:lnTo>
                  <a:lnTo>
                    <a:pt x="5063" y="3542"/>
                  </a:lnTo>
                  <a:lnTo>
                    <a:pt x="5038" y="3601"/>
                  </a:lnTo>
                  <a:lnTo>
                    <a:pt x="5005" y="3667"/>
                  </a:lnTo>
                  <a:lnTo>
                    <a:pt x="4980" y="3726"/>
                  </a:lnTo>
                  <a:lnTo>
                    <a:pt x="4946" y="3793"/>
                  </a:lnTo>
                  <a:lnTo>
                    <a:pt x="4921" y="3851"/>
                  </a:lnTo>
                  <a:lnTo>
                    <a:pt x="4896" y="3918"/>
                  </a:lnTo>
                  <a:lnTo>
                    <a:pt x="4871" y="3977"/>
                  </a:lnTo>
                  <a:lnTo>
                    <a:pt x="4838" y="4043"/>
                  </a:lnTo>
                  <a:lnTo>
                    <a:pt x="4813" y="4102"/>
                  </a:lnTo>
                  <a:lnTo>
                    <a:pt x="4788" y="4169"/>
                  </a:lnTo>
                  <a:lnTo>
                    <a:pt x="4762" y="4227"/>
                  </a:lnTo>
                  <a:lnTo>
                    <a:pt x="4737" y="4294"/>
                  </a:lnTo>
                  <a:lnTo>
                    <a:pt x="4712" y="4352"/>
                  </a:lnTo>
                  <a:lnTo>
                    <a:pt x="4687" y="4419"/>
                  </a:lnTo>
                  <a:lnTo>
                    <a:pt x="4662" y="4486"/>
                  </a:lnTo>
                  <a:lnTo>
                    <a:pt x="4637" y="4545"/>
                  </a:lnTo>
                  <a:lnTo>
                    <a:pt x="4612" y="4611"/>
                  </a:lnTo>
                  <a:lnTo>
                    <a:pt x="4595" y="4670"/>
                  </a:lnTo>
                  <a:lnTo>
                    <a:pt x="4570" y="4737"/>
                  </a:lnTo>
                  <a:lnTo>
                    <a:pt x="4545" y="4804"/>
                  </a:lnTo>
                  <a:lnTo>
                    <a:pt x="4529" y="4862"/>
                  </a:lnTo>
                  <a:lnTo>
                    <a:pt x="4503" y="4929"/>
                  </a:lnTo>
                  <a:lnTo>
                    <a:pt x="4487" y="4996"/>
                  </a:lnTo>
                  <a:lnTo>
                    <a:pt x="4487" y="5012"/>
                  </a:lnTo>
                  <a:lnTo>
                    <a:pt x="4470" y="5063"/>
                  </a:lnTo>
                  <a:lnTo>
                    <a:pt x="4445" y="5121"/>
                  </a:lnTo>
                  <a:lnTo>
                    <a:pt x="4428" y="5188"/>
                  </a:lnTo>
                  <a:lnTo>
                    <a:pt x="4412" y="5255"/>
                  </a:lnTo>
                  <a:lnTo>
                    <a:pt x="4395" y="5322"/>
                  </a:lnTo>
                  <a:lnTo>
                    <a:pt x="4378" y="5380"/>
                  </a:lnTo>
                  <a:lnTo>
                    <a:pt x="4353" y="5447"/>
                  </a:lnTo>
                  <a:lnTo>
                    <a:pt x="4336" y="5514"/>
                  </a:lnTo>
                  <a:lnTo>
                    <a:pt x="4320" y="5581"/>
                  </a:lnTo>
                  <a:lnTo>
                    <a:pt x="4311" y="5647"/>
                  </a:lnTo>
                  <a:lnTo>
                    <a:pt x="4295" y="5714"/>
                  </a:lnTo>
                  <a:lnTo>
                    <a:pt x="4278" y="5781"/>
                  </a:lnTo>
                  <a:lnTo>
                    <a:pt x="4261" y="5848"/>
                  </a:lnTo>
                  <a:lnTo>
                    <a:pt x="4253" y="5915"/>
                  </a:lnTo>
                  <a:lnTo>
                    <a:pt x="4236" y="5981"/>
                  </a:lnTo>
                  <a:lnTo>
                    <a:pt x="4228" y="6048"/>
                  </a:lnTo>
                  <a:lnTo>
                    <a:pt x="4211" y="6115"/>
                  </a:lnTo>
                  <a:lnTo>
                    <a:pt x="4203" y="6182"/>
                  </a:lnTo>
                  <a:lnTo>
                    <a:pt x="4194" y="6249"/>
                  </a:lnTo>
                  <a:lnTo>
                    <a:pt x="4178" y="6316"/>
                  </a:lnTo>
                  <a:lnTo>
                    <a:pt x="4169" y="6382"/>
                  </a:lnTo>
                  <a:lnTo>
                    <a:pt x="4161" y="6449"/>
                  </a:lnTo>
                  <a:lnTo>
                    <a:pt x="4153" y="6516"/>
                  </a:lnTo>
                  <a:lnTo>
                    <a:pt x="4153" y="6550"/>
                  </a:lnTo>
                  <a:lnTo>
                    <a:pt x="4153" y="6583"/>
                  </a:lnTo>
                  <a:lnTo>
                    <a:pt x="4153" y="6625"/>
                  </a:lnTo>
                  <a:lnTo>
                    <a:pt x="4153" y="6675"/>
                  </a:lnTo>
                  <a:lnTo>
                    <a:pt x="4153" y="6725"/>
                  </a:lnTo>
                  <a:lnTo>
                    <a:pt x="4153" y="6775"/>
                  </a:lnTo>
                  <a:lnTo>
                    <a:pt x="4153" y="6825"/>
                  </a:lnTo>
                  <a:lnTo>
                    <a:pt x="4153" y="6875"/>
                  </a:lnTo>
                  <a:lnTo>
                    <a:pt x="4153" y="6934"/>
                  </a:lnTo>
                  <a:lnTo>
                    <a:pt x="4153" y="7201"/>
                  </a:lnTo>
                  <a:lnTo>
                    <a:pt x="4153" y="7235"/>
                  </a:lnTo>
                  <a:lnTo>
                    <a:pt x="4153" y="7260"/>
                  </a:lnTo>
                  <a:lnTo>
                    <a:pt x="4153" y="7293"/>
                  </a:lnTo>
                  <a:lnTo>
                    <a:pt x="4153" y="7326"/>
                  </a:lnTo>
                  <a:lnTo>
                    <a:pt x="4153" y="7352"/>
                  </a:lnTo>
                  <a:lnTo>
                    <a:pt x="4153" y="7385"/>
                  </a:lnTo>
                  <a:lnTo>
                    <a:pt x="4153" y="7410"/>
                  </a:lnTo>
                  <a:lnTo>
                    <a:pt x="4153" y="7443"/>
                  </a:lnTo>
                  <a:lnTo>
                    <a:pt x="4153" y="7469"/>
                  </a:lnTo>
                  <a:lnTo>
                    <a:pt x="4153" y="7502"/>
                  </a:lnTo>
                  <a:lnTo>
                    <a:pt x="4161" y="7527"/>
                  </a:lnTo>
                  <a:lnTo>
                    <a:pt x="4169" y="7552"/>
                  </a:lnTo>
                  <a:lnTo>
                    <a:pt x="4169" y="7577"/>
                  </a:lnTo>
                  <a:lnTo>
                    <a:pt x="4178" y="7602"/>
                  </a:lnTo>
                  <a:lnTo>
                    <a:pt x="4186" y="7627"/>
                  </a:lnTo>
                  <a:lnTo>
                    <a:pt x="4194" y="7652"/>
                  </a:lnTo>
                  <a:lnTo>
                    <a:pt x="4203" y="7677"/>
                  </a:lnTo>
                  <a:lnTo>
                    <a:pt x="4211" y="7702"/>
                  </a:lnTo>
                  <a:lnTo>
                    <a:pt x="4219" y="7727"/>
                  </a:lnTo>
                  <a:lnTo>
                    <a:pt x="4228" y="7744"/>
                  </a:lnTo>
                  <a:lnTo>
                    <a:pt x="4236" y="7769"/>
                  </a:lnTo>
                  <a:lnTo>
                    <a:pt x="4245" y="7786"/>
                  </a:lnTo>
                  <a:lnTo>
                    <a:pt x="4253" y="7803"/>
                  </a:lnTo>
                  <a:lnTo>
                    <a:pt x="4270" y="7828"/>
                  </a:lnTo>
                  <a:lnTo>
                    <a:pt x="4278" y="7844"/>
                  </a:lnTo>
                  <a:lnTo>
                    <a:pt x="4286" y="7861"/>
                  </a:lnTo>
                  <a:lnTo>
                    <a:pt x="4295" y="7861"/>
                  </a:lnTo>
                  <a:lnTo>
                    <a:pt x="4303" y="7870"/>
                  </a:lnTo>
                  <a:lnTo>
                    <a:pt x="4303" y="7878"/>
                  </a:lnTo>
                  <a:lnTo>
                    <a:pt x="4311" y="7886"/>
                  </a:lnTo>
                  <a:lnTo>
                    <a:pt x="4320" y="7895"/>
                  </a:lnTo>
                  <a:lnTo>
                    <a:pt x="4320" y="7895"/>
                  </a:lnTo>
                  <a:lnTo>
                    <a:pt x="4328" y="7903"/>
                  </a:lnTo>
                  <a:lnTo>
                    <a:pt x="4336" y="7911"/>
                  </a:lnTo>
                  <a:lnTo>
                    <a:pt x="4336" y="7911"/>
                  </a:lnTo>
                  <a:lnTo>
                    <a:pt x="4345" y="7911"/>
                  </a:lnTo>
                  <a:lnTo>
                    <a:pt x="4353" y="7911"/>
                  </a:lnTo>
                  <a:lnTo>
                    <a:pt x="4361" y="7911"/>
                  </a:lnTo>
                  <a:lnTo>
                    <a:pt x="4361" y="7911"/>
                  </a:lnTo>
                  <a:lnTo>
                    <a:pt x="4370" y="7911"/>
                  </a:lnTo>
                  <a:lnTo>
                    <a:pt x="4378" y="7911"/>
                  </a:lnTo>
                  <a:lnTo>
                    <a:pt x="4387" y="7911"/>
                  </a:lnTo>
                  <a:lnTo>
                    <a:pt x="4387" y="7911"/>
                  </a:lnTo>
                  <a:lnTo>
                    <a:pt x="4395" y="7911"/>
                  </a:lnTo>
                  <a:lnTo>
                    <a:pt x="4403" y="7911"/>
                  </a:lnTo>
                  <a:lnTo>
                    <a:pt x="4412" y="7911"/>
                  </a:lnTo>
                  <a:lnTo>
                    <a:pt x="4420" y="7911"/>
                  </a:lnTo>
                  <a:lnTo>
                    <a:pt x="4428" y="7911"/>
                  </a:lnTo>
                  <a:lnTo>
                    <a:pt x="4453" y="7920"/>
                  </a:lnTo>
                  <a:lnTo>
                    <a:pt x="4478" y="7928"/>
                  </a:lnTo>
                  <a:lnTo>
                    <a:pt x="4495" y="7936"/>
                  </a:lnTo>
                  <a:lnTo>
                    <a:pt x="4520" y="7936"/>
                  </a:lnTo>
                  <a:lnTo>
                    <a:pt x="4545" y="7936"/>
                  </a:lnTo>
                  <a:lnTo>
                    <a:pt x="4570" y="7936"/>
                  </a:lnTo>
                  <a:lnTo>
                    <a:pt x="4595" y="7936"/>
                  </a:lnTo>
                  <a:lnTo>
                    <a:pt x="4687" y="7936"/>
                  </a:lnTo>
                  <a:lnTo>
                    <a:pt x="4712" y="7936"/>
                  </a:lnTo>
                  <a:lnTo>
                    <a:pt x="4729" y="7936"/>
                  </a:lnTo>
                  <a:lnTo>
                    <a:pt x="4754" y="7936"/>
                  </a:lnTo>
                  <a:lnTo>
                    <a:pt x="4779" y="7936"/>
                  </a:lnTo>
                  <a:lnTo>
                    <a:pt x="4804" y="7936"/>
                  </a:lnTo>
                  <a:lnTo>
                    <a:pt x="4829" y="7928"/>
                  </a:lnTo>
                  <a:lnTo>
                    <a:pt x="4846" y="7920"/>
                  </a:lnTo>
                  <a:lnTo>
                    <a:pt x="4871" y="7911"/>
                  </a:lnTo>
                  <a:lnTo>
                    <a:pt x="4896" y="7903"/>
                  </a:lnTo>
                  <a:lnTo>
                    <a:pt x="4921" y="7895"/>
                  </a:lnTo>
                  <a:lnTo>
                    <a:pt x="4938" y="7886"/>
                  </a:lnTo>
                  <a:lnTo>
                    <a:pt x="4963" y="7878"/>
                  </a:lnTo>
                  <a:lnTo>
                    <a:pt x="4988" y="7870"/>
                  </a:lnTo>
                  <a:lnTo>
                    <a:pt x="5013" y="7853"/>
                  </a:lnTo>
                  <a:lnTo>
                    <a:pt x="5038" y="7844"/>
                  </a:lnTo>
                  <a:lnTo>
                    <a:pt x="5063" y="7828"/>
                  </a:lnTo>
                  <a:lnTo>
                    <a:pt x="5080" y="7819"/>
                  </a:lnTo>
                  <a:lnTo>
                    <a:pt x="5105" y="7803"/>
                  </a:lnTo>
                  <a:lnTo>
                    <a:pt x="5130" y="7786"/>
                  </a:lnTo>
                  <a:lnTo>
                    <a:pt x="5155" y="7769"/>
                  </a:lnTo>
                  <a:lnTo>
                    <a:pt x="5180" y="7753"/>
                  </a:lnTo>
                  <a:lnTo>
                    <a:pt x="5205" y="7736"/>
                  </a:lnTo>
                  <a:lnTo>
                    <a:pt x="5222" y="7719"/>
                  </a:lnTo>
                  <a:lnTo>
                    <a:pt x="5247" y="7702"/>
                  </a:lnTo>
                  <a:lnTo>
                    <a:pt x="5247" y="7702"/>
                  </a:lnTo>
                  <a:lnTo>
                    <a:pt x="5272" y="7686"/>
                  </a:lnTo>
                  <a:lnTo>
                    <a:pt x="5297" y="7661"/>
                  </a:lnTo>
                  <a:lnTo>
                    <a:pt x="5314" y="7644"/>
                  </a:lnTo>
                  <a:lnTo>
                    <a:pt x="5339" y="7619"/>
                  </a:lnTo>
                  <a:lnTo>
                    <a:pt x="5364" y="7602"/>
                  </a:lnTo>
                  <a:lnTo>
                    <a:pt x="5389" y="7577"/>
                  </a:lnTo>
                  <a:lnTo>
                    <a:pt x="5414" y="7552"/>
                  </a:lnTo>
                  <a:lnTo>
                    <a:pt x="5431" y="7535"/>
                  </a:lnTo>
                  <a:lnTo>
                    <a:pt x="5456" y="7510"/>
                  </a:lnTo>
                  <a:lnTo>
                    <a:pt x="5481" y="7485"/>
                  </a:lnTo>
                  <a:lnTo>
                    <a:pt x="5506" y="7460"/>
                  </a:lnTo>
                  <a:lnTo>
                    <a:pt x="5523" y="7435"/>
                  </a:lnTo>
                  <a:lnTo>
                    <a:pt x="5548" y="7410"/>
                  </a:lnTo>
                  <a:lnTo>
                    <a:pt x="5573" y="7385"/>
                  </a:lnTo>
                  <a:lnTo>
                    <a:pt x="5590" y="7360"/>
                  </a:lnTo>
                  <a:lnTo>
                    <a:pt x="5615" y="7326"/>
                  </a:lnTo>
                  <a:lnTo>
                    <a:pt x="5631" y="7301"/>
                  </a:lnTo>
                  <a:lnTo>
                    <a:pt x="5648" y="7276"/>
                  </a:lnTo>
                  <a:lnTo>
                    <a:pt x="5673" y="7243"/>
                  </a:lnTo>
                  <a:lnTo>
                    <a:pt x="5698" y="7218"/>
                  </a:lnTo>
                  <a:lnTo>
                    <a:pt x="5715" y="7193"/>
                  </a:lnTo>
                  <a:lnTo>
                    <a:pt x="5740" y="7159"/>
                  </a:lnTo>
                  <a:lnTo>
                    <a:pt x="5757" y="7134"/>
                  </a:lnTo>
                  <a:lnTo>
                    <a:pt x="5782" y="7101"/>
                  </a:lnTo>
                  <a:lnTo>
                    <a:pt x="5798" y="7068"/>
                  </a:lnTo>
                  <a:lnTo>
                    <a:pt x="5823" y="7042"/>
                  </a:lnTo>
                  <a:lnTo>
                    <a:pt x="5848" y="7009"/>
                  </a:lnTo>
                  <a:lnTo>
                    <a:pt x="5882" y="6951"/>
                  </a:lnTo>
                  <a:lnTo>
                    <a:pt x="5924" y="6884"/>
                  </a:lnTo>
                  <a:lnTo>
                    <a:pt x="5965" y="6817"/>
                  </a:lnTo>
                  <a:lnTo>
                    <a:pt x="6007" y="6758"/>
                  </a:lnTo>
                  <a:lnTo>
                    <a:pt x="6041" y="6692"/>
                  </a:lnTo>
                  <a:lnTo>
                    <a:pt x="6082" y="6625"/>
                  </a:lnTo>
                  <a:lnTo>
                    <a:pt x="6116" y="6558"/>
                  </a:lnTo>
                  <a:lnTo>
                    <a:pt x="6158" y="6491"/>
                  </a:lnTo>
                  <a:lnTo>
                    <a:pt x="6191" y="6424"/>
                  </a:lnTo>
                  <a:lnTo>
                    <a:pt x="6224" y="6357"/>
                  </a:lnTo>
                  <a:lnTo>
                    <a:pt x="6258" y="6291"/>
                  </a:lnTo>
                  <a:lnTo>
                    <a:pt x="6291" y="6224"/>
                  </a:lnTo>
                  <a:lnTo>
                    <a:pt x="6325" y="6157"/>
                  </a:lnTo>
                  <a:lnTo>
                    <a:pt x="6358" y="6090"/>
                  </a:lnTo>
                  <a:lnTo>
                    <a:pt x="6392" y="6023"/>
                  </a:lnTo>
                  <a:lnTo>
                    <a:pt x="6425" y="5956"/>
                  </a:lnTo>
                  <a:lnTo>
                    <a:pt x="6450" y="5898"/>
                  </a:lnTo>
                  <a:lnTo>
                    <a:pt x="6475" y="5831"/>
                  </a:lnTo>
                  <a:lnTo>
                    <a:pt x="6508" y="5764"/>
                  </a:lnTo>
                  <a:lnTo>
                    <a:pt x="6534" y="5706"/>
                  </a:lnTo>
                  <a:lnTo>
                    <a:pt x="6559" y="5647"/>
                  </a:lnTo>
                  <a:lnTo>
                    <a:pt x="6584" y="5589"/>
                  </a:lnTo>
                  <a:lnTo>
                    <a:pt x="6609" y="5530"/>
                  </a:lnTo>
                  <a:lnTo>
                    <a:pt x="6634" y="5472"/>
                  </a:lnTo>
                  <a:lnTo>
                    <a:pt x="6650" y="5422"/>
                  </a:lnTo>
                  <a:lnTo>
                    <a:pt x="6676" y="5363"/>
                  </a:lnTo>
                  <a:lnTo>
                    <a:pt x="6692" y="5313"/>
                  </a:lnTo>
                  <a:lnTo>
                    <a:pt x="6726" y="5213"/>
                  </a:lnTo>
                  <a:lnTo>
                    <a:pt x="6759" y="5129"/>
                  </a:lnTo>
                  <a:lnTo>
                    <a:pt x="6792" y="5054"/>
                  </a:lnTo>
                  <a:lnTo>
                    <a:pt x="6893" y="4762"/>
                  </a:lnTo>
                  <a:lnTo>
                    <a:pt x="7001" y="4478"/>
                  </a:lnTo>
                  <a:lnTo>
                    <a:pt x="7168" y="3993"/>
                  </a:lnTo>
                  <a:lnTo>
                    <a:pt x="7202" y="3901"/>
                  </a:lnTo>
                  <a:lnTo>
                    <a:pt x="7210" y="3868"/>
                  </a:lnTo>
                  <a:lnTo>
                    <a:pt x="7219" y="3826"/>
                  </a:lnTo>
                  <a:lnTo>
                    <a:pt x="7235" y="3776"/>
                  </a:lnTo>
                  <a:lnTo>
                    <a:pt x="7252" y="3726"/>
                  </a:lnTo>
                  <a:lnTo>
                    <a:pt x="7277" y="3626"/>
                  </a:lnTo>
                  <a:lnTo>
                    <a:pt x="7310" y="3517"/>
                  </a:lnTo>
                  <a:lnTo>
                    <a:pt x="7327" y="3475"/>
                  </a:lnTo>
                  <a:lnTo>
                    <a:pt x="7336" y="3425"/>
                  </a:lnTo>
                  <a:lnTo>
                    <a:pt x="7352" y="3392"/>
                  </a:lnTo>
                  <a:lnTo>
                    <a:pt x="7352" y="3375"/>
                  </a:lnTo>
                  <a:lnTo>
                    <a:pt x="7361" y="3358"/>
                  </a:lnTo>
                  <a:lnTo>
                    <a:pt x="7369" y="3333"/>
                  </a:lnTo>
                  <a:lnTo>
                    <a:pt x="7386" y="3308"/>
                  </a:lnTo>
                  <a:lnTo>
                    <a:pt x="7402" y="3283"/>
                  </a:lnTo>
                  <a:lnTo>
                    <a:pt x="7419" y="3275"/>
                  </a:lnTo>
                  <a:lnTo>
                    <a:pt x="7444" y="3258"/>
                  </a:lnTo>
                  <a:lnTo>
                    <a:pt x="7461" y="3250"/>
                  </a:lnTo>
                  <a:lnTo>
                    <a:pt x="7486" y="3241"/>
                  </a:lnTo>
                  <a:lnTo>
                    <a:pt x="7486" y="3241"/>
                  </a:lnTo>
                  <a:lnTo>
                    <a:pt x="7511" y="3241"/>
                  </a:lnTo>
                  <a:lnTo>
                    <a:pt x="7528" y="3241"/>
                  </a:lnTo>
                  <a:lnTo>
                    <a:pt x="7553" y="3241"/>
                  </a:lnTo>
                  <a:lnTo>
                    <a:pt x="7578" y="3250"/>
                  </a:lnTo>
                  <a:lnTo>
                    <a:pt x="7594" y="3258"/>
                  </a:lnTo>
                  <a:lnTo>
                    <a:pt x="7594" y="3258"/>
                  </a:lnTo>
                  <a:lnTo>
                    <a:pt x="7620" y="3275"/>
                  </a:lnTo>
                  <a:lnTo>
                    <a:pt x="7645" y="3300"/>
                  </a:lnTo>
                  <a:lnTo>
                    <a:pt x="7661" y="3317"/>
                  </a:lnTo>
                  <a:lnTo>
                    <a:pt x="7661" y="3317"/>
                  </a:lnTo>
                  <a:lnTo>
                    <a:pt x="7670" y="3333"/>
                  </a:lnTo>
                  <a:lnTo>
                    <a:pt x="7670" y="3358"/>
                  </a:lnTo>
                  <a:lnTo>
                    <a:pt x="7670" y="3367"/>
                  </a:lnTo>
                  <a:lnTo>
                    <a:pt x="7670" y="3400"/>
                  </a:lnTo>
                  <a:lnTo>
                    <a:pt x="7670" y="3442"/>
                  </a:lnTo>
                  <a:lnTo>
                    <a:pt x="7670" y="3500"/>
                  </a:lnTo>
                  <a:lnTo>
                    <a:pt x="7670" y="3559"/>
                  </a:lnTo>
                  <a:lnTo>
                    <a:pt x="7661" y="3617"/>
                  </a:lnTo>
                  <a:lnTo>
                    <a:pt x="7653" y="3676"/>
                  </a:lnTo>
                  <a:lnTo>
                    <a:pt x="7645" y="3743"/>
                  </a:lnTo>
                  <a:lnTo>
                    <a:pt x="7636" y="3809"/>
                  </a:lnTo>
                  <a:lnTo>
                    <a:pt x="7628" y="3876"/>
                  </a:lnTo>
                  <a:lnTo>
                    <a:pt x="7620" y="3943"/>
                  </a:lnTo>
                  <a:lnTo>
                    <a:pt x="7603" y="4018"/>
                  </a:lnTo>
                  <a:lnTo>
                    <a:pt x="7594" y="4085"/>
                  </a:lnTo>
                  <a:lnTo>
                    <a:pt x="7569" y="4227"/>
                  </a:lnTo>
                  <a:lnTo>
                    <a:pt x="7511" y="4528"/>
                  </a:lnTo>
                  <a:lnTo>
                    <a:pt x="7486" y="4687"/>
                  </a:lnTo>
                  <a:lnTo>
                    <a:pt x="7469" y="4762"/>
                  </a:lnTo>
                  <a:lnTo>
                    <a:pt x="7461" y="4845"/>
                  </a:lnTo>
                  <a:lnTo>
                    <a:pt x="7444" y="4921"/>
                  </a:lnTo>
                  <a:lnTo>
                    <a:pt x="7436" y="5004"/>
                  </a:lnTo>
                  <a:lnTo>
                    <a:pt x="7419" y="5088"/>
                  </a:lnTo>
                  <a:lnTo>
                    <a:pt x="7411" y="5163"/>
                  </a:lnTo>
                  <a:lnTo>
                    <a:pt x="7402" y="5246"/>
                  </a:lnTo>
                  <a:lnTo>
                    <a:pt x="7386" y="5322"/>
                  </a:lnTo>
                  <a:lnTo>
                    <a:pt x="7377" y="5405"/>
                  </a:lnTo>
                  <a:lnTo>
                    <a:pt x="7369" y="5489"/>
                  </a:lnTo>
                  <a:lnTo>
                    <a:pt x="7361" y="5564"/>
                  </a:lnTo>
                  <a:lnTo>
                    <a:pt x="7352" y="5647"/>
                  </a:lnTo>
                  <a:lnTo>
                    <a:pt x="7352" y="5731"/>
                  </a:lnTo>
                  <a:lnTo>
                    <a:pt x="7344" y="5806"/>
                  </a:lnTo>
                  <a:lnTo>
                    <a:pt x="7344" y="5848"/>
                  </a:lnTo>
                  <a:lnTo>
                    <a:pt x="7344" y="5881"/>
                  </a:lnTo>
                  <a:lnTo>
                    <a:pt x="7344" y="6299"/>
                  </a:lnTo>
                  <a:lnTo>
                    <a:pt x="7344" y="6341"/>
                  </a:lnTo>
                  <a:lnTo>
                    <a:pt x="7344" y="6374"/>
                  </a:lnTo>
                  <a:lnTo>
                    <a:pt x="7344" y="6416"/>
                  </a:lnTo>
                  <a:lnTo>
                    <a:pt x="7344" y="6449"/>
                  </a:lnTo>
                  <a:lnTo>
                    <a:pt x="7344" y="6483"/>
                  </a:lnTo>
                  <a:lnTo>
                    <a:pt x="7344" y="6516"/>
                  </a:lnTo>
                  <a:lnTo>
                    <a:pt x="7344" y="6558"/>
                  </a:lnTo>
                  <a:lnTo>
                    <a:pt x="7344" y="6591"/>
                  </a:lnTo>
                  <a:lnTo>
                    <a:pt x="7344" y="6625"/>
                  </a:lnTo>
                  <a:lnTo>
                    <a:pt x="7352" y="6658"/>
                  </a:lnTo>
                  <a:lnTo>
                    <a:pt x="7352" y="6692"/>
                  </a:lnTo>
                  <a:lnTo>
                    <a:pt x="7361" y="6725"/>
                  </a:lnTo>
                  <a:lnTo>
                    <a:pt x="7369" y="6758"/>
                  </a:lnTo>
                  <a:lnTo>
                    <a:pt x="7377" y="6792"/>
                  </a:lnTo>
                  <a:lnTo>
                    <a:pt x="7386" y="6825"/>
                  </a:lnTo>
                  <a:lnTo>
                    <a:pt x="7394" y="6859"/>
                  </a:lnTo>
                  <a:lnTo>
                    <a:pt x="7402" y="6892"/>
                  </a:lnTo>
                  <a:lnTo>
                    <a:pt x="7411" y="6926"/>
                  </a:lnTo>
                  <a:lnTo>
                    <a:pt x="7419" y="6951"/>
                  </a:lnTo>
                  <a:lnTo>
                    <a:pt x="7436" y="6984"/>
                  </a:lnTo>
                  <a:lnTo>
                    <a:pt x="7444" y="7017"/>
                  </a:lnTo>
                  <a:lnTo>
                    <a:pt x="7452" y="7042"/>
                  </a:lnTo>
                  <a:lnTo>
                    <a:pt x="7469" y="7076"/>
                  </a:lnTo>
                  <a:lnTo>
                    <a:pt x="7478" y="7101"/>
                  </a:lnTo>
                  <a:lnTo>
                    <a:pt x="7494" y="7134"/>
                  </a:lnTo>
                  <a:lnTo>
                    <a:pt x="7511" y="7159"/>
                  </a:lnTo>
                  <a:lnTo>
                    <a:pt x="7519" y="7184"/>
                  </a:lnTo>
                  <a:lnTo>
                    <a:pt x="7536" y="7210"/>
                  </a:lnTo>
                  <a:lnTo>
                    <a:pt x="7553" y="7243"/>
                  </a:lnTo>
                  <a:lnTo>
                    <a:pt x="7569" y="7268"/>
                  </a:lnTo>
                  <a:lnTo>
                    <a:pt x="7586" y="7293"/>
                  </a:lnTo>
                  <a:lnTo>
                    <a:pt x="7603" y="7318"/>
                  </a:lnTo>
                  <a:lnTo>
                    <a:pt x="7620" y="7343"/>
                  </a:lnTo>
                  <a:lnTo>
                    <a:pt x="7645" y="7368"/>
                  </a:lnTo>
                  <a:lnTo>
                    <a:pt x="7645" y="7368"/>
                  </a:lnTo>
                  <a:lnTo>
                    <a:pt x="7661" y="7393"/>
                  </a:lnTo>
                  <a:lnTo>
                    <a:pt x="7686" y="7418"/>
                  </a:lnTo>
                  <a:lnTo>
                    <a:pt x="7686" y="7418"/>
                  </a:lnTo>
                  <a:lnTo>
                    <a:pt x="7703" y="7443"/>
                  </a:lnTo>
                  <a:lnTo>
                    <a:pt x="7728" y="7469"/>
                  </a:lnTo>
                  <a:lnTo>
                    <a:pt x="7728" y="7469"/>
                  </a:lnTo>
                  <a:lnTo>
                    <a:pt x="7753" y="7494"/>
                  </a:lnTo>
                  <a:lnTo>
                    <a:pt x="7778" y="7519"/>
                  </a:lnTo>
                  <a:lnTo>
                    <a:pt x="7778" y="7519"/>
                  </a:lnTo>
                  <a:lnTo>
                    <a:pt x="7803" y="7535"/>
                  </a:lnTo>
                  <a:lnTo>
                    <a:pt x="7828" y="7560"/>
                  </a:lnTo>
                  <a:lnTo>
                    <a:pt x="7828" y="7560"/>
                  </a:lnTo>
                  <a:lnTo>
                    <a:pt x="7853" y="7577"/>
                  </a:lnTo>
                  <a:lnTo>
                    <a:pt x="7879" y="7602"/>
                  </a:lnTo>
                  <a:lnTo>
                    <a:pt x="7904" y="7619"/>
                  </a:lnTo>
                  <a:lnTo>
                    <a:pt x="7937" y="7636"/>
                  </a:lnTo>
                  <a:lnTo>
                    <a:pt x="7962" y="7652"/>
                  </a:lnTo>
                  <a:lnTo>
                    <a:pt x="7987" y="7669"/>
                  </a:lnTo>
                  <a:lnTo>
                    <a:pt x="8021" y="7686"/>
                  </a:lnTo>
                  <a:lnTo>
                    <a:pt x="8054" y="7702"/>
                  </a:lnTo>
                  <a:lnTo>
                    <a:pt x="8087" y="7719"/>
                  </a:lnTo>
                  <a:lnTo>
                    <a:pt x="8096" y="7719"/>
                  </a:lnTo>
                  <a:lnTo>
                    <a:pt x="8104" y="7719"/>
                  </a:lnTo>
                  <a:lnTo>
                    <a:pt x="8112" y="7719"/>
                  </a:lnTo>
                  <a:lnTo>
                    <a:pt x="8121" y="7719"/>
                  </a:lnTo>
                  <a:lnTo>
                    <a:pt x="8129" y="7719"/>
                  </a:lnTo>
                  <a:lnTo>
                    <a:pt x="8137" y="7719"/>
                  </a:lnTo>
                  <a:lnTo>
                    <a:pt x="8238" y="7719"/>
                  </a:lnTo>
                  <a:lnTo>
                    <a:pt x="8254" y="7719"/>
                  </a:lnTo>
                  <a:lnTo>
                    <a:pt x="8263" y="7719"/>
                  </a:lnTo>
                  <a:lnTo>
                    <a:pt x="8271" y="7719"/>
                  </a:lnTo>
                  <a:lnTo>
                    <a:pt x="8280" y="7719"/>
                  </a:lnTo>
                  <a:lnTo>
                    <a:pt x="8288" y="7719"/>
                  </a:lnTo>
                  <a:lnTo>
                    <a:pt x="8288" y="7719"/>
                  </a:lnTo>
                  <a:lnTo>
                    <a:pt x="8305" y="7719"/>
                  </a:lnTo>
                  <a:lnTo>
                    <a:pt x="8305" y="7719"/>
                  </a:lnTo>
                  <a:lnTo>
                    <a:pt x="8313" y="7719"/>
                  </a:lnTo>
                  <a:lnTo>
                    <a:pt x="8313" y="7719"/>
                  </a:lnTo>
                  <a:lnTo>
                    <a:pt x="8330" y="7719"/>
                  </a:lnTo>
                  <a:lnTo>
                    <a:pt x="8330" y="7719"/>
                  </a:lnTo>
                  <a:lnTo>
                    <a:pt x="8338" y="7711"/>
                  </a:lnTo>
                  <a:lnTo>
                    <a:pt x="8338" y="7711"/>
                  </a:lnTo>
                  <a:lnTo>
                    <a:pt x="8355" y="7702"/>
                  </a:lnTo>
                  <a:lnTo>
                    <a:pt x="8355" y="7702"/>
                  </a:lnTo>
                  <a:lnTo>
                    <a:pt x="8363" y="7702"/>
                  </a:lnTo>
                  <a:lnTo>
                    <a:pt x="8371" y="7694"/>
                  </a:lnTo>
                  <a:lnTo>
                    <a:pt x="8396" y="7677"/>
                  </a:lnTo>
                  <a:lnTo>
                    <a:pt x="8413" y="7669"/>
                  </a:lnTo>
                  <a:lnTo>
                    <a:pt x="8438" y="7652"/>
                  </a:lnTo>
                  <a:lnTo>
                    <a:pt x="8455" y="7644"/>
                  </a:lnTo>
                  <a:lnTo>
                    <a:pt x="8455" y="7644"/>
                  </a:lnTo>
                  <a:lnTo>
                    <a:pt x="8472" y="7627"/>
                  </a:lnTo>
                  <a:lnTo>
                    <a:pt x="8488" y="7611"/>
                  </a:lnTo>
                  <a:lnTo>
                    <a:pt x="8488" y="7611"/>
                  </a:lnTo>
                  <a:lnTo>
                    <a:pt x="8513" y="7594"/>
                  </a:lnTo>
                  <a:lnTo>
                    <a:pt x="8530" y="7577"/>
                  </a:lnTo>
                  <a:lnTo>
                    <a:pt x="8530" y="7577"/>
                  </a:lnTo>
                  <a:lnTo>
                    <a:pt x="8555" y="7560"/>
                  </a:lnTo>
                  <a:lnTo>
                    <a:pt x="8572" y="7544"/>
                  </a:lnTo>
                  <a:lnTo>
                    <a:pt x="8589" y="7527"/>
                  </a:lnTo>
                  <a:lnTo>
                    <a:pt x="8614" y="7502"/>
                  </a:lnTo>
                  <a:lnTo>
                    <a:pt x="8630" y="7485"/>
                  </a:lnTo>
                  <a:lnTo>
                    <a:pt x="8647" y="7469"/>
                  </a:lnTo>
                  <a:lnTo>
                    <a:pt x="8664" y="7452"/>
                  </a:lnTo>
                  <a:lnTo>
                    <a:pt x="8681" y="7427"/>
                  </a:lnTo>
                  <a:lnTo>
                    <a:pt x="8689" y="7410"/>
                  </a:lnTo>
                  <a:lnTo>
                    <a:pt x="8714" y="7385"/>
                  </a:lnTo>
                  <a:lnTo>
                    <a:pt x="8739" y="7360"/>
                  </a:lnTo>
                  <a:lnTo>
                    <a:pt x="8756" y="7326"/>
                  </a:lnTo>
                  <a:lnTo>
                    <a:pt x="8781" y="7301"/>
                  </a:lnTo>
                  <a:lnTo>
                    <a:pt x="8806" y="7268"/>
                  </a:lnTo>
                  <a:lnTo>
                    <a:pt x="8823" y="7243"/>
                  </a:lnTo>
                  <a:lnTo>
                    <a:pt x="8839" y="7210"/>
                  </a:lnTo>
                  <a:lnTo>
                    <a:pt x="8864" y="7184"/>
                  </a:lnTo>
                  <a:lnTo>
                    <a:pt x="8881" y="7151"/>
                  </a:lnTo>
                  <a:lnTo>
                    <a:pt x="8906" y="7118"/>
                  </a:lnTo>
                  <a:lnTo>
                    <a:pt x="8923" y="7093"/>
                  </a:lnTo>
                  <a:lnTo>
                    <a:pt x="8939" y="7059"/>
                  </a:lnTo>
                  <a:lnTo>
                    <a:pt x="8956" y="7026"/>
                  </a:lnTo>
                  <a:lnTo>
                    <a:pt x="8973" y="6992"/>
                  </a:lnTo>
                  <a:lnTo>
                    <a:pt x="8990" y="6959"/>
                  </a:lnTo>
                  <a:lnTo>
                    <a:pt x="9006" y="6934"/>
                  </a:lnTo>
                  <a:lnTo>
                    <a:pt x="9023" y="6900"/>
                  </a:lnTo>
                  <a:lnTo>
                    <a:pt x="9040" y="6867"/>
                  </a:lnTo>
                  <a:lnTo>
                    <a:pt x="9056" y="6834"/>
                  </a:lnTo>
                  <a:lnTo>
                    <a:pt x="9073" y="6800"/>
                  </a:lnTo>
                  <a:lnTo>
                    <a:pt x="9090" y="6767"/>
                  </a:lnTo>
                  <a:lnTo>
                    <a:pt x="9107" y="6733"/>
                  </a:lnTo>
                  <a:lnTo>
                    <a:pt x="9123" y="6692"/>
                  </a:lnTo>
                  <a:lnTo>
                    <a:pt x="9132" y="6658"/>
                  </a:lnTo>
                  <a:lnTo>
                    <a:pt x="9148" y="6625"/>
                  </a:lnTo>
                  <a:lnTo>
                    <a:pt x="9157" y="6591"/>
                  </a:lnTo>
                  <a:lnTo>
                    <a:pt x="9173" y="6558"/>
                  </a:lnTo>
                  <a:lnTo>
                    <a:pt x="9190" y="6525"/>
                  </a:lnTo>
                  <a:lnTo>
                    <a:pt x="9198" y="6483"/>
                  </a:lnTo>
                  <a:lnTo>
                    <a:pt x="9215" y="6449"/>
                  </a:lnTo>
                  <a:lnTo>
                    <a:pt x="9224" y="6416"/>
                  </a:lnTo>
                  <a:lnTo>
                    <a:pt x="9232" y="6382"/>
                  </a:lnTo>
                  <a:lnTo>
                    <a:pt x="9249" y="6341"/>
                  </a:lnTo>
                  <a:lnTo>
                    <a:pt x="9257" y="6307"/>
                  </a:lnTo>
                  <a:lnTo>
                    <a:pt x="9265" y="6274"/>
                  </a:lnTo>
                  <a:lnTo>
                    <a:pt x="9282" y="6240"/>
                  </a:lnTo>
                  <a:lnTo>
                    <a:pt x="9290" y="6199"/>
                  </a:lnTo>
                  <a:lnTo>
                    <a:pt x="9299" y="6165"/>
                  </a:lnTo>
                  <a:lnTo>
                    <a:pt x="9307" y="6124"/>
                  </a:lnTo>
                  <a:lnTo>
                    <a:pt x="9315" y="6090"/>
                  </a:lnTo>
                  <a:lnTo>
                    <a:pt x="9324" y="6057"/>
                  </a:lnTo>
                  <a:lnTo>
                    <a:pt x="9332" y="6015"/>
                  </a:lnTo>
                  <a:lnTo>
                    <a:pt x="9340" y="5981"/>
                  </a:lnTo>
                  <a:lnTo>
                    <a:pt x="9349" y="5940"/>
                  </a:lnTo>
                  <a:lnTo>
                    <a:pt x="9366" y="5873"/>
                  </a:lnTo>
                  <a:lnTo>
                    <a:pt x="9382" y="5798"/>
                  </a:lnTo>
                  <a:lnTo>
                    <a:pt x="9391" y="5723"/>
                  </a:lnTo>
                  <a:lnTo>
                    <a:pt x="9407" y="5647"/>
                  </a:lnTo>
                  <a:lnTo>
                    <a:pt x="9416" y="5572"/>
                  </a:lnTo>
                  <a:lnTo>
                    <a:pt x="9432" y="5497"/>
                  </a:lnTo>
                  <a:lnTo>
                    <a:pt x="9432" y="5464"/>
                  </a:lnTo>
                  <a:lnTo>
                    <a:pt x="9432" y="5422"/>
                  </a:lnTo>
                  <a:lnTo>
                    <a:pt x="9432" y="5347"/>
                  </a:lnTo>
                  <a:lnTo>
                    <a:pt x="9441" y="5280"/>
                  </a:lnTo>
                  <a:lnTo>
                    <a:pt x="9441" y="5205"/>
                  </a:lnTo>
                  <a:lnTo>
                    <a:pt x="9441" y="5138"/>
                  </a:lnTo>
                  <a:lnTo>
                    <a:pt x="9441" y="5029"/>
                  </a:lnTo>
                  <a:lnTo>
                    <a:pt x="9441" y="4904"/>
                  </a:lnTo>
                  <a:lnTo>
                    <a:pt x="9441" y="4904"/>
                  </a:lnTo>
                  <a:lnTo>
                    <a:pt x="9432" y="4870"/>
                  </a:lnTo>
                  <a:lnTo>
                    <a:pt x="9432" y="4837"/>
                  </a:lnTo>
                  <a:lnTo>
                    <a:pt x="9424" y="4812"/>
                  </a:lnTo>
                  <a:lnTo>
                    <a:pt x="9416" y="4779"/>
                  </a:lnTo>
                  <a:lnTo>
                    <a:pt x="9416" y="4753"/>
                  </a:lnTo>
                  <a:lnTo>
                    <a:pt x="9416" y="4720"/>
                  </a:lnTo>
                  <a:lnTo>
                    <a:pt x="9407" y="4662"/>
                  </a:lnTo>
                  <a:lnTo>
                    <a:pt x="9399" y="4595"/>
                  </a:lnTo>
                  <a:lnTo>
                    <a:pt x="9399" y="4536"/>
                  </a:lnTo>
                  <a:lnTo>
                    <a:pt x="9399" y="4478"/>
                  </a:lnTo>
                  <a:lnTo>
                    <a:pt x="9399" y="4428"/>
                  </a:lnTo>
                  <a:lnTo>
                    <a:pt x="9399" y="4411"/>
                  </a:lnTo>
                  <a:lnTo>
                    <a:pt x="9399" y="4352"/>
                  </a:lnTo>
                  <a:lnTo>
                    <a:pt x="9399" y="4110"/>
                  </a:lnTo>
                  <a:lnTo>
                    <a:pt x="9399" y="4043"/>
                  </a:lnTo>
                  <a:lnTo>
                    <a:pt x="9399" y="3985"/>
                  </a:lnTo>
                  <a:lnTo>
                    <a:pt x="9399" y="3960"/>
                  </a:lnTo>
                  <a:lnTo>
                    <a:pt x="9399" y="3926"/>
                  </a:lnTo>
                  <a:lnTo>
                    <a:pt x="9399" y="3901"/>
                  </a:lnTo>
                  <a:lnTo>
                    <a:pt x="9399" y="3868"/>
                  </a:lnTo>
                  <a:lnTo>
                    <a:pt x="9399" y="3843"/>
                  </a:lnTo>
                  <a:lnTo>
                    <a:pt x="9399" y="3809"/>
                  </a:lnTo>
                  <a:lnTo>
                    <a:pt x="9399" y="3784"/>
                  </a:lnTo>
                  <a:lnTo>
                    <a:pt x="9399" y="3751"/>
                  </a:lnTo>
                  <a:lnTo>
                    <a:pt x="9399" y="3734"/>
                  </a:lnTo>
                  <a:lnTo>
                    <a:pt x="9399" y="3718"/>
                  </a:lnTo>
                  <a:lnTo>
                    <a:pt x="9399" y="3692"/>
                  </a:lnTo>
                  <a:lnTo>
                    <a:pt x="9407" y="3684"/>
                  </a:lnTo>
                  <a:lnTo>
                    <a:pt x="9416" y="3667"/>
                  </a:lnTo>
                  <a:lnTo>
                    <a:pt x="9424" y="3659"/>
                  </a:lnTo>
                  <a:lnTo>
                    <a:pt x="9424" y="3659"/>
                  </a:lnTo>
                  <a:lnTo>
                    <a:pt x="9432" y="3651"/>
                  </a:lnTo>
                  <a:lnTo>
                    <a:pt x="9449" y="3634"/>
                  </a:lnTo>
                  <a:lnTo>
                    <a:pt x="9457" y="3626"/>
                  </a:lnTo>
                  <a:lnTo>
                    <a:pt x="9457" y="3626"/>
                  </a:lnTo>
                  <a:lnTo>
                    <a:pt x="9474" y="3626"/>
                  </a:lnTo>
                  <a:lnTo>
                    <a:pt x="9474" y="3626"/>
                  </a:lnTo>
                  <a:lnTo>
                    <a:pt x="9499" y="3626"/>
                  </a:lnTo>
                  <a:lnTo>
                    <a:pt x="9533" y="3626"/>
                  </a:lnTo>
                  <a:lnTo>
                    <a:pt x="9549" y="3626"/>
                  </a:lnTo>
                  <a:lnTo>
                    <a:pt x="9574" y="3634"/>
                  </a:lnTo>
                  <a:lnTo>
                    <a:pt x="9574" y="3634"/>
                  </a:lnTo>
                  <a:lnTo>
                    <a:pt x="9583" y="3642"/>
                  </a:lnTo>
                  <a:lnTo>
                    <a:pt x="9599" y="3651"/>
                  </a:lnTo>
                  <a:lnTo>
                    <a:pt x="9616" y="3667"/>
                  </a:lnTo>
                  <a:lnTo>
                    <a:pt x="9625" y="3676"/>
                  </a:lnTo>
                  <a:lnTo>
                    <a:pt x="9633" y="3701"/>
                  </a:lnTo>
                  <a:lnTo>
                    <a:pt x="9633" y="3718"/>
                  </a:lnTo>
                  <a:lnTo>
                    <a:pt x="9633" y="3734"/>
                  </a:lnTo>
                  <a:lnTo>
                    <a:pt x="9633" y="3751"/>
                  </a:lnTo>
                  <a:lnTo>
                    <a:pt x="9633" y="3751"/>
                  </a:lnTo>
                  <a:lnTo>
                    <a:pt x="9633" y="3784"/>
                  </a:lnTo>
                  <a:lnTo>
                    <a:pt x="9633" y="3826"/>
                  </a:lnTo>
                  <a:lnTo>
                    <a:pt x="9633" y="4352"/>
                  </a:lnTo>
                  <a:lnTo>
                    <a:pt x="9633" y="4403"/>
                  </a:lnTo>
                  <a:lnTo>
                    <a:pt x="9633" y="4469"/>
                  </a:lnTo>
                  <a:lnTo>
                    <a:pt x="9633" y="4561"/>
                  </a:lnTo>
                  <a:lnTo>
                    <a:pt x="9641" y="4603"/>
                  </a:lnTo>
                  <a:lnTo>
                    <a:pt x="9650" y="4662"/>
                  </a:lnTo>
                  <a:lnTo>
                    <a:pt x="9658" y="4687"/>
                  </a:lnTo>
                  <a:lnTo>
                    <a:pt x="9658" y="4712"/>
                  </a:lnTo>
                  <a:lnTo>
                    <a:pt x="9666" y="4737"/>
                  </a:lnTo>
                  <a:lnTo>
                    <a:pt x="9675" y="4770"/>
                  </a:lnTo>
                  <a:lnTo>
                    <a:pt x="9683" y="4795"/>
                  </a:lnTo>
                  <a:lnTo>
                    <a:pt x="9683" y="4820"/>
                  </a:lnTo>
                  <a:lnTo>
                    <a:pt x="9691" y="4845"/>
                  </a:lnTo>
                  <a:lnTo>
                    <a:pt x="9700" y="4879"/>
                  </a:lnTo>
                  <a:lnTo>
                    <a:pt x="9708" y="4904"/>
                  </a:lnTo>
                  <a:lnTo>
                    <a:pt x="9716" y="4929"/>
                  </a:lnTo>
                  <a:lnTo>
                    <a:pt x="9725" y="4954"/>
                  </a:lnTo>
                  <a:lnTo>
                    <a:pt x="9733" y="4987"/>
                  </a:lnTo>
                  <a:lnTo>
                    <a:pt x="9741" y="5012"/>
                  </a:lnTo>
                  <a:lnTo>
                    <a:pt x="9750" y="5037"/>
                  </a:lnTo>
                  <a:lnTo>
                    <a:pt x="9758" y="5063"/>
                  </a:lnTo>
                  <a:lnTo>
                    <a:pt x="9767" y="5088"/>
                  </a:lnTo>
                  <a:lnTo>
                    <a:pt x="9775" y="5113"/>
                  </a:lnTo>
                  <a:lnTo>
                    <a:pt x="9792" y="5138"/>
                  </a:lnTo>
                  <a:lnTo>
                    <a:pt x="9800" y="5163"/>
                  </a:lnTo>
                  <a:lnTo>
                    <a:pt x="9808" y="5188"/>
                  </a:lnTo>
                  <a:lnTo>
                    <a:pt x="9817" y="5213"/>
                  </a:lnTo>
                  <a:lnTo>
                    <a:pt x="9833" y="5238"/>
                  </a:lnTo>
                  <a:lnTo>
                    <a:pt x="9842" y="5263"/>
                  </a:lnTo>
                  <a:lnTo>
                    <a:pt x="9850" y="5288"/>
                  </a:lnTo>
                  <a:lnTo>
                    <a:pt x="9867" y="5313"/>
                  </a:lnTo>
                  <a:lnTo>
                    <a:pt x="9875" y="5338"/>
                  </a:lnTo>
                  <a:lnTo>
                    <a:pt x="9892" y="5363"/>
                  </a:lnTo>
                  <a:lnTo>
                    <a:pt x="9900" y="5388"/>
                  </a:lnTo>
                  <a:lnTo>
                    <a:pt x="9917" y="5413"/>
                  </a:lnTo>
                  <a:lnTo>
                    <a:pt x="9925" y="5438"/>
                  </a:lnTo>
                  <a:lnTo>
                    <a:pt x="9942" y="5464"/>
                  </a:lnTo>
                  <a:lnTo>
                    <a:pt x="9950" y="5480"/>
                  </a:lnTo>
                  <a:lnTo>
                    <a:pt x="9975" y="5514"/>
                  </a:lnTo>
                  <a:lnTo>
                    <a:pt x="9992" y="5547"/>
                  </a:lnTo>
                  <a:lnTo>
                    <a:pt x="10017" y="5581"/>
                  </a:lnTo>
                  <a:lnTo>
                    <a:pt x="10026" y="5589"/>
                  </a:lnTo>
                  <a:lnTo>
                    <a:pt x="10026" y="5589"/>
                  </a:lnTo>
                  <a:lnTo>
                    <a:pt x="10034" y="5606"/>
                  </a:lnTo>
                  <a:lnTo>
                    <a:pt x="10051" y="5622"/>
                  </a:lnTo>
                  <a:lnTo>
                    <a:pt x="10051" y="5622"/>
                  </a:lnTo>
                  <a:lnTo>
                    <a:pt x="10059" y="5639"/>
                  </a:lnTo>
                  <a:lnTo>
                    <a:pt x="10067" y="5647"/>
                  </a:lnTo>
                  <a:lnTo>
                    <a:pt x="10067" y="5647"/>
                  </a:lnTo>
                  <a:lnTo>
                    <a:pt x="10084" y="5664"/>
                  </a:lnTo>
                  <a:lnTo>
                    <a:pt x="10092" y="5672"/>
                  </a:lnTo>
                  <a:lnTo>
                    <a:pt x="10092" y="5672"/>
                  </a:lnTo>
                  <a:lnTo>
                    <a:pt x="10109" y="5689"/>
                  </a:lnTo>
                  <a:lnTo>
                    <a:pt x="10117" y="5697"/>
                  </a:lnTo>
                  <a:lnTo>
                    <a:pt x="10117" y="5697"/>
                  </a:lnTo>
                  <a:lnTo>
                    <a:pt x="10126" y="5714"/>
                  </a:lnTo>
                  <a:lnTo>
                    <a:pt x="10142" y="5723"/>
                  </a:lnTo>
                  <a:lnTo>
                    <a:pt x="10142" y="5723"/>
                  </a:lnTo>
                  <a:lnTo>
                    <a:pt x="10151" y="5739"/>
                  </a:lnTo>
                  <a:lnTo>
                    <a:pt x="10159" y="5748"/>
                  </a:lnTo>
                  <a:lnTo>
                    <a:pt x="10159" y="5748"/>
                  </a:lnTo>
                  <a:lnTo>
                    <a:pt x="10176" y="5756"/>
                  </a:lnTo>
                  <a:lnTo>
                    <a:pt x="10184" y="5773"/>
                  </a:lnTo>
                  <a:lnTo>
                    <a:pt x="10184" y="5773"/>
                  </a:lnTo>
                  <a:lnTo>
                    <a:pt x="10201" y="5781"/>
                  </a:lnTo>
                  <a:lnTo>
                    <a:pt x="10209" y="5789"/>
                  </a:lnTo>
                  <a:lnTo>
                    <a:pt x="10209" y="5789"/>
                  </a:lnTo>
                  <a:lnTo>
                    <a:pt x="10218" y="5798"/>
                  </a:lnTo>
                  <a:lnTo>
                    <a:pt x="10234" y="5806"/>
                  </a:lnTo>
                  <a:lnTo>
                    <a:pt x="10234" y="5806"/>
                  </a:lnTo>
                  <a:lnTo>
                    <a:pt x="10243" y="5814"/>
                  </a:lnTo>
                  <a:lnTo>
                    <a:pt x="10259" y="5823"/>
                  </a:lnTo>
                  <a:lnTo>
                    <a:pt x="10259" y="5823"/>
                  </a:lnTo>
                  <a:lnTo>
                    <a:pt x="10268" y="5831"/>
                  </a:lnTo>
                  <a:lnTo>
                    <a:pt x="10284" y="5839"/>
                  </a:lnTo>
                  <a:lnTo>
                    <a:pt x="10284" y="5839"/>
                  </a:lnTo>
                  <a:lnTo>
                    <a:pt x="10293" y="5848"/>
                  </a:lnTo>
                  <a:lnTo>
                    <a:pt x="10310" y="5856"/>
                  </a:lnTo>
                  <a:lnTo>
                    <a:pt x="10310" y="5856"/>
                  </a:lnTo>
                  <a:lnTo>
                    <a:pt x="10318" y="5865"/>
                  </a:lnTo>
                  <a:lnTo>
                    <a:pt x="10335" y="5873"/>
                  </a:lnTo>
                  <a:lnTo>
                    <a:pt x="10335" y="5873"/>
                  </a:lnTo>
                  <a:lnTo>
                    <a:pt x="10343" y="5881"/>
                  </a:lnTo>
                  <a:lnTo>
                    <a:pt x="10360" y="5890"/>
                  </a:lnTo>
                  <a:lnTo>
                    <a:pt x="10360" y="5890"/>
                  </a:lnTo>
                  <a:lnTo>
                    <a:pt x="10368" y="5890"/>
                  </a:lnTo>
                  <a:lnTo>
                    <a:pt x="10385" y="5898"/>
                  </a:lnTo>
                  <a:lnTo>
                    <a:pt x="10385" y="5898"/>
                  </a:lnTo>
                  <a:lnTo>
                    <a:pt x="10393" y="5906"/>
                  </a:lnTo>
                  <a:lnTo>
                    <a:pt x="10410" y="5906"/>
                  </a:lnTo>
                  <a:lnTo>
                    <a:pt x="10410" y="5906"/>
                  </a:lnTo>
                  <a:lnTo>
                    <a:pt x="10418" y="5906"/>
                  </a:lnTo>
                  <a:lnTo>
                    <a:pt x="10435" y="5906"/>
                  </a:lnTo>
                  <a:lnTo>
                    <a:pt x="10435" y="5906"/>
                  </a:lnTo>
                  <a:lnTo>
                    <a:pt x="10443" y="5906"/>
                  </a:lnTo>
                  <a:lnTo>
                    <a:pt x="10460" y="5906"/>
                  </a:lnTo>
                  <a:lnTo>
                    <a:pt x="10460" y="5906"/>
                  </a:lnTo>
                  <a:lnTo>
                    <a:pt x="10468" y="5906"/>
                  </a:lnTo>
                  <a:lnTo>
                    <a:pt x="10485" y="5906"/>
                  </a:lnTo>
                  <a:lnTo>
                    <a:pt x="10485" y="5906"/>
                  </a:lnTo>
                  <a:lnTo>
                    <a:pt x="10493" y="5906"/>
                  </a:lnTo>
                  <a:lnTo>
                    <a:pt x="10510" y="5906"/>
                  </a:lnTo>
                  <a:lnTo>
                    <a:pt x="10510" y="5906"/>
                  </a:lnTo>
                  <a:lnTo>
                    <a:pt x="10518" y="5906"/>
                  </a:lnTo>
                  <a:lnTo>
                    <a:pt x="10535" y="5906"/>
                  </a:lnTo>
                  <a:lnTo>
                    <a:pt x="10535" y="5906"/>
                  </a:lnTo>
                  <a:lnTo>
                    <a:pt x="10543" y="5906"/>
                  </a:lnTo>
                  <a:lnTo>
                    <a:pt x="10560" y="5906"/>
                  </a:lnTo>
                  <a:lnTo>
                    <a:pt x="10669" y="5906"/>
                  </a:lnTo>
                  <a:lnTo>
                    <a:pt x="10685" y="5906"/>
                  </a:lnTo>
                  <a:lnTo>
                    <a:pt x="10694" y="5906"/>
                  </a:lnTo>
                  <a:lnTo>
                    <a:pt x="10719" y="5906"/>
                  </a:lnTo>
                  <a:lnTo>
                    <a:pt x="10711" y="5906"/>
                  </a:lnTo>
                  <a:lnTo>
                    <a:pt x="10736" y="5906"/>
                  </a:lnTo>
                  <a:lnTo>
                    <a:pt x="10761" y="5906"/>
                  </a:lnTo>
                  <a:lnTo>
                    <a:pt x="10752" y="5906"/>
                  </a:lnTo>
                  <a:lnTo>
                    <a:pt x="10777" y="5906"/>
                  </a:lnTo>
                  <a:lnTo>
                    <a:pt x="10802" y="5898"/>
                  </a:lnTo>
                  <a:lnTo>
                    <a:pt x="10802" y="5898"/>
                  </a:lnTo>
                  <a:lnTo>
                    <a:pt x="10827" y="5890"/>
                  </a:lnTo>
                  <a:lnTo>
                    <a:pt x="10853" y="5881"/>
                  </a:lnTo>
                  <a:lnTo>
                    <a:pt x="10844" y="5881"/>
                  </a:lnTo>
                  <a:lnTo>
                    <a:pt x="10869" y="5873"/>
                  </a:lnTo>
                  <a:lnTo>
                    <a:pt x="10894" y="5865"/>
                  </a:lnTo>
                  <a:lnTo>
                    <a:pt x="10886" y="5865"/>
                  </a:lnTo>
                  <a:lnTo>
                    <a:pt x="10911" y="5856"/>
                  </a:lnTo>
                  <a:lnTo>
                    <a:pt x="10936" y="5839"/>
                  </a:lnTo>
                  <a:lnTo>
                    <a:pt x="10936" y="5839"/>
                  </a:lnTo>
                  <a:lnTo>
                    <a:pt x="10961" y="5831"/>
                  </a:lnTo>
                  <a:lnTo>
                    <a:pt x="10986" y="5814"/>
                  </a:lnTo>
                  <a:lnTo>
                    <a:pt x="10986" y="5814"/>
                  </a:lnTo>
                  <a:lnTo>
                    <a:pt x="11011" y="5806"/>
                  </a:lnTo>
                  <a:lnTo>
                    <a:pt x="11036" y="5789"/>
                  </a:lnTo>
                  <a:lnTo>
                    <a:pt x="11036" y="5789"/>
                  </a:lnTo>
                  <a:lnTo>
                    <a:pt x="11061" y="5773"/>
                  </a:lnTo>
                  <a:lnTo>
                    <a:pt x="11086" y="5756"/>
                  </a:lnTo>
                  <a:lnTo>
                    <a:pt x="11086" y="5756"/>
                  </a:lnTo>
                  <a:lnTo>
                    <a:pt x="11103" y="5731"/>
                  </a:lnTo>
                  <a:lnTo>
                    <a:pt x="11128" y="5714"/>
                  </a:lnTo>
                  <a:lnTo>
                    <a:pt x="11128" y="5714"/>
                  </a:lnTo>
                  <a:lnTo>
                    <a:pt x="11153" y="5697"/>
                  </a:lnTo>
                  <a:lnTo>
                    <a:pt x="11178" y="5672"/>
                  </a:lnTo>
                  <a:lnTo>
                    <a:pt x="11178" y="5672"/>
                  </a:lnTo>
                  <a:lnTo>
                    <a:pt x="11195" y="5647"/>
                  </a:lnTo>
                  <a:lnTo>
                    <a:pt x="11220" y="5631"/>
                  </a:lnTo>
                  <a:lnTo>
                    <a:pt x="11220" y="5631"/>
                  </a:lnTo>
                  <a:lnTo>
                    <a:pt x="11237" y="5606"/>
                  </a:lnTo>
                  <a:lnTo>
                    <a:pt x="11262" y="5581"/>
                  </a:lnTo>
                  <a:lnTo>
                    <a:pt x="11262" y="5581"/>
                  </a:lnTo>
                  <a:lnTo>
                    <a:pt x="11279" y="5555"/>
                  </a:lnTo>
                  <a:lnTo>
                    <a:pt x="11304" y="5530"/>
                  </a:lnTo>
                  <a:lnTo>
                    <a:pt x="11320" y="5505"/>
                  </a:lnTo>
                  <a:lnTo>
                    <a:pt x="11337" y="5472"/>
                  </a:lnTo>
                  <a:lnTo>
                    <a:pt x="11354" y="5447"/>
                  </a:lnTo>
                  <a:lnTo>
                    <a:pt x="11371" y="5413"/>
                  </a:lnTo>
                  <a:lnTo>
                    <a:pt x="11387" y="5388"/>
                  </a:lnTo>
                  <a:lnTo>
                    <a:pt x="11571" y="5322"/>
                  </a:lnTo>
                  <a:lnTo>
                    <a:pt x="11629" y="5514"/>
                  </a:lnTo>
                  <a:lnTo>
                    <a:pt x="11613" y="5547"/>
                  </a:lnTo>
                  <a:lnTo>
                    <a:pt x="11596" y="5581"/>
                  </a:lnTo>
                  <a:lnTo>
                    <a:pt x="11579" y="5622"/>
                  </a:lnTo>
                  <a:lnTo>
                    <a:pt x="11563" y="5656"/>
                  </a:lnTo>
                  <a:lnTo>
                    <a:pt x="11538" y="5689"/>
                  </a:lnTo>
                  <a:lnTo>
                    <a:pt x="11513" y="5723"/>
                  </a:lnTo>
                  <a:lnTo>
                    <a:pt x="11496" y="5756"/>
                  </a:lnTo>
                  <a:lnTo>
                    <a:pt x="11471" y="5781"/>
                  </a:lnTo>
                  <a:lnTo>
                    <a:pt x="11446" y="5814"/>
                  </a:lnTo>
                  <a:lnTo>
                    <a:pt x="11429" y="5848"/>
                  </a:lnTo>
                  <a:lnTo>
                    <a:pt x="11404" y="5873"/>
                  </a:lnTo>
                  <a:lnTo>
                    <a:pt x="11379" y="5898"/>
                  </a:lnTo>
                  <a:lnTo>
                    <a:pt x="11345" y="5931"/>
                  </a:lnTo>
                  <a:lnTo>
                    <a:pt x="11320" y="5956"/>
                  </a:lnTo>
                  <a:lnTo>
                    <a:pt x="11295" y="5981"/>
                  </a:lnTo>
                  <a:lnTo>
                    <a:pt x="11270" y="6007"/>
                  </a:lnTo>
                  <a:lnTo>
                    <a:pt x="11237" y="6023"/>
                  </a:lnTo>
                  <a:lnTo>
                    <a:pt x="11212" y="6048"/>
                  </a:lnTo>
                  <a:lnTo>
                    <a:pt x="11178" y="6065"/>
                  </a:lnTo>
                  <a:lnTo>
                    <a:pt x="11153" y="6090"/>
                  </a:lnTo>
                  <a:lnTo>
                    <a:pt x="11120" y="6107"/>
                  </a:lnTo>
                  <a:lnTo>
                    <a:pt x="11095" y="6124"/>
                  </a:lnTo>
                  <a:lnTo>
                    <a:pt x="11061" y="6140"/>
                  </a:lnTo>
                  <a:lnTo>
                    <a:pt x="11028" y="6157"/>
                  </a:lnTo>
                  <a:lnTo>
                    <a:pt x="10995" y="6174"/>
                  </a:lnTo>
                  <a:lnTo>
                    <a:pt x="10961" y="6182"/>
                  </a:lnTo>
                  <a:lnTo>
                    <a:pt x="10928" y="6199"/>
                  </a:lnTo>
                  <a:lnTo>
                    <a:pt x="10894" y="6207"/>
                  </a:lnTo>
                  <a:lnTo>
                    <a:pt x="10861" y="6215"/>
                  </a:lnTo>
                  <a:lnTo>
                    <a:pt x="10827" y="6224"/>
                  </a:lnTo>
                  <a:lnTo>
                    <a:pt x="10794" y="6232"/>
                  </a:lnTo>
                  <a:lnTo>
                    <a:pt x="10761" y="6232"/>
                  </a:lnTo>
                  <a:lnTo>
                    <a:pt x="10619" y="6232"/>
                  </a:lnTo>
                  <a:lnTo>
                    <a:pt x="10602" y="6232"/>
                  </a:lnTo>
                  <a:lnTo>
                    <a:pt x="10585" y="6232"/>
                  </a:lnTo>
                  <a:lnTo>
                    <a:pt x="10560" y="6232"/>
                  </a:lnTo>
                  <a:lnTo>
                    <a:pt x="10543" y="6232"/>
                  </a:lnTo>
                  <a:lnTo>
                    <a:pt x="10527" y="6232"/>
                  </a:lnTo>
                  <a:lnTo>
                    <a:pt x="10510" y="6232"/>
                  </a:lnTo>
                  <a:lnTo>
                    <a:pt x="10493" y="6232"/>
                  </a:lnTo>
                  <a:lnTo>
                    <a:pt x="10477" y="6232"/>
                  </a:lnTo>
                  <a:lnTo>
                    <a:pt x="10460" y="6232"/>
                  </a:lnTo>
                  <a:lnTo>
                    <a:pt x="10443" y="6232"/>
                  </a:lnTo>
                  <a:lnTo>
                    <a:pt x="10427" y="6224"/>
                  </a:lnTo>
                  <a:lnTo>
                    <a:pt x="10410" y="6215"/>
                  </a:lnTo>
                  <a:lnTo>
                    <a:pt x="10393" y="6215"/>
                  </a:lnTo>
                  <a:lnTo>
                    <a:pt x="10376" y="6207"/>
                  </a:lnTo>
                  <a:lnTo>
                    <a:pt x="10360" y="6199"/>
                  </a:lnTo>
                  <a:lnTo>
                    <a:pt x="10343" y="6190"/>
                  </a:lnTo>
                  <a:lnTo>
                    <a:pt x="10326" y="6182"/>
                  </a:lnTo>
                  <a:lnTo>
                    <a:pt x="10310" y="6174"/>
                  </a:lnTo>
                  <a:lnTo>
                    <a:pt x="10293" y="6165"/>
                  </a:lnTo>
                  <a:lnTo>
                    <a:pt x="10276" y="6157"/>
                  </a:lnTo>
                  <a:lnTo>
                    <a:pt x="10259" y="6149"/>
                  </a:lnTo>
                  <a:lnTo>
                    <a:pt x="10243" y="6140"/>
                  </a:lnTo>
                  <a:lnTo>
                    <a:pt x="10226" y="6132"/>
                  </a:lnTo>
                  <a:lnTo>
                    <a:pt x="10209" y="6124"/>
                  </a:lnTo>
                  <a:lnTo>
                    <a:pt x="10193" y="6115"/>
                  </a:lnTo>
                  <a:lnTo>
                    <a:pt x="10176" y="6098"/>
                  </a:lnTo>
                  <a:lnTo>
                    <a:pt x="10159" y="6090"/>
                  </a:lnTo>
                  <a:lnTo>
                    <a:pt x="10151" y="6082"/>
                  </a:lnTo>
                  <a:lnTo>
                    <a:pt x="10134" y="6065"/>
                  </a:lnTo>
                  <a:lnTo>
                    <a:pt x="10117" y="6057"/>
                  </a:lnTo>
                  <a:lnTo>
                    <a:pt x="10101" y="6040"/>
                  </a:lnTo>
                  <a:lnTo>
                    <a:pt x="10084" y="6032"/>
                  </a:lnTo>
                  <a:lnTo>
                    <a:pt x="10067" y="6015"/>
                  </a:lnTo>
                  <a:lnTo>
                    <a:pt x="10059" y="6007"/>
                  </a:lnTo>
                  <a:lnTo>
                    <a:pt x="10042" y="5990"/>
                  </a:lnTo>
                  <a:lnTo>
                    <a:pt x="10026" y="5981"/>
                  </a:lnTo>
                  <a:lnTo>
                    <a:pt x="10017" y="5965"/>
                  </a:lnTo>
                  <a:lnTo>
                    <a:pt x="10000" y="5948"/>
                  </a:lnTo>
                  <a:lnTo>
                    <a:pt x="9984" y="5931"/>
                  </a:lnTo>
                  <a:lnTo>
                    <a:pt x="9975" y="5923"/>
                  </a:lnTo>
                  <a:lnTo>
                    <a:pt x="9959" y="5906"/>
                  </a:lnTo>
                  <a:lnTo>
                    <a:pt x="9942" y="5890"/>
                  </a:lnTo>
                  <a:lnTo>
                    <a:pt x="9934" y="5873"/>
                  </a:lnTo>
                  <a:lnTo>
                    <a:pt x="9917" y="5856"/>
                  </a:lnTo>
                  <a:lnTo>
                    <a:pt x="9909" y="5839"/>
                  </a:lnTo>
                  <a:lnTo>
                    <a:pt x="9892" y="5823"/>
                  </a:lnTo>
                  <a:lnTo>
                    <a:pt x="9883" y="5806"/>
                  </a:lnTo>
                  <a:lnTo>
                    <a:pt x="9867" y="5789"/>
                  </a:lnTo>
                  <a:lnTo>
                    <a:pt x="9858" y="5764"/>
                  </a:lnTo>
                  <a:lnTo>
                    <a:pt x="9842" y="5748"/>
                  </a:lnTo>
                  <a:lnTo>
                    <a:pt x="9817" y="5714"/>
                  </a:lnTo>
                  <a:lnTo>
                    <a:pt x="9800" y="5672"/>
                  </a:lnTo>
                  <a:lnTo>
                    <a:pt x="9775" y="5631"/>
                  </a:lnTo>
                  <a:lnTo>
                    <a:pt x="9758" y="5606"/>
                  </a:lnTo>
                  <a:lnTo>
                    <a:pt x="9750" y="5581"/>
                  </a:lnTo>
                  <a:lnTo>
                    <a:pt x="9733" y="5547"/>
                  </a:lnTo>
                  <a:lnTo>
                    <a:pt x="9716" y="5522"/>
                  </a:lnTo>
                  <a:lnTo>
                    <a:pt x="9708" y="5497"/>
                  </a:lnTo>
                  <a:lnTo>
                    <a:pt x="9691" y="5472"/>
                  </a:lnTo>
                  <a:lnTo>
                    <a:pt x="9683" y="5438"/>
                  </a:lnTo>
                  <a:lnTo>
                    <a:pt x="9666" y="5413"/>
                  </a:lnTo>
                  <a:lnTo>
                    <a:pt x="9666" y="5405"/>
                  </a:lnTo>
                  <a:lnTo>
                    <a:pt x="9666" y="5438"/>
                  </a:lnTo>
                  <a:lnTo>
                    <a:pt x="9666" y="5472"/>
                  </a:lnTo>
                  <a:lnTo>
                    <a:pt x="9666" y="5514"/>
                  </a:lnTo>
                  <a:lnTo>
                    <a:pt x="9658" y="5589"/>
                  </a:lnTo>
                  <a:lnTo>
                    <a:pt x="9650" y="5664"/>
                  </a:lnTo>
                  <a:lnTo>
                    <a:pt x="9641" y="5739"/>
                  </a:lnTo>
                  <a:lnTo>
                    <a:pt x="9633" y="5814"/>
                  </a:lnTo>
                  <a:lnTo>
                    <a:pt x="9616" y="5898"/>
                  </a:lnTo>
                  <a:lnTo>
                    <a:pt x="9599" y="5973"/>
                  </a:lnTo>
                  <a:lnTo>
                    <a:pt x="9591" y="6007"/>
                  </a:lnTo>
                  <a:lnTo>
                    <a:pt x="9583" y="6048"/>
                  </a:lnTo>
                  <a:lnTo>
                    <a:pt x="9574" y="6090"/>
                  </a:lnTo>
                  <a:lnTo>
                    <a:pt x="9566" y="6124"/>
                  </a:lnTo>
                  <a:lnTo>
                    <a:pt x="9558" y="6165"/>
                  </a:lnTo>
                  <a:lnTo>
                    <a:pt x="9549" y="6207"/>
                  </a:lnTo>
                  <a:lnTo>
                    <a:pt x="9541" y="6240"/>
                  </a:lnTo>
                  <a:lnTo>
                    <a:pt x="9533" y="6282"/>
                  </a:lnTo>
                  <a:lnTo>
                    <a:pt x="9524" y="6316"/>
                  </a:lnTo>
                  <a:lnTo>
                    <a:pt x="9516" y="6357"/>
                  </a:lnTo>
                  <a:lnTo>
                    <a:pt x="9508" y="6399"/>
                  </a:lnTo>
                  <a:lnTo>
                    <a:pt x="9491" y="6433"/>
                  </a:lnTo>
                  <a:lnTo>
                    <a:pt x="9482" y="6474"/>
                  </a:lnTo>
                  <a:lnTo>
                    <a:pt x="9466" y="6508"/>
                  </a:lnTo>
                  <a:lnTo>
                    <a:pt x="9457" y="6550"/>
                  </a:lnTo>
                  <a:lnTo>
                    <a:pt x="9449" y="6583"/>
                  </a:lnTo>
                  <a:lnTo>
                    <a:pt x="9432" y="6625"/>
                  </a:lnTo>
                  <a:lnTo>
                    <a:pt x="9416" y="6658"/>
                  </a:lnTo>
                  <a:lnTo>
                    <a:pt x="9407" y="6700"/>
                  </a:lnTo>
                  <a:lnTo>
                    <a:pt x="9391" y="6733"/>
                  </a:lnTo>
                  <a:lnTo>
                    <a:pt x="9374" y="6767"/>
                  </a:lnTo>
                  <a:lnTo>
                    <a:pt x="9366" y="6809"/>
                  </a:lnTo>
                  <a:lnTo>
                    <a:pt x="9349" y="6842"/>
                  </a:lnTo>
                  <a:lnTo>
                    <a:pt x="9332" y="6884"/>
                  </a:lnTo>
                  <a:lnTo>
                    <a:pt x="9315" y="6917"/>
                  </a:lnTo>
                  <a:lnTo>
                    <a:pt x="9299" y="6951"/>
                  </a:lnTo>
                  <a:lnTo>
                    <a:pt x="9282" y="6984"/>
                  </a:lnTo>
                  <a:lnTo>
                    <a:pt x="9265" y="7026"/>
                  </a:lnTo>
                  <a:lnTo>
                    <a:pt x="9249" y="7059"/>
                  </a:lnTo>
                  <a:lnTo>
                    <a:pt x="9232" y="7093"/>
                  </a:lnTo>
                  <a:lnTo>
                    <a:pt x="9215" y="7126"/>
                  </a:lnTo>
                  <a:lnTo>
                    <a:pt x="9198" y="7159"/>
                  </a:lnTo>
                  <a:lnTo>
                    <a:pt x="9173" y="7201"/>
                  </a:lnTo>
                  <a:lnTo>
                    <a:pt x="9157" y="7235"/>
                  </a:lnTo>
                  <a:lnTo>
                    <a:pt x="9132" y="7268"/>
                  </a:lnTo>
                  <a:lnTo>
                    <a:pt x="9115" y="7301"/>
                  </a:lnTo>
                  <a:lnTo>
                    <a:pt x="9090" y="7335"/>
                  </a:lnTo>
                  <a:lnTo>
                    <a:pt x="9073" y="7368"/>
                  </a:lnTo>
                  <a:lnTo>
                    <a:pt x="9048" y="7402"/>
                  </a:lnTo>
                  <a:lnTo>
                    <a:pt x="9031" y="7435"/>
                  </a:lnTo>
                  <a:lnTo>
                    <a:pt x="9006" y="7460"/>
                  </a:lnTo>
                  <a:lnTo>
                    <a:pt x="8981" y="7494"/>
                  </a:lnTo>
                  <a:lnTo>
                    <a:pt x="8956" y="7527"/>
                  </a:lnTo>
                  <a:lnTo>
                    <a:pt x="8931" y="7560"/>
                  </a:lnTo>
                  <a:lnTo>
                    <a:pt x="8914" y="7577"/>
                  </a:lnTo>
                  <a:lnTo>
                    <a:pt x="8898" y="7602"/>
                  </a:lnTo>
                  <a:lnTo>
                    <a:pt x="8881" y="7619"/>
                  </a:lnTo>
                  <a:lnTo>
                    <a:pt x="8864" y="7644"/>
                  </a:lnTo>
                  <a:lnTo>
                    <a:pt x="8839" y="7661"/>
                  </a:lnTo>
                  <a:lnTo>
                    <a:pt x="8823" y="7686"/>
                  </a:lnTo>
                  <a:lnTo>
                    <a:pt x="8797" y="7711"/>
                  </a:lnTo>
                  <a:lnTo>
                    <a:pt x="8781" y="7727"/>
                  </a:lnTo>
                  <a:lnTo>
                    <a:pt x="8756" y="7753"/>
                  </a:lnTo>
                  <a:lnTo>
                    <a:pt x="8731" y="7778"/>
                  </a:lnTo>
                  <a:lnTo>
                    <a:pt x="8706" y="7794"/>
                  </a:lnTo>
                  <a:lnTo>
                    <a:pt x="8681" y="7819"/>
                  </a:lnTo>
                  <a:lnTo>
                    <a:pt x="8664" y="7828"/>
                  </a:lnTo>
                  <a:lnTo>
                    <a:pt x="8655" y="7836"/>
                  </a:lnTo>
                  <a:lnTo>
                    <a:pt x="8630" y="7853"/>
                  </a:lnTo>
                  <a:lnTo>
                    <a:pt x="8605" y="7878"/>
                  </a:lnTo>
                  <a:lnTo>
                    <a:pt x="8580" y="7895"/>
                  </a:lnTo>
                  <a:lnTo>
                    <a:pt x="8547" y="7911"/>
                  </a:lnTo>
                  <a:lnTo>
                    <a:pt x="8530" y="7920"/>
                  </a:lnTo>
                  <a:lnTo>
                    <a:pt x="8522" y="7928"/>
                  </a:lnTo>
                  <a:lnTo>
                    <a:pt x="8505" y="7936"/>
                  </a:lnTo>
                  <a:lnTo>
                    <a:pt x="8488" y="7945"/>
                  </a:lnTo>
                  <a:lnTo>
                    <a:pt x="8472" y="7945"/>
                  </a:lnTo>
                  <a:lnTo>
                    <a:pt x="8455" y="7953"/>
                  </a:lnTo>
                  <a:lnTo>
                    <a:pt x="8438" y="7961"/>
                  </a:lnTo>
                  <a:lnTo>
                    <a:pt x="8422" y="7970"/>
                  </a:lnTo>
                  <a:lnTo>
                    <a:pt x="8405" y="7970"/>
                  </a:lnTo>
                  <a:lnTo>
                    <a:pt x="8388" y="7970"/>
                  </a:lnTo>
                  <a:lnTo>
                    <a:pt x="8371" y="7970"/>
                  </a:lnTo>
                  <a:lnTo>
                    <a:pt x="8355" y="7970"/>
                  </a:lnTo>
                  <a:lnTo>
                    <a:pt x="8338" y="7970"/>
                  </a:lnTo>
                  <a:lnTo>
                    <a:pt x="8321" y="7970"/>
                  </a:lnTo>
                  <a:lnTo>
                    <a:pt x="8305" y="7970"/>
                  </a:lnTo>
                  <a:lnTo>
                    <a:pt x="8288" y="7970"/>
                  </a:lnTo>
                  <a:lnTo>
                    <a:pt x="8196" y="7970"/>
                  </a:lnTo>
                  <a:lnTo>
                    <a:pt x="8179" y="7970"/>
                  </a:lnTo>
                  <a:lnTo>
                    <a:pt x="8163" y="7970"/>
                  </a:lnTo>
                  <a:lnTo>
                    <a:pt x="8146" y="7970"/>
                  </a:lnTo>
                  <a:lnTo>
                    <a:pt x="8129" y="7970"/>
                  </a:lnTo>
                  <a:lnTo>
                    <a:pt x="8104" y="7970"/>
                  </a:lnTo>
                  <a:lnTo>
                    <a:pt x="8087" y="7970"/>
                  </a:lnTo>
                  <a:lnTo>
                    <a:pt x="8071" y="7961"/>
                  </a:lnTo>
                  <a:lnTo>
                    <a:pt x="8054" y="7953"/>
                  </a:lnTo>
                  <a:lnTo>
                    <a:pt x="8037" y="7945"/>
                  </a:lnTo>
                  <a:lnTo>
                    <a:pt x="7995" y="7928"/>
                  </a:lnTo>
                  <a:lnTo>
                    <a:pt x="7962" y="7911"/>
                  </a:lnTo>
                  <a:lnTo>
                    <a:pt x="7920" y="7886"/>
                  </a:lnTo>
                  <a:lnTo>
                    <a:pt x="7887" y="7870"/>
                  </a:lnTo>
                  <a:lnTo>
                    <a:pt x="7853" y="7844"/>
                  </a:lnTo>
                  <a:lnTo>
                    <a:pt x="7820" y="7828"/>
                  </a:lnTo>
                  <a:lnTo>
                    <a:pt x="7787" y="7803"/>
                  </a:lnTo>
                  <a:lnTo>
                    <a:pt x="7753" y="7778"/>
                  </a:lnTo>
                  <a:lnTo>
                    <a:pt x="7720" y="7753"/>
                  </a:lnTo>
                  <a:lnTo>
                    <a:pt x="7695" y="7727"/>
                  </a:lnTo>
                  <a:lnTo>
                    <a:pt x="7661" y="7702"/>
                  </a:lnTo>
                  <a:lnTo>
                    <a:pt x="7636" y="7677"/>
                  </a:lnTo>
                  <a:lnTo>
                    <a:pt x="7603" y="7652"/>
                  </a:lnTo>
                  <a:lnTo>
                    <a:pt x="7578" y="7627"/>
                  </a:lnTo>
                  <a:lnTo>
                    <a:pt x="7553" y="7602"/>
                  </a:lnTo>
                  <a:lnTo>
                    <a:pt x="7528" y="7569"/>
                  </a:lnTo>
                  <a:lnTo>
                    <a:pt x="7503" y="7544"/>
                  </a:lnTo>
                  <a:lnTo>
                    <a:pt x="7478" y="7510"/>
                  </a:lnTo>
                  <a:lnTo>
                    <a:pt x="7452" y="7485"/>
                  </a:lnTo>
                  <a:lnTo>
                    <a:pt x="7436" y="7452"/>
                  </a:lnTo>
                  <a:lnTo>
                    <a:pt x="7411" y="7418"/>
                  </a:lnTo>
                  <a:lnTo>
                    <a:pt x="7394" y="7385"/>
                  </a:lnTo>
                  <a:lnTo>
                    <a:pt x="7369" y="7360"/>
                  </a:lnTo>
                  <a:lnTo>
                    <a:pt x="7352" y="7326"/>
                  </a:lnTo>
                  <a:lnTo>
                    <a:pt x="7336" y="7293"/>
                  </a:lnTo>
                  <a:lnTo>
                    <a:pt x="7319" y="7260"/>
                  </a:lnTo>
                  <a:lnTo>
                    <a:pt x="7302" y="7226"/>
                  </a:lnTo>
                  <a:lnTo>
                    <a:pt x="7285" y="7193"/>
                  </a:lnTo>
                  <a:lnTo>
                    <a:pt x="7269" y="7151"/>
                  </a:lnTo>
                  <a:lnTo>
                    <a:pt x="7252" y="7118"/>
                  </a:lnTo>
                  <a:lnTo>
                    <a:pt x="7235" y="7084"/>
                  </a:lnTo>
                  <a:lnTo>
                    <a:pt x="7227" y="7051"/>
                  </a:lnTo>
                  <a:lnTo>
                    <a:pt x="7210" y="7009"/>
                  </a:lnTo>
                  <a:lnTo>
                    <a:pt x="7202" y="6976"/>
                  </a:lnTo>
                  <a:lnTo>
                    <a:pt x="7185" y="6942"/>
                  </a:lnTo>
                  <a:lnTo>
                    <a:pt x="7177" y="6900"/>
                  </a:lnTo>
                  <a:lnTo>
                    <a:pt x="7168" y="6867"/>
                  </a:lnTo>
                  <a:lnTo>
                    <a:pt x="7160" y="6825"/>
                  </a:lnTo>
                  <a:lnTo>
                    <a:pt x="7143" y="6792"/>
                  </a:lnTo>
                  <a:lnTo>
                    <a:pt x="7135" y="6750"/>
                  </a:lnTo>
                  <a:lnTo>
                    <a:pt x="7127" y="6708"/>
                  </a:lnTo>
                  <a:lnTo>
                    <a:pt x="7127" y="6675"/>
                  </a:lnTo>
                  <a:lnTo>
                    <a:pt x="7118" y="6633"/>
                  </a:lnTo>
                  <a:lnTo>
                    <a:pt x="7110" y="6600"/>
                  </a:lnTo>
                  <a:lnTo>
                    <a:pt x="7102" y="6558"/>
                  </a:lnTo>
                  <a:lnTo>
                    <a:pt x="7102" y="6516"/>
                  </a:lnTo>
                  <a:lnTo>
                    <a:pt x="7102" y="6474"/>
                  </a:lnTo>
                  <a:lnTo>
                    <a:pt x="7102" y="6441"/>
                  </a:lnTo>
                  <a:lnTo>
                    <a:pt x="7102" y="6399"/>
                  </a:lnTo>
                  <a:lnTo>
                    <a:pt x="7102" y="6357"/>
                  </a:lnTo>
                  <a:lnTo>
                    <a:pt x="7102" y="6316"/>
                  </a:lnTo>
                  <a:lnTo>
                    <a:pt x="7102" y="6274"/>
                  </a:lnTo>
                  <a:lnTo>
                    <a:pt x="7102" y="6240"/>
                  </a:lnTo>
                  <a:lnTo>
                    <a:pt x="7102" y="6199"/>
                  </a:lnTo>
                  <a:lnTo>
                    <a:pt x="7102" y="5906"/>
                  </a:lnTo>
                  <a:lnTo>
                    <a:pt x="7102" y="5865"/>
                  </a:lnTo>
                  <a:lnTo>
                    <a:pt x="7102" y="5823"/>
                  </a:lnTo>
                  <a:lnTo>
                    <a:pt x="7102" y="5781"/>
                  </a:lnTo>
                  <a:lnTo>
                    <a:pt x="7102" y="5697"/>
                  </a:lnTo>
                  <a:lnTo>
                    <a:pt x="7110" y="5614"/>
                  </a:lnTo>
                  <a:lnTo>
                    <a:pt x="7118" y="5530"/>
                  </a:lnTo>
                  <a:lnTo>
                    <a:pt x="7127" y="5447"/>
                  </a:lnTo>
                  <a:lnTo>
                    <a:pt x="7135" y="5363"/>
                  </a:lnTo>
                  <a:lnTo>
                    <a:pt x="7143" y="5280"/>
                  </a:lnTo>
                  <a:lnTo>
                    <a:pt x="7160" y="5196"/>
                  </a:lnTo>
                  <a:lnTo>
                    <a:pt x="7168" y="5129"/>
                  </a:lnTo>
                  <a:lnTo>
                    <a:pt x="7168" y="5146"/>
                  </a:lnTo>
                  <a:lnTo>
                    <a:pt x="7135" y="5221"/>
                  </a:lnTo>
                  <a:lnTo>
                    <a:pt x="7102" y="5313"/>
                  </a:lnTo>
                  <a:lnTo>
                    <a:pt x="7068" y="5413"/>
                  </a:lnTo>
                  <a:lnTo>
                    <a:pt x="7043" y="5464"/>
                  </a:lnTo>
                  <a:lnTo>
                    <a:pt x="7026" y="5522"/>
                  </a:lnTo>
                  <a:lnTo>
                    <a:pt x="7001" y="5581"/>
                  </a:lnTo>
                  <a:lnTo>
                    <a:pt x="6976" y="5639"/>
                  </a:lnTo>
                  <a:lnTo>
                    <a:pt x="6951" y="5697"/>
                  </a:lnTo>
                  <a:lnTo>
                    <a:pt x="6926" y="5756"/>
                  </a:lnTo>
                  <a:lnTo>
                    <a:pt x="6901" y="5814"/>
                  </a:lnTo>
                  <a:lnTo>
                    <a:pt x="6868" y="5881"/>
                  </a:lnTo>
                  <a:lnTo>
                    <a:pt x="6843" y="5948"/>
                  </a:lnTo>
                  <a:lnTo>
                    <a:pt x="6809" y="6007"/>
                  </a:lnTo>
                  <a:lnTo>
                    <a:pt x="6784" y="6073"/>
                  </a:lnTo>
                  <a:lnTo>
                    <a:pt x="6751" y="6140"/>
                  </a:lnTo>
                  <a:lnTo>
                    <a:pt x="6717" y="6207"/>
                  </a:lnTo>
                  <a:lnTo>
                    <a:pt x="6684" y="6274"/>
                  </a:lnTo>
                  <a:lnTo>
                    <a:pt x="6650" y="6349"/>
                  </a:lnTo>
                  <a:lnTo>
                    <a:pt x="6617" y="6416"/>
                  </a:lnTo>
                  <a:lnTo>
                    <a:pt x="6584" y="6483"/>
                  </a:lnTo>
                  <a:lnTo>
                    <a:pt x="6542" y="6550"/>
                  </a:lnTo>
                  <a:lnTo>
                    <a:pt x="6508" y="6625"/>
                  </a:lnTo>
                  <a:lnTo>
                    <a:pt x="6467" y="6692"/>
                  </a:lnTo>
                  <a:lnTo>
                    <a:pt x="6425" y="6758"/>
                  </a:lnTo>
                  <a:lnTo>
                    <a:pt x="6392" y="6825"/>
                  </a:lnTo>
                  <a:lnTo>
                    <a:pt x="6350" y="6892"/>
                  </a:lnTo>
                  <a:lnTo>
                    <a:pt x="6308" y="6967"/>
                  </a:lnTo>
                  <a:lnTo>
                    <a:pt x="6266" y="7034"/>
                  </a:lnTo>
                  <a:lnTo>
                    <a:pt x="6216" y="7101"/>
                  </a:lnTo>
                  <a:lnTo>
                    <a:pt x="6174" y="7159"/>
                  </a:lnTo>
                  <a:lnTo>
                    <a:pt x="6158" y="7193"/>
                  </a:lnTo>
                  <a:lnTo>
                    <a:pt x="6133" y="7226"/>
                  </a:lnTo>
                  <a:lnTo>
                    <a:pt x="6107" y="7260"/>
                  </a:lnTo>
                  <a:lnTo>
                    <a:pt x="6082" y="7293"/>
                  </a:lnTo>
                  <a:lnTo>
                    <a:pt x="6066" y="7318"/>
                  </a:lnTo>
                  <a:lnTo>
                    <a:pt x="6041" y="7352"/>
                  </a:lnTo>
                  <a:lnTo>
                    <a:pt x="6016" y="7385"/>
                  </a:lnTo>
                  <a:lnTo>
                    <a:pt x="5991" y="7410"/>
                  </a:lnTo>
                  <a:lnTo>
                    <a:pt x="5965" y="7443"/>
                  </a:lnTo>
                  <a:lnTo>
                    <a:pt x="5949" y="7477"/>
                  </a:lnTo>
                  <a:lnTo>
                    <a:pt x="5840" y="7510"/>
                  </a:lnTo>
                  <a:lnTo>
                    <a:pt x="5815" y="7544"/>
                  </a:lnTo>
                  <a:lnTo>
                    <a:pt x="5790" y="7569"/>
                  </a:lnTo>
                  <a:lnTo>
                    <a:pt x="5765" y="7594"/>
                  </a:lnTo>
                  <a:lnTo>
                    <a:pt x="5740" y="7627"/>
                  </a:lnTo>
                  <a:lnTo>
                    <a:pt x="5715" y="7652"/>
                  </a:lnTo>
                  <a:lnTo>
                    <a:pt x="5690" y="7677"/>
                  </a:lnTo>
                  <a:lnTo>
                    <a:pt x="5665" y="7702"/>
                  </a:lnTo>
                  <a:lnTo>
                    <a:pt x="5640" y="7727"/>
                  </a:lnTo>
                  <a:lnTo>
                    <a:pt x="5615" y="7753"/>
                  </a:lnTo>
                  <a:lnTo>
                    <a:pt x="5590" y="7778"/>
                  </a:lnTo>
                  <a:lnTo>
                    <a:pt x="5556" y="7803"/>
                  </a:lnTo>
                  <a:lnTo>
                    <a:pt x="5531" y="7828"/>
                  </a:lnTo>
                  <a:lnTo>
                    <a:pt x="5506" y="7853"/>
                  </a:lnTo>
                  <a:lnTo>
                    <a:pt x="5481" y="7878"/>
                  </a:lnTo>
                  <a:lnTo>
                    <a:pt x="5456" y="7903"/>
                  </a:lnTo>
                  <a:lnTo>
                    <a:pt x="5422" y="7928"/>
                  </a:lnTo>
                  <a:lnTo>
                    <a:pt x="5422" y="7928"/>
                  </a:lnTo>
                  <a:lnTo>
                    <a:pt x="5397" y="7953"/>
                  </a:lnTo>
                  <a:lnTo>
                    <a:pt x="5364" y="7970"/>
                  </a:lnTo>
                  <a:lnTo>
                    <a:pt x="5339" y="7986"/>
                  </a:lnTo>
                  <a:lnTo>
                    <a:pt x="5305" y="8012"/>
                  </a:lnTo>
                  <a:lnTo>
                    <a:pt x="5280" y="8028"/>
                  </a:lnTo>
                  <a:lnTo>
                    <a:pt x="5255" y="8045"/>
                  </a:lnTo>
                  <a:lnTo>
                    <a:pt x="5222" y="8062"/>
                  </a:lnTo>
                  <a:lnTo>
                    <a:pt x="5197" y="8078"/>
                  </a:lnTo>
                  <a:lnTo>
                    <a:pt x="5163" y="8095"/>
                  </a:lnTo>
                  <a:lnTo>
                    <a:pt x="5130" y="8112"/>
                  </a:lnTo>
                  <a:lnTo>
                    <a:pt x="5105" y="8128"/>
                  </a:lnTo>
                  <a:lnTo>
                    <a:pt x="5072" y="8137"/>
                  </a:lnTo>
                  <a:lnTo>
                    <a:pt x="5047" y="8154"/>
                  </a:lnTo>
                  <a:lnTo>
                    <a:pt x="5013" y="8170"/>
                  </a:lnTo>
                  <a:lnTo>
                    <a:pt x="4980" y="8179"/>
                  </a:lnTo>
                  <a:lnTo>
                    <a:pt x="4955" y="8187"/>
                  </a:lnTo>
                  <a:lnTo>
                    <a:pt x="4921" y="8195"/>
                  </a:lnTo>
                  <a:lnTo>
                    <a:pt x="4888" y="8204"/>
                  </a:lnTo>
                  <a:lnTo>
                    <a:pt x="4854" y="8212"/>
                  </a:lnTo>
                  <a:lnTo>
                    <a:pt x="4829" y="8220"/>
                  </a:lnTo>
                  <a:lnTo>
                    <a:pt x="4796" y="8229"/>
                  </a:lnTo>
                  <a:lnTo>
                    <a:pt x="4762" y="8229"/>
                  </a:lnTo>
                  <a:lnTo>
                    <a:pt x="4729" y="8229"/>
                  </a:lnTo>
                  <a:lnTo>
                    <a:pt x="4696" y="8229"/>
                  </a:lnTo>
                  <a:lnTo>
                    <a:pt x="4595" y="8229"/>
                  </a:lnTo>
                  <a:lnTo>
                    <a:pt x="4562" y="8229"/>
                  </a:lnTo>
                  <a:lnTo>
                    <a:pt x="4529" y="8229"/>
                  </a:lnTo>
                  <a:lnTo>
                    <a:pt x="4495" y="8229"/>
                  </a:lnTo>
                  <a:lnTo>
                    <a:pt x="4462" y="8220"/>
                  </a:lnTo>
                  <a:lnTo>
                    <a:pt x="4428" y="8212"/>
                  </a:lnTo>
                  <a:lnTo>
                    <a:pt x="4395" y="8204"/>
                  </a:lnTo>
                  <a:lnTo>
                    <a:pt x="4361" y="8195"/>
                  </a:lnTo>
                  <a:lnTo>
                    <a:pt x="4328" y="8187"/>
                  </a:lnTo>
                  <a:lnTo>
                    <a:pt x="4311" y="8179"/>
                  </a:lnTo>
                  <a:lnTo>
                    <a:pt x="4295" y="8179"/>
                  </a:lnTo>
                  <a:lnTo>
                    <a:pt x="4286" y="8170"/>
                  </a:lnTo>
                  <a:lnTo>
                    <a:pt x="4270" y="8162"/>
                  </a:lnTo>
                  <a:lnTo>
                    <a:pt x="4253" y="8154"/>
                  </a:lnTo>
                  <a:lnTo>
                    <a:pt x="4236" y="8145"/>
                  </a:lnTo>
                  <a:lnTo>
                    <a:pt x="4228" y="8137"/>
                  </a:lnTo>
                  <a:lnTo>
                    <a:pt x="4211" y="8128"/>
                  </a:lnTo>
                  <a:lnTo>
                    <a:pt x="4194" y="8120"/>
                  </a:lnTo>
                  <a:lnTo>
                    <a:pt x="4186" y="8112"/>
                  </a:lnTo>
                  <a:lnTo>
                    <a:pt x="4169" y="8103"/>
                  </a:lnTo>
                  <a:lnTo>
                    <a:pt x="4161" y="8095"/>
                  </a:lnTo>
                  <a:lnTo>
                    <a:pt x="4144" y="8078"/>
                  </a:lnTo>
                  <a:lnTo>
                    <a:pt x="4136" y="8070"/>
                  </a:lnTo>
                  <a:lnTo>
                    <a:pt x="4119" y="8062"/>
                  </a:lnTo>
                  <a:lnTo>
                    <a:pt x="4111" y="8045"/>
                  </a:lnTo>
                  <a:lnTo>
                    <a:pt x="4102" y="8037"/>
                  </a:lnTo>
                  <a:lnTo>
                    <a:pt x="4086" y="8028"/>
                  </a:lnTo>
                  <a:lnTo>
                    <a:pt x="4077" y="8012"/>
                  </a:lnTo>
                  <a:lnTo>
                    <a:pt x="4069" y="8003"/>
                  </a:lnTo>
                  <a:lnTo>
                    <a:pt x="4061" y="7986"/>
                  </a:lnTo>
                  <a:lnTo>
                    <a:pt x="4052" y="7978"/>
                  </a:lnTo>
                  <a:lnTo>
                    <a:pt x="4036" y="7953"/>
                  </a:lnTo>
                  <a:lnTo>
                    <a:pt x="4019" y="7920"/>
                  </a:lnTo>
                  <a:lnTo>
                    <a:pt x="4002" y="7895"/>
                  </a:lnTo>
                  <a:lnTo>
                    <a:pt x="3986" y="7870"/>
                  </a:lnTo>
                  <a:lnTo>
                    <a:pt x="3969" y="7844"/>
                  </a:lnTo>
                  <a:lnTo>
                    <a:pt x="3960" y="7811"/>
                  </a:lnTo>
                  <a:lnTo>
                    <a:pt x="3944" y="7786"/>
                  </a:lnTo>
                  <a:lnTo>
                    <a:pt x="3935" y="7753"/>
                  </a:lnTo>
                  <a:lnTo>
                    <a:pt x="3927" y="7719"/>
                  </a:lnTo>
                  <a:lnTo>
                    <a:pt x="3919" y="7694"/>
                  </a:lnTo>
                  <a:lnTo>
                    <a:pt x="3902" y="7661"/>
                  </a:lnTo>
                  <a:lnTo>
                    <a:pt x="3894" y="7627"/>
                  </a:lnTo>
                  <a:lnTo>
                    <a:pt x="3885" y="7602"/>
                  </a:lnTo>
                  <a:lnTo>
                    <a:pt x="3885" y="7569"/>
                  </a:lnTo>
                  <a:lnTo>
                    <a:pt x="3877" y="7535"/>
                  </a:lnTo>
                  <a:lnTo>
                    <a:pt x="3869" y="7502"/>
                  </a:lnTo>
                  <a:lnTo>
                    <a:pt x="3860" y="7469"/>
                  </a:lnTo>
                  <a:lnTo>
                    <a:pt x="3860" y="7435"/>
                  </a:lnTo>
                  <a:lnTo>
                    <a:pt x="3860" y="7402"/>
                  </a:lnTo>
                  <a:lnTo>
                    <a:pt x="3860" y="7368"/>
                  </a:lnTo>
                  <a:lnTo>
                    <a:pt x="3860" y="7335"/>
                  </a:lnTo>
                  <a:lnTo>
                    <a:pt x="3860" y="7301"/>
                  </a:lnTo>
                  <a:lnTo>
                    <a:pt x="3860" y="7268"/>
                  </a:lnTo>
                  <a:lnTo>
                    <a:pt x="3860" y="7235"/>
                  </a:lnTo>
                  <a:lnTo>
                    <a:pt x="3860" y="7201"/>
                  </a:lnTo>
                  <a:lnTo>
                    <a:pt x="3860" y="6875"/>
                  </a:lnTo>
                  <a:lnTo>
                    <a:pt x="3860" y="6817"/>
                  </a:lnTo>
                  <a:lnTo>
                    <a:pt x="3860" y="6758"/>
                  </a:lnTo>
                  <a:lnTo>
                    <a:pt x="3860" y="6700"/>
                  </a:lnTo>
                  <a:lnTo>
                    <a:pt x="3860" y="6650"/>
                  </a:lnTo>
                  <a:lnTo>
                    <a:pt x="3860" y="6600"/>
                  </a:lnTo>
                  <a:lnTo>
                    <a:pt x="3860" y="6550"/>
                  </a:lnTo>
                  <a:lnTo>
                    <a:pt x="3860" y="6508"/>
                  </a:lnTo>
                  <a:lnTo>
                    <a:pt x="3860" y="6466"/>
                  </a:lnTo>
                  <a:lnTo>
                    <a:pt x="3860" y="6433"/>
                  </a:lnTo>
                  <a:lnTo>
                    <a:pt x="3869" y="6366"/>
                  </a:lnTo>
                  <a:lnTo>
                    <a:pt x="3885" y="6291"/>
                  </a:lnTo>
                  <a:lnTo>
                    <a:pt x="3894" y="6224"/>
                  </a:lnTo>
                  <a:lnTo>
                    <a:pt x="3902" y="6157"/>
                  </a:lnTo>
                  <a:lnTo>
                    <a:pt x="3910" y="6090"/>
                  </a:lnTo>
                  <a:lnTo>
                    <a:pt x="3927" y="6015"/>
                  </a:lnTo>
                  <a:lnTo>
                    <a:pt x="3935" y="5948"/>
                  </a:lnTo>
                  <a:lnTo>
                    <a:pt x="3952" y="5881"/>
                  </a:lnTo>
                  <a:lnTo>
                    <a:pt x="3969" y="5814"/>
                  </a:lnTo>
                  <a:lnTo>
                    <a:pt x="3977" y="5739"/>
                  </a:lnTo>
                  <a:lnTo>
                    <a:pt x="3994" y="5672"/>
                  </a:lnTo>
                  <a:lnTo>
                    <a:pt x="4011" y="5606"/>
                  </a:lnTo>
                  <a:lnTo>
                    <a:pt x="4027" y="5539"/>
                  </a:lnTo>
                  <a:lnTo>
                    <a:pt x="4044" y="5472"/>
                  </a:lnTo>
                  <a:lnTo>
                    <a:pt x="4061" y="5405"/>
                  </a:lnTo>
                  <a:lnTo>
                    <a:pt x="4077" y="5338"/>
                  </a:lnTo>
                  <a:lnTo>
                    <a:pt x="4094" y="5263"/>
                  </a:lnTo>
                  <a:lnTo>
                    <a:pt x="4111" y="5196"/>
                  </a:lnTo>
                  <a:lnTo>
                    <a:pt x="4136" y="5129"/>
                  </a:lnTo>
                  <a:lnTo>
                    <a:pt x="4153" y="5063"/>
                  </a:lnTo>
                  <a:lnTo>
                    <a:pt x="4169" y="4996"/>
                  </a:lnTo>
                  <a:lnTo>
                    <a:pt x="4194" y="4929"/>
                  </a:lnTo>
                  <a:lnTo>
                    <a:pt x="4211" y="4879"/>
                  </a:lnTo>
                  <a:lnTo>
                    <a:pt x="4211" y="4870"/>
                  </a:lnTo>
                  <a:lnTo>
                    <a:pt x="4236" y="4804"/>
                  </a:lnTo>
                  <a:lnTo>
                    <a:pt x="4253" y="4737"/>
                  </a:lnTo>
                  <a:lnTo>
                    <a:pt x="4278" y="4670"/>
                  </a:lnTo>
                  <a:lnTo>
                    <a:pt x="4303" y="4603"/>
                  </a:lnTo>
                  <a:lnTo>
                    <a:pt x="4320" y="4536"/>
                  </a:lnTo>
                  <a:lnTo>
                    <a:pt x="4345" y="4469"/>
                  </a:lnTo>
                  <a:lnTo>
                    <a:pt x="4370" y="4411"/>
                  </a:lnTo>
                  <a:lnTo>
                    <a:pt x="4395" y="4344"/>
                  </a:lnTo>
                  <a:lnTo>
                    <a:pt x="4420" y="4277"/>
                  </a:lnTo>
                  <a:lnTo>
                    <a:pt x="4445" y="4210"/>
                  </a:lnTo>
                  <a:lnTo>
                    <a:pt x="4470" y="4152"/>
                  </a:lnTo>
                  <a:lnTo>
                    <a:pt x="4495" y="4085"/>
                  </a:lnTo>
                  <a:lnTo>
                    <a:pt x="4520" y="4018"/>
                  </a:lnTo>
                  <a:lnTo>
                    <a:pt x="4554" y="3951"/>
                  </a:lnTo>
                  <a:lnTo>
                    <a:pt x="4579" y="3893"/>
                  </a:lnTo>
                  <a:lnTo>
                    <a:pt x="4604" y="3826"/>
                  </a:lnTo>
                  <a:lnTo>
                    <a:pt x="4637" y="3759"/>
                  </a:lnTo>
                  <a:lnTo>
                    <a:pt x="4662" y="3701"/>
                  </a:lnTo>
                  <a:lnTo>
                    <a:pt x="4687" y="3634"/>
                  </a:lnTo>
                  <a:lnTo>
                    <a:pt x="4721" y="3576"/>
                  </a:lnTo>
                  <a:lnTo>
                    <a:pt x="4746" y="3509"/>
                  </a:lnTo>
                  <a:lnTo>
                    <a:pt x="4779" y="3442"/>
                  </a:lnTo>
                  <a:lnTo>
                    <a:pt x="4804" y="3383"/>
                  </a:lnTo>
                  <a:lnTo>
                    <a:pt x="4838" y="3317"/>
                  </a:lnTo>
                  <a:lnTo>
                    <a:pt x="4863" y="3266"/>
                  </a:lnTo>
                  <a:lnTo>
                    <a:pt x="4846" y="3283"/>
                  </a:lnTo>
                  <a:lnTo>
                    <a:pt x="4796" y="3325"/>
                  </a:lnTo>
                  <a:lnTo>
                    <a:pt x="4754" y="3358"/>
                  </a:lnTo>
                  <a:lnTo>
                    <a:pt x="4704" y="3400"/>
                  </a:lnTo>
                  <a:lnTo>
                    <a:pt x="4662" y="3442"/>
                  </a:lnTo>
                  <a:lnTo>
                    <a:pt x="4612" y="3475"/>
                  </a:lnTo>
                  <a:lnTo>
                    <a:pt x="4562" y="3517"/>
                  </a:lnTo>
                  <a:lnTo>
                    <a:pt x="4520" y="3559"/>
                  </a:lnTo>
                  <a:lnTo>
                    <a:pt x="4470" y="3592"/>
                  </a:lnTo>
                  <a:lnTo>
                    <a:pt x="4311" y="3718"/>
                  </a:lnTo>
                  <a:lnTo>
                    <a:pt x="4270" y="3751"/>
                  </a:lnTo>
                  <a:lnTo>
                    <a:pt x="4153" y="3843"/>
                  </a:lnTo>
                  <a:lnTo>
                    <a:pt x="4077" y="3910"/>
                  </a:lnTo>
                  <a:lnTo>
                    <a:pt x="3994" y="3968"/>
                  </a:lnTo>
                  <a:lnTo>
                    <a:pt x="3919" y="4027"/>
                  </a:lnTo>
                  <a:lnTo>
                    <a:pt x="3835" y="4093"/>
                  </a:lnTo>
                  <a:lnTo>
                    <a:pt x="3760" y="4152"/>
                  </a:lnTo>
                  <a:lnTo>
                    <a:pt x="3676" y="4210"/>
                  </a:lnTo>
                  <a:lnTo>
                    <a:pt x="3593" y="4277"/>
                  </a:lnTo>
                  <a:lnTo>
                    <a:pt x="3509" y="4336"/>
                  </a:lnTo>
                  <a:lnTo>
                    <a:pt x="3434" y="4394"/>
                  </a:lnTo>
                  <a:lnTo>
                    <a:pt x="3351" y="4453"/>
                  </a:lnTo>
                  <a:lnTo>
                    <a:pt x="3267" y="4511"/>
                  </a:lnTo>
                  <a:lnTo>
                    <a:pt x="3184" y="4570"/>
                  </a:lnTo>
                  <a:lnTo>
                    <a:pt x="3100" y="4628"/>
                  </a:lnTo>
                  <a:lnTo>
                    <a:pt x="3016" y="4687"/>
                  </a:lnTo>
                  <a:lnTo>
                    <a:pt x="2933" y="4745"/>
                  </a:lnTo>
                  <a:lnTo>
                    <a:pt x="2849" y="4795"/>
                  </a:lnTo>
                  <a:lnTo>
                    <a:pt x="2766" y="4845"/>
                  </a:lnTo>
                  <a:lnTo>
                    <a:pt x="2757" y="4854"/>
                  </a:lnTo>
                  <a:lnTo>
                    <a:pt x="2674" y="4912"/>
                  </a:lnTo>
                  <a:lnTo>
                    <a:pt x="2590" y="4962"/>
                  </a:lnTo>
                  <a:lnTo>
                    <a:pt x="2499" y="5012"/>
                  </a:lnTo>
                  <a:lnTo>
                    <a:pt x="2415" y="5071"/>
                  </a:lnTo>
                  <a:lnTo>
                    <a:pt x="2323" y="5121"/>
                  </a:lnTo>
                  <a:lnTo>
                    <a:pt x="2240" y="5171"/>
                  </a:lnTo>
                  <a:lnTo>
                    <a:pt x="2189" y="5196"/>
                  </a:lnTo>
                  <a:lnTo>
                    <a:pt x="2148" y="5221"/>
                  </a:lnTo>
                  <a:lnTo>
                    <a:pt x="2098" y="5246"/>
                  </a:lnTo>
                  <a:lnTo>
                    <a:pt x="2056" y="5263"/>
                  </a:lnTo>
                  <a:lnTo>
                    <a:pt x="2006" y="5288"/>
                  </a:lnTo>
                  <a:lnTo>
                    <a:pt x="1964" y="5313"/>
                  </a:lnTo>
                  <a:lnTo>
                    <a:pt x="1914" y="5338"/>
                  </a:lnTo>
                  <a:lnTo>
                    <a:pt x="1872" y="5363"/>
                  </a:lnTo>
                  <a:lnTo>
                    <a:pt x="1822" y="5380"/>
                  </a:lnTo>
                  <a:lnTo>
                    <a:pt x="1780" y="5405"/>
                  </a:lnTo>
                  <a:lnTo>
                    <a:pt x="1738" y="5430"/>
                  </a:lnTo>
                  <a:lnTo>
                    <a:pt x="1697" y="5447"/>
                  </a:lnTo>
                  <a:lnTo>
                    <a:pt x="1655" y="5464"/>
                  </a:lnTo>
                  <a:lnTo>
                    <a:pt x="1605" y="5480"/>
                  </a:lnTo>
                  <a:lnTo>
                    <a:pt x="1555" y="5505"/>
                  </a:lnTo>
                  <a:lnTo>
                    <a:pt x="1513" y="5522"/>
                  </a:lnTo>
                  <a:lnTo>
                    <a:pt x="1463" y="5539"/>
                  </a:lnTo>
                  <a:lnTo>
                    <a:pt x="1412" y="5555"/>
                  </a:lnTo>
                  <a:lnTo>
                    <a:pt x="1362" y="5572"/>
                  </a:lnTo>
                  <a:lnTo>
                    <a:pt x="1337" y="5572"/>
                  </a:lnTo>
                  <a:lnTo>
                    <a:pt x="1304" y="5581"/>
                  </a:lnTo>
                  <a:lnTo>
                    <a:pt x="1279" y="5589"/>
                  </a:lnTo>
                  <a:lnTo>
                    <a:pt x="1254" y="5597"/>
                  </a:lnTo>
                  <a:lnTo>
                    <a:pt x="1229" y="5606"/>
                  </a:lnTo>
                  <a:lnTo>
                    <a:pt x="1204" y="5606"/>
                  </a:lnTo>
                  <a:lnTo>
                    <a:pt x="1170" y="5614"/>
                  </a:lnTo>
                  <a:lnTo>
                    <a:pt x="1145" y="5614"/>
                  </a:lnTo>
                  <a:lnTo>
                    <a:pt x="1120" y="5614"/>
                  </a:lnTo>
                  <a:lnTo>
                    <a:pt x="1095" y="5614"/>
                  </a:lnTo>
                  <a:lnTo>
                    <a:pt x="1062" y="5614"/>
                  </a:lnTo>
                  <a:lnTo>
                    <a:pt x="1037" y="5614"/>
                  </a:lnTo>
                  <a:lnTo>
                    <a:pt x="1011" y="5614"/>
                  </a:lnTo>
                  <a:lnTo>
                    <a:pt x="978" y="5614"/>
                  </a:lnTo>
                  <a:lnTo>
                    <a:pt x="953" y="5614"/>
                  </a:lnTo>
                  <a:lnTo>
                    <a:pt x="786" y="5614"/>
                  </a:lnTo>
                  <a:lnTo>
                    <a:pt x="753" y="5614"/>
                  </a:lnTo>
                  <a:lnTo>
                    <a:pt x="727" y="5614"/>
                  </a:lnTo>
                  <a:lnTo>
                    <a:pt x="694" y="5614"/>
                  </a:lnTo>
                  <a:lnTo>
                    <a:pt x="669" y="5614"/>
                  </a:lnTo>
                  <a:lnTo>
                    <a:pt x="644" y="5606"/>
                  </a:lnTo>
                  <a:lnTo>
                    <a:pt x="611" y="5606"/>
                  </a:lnTo>
                  <a:lnTo>
                    <a:pt x="585" y="5597"/>
                  </a:lnTo>
                  <a:lnTo>
                    <a:pt x="552" y="5589"/>
                  </a:lnTo>
                  <a:lnTo>
                    <a:pt x="527" y="5581"/>
                  </a:lnTo>
                  <a:lnTo>
                    <a:pt x="502" y="5572"/>
                  </a:lnTo>
                  <a:lnTo>
                    <a:pt x="468" y="5555"/>
                  </a:lnTo>
                  <a:lnTo>
                    <a:pt x="443" y="5547"/>
                  </a:lnTo>
                  <a:lnTo>
                    <a:pt x="418" y="5530"/>
                  </a:lnTo>
                  <a:lnTo>
                    <a:pt x="418" y="5530"/>
                  </a:lnTo>
                  <a:lnTo>
                    <a:pt x="393" y="5522"/>
                  </a:lnTo>
                  <a:lnTo>
                    <a:pt x="360" y="5505"/>
                  </a:lnTo>
                  <a:lnTo>
                    <a:pt x="335" y="5489"/>
                  </a:lnTo>
                  <a:lnTo>
                    <a:pt x="310" y="5472"/>
                  </a:lnTo>
                  <a:lnTo>
                    <a:pt x="285" y="5455"/>
                  </a:lnTo>
                  <a:lnTo>
                    <a:pt x="260" y="5438"/>
                  </a:lnTo>
                  <a:lnTo>
                    <a:pt x="235" y="5413"/>
                  </a:lnTo>
                  <a:lnTo>
                    <a:pt x="210" y="5397"/>
                  </a:lnTo>
                  <a:lnTo>
                    <a:pt x="193" y="5372"/>
                  </a:lnTo>
                  <a:lnTo>
                    <a:pt x="168" y="5355"/>
                  </a:lnTo>
                  <a:lnTo>
                    <a:pt x="143" y="5330"/>
                  </a:lnTo>
                  <a:lnTo>
                    <a:pt x="126" y="5296"/>
                  </a:lnTo>
                  <a:lnTo>
                    <a:pt x="109" y="5280"/>
                  </a:lnTo>
                  <a:lnTo>
                    <a:pt x="93" y="5255"/>
                  </a:lnTo>
                  <a:lnTo>
                    <a:pt x="76" y="5230"/>
                  </a:lnTo>
                  <a:lnTo>
                    <a:pt x="59" y="5205"/>
                  </a:lnTo>
                  <a:lnTo>
                    <a:pt x="42" y="5171"/>
                  </a:lnTo>
                  <a:lnTo>
                    <a:pt x="34" y="5146"/>
                  </a:lnTo>
                  <a:lnTo>
                    <a:pt x="26" y="5121"/>
                  </a:lnTo>
                  <a:lnTo>
                    <a:pt x="17" y="5096"/>
                  </a:lnTo>
                  <a:lnTo>
                    <a:pt x="9" y="5071"/>
                  </a:lnTo>
                  <a:lnTo>
                    <a:pt x="1" y="5037"/>
                  </a:lnTo>
                  <a:lnTo>
                    <a:pt x="1" y="5012"/>
                  </a:lnTo>
                  <a:lnTo>
                    <a:pt x="1" y="4987"/>
                  </a:lnTo>
                  <a:lnTo>
                    <a:pt x="1" y="4962"/>
                  </a:lnTo>
                  <a:lnTo>
                    <a:pt x="1" y="4929"/>
                  </a:lnTo>
                  <a:lnTo>
                    <a:pt x="1" y="4829"/>
                  </a:lnTo>
                  <a:lnTo>
                    <a:pt x="1" y="4804"/>
                  </a:lnTo>
                  <a:lnTo>
                    <a:pt x="1" y="4779"/>
                  </a:lnTo>
                  <a:lnTo>
                    <a:pt x="1" y="4779"/>
                  </a:lnTo>
                  <a:lnTo>
                    <a:pt x="1" y="4753"/>
                  </a:lnTo>
                  <a:lnTo>
                    <a:pt x="1" y="4728"/>
                  </a:lnTo>
                  <a:lnTo>
                    <a:pt x="9" y="4695"/>
                  </a:lnTo>
                  <a:lnTo>
                    <a:pt x="9" y="4670"/>
                  </a:lnTo>
                  <a:lnTo>
                    <a:pt x="17" y="4645"/>
                  </a:lnTo>
                  <a:lnTo>
                    <a:pt x="26" y="4620"/>
                  </a:lnTo>
                  <a:lnTo>
                    <a:pt x="34" y="4595"/>
                  </a:lnTo>
                  <a:lnTo>
                    <a:pt x="42" y="4570"/>
                  </a:lnTo>
                  <a:lnTo>
                    <a:pt x="51" y="4545"/>
                  </a:lnTo>
                  <a:lnTo>
                    <a:pt x="59" y="4520"/>
                  </a:lnTo>
                  <a:lnTo>
                    <a:pt x="67" y="4494"/>
                  </a:lnTo>
                  <a:lnTo>
                    <a:pt x="76" y="4469"/>
                  </a:lnTo>
                  <a:lnTo>
                    <a:pt x="84" y="4453"/>
                  </a:lnTo>
                  <a:lnTo>
                    <a:pt x="93" y="4428"/>
                  </a:lnTo>
                  <a:lnTo>
                    <a:pt x="118" y="4378"/>
                  </a:lnTo>
                  <a:lnTo>
                    <a:pt x="134" y="4336"/>
                  </a:lnTo>
                  <a:lnTo>
                    <a:pt x="159" y="4286"/>
                  </a:lnTo>
                  <a:lnTo>
                    <a:pt x="176" y="4244"/>
                  </a:lnTo>
                  <a:lnTo>
                    <a:pt x="201" y="4202"/>
                  </a:lnTo>
                  <a:lnTo>
                    <a:pt x="226" y="4160"/>
                  </a:lnTo>
                  <a:lnTo>
                    <a:pt x="251" y="4119"/>
                  </a:lnTo>
                  <a:lnTo>
                    <a:pt x="276" y="4077"/>
                  </a:lnTo>
                  <a:lnTo>
                    <a:pt x="293" y="4035"/>
                  </a:lnTo>
                  <a:lnTo>
                    <a:pt x="318" y="4002"/>
                  </a:lnTo>
                  <a:lnTo>
                    <a:pt x="343" y="3968"/>
                  </a:lnTo>
                  <a:lnTo>
                    <a:pt x="377" y="3901"/>
                  </a:lnTo>
                  <a:lnTo>
                    <a:pt x="418" y="3843"/>
                  </a:lnTo>
                  <a:lnTo>
                    <a:pt x="494" y="3734"/>
                  </a:lnTo>
                  <a:lnTo>
                    <a:pt x="560" y="3617"/>
                  </a:lnTo>
                  <a:lnTo>
                    <a:pt x="636" y="3509"/>
                  </a:lnTo>
                  <a:lnTo>
                    <a:pt x="711" y="3392"/>
                  </a:lnTo>
                  <a:lnTo>
                    <a:pt x="786" y="3275"/>
                  </a:lnTo>
                  <a:lnTo>
                    <a:pt x="869" y="3166"/>
                  </a:lnTo>
                  <a:lnTo>
                    <a:pt x="945" y="3049"/>
                  </a:lnTo>
                  <a:lnTo>
                    <a:pt x="1020" y="2932"/>
                  </a:lnTo>
                  <a:lnTo>
                    <a:pt x="1103" y="2824"/>
                  </a:lnTo>
                  <a:lnTo>
                    <a:pt x="1179" y="2707"/>
                  </a:lnTo>
                  <a:lnTo>
                    <a:pt x="1262" y="2598"/>
                  </a:lnTo>
                  <a:lnTo>
                    <a:pt x="1304" y="2540"/>
                  </a:lnTo>
                  <a:lnTo>
                    <a:pt x="1346" y="2481"/>
                  </a:lnTo>
                  <a:lnTo>
                    <a:pt x="1387" y="2431"/>
                  </a:lnTo>
                  <a:lnTo>
                    <a:pt x="1429" y="2373"/>
                  </a:lnTo>
                  <a:lnTo>
                    <a:pt x="1471" y="2314"/>
                  </a:lnTo>
                  <a:lnTo>
                    <a:pt x="1513" y="2264"/>
                  </a:lnTo>
                  <a:lnTo>
                    <a:pt x="1563" y="2205"/>
                  </a:lnTo>
                  <a:lnTo>
                    <a:pt x="1605" y="2155"/>
                  </a:lnTo>
                  <a:lnTo>
                    <a:pt x="1646" y="2097"/>
                  </a:lnTo>
                  <a:lnTo>
                    <a:pt x="1688" y="2047"/>
                  </a:lnTo>
                  <a:lnTo>
                    <a:pt x="1730" y="1988"/>
                  </a:lnTo>
                  <a:lnTo>
                    <a:pt x="1780" y="1938"/>
                  </a:lnTo>
                  <a:lnTo>
                    <a:pt x="1822" y="1880"/>
                  </a:lnTo>
                  <a:lnTo>
                    <a:pt x="1830" y="1871"/>
                  </a:lnTo>
                  <a:lnTo>
                    <a:pt x="1864" y="1830"/>
                  </a:lnTo>
                  <a:lnTo>
                    <a:pt x="1914" y="1771"/>
                  </a:lnTo>
                  <a:lnTo>
                    <a:pt x="1956" y="1721"/>
                  </a:lnTo>
                  <a:lnTo>
                    <a:pt x="2006" y="1671"/>
                  </a:lnTo>
                  <a:lnTo>
                    <a:pt x="2056" y="1621"/>
                  </a:lnTo>
                  <a:lnTo>
                    <a:pt x="2098" y="1562"/>
                  </a:lnTo>
                  <a:lnTo>
                    <a:pt x="2148" y="1512"/>
                  </a:lnTo>
                  <a:lnTo>
                    <a:pt x="2198" y="1462"/>
                  </a:lnTo>
                  <a:lnTo>
                    <a:pt x="2240" y="1412"/>
                  </a:lnTo>
                  <a:lnTo>
                    <a:pt x="2290" y="1362"/>
                  </a:lnTo>
                  <a:lnTo>
                    <a:pt x="2340" y="1312"/>
                  </a:lnTo>
                  <a:lnTo>
                    <a:pt x="2390" y="1261"/>
                  </a:lnTo>
                  <a:lnTo>
                    <a:pt x="2440" y="1211"/>
                  </a:lnTo>
                  <a:lnTo>
                    <a:pt x="2490" y="1161"/>
                  </a:lnTo>
                  <a:lnTo>
                    <a:pt x="2540" y="1119"/>
                  </a:lnTo>
                  <a:lnTo>
                    <a:pt x="2590" y="1069"/>
                  </a:lnTo>
                  <a:lnTo>
                    <a:pt x="2641" y="1019"/>
                  </a:lnTo>
                  <a:lnTo>
                    <a:pt x="2691" y="977"/>
                  </a:lnTo>
                  <a:lnTo>
                    <a:pt x="2749" y="927"/>
                  </a:lnTo>
                  <a:lnTo>
                    <a:pt x="2799" y="877"/>
                  </a:lnTo>
                  <a:lnTo>
                    <a:pt x="2849" y="835"/>
                  </a:lnTo>
                  <a:lnTo>
                    <a:pt x="2908" y="794"/>
                  </a:lnTo>
                  <a:lnTo>
                    <a:pt x="2958" y="744"/>
                  </a:lnTo>
                  <a:lnTo>
                    <a:pt x="3016" y="702"/>
                  </a:lnTo>
                  <a:lnTo>
                    <a:pt x="3067" y="660"/>
                  </a:lnTo>
                  <a:lnTo>
                    <a:pt x="3125" y="618"/>
                  </a:lnTo>
                  <a:lnTo>
                    <a:pt x="3175" y="576"/>
                  </a:lnTo>
                  <a:lnTo>
                    <a:pt x="3234" y="535"/>
                  </a:lnTo>
                  <a:lnTo>
                    <a:pt x="3292" y="493"/>
                  </a:lnTo>
                  <a:lnTo>
                    <a:pt x="3326" y="468"/>
                  </a:lnTo>
                  <a:lnTo>
                    <a:pt x="3359" y="443"/>
                  </a:lnTo>
                  <a:lnTo>
                    <a:pt x="3401" y="418"/>
                  </a:lnTo>
                  <a:lnTo>
                    <a:pt x="3443" y="393"/>
                  </a:lnTo>
                  <a:lnTo>
                    <a:pt x="3484" y="359"/>
                  </a:lnTo>
                  <a:lnTo>
                    <a:pt x="3526" y="334"/>
                  </a:lnTo>
                  <a:lnTo>
                    <a:pt x="3576" y="309"/>
                  </a:lnTo>
                  <a:lnTo>
                    <a:pt x="3618" y="276"/>
                  </a:lnTo>
                  <a:lnTo>
                    <a:pt x="3668" y="251"/>
                  </a:lnTo>
                  <a:lnTo>
                    <a:pt x="3718" y="217"/>
                  </a:lnTo>
                  <a:lnTo>
                    <a:pt x="3768" y="192"/>
                  </a:lnTo>
                  <a:lnTo>
                    <a:pt x="3793" y="175"/>
                  </a:lnTo>
                  <a:lnTo>
                    <a:pt x="3827" y="167"/>
                  </a:lnTo>
                  <a:lnTo>
                    <a:pt x="3852" y="150"/>
                  </a:lnTo>
                  <a:lnTo>
                    <a:pt x="3877" y="142"/>
                  </a:lnTo>
                  <a:lnTo>
                    <a:pt x="3902" y="125"/>
                  </a:lnTo>
                  <a:lnTo>
                    <a:pt x="3927" y="117"/>
                  </a:lnTo>
                  <a:lnTo>
                    <a:pt x="3960" y="100"/>
                  </a:lnTo>
                  <a:lnTo>
                    <a:pt x="3986" y="92"/>
                  </a:lnTo>
                  <a:lnTo>
                    <a:pt x="4011" y="84"/>
                  </a:lnTo>
                  <a:lnTo>
                    <a:pt x="4036" y="67"/>
                  </a:lnTo>
                  <a:lnTo>
                    <a:pt x="4069" y="58"/>
                  </a:lnTo>
                  <a:lnTo>
                    <a:pt x="4094" y="50"/>
                  </a:lnTo>
                  <a:lnTo>
                    <a:pt x="4128" y="42"/>
                  </a:lnTo>
                  <a:lnTo>
                    <a:pt x="4153" y="25"/>
                  </a:lnTo>
                  <a:lnTo>
                    <a:pt x="4178" y="17"/>
                  </a:lnTo>
                  <a:lnTo>
                    <a:pt x="4211" y="8"/>
                  </a:lnTo>
                  <a:lnTo>
                    <a:pt x="4236" y="0"/>
                  </a:lnTo>
                  <a:lnTo>
                    <a:pt x="4270" y="0"/>
                  </a:lnTo>
                  <a:lnTo>
                    <a:pt x="4278" y="0"/>
                  </a:lnTo>
                  <a:lnTo>
                    <a:pt x="4295" y="0"/>
                  </a:lnTo>
                  <a:lnTo>
                    <a:pt x="4328" y="0"/>
                  </a:lnTo>
                  <a:lnTo>
                    <a:pt x="4353" y="0"/>
                  </a:lnTo>
                  <a:lnTo>
                    <a:pt x="4387" y="0"/>
                  </a:lnTo>
                  <a:lnTo>
                    <a:pt x="4412" y="0"/>
                  </a:lnTo>
                  <a:lnTo>
                    <a:pt x="4529" y="0"/>
                  </a:lnTo>
                  <a:lnTo>
                    <a:pt x="4562" y="0"/>
                  </a:lnTo>
                  <a:lnTo>
                    <a:pt x="4587" y="0"/>
                  </a:lnTo>
                  <a:lnTo>
                    <a:pt x="4620" y="0"/>
                  </a:lnTo>
                  <a:lnTo>
                    <a:pt x="4646" y="0"/>
                  </a:lnTo>
                  <a:lnTo>
                    <a:pt x="4679" y="8"/>
                  </a:lnTo>
                  <a:lnTo>
                    <a:pt x="4704" y="17"/>
                  </a:lnTo>
                  <a:lnTo>
                    <a:pt x="4737" y="25"/>
                  </a:lnTo>
                  <a:lnTo>
                    <a:pt x="4762" y="33"/>
                  </a:lnTo>
                  <a:lnTo>
                    <a:pt x="4796" y="50"/>
                  </a:lnTo>
                  <a:lnTo>
                    <a:pt x="4821" y="58"/>
                  </a:lnTo>
                  <a:lnTo>
                    <a:pt x="4846" y="75"/>
                  </a:lnTo>
                  <a:lnTo>
                    <a:pt x="4871" y="92"/>
                  </a:lnTo>
                  <a:lnTo>
                    <a:pt x="4879" y="109"/>
                  </a:lnTo>
                  <a:lnTo>
                    <a:pt x="4888" y="125"/>
                  </a:lnTo>
                  <a:lnTo>
                    <a:pt x="4896" y="142"/>
                  </a:lnTo>
                  <a:lnTo>
                    <a:pt x="4904" y="159"/>
                  </a:lnTo>
                  <a:lnTo>
                    <a:pt x="4904" y="175"/>
                  </a:lnTo>
                  <a:lnTo>
                    <a:pt x="4913" y="192"/>
                  </a:lnTo>
                  <a:lnTo>
                    <a:pt x="4930" y="284"/>
                  </a:lnTo>
                  <a:lnTo>
                    <a:pt x="4838" y="292"/>
                  </a:lnTo>
                  <a:lnTo>
                    <a:pt x="4796" y="292"/>
                  </a:lnTo>
                  <a:lnTo>
                    <a:pt x="4779" y="292"/>
                  </a:lnTo>
                  <a:lnTo>
                    <a:pt x="4779" y="292"/>
                  </a:lnTo>
                  <a:lnTo>
                    <a:pt x="4762" y="292"/>
                  </a:lnTo>
                  <a:lnTo>
                    <a:pt x="4762" y="292"/>
                  </a:lnTo>
                  <a:lnTo>
                    <a:pt x="4746" y="292"/>
                  </a:lnTo>
                  <a:lnTo>
                    <a:pt x="4746" y="292"/>
                  </a:lnTo>
                  <a:lnTo>
                    <a:pt x="4746" y="292"/>
                  </a:lnTo>
                  <a:lnTo>
                    <a:pt x="4721" y="284"/>
                  </a:lnTo>
                  <a:lnTo>
                    <a:pt x="4729" y="284"/>
                  </a:lnTo>
                  <a:lnTo>
                    <a:pt x="4704" y="276"/>
                  </a:lnTo>
                  <a:lnTo>
                    <a:pt x="4712" y="276"/>
                  </a:lnTo>
                  <a:lnTo>
                    <a:pt x="4687" y="267"/>
                  </a:lnTo>
                  <a:lnTo>
                    <a:pt x="4696" y="267"/>
                  </a:lnTo>
                  <a:lnTo>
                    <a:pt x="4671" y="259"/>
                  </a:lnTo>
                  <a:lnTo>
                    <a:pt x="4671" y="259"/>
                  </a:lnTo>
                  <a:lnTo>
                    <a:pt x="4654" y="251"/>
                  </a:lnTo>
                  <a:lnTo>
                    <a:pt x="4654" y="251"/>
                  </a:lnTo>
                  <a:lnTo>
                    <a:pt x="4629" y="251"/>
                  </a:lnTo>
                  <a:lnTo>
                    <a:pt x="4637" y="251"/>
                  </a:lnTo>
                  <a:lnTo>
                    <a:pt x="4612" y="251"/>
                  </a:lnTo>
                  <a:lnTo>
                    <a:pt x="4620" y="251"/>
                  </a:lnTo>
                  <a:lnTo>
                    <a:pt x="4595" y="251"/>
                  </a:lnTo>
                  <a:lnTo>
                    <a:pt x="4595" y="251"/>
                  </a:lnTo>
                  <a:lnTo>
                    <a:pt x="4579" y="251"/>
                  </a:lnTo>
                  <a:lnTo>
                    <a:pt x="4478" y="251"/>
                  </a:lnTo>
                  <a:lnTo>
                    <a:pt x="4453" y="251"/>
                  </a:lnTo>
                  <a:lnTo>
                    <a:pt x="4453" y="251"/>
                  </a:lnTo>
                  <a:lnTo>
                    <a:pt x="4428" y="251"/>
                  </a:lnTo>
                  <a:lnTo>
                    <a:pt x="4412" y="251"/>
                  </a:lnTo>
                  <a:lnTo>
                    <a:pt x="4412" y="251"/>
                  </a:lnTo>
                  <a:lnTo>
                    <a:pt x="4387" y="251"/>
                  </a:lnTo>
                  <a:lnTo>
                    <a:pt x="4361" y="251"/>
                  </a:lnTo>
                  <a:lnTo>
                    <a:pt x="4361" y="251"/>
                  </a:lnTo>
                  <a:lnTo>
                    <a:pt x="4336" y="251"/>
                  </a:lnTo>
                  <a:lnTo>
                    <a:pt x="4320" y="251"/>
                  </a:lnTo>
                  <a:lnTo>
                    <a:pt x="4320" y="251"/>
                  </a:lnTo>
                  <a:lnTo>
                    <a:pt x="4295" y="259"/>
                  </a:lnTo>
                  <a:lnTo>
                    <a:pt x="4270" y="267"/>
                  </a:lnTo>
                  <a:lnTo>
                    <a:pt x="4270" y="267"/>
                  </a:lnTo>
                  <a:lnTo>
                    <a:pt x="4270" y="309"/>
                  </a:lnTo>
                  <a:lnTo>
                    <a:pt x="4253" y="309"/>
                  </a:lnTo>
                  <a:lnTo>
                    <a:pt x="4228" y="317"/>
                  </a:lnTo>
                  <a:lnTo>
                    <a:pt x="4203" y="326"/>
                  </a:lnTo>
                  <a:lnTo>
                    <a:pt x="4178" y="334"/>
                  </a:lnTo>
                  <a:lnTo>
                    <a:pt x="4153" y="351"/>
                  </a:lnTo>
                  <a:lnTo>
                    <a:pt x="4128" y="359"/>
                  </a:lnTo>
                  <a:lnTo>
                    <a:pt x="4111" y="368"/>
                  </a:lnTo>
                  <a:lnTo>
                    <a:pt x="4086" y="376"/>
                  </a:lnTo>
                  <a:lnTo>
                    <a:pt x="4061" y="393"/>
                  </a:lnTo>
                  <a:lnTo>
                    <a:pt x="4036" y="401"/>
                  </a:lnTo>
                  <a:lnTo>
                    <a:pt x="4011" y="409"/>
                  </a:lnTo>
                  <a:lnTo>
                    <a:pt x="3994" y="426"/>
                  </a:lnTo>
                  <a:lnTo>
                    <a:pt x="3969" y="434"/>
                  </a:lnTo>
                  <a:lnTo>
                    <a:pt x="3944" y="451"/>
                  </a:lnTo>
                  <a:lnTo>
                    <a:pt x="3919" y="459"/>
                  </a:lnTo>
                  <a:lnTo>
                    <a:pt x="3877" y="485"/>
                  </a:lnTo>
                  <a:lnTo>
                    <a:pt x="3827" y="518"/>
                  </a:lnTo>
                  <a:lnTo>
                    <a:pt x="3785" y="543"/>
                  </a:lnTo>
                  <a:lnTo>
                    <a:pt x="3743" y="568"/>
                  </a:lnTo>
                  <a:lnTo>
                    <a:pt x="3701" y="593"/>
                  </a:lnTo>
                  <a:lnTo>
                    <a:pt x="3660" y="627"/>
                  </a:lnTo>
                  <a:lnTo>
                    <a:pt x="3626" y="652"/>
                  </a:lnTo>
                  <a:lnTo>
                    <a:pt x="3585" y="677"/>
                  </a:lnTo>
                  <a:lnTo>
                    <a:pt x="3551" y="702"/>
                  </a:lnTo>
                  <a:lnTo>
                    <a:pt x="3518" y="727"/>
                  </a:lnTo>
                  <a:lnTo>
                    <a:pt x="3484" y="752"/>
                  </a:lnTo>
                  <a:lnTo>
                    <a:pt x="3426" y="794"/>
                  </a:lnTo>
                  <a:lnTo>
                    <a:pt x="3376" y="835"/>
                  </a:lnTo>
                  <a:lnTo>
                    <a:pt x="3326" y="869"/>
                  </a:lnTo>
                  <a:lnTo>
                    <a:pt x="3275" y="911"/>
                  </a:lnTo>
                  <a:lnTo>
                    <a:pt x="3225" y="952"/>
                  </a:lnTo>
                  <a:lnTo>
                    <a:pt x="3175" y="1002"/>
                  </a:lnTo>
                  <a:lnTo>
                    <a:pt x="3125" y="1044"/>
                  </a:lnTo>
                  <a:lnTo>
                    <a:pt x="3075" y="1086"/>
                  </a:lnTo>
                  <a:lnTo>
                    <a:pt x="3025" y="1128"/>
                  </a:lnTo>
                  <a:lnTo>
                    <a:pt x="2975" y="1178"/>
                  </a:lnTo>
                  <a:lnTo>
                    <a:pt x="2925" y="1220"/>
                  </a:lnTo>
                  <a:lnTo>
                    <a:pt x="2874" y="1261"/>
                  </a:lnTo>
                  <a:lnTo>
                    <a:pt x="2824" y="1312"/>
                  </a:lnTo>
                  <a:lnTo>
                    <a:pt x="2783" y="1362"/>
                  </a:lnTo>
                  <a:lnTo>
                    <a:pt x="2732" y="1403"/>
                  </a:lnTo>
                  <a:lnTo>
                    <a:pt x="2682" y="1454"/>
                  </a:lnTo>
                  <a:lnTo>
                    <a:pt x="2641" y="1504"/>
                  </a:lnTo>
                  <a:lnTo>
                    <a:pt x="2590" y="1545"/>
                  </a:lnTo>
                  <a:lnTo>
                    <a:pt x="2549" y="1596"/>
                  </a:lnTo>
                  <a:lnTo>
                    <a:pt x="2499" y="1646"/>
                  </a:lnTo>
                  <a:lnTo>
                    <a:pt x="2457" y="1696"/>
                  </a:lnTo>
                  <a:lnTo>
                    <a:pt x="2407" y="1746"/>
                  </a:lnTo>
                  <a:lnTo>
                    <a:pt x="2365" y="1796"/>
                  </a:lnTo>
                  <a:lnTo>
                    <a:pt x="2323" y="1846"/>
                  </a:lnTo>
                  <a:lnTo>
                    <a:pt x="2273" y="1896"/>
                  </a:lnTo>
                  <a:lnTo>
                    <a:pt x="2231" y="1955"/>
                  </a:lnTo>
                  <a:lnTo>
                    <a:pt x="2189" y="2005"/>
                  </a:lnTo>
                  <a:lnTo>
                    <a:pt x="2148" y="2055"/>
                  </a:lnTo>
                  <a:lnTo>
                    <a:pt x="2114" y="2097"/>
                  </a:lnTo>
                  <a:lnTo>
                    <a:pt x="2106" y="2105"/>
                  </a:lnTo>
                  <a:lnTo>
                    <a:pt x="2064" y="2164"/>
                  </a:lnTo>
                  <a:lnTo>
                    <a:pt x="2014" y="2214"/>
                  </a:lnTo>
                  <a:lnTo>
                    <a:pt x="1972" y="2264"/>
                  </a:lnTo>
                  <a:lnTo>
                    <a:pt x="1930" y="2322"/>
                  </a:lnTo>
                  <a:lnTo>
                    <a:pt x="1889" y="2373"/>
                  </a:lnTo>
                  <a:lnTo>
                    <a:pt x="1855" y="2431"/>
                  </a:lnTo>
                  <a:lnTo>
                    <a:pt x="1813" y="2481"/>
                  </a:lnTo>
                  <a:lnTo>
                    <a:pt x="1772" y="2540"/>
                  </a:lnTo>
                  <a:lnTo>
                    <a:pt x="1730" y="2590"/>
                  </a:lnTo>
                  <a:lnTo>
                    <a:pt x="1688" y="2648"/>
                  </a:lnTo>
                  <a:lnTo>
                    <a:pt x="1646" y="2707"/>
                  </a:lnTo>
                  <a:lnTo>
                    <a:pt x="1613" y="2757"/>
                  </a:lnTo>
                  <a:lnTo>
                    <a:pt x="1571" y="2815"/>
                  </a:lnTo>
                  <a:lnTo>
                    <a:pt x="1496" y="2924"/>
                  </a:lnTo>
                  <a:lnTo>
                    <a:pt x="1412" y="3041"/>
                  </a:lnTo>
                  <a:lnTo>
                    <a:pt x="1337" y="3149"/>
                  </a:lnTo>
                  <a:lnTo>
                    <a:pt x="1262" y="3266"/>
                  </a:lnTo>
                  <a:lnTo>
                    <a:pt x="1187" y="3375"/>
                  </a:lnTo>
                  <a:lnTo>
                    <a:pt x="1112" y="3492"/>
                  </a:lnTo>
                  <a:lnTo>
                    <a:pt x="1045" y="3601"/>
                  </a:lnTo>
                  <a:lnTo>
                    <a:pt x="970" y="3718"/>
                  </a:lnTo>
                  <a:lnTo>
                    <a:pt x="895" y="3835"/>
                  </a:lnTo>
                  <a:lnTo>
                    <a:pt x="828" y="3943"/>
                  </a:lnTo>
                  <a:lnTo>
                    <a:pt x="753" y="4060"/>
                  </a:lnTo>
                  <a:lnTo>
                    <a:pt x="719" y="4119"/>
                  </a:lnTo>
                  <a:lnTo>
                    <a:pt x="686" y="4177"/>
                  </a:lnTo>
                  <a:lnTo>
                    <a:pt x="661" y="4210"/>
                  </a:lnTo>
                  <a:lnTo>
                    <a:pt x="644" y="4244"/>
                  </a:lnTo>
                  <a:lnTo>
                    <a:pt x="627" y="4277"/>
                  </a:lnTo>
                  <a:lnTo>
                    <a:pt x="602" y="4319"/>
                  </a:lnTo>
                  <a:lnTo>
                    <a:pt x="585" y="4352"/>
                  </a:lnTo>
                  <a:lnTo>
                    <a:pt x="560" y="4386"/>
                  </a:lnTo>
                  <a:lnTo>
                    <a:pt x="544" y="4428"/>
                  </a:lnTo>
                  <a:lnTo>
                    <a:pt x="527" y="4469"/>
                  </a:lnTo>
                  <a:lnTo>
                    <a:pt x="510" y="4503"/>
                  </a:lnTo>
                  <a:lnTo>
                    <a:pt x="494" y="4545"/>
                  </a:lnTo>
                  <a:lnTo>
                    <a:pt x="477" y="4578"/>
                  </a:lnTo>
                  <a:lnTo>
                    <a:pt x="468" y="4603"/>
                  </a:lnTo>
                  <a:lnTo>
                    <a:pt x="460" y="4620"/>
                  </a:lnTo>
                  <a:lnTo>
                    <a:pt x="452" y="4636"/>
                  </a:lnTo>
                  <a:lnTo>
                    <a:pt x="443" y="4653"/>
                  </a:lnTo>
                  <a:lnTo>
                    <a:pt x="443" y="4678"/>
                  </a:lnTo>
                  <a:lnTo>
                    <a:pt x="435" y="4695"/>
                  </a:lnTo>
                  <a:lnTo>
                    <a:pt x="435" y="4712"/>
                  </a:lnTo>
                  <a:lnTo>
                    <a:pt x="427" y="4728"/>
                  </a:lnTo>
                  <a:lnTo>
                    <a:pt x="427" y="4745"/>
                  </a:lnTo>
                  <a:lnTo>
                    <a:pt x="427" y="4770"/>
                  </a:lnTo>
                  <a:lnTo>
                    <a:pt x="427" y="4779"/>
                  </a:lnTo>
                  <a:lnTo>
                    <a:pt x="427" y="4804"/>
                  </a:lnTo>
                  <a:lnTo>
                    <a:pt x="427" y="4812"/>
                  </a:lnTo>
                  <a:lnTo>
                    <a:pt x="427" y="4837"/>
                  </a:lnTo>
                  <a:lnTo>
                    <a:pt x="427" y="4837"/>
                  </a:lnTo>
                  <a:lnTo>
                    <a:pt x="427" y="4845"/>
                  </a:lnTo>
                  <a:lnTo>
                    <a:pt x="427" y="4845"/>
                  </a:lnTo>
                  <a:lnTo>
                    <a:pt x="427" y="4862"/>
                  </a:lnTo>
                  <a:lnTo>
                    <a:pt x="427" y="4962"/>
                  </a:lnTo>
                  <a:lnTo>
                    <a:pt x="427" y="4971"/>
                  </a:lnTo>
                  <a:lnTo>
                    <a:pt x="427" y="4979"/>
                  </a:lnTo>
                  <a:lnTo>
                    <a:pt x="427" y="4996"/>
                  </a:lnTo>
                  <a:lnTo>
                    <a:pt x="427" y="5004"/>
                  </a:lnTo>
                  <a:lnTo>
                    <a:pt x="427" y="5012"/>
                  </a:lnTo>
                  <a:lnTo>
                    <a:pt x="427" y="5021"/>
                  </a:lnTo>
                  <a:lnTo>
                    <a:pt x="427" y="5029"/>
                  </a:lnTo>
                  <a:lnTo>
                    <a:pt x="427" y="5037"/>
                  </a:lnTo>
                  <a:lnTo>
                    <a:pt x="435" y="5046"/>
                  </a:lnTo>
                  <a:lnTo>
                    <a:pt x="443" y="5054"/>
                  </a:lnTo>
                  <a:lnTo>
                    <a:pt x="443" y="5063"/>
                  </a:lnTo>
                  <a:lnTo>
                    <a:pt x="460" y="5079"/>
                  </a:lnTo>
                  <a:lnTo>
                    <a:pt x="468" y="5096"/>
                  </a:lnTo>
                  <a:lnTo>
                    <a:pt x="485" y="5104"/>
                  </a:lnTo>
                  <a:lnTo>
                    <a:pt x="494" y="5121"/>
                  </a:lnTo>
                  <a:lnTo>
                    <a:pt x="510" y="5129"/>
                  </a:lnTo>
                  <a:lnTo>
                    <a:pt x="519" y="5138"/>
                  </a:lnTo>
                  <a:lnTo>
                    <a:pt x="535" y="5154"/>
                  </a:lnTo>
                  <a:lnTo>
                    <a:pt x="544" y="5163"/>
                  </a:lnTo>
                  <a:lnTo>
                    <a:pt x="560" y="5171"/>
                  </a:lnTo>
                  <a:lnTo>
                    <a:pt x="569" y="5180"/>
                  </a:lnTo>
                  <a:lnTo>
                    <a:pt x="585" y="5188"/>
                  </a:lnTo>
                  <a:lnTo>
                    <a:pt x="602" y="5196"/>
                  </a:lnTo>
                  <a:lnTo>
                    <a:pt x="619" y="5205"/>
                  </a:lnTo>
                  <a:lnTo>
                    <a:pt x="627" y="5205"/>
                  </a:lnTo>
                  <a:lnTo>
                    <a:pt x="644" y="5213"/>
                  </a:lnTo>
                  <a:lnTo>
                    <a:pt x="661" y="5213"/>
                  </a:lnTo>
                  <a:lnTo>
                    <a:pt x="677" y="5221"/>
                  </a:lnTo>
                  <a:lnTo>
                    <a:pt x="694" y="5221"/>
                  </a:lnTo>
                  <a:lnTo>
                    <a:pt x="711" y="5221"/>
                  </a:lnTo>
                  <a:lnTo>
                    <a:pt x="711" y="5221"/>
                  </a:lnTo>
                  <a:lnTo>
                    <a:pt x="727" y="5221"/>
                  </a:lnTo>
                  <a:lnTo>
                    <a:pt x="753" y="5221"/>
                  </a:lnTo>
                  <a:lnTo>
                    <a:pt x="744" y="5221"/>
                  </a:lnTo>
                  <a:lnTo>
                    <a:pt x="761" y="5221"/>
                  </a:lnTo>
                  <a:lnTo>
                    <a:pt x="786" y="5221"/>
                  </a:lnTo>
                  <a:lnTo>
                    <a:pt x="786" y="5221"/>
                  </a:lnTo>
                  <a:lnTo>
                    <a:pt x="803" y="5221"/>
                  </a:lnTo>
                  <a:lnTo>
                    <a:pt x="828" y="5221"/>
                  </a:lnTo>
                  <a:lnTo>
                    <a:pt x="970" y="5221"/>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239;p14">
              <a:extLst>
                <a:ext uri="{FF2B5EF4-FFF2-40B4-BE49-F238E27FC236}">
                  <a16:creationId xmlns:a16="http://schemas.microsoft.com/office/drawing/2014/main" id="{BA5CBE4F-1CFA-B33D-2A0C-EFC1D6B32F7D}"/>
                </a:ext>
              </a:extLst>
            </p:cNvPr>
            <p:cNvSpPr/>
            <p:nvPr/>
          </p:nvSpPr>
          <p:spPr>
            <a:xfrm>
              <a:off x="7203134" y="4107544"/>
              <a:ext cx="208162" cy="177678"/>
            </a:xfrm>
            <a:custGeom>
              <a:avLst/>
              <a:gdLst/>
              <a:ahLst/>
              <a:cxnLst/>
              <a:rect l="l" t="t" r="r" b="b"/>
              <a:pathLst>
                <a:path w="4220" h="3602" extrusionOk="0">
                  <a:moveTo>
                    <a:pt x="235" y="1295"/>
                  </a:moveTo>
                  <a:lnTo>
                    <a:pt x="293" y="1321"/>
                  </a:lnTo>
                  <a:lnTo>
                    <a:pt x="301" y="1321"/>
                  </a:lnTo>
                  <a:lnTo>
                    <a:pt x="318" y="1362"/>
                  </a:lnTo>
                  <a:lnTo>
                    <a:pt x="343" y="1404"/>
                  </a:lnTo>
                  <a:lnTo>
                    <a:pt x="360" y="1446"/>
                  </a:lnTo>
                  <a:lnTo>
                    <a:pt x="385" y="1488"/>
                  </a:lnTo>
                  <a:lnTo>
                    <a:pt x="402" y="1529"/>
                  </a:lnTo>
                  <a:lnTo>
                    <a:pt x="427" y="1571"/>
                  </a:lnTo>
                  <a:lnTo>
                    <a:pt x="452" y="1613"/>
                  </a:lnTo>
                  <a:lnTo>
                    <a:pt x="477" y="1655"/>
                  </a:lnTo>
                  <a:lnTo>
                    <a:pt x="502" y="1696"/>
                  </a:lnTo>
                  <a:lnTo>
                    <a:pt x="527" y="1738"/>
                  </a:lnTo>
                  <a:lnTo>
                    <a:pt x="552" y="1780"/>
                  </a:lnTo>
                  <a:lnTo>
                    <a:pt x="585" y="1822"/>
                  </a:lnTo>
                  <a:lnTo>
                    <a:pt x="611" y="1864"/>
                  </a:lnTo>
                  <a:lnTo>
                    <a:pt x="644" y="1905"/>
                  </a:lnTo>
                  <a:lnTo>
                    <a:pt x="652" y="1922"/>
                  </a:lnTo>
                  <a:lnTo>
                    <a:pt x="669" y="1939"/>
                  </a:lnTo>
                  <a:lnTo>
                    <a:pt x="702" y="1980"/>
                  </a:lnTo>
                  <a:lnTo>
                    <a:pt x="736" y="2022"/>
                  </a:lnTo>
                  <a:lnTo>
                    <a:pt x="769" y="2056"/>
                  </a:lnTo>
                  <a:lnTo>
                    <a:pt x="803" y="2097"/>
                  </a:lnTo>
                  <a:lnTo>
                    <a:pt x="836" y="2131"/>
                  </a:lnTo>
                  <a:lnTo>
                    <a:pt x="869" y="2173"/>
                  </a:lnTo>
                  <a:lnTo>
                    <a:pt x="903" y="2206"/>
                  </a:lnTo>
                  <a:lnTo>
                    <a:pt x="936" y="2248"/>
                  </a:lnTo>
                  <a:lnTo>
                    <a:pt x="978" y="2281"/>
                  </a:lnTo>
                  <a:lnTo>
                    <a:pt x="1012" y="2315"/>
                  </a:lnTo>
                  <a:lnTo>
                    <a:pt x="1053" y="2348"/>
                  </a:lnTo>
                  <a:lnTo>
                    <a:pt x="1087" y="2381"/>
                  </a:lnTo>
                  <a:lnTo>
                    <a:pt x="1128" y="2415"/>
                  </a:lnTo>
                  <a:lnTo>
                    <a:pt x="1162" y="2448"/>
                  </a:lnTo>
                  <a:lnTo>
                    <a:pt x="1204" y="2482"/>
                  </a:lnTo>
                  <a:lnTo>
                    <a:pt x="1245" y="2515"/>
                  </a:lnTo>
                  <a:lnTo>
                    <a:pt x="1287" y="2540"/>
                  </a:lnTo>
                  <a:lnTo>
                    <a:pt x="1329" y="2574"/>
                  </a:lnTo>
                  <a:lnTo>
                    <a:pt x="1371" y="2607"/>
                  </a:lnTo>
                  <a:lnTo>
                    <a:pt x="1371" y="2607"/>
                  </a:lnTo>
                  <a:lnTo>
                    <a:pt x="1413" y="2632"/>
                  </a:lnTo>
                  <a:lnTo>
                    <a:pt x="1454" y="2657"/>
                  </a:lnTo>
                  <a:lnTo>
                    <a:pt x="1496" y="2691"/>
                  </a:lnTo>
                  <a:lnTo>
                    <a:pt x="1538" y="2716"/>
                  </a:lnTo>
                  <a:lnTo>
                    <a:pt x="1580" y="2741"/>
                  </a:lnTo>
                  <a:lnTo>
                    <a:pt x="1621" y="2766"/>
                  </a:lnTo>
                  <a:lnTo>
                    <a:pt x="1663" y="2791"/>
                  </a:lnTo>
                  <a:lnTo>
                    <a:pt x="1705" y="2816"/>
                  </a:lnTo>
                  <a:lnTo>
                    <a:pt x="1747" y="2833"/>
                  </a:lnTo>
                  <a:lnTo>
                    <a:pt x="1797" y="2858"/>
                  </a:lnTo>
                  <a:lnTo>
                    <a:pt x="1839" y="2883"/>
                  </a:lnTo>
                  <a:lnTo>
                    <a:pt x="1880" y="2899"/>
                  </a:lnTo>
                  <a:lnTo>
                    <a:pt x="1922" y="2916"/>
                  </a:lnTo>
                  <a:lnTo>
                    <a:pt x="1972" y="2933"/>
                  </a:lnTo>
                  <a:lnTo>
                    <a:pt x="2014" y="2950"/>
                  </a:lnTo>
                  <a:lnTo>
                    <a:pt x="2056" y="2966"/>
                  </a:lnTo>
                  <a:lnTo>
                    <a:pt x="2106" y="2983"/>
                  </a:lnTo>
                  <a:lnTo>
                    <a:pt x="2148" y="3000"/>
                  </a:lnTo>
                  <a:lnTo>
                    <a:pt x="2189" y="3016"/>
                  </a:lnTo>
                  <a:lnTo>
                    <a:pt x="2240" y="3025"/>
                  </a:lnTo>
                  <a:lnTo>
                    <a:pt x="2281" y="3041"/>
                  </a:lnTo>
                  <a:lnTo>
                    <a:pt x="2323" y="3050"/>
                  </a:lnTo>
                  <a:lnTo>
                    <a:pt x="2331" y="3050"/>
                  </a:lnTo>
                  <a:lnTo>
                    <a:pt x="2373" y="3058"/>
                  </a:lnTo>
                  <a:lnTo>
                    <a:pt x="2415" y="3067"/>
                  </a:lnTo>
                  <a:lnTo>
                    <a:pt x="2457" y="3075"/>
                  </a:lnTo>
                  <a:lnTo>
                    <a:pt x="2482" y="3075"/>
                  </a:lnTo>
                  <a:lnTo>
                    <a:pt x="2507" y="3075"/>
                  </a:lnTo>
                  <a:lnTo>
                    <a:pt x="2524" y="3075"/>
                  </a:lnTo>
                  <a:lnTo>
                    <a:pt x="2549" y="3075"/>
                  </a:lnTo>
                  <a:lnTo>
                    <a:pt x="2574" y="3075"/>
                  </a:lnTo>
                  <a:lnTo>
                    <a:pt x="2590" y="3075"/>
                  </a:lnTo>
                  <a:lnTo>
                    <a:pt x="2624" y="3075"/>
                  </a:lnTo>
                  <a:lnTo>
                    <a:pt x="2649" y="3075"/>
                  </a:lnTo>
                  <a:lnTo>
                    <a:pt x="2858" y="3075"/>
                  </a:lnTo>
                  <a:lnTo>
                    <a:pt x="2883" y="3075"/>
                  </a:lnTo>
                  <a:lnTo>
                    <a:pt x="2908" y="3075"/>
                  </a:lnTo>
                  <a:lnTo>
                    <a:pt x="2933" y="3075"/>
                  </a:lnTo>
                  <a:lnTo>
                    <a:pt x="2958" y="3075"/>
                  </a:lnTo>
                  <a:lnTo>
                    <a:pt x="2975" y="3075"/>
                  </a:lnTo>
                  <a:lnTo>
                    <a:pt x="3000" y="3075"/>
                  </a:lnTo>
                  <a:lnTo>
                    <a:pt x="3025" y="3075"/>
                  </a:lnTo>
                  <a:lnTo>
                    <a:pt x="3042" y="3075"/>
                  </a:lnTo>
                  <a:lnTo>
                    <a:pt x="3067" y="3075"/>
                  </a:lnTo>
                  <a:lnTo>
                    <a:pt x="3083" y="3067"/>
                  </a:lnTo>
                  <a:lnTo>
                    <a:pt x="3100" y="3067"/>
                  </a:lnTo>
                  <a:lnTo>
                    <a:pt x="3125" y="3058"/>
                  </a:lnTo>
                  <a:lnTo>
                    <a:pt x="3142" y="3050"/>
                  </a:lnTo>
                  <a:lnTo>
                    <a:pt x="3158" y="3041"/>
                  </a:lnTo>
                  <a:lnTo>
                    <a:pt x="3184" y="3033"/>
                  </a:lnTo>
                  <a:lnTo>
                    <a:pt x="3200" y="3025"/>
                  </a:lnTo>
                  <a:lnTo>
                    <a:pt x="3217" y="3025"/>
                  </a:lnTo>
                  <a:lnTo>
                    <a:pt x="3225" y="3025"/>
                  </a:lnTo>
                  <a:lnTo>
                    <a:pt x="3234" y="3025"/>
                  </a:lnTo>
                  <a:lnTo>
                    <a:pt x="3250" y="3008"/>
                  </a:lnTo>
                  <a:lnTo>
                    <a:pt x="3250" y="3008"/>
                  </a:lnTo>
                  <a:lnTo>
                    <a:pt x="3267" y="3000"/>
                  </a:lnTo>
                  <a:lnTo>
                    <a:pt x="3284" y="2991"/>
                  </a:lnTo>
                  <a:lnTo>
                    <a:pt x="3284" y="2991"/>
                  </a:lnTo>
                  <a:lnTo>
                    <a:pt x="3309" y="2983"/>
                  </a:lnTo>
                  <a:lnTo>
                    <a:pt x="3326" y="2975"/>
                  </a:lnTo>
                  <a:lnTo>
                    <a:pt x="3326" y="2975"/>
                  </a:lnTo>
                  <a:lnTo>
                    <a:pt x="3342" y="2958"/>
                  </a:lnTo>
                  <a:lnTo>
                    <a:pt x="3359" y="2950"/>
                  </a:lnTo>
                  <a:lnTo>
                    <a:pt x="3359" y="2950"/>
                  </a:lnTo>
                  <a:lnTo>
                    <a:pt x="3376" y="2941"/>
                  </a:lnTo>
                  <a:lnTo>
                    <a:pt x="3392" y="2924"/>
                  </a:lnTo>
                  <a:lnTo>
                    <a:pt x="3392" y="2924"/>
                  </a:lnTo>
                  <a:lnTo>
                    <a:pt x="3409" y="2916"/>
                  </a:lnTo>
                  <a:lnTo>
                    <a:pt x="3426" y="2899"/>
                  </a:lnTo>
                  <a:lnTo>
                    <a:pt x="3426" y="2899"/>
                  </a:lnTo>
                  <a:lnTo>
                    <a:pt x="3443" y="2891"/>
                  </a:lnTo>
                  <a:lnTo>
                    <a:pt x="3459" y="2874"/>
                  </a:lnTo>
                  <a:lnTo>
                    <a:pt x="3459" y="2874"/>
                  </a:lnTo>
                  <a:lnTo>
                    <a:pt x="3476" y="2858"/>
                  </a:lnTo>
                  <a:lnTo>
                    <a:pt x="3493" y="2849"/>
                  </a:lnTo>
                  <a:lnTo>
                    <a:pt x="3493" y="2849"/>
                  </a:lnTo>
                  <a:lnTo>
                    <a:pt x="3501" y="2833"/>
                  </a:lnTo>
                  <a:lnTo>
                    <a:pt x="3518" y="2816"/>
                  </a:lnTo>
                  <a:lnTo>
                    <a:pt x="3518" y="2816"/>
                  </a:lnTo>
                  <a:lnTo>
                    <a:pt x="3534" y="2799"/>
                  </a:lnTo>
                  <a:lnTo>
                    <a:pt x="3543" y="2791"/>
                  </a:lnTo>
                  <a:lnTo>
                    <a:pt x="3543" y="2791"/>
                  </a:lnTo>
                  <a:lnTo>
                    <a:pt x="3559" y="2774"/>
                  </a:lnTo>
                  <a:lnTo>
                    <a:pt x="3576" y="2757"/>
                  </a:lnTo>
                  <a:lnTo>
                    <a:pt x="3576" y="2757"/>
                  </a:lnTo>
                  <a:lnTo>
                    <a:pt x="3585" y="2741"/>
                  </a:lnTo>
                  <a:lnTo>
                    <a:pt x="3585" y="2741"/>
                  </a:lnTo>
                  <a:lnTo>
                    <a:pt x="3593" y="2724"/>
                  </a:lnTo>
                  <a:lnTo>
                    <a:pt x="3593" y="2724"/>
                  </a:lnTo>
                  <a:lnTo>
                    <a:pt x="3610" y="2707"/>
                  </a:lnTo>
                  <a:lnTo>
                    <a:pt x="3618" y="2691"/>
                  </a:lnTo>
                  <a:lnTo>
                    <a:pt x="3618" y="2691"/>
                  </a:lnTo>
                  <a:lnTo>
                    <a:pt x="3635" y="2674"/>
                  </a:lnTo>
                  <a:lnTo>
                    <a:pt x="3643" y="2657"/>
                  </a:lnTo>
                  <a:lnTo>
                    <a:pt x="3643" y="2657"/>
                  </a:lnTo>
                  <a:lnTo>
                    <a:pt x="3660" y="2640"/>
                  </a:lnTo>
                  <a:lnTo>
                    <a:pt x="3668" y="2624"/>
                  </a:lnTo>
                  <a:lnTo>
                    <a:pt x="3668" y="2624"/>
                  </a:lnTo>
                  <a:lnTo>
                    <a:pt x="3676" y="2607"/>
                  </a:lnTo>
                  <a:lnTo>
                    <a:pt x="3693" y="2590"/>
                  </a:lnTo>
                  <a:lnTo>
                    <a:pt x="3693" y="2590"/>
                  </a:lnTo>
                  <a:lnTo>
                    <a:pt x="3702" y="2565"/>
                  </a:lnTo>
                  <a:lnTo>
                    <a:pt x="3710" y="2549"/>
                  </a:lnTo>
                  <a:lnTo>
                    <a:pt x="3710" y="2549"/>
                  </a:lnTo>
                  <a:lnTo>
                    <a:pt x="3718" y="2532"/>
                  </a:lnTo>
                  <a:lnTo>
                    <a:pt x="3727" y="2507"/>
                  </a:lnTo>
                  <a:lnTo>
                    <a:pt x="3727" y="2507"/>
                  </a:lnTo>
                  <a:lnTo>
                    <a:pt x="3735" y="2490"/>
                  </a:lnTo>
                  <a:lnTo>
                    <a:pt x="3743" y="2473"/>
                  </a:lnTo>
                  <a:lnTo>
                    <a:pt x="3752" y="2448"/>
                  </a:lnTo>
                  <a:lnTo>
                    <a:pt x="3760" y="2432"/>
                  </a:lnTo>
                  <a:lnTo>
                    <a:pt x="3768" y="2415"/>
                  </a:lnTo>
                  <a:lnTo>
                    <a:pt x="3768" y="2398"/>
                  </a:lnTo>
                  <a:lnTo>
                    <a:pt x="3777" y="2373"/>
                  </a:lnTo>
                  <a:lnTo>
                    <a:pt x="3785" y="2356"/>
                  </a:lnTo>
                  <a:lnTo>
                    <a:pt x="3793" y="2340"/>
                  </a:lnTo>
                  <a:lnTo>
                    <a:pt x="3793" y="2315"/>
                  </a:lnTo>
                  <a:lnTo>
                    <a:pt x="3802" y="2298"/>
                  </a:lnTo>
                  <a:lnTo>
                    <a:pt x="3802" y="2273"/>
                  </a:lnTo>
                  <a:lnTo>
                    <a:pt x="3802" y="2273"/>
                  </a:lnTo>
                  <a:lnTo>
                    <a:pt x="3802" y="2256"/>
                  </a:lnTo>
                  <a:lnTo>
                    <a:pt x="3802" y="2231"/>
                  </a:lnTo>
                  <a:lnTo>
                    <a:pt x="3802" y="2214"/>
                  </a:lnTo>
                  <a:lnTo>
                    <a:pt x="3802" y="2189"/>
                  </a:lnTo>
                  <a:lnTo>
                    <a:pt x="3802" y="2173"/>
                  </a:lnTo>
                  <a:lnTo>
                    <a:pt x="3802" y="2148"/>
                  </a:lnTo>
                  <a:lnTo>
                    <a:pt x="3802" y="2131"/>
                  </a:lnTo>
                  <a:lnTo>
                    <a:pt x="3802" y="2106"/>
                  </a:lnTo>
                  <a:lnTo>
                    <a:pt x="3802" y="2081"/>
                  </a:lnTo>
                  <a:lnTo>
                    <a:pt x="3802" y="2064"/>
                  </a:lnTo>
                  <a:lnTo>
                    <a:pt x="3802" y="2039"/>
                  </a:lnTo>
                  <a:lnTo>
                    <a:pt x="3802" y="1788"/>
                  </a:lnTo>
                  <a:lnTo>
                    <a:pt x="3802" y="1763"/>
                  </a:lnTo>
                  <a:lnTo>
                    <a:pt x="3802" y="1738"/>
                  </a:lnTo>
                  <a:lnTo>
                    <a:pt x="3802" y="1713"/>
                  </a:lnTo>
                  <a:lnTo>
                    <a:pt x="3802" y="1688"/>
                  </a:lnTo>
                  <a:lnTo>
                    <a:pt x="3802" y="1663"/>
                  </a:lnTo>
                  <a:lnTo>
                    <a:pt x="3802" y="1638"/>
                  </a:lnTo>
                  <a:lnTo>
                    <a:pt x="3802" y="1621"/>
                  </a:lnTo>
                  <a:lnTo>
                    <a:pt x="3802" y="1596"/>
                  </a:lnTo>
                  <a:lnTo>
                    <a:pt x="3802" y="1571"/>
                  </a:lnTo>
                  <a:lnTo>
                    <a:pt x="3802" y="1546"/>
                  </a:lnTo>
                  <a:lnTo>
                    <a:pt x="3802" y="1521"/>
                  </a:lnTo>
                  <a:lnTo>
                    <a:pt x="3793" y="1496"/>
                  </a:lnTo>
                  <a:lnTo>
                    <a:pt x="3793" y="1471"/>
                  </a:lnTo>
                  <a:lnTo>
                    <a:pt x="3785" y="1446"/>
                  </a:lnTo>
                  <a:lnTo>
                    <a:pt x="3777" y="1429"/>
                  </a:lnTo>
                  <a:lnTo>
                    <a:pt x="3768" y="1404"/>
                  </a:lnTo>
                  <a:lnTo>
                    <a:pt x="3760" y="1379"/>
                  </a:lnTo>
                  <a:lnTo>
                    <a:pt x="3760" y="1354"/>
                  </a:lnTo>
                  <a:lnTo>
                    <a:pt x="3752" y="1329"/>
                  </a:lnTo>
                  <a:lnTo>
                    <a:pt x="3743" y="1304"/>
                  </a:lnTo>
                  <a:lnTo>
                    <a:pt x="3735" y="1287"/>
                  </a:lnTo>
                  <a:lnTo>
                    <a:pt x="3727" y="1262"/>
                  </a:lnTo>
                  <a:lnTo>
                    <a:pt x="3718" y="1237"/>
                  </a:lnTo>
                  <a:lnTo>
                    <a:pt x="3710" y="1212"/>
                  </a:lnTo>
                  <a:lnTo>
                    <a:pt x="3702" y="1195"/>
                  </a:lnTo>
                  <a:lnTo>
                    <a:pt x="3702" y="1195"/>
                  </a:lnTo>
                  <a:lnTo>
                    <a:pt x="3685" y="1170"/>
                  </a:lnTo>
                  <a:lnTo>
                    <a:pt x="3676" y="1145"/>
                  </a:lnTo>
                  <a:lnTo>
                    <a:pt x="3668" y="1128"/>
                  </a:lnTo>
                  <a:lnTo>
                    <a:pt x="3660" y="1103"/>
                  </a:lnTo>
                  <a:lnTo>
                    <a:pt x="3643" y="1078"/>
                  </a:lnTo>
                  <a:lnTo>
                    <a:pt x="3635" y="1062"/>
                  </a:lnTo>
                  <a:lnTo>
                    <a:pt x="3618" y="1028"/>
                  </a:lnTo>
                  <a:lnTo>
                    <a:pt x="3601" y="995"/>
                  </a:lnTo>
                  <a:lnTo>
                    <a:pt x="3585" y="961"/>
                  </a:lnTo>
                  <a:lnTo>
                    <a:pt x="3568" y="928"/>
                  </a:lnTo>
                  <a:lnTo>
                    <a:pt x="3551" y="903"/>
                  </a:lnTo>
                  <a:lnTo>
                    <a:pt x="3526" y="869"/>
                  </a:lnTo>
                  <a:lnTo>
                    <a:pt x="3509" y="836"/>
                  </a:lnTo>
                  <a:lnTo>
                    <a:pt x="3493" y="811"/>
                  </a:lnTo>
                  <a:lnTo>
                    <a:pt x="3468" y="778"/>
                  </a:lnTo>
                  <a:lnTo>
                    <a:pt x="3451" y="752"/>
                  </a:lnTo>
                  <a:lnTo>
                    <a:pt x="3426" y="719"/>
                  </a:lnTo>
                  <a:lnTo>
                    <a:pt x="3409" y="694"/>
                  </a:lnTo>
                  <a:lnTo>
                    <a:pt x="3384" y="669"/>
                  </a:lnTo>
                  <a:lnTo>
                    <a:pt x="3359" y="635"/>
                  </a:lnTo>
                  <a:lnTo>
                    <a:pt x="3342" y="610"/>
                  </a:lnTo>
                  <a:lnTo>
                    <a:pt x="3317" y="585"/>
                  </a:lnTo>
                  <a:lnTo>
                    <a:pt x="3292" y="552"/>
                  </a:lnTo>
                  <a:lnTo>
                    <a:pt x="3275" y="527"/>
                  </a:lnTo>
                  <a:lnTo>
                    <a:pt x="3250" y="502"/>
                  </a:lnTo>
                  <a:lnTo>
                    <a:pt x="3225" y="477"/>
                  </a:lnTo>
                  <a:lnTo>
                    <a:pt x="3200" y="443"/>
                  </a:lnTo>
                  <a:lnTo>
                    <a:pt x="3175" y="418"/>
                  </a:lnTo>
                  <a:lnTo>
                    <a:pt x="3150" y="393"/>
                  </a:lnTo>
                  <a:lnTo>
                    <a:pt x="3125" y="368"/>
                  </a:lnTo>
                  <a:lnTo>
                    <a:pt x="3075" y="318"/>
                  </a:lnTo>
                  <a:lnTo>
                    <a:pt x="3016" y="260"/>
                  </a:lnTo>
                  <a:lnTo>
                    <a:pt x="2966" y="209"/>
                  </a:lnTo>
                  <a:lnTo>
                    <a:pt x="2908" y="151"/>
                  </a:lnTo>
                  <a:lnTo>
                    <a:pt x="2900" y="9"/>
                  </a:lnTo>
                  <a:lnTo>
                    <a:pt x="3042" y="1"/>
                  </a:lnTo>
                  <a:lnTo>
                    <a:pt x="3100" y="51"/>
                  </a:lnTo>
                  <a:lnTo>
                    <a:pt x="3167" y="101"/>
                  </a:lnTo>
                  <a:lnTo>
                    <a:pt x="3225" y="151"/>
                  </a:lnTo>
                  <a:lnTo>
                    <a:pt x="3284" y="201"/>
                  </a:lnTo>
                  <a:lnTo>
                    <a:pt x="3309" y="226"/>
                  </a:lnTo>
                  <a:lnTo>
                    <a:pt x="3342" y="251"/>
                  </a:lnTo>
                  <a:lnTo>
                    <a:pt x="3367" y="276"/>
                  </a:lnTo>
                  <a:lnTo>
                    <a:pt x="3401" y="301"/>
                  </a:lnTo>
                  <a:lnTo>
                    <a:pt x="3426" y="326"/>
                  </a:lnTo>
                  <a:lnTo>
                    <a:pt x="3451" y="351"/>
                  </a:lnTo>
                  <a:lnTo>
                    <a:pt x="3484" y="385"/>
                  </a:lnTo>
                  <a:lnTo>
                    <a:pt x="3509" y="410"/>
                  </a:lnTo>
                  <a:lnTo>
                    <a:pt x="3534" y="435"/>
                  </a:lnTo>
                  <a:lnTo>
                    <a:pt x="3559" y="468"/>
                  </a:lnTo>
                  <a:lnTo>
                    <a:pt x="3593" y="493"/>
                  </a:lnTo>
                  <a:lnTo>
                    <a:pt x="3618" y="519"/>
                  </a:lnTo>
                  <a:lnTo>
                    <a:pt x="3643" y="552"/>
                  </a:lnTo>
                  <a:lnTo>
                    <a:pt x="3668" y="577"/>
                  </a:lnTo>
                  <a:lnTo>
                    <a:pt x="3693" y="610"/>
                  </a:lnTo>
                  <a:lnTo>
                    <a:pt x="3718" y="644"/>
                  </a:lnTo>
                  <a:lnTo>
                    <a:pt x="3743" y="669"/>
                  </a:lnTo>
                  <a:lnTo>
                    <a:pt x="3768" y="702"/>
                  </a:lnTo>
                  <a:lnTo>
                    <a:pt x="3793" y="736"/>
                  </a:lnTo>
                  <a:lnTo>
                    <a:pt x="3818" y="769"/>
                  </a:lnTo>
                  <a:lnTo>
                    <a:pt x="3844" y="803"/>
                  </a:lnTo>
                  <a:lnTo>
                    <a:pt x="3860" y="836"/>
                  </a:lnTo>
                  <a:lnTo>
                    <a:pt x="3885" y="869"/>
                  </a:lnTo>
                  <a:lnTo>
                    <a:pt x="3910" y="903"/>
                  </a:lnTo>
                  <a:lnTo>
                    <a:pt x="3927" y="928"/>
                  </a:lnTo>
                  <a:lnTo>
                    <a:pt x="3944" y="953"/>
                  </a:lnTo>
                  <a:lnTo>
                    <a:pt x="3952" y="978"/>
                  </a:lnTo>
                  <a:lnTo>
                    <a:pt x="3969" y="1003"/>
                  </a:lnTo>
                  <a:lnTo>
                    <a:pt x="3986" y="1028"/>
                  </a:lnTo>
                  <a:lnTo>
                    <a:pt x="3994" y="1053"/>
                  </a:lnTo>
                  <a:lnTo>
                    <a:pt x="3994" y="1053"/>
                  </a:lnTo>
                  <a:lnTo>
                    <a:pt x="4011" y="1078"/>
                  </a:lnTo>
                  <a:lnTo>
                    <a:pt x="4019" y="1103"/>
                  </a:lnTo>
                  <a:lnTo>
                    <a:pt x="4036" y="1128"/>
                  </a:lnTo>
                  <a:lnTo>
                    <a:pt x="4044" y="1153"/>
                  </a:lnTo>
                  <a:lnTo>
                    <a:pt x="4061" y="1187"/>
                  </a:lnTo>
                  <a:lnTo>
                    <a:pt x="4069" y="1212"/>
                  </a:lnTo>
                  <a:lnTo>
                    <a:pt x="4086" y="1237"/>
                  </a:lnTo>
                  <a:lnTo>
                    <a:pt x="4094" y="1262"/>
                  </a:lnTo>
                  <a:lnTo>
                    <a:pt x="4103" y="1295"/>
                  </a:lnTo>
                  <a:lnTo>
                    <a:pt x="4111" y="1321"/>
                  </a:lnTo>
                  <a:lnTo>
                    <a:pt x="4128" y="1346"/>
                  </a:lnTo>
                  <a:lnTo>
                    <a:pt x="4136" y="1371"/>
                  </a:lnTo>
                  <a:lnTo>
                    <a:pt x="4144" y="1404"/>
                  </a:lnTo>
                  <a:lnTo>
                    <a:pt x="4153" y="1429"/>
                  </a:lnTo>
                  <a:lnTo>
                    <a:pt x="4161" y="1454"/>
                  </a:lnTo>
                  <a:lnTo>
                    <a:pt x="4169" y="1488"/>
                  </a:lnTo>
                  <a:lnTo>
                    <a:pt x="4178" y="1513"/>
                  </a:lnTo>
                  <a:lnTo>
                    <a:pt x="4186" y="1538"/>
                  </a:lnTo>
                  <a:lnTo>
                    <a:pt x="4194" y="1571"/>
                  </a:lnTo>
                  <a:lnTo>
                    <a:pt x="4194" y="1596"/>
                  </a:lnTo>
                  <a:lnTo>
                    <a:pt x="4203" y="1621"/>
                  </a:lnTo>
                  <a:lnTo>
                    <a:pt x="4211" y="1655"/>
                  </a:lnTo>
                  <a:lnTo>
                    <a:pt x="4219" y="1680"/>
                  </a:lnTo>
                  <a:lnTo>
                    <a:pt x="4219" y="1705"/>
                  </a:lnTo>
                  <a:lnTo>
                    <a:pt x="4219" y="1738"/>
                  </a:lnTo>
                  <a:lnTo>
                    <a:pt x="4219" y="1763"/>
                  </a:lnTo>
                  <a:lnTo>
                    <a:pt x="4219" y="1797"/>
                  </a:lnTo>
                  <a:lnTo>
                    <a:pt x="4219" y="1822"/>
                  </a:lnTo>
                  <a:lnTo>
                    <a:pt x="4219" y="1847"/>
                  </a:lnTo>
                  <a:lnTo>
                    <a:pt x="4219" y="1880"/>
                  </a:lnTo>
                  <a:lnTo>
                    <a:pt x="4219" y="1905"/>
                  </a:lnTo>
                  <a:lnTo>
                    <a:pt x="4219" y="1939"/>
                  </a:lnTo>
                  <a:lnTo>
                    <a:pt x="4219" y="1964"/>
                  </a:lnTo>
                  <a:lnTo>
                    <a:pt x="4219" y="2223"/>
                  </a:lnTo>
                  <a:lnTo>
                    <a:pt x="4219" y="2248"/>
                  </a:lnTo>
                  <a:lnTo>
                    <a:pt x="4219" y="2273"/>
                  </a:lnTo>
                  <a:lnTo>
                    <a:pt x="4219" y="2306"/>
                  </a:lnTo>
                  <a:lnTo>
                    <a:pt x="4219" y="2331"/>
                  </a:lnTo>
                  <a:lnTo>
                    <a:pt x="4219" y="2356"/>
                  </a:lnTo>
                  <a:lnTo>
                    <a:pt x="4219" y="2356"/>
                  </a:lnTo>
                  <a:lnTo>
                    <a:pt x="4219" y="2381"/>
                  </a:lnTo>
                  <a:lnTo>
                    <a:pt x="4219" y="2407"/>
                  </a:lnTo>
                  <a:lnTo>
                    <a:pt x="4219" y="2440"/>
                  </a:lnTo>
                  <a:lnTo>
                    <a:pt x="4211" y="2465"/>
                  </a:lnTo>
                  <a:lnTo>
                    <a:pt x="4203" y="2490"/>
                  </a:lnTo>
                  <a:lnTo>
                    <a:pt x="4194" y="2515"/>
                  </a:lnTo>
                  <a:lnTo>
                    <a:pt x="4194" y="2549"/>
                  </a:lnTo>
                  <a:lnTo>
                    <a:pt x="4186" y="2574"/>
                  </a:lnTo>
                  <a:lnTo>
                    <a:pt x="4178" y="2599"/>
                  </a:lnTo>
                  <a:lnTo>
                    <a:pt x="4169" y="2624"/>
                  </a:lnTo>
                  <a:lnTo>
                    <a:pt x="4161" y="2649"/>
                  </a:lnTo>
                  <a:lnTo>
                    <a:pt x="4111" y="2741"/>
                  </a:lnTo>
                  <a:lnTo>
                    <a:pt x="4103" y="2766"/>
                  </a:lnTo>
                  <a:lnTo>
                    <a:pt x="4086" y="2791"/>
                  </a:lnTo>
                  <a:lnTo>
                    <a:pt x="4077" y="2816"/>
                  </a:lnTo>
                  <a:lnTo>
                    <a:pt x="4069" y="2849"/>
                  </a:lnTo>
                  <a:lnTo>
                    <a:pt x="4052" y="2874"/>
                  </a:lnTo>
                  <a:lnTo>
                    <a:pt x="4044" y="2899"/>
                  </a:lnTo>
                  <a:lnTo>
                    <a:pt x="4027" y="2924"/>
                  </a:lnTo>
                  <a:lnTo>
                    <a:pt x="4019" y="2950"/>
                  </a:lnTo>
                  <a:lnTo>
                    <a:pt x="4002" y="2975"/>
                  </a:lnTo>
                  <a:lnTo>
                    <a:pt x="3986" y="2991"/>
                  </a:lnTo>
                  <a:lnTo>
                    <a:pt x="3977" y="3016"/>
                  </a:lnTo>
                  <a:lnTo>
                    <a:pt x="3960" y="3041"/>
                  </a:lnTo>
                  <a:lnTo>
                    <a:pt x="3944" y="3067"/>
                  </a:lnTo>
                  <a:lnTo>
                    <a:pt x="3944" y="3067"/>
                  </a:lnTo>
                  <a:lnTo>
                    <a:pt x="3927" y="3092"/>
                  </a:lnTo>
                  <a:lnTo>
                    <a:pt x="3910" y="3108"/>
                  </a:lnTo>
                  <a:lnTo>
                    <a:pt x="3894" y="3133"/>
                  </a:lnTo>
                  <a:lnTo>
                    <a:pt x="3877" y="3158"/>
                  </a:lnTo>
                  <a:lnTo>
                    <a:pt x="3860" y="3175"/>
                  </a:lnTo>
                  <a:lnTo>
                    <a:pt x="3835" y="3200"/>
                  </a:lnTo>
                  <a:lnTo>
                    <a:pt x="3818" y="3217"/>
                  </a:lnTo>
                  <a:lnTo>
                    <a:pt x="3793" y="3242"/>
                  </a:lnTo>
                  <a:lnTo>
                    <a:pt x="3777" y="3259"/>
                  </a:lnTo>
                  <a:lnTo>
                    <a:pt x="3752" y="3284"/>
                  </a:lnTo>
                  <a:lnTo>
                    <a:pt x="3735" y="3300"/>
                  </a:lnTo>
                  <a:lnTo>
                    <a:pt x="3710" y="3317"/>
                  </a:lnTo>
                  <a:lnTo>
                    <a:pt x="3685" y="3342"/>
                  </a:lnTo>
                  <a:lnTo>
                    <a:pt x="3660" y="3359"/>
                  </a:lnTo>
                  <a:lnTo>
                    <a:pt x="3643" y="3376"/>
                  </a:lnTo>
                  <a:lnTo>
                    <a:pt x="3618" y="3392"/>
                  </a:lnTo>
                  <a:lnTo>
                    <a:pt x="3593" y="3409"/>
                  </a:lnTo>
                  <a:lnTo>
                    <a:pt x="3568" y="3426"/>
                  </a:lnTo>
                  <a:lnTo>
                    <a:pt x="3543" y="3442"/>
                  </a:lnTo>
                  <a:lnTo>
                    <a:pt x="3509" y="3451"/>
                  </a:lnTo>
                  <a:lnTo>
                    <a:pt x="3484" y="3468"/>
                  </a:lnTo>
                  <a:lnTo>
                    <a:pt x="3459" y="3484"/>
                  </a:lnTo>
                  <a:lnTo>
                    <a:pt x="3451" y="3493"/>
                  </a:lnTo>
                  <a:lnTo>
                    <a:pt x="3434" y="3493"/>
                  </a:lnTo>
                  <a:lnTo>
                    <a:pt x="3401" y="3509"/>
                  </a:lnTo>
                  <a:lnTo>
                    <a:pt x="3376" y="3518"/>
                  </a:lnTo>
                  <a:lnTo>
                    <a:pt x="3342" y="3534"/>
                  </a:lnTo>
                  <a:lnTo>
                    <a:pt x="3317" y="3543"/>
                  </a:lnTo>
                  <a:lnTo>
                    <a:pt x="3284" y="3551"/>
                  </a:lnTo>
                  <a:lnTo>
                    <a:pt x="3259" y="3559"/>
                  </a:lnTo>
                  <a:lnTo>
                    <a:pt x="3225" y="3568"/>
                  </a:lnTo>
                  <a:lnTo>
                    <a:pt x="3192" y="3576"/>
                  </a:lnTo>
                  <a:lnTo>
                    <a:pt x="3167" y="3584"/>
                  </a:lnTo>
                  <a:lnTo>
                    <a:pt x="3133" y="3593"/>
                  </a:lnTo>
                  <a:lnTo>
                    <a:pt x="3100" y="3601"/>
                  </a:lnTo>
                  <a:lnTo>
                    <a:pt x="3067" y="3601"/>
                  </a:lnTo>
                  <a:lnTo>
                    <a:pt x="3033" y="3601"/>
                  </a:lnTo>
                  <a:lnTo>
                    <a:pt x="3000" y="3601"/>
                  </a:lnTo>
                  <a:lnTo>
                    <a:pt x="2966" y="3601"/>
                  </a:lnTo>
                  <a:lnTo>
                    <a:pt x="2933" y="3601"/>
                  </a:lnTo>
                  <a:lnTo>
                    <a:pt x="2900" y="3601"/>
                  </a:lnTo>
                  <a:lnTo>
                    <a:pt x="2866" y="3601"/>
                  </a:lnTo>
                  <a:lnTo>
                    <a:pt x="2691" y="3601"/>
                  </a:lnTo>
                  <a:lnTo>
                    <a:pt x="2649" y="3601"/>
                  </a:lnTo>
                  <a:lnTo>
                    <a:pt x="2615" y="3601"/>
                  </a:lnTo>
                  <a:lnTo>
                    <a:pt x="2574" y="3601"/>
                  </a:lnTo>
                  <a:lnTo>
                    <a:pt x="2540" y="3601"/>
                  </a:lnTo>
                  <a:lnTo>
                    <a:pt x="2507" y="3601"/>
                  </a:lnTo>
                  <a:lnTo>
                    <a:pt x="2482" y="3601"/>
                  </a:lnTo>
                  <a:lnTo>
                    <a:pt x="2457" y="3601"/>
                  </a:lnTo>
                  <a:lnTo>
                    <a:pt x="2432" y="3601"/>
                  </a:lnTo>
                  <a:lnTo>
                    <a:pt x="2398" y="3601"/>
                  </a:lnTo>
                  <a:lnTo>
                    <a:pt x="2373" y="3601"/>
                  </a:lnTo>
                  <a:lnTo>
                    <a:pt x="2315" y="3593"/>
                  </a:lnTo>
                  <a:lnTo>
                    <a:pt x="2265" y="3576"/>
                  </a:lnTo>
                  <a:lnTo>
                    <a:pt x="2214" y="3568"/>
                  </a:lnTo>
                  <a:lnTo>
                    <a:pt x="2206" y="3568"/>
                  </a:lnTo>
                  <a:lnTo>
                    <a:pt x="2156" y="3551"/>
                  </a:lnTo>
                  <a:lnTo>
                    <a:pt x="2098" y="3534"/>
                  </a:lnTo>
                  <a:lnTo>
                    <a:pt x="2047" y="3518"/>
                  </a:lnTo>
                  <a:lnTo>
                    <a:pt x="1989" y="3501"/>
                  </a:lnTo>
                  <a:lnTo>
                    <a:pt x="1939" y="3476"/>
                  </a:lnTo>
                  <a:lnTo>
                    <a:pt x="1889" y="3459"/>
                  </a:lnTo>
                  <a:lnTo>
                    <a:pt x="1830" y="3434"/>
                  </a:lnTo>
                  <a:lnTo>
                    <a:pt x="1780" y="3417"/>
                  </a:lnTo>
                  <a:lnTo>
                    <a:pt x="1730" y="3392"/>
                  </a:lnTo>
                  <a:lnTo>
                    <a:pt x="1680" y="3367"/>
                  </a:lnTo>
                  <a:lnTo>
                    <a:pt x="1630" y="3342"/>
                  </a:lnTo>
                  <a:lnTo>
                    <a:pt x="1580" y="3309"/>
                  </a:lnTo>
                  <a:lnTo>
                    <a:pt x="1529" y="3284"/>
                  </a:lnTo>
                  <a:lnTo>
                    <a:pt x="1479" y="3259"/>
                  </a:lnTo>
                  <a:lnTo>
                    <a:pt x="1429" y="3225"/>
                  </a:lnTo>
                  <a:lnTo>
                    <a:pt x="1379" y="3192"/>
                  </a:lnTo>
                  <a:lnTo>
                    <a:pt x="1329" y="3167"/>
                  </a:lnTo>
                  <a:lnTo>
                    <a:pt x="1279" y="3133"/>
                  </a:lnTo>
                  <a:lnTo>
                    <a:pt x="1237" y="3100"/>
                  </a:lnTo>
                  <a:lnTo>
                    <a:pt x="1187" y="3067"/>
                  </a:lnTo>
                  <a:lnTo>
                    <a:pt x="1137" y="3033"/>
                  </a:lnTo>
                  <a:lnTo>
                    <a:pt x="1095" y="3000"/>
                  </a:lnTo>
                  <a:lnTo>
                    <a:pt x="1095" y="3000"/>
                  </a:lnTo>
                  <a:lnTo>
                    <a:pt x="1053" y="2958"/>
                  </a:lnTo>
                  <a:lnTo>
                    <a:pt x="1003" y="2924"/>
                  </a:lnTo>
                  <a:lnTo>
                    <a:pt x="961" y="2883"/>
                  </a:lnTo>
                  <a:lnTo>
                    <a:pt x="920" y="2849"/>
                  </a:lnTo>
                  <a:lnTo>
                    <a:pt x="878" y="2808"/>
                  </a:lnTo>
                  <a:lnTo>
                    <a:pt x="836" y="2766"/>
                  </a:lnTo>
                  <a:lnTo>
                    <a:pt x="794" y="2724"/>
                  </a:lnTo>
                  <a:lnTo>
                    <a:pt x="753" y="2682"/>
                  </a:lnTo>
                  <a:lnTo>
                    <a:pt x="711" y="2640"/>
                  </a:lnTo>
                  <a:lnTo>
                    <a:pt x="677" y="2599"/>
                  </a:lnTo>
                  <a:lnTo>
                    <a:pt x="636" y="2557"/>
                  </a:lnTo>
                  <a:lnTo>
                    <a:pt x="602" y="2515"/>
                  </a:lnTo>
                  <a:lnTo>
                    <a:pt x="560" y="2473"/>
                  </a:lnTo>
                  <a:lnTo>
                    <a:pt x="527" y="2423"/>
                  </a:lnTo>
                  <a:lnTo>
                    <a:pt x="494" y="2381"/>
                  </a:lnTo>
                  <a:lnTo>
                    <a:pt x="452" y="2340"/>
                  </a:lnTo>
                  <a:lnTo>
                    <a:pt x="418" y="2290"/>
                  </a:lnTo>
                  <a:lnTo>
                    <a:pt x="385" y="2248"/>
                  </a:lnTo>
                  <a:lnTo>
                    <a:pt x="360" y="2198"/>
                  </a:lnTo>
                  <a:lnTo>
                    <a:pt x="335" y="2173"/>
                  </a:lnTo>
                  <a:lnTo>
                    <a:pt x="326" y="2148"/>
                  </a:lnTo>
                  <a:lnTo>
                    <a:pt x="293" y="2097"/>
                  </a:lnTo>
                  <a:lnTo>
                    <a:pt x="268" y="2056"/>
                  </a:lnTo>
                  <a:lnTo>
                    <a:pt x="235" y="2006"/>
                  </a:lnTo>
                  <a:lnTo>
                    <a:pt x="210" y="1955"/>
                  </a:lnTo>
                  <a:lnTo>
                    <a:pt x="184" y="1905"/>
                  </a:lnTo>
                  <a:lnTo>
                    <a:pt x="159" y="1855"/>
                  </a:lnTo>
                  <a:lnTo>
                    <a:pt x="134" y="1805"/>
                  </a:lnTo>
                  <a:lnTo>
                    <a:pt x="109" y="1755"/>
                  </a:lnTo>
                  <a:lnTo>
                    <a:pt x="93" y="1705"/>
                  </a:lnTo>
                  <a:lnTo>
                    <a:pt x="68" y="1655"/>
                  </a:lnTo>
                  <a:lnTo>
                    <a:pt x="51" y="1605"/>
                  </a:lnTo>
                  <a:lnTo>
                    <a:pt x="34" y="1554"/>
                  </a:lnTo>
                  <a:lnTo>
                    <a:pt x="9" y="1504"/>
                  </a:lnTo>
                  <a:lnTo>
                    <a:pt x="1" y="1454"/>
                  </a:lnTo>
                  <a:lnTo>
                    <a:pt x="1" y="1446"/>
                  </a:lnTo>
                  <a:lnTo>
                    <a:pt x="26" y="1379"/>
                  </a:lnTo>
                  <a:lnTo>
                    <a:pt x="51" y="1321"/>
                  </a:lnTo>
                  <a:lnTo>
                    <a:pt x="93" y="1237"/>
                  </a:lnTo>
                  <a:lnTo>
                    <a:pt x="176" y="1279"/>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240;p14">
              <a:extLst>
                <a:ext uri="{FF2B5EF4-FFF2-40B4-BE49-F238E27FC236}">
                  <a16:creationId xmlns:a16="http://schemas.microsoft.com/office/drawing/2014/main" id="{094401F3-A327-B1EA-FD77-6A34EF2DB48C}"/>
                </a:ext>
              </a:extLst>
            </p:cNvPr>
            <p:cNvSpPr/>
            <p:nvPr/>
          </p:nvSpPr>
          <p:spPr>
            <a:xfrm>
              <a:off x="5956579" y="4562096"/>
              <a:ext cx="293055" cy="259216"/>
            </a:xfrm>
            <a:custGeom>
              <a:avLst/>
              <a:gdLst/>
              <a:ahLst/>
              <a:cxnLst/>
              <a:rect l="l" t="t" r="r" b="b"/>
              <a:pathLst>
                <a:path w="5941" h="5255" extrusionOk="0">
                  <a:moveTo>
                    <a:pt x="2632" y="0"/>
                  </a:moveTo>
                  <a:lnTo>
                    <a:pt x="2716" y="0"/>
                  </a:lnTo>
                  <a:lnTo>
                    <a:pt x="2774" y="0"/>
                  </a:lnTo>
                  <a:lnTo>
                    <a:pt x="2833" y="0"/>
                  </a:lnTo>
                  <a:lnTo>
                    <a:pt x="2866" y="0"/>
                  </a:lnTo>
                  <a:lnTo>
                    <a:pt x="2916" y="0"/>
                  </a:lnTo>
                  <a:lnTo>
                    <a:pt x="2966" y="0"/>
                  </a:lnTo>
                  <a:lnTo>
                    <a:pt x="3025" y="0"/>
                  </a:lnTo>
                  <a:lnTo>
                    <a:pt x="3075" y="8"/>
                  </a:lnTo>
                  <a:lnTo>
                    <a:pt x="3125" y="8"/>
                  </a:lnTo>
                  <a:lnTo>
                    <a:pt x="3175" y="17"/>
                  </a:lnTo>
                  <a:lnTo>
                    <a:pt x="3225" y="25"/>
                  </a:lnTo>
                  <a:lnTo>
                    <a:pt x="3275" y="34"/>
                  </a:lnTo>
                  <a:lnTo>
                    <a:pt x="3334" y="42"/>
                  </a:lnTo>
                  <a:lnTo>
                    <a:pt x="3384" y="50"/>
                  </a:lnTo>
                  <a:lnTo>
                    <a:pt x="3434" y="59"/>
                  </a:lnTo>
                  <a:lnTo>
                    <a:pt x="3484" y="67"/>
                  </a:lnTo>
                  <a:lnTo>
                    <a:pt x="3534" y="75"/>
                  </a:lnTo>
                  <a:lnTo>
                    <a:pt x="3585" y="92"/>
                  </a:lnTo>
                  <a:lnTo>
                    <a:pt x="3635" y="100"/>
                  </a:lnTo>
                  <a:lnTo>
                    <a:pt x="3685" y="109"/>
                  </a:lnTo>
                  <a:lnTo>
                    <a:pt x="3727" y="125"/>
                  </a:lnTo>
                  <a:lnTo>
                    <a:pt x="3777" y="134"/>
                  </a:lnTo>
                  <a:lnTo>
                    <a:pt x="3827" y="150"/>
                  </a:lnTo>
                  <a:lnTo>
                    <a:pt x="3877" y="159"/>
                  </a:lnTo>
                  <a:lnTo>
                    <a:pt x="3927" y="176"/>
                  </a:lnTo>
                  <a:lnTo>
                    <a:pt x="3977" y="192"/>
                  </a:lnTo>
                  <a:lnTo>
                    <a:pt x="4002" y="201"/>
                  </a:lnTo>
                  <a:lnTo>
                    <a:pt x="4019" y="201"/>
                  </a:lnTo>
                  <a:lnTo>
                    <a:pt x="4069" y="217"/>
                  </a:lnTo>
                  <a:lnTo>
                    <a:pt x="4119" y="234"/>
                  </a:lnTo>
                  <a:lnTo>
                    <a:pt x="4161" y="251"/>
                  </a:lnTo>
                  <a:lnTo>
                    <a:pt x="4211" y="267"/>
                  </a:lnTo>
                  <a:lnTo>
                    <a:pt x="4253" y="292"/>
                  </a:lnTo>
                  <a:lnTo>
                    <a:pt x="4353" y="326"/>
                  </a:lnTo>
                  <a:lnTo>
                    <a:pt x="4445" y="368"/>
                  </a:lnTo>
                  <a:lnTo>
                    <a:pt x="4537" y="401"/>
                  </a:lnTo>
                  <a:lnTo>
                    <a:pt x="4629" y="443"/>
                  </a:lnTo>
                  <a:lnTo>
                    <a:pt x="4721" y="476"/>
                  </a:lnTo>
                  <a:lnTo>
                    <a:pt x="4813" y="518"/>
                  </a:lnTo>
                  <a:lnTo>
                    <a:pt x="4896" y="560"/>
                  </a:lnTo>
                  <a:lnTo>
                    <a:pt x="4988" y="602"/>
                  </a:lnTo>
                  <a:lnTo>
                    <a:pt x="5172" y="677"/>
                  </a:lnTo>
                  <a:lnTo>
                    <a:pt x="5356" y="760"/>
                  </a:lnTo>
                  <a:lnTo>
                    <a:pt x="5531" y="835"/>
                  </a:lnTo>
                  <a:lnTo>
                    <a:pt x="5623" y="877"/>
                  </a:lnTo>
                  <a:lnTo>
                    <a:pt x="5715" y="919"/>
                  </a:lnTo>
                  <a:lnTo>
                    <a:pt x="5807" y="952"/>
                  </a:lnTo>
                  <a:lnTo>
                    <a:pt x="5899" y="994"/>
                  </a:lnTo>
                  <a:lnTo>
                    <a:pt x="5940" y="1078"/>
                  </a:lnTo>
                  <a:lnTo>
                    <a:pt x="5849" y="1120"/>
                  </a:lnTo>
                  <a:lnTo>
                    <a:pt x="5757" y="1086"/>
                  </a:lnTo>
                  <a:lnTo>
                    <a:pt x="5665" y="1053"/>
                  </a:lnTo>
                  <a:lnTo>
                    <a:pt x="5564" y="1028"/>
                  </a:lnTo>
                  <a:lnTo>
                    <a:pt x="5473" y="994"/>
                  </a:lnTo>
                  <a:lnTo>
                    <a:pt x="5289" y="927"/>
                  </a:lnTo>
                  <a:lnTo>
                    <a:pt x="5097" y="869"/>
                  </a:lnTo>
                  <a:lnTo>
                    <a:pt x="4913" y="802"/>
                  </a:lnTo>
                  <a:lnTo>
                    <a:pt x="4813" y="777"/>
                  </a:lnTo>
                  <a:lnTo>
                    <a:pt x="4721" y="744"/>
                  </a:lnTo>
                  <a:lnTo>
                    <a:pt x="4629" y="735"/>
                  </a:lnTo>
                  <a:lnTo>
                    <a:pt x="4537" y="702"/>
                  </a:lnTo>
                  <a:lnTo>
                    <a:pt x="4445" y="677"/>
                  </a:lnTo>
                  <a:lnTo>
                    <a:pt x="4353" y="652"/>
                  </a:lnTo>
                  <a:lnTo>
                    <a:pt x="4253" y="627"/>
                  </a:lnTo>
                  <a:lnTo>
                    <a:pt x="4161" y="602"/>
                  </a:lnTo>
                  <a:lnTo>
                    <a:pt x="4111" y="585"/>
                  </a:lnTo>
                  <a:lnTo>
                    <a:pt x="4069" y="577"/>
                  </a:lnTo>
                  <a:lnTo>
                    <a:pt x="4019" y="568"/>
                  </a:lnTo>
                  <a:lnTo>
                    <a:pt x="3977" y="560"/>
                  </a:lnTo>
                  <a:lnTo>
                    <a:pt x="3927" y="543"/>
                  </a:lnTo>
                  <a:lnTo>
                    <a:pt x="3910" y="543"/>
                  </a:lnTo>
                  <a:lnTo>
                    <a:pt x="3877" y="535"/>
                  </a:lnTo>
                  <a:lnTo>
                    <a:pt x="3835" y="526"/>
                  </a:lnTo>
                  <a:lnTo>
                    <a:pt x="3785" y="510"/>
                  </a:lnTo>
                  <a:lnTo>
                    <a:pt x="3743" y="501"/>
                  </a:lnTo>
                  <a:lnTo>
                    <a:pt x="3693" y="493"/>
                  </a:lnTo>
                  <a:lnTo>
                    <a:pt x="3643" y="476"/>
                  </a:lnTo>
                  <a:lnTo>
                    <a:pt x="3601" y="468"/>
                  </a:lnTo>
                  <a:lnTo>
                    <a:pt x="3551" y="460"/>
                  </a:lnTo>
                  <a:lnTo>
                    <a:pt x="3509" y="451"/>
                  </a:lnTo>
                  <a:lnTo>
                    <a:pt x="3459" y="443"/>
                  </a:lnTo>
                  <a:lnTo>
                    <a:pt x="3409" y="435"/>
                  </a:lnTo>
                  <a:lnTo>
                    <a:pt x="3367" y="426"/>
                  </a:lnTo>
                  <a:lnTo>
                    <a:pt x="3317" y="418"/>
                  </a:lnTo>
                  <a:lnTo>
                    <a:pt x="3275" y="418"/>
                  </a:lnTo>
                  <a:lnTo>
                    <a:pt x="3225" y="409"/>
                  </a:lnTo>
                  <a:lnTo>
                    <a:pt x="3184" y="409"/>
                  </a:lnTo>
                  <a:lnTo>
                    <a:pt x="3133" y="401"/>
                  </a:lnTo>
                  <a:lnTo>
                    <a:pt x="3083" y="401"/>
                  </a:lnTo>
                  <a:lnTo>
                    <a:pt x="3033" y="401"/>
                  </a:lnTo>
                  <a:lnTo>
                    <a:pt x="2991" y="401"/>
                  </a:lnTo>
                  <a:lnTo>
                    <a:pt x="2941" y="401"/>
                  </a:lnTo>
                  <a:lnTo>
                    <a:pt x="2891" y="401"/>
                  </a:lnTo>
                  <a:lnTo>
                    <a:pt x="2841" y="401"/>
                  </a:lnTo>
                  <a:lnTo>
                    <a:pt x="2557" y="401"/>
                  </a:lnTo>
                  <a:lnTo>
                    <a:pt x="2515" y="401"/>
                  </a:lnTo>
                  <a:lnTo>
                    <a:pt x="2473" y="401"/>
                  </a:lnTo>
                  <a:lnTo>
                    <a:pt x="2432" y="401"/>
                  </a:lnTo>
                  <a:lnTo>
                    <a:pt x="2382" y="401"/>
                  </a:lnTo>
                  <a:lnTo>
                    <a:pt x="2340" y="401"/>
                  </a:lnTo>
                  <a:lnTo>
                    <a:pt x="2298" y="401"/>
                  </a:lnTo>
                  <a:lnTo>
                    <a:pt x="2256" y="409"/>
                  </a:lnTo>
                  <a:lnTo>
                    <a:pt x="2215" y="409"/>
                  </a:lnTo>
                  <a:lnTo>
                    <a:pt x="2189" y="409"/>
                  </a:lnTo>
                  <a:lnTo>
                    <a:pt x="2173" y="409"/>
                  </a:lnTo>
                  <a:lnTo>
                    <a:pt x="2156" y="409"/>
                  </a:lnTo>
                  <a:lnTo>
                    <a:pt x="2131" y="409"/>
                  </a:lnTo>
                  <a:lnTo>
                    <a:pt x="2114" y="409"/>
                  </a:lnTo>
                  <a:lnTo>
                    <a:pt x="2114" y="409"/>
                  </a:lnTo>
                  <a:lnTo>
                    <a:pt x="2098" y="409"/>
                  </a:lnTo>
                  <a:lnTo>
                    <a:pt x="2081" y="409"/>
                  </a:lnTo>
                  <a:lnTo>
                    <a:pt x="2081" y="409"/>
                  </a:lnTo>
                  <a:lnTo>
                    <a:pt x="2056" y="418"/>
                  </a:lnTo>
                  <a:lnTo>
                    <a:pt x="2047" y="418"/>
                  </a:lnTo>
                  <a:lnTo>
                    <a:pt x="2047" y="418"/>
                  </a:lnTo>
                  <a:lnTo>
                    <a:pt x="2031" y="418"/>
                  </a:lnTo>
                  <a:lnTo>
                    <a:pt x="2022" y="418"/>
                  </a:lnTo>
                  <a:lnTo>
                    <a:pt x="2006" y="418"/>
                  </a:lnTo>
                  <a:lnTo>
                    <a:pt x="1997" y="418"/>
                  </a:lnTo>
                  <a:lnTo>
                    <a:pt x="1981" y="418"/>
                  </a:lnTo>
                  <a:lnTo>
                    <a:pt x="1981" y="418"/>
                  </a:lnTo>
                  <a:lnTo>
                    <a:pt x="1972" y="418"/>
                  </a:lnTo>
                  <a:lnTo>
                    <a:pt x="1964" y="418"/>
                  </a:lnTo>
                  <a:lnTo>
                    <a:pt x="1964" y="535"/>
                  </a:lnTo>
                  <a:lnTo>
                    <a:pt x="1964" y="551"/>
                  </a:lnTo>
                  <a:lnTo>
                    <a:pt x="1964" y="568"/>
                  </a:lnTo>
                  <a:lnTo>
                    <a:pt x="1964" y="585"/>
                  </a:lnTo>
                  <a:lnTo>
                    <a:pt x="1964" y="602"/>
                  </a:lnTo>
                  <a:lnTo>
                    <a:pt x="1964" y="627"/>
                  </a:lnTo>
                  <a:lnTo>
                    <a:pt x="1964" y="635"/>
                  </a:lnTo>
                  <a:lnTo>
                    <a:pt x="1964" y="660"/>
                  </a:lnTo>
                  <a:lnTo>
                    <a:pt x="1964" y="677"/>
                  </a:lnTo>
                  <a:lnTo>
                    <a:pt x="1972" y="693"/>
                  </a:lnTo>
                  <a:lnTo>
                    <a:pt x="1972" y="710"/>
                  </a:lnTo>
                  <a:lnTo>
                    <a:pt x="1981" y="727"/>
                  </a:lnTo>
                  <a:lnTo>
                    <a:pt x="1989" y="744"/>
                  </a:lnTo>
                  <a:lnTo>
                    <a:pt x="1997" y="760"/>
                  </a:lnTo>
                  <a:lnTo>
                    <a:pt x="2006" y="769"/>
                  </a:lnTo>
                  <a:lnTo>
                    <a:pt x="2014" y="785"/>
                  </a:lnTo>
                  <a:lnTo>
                    <a:pt x="2022" y="802"/>
                  </a:lnTo>
                  <a:lnTo>
                    <a:pt x="2031" y="819"/>
                  </a:lnTo>
                  <a:lnTo>
                    <a:pt x="2039" y="835"/>
                  </a:lnTo>
                  <a:lnTo>
                    <a:pt x="2056" y="852"/>
                  </a:lnTo>
                  <a:lnTo>
                    <a:pt x="2064" y="869"/>
                  </a:lnTo>
                  <a:lnTo>
                    <a:pt x="2072" y="886"/>
                  </a:lnTo>
                  <a:lnTo>
                    <a:pt x="2081" y="902"/>
                  </a:lnTo>
                  <a:lnTo>
                    <a:pt x="2098" y="919"/>
                  </a:lnTo>
                  <a:lnTo>
                    <a:pt x="2106" y="936"/>
                  </a:lnTo>
                  <a:lnTo>
                    <a:pt x="2123" y="952"/>
                  </a:lnTo>
                  <a:lnTo>
                    <a:pt x="2139" y="969"/>
                  </a:lnTo>
                  <a:lnTo>
                    <a:pt x="2156" y="978"/>
                  </a:lnTo>
                  <a:lnTo>
                    <a:pt x="2164" y="994"/>
                  </a:lnTo>
                  <a:lnTo>
                    <a:pt x="2181" y="1011"/>
                  </a:lnTo>
                  <a:lnTo>
                    <a:pt x="2198" y="1028"/>
                  </a:lnTo>
                  <a:lnTo>
                    <a:pt x="2215" y="1044"/>
                  </a:lnTo>
                  <a:lnTo>
                    <a:pt x="2223" y="1061"/>
                  </a:lnTo>
                  <a:lnTo>
                    <a:pt x="2240" y="1069"/>
                  </a:lnTo>
                  <a:lnTo>
                    <a:pt x="2265" y="1086"/>
                  </a:lnTo>
                  <a:lnTo>
                    <a:pt x="2281" y="1103"/>
                  </a:lnTo>
                  <a:lnTo>
                    <a:pt x="2298" y="1120"/>
                  </a:lnTo>
                  <a:lnTo>
                    <a:pt x="2315" y="1128"/>
                  </a:lnTo>
                  <a:lnTo>
                    <a:pt x="2331" y="1145"/>
                  </a:lnTo>
                  <a:lnTo>
                    <a:pt x="2348" y="1161"/>
                  </a:lnTo>
                  <a:lnTo>
                    <a:pt x="2373" y="1170"/>
                  </a:lnTo>
                  <a:lnTo>
                    <a:pt x="2390" y="1186"/>
                  </a:lnTo>
                  <a:lnTo>
                    <a:pt x="2407" y="1203"/>
                  </a:lnTo>
                  <a:lnTo>
                    <a:pt x="2432" y="1211"/>
                  </a:lnTo>
                  <a:lnTo>
                    <a:pt x="2448" y="1228"/>
                  </a:lnTo>
                  <a:lnTo>
                    <a:pt x="2473" y="1236"/>
                  </a:lnTo>
                  <a:lnTo>
                    <a:pt x="2490" y="1253"/>
                  </a:lnTo>
                  <a:lnTo>
                    <a:pt x="2507" y="1270"/>
                  </a:lnTo>
                  <a:lnTo>
                    <a:pt x="2557" y="1295"/>
                  </a:lnTo>
                  <a:lnTo>
                    <a:pt x="2599" y="1320"/>
                  </a:lnTo>
                  <a:lnTo>
                    <a:pt x="2649" y="1345"/>
                  </a:lnTo>
                  <a:lnTo>
                    <a:pt x="2691" y="1370"/>
                  </a:lnTo>
                  <a:lnTo>
                    <a:pt x="2741" y="1387"/>
                  </a:lnTo>
                  <a:lnTo>
                    <a:pt x="2783" y="1412"/>
                  </a:lnTo>
                  <a:lnTo>
                    <a:pt x="2833" y="1437"/>
                  </a:lnTo>
                  <a:lnTo>
                    <a:pt x="2883" y="1462"/>
                  </a:lnTo>
                  <a:lnTo>
                    <a:pt x="2933" y="1479"/>
                  </a:lnTo>
                  <a:lnTo>
                    <a:pt x="2983" y="1504"/>
                  </a:lnTo>
                  <a:lnTo>
                    <a:pt x="3033" y="1521"/>
                  </a:lnTo>
                  <a:lnTo>
                    <a:pt x="3083" y="1546"/>
                  </a:lnTo>
                  <a:lnTo>
                    <a:pt x="3133" y="1562"/>
                  </a:lnTo>
                  <a:lnTo>
                    <a:pt x="3192" y="1579"/>
                  </a:lnTo>
                  <a:lnTo>
                    <a:pt x="3242" y="1604"/>
                  </a:lnTo>
                  <a:lnTo>
                    <a:pt x="3292" y="1621"/>
                  </a:lnTo>
                  <a:lnTo>
                    <a:pt x="3342" y="1637"/>
                  </a:lnTo>
                  <a:lnTo>
                    <a:pt x="3392" y="1654"/>
                  </a:lnTo>
                  <a:lnTo>
                    <a:pt x="3443" y="1671"/>
                  </a:lnTo>
                  <a:lnTo>
                    <a:pt x="3493" y="1688"/>
                  </a:lnTo>
                  <a:lnTo>
                    <a:pt x="3543" y="1704"/>
                  </a:lnTo>
                  <a:lnTo>
                    <a:pt x="3593" y="1721"/>
                  </a:lnTo>
                  <a:lnTo>
                    <a:pt x="3643" y="1729"/>
                  </a:lnTo>
                  <a:lnTo>
                    <a:pt x="3743" y="1763"/>
                  </a:lnTo>
                  <a:lnTo>
                    <a:pt x="3844" y="1788"/>
                  </a:lnTo>
                  <a:lnTo>
                    <a:pt x="3935" y="1813"/>
                  </a:lnTo>
                  <a:lnTo>
                    <a:pt x="4019" y="1838"/>
                  </a:lnTo>
                  <a:lnTo>
                    <a:pt x="4103" y="1855"/>
                  </a:lnTo>
                  <a:lnTo>
                    <a:pt x="4261" y="1896"/>
                  </a:lnTo>
                  <a:lnTo>
                    <a:pt x="4387" y="1930"/>
                  </a:lnTo>
                  <a:lnTo>
                    <a:pt x="4579" y="1980"/>
                  </a:lnTo>
                  <a:lnTo>
                    <a:pt x="4762" y="2022"/>
                  </a:lnTo>
                  <a:lnTo>
                    <a:pt x="4838" y="2038"/>
                  </a:lnTo>
                  <a:lnTo>
                    <a:pt x="4888" y="2055"/>
                  </a:lnTo>
                  <a:lnTo>
                    <a:pt x="4921" y="2055"/>
                  </a:lnTo>
                  <a:lnTo>
                    <a:pt x="4946" y="2064"/>
                  </a:lnTo>
                  <a:lnTo>
                    <a:pt x="4988" y="2072"/>
                  </a:lnTo>
                  <a:lnTo>
                    <a:pt x="5030" y="2080"/>
                  </a:lnTo>
                  <a:lnTo>
                    <a:pt x="5122" y="2089"/>
                  </a:lnTo>
                  <a:lnTo>
                    <a:pt x="5214" y="2105"/>
                  </a:lnTo>
                  <a:lnTo>
                    <a:pt x="5289" y="2114"/>
                  </a:lnTo>
                  <a:lnTo>
                    <a:pt x="5322" y="2122"/>
                  </a:lnTo>
                  <a:lnTo>
                    <a:pt x="5347" y="2130"/>
                  </a:lnTo>
                  <a:lnTo>
                    <a:pt x="5364" y="2130"/>
                  </a:lnTo>
                  <a:lnTo>
                    <a:pt x="5389" y="2139"/>
                  </a:lnTo>
                  <a:lnTo>
                    <a:pt x="5406" y="2147"/>
                  </a:lnTo>
                  <a:lnTo>
                    <a:pt x="5431" y="2155"/>
                  </a:lnTo>
                  <a:lnTo>
                    <a:pt x="5448" y="2172"/>
                  </a:lnTo>
                  <a:lnTo>
                    <a:pt x="5464" y="2197"/>
                  </a:lnTo>
                  <a:lnTo>
                    <a:pt x="5481" y="2214"/>
                  </a:lnTo>
                  <a:lnTo>
                    <a:pt x="5481" y="2214"/>
                  </a:lnTo>
                  <a:lnTo>
                    <a:pt x="5489" y="2239"/>
                  </a:lnTo>
                  <a:lnTo>
                    <a:pt x="5498" y="2272"/>
                  </a:lnTo>
                  <a:lnTo>
                    <a:pt x="5498" y="2297"/>
                  </a:lnTo>
                  <a:lnTo>
                    <a:pt x="5498" y="2323"/>
                  </a:lnTo>
                  <a:lnTo>
                    <a:pt x="5498" y="2348"/>
                  </a:lnTo>
                  <a:lnTo>
                    <a:pt x="5489" y="2373"/>
                  </a:lnTo>
                  <a:lnTo>
                    <a:pt x="5481" y="2398"/>
                  </a:lnTo>
                  <a:lnTo>
                    <a:pt x="5481" y="2398"/>
                  </a:lnTo>
                  <a:lnTo>
                    <a:pt x="5464" y="2423"/>
                  </a:lnTo>
                  <a:lnTo>
                    <a:pt x="5448" y="2439"/>
                  </a:lnTo>
                  <a:lnTo>
                    <a:pt x="5422" y="2456"/>
                  </a:lnTo>
                  <a:lnTo>
                    <a:pt x="5397" y="2465"/>
                  </a:lnTo>
                  <a:lnTo>
                    <a:pt x="5381" y="2473"/>
                  </a:lnTo>
                  <a:lnTo>
                    <a:pt x="5356" y="2481"/>
                  </a:lnTo>
                  <a:lnTo>
                    <a:pt x="5331" y="2481"/>
                  </a:lnTo>
                  <a:lnTo>
                    <a:pt x="5189" y="2481"/>
                  </a:lnTo>
                  <a:lnTo>
                    <a:pt x="5113" y="2481"/>
                  </a:lnTo>
                  <a:lnTo>
                    <a:pt x="5047" y="2481"/>
                  </a:lnTo>
                  <a:lnTo>
                    <a:pt x="4971" y="2481"/>
                  </a:lnTo>
                  <a:lnTo>
                    <a:pt x="4905" y="2481"/>
                  </a:lnTo>
                  <a:lnTo>
                    <a:pt x="4829" y="2481"/>
                  </a:lnTo>
                  <a:lnTo>
                    <a:pt x="4762" y="2481"/>
                  </a:lnTo>
                  <a:lnTo>
                    <a:pt x="4696" y="2490"/>
                  </a:lnTo>
                  <a:lnTo>
                    <a:pt x="4629" y="2498"/>
                  </a:lnTo>
                  <a:lnTo>
                    <a:pt x="4604" y="2498"/>
                  </a:lnTo>
                  <a:lnTo>
                    <a:pt x="4562" y="2498"/>
                  </a:lnTo>
                  <a:lnTo>
                    <a:pt x="4487" y="2506"/>
                  </a:lnTo>
                  <a:lnTo>
                    <a:pt x="4420" y="2615"/>
                  </a:lnTo>
                  <a:lnTo>
                    <a:pt x="4353" y="2623"/>
                  </a:lnTo>
                  <a:lnTo>
                    <a:pt x="4286" y="2632"/>
                  </a:lnTo>
                  <a:lnTo>
                    <a:pt x="4219" y="2640"/>
                  </a:lnTo>
                  <a:lnTo>
                    <a:pt x="4153" y="2648"/>
                  </a:lnTo>
                  <a:lnTo>
                    <a:pt x="4086" y="2657"/>
                  </a:lnTo>
                  <a:lnTo>
                    <a:pt x="4019" y="2673"/>
                  </a:lnTo>
                  <a:lnTo>
                    <a:pt x="3952" y="2682"/>
                  </a:lnTo>
                  <a:lnTo>
                    <a:pt x="3885" y="2698"/>
                  </a:lnTo>
                  <a:lnTo>
                    <a:pt x="3818" y="2707"/>
                  </a:lnTo>
                  <a:lnTo>
                    <a:pt x="3760" y="2724"/>
                  </a:lnTo>
                  <a:lnTo>
                    <a:pt x="3693" y="2740"/>
                  </a:lnTo>
                  <a:lnTo>
                    <a:pt x="3626" y="2757"/>
                  </a:lnTo>
                  <a:lnTo>
                    <a:pt x="3560" y="2774"/>
                  </a:lnTo>
                  <a:lnTo>
                    <a:pt x="3501" y="2790"/>
                  </a:lnTo>
                  <a:lnTo>
                    <a:pt x="3434" y="2807"/>
                  </a:lnTo>
                  <a:lnTo>
                    <a:pt x="3367" y="2824"/>
                  </a:lnTo>
                  <a:lnTo>
                    <a:pt x="3301" y="2840"/>
                  </a:lnTo>
                  <a:lnTo>
                    <a:pt x="3242" y="2857"/>
                  </a:lnTo>
                  <a:lnTo>
                    <a:pt x="3175" y="2874"/>
                  </a:lnTo>
                  <a:lnTo>
                    <a:pt x="3108" y="2891"/>
                  </a:lnTo>
                  <a:lnTo>
                    <a:pt x="3050" y="2916"/>
                  </a:lnTo>
                  <a:lnTo>
                    <a:pt x="2983" y="2932"/>
                  </a:lnTo>
                  <a:lnTo>
                    <a:pt x="2916" y="2957"/>
                  </a:lnTo>
                  <a:lnTo>
                    <a:pt x="2858" y="2982"/>
                  </a:lnTo>
                  <a:lnTo>
                    <a:pt x="2791" y="2999"/>
                  </a:lnTo>
                  <a:lnTo>
                    <a:pt x="2732" y="3024"/>
                  </a:lnTo>
                  <a:lnTo>
                    <a:pt x="2666" y="3049"/>
                  </a:lnTo>
                  <a:lnTo>
                    <a:pt x="2607" y="3074"/>
                  </a:lnTo>
                  <a:lnTo>
                    <a:pt x="2540" y="3091"/>
                  </a:lnTo>
                  <a:lnTo>
                    <a:pt x="2473" y="3116"/>
                  </a:lnTo>
                  <a:lnTo>
                    <a:pt x="2415" y="3141"/>
                  </a:lnTo>
                  <a:lnTo>
                    <a:pt x="2348" y="3175"/>
                  </a:lnTo>
                  <a:lnTo>
                    <a:pt x="2290" y="3200"/>
                  </a:lnTo>
                  <a:lnTo>
                    <a:pt x="2223" y="3225"/>
                  </a:lnTo>
                  <a:lnTo>
                    <a:pt x="2164" y="3250"/>
                  </a:lnTo>
                  <a:lnTo>
                    <a:pt x="2098" y="3275"/>
                  </a:lnTo>
                  <a:lnTo>
                    <a:pt x="2039" y="3308"/>
                  </a:lnTo>
                  <a:lnTo>
                    <a:pt x="1972" y="3333"/>
                  </a:lnTo>
                  <a:lnTo>
                    <a:pt x="1914" y="3367"/>
                  </a:lnTo>
                  <a:lnTo>
                    <a:pt x="1847" y="3392"/>
                  </a:lnTo>
                  <a:lnTo>
                    <a:pt x="1788" y="3425"/>
                  </a:lnTo>
                  <a:lnTo>
                    <a:pt x="1722" y="3450"/>
                  </a:lnTo>
                  <a:lnTo>
                    <a:pt x="1663" y="3484"/>
                  </a:lnTo>
                  <a:lnTo>
                    <a:pt x="1596" y="3517"/>
                  </a:lnTo>
                  <a:lnTo>
                    <a:pt x="1538" y="3551"/>
                  </a:lnTo>
                  <a:lnTo>
                    <a:pt x="1471" y="3576"/>
                  </a:lnTo>
                  <a:lnTo>
                    <a:pt x="1413" y="3609"/>
                  </a:lnTo>
                  <a:lnTo>
                    <a:pt x="1346" y="3642"/>
                  </a:lnTo>
                  <a:lnTo>
                    <a:pt x="1287" y="3676"/>
                  </a:lnTo>
                  <a:lnTo>
                    <a:pt x="1220" y="3718"/>
                  </a:lnTo>
                  <a:lnTo>
                    <a:pt x="1154" y="3751"/>
                  </a:lnTo>
                  <a:lnTo>
                    <a:pt x="1137" y="3759"/>
                  </a:lnTo>
                  <a:lnTo>
                    <a:pt x="1112" y="3776"/>
                  </a:lnTo>
                  <a:lnTo>
                    <a:pt x="1053" y="3801"/>
                  </a:lnTo>
                  <a:lnTo>
                    <a:pt x="936" y="3860"/>
                  </a:lnTo>
                  <a:lnTo>
                    <a:pt x="870" y="3885"/>
                  </a:lnTo>
                  <a:lnTo>
                    <a:pt x="803" y="3926"/>
                  </a:lnTo>
                  <a:lnTo>
                    <a:pt x="769" y="3935"/>
                  </a:lnTo>
                  <a:lnTo>
                    <a:pt x="736" y="3960"/>
                  </a:lnTo>
                  <a:lnTo>
                    <a:pt x="702" y="3977"/>
                  </a:lnTo>
                  <a:lnTo>
                    <a:pt x="677" y="3993"/>
                  </a:lnTo>
                  <a:lnTo>
                    <a:pt x="644" y="4010"/>
                  </a:lnTo>
                  <a:lnTo>
                    <a:pt x="611" y="4027"/>
                  </a:lnTo>
                  <a:lnTo>
                    <a:pt x="577" y="4052"/>
                  </a:lnTo>
                  <a:lnTo>
                    <a:pt x="552" y="4069"/>
                  </a:lnTo>
                  <a:lnTo>
                    <a:pt x="519" y="4085"/>
                  </a:lnTo>
                  <a:lnTo>
                    <a:pt x="494" y="4110"/>
                  </a:lnTo>
                  <a:lnTo>
                    <a:pt x="469" y="4127"/>
                  </a:lnTo>
                  <a:lnTo>
                    <a:pt x="452" y="4135"/>
                  </a:lnTo>
                  <a:lnTo>
                    <a:pt x="443" y="4152"/>
                  </a:lnTo>
                  <a:lnTo>
                    <a:pt x="435" y="4160"/>
                  </a:lnTo>
                  <a:lnTo>
                    <a:pt x="418" y="4169"/>
                  </a:lnTo>
                  <a:lnTo>
                    <a:pt x="410" y="4177"/>
                  </a:lnTo>
                  <a:lnTo>
                    <a:pt x="402" y="4185"/>
                  </a:lnTo>
                  <a:lnTo>
                    <a:pt x="393" y="4194"/>
                  </a:lnTo>
                  <a:lnTo>
                    <a:pt x="385" y="4202"/>
                  </a:lnTo>
                  <a:lnTo>
                    <a:pt x="377" y="4219"/>
                  </a:lnTo>
                  <a:lnTo>
                    <a:pt x="368" y="4227"/>
                  </a:lnTo>
                  <a:lnTo>
                    <a:pt x="360" y="4236"/>
                  </a:lnTo>
                  <a:lnTo>
                    <a:pt x="352" y="4244"/>
                  </a:lnTo>
                  <a:lnTo>
                    <a:pt x="343" y="4252"/>
                  </a:lnTo>
                  <a:lnTo>
                    <a:pt x="343" y="4252"/>
                  </a:lnTo>
                  <a:lnTo>
                    <a:pt x="343" y="4261"/>
                  </a:lnTo>
                  <a:lnTo>
                    <a:pt x="343" y="4269"/>
                  </a:lnTo>
                  <a:lnTo>
                    <a:pt x="343" y="4277"/>
                  </a:lnTo>
                  <a:lnTo>
                    <a:pt x="343" y="4286"/>
                  </a:lnTo>
                  <a:lnTo>
                    <a:pt x="343" y="4302"/>
                  </a:lnTo>
                  <a:lnTo>
                    <a:pt x="335" y="4311"/>
                  </a:lnTo>
                  <a:lnTo>
                    <a:pt x="335" y="4327"/>
                  </a:lnTo>
                  <a:lnTo>
                    <a:pt x="335" y="4344"/>
                  </a:lnTo>
                  <a:lnTo>
                    <a:pt x="335" y="4353"/>
                  </a:lnTo>
                  <a:lnTo>
                    <a:pt x="335" y="4369"/>
                  </a:lnTo>
                  <a:lnTo>
                    <a:pt x="335" y="4378"/>
                  </a:lnTo>
                  <a:lnTo>
                    <a:pt x="335" y="4453"/>
                  </a:lnTo>
                  <a:lnTo>
                    <a:pt x="335" y="4461"/>
                  </a:lnTo>
                  <a:lnTo>
                    <a:pt x="335" y="4470"/>
                  </a:lnTo>
                  <a:lnTo>
                    <a:pt x="335" y="4478"/>
                  </a:lnTo>
                  <a:lnTo>
                    <a:pt x="335" y="4495"/>
                  </a:lnTo>
                  <a:lnTo>
                    <a:pt x="335" y="4503"/>
                  </a:lnTo>
                  <a:lnTo>
                    <a:pt x="335" y="4511"/>
                  </a:lnTo>
                  <a:lnTo>
                    <a:pt x="335" y="4520"/>
                  </a:lnTo>
                  <a:lnTo>
                    <a:pt x="335" y="4528"/>
                  </a:lnTo>
                  <a:lnTo>
                    <a:pt x="335" y="4536"/>
                  </a:lnTo>
                  <a:lnTo>
                    <a:pt x="343" y="4545"/>
                  </a:lnTo>
                  <a:lnTo>
                    <a:pt x="343" y="4553"/>
                  </a:lnTo>
                  <a:lnTo>
                    <a:pt x="352" y="4561"/>
                  </a:lnTo>
                  <a:lnTo>
                    <a:pt x="360" y="4570"/>
                  </a:lnTo>
                  <a:lnTo>
                    <a:pt x="368" y="4586"/>
                  </a:lnTo>
                  <a:lnTo>
                    <a:pt x="377" y="4595"/>
                  </a:lnTo>
                  <a:lnTo>
                    <a:pt x="385" y="4603"/>
                  </a:lnTo>
                  <a:lnTo>
                    <a:pt x="393" y="4612"/>
                  </a:lnTo>
                  <a:lnTo>
                    <a:pt x="402" y="4620"/>
                  </a:lnTo>
                  <a:lnTo>
                    <a:pt x="410" y="4628"/>
                  </a:lnTo>
                  <a:lnTo>
                    <a:pt x="427" y="4637"/>
                  </a:lnTo>
                  <a:lnTo>
                    <a:pt x="435" y="4645"/>
                  </a:lnTo>
                  <a:lnTo>
                    <a:pt x="443" y="4653"/>
                  </a:lnTo>
                  <a:lnTo>
                    <a:pt x="460" y="4662"/>
                  </a:lnTo>
                  <a:lnTo>
                    <a:pt x="469" y="4670"/>
                  </a:lnTo>
                  <a:lnTo>
                    <a:pt x="485" y="4678"/>
                  </a:lnTo>
                  <a:lnTo>
                    <a:pt x="502" y="4695"/>
                  </a:lnTo>
                  <a:lnTo>
                    <a:pt x="510" y="4703"/>
                  </a:lnTo>
                  <a:lnTo>
                    <a:pt x="527" y="4712"/>
                  </a:lnTo>
                  <a:lnTo>
                    <a:pt x="544" y="4720"/>
                  </a:lnTo>
                  <a:lnTo>
                    <a:pt x="560" y="4728"/>
                  </a:lnTo>
                  <a:lnTo>
                    <a:pt x="569" y="4728"/>
                  </a:lnTo>
                  <a:lnTo>
                    <a:pt x="577" y="4728"/>
                  </a:lnTo>
                  <a:lnTo>
                    <a:pt x="594" y="4737"/>
                  </a:lnTo>
                  <a:lnTo>
                    <a:pt x="594" y="4737"/>
                  </a:lnTo>
                  <a:lnTo>
                    <a:pt x="611" y="4745"/>
                  </a:lnTo>
                  <a:lnTo>
                    <a:pt x="627" y="4754"/>
                  </a:lnTo>
                  <a:lnTo>
                    <a:pt x="644" y="4762"/>
                  </a:lnTo>
                  <a:lnTo>
                    <a:pt x="661" y="4770"/>
                  </a:lnTo>
                  <a:lnTo>
                    <a:pt x="661" y="4770"/>
                  </a:lnTo>
                  <a:lnTo>
                    <a:pt x="702" y="4787"/>
                  </a:lnTo>
                  <a:lnTo>
                    <a:pt x="744" y="4795"/>
                  </a:lnTo>
                  <a:lnTo>
                    <a:pt x="778" y="4812"/>
                  </a:lnTo>
                  <a:lnTo>
                    <a:pt x="819" y="4829"/>
                  </a:lnTo>
                  <a:lnTo>
                    <a:pt x="861" y="4837"/>
                  </a:lnTo>
                  <a:lnTo>
                    <a:pt x="903" y="4854"/>
                  </a:lnTo>
                  <a:lnTo>
                    <a:pt x="953" y="4862"/>
                  </a:lnTo>
                  <a:lnTo>
                    <a:pt x="995" y="4879"/>
                  </a:lnTo>
                  <a:lnTo>
                    <a:pt x="1037" y="4887"/>
                  </a:lnTo>
                  <a:lnTo>
                    <a:pt x="1087" y="4896"/>
                  </a:lnTo>
                  <a:lnTo>
                    <a:pt x="1128" y="4912"/>
                  </a:lnTo>
                  <a:lnTo>
                    <a:pt x="1179" y="4921"/>
                  </a:lnTo>
                  <a:lnTo>
                    <a:pt x="1220" y="4929"/>
                  </a:lnTo>
                  <a:lnTo>
                    <a:pt x="1271" y="4937"/>
                  </a:lnTo>
                  <a:lnTo>
                    <a:pt x="1312" y="4946"/>
                  </a:lnTo>
                  <a:lnTo>
                    <a:pt x="1362" y="4946"/>
                  </a:lnTo>
                  <a:lnTo>
                    <a:pt x="1404" y="4954"/>
                  </a:lnTo>
                  <a:lnTo>
                    <a:pt x="1454" y="4962"/>
                  </a:lnTo>
                  <a:lnTo>
                    <a:pt x="1496" y="4971"/>
                  </a:lnTo>
                  <a:lnTo>
                    <a:pt x="1546" y="4971"/>
                  </a:lnTo>
                  <a:lnTo>
                    <a:pt x="1588" y="4971"/>
                  </a:lnTo>
                  <a:lnTo>
                    <a:pt x="1630" y="4971"/>
                  </a:lnTo>
                  <a:lnTo>
                    <a:pt x="1671" y="4971"/>
                  </a:lnTo>
                  <a:lnTo>
                    <a:pt x="1713" y="4971"/>
                  </a:lnTo>
                  <a:lnTo>
                    <a:pt x="1755" y="4971"/>
                  </a:lnTo>
                  <a:lnTo>
                    <a:pt x="1797" y="4971"/>
                  </a:lnTo>
                  <a:lnTo>
                    <a:pt x="1839" y="4971"/>
                  </a:lnTo>
                  <a:lnTo>
                    <a:pt x="1872" y="4971"/>
                  </a:lnTo>
                  <a:lnTo>
                    <a:pt x="2189" y="4971"/>
                  </a:lnTo>
                  <a:lnTo>
                    <a:pt x="2340" y="4962"/>
                  </a:lnTo>
                  <a:lnTo>
                    <a:pt x="2398" y="4954"/>
                  </a:lnTo>
                  <a:lnTo>
                    <a:pt x="2465" y="4954"/>
                  </a:lnTo>
                  <a:lnTo>
                    <a:pt x="2582" y="4937"/>
                  </a:lnTo>
                  <a:lnTo>
                    <a:pt x="2682" y="4929"/>
                  </a:lnTo>
                  <a:lnTo>
                    <a:pt x="2774" y="4921"/>
                  </a:lnTo>
                  <a:lnTo>
                    <a:pt x="2858" y="4912"/>
                  </a:lnTo>
                  <a:lnTo>
                    <a:pt x="2933" y="4904"/>
                  </a:lnTo>
                  <a:lnTo>
                    <a:pt x="3008" y="4896"/>
                  </a:lnTo>
                  <a:lnTo>
                    <a:pt x="3067" y="4912"/>
                  </a:lnTo>
                  <a:lnTo>
                    <a:pt x="3142" y="4896"/>
                  </a:lnTo>
                  <a:lnTo>
                    <a:pt x="3225" y="4879"/>
                  </a:lnTo>
                  <a:lnTo>
                    <a:pt x="3317" y="4862"/>
                  </a:lnTo>
                  <a:lnTo>
                    <a:pt x="3526" y="4829"/>
                  </a:lnTo>
                  <a:lnTo>
                    <a:pt x="3802" y="4779"/>
                  </a:lnTo>
                  <a:lnTo>
                    <a:pt x="3927" y="4854"/>
                  </a:lnTo>
                  <a:lnTo>
                    <a:pt x="3844" y="4971"/>
                  </a:lnTo>
                  <a:lnTo>
                    <a:pt x="3568" y="5029"/>
                  </a:lnTo>
                  <a:lnTo>
                    <a:pt x="3359" y="5079"/>
                  </a:lnTo>
                  <a:lnTo>
                    <a:pt x="3267" y="5096"/>
                  </a:lnTo>
                  <a:lnTo>
                    <a:pt x="3184" y="5113"/>
                  </a:lnTo>
                  <a:lnTo>
                    <a:pt x="3108" y="5129"/>
                  </a:lnTo>
                  <a:lnTo>
                    <a:pt x="3033" y="5138"/>
                  </a:lnTo>
                  <a:lnTo>
                    <a:pt x="2950" y="5155"/>
                  </a:lnTo>
                  <a:lnTo>
                    <a:pt x="2874" y="5171"/>
                  </a:lnTo>
                  <a:lnTo>
                    <a:pt x="2791" y="5180"/>
                  </a:lnTo>
                  <a:lnTo>
                    <a:pt x="2691" y="5196"/>
                  </a:lnTo>
                  <a:lnTo>
                    <a:pt x="2590" y="5205"/>
                  </a:lnTo>
                  <a:lnTo>
                    <a:pt x="2473" y="5221"/>
                  </a:lnTo>
                  <a:lnTo>
                    <a:pt x="2407" y="5230"/>
                  </a:lnTo>
                  <a:lnTo>
                    <a:pt x="2340" y="5230"/>
                  </a:lnTo>
                  <a:lnTo>
                    <a:pt x="2198" y="5255"/>
                  </a:lnTo>
                  <a:lnTo>
                    <a:pt x="2173" y="5255"/>
                  </a:lnTo>
                  <a:lnTo>
                    <a:pt x="2148" y="5255"/>
                  </a:lnTo>
                  <a:lnTo>
                    <a:pt x="1730" y="5255"/>
                  </a:lnTo>
                  <a:lnTo>
                    <a:pt x="1688" y="5255"/>
                  </a:lnTo>
                  <a:lnTo>
                    <a:pt x="1646" y="5255"/>
                  </a:lnTo>
                  <a:lnTo>
                    <a:pt x="1596" y="5255"/>
                  </a:lnTo>
                  <a:lnTo>
                    <a:pt x="1555" y="5255"/>
                  </a:lnTo>
                  <a:lnTo>
                    <a:pt x="1504" y="5255"/>
                  </a:lnTo>
                  <a:lnTo>
                    <a:pt x="1454" y="5255"/>
                  </a:lnTo>
                  <a:lnTo>
                    <a:pt x="1413" y="5255"/>
                  </a:lnTo>
                  <a:lnTo>
                    <a:pt x="1362" y="5246"/>
                  </a:lnTo>
                  <a:lnTo>
                    <a:pt x="1312" y="5238"/>
                  </a:lnTo>
                  <a:lnTo>
                    <a:pt x="1262" y="5238"/>
                  </a:lnTo>
                  <a:lnTo>
                    <a:pt x="1212" y="5230"/>
                  </a:lnTo>
                  <a:lnTo>
                    <a:pt x="1162" y="5221"/>
                  </a:lnTo>
                  <a:lnTo>
                    <a:pt x="1112" y="5213"/>
                  </a:lnTo>
                  <a:lnTo>
                    <a:pt x="1062" y="5205"/>
                  </a:lnTo>
                  <a:lnTo>
                    <a:pt x="1012" y="5196"/>
                  </a:lnTo>
                  <a:lnTo>
                    <a:pt x="961" y="5180"/>
                  </a:lnTo>
                  <a:lnTo>
                    <a:pt x="911" y="5171"/>
                  </a:lnTo>
                  <a:lnTo>
                    <a:pt x="861" y="5163"/>
                  </a:lnTo>
                  <a:lnTo>
                    <a:pt x="819" y="5146"/>
                  </a:lnTo>
                  <a:lnTo>
                    <a:pt x="769" y="5138"/>
                  </a:lnTo>
                  <a:lnTo>
                    <a:pt x="719" y="5121"/>
                  </a:lnTo>
                  <a:lnTo>
                    <a:pt x="677" y="5113"/>
                  </a:lnTo>
                  <a:lnTo>
                    <a:pt x="627" y="5096"/>
                  </a:lnTo>
                  <a:lnTo>
                    <a:pt x="585" y="5079"/>
                  </a:lnTo>
                  <a:lnTo>
                    <a:pt x="544" y="5063"/>
                  </a:lnTo>
                  <a:lnTo>
                    <a:pt x="519" y="5054"/>
                  </a:lnTo>
                  <a:lnTo>
                    <a:pt x="494" y="5046"/>
                  </a:lnTo>
                  <a:lnTo>
                    <a:pt x="477" y="5029"/>
                  </a:lnTo>
                  <a:lnTo>
                    <a:pt x="452" y="5021"/>
                  </a:lnTo>
                  <a:lnTo>
                    <a:pt x="435" y="5013"/>
                  </a:lnTo>
                  <a:lnTo>
                    <a:pt x="427" y="5013"/>
                  </a:lnTo>
                  <a:lnTo>
                    <a:pt x="410" y="5004"/>
                  </a:lnTo>
                  <a:lnTo>
                    <a:pt x="393" y="4996"/>
                  </a:lnTo>
                  <a:lnTo>
                    <a:pt x="368" y="4987"/>
                  </a:lnTo>
                  <a:lnTo>
                    <a:pt x="352" y="4971"/>
                  </a:lnTo>
                  <a:lnTo>
                    <a:pt x="335" y="4962"/>
                  </a:lnTo>
                  <a:lnTo>
                    <a:pt x="310" y="4954"/>
                  </a:lnTo>
                  <a:lnTo>
                    <a:pt x="293" y="4937"/>
                  </a:lnTo>
                  <a:lnTo>
                    <a:pt x="276" y="4929"/>
                  </a:lnTo>
                  <a:lnTo>
                    <a:pt x="260" y="4912"/>
                  </a:lnTo>
                  <a:lnTo>
                    <a:pt x="243" y="4904"/>
                  </a:lnTo>
                  <a:lnTo>
                    <a:pt x="226" y="4887"/>
                  </a:lnTo>
                  <a:lnTo>
                    <a:pt x="201" y="4870"/>
                  </a:lnTo>
                  <a:lnTo>
                    <a:pt x="201" y="4870"/>
                  </a:lnTo>
                  <a:lnTo>
                    <a:pt x="184" y="4862"/>
                  </a:lnTo>
                  <a:lnTo>
                    <a:pt x="176" y="4845"/>
                  </a:lnTo>
                  <a:lnTo>
                    <a:pt x="159" y="4829"/>
                  </a:lnTo>
                  <a:lnTo>
                    <a:pt x="143" y="4812"/>
                  </a:lnTo>
                  <a:lnTo>
                    <a:pt x="126" y="4795"/>
                  </a:lnTo>
                  <a:lnTo>
                    <a:pt x="109" y="4779"/>
                  </a:lnTo>
                  <a:lnTo>
                    <a:pt x="101" y="4762"/>
                  </a:lnTo>
                  <a:lnTo>
                    <a:pt x="84" y="4745"/>
                  </a:lnTo>
                  <a:lnTo>
                    <a:pt x="76" y="4728"/>
                  </a:lnTo>
                  <a:lnTo>
                    <a:pt x="59" y="4703"/>
                  </a:lnTo>
                  <a:lnTo>
                    <a:pt x="51" y="4687"/>
                  </a:lnTo>
                  <a:lnTo>
                    <a:pt x="42" y="4670"/>
                  </a:lnTo>
                  <a:lnTo>
                    <a:pt x="34" y="4645"/>
                  </a:lnTo>
                  <a:lnTo>
                    <a:pt x="26" y="4628"/>
                  </a:lnTo>
                  <a:lnTo>
                    <a:pt x="17" y="4603"/>
                  </a:lnTo>
                  <a:lnTo>
                    <a:pt x="9" y="4586"/>
                  </a:lnTo>
                  <a:lnTo>
                    <a:pt x="1" y="4561"/>
                  </a:lnTo>
                  <a:lnTo>
                    <a:pt x="1" y="4536"/>
                  </a:lnTo>
                  <a:lnTo>
                    <a:pt x="1" y="4520"/>
                  </a:lnTo>
                  <a:lnTo>
                    <a:pt x="1" y="4495"/>
                  </a:lnTo>
                  <a:lnTo>
                    <a:pt x="1" y="4470"/>
                  </a:lnTo>
                  <a:lnTo>
                    <a:pt x="1" y="4403"/>
                  </a:lnTo>
                  <a:lnTo>
                    <a:pt x="1" y="4378"/>
                  </a:lnTo>
                  <a:lnTo>
                    <a:pt x="1" y="4353"/>
                  </a:lnTo>
                  <a:lnTo>
                    <a:pt x="1" y="4327"/>
                  </a:lnTo>
                  <a:lnTo>
                    <a:pt x="1" y="4302"/>
                  </a:lnTo>
                  <a:lnTo>
                    <a:pt x="9" y="4277"/>
                  </a:lnTo>
                  <a:lnTo>
                    <a:pt x="17" y="4252"/>
                  </a:lnTo>
                  <a:lnTo>
                    <a:pt x="26" y="4236"/>
                  </a:lnTo>
                  <a:lnTo>
                    <a:pt x="34" y="4211"/>
                  </a:lnTo>
                  <a:lnTo>
                    <a:pt x="42" y="4185"/>
                  </a:lnTo>
                  <a:lnTo>
                    <a:pt x="51" y="4169"/>
                  </a:lnTo>
                  <a:lnTo>
                    <a:pt x="59" y="4144"/>
                  </a:lnTo>
                  <a:lnTo>
                    <a:pt x="68" y="4127"/>
                  </a:lnTo>
                  <a:lnTo>
                    <a:pt x="76" y="4110"/>
                  </a:lnTo>
                  <a:lnTo>
                    <a:pt x="93" y="4094"/>
                  </a:lnTo>
                  <a:lnTo>
                    <a:pt x="101" y="4077"/>
                  </a:lnTo>
                  <a:lnTo>
                    <a:pt x="109" y="4060"/>
                  </a:lnTo>
                  <a:lnTo>
                    <a:pt x="126" y="4043"/>
                  </a:lnTo>
                  <a:lnTo>
                    <a:pt x="143" y="4027"/>
                  </a:lnTo>
                  <a:lnTo>
                    <a:pt x="151" y="4018"/>
                  </a:lnTo>
                  <a:lnTo>
                    <a:pt x="168" y="4002"/>
                  </a:lnTo>
                  <a:lnTo>
                    <a:pt x="176" y="3985"/>
                  </a:lnTo>
                  <a:lnTo>
                    <a:pt x="193" y="3968"/>
                  </a:lnTo>
                  <a:lnTo>
                    <a:pt x="210" y="3960"/>
                  </a:lnTo>
                  <a:lnTo>
                    <a:pt x="226" y="3943"/>
                  </a:lnTo>
                  <a:lnTo>
                    <a:pt x="243" y="3926"/>
                  </a:lnTo>
                  <a:lnTo>
                    <a:pt x="260" y="3918"/>
                  </a:lnTo>
                  <a:lnTo>
                    <a:pt x="268" y="3901"/>
                  </a:lnTo>
                  <a:lnTo>
                    <a:pt x="301" y="3876"/>
                  </a:lnTo>
                  <a:lnTo>
                    <a:pt x="335" y="3851"/>
                  </a:lnTo>
                  <a:lnTo>
                    <a:pt x="368" y="3826"/>
                  </a:lnTo>
                  <a:lnTo>
                    <a:pt x="402" y="3810"/>
                  </a:lnTo>
                  <a:lnTo>
                    <a:pt x="443" y="3784"/>
                  </a:lnTo>
                  <a:lnTo>
                    <a:pt x="477" y="3759"/>
                  </a:lnTo>
                  <a:lnTo>
                    <a:pt x="510" y="3743"/>
                  </a:lnTo>
                  <a:lnTo>
                    <a:pt x="544" y="3718"/>
                  </a:lnTo>
                  <a:lnTo>
                    <a:pt x="585" y="3701"/>
                  </a:lnTo>
                  <a:lnTo>
                    <a:pt x="619" y="3676"/>
                  </a:lnTo>
                  <a:lnTo>
                    <a:pt x="652" y="3659"/>
                  </a:lnTo>
                  <a:lnTo>
                    <a:pt x="719" y="3626"/>
                  </a:lnTo>
                  <a:lnTo>
                    <a:pt x="786" y="3592"/>
                  </a:lnTo>
                  <a:lnTo>
                    <a:pt x="903" y="3534"/>
                  </a:lnTo>
                  <a:lnTo>
                    <a:pt x="953" y="3509"/>
                  </a:lnTo>
                  <a:lnTo>
                    <a:pt x="978" y="3492"/>
                  </a:lnTo>
                  <a:lnTo>
                    <a:pt x="995" y="3484"/>
                  </a:lnTo>
                  <a:lnTo>
                    <a:pt x="1062" y="3450"/>
                  </a:lnTo>
                  <a:lnTo>
                    <a:pt x="1128" y="3417"/>
                  </a:lnTo>
                  <a:lnTo>
                    <a:pt x="1187" y="3383"/>
                  </a:lnTo>
                  <a:lnTo>
                    <a:pt x="1254" y="3342"/>
                  </a:lnTo>
                  <a:lnTo>
                    <a:pt x="1321" y="3308"/>
                  </a:lnTo>
                  <a:lnTo>
                    <a:pt x="1379" y="3275"/>
                  </a:lnTo>
                  <a:lnTo>
                    <a:pt x="1446" y="3241"/>
                  </a:lnTo>
                  <a:lnTo>
                    <a:pt x="1513" y="3208"/>
                  </a:lnTo>
                  <a:lnTo>
                    <a:pt x="1571" y="3183"/>
                  </a:lnTo>
                  <a:lnTo>
                    <a:pt x="1638" y="3150"/>
                  </a:lnTo>
                  <a:lnTo>
                    <a:pt x="1705" y="3116"/>
                  </a:lnTo>
                  <a:lnTo>
                    <a:pt x="1763" y="3083"/>
                  </a:lnTo>
                  <a:lnTo>
                    <a:pt x="1830" y="3058"/>
                  </a:lnTo>
                  <a:lnTo>
                    <a:pt x="1897" y="3024"/>
                  </a:lnTo>
                  <a:lnTo>
                    <a:pt x="1956" y="2999"/>
                  </a:lnTo>
                  <a:lnTo>
                    <a:pt x="2022" y="2966"/>
                  </a:lnTo>
                  <a:lnTo>
                    <a:pt x="2089" y="2941"/>
                  </a:lnTo>
                  <a:lnTo>
                    <a:pt x="2156" y="2907"/>
                  </a:lnTo>
                  <a:lnTo>
                    <a:pt x="2215" y="2882"/>
                  </a:lnTo>
                  <a:lnTo>
                    <a:pt x="2281" y="2857"/>
                  </a:lnTo>
                  <a:lnTo>
                    <a:pt x="2348" y="2832"/>
                  </a:lnTo>
                  <a:lnTo>
                    <a:pt x="2415" y="2799"/>
                  </a:lnTo>
                  <a:lnTo>
                    <a:pt x="2473" y="2774"/>
                  </a:lnTo>
                  <a:lnTo>
                    <a:pt x="2540" y="2749"/>
                  </a:lnTo>
                  <a:lnTo>
                    <a:pt x="2607" y="2724"/>
                  </a:lnTo>
                  <a:lnTo>
                    <a:pt x="2674" y="2707"/>
                  </a:lnTo>
                  <a:lnTo>
                    <a:pt x="2741" y="2682"/>
                  </a:lnTo>
                  <a:lnTo>
                    <a:pt x="2808" y="2657"/>
                  </a:lnTo>
                  <a:lnTo>
                    <a:pt x="2866" y="2632"/>
                  </a:lnTo>
                  <a:lnTo>
                    <a:pt x="2933" y="2615"/>
                  </a:lnTo>
                  <a:lnTo>
                    <a:pt x="3000" y="2590"/>
                  </a:lnTo>
                  <a:lnTo>
                    <a:pt x="3067" y="2565"/>
                  </a:lnTo>
                  <a:lnTo>
                    <a:pt x="3133" y="2548"/>
                  </a:lnTo>
                  <a:lnTo>
                    <a:pt x="3200" y="2531"/>
                  </a:lnTo>
                  <a:lnTo>
                    <a:pt x="3267" y="2506"/>
                  </a:lnTo>
                  <a:lnTo>
                    <a:pt x="3334" y="2490"/>
                  </a:lnTo>
                  <a:lnTo>
                    <a:pt x="3401" y="2473"/>
                  </a:lnTo>
                  <a:lnTo>
                    <a:pt x="3476" y="2456"/>
                  </a:lnTo>
                  <a:lnTo>
                    <a:pt x="3543" y="2439"/>
                  </a:lnTo>
                  <a:lnTo>
                    <a:pt x="3610" y="2423"/>
                  </a:lnTo>
                  <a:lnTo>
                    <a:pt x="3676" y="2406"/>
                  </a:lnTo>
                  <a:lnTo>
                    <a:pt x="3743" y="2389"/>
                  </a:lnTo>
                  <a:lnTo>
                    <a:pt x="3810" y="2373"/>
                  </a:lnTo>
                  <a:lnTo>
                    <a:pt x="3885" y="2364"/>
                  </a:lnTo>
                  <a:lnTo>
                    <a:pt x="3952" y="2348"/>
                  </a:lnTo>
                  <a:lnTo>
                    <a:pt x="4019" y="2331"/>
                  </a:lnTo>
                  <a:lnTo>
                    <a:pt x="4086" y="2323"/>
                  </a:lnTo>
                  <a:lnTo>
                    <a:pt x="4119" y="2323"/>
                  </a:lnTo>
                  <a:lnTo>
                    <a:pt x="4036" y="2306"/>
                  </a:lnTo>
                  <a:lnTo>
                    <a:pt x="3952" y="2281"/>
                  </a:lnTo>
                  <a:lnTo>
                    <a:pt x="3860" y="2256"/>
                  </a:lnTo>
                  <a:lnTo>
                    <a:pt x="3768" y="2231"/>
                  </a:lnTo>
                  <a:lnTo>
                    <a:pt x="3668" y="2206"/>
                  </a:lnTo>
                  <a:lnTo>
                    <a:pt x="3568" y="2180"/>
                  </a:lnTo>
                  <a:lnTo>
                    <a:pt x="3518" y="2164"/>
                  </a:lnTo>
                  <a:lnTo>
                    <a:pt x="3459" y="2147"/>
                  </a:lnTo>
                  <a:lnTo>
                    <a:pt x="3409" y="2130"/>
                  </a:lnTo>
                  <a:lnTo>
                    <a:pt x="3359" y="2114"/>
                  </a:lnTo>
                  <a:lnTo>
                    <a:pt x="3301" y="2097"/>
                  </a:lnTo>
                  <a:lnTo>
                    <a:pt x="3250" y="2080"/>
                  </a:lnTo>
                  <a:lnTo>
                    <a:pt x="3192" y="2064"/>
                  </a:lnTo>
                  <a:lnTo>
                    <a:pt x="3133" y="2047"/>
                  </a:lnTo>
                  <a:lnTo>
                    <a:pt x="3083" y="2022"/>
                  </a:lnTo>
                  <a:lnTo>
                    <a:pt x="3025" y="2005"/>
                  </a:lnTo>
                  <a:lnTo>
                    <a:pt x="2975" y="1980"/>
                  </a:lnTo>
                  <a:lnTo>
                    <a:pt x="2916" y="1963"/>
                  </a:lnTo>
                  <a:lnTo>
                    <a:pt x="2866" y="1938"/>
                  </a:lnTo>
                  <a:lnTo>
                    <a:pt x="2808" y="1922"/>
                  </a:lnTo>
                  <a:lnTo>
                    <a:pt x="2758" y="1896"/>
                  </a:lnTo>
                  <a:lnTo>
                    <a:pt x="2699" y="1871"/>
                  </a:lnTo>
                  <a:lnTo>
                    <a:pt x="2649" y="1846"/>
                  </a:lnTo>
                  <a:lnTo>
                    <a:pt x="2590" y="1821"/>
                  </a:lnTo>
                  <a:lnTo>
                    <a:pt x="2540" y="1796"/>
                  </a:lnTo>
                  <a:lnTo>
                    <a:pt x="2490" y="1771"/>
                  </a:lnTo>
                  <a:lnTo>
                    <a:pt x="2440" y="1738"/>
                  </a:lnTo>
                  <a:lnTo>
                    <a:pt x="2390" y="1713"/>
                  </a:lnTo>
                  <a:lnTo>
                    <a:pt x="2340" y="1679"/>
                  </a:lnTo>
                  <a:lnTo>
                    <a:pt x="2315" y="1671"/>
                  </a:lnTo>
                  <a:lnTo>
                    <a:pt x="2290" y="1654"/>
                  </a:lnTo>
                  <a:lnTo>
                    <a:pt x="2265" y="1637"/>
                  </a:lnTo>
                  <a:lnTo>
                    <a:pt x="2240" y="1621"/>
                  </a:lnTo>
                  <a:lnTo>
                    <a:pt x="2215" y="1604"/>
                  </a:lnTo>
                  <a:lnTo>
                    <a:pt x="2189" y="1587"/>
                  </a:lnTo>
                  <a:lnTo>
                    <a:pt x="2164" y="1571"/>
                  </a:lnTo>
                  <a:lnTo>
                    <a:pt x="2148" y="1554"/>
                  </a:lnTo>
                  <a:lnTo>
                    <a:pt x="2123" y="1537"/>
                  </a:lnTo>
                  <a:lnTo>
                    <a:pt x="2098" y="1521"/>
                  </a:lnTo>
                  <a:lnTo>
                    <a:pt x="2072" y="1504"/>
                  </a:lnTo>
                  <a:lnTo>
                    <a:pt x="2056" y="1487"/>
                  </a:lnTo>
                  <a:lnTo>
                    <a:pt x="2031" y="1470"/>
                  </a:lnTo>
                  <a:lnTo>
                    <a:pt x="2014" y="1454"/>
                  </a:lnTo>
                  <a:lnTo>
                    <a:pt x="1989" y="1429"/>
                  </a:lnTo>
                  <a:lnTo>
                    <a:pt x="1972" y="1412"/>
                  </a:lnTo>
                  <a:lnTo>
                    <a:pt x="1947" y="1395"/>
                  </a:lnTo>
                  <a:lnTo>
                    <a:pt x="1930" y="1370"/>
                  </a:lnTo>
                  <a:lnTo>
                    <a:pt x="1905" y="1353"/>
                  </a:lnTo>
                  <a:lnTo>
                    <a:pt x="1889" y="1328"/>
                  </a:lnTo>
                  <a:lnTo>
                    <a:pt x="1872" y="1312"/>
                  </a:lnTo>
                  <a:lnTo>
                    <a:pt x="1855" y="1287"/>
                  </a:lnTo>
                  <a:lnTo>
                    <a:pt x="1839" y="1270"/>
                  </a:lnTo>
                  <a:lnTo>
                    <a:pt x="1822" y="1245"/>
                  </a:lnTo>
                  <a:lnTo>
                    <a:pt x="1797" y="1228"/>
                  </a:lnTo>
                  <a:lnTo>
                    <a:pt x="1780" y="1203"/>
                  </a:lnTo>
                  <a:lnTo>
                    <a:pt x="1763" y="1178"/>
                  </a:lnTo>
                  <a:lnTo>
                    <a:pt x="1755" y="1161"/>
                  </a:lnTo>
                  <a:lnTo>
                    <a:pt x="1738" y="1136"/>
                  </a:lnTo>
                  <a:lnTo>
                    <a:pt x="1722" y="1111"/>
                  </a:lnTo>
                  <a:lnTo>
                    <a:pt x="1705" y="1086"/>
                  </a:lnTo>
                  <a:lnTo>
                    <a:pt x="1697" y="1061"/>
                  </a:lnTo>
                  <a:lnTo>
                    <a:pt x="1680" y="1036"/>
                  </a:lnTo>
                  <a:lnTo>
                    <a:pt x="1671" y="1011"/>
                  </a:lnTo>
                  <a:lnTo>
                    <a:pt x="1655" y="986"/>
                  </a:lnTo>
                  <a:lnTo>
                    <a:pt x="1646" y="961"/>
                  </a:lnTo>
                  <a:lnTo>
                    <a:pt x="1638" y="936"/>
                  </a:lnTo>
                  <a:lnTo>
                    <a:pt x="1630" y="911"/>
                  </a:lnTo>
                  <a:lnTo>
                    <a:pt x="1613" y="886"/>
                  </a:lnTo>
                  <a:lnTo>
                    <a:pt x="1613" y="852"/>
                  </a:lnTo>
                  <a:lnTo>
                    <a:pt x="1605" y="827"/>
                  </a:lnTo>
                  <a:lnTo>
                    <a:pt x="1596" y="802"/>
                  </a:lnTo>
                  <a:lnTo>
                    <a:pt x="1588" y="769"/>
                  </a:lnTo>
                  <a:lnTo>
                    <a:pt x="1580" y="744"/>
                  </a:lnTo>
                  <a:lnTo>
                    <a:pt x="1580" y="719"/>
                  </a:lnTo>
                  <a:lnTo>
                    <a:pt x="1580" y="685"/>
                  </a:lnTo>
                  <a:lnTo>
                    <a:pt x="1580" y="660"/>
                  </a:lnTo>
                  <a:lnTo>
                    <a:pt x="1580" y="627"/>
                  </a:lnTo>
                  <a:lnTo>
                    <a:pt x="1580" y="510"/>
                  </a:lnTo>
                  <a:lnTo>
                    <a:pt x="1580" y="476"/>
                  </a:lnTo>
                  <a:lnTo>
                    <a:pt x="1580" y="443"/>
                  </a:lnTo>
                  <a:lnTo>
                    <a:pt x="1580" y="426"/>
                  </a:lnTo>
                  <a:lnTo>
                    <a:pt x="1580" y="409"/>
                  </a:lnTo>
                  <a:lnTo>
                    <a:pt x="1580" y="401"/>
                  </a:lnTo>
                  <a:lnTo>
                    <a:pt x="1580" y="384"/>
                  </a:lnTo>
                  <a:lnTo>
                    <a:pt x="1580" y="368"/>
                  </a:lnTo>
                  <a:lnTo>
                    <a:pt x="1588" y="351"/>
                  </a:lnTo>
                  <a:lnTo>
                    <a:pt x="1596" y="334"/>
                  </a:lnTo>
                  <a:lnTo>
                    <a:pt x="1605" y="326"/>
                  </a:lnTo>
                  <a:lnTo>
                    <a:pt x="1613" y="309"/>
                  </a:lnTo>
                  <a:lnTo>
                    <a:pt x="1621" y="301"/>
                  </a:lnTo>
                  <a:lnTo>
                    <a:pt x="1630" y="284"/>
                  </a:lnTo>
                  <a:lnTo>
                    <a:pt x="1638" y="267"/>
                  </a:lnTo>
                  <a:lnTo>
                    <a:pt x="1655" y="251"/>
                  </a:lnTo>
                  <a:lnTo>
                    <a:pt x="1671" y="226"/>
                  </a:lnTo>
                  <a:lnTo>
                    <a:pt x="1697" y="209"/>
                  </a:lnTo>
                  <a:lnTo>
                    <a:pt x="1713" y="192"/>
                  </a:lnTo>
                  <a:lnTo>
                    <a:pt x="1738" y="176"/>
                  </a:lnTo>
                  <a:lnTo>
                    <a:pt x="1763" y="167"/>
                  </a:lnTo>
                  <a:lnTo>
                    <a:pt x="1780" y="150"/>
                  </a:lnTo>
                  <a:lnTo>
                    <a:pt x="1805" y="142"/>
                  </a:lnTo>
                  <a:lnTo>
                    <a:pt x="1830" y="134"/>
                  </a:lnTo>
                  <a:lnTo>
                    <a:pt x="1847" y="125"/>
                  </a:lnTo>
                  <a:lnTo>
                    <a:pt x="1872" y="109"/>
                  </a:lnTo>
                  <a:lnTo>
                    <a:pt x="1897" y="100"/>
                  </a:lnTo>
                  <a:lnTo>
                    <a:pt x="1922" y="100"/>
                  </a:lnTo>
                  <a:lnTo>
                    <a:pt x="1930" y="100"/>
                  </a:lnTo>
                  <a:lnTo>
                    <a:pt x="1947" y="92"/>
                  </a:lnTo>
                  <a:lnTo>
                    <a:pt x="1972" y="84"/>
                  </a:lnTo>
                  <a:lnTo>
                    <a:pt x="1989" y="75"/>
                  </a:lnTo>
                  <a:lnTo>
                    <a:pt x="2014" y="75"/>
                  </a:lnTo>
                  <a:lnTo>
                    <a:pt x="2039" y="75"/>
                  </a:lnTo>
                  <a:lnTo>
                    <a:pt x="2064" y="75"/>
                  </a:lnTo>
                  <a:lnTo>
                    <a:pt x="2089" y="75"/>
                  </a:lnTo>
                  <a:lnTo>
                    <a:pt x="2114" y="75"/>
                  </a:lnTo>
                  <a:lnTo>
                    <a:pt x="2139" y="75"/>
                  </a:lnTo>
                  <a:lnTo>
                    <a:pt x="2189" y="67"/>
                  </a:lnTo>
                  <a:lnTo>
                    <a:pt x="2240" y="67"/>
                  </a:lnTo>
                  <a:lnTo>
                    <a:pt x="2290" y="67"/>
                  </a:lnTo>
                  <a:lnTo>
                    <a:pt x="2348" y="67"/>
                  </a:lnTo>
                  <a:lnTo>
                    <a:pt x="2390" y="67"/>
                  </a:lnTo>
                  <a:lnTo>
                    <a:pt x="2440" y="67"/>
                  </a:lnTo>
                  <a:lnTo>
                    <a:pt x="2624" y="6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241;p14">
              <a:extLst>
                <a:ext uri="{FF2B5EF4-FFF2-40B4-BE49-F238E27FC236}">
                  <a16:creationId xmlns:a16="http://schemas.microsoft.com/office/drawing/2014/main" id="{68F24341-3DA3-25F2-1D1C-4B06D74B92EF}"/>
                </a:ext>
              </a:extLst>
            </p:cNvPr>
            <p:cNvSpPr/>
            <p:nvPr/>
          </p:nvSpPr>
          <p:spPr>
            <a:xfrm>
              <a:off x="6456020" y="4546805"/>
              <a:ext cx="278207" cy="311996"/>
            </a:xfrm>
            <a:custGeom>
              <a:avLst/>
              <a:gdLst/>
              <a:ahLst/>
              <a:cxnLst/>
              <a:rect l="l" t="t" r="r" b="b"/>
              <a:pathLst>
                <a:path w="5640" h="6325" extrusionOk="0">
                  <a:moveTo>
                    <a:pt x="1212" y="1162"/>
                  </a:moveTo>
                  <a:lnTo>
                    <a:pt x="1237" y="1162"/>
                  </a:lnTo>
                  <a:lnTo>
                    <a:pt x="1254" y="1162"/>
                  </a:lnTo>
                  <a:lnTo>
                    <a:pt x="1279" y="1162"/>
                  </a:lnTo>
                  <a:lnTo>
                    <a:pt x="1304" y="1162"/>
                  </a:lnTo>
                  <a:lnTo>
                    <a:pt x="1321" y="1162"/>
                  </a:lnTo>
                  <a:lnTo>
                    <a:pt x="1346" y="1162"/>
                  </a:lnTo>
                  <a:lnTo>
                    <a:pt x="1371" y="1162"/>
                  </a:lnTo>
                  <a:lnTo>
                    <a:pt x="1388" y="1171"/>
                  </a:lnTo>
                  <a:lnTo>
                    <a:pt x="1413" y="1179"/>
                  </a:lnTo>
                  <a:lnTo>
                    <a:pt x="1429" y="1179"/>
                  </a:lnTo>
                  <a:lnTo>
                    <a:pt x="1454" y="1187"/>
                  </a:lnTo>
                  <a:lnTo>
                    <a:pt x="1479" y="1196"/>
                  </a:lnTo>
                  <a:lnTo>
                    <a:pt x="1496" y="1204"/>
                  </a:lnTo>
                  <a:lnTo>
                    <a:pt x="1521" y="1212"/>
                  </a:lnTo>
                  <a:lnTo>
                    <a:pt x="1546" y="1221"/>
                  </a:lnTo>
                  <a:lnTo>
                    <a:pt x="1563" y="1237"/>
                  </a:lnTo>
                  <a:lnTo>
                    <a:pt x="1588" y="1246"/>
                  </a:lnTo>
                  <a:lnTo>
                    <a:pt x="1605" y="1254"/>
                  </a:lnTo>
                  <a:lnTo>
                    <a:pt x="1630" y="1271"/>
                  </a:lnTo>
                  <a:lnTo>
                    <a:pt x="1655" y="1279"/>
                  </a:lnTo>
                  <a:lnTo>
                    <a:pt x="1672" y="1296"/>
                  </a:lnTo>
                  <a:lnTo>
                    <a:pt x="1697" y="1304"/>
                  </a:lnTo>
                  <a:lnTo>
                    <a:pt x="1722" y="1321"/>
                  </a:lnTo>
                  <a:lnTo>
                    <a:pt x="1747" y="1338"/>
                  </a:lnTo>
                  <a:lnTo>
                    <a:pt x="1772" y="1354"/>
                  </a:lnTo>
                  <a:lnTo>
                    <a:pt x="1797" y="1371"/>
                  </a:lnTo>
                  <a:lnTo>
                    <a:pt x="1822" y="1396"/>
                  </a:lnTo>
                  <a:lnTo>
                    <a:pt x="1847" y="1413"/>
                  </a:lnTo>
                  <a:lnTo>
                    <a:pt x="1872" y="1430"/>
                  </a:lnTo>
                  <a:lnTo>
                    <a:pt x="1897" y="1455"/>
                  </a:lnTo>
                  <a:lnTo>
                    <a:pt x="1922" y="1471"/>
                  </a:lnTo>
                  <a:lnTo>
                    <a:pt x="1947" y="1488"/>
                  </a:lnTo>
                  <a:lnTo>
                    <a:pt x="1972" y="1513"/>
                  </a:lnTo>
                  <a:lnTo>
                    <a:pt x="1997" y="1530"/>
                  </a:lnTo>
                  <a:lnTo>
                    <a:pt x="2022" y="1555"/>
                  </a:lnTo>
                  <a:lnTo>
                    <a:pt x="2048" y="1572"/>
                  </a:lnTo>
                  <a:lnTo>
                    <a:pt x="2073" y="1597"/>
                  </a:lnTo>
                  <a:lnTo>
                    <a:pt x="2089" y="1622"/>
                  </a:lnTo>
                  <a:lnTo>
                    <a:pt x="2114" y="1638"/>
                  </a:lnTo>
                  <a:lnTo>
                    <a:pt x="2139" y="1663"/>
                  </a:lnTo>
                  <a:lnTo>
                    <a:pt x="2156" y="1680"/>
                  </a:lnTo>
                  <a:lnTo>
                    <a:pt x="2181" y="1705"/>
                  </a:lnTo>
                  <a:lnTo>
                    <a:pt x="2206" y="1730"/>
                  </a:lnTo>
                  <a:lnTo>
                    <a:pt x="2223" y="1755"/>
                  </a:lnTo>
                  <a:lnTo>
                    <a:pt x="2248" y="1772"/>
                  </a:lnTo>
                  <a:lnTo>
                    <a:pt x="2290" y="1822"/>
                  </a:lnTo>
                  <a:lnTo>
                    <a:pt x="2332" y="1872"/>
                  </a:lnTo>
                  <a:lnTo>
                    <a:pt x="2373" y="1922"/>
                  </a:lnTo>
                  <a:lnTo>
                    <a:pt x="2415" y="1964"/>
                  </a:lnTo>
                  <a:lnTo>
                    <a:pt x="2449" y="2014"/>
                  </a:lnTo>
                  <a:lnTo>
                    <a:pt x="2490" y="2073"/>
                  </a:lnTo>
                  <a:lnTo>
                    <a:pt x="2532" y="2123"/>
                  </a:lnTo>
                  <a:lnTo>
                    <a:pt x="2565" y="2173"/>
                  </a:lnTo>
                  <a:lnTo>
                    <a:pt x="2599" y="2223"/>
                  </a:lnTo>
                  <a:lnTo>
                    <a:pt x="2641" y="2273"/>
                  </a:lnTo>
                  <a:lnTo>
                    <a:pt x="2674" y="2332"/>
                  </a:lnTo>
                  <a:lnTo>
                    <a:pt x="2707" y="2382"/>
                  </a:lnTo>
                  <a:lnTo>
                    <a:pt x="2741" y="2440"/>
                  </a:lnTo>
                  <a:lnTo>
                    <a:pt x="2783" y="2490"/>
                  </a:lnTo>
                  <a:lnTo>
                    <a:pt x="2816" y="2549"/>
                  </a:lnTo>
                  <a:lnTo>
                    <a:pt x="2850" y="2599"/>
                  </a:lnTo>
                  <a:lnTo>
                    <a:pt x="2883" y="2658"/>
                  </a:lnTo>
                  <a:lnTo>
                    <a:pt x="2916" y="2716"/>
                  </a:lnTo>
                  <a:lnTo>
                    <a:pt x="2941" y="2766"/>
                  </a:lnTo>
                  <a:lnTo>
                    <a:pt x="2975" y="2816"/>
                  </a:lnTo>
                  <a:lnTo>
                    <a:pt x="2975" y="2808"/>
                  </a:lnTo>
                  <a:lnTo>
                    <a:pt x="2941" y="2733"/>
                  </a:lnTo>
                  <a:lnTo>
                    <a:pt x="2916" y="2649"/>
                  </a:lnTo>
                  <a:lnTo>
                    <a:pt x="2900" y="2574"/>
                  </a:lnTo>
                  <a:lnTo>
                    <a:pt x="2875" y="2499"/>
                  </a:lnTo>
                  <a:lnTo>
                    <a:pt x="2850" y="2415"/>
                  </a:lnTo>
                  <a:lnTo>
                    <a:pt x="2824" y="2340"/>
                  </a:lnTo>
                  <a:lnTo>
                    <a:pt x="2808" y="2257"/>
                  </a:lnTo>
                  <a:lnTo>
                    <a:pt x="2783" y="2181"/>
                  </a:lnTo>
                  <a:lnTo>
                    <a:pt x="2766" y="2098"/>
                  </a:lnTo>
                  <a:lnTo>
                    <a:pt x="2749" y="2023"/>
                  </a:lnTo>
                  <a:lnTo>
                    <a:pt x="2724" y="1939"/>
                  </a:lnTo>
                  <a:lnTo>
                    <a:pt x="2707" y="1864"/>
                  </a:lnTo>
                  <a:lnTo>
                    <a:pt x="2691" y="1780"/>
                  </a:lnTo>
                  <a:lnTo>
                    <a:pt x="2682" y="1697"/>
                  </a:lnTo>
                  <a:lnTo>
                    <a:pt x="2666" y="1622"/>
                  </a:lnTo>
                  <a:lnTo>
                    <a:pt x="2649" y="1538"/>
                  </a:lnTo>
                  <a:lnTo>
                    <a:pt x="2641" y="1455"/>
                  </a:lnTo>
                  <a:lnTo>
                    <a:pt x="2632" y="1371"/>
                  </a:lnTo>
                  <a:lnTo>
                    <a:pt x="2624" y="1329"/>
                  </a:lnTo>
                  <a:lnTo>
                    <a:pt x="2624" y="1288"/>
                  </a:lnTo>
                  <a:lnTo>
                    <a:pt x="2624" y="1254"/>
                  </a:lnTo>
                  <a:lnTo>
                    <a:pt x="2624" y="1212"/>
                  </a:lnTo>
                  <a:lnTo>
                    <a:pt x="2624" y="1171"/>
                  </a:lnTo>
                  <a:lnTo>
                    <a:pt x="2624" y="1129"/>
                  </a:lnTo>
                  <a:lnTo>
                    <a:pt x="2624" y="1087"/>
                  </a:lnTo>
                  <a:lnTo>
                    <a:pt x="2624" y="845"/>
                  </a:lnTo>
                  <a:lnTo>
                    <a:pt x="2624" y="803"/>
                  </a:lnTo>
                  <a:lnTo>
                    <a:pt x="2624" y="761"/>
                  </a:lnTo>
                  <a:lnTo>
                    <a:pt x="2624" y="711"/>
                  </a:lnTo>
                  <a:lnTo>
                    <a:pt x="2624" y="669"/>
                  </a:lnTo>
                  <a:lnTo>
                    <a:pt x="2632" y="619"/>
                  </a:lnTo>
                  <a:lnTo>
                    <a:pt x="2632" y="577"/>
                  </a:lnTo>
                  <a:lnTo>
                    <a:pt x="2632" y="552"/>
                  </a:lnTo>
                  <a:lnTo>
                    <a:pt x="2632" y="527"/>
                  </a:lnTo>
                  <a:lnTo>
                    <a:pt x="2632" y="502"/>
                  </a:lnTo>
                  <a:lnTo>
                    <a:pt x="2632" y="477"/>
                  </a:lnTo>
                  <a:lnTo>
                    <a:pt x="2641" y="452"/>
                  </a:lnTo>
                  <a:lnTo>
                    <a:pt x="2649" y="435"/>
                  </a:lnTo>
                  <a:lnTo>
                    <a:pt x="2649" y="410"/>
                  </a:lnTo>
                  <a:lnTo>
                    <a:pt x="2657" y="385"/>
                  </a:lnTo>
                  <a:lnTo>
                    <a:pt x="2666" y="360"/>
                  </a:lnTo>
                  <a:lnTo>
                    <a:pt x="2674" y="344"/>
                  </a:lnTo>
                  <a:lnTo>
                    <a:pt x="2682" y="318"/>
                  </a:lnTo>
                  <a:lnTo>
                    <a:pt x="2691" y="293"/>
                  </a:lnTo>
                  <a:lnTo>
                    <a:pt x="2699" y="277"/>
                  </a:lnTo>
                  <a:lnTo>
                    <a:pt x="2707" y="252"/>
                  </a:lnTo>
                  <a:lnTo>
                    <a:pt x="2716" y="227"/>
                  </a:lnTo>
                  <a:lnTo>
                    <a:pt x="2733" y="210"/>
                  </a:lnTo>
                  <a:lnTo>
                    <a:pt x="2741" y="185"/>
                  </a:lnTo>
                  <a:lnTo>
                    <a:pt x="2758" y="168"/>
                  </a:lnTo>
                  <a:lnTo>
                    <a:pt x="2766" y="143"/>
                  </a:lnTo>
                  <a:lnTo>
                    <a:pt x="2783" y="126"/>
                  </a:lnTo>
                  <a:lnTo>
                    <a:pt x="2799" y="110"/>
                  </a:lnTo>
                  <a:lnTo>
                    <a:pt x="2816" y="85"/>
                  </a:lnTo>
                  <a:lnTo>
                    <a:pt x="2833" y="68"/>
                  </a:lnTo>
                  <a:lnTo>
                    <a:pt x="2858" y="51"/>
                  </a:lnTo>
                  <a:lnTo>
                    <a:pt x="2875" y="34"/>
                  </a:lnTo>
                  <a:lnTo>
                    <a:pt x="2900" y="26"/>
                  </a:lnTo>
                  <a:lnTo>
                    <a:pt x="2925" y="9"/>
                  </a:lnTo>
                  <a:lnTo>
                    <a:pt x="2933" y="1"/>
                  </a:lnTo>
                  <a:lnTo>
                    <a:pt x="2950" y="1"/>
                  </a:lnTo>
                  <a:lnTo>
                    <a:pt x="2958" y="1"/>
                  </a:lnTo>
                  <a:lnTo>
                    <a:pt x="2975" y="1"/>
                  </a:lnTo>
                  <a:lnTo>
                    <a:pt x="2992" y="1"/>
                  </a:lnTo>
                  <a:lnTo>
                    <a:pt x="3000" y="1"/>
                  </a:lnTo>
                  <a:lnTo>
                    <a:pt x="3017" y="1"/>
                  </a:lnTo>
                  <a:lnTo>
                    <a:pt x="3033" y="1"/>
                  </a:lnTo>
                  <a:lnTo>
                    <a:pt x="3042" y="1"/>
                  </a:lnTo>
                  <a:lnTo>
                    <a:pt x="3150" y="1"/>
                  </a:lnTo>
                  <a:lnTo>
                    <a:pt x="3167" y="1"/>
                  </a:lnTo>
                  <a:lnTo>
                    <a:pt x="3184" y="1"/>
                  </a:lnTo>
                  <a:lnTo>
                    <a:pt x="3200" y="1"/>
                  </a:lnTo>
                  <a:lnTo>
                    <a:pt x="3217" y="1"/>
                  </a:lnTo>
                  <a:lnTo>
                    <a:pt x="3251" y="1"/>
                  </a:lnTo>
                  <a:lnTo>
                    <a:pt x="3276" y="9"/>
                  </a:lnTo>
                  <a:lnTo>
                    <a:pt x="3309" y="26"/>
                  </a:lnTo>
                  <a:lnTo>
                    <a:pt x="3342" y="34"/>
                  </a:lnTo>
                  <a:lnTo>
                    <a:pt x="3376" y="43"/>
                  </a:lnTo>
                  <a:lnTo>
                    <a:pt x="3401" y="59"/>
                  </a:lnTo>
                  <a:lnTo>
                    <a:pt x="3434" y="76"/>
                  </a:lnTo>
                  <a:lnTo>
                    <a:pt x="3459" y="93"/>
                  </a:lnTo>
                  <a:lnTo>
                    <a:pt x="3493" y="101"/>
                  </a:lnTo>
                  <a:lnTo>
                    <a:pt x="3518" y="118"/>
                  </a:lnTo>
                  <a:lnTo>
                    <a:pt x="3543" y="143"/>
                  </a:lnTo>
                  <a:lnTo>
                    <a:pt x="3576" y="160"/>
                  </a:lnTo>
                  <a:lnTo>
                    <a:pt x="3601" y="176"/>
                  </a:lnTo>
                  <a:lnTo>
                    <a:pt x="3626" y="201"/>
                  </a:lnTo>
                  <a:lnTo>
                    <a:pt x="3652" y="218"/>
                  </a:lnTo>
                  <a:lnTo>
                    <a:pt x="3677" y="243"/>
                  </a:lnTo>
                  <a:lnTo>
                    <a:pt x="3702" y="260"/>
                  </a:lnTo>
                  <a:lnTo>
                    <a:pt x="3727" y="285"/>
                  </a:lnTo>
                  <a:lnTo>
                    <a:pt x="3752" y="310"/>
                  </a:lnTo>
                  <a:lnTo>
                    <a:pt x="3777" y="327"/>
                  </a:lnTo>
                  <a:lnTo>
                    <a:pt x="3802" y="352"/>
                  </a:lnTo>
                  <a:lnTo>
                    <a:pt x="3827" y="377"/>
                  </a:lnTo>
                  <a:lnTo>
                    <a:pt x="3844" y="402"/>
                  </a:lnTo>
                  <a:lnTo>
                    <a:pt x="3869" y="427"/>
                  </a:lnTo>
                  <a:lnTo>
                    <a:pt x="3894" y="452"/>
                  </a:lnTo>
                  <a:lnTo>
                    <a:pt x="3910" y="486"/>
                  </a:lnTo>
                  <a:lnTo>
                    <a:pt x="3936" y="511"/>
                  </a:lnTo>
                  <a:lnTo>
                    <a:pt x="3952" y="536"/>
                  </a:lnTo>
                  <a:lnTo>
                    <a:pt x="3977" y="561"/>
                  </a:lnTo>
                  <a:lnTo>
                    <a:pt x="3994" y="586"/>
                  </a:lnTo>
                  <a:lnTo>
                    <a:pt x="4019" y="619"/>
                  </a:lnTo>
                  <a:lnTo>
                    <a:pt x="4036" y="644"/>
                  </a:lnTo>
                  <a:lnTo>
                    <a:pt x="4061" y="669"/>
                  </a:lnTo>
                  <a:lnTo>
                    <a:pt x="4078" y="694"/>
                  </a:lnTo>
                  <a:lnTo>
                    <a:pt x="4094" y="728"/>
                  </a:lnTo>
                  <a:lnTo>
                    <a:pt x="4119" y="753"/>
                  </a:lnTo>
                  <a:lnTo>
                    <a:pt x="4136" y="778"/>
                  </a:lnTo>
                  <a:lnTo>
                    <a:pt x="4169" y="836"/>
                  </a:lnTo>
                  <a:lnTo>
                    <a:pt x="4203" y="895"/>
                  </a:lnTo>
                  <a:lnTo>
                    <a:pt x="4236" y="945"/>
                  </a:lnTo>
                  <a:lnTo>
                    <a:pt x="4270" y="1003"/>
                  </a:lnTo>
                  <a:lnTo>
                    <a:pt x="4303" y="1054"/>
                  </a:lnTo>
                  <a:lnTo>
                    <a:pt x="4328" y="1104"/>
                  </a:lnTo>
                  <a:lnTo>
                    <a:pt x="4353" y="1162"/>
                  </a:lnTo>
                  <a:lnTo>
                    <a:pt x="4387" y="1204"/>
                  </a:lnTo>
                  <a:lnTo>
                    <a:pt x="4403" y="1254"/>
                  </a:lnTo>
                  <a:lnTo>
                    <a:pt x="4428" y="1296"/>
                  </a:lnTo>
                  <a:lnTo>
                    <a:pt x="4453" y="1346"/>
                  </a:lnTo>
                  <a:lnTo>
                    <a:pt x="4470" y="1379"/>
                  </a:lnTo>
                  <a:lnTo>
                    <a:pt x="4487" y="1421"/>
                  </a:lnTo>
                  <a:lnTo>
                    <a:pt x="4504" y="1455"/>
                  </a:lnTo>
                  <a:lnTo>
                    <a:pt x="4520" y="1496"/>
                  </a:lnTo>
                  <a:lnTo>
                    <a:pt x="4537" y="1530"/>
                  </a:lnTo>
                  <a:lnTo>
                    <a:pt x="4570" y="1605"/>
                  </a:lnTo>
                  <a:lnTo>
                    <a:pt x="4596" y="1680"/>
                  </a:lnTo>
                  <a:lnTo>
                    <a:pt x="4629" y="1764"/>
                  </a:lnTo>
                  <a:lnTo>
                    <a:pt x="4654" y="1839"/>
                  </a:lnTo>
                  <a:lnTo>
                    <a:pt x="4687" y="1914"/>
                  </a:lnTo>
                  <a:lnTo>
                    <a:pt x="4712" y="1989"/>
                  </a:lnTo>
                  <a:lnTo>
                    <a:pt x="4738" y="2064"/>
                  </a:lnTo>
                  <a:lnTo>
                    <a:pt x="4763" y="2140"/>
                  </a:lnTo>
                  <a:lnTo>
                    <a:pt x="4788" y="2215"/>
                  </a:lnTo>
                  <a:lnTo>
                    <a:pt x="4804" y="2298"/>
                  </a:lnTo>
                  <a:lnTo>
                    <a:pt x="4829" y="2374"/>
                  </a:lnTo>
                  <a:lnTo>
                    <a:pt x="4838" y="2399"/>
                  </a:lnTo>
                  <a:lnTo>
                    <a:pt x="4846" y="2449"/>
                  </a:lnTo>
                  <a:lnTo>
                    <a:pt x="4871" y="2524"/>
                  </a:lnTo>
                  <a:lnTo>
                    <a:pt x="4888" y="2599"/>
                  </a:lnTo>
                  <a:lnTo>
                    <a:pt x="4905" y="2683"/>
                  </a:lnTo>
                  <a:lnTo>
                    <a:pt x="4930" y="2758"/>
                  </a:lnTo>
                  <a:lnTo>
                    <a:pt x="4946" y="2833"/>
                  </a:lnTo>
                  <a:lnTo>
                    <a:pt x="4963" y="2908"/>
                  </a:lnTo>
                  <a:lnTo>
                    <a:pt x="4980" y="2992"/>
                  </a:lnTo>
                  <a:lnTo>
                    <a:pt x="4997" y="3067"/>
                  </a:lnTo>
                  <a:lnTo>
                    <a:pt x="5005" y="3142"/>
                  </a:lnTo>
                  <a:lnTo>
                    <a:pt x="5022" y="3217"/>
                  </a:lnTo>
                  <a:lnTo>
                    <a:pt x="5038" y="3301"/>
                  </a:lnTo>
                  <a:lnTo>
                    <a:pt x="5055" y="3376"/>
                  </a:lnTo>
                  <a:lnTo>
                    <a:pt x="5080" y="3526"/>
                  </a:lnTo>
                  <a:lnTo>
                    <a:pt x="5105" y="3685"/>
                  </a:lnTo>
                  <a:lnTo>
                    <a:pt x="5139" y="3835"/>
                  </a:lnTo>
                  <a:lnTo>
                    <a:pt x="5189" y="4136"/>
                  </a:lnTo>
                  <a:lnTo>
                    <a:pt x="5189" y="4136"/>
                  </a:lnTo>
                  <a:lnTo>
                    <a:pt x="5214" y="4295"/>
                  </a:lnTo>
                  <a:lnTo>
                    <a:pt x="5239" y="4445"/>
                  </a:lnTo>
                  <a:lnTo>
                    <a:pt x="5264" y="4596"/>
                  </a:lnTo>
                  <a:lnTo>
                    <a:pt x="5281" y="4671"/>
                  </a:lnTo>
                  <a:lnTo>
                    <a:pt x="5289" y="4746"/>
                  </a:lnTo>
                  <a:lnTo>
                    <a:pt x="5306" y="4821"/>
                  </a:lnTo>
                  <a:lnTo>
                    <a:pt x="5322" y="4896"/>
                  </a:lnTo>
                  <a:lnTo>
                    <a:pt x="5339" y="4972"/>
                  </a:lnTo>
                  <a:lnTo>
                    <a:pt x="5356" y="5047"/>
                  </a:lnTo>
                  <a:lnTo>
                    <a:pt x="5372" y="5122"/>
                  </a:lnTo>
                  <a:lnTo>
                    <a:pt x="5389" y="5197"/>
                  </a:lnTo>
                  <a:lnTo>
                    <a:pt x="5406" y="5272"/>
                  </a:lnTo>
                  <a:lnTo>
                    <a:pt x="5423" y="5348"/>
                  </a:lnTo>
                  <a:lnTo>
                    <a:pt x="5439" y="5423"/>
                  </a:lnTo>
                  <a:lnTo>
                    <a:pt x="5456" y="5498"/>
                  </a:lnTo>
                  <a:lnTo>
                    <a:pt x="5481" y="5565"/>
                  </a:lnTo>
                  <a:lnTo>
                    <a:pt x="5498" y="5640"/>
                  </a:lnTo>
                  <a:lnTo>
                    <a:pt x="5506" y="5673"/>
                  </a:lnTo>
                  <a:lnTo>
                    <a:pt x="5514" y="5715"/>
                  </a:lnTo>
                  <a:lnTo>
                    <a:pt x="5531" y="5790"/>
                  </a:lnTo>
                  <a:lnTo>
                    <a:pt x="5548" y="5866"/>
                  </a:lnTo>
                  <a:lnTo>
                    <a:pt x="5565" y="5941"/>
                  </a:lnTo>
                  <a:lnTo>
                    <a:pt x="5581" y="6016"/>
                  </a:lnTo>
                  <a:lnTo>
                    <a:pt x="5598" y="6091"/>
                  </a:lnTo>
                  <a:lnTo>
                    <a:pt x="5623" y="6166"/>
                  </a:lnTo>
                  <a:lnTo>
                    <a:pt x="5640" y="6233"/>
                  </a:lnTo>
                  <a:lnTo>
                    <a:pt x="5606" y="6325"/>
                  </a:lnTo>
                  <a:lnTo>
                    <a:pt x="5523" y="6283"/>
                  </a:lnTo>
                  <a:lnTo>
                    <a:pt x="5481" y="6216"/>
                  </a:lnTo>
                  <a:lnTo>
                    <a:pt x="5448" y="6141"/>
                  </a:lnTo>
                  <a:lnTo>
                    <a:pt x="5414" y="6074"/>
                  </a:lnTo>
                  <a:lnTo>
                    <a:pt x="5381" y="5999"/>
                  </a:lnTo>
                  <a:lnTo>
                    <a:pt x="5347" y="5932"/>
                  </a:lnTo>
                  <a:lnTo>
                    <a:pt x="5314" y="5857"/>
                  </a:lnTo>
                  <a:lnTo>
                    <a:pt x="5281" y="5782"/>
                  </a:lnTo>
                  <a:lnTo>
                    <a:pt x="5264" y="5740"/>
                  </a:lnTo>
                  <a:lnTo>
                    <a:pt x="5255" y="5715"/>
                  </a:lnTo>
                  <a:lnTo>
                    <a:pt x="5230" y="5640"/>
                  </a:lnTo>
                  <a:lnTo>
                    <a:pt x="5214" y="5565"/>
                  </a:lnTo>
                  <a:lnTo>
                    <a:pt x="5189" y="5490"/>
                  </a:lnTo>
                  <a:lnTo>
                    <a:pt x="5164" y="5406"/>
                  </a:lnTo>
                  <a:lnTo>
                    <a:pt x="5147" y="5331"/>
                  </a:lnTo>
                  <a:lnTo>
                    <a:pt x="5130" y="5256"/>
                  </a:lnTo>
                  <a:lnTo>
                    <a:pt x="5105" y="5180"/>
                  </a:lnTo>
                  <a:lnTo>
                    <a:pt x="5088" y="5105"/>
                  </a:lnTo>
                  <a:lnTo>
                    <a:pt x="5072" y="5030"/>
                  </a:lnTo>
                  <a:lnTo>
                    <a:pt x="5055" y="4955"/>
                  </a:lnTo>
                  <a:lnTo>
                    <a:pt x="5038" y="4880"/>
                  </a:lnTo>
                  <a:lnTo>
                    <a:pt x="5022" y="4796"/>
                  </a:lnTo>
                  <a:lnTo>
                    <a:pt x="5005" y="4721"/>
                  </a:lnTo>
                  <a:lnTo>
                    <a:pt x="4988" y="4646"/>
                  </a:lnTo>
                  <a:lnTo>
                    <a:pt x="4955" y="4495"/>
                  </a:lnTo>
                  <a:lnTo>
                    <a:pt x="4930" y="4345"/>
                  </a:lnTo>
                  <a:lnTo>
                    <a:pt x="4896" y="4186"/>
                  </a:lnTo>
                  <a:lnTo>
                    <a:pt x="4896" y="4186"/>
                  </a:lnTo>
                  <a:lnTo>
                    <a:pt x="4838" y="3886"/>
                  </a:lnTo>
                  <a:lnTo>
                    <a:pt x="4813" y="3735"/>
                  </a:lnTo>
                  <a:lnTo>
                    <a:pt x="4779" y="3577"/>
                  </a:lnTo>
                  <a:lnTo>
                    <a:pt x="4754" y="3426"/>
                  </a:lnTo>
                  <a:lnTo>
                    <a:pt x="4738" y="3351"/>
                  </a:lnTo>
                  <a:lnTo>
                    <a:pt x="4721" y="3276"/>
                  </a:lnTo>
                  <a:lnTo>
                    <a:pt x="4704" y="3201"/>
                  </a:lnTo>
                  <a:lnTo>
                    <a:pt x="4687" y="3125"/>
                  </a:lnTo>
                  <a:lnTo>
                    <a:pt x="4671" y="3050"/>
                  </a:lnTo>
                  <a:lnTo>
                    <a:pt x="4654" y="2975"/>
                  </a:lnTo>
                  <a:lnTo>
                    <a:pt x="4637" y="2900"/>
                  </a:lnTo>
                  <a:lnTo>
                    <a:pt x="4621" y="2825"/>
                  </a:lnTo>
                  <a:lnTo>
                    <a:pt x="4596" y="2749"/>
                  </a:lnTo>
                  <a:lnTo>
                    <a:pt x="4579" y="2674"/>
                  </a:lnTo>
                  <a:lnTo>
                    <a:pt x="4562" y="2599"/>
                  </a:lnTo>
                  <a:lnTo>
                    <a:pt x="4537" y="2532"/>
                  </a:lnTo>
                  <a:lnTo>
                    <a:pt x="4529" y="2482"/>
                  </a:lnTo>
                  <a:lnTo>
                    <a:pt x="4520" y="2457"/>
                  </a:lnTo>
                  <a:lnTo>
                    <a:pt x="4495" y="2382"/>
                  </a:lnTo>
                  <a:lnTo>
                    <a:pt x="4470" y="2307"/>
                  </a:lnTo>
                  <a:lnTo>
                    <a:pt x="4453" y="2240"/>
                  </a:lnTo>
                  <a:lnTo>
                    <a:pt x="4428" y="2165"/>
                  </a:lnTo>
                  <a:lnTo>
                    <a:pt x="4403" y="2090"/>
                  </a:lnTo>
                  <a:lnTo>
                    <a:pt x="4378" y="2014"/>
                  </a:lnTo>
                  <a:lnTo>
                    <a:pt x="4353" y="1947"/>
                  </a:lnTo>
                  <a:lnTo>
                    <a:pt x="4320" y="1872"/>
                  </a:lnTo>
                  <a:lnTo>
                    <a:pt x="4295" y="1797"/>
                  </a:lnTo>
                  <a:lnTo>
                    <a:pt x="4270" y="1730"/>
                  </a:lnTo>
                  <a:lnTo>
                    <a:pt x="4236" y="1655"/>
                  </a:lnTo>
                  <a:lnTo>
                    <a:pt x="4220" y="1622"/>
                  </a:lnTo>
                  <a:lnTo>
                    <a:pt x="4203" y="1588"/>
                  </a:lnTo>
                  <a:lnTo>
                    <a:pt x="4186" y="1555"/>
                  </a:lnTo>
                  <a:lnTo>
                    <a:pt x="4169" y="1513"/>
                  </a:lnTo>
                  <a:lnTo>
                    <a:pt x="4153" y="1480"/>
                  </a:lnTo>
                  <a:lnTo>
                    <a:pt x="4136" y="1438"/>
                  </a:lnTo>
                  <a:lnTo>
                    <a:pt x="4111" y="1396"/>
                  </a:lnTo>
                  <a:lnTo>
                    <a:pt x="4086" y="1354"/>
                  </a:lnTo>
                  <a:lnTo>
                    <a:pt x="4069" y="1304"/>
                  </a:lnTo>
                  <a:lnTo>
                    <a:pt x="4036" y="1262"/>
                  </a:lnTo>
                  <a:lnTo>
                    <a:pt x="4011" y="1212"/>
                  </a:lnTo>
                  <a:lnTo>
                    <a:pt x="3986" y="1162"/>
                  </a:lnTo>
                  <a:lnTo>
                    <a:pt x="3952" y="1112"/>
                  </a:lnTo>
                  <a:lnTo>
                    <a:pt x="3927" y="1062"/>
                  </a:lnTo>
                  <a:lnTo>
                    <a:pt x="3894" y="1003"/>
                  </a:lnTo>
                  <a:lnTo>
                    <a:pt x="3860" y="953"/>
                  </a:lnTo>
                  <a:lnTo>
                    <a:pt x="3844" y="928"/>
                  </a:lnTo>
                  <a:lnTo>
                    <a:pt x="3827" y="903"/>
                  </a:lnTo>
                  <a:lnTo>
                    <a:pt x="3810" y="878"/>
                  </a:lnTo>
                  <a:lnTo>
                    <a:pt x="3794" y="853"/>
                  </a:lnTo>
                  <a:lnTo>
                    <a:pt x="3768" y="828"/>
                  </a:lnTo>
                  <a:lnTo>
                    <a:pt x="3752" y="803"/>
                  </a:lnTo>
                  <a:lnTo>
                    <a:pt x="3735" y="778"/>
                  </a:lnTo>
                  <a:lnTo>
                    <a:pt x="3718" y="761"/>
                  </a:lnTo>
                  <a:lnTo>
                    <a:pt x="3702" y="736"/>
                  </a:lnTo>
                  <a:lnTo>
                    <a:pt x="3677" y="711"/>
                  </a:lnTo>
                  <a:lnTo>
                    <a:pt x="3660" y="686"/>
                  </a:lnTo>
                  <a:lnTo>
                    <a:pt x="3643" y="661"/>
                  </a:lnTo>
                  <a:lnTo>
                    <a:pt x="3618" y="644"/>
                  </a:lnTo>
                  <a:lnTo>
                    <a:pt x="3601" y="619"/>
                  </a:lnTo>
                  <a:lnTo>
                    <a:pt x="3585" y="602"/>
                  </a:lnTo>
                  <a:lnTo>
                    <a:pt x="3560" y="577"/>
                  </a:lnTo>
                  <a:lnTo>
                    <a:pt x="3543" y="561"/>
                  </a:lnTo>
                  <a:lnTo>
                    <a:pt x="3518" y="536"/>
                  </a:lnTo>
                  <a:lnTo>
                    <a:pt x="3501" y="519"/>
                  </a:lnTo>
                  <a:lnTo>
                    <a:pt x="3484" y="502"/>
                  </a:lnTo>
                  <a:lnTo>
                    <a:pt x="3459" y="486"/>
                  </a:lnTo>
                  <a:lnTo>
                    <a:pt x="3443" y="469"/>
                  </a:lnTo>
                  <a:lnTo>
                    <a:pt x="3426" y="452"/>
                  </a:lnTo>
                  <a:lnTo>
                    <a:pt x="3401" y="435"/>
                  </a:lnTo>
                  <a:lnTo>
                    <a:pt x="3384" y="427"/>
                  </a:lnTo>
                  <a:lnTo>
                    <a:pt x="3359" y="410"/>
                  </a:lnTo>
                  <a:lnTo>
                    <a:pt x="3342" y="394"/>
                  </a:lnTo>
                  <a:lnTo>
                    <a:pt x="3326" y="385"/>
                  </a:lnTo>
                  <a:lnTo>
                    <a:pt x="3301" y="369"/>
                  </a:lnTo>
                  <a:lnTo>
                    <a:pt x="3284" y="360"/>
                  </a:lnTo>
                  <a:lnTo>
                    <a:pt x="3267" y="352"/>
                  </a:lnTo>
                  <a:lnTo>
                    <a:pt x="3242" y="344"/>
                  </a:lnTo>
                  <a:lnTo>
                    <a:pt x="3225" y="335"/>
                  </a:lnTo>
                  <a:lnTo>
                    <a:pt x="3209" y="327"/>
                  </a:lnTo>
                  <a:lnTo>
                    <a:pt x="3184" y="327"/>
                  </a:lnTo>
                  <a:lnTo>
                    <a:pt x="3167" y="327"/>
                  </a:lnTo>
                  <a:lnTo>
                    <a:pt x="3150" y="327"/>
                  </a:lnTo>
                  <a:lnTo>
                    <a:pt x="3075" y="327"/>
                  </a:lnTo>
                  <a:lnTo>
                    <a:pt x="3075" y="327"/>
                  </a:lnTo>
                  <a:lnTo>
                    <a:pt x="3075" y="327"/>
                  </a:lnTo>
                  <a:lnTo>
                    <a:pt x="3075" y="327"/>
                  </a:lnTo>
                  <a:lnTo>
                    <a:pt x="3075" y="327"/>
                  </a:lnTo>
                  <a:lnTo>
                    <a:pt x="3075" y="327"/>
                  </a:lnTo>
                  <a:lnTo>
                    <a:pt x="3075" y="327"/>
                  </a:lnTo>
                  <a:lnTo>
                    <a:pt x="3075" y="335"/>
                  </a:lnTo>
                  <a:lnTo>
                    <a:pt x="3067" y="344"/>
                  </a:lnTo>
                  <a:lnTo>
                    <a:pt x="3058" y="352"/>
                  </a:lnTo>
                  <a:lnTo>
                    <a:pt x="3058" y="360"/>
                  </a:lnTo>
                  <a:lnTo>
                    <a:pt x="3050" y="369"/>
                  </a:lnTo>
                  <a:lnTo>
                    <a:pt x="3050" y="385"/>
                  </a:lnTo>
                  <a:lnTo>
                    <a:pt x="3042" y="394"/>
                  </a:lnTo>
                  <a:lnTo>
                    <a:pt x="3033" y="402"/>
                  </a:lnTo>
                  <a:lnTo>
                    <a:pt x="3033" y="419"/>
                  </a:lnTo>
                  <a:lnTo>
                    <a:pt x="3033" y="435"/>
                  </a:lnTo>
                  <a:lnTo>
                    <a:pt x="3025" y="452"/>
                  </a:lnTo>
                  <a:lnTo>
                    <a:pt x="3025" y="460"/>
                  </a:lnTo>
                  <a:lnTo>
                    <a:pt x="3025" y="477"/>
                  </a:lnTo>
                  <a:lnTo>
                    <a:pt x="3025" y="494"/>
                  </a:lnTo>
                  <a:lnTo>
                    <a:pt x="3025" y="519"/>
                  </a:lnTo>
                  <a:lnTo>
                    <a:pt x="3025" y="536"/>
                  </a:lnTo>
                  <a:lnTo>
                    <a:pt x="3025" y="552"/>
                  </a:lnTo>
                  <a:lnTo>
                    <a:pt x="3025" y="569"/>
                  </a:lnTo>
                  <a:lnTo>
                    <a:pt x="3025" y="586"/>
                  </a:lnTo>
                  <a:lnTo>
                    <a:pt x="3025" y="602"/>
                  </a:lnTo>
                  <a:lnTo>
                    <a:pt x="3025" y="628"/>
                  </a:lnTo>
                  <a:lnTo>
                    <a:pt x="3025" y="661"/>
                  </a:lnTo>
                  <a:lnTo>
                    <a:pt x="3025" y="703"/>
                  </a:lnTo>
                  <a:lnTo>
                    <a:pt x="3025" y="745"/>
                  </a:lnTo>
                  <a:lnTo>
                    <a:pt x="3025" y="778"/>
                  </a:lnTo>
                  <a:lnTo>
                    <a:pt x="3025" y="820"/>
                  </a:lnTo>
                  <a:lnTo>
                    <a:pt x="3025" y="1062"/>
                  </a:lnTo>
                  <a:lnTo>
                    <a:pt x="3025" y="1104"/>
                  </a:lnTo>
                  <a:lnTo>
                    <a:pt x="3025" y="1137"/>
                  </a:lnTo>
                  <a:lnTo>
                    <a:pt x="3025" y="1179"/>
                  </a:lnTo>
                  <a:lnTo>
                    <a:pt x="3025" y="1212"/>
                  </a:lnTo>
                  <a:lnTo>
                    <a:pt x="3025" y="1254"/>
                  </a:lnTo>
                  <a:lnTo>
                    <a:pt x="3025" y="1296"/>
                  </a:lnTo>
                  <a:lnTo>
                    <a:pt x="3025" y="1329"/>
                  </a:lnTo>
                  <a:lnTo>
                    <a:pt x="3033" y="1413"/>
                  </a:lnTo>
                  <a:lnTo>
                    <a:pt x="3050" y="1488"/>
                  </a:lnTo>
                  <a:lnTo>
                    <a:pt x="3058" y="1563"/>
                  </a:lnTo>
                  <a:lnTo>
                    <a:pt x="3075" y="1638"/>
                  </a:lnTo>
                  <a:lnTo>
                    <a:pt x="3092" y="1714"/>
                  </a:lnTo>
                  <a:lnTo>
                    <a:pt x="3100" y="1789"/>
                  </a:lnTo>
                  <a:lnTo>
                    <a:pt x="3117" y="1872"/>
                  </a:lnTo>
                  <a:lnTo>
                    <a:pt x="3142" y="1947"/>
                  </a:lnTo>
                  <a:lnTo>
                    <a:pt x="3159" y="2023"/>
                  </a:lnTo>
                  <a:lnTo>
                    <a:pt x="3175" y="2098"/>
                  </a:lnTo>
                  <a:lnTo>
                    <a:pt x="3192" y="2173"/>
                  </a:lnTo>
                  <a:lnTo>
                    <a:pt x="3217" y="2248"/>
                  </a:lnTo>
                  <a:lnTo>
                    <a:pt x="3242" y="2323"/>
                  </a:lnTo>
                  <a:lnTo>
                    <a:pt x="3259" y="2399"/>
                  </a:lnTo>
                  <a:lnTo>
                    <a:pt x="3284" y="2474"/>
                  </a:lnTo>
                  <a:lnTo>
                    <a:pt x="3309" y="2549"/>
                  </a:lnTo>
                  <a:lnTo>
                    <a:pt x="3334" y="2624"/>
                  </a:lnTo>
                  <a:lnTo>
                    <a:pt x="3359" y="2699"/>
                  </a:lnTo>
                  <a:lnTo>
                    <a:pt x="3384" y="2775"/>
                  </a:lnTo>
                  <a:lnTo>
                    <a:pt x="3409" y="2850"/>
                  </a:lnTo>
                  <a:lnTo>
                    <a:pt x="3434" y="2917"/>
                  </a:lnTo>
                  <a:lnTo>
                    <a:pt x="3459" y="2992"/>
                  </a:lnTo>
                  <a:lnTo>
                    <a:pt x="3493" y="3067"/>
                  </a:lnTo>
                  <a:lnTo>
                    <a:pt x="3518" y="3142"/>
                  </a:lnTo>
                  <a:lnTo>
                    <a:pt x="3551" y="3217"/>
                  </a:lnTo>
                  <a:lnTo>
                    <a:pt x="3576" y="3292"/>
                  </a:lnTo>
                  <a:lnTo>
                    <a:pt x="3610" y="3359"/>
                  </a:lnTo>
                  <a:lnTo>
                    <a:pt x="3635" y="3435"/>
                  </a:lnTo>
                  <a:lnTo>
                    <a:pt x="3668" y="3510"/>
                  </a:lnTo>
                  <a:lnTo>
                    <a:pt x="3685" y="3551"/>
                  </a:lnTo>
                  <a:lnTo>
                    <a:pt x="3702" y="3593"/>
                  </a:lnTo>
                  <a:lnTo>
                    <a:pt x="3718" y="3635"/>
                  </a:lnTo>
                  <a:lnTo>
                    <a:pt x="3743" y="3677"/>
                  </a:lnTo>
                  <a:lnTo>
                    <a:pt x="3760" y="3719"/>
                  </a:lnTo>
                  <a:lnTo>
                    <a:pt x="3777" y="3760"/>
                  </a:lnTo>
                  <a:lnTo>
                    <a:pt x="3802" y="3802"/>
                  </a:lnTo>
                  <a:lnTo>
                    <a:pt x="3819" y="3844"/>
                  </a:lnTo>
                  <a:lnTo>
                    <a:pt x="3860" y="3927"/>
                  </a:lnTo>
                  <a:lnTo>
                    <a:pt x="3910" y="4011"/>
                  </a:lnTo>
                  <a:lnTo>
                    <a:pt x="3994" y="4178"/>
                  </a:lnTo>
                  <a:lnTo>
                    <a:pt x="4011" y="4203"/>
                  </a:lnTo>
                  <a:lnTo>
                    <a:pt x="4019" y="4228"/>
                  </a:lnTo>
                  <a:lnTo>
                    <a:pt x="4061" y="4295"/>
                  </a:lnTo>
                  <a:lnTo>
                    <a:pt x="4103" y="4362"/>
                  </a:lnTo>
                  <a:lnTo>
                    <a:pt x="4119" y="4404"/>
                  </a:lnTo>
                  <a:lnTo>
                    <a:pt x="4136" y="4437"/>
                  </a:lnTo>
                  <a:lnTo>
                    <a:pt x="4153" y="4470"/>
                  </a:lnTo>
                  <a:lnTo>
                    <a:pt x="4169" y="4504"/>
                  </a:lnTo>
                  <a:lnTo>
                    <a:pt x="4186" y="4529"/>
                  </a:lnTo>
                  <a:lnTo>
                    <a:pt x="4195" y="4546"/>
                  </a:lnTo>
                  <a:lnTo>
                    <a:pt x="4203" y="4562"/>
                  </a:lnTo>
                  <a:lnTo>
                    <a:pt x="4203" y="4587"/>
                  </a:lnTo>
                  <a:lnTo>
                    <a:pt x="4211" y="4621"/>
                  </a:lnTo>
                  <a:lnTo>
                    <a:pt x="4211" y="4637"/>
                  </a:lnTo>
                  <a:lnTo>
                    <a:pt x="4211" y="4663"/>
                  </a:lnTo>
                  <a:lnTo>
                    <a:pt x="4211" y="4679"/>
                  </a:lnTo>
                  <a:lnTo>
                    <a:pt x="4211" y="4679"/>
                  </a:lnTo>
                  <a:lnTo>
                    <a:pt x="4203" y="4704"/>
                  </a:lnTo>
                  <a:lnTo>
                    <a:pt x="4195" y="4721"/>
                  </a:lnTo>
                  <a:lnTo>
                    <a:pt x="4178" y="4746"/>
                  </a:lnTo>
                  <a:lnTo>
                    <a:pt x="4178" y="4746"/>
                  </a:lnTo>
                  <a:lnTo>
                    <a:pt x="4161" y="4763"/>
                  </a:lnTo>
                  <a:lnTo>
                    <a:pt x="4144" y="4780"/>
                  </a:lnTo>
                  <a:lnTo>
                    <a:pt x="4128" y="4788"/>
                  </a:lnTo>
                  <a:lnTo>
                    <a:pt x="4103" y="4796"/>
                  </a:lnTo>
                  <a:lnTo>
                    <a:pt x="4103" y="4796"/>
                  </a:lnTo>
                  <a:lnTo>
                    <a:pt x="4078" y="4805"/>
                  </a:lnTo>
                  <a:lnTo>
                    <a:pt x="4053" y="4805"/>
                  </a:lnTo>
                  <a:lnTo>
                    <a:pt x="4027" y="4805"/>
                  </a:lnTo>
                  <a:lnTo>
                    <a:pt x="4002" y="4805"/>
                  </a:lnTo>
                  <a:lnTo>
                    <a:pt x="3977" y="4796"/>
                  </a:lnTo>
                  <a:lnTo>
                    <a:pt x="3961" y="4796"/>
                  </a:lnTo>
                  <a:lnTo>
                    <a:pt x="3927" y="4771"/>
                  </a:lnTo>
                  <a:lnTo>
                    <a:pt x="3910" y="4754"/>
                  </a:lnTo>
                  <a:lnTo>
                    <a:pt x="3894" y="4746"/>
                  </a:lnTo>
                  <a:lnTo>
                    <a:pt x="3869" y="4721"/>
                  </a:lnTo>
                  <a:lnTo>
                    <a:pt x="3852" y="4696"/>
                  </a:lnTo>
                  <a:lnTo>
                    <a:pt x="3810" y="4646"/>
                  </a:lnTo>
                  <a:lnTo>
                    <a:pt x="3768" y="4604"/>
                  </a:lnTo>
                  <a:lnTo>
                    <a:pt x="3727" y="4554"/>
                  </a:lnTo>
                  <a:lnTo>
                    <a:pt x="3685" y="4504"/>
                  </a:lnTo>
                  <a:lnTo>
                    <a:pt x="3643" y="4462"/>
                  </a:lnTo>
                  <a:lnTo>
                    <a:pt x="3643" y="4462"/>
                  </a:lnTo>
                  <a:lnTo>
                    <a:pt x="3610" y="4412"/>
                  </a:lnTo>
                  <a:lnTo>
                    <a:pt x="3568" y="4362"/>
                  </a:lnTo>
                  <a:lnTo>
                    <a:pt x="3535" y="4312"/>
                  </a:lnTo>
                  <a:lnTo>
                    <a:pt x="3493" y="4253"/>
                  </a:lnTo>
                  <a:lnTo>
                    <a:pt x="3459" y="4203"/>
                  </a:lnTo>
                  <a:lnTo>
                    <a:pt x="3426" y="4153"/>
                  </a:lnTo>
                  <a:lnTo>
                    <a:pt x="3393" y="4103"/>
                  </a:lnTo>
                  <a:lnTo>
                    <a:pt x="3351" y="4044"/>
                  </a:lnTo>
                  <a:lnTo>
                    <a:pt x="3317" y="3994"/>
                  </a:lnTo>
                  <a:lnTo>
                    <a:pt x="3284" y="3936"/>
                  </a:lnTo>
                  <a:lnTo>
                    <a:pt x="3251" y="3886"/>
                  </a:lnTo>
                  <a:lnTo>
                    <a:pt x="3217" y="3827"/>
                  </a:lnTo>
                  <a:lnTo>
                    <a:pt x="3184" y="3777"/>
                  </a:lnTo>
                  <a:lnTo>
                    <a:pt x="3150" y="3719"/>
                  </a:lnTo>
                  <a:lnTo>
                    <a:pt x="3092" y="3610"/>
                  </a:lnTo>
                  <a:lnTo>
                    <a:pt x="3025" y="3501"/>
                  </a:lnTo>
                  <a:lnTo>
                    <a:pt x="2958" y="3384"/>
                  </a:lnTo>
                  <a:lnTo>
                    <a:pt x="2900" y="3276"/>
                  </a:lnTo>
                  <a:lnTo>
                    <a:pt x="2833" y="3167"/>
                  </a:lnTo>
                  <a:lnTo>
                    <a:pt x="2774" y="3059"/>
                  </a:lnTo>
                  <a:lnTo>
                    <a:pt x="2707" y="2950"/>
                  </a:lnTo>
                  <a:lnTo>
                    <a:pt x="2674" y="2900"/>
                  </a:lnTo>
                  <a:lnTo>
                    <a:pt x="2649" y="2841"/>
                  </a:lnTo>
                  <a:lnTo>
                    <a:pt x="2616" y="2791"/>
                  </a:lnTo>
                  <a:lnTo>
                    <a:pt x="2582" y="2741"/>
                  </a:lnTo>
                  <a:lnTo>
                    <a:pt x="2549" y="2683"/>
                  </a:lnTo>
                  <a:lnTo>
                    <a:pt x="2515" y="2633"/>
                  </a:lnTo>
                  <a:lnTo>
                    <a:pt x="2482" y="2582"/>
                  </a:lnTo>
                  <a:lnTo>
                    <a:pt x="2449" y="2532"/>
                  </a:lnTo>
                  <a:lnTo>
                    <a:pt x="2415" y="2482"/>
                  </a:lnTo>
                  <a:lnTo>
                    <a:pt x="2382" y="2432"/>
                  </a:lnTo>
                  <a:lnTo>
                    <a:pt x="2348" y="2382"/>
                  </a:lnTo>
                  <a:lnTo>
                    <a:pt x="2315" y="2332"/>
                  </a:lnTo>
                  <a:lnTo>
                    <a:pt x="2273" y="2290"/>
                  </a:lnTo>
                  <a:lnTo>
                    <a:pt x="2240" y="2240"/>
                  </a:lnTo>
                  <a:lnTo>
                    <a:pt x="2206" y="2198"/>
                  </a:lnTo>
                  <a:lnTo>
                    <a:pt x="2173" y="2148"/>
                  </a:lnTo>
                  <a:lnTo>
                    <a:pt x="2131" y="2106"/>
                  </a:lnTo>
                  <a:lnTo>
                    <a:pt x="2022" y="2090"/>
                  </a:lnTo>
                  <a:lnTo>
                    <a:pt x="1989" y="2039"/>
                  </a:lnTo>
                  <a:lnTo>
                    <a:pt x="1964" y="2023"/>
                  </a:lnTo>
                  <a:lnTo>
                    <a:pt x="1947" y="1998"/>
                  </a:lnTo>
                  <a:lnTo>
                    <a:pt x="1931" y="1981"/>
                  </a:lnTo>
                  <a:lnTo>
                    <a:pt x="1906" y="1956"/>
                  </a:lnTo>
                  <a:lnTo>
                    <a:pt x="1889" y="1939"/>
                  </a:lnTo>
                  <a:lnTo>
                    <a:pt x="1864" y="1922"/>
                  </a:lnTo>
                  <a:lnTo>
                    <a:pt x="1847" y="1897"/>
                  </a:lnTo>
                  <a:lnTo>
                    <a:pt x="1830" y="1881"/>
                  </a:lnTo>
                  <a:lnTo>
                    <a:pt x="1805" y="1864"/>
                  </a:lnTo>
                  <a:lnTo>
                    <a:pt x="1789" y="1847"/>
                  </a:lnTo>
                  <a:lnTo>
                    <a:pt x="1763" y="1831"/>
                  </a:lnTo>
                  <a:lnTo>
                    <a:pt x="1747" y="1805"/>
                  </a:lnTo>
                  <a:lnTo>
                    <a:pt x="1722" y="1789"/>
                  </a:lnTo>
                  <a:lnTo>
                    <a:pt x="1713" y="1772"/>
                  </a:lnTo>
                  <a:lnTo>
                    <a:pt x="1688" y="1755"/>
                  </a:lnTo>
                  <a:lnTo>
                    <a:pt x="1672" y="1739"/>
                  </a:lnTo>
                  <a:lnTo>
                    <a:pt x="1647" y="1722"/>
                  </a:lnTo>
                  <a:lnTo>
                    <a:pt x="1621" y="1705"/>
                  </a:lnTo>
                  <a:lnTo>
                    <a:pt x="1605" y="1689"/>
                  </a:lnTo>
                  <a:lnTo>
                    <a:pt x="1580" y="1672"/>
                  </a:lnTo>
                  <a:lnTo>
                    <a:pt x="1555" y="1655"/>
                  </a:lnTo>
                  <a:lnTo>
                    <a:pt x="1538" y="1647"/>
                  </a:lnTo>
                  <a:lnTo>
                    <a:pt x="1521" y="1630"/>
                  </a:lnTo>
                  <a:lnTo>
                    <a:pt x="1505" y="1622"/>
                  </a:lnTo>
                  <a:lnTo>
                    <a:pt x="1488" y="1613"/>
                  </a:lnTo>
                  <a:lnTo>
                    <a:pt x="1471" y="1605"/>
                  </a:lnTo>
                  <a:lnTo>
                    <a:pt x="1454" y="1597"/>
                  </a:lnTo>
                  <a:lnTo>
                    <a:pt x="1438" y="1588"/>
                  </a:lnTo>
                  <a:lnTo>
                    <a:pt x="1421" y="1580"/>
                  </a:lnTo>
                  <a:lnTo>
                    <a:pt x="1404" y="1572"/>
                  </a:lnTo>
                  <a:lnTo>
                    <a:pt x="1388" y="1572"/>
                  </a:lnTo>
                  <a:lnTo>
                    <a:pt x="1379" y="1563"/>
                  </a:lnTo>
                  <a:lnTo>
                    <a:pt x="1362" y="1555"/>
                  </a:lnTo>
                  <a:lnTo>
                    <a:pt x="1346" y="1555"/>
                  </a:lnTo>
                  <a:lnTo>
                    <a:pt x="1329" y="1555"/>
                  </a:lnTo>
                  <a:lnTo>
                    <a:pt x="1321" y="1555"/>
                  </a:lnTo>
                  <a:lnTo>
                    <a:pt x="1304" y="1555"/>
                  </a:lnTo>
                  <a:lnTo>
                    <a:pt x="1287" y="1555"/>
                  </a:lnTo>
                  <a:lnTo>
                    <a:pt x="1279" y="1555"/>
                  </a:lnTo>
                  <a:lnTo>
                    <a:pt x="1262" y="1555"/>
                  </a:lnTo>
                  <a:lnTo>
                    <a:pt x="1246" y="1555"/>
                  </a:lnTo>
                  <a:lnTo>
                    <a:pt x="1237" y="1555"/>
                  </a:lnTo>
                  <a:lnTo>
                    <a:pt x="1220" y="1555"/>
                  </a:lnTo>
                  <a:lnTo>
                    <a:pt x="1095" y="1555"/>
                  </a:lnTo>
                  <a:lnTo>
                    <a:pt x="1087" y="1555"/>
                  </a:lnTo>
                  <a:lnTo>
                    <a:pt x="1070" y="1555"/>
                  </a:lnTo>
                  <a:lnTo>
                    <a:pt x="1062" y="1555"/>
                  </a:lnTo>
                  <a:lnTo>
                    <a:pt x="1045" y="1555"/>
                  </a:lnTo>
                  <a:lnTo>
                    <a:pt x="1037" y="1555"/>
                  </a:lnTo>
                  <a:lnTo>
                    <a:pt x="1028" y="1555"/>
                  </a:lnTo>
                  <a:lnTo>
                    <a:pt x="1012" y="1555"/>
                  </a:lnTo>
                  <a:lnTo>
                    <a:pt x="1003" y="1555"/>
                  </a:lnTo>
                  <a:lnTo>
                    <a:pt x="987" y="1555"/>
                  </a:lnTo>
                  <a:lnTo>
                    <a:pt x="978" y="1555"/>
                  </a:lnTo>
                  <a:lnTo>
                    <a:pt x="970" y="1555"/>
                  </a:lnTo>
                  <a:lnTo>
                    <a:pt x="953" y="1555"/>
                  </a:lnTo>
                  <a:lnTo>
                    <a:pt x="945" y="1563"/>
                  </a:lnTo>
                  <a:lnTo>
                    <a:pt x="936" y="1572"/>
                  </a:lnTo>
                  <a:lnTo>
                    <a:pt x="920" y="1572"/>
                  </a:lnTo>
                  <a:lnTo>
                    <a:pt x="911" y="1580"/>
                  </a:lnTo>
                  <a:lnTo>
                    <a:pt x="895" y="1588"/>
                  </a:lnTo>
                  <a:lnTo>
                    <a:pt x="886" y="1588"/>
                  </a:lnTo>
                  <a:lnTo>
                    <a:pt x="878" y="1597"/>
                  </a:lnTo>
                  <a:lnTo>
                    <a:pt x="861" y="1605"/>
                  </a:lnTo>
                  <a:lnTo>
                    <a:pt x="853" y="1613"/>
                  </a:lnTo>
                  <a:lnTo>
                    <a:pt x="836" y="1622"/>
                  </a:lnTo>
                  <a:lnTo>
                    <a:pt x="828" y="1630"/>
                  </a:lnTo>
                  <a:lnTo>
                    <a:pt x="819" y="1638"/>
                  </a:lnTo>
                  <a:lnTo>
                    <a:pt x="803" y="1647"/>
                  </a:lnTo>
                  <a:lnTo>
                    <a:pt x="794" y="1655"/>
                  </a:lnTo>
                  <a:lnTo>
                    <a:pt x="786" y="1663"/>
                  </a:lnTo>
                  <a:lnTo>
                    <a:pt x="778" y="1672"/>
                  </a:lnTo>
                  <a:lnTo>
                    <a:pt x="761" y="1689"/>
                  </a:lnTo>
                  <a:lnTo>
                    <a:pt x="744" y="1705"/>
                  </a:lnTo>
                  <a:lnTo>
                    <a:pt x="719" y="1730"/>
                  </a:lnTo>
                  <a:lnTo>
                    <a:pt x="703" y="1747"/>
                  </a:lnTo>
                  <a:lnTo>
                    <a:pt x="677" y="1772"/>
                  </a:lnTo>
                  <a:lnTo>
                    <a:pt x="661" y="1797"/>
                  </a:lnTo>
                  <a:lnTo>
                    <a:pt x="644" y="1822"/>
                  </a:lnTo>
                  <a:lnTo>
                    <a:pt x="619" y="1847"/>
                  </a:lnTo>
                  <a:lnTo>
                    <a:pt x="602" y="1872"/>
                  </a:lnTo>
                  <a:lnTo>
                    <a:pt x="586" y="1897"/>
                  </a:lnTo>
                  <a:lnTo>
                    <a:pt x="569" y="1922"/>
                  </a:lnTo>
                  <a:lnTo>
                    <a:pt x="552" y="1956"/>
                  </a:lnTo>
                  <a:lnTo>
                    <a:pt x="535" y="1981"/>
                  </a:lnTo>
                  <a:lnTo>
                    <a:pt x="519" y="2014"/>
                  </a:lnTo>
                  <a:lnTo>
                    <a:pt x="502" y="2039"/>
                  </a:lnTo>
                  <a:lnTo>
                    <a:pt x="485" y="2073"/>
                  </a:lnTo>
                  <a:lnTo>
                    <a:pt x="477" y="2106"/>
                  </a:lnTo>
                  <a:lnTo>
                    <a:pt x="460" y="2140"/>
                  </a:lnTo>
                  <a:lnTo>
                    <a:pt x="452" y="2165"/>
                  </a:lnTo>
                  <a:lnTo>
                    <a:pt x="435" y="2198"/>
                  </a:lnTo>
                  <a:lnTo>
                    <a:pt x="427" y="2232"/>
                  </a:lnTo>
                  <a:lnTo>
                    <a:pt x="418" y="2265"/>
                  </a:lnTo>
                  <a:lnTo>
                    <a:pt x="410" y="2298"/>
                  </a:lnTo>
                  <a:lnTo>
                    <a:pt x="402" y="2323"/>
                  </a:lnTo>
                  <a:lnTo>
                    <a:pt x="393" y="2357"/>
                  </a:lnTo>
                  <a:lnTo>
                    <a:pt x="385" y="2390"/>
                  </a:lnTo>
                  <a:lnTo>
                    <a:pt x="377" y="2424"/>
                  </a:lnTo>
                  <a:lnTo>
                    <a:pt x="368" y="2457"/>
                  </a:lnTo>
                  <a:lnTo>
                    <a:pt x="368" y="2490"/>
                  </a:lnTo>
                  <a:lnTo>
                    <a:pt x="368" y="2524"/>
                  </a:lnTo>
                  <a:lnTo>
                    <a:pt x="368" y="2549"/>
                  </a:lnTo>
                  <a:lnTo>
                    <a:pt x="368" y="2582"/>
                  </a:lnTo>
                  <a:lnTo>
                    <a:pt x="368" y="2616"/>
                  </a:lnTo>
                  <a:lnTo>
                    <a:pt x="368" y="2758"/>
                  </a:lnTo>
                  <a:lnTo>
                    <a:pt x="368" y="2808"/>
                  </a:lnTo>
                  <a:lnTo>
                    <a:pt x="368" y="2850"/>
                  </a:lnTo>
                  <a:lnTo>
                    <a:pt x="368" y="2891"/>
                  </a:lnTo>
                  <a:lnTo>
                    <a:pt x="368" y="2933"/>
                  </a:lnTo>
                  <a:lnTo>
                    <a:pt x="368" y="2975"/>
                  </a:lnTo>
                  <a:lnTo>
                    <a:pt x="377" y="3017"/>
                  </a:lnTo>
                  <a:lnTo>
                    <a:pt x="385" y="3059"/>
                  </a:lnTo>
                  <a:lnTo>
                    <a:pt x="393" y="3100"/>
                  </a:lnTo>
                  <a:lnTo>
                    <a:pt x="402" y="3150"/>
                  </a:lnTo>
                  <a:lnTo>
                    <a:pt x="410" y="3192"/>
                  </a:lnTo>
                  <a:lnTo>
                    <a:pt x="427" y="3234"/>
                  </a:lnTo>
                  <a:lnTo>
                    <a:pt x="435" y="3276"/>
                  </a:lnTo>
                  <a:lnTo>
                    <a:pt x="452" y="3318"/>
                  </a:lnTo>
                  <a:lnTo>
                    <a:pt x="460" y="3359"/>
                  </a:lnTo>
                  <a:lnTo>
                    <a:pt x="477" y="3401"/>
                  </a:lnTo>
                  <a:lnTo>
                    <a:pt x="494" y="3443"/>
                  </a:lnTo>
                  <a:lnTo>
                    <a:pt x="502" y="3493"/>
                  </a:lnTo>
                  <a:lnTo>
                    <a:pt x="519" y="3535"/>
                  </a:lnTo>
                  <a:lnTo>
                    <a:pt x="535" y="3577"/>
                  </a:lnTo>
                  <a:lnTo>
                    <a:pt x="552" y="3618"/>
                  </a:lnTo>
                  <a:lnTo>
                    <a:pt x="577" y="3660"/>
                  </a:lnTo>
                  <a:lnTo>
                    <a:pt x="594" y="3702"/>
                  </a:lnTo>
                  <a:lnTo>
                    <a:pt x="611" y="3744"/>
                  </a:lnTo>
                  <a:lnTo>
                    <a:pt x="627" y="3785"/>
                  </a:lnTo>
                  <a:lnTo>
                    <a:pt x="652" y="3835"/>
                  </a:lnTo>
                  <a:lnTo>
                    <a:pt x="669" y="3877"/>
                  </a:lnTo>
                  <a:lnTo>
                    <a:pt x="694" y="3919"/>
                  </a:lnTo>
                  <a:lnTo>
                    <a:pt x="711" y="3961"/>
                  </a:lnTo>
                  <a:lnTo>
                    <a:pt x="736" y="4003"/>
                  </a:lnTo>
                  <a:lnTo>
                    <a:pt x="753" y="4044"/>
                  </a:lnTo>
                  <a:lnTo>
                    <a:pt x="778" y="4086"/>
                  </a:lnTo>
                  <a:lnTo>
                    <a:pt x="803" y="4128"/>
                  </a:lnTo>
                  <a:lnTo>
                    <a:pt x="828" y="4170"/>
                  </a:lnTo>
                  <a:lnTo>
                    <a:pt x="845" y="4220"/>
                  </a:lnTo>
                  <a:lnTo>
                    <a:pt x="895" y="4303"/>
                  </a:lnTo>
                  <a:lnTo>
                    <a:pt x="945" y="4387"/>
                  </a:lnTo>
                  <a:lnTo>
                    <a:pt x="970" y="4429"/>
                  </a:lnTo>
                  <a:lnTo>
                    <a:pt x="995" y="4470"/>
                  </a:lnTo>
                  <a:lnTo>
                    <a:pt x="1037" y="4554"/>
                  </a:lnTo>
                  <a:lnTo>
                    <a:pt x="1129" y="4729"/>
                  </a:lnTo>
                  <a:lnTo>
                    <a:pt x="1220" y="4896"/>
                  </a:lnTo>
                  <a:lnTo>
                    <a:pt x="1271" y="4980"/>
                  </a:lnTo>
                  <a:lnTo>
                    <a:pt x="1312" y="5064"/>
                  </a:lnTo>
                  <a:lnTo>
                    <a:pt x="1362" y="5155"/>
                  </a:lnTo>
                  <a:lnTo>
                    <a:pt x="1404" y="5239"/>
                  </a:lnTo>
                  <a:lnTo>
                    <a:pt x="1446" y="5323"/>
                  </a:lnTo>
                  <a:lnTo>
                    <a:pt x="1471" y="5364"/>
                  </a:lnTo>
                  <a:lnTo>
                    <a:pt x="1488" y="5406"/>
                  </a:lnTo>
                  <a:lnTo>
                    <a:pt x="1429" y="5598"/>
                  </a:lnTo>
                  <a:lnTo>
                    <a:pt x="1246" y="5531"/>
                  </a:lnTo>
                  <a:lnTo>
                    <a:pt x="1220" y="5498"/>
                  </a:lnTo>
                  <a:lnTo>
                    <a:pt x="1195" y="5456"/>
                  </a:lnTo>
                  <a:lnTo>
                    <a:pt x="1154" y="5381"/>
                  </a:lnTo>
                  <a:lnTo>
                    <a:pt x="1104" y="5306"/>
                  </a:lnTo>
                  <a:lnTo>
                    <a:pt x="1053" y="5222"/>
                  </a:lnTo>
                  <a:lnTo>
                    <a:pt x="1003" y="5147"/>
                  </a:lnTo>
                  <a:lnTo>
                    <a:pt x="953" y="5064"/>
                  </a:lnTo>
                  <a:lnTo>
                    <a:pt x="845" y="4905"/>
                  </a:lnTo>
                  <a:lnTo>
                    <a:pt x="744" y="4738"/>
                  </a:lnTo>
                  <a:lnTo>
                    <a:pt x="686" y="4654"/>
                  </a:lnTo>
                  <a:lnTo>
                    <a:pt x="661" y="4612"/>
                  </a:lnTo>
                  <a:lnTo>
                    <a:pt x="636" y="4571"/>
                  </a:lnTo>
                  <a:lnTo>
                    <a:pt x="586" y="4479"/>
                  </a:lnTo>
                  <a:lnTo>
                    <a:pt x="535" y="4395"/>
                  </a:lnTo>
                  <a:lnTo>
                    <a:pt x="510" y="4353"/>
                  </a:lnTo>
                  <a:lnTo>
                    <a:pt x="485" y="4303"/>
                  </a:lnTo>
                  <a:lnTo>
                    <a:pt x="460" y="4262"/>
                  </a:lnTo>
                  <a:lnTo>
                    <a:pt x="435" y="4220"/>
                  </a:lnTo>
                  <a:lnTo>
                    <a:pt x="410" y="4170"/>
                  </a:lnTo>
                  <a:lnTo>
                    <a:pt x="393" y="4128"/>
                  </a:lnTo>
                  <a:lnTo>
                    <a:pt x="368" y="4086"/>
                  </a:lnTo>
                  <a:lnTo>
                    <a:pt x="343" y="4036"/>
                  </a:lnTo>
                  <a:lnTo>
                    <a:pt x="327" y="3994"/>
                  </a:lnTo>
                  <a:lnTo>
                    <a:pt x="302" y="3944"/>
                  </a:lnTo>
                  <a:lnTo>
                    <a:pt x="285" y="3902"/>
                  </a:lnTo>
                  <a:lnTo>
                    <a:pt x="260" y="3852"/>
                  </a:lnTo>
                  <a:lnTo>
                    <a:pt x="243" y="3810"/>
                  </a:lnTo>
                  <a:lnTo>
                    <a:pt x="218" y="3760"/>
                  </a:lnTo>
                  <a:lnTo>
                    <a:pt x="201" y="3710"/>
                  </a:lnTo>
                  <a:lnTo>
                    <a:pt x="185" y="3668"/>
                  </a:lnTo>
                  <a:lnTo>
                    <a:pt x="168" y="3618"/>
                  </a:lnTo>
                  <a:lnTo>
                    <a:pt x="151" y="3568"/>
                  </a:lnTo>
                  <a:lnTo>
                    <a:pt x="134" y="3526"/>
                  </a:lnTo>
                  <a:lnTo>
                    <a:pt x="118" y="3476"/>
                  </a:lnTo>
                  <a:lnTo>
                    <a:pt x="101" y="3426"/>
                  </a:lnTo>
                  <a:lnTo>
                    <a:pt x="93" y="3376"/>
                  </a:lnTo>
                  <a:lnTo>
                    <a:pt x="76" y="3334"/>
                  </a:lnTo>
                  <a:lnTo>
                    <a:pt x="59" y="3284"/>
                  </a:lnTo>
                  <a:lnTo>
                    <a:pt x="51" y="3234"/>
                  </a:lnTo>
                  <a:lnTo>
                    <a:pt x="43" y="3184"/>
                  </a:lnTo>
                  <a:lnTo>
                    <a:pt x="34" y="3134"/>
                  </a:lnTo>
                  <a:lnTo>
                    <a:pt x="26" y="3084"/>
                  </a:lnTo>
                  <a:lnTo>
                    <a:pt x="17" y="3034"/>
                  </a:lnTo>
                  <a:lnTo>
                    <a:pt x="9" y="2983"/>
                  </a:lnTo>
                  <a:lnTo>
                    <a:pt x="1" y="2933"/>
                  </a:lnTo>
                  <a:lnTo>
                    <a:pt x="1" y="2883"/>
                  </a:lnTo>
                  <a:lnTo>
                    <a:pt x="1" y="2833"/>
                  </a:lnTo>
                  <a:lnTo>
                    <a:pt x="1" y="2783"/>
                  </a:lnTo>
                  <a:lnTo>
                    <a:pt x="1" y="2641"/>
                  </a:lnTo>
                  <a:lnTo>
                    <a:pt x="1" y="2599"/>
                  </a:lnTo>
                  <a:lnTo>
                    <a:pt x="1" y="2557"/>
                  </a:lnTo>
                  <a:lnTo>
                    <a:pt x="1" y="2524"/>
                  </a:lnTo>
                  <a:lnTo>
                    <a:pt x="1" y="2482"/>
                  </a:lnTo>
                  <a:lnTo>
                    <a:pt x="9" y="2440"/>
                  </a:lnTo>
                  <a:lnTo>
                    <a:pt x="17" y="2399"/>
                  </a:lnTo>
                  <a:lnTo>
                    <a:pt x="26" y="2365"/>
                  </a:lnTo>
                  <a:lnTo>
                    <a:pt x="34" y="2323"/>
                  </a:lnTo>
                  <a:lnTo>
                    <a:pt x="43" y="2282"/>
                  </a:lnTo>
                  <a:lnTo>
                    <a:pt x="51" y="2240"/>
                  </a:lnTo>
                  <a:lnTo>
                    <a:pt x="59" y="2206"/>
                  </a:lnTo>
                  <a:lnTo>
                    <a:pt x="76" y="2165"/>
                  </a:lnTo>
                  <a:lnTo>
                    <a:pt x="84" y="2123"/>
                  </a:lnTo>
                  <a:lnTo>
                    <a:pt x="101" y="2081"/>
                  </a:lnTo>
                  <a:lnTo>
                    <a:pt x="118" y="2048"/>
                  </a:lnTo>
                  <a:lnTo>
                    <a:pt x="134" y="2006"/>
                  </a:lnTo>
                  <a:lnTo>
                    <a:pt x="151" y="1973"/>
                  </a:lnTo>
                  <a:lnTo>
                    <a:pt x="168" y="1931"/>
                  </a:lnTo>
                  <a:lnTo>
                    <a:pt x="185" y="1889"/>
                  </a:lnTo>
                  <a:lnTo>
                    <a:pt x="201" y="1856"/>
                  </a:lnTo>
                  <a:lnTo>
                    <a:pt x="218" y="1822"/>
                  </a:lnTo>
                  <a:lnTo>
                    <a:pt x="243" y="1780"/>
                  </a:lnTo>
                  <a:lnTo>
                    <a:pt x="260" y="1747"/>
                  </a:lnTo>
                  <a:lnTo>
                    <a:pt x="285" y="1714"/>
                  </a:lnTo>
                  <a:lnTo>
                    <a:pt x="310" y="1680"/>
                  </a:lnTo>
                  <a:lnTo>
                    <a:pt x="327" y="1647"/>
                  </a:lnTo>
                  <a:lnTo>
                    <a:pt x="352" y="1613"/>
                  </a:lnTo>
                  <a:lnTo>
                    <a:pt x="377" y="1580"/>
                  </a:lnTo>
                  <a:lnTo>
                    <a:pt x="402" y="1546"/>
                  </a:lnTo>
                  <a:lnTo>
                    <a:pt x="435" y="1513"/>
                  </a:lnTo>
                  <a:lnTo>
                    <a:pt x="460" y="1488"/>
                  </a:lnTo>
                  <a:lnTo>
                    <a:pt x="485" y="1455"/>
                  </a:lnTo>
                  <a:lnTo>
                    <a:pt x="519" y="1430"/>
                  </a:lnTo>
                  <a:lnTo>
                    <a:pt x="535" y="1413"/>
                  </a:lnTo>
                  <a:lnTo>
                    <a:pt x="552" y="1404"/>
                  </a:lnTo>
                  <a:lnTo>
                    <a:pt x="569" y="1388"/>
                  </a:lnTo>
                  <a:lnTo>
                    <a:pt x="577" y="1379"/>
                  </a:lnTo>
                  <a:lnTo>
                    <a:pt x="594" y="1363"/>
                  </a:lnTo>
                  <a:lnTo>
                    <a:pt x="611" y="1354"/>
                  </a:lnTo>
                  <a:lnTo>
                    <a:pt x="627" y="1338"/>
                  </a:lnTo>
                  <a:lnTo>
                    <a:pt x="644" y="1329"/>
                  </a:lnTo>
                  <a:lnTo>
                    <a:pt x="661" y="1313"/>
                  </a:lnTo>
                  <a:lnTo>
                    <a:pt x="677" y="1304"/>
                  </a:lnTo>
                  <a:lnTo>
                    <a:pt x="694" y="1296"/>
                  </a:lnTo>
                  <a:lnTo>
                    <a:pt x="711" y="1288"/>
                  </a:lnTo>
                  <a:lnTo>
                    <a:pt x="728" y="1271"/>
                  </a:lnTo>
                  <a:lnTo>
                    <a:pt x="753" y="1262"/>
                  </a:lnTo>
                  <a:lnTo>
                    <a:pt x="769" y="1254"/>
                  </a:lnTo>
                  <a:lnTo>
                    <a:pt x="786" y="1246"/>
                  </a:lnTo>
                  <a:lnTo>
                    <a:pt x="803" y="1237"/>
                  </a:lnTo>
                  <a:lnTo>
                    <a:pt x="819" y="1229"/>
                  </a:lnTo>
                  <a:lnTo>
                    <a:pt x="845" y="1221"/>
                  </a:lnTo>
                  <a:lnTo>
                    <a:pt x="861" y="1212"/>
                  </a:lnTo>
                  <a:lnTo>
                    <a:pt x="878" y="1204"/>
                  </a:lnTo>
                  <a:lnTo>
                    <a:pt x="903" y="1196"/>
                  </a:lnTo>
                  <a:lnTo>
                    <a:pt x="920" y="1196"/>
                  </a:lnTo>
                  <a:lnTo>
                    <a:pt x="936" y="1187"/>
                  </a:lnTo>
                  <a:lnTo>
                    <a:pt x="962" y="1179"/>
                  </a:lnTo>
                  <a:lnTo>
                    <a:pt x="978" y="1179"/>
                  </a:lnTo>
                  <a:lnTo>
                    <a:pt x="1003" y="1179"/>
                  </a:lnTo>
                  <a:lnTo>
                    <a:pt x="1020" y="1179"/>
                  </a:lnTo>
                  <a:lnTo>
                    <a:pt x="1020" y="1179"/>
                  </a:lnTo>
                  <a:lnTo>
                    <a:pt x="1045" y="1179"/>
                  </a:lnTo>
                  <a:lnTo>
                    <a:pt x="1062" y="1179"/>
                  </a:lnTo>
                  <a:lnTo>
                    <a:pt x="1062" y="1179"/>
                  </a:lnTo>
                  <a:lnTo>
                    <a:pt x="1087" y="1179"/>
                  </a:lnTo>
                  <a:lnTo>
                    <a:pt x="1104" y="1179"/>
                  </a:lnTo>
                  <a:lnTo>
                    <a:pt x="1212" y="1179"/>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242;p14">
              <a:extLst>
                <a:ext uri="{FF2B5EF4-FFF2-40B4-BE49-F238E27FC236}">
                  <a16:creationId xmlns:a16="http://schemas.microsoft.com/office/drawing/2014/main" id="{6BCCA9AE-5754-2119-31A7-580607033EAE}"/>
                </a:ext>
              </a:extLst>
            </p:cNvPr>
            <p:cNvSpPr/>
            <p:nvPr/>
          </p:nvSpPr>
          <p:spPr>
            <a:xfrm>
              <a:off x="6729245" y="4861662"/>
              <a:ext cx="300848" cy="292216"/>
            </a:xfrm>
            <a:custGeom>
              <a:avLst/>
              <a:gdLst/>
              <a:ahLst/>
              <a:cxnLst/>
              <a:rect l="l" t="t" r="r" b="b"/>
              <a:pathLst>
                <a:path w="6099" h="5924" extrusionOk="0">
                  <a:moveTo>
                    <a:pt x="3459" y="1671"/>
                  </a:moveTo>
                  <a:lnTo>
                    <a:pt x="3518" y="1671"/>
                  </a:lnTo>
                  <a:lnTo>
                    <a:pt x="3576" y="1671"/>
                  </a:lnTo>
                  <a:lnTo>
                    <a:pt x="3593" y="1671"/>
                  </a:lnTo>
                  <a:lnTo>
                    <a:pt x="3618" y="1671"/>
                  </a:lnTo>
                  <a:lnTo>
                    <a:pt x="3635" y="1671"/>
                  </a:lnTo>
                  <a:lnTo>
                    <a:pt x="3660" y="1680"/>
                  </a:lnTo>
                  <a:lnTo>
                    <a:pt x="3676" y="1688"/>
                  </a:lnTo>
                  <a:lnTo>
                    <a:pt x="3693" y="1696"/>
                  </a:lnTo>
                  <a:lnTo>
                    <a:pt x="3710" y="1713"/>
                  </a:lnTo>
                  <a:lnTo>
                    <a:pt x="3710" y="1713"/>
                  </a:lnTo>
                  <a:lnTo>
                    <a:pt x="3726" y="1730"/>
                  </a:lnTo>
                  <a:lnTo>
                    <a:pt x="3743" y="1746"/>
                  </a:lnTo>
                  <a:lnTo>
                    <a:pt x="3760" y="1772"/>
                  </a:lnTo>
                  <a:lnTo>
                    <a:pt x="3760" y="1772"/>
                  </a:lnTo>
                  <a:lnTo>
                    <a:pt x="3768" y="1797"/>
                  </a:lnTo>
                  <a:lnTo>
                    <a:pt x="3768" y="1822"/>
                  </a:lnTo>
                  <a:lnTo>
                    <a:pt x="3768" y="1863"/>
                  </a:lnTo>
                  <a:lnTo>
                    <a:pt x="3768" y="1888"/>
                  </a:lnTo>
                  <a:lnTo>
                    <a:pt x="3768" y="1888"/>
                  </a:lnTo>
                  <a:lnTo>
                    <a:pt x="3760" y="1914"/>
                  </a:lnTo>
                  <a:lnTo>
                    <a:pt x="3751" y="1930"/>
                  </a:lnTo>
                  <a:lnTo>
                    <a:pt x="3735" y="1955"/>
                  </a:lnTo>
                  <a:lnTo>
                    <a:pt x="3735" y="1955"/>
                  </a:lnTo>
                  <a:lnTo>
                    <a:pt x="3718" y="1972"/>
                  </a:lnTo>
                  <a:lnTo>
                    <a:pt x="3710" y="1980"/>
                  </a:lnTo>
                  <a:lnTo>
                    <a:pt x="3693" y="1989"/>
                  </a:lnTo>
                  <a:lnTo>
                    <a:pt x="3676" y="2005"/>
                  </a:lnTo>
                  <a:lnTo>
                    <a:pt x="3660" y="2005"/>
                  </a:lnTo>
                  <a:lnTo>
                    <a:pt x="3643" y="2014"/>
                  </a:lnTo>
                  <a:lnTo>
                    <a:pt x="3626" y="2022"/>
                  </a:lnTo>
                  <a:lnTo>
                    <a:pt x="3601" y="2031"/>
                  </a:lnTo>
                  <a:lnTo>
                    <a:pt x="3601" y="2031"/>
                  </a:lnTo>
                  <a:lnTo>
                    <a:pt x="3584" y="2031"/>
                  </a:lnTo>
                  <a:lnTo>
                    <a:pt x="3559" y="2039"/>
                  </a:lnTo>
                  <a:lnTo>
                    <a:pt x="3518" y="2047"/>
                  </a:lnTo>
                  <a:lnTo>
                    <a:pt x="3467" y="2056"/>
                  </a:lnTo>
                  <a:lnTo>
                    <a:pt x="3367" y="2081"/>
                  </a:lnTo>
                  <a:lnTo>
                    <a:pt x="3309" y="2097"/>
                  </a:lnTo>
                  <a:lnTo>
                    <a:pt x="3259" y="2106"/>
                  </a:lnTo>
                  <a:lnTo>
                    <a:pt x="3208" y="2122"/>
                  </a:lnTo>
                  <a:lnTo>
                    <a:pt x="3158" y="2131"/>
                  </a:lnTo>
                  <a:lnTo>
                    <a:pt x="3142" y="2139"/>
                  </a:lnTo>
                  <a:lnTo>
                    <a:pt x="3125" y="2147"/>
                  </a:lnTo>
                  <a:lnTo>
                    <a:pt x="3108" y="2147"/>
                  </a:lnTo>
                  <a:lnTo>
                    <a:pt x="3108" y="2147"/>
                  </a:lnTo>
                  <a:lnTo>
                    <a:pt x="3092" y="2156"/>
                  </a:lnTo>
                  <a:lnTo>
                    <a:pt x="3041" y="2173"/>
                  </a:lnTo>
                  <a:lnTo>
                    <a:pt x="2983" y="2189"/>
                  </a:lnTo>
                  <a:lnTo>
                    <a:pt x="2933" y="2214"/>
                  </a:lnTo>
                  <a:lnTo>
                    <a:pt x="2883" y="2231"/>
                  </a:lnTo>
                  <a:lnTo>
                    <a:pt x="2824" y="2256"/>
                  </a:lnTo>
                  <a:lnTo>
                    <a:pt x="2774" y="2273"/>
                  </a:lnTo>
                  <a:lnTo>
                    <a:pt x="2724" y="2289"/>
                  </a:lnTo>
                  <a:lnTo>
                    <a:pt x="2674" y="2315"/>
                  </a:lnTo>
                  <a:lnTo>
                    <a:pt x="2624" y="2340"/>
                  </a:lnTo>
                  <a:lnTo>
                    <a:pt x="2574" y="2356"/>
                  </a:lnTo>
                  <a:lnTo>
                    <a:pt x="2523" y="2381"/>
                  </a:lnTo>
                  <a:lnTo>
                    <a:pt x="2498" y="2390"/>
                  </a:lnTo>
                  <a:lnTo>
                    <a:pt x="2473" y="2406"/>
                  </a:lnTo>
                  <a:lnTo>
                    <a:pt x="2423" y="2432"/>
                  </a:lnTo>
                  <a:lnTo>
                    <a:pt x="2373" y="2457"/>
                  </a:lnTo>
                  <a:lnTo>
                    <a:pt x="2331" y="2490"/>
                  </a:lnTo>
                  <a:lnTo>
                    <a:pt x="2281" y="2515"/>
                  </a:lnTo>
                  <a:lnTo>
                    <a:pt x="2248" y="2540"/>
                  </a:lnTo>
                  <a:lnTo>
                    <a:pt x="2214" y="2557"/>
                  </a:lnTo>
                  <a:lnTo>
                    <a:pt x="2181" y="2574"/>
                  </a:lnTo>
                  <a:lnTo>
                    <a:pt x="2148" y="2599"/>
                  </a:lnTo>
                  <a:lnTo>
                    <a:pt x="2114" y="2615"/>
                  </a:lnTo>
                  <a:lnTo>
                    <a:pt x="2081" y="2632"/>
                  </a:lnTo>
                  <a:lnTo>
                    <a:pt x="2047" y="2657"/>
                  </a:lnTo>
                  <a:lnTo>
                    <a:pt x="2014" y="2682"/>
                  </a:lnTo>
                  <a:lnTo>
                    <a:pt x="1980" y="2699"/>
                  </a:lnTo>
                  <a:lnTo>
                    <a:pt x="1947" y="2724"/>
                  </a:lnTo>
                  <a:lnTo>
                    <a:pt x="1914" y="2749"/>
                  </a:lnTo>
                  <a:lnTo>
                    <a:pt x="1880" y="2766"/>
                  </a:lnTo>
                  <a:lnTo>
                    <a:pt x="1847" y="2791"/>
                  </a:lnTo>
                  <a:lnTo>
                    <a:pt x="1813" y="2816"/>
                  </a:lnTo>
                  <a:lnTo>
                    <a:pt x="1780" y="2841"/>
                  </a:lnTo>
                  <a:lnTo>
                    <a:pt x="1747" y="2866"/>
                  </a:lnTo>
                  <a:lnTo>
                    <a:pt x="1713" y="2891"/>
                  </a:lnTo>
                  <a:lnTo>
                    <a:pt x="1680" y="2916"/>
                  </a:lnTo>
                  <a:lnTo>
                    <a:pt x="1646" y="2941"/>
                  </a:lnTo>
                  <a:lnTo>
                    <a:pt x="1613" y="2966"/>
                  </a:lnTo>
                  <a:lnTo>
                    <a:pt x="1579" y="2991"/>
                  </a:lnTo>
                  <a:lnTo>
                    <a:pt x="1546" y="3016"/>
                  </a:lnTo>
                  <a:lnTo>
                    <a:pt x="1513" y="3041"/>
                  </a:lnTo>
                  <a:lnTo>
                    <a:pt x="1479" y="3066"/>
                  </a:lnTo>
                  <a:lnTo>
                    <a:pt x="1446" y="3100"/>
                  </a:lnTo>
                  <a:lnTo>
                    <a:pt x="1412" y="3125"/>
                  </a:lnTo>
                  <a:lnTo>
                    <a:pt x="1412" y="3125"/>
                  </a:lnTo>
                  <a:lnTo>
                    <a:pt x="1387" y="3150"/>
                  </a:lnTo>
                  <a:lnTo>
                    <a:pt x="1354" y="3175"/>
                  </a:lnTo>
                  <a:lnTo>
                    <a:pt x="1320" y="3208"/>
                  </a:lnTo>
                  <a:lnTo>
                    <a:pt x="1295" y="3233"/>
                  </a:lnTo>
                  <a:lnTo>
                    <a:pt x="1262" y="3267"/>
                  </a:lnTo>
                  <a:lnTo>
                    <a:pt x="1229" y="3292"/>
                  </a:lnTo>
                  <a:lnTo>
                    <a:pt x="1204" y="3325"/>
                  </a:lnTo>
                  <a:lnTo>
                    <a:pt x="1170" y="3359"/>
                  </a:lnTo>
                  <a:lnTo>
                    <a:pt x="1145" y="3384"/>
                  </a:lnTo>
                  <a:lnTo>
                    <a:pt x="1120" y="3417"/>
                  </a:lnTo>
                  <a:lnTo>
                    <a:pt x="1087" y="3442"/>
                  </a:lnTo>
                  <a:lnTo>
                    <a:pt x="1061" y="3476"/>
                  </a:lnTo>
                  <a:lnTo>
                    <a:pt x="1036" y="3509"/>
                  </a:lnTo>
                  <a:lnTo>
                    <a:pt x="1011" y="3543"/>
                  </a:lnTo>
                  <a:lnTo>
                    <a:pt x="986" y="3568"/>
                  </a:lnTo>
                  <a:lnTo>
                    <a:pt x="953" y="3601"/>
                  </a:lnTo>
                  <a:lnTo>
                    <a:pt x="928" y="3634"/>
                  </a:lnTo>
                  <a:lnTo>
                    <a:pt x="903" y="3668"/>
                  </a:lnTo>
                  <a:lnTo>
                    <a:pt x="886" y="3701"/>
                  </a:lnTo>
                  <a:lnTo>
                    <a:pt x="861" y="3726"/>
                  </a:lnTo>
                  <a:lnTo>
                    <a:pt x="836" y="3760"/>
                  </a:lnTo>
                  <a:lnTo>
                    <a:pt x="811" y="3793"/>
                  </a:lnTo>
                  <a:lnTo>
                    <a:pt x="794" y="3827"/>
                  </a:lnTo>
                  <a:lnTo>
                    <a:pt x="769" y="3860"/>
                  </a:lnTo>
                  <a:lnTo>
                    <a:pt x="752" y="3893"/>
                  </a:lnTo>
                  <a:lnTo>
                    <a:pt x="727" y="3927"/>
                  </a:lnTo>
                  <a:lnTo>
                    <a:pt x="711" y="3960"/>
                  </a:lnTo>
                  <a:lnTo>
                    <a:pt x="694" y="3994"/>
                  </a:lnTo>
                  <a:lnTo>
                    <a:pt x="677" y="4035"/>
                  </a:lnTo>
                  <a:lnTo>
                    <a:pt x="660" y="4069"/>
                  </a:lnTo>
                  <a:lnTo>
                    <a:pt x="652" y="4086"/>
                  </a:lnTo>
                  <a:lnTo>
                    <a:pt x="644" y="4102"/>
                  </a:lnTo>
                  <a:lnTo>
                    <a:pt x="627" y="4136"/>
                  </a:lnTo>
                  <a:lnTo>
                    <a:pt x="610" y="4169"/>
                  </a:lnTo>
                  <a:lnTo>
                    <a:pt x="594" y="4203"/>
                  </a:lnTo>
                  <a:lnTo>
                    <a:pt x="577" y="4236"/>
                  </a:lnTo>
                  <a:lnTo>
                    <a:pt x="560" y="4269"/>
                  </a:lnTo>
                  <a:lnTo>
                    <a:pt x="544" y="4303"/>
                  </a:lnTo>
                  <a:lnTo>
                    <a:pt x="535" y="4336"/>
                  </a:lnTo>
                  <a:lnTo>
                    <a:pt x="518" y="4370"/>
                  </a:lnTo>
                  <a:lnTo>
                    <a:pt x="510" y="4403"/>
                  </a:lnTo>
                  <a:lnTo>
                    <a:pt x="502" y="4445"/>
                  </a:lnTo>
                  <a:lnTo>
                    <a:pt x="493" y="4478"/>
                  </a:lnTo>
                  <a:lnTo>
                    <a:pt x="485" y="4512"/>
                  </a:lnTo>
                  <a:lnTo>
                    <a:pt x="477" y="4537"/>
                  </a:lnTo>
                  <a:lnTo>
                    <a:pt x="477" y="4570"/>
                  </a:lnTo>
                  <a:lnTo>
                    <a:pt x="477" y="4604"/>
                  </a:lnTo>
                  <a:lnTo>
                    <a:pt x="477" y="4629"/>
                  </a:lnTo>
                  <a:lnTo>
                    <a:pt x="477" y="4654"/>
                  </a:lnTo>
                  <a:lnTo>
                    <a:pt x="477" y="4687"/>
                  </a:lnTo>
                  <a:lnTo>
                    <a:pt x="477" y="4812"/>
                  </a:lnTo>
                  <a:lnTo>
                    <a:pt x="477" y="4837"/>
                  </a:lnTo>
                  <a:lnTo>
                    <a:pt x="477" y="4854"/>
                  </a:lnTo>
                  <a:lnTo>
                    <a:pt x="477" y="4879"/>
                  </a:lnTo>
                  <a:lnTo>
                    <a:pt x="477" y="4896"/>
                  </a:lnTo>
                  <a:lnTo>
                    <a:pt x="477" y="4913"/>
                  </a:lnTo>
                  <a:lnTo>
                    <a:pt x="477" y="4921"/>
                  </a:lnTo>
                  <a:lnTo>
                    <a:pt x="477" y="4946"/>
                  </a:lnTo>
                  <a:lnTo>
                    <a:pt x="477" y="4938"/>
                  </a:lnTo>
                  <a:lnTo>
                    <a:pt x="485" y="4963"/>
                  </a:lnTo>
                  <a:lnTo>
                    <a:pt x="493" y="4979"/>
                  </a:lnTo>
                  <a:lnTo>
                    <a:pt x="493" y="4971"/>
                  </a:lnTo>
                  <a:lnTo>
                    <a:pt x="502" y="4996"/>
                  </a:lnTo>
                  <a:lnTo>
                    <a:pt x="510" y="5013"/>
                  </a:lnTo>
                  <a:lnTo>
                    <a:pt x="510" y="5005"/>
                  </a:lnTo>
                  <a:lnTo>
                    <a:pt x="518" y="5030"/>
                  </a:lnTo>
                  <a:lnTo>
                    <a:pt x="527" y="5046"/>
                  </a:lnTo>
                  <a:lnTo>
                    <a:pt x="527" y="5046"/>
                  </a:lnTo>
                  <a:lnTo>
                    <a:pt x="544" y="5063"/>
                  </a:lnTo>
                  <a:lnTo>
                    <a:pt x="552" y="5080"/>
                  </a:lnTo>
                  <a:lnTo>
                    <a:pt x="552" y="5071"/>
                  </a:lnTo>
                  <a:lnTo>
                    <a:pt x="560" y="5096"/>
                  </a:lnTo>
                  <a:lnTo>
                    <a:pt x="577" y="5113"/>
                  </a:lnTo>
                  <a:lnTo>
                    <a:pt x="577" y="5105"/>
                  </a:lnTo>
                  <a:lnTo>
                    <a:pt x="585" y="5130"/>
                  </a:lnTo>
                  <a:lnTo>
                    <a:pt x="602" y="5147"/>
                  </a:lnTo>
                  <a:lnTo>
                    <a:pt x="602" y="5138"/>
                  </a:lnTo>
                  <a:lnTo>
                    <a:pt x="619" y="5155"/>
                  </a:lnTo>
                  <a:lnTo>
                    <a:pt x="635" y="5172"/>
                  </a:lnTo>
                  <a:lnTo>
                    <a:pt x="627" y="5172"/>
                  </a:lnTo>
                  <a:lnTo>
                    <a:pt x="644" y="5188"/>
                  </a:lnTo>
                  <a:lnTo>
                    <a:pt x="660" y="5205"/>
                  </a:lnTo>
                  <a:lnTo>
                    <a:pt x="660" y="5205"/>
                  </a:lnTo>
                  <a:lnTo>
                    <a:pt x="677" y="5222"/>
                  </a:lnTo>
                  <a:lnTo>
                    <a:pt x="694" y="5238"/>
                  </a:lnTo>
                  <a:lnTo>
                    <a:pt x="694" y="5238"/>
                  </a:lnTo>
                  <a:lnTo>
                    <a:pt x="719" y="5247"/>
                  </a:lnTo>
                  <a:lnTo>
                    <a:pt x="736" y="5264"/>
                  </a:lnTo>
                  <a:lnTo>
                    <a:pt x="736" y="5264"/>
                  </a:lnTo>
                  <a:lnTo>
                    <a:pt x="752" y="5280"/>
                  </a:lnTo>
                  <a:lnTo>
                    <a:pt x="777" y="5297"/>
                  </a:lnTo>
                  <a:lnTo>
                    <a:pt x="777" y="5297"/>
                  </a:lnTo>
                  <a:lnTo>
                    <a:pt x="794" y="5305"/>
                  </a:lnTo>
                  <a:lnTo>
                    <a:pt x="819" y="5322"/>
                  </a:lnTo>
                  <a:lnTo>
                    <a:pt x="819" y="5322"/>
                  </a:lnTo>
                  <a:lnTo>
                    <a:pt x="836" y="5339"/>
                  </a:lnTo>
                  <a:lnTo>
                    <a:pt x="861" y="5347"/>
                  </a:lnTo>
                  <a:lnTo>
                    <a:pt x="861" y="5347"/>
                  </a:lnTo>
                  <a:lnTo>
                    <a:pt x="886" y="5364"/>
                  </a:lnTo>
                  <a:lnTo>
                    <a:pt x="894" y="5364"/>
                  </a:lnTo>
                  <a:lnTo>
                    <a:pt x="911" y="5372"/>
                  </a:lnTo>
                  <a:lnTo>
                    <a:pt x="928" y="5380"/>
                  </a:lnTo>
                  <a:lnTo>
                    <a:pt x="953" y="5389"/>
                  </a:lnTo>
                  <a:lnTo>
                    <a:pt x="978" y="5406"/>
                  </a:lnTo>
                  <a:lnTo>
                    <a:pt x="1003" y="5414"/>
                  </a:lnTo>
                  <a:lnTo>
                    <a:pt x="1028" y="5422"/>
                  </a:lnTo>
                  <a:lnTo>
                    <a:pt x="1053" y="5431"/>
                  </a:lnTo>
                  <a:lnTo>
                    <a:pt x="1078" y="5439"/>
                  </a:lnTo>
                  <a:lnTo>
                    <a:pt x="1103" y="5447"/>
                  </a:lnTo>
                  <a:lnTo>
                    <a:pt x="1128" y="5456"/>
                  </a:lnTo>
                  <a:lnTo>
                    <a:pt x="1153" y="5464"/>
                  </a:lnTo>
                  <a:lnTo>
                    <a:pt x="1178" y="5472"/>
                  </a:lnTo>
                  <a:lnTo>
                    <a:pt x="1212" y="5481"/>
                  </a:lnTo>
                  <a:lnTo>
                    <a:pt x="1237" y="5489"/>
                  </a:lnTo>
                  <a:lnTo>
                    <a:pt x="1262" y="5497"/>
                  </a:lnTo>
                  <a:lnTo>
                    <a:pt x="1295" y="5506"/>
                  </a:lnTo>
                  <a:lnTo>
                    <a:pt x="1320" y="5514"/>
                  </a:lnTo>
                  <a:lnTo>
                    <a:pt x="1354" y="5523"/>
                  </a:lnTo>
                  <a:lnTo>
                    <a:pt x="1387" y="5523"/>
                  </a:lnTo>
                  <a:lnTo>
                    <a:pt x="1412" y="5531"/>
                  </a:lnTo>
                  <a:lnTo>
                    <a:pt x="1446" y="5539"/>
                  </a:lnTo>
                  <a:lnTo>
                    <a:pt x="1471" y="5539"/>
                  </a:lnTo>
                  <a:lnTo>
                    <a:pt x="1504" y="5539"/>
                  </a:lnTo>
                  <a:lnTo>
                    <a:pt x="1538" y="5539"/>
                  </a:lnTo>
                  <a:lnTo>
                    <a:pt x="1571" y="5539"/>
                  </a:lnTo>
                  <a:lnTo>
                    <a:pt x="1596" y="5539"/>
                  </a:lnTo>
                  <a:lnTo>
                    <a:pt x="1630" y="5539"/>
                  </a:lnTo>
                  <a:lnTo>
                    <a:pt x="1663" y="5539"/>
                  </a:lnTo>
                  <a:lnTo>
                    <a:pt x="1696" y="5539"/>
                  </a:lnTo>
                  <a:lnTo>
                    <a:pt x="1730" y="5539"/>
                  </a:lnTo>
                  <a:lnTo>
                    <a:pt x="1763" y="5539"/>
                  </a:lnTo>
                  <a:lnTo>
                    <a:pt x="1797" y="5539"/>
                  </a:lnTo>
                  <a:lnTo>
                    <a:pt x="2156" y="5539"/>
                  </a:lnTo>
                  <a:lnTo>
                    <a:pt x="2223" y="5539"/>
                  </a:lnTo>
                  <a:lnTo>
                    <a:pt x="2281" y="5539"/>
                  </a:lnTo>
                  <a:lnTo>
                    <a:pt x="2348" y="5539"/>
                  </a:lnTo>
                  <a:lnTo>
                    <a:pt x="2415" y="5539"/>
                  </a:lnTo>
                  <a:lnTo>
                    <a:pt x="2473" y="5531"/>
                  </a:lnTo>
                  <a:lnTo>
                    <a:pt x="2540" y="5523"/>
                  </a:lnTo>
                  <a:lnTo>
                    <a:pt x="2599" y="5514"/>
                  </a:lnTo>
                  <a:lnTo>
                    <a:pt x="2657" y="5506"/>
                  </a:lnTo>
                  <a:lnTo>
                    <a:pt x="2716" y="5497"/>
                  </a:lnTo>
                  <a:lnTo>
                    <a:pt x="2774" y="5489"/>
                  </a:lnTo>
                  <a:lnTo>
                    <a:pt x="2824" y="5481"/>
                  </a:lnTo>
                  <a:lnTo>
                    <a:pt x="2883" y="5472"/>
                  </a:lnTo>
                  <a:lnTo>
                    <a:pt x="2933" y="5464"/>
                  </a:lnTo>
                  <a:lnTo>
                    <a:pt x="2983" y="5447"/>
                  </a:lnTo>
                  <a:lnTo>
                    <a:pt x="3033" y="5439"/>
                  </a:lnTo>
                  <a:lnTo>
                    <a:pt x="3075" y="5422"/>
                  </a:lnTo>
                  <a:lnTo>
                    <a:pt x="3117" y="5414"/>
                  </a:lnTo>
                  <a:lnTo>
                    <a:pt x="3158" y="5397"/>
                  </a:lnTo>
                  <a:lnTo>
                    <a:pt x="3342" y="5489"/>
                  </a:lnTo>
                  <a:lnTo>
                    <a:pt x="3250" y="5665"/>
                  </a:lnTo>
                  <a:lnTo>
                    <a:pt x="3208" y="5681"/>
                  </a:lnTo>
                  <a:lnTo>
                    <a:pt x="3158" y="5698"/>
                  </a:lnTo>
                  <a:lnTo>
                    <a:pt x="3066" y="5731"/>
                  </a:lnTo>
                  <a:lnTo>
                    <a:pt x="3016" y="5740"/>
                  </a:lnTo>
                  <a:lnTo>
                    <a:pt x="2958" y="5756"/>
                  </a:lnTo>
                  <a:lnTo>
                    <a:pt x="2908" y="5773"/>
                  </a:lnTo>
                  <a:lnTo>
                    <a:pt x="2849" y="5790"/>
                  </a:lnTo>
                  <a:lnTo>
                    <a:pt x="2791" y="5807"/>
                  </a:lnTo>
                  <a:lnTo>
                    <a:pt x="2724" y="5815"/>
                  </a:lnTo>
                  <a:lnTo>
                    <a:pt x="2665" y="5832"/>
                  </a:lnTo>
                  <a:lnTo>
                    <a:pt x="2599" y="5840"/>
                  </a:lnTo>
                  <a:lnTo>
                    <a:pt x="2540" y="5857"/>
                  </a:lnTo>
                  <a:lnTo>
                    <a:pt x="2473" y="5865"/>
                  </a:lnTo>
                  <a:lnTo>
                    <a:pt x="2406" y="5882"/>
                  </a:lnTo>
                  <a:lnTo>
                    <a:pt x="2340" y="5890"/>
                  </a:lnTo>
                  <a:lnTo>
                    <a:pt x="2264" y="5898"/>
                  </a:lnTo>
                  <a:lnTo>
                    <a:pt x="2198" y="5907"/>
                  </a:lnTo>
                  <a:lnTo>
                    <a:pt x="2131" y="5915"/>
                  </a:lnTo>
                  <a:lnTo>
                    <a:pt x="2056" y="5915"/>
                  </a:lnTo>
                  <a:lnTo>
                    <a:pt x="1989" y="5923"/>
                  </a:lnTo>
                  <a:lnTo>
                    <a:pt x="1914" y="5923"/>
                  </a:lnTo>
                  <a:lnTo>
                    <a:pt x="1847" y="5923"/>
                  </a:lnTo>
                  <a:lnTo>
                    <a:pt x="1521" y="5923"/>
                  </a:lnTo>
                  <a:lnTo>
                    <a:pt x="1488" y="5923"/>
                  </a:lnTo>
                  <a:lnTo>
                    <a:pt x="1454" y="5923"/>
                  </a:lnTo>
                  <a:lnTo>
                    <a:pt x="1412" y="5923"/>
                  </a:lnTo>
                  <a:lnTo>
                    <a:pt x="1379" y="5923"/>
                  </a:lnTo>
                  <a:lnTo>
                    <a:pt x="1346" y="5923"/>
                  </a:lnTo>
                  <a:lnTo>
                    <a:pt x="1312" y="5923"/>
                  </a:lnTo>
                  <a:lnTo>
                    <a:pt x="1270" y="5923"/>
                  </a:lnTo>
                  <a:lnTo>
                    <a:pt x="1237" y="5923"/>
                  </a:lnTo>
                  <a:lnTo>
                    <a:pt x="1204" y="5923"/>
                  </a:lnTo>
                  <a:lnTo>
                    <a:pt x="1170" y="5915"/>
                  </a:lnTo>
                  <a:lnTo>
                    <a:pt x="1137" y="5915"/>
                  </a:lnTo>
                  <a:lnTo>
                    <a:pt x="1095" y="5907"/>
                  </a:lnTo>
                  <a:lnTo>
                    <a:pt x="1061" y="5898"/>
                  </a:lnTo>
                  <a:lnTo>
                    <a:pt x="1028" y="5890"/>
                  </a:lnTo>
                  <a:lnTo>
                    <a:pt x="995" y="5882"/>
                  </a:lnTo>
                  <a:lnTo>
                    <a:pt x="961" y="5873"/>
                  </a:lnTo>
                  <a:lnTo>
                    <a:pt x="928" y="5865"/>
                  </a:lnTo>
                  <a:lnTo>
                    <a:pt x="894" y="5857"/>
                  </a:lnTo>
                  <a:lnTo>
                    <a:pt x="861" y="5848"/>
                  </a:lnTo>
                  <a:lnTo>
                    <a:pt x="828" y="5840"/>
                  </a:lnTo>
                  <a:lnTo>
                    <a:pt x="794" y="5832"/>
                  </a:lnTo>
                  <a:lnTo>
                    <a:pt x="761" y="5815"/>
                  </a:lnTo>
                  <a:lnTo>
                    <a:pt x="736" y="5807"/>
                  </a:lnTo>
                  <a:lnTo>
                    <a:pt x="702" y="5790"/>
                  </a:lnTo>
                  <a:lnTo>
                    <a:pt x="669" y="5781"/>
                  </a:lnTo>
                  <a:lnTo>
                    <a:pt x="644" y="5765"/>
                  </a:lnTo>
                  <a:lnTo>
                    <a:pt x="644" y="5765"/>
                  </a:lnTo>
                  <a:lnTo>
                    <a:pt x="610" y="5756"/>
                  </a:lnTo>
                  <a:lnTo>
                    <a:pt x="577" y="5740"/>
                  </a:lnTo>
                  <a:lnTo>
                    <a:pt x="552" y="5723"/>
                  </a:lnTo>
                  <a:lnTo>
                    <a:pt x="518" y="5706"/>
                  </a:lnTo>
                  <a:lnTo>
                    <a:pt x="493" y="5690"/>
                  </a:lnTo>
                  <a:lnTo>
                    <a:pt x="460" y="5673"/>
                  </a:lnTo>
                  <a:lnTo>
                    <a:pt x="435" y="5648"/>
                  </a:lnTo>
                  <a:lnTo>
                    <a:pt x="410" y="5631"/>
                  </a:lnTo>
                  <a:lnTo>
                    <a:pt x="385" y="5606"/>
                  </a:lnTo>
                  <a:lnTo>
                    <a:pt x="360" y="5589"/>
                  </a:lnTo>
                  <a:lnTo>
                    <a:pt x="326" y="5564"/>
                  </a:lnTo>
                  <a:lnTo>
                    <a:pt x="310" y="5539"/>
                  </a:lnTo>
                  <a:lnTo>
                    <a:pt x="276" y="5523"/>
                  </a:lnTo>
                  <a:lnTo>
                    <a:pt x="259" y="5497"/>
                  </a:lnTo>
                  <a:lnTo>
                    <a:pt x="234" y="5472"/>
                  </a:lnTo>
                  <a:lnTo>
                    <a:pt x="209" y="5447"/>
                  </a:lnTo>
                  <a:lnTo>
                    <a:pt x="193" y="5414"/>
                  </a:lnTo>
                  <a:lnTo>
                    <a:pt x="168" y="5389"/>
                  </a:lnTo>
                  <a:lnTo>
                    <a:pt x="151" y="5364"/>
                  </a:lnTo>
                  <a:lnTo>
                    <a:pt x="134" y="5330"/>
                  </a:lnTo>
                  <a:lnTo>
                    <a:pt x="109" y="5297"/>
                  </a:lnTo>
                  <a:lnTo>
                    <a:pt x="92" y="5272"/>
                  </a:lnTo>
                  <a:lnTo>
                    <a:pt x="84" y="5238"/>
                  </a:lnTo>
                  <a:lnTo>
                    <a:pt x="67" y="5205"/>
                  </a:lnTo>
                  <a:lnTo>
                    <a:pt x="51" y="5172"/>
                  </a:lnTo>
                  <a:lnTo>
                    <a:pt x="42" y="5138"/>
                  </a:lnTo>
                  <a:lnTo>
                    <a:pt x="26" y="5105"/>
                  </a:lnTo>
                  <a:lnTo>
                    <a:pt x="17" y="5071"/>
                  </a:lnTo>
                  <a:lnTo>
                    <a:pt x="17" y="5055"/>
                  </a:lnTo>
                  <a:lnTo>
                    <a:pt x="9" y="5030"/>
                  </a:lnTo>
                  <a:lnTo>
                    <a:pt x="1" y="4996"/>
                  </a:lnTo>
                  <a:lnTo>
                    <a:pt x="1" y="4963"/>
                  </a:lnTo>
                  <a:lnTo>
                    <a:pt x="1" y="4921"/>
                  </a:lnTo>
                  <a:lnTo>
                    <a:pt x="1" y="4879"/>
                  </a:lnTo>
                  <a:lnTo>
                    <a:pt x="1" y="4846"/>
                  </a:lnTo>
                  <a:lnTo>
                    <a:pt x="1" y="4729"/>
                  </a:lnTo>
                  <a:lnTo>
                    <a:pt x="1" y="4687"/>
                  </a:lnTo>
                  <a:lnTo>
                    <a:pt x="1" y="4645"/>
                  </a:lnTo>
                  <a:lnTo>
                    <a:pt x="1" y="4604"/>
                  </a:lnTo>
                  <a:lnTo>
                    <a:pt x="1" y="4562"/>
                  </a:lnTo>
                  <a:lnTo>
                    <a:pt x="9" y="4520"/>
                  </a:lnTo>
                  <a:lnTo>
                    <a:pt x="17" y="4478"/>
                  </a:lnTo>
                  <a:lnTo>
                    <a:pt x="26" y="4436"/>
                  </a:lnTo>
                  <a:lnTo>
                    <a:pt x="42" y="4386"/>
                  </a:lnTo>
                  <a:lnTo>
                    <a:pt x="51" y="4345"/>
                  </a:lnTo>
                  <a:lnTo>
                    <a:pt x="67" y="4303"/>
                  </a:lnTo>
                  <a:lnTo>
                    <a:pt x="76" y="4261"/>
                  </a:lnTo>
                  <a:lnTo>
                    <a:pt x="92" y="4211"/>
                  </a:lnTo>
                  <a:lnTo>
                    <a:pt x="109" y="4169"/>
                  </a:lnTo>
                  <a:lnTo>
                    <a:pt x="126" y="4127"/>
                  </a:lnTo>
                  <a:lnTo>
                    <a:pt x="143" y="4086"/>
                  </a:lnTo>
                  <a:lnTo>
                    <a:pt x="159" y="4044"/>
                  </a:lnTo>
                  <a:lnTo>
                    <a:pt x="184" y="4002"/>
                  </a:lnTo>
                  <a:lnTo>
                    <a:pt x="201" y="3960"/>
                  </a:lnTo>
                  <a:lnTo>
                    <a:pt x="226" y="3919"/>
                  </a:lnTo>
                  <a:lnTo>
                    <a:pt x="234" y="3893"/>
                  </a:lnTo>
                  <a:lnTo>
                    <a:pt x="243" y="3877"/>
                  </a:lnTo>
                  <a:lnTo>
                    <a:pt x="268" y="3835"/>
                  </a:lnTo>
                  <a:lnTo>
                    <a:pt x="293" y="3793"/>
                  </a:lnTo>
                  <a:lnTo>
                    <a:pt x="318" y="3760"/>
                  </a:lnTo>
                  <a:lnTo>
                    <a:pt x="343" y="3718"/>
                  </a:lnTo>
                  <a:lnTo>
                    <a:pt x="368" y="3676"/>
                  </a:lnTo>
                  <a:lnTo>
                    <a:pt x="393" y="3643"/>
                  </a:lnTo>
                  <a:lnTo>
                    <a:pt x="418" y="3601"/>
                  </a:lnTo>
                  <a:lnTo>
                    <a:pt x="443" y="3568"/>
                  </a:lnTo>
                  <a:lnTo>
                    <a:pt x="468" y="3526"/>
                  </a:lnTo>
                  <a:lnTo>
                    <a:pt x="493" y="3492"/>
                  </a:lnTo>
                  <a:lnTo>
                    <a:pt x="527" y="3451"/>
                  </a:lnTo>
                  <a:lnTo>
                    <a:pt x="552" y="3417"/>
                  </a:lnTo>
                  <a:lnTo>
                    <a:pt x="585" y="3384"/>
                  </a:lnTo>
                  <a:lnTo>
                    <a:pt x="610" y="3342"/>
                  </a:lnTo>
                  <a:lnTo>
                    <a:pt x="644" y="3309"/>
                  </a:lnTo>
                  <a:lnTo>
                    <a:pt x="677" y="3275"/>
                  </a:lnTo>
                  <a:lnTo>
                    <a:pt x="702" y="3242"/>
                  </a:lnTo>
                  <a:lnTo>
                    <a:pt x="736" y="3208"/>
                  </a:lnTo>
                  <a:lnTo>
                    <a:pt x="769" y="3175"/>
                  </a:lnTo>
                  <a:lnTo>
                    <a:pt x="803" y="3142"/>
                  </a:lnTo>
                  <a:lnTo>
                    <a:pt x="836" y="3108"/>
                  </a:lnTo>
                  <a:lnTo>
                    <a:pt x="869" y="3075"/>
                  </a:lnTo>
                  <a:lnTo>
                    <a:pt x="903" y="3041"/>
                  </a:lnTo>
                  <a:lnTo>
                    <a:pt x="936" y="3008"/>
                  </a:lnTo>
                  <a:lnTo>
                    <a:pt x="970" y="2983"/>
                  </a:lnTo>
                  <a:lnTo>
                    <a:pt x="1003" y="2949"/>
                  </a:lnTo>
                  <a:lnTo>
                    <a:pt x="1036" y="2916"/>
                  </a:lnTo>
                  <a:lnTo>
                    <a:pt x="1070" y="2891"/>
                  </a:lnTo>
                  <a:lnTo>
                    <a:pt x="1112" y="2858"/>
                  </a:lnTo>
                  <a:lnTo>
                    <a:pt x="1145" y="2832"/>
                  </a:lnTo>
                  <a:lnTo>
                    <a:pt x="1145" y="2832"/>
                  </a:lnTo>
                  <a:lnTo>
                    <a:pt x="1178" y="2807"/>
                  </a:lnTo>
                  <a:lnTo>
                    <a:pt x="1212" y="2774"/>
                  </a:lnTo>
                  <a:lnTo>
                    <a:pt x="1254" y="2749"/>
                  </a:lnTo>
                  <a:lnTo>
                    <a:pt x="1287" y="2724"/>
                  </a:lnTo>
                  <a:lnTo>
                    <a:pt x="1320" y="2690"/>
                  </a:lnTo>
                  <a:lnTo>
                    <a:pt x="1362" y="2665"/>
                  </a:lnTo>
                  <a:lnTo>
                    <a:pt x="1396" y="2640"/>
                  </a:lnTo>
                  <a:lnTo>
                    <a:pt x="1437" y="2615"/>
                  </a:lnTo>
                  <a:lnTo>
                    <a:pt x="1471" y="2590"/>
                  </a:lnTo>
                  <a:lnTo>
                    <a:pt x="1513" y="2565"/>
                  </a:lnTo>
                  <a:lnTo>
                    <a:pt x="1546" y="2540"/>
                  </a:lnTo>
                  <a:lnTo>
                    <a:pt x="1588" y="2515"/>
                  </a:lnTo>
                  <a:lnTo>
                    <a:pt x="1621" y="2490"/>
                  </a:lnTo>
                  <a:lnTo>
                    <a:pt x="1663" y="2465"/>
                  </a:lnTo>
                  <a:lnTo>
                    <a:pt x="1696" y="2440"/>
                  </a:lnTo>
                  <a:lnTo>
                    <a:pt x="1738" y="2415"/>
                  </a:lnTo>
                  <a:lnTo>
                    <a:pt x="1772" y="2398"/>
                  </a:lnTo>
                  <a:lnTo>
                    <a:pt x="1813" y="2373"/>
                  </a:lnTo>
                  <a:lnTo>
                    <a:pt x="1847" y="2348"/>
                  </a:lnTo>
                  <a:lnTo>
                    <a:pt x="1889" y="2331"/>
                  </a:lnTo>
                  <a:lnTo>
                    <a:pt x="1922" y="2306"/>
                  </a:lnTo>
                  <a:lnTo>
                    <a:pt x="1964" y="2289"/>
                  </a:lnTo>
                  <a:lnTo>
                    <a:pt x="1997" y="2264"/>
                  </a:lnTo>
                  <a:lnTo>
                    <a:pt x="2031" y="2248"/>
                  </a:lnTo>
                  <a:lnTo>
                    <a:pt x="2072" y="2231"/>
                  </a:lnTo>
                  <a:lnTo>
                    <a:pt x="2106" y="2206"/>
                  </a:lnTo>
                  <a:lnTo>
                    <a:pt x="2164" y="2181"/>
                  </a:lnTo>
                  <a:lnTo>
                    <a:pt x="2214" y="2156"/>
                  </a:lnTo>
                  <a:lnTo>
                    <a:pt x="2273" y="2131"/>
                  </a:lnTo>
                  <a:lnTo>
                    <a:pt x="2323" y="2106"/>
                  </a:lnTo>
                  <a:lnTo>
                    <a:pt x="2356" y="2089"/>
                  </a:lnTo>
                  <a:lnTo>
                    <a:pt x="2381" y="2081"/>
                  </a:lnTo>
                  <a:lnTo>
                    <a:pt x="2406" y="2072"/>
                  </a:lnTo>
                  <a:lnTo>
                    <a:pt x="2081" y="2072"/>
                  </a:lnTo>
                  <a:lnTo>
                    <a:pt x="2022" y="2072"/>
                  </a:lnTo>
                  <a:lnTo>
                    <a:pt x="1964" y="2072"/>
                  </a:lnTo>
                  <a:lnTo>
                    <a:pt x="1914" y="2072"/>
                  </a:lnTo>
                  <a:lnTo>
                    <a:pt x="1855" y="2072"/>
                  </a:lnTo>
                  <a:lnTo>
                    <a:pt x="1805" y="2072"/>
                  </a:lnTo>
                  <a:lnTo>
                    <a:pt x="1755" y="2064"/>
                  </a:lnTo>
                  <a:lnTo>
                    <a:pt x="1705" y="2056"/>
                  </a:lnTo>
                  <a:lnTo>
                    <a:pt x="1646" y="2047"/>
                  </a:lnTo>
                  <a:lnTo>
                    <a:pt x="1596" y="2039"/>
                  </a:lnTo>
                  <a:lnTo>
                    <a:pt x="1571" y="2039"/>
                  </a:lnTo>
                  <a:lnTo>
                    <a:pt x="1546" y="2039"/>
                  </a:lnTo>
                  <a:lnTo>
                    <a:pt x="1488" y="2031"/>
                  </a:lnTo>
                  <a:lnTo>
                    <a:pt x="1437" y="2022"/>
                  </a:lnTo>
                  <a:lnTo>
                    <a:pt x="1387" y="2014"/>
                  </a:lnTo>
                  <a:lnTo>
                    <a:pt x="1329" y="1997"/>
                  </a:lnTo>
                  <a:lnTo>
                    <a:pt x="1279" y="1989"/>
                  </a:lnTo>
                  <a:lnTo>
                    <a:pt x="1237" y="1980"/>
                  </a:lnTo>
                  <a:lnTo>
                    <a:pt x="1145" y="1955"/>
                  </a:lnTo>
                  <a:lnTo>
                    <a:pt x="1070" y="1939"/>
                  </a:lnTo>
                  <a:lnTo>
                    <a:pt x="1028" y="1930"/>
                  </a:lnTo>
                  <a:lnTo>
                    <a:pt x="995" y="1922"/>
                  </a:lnTo>
                  <a:lnTo>
                    <a:pt x="961" y="1914"/>
                  </a:lnTo>
                  <a:lnTo>
                    <a:pt x="919" y="1905"/>
                  </a:lnTo>
                  <a:lnTo>
                    <a:pt x="886" y="1888"/>
                  </a:lnTo>
                  <a:lnTo>
                    <a:pt x="861" y="1880"/>
                  </a:lnTo>
                  <a:lnTo>
                    <a:pt x="828" y="1872"/>
                  </a:lnTo>
                  <a:lnTo>
                    <a:pt x="794" y="1855"/>
                  </a:lnTo>
                  <a:lnTo>
                    <a:pt x="761" y="1847"/>
                  </a:lnTo>
                  <a:lnTo>
                    <a:pt x="736" y="1830"/>
                  </a:lnTo>
                  <a:lnTo>
                    <a:pt x="702" y="1822"/>
                  </a:lnTo>
                  <a:lnTo>
                    <a:pt x="677" y="1805"/>
                  </a:lnTo>
                  <a:lnTo>
                    <a:pt x="644" y="1788"/>
                  </a:lnTo>
                  <a:lnTo>
                    <a:pt x="610" y="1772"/>
                  </a:lnTo>
                  <a:lnTo>
                    <a:pt x="585" y="1755"/>
                  </a:lnTo>
                  <a:lnTo>
                    <a:pt x="552" y="1738"/>
                  </a:lnTo>
                  <a:lnTo>
                    <a:pt x="518" y="1713"/>
                  </a:lnTo>
                  <a:lnTo>
                    <a:pt x="485" y="1696"/>
                  </a:lnTo>
                  <a:lnTo>
                    <a:pt x="452" y="1680"/>
                  </a:lnTo>
                  <a:lnTo>
                    <a:pt x="427" y="1655"/>
                  </a:lnTo>
                  <a:lnTo>
                    <a:pt x="393" y="1638"/>
                  </a:lnTo>
                  <a:lnTo>
                    <a:pt x="368" y="1621"/>
                  </a:lnTo>
                  <a:lnTo>
                    <a:pt x="343" y="1596"/>
                  </a:lnTo>
                  <a:lnTo>
                    <a:pt x="318" y="1579"/>
                  </a:lnTo>
                  <a:lnTo>
                    <a:pt x="293" y="1554"/>
                  </a:lnTo>
                  <a:lnTo>
                    <a:pt x="268" y="1538"/>
                  </a:lnTo>
                  <a:lnTo>
                    <a:pt x="243" y="1513"/>
                  </a:lnTo>
                  <a:lnTo>
                    <a:pt x="226" y="1496"/>
                  </a:lnTo>
                  <a:lnTo>
                    <a:pt x="209" y="1471"/>
                  </a:lnTo>
                  <a:lnTo>
                    <a:pt x="184" y="1446"/>
                  </a:lnTo>
                  <a:lnTo>
                    <a:pt x="168" y="1429"/>
                  </a:lnTo>
                  <a:lnTo>
                    <a:pt x="151" y="1404"/>
                  </a:lnTo>
                  <a:lnTo>
                    <a:pt x="143" y="1379"/>
                  </a:lnTo>
                  <a:lnTo>
                    <a:pt x="126" y="1354"/>
                  </a:lnTo>
                  <a:lnTo>
                    <a:pt x="109" y="1329"/>
                  </a:lnTo>
                  <a:lnTo>
                    <a:pt x="101" y="1304"/>
                  </a:lnTo>
                  <a:lnTo>
                    <a:pt x="92" y="1279"/>
                  </a:lnTo>
                  <a:lnTo>
                    <a:pt x="84" y="1254"/>
                  </a:lnTo>
                  <a:lnTo>
                    <a:pt x="76" y="1229"/>
                  </a:lnTo>
                  <a:lnTo>
                    <a:pt x="67" y="1203"/>
                  </a:lnTo>
                  <a:lnTo>
                    <a:pt x="67" y="1178"/>
                  </a:lnTo>
                  <a:lnTo>
                    <a:pt x="67" y="1153"/>
                  </a:lnTo>
                  <a:lnTo>
                    <a:pt x="67" y="1103"/>
                  </a:lnTo>
                  <a:lnTo>
                    <a:pt x="67" y="1070"/>
                  </a:lnTo>
                  <a:lnTo>
                    <a:pt x="67" y="1045"/>
                  </a:lnTo>
                  <a:lnTo>
                    <a:pt x="76" y="1020"/>
                  </a:lnTo>
                  <a:lnTo>
                    <a:pt x="84" y="995"/>
                  </a:lnTo>
                  <a:lnTo>
                    <a:pt x="92" y="978"/>
                  </a:lnTo>
                  <a:lnTo>
                    <a:pt x="101" y="953"/>
                  </a:lnTo>
                  <a:lnTo>
                    <a:pt x="109" y="928"/>
                  </a:lnTo>
                  <a:lnTo>
                    <a:pt x="117" y="903"/>
                  </a:lnTo>
                  <a:lnTo>
                    <a:pt x="134" y="886"/>
                  </a:lnTo>
                  <a:lnTo>
                    <a:pt x="143" y="861"/>
                  </a:lnTo>
                  <a:lnTo>
                    <a:pt x="159" y="844"/>
                  </a:lnTo>
                  <a:lnTo>
                    <a:pt x="176" y="819"/>
                  </a:lnTo>
                  <a:lnTo>
                    <a:pt x="184" y="802"/>
                  </a:lnTo>
                  <a:lnTo>
                    <a:pt x="201" y="786"/>
                  </a:lnTo>
                  <a:lnTo>
                    <a:pt x="218" y="761"/>
                  </a:lnTo>
                  <a:lnTo>
                    <a:pt x="234" y="744"/>
                  </a:lnTo>
                  <a:lnTo>
                    <a:pt x="251" y="727"/>
                  </a:lnTo>
                  <a:lnTo>
                    <a:pt x="276" y="711"/>
                  </a:lnTo>
                  <a:lnTo>
                    <a:pt x="293" y="694"/>
                  </a:lnTo>
                  <a:lnTo>
                    <a:pt x="310" y="677"/>
                  </a:lnTo>
                  <a:lnTo>
                    <a:pt x="335" y="660"/>
                  </a:lnTo>
                  <a:lnTo>
                    <a:pt x="351" y="644"/>
                  </a:lnTo>
                  <a:lnTo>
                    <a:pt x="376" y="627"/>
                  </a:lnTo>
                  <a:lnTo>
                    <a:pt x="393" y="610"/>
                  </a:lnTo>
                  <a:lnTo>
                    <a:pt x="418" y="594"/>
                  </a:lnTo>
                  <a:lnTo>
                    <a:pt x="435" y="577"/>
                  </a:lnTo>
                  <a:lnTo>
                    <a:pt x="460" y="569"/>
                  </a:lnTo>
                  <a:lnTo>
                    <a:pt x="485" y="552"/>
                  </a:lnTo>
                  <a:lnTo>
                    <a:pt x="510" y="535"/>
                  </a:lnTo>
                  <a:lnTo>
                    <a:pt x="535" y="518"/>
                  </a:lnTo>
                  <a:lnTo>
                    <a:pt x="552" y="510"/>
                  </a:lnTo>
                  <a:lnTo>
                    <a:pt x="577" y="493"/>
                  </a:lnTo>
                  <a:lnTo>
                    <a:pt x="602" y="477"/>
                  </a:lnTo>
                  <a:lnTo>
                    <a:pt x="627" y="468"/>
                  </a:lnTo>
                  <a:lnTo>
                    <a:pt x="660" y="452"/>
                  </a:lnTo>
                  <a:lnTo>
                    <a:pt x="686" y="443"/>
                  </a:lnTo>
                  <a:lnTo>
                    <a:pt x="711" y="427"/>
                  </a:lnTo>
                  <a:lnTo>
                    <a:pt x="736" y="418"/>
                  </a:lnTo>
                  <a:lnTo>
                    <a:pt x="786" y="393"/>
                  </a:lnTo>
                  <a:lnTo>
                    <a:pt x="844" y="368"/>
                  </a:lnTo>
                  <a:lnTo>
                    <a:pt x="903" y="343"/>
                  </a:lnTo>
                  <a:lnTo>
                    <a:pt x="961" y="318"/>
                  </a:lnTo>
                  <a:lnTo>
                    <a:pt x="1020" y="293"/>
                  </a:lnTo>
                  <a:lnTo>
                    <a:pt x="1078" y="276"/>
                  </a:lnTo>
                  <a:lnTo>
                    <a:pt x="1137" y="251"/>
                  </a:lnTo>
                  <a:lnTo>
                    <a:pt x="1195" y="234"/>
                  </a:lnTo>
                  <a:lnTo>
                    <a:pt x="1254" y="218"/>
                  </a:lnTo>
                  <a:lnTo>
                    <a:pt x="1312" y="193"/>
                  </a:lnTo>
                  <a:lnTo>
                    <a:pt x="1371" y="176"/>
                  </a:lnTo>
                  <a:lnTo>
                    <a:pt x="1429" y="159"/>
                  </a:lnTo>
                  <a:lnTo>
                    <a:pt x="1488" y="142"/>
                  </a:lnTo>
                  <a:lnTo>
                    <a:pt x="1546" y="126"/>
                  </a:lnTo>
                  <a:lnTo>
                    <a:pt x="1604" y="117"/>
                  </a:lnTo>
                  <a:lnTo>
                    <a:pt x="1663" y="101"/>
                  </a:lnTo>
                  <a:lnTo>
                    <a:pt x="1721" y="84"/>
                  </a:lnTo>
                  <a:lnTo>
                    <a:pt x="1780" y="76"/>
                  </a:lnTo>
                  <a:lnTo>
                    <a:pt x="1838" y="59"/>
                  </a:lnTo>
                  <a:lnTo>
                    <a:pt x="1889" y="51"/>
                  </a:lnTo>
                  <a:lnTo>
                    <a:pt x="1947" y="42"/>
                  </a:lnTo>
                  <a:lnTo>
                    <a:pt x="1997" y="34"/>
                  </a:lnTo>
                  <a:lnTo>
                    <a:pt x="2047" y="26"/>
                  </a:lnTo>
                  <a:lnTo>
                    <a:pt x="2097" y="17"/>
                  </a:lnTo>
                  <a:lnTo>
                    <a:pt x="2148" y="9"/>
                  </a:lnTo>
                  <a:lnTo>
                    <a:pt x="2189" y="0"/>
                  </a:lnTo>
                  <a:lnTo>
                    <a:pt x="2239" y="0"/>
                  </a:lnTo>
                  <a:lnTo>
                    <a:pt x="2281" y="0"/>
                  </a:lnTo>
                  <a:lnTo>
                    <a:pt x="2323" y="0"/>
                  </a:lnTo>
                  <a:lnTo>
                    <a:pt x="2356" y="0"/>
                  </a:lnTo>
                  <a:lnTo>
                    <a:pt x="2607" y="0"/>
                  </a:lnTo>
                  <a:lnTo>
                    <a:pt x="2640" y="0"/>
                  </a:lnTo>
                  <a:lnTo>
                    <a:pt x="2674" y="0"/>
                  </a:lnTo>
                  <a:lnTo>
                    <a:pt x="2707" y="0"/>
                  </a:lnTo>
                  <a:lnTo>
                    <a:pt x="2732" y="0"/>
                  </a:lnTo>
                  <a:lnTo>
                    <a:pt x="2766" y="0"/>
                  </a:lnTo>
                  <a:lnTo>
                    <a:pt x="2833" y="9"/>
                  </a:lnTo>
                  <a:lnTo>
                    <a:pt x="2891" y="17"/>
                  </a:lnTo>
                  <a:lnTo>
                    <a:pt x="2958" y="26"/>
                  </a:lnTo>
                  <a:lnTo>
                    <a:pt x="3016" y="34"/>
                  </a:lnTo>
                  <a:lnTo>
                    <a:pt x="3083" y="51"/>
                  </a:lnTo>
                  <a:lnTo>
                    <a:pt x="3142" y="59"/>
                  </a:lnTo>
                  <a:lnTo>
                    <a:pt x="3208" y="76"/>
                  </a:lnTo>
                  <a:lnTo>
                    <a:pt x="3275" y="92"/>
                  </a:lnTo>
                  <a:lnTo>
                    <a:pt x="3334" y="109"/>
                  </a:lnTo>
                  <a:lnTo>
                    <a:pt x="3401" y="126"/>
                  </a:lnTo>
                  <a:lnTo>
                    <a:pt x="3467" y="142"/>
                  </a:lnTo>
                  <a:lnTo>
                    <a:pt x="3526" y="159"/>
                  </a:lnTo>
                  <a:lnTo>
                    <a:pt x="3593" y="184"/>
                  </a:lnTo>
                  <a:lnTo>
                    <a:pt x="3651" y="201"/>
                  </a:lnTo>
                  <a:lnTo>
                    <a:pt x="3718" y="226"/>
                  </a:lnTo>
                  <a:lnTo>
                    <a:pt x="3785" y="243"/>
                  </a:lnTo>
                  <a:lnTo>
                    <a:pt x="3843" y="268"/>
                  </a:lnTo>
                  <a:lnTo>
                    <a:pt x="3910" y="293"/>
                  </a:lnTo>
                  <a:lnTo>
                    <a:pt x="3977" y="318"/>
                  </a:lnTo>
                  <a:lnTo>
                    <a:pt x="4036" y="343"/>
                  </a:lnTo>
                  <a:lnTo>
                    <a:pt x="4102" y="368"/>
                  </a:lnTo>
                  <a:lnTo>
                    <a:pt x="4161" y="401"/>
                  </a:lnTo>
                  <a:lnTo>
                    <a:pt x="4228" y="427"/>
                  </a:lnTo>
                  <a:lnTo>
                    <a:pt x="4286" y="452"/>
                  </a:lnTo>
                  <a:lnTo>
                    <a:pt x="4353" y="485"/>
                  </a:lnTo>
                  <a:lnTo>
                    <a:pt x="4411" y="510"/>
                  </a:lnTo>
                  <a:lnTo>
                    <a:pt x="4478" y="543"/>
                  </a:lnTo>
                  <a:lnTo>
                    <a:pt x="4537" y="569"/>
                  </a:lnTo>
                  <a:lnTo>
                    <a:pt x="4604" y="602"/>
                  </a:lnTo>
                  <a:lnTo>
                    <a:pt x="4662" y="635"/>
                  </a:lnTo>
                  <a:lnTo>
                    <a:pt x="4721" y="669"/>
                  </a:lnTo>
                  <a:lnTo>
                    <a:pt x="4754" y="686"/>
                  </a:lnTo>
                  <a:lnTo>
                    <a:pt x="4779" y="702"/>
                  </a:lnTo>
                  <a:lnTo>
                    <a:pt x="4838" y="736"/>
                  </a:lnTo>
                  <a:lnTo>
                    <a:pt x="4896" y="769"/>
                  </a:lnTo>
                  <a:lnTo>
                    <a:pt x="4954" y="802"/>
                  </a:lnTo>
                  <a:lnTo>
                    <a:pt x="5013" y="844"/>
                  </a:lnTo>
                  <a:lnTo>
                    <a:pt x="5071" y="878"/>
                  </a:lnTo>
                  <a:lnTo>
                    <a:pt x="5130" y="911"/>
                  </a:lnTo>
                  <a:lnTo>
                    <a:pt x="5188" y="953"/>
                  </a:lnTo>
                  <a:lnTo>
                    <a:pt x="5239" y="986"/>
                  </a:lnTo>
                  <a:lnTo>
                    <a:pt x="5297" y="1028"/>
                  </a:lnTo>
                  <a:lnTo>
                    <a:pt x="5347" y="1061"/>
                  </a:lnTo>
                  <a:lnTo>
                    <a:pt x="5406" y="1103"/>
                  </a:lnTo>
                  <a:lnTo>
                    <a:pt x="5456" y="1145"/>
                  </a:lnTo>
                  <a:lnTo>
                    <a:pt x="5514" y="1178"/>
                  </a:lnTo>
                  <a:lnTo>
                    <a:pt x="5564" y="1220"/>
                  </a:lnTo>
                  <a:lnTo>
                    <a:pt x="5614" y="1254"/>
                  </a:lnTo>
                  <a:lnTo>
                    <a:pt x="5665" y="1295"/>
                  </a:lnTo>
                  <a:lnTo>
                    <a:pt x="5715" y="1337"/>
                  </a:lnTo>
                  <a:lnTo>
                    <a:pt x="5765" y="1371"/>
                  </a:lnTo>
                  <a:lnTo>
                    <a:pt x="5815" y="1412"/>
                  </a:lnTo>
                  <a:lnTo>
                    <a:pt x="5857" y="1454"/>
                  </a:lnTo>
                  <a:lnTo>
                    <a:pt x="5882" y="1471"/>
                  </a:lnTo>
                  <a:lnTo>
                    <a:pt x="5907" y="1487"/>
                  </a:lnTo>
                  <a:lnTo>
                    <a:pt x="5949" y="1529"/>
                  </a:lnTo>
                  <a:lnTo>
                    <a:pt x="5990" y="1571"/>
                  </a:lnTo>
                  <a:lnTo>
                    <a:pt x="6032" y="1613"/>
                  </a:lnTo>
                  <a:lnTo>
                    <a:pt x="6074" y="1655"/>
                  </a:lnTo>
                  <a:lnTo>
                    <a:pt x="6091" y="1663"/>
                  </a:lnTo>
                  <a:lnTo>
                    <a:pt x="6091" y="1721"/>
                  </a:lnTo>
                  <a:lnTo>
                    <a:pt x="6099" y="1813"/>
                  </a:lnTo>
                  <a:lnTo>
                    <a:pt x="6007" y="1822"/>
                  </a:lnTo>
                  <a:lnTo>
                    <a:pt x="5949" y="1822"/>
                  </a:lnTo>
                  <a:lnTo>
                    <a:pt x="5940" y="1813"/>
                  </a:lnTo>
                  <a:lnTo>
                    <a:pt x="5890" y="1780"/>
                  </a:lnTo>
                  <a:lnTo>
                    <a:pt x="5848" y="1746"/>
                  </a:lnTo>
                  <a:lnTo>
                    <a:pt x="5798" y="1713"/>
                  </a:lnTo>
                  <a:lnTo>
                    <a:pt x="5748" y="1680"/>
                  </a:lnTo>
                  <a:lnTo>
                    <a:pt x="5731" y="1663"/>
                  </a:lnTo>
                  <a:lnTo>
                    <a:pt x="5706" y="1646"/>
                  </a:lnTo>
                  <a:lnTo>
                    <a:pt x="5656" y="1613"/>
                  </a:lnTo>
                  <a:lnTo>
                    <a:pt x="5606" y="1579"/>
                  </a:lnTo>
                  <a:lnTo>
                    <a:pt x="5556" y="1538"/>
                  </a:lnTo>
                  <a:lnTo>
                    <a:pt x="5506" y="1504"/>
                  </a:lnTo>
                  <a:lnTo>
                    <a:pt x="5456" y="1471"/>
                  </a:lnTo>
                  <a:lnTo>
                    <a:pt x="5406" y="1437"/>
                  </a:lnTo>
                  <a:lnTo>
                    <a:pt x="5355" y="1404"/>
                  </a:lnTo>
                  <a:lnTo>
                    <a:pt x="5297" y="1371"/>
                  </a:lnTo>
                  <a:lnTo>
                    <a:pt x="5247" y="1337"/>
                  </a:lnTo>
                  <a:lnTo>
                    <a:pt x="5188" y="1304"/>
                  </a:lnTo>
                  <a:lnTo>
                    <a:pt x="5138" y="1270"/>
                  </a:lnTo>
                  <a:lnTo>
                    <a:pt x="5080" y="1237"/>
                  </a:lnTo>
                  <a:lnTo>
                    <a:pt x="5030" y="1203"/>
                  </a:lnTo>
                  <a:lnTo>
                    <a:pt x="4971" y="1170"/>
                  </a:lnTo>
                  <a:lnTo>
                    <a:pt x="4913" y="1137"/>
                  </a:lnTo>
                  <a:lnTo>
                    <a:pt x="4854" y="1103"/>
                  </a:lnTo>
                  <a:lnTo>
                    <a:pt x="4796" y="1070"/>
                  </a:lnTo>
                  <a:lnTo>
                    <a:pt x="4746" y="1045"/>
                  </a:lnTo>
                  <a:lnTo>
                    <a:pt x="4687" y="1011"/>
                  </a:lnTo>
                  <a:lnTo>
                    <a:pt x="4629" y="986"/>
                  </a:lnTo>
                  <a:lnTo>
                    <a:pt x="4595" y="970"/>
                  </a:lnTo>
                  <a:lnTo>
                    <a:pt x="4570" y="953"/>
                  </a:lnTo>
                  <a:lnTo>
                    <a:pt x="4512" y="919"/>
                  </a:lnTo>
                  <a:lnTo>
                    <a:pt x="4453" y="894"/>
                  </a:lnTo>
                  <a:lnTo>
                    <a:pt x="4395" y="861"/>
                  </a:lnTo>
                  <a:lnTo>
                    <a:pt x="4328" y="828"/>
                  </a:lnTo>
                  <a:lnTo>
                    <a:pt x="4269" y="802"/>
                  </a:lnTo>
                  <a:lnTo>
                    <a:pt x="4211" y="777"/>
                  </a:lnTo>
                  <a:lnTo>
                    <a:pt x="4152" y="744"/>
                  </a:lnTo>
                  <a:lnTo>
                    <a:pt x="4094" y="719"/>
                  </a:lnTo>
                  <a:lnTo>
                    <a:pt x="4036" y="694"/>
                  </a:lnTo>
                  <a:lnTo>
                    <a:pt x="3977" y="669"/>
                  </a:lnTo>
                  <a:lnTo>
                    <a:pt x="3910" y="644"/>
                  </a:lnTo>
                  <a:lnTo>
                    <a:pt x="3852" y="619"/>
                  </a:lnTo>
                  <a:lnTo>
                    <a:pt x="3793" y="594"/>
                  </a:lnTo>
                  <a:lnTo>
                    <a:pt x="3735" y="577"/>
                  </a:lnTo>
                  <a:lnTo>
                    <a:pt x="3676" y="552"/>
                  </a:lnTo>
                  <a:lnTo>
                    <a:pt x="3609" y="527"/>
                  </a:lnTo>
                  <a:lnTo>
                    <a:pt x="3551" y="510"/>
                  </a:lnTo>
                  <a:lnTo>
                    <a:pt x="3493" y="493"/>
                  </a:lnTo>
                  <a:lnTo>
                    <a:pt x="3434" y="468"/>
                  </a:lnTo>
                  <a:lnTo>
                    <a:pt x="3376" y="452"/>
                  </a:lnTo>
                  <a:lnTo>
                    <a:pt x="3317" y="435"/>
                  </a:lnTo>
                  <a:lnTo>
                    <a:pt x="3250" y="418"/>
                  </a:lnTo>
                  <a:lnTo>
                    <a:pt x="3192" y="401"/>
                  </a:lnTo>
                  <a:lnTo>
                    <a:pt x="3133" y="393"/>
                  </a:lnTo>
                  <a:lnTo>
                    <a:pt x="3075" y="376"/>
                  </a:lnTo>
                  <a:lnTo>
                    <a:pt x="3016" y="368"/>
                  </a:lnTo>
                  <a:lnTo>
                    <a:pt x="2958" y="360"/>
                  </a:lnTo>
                  <a:lnTo>
                    <a:pt x="2899" y="343"/>
                  </a:lnTo>
                  <a:lnTo>
                    <a:pt x="2849" y="335"/>
                  </a:lnTo>
                  <a:lnTo>
                    <a:pt x="2791" y="326"/>
                  </a:lnTo>
                  <a:lnTo>
                    <a:pt x="2732" y="326"/>
                  </a:lnTo>
                  <a:lnTo>
                    <a:pt x="2707" y="326"/>
                  </a:lnTo>
                  <a:lnTo>
                    <a:pt x="2682" y="326"/>
                  </a:lnTo>
                  <a:lnTo>
                    <a:pt x="2649" y="326"/>
                  </a:lnTo>
                  <a:lnTo>
                    <a:pt x="2624" y="326"/>
                  </a:lnTo>
                  <a:lnTo>
                    <a:pt x="2599" y="326"/>
                  </a:lnTo>
                  <a:lnTo>
                    <a:pt x="2348" y="326"/>
                  </a:lnTo>
                  <a:lnTo>
                    <a:pt x="2315" y="326"/>
                  </a:lnTo>
                  <a:lnTo>
                    <a:pt x="2273" y="326"/>
                  </a:lnTo>
                  <a:lnTo>
                    <a:pt x="2239" y="326"/>
                  </a:lnTo>
                  <a:lnTo>
                    <a:pt x="2198" y="326"/>
                  </a:lnTo>
                  <a:lnTo>
                    <a:pt x="2148" y="335"/>
                  </a:lnTo>
                  <a:lnTo>
                    <a:pt x="2106" y="343"/>
                  </a:lnTo>
                  <a:lnTo>
                    <a:pt x="2056" y="351"/>
                  </a:lnTo>
                  <a:lnTo>
                    <a:pt x="2005" y="360"/>
                  </a:lnTo>
                  <a:lnTo>
                    <a:pt x="1955" y="368"/>
                  </a:lnTo>
                  <a:lnTo>
                    <a:pt x="1905" y="376"/>
                  </a:lnTo>
                  <a:lnTo>
                    <a:pt x="1855" y="393"/>
                  </a:lnTo>
                  <a:lnTo>
                    <a:pt x="1805" y="401"/>
                  </a:lnTo>
                  <a:lnTo>
                    <a:pt x="1747" y="410"/>
                  </a:lnTo>
                  <a:lnTo>
                    <a:pt x="1696" y="427"/>
                  </a:lnTo>
                  <a:lnTo>
                    <a:pt x="1638" y="443"/>
                  </a:lnTo>
                  <a:lnTo>
                    <a:pt x="1579" y="452"/>
                  </a:lnTo>
                  <a:lnTo>
                    <a:pt x="1529" y="468"/>
                  </a:lnTo>
                  <a:lnTo>
                    <a:pt x="1471" y="485"/>
                  </a:lnTo>
                  <a:lnTo>
                    <a:pt x="1412" y="502"/>
                  </a:lnTo>
                  <a:lnTo>
                    <a:pt x="1354" y="518"/>
                  </a:lnTo>
                  <a:lnTo>
                    <a:pt x="1304" y="535"/>
                  </a:lnTo>
                  <a:lnTo>
                    <a:pt x="1245" y="560"/>
                  </a:lnTo>
                  <a:lnTo>
                    <a:pt x="1195" y="577"/>
                  </a:lnTo>
                  <a:lnTo>
                    <a:pt x="1137" y="594"/>
                  </a:lnTo>
                  <a:lnTo>
                    <a:pt x="1087" y="619"/>
                  </a:lnTo>
                  <a:lnTo>
                    <a:pt x="1036" y="635"/>
                  </a:lnTo>
                  <a:lnTo>
                    <a:pt x="978" y="660"/>
                  </a:lnTo>
                  <a:lnTo>
                    <a:pt x="928" y="677"/>
                  </a:lnTo>
                  <a:lnTo>
                    <a:pt x="886" y="702"/>
                  </a:lnTo>
                  <a:lnTo>
                    <a:pt x="861" y="719"/>
                  </a:lnTo>
                  <a:lnTo>
                    <a:pt x="836" y="727"/>
                  </a:lnTo>
                  <a:lnTo>
                    <a:pt x="811" y="736"/>
                  </a:lnTo>
                  <a:lnTo>
                    <a:pt x="794" y="752"/>
                  </a:lnTo>
                  <a:lnTo>
                    <a:pt x="769" y="761"/>
                  </a:lnTo>
                  <a:lnTo>
                    <a:pt x="752" y="769"/>
                  </a:lnTo>
                  <a:lnTo>
                    <a:pt x="727" y="786"/>
                  </a:lnTo>
                  <a:lnTo>
                    <a:pt x="711" y="794"/>
                  </a:lnTo>
                  <a:lnTo>
                    <a:pt x="686" y="811"/>
                  </a:lnTo>
                  <a:lnTo>
                    <a:pt x="669" y="819"/>
                  </a:lnTo>
                  <a:lnTo>
                    <a:pt x="652" y="828"/>
                  </a:lnTo>
                  <a:lnTo>
                    <a:pt x="627" y="844"/>
                  </a:lnTo>
                  <a:lnTo>
                    <a:pt x="610" y="853"/>
                  </a:lnTo>
                  <a:lnTo>
                    <a:pt x="594" y="869"/>
                  </a:lnTo>
                  <a:lnTo>
                    <a:pt x="577" y="878"/>
                  </a:lnTo>
                  <a:lnTo>
                    <a:pt x="560" y="894"/>
                  </a:lnTo>
                  <a:lnTo>
                    <a:pt x="552" y="903"/>
                  </a:lnTo>
                  <a:lnTo>
                    <a:pt x="535" y="919"/>
                  </a:lnTo>
                  <a:lnTo>
                    <a:pt x="518" y="928"/>
                  </a:lnTo>
                  <a:lnTo>
                    <a:pt x="510" y="936"/>
                  </a:lnTo>
                  <a:lnTo>
                    <a:pt x="493" y="953"/>
                  </a:lnTo>
                  <a:lnTo>
                    <a:pt x="485" y="961"/>
                  </a:lnTo>
                  <a:lnTo>
                    <a:pt x="477" y="970"/>
                  </a:lnTo>
                  <a:lnTo>
                    <a:pt x="468" y="986"/>
                  </a:lnTo>
                  <a:lnTo>
                    <a:pt x="452" y="995"/>
                  </a:lnTo>
                  <a:lnTo>
                    <a:pt x="443" y="1003"/>
                  </a:lnTo>
                  <a:lnTo>
                    <a:pt x="443" y="1020"/>
                  </a:lnTo>
                  <a:lnTo>
                    <a:pt x="435" y="1028"/>
                  </a:lnTo>
                  <a:lnTo>
                    <a:pt x="427" y="1036"/>
                  </a:lnTo>
                  <a:lnTo>
                    <a:pt x="427" y="1045"/>
                  </a:lnTo>
                  <a:lnTo>
                    <a:pt x="427" y="1053"/>
                  </a:lnTo>
                  <a:lnTo>
                    <a:pt x="427" y="1061"/>
                  </a:lnTo>
                  <a:lnTo>
                    <a:pt x="427" y="1070"/>
                  </a:lnTo>
                  <a:lnTo>
                    <a:pt x="427" y="1078"/>
                  </a:lnTo>
                  <a:lnTo>
                    <a:pt x="427" y="1087"/>
                  </a:lnTo>
                  <a:lnTo>
                    <a:pt x="427" y="1137"/>
                  </a:lnTo>
                  <a:lnTo>
                    <a:pt x="427" y="1145"/>
                  </a:lnTo>
                  <a:lnTo>
                    <a:pt x="427" y="1153"/>
                  </a:lnTo>
                  <a:lnTo>
                    <a:pt x="427" y="1162"/>
                  </a:lnTo>
                  <a:lnTo>
                    <a:pt x="427" y="1170"/>
                  </a:lnTo>
                  <a:lnTo>
                    <a:pt x="427" y="1178"/>
                  </a:lnTo>
                  <a:lnTo>
                    <a:pt x="435" y="1195"/>
                  </a:lnTo>
                  <a:lnTo>
                    <a:pt x="443" y="1203"/>
                  </a:lnTo>
                  <a:lnTo>
                    <a:pt x="443" y="1212"/>
                  </a:lnTo>
                  <a:lnTo>
                    <a:pt x="460" y="1229"/>
                  </a:lnTo>
                  <a:lnTo>
                    <a:pt x="468" y="1237"/>
                  </a:lnTo>
                  <a:lnTo>
                    <a:pt x="477" y="1254"/>
                  </a:lnTo>
                  <a:lnTo>
                    <a:pt x="493" y="1262"/>
                  </a:lnTo>
                  <a:lnTo>
                    <a:pt x="502" y="1279"/>
                  </a:lnTo>
                  <a:lnTo>
                    <a:pt x="518" y="1287"/>
                  </a:lnTo>
                  <a:lnTo>
                    <a:pt x="535" y="1304"/>
                  </a:lnTo>
                  <a:lnTo>
                    <a:pt x="552" y="1320"/>
                  </a:lnTo>
                  <a:lnTo>
                    <a:pt x="577" y="1337"/>
                  </a:lnTo>
                  <a:lnTo>
                    <a:pt x="594" y="1354"/>
                  </a:lnTo>
                  <a:lnTo>
                    <a:pt x="619" y="1371"/>
                  </a:lnTo>
                  <a:lnTo>
                    <a:pt x="644" y="1379"/>
                  </a:lnTo>
                  <a:lnTo>
                    <a:pt x="669" y="1396"/>
                  </a:lnTo>
                  <a:lnTo>
                    <a:pt x="694" y="1412"/>
                  </a:lnTo>
                  <a:lnTo>
                    <a:pt x="719" y="1429"/>
                  </a:lnTo>
                  <a:lnTo>
                    <a:pt x="752" y="1446"/>
                  </a:lnTo>
                  <a:lnTo>
                    <a:pt x="777" y="1462"/>
                  </a:lnTo>
                  <a:lnTo>
                    <a:pt x="803" y="1479"/>
                  </a:lnTo>
                  <a:lnTo>
                    <a:pt x="828" y="1487"/>
                  </a:lnTo>
                  <a:lnTo>
                    <a:pt x="853" y="1504"/>
                  </a:lnTo>
                  <a:lnTo>
                    <a:pt x="878" y="1513"/>
                  </a:lnTo>
                  <a:lnTo>
                    <a:pt x="903" y="1521"/>
                  </a:lnTo>
                  <a:lnTo>
                    <a:pt x="919" y="1529"/>
                  </a:lnTo>
                  <a:lnTo>
                    <a:pt x="945" y="1538"/>
                  </a:lnTo>
                  <a:lnTo>
                    <a:pt x="970" y="1546"/>
                  </a:lnTo>
                  <a:lnTo>
                    <a:pt x="995" y="1554"/>
                  </a:lnTo>
                  <a:lnTo>
                    <a:pt x="1028" y="1563"/>
                  </a:lnTo>
                  <a:lnTo>
                    <a:pt x="1053" y="1571"/>
                  </a:lnTo>
                  <a:lnTo>
                    <a:pt x="1087" y="1579"/>
                  </a:lnTo>
                  <a:lnTo>
                    <a:pt x="1120" y="1596"/>
                  </a:lnTo>
                  <a:lnTo>
                    <a:pt x="1162" y="1604"/>
                  </a:lnTo>
                  <a:lnTo>
                    <a:pt x="1229" y="1621"/>
                  </a:lnTo>
                  <a:lnTo>
                    <a:pt x="1312" y="1638"/>
                  </a:lnTo>
                  <a:lnTo>
                    <a:pt x="1362" y="1646"/>
                  </a:lnTo>
                  <a:lnTo>
                    <a:pt x="1404" y="1663"/>
                  </a:lnTo>
                  <a:lnTo>
                    <a:pt x="1454" y="1671"/>
                  </a:lnTo>
                  <a:lnTo>
                    <a:pt x="1504" y="1680"/>
                  </a:lnTo>
                  <a:lnTo>
                    <a:pt x="1554" y="1688"/>
                  </a:lnTo>
                  <a:lnTo>
                    <a:pt x="1604" y="1696"/>
                  </a:lnTo>
                  <a:lnTo>
                    <a:pt x="1630" y="1696"/>
                  </a:lnTo>
                  <a:lnTo>
                    <a:pt x="1655" y="1696"/>
                  </a:lnTo>
                  <a:lnTo>
                    <a:pt x="1705" y="1705"/>
                  </a:lnTo>
                  <a:lnTo>
                    <a:pt x="1755" y="1713"/>
                  </a:lnTo>
                  <a:lnTo>
                    <a:pt x="1797" y="1721"/>
                  </a:lnTo>
                  <a:lnTo>
                    <a:pt x="1847" y="1721"/>
                  </a:lnTo>
                  <a:lnTo>
                    <a:pt x="1889" y="1721"/>
                  </a:lnTo>
                  <a:lnTo>
                    <a:pt x="1939" y="1721"/>
                  </a:lnTo>
                  <a:lnTo>
                    <a:pt x="1989" y="1721"/>
                  </a:lnTo>
                  <a:lnTo>
                    <a:pt x="2039" y="1721"/>
                  </a:lnTo>
                  <a:lnTo>
                    <a:pt x="2398" y="1721"/>
                  </a:lnTo>
                  <a:lnTo>
                    <a:pt x="2457" y="1721"/>
                  </a:lnTo>
                  <a:lnTo>
                    <a:pt x="2507" y="1721"/>
                  </a:lnTo>
                  <a:lnTo>
                    <a:pt x="2607" y="1721"/>
                  </a:lnTo>
                  <a:lnTo>
                    <a:pt x="2716" y="1713"/>
                  </a:lnTo>
                  <a:lnTo>
                    <a:pt x="2924" y="1705"/>
                  </a:lnTo>
                  <a:lnTo>
                    <a:pt x="3025" y="1705"/>
                  </a:lnTo>
                  <a:lnTo>
                    <a:pt x="3133" y="1705"/>
                  </a:lnTo>
                  <a:lnTo>
                    <a:pt x="3459" y="1705"/>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243;p14">
              <a:extLst>
                <a:ext uri="{FF2B5EF4-FFF2-40B4-BE49-F238E27FC236}">
                  <a16:creationId xmlns:a16="http://schemas.microsoft.com/office/drawing/2014/main" id="{E66173F0-02C4-7282-5C9B-87D18BC5E326}"/>
                </a:ext>
              </a:extLst>
            </p:cNvPr>
            <p:cNvSpPr/>
            <p:nvPr/>
          </p:nvSpPr>
          <p:spPr>
            <a:xfrm>
              <a:off x="6987622" y="4477993"/>
              <a:ext cx="204462" cy="210628"/>
            </a:xfrm>
            <a:custGeom>
              <a:avLst/>
              <a:gdLst/>
              <a:ahLst/>
              <a:cxnLst/>
              <a:rect l="l" t="t" r="r" b="b"/>
              <a:pathLst>
                <a:path w="4145" h="4270" extrusionOk="0">
                  <a:moveTo>
                    <a:pt x="903" y="251"/>
                  </a:moveTo>
                  <a:lnTo>
                    <a:pt x="903" y="251"/>
                  </a:lnTo>
                  <a:lnTo>
                    <a:pt x="886" y="251"/>
                  </a:lnTo>
                  <a:lnTo>
                    <a:pt x="869" y="260"/>
                  </a:lnTo>
                  <a:lnTo>
                    <a:pt x="869" y="260"/>
                  </a:lnTo>
                  <a:lnTo>
                    <a:pt x="853" y="268"/>
                  </a:lnTo>
                  <a:lnTo>
                    <a:pt x="836" y="277"/>
                  </a:lnTo>
                  <a:lnTo>
                    <a:pt x="836" y="277"/>
                  </a:lnTo>
                  <a:lnTo>
                    <a:pt x="819" y="277"/>
                  </a:lnTo>
                  <a:lnTo>
                    <a:pt x="802" y="285"/>
                  </a:lnTo>
                  <a:lnTo>
                    <a:pt x="802" y="285"/>
                  </a:lnTo>
                  <a:lnTo>
                    <a:pt x="794" y="293"/>
                  </a:lnTo>
                  <a:lnTo>
                    <a:pt x="777" y="302"/>
                  </a:lnTo>
                  <a:lnTo>
                    <a:pt x="777" y="302"/>
                  </a:lnTo>
                  <a:lnTo>
                    <a:pt x="761" y="310"/>
                  </a:lnTo>
                  <a:lnTo>
                    <a:pt x="744" y="318"/>
                  </a:lnTo>
                  <a:lnTo>
                    <a:pt x="744" y="318"/>
                  </a:lnTo>
                  <a:lnTo>
                    <a:pt x="727" y="335"/>
                  </a:lnTo>
                  <a:lnTo>
                    <a:pt x="711" y="343"/>
                  </a:lnTo>
                  <a:lnTo>
                    <a:pt x="711" y="343"/>
                  </a:lnTo>
                  <a:lnTo>
                    <a:pt x="702" y="352"/>
                  </a:lnTo>
                  <a:lnTo>
                    <a:pt x="686" y="360"/>
                  </a:lnTo>
                  <a:lnTo>
                    <a:pt x="686" y="360"/>
                  </a:lnTo>
                  <a:lnTo>
                    <a:pt x="669" y="368"/>
                  </a:lnTo>
                  <a:lnTo>
                    <a:pt x="660" y="385"/>
                  </a:lnTo>
                  <a:lnTo>
                    <a:pt x="660" y="385"/>
                  </a:lnTo>
                  <a:lnTo>
                    <a:pt x="644" y="394"/>
                  </a:lnTo>
                  <a:lnTo>
                    <a:pt x="635" y="410"/>
                  </a:lnTo>
                  <a:lnTo>
                    <a:pt x="635" y="410"/>
                  </a:lnTo>
                  <a:lnTo>
                    <a:pt x="619" y="419"/>
                  </a:lnTo>
                  <a:lnTo>
                    <a:pt x="602" y="435"/>
                  </a:lnTo>
                  <a:lnTo>
                    <a:pt x="602" y="435"/>
                  </a:lnTo>
                  <a:lnTo>
                    <a:pt x="594" y="444"/>
                  </a:lnTo>
                  <a:lnTo>
                    <a:pt x="585" y="452"/>
                  </a:lnTo>
                  <a:lnTo>
                    <a:pt x="577" y="460"/>
                  </a:lnTo>
                  <a:lnTo>
                    <a:pt x="577" y="460"/>
                  </a:lnTo>
                  <a:lnTo>
                    <a:pt x="569" y="469"/>
                  </a:lnTo>
                  <a:lnTo>
                    <a:pt x="552" y="485"/>
                  </a:lnTo>
                  <a:lnTo>
                    <a:pt x="552" y="485"/>
                  </a:lnTo>
                  <a:lnTo>
                    <a:pt x="544" y="502"/>
                  </a:lnTo>
                  <a:lnTo>
                    <a:pt x="535" y="510"/>
                  </a:lnTo>
                  <a:lnTo>
                    <a:pt x="535" y="510"/>
                  </a:lnTo>
                  <a:lnTo>
                    <a:pt x="518" y="527"/>
                  </a:lnTo>
                  <a:lnTo>
                    <a:pt x="510" y="544"/>
                  </a:lnTo>
                  <a:lnTo>
                    <a:pt x="510" y="544"/>
                  </a:lnTo>
                  <a:lnTo>
                    <a:pt x="493" y="561"/>
                  </a:lnTo>
                  <a:lnTo>
                    <a:pt x="485" y="577"/>
                  </a:lnTo>
                  <a:lnTo>
                    <a:pt x="485" y="577"/>
                  </a:lnTo>
                  <a:lnTo>
                    <a:pt x="477" y="594"/>
                  </a:lnTo>
                  <a:lnTo>
                    <a:pt x="468" y="611"/>
                  </a:lnTo>
                  <a:lnTo>
                    <a:pt x="468" y="611"/>
                  </a:lnTo>
                  <a:lnTo>
                    <a:pt x="460" y="627"/>
                  </a:lnTo>
                  <a:lnTo>
                    <a:pt x="443" y="644"/>
                  </a:lnTo>
                  <a:lnTo>
                    <a:pt x="443" y="644"/>
                  </a:lnTo>
                  <a:lnTo>
                    <a:pt x="435" y="669"/>
                  </a:lnTo>
                  <a:lnTo>
                    <a:pt x="427" y="686"/>
                  </a:lnTo>
                  <a:lnTo>
                    <a:pt x="427" y="686"/>
                  </a:lnTo>
                  <a:lnTo>
                    <a:pt x="418" y="703"/>
                  </a:lnTo>
                  <a:lnTo>
                    <a:pt x="410" y="728"/>
                  </a:lnTo>
                  <a:lnTo>
                    <a:pt x="410" y="728"/>
                  </a:lnTo>
                  <a:lnTo>
                    <a:pt x="401" y="744"/>
                  </a:lnTo>
                  <a:lnTo>
                    <a:pt x="393" y="761"/>
                  </a:lnTo>
                  <a:lnTo>
                    <a:pt x="393" y="761"/>
                  </a:lnTo>
                  <a:lnTo>
                    <a:pt x="385" y="786"/>
                  </a:lnTo>
                  <a:lnTo>
                    <a:pt x="376" y="803"/>
                  </a:lnTo>
                  <a:lnTo>
                    <a:pt x="376" y="803"/>
                  </a:lnTo>
                  <a:lnTo>
                    <a:pt x="368" y="828"/>
                  </a:lnTo>
                  <a:lnTo>
                    <a:pt x="368" y="845"/>
                  </a:lnTo>
                  <a:lnTo>
                    <a:pt x="360" y="870"/>
                  </a:lnTo>
                  <a:lnTo>
                    <a:pt x="351" y="886"/>
                  </a:lnTo>
                  <a:lnTo>
                    <a:pt x="351" y="911"/>
                  </a:lnTo>
                  <a:lnTo>
                    <a:pt x="343" y="937"/>
                  </a:lnTo>
                  <a:lnTo>
                    <a:pt x="343" y="953"/>
                  </a:lnTo>
                  <a:lnTo>
                    <a:pt x="343" y="978"/>
                  </a:lnTo>
                  <a:lnTo>
                    <a:pt x="343" y="1003"/>
                  </a:lnTo>
                  <a:lnTo>
                    <a:pt x="343" y="1028"/>
                  </a:lnTo>
                  <a:lnTo>
                    <a:pt x="343" y="1053"/>
                  </a:lnTo>
                  <a:lnTo>
                    <a:pt x="343" y="1070"/>
                  </a:lnTo>
                  <a:lnTo>
                    <a:pt x="343" y="1095"/>
                  </a:lnTo>
                  <a:lnTo>
                    <a:pt x="343" y="1120"/>
                  </a:lnTo>
                  <a:lnTo>
                    <a:pt x="343" y="1145"/>
                  </a:lnTo>
                  <a:lnTo>
                    <a:pt x="343" y="1179"/>
                  </a:lnTo>
                  <a:lnTo>
                    <a:pt x="343" y="1396"/>
                  </a:lnTo>
                  <a:lnTo>
                    <a:pt x="343" y="1446"/>
                  </a:lnTo>
                  <a:lnTo>
                    <a:pt x="343" y="1496"/>
                  </a:lnTo>
                  <a:lnTo>
                    <a:pt x="343" y="1546"/>
                  </a:lnTo>
                  <a:lnTo>
                    <a:pt x="351" y="1596"/>
                  </a:lnTo>
                  <a:lnTo>
                    <a:pt x="351" y="1647"/>
                  </a:lnTo>
                  <a:lnTo>
                    <a:pt x="360" y="1697"/>
                  </a:lnTo>
                  <a:lnTo>
                    <a:pt x="368" y="1747"/>
                  </a:lnTo>
                  <a:lnTo>
                    <a:pt x="376" y="1797"/>
                  </a:lnTo>
                  <a:lnTo>
                    <a:pt x="385" y="1847"/>
                  </a:lnTo>
                  <a:lnTo>
                    <a:pt x="401" y="1889"/>
                  </a:lnTo>
                  <a:lnTo>
                    <a:pt x="401" y="1889"/>
                  </a:lnTo>
                  <a:lnTo>
                    <a:pt x="410" y="1931"/>
                  </a:lnTo>
                  <a:lnTo>
                    <a:pt x="418" y="1981"/>
                  </a:lnTo>
                  <a:lnTo>
                    <a:pt x="435" y="2031"/>
                  </a:lnTo>
                  <a:lnTo>
                    <a:pt x="443" y="2073"/>
                  </a:lnTo>
                  <a:lnTo>
                    <a:pt x="460" y="2123"/>
                  </a:lnTo>
                  <a:lnTo>
                    <a:pt x="468" y="2165"/>
                  </a:lnTo>
                  <a:lnTo>
                    <a:pt x="485" y="2206"/>
                  </a:lnTo>
                  <a:lnTo>
                    <a:pt x="502" y="2256"/>
                  </a:lnTo>
                  <a:lnTo>
                    <a:pt x="518" y="2298"/>
                  </a:lnTo>
                  <a:lnTo>
                    <a:pt x="535" y="2340"/>
                  </a:lnTo>
                  <a:lnTo>
                    <a:pt x="552" y="2382"/>
                  </a:lnTo>
                  <a:lnTo>
                    <a:pt x="569" y="2432"/>
                  </a:lnTo>
                  <a:lnTo>
                    <a:pt x="585" y="2474"/>
                  </a:lnTo>
                  <a:lnTo>
                    <a:pt x="610" y="2515"/>
                  </a:lnTo>
                  <a:lnTo>
                    <a:pt x="627" y="2549"/>
                  </a:lnTo>
                  <a:lnTo>
                    <a:pt x="627" y="2557"/>
                  </a:lnTo>
                  <a:lnTo>
                    <a:pt x="644" y="2599"/>
                  </a:lnTo>
                  <a:lnTo>
                    <a:pt x="669" y="2641"/>
                  </a:lnTo>
                  <a:lnTo>
                    <a:pt x="694" y="2683"/>
                  </a:lnTo>
                  <a:lnTo>
                    <a:pt x="711" y="2724"/>
                  </a:lnTo>
                  <a:lnTo>
                    <a:pt x="736" y="2766"/>
                  </a:lnTo>
                  <a:lnTo>
                    <a:pt x="761" y="2808"/>
                  </a:lnTo>
                  <a:lnTo>
                    <a:pt x="786" y="2841"/>
                  </a:lnTo>
                  <a:lnTo>
                    <a:pt x="811" y="2883"/>
                  </a:lnTo>
                  <a:lnTo>
                    <a:pt x="836" y="2925"/>
                  </a:lnTo>
                  <a:lnTo>
                    <a:pt x="861" y="2967"/>
                  </a:lnTo>
                  <a:lnTo>
                    <a:pt x="894" y="3000"/>
                  </a:lnTo>
                  <a:lnTo>
                    <a:pt x="919" y="3042"/>
                  </a:lnTo>
                  <a:lnTo>
                    <a:pt x="945" y="3075"/>
                  </a:lnTo>
                  <a:lnTo>
                    <a:pt x="978" y="3117"/>
                  </a:lnTo>
                  <a:lnTo>
                    <a:pt x="1011" y="3150"/>
                  </a:lnTo>
                  <a:lnTo>
                    <a:pt x="1036" y="3192"/>
                  </a:lnTo>
                  <a:lnTo>
                    <a:pt x="1070" y="3226"/>
                  </a:lnTo>
                  <a:lnTo>
                    <a:pt x="1103" y="3267"/>
                  </a:lnTo>
                  <a:lnTo>
                    <a:pt x="1103" y="3267"/>
                  </a:lnTo>
                  <a:lnTo>
                    <a:pt x="1128" y="3301"/>
                  </a:lnTo>
                  <a:lnTo>
                    <a:pt x="1162" y="3334"/>
                  </a:lnTo>
                  <a:lnTo>
                    <a:pt x="1195" y="3376"/>
                  </a:lnTo>
                  <a:lnTo>
                    <a:pt x="1229" y="3409"/>
                  </a:lnTo>
                  <a:lnTo>
                    <a:pt x="1262" y="3443"/>
                  </a:lnTo>
                  <a:lnTo>
                    <a:pt x="1304" y="3476"/>
                  </a:lnTo>
                  <a:lnTo>
                    <a:pt x="1337" y="3518"/>
                  </a:lnTo>
                  <a:lnTo>
                    <a:pt x="1371" y="3551"/>
                  </a:lnTo>
                  <a:lnTo>
                    <a:pt x="1404" y="3585"/>
                  </a:lnTo>
                  <a:lnTo>
                    <a:pt x="1446" y="3618"/>
                  </a:lnTo>
                  <a:lnTo>
                    <a:pt x="1479" y="3652"/>
                  </a:lnTo>
                  <a:lnTo>
                    <a:pt x="1521" y="3685"/>
                  </a:lnTo>
                  <a:lnTo>
                    <a:pt x="1554" y="3718"/>
                  </a:lnTo>
                  <a:lnTo>
                    <a:pt x="1596" y="3752"/>
                  </a:lnTo>
                  <a:lnTo>
                    <a:pt x="1638" y="3785"/>
                  </a:lnTo>
                  <a:lnTo>
                    <a:pt x="1671" y="3819"/>
                  </a:lnTo>
                  <a:lnTo>
                    <a:pt x="1713" y="3852"/>
                  </a:lnTo>
                  <a:lnTo>
                    <a:pt x="1755" y="3885"/>
                  </a:lnTo>
                  <a:lnTo>
                    <a:pt x="1797" y="3919"/>
                  </a:lnTo>
                  <a:lnTo>
                    <a:pt x="1838" y="3952"/>
                  </a:lnTo>
                  <a:lnTo>
                    <a:pt x="1880" y="3977"/>
                  </a:lnTo>
                  <a:lnTo>
                    <a:pt x="1905" y="4144"/>
                  </a:lnTo>
                  <a:lnTo>
                    <a:pt x="1746" y="4170"/>
                  </a:lnTo>
                  <a:lnTo>
                    <a:pt x="1696" y="4136"/>
                  </a:lnTo>
                  <a:lnTo>
                    <a:pt x="1655" y="4111"/>
                  </a:lnTo>
                  <a:lnTo>
                    <a:pt x="1613" y="4078"/>
                  </a:lnTo>
                  <a:lnTo>
                    <a:pt x="1571" y="4044"/>
                  </a:lnTo>
                  <a:lnTo>
                    <a:pt x="1521" y="4019"/>
                  </a:lnTo>
                  <a:lnTo>
                    <a:pt x="1479" y="3986"/>
                  </a:lnTo>
                  <a:lnTo>
                    <a:pt x="1437" y="3952"/>
                  </a:lnTo>
                  <a:lnTo>
                    <a:pt x="1396" y="3919"/>
                  </a:lnTo>
                  <a:lnTo>
                    <a:pt x="1354" y="3885"/>
                  </a:lnTo>
                  <a:lnTo>
                    <a:pt x="1312" y="3852"/>
                  </a:lnTo>
                  <a:lnTo>
                    <a:pt x="1270" y="3819"/>
                  </a:lnTo>
                  <a:lnTo>
                    <a:pt x="1229" y="3785"/>
                  </a:lnTo>
                  <a:lnTo>
                    <a:pt x="1187" y="3752"/>
                  </a:lnTo>
                  <a:lnTo>
                    <a:pt x="1145" y="3718"/>
                  </a:lnTo>
                  <a:lnTo>
                    <a:pt x="1112" y="3677"/>
                  </a:lnTo>
                  <a:lnTo>
                    <a:pt x="1070" y="3643"/>
                  </a:lnTo>
                  <a:lnTo>
                    <a:pt x="1028" y="3610"/>
                  </a:lnTo>
                  <a:lnTo>
                    <a:pt x="995" y="3576"/>
                  </a:lnTo>
                  <a:lnTo>
                    <a:pt x="953" y="3535"/>
                  </a:lnTo>
                  <a:lnTo>
                    <a:pt x="919" y="3501"/>
                  </a:lnTo>
                  <a:lnTo>
                    <a:pt x="886" y="3459"/>
                  </a:lnTo>
                  <a:lnTo>
                    <a:pt x="886" y="3459"/>
                  </a:lnTo>
                  <a:lnTo>
                    <a:pt x="844" y="3426"/>
                  </a:lnTo>
                  <a:lnTo>
                    <a:pt x="811" y="3384"/>
                  </a:lnTo>
                  <a:lnTo>
                    <a:pt x="777" y="3351"/>
                  </a:lnTo>
                  <a:lnTo>
                    <a:pt x="744" y="3309"/>
                  </a:lnTo>
                  <a:lnTo>
                    <a:pt x="711" y="3267"/>
                  </a:lnTo>
                  <a:lnTo>
                    <a:pt x="677" y="3226"/>
                  </a:lnTo>
                  <a:lnTo>
                    <a:pt x="644" y="3192"/>
                  </a:lnTo>
                  <a:lnTo>
                    <a:pt x="610" y="3150"/>
                  </a:lnTo>
                  <a:lnTo>
                    <a:pt x="577" y="3109"/>
                  </a:lnTo>
                  <a:lnTo>
                    <a:pt x="552" y="3067"/>
                  </a:lnTo>
                  <a:lnTo>
                    <a:pt x="518" y="3025"/>
                  </a:lnTo>
                  <a:lnTo>
                    <a:pt x="493" y="2975"/>
                  </a:lnTo>
                  <a:lnTo>
                    <a:pt x="460" y="2933"/>
                  </a:lnTo>
                  <a:lnTo>
                    <a:pt x="435" y="2891"/>
                  </a:lnTo>
                  <a:lnTo>
                    <a:pt x="410" y="2850"/>
                  </a:lnTo>
                  <a:lnTo>
                    <a:pt x="376" y="2799"/>
                  </a:lnTo>
                  <a:lnTo>
                    <a:pt x="351" y="2758"/>
                  </a:lnTo>
                  <a:lnTo>
                    <a:pt x="326" y="2708"/>
                  </a:lnTo>
                  <a:lnTo>
                    <a:pt x="326" y="2708"/>
                  </a:lnTo>
                  <a:lnTo>
                    <a:pt x="310" y="2666"/>
                  </a:lnTo>
                  <a:lnTo>
                    <a:pt x="285" y="2616"/>
                  </a:lnTo>
                  <a:lnTo>
                    <a:pt x="259" y="2574"/>
                  </a:lnTo>
                  <a:lnTo>
                    <a:pt x="243" y="2524"/>
                  </a:lnTo>
                  <a:lnTo>
                    <a:pt x="218" y="2474"/>
                  </a:lnTo>
                  <a:lnTo>
                    <a:pt x="201" y="2424"/>
                  </a:lnTo>
                  <a:lnTo>
                    <a:pt x="176" y="2373"/>
                  </a:lnTo>
                  <a:lnTo>
                    <a:pt x="159" y="2323"/>
                  </a:lnTo>
                  <a:lnTo>
                    <a:pt x="143" y="2273"/>
                  </a:lnTo>
                  <a:lnTo>
                    <a:pt x="126" y="2223"/>
                  </a:lnTo>
                  <a:lnTo>
                    <a:pt x="109" y="2173"/>
                  </a:lnTo>
                  <a:lnTo>
                    <a:pt x="92" y="2123"/>
                  </a:lnTo>
                  <a:lnTo>
                    <a:pt x="76" y="2073"/>
                  </a:lnTo>
                  <a:lnTo>
                    <a:pt x="67" y="2014"/>
                  </a:lnTo>
                  <a:lnTo>
                    <a:pt x="51" y="1964"/>
                  </a:lnTo>
                  <a:lnTo>
                    <a:pt x="51" y="1964"/>
                  </a:lnTo>
                  <a:lnTo>
                    <a:pt x="42" y="1914"/>
                  </a:lnTo>
                  <a:lnTo>
                    <a:pt x="34" y="1855"/>
                  </a:lnTo>
                  <a:lnTo>
                    <a:pt x="26" y="1805"/>
                  </a:lnTo>
                  <a:lnTo>
                    <a:pt x="17" y="1747"/>
                  </a:lnTo>
                  <a:lnTo>
                    <a:pt x="9" y="1688"/>
                  </a:lnTo>
                  <a:lnTo>
                    <a:pt x="1" y="1638"/>
                  </a:lnTo>
                  <a:lnTo>
                    <a:pt x="1" y="1580"/>
                  </a:lnTo>
                  <a:lnTo>
                    <a:pt x="1" y="1521"/>
                  </a:lnTo>
                  <a:lnTo>
                    <a:pt x="1" y="1463"/>
                  </a:lnTo>
                  <a:lnTo>
                    <a:pt x="1" y="1404"/>
                  </a:lnTo>
                  <a:lnTo>
                    <a:pt x="1" y="1212"/>
                  </a:lnTo>
                  <a:lnTo>
                    <a:pt x="1" y="1179"/>
                  </a:lnTo>
                  <a:lnTo>
                    <a:pt x="1" y="1145"/>
                  </a:lnTo>
                  <a:lnTo>
                    <a:pt x="1" y="1120"/>
                  </a:lnTo>
                  <a:lnTo>
                    <a:pt x="1" y="1087"/>
                  </a:lnTo>
                  <a:lnTo>
                    <a:pt x="1" y="1053"/>
                  </a:lnTo>
                  <a:lnTo>
                    <a:pt x="1" y="1028"/>
                  </a:lnTo>
                  <a:lnTo>
                    <a:pt x="1" y="995"/>
                  </a:lnTo>
                  <a:lnTo>
                    <a:pt x="9" y="970"/>
                  </a:lnTo>
                  <a:lnTo>
                    <a:pt x="17" y="945"/>
                  </a:lnTo>
                  <a:lnTo>
                    <a:pt x="17" y="911"/>
                  </a:lnTo>
                  <a:lnTo>
                    <a:pt x="26" y="886"/>
                  </a:lnTo>
                  <a:lnTo>
                    <a:pt x="34" y="861"/>
                  </a:lnTo>
                  <a:lnTo>
                    <a:pt x="42" y="828"/>
                  </a:lnTo>
                  <a:lnTo>
                    <a:pt x="51" y="803"/>
                  </a:lnTo>
                  <a:lnTo>
                    <a:pt x="59" y="778"/>
                  </a:lnTo>
                  <a:lnTo>
                    <a:pt x="67" y="753"/>
                  </a:lnTo>
                  <a:lnTo>
                    <a:pt x="76" y="728"/>
                  </a:lnTo>
                  <a:lnTo>
                    <a:pt x="84" y="703"/>
                  </a:lnTo>
                  <a:lnTo>
                    <a:pt x="92" y="678"/>
                  </a:lnTo>
                  <a:lnTo>
                    <a:pt x="101" y="652"/>
                  </a:lnTo>
                  <a:lnTo>
                    <a:pt x="109" y="627"/>
                  </a:lnTo>
                  <a:lnTo>
                    <a:pt x="126" y="602"/>
                  </a:lnTo>
                  <a:lnTo>
                    <a:pt x="134" y="577"/>
                  </a:lnTo>
                  <a:lnTo>
                    <a:pt x="143" y="552"/>
                  </a:lnTo>
                  <a:lnTo>
                    <a:pt x="159" y="536"/>
                  </a:lnTo>
                  <a:lnTo>
                    <a:pt x="168" y="510"/>
                  </a:lnTo>
                  <a:lnTo>
                    <a:pt x="184" y="485"/>
                  </a:lnTo>
                  <a:lnTo>
                    <a:pt x="193" y="469"/>
                  </a:lnTo>
                  <a:lnTo>
                    <a:pt x="209" y="444"/>
                  </a:lnTo>
                  <a:lnTo>
                    <a:pt x="226" y="427"/>
                  </a:lnTo>
                  <a:lnTo>
                    <a:pt x="234" y="402"/>
                  </a:lnTo>
                  <a:lnTo>
                    <a:pt x="251" y="385"/>
                  </a:lnTo>
                  <a:lnTo>
                    <a:pt x="268" y="360"/>
                  </a:lnTo>
                  <a:lnTo>
                    <a:pt x="276" y="343"/>
                  </a:lnTo>
                  <a:lnTo>
                    <a:pt x="293" y="327"/>
                  </a:lnTo>
                  <a:lnTo>
                    <a:pt x="310" y="310"/>
                  </a:lnTo>
                  <a:lnTo>
                    <a:pt x="326" y="293"/>
                  </a:lnTo>
                  <a:lnTo>
                    <a:pt x="343" y="268"/>
                  </a:lnTo>
                  <a:lnTo>
                    <a:pt x="351" y="268"/>
                  </a:lnTo>
                  <a:lnTo>
                    <a:pt x="360" y="251"/>
                  </a:lnTo>
                  <a:lnTo>
                    <a:pt x="376" y="235"/>
                  </a:lnTo>
                  <a:lnTo>
                    <a:pt x="393" y="226"/>
                  </a:lnTo>
                  <a:lnTo>
                    <a:pt x="410" y="210"/>
                  </a:lnTo>
                  <a:lnTo>
                    <a:pt x="435" y="193"/>
                  </a:lnTo>
                  <a:lnTo>
                    <a:pt x="452" y="176"/>
                  </a:lnTo>
                  <a:lnTo>
                    <a:pt x="468" y="160"/>
                  </a:lnTo>
                  <a:lnTo>
                    <a:pt x="485" y="151"/>
                  </a:lnTo>
                  <a:lnTo>
                    <a:pt x="502" y="135"/>
                  </a:lnTo>
                  <a:lnTo>
                    <a:pt x="527" y="126"/>
                  </a:lnTo>
                  <a:lnTo>
                    <a:pt x="544" y="109"/>
                  </a:lnTo>
                  <a:lnTo>
                    <a:pt x="569" y="101"/>
                  </a:lnTo>
                  <a:lnTo>
                    <a:pt x="585" y="84"/>
                  </a:lnTo>
                  <a:lnTo>
                    <a:pt x="602" y="76"/>
                  </a:lnTo>
                  <a:lnTo>
                    <a:pt x="627" y="68"/>
                  </a:lnTo>
                  <a:lnTo>
                    <a:pt x="644" y="59"/>
                  </a:lnTo>
                  <a:lnTo>
                    <a:pt x="669" y="51"/>
                  </a:lnTo>
                  <a:lnTo>
                    <a:pt x="686" y="43"/>
                  </a:lnTo>
                  <a:lnTo>
                    <a:pt x="711" y="34"/>
                  </a:lnTo>
                  <a:lnTo>
                    <a:pt x="727" y="26"/>
                  </a:lnTo>
                  <a:lnTo>
                    <a:pt x="752" y="18"/>
                  </a:lnTo>
                  <a:lnTo>
                    <a:pt x="777" y="9"/>
                  </a:lnTo>
                  <a:lnTo>
                    <a:pt x="794" y="1"/>
                  </a:lnTo>
                  <a:lnTo>
                    <a:pt x="819" y="1"/>
                  </a:lnTo>
                  <a:lnTo>
                    <a:pt x="844" y="1"/>
                  </a:lnTo>
                  <a:lnTo>
                    <a:pt x="861" y="1"/>
                  </a:lnTo>
                  <a:lnTo>
                    <a:pt x="886" y="1"/>
                  </a:lnTo>
                  <a:lnTo>
                    <a:pt x="911" y="1"/>
                  </a:lnTo>
                  <a:lnTo>
                    <a:pt x="928" y="1"/>
                  </a:lnTo>
                  <a:lnTo>
                    <a:pt x="953" y="1"/>
                  </a:lnTo>
                  <a:lnTo>
                    <a:pt x="978" y="1"/>
                  </a:lnTo>
                  <a:lnTo>
                    <a:pt x="1120" y="1"/>
                  </a:lnTo>
                  <a:lnTo>
                    <a:pt x="1145" y="1"/>
                  </a:lnTo>
                  <a:lnTo>
                    <a:pt x="1162" y="1"/>
                  </a:lnTo>
                  <a:lnTo>
                    <a:pt x="1187" y="1"/>
                  </a:lnTo>
                  <a:lnTo>
                    <a:pt x="1212" y="1"/>
                  </a:lnTo>
                  <a:lnTo>
                    <a:pt x="1237" y="1"/>
                  </a:lnTo>
                  <a:lnTo>
                    <a:pt x="1262" y="1"/>
                  </a:lnTo>
                  <a:lnTo>
                    <a:pt x="1287" y="1"/>
                  </a:lnTo>
                  <a:lnTo>
                    <a:pt x="1312" y="1"/>
                  </a:lnTo>
                  <a:lnTo>
                    <a:pt x="1337" y="9"/>
                  </a:lnTo>
                  <a:lnTo>
                    <a:pt x="1354" y="18"/>
                  </a:lnTo>
                  <a:lnTo>
                    <a:pt x="1379" y="26"/>
                  </a:lnTo>
                  <a:lnTo>
                    <a:pt x="1404" y="34"/>
                  </a:lnTo>
                  <a:lnTo>
                    <a:pt x="1429" y="43"/>
                  </a:lnTo>
                  <a:lnTo>
                    <a:pt x="1454" y="51"/>
                  </a:lnTo>
                  <a:lnTo>
                    <a:pt x="1479" y="59"/>
                  </a:lnTo>
                  <a:lnTo>
                    <a:pt x="1504" y="68"/>
                  </a:lnTo>
                  <a:lnTo>
                    <a:pt x="1529" y="76"/>
                  </a:lnTo>
                  <a:lnTo>
                    <a:pt x="1546" y="84"/>
                  </a:lnTo>
                  <a:lnTo>
                    <a:pt x="1571" y="93"/>
                  </a:lnTo>
                  <a:lnTo>
                    <a:pt x="1596" y="109"/>
                  </a:lnTo>
                  <a:lnTo>
                    <a:pt x="1621" y="118"/>
                  </a:lnTo>
                  <a:lnTo>
                    <a:pt x="1646" y="135"/>
                  </a:lnTo>
                  <a:lnTo>
                    <a:pt x="1671" y="143"/>
                  </a:lnTo>
                  <a:lnTo>
                    <a:pt x="1696" y="160"/>
                  </a:lnTo>
                  <a:lnTo>
                    <a:pt x="1721" y="168"/>
                  </a:lnTo>
                  <a:lnTo>
                    <a:pt x="1738" y="185"/>
                  </a:lnTo>
                  <a:lnTo>
                    <a:pt x="1763" y="201"/>
                  </a:lnTo>
                  <a:lnTo>
                    <a:pt x="1788" y="218"/>
                  </a:lnTo>
                  <a:lnTo>
                    <a:pt x="1813" y="235"/>
                  </a:lnTo>
                  <a:lnTo>
                    <a:pt x="1838" y="251"/>
                  </a:lnTo>
                  <a:lnTo>
                    <a:pt x="1863" y="268"/>
                  </a:lnTo>
                  <a:lnTo>
                    <a:pt x="1880" y="285"/>
                  </a:lnTo>
                  <a:lnTo>
                    <a:pt x="1905" y="302"/>
                  </a:lnTo>
                  <a:lnTo>
                    <a:pt x="1930" y="318"/>
                  </a:lnTo>
                  <a:lnTo>
                    <a:pt x="1955" y="335"/>
                  </a:lnTo>
                  <a:lnTo>
                    <a:pt x="1972" y="360"/>
                  </a:lnTo>
                  <a:lnTo>
                    <a:pt x="1997" y="377"/>
                  </a:lnTo>
                  <a:lnTo>
                    <a:pt x="2022" y="394"/>
                  </a:lnTo>
                  <a:lnTo>
                    <a:pt x="2047" y="419"/>
                  </a:lnTo>
                  <a:lnTo>
                    <a:pt x="2064" y="435"/>
                  </a:lnTo>
                  <a:lnTo>
                    <a:pt x="2089" y="460"/>
                  </a:lnTo>
                  <a:lnTo>
                    <a:pt x="2114" y="485"/>
                  </a:lnTo>
                  <a:lnTo>
                    <a:pt x="2131" y="502"/>
                  </a:lnTo>
                  <a:lnTo>
                    <a:pt x="2156" y="527"/>
                  </a:lnTo>
                  <a:lnTo>
                    <a:pt x="2173" y="552"/>
                  </a:lnTo>
                  <a:lnTo>
                    <a:pt x="2198" y="577"/>
                  </a:lnTo>
                  <a:lnTo>
                    <a:pt x="2223" y="602"/>
                  </a:lnTo>
                  <a:lnTo>
                    <a:pt x="2281" y="669"/>
                  </a:lnTo>
                  <a:lnTo>
                    <a:pt x="2331" y="728"/>
                  </a:lnTo>
                  <a:lnTo>
                    <a:pt x="2340" y="744"/>
                  </a:lnTo>
                  <a:lnTo>
                    <a:pt x="2398" y="820"/>
                  </a:lnTo>
                  <a:lnTo>
                    <a:pt x="2465" y="886"/>
                  </a:lnTo>
                  <a:lnTo>
                    <a:pt x="2523" y="962"/>
                  </a:lnTo>
                  <a:lnTo>
                    <a:pt x="2574" y="1037"/>
                  </a:lnTo>
                  <a:lnTo>
                    <a:pt x="2632" y="1112"/>
                  </a:lnTo>
                  <a:lnTo>
                    <a:pt x="2691" y="1187"/>
                  </a:lnTo>
                  <a:lnTo>
                    <a:pt x="2741" y="1254"/>
                  </a:lnTo>
                  <a:lnTo>
                    <a:pt x="2799" y="1329"/>
                  </a:lnTo>
                  <a:lnTo>
                    <a:pt x="2849" y="1413"/>
                  </a:lnTo>
                  <a:lnTo>
                    <a:pt x="2908" y="1488"/>
                  </a:lnTo>
                  <a:lnTo>
                    <a:pt x="2958" y="1563"/>
                  </a:lnTo>
                  <a:lnTo>
                    <a:pt x="3008" y="1638"/>
                  </a:lnTo>
                  <a:lnTo>
                    <a:pt x="3058" y="1722"/>
                  </a:lnTo>
                  <a:lnTo>
                    <a:pt x="3108" y="1797"/>
                  </a:lnTo>
                  <a:lnTo>
                    <a:pt x="3150" y="1872"/>
                  </a:lnTo>
                  <a:lnTo>
                    <a:pt x="3192" y="1947"/>
                  </a:lnTo>
                  <a:lnTo>
                    <a:pt x="3234" y="2014"/>
                  </a:lnTo>
                  <a:lnTo>
                    <a:pt x="3275" y="2089"/>
                  </a:lnTo>
                  <a:lnTo>
                    <a:pt x="3317" y="2156"/>
                  </a:lnTo>
                  <a:lnTo>
                    <a:pt x="3359" y="2231"/>
                  </a:lnTo>
                  <a:lnTo>
                    <a:pt x="3392" y="2307"/>
                  </a:lnTo>
                  <a:lnTo>
                    <a:pt x="3434" y="2382"/>
                  </a:lnTo>
                  <a:lnTo>
                    <a:pt x="3467" y="2449"/>
                  </a:lnTo>
                  <a:lnTo>
                    <a:pt x="3501" y="2524"/>
                  </a:lnTo>
                  <a:lnTo>
                    <a:pt x="3534" y="2599"/>
                  </a:lnTo>
                  <a:lnTo>
                    <a:pt x="3568" y="2674"/>
                  </a:lnTo>
                  <a:lnTo>
                    <a:pt x="3601" y="2749"/>
                  </a:lnTo>
                  <a:lnTo>
                    <a:pt x="3635" y="2816"/>
                  </a:lnTo>
                  <a:lnTo>
                    <a:pt x="3668" y="2891"/>
                  </a:lnTo>
                  <a:lnTo>
                    <a:pt x="3701" y="2967"/>
                  </a:lnTo>
                  <a:lnTo>
                    <a:pt x="3726" y="3042"/>
                  </a:lnTo>
                  <a:lnTo>
                    <a:pt x="3760" y="3117"/>
                  </a:lnTo>
                  <a:lnTo>
                    <a:pt x="3785" y="3192"/>
                  </a:lnTo>
                  <a:lnTo>
                    <a:pt x="3818" y="3267"/>
                  </a:lnTo>
                  <a:lnTo>
                    <a:pt x="3843" y="3342"/>
                  </a:lnTo>
                  <a:lnTo>
                    <a:pt x="3877" y="3418"/>
                  </a:lnTo>
                  <a:lnTo>
                    <a:pt x="3902" y="3493"/>
                  </a:lnTo>
                  <a:lnTo>
                    <a:pt x="3927" y="3568"/>
                  </a:lnTo>
                  <a:lnTo>
                    <a:pt x="3960" y="3652"/>
                  </a:lnTo>
                  <a:lnTo>
                    <a:pt x="3985" y="3727"/>
                  </a:lnTo>
                  <a:lnTo>
                    <a:pt x="4036" y="3877"/>
                  </a:lnTo>
                  <a:lnTo>
                    <a:pt x="4094" y="4036"/>
                  </a:lnTo>
                  <a:lnTo>
                    <a:pt x="4127" y="4136"/>
                  </a:lnTo>
                  <a:lnTo>
                    <a:pt x="4144" y="4186"/>
                  </a:lnTo>
                  <a:lnTo>
                    <a:pt x="4102" y="4270"/>
                  </a:lnTo>
                  <a:lnTo>
                    <a:pt x="4019" y="4228"/>
                  </a:lnTo>
                  <a:lnTo>
                    <a:pt x="4002" y="4186"/>
                  </a:lnTo>
                  <a:lnTo>
                    <a:pt x="3960" y="4078"/>
                  </a:lnTo>
                  <a:lnTo>
                    <a:pt x="3902" y="3927"/>
                  </a:lnTo>
                  <a:lnTo>
                    <a:pt x="3843" y="3777"/>
                  </a:lnTo>
                  <a:lnTo>
                    <a:pt x="3818" y="3702"/>
                  </a:lnTo>
                  <a:lnTo>
                    <a:pt x="3785" y="3627"/>
                  </a:lnTo>
                  <a:lnTo>
                    <a:pt x="3760" y="3551"/>
                  </a:lnTo>
                  <a:lnTo>
                    <a:pt x="3726" y="3476"/>
                  </a:lnTo>
                  <a:lnTo>
                    <a:pt x="3701" y="3401"/>
                  </a:lnTo>
                  <a:lnTo>
                    <a:pt x="3668" y="3326"/>
                  </a:lnTo>
                  <a:lnTo>
                    <a:pt x="3643" y="3251"/>
                  </a:lnTo>
                  <a:lnTo>
                    <a:pt x="3609" y="3184"/>
                  </a:lnTo>
                  <a:lnTo>
                    <a:pt x="3576" y="3109"/>
                  </a:lnTo>
                  <a:lnTo>
                    <a:pt x="3543" y="3033"/>
                  </a:lnTo>
                  <a:lnTo>
                    <a:pt x="3509" y="2967"/>
                  </a:lnTo>
                  <a:lnTo>
                    <a:pt x="3476" y="2891"/>
                  </a:lnTo>
                  <a:lnTo>
                    <a:pt x="3442" y="2816"/>
                  </a:lnTo>
                  <a:lnTo>
                    <a:pt x="3409" y="2749"/>
                  </a:lnTo>
                  <a:lnTo>
                    <a:pt x="3376" y="2674"/>
                  </a:lnTo>
                  <a:lnTo>
                    <a:pt x="3342" y="2607"/>
                  </a:lnTo>
                  <a:lnTo>
                    <a:pt x="3300" y="2532"/>
                  </a:lnTo>
                  <a:lnTo>
                    <a:pt x="3267" y="2465"/>
                  </a:lnTo>
                  <a:lnTo>
                    <a:pt x="3225" y="2390"/>
                  </a:lnTo>
                  <a:lnTo>
                    <a:pt x="3192" y="2323"/>
                  </a:lnTo>
                  <a:lnTo>
                    <a:pt x="3150" y="2256"/>
                  </a:lnTo>
                  <a:lnTo>
                    <a:pt x="3108" y="2190"/>
                  </a:lnTo>
                  <a:lnTo>
                    <a:pt x="3066" y="2114"/>
                  </a:lnTo>
                  <a:lnTo>
                    <a:pt x="3025" y="2048"/>
                  </a:lnTo>
                  <a:lnTo>
                    <a:pt x="2983" y="1981"/>
                  </a:lnTo>
                  <a:lnTo>
                    <a:pt x="2933" y="1914"/>
                  </a:lnTo>
                  <a:lnTo>
                    <a:pt x="2883" y="1839"/>
                  </a:lnTo>
                  <a:lnTo>
                    <a:pt x="2833" y="1764"/>
                  </a:lnTo>
                  <a:lnTo>
                    <a:pt x="2782" y="1688"/>
                  </a:lnTo>
                  <a:lnTo>
                    <a:pt x="2724" y="1613"/>
                  </a:lnTo>
                  <a:lnTo>
                    <a:pt x="2674" y="1538"/>
                  </a:lnTo>
                  <a:lnTo>
                    <a:pt x="2615" y="1471"/>
                  </a:lnTo>
                  <a:lnTo>
                    <a:pt x="2565" y="1396"/>
                  </a:lnTo>
                  <a:lnTo>
                    <a:pt x="2507" y="1329"/>
                  </a:lnTo>
                  <a:lnTo>
                    <a:pt x="2448" y="1254"/>
                  </a:lnTo>
                  <a:lnTo>
                    <a:pt x="2390" y="1187"/>
                  </a:lnTo>
                  <a:lnTo>
                    <a:pt x="2331" y="1112"/>
                  </a:lnTo>
                  <a:lnTo>
                    <a:pt x="2273" y="1045"/>
                  </a:lnTo>
                  <a:lnTo>
                    <a:pt x="2214" y="978"/>
                  </a:lnTo>
                  <a:lnTo>
                    <a:pt x="2156" y="911"/>
                  </a:lnTo>
                  <a:lnTo>
                    <a:pt x="2147" y="895"/>
                  </a:lnTo>
                  <a:lnTo>
                    <a:pt x="2097" y="845"/>
                  </a:lnTo>
                  <a:lnTo>
                    <a:pt x="2031" y="769"/>
                  </a:lnTo>
                  <a:lnTo>
                    <a:pt x="2014" y="753"/>
                  </a:lnTo>
                  <a:lnTo>
                    <a:pt x="1989" y="728"/>
                  </a:lnTo>
                  <a:lnTo>
                    <a:pt x="1972" y="711"/>
                  </a:lnTo>
                  <a:lnTo>
                    <a:pt x="1947" y="686"/>
                  </a:lnTo>
                  <a:lnTo>
                    <a:pt x="1930" y="669"/>
                  </a:lnTo>
                  <a:lnTo>
                    <a:pt x="1905" y="652"/>
                  </a:lnTo>
                  <a:lnTo>
                    <a:pt x="1889" y="636"/>
                  </a:lnTo>
                  <a:lnTo>
                    <a:pt x="1863" y="611"/>
                  </a:lnTo>
                  <a:lnTo>
                    <a:pt x="1847" y="594"/>
                  </a:lnTo>
                  <a:lnTo>
                    <a:pt x="1822" y="577"/>
                  </a:lnTo>
                  <a:lnTo>
                    <a:pt x="1805" y="561"/>
                  </a:lnTo>
                  <a:lnTo>
                    <a:pt x="1780" y="544"/>
                  </a:lnTo>
                  <a:lnTo>
                    <a:pt x="1763" y="527"/>
                  </a:lnTo>
                  <a:lnTo>
                    <a:pt x="1738" y="519"/>
                  </a:lnTo>
                  <a:lnTo>
                    <a:pt x="1721" y="502"/>
                  </a:lnTo>
                  <a:lnTo>
                    <a:pt x="1696" y="485"/>
                  </a:lnTo>
                  <a:lnTo>
                    <a:pt x="1680" y="477"/>
                  </a:lnTo>
                  <a:lnTo>
                    <a:pt x="1655" y="460"/>
                  </a:lnTo>
                  <a:lnTo>
                    <a:pt x="1638" y="444"/>
                  </a:lnTo>
                  <a:lnTo>
                    <a:pt x="1613" y="435"/>
                  </a:lnTo>
                  <a:lnTo>
                    <a:pt x="1596" y="427"/>
                  </a:lnTo>
                  <a:lnTo>
                    <a:pt x="1579" y="410"/>
                  </a:lnTo>
                  <a:lnTo>
                    <a:pt x="1554" y="402"/>
                  </a:lnTo>
                  <a:lnTo>
                    <a:pt x="1538" y="394"/>
                  </a:lnTo>
                  <a:lnTo>
                    <a:pt x="1513" y="377"/>
                  </a:lnTo>
                  <a:lnTo>
                    <a:pt x="1496" y="368"/>
                  </a:lnTo>
                  <a:lnTo>
                    <a:pt x="1479" y="360"/>
                  </a:lnTo>
                  <a:lnTo>
                    <a:pt x="1454" y="352"/>
                  </a:lnTo>
                  <a:lnTo>
                    <a:pt x="1437" y="343"/>
                  </a:lnTo>
                  <a:lnTo>
                    <a:pt x="1412" y="335"/>
                  </a:lnTo>
                  <a:lnTo>
                    <a:pt x="1412" y="335"/>
                  </a:lnTo>
                  <a:lnTo>
                    <a:pt x="1396" y="327"/>
                  </a:lnTo>
                  <a:lnTo>
                    <a:pt x="1371" y="318"/>
                  </a:lnTo>
                  <a:lnTo>
                    <a:pt x="1371" y="318"/>
                  </a:lnTo>
                  <a:lnTo>
                    <a:pt x="1354" y="318"/>
                  </a:lnTo>
                  <a:lnTo>
                    <a:pt x="1329" y="310"/>
                  </a:lnTo>
                  <a:lnTo>
                    <a:pt x="1329" y="310"/>
                  </a:lnTo>
                  <a:lnTo>
                    <a:pt x="1312" y="302"/>
                  </a:lnTo>
                  <a:lnTo>
                    <a:pt x="1295" y="293"/>
                  </a:lnTo>
                  <a:lnTo>
                    <a:pt x="1295" y="293"/>
                  </a:lnTo>
                  <a:lnTo>
                    <a:pt x="1270" y="293"/>
                  </a:lnTo>
                  <a:lnTo>
                    <a:pt x="1254" y="293"/>
                  </a:lnTo>
                  <a:lnTo>
                    <a:pt x="1254" y="293"/>
                  </a:lnTo>
                  <a:lnTo>
                    <a:pt x="1229" y="293"/>
                  </a:lnTo>
                  <a:lnTo>
                    <a:pt x="1212" y="293"/>
                  </a:lnTo>
                  <a:lnTo>
                    <a:pt x="1212" y="293"/>
                  </a:lnTo>
                  <a:lnTo>
                    <a:pt x="1195" y="293"/>
                  </a:lnTo>
                  <a:lnTo>
                    <a:pt x="1170" y="293"/>
                  </a:lnTo>
                  <a:lnTo>
                    <a:pt x="1170" y="293"/>
                  </a:lnTo>
                  <a:lnTo>
                    <a:pt x="1153" y="293"/>
                  </a:lnTo>
                  <a:lnTo>
                    <a:pt x="1137" y="293"/>
                  </a:lnTo>
                  <a:lnTo>
                    <a:pt x="1137" y="293"/>
                  </a:lnTo>
                  <a:lnTo>
                    <a:pt x="1112" y="293"/>
                  </a:lnTo>
                  <a:lnTo>
                    <a:pt x="978" y="293"/>
                  </a:lnTo>
                  <a:lnTo>
                    <a:pt x="961" y="293"/>
                  </a:lnTo>
                  <a:lnTo>
                    <a:pt x="961" y="293"/>
                  </a:lnTo>
                  <a:lnTo>
                    <a:pt x="945" y="293"/>
                  </a:lnTo>
                  <a:lnTo>
                    <a:pt x="919" y="293"/>
                  </a:lnTo>
                  <a:lnTo>
                    <a:pt x="919" y="293"/>
                  </a:lnTo>
                  <a:lnTo>
                    <a:pt x="903" y="293"/>
                  </a:lnTo>
                  <a:lnTo>
                    <a:pt x="886" y="293"/>
                  </a:lnTo>
                  <a:lnTo>
                    <a:pt x="886" y="293"/>
                  </a:lnTo>
                  <a:lnTo>
                    <a:pt x="869" y="293"/>
                  </a:lnTo>
                  <a:lnTo>
                    <a:pt x="853" y="293"/>
                  </a:lnTo>
                  <a:lnTo>
                    <a:pt x="853" y="293"/>
                  </a:lnTo>
                  <a:lnTo>
                    <a:pt x="836" y="293"/>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244;p14">
              <a:extLst>
                <a:ext uri="{FF2B5EF4-FFF2-40B4-BE49-F238E27FC236}">
                  <a16:creationId xmlns:a16="http://schemas.microsoft.com/office/drawing/2014/main" id="{66BFAB31-1A6C-2BFD-2483-DC0D44D1EE30}"/>
                </a:ext>
              </a:extLst>
            </p:cNvPr>
            <p:cNvSpPr/>
            <p:nvPr/>
          </p:nvSpPr>
          <p:spPr>
            <a:xfrm>
              <a:off x="7513848" y="4417024"/>
              <a:ext cx="300898" cy="251817"/>
            </a:xfrm>
            <a:custGeom>
              <a:avLst/>
              <a:gdLst/>
              <a:ahLst/>
              <a:cxnLst/>
              <a:rect l="l" t="t" r="r" b="b"/>
              <a:pathLst>
                <a:path w="6100" h="5105" extrusionOk="0">
                  <a:moveTo>
                    <a:pt x="3626" y="4829"/>
                  </a:moveTo>
                  <a:lnTo>
                    <a:pt x="3610" y="4829"/>
                  </a:lnTo>
                  <a:lnTo>
                    <a:pt x="3568" y="4846"/>
                  </a:lnTo>
                  <a:lnTo>
                    <a:pt x="3468" y="4888"/>
                  </a:lnTo>
                  <a:lnTo>
                    <a:pt x="3401" y="4913"/>
                  </a:lnTo>
                  <a:lnTo>
                    <a:pt x="3326" y="4938"/>
                  </a:lnTo>
                  <a:lnTo>
                    <a:pt x="3242" y="4963"/>
                  </a:lnTo>
                  <a:lnTo>
                    <a:pt x="3167" y="4988"/>
                  </a:lnTo>
                  <a:lnTo>
                    <a:pt x="3125" y="5005"/>
                  </a:lnTo>
                  <a:lnTo>
                    <a:pt x="3083" y="5021"/>
                  </a:lnTo>
                  <a:lnTo>
                    <a:pt x="3041" y="5030"/>
                  </a:lnTo>
                  <a:lnTo>
                    <a:pt x="3000" y="5038"/>
                  </a:lnTo>
                  <a:lnTo>
                    <a:pt x="2958" y="5055"/>
                  </a:lnTo>
                  <a:lnTo>
                    <a:pt x="2916" y="5063"/>
                  </a:lnTo>
                  <a:lnTo>
                    <a:pt x="2883" y="5080"/>
                  </a:lnTo>
                  <a:lnTo>
                    <a:pt x="2841" y="5088"/>
                  </a:lnTo>
                  <a:lnTo>
                    <a:pt x="2808" y="5096"/>
                  </a:lnTo>
                  <a:lnTo>
                    <a:pt x="2774" y="5105"/>
                  </a:lnTo>
                  <a:lnTo>
                    <a:pt x="2741" y="5105"/>
                  </a:lnTo>
                  <a:lnTo>
                    <a:pt x="2724" y="5105"/>
                  </a:lnTo>
                  <a:lnTo>
                    <a:pt x="2716" y="5105"/>
                  </a:lnTo>
                  <a:lnTo>
                    <a:pt x="2699" y="5105"/>
                  </a:lnTo>
                  <a:lnTo>
                    <a:pt x="2682" y="5105"/>
                  </a:lnTo>
                  <a:lnTo>
                    <a:pt x="2666" y="5105"/>
                  </a:lnTo>
                  <a:lnTo>
                    <a:pt x="2657" y="5105"/>
                  </a:lnTo>
                  <a:lnTo>
                    <a:pt x="2615" y="5105"/>
                  </a:lnTo>
                  <a:lnTo>
                    <a:pt x="2599" y="5105"/>
                  </a:lnTo>
                  <a:lnTo>
                    <a:pt x="2582" y="5105"/>
                  </a:lnTo>
                  <a:lnTo>
                    <a:pt x="2565" y="5105"/>
                  </a:lnTo>
                  <a:lnTo>
                    <a:pt x="2549" y="5105"/>
                  </a:lnTo>
                  <a:lnTo>
                    <a:pt x="2532" y="5096"/>
                  </a:lnTo>
                  <a:lnTo>
                    <a:pt x="2515" y="5088"/>
                  </a:lnTo>
                  <a:lnTo>
                    <a:pt x="2498" y="5080"/>
                  </a:lnTo>
                  <a:lnTo>
                    <a:pt x="2482" y="5063"/>
                  </a:lnTo>
                  <a:lnTo>
                    <a:pt x="2465" y="5038"/>
                  </a:lnTo>
                  <a:lnTo>
                    <a:pt x="2448" y="5005"/>
                  </a:lnTo>
                  <a:lnTo>
                    <a:pt x="2448" y="4979"/>
                  </a:lnTo>
                  <a:lnTo>
                    <a:pt x="2448" y="4946"/>
                  </a:lnTo>
                  <a:lnTo>
                    <a:pt x="2448" y="4929"/>
                  </a:lnTo>
                  <a:lnTo>
                    <a:pt x="2448" y="4921"/>
                  </a:lnTo>
                  <a:lnTo>
                    <a:pt x="2457" y="4896"/>
                  </a:lnTo>
                  <a:lnTo>
                    <a:pt x="2465" y="4871"/>
                  </a:lnTo>
                  <a:lnTo>
                    <a:pt x="2482" y="4863"/>
                  </a:lnTo>
                  <a:lnTo>
                    <a:pt x="2490" y="4846"/>
                  </a:lnTo>
                  <a:lnTo>
                    <a:pt x="2507" y="4837"/>
                  </a:lnTo>
                  <a:lnTo>
                    <a:pt x="2515" y="4829"/>
                  </a:lnTo>
                  <a:lnTo>
                    <a:pt x="2532" y="4821"/>
                  </a:lnTo>
                  <a:lnTo>
                    <a:pt x="2540" y="4812"/>
                  </a:lnTo>
                  <a:lnTo>
                    <a:pt x="2549" y="4804"/>
                  </a:lnTo>
                  <a:lnTo>
                    <a:pt x="2574" y="4787"/>
                  </a:lnTo>
                  <a:lnTo>
                    <a:pt x="2599" y="4779"/>
                  </a:lnTo>
                  <a:lnTo>
                    <a:pt x="2624" y="4762"/>
                  </a:lnTo>
                  <a:lnTo>
                    <a:pt x="2649" y="4754"/>
                  </a:lnTo>
                  <a:lnTo>
                    <a:pt x="2674" y="4737"/>
                  </a:lnTo>
                  <a:lnTo>
                    <a:pt x="2707" y="4729"/>
                  </a:lnTo>
                  <a:lnTo>
                    <a:pt x="2732" y="4721"/>
                  </a:lnTo>
                  <a:lnTo>
                    <a:pt x="2766" y="4712"/>
                  </a:lnTo>
                  <a:lnTo>
                    <a:pt x="2824" y="4687"/>
                  </a:lnTo>
                  <a:lnTo>
                    <a:pt x="2941" y="4654"/>
                  </a:lnTo>
                  <a:lnTo>
                    <a:pt x="3000" y="4629"/>
                  </a:lnTo>
                  <a:lnTo>
                    <a:pt x="3025" y="4620"/>
                  </a:lnTo>
                  <a:lnTo>
                    <a:pt x="3050" y="4612"/>
                  </a:lnTo>
                  <a:lnTo>
                    <a:pt x="3075" y="4604"/>
                  </a:lnTo>
                  <a:lnTo>
                    <a:pt x="3092" y="4595"/>
                  </a:lnTo>
                  <a:lnTo>
                    <a:pt x="3108" y="4587"/>
                  </a:lnTo>
                  <a:lnTo>
                    <a:pt x="3125" y="4578"/>
                  </a:lnTo>
                  <a:lnTo>
                    <a:pt x="3309" y="4487"/>
                  </a:lnTo>
                  <a:lnTo>
                    <a:pt x="3484" y="4386"/>
                  </a:lnTo>
                  <a:lnTo>
                    <a:pt x="3576" y="4336"/>
                  </a:lnTo>
                  <a:lnTo>
                    <a:pt x="3668" y="4294"/>
                  </a:lnTo>
                  <a:lnTo>
                    <a:pt x="3760" y="4244"/>
                  </a:lnTo>
                  <a:lnTo>
                    <a:pt x="3852" y="4194"/>
                  </a:lnTo>
                  <a:lnTo>
                    <a:pt x="3919" y="4152"/>
                  </a:lnTo>
                  <a:lnTo>
                    <a:pt x="3994" y="4111"/>
                  </a:lnTo>
                  <a:lnTo>
                    <a:pt x="4069" y="4069"/>
                  </a:lnTo>
                  <a:lnTo>
                    <a:pt x="4153" y="4019"/>
                  </a:lnTo>
                  <a:lnTo>
                    <a:pt x="4244" y="3969"/>
                  </a:lnTo>
                  <a:lnTo>
                    <a:pt x="4286" y="3944"/>
                  </a:lnTo>
                  <a:lnTo>
                    <a:pt x="4328" y="3919"/>
                  </a:lnTo>
                  <a:lnTo>
                    <a:pt x="4361" y="3893"/>
                  </a:lnTo>
                  <a:lnTo>
                    <a:pt x="4370" y="3885"/>
                  </a:lnTo>
                  <a:lnTo>
                    <a:pt x="4420" y="3860"/>
                  </a:lnTo>
                  <a:lnTo>
                    <a:pt x="4462" y="3827"/>
                  </a:lnTo>
                  <a:lnTo>
                    <a:pt x="4512" y="3802"/>
                  </a:lnTo>
                  <a:lnTo>
                    <a:pt x="4562" y="3768"/>
                  </a:lnTo>
                  <a:lnTo>
                    <a:pt x="4604" y="3735"/>
                  </a:lnTo>
                  <a:lnTo>
                    <a:pt x="4654" y="3710"/>
                  </a:lnTo>
                  <a:lnTo>
                    <a:pt x="4696" y="3676"/>
                  </a:lnTo>
                  <a:lnTo>
                    <a:pt x="4746" y="3643"/>
                  </a:lnTo>
                  <a:lnTo>
                    <a:pt x="4796" y="3609"/>
                  </a:lnTo>
                  <a:lnTo>
                    <a:pt x="4838" y="3576"/>
                  </a:lnTo>
                  <a:lnTo>
                    <a:pt x="4888" y="3534"/>
                  </a:lnTo>
                  <a:lnTo>
                    <a:pt x="4930" y="3501"/>
                  </a:lnTo>
                  <a:lnTo>
                    <a:pt x="4980" y="3467"/>
                  </a:lnTo>
                  <a:lnTo>
                    <a:pt x="5021" y="3434"/>
                  </a:lnTo>
                  <a:lnTo>
                    <a:pt x="5072" y="3392"/>
                  </a:lnTo>
                  <a:lnTo>
                    <a:pt x="5113" y="3359"/>
                  </a:lnTo>
                  <a:lnTo>
                    <a:pt x="5155" y="3317"/>
                  </a:lnTo>
                  <a:lnTo>
                    <a:pt x="5205" y="3284"/>
                  </a:lnTo>
                  <a:lnTo>
                    <a:pt x="5247" y="3242"/>
                  </a:lnTo>
                  <a:lnTo>
                    <a:pt x="5289" y="3200"/>
                  </a:lnTo>
                  <a:lnTo>
                    <a:pt x="5330" y="3167"/>
                  </a:lnTo>
                  <a:lnTo>
                    <a:pt x="5364" y="3125"/>
                  </a:lnTo>
                  <a:lnTo>
                    <a:pt x="5406" y="3083"/>
                  </a:lnTo>
                  <a:lnTo>
                    <a:pt x="5439" y="3050"/>
                  </a:lnTo>
                  <a:lnTo>
                    <a:pt x="5447" y="3041"/>
                  </a:lnTo>
                  <a:lnTo>
                    <a:pt x="5481" y="3000"/>
                  </a:lnTo>
                  <a:lnTo>
                    <a:pt x="5498" y="2983"/>
                  </a:lnTo>
                  <a:lnTo>
                    <a:pt x="5514" y="2958"/>
                  </a:lnTo>
                  <a:lnTo>
                    <a:pt x="5539" y="2941"/>
                  </a:lnTo>
                  <a:lnTo>
                    <a:pt x="5556" y="2916"/>
                  </a:lnTo>
                  <a:lnTo>
                    <a:pt x="5573" y="2899"/>
                  </a:lnTo>
                  <a:lnTo>
                    <a:pt x="5589" y="2874"/>
                  </a:lnTo>
                  <a:lnTo>
                    <a:pt x="5598" y="2858"/>
                  </a:lnTo>
                  <a:lnTo>
                    <a:pt x="5615" y="2832"/>
                  </a:lnTo>
                  <a:lnTo>
                    <a:pt x="5631" y="2816"/>
                  </a:lnTo>
                  <a:lnTo>
                    <a:pt x="5648" y="2791"/>
                  </a:lnTo>
                  <a:lnTo>
                    <a:pt x="5665" y="2774"/>
                  </a:lnTo>
                  <a:lnTo>
                    <a:pt x="5681" y="2749"/>
                  </a:lnTo>
                  <a:lnTo>
                    <a:pt x="5690" y="2732"/>
                  </a:lnTo>
                  <a:lnTo>
                    <a:pt x="5706" y="2707"/>
                  </a:lnTo>
                  <a:lnTo>
                    <a:pt x="5715" y="2690"/>
                  </a:lnTo>
                  <a:lnTo>
                    <a:pt x="5731" y="2665"/>
                  </a:lnTo>
                  <a:lnTo>
                    <a:pt x="5740" y="2649"/>
                  </a:lnTo>
                  <a:lnTo>
                    <a:pt x="5757" y="2624"/>
                  </a:lnTo>
                  <a:lnTo>
                    <a:pt x="5765" y="2607"/>
                  </a:lnTo>
                  <a:lnTo>
                    <a:pt x="5773" y="2582"/>
                  </a:lnTo>
                  <a:lnTo>
                    <a:pt x="5790" y="2565"/>
                  </a:lnTo>
                  <a:lnTo>
                    <a:pt x="5798" y="2540"/>
                  </a:lnTo>
                  <a:lnTo>
                    <a:pt x="5807" y="2523"/>
                  </a:lnTo>
                  <a:lnTo>
                    <a:pt x="5815" y="2498"/>
                  </a:lnTo>
                  <a:lnTo>
                    <a:pt x="5823" y="2473"/>
                  </a:lnTo>
                  <a:lnTo>
                    <a:pt x="5832" y="2457"/>
                  </a:lnTo>
                  <a:lnTo>
                    <a:pt x="5840" y="2431"/>
                  </a:lnTo>
                  <a:lnTo>
                    <a:pt x="5848" y="2423"/>
                  </a:lnTo>
                  <a:lnTo>
                    <a:pt x="5857" y="2398"/>
                  </a:lnTo>
                  <a:lnTo>
                    <a:pt x="5865" y="2373"/>
                  </a:lnTo>
                  <a:lnTo>
                    <a:pt x="5865" y="2356"/>
                  </a:lnTo>
                  <a:lnTo>
                    <a:pt x="5874" y="2331"/>
                  </a:lnTo>
                  <a:lnTo>
                    <a:pt x="5874" y="2315"/>
                  </a:lnTo>
                  <a:lnTo>
                    <a:pt x="5874" y="2289"/>
                  </a:lnTo>
                  <a:lnTo>
                    <a:pt x="5874" y="2273"/>
                  </a:lnTo>
                  <a:lnTo>
                    <a:pt x="5874" y="2248"/>
                  </a:lnTo>
                  <a:lnTo>
                    <a:pt x="5874" y="2223"/>
                  </a:lnTo>
                  <a:lnTo>
                    <a:pt x="5874" y="2081"/>
                  </a:lnTo>
                  <a:lnTo>
                    <a:pt x="5874" y="2056"/>
                  </a:lnTo>
                  <a:lnTo>
                    <a:pt x="5874" y="2039"/>
                  </a:lnTo>
                  <a:lnTo>
                    <a:pt x="5874" y="2014"/>
                  </a:lnTo>
                  <a:lnTo>
                    <a:pt x="5874" y="1997"/>
                  </a:lnTo>
                  <a:lnTo>
                    <a:pt x="5874" y="1972"/>
                  </a:lnTo>
                  <a:lnTo>
                    <a:pt x="5874" y="1955"/>
                  </a:lnTo>
                  <a:lnTo>
                    <a:pt x="5865" y="1930"/>
                  </a:lnTo>
                  <a:lnTo>
                    <a:pt x="5865" y="1914"/>
                  </a:lnTo>
                  <a:lnTo>
                    <a:pt x="5865" y="1914"/>
                  </a:lnTo>
                  <a:lnTo>
                    <a:pt x="5848" y="1914"/>
                  </a:lnTo>
                  <a:lnTo>
                    <a:pt x="5840" y="1914"/>
                  </a:lnTo>
                  <a:lnTo>
                    <a:pt x="5832" y="1914"/>
                  </a:lnTo>
                  <a:lnTo>
                    <a:pt x="5823" y="1914"/>
                  </a:lnTo>
                  <a:lnTo>
                    <a:pt x="5815" y="1914"/>
                  </a:lnTo>
                  <a:lnTo>
                    <a:pt x="5807" y="1914"/>
                  </a:lnTo>
                  <a:lnTo>
                    <a:pt x="5798" y="1914"/>
                  </a:lnTo>
                  <a:lnTo>
                    <a:pt x="5782" y="1914"/>
                  </a:lnTo>
                  <a:lnTo>
                    <a:pt x="5773" y="1914"/>
                  </a:lnTo>
                  <a:lnTo>
                    <a:pt x="5640" y="1914"/>
                  </a:lnTo>
                  <a:lnTo>
                    <a:pt x="5623" y="1914"/>
                  </a:lnTo>
                  <a:lnTo>
                    <a:pt x="5623" y="1914"/>
                  </a:lnTo>
                  <a:lnTo>
                    <a:pt x="5598" y="1914"/>
                  </a:lnTo>
                  <a:lnTo>
                    <a:pt x="5581" y="1914"/>
                  </a:lnTo>
                  <a:lnTo>
                    <a:pt x="5556" y="1914"/>
                  </a:lnTo>
                  <a:lnTo>
                    <a:pt x="5539" y="1914"/>
                  </a:lnTo>
                  <a:lnTo>
                    <a:pt x="5514" y="1914"/>
                  </a:lnTo>
                  <a:lnTo>
                    <a:pt x="5489" y="1914"/>
                  </a:lnTo>
                  <a:lnTo>
                    <a:pt x="5447" y="1922"/>
                  </a:lnTo>
                  <a:lnTo>
                    <a:pt x="5406" y="1930"/>
                  </a:lnTo>
                  <a:lnTo>
                    <a:pt x="5364" y="1947"/>
                  </a:lnTo>
                  <a:lnTo>
                    <a:pt x="5314" y="1955"/>
                  </a:lnTo>
                  <a:lnTo>
                    <a:pt x="5272" y="1964"/>
                  </a:lnTo>
                  <a:lnTo>
                    <a:pt x="5230" y="1980"/>
                  </a:lnTo>
                  <a:lnTo>
                    <a:pt x="5205" y="1989"/>
                  </a:lnTo>
                  <a:lnTo>
                    <a:pt x="5188" y="1989"/>
                  </a:lnTo>
                  <a:lnTo>
                    <a:pt x="5147" y="1997"/>
                  </a:lnTo>
                  <a:lnTo>
                    <a:pt x="5113" y="2014"/>
                  </a:lnTo>
                  <a:lnTo>
                    <a:pt x="5072" y="2031"/>
                  </a:lnTo>
                  <a:lnTo>
                    <a:pt x="5038" y="2039"/>
                  </a:lnTo>
                  <a:lnTo>
                    <a:pt x="4980" y="2064"/>
                  </a:lnTo>
                  <a:lnTo>
                    <a:pt x="4938" y="2081"/>
                  </a:lnTo>
                  <a:lnTo>
                    <a:pt x="4904" y="2089"/>
                  </a:lnTo>
                  <a:lnTo>
                    <a:pt x="4863" y="2106"/>
                  </a:lnTo>
                  <a:lnTo>
                    <a:pt x="4821" y="2131"/>
                  </a:lnTo>
                  <a:lnTo>
                    <a:pt x="4779" y="2147"/>
                  </a:lnTo>
                  <a:lnTo>
                    <a:pt x="4737" y="2164"/>
                  </a:lnTo>
                  <a:lnTo>
                    <a:pt x="4696" y="2181"/>
                  </a:lnTo>
                  <a:lnTo>
                    <a:pt x="4654" y="2206"/>
                  </a:lnTo>
                  <a:lnTo>
                    <a:pt x="4612" y="2223"/>
                  </a:lnTo>
                  <a:lnTo>
                    <a:pt x="4579" y="2248"/>
                  </a:lnTo>
                  <a:lnTo>
                    <a:pt x="4537" y="2264"/>
                  </a:lnTo>
                  <a:lnTo>
                    <a:pt x="4495" y="2289"/>
                  </a:lnTo>
                  <a:lnTo>
                    <a:pt x="4462" y="2306"/>
                  </a:lnTo>
                  <a:lnTo>
                    <a:pt x="4420" y="2331"/>
                  </a:lnTo>
                  <a:lnTo>
                    <a:pt x="4378" y="2348"/>
                  </a:lnTo>
                  <a:lnTo>
                    <a:pt x="4345" y="2373"/>
                  </a:lnTo>
                  <a:lnTo>
                    <a:pt x="4303" y="2398"/>
                  </a:lnTo>
                  <a:lnTo>
                    <a:pt x="4270" y="2423"/>
                  </a:lnTo>
                  <a:lnTo>
                    <a:pt x="4228" y="2448"/>
                  </a:lnTo>
                  <a:lnTo>
                    <a:pt x="4194" y="2465"/>
                  </a:lnTo>
                  <a:lnTo>
                    <a:pt x="4153" y="2490"/>
                  </a:lnTo>
                  <a:lnTo>
                    <a:pt x="4119" y="2515"/>
                  </a:lnTo>
                  <a:lnTo>
                    <a:pt x="4077" y="2540"/>
                  </a:lnTo>
                  <a:lnTo>
                    <a:pt x="4044" y="2565"/>
                  </a:lnTo>
                  <a:lnTo>
                    <a:pt x="4011" y="2590"/>
                  </a:lnTo>
                  <a:lnTo>
                    <a:pt x="3969" y="2624"/>
                  </a:lnTo>
                  <a:lnTo>
                    <a:pt x="3935" y="2649"/>
                  </a:lnTo>
                  <a:lnTo>
                    <a:pt x="3910" y="2665"/>
                  </a:lnTo>
                  <a:lnTo>
                    <a:pt x="3902" y="2674"/>
                  </a:lnTo>
                  <a:lnTo>
                    <a:pt x="3860" y="2699"/>
                  </a:lnTo>
                  <a:lnTo>
                    <a:pt x="3827" y="2724"/>
                  </a:lnTo>
                  <a:lnTo>
                    <a:pt x="3793" y="2757"/>
                  </a:lnTo>
                  <a:lnTo>
                    <a:pt x="3760" y="2782"/>
                  </a:lnTo>
                  <a:lnTo>
                    <a:pt x="3685" y="2841"/>
                  </a:lnTo>
                  <a:lnTo>
                    <a:pt x="3618" y="2891"/>
                  </a:lnTo>
                  <a:lnTo>
                    <a:pt x="3551" y="2949"/>
                  </a:lnTo>
                  <a:lnTo>
                    <a:pt x="3476" y="3008"/>
                  </a:lnTo>
                  <a:lnTo>
                    <a:pt x="3409" y="3066"/>
                  </a:lnTo>
                  <a:lnTo>
                    <a:pt x="3342" y="3125"/>
                  </a:lnTo>
                  <a:lnTo>
                    <a:pt x="3275" y="3183"/>
                  </a:lnTo>
                  <a:lnTo>
                    <a:pt x="3209" y="3250"/>
                  </a:lnTo>
                  <a:lnTo>
                    <a:pt x="3142" y="3309"/>
                  </a:lnTo>
                  <a:lnTo>
                    <a:pt x="3075" y="3376"/>
                  </a:lnTo>
                  <a:lnTo>
                    <a:pt x="3008" y="3434"/>
                  </a:lnTo>
                  <a:lnTo>
                    <a:pt x="2941" y="3501"/>
                  </a:lnTo>
                  <a:lnTo>
                    <a:pt x="2874" y="3559"/>
                  </a:lnTo>
                  <a:lnTo>
                    <a:pt x="2749" y="3676"/>
                  </a:lnTo>
                  <a:lnTo>
                    <a:pt x="2741" y="3685"/>
                  </a:lnTo>
                  <a:lnTo>
                    <a:pt x="2615" y="3785"/>
                  </a:lnTo>
                  <a:lnTo>
                    <a:pt x="2590" y="3810"/>
                  </a:lnTo>
                  <a:lnTo>
                    <a:pt x="2557" y="3843"/>
                  </a:lnTo>
                  <a:lnTo>
                    <a:pt x="2465" y="3935"/>
                  </a:lnTo>
                  <a:lnTo>
                    <a:pt x="2407" y="3994"/>
                  </a:lnTo>
                  <a:lnTo>
                    <a:pt x="2348" y="4052"/>
                  </a:lnTo>
                  <a:lnTo>
                    <a:pt x="2281" y="4119"/>
                  </a:lnTo>
                  <a:lnTo>
                    <a:pt x="2248" y="4144"/>
                  </a:lnTo>
                  <a:lnTo>
                    <a:pt x="2214" y="4177"/>
                  </a:lnTo>
                  <a:lnTo>
                    <a:pt x="2181" y="4211"/>
                  </a:lnTo>
                  <a:lnTo>
                    <a:pt x="2148" y="4244"/>
                  </a:lnTo>
                  <a:lnTo>
                    <a:pt x="2114" y="4269"/>
                  </a:lnTo>
                  <a:lnTo>
                    <a:pt x="2081" y="4303"/>
                  </a:lnTo>
                  <a:lnTo>
                    <a:pt x="2047" y="4328"/>
                  </a:lnTo>
                  <a:lnTo>
                    <a:pt x="2014" y="4361"/>
                  </a:lnTo>
                  <a:lnTo>
                    <a:pt x="1981" y="4386"/>
                  </a:lnTo>
                  <a:lnTo>
                    <a:pt x="1947" y="4411"/>
                  </a:lnTo>
                  <a:lnTo>
                    <a:pt x="1914" y="4436"/>
                  </a:lnTo>
                  <a:lnTo>
                    <a:pt x="1880" y="4453"/>
                  </a:lnTo>
                  <a:lnTo>
                    <a:pt x="1864" y="4470"/>
                  </a:lnTo>
                  <a:lnTo>
                    <a:pt x="1847" y="4478"/>
                  </a:lnTo>
                  <a:lnTo>
                    <a:pt x="1830" y="4487"/>
                  </a:lnTo>
                  <a:lnTo>
                    <a:pt x="1813" y="4495"/>
                  </a:lnTo>
                  <a:lnTo>
                    <a:pt x="1797" y="4503"/>
                  </a:lnTo>
                  <a:lnTo>
                    <a:pt x="1780" y="4512"/>
                  </a:lnTo>
                  <a:lnTo>
                    <a:pt x="1763" y="4520"/>
                  </a:lnTo>
                  <a:lnTo>
                    <a:pt x="1738" y="4528"/>
                  </a:lnTo>
                  <a:lnTo>
                    <a:pt x="1722" y="4537"/>
                  </a:lnTo>
                  <a:lnTo>
                    <a:pt x="1696" y="4545"/>
                  </a:lnTo>
                  <a:lnTo>
                    <a:pt x="1671" y="4545"/>
                  </a:lnTo>
                  <a:lnTo>
                    <a:pt x="1646" y="4545"/>
                  </a:lnTo>
                  <a:lnTo>
                    <a:pt x="1621" y="4545"/>
                  </a:lnTo>
                  <a:lnTo>
                    <a:pt x="1596" y="4545"/>
                  </a:lnTo>
                  <a:lnTo>
                    <a:pt x="1580" y="4537"/>
                  </a:lnTo>
                  <a:lnTo>
                    <a:pt x="1554" y="4528"/>
                  </a:lnTo>
                  <a:lnTo>
                    <a:pt x="1529" y="4512"/>
                  </a:lnTo>
                  <a:lnTo>
                    <a:pt x="1496" y="4495"/>
                  </a:lnTo>
                  <a:lnTo>
                    <a:pt x="1471" y="4470"/>
                  </a:lnTo>
                  <a:lnTo>
                    <a:pt x="1454" y="4436"/>
                  </a:lnTo>
                  <a:lnTo>
                    <a:pt x="1438" y="4403"/>
                  </a:lnTo>
                  <a:lnTo>
                    <a:pt x="1438" y="4370"/>
                  </a:lnTo>
                  <a:lnTo>
                    <a:pt x="1438" y="4336"/>
                  </a:lnTo>
                  <a:lnTo>
                    <a:pt x="1438" y="4294"/>
                  </a:lnTo>
                  <a:lnTo>
                    <a:pt x="1446" y="4261"/>
                  </a:lnTo>
                  <a:lnTo>
                    <a:pt x="1446" y="4261"/>
                  </a:lnTo>
                  <a:lnTo>
                    <a:pt x="1454" y="4244"/>
                  </a:lnTo>
                  <a:lnTo>
                    <a:pt x="1463" y="4219"/>
                  </a:lnTo>
                  <a:lnTo>
                    <a:pt x="1479" y="4203"/>
                  </a:lnTo>
                  <a:lnTo>
                    <a:pt x="1488" y="4194"/>
                  </a:lnTo>
                  <a:lnTo>
                    <a:pt x="1496" y="4177"/>
                  </a:lnTo>
                  <a:lnTo>
                    <a:pt x="1504" y="4169"/>
                  </a:lnTo>
                  <a:lnTo>
                    <a:pt x="1529" y="4144"/>
                  </a:lnTo>
                  <a:lnTo>
                    <a:pt x="1546" y="4127"/>
                  </a:lnTo>
                  <a:lnTo>
                    <a:pt x="1563" y="4102"/>
                  </a:lnTo>
                  <a:lnTo>
                    <a:pt x="1605" y="4069"/>
                  </a:lnTo>
                  <a:lnTo>
                    <a:pt x="1621" y="4052"/>
                  </a:lnTo>
                  <a:lnTo>
                    <a:pt x="1630" y="4035"/>
                  </a:lnTo>
                  <a:lnTo>
                    <a:pt x="1638" y="4027"/>
                  </a:lnTo>
                  <a:lnTo>
                    <a:pt x="1638" y="4027"/>
                  </a:lnTo>
                  <a:lnTo>
                    <a:pt x="1638" y="4027"/>
                  </a:lnTo>
                  <a:lnTo>
                    <a:pt x="1705" y="3935"/>
                  </a:lnTo>
                  <a:lnTo>
                    <a:pt x="1763" y="3843"/>
                  </a:lnTo>
                  <a:lnTo>
                    <a:pt x="1830" y="3751"/>
                  </a:lnTo>
                  <a:lnTo>
                    <a:pt x="1864" y="3710"/>
                  </a:lnTo>
                  <a:lnTo>
                    <a:pt x="1889" y="3660"/>
                  </a:lnTo>
                  <a:lnTo>
                    <a:pt x="1922" y="3618"/>
                  </a:lnTo>
                  <a:lnTo>
                    <a:pt x="1947" y="3568"/>
                  </a:lnTo>
                  <a:lnTo>
                    <a:pt x="1981" y="3526"/>
                  </a:lnTo>
                  <a:lnTo>
                    <a:pt x="2006" y="3476"/>
                  </a:lnTo>
                  <a:lnTo>
                    <a:pt x="2039" y="3434"/>
                  </a:lnTo>
                  <a:lnTo>
                    <a:pt x="2064" y="3384"/>
                  </a:lnTo>
                  <a:lnTo>
                    <a:pt x="2097" y="3334"/>
                  </a:lnTo>
                  <a:lnTo>
                    <a:pt x="2123" y="3292"/>
                  </a:lnTo>
                  <a:lnTo>
                    <a:pt x="2164" y="3217"/>
                  </a:lnTo>
                  <a:lnTo>
                    <a:pt x="2206" y="3142"/>
                  </a:lnTo>
                  <a:lnTo>
                    <a:pt x="2298" y="2991"/>
                  </a:lnTo>
                  <a:lnTo>
                    <a:pt x="2340" y="2916"/>
                  </a:lnTo>
                  <a:lnTo>
                    <a:pt x="2382" y="2841"/>
                  </a:lnTo>
                  <a:lnTo>
                    <a:pt x="2398" y="2807"/>
                  </a:lnTo>
                  <a:lnTo>
                    <a:pt x="2423" y="2774"/>
                  </a:lnTo>
                  <a:lnTo>
                    <a:pt x="2440" y="2732"/>
                  </a:lnTo>
                  <a:lnTo>
                    <a:pt x="2465" y="2699"/>
                  </a:lnTo>
                  <a:lnTo>
                    <a:pt x="2482" y="2657"/>
                  </a:lnTo>
                  <a:lnTo>
                    <a:pt x="2507" y="2607"/>
                  </a:lnTo>
                  <a:lnTo>
                    <a:pt x="2532" y="2548"/>
                  </a:lnTo>
                  <a:lnTo>
                    <a:pt x="2565" y="2490"/>
                  </a:lnTo>
                  <a:lnTo>
                    <a:pt x="2599" y="2423"/>
                  </a:lnTo>
                  <a:lnTo>
                    <a:pt x="2632" y="2348"/>
                  </a:lnTo>
                  <a:lnTo>
                    <a:pt x="2666" y="2273"/>
                  </a:lnTo>
                  <a:lnTo>
                    <a:pt x="2682" y="2248"/>
                  </a:lnTo>
                  <a:lnTo>
                    <a:pt x="2707" y="2189"/>
                  </a:lnTo>
                  <a:lnTo>
                    <a:pt x="2724" y="2147"/>
                  </a:lnTo>
                  <a:lnTo>
                    <a:pt x="2741" y="2106"/>
                  </a:lnTo>
                  <a:lnTo>
                    <a:pt x="2757" y="2056"/>
                  </a:lnTo>
                  <a:lnTo>
                    <a:pt x="2783" y="2014"/>
                  </a:lnTo>
                  <a:lnTo>
                    <a:pt x="2799" y="1972"/>
                  </a:lnTo>
                  <a:lnTo>
                    <a:pt x="2816" y="1922"/>
                  </a:lnTo>
                  <a:lnTo>
                    <a:pt x="2833" y="1872"/>
                  </a:lnTo>
                  <a:lnTo>
                    <a:pt x="2858" y="1830"/>
                  </a:lnTo>
                  <a:lnTo>
                    <a:pt x="2874" y="1780"/>
                  </a:lnTo>
                  <a:lnTo>
                    <a:pt x="2891" y="1730"/>
                  </a:lnTo>
                  <a:lnTo>
                    <a:pt x="2908" y="1688"/>
                  </a:lnTo>
                  <a:lnTo>
                    <a:pt x="2925" y="1638"/>
                  </a:lnTo>
                  <a:lnTo>
                    <a:pt x="2941" y="1588"/>
                  </a:lnTo>
                  <a:lnTo>
                    <a:pt x="2958" y="1538"/>
                  </a:lnTo>
                  <a:lnTo>
                    <a:pt x="2975" y="1487"/>
                  </a:lnTo>
                  <a:lnTo>
                    <a:pt x="2991" y="1437"/>
                  </a:lnTo>
                  <a:lnTo>
                    <a:pt x="3000" y="1387"/>
                  </a:lnTo>
                  <a:lnTo>
                    <a:pt x="3016" y="1345"/>
                  </a:lnTo>
                  <a:lnTo>
                    <a:pt x="3025" y="1295"/>
                  </a:lnTo>
                  <a:lnTo>
                    <a:pt x="3041" y="1245"/>
                  </a:lnTo>
                  <a:lnTo>
                    <a:pt x="3050" y="1195"/>
                  </a:lnTo>
                  <a:lnTo>
                    <a:pt x="3058" y="1153"/>
                  </a:lnTo>
                  <a:lnTo>
                    <a:pt x="3067" y="1103"/>
                  </a:lnTo>
                  <a:lnTo>
                    <a:pt x="3075" y="1061"/>
                  </a:lnTo>
                  <a:lnTo>
                    <a:pt x="3083" y="1011"/>
                  </a:lnTo>
                  <a:lnTo>
                    <a:pt x="3083" y="970"/>
                  </a:lnTo>
                  <a:lnTo>
                    <a:pt x="3083" y="944"/>
                  </a:lnTo>
                  <a:lnTo>
                    <a:pt x="3083" y="928"/>
                  </a:lnTo>
                  <a:lnTo>
                    <a:pt x="3083" y="686"/>
                  </a:lnTo>
                  <a:lnTo>
                    <a:pt x="3083" y="669"/>
                  </a:lnTo>
                  <a:lnTo>
                    <a:pt x="3083" y="652"/>
                  </a:lnTo>
                  <a:lnTo>
                    <a:pt x="3083" y="635"/>
                  </a:lnTo>
                  <a:lnTo>
                    <a:pt x="3083" y="619"/>
                  </a:lnTo>
                  <a:lnTo>
                    <a:pt x="3083" y="602"/>
                  </a:lnTo>
                  <a:lnTo>
                    <a:pt x="3083" y="585"/>
                  </a:lnTo>
                  <a:lnTo>
                    <a:pt x="3083" y="577"/>
                  </a:lnTo>
                  <a:lnTo>
                    <a:pt x="3083" y="560"/>
                  </a:lnTo>
                  <a:lnTo>
                    <a:pt x="3083" y="543"/>
                  </a:lnTo>
                  <a:lnTo>
                    <a:pt x="3083" y="535"/>
                  </a:lnTo>
                  <a:lnTo>
                    <a:pt x="3083" y="518"/>
                  </a:lnTo>
                  <a:lnTo>
                    <a:pt x="3075" y="502"/>
                  </a:lnTo>
                  <a:lnTo>
                    <a:pt x="3075" y="493"/>
                  </a:lnTo>
                  <a:lnTo>
                    <a:pt x="3067" y="477"/>
                  </a:lnTo>
                  <a:lnTo>
                    <a:pt x="3058" y="468"/>
                  </a:lnTo>
                  <a:lnTo>
                    <a:pt x="3050" y="460"/>
                  </a:lnTo>
                  <a:lnTo>
                    <a:pt x="3033" y="435"/>
                  </a:lnTo>
                  <a:lnTo>
                    <a:pt x="3025" y="427"/>
                  </a:lnTo>
                  <a:lnTo>
                    <a:pt x="3016" y="418"/>
                  </a:lnTo>
                  <a:lnTo>
                    <a:pt x="3008" y="401"/>
                  </a:lnTo>
                  <a:lnTo>
                    <a:pt x="3000" y="393"/>
                  </a:lnTo>
                  <a:lnTo>
                    <a:pt x="2991" y="385"/>
                  </a:lnTo>
                  <a:lnTo>
                    <a:pt x="2983" y="376"/>
                  </a:lnTo>
                  <a:lnTo>
                    <a:pt x="2975" y="368"/>
                  </a:lnTo>
                  <a:lnTo>
                    <a:pt x="2966" y="360"/>
                  </a:lnTo>
                  <a:lnTo>
                    <a:pt x="2958" y="351"/>
                  </a:lnTo>
                  <a:lnTo>
                    <a:pt x="2950" y="343"/>
                  </a:lnTo>
                  <a:lnTo>
                    <a:pt x="2933" y="335"/>
                  </a:lnTo>
                  <a:lnTo>
                    <a:pt x="2925" y="335"/>
                  </a:lnTo>
                  <a:lnTo>
                    <a:pt x="2916" y="326"/>
                  </a:lnTo>
                  <a:lnTo>
                    <a:pt x="2908" y="326"/>
                  </a:lnTo>
                  <a:lnTo>
                    <a:pt x="2899" y="326"/>
                  </a:lnTo>
                  <a:lnTo>
                    <a:pt x="2899" y="326"/>
                  </a:lnTo>
                  <a:lnTo>
                    <a:pt x="2891" y="326"/>
                  </a:lnTo>
                  <a:lnTo>
                    <a:pt x="2883" y="326"/>
                  </a:lnTo>
                  <a:lnTo>
                    <a:pt x="2874" y="326"/>
                  </a:lnTo>
                  <a:lnTo>
                    <a:pt x="2874" y="326"/>
                  </a:lnTo>
                  <a:lnTo>
                    <a:pt x="2866" y="326"/>
                  </a:lnTo>
                  <a:lnTo>
                    <a:pt x="2732" y="326"/>
                  </a:lnTo>
                  <a:lnTo>
                    <a:pt x="2724" y="326"/>
                  </a:lnTo>
                  <a:lnTo>
                    <a:pt x="2716" y="326"/>
                  </a:lnTo>
                  <a:lnTo>
                    <a:pt x="2699" y="326"/>
                  </a:lnTo>
                  <a:lnTo>
                    <a:pt x="2682" y="326"/>
                  </a:lnTo>
                  <a:lnTo>
                    <a:pt x="2657" y="335"/>
                  </a:lnTo>
                  <a:lnTo>
                    <a:pt x="2632" y="343"/>
                  </a:lnTo>
                  <a:lnTo>
                    <a:pt x="2607" y="351"/>
                  </a:lnTo>
                  <a:lnTo>
                    <a:pt x="2582" y="360"/>
                  </a:lnTo>
                  <a:lnTo>
                    <a:pt x="2557" y="376"/>
                  </a:lnTo>
                  <a:lnTo>
                    <a:pt x="2549" y="376"/>
                  </a:lnTo>
                  <a:lnTo>
                    <a:pt x="2532" y="376"/>
                  </a:lnTo>
                  <a:lnTo>
                    <a:pt x="2507" y="393"/>
                  </a:lnTo>
                  <a:lnTo>
                    <a:pt x="2482" y="410"/>
                  </a:lnTo>
                  <a:lnTo>
                    <a:pt x="2448" y="418"/>
                  </a:lnTo>
                  <a:lnTo>
                    <a:pt x="2423" y="435"/>
                  </a:lnTo>
                  <a:lnTo>
                    <a:pt x="2398" y="452"/>
                  </a:lnTo>
                  <a:lnTo>
                    <a:pt x="2365" y="468"/>
                  </a:lnTo>
                  <a:lnTo>
                    <a:pt x="2340" y="485"/>
                  </a:lnTo>
                  <a:lnTo>
                    <a:pt x="2315" y="502"/>
                  </a:lnTo>
                  <a:lnTo>
                    <a:pt x="2281" y="518"/>
                  </a:lnTo>
                  <a:lnTo>
                    <a:pt x="2256" y="543"/>
                  </a:lnTo>
                  <a:lnTo>
                    <a:pt x="2223" y="560"/>
                  </a:lnTo>
                  <a:lnTo>
                    <a:pt x="2198" y="585"/>
                  </a:lnTo>
                  <a:lnTo>
                    <a:pt x="2173" y="602"/>
                  </a:lnTo>
                  <a:lnTo>
                    <a:pt x="2139" y="627"/>
                  </a:lnTo>
                  <a:lnTo>
                    <a:pt x="2114" y="644"/>
                  </a:lnTo>
                  <a:lnTo>
                    <a:pt x="2089" y="669"/>
                  </a:lnTo>
                  <a:lnTo>
                    <a:pt x="2056" y="686"/>
                  </a:lnTo>
                  <a:lnTo>
                    <a:pt x="2031" y="711"/>
                  </a:lnTo>
                  <a:lnTo>
                    <a:pt x="2006" y="736"/>
                  </a:lnTo>
                  <a:lnTo>
                    <a:pt x="1981" y="752"/>
                  </a:lnTo>
                  <a:lnTo>
                    <a:pt x="1930" y="802"/>
                  </a:lnTo>
                  <a:lnTo>
                    <a:pt x="1872" y="844"/>
                  </a:lnTo>
                  <a:lnTo>
                    <a:pt x="1822" y="886"/>
                  </a:lnTo>
                  <a:lnTo>
                    <a:pt x="1780" y="936"/>
                  </a:lnTo>
                  <a:lnTo>
                    <a:pt x="1730" y="978"/>
                  </a:lnTo>
                  <a:lnTo>
                    <a:pt x="1688" y="1020"/>
                  </a:lnTo>
                  <a:lnTo>
                    <a:pt x="1646" y="1053"/>
                  </a:lnTo>
                  <a:lnTo>
                    <a:pt x="1613" y="1095"/>
                  </a:lnTo>
                  <a:lnTo>
                    <a:pt x="1546" y="1162"/>
                  </a:lnTo>
                  <a:lnTo>
                    <a:pt x="1488" y="1220"/>
                  </a:lnTo>
                  <a:lnTo>
                    <a:pt x="1446" y="1262"/>
                  </a:lnTo>
                  <a:lnTo>
                    <a:pt x="1412" y="1304"/>
                  </a:lnTo>
                  <a:lnTo>
                    <a:pt x="1371" y="1345"/>
                  </a:lnTo>
                  <a:lnTo>
                    <a:pt x="1329" y="1387"/>
                  </a:lnTo>
                  <a:lnTo>
                    <a:pt x="1287" y="1429"/>
                  </a:lnTo>
                  <a:lnTo>
                    <a:pt x="1254" y="1479"/>
                  </a:lnTo>
                  <a:lnTo>
                    <a:pt x="1212" y="1529"/>
                  </a:lnTo>
                  <a:lnTo>
                    <a:pt x="1179" y="1571"/>
                  </a:lnTo>
                  <a:lnTo>
                    <a:pt x="1137" y="1621"/>
                  </a:lnTo>
                  <a:lnTo>
                    <a:pt x="1103" y="1671"/>
                  </a:lnTo>
                  <a:lnTo>
                    <a:pt x="1070" y="1721"/>
                  </a:lnTo>
                  <a:lnTo>
                    <a:pt x="1028" y="1772"/>
                  </a:lnTo>
                  <a:lnTo>
                    <a:pt x="995" y="1822"/>
                  </a:lnTo>
                  <a:lnTo>
                    <a:pt x="961" y="1872"/>
                  </a:lnTo>
                  <a:lnTo>
                    <a:pt x="928" y="1922"/>
                  </a:lnTo>
                  <a:lnTo>
                    <a:pt x="894" y="1972"/>
                  </a:lnTo>
                  <a:lnTo>
                    <a:pt x="861" y="2031"/>
                  </a:lnTo>
                  <a:lnTo>
                    <a:pt x="828" y="2081"/>
                  </a:lnTo>
                  <a:lnTo>
                    <a:pt x="803" y="2139"/>
                  </a:lnTo>
                  <a:lnTo>
                    <a:pt x="769" y="2189"/>
                  </a:lnTo>
                  <a:lnTo>
                    <a:pt x="736" y="2248"/>
                  </a:lnTo>
                  <a:lnTo>
                    <a:pt x="711" y="2298"/>
                  </a:lnTo>
                  <a:lnTo>
                    <a:pt x="677" y="2356"/>
                  </a:lnTo>
                  <a:lnTo>
                    <a:pt x="652" y="2415"/>
                  </a:lnTo>
                  <a:lnTo>
                    <a:pt x="627" y="2473"/>
                  </a:lnTo>
                  <a:lnTo>
                    <a:pt x="602" y="2532"/>
                  </a:lnTo>
                  <a:lnTo>
                    <a:pt x="569" y="2582"/>
                  </a:lnTo>
                  <a:lnTo>
                    <a:pt x="544" y="2640"/>
                  </a:lnTo>
                  <a:lnTo>
                    <a:pt x="527" y="2699"/>
                  </a:lnTo>
                  <a:lnTo>
                    <a:pt x="502" y="2757"/>
                  </a:lnTo>
                  <a:lnTo>
                    <a:pt x="477" y="2816"/>
                  </a:lnTo>
                  <a:lnTo>
                    <a:pt x="452" y="2874"/>
                  </a:lnTo>
                  <a:lnTo>
                    <a:pt x="435" y="2941"/>
                  </a:lnTo>
                  <a:lnTo>
                    <a:pt x="418" y="3000"/>
                  </a:lnTo>
                  <a:lnTo>
                    <a:pt x="393" y="3058"/>
                  </a:lnTo>
                  <a:lnTo>
                    <a:pt x="377" y="3117"/>
                  </a:lnTo>
                  <a:lnTo>
                    <a:pt x="360" y="3175"/>
                  </a:lnTo>
                  <a:lnTo>
                    <a:pt x="343" y="3233"/>
                  </a:lnTo>
                  <a:lnTo>
                    <a:pt x="326" y="3300"/>
                  </a:lnTo>
                  <a:lnTo>
                    <a:pt x="310" y="3359"/>
                  </a:lnTo>
                  <a:lnTo>
                    <a:pt x="301" y="3417"/>
                  </a:lnTo>
                  <a:lnTo>
                    <a:pt x="285" y="3476"/>
                  </a:lnTo>
                  <a:lnTo>
                    <a:pt x="276" y="3543"/>
                  </a:lnTo>
                  <a:lnTo>
                    <a:pt x="260" y="3601"/>
                  </a:lnTo>
                  <a:lnTo>
                    <a:pt x="251" y="3660"/>
                  </a:lnTo>
                  <a:lnTo>
                    <a:pt x="243" y="3718"/>
                  </a:lnTo>
                  <a:lnTo>
                    <a:pt x="235" y="3785"/>
                  </a:lnTo>
                  <a:lnTo>
                    <a:pt x="226" y="3843"/>
                  </a:lnTo>
                  <a:lnTo>
                    <a:pt x="226" y="3902"/>
                  </a:lnTo>
                  <a:lnTo>
                    <a:pt x="226" y="3960"/>
                  </a:lnTo>
                  <a:lnTo>
                    <a:pt x="226" y="3969"/>
                  </a:lnTo>
                  <a:lnTo>
                    <a:pt x="218" y="4027"/>
                  </a:lnTo>
                  <a:lnTo>
                    <a:pt x="218" y="4052"/>
                  </a:lnTo>
                  <a:lnTo>
                    <a:pt x="218" y="4086"/>
                  </a:lnTo>
                  <a:lnTo>
                    <a:pt x="218" y="4111"/>
                  </a:lnTo>
                  <a:lnTo>
                    <a:pt x="218" y="4144"/>
                  </a:lnTo>
                  <a:lnTo>
                    <a:pt x="218" y="4177"/>
                  </a:lnTo>
                  <a:lnTo>
                    <a:pt x="218" y="4203"/>
                  </a:lnTo>
                  <a:lnTo>
                    <a:pt x="218" y="4503"/>
                  </a:lnTo>
                  <a:lnTo>
                    <a:pt x="218" y="4537"/>
                  </a:lnTo>
                  <a:lnTo>
                    <a:pt x="218" y="4562"/>
                  </a:lnTo>
                  <a:lnTo>
                    <a:pt x="218" y="4595"/>
                  </a:lnTo>
                  <a:lnTo>
                    <a:pt x="218" y="4620"/>
                  </a:lnTo>
                  <a:lnTo>
                    <a:pt x="218" y="4654"/>
                  </a:lnTo>
                  <a:lnTo>
                    <a:pt x="218" y="4679"/>
                  </a:lnTo>
                  <a:lnTo>
                    <a:pt x="218" y="4712"/>
                  </a:lnTo>
                  <a:lnTo>
                    <a:pt x="218" y="4737"/>
                  </a:lnTo>
                  <a:lnTo>
                    <a:pt x="218" y="4771"/>
                  </a:lnTo>
                  <a:lnTo>
                    <a:pt x="218" y="4796"/>
                  </a:lnTo>
                  <a:lnTo>
                    <a:pt x="168" y="4879"/>
                  </a:lnTo>
                  <a:lnTo>
                    <a:pt x="84" y="4829"/>
                  </a:lnTo>
                  <a:lnTo>
                    <a:pt x="76" y="4796"/>
                  </a:lnTo>
                  <a:lnTo>
                    <a:pt x="67" y="4771"/>
                  </a:lnTo>
                  <a:lnTo>
                    <a:pt x="59" y="4737"/>
                  </a:lnTo>
                  <a:lnTo>
                    <a:pt x="51" y="4712"/>
                  </a:lnTo>
                  <a:lnTo>
                    <a:pt x="42" y="4679"/>
                  </a:lnTo>
                  <a:lnTo>
                    <a:pt x="34" y="4645"/>
                  </a:lnTo>
                  <a:lnTo>
                    <a:pt x="26" y="4620"/>
                  </a:lnTo>
                  <a:lnTo>
                    <a:pt x="17" y="4587"/>
                  </a:lnTo>
                  <a:lnTo>
                    <a:pt x="17" y="4553"/>
                  </a:lnTo>
                  <a:lnTo>
                    <a:pt x="9" y="4520"/>
                  </a:lnTo>
                  <a:lnTo>
                    <a:pt x="1" y="4495"/>
                  </a:lnTo>
                  <a:lnTo>
                    <a:pt x="1" y="4462"/>
                  </a:lnTo>
                  <a:lnTo>
                    <a:pt x="1" y="4428"/>
                  </a:lnTo>
                  <a:lnTo>
                    <a:pt x="1" y="4395"/>
                  </a:lnTo>
                  <a:lnTo>
                    <a:pt x="1" y="4370"/>
                  </a:lnTo>
                  <a:lnTo>
                    <a:pt x="1" y="4336"/>
                  </a:lnTo>
                  <a:lnTo>
                    <a:pt x="1" y="4303"/>
                  </a:lnTo>
                  <a:lnTo>
                    <a:pt x="1" y="4269"/>
                  </a:lnTo>
                  <a:lnTo>
                    <a:pt x="1" y="4244"/>
                  </a:lnTo>
                  <a:lnTo>
                    <a:pt x="1" y="4211"/>
                  </a:lnTo>
                  <a:lnTo>
                    <a:pt x="1" y="4177"/>
                  </a:lnTo>
                  <a:lnTo>
                    <a:pt x="1" y="4144"/>
                  </a:lnTo>
                  <a:lnTo>
                    <a:pt x="1" y="4111"/>
                  </a:lnTo>
                  <a:lnTo>
                    <a:pt x="1" y="4086"/>
                  </a:lnTo>
                  <a:lnTo>
                    <a:pt x="1" y="3952"/>
                  </a:lnTo>
                  <a:lnTo>
                    <a:pt x="1" y="3885"/>
                  </a:lnTo>
                  <a:lnTo>
                    <a:pt x="1" y="3827"/>
                  </a:lnTo>
                  <a:lnTo>
                    <a:pt x="9" y="3760"/>
                  </a:lnTo>
                  <a:lnTo>
                    <a:pt x="17" y="3693"/>
                  </a:lnTo>
                  <a:lnTo>
                    <a:pt x="26" y="3626"/>
                  </a:lnTo>
                  <a:lnTo>
                    <a:pt x="34" y="3568"/>
                  </a:lnTo>
                  <a:lnTo>
                    <a:pt x="42" y="3501"/>
                  </a:lnTo>
                  <a:lnTo>
                    <a:pt x="59" y="3434"/>
                  </a:lnTo>
                  <a:lnTo>
                    <a:pt x="67" y="3367"/>
                  </a:lnTo>
                  <a:lnTo>
                    <a:pt x="84" y="3309"/>
                  </a:lnTo>
                  <a:lnTo>
                    <a:pt x="101" y="3242"/>
                  </a:lnTo>
                  <a:lnTo>
                    <a:pt x="118" y="3175"/>
                  </a:lnTo>
                  <a:lnTo>
                    <a:pt x="126" y="3108"/>
                  </a:lnTo>
                  <a:lnTo>
                    <a:pt x="151" y="3050"/>
                  </a:lnTo>
                  <a:lnTo>
                    <a:pt x="168" y="2983"/>
                  </a:lnTo>
                  <a:lnTo>
                    <a:pt x="184" y="2924"/>
                  </a:lnTo>
                  <a:lnTo>
                    <a:pt x="209" y="2858"/>
                  </a:lnTo>
                  <a:lnTo>
                    <a:pt x="226" y="2791"/>
                  </a:lnTo>
                  <a:lnTo>
                    <a:pt x="251" y="2732"/>
                  </a:lnTo>
                  <a:lnTo>
                    <a:pt x="276" y="2665"/>
                  </a:lnTo>
                  <a:lnTo>
                    <a:pt x="301" y="2607"/>
                  </a:lnTo>
                  <a:lnTo>
                    <a:pt x="326" y="2540"/>
                  </a:lnTo>
                  <a:lnTo>
                    <a:pt x="351" y="2482"/>
                  </a:lnTo>
                  <a:lnTo>
                    <a:pt x="377" y="2423"/>
                  </a:lnTo>
                  <a:lnTo>
                    <a:pt x="402" y="2356"/>
                  </a:lnTo>
                  <a:lnTo>
                    <a:pt x="427" y="2298"/>
                  </a:lnTo>
                  <a:lnTo>
                    <a:pt x="460" y="2239"/>
                  </a:lnTo>
                  <a:lnTo>
                    <a:pt x="485" y="2181"/>
                  </a:lnTo>
                  <a:lnTo>
                    <a:pt x="519" y="2122"/>
                  </a:lnTo>
                  <a:lnTo>
                    <a:pt x="552" y="2064"/>
                  </a:lnTo>
                  <a:lnTo>
                    <a:pt x="577" y="2005"/>
                  </a:lnTo>
                  <a:lnTo>
                    <a:pt x="610" y="1947"/>
                  </a:lnTo>
                  <a:lnTo>
                    <a:pt x="644" y="1888"/>
                  </a:lnTo>
                  <a:lnTo>
                    <a:pt x="677" y="1830"/>
                  </a:lnTo>
                  <a:lnTo>
                    <a:pt x="711" y="1772"/>
                  </a:lnTo>
                  <a:lnTo>
                    <a:pt x="752" y="1721"/>
                  </a:lnTo>
                  <a:lnTo>
                    <a:pt x="786" y="1663"/>
                  </a:lnTo>
                  <a:lnTo>
                    <a:pt x="819" y="1613"/>
                  </a:lnTo>
                  <a:lnTo>
                    <a:pt x="861" y="1554"/>
                  </a:lnTo>
                  <a:lnTo>
                    <a:pt x="894" y="1504"/>
                  </a:lnTo>
                  <a:lnTo>
                    <a:pt x="936" y="1446"/>
                  </a:lnTo>
                  <a:lnTo>
                    <a:pt x="970" y="1396"/>
                  </a:lnTo>
                  <a:lnTo>
                    <a:pt x="1011" y="1345"/>
                  </a:lnTo>
                  <a:lnTo>
                    <a:pt x="1053" y="1295"/>
                  </a:lnTo>
                  <a:lnTo>
                    <a:pt x="1087" y="1245"/>
                  </a:lnTo>
                  <a:lnTo>
                    <a:pt x="1128" y="1195"/>
                  </a:lnTo>
                  <a:lnTo>
                    <a:pt x="1170" y="1145"/>
                  </a:lnTo>
                  <a:lnTo>
                    <a:pt x="1212" y="1103"/>
                  </a:lnTo>
                  <a:lnTo>
                    <a:pt x="1254" y="1053"/>
                  </a:lnTo>
                  <a:lnTo>
                    <a:pt x="1295" y="1011"/>
                  </a:lnTo>
                  <a:lnTo>
                    <a:pt x="1354" y="953"/>
                  </a:lnTo>
                  <a:lnTo>
                    <a:pt x="1421" y="886"/>
                  </a:lnTo>
                  <a:lnTo>
                    <a:pt x="1463" y="844"/>
                  </a:lnTo>
                  <a:lnTo>
                    <a:pt x="1504" y="802"/>
                  </a:lnTo>
                  <a:lnTo>
                    <a:pt x="1546" y="761"/>
                  </a:lnTo>
                  <a:lnTo>
                    <a:pt x="1588" y="711"/>
                  </a:lnTo>
                  <a:lnTo>
                    <a:pt x="1638" y="660"/>
                  </a:lnTo>
                  <a:lnTo>
                    <a:pt x="1688" y="619"/>
                  </a:lnTo>
                  <a:lnTo>
                    <a:pt x="1747" y="569"/>
                  </a:lnTo>
                  <a:lnTo>
                    <a:pt x="1797" y="518"/>
                  </a:lnTo>
                  <a:lnTo>
                    <a:pt x="1830" y="493"/>
                  </a:lnTo>
                  <a:lnTo>
                    <a:pt x="1855" y="468"/>
                  </a:lnTo>
                  <a:lnTo>
                    <a:pt x="1889" y="443"/>
                  </a:lnTo>
                  <a:lnTo>
                    <a:pt x="1914" y="418"/>
                  </a:lnTo>
                  <a:lnTo>
                    <a:pt x="1947" y="393"/>
                  </a:lnTo>
                  <a:lnTo>
                    <a:pt x="1972" y="376"/>
                  </a:lnTo>
                  <a:lnTo>
                    <a:pt x="2006" y="351"/>
                  </a:lnTo>
                  <a:lnTo>
                    <a:pt x="2039" y="326"/>
                  </a:lnTo>
                  <a:lnTo>
                    <a:pt x="2064" y="301"/>
                  </a:lnTo>
                  <a:lnTo>
                    <a:pt x="2097" y="276"/>
                  </a:lnTo>
                  <a:lnTo>
                    <a:pt x="2131" y="259"/>
                  </a:lnTo>
                  <a:lnTo>
                    <a:pt x="2164" y="234"/>
                  </a:lnTo>
                  <a:lnTo>
                    <a:pt x="2189" y="218"/>
                  </a:lnTo>
                  <a:lnTo>
                    <a:pt x="2223" y="193"/>
                  </a:lnTo>
                  <a:lnTo>
                    <a:pt x="2256" y="176"/>
                  </a:lnTo>
                  <a:lnTo>
                    <a:pt x="2290" y="151"/>
                  </a:lnTo>
                  <a:lnTo>
                    <a:pt x="2323" y="134"/>
                  </a:lnTo>
                  <a:lnTo>
                    <a:pt x="2356" y="117"/>
                  </a:lnTo>
                  <a:lnTo>
                    <a:pt x="2390" y="101"/>
                  </a:lnTo>
                  <a:lnTo>
                    <a:pt x="2423" y="84"/>
                  </a:lnTo>
                  <a:lnTo>
                    <a:pt x="2448" y="76"/>
                  </a:lnTo>
                  <a:lnTo>
                    <a:pt x="2457" y="76"/>
                  </a:lnTo>
                  <a:lnTo>
                    <a:pt x="2490" y="59"/>
                  </a:lnTo>
                  <a:lnTo>
                    <a:pt x="2524" y="42"/>
                  </a:lnTo>
                  <a:lnTo>
                    <a:pt x="2557" y="34"/>
                  </a:lnTo>
                  <a:lnTo>
                    <a:pt x="2590" y="17"/>
                  </a:lnTo>
                  <a:lnTo>
                    <a:pt x="2624" y="9"/>
                  </a:lnTo>
                  <a:lnTo>
                    <a:pt x="2657" y="0"/>
                  </a:lnTo>
                  <a:lnTo>
                    <a:pt x="2674" y="0"/>
                  </a:lnTo>
                  <a:lnTo>
                    <a:pt x="2699" y="0"/>
                  </a:lnTo>
                  <a:lnTo>
                    <a:pt x="2716" y="0"/>
                  </a:lnTo>
                  <a:lnTo>
                    <a:pt x="2732" y="0"/>
                  </a:lnTo>
                  <a:lnTo>
                    <a:pt x="2749" y="0"/>
                  </a:lnTo>
                  <a:lnTo>
                    <a:pt x="2766" y="0"/>
                  </a:lnTo>
                  <a:lnTo>
                    <a:pt x="2891" y="0"/>
                  </a:lnTo>
                  <a:lnTo>
                    <a:pt x="2908" y="0"/>
                  </a:lnTo>
                  <a:lnTo>
                    <a:pt x="2925" y="0"/>
                  </a:lnTo>
                  <a:lnTo>
                    <a:pt x="2941" y="0"/>
                  </a:lnTo>
                  <a:lnTo>
                    <a:pt x="2958" y="0"/>
                  </a:lnTo>
                  <a:lnTo>
                    <a:pt x="2983" y="0"/>
                  </a:lnTo>
                  <a:lnTo>
                    <a:pt x="3000" y="0"/>
                  </a:lnTo>
                  <a:lnTo>
                    <a:pt x="3016" y="9"/>
                  </a:lnTo>
                  <a:lnTo>
                    <a:pt x="3033" y="17"/>
                  </a:lnTo>
                  <a:lnTo>
                    <a:pt x="3050" y="17"/>
                  </a:lnTo>
                  <a:lnTo>
                    <a:pt x="3067" y="26"/>
                  </a:lnTo>
                  <a:lnTo>
                    <a:pt x="3083" y="34"/>
                  </a:lnTo>
                  <a:lnTo>
                    <a:pt x="3100" y="42"/>
                  </a:lnTo>
                  <a:lnTo>
                    <a:pt x="3117" y="51"/>
                  </a:lnTo>
                  <a:lnTo>
                    <a:pt x="3142" y="67"/>
                  </a:lnTo>
                  <a:lnTo>
                    <a:pt x="3158" y="84"/>
                  </a:lnTo>
                  <a:lnTo>
                    <a:pt x="3184" y="92"/>
                  </a:lnTo>
                  <a:lnTo>
                    <a:pt x="3200" y="109"/>
                  </a:lnTo>
                  <a:lnTo>
                    <a:pt x="3225" y="126"/>
                  </a:lnTo>
                  <a:lnTo>
                    <a:pt x="3242" y="142"/>
                  </a:lnTo>
                  <a:lnTo>
                    <a:pt x="3259" y="159"/>
                  </a:lnTo>
                  <a:lnTo>
                    <a:pt x="3275" y="176"/>
                  </a:lnTo>
                  <a:lnTo>
                    <a:pt x="3292" y="193"/>
                  </a:lnTo>
                  <a:lnTo>
                    <a:pt x="3309" y="218"/>
                  </a:lnTo>
                  <a:lnTo>
                    <a:pt x="3326" y="234"/>
                  </a:lnTo>
                  <a:lnTo>
                    <a:pt x="3342" y="251"/>
                  </a:lnTo>
                  <a:lnTo>
                    <a:pt x="3351" y="276"/>
                  </a:lnTo>
                  <a:lnTo>
                    <a:pt x="3367" y="293"/>
                  </a:lnTo>
                  <a:lnTo>
                    <a:pt x="3376" y="318"/>
                  </a:lnTo>
                  <a:lnTo>
                    <a:pt x="3392" y="335"/>
                  </a:lnTo>
                  <a:lnTo>
                    <a:pt x="3401" y="360"/>
                  </a:lnTo>
                  <a:lnTo>
                    <a:pt x="3409" y="385"/>
                  </a:lnTo>
                  <a:lnTo>
                    <a:pt x="3417" y="401"/>
                  </a:lnTo>
                  <a:lnTo>
                    <a:pt x="3426" y="427"/>
                  </a:lnTo>
                  <a:lnTo>
                    <a:pt x="3434" y="452"/>
                  </a:lnTo>
                  <a:lnTo>
                    <a:pt x="3442" y="477"/>
                  </a:lnTo>
                  <a:lnTo>
                    <a:pt x="3451" y="493"/>
                  </a:lnTo>
                  <a:lnTo>
                    <a:pt x="3459" y="518"/>
                  </a:lnTo>
                  <a:lnTo>
                    <a:pt x="3459" y="543"/>
                  </a:lnTo>
                  <a:lnTo>
                    <a:pt x="3459" y="569"/>
                  </a:lnTo>
                  <a:lnTo>
                    <a:pt x="3459" y="594"/>
                  </a:lnTo>
                  <a:lnTo>
                    <a:pt x="3459" y="619"/>
                  </a:lnTo>
                  <a:lnTo>
                    <a:pt x="3459" y="644"/>
                  </a:lnTo>
                  <a:lnTo>
                    <a:pt x="3459" y="669"/>
                  </a:lnTo>
                  <a:lnTo>
                    <a:pt x="3459" y="694"/>
                  </a:lnTo>
                  <a:lnTo>
                    <a:pt x="3459" y="719"/>
                  </a:lnTo>
                  <a:lnTo>
                    <a:pt x="3459" y="744"/>
                  </a:lnTo>
                  <a:lnTo>
                    <a:pt x="3459" y="970"/>
                  </a:lnTo>
                  <a:lnTo>
                    <a:pt x="3459" y="995"/>
                  </a:lnTo>
                  <a:lnTo>
                    <a:pt x="3459" y="1020"/>
                  </a:lnTo>
                  <a:lnTo>
                    <a:pt x="3459" y="1078"/>
                  </a:lnTo>
                  <a:lnTo>
                    <a:pt x="3451" y="1128"/>
                  </a:lnTo>
                  <a:lnTo>
                    <a:pt x="3442" y="1178"/>
                  </a:lnTo>
                  <a:lnTo>
                    <a:pt x="3434" y="1229"/>
                  </a:lnTo>
                  <a:lnTo>
                    <a:pt x="3426" y="1287"/>
                  </a:lnTo>
                  <a:lnTo>
                    <a:pt x="3409" y="1337"/>
                  </a:lnTo>
                  <a:lnTo>
                    <a:pt x="3401" y="1396"/>
                  </a:lnTo>
                  <a:lnTo>
                    <a:pt x="3384" y="1446"/>
                  </a:lnTo>
                  <a:lnTo>
                    <a:pt x="3376" y="1496"/>
                  </a:lnTo>
                  <a:lnTo>
                    <a:pt x="3359" y="1554"/>
                  </a:lnTo>
                  <a:lnTo>
                    <a:pt x="3342" y="1604"/>
                  </a:lnTo>
                  <a:lnTo>
                    <a:pt x="3326" y="1663"/>
                  </a:lnTo>
                  <a:lnTo>
                    <a:pt x="3309" y="1713"/>
                  </a:lnTo>
                  <a:lnTo>
                    <a:pt x="3292" y="1763"/>
                  </a:lnTo>
                  <a:lnTo>
                    <a:pt x="3275" y="1813"/>
                  </a:lnTo>
                  <a:lnTo>
                    <a:pt x="3259" y="1872"/>
                  </a:lnTo>
                  <a:lnTo>
                    <a:pt x="3242" y="1922"/>
                  </a:lnTo>
                  <a:lnTo>
                    <a:pt x="3217" y="1972"/>
                  </a:lnTo>
                  <a:lnTo>
                    <a:pt x="3200" y="2022"/>
                  </a:lnTo>
                  <a:lnTo>
                    <a:pt x="3184" y="2072"/>
                  </a:lnTo>
                  <a:lnTo>
                    <a:pt x="3167" y="2122"/>
                  </a:lnTo>
                  <a:lnTo>
                    <a:pt x="3142" y="2164"/>
                  </a:lnTo>
                  <a:lnTo>
                    <a:pt x="3125" y="2214"/>
                  </a:lnTo>
                  <a:lnTo>
                    <a:pt x="3100" y="2264"/>
                  </a:lnTo>
                  <a:lnTo>
                    <a:pt x="3083" y="2306"/>
                  </a:lnTo>
                  <a:lnTo>
                    <a:pt x="3067" y="2356"/>
                  </a:lnTo>
                  <a:lnTo>
                    <a:pt x="3041" y="2415"/>
                  </a:lnTo>
                  <a:lnTo>
                    <a:pt x="3025" y="2440"/>
                  </a:lnTo>
                  <a:lnTo>
                    <a:pt x="2991" y="2523"/>
                  </a:lnTo>
                  <a:lnTo>
                    <a:pt x="2950" y="2599"/>
                  </a:lnTo>
                  <a:lnTo>
                    <a:pt x="2916" y="2665"/>
                  </a:lnTo>
                  <a:lnTo>
                    <a:pt x="2891" y="2732"/>
                  </a:lnTo>
                  <a:lnTo>
                    <a:pt x="2858" y="2791"/>
                  </a:lnTo>
                  <a:lnTo>
                    <a:pt x="2833" y="2841"/>
                  </a:lnTo>
                  <a:lnTo>
                    <a:pt x="2808" y="2883"/>
                  </a:lnTo>
                  <a:lnTo>
                    <a:pt x="2791" y="2924"/>
                  </a:lnTo>
                  <a:lnTo>
                    <a:pt x="2766" y="2966"/>
                  </a:lnTo>
                  <a:lnTo>
                    <a:pt x="2749" y="3000"/>
                  </a:lnTo>
                  <a:lnTo>
                    <a:pt x="2724" y="3041"/>
                  </a:lnTo>
                  <a:lnTo>
                    <a:pt x="2682" y="3117"/>
                  </a:lnTo>
                  <a:lnTo>
                    <a:pt x="2640" y="3192"/>
                  </a:lnTo>
                  <a:lnTo>
                    <a:pt x="2549" y="3342"/>
                  </a:lnTo>
                  <a:lnTo>
                    <a:pt x="2507" y="3417"/>
                  </a:lnTo>
                  <a:lnTo>
                    <a:pt x="2482" y="3467"/>
                  </a:lnTo>
                  <a:lnTo>
                    <a:pt x="2524" y="3426"/>
                  </a:lnTo>
                  <a:lnTo>
                    <a:pt x="2532" y="3417"/>
                  </a:lnTo>
                  <a:lnTo>
                    <a:pt x="2657" y="3309"/>
                  </a:lnTo>
                  <a:lnTo>
                    <a:pt x="2732" y="3242"/>
                  </a:lnTo>
                  <a:lnTo>
                    <a:pt x="2799" y="3183"/>
                  </a:lnTo>
                  <a:lnTo>
                    <a:pt x="2866" y="3125"/>
                  </a:lnTo>
                  <a:lnTo>
                    <a:pt x="2941" y="3066"/>
                  </a:lnTo>
                  <a:lnTo>
                    <a:pt x="3008" y="3000"/>
                  </a:lnTo>
                  <a:lnTo>
                    <a:pt x="3083" y="2941"/>
                  </a:lnTo>
                  <a:lnTo>
                    <a:pt x="3150" y="2883"/>
                  </a:lnTo>
                  <a:lnTo>
                    <a:pt x="3225" y="2824"/>
                  </a:lnTo>
                  <a:lnTo>
                    <a:pt x="3300" y="2766"/>
                  </a:lnTo>
                  <a:lnTo>
                    <a:pt x="3367" y="2707"/>
                  </a:lnTo>
                  <a:lnTo>
                    <a:pt x="3442" y="2657"/>
                  </a:lnTo>
                  <a:lnTo>
                    <a:pt x="3518" y="2599"/>
                  </a:lnTo>
                  <a:lnTo>
                    <a:pt x="3593" y="2540"/>
                  </a:lnTo>
                  <a:lnTo>
                    <a:pt x="3635" y="2515"/>
                  </a:lnTo>
                  <a:lnTo>
                    <a:pt x="3668" y="2490"/>
                  </a:lnTo>
                  <a:lnTo>
                    <a:pt x="3710" y="2465"/>
                  </a:lnTo>
                  <a:lnTo>
                    <a:pt x="3743" y="2431"/>
                  </a:lnTo>
                  <a:lnTo>
                    <a:pt x="3752" y="2431"/>
                  </a:lnTo>
                  <a:lnTo>
                    <a:pt x="3785" y="2406"/>
                  </a:lnTo>
                  <a:lnTo>
                    <a:pt x="3827" y="2381"/>
                  </a:lnTo>
                  <a:lnTo>
                    <a:pt x="3860" y="2356"/>
                  </a:lnTo>
                  <a:lnTo>
                    <a:pt x="3902" y="2331"/>
                  </a:lnTo>
                  <a:lnTo>
                    <a:pt x="3944" y="2306"/>
                  </a:lnTo>
                  <a:lnTo>
                    <a:pt x="3977" y="2281"/>
                  </a:lnTo>
                  <a:lnTo>
                    <a:pt x="4019" y="2256"/>
                  </a:lnTo>
                  <a:lnTo>
                    <a:pt x="4061" y="2231"/>
                  </a:lnTo>
                  <a:lnTo>
                    <a:pt x="4102" y="2206"/>
                  </a:lnTo>
                  <a:lnTo>
                    <a:pt x="4144" y="2181"/>
                  </a:lnTo>
                  <a:lnTo>
                    <a:pt x="4178" y="2164"/>
                  </a:lnTo>
                  <a:lnTo>
                    <a:pt x="4219" y="2139"/>
                  </a:lnTo>
                  <a:lnTo>
                    <a:pt x="4261" y="2114"/>
                  </a:lnTo>
                  <a:lnTo>
                    <a:pt x="4303" y="2097"/>
                  </a:lnTo>
                  <a:lnTo>
                    <a:pt x="4345" y="2072"/>
                  </a:lnTo>
                  <a:lnTo>
                    <a:pt x="4386" y="2047"/>
                  </a:lnTo>
                  <a:lnTo>
                    <a:pt x="4428" y="2031"/>
                  </a:lnTo>
                  <a:lnTo>
                    <a:pt x="4478" y="2005"/>
                  </a:lnTo>
                  <a:lnTo>
                    <a:pt x="4520" y="1989"/>
                  </a:lnTo>
                  <a:lnTo>
                    <a:pt x="4562" y="1972"/>
                  </a:lnTo>
                  <a:lnTo>
                    <a:pt x="4604" y="1947"/>
                  </a:lnTo>
                  <a:lnTo>
                    <a:pt x="4645" y="1930"/>
                  </a:lnTo>
                  <a:lnTo>
                    <a:pt x="4696" y="1914"/>
                  </a:lnTo>
                  <a:lnTo>
                    <a:pt x="4737" y="1897"/>
                  </a:lnTo>
                  <a:lnTo>
                    <a:pt x="4779" y="1880"/>
                  </a:lnTo>
                  <a:lnTo>
                    <a:pt x="4829" y="1863"/>
                  </a:lnTo>
                  <a:lnTo>
                    <a:pt x="4863" y="1847"/>
                  </a:lnTo>
                  <a:lnTo>
                    <a:pt x="4913" y="1830"/>
                  </a:lnTo>
                  <a:lnTo>
                    <a:pt x="4971" y="1805"/>
                  </a:lnTo>
                  <a:lnTo>
                    <a:pt x="5013" y="1797"/>
                  </a:lnTo>
                  <a:lnTo>
                    <a:pt x="5046" y="1788"/>
                  </a:lnTo>
                  <a:lnTo>
                    <a:pt x="5088" y="1772"/>
                  </a:lnTo>
                  <a:lnTo>
                    <a:pt x="5130" y="1763"/>
                  </a:lnTo>
                  <a:lnTo>
                    <a:pt x="5147" y="1763"/>
                  </a:lnTo>
                  <a:lnTo>
                    <a:pt x="5180" y="1755"/>
                  </a:lnTo>
                  <a:lnTo>
                    <a:pt x="5222" y="1738"/>
                  </a:lnTo>
                  <a:lnTo>
                    <a:pt x="5272" y="1730"/>
                  </a:lnTo>
                  <a:lnTo>
                    <a:pt x="5322" y="1713"/>
                  </a:lnTo>
                  <a:lnTo>
                    <a:pt x="5364" y="1705"/>
                  </a:lnTo>
                  <a:lnTo>
                    <a:pt x="5414" y="1696"/>
                  </a:lnTo>
                  <a:lnTo>
                    <a:pt x="5464" y="1688"/>
                  </a:lnTo>
                  <a:lnTo>
                    <a:pt x="5489" y="1688"/>
                  </a:lnTo>
                  <a:lnTo>
                    <a:pt x="5514" y="1688"/>
                  </a:lnTo>
                  <a:lnTo>
                    <a:pt x="5539" y="1688"/>
                  </a:lnTo>
                  <a:lnTo>
                    <a:pt x="5564" y="1688"/>
                  </a:lnTo>
                  <a:lnTo>
                    <a:pt x="5589" y="1688"/>
                  </a:lnTo>
                  <a:lnTo>
                    <a:pt x="5615" y="1688"/>
                  </a:lnTo>
                  <a:lnTo>
                    <a:pt x="5640" y="1688"/>
                  </a:lnTo>
                  <a:lnTo>
                    <a:pt x="5782" y="1688"/>
                  </a:lnTo>
                  <a:lnTo>
                    <a:pt x="5798" y="1688"/>
                  </a:lnTo>
                  <a:lnTo>
                    <a:pt x="5823" y="1688"/>
                  </a:lnTo>
                  <a:lnTo>
                    <a:pt x="5848" y="1688"/>
                  </a:lnTo>
                  <a:lnTo>
                    <a:pt x="5865" y="1688"/>
                  </a:lnTo>
                  <a:lnTo>
                    <a:pt x="5890" y="1688"/>
                  </a:lnTo>
                  <a:lnTo>
                    <a:pt x="5907" y="1696"/>
                  </a:lnTo>
                  <a:lnTo>
                    <a:pt x="5932" y="1705"/>
                  </a:lnTo>
                  <a:lnTo>
                    <a:pt x="5949" y="1713"/>
                  </a:lnTo>
                  <a:lnTo>
                    <a:pt x="5974" y="1730"/>
                  </a:lnTo>
                  <a:lnTo>
                    <a:pt x="5982" y="1738"/>
                  </a:lnTo>
                  <a:lnTo>
                    <a:pt x="5990" y="1746"/>
                  </a:lnTo>
                  <a:lnTo>
                    <a:pt x="5999" y="1746"/>
                  </a:lnTo>
                  <a:lnTo>
                    <a:pt x="6007" y="1755"/>
                  </a:lnTo>
                  <a:lnTo>
                    <a:pt x="6016" y="1763"/>
                  </a:lnTo>
                  <a:lnTo>
                    <a:pt x="6024" y="1772"/>
                  </a:lnTo>
                  <a:lnTo>
                    <a:pt x="6032" y="1780"/>
                  </a:lnTo>
                  <a:lnTo>
                    <a:pt x="6041" y="1797"/>
                  </a:lnTo>
                  <a:lnTo>
                    <a:pt x="6049" y="1805"/>
                  </a:lnTo>
                  <a:lnTo>
                    <a:pt x="6057" y="1813"/>
                  </a:lnTo>
                  <a:lnTo>
                    <a:pt x="6066" y="1822"/>
                  </a:lnTo>
                  <a:lnTo>
                    <a:pt x="6066" y="1838"/>
                  </a:lnTo>
                  <a:lnTo>
                    <a:pt x="6074" y="1847"/>
                  </a:lnTo>
                  <a:lnTo>
                    <a:pt x="6074" y="1855"/>
                  </a:lnTo>
                  <a:lnTo>
                    <a:pt x="6074" y="1872"/>
                  </a:lnTo>
                  <a:lnTo>
                    <a:pt x="6074" y="1880"/>
                  </a:lnTo>
                  <a:lnTo>
                    <a:pt x="6082" y="1905"/>
                  </a:lnTo>
                  <a:lnTo>
                    <a:pt x="6091" y="1939"/>
                  </a:lnTo>
                  <a:lnTo>
                    <a:pt x="6091" y="1964"/>
                  </a:lnTo>
                  <a:lnTo>
                    <a:pt x="6099" y="1989"/>
                  </a:lnTo>
                  <a:lnTo>
                    <a:pt x="6099" y="2014"/>
                  </a:lnTo>
                  <a:lnTo>
                    <a:pt x="6099" y="2047"/>
                  </a:lnTo>
                  <a:lnTo>
                    <a:pt x="6099" y="2072"/>
                  </a:lnTo>
                  <a:lnTo>
                    <a:pt x="6099" y="2097"/>
                  </a:lnTo>
                  <a:lnTo>
                    <a:pt x="6099" y="2231"/>
                  </a:lnTo>
                  <a:lnTo>
                    <a:pt x="6099" y="2256"/>
                  </a:lnTo>
                  <a:lnTo>
                    <a:pt x="6099" y="2281"/>
                  </a:lnTo>
                  <a:lnTo>
                    <a:pt x="6099" y="2315"/>
                  </a:lnTo>
                  <a:lnTo>
                    <a:pt x="6099" y="2340"/>
                  </a:lnTo>
                  <a:lnTo>
                    <a:pt x="6099" y="2365"/>
                  </a:lnTo>
                  <a:lnTo>
                    <a:pt x="6099" y="2390"/>
                  </a:lnTo>
                  <a:lnTo>
                    <a:pt x="6091" y="2415"/>
                  </a:lnTo>
                  <a:lnTo>
                    <a:pt x="6091" y="2440"/>
                  </a:lnTo>
                  <a:lnTo>
                    <a:pt x="6082" y="2465"/>
                  </a:lnTo>
                  <a:lnTo>
                    <a:pt x="6074" y="2490"/>
                  </a:lnTo>
                  <a:lnTo>
                    <a:pt x="6066" y="2523"/>
                  </a:lnTo>
                  <a:lnTo>
                    <a:pt x="6057" y="2548"/>
                  </a:lnTo>
                  <a:lnTo>
                    <a:pt x="6049" y="2574"/>
                  </a:lnTo>
                  <a:lnTo>
                    <a:pt x="6041" y="2599"/>
                  </a:lnTo>
                  <a:lnTo>
                    <a:pt x="6032" y="2624"/>
                  </a:lnTo>
                  <a:lnTo>
                    <a:pt x="6016" y="2649"/>
                  </a:lnTo>
                  <a:lnTo>
                    <a:pt x="6007" y="2674"/>
                  </a:lnTo>
                  <a:lnTo>
                    <a:pt x="5999" y="2699"/>
                  </a:lnTo>
                  <a:lnTo>
                    <a:pt x="5982" y="2724"/>
                  </a:lnTo>
                  <a:lnTo>
                    <a:pt x="5974" y="2749"/>
                  </a:lnTo>
                  <a:lnTo>
                    <a:pt x="5957" y="2732"/>
                  </a:lnTo>
                  <a:lnTo>
                    <a:pt x="5940" y="2757"/>
                  </a:lnTo>
                  <a:lnTo>
                    <a:pt x="5932" y="2782"/>
                  </a:lnTo>
                  <a:lnTo>
                    <a:pt x="5915" y="2807"/>
                  </a:lnTo>
                  <a:lnTo>
                    <a:pt x="5899" y="2832"/>
                  </a:lnTo>
                  <a:lnTo>
                    <a:pt x="5882" y="2849"/>
                  </a:lnTo>
                  <a:lnTo>
                    <a:pt x="5874" y="2874"/>
                  </a:lnTo>
                  <a:lnTo>
                    <a:pt x="5857" y="2899"/>
                  </a:lnTo>
                  <a:lnTo>
                    <a:pt x="5840" y="2924"/>
                  </a:lnTo>
                  <a:lnTo>
                    <a:pt x="5823" y="2949"/>
                  </a:lnTo>
                  <a:lnTo>
                    <a:pt x="5807" y="2975"/>
                  </a:lnTo>
                  <a:lnTo>
                    <a:pt x="5790" y="2991"/>
                  </a:lnTo>
                  <a:lnTo>
                    <a:pt x="5773" y="3016"/>
                  </a:lnTo>
                  <a:lnTo>
                    <a:pt x="5748" y="3050"/>
                  </a:lnTo>
                  <a:lnTo>
                    <a:pt x="5731" y="3066"/>
                  </a:lnTo>
                  <a:lnTo>
                    <a:pt x="5706" y="3091"/>
                  </a:lnTo>
                  <a:lnTo>
                    <a:pt x="5690" y="3117"/>
                  </a:lnTo>
                  <a:lnTo>
                    <a:pt x="5673" y="3133"/>
                  </a:lnTo>
                  <a:lnTo>
                    <a:pt x="5656" y="3158"/>
                  </a:lnTo>
                  <a:lnTo>
                    <a:pt x="5615" y="3200"/>
                  </a:lnTo>
                  <a:lnTo>
                    <a:pt x="5606" y="3208"/>
                  </a:lnTo>
                  <a:lnTo>
                    <a:pt x="5573" y="3250"/>
                  </a:lnTo>
                  <a:lnTo>
                    <a:pt x="5531" y="3292"/>
                  </a:lnTo>
                  <a:lnTo>
                    <a:pt x="5489" y="3334"/>
                  </a:lnTo>
                  <a:lnTo>
                    <a:pt x="5447" y="3376"/>
                  </a:lnTo>
                  <a:lnTo>
                    <a:pt x="5406" y="3417"/>
                  </a:lnTo>
                  <a:lnTo>
                    <a:pt x="5364" y="3459"/>
                  </a:lnTo>
                  <a:lnTo>
                    <a:pt x="5314" y="3501"/>
                  </a:lnTo>
                  <a:lnTo>
                    <a:pt x="5272" y="3543"/>
                  </a:lnTo>
                  <a:lnTo>
                    <a:pt x="5222" y="3576"/>
                  </a:lnTo>
                  <a:lnTo>
                    <a:pt x="5180" y="3618"/>
                  </a:lnTo>
                  <a:lnTo>
                    <a:pt x="5130" y="3660"/>
                  </a:lnTo>
                  <a:lnTo>
                    <a:pt x="5080" y="3693"/>
                  </a:lnTo>
                  <a:lnTo>
                    <a:pt x="5038" y="3735"/>
                  </a:lnTo>
                  <a:lnTo>
                    <a:pt x="4988" y="3768"/>
                  </a:lnTo>
                  <a:lnTo>
                    <a:pt x="4938" y="3810"/>
                  </a:lnTo>
                  <a:lnTo>
                    <a:pt x="4888" y="3843"/>
                  </a:lnTo>
                  <a:lnTo>
                    <a:pt x="4846" y="3877"/>
                  </a:lnTo>
                  <a:lnTo>
                    <a:pt x="4796" y="3910"/>
                  </a:lnTo>
                  <a:lnTo>
                    <a:pt x="4746" y="3944"/>
                  </a:lnTo>
                  <a:lnTo>
                    <a:pt x="4696" y="3977"/>
                  </a:lnTo>
                  <a:lnTo>
                    <a:pt x="4654" y="4010"/>
                  </a:lnTo>
                  <a:lnTo>
                    <a:pt x="4604" y="4044"/>
                  </a:lnTo>
                  <a:lnTo>
                    <a:pt x="4554" y="4069"/>
                  </a:lnTo>
                  <a:lnTo>
                    <a:pt x="4512" y="4102"/>
                  </a:lnTo>
                  <a:lnTo>
                    <a:pt x="4495" y="4111"/>
                  </a:lnTo>
                  <a:lnTo>
                    <a:pt x="4462" y="4136"/>
                  </a:lnTo>
                  <a:lnTo>
                    <a:pt x="4420" y="4161"/>
                  </a:lnTo>
                  <a:lnTo>
                    <a:pt x="4378" y="4186"/>
                  </a:lnTo>
                  <a:lnTo>
                    <a:pt x="4286" y="4244"/>
                  </a:lnTo>
                  <a:lnTo>
                    <a:pt x="4203" y="4294"/>
                  </a:lnTo>
                  <a:lnTo>
                    <a:pt x="4128" y="4336"/>
                  </a:lnTo>
                  <a:lnTo>
                    <a:pt x="4052" y="4386"/>
                  </a:lnTo>
                  <a:lnTo>
                    <a:pt x="3977" y="4420"/>
                  </a:lnTo>
                  <a:lnTo>
                    <a:pt x="3894" y="4478"/>
                  </a:lnTo>
                  <a:lnTo>
                    <a:pt x="3802" y="4528"/>
                  </a:lnTo>
                  <a:lnTo>
                    <a:pt x="3710" y="4578"/>
                  </a:lnTo>
                  <a:lnTo>
                    <a:pt x="3618" y="4629"/>
                  </a:lnTo>
                  <a:lnTo>
                    <a:pt x="3434" y="4729"/>
                  </a:lnTo>
                  <a:lnTo>
                    <a:pt x="3334" y="4787"/>
                  </a:lnTo>
                  <a:lnTo>
                    <a:pt x="3351" y="4779"/>
                  </a:lnTo>
                  <a:lnTo>
                    <a:pt x="3417" y="4762"/>
                  </a:lnTo>
                  <a:lnTo>
                    <a:pt x="3526" y="4729"/>
                  </a:lnTo>
                  <a:lnTo>
                    <a:pt x="3568" y="4721"/>
                  </a:lnTo>
                  <a:lnTo>
                    <a:pt x="3593" y="4712"/>
                  </a:lnTo>
                  <a:lnTo>
                    <a:pt x="3668" y="4754"/>
                  </a:lnTo>
                  <a:close/>
                  <a:moveTo>
                    <a:pt x="2674" y="4904"/>
                  </a:moveTo>
                  <a:lnTo>
                    <a:pt x="2666" y="4904"/>
                  </a:lnTo>
                  <a:lnTo>
                    <a:pt x="2674" y="4913"/>
                  </a:lnTo>
                  <a:lnTo>
                    <a:pt x="2666" y="4913"/>
                  </a:lnTo>
                  <a:lnTo>
                    <a:pt x="2674" y="4913"/>
                  </a:lnTo>
                  <a:lnTo>
                    <a:pt x="2666" y="4913"/>
                  </a:lnTo>
                  <a:lnTo>
                    <a:pt x="2666" y="4913"/>
                  </a:lnTo>
                  <a:lnTo>
                    <a:pt x="2657" y="4913"/>
                  </a:lnTo>
                  <a:lnTo>
                    <a:pt x="2666" y="4913"/>
                  </a:lnTo>
                  <a:lnTo>
                    <a:pt x="2657" y="4913"/>
                  </a:lnTo>
                  <a:lnTo>
                    <a:pt x="2666" y="4913"/>
                  </a:lnTo>
                  <a:lnTo>
                    <a:pt x="2657" y="4913"/>
                  </a:lnTo>
                  <a:lnTo>
                    <a:pt x="2666" y="4913"/>
                  </a:lnTo>
                  <a:lnTo>
                    <a:pt x="2657" y="4913"/>
                  </a:lnTo>
                  <a:lnTo>
                    <a:pt x="2666" y="4913"/>
                  </a:lnTo>
                  <a:lnTo>
                    <a:pt x="2666" y="4913"/>
                  </a:lnTo>
                  <a:lnTo>
                    <a:pt x="2682" y="4913"/>
                  </a:lnTo>
                  <a:lnTo>
                    <a:pt x="2682" y="4913"/>
                  </a:lnTo>
                  <a:lnTo>
                    <a:pt x="2691" y="4913"/>
                  </a:lnTo>
                  <a:lnTo>
                    <a:pt x="2691" y="4913"/>
                  </a:lnTo>
                  <a:lnTo>
                    <a:pt x="2707" y="4913"/>
                  </a:lnTo>
                  <a:lnTo>
                    <a:pt x="2716" y="4913"/>
                  </a:lnTo>
                  <a:lnTo>
                    <a:pt x="2716" y="4904"/>
                  </a:lnTo>
                  <a:lnTo>
                    <a:pt x="2716" y="4929"/>
                  </a:lnTo>
                  <a:lnTo>
                    <a:pt x="2699" y="4913"/>
                  </a:lnTo>
                  <a:lnTo>
                    <a:pt x="2699" y="4913"/>
                  </a:lnTo>
                  <a:lnTo>
                    <a:pt x="2691" y="4904"/>
                  </a:lnTo>
                  <a:lnTo>
                    <a:pt x="2691" y="4904"/>
                  </a:lnTo>
                  <a:lnTo>
                    <a:pt x="2674" y="4896"/>
                  </a:lnTo>
                  <a:lnTo>
                    <a:pt x="2674" y="4904"/>
                  </a:lnTo>
                  <a:lnTo>
                    <a:pt x="2666" y="4896"/>
                  </a:lnTo>
                  <a:close/>
                  <a:moveTo>
                    <a:pt x="2707" y="4929"/>
                  </a:move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245;p14">
              <a:extLst>
                <a:ext uri="{FF2B5EF4-FFF2-40B4-BE49-F238E27FC236}">
                  <a16:creationId xmlns:a16="http://schemas.microsoft.com/office/drawing/2014/main" id="{4D7B00BF-2EB1-DE83-7E49-490351523683}"/>
                </a:ext>
              </a:extLst>
            </p:cNvPr>
            <p:cNvSpPr/>
            <p:nvPr/>
          </p:nvSpPr>
          <p:spPr>
            <a:xfrm>
              <a:off x="7694337" y="4678263"/>
              <a:ext cx="397284" cy="310763"/>
            </a:xfrm>
            <a:custGeom>
              <a:avLst/>
              <a:gdLst/>
              <a:ahLst/>
              <a:cxnLst/>
              <a:rect l="l" t="t" r="r" b="b"/>
              <a:pathLst>
                <a:path w="8054" h="6300" extrusionOk="0">
                  <a:moveTo>
                    <a:pt x="6575" y="3251"/>
                  </a:moveTo>
                  <a:lnTo>
                    <a:pt x="6651" y="3251"/>
                  </a:lnTo>
                  <a:lnTo>
                    <a:pt x="6717" y="3251"/>
                  </a:lnTo>
                  <a:lnTo>
                    <a:pt x="6793" y="3251"/>
                  </a:lnTo>
                  <a:lnTo>
                    <a:pt x="6859" y="3251"/>
                  </a:lnTo>
                  <a:lnTo>
                    <a:pt x="6935" y="3259"/>
                  </a:lnTo>
                  <a:lnTo>
                    <a:pt x="6976" y="3259"/>
                  </a:lnTo>
                  <a:lnTo>
                    <a:pt x="7010" y="3259"/>
                  </a:lnTo>
                  <a:lnTo>
                    <a:pt x="7051" y="3259"/>
                  </a:lnTo>
                  <a:lnTo>
                    <a:pt x="7077" y="3259"/>
                  </a:lnTo>
                  <a:lnTo>
                    <a:pt x="7085" y="3259"/>
                  </a:lnTo>
                  <a:lnTo>
                    <a:pt x="7127" y="3259"/>
                  </a:lnTo>
                  <a:lnTo>
                    <a:pt x="7160" y="3259"/>
                  </a:lnTo>
                  <a:lnTo>
                    <a:pt x="7202" y="3267"/>
                  </a:lnTo>
                  <a:lnTo>
                    <a:pt x="7235" y="3276"/>
                  </a:lnTo>
                  <a:lnTo>
                    <a:pt x="7269" y="3276"/>
                  </a:lnTo>
                  <a:lnTo>
                    <a:pt x="7310" y="3284"/>
                  </a:lnTo>
                  <a:lnTo>
                    <a:pt x="7344" y="3292"/>
                  </a:lnTo>
                  <a:lnTo>
                    <a:pt x="7386" y="3301"/>
                  </a:lnTo>
                  <a:lnTo>
                    <a:pt x="7419" y="3309"/>
                  </a:lnTo>
                  <a:lnTo>
                    <a:pt x="7452" y="3317"/>
                  </a:lnTo>
                  <a:lnTo>
                    <a:pt x="7486" y="3326"/>
                  </a:lnTo>
                  <a:lnTo>
                    <a:pt x="7519" y="3334"/>
                  </a:lnTo>
                  <a:lnTo>
                    <a:pt x="7553" y="3351"/>
                  </a:lnTo>
                  <a:lnTo>
                    <a:pt x="7586" y="3359"/>
                  </a:lnTo>
                  <a:lnTo>
                    <a:pt x="7620" y="3376"/>
                  </a:lnTo>
                  <a:lnTo>
                    <a:pt x="7653" y="3384"/>
                  </a:lnTo>
                  <a:lnTo>
                    <a:pt x="7686" y="3401"/>
                  </a:lnTo>
                  <a:lnTo>
                    <a:pt x="7720" y="3409"/>
                  </a:lnTo>
                  <a:lnTo>
                    <a:pt x="7753" y="3426"/>
                  </a:lnTo>
                  <a:lnTo>
                    <a:pt x="7778" y="3443"/>
                  </a:lnTo>
                  <a:lnTo>
                    <a:pt x="7812" y="3460"/>
                  </a:lnTo>
                  <a:lnTo>
                    <a:pt x="7828" y="3476"/>
                  </a:lnTo>
                  <a:lnTo>
                    <a:pt x="7845" y="3485"/>
                  </a:lnTo>
                  <a:lnTo>
                    <a:pt x="7853" y="3493"/>
                  </a:lnTo>
                  <a:lnTo>
                    <a:pt x="7870" y="3501"/>
                  </a:lnTo>
                  <a:lnTo>
                    <a:pt x="7887" y="3518"/>
                  </a:lnTo>
                  <a:lnTo>
                    <a:pt x="7895" y="3526"/>
                  </a:lnTo>
                  <a:lnTo>
                    <a:pt x="7912" y="3543"/>
                  </a:lnTo>
                  <a:lnTo>
                    <a:pt x="7920" y="3551"/>
                  </a:lnTo>
                  <a:lnTo>
                    <a:pt x="7937" y="3568"/>
                  </a:lnTo>
                  <a:lnTo>
                    <a:pt x="7945" y="3576"/>
                  </a:lnTo>
                  <a:lnTo>
                    <a:pt x="7962" y="3593"/>
                  </a:lnTo>
                  <a:lnTo>
                    <a:pt x="7970" y="3610"/>
                  </a:lnTo>
                  <a:lnTo>
                    <a:pt x="7979" y="3618"/>
                  </a:lnTo>
                  <a:lnTo>
                    <a:pt x="7996" y="3635"/>
                  </a:lnTo>
                  <a:lnTo>
                    <a:pt x="8004" y="3652"/>
                  </a:lnTo>
                  <a:lnTo>
                    <a:pt x="8012" y="3668"/>
                  </a:lnTo>
                  <a:lnTo>
                    <a:pt x="8021" y="3685"/>
                  </a:lnTo>
                  <a:lnTo>
                    <a:pt x="8029" y="3702"/>
                  </a:lnTo>
                  <a:lnTo>
                    <a:pt x="8037" y="3718"/>
                  </a:lnTo>
                  <a:lnTo>
                    <a:pt x="8046" y="3735"/>
                  </a:lnTo>
                  <a:lnTo>
                    <a:pt x="8054" y="3760"/>
                  </a:lnTo>
                  <a:lnTo>
                    <a:pt x="8054" y="3777"/>
                  </a:lnTo>
                  <a:lnTo>
                    <a:pt x="8054" y="3794"/>
                  </a:lnTo>
                  <a:lnTo>
                    <a:pt x="8054" y="3819"/>
                  </a:lnTo>
                  <a:lnTo>
                    <a:pt x="8054" y="3835"/>
                  </a:lnTo>
                  <a:lnTo>
                    <a:pt x="8054" y="3852"/>
                  </a:lnTo>
                  <a:lnTo>
                    <a:pt x="8054" y="3961"/>
                  </a:lnTo>
                  <a:lnTo>
                    <a:pt x="8054" y="3977"/>
                  </a:lnTo>
                  <a:lnTo>
                    <a:pt x="8054" y="4003"/>
                  </a:lnTo>
                  <a:lnTo>
                    <a:pt x="8054" y="4019"/>
                  </a:lnTo>
                  <a:lnTo>
                    <a:pt x="8054" y="4036"/>
                  </a:lnTo>
                  <a:lnTo>
                    <a:pt x="8054" y="4061"/>
                  </a:lnTo>
                  <a:lnTo>
                    <a:pt x="8046" y="4078"/>
                  </a:lnTo>
                  <a:lnTo>
                    <a:pt x="8037" y="4103"/>
                  </a:lnTo>
                  <a:lnTo>
                    <a:pt x="8029" y="4119"/>
                  </a:lnTo>
                  <a:lnTo>
                    <a:pt x="8029" y="4136"/>
                  </a:lnTo>
                  <a:lnTo>
                    <a:pt x="8021" y="4161"/>
                  </a:lnTo>
                  <a:lnTo>
                    <a:pt x="8004" y="4178"/>
                  </a:lnTo>
                  <a:lnTo>
                    <a:pt x="7996" y="4195"/>
                  </a:lnTo>
                  <a:lnTo>
                    <a:pt x="7987" y="4211"/>
                  </a:lnTo>
                  <a:lnTo>
                    <a:pt x="7979" y="4236"/>
                  </a:lnTo>
                  <a:lnTo>
                    <a:pt x="7962" y="4253"/>
                  </a:lnTo>
                  <a:lnTo>
                    <a:pt x="7954" y="4270"/>
                  </a:lnTo>
                  <a:lnTo>
                    <a:pt x="7937" y="4295"/>
                  </a:lnTo>
                  <a:lnTo>
                    <a:pt x="7929" y="4312"/>
                  </a:lnTo>
                  <a:lnTo>
                    <a:pt x="7912" y="4328"/>
                  </a:lnTo>
                  <a:lnTo>
                    <a:pt x="7904" y="4345"/>
                  </a:lnTo>
                  <a:lnTo>
                    <a:pt x="7887" y="4370"/>
                  </a:lnTo>
                  <a:lnTo>
                    <a:pt x="7870" y="4387"/>
                  </a:lnTo>
                  <a:lnTo>
                    <a:pt x="7853" y="4404"/>
                  </a:lnTo>
                  <a:lnTo>
                    <a:pt x="7837" y="4429"/>
                  </a:lnTo>
                  <a:lnTo>
                    <a:pt x="7820" y="4445"/>
                  </a:lnTo>
                  <a:lnTo>
                    <a:pt x="7803" y="4470"/>
                  </a:lnTo>
                  <a:lnTo>
                    <a:pt x="7787" y="4487"/>
                  </a:lnTo>
                  <a:lnTo>
                    <a:pt x="7762" y="4504"/>
                  </a:lnTo>
                  <a:lnTo>
                    <a:pt x="7745" y="4529"/>
                  </a:lnTo>
                  <a:lnTo>
                    <a:pt x="7720" y="4546"/>
                  </a:lnTo>
                  <a:lnTo>
                    <a:pt x="7703" y="4571"/>
                  </a:lnTo>
                  <a:lnTo>
                    <a:pt x="7670" y="4596"/>
                  </a:lnTo>
                  <a:lnTo>
                    <a:pt x="7620" y="4646"/>
                  </a:lnTo>
                  <a:lnTo>
                    <a:pt x="7561" y="4696"/>
                  </a:lnTo>
                  <a:lnTo>
                    <a:pt x="7494" y="4754"/>
                  </a:lnTo>
                  <a:lnTo>
                    <a:pt x="7461" y="4779"/>
                  </a:lnTo>
                  <a:lnTo>
                    <a:pt x="7427" y="4813"/>
                  </a:lnTo>
                  <a:lnTo>
                    <a:pt x="7394" y="4838"/>
                  </a:lnTo>
                  <a:lnTo>
                    <a:pt x="7361" y="4871"/>
                  </a:lnTo>
                  <a:lnTo>
                    <a:pt x="7327" y="4896"/>
                  </a:lnTo>
                  <a:lnTo>
                    <a:pt x="7302" y="4913"/>
                  </a:lnTo>
                  <a:lnTo>
                    <a:pt x="7269" y="4938"/>
                  </a:lnTo>
                  <a:lnTo>
                    <a:pt x="7252" y="4947"/>
                  </a:lnTo>
                  <a:lnTo>
                    <a:pt x="7244" y="4955"/>
                  </a:lnTo>
                  <a:lnTo>
                    <a:pt x="7152" y="5013"/>
                  </a:lnTo>
                  <a:lnTo>
                    <a:pt x="7060" y="5055"/>
                  </a:lnTo>
                  <a:lnTo>
                    <a:pt x="6985" y="5105"/>
                  </a:lnTo>
                  <a:lnTo>
                    <a:pt x="6909" y="5147"/>
                  </a:lnTo>
                  <a:lnTo>
                    <a:pt x="6834" y="5189"/>
                  </a:lnTo>
                  <a:lnTo>
                    <a:pt x="6759" y="5222"/>
                  </a:lnTo>
                  <a:lnTo>
                    <a:pt x="6692" y="5264"/>
                  </a:lnTo>
                  <a:lnTo>
                    <a:pt x="6625" y="5297"/>
                  </a:lnTo>
                  <a:lnTo>
                    <a:pt x="6559" y="5331"/>
                  </a:lnTo>
                  <a:lnTo>
                    <a:pt x="6492" y="5364"/>
                  </a:lnTo>
                  <a:lnTo>
                    <a:pt x="6425" y="5398"/>
                  </a:lnTo>
                  <a:lnTo>
                    <a:pt x="6350" y="5431"/>
                  </a:lnTo>
                  <a:lnTo>
                    <a:pt x="6199" y="5498"/>
                  </a:lnTo>
                  <a:lnTo>
                    <a:pt x="6032" y="5581"/>
                  </a:lnTo>
                  <a:lnTo>
                    <a:pt x="5840" y="5673"/>
                  </a:lnTo>
                  <a:lnTo>
                    <a:pt x="5656" y="5765"/>
                  </a:lnTo>
                  <a:lnTo>
                    <a:pt x="5556" y="5807"/>
                  </a:lnTo>
                  <a:lnTo>
                    <a:pt x="5464" y="5857"/>
                  </a:lnTo>
                  <a:lnTo>
                    <a:pt x="5372" y="5899"/>
                  </a:lnTo>
                  <a:lnTo>
                    <a:pt x="5280" y="5949"/>
                  </a:lnTo>
                  <a:lnTo>
                    <a:pt x="5189" y="5991"/>
                  </a:lnTo>
                  <a:lnTo>
                    <a:pt x="5088" y="6041"/>
                  </a:lnTo>
                  <a:lnTo>
                    <a:pt x="4996" y="6091"/>
                  </a:lnTo>
                  <a:lnTo>
                    <a:pt x="4905" y="6133"/>
                  </a:lnTo>
                  <a:lnTo>
                    <a:pt x="4896" y="6133"/>
                  </a:lnTo>
                  <a:lnTo>
                    <a:pt x="4813" y="6175"/>
                  </a:lnTo>
                  <a:lnTo>
                    <a:pt x="4712" y="6216"/>
                  </a:lnTo>
                  <a:lnTo>
                    <a:pt x="4620" y="6258"/>
                  </a:lnTo>
                  <a:lnTo>
                    <a:pt x="4520" y="6300"/>
                  </a:lnTo>
                  <a:lnTo>
                    <a:pt x="4345" y="6258"/>
                  </a:lnTo>
                  <a:lnTo>
                    <a:pt x="4395" y="6083"/>
                  </a:lnTo>
                  <a:lnTo>
                    <a:pt x="4487" y="6016"/>
                  </a:lnTo>
                  <a:lnTo>
                    <a:pt x="4570" y="5957"/>
                  </a:lnTo>
                  <a:lnTo>
                    <a:pt x="4662" y="5899"/>
                  </a:lnTo>
                  <a:lnTo>
                    <a:pt x="4737" y="5840"/>
                  </a:lnTo>
                  <a:lnTo>
                    <a:pt x="4746" y="5840"/>
                  </a:lnTo>
                  <a:lnTo>
                    <a:pt x="4838" y="5782"/>
                  </a:lnTo>
                  <a:lnTo>
                    <a:pt x="4930" y="5732"/>
                  </a:lnTo>
                  <a:lnTo>
                    <a:pt x="5030" y="5682"/>
                  </a:lnTo>
                  <a:lnTo>
                    <a:pt x="5122" y="5640"/>
                  </a:lnTo>
                  <a:lnTo>
                    <a:pt x="5214" y="5590"/>
                  </a:lnTo>
                  <a:lnTo>
                    <a:pt x="5306" y="5540"/>
                  </a:lnTo>
                  <a:lnTo>
                    <a:pt x="5397" y="5490"/>
                  </a:lnTo>
                  <a:lnTo>
                    <a:pt x="5498" y="5439"/>
                  </a:lnTo>
                  <a:lnTo>
                    <a:pt x="5681" y="5348"/>
                  </a:lnTo>
                  <a:lnTo>
                    <a:pt x="5874" y="5256"/>
                  </a:lnTo>
                  <a:lnTo>
                    <a:pt x="6041" y="5172"/>
                  </a:lnTo>
                  <a:lnTo>
                    <a:pt x="6183" y="5097"/>
                  </a:lnTo>
                  <a:lnTo>
                    <a:pt x="6258" y="5063"/>
                  </a:lnTo>
                  <a:lnTo>
                    <a:pt x="6325" y="5030"/>
                  </a:lnTo>
                  <a:lnTo>
                    <a:pt x="6383" y="4997"/>
                  </a:lnTo>
                  <a:lnTo>
                    <a:pt x="6450" y="4963"/>
                  </a:lnTo>
                  <a:lnTo>
                    <a:pt x="6517" y="4930"/>
                  </a:lnTo>
                  <a:lnTo>
                    <a:pt x="6584" y="4888"/>
                  </a:lnTo>
                  <a:lnTo>
                    <a:pt x="6651" y="4855"/>
                  </a:lnTo>
                  <a:lnTo>
                    <a:pt x="6717" y="4813"/>
                  </a:lnTo>
                  <a:lnTo>
                    <a:pt x="6793" y="4771"/>
                  </a:lnTo>
                  <a:lnTo>
                    <a:pt x="6868" y="4729"/>
                  </a:lnTo>
                  <a:lnTo>
                    <a:pt x="6951" y="4679"/>
                  </a:lnTo>
                  <a:lnTo>
                    <a:pt x="7035" y="4621"/>
                  </a:lnTo>
                  <a:lnTo>
                    <a:pt x="7043" y="4621"/>
                  </a:lnTo>
                  <a:lnTo>
                    <a:pt x="7043" y="4621"/>
                  </a:lnTo>
                  <a:lnTo>
                    <a:pt x="7060" y="4612"/>
                  </a:lnTo>
                  <a:lnTo>
                    <a:pt x="7085" y="4587"/>
                  </a:lnTo>
                  <a:lnTo>
                    <a:pt x="7110" y="4571"/>
                  </a:lnTo>
                  <a:lnTo>
                    <a:pt x="7143" y="4546"/>
                  </a:lnTo>
                  <a:lnTo>
                    <a:pt x="7168" y="4520"/>
                  </a:lnTo>
                  <a:lnTo>
                    <a:pt x="7202" y="4495"/>
                  </a:lnTo>
                  <a:lnTo>
                    <a:pt x="7227" y="4462"/>
                  </a:lnTo>
                  <a:lnTo>
                    <a:pt x="7294" y="4412"/>
                  </a:lnTo>
                  <a:lnTo>
                    <a:pt x="7344" y="4362"/>
                  </a:lnTo>
                  <a:lnTo>
                    <a:pt x="7386" y="4320"/>
                  </a:lnTo>
                  <a:lnTo>
                    <a:pt x="7419" y="4287"/>
                  </a:lnTo>
                  <a:lnTo>
                    <a:pt x="7436" y="4270"/>
                  </a:lnTo>
                  <a:lnTo>
                    <a:pt x="7452" y="4253"/>
                  </a:lnTo>
                  <a:lnTo>
                    <a:pt x="7469" y="4236"/>
                  </a:lnTo>
                  <a:lnTo>
                    <a:pt x="7478" y="4220"/>
                  </a:lnTo>
                  <a:lnTo>
                    <a:pt x="7494" y="4203"/>
                  </a:lnTo>
                  <a:lnTo>
                    <a:pt x="7511" y="4186"/>
                  </a:lnTo>
                  <a:lnTo>
                    <a:pt x="7519" y="4170"/>
                  </a:lnTo>
                  <a:lnTo>
                    <a:pt x="7536" y="4161"/>
                  </a:lnTo>
                  <a:lnTo>
                    <a:pt x="7544" y="4145"/>
                  </a:lnTo>
                  <a:lnTo>
                    <a:pt x="7544" y="4145"/>
                  </a:lnTo>
                  <a:lnTo>
                    <a:pt x="7561" y="4128"/>
                  </a:lnTo>
                  <a:lnTo>
                    <a:pt x="7569" y="4111"/>
                  </a:lnTo>
                  <a:lnTo>
                    <a:pt x="7569" y="4111"/>
                  </a:lnTo>
                  <a:lnTo>
                    <a:pt x="7578" y="4094"/>
                  </a:lnTo>
                  <a:lnTo>
                    <a:pt x="7595" y="4078"/>
                  </a:lnTo>
                  <a:lnTo>
                    <a:pt x="7595" y="4078"/>
                  </a:lnTo>
                  <a:lnTo>
                    <a:pt x="7603" y="4069"/>
                  </a:lnTo>
                  <a:lnTo>
                    <a:pt x="7611" y="4053"/>
                  </a:lnTo>
                  <a:lnTo>
                    <a:pt x="7611" y="4053"/>
                  </a:lnTo>
                  <a:lnTo>
                    <a:pt x="7620" y="4044"/>
                  </a:lnTo>
                  <a:lnTo>
                    <a:pt x="7628" y="4028"/>
                  </a:lnTo>
                  <a:lnTo>
                    <a:pt x="7628" y="4028"/>
                  </a:lnTo>
                  <a:lnTo>
                    <a:pt x="7636" y="4011"/>
                  </a:lnTo>
                  <a:lnTo>
                    <a:pt x="7636" y="4003"/>
                  </a:lnTo>
                  <a:lnTo>
                    <a:pt x="7636" y="4003"/>
                  </a:lnTo>
                  <a:lnTo>
                    <a:pt x="7636" y="3994"/>
                  </a:lnTo>
                  <a:lnTo>
                    <a:pt x="7636" y="3986"/>
                  </a:lnTo>
                  <a:lnTo>
                    <a:pt x="7636" y="3977"/>
                  </a:lnTo>
                  <a:lnTo>
                    <a:pt x="7636" y="3969"/>
                  </a:lnTo>
                  <a:lnTo>
                    <a:pt x="7636" y="3961"/>
                  </a:lnTo>
                  <a:lnTo>
                    <a:pt x="7636" y="3952"/>
                  </a:lnTo>
                  <a:lnTo>
                    <a:pt x="7636" y="3944"/>
                  </a:lnTo>
                  <a:lnTo>
                    <a:pt x="7636" y="3936"/>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28" y="3911"/>
                  </a:lnTo>
                  <a:lnTo>
                    <a:pt x="7620" y="3911"/>
                  </a:lnTo>
                  <a:lnTo>
                    <a:pt x="7620" y="3911"/>
                  </a:lnTo>
                  <a:lnTo>
                    <a:pt x="7611" y="3911"/>
                  </a:lnTo>
                  <a:lnTo>
                    <a:pt x="7595" y="3902"/>
                  </a:lnTo>
                  <a:lnTo>
                    <a:pt x="7578" y="3894"/>
                  </a:lnTo>
                  <a:lnTo>
                    <a:pt x="7561" y="3886"/>
                  </a:lnTo>
                  <a:lnTo>
                    <a:pt x="7536" y="3877"/>
                  </a:lnTo>
                  <a:lnTo>
                    <a:pt x="7519" y="3869"/>
                  </a:lnTo>
                  <a:lnTo>
                    <a:pt x="7494" y="3860"/>
                  </a:lnTo>
                  <a:lnTo>
                    <a:pt x="7469" y="3852"/>
                  </a:lnTo>
                  <a:lnTo>
                    <a:pt x="7469" y="3852"/>
                  </a:lnTo>
                  <a:lnTo>
                    <a:pt x="7444" y="3844"/>
                  </a:lnTo>
                  <a:lnTo>
                    <a:pt x="7419" y="3835"/>
                  </a:lnTo>
                  <a:lnTo>
                    <a:pt x="7394" y="3827"/>
                  </a:lnTo>
                  <a:lnTo>
                    <a:pt x="7361" y="3819"/>
                  </a:lnTo>
                  <a:lnTo>
                    <a:pt x="7336" y="3810"/>
                  </a:lnTo>
                  <a:lnTo>
                    <a:pt x="7302" y="3810"/>
                  </a:lnTo>
                  <a:lnTo>
                    <a:pt x="7277" y="3802"/>
                  </a:lnTo>
                  <a:lnTo>
                    <a:pt x="7244" y="3794"/>
                  </a:lnTo>
                  <a:lnTo>
                    <a:pt x="7219" y="3794"/>
                  </a:lnTo>
                  <a:lnTo>
                    <a:pt x="7185" y="3794"/>
                  </a:lnTo>
                  <a:lnTo>
                    <a:pt x="7152" y="3794"/>
                  </a:lnTo>
                  <a:lnTo>
                    <a:pt x="7118" y="3794"/>
                  </a:lnTo>
                  <a:lnTo>
                    <a:pt x="7085" y="3794"/>
                  </a:lnTo>
                  <a:lnTo>
                    <a:pt x="7051" y="3794"/>
                  </a:lnTo>
                  <a:lnTo>
                    <a:pt x="7043" y="3794"/>
                  </a:lnTo>
                  <a:lnTo>
                    <a:pt x="7018" y="3794"/>
                  </a:lnTo>
                  <a:lnTo>
                    <a:pt x="6985" y="3794"/>
                  </a:lnTo>
                  <a:lnTo>
                    <a:pt x="6951" y="3794"/>
                  </a:lnTo>
                  <a:lnTo>
                    <a:pt x="6918" y="3794"/>
                  </a:lnTo>
                  <a:lnTo>
                    <a:pt x="6851" y="3794"/>
                  </a:lnTo>
                  <a:lnTo>
                    <a:pt x="6784" y="3794"/>
                  </a:lnTo>
                  <a:lnTo>
                    <a:pt x="6717" y="3794"/>
                  </a:lnTo>
                  <a:lnTo>
                    <a:pt x="6366" y="3794"/>
                  </a:lnTo>
                  <a:lnTo>
                    <a:pt x="6300" y="3794"/>
                  </a:lnTo>
                  <a:lnTo>
                    <a:pt x="6241" y="3794"/>
                  </a:lnTo>
                  <a:lnTo>
                    <a:pt x="6174" y="3794"/>
                  </a:lnTo>
                  <a:lnTo>
                    <a:pt x="6107" y="3794"/>
                  </a:lnTo>
                  <a:lnTo>
                    <a:pt x="6041" y="3794"/>
                  </a:lnTo>
                  <a:lnTo>
                    <a:pt x="5982" y="3802"/>
                  </a:lnTo>
                  <a:lnTo>
                    <a:pt x="5915" y="3810"/>
                  </a:lnTo>
                  <a:lnTo>
                    <a:pt x="5857" y="3819"/>
                  </a:lnTo>
                  <a:lnTo>
                    <a:pt x="5790" y="3819"/>
                  </a:lnTo>
                  <a:lnTo>
                    <a:pt x="5723" y="3827"/>
                  </a:lnTo>
                  <a:lnTo>
                    <a:pt x="5665" y="3835"/>
                  </a:lnTo>
                  <a:lnTo>
                    <a:pt x="5598" y="3844"/>
                  </a:lnTo>
                  <a:lnTo>
                    <a:pt x="5539" y="3860"/>
                  </a:lnTo>
                  <a:lnTo>
                    <a:pt x="5473" y="3869"/>
                  </a:lnTo>
                  <a:lnTo>
                    <a:pt x="5414" y="3877"/>
                  </a:lnTo>
                  <a:lnTo>
                    <a:pt x="5347" y="3886"/>
                  </a:lnTo>
                  <a:lnTo>
                    <a:pt x="5289" y="3902"/>
                  </a:lnTo>
                  <a:lnTo>
                    <a:pt x="5230" y="3911"/>
                  </a:lnTo>
                  <a:lnTo>
                    <a:pt x="5163" y="3927"/>
                  </a:lnTo>
                  <a:lnTo>
                    <a:pt x="5105" y="3936"/>
                  </a:lnTo>
                  <a:lnTo>
                    <a:pt x="5047" y="3952"/>
                  </a:lnTo>
                  <a:lnTo>
                    <a:pt x="4980" y="3969"/>
                  </a:lnTo>
                  <a:lnTo>
                    <a:pt x="4921" y="3977"/>
                  </a:lnTo>
                  <a:lnTo>
                    <a:pt x="4863" y="3994"/>
                  </a:lnTo>
                  <a:lnTo>
                    <a:pt x="4796" y="4011"/>
                  </a:lnTo>
                  <a:lnTo>
                    <a:pt x="4737" y="4028"/>
                  </a:lnTo>
                  <a:lnTo>
                    <a:pt x="4679" y="4044"/>
                  </a:lnTo>
                  <a:lnTo>
                    <a:pt x="4620" y="4053"/>
                  </a:lnTo>
                  <a:lnTo>
                    <a:pt x="4554" y="4078"/>
                  </a:lnTo>
                  <a:lnTo>
                    <a:pt x="4495" y="4086"/>
                  </a:lnTo>
                  <a:lnTo>
                    <a:pt x="4370" y="4128"/>
                  </a:lnTo>
                  <a:lnTo>
                    <a:pt x="4253" y="4161"/>
                  </a:lnTo>
                  <a:lnTo>
                    <a:pt x="4128" y="4195"/>
                  </a:lnTo>
                  <a:lnTo>
                    <a:pt x="4002" y="4236"/>
                  </a:lnTo>
                  <a:lnTo>
                    <a:pt x="3885" y="4270"/>
                  </a:lnTo>
                  <a:lnTo>
                    <a:pt x="3635" y="4345"/>
                  </a:lnTo>
                  <a:lnTo>
                    <a:pt x="3384" y="4420"/>
                  </a:lnTo>
                  <a:lnTo>
                    <a:pt x="3259" y="4462"/>
                  </a:lnTo>
                  <a:lnTo>
                    <a:pt x="3125" y="4504"/>
                  </a:lnTo>
                  <a:lnTo>
                    <a:pt x="3000" y="4537"/>
                  </a:lnTo>
                  <a:lnTo>
                    <a:pt x="2866" y="4579"/>
                  </a:lnTo>
                  <a:lnTo>
                    <a:pt x="2741" y="4612"/>
                  </a:lnTo>
                  <a:lnTo>
                    <a:pt x="2607" y="4654"/>
                  </a:lnTo>
                  <a:lnTo>
                    <a:pt x="2582" y="4654"/>
                  </a:lnTo>
                  <a:lnTo>
                    <a:pt x="2549" y="4662"/>
                  </a:lnTo>
                  <a:lnTo>
                    <a:pt x="2524" y="4662"/>
                  </a:lnTo>
                  <a:lnTo>
                    <a:pt x="2473" y="4662"/>
                  </a:lnTo>
                  <a:lnTo>
                    <a:pt x="2432" y="4646"/>
                  </a:lnTo>
                  <a:lnTo>
                    <a:pt x="2398" y="4537"/>
                  </a:lnTo>
                  <a:lnTo>
                    <a:pt x="2365" y="4512"/>
                  </a:lnTo>
                  <a:lnTo>
                    <a:pt x="2365" y="4512"/>
                  </a:lnTo>
                  <a:lnTo>
                    <a:pt x="2331" y="4479"/>
                  </a:lnTo>
                  <a:lnTo>
                    <a:pt x="2306" y="4445"/>
                  </a:lnTo>
                  <a:lnTo>
                    <a:pt x="2290" y="4404"/>
                  </a:lnTo>
                  <a:lnTo>
                    <a:pt x="2281" y="4362"/>
                  </a:lnTo>
                  <a:lnTo>
                    <a:pt x="2281" y="4320"/>
                  </a:lnTo>
                  <a:lnTo>
                    <a:pt x="2281" y="4270"/>
                  </a:lnTo>
                  <a:lnTo>
                    <a:pt x="2290" y="4228"/>
                  </a:lnTo>
                  <a:lnTo>
                    <a:pt x="2290" y="4228"/>
                  </a:lnTo>
                  <a:lnTo>
                    <a:pt x="2306" y="4195"/>
                  </a:lnTo>
                  <a:lnTo>
                    <a:pt x="2323" y="4161"/>
                  </a:lnTo>
                  <a:lnTo>
                    <a:pt x="2348" y="4136"/>
                  </a:lnTo>
                  <a:lnTo>
                    <a:pt x="2373" y="4111"/>
                  </a:lnTo>
                  <a:lnTo>
                    <a:pt x="2390" y="4094"/>
                  </a:lnTo>
                  <a:lnTo>
                    <a:pt x="2432" y="4078"/>
                  </a:lnTo>
                  <a:lnTo>
                    <a:pt x="2448" y="4069"/>
                  </a:lnTo>
                  <a:lnTo>
                    <a:pt x="2465" y="4061"/>
                  </a:lnTo>
                  <a:lnTo>
                    <a:pt x="2499" y="4044"/>
                  </a:lnTo>
                  <a:lnTo>
                    <a:pt x="2582" y="4011"/>
                  </a:lnTo>
                  <a:lnTo>
                    <a:pt x="2616" y="3994"/>
                  </a:lnTo>
                  <a:lnTo>
                    <a:pt x="2624" y="3994"/>
                  </a:lnTo>
                  <a:lnTo>
                    <a:pt x="2624" y="3994"/>
                  </a:lnTo>
                  <a:lnTo>
                    <a:pt x="2624" y="3994"/>
                  </a:lnTo>
                  <a:lnTo>
                    <a:pt x="2632" y="3994"/>
                  </a:lnTo>
                  <a:lnTo>
                    <a:pt x="2824" y="3919"/>
                  </a:lnTo>
                  <a:lnTo>
                    <a:pt x="2925" y="3877"/>
                  </a:lnTo>
                  <a:lnTo>
                    <a:pt x="2966" y="3860"/>
                  </a:lnTo>
                  <a:lnTo>
                    <a:pt x="3016" y="3835"/>
                  </a:lnTo>
                  <a:lnTo>
                    <a:pt x="3092" y="3802"/>
                  </a:lnTo>
                  <a:lnTo>
                    <a:pt x="3167" y="3769"/>
                  </a:lnTo>
                  <a:lnTo>
                    <a:pt x="3242" y="3735"/>
                  </a:lnTo>
                  <a:lnTo>
                    <a:pt x="3317" y="3693"/>
                  </a:lnTo>
                  <a:lnTo>
                    <a:pt x="3392" y="3660"/>
                  </a:lnTo>
                  <a:lnTo>
                    <a:pt x="3451" y="3627"/>
                  </a:lnTo>
                  <a:lnTo>
                    <a:pt x="3459" y="3618"/>
                  </a:lnTo>
                  <a:lnTo>
                    <a:pt x="3534" y="3576"/>
                  </a:lnTo>
                  <a:lnTo>
                    <a:pt x="3601" y="3535"/>
                  </a:lnTo>
                  <a:lnTo>
                    <a:pt x="3668" y="3493"/>
                  </a:lnTo>
                  <a:lnTo>
                    <a:pt x="3735" y="3451"/>
                  </a:lnTo>
                  <a:lnTo>
                    <a:pt x="3810" y="3401"/>
                  </a:lnTo>
                  <a:lnTo>
                    <a:pt x="3877" y="3359"/>
                  </a:lnTo>
                  <a:lnTo>
                    <a:pt x="3944" y="3309"/>
                  </a:lnTo>
                  <a:lnTo>
                    <a:pt x="4011" y="3267"/>
                  </a:lnTo>
                  <a:lnTo>
                    <a:pt x="4077" y="3217"/>
                  </a:lnTo>
                  <a:lnTo>
                    <a:pt x="4144" y="3167"/>
                  </a:lnTo>
                  <a:lnTo>
                    <a:pt x="4169" y="3150"/>
                  </a:lnTo>
                  <a:lnTo>
                    <a:pt x="4194" y="3125"/>
                  </a:lnTo>
                  <a:lnTo>
                    <a:pt x="4219" y="3109"/>
                  </a:lnTo>
                  <a:lnTo>
                    <a:pt x="4245" y="3084"/>
                  </a:lnTo>
                  <a:lnTo>
                    <a:pt x="4278" y="3059"/>
                  </a:lnTo>
                  <a:lnTo>
                    <a:pt x="4311" y="3025"/>
                  </a:lnTo>
                  <a:lnTo>
                    <a:pt x="4345" y="3000"/>
                  </a:lnTo>
                  <a:lnTo>
                    <a:pt x="4378" y="2967"/>
                  </a:lnTo>
                  <a:lnTo>
                    <a:pt x="4412" y="2933"/>
                  </a:lnTo>
                  <a:lnTo>
                    <a:pt x="4453" y="2891"/>
                  </a:lnTo>
                  <a:lnTo>
                    <a:pt x="4495" y="2858"/>
                  </a:lnTo>
                  <a:lnTo>
                    <a:pt x="4529" y="2816"/>
                  </a:lnTo>
                  <a:lnTo>
                    <a:pt x="4570" y="2774"/>
                  </a:lnTo>
                  <a:lnTo>
                    <a:pt x="4612" y="2733"/>
                  </a:lnTo>
                  <a:lnTo>
                    <a:pt x="4654" y="2691"/>
                  </a:lnTo>
                  <a:lnTo>
                    <a:pt x="4696" y="2649"/>
                  </a:lnTo>
                  <a:lnTo>
                    <a:pt x="4746" y="2599"/>
                  </a:lnTo>
                  <a:lnTo>
                    <a:pt x="4788" y="2557"/>
                  </a:lnTo>
                  <a:lnTo>
                    <a:pt x="4829" y="2507"/>
                  </a:lnTo>
                  <a:lnTo>
                    <a:pt x="4871" y="2457"/>
                  </a:lnTo>
                  <a:lnTo>
                    <a:pt x="4921" y="2407"/>
                  </a:lnTo>
                  <a:lnTo>
                    <a:pt x="4963" y="2357"/>
                  </a:lnTo>
                  <a:lnTo>
                    <a:pt x="5005" y="2298"/>
                  </a:lnTo>
                  <a:lnTo>
                    <a:pt x="5047" y="2248"/>
                  </a:lnTo>
                  <a:lnTo>
                    <a:pt x="5088" y="2198"/>
                  </a:lnTo>
                  <a:lnTo>
                    <a:pt x="5130" y="2140"/>
                  </a:lnTo>
                  <a:lnTo>
                    <a:pt x="5172" y="2089"/>
                  </a:lnTo>
                  <a:lnTo>
                    <a:pt x="5214" y="2031"/>
                  </a:lnTo>
                  <a:lnTo>
                    <a:pt x="5255" y="1972"/>
                  </a:lnTo>
                  <a:lnTo>
                    <a:pt x="5289" y="1922"/>
                  </a:lnTo>
                  <a:lnTo>
                    <a:pt x="5306" y="1889"/>
                  </a:lnTo>
                  <a:lnTo>
                    <a:pt x="5331" y="1864"/>
                  </a:lnTo>
                  <a:lnTo>
                    <a:pt x="5347" y="1839"/>
                  </a:lnTo>
                  <a:lnTo>
                    <a:pt x="5364" y="1805"/>
                  </a:lnTo>
                  <a:lnTo>
                    <a:pt x="5381" y="1780"/>
                  </a:lnTo>
                  <a:lnTo>
                    <a:pt x="5397" y="1755"/>
                  </a:lnTo>
                  <a:lnTo>
                    <a:pt x="5414" y="1722"/>
                  </a:lnTo>
                  <a:lnTo>
                    <a:pt x="5431" y="1697"/>
                  </a:lnTo>
                  <a:lnTo>
                    <a:pt x="5448" y="1672"/>
                  </a:lnTo>
                  <a:lnTo>
                    <a:pt x="5464" y="1638"/>
                  </a:lnTo>
                  <a:lnTo>
                    <a:pt x="5481" y="1613"/>
                  </a:lnTo>
                  <a:lnTo>
                    <a:pt x="5489" y="1588"/>
                  </a:lnTo>
                  <a:lnTo>
                    <a:pt x="5506" y="1563"/>
                  </a:lnTo>
                  <a:lnTo>
                    <a:pt x="5523" y="1530"/>
                  </a:lnTo>
                  <a:lnTo>
                    <a:pt x="5531" y="1505"/>
                  </a:lnTo>
                  <a:lnTo>
                    <a:pt x="5548" y="1480"/>
                  </a:lnTo>
                  <a:lnTo>
                    <a:pt x="5556" y="1455"/>
                  </a:lnTo>
                  <a:lnTo>
                    <a:pt x="5573" y="1421"/>
                  </a:lnTo>
                  <a:lnTo>
                    <a:pt x="5581" y="1396"/>
                  </a:lnTo>
                  <a:lnTo>
                    <a:pt x="5590" y="1371"/>
                  </a:lnTo>
                  <a:lnTo>
                    <a:pt x="5606" y="1346"/>
                  </a:lnTo>
                  <a:lnTo>
                    <a:pt x="5615" y="1321"/>
                  </a:lnTo>
                  <a:lnTo>
                    <a:pt x="5623" y="1296"/>
                  </a:lnTo>
                  <a:lnTo>
                    <a:pt x="5631" y="1271"/>
                  </a:lnTo>
                  <a:lnTo>
                    <a:pt x="5640" y="1246"/>
                  </a:lnTo>
                  <a:lnTo>
                    <a:pt x="5648" y="1221"/>
                  </a:lnTo>
                  <a:lnTo>
                    <a:pt x="5656" y="1196"/>
                  </a:lnTo>
                  <a:lnTo>
                    <a:pt x="5656" y="1170"/>
                  </a:lnTo>
                  <a:lnTo>
                    <a:pt x="5665" y="1145"/>
                  </a:lnTo>
                  <a:lnTo>
                    <a:pt x="5665" y="1120"/>
                  </a:lnTo>
                  <a:lnTo>
                    <a:pt x="5665" y="1095"/>
                  </a:lnTo>
                  <a:lnTo>
                    <a:pt x="5665" y="1079"/>
                  </a:lnTo>
                  <a:lnTo>
                    <a:pt x="5665" y="1054"/>
                  </a:lnTo>
                  <a:lnTo>
                    <a:pt x="5665" y="1028"/>
                  </a:lnTo>
                  <a:lnTo>
                    <a:pt x="5665" y="1012"/>
                  </a:lnTo>
                  <a:lnTo>
                    <a:pt x="5665" y="903"/>
                  </a:lnTo>
                  <a:lnTo>
                    <a:pt x="5665" y="886"/>
                  </a:lnTo>
                  <a:lnTo>
                    <a:pt x="5665" y="870"/>
                  </a:lnTo>
                  <a:lnTo>
                    <a:pt x="5665" y="845"/>
                  </a:lnTo>
                  <a:lnTo>
                    <a:pt x="5665" y="828"/>
                  </a:lnTo>
                  <a:lnTo>
                    <a:pt x="5665" y="811"/>
                  </a:lnTo>
                  <a:lnTo>
                    <a:pt x="5665" y="795"/>
                  </a:lnTo>
                  <a:lnTo>
                    <a:pt x="5656" y="778"/>
                  </a:lnTo>
                  <a:lnTo>
                    <a:pt x="5656" y="761"/>
                  </a:lnTo>
                  <a:lnTo>
                    <a:pt x="5648" y="744"/>
                  </a:lnTo>
                  <a:lnTo>
                    <a:pt x="5640" y="728"/>
                  </a:lnTo>
                  <a:lnTo>
                    <a:pt x="5631" y="711"/>
                  </a:lnTo>
                  <a:lnTo>
                    <a:pt x="5623" y="703"/>
                  </a:lnTo>
                  <a:lnTo>
                    <a:pt x="5615" y="686"/>
                  </a:lnTo>
                  <a:lnTo>
                    <a:pt x="5606" y="669"/>
                  </a:lnTo>
                  <a:lnTo>
                    <a:pt x="5598" y="653"/>
                  </a:lnTo>
                  <a:lnTo>
                    <a:pt x="5581" y="636"/>
                  </a:lnTo>
                  <a:lnTo>
                    <a:pt x="5573" y="627"/>
                  </a:lnTo>
                  <a:lnTo>
                    <a:pt x="5556" y="611"/>
                  </a:lnTo>
                  <a:lnTo>
                    <a:pt x="5548" y="594"/>
                  </a:lnTo>
                  <a:lnTo>
                    <a:pt x="5531" y="586"/>
                  </a:lnTo>
                  <a:lnTo>
                    <a:pt x="5514" y="569"/>
                  </a:lnTo>
                  <a:lnTo>
                    <a:pt x="5498" y="552"/>
                  </a:lnTo>
                  <a:lnTo>
                    <a:pt x="5481" y="544"/>
                  </a:lnTo>
                  <a:lnTo>
                    <a:pt x="5456" y="527"/>
                  </a:lnTo>
                  <a:lnTo>
                    <a:pt x="5439" y="511"/>
                  </a:lnTo>
                  <a:lnTo>
                    <a:pt x="5414" y="502"/>
                  </a:lnTo>
                  <a:lnTo>
                    <a:pt x="5397" y="485"/>
                  </a:lnTo>
                  <a:lnTo>
                    <a:pt x="5372" y="477"/>
                  </a:lnTo>
                  <a:lnTo>
                    <a:pt x="5356" y="477"/>
                  </a:lnTo>
                  <a:lnTo>
                    <a:pt x="5347" y="469"/>
                  </a:lnTo>
                  <a:lnTo>
                    <a:pt x="5339" y="469"/>
                  </a:lnTo>
                  <a:lnTo>
                    <a:pt x="5322" y="460"/>
                  </a:lnTo>
                  <a:lnTo>
                    <a:pt x="5314" y="460"/>
                  </a:lnTo>
                  <a:lnTo>
                    <a:pt x="5297" y="460"/>
                  </a:lnTo>
                  <a:lnTo>
                    <a:pt x="5289" y="460"/>
                  </a:lnTo>
                  <a:lnTo>
                    <a:pt x="5280" y="460"/>
                  </a:lnTo>
                  <a:lnTo>
                    <a:pt x="5264" y="460"/>
                  </a:lnTo>
                  <a:lnTo>
                    <a:pt x="5255" y="460"/>
                  </a:lnTo>
                  <a:lnTo>
                    <a:pt x="5239" y="460"/>
                  </a:lnTo>
                  <a:lnTo>
                    <a:pt x="5222" y="460"/>
                  </a:lnTo>
                  <a:lnTo>
                    <a:pt x="5214" y="460"/>
                  </a:lnTo>
                  <a:lnTo>
                    <a:pt x="5197" y="460"/>
                  </a:lnTo>
                  <a:lnTo>
                    <a:pt x="5172" y="460"/>
                  </a:lnTo>
                  <a:lnTo>
                    <a:pt x="5147" y="460"/>
                  </a:lnTo>
                  <a:lnTo>
                    <a:pt x="5113" y="460"/>
                  </a:lnTo>
                  <a:lnTo>
                    <a:pt x="5088" y="460"/>
                  </a:lnTo>
                  <a:lnTo>
                    <a:pt x="5055" y="460"/>
                  </a:lnTo>
                  <a:lnTo>
                    <a:pt x="4896" y="460"/>
                  </a:lnTo>
                  <a:lnTo>
                    <a:pt x="4863" y="460"/>
                  </a:lnTo>
                  <a:lnTo>
                    <a:pt x="4829" y="460"/>
                  </a:lnTo>
                  <a:lnTo>
                    <a:pt x="4796" y="460"/>
                  </a:lnTo>
                  <a:lnTo>
                    <a:pt x="4762" y="460"/>
                  </a:lnTo>
                  <a:lnTo>
                    <a:pt x="4721" y="460"/>
                  </a:lnTo>
                  <a:lnTo>
                    <a:pt x="4687" y="469"/>
                  </a:lnTo>
                  <a:lnTo>
                    <a:pt x="4654" y="477"/>
                  </a:lnTo>
                  <a:lnTo>
                    <a:pt x="4620" y="485"/>
                  </a:lnTo>
                  <a:lnTo>
                    <a:pt x="4579" y="494"/>
                  </a:lnTo>
                  <a:lnTo>
                    <a:pt x="4545" y="502"/>
                  </a:lnTo>
                  <a:lnTo>
                    <a:pt x="4504" y="511"/>
                  </a:lnTo>
                  <a:lnTo>
                    <a:pt x="4470" y="519"/>
                  </a:lnTo>
                  <a:lnTo>
                    <a:pt x="4437" y="527"/>
                  </a:lnTo>
                  <a:lnTo>
                    <a:pt x="4395" y="544"/>
                  </a:lnTo>
                  <a:lnTo>
                    <a:pt x="4361" y="552"/>
                  </a:lnTo>
                  <a:lnTo>
                    <a:pt x="4328" y="569"/>
                  </a:lnTo>
                  <a:lnTo>
                    <a:pt x="4286" y="577"/>
                  </a:lnTo>
                  <a:lnTo>
                    <a:pt x="4253" y="594"/>
                  </a:lnTo>
                  <a:lnTo>
                    <a:pt x="4211" y="602"/>
                  </a:lnTo>
                  <a:lnTo>
                    <a:pt x="4178" y="569"/>
                  </a:lnTo>
                  <a:lnTo>
                    <a:pt x="4161" y="577"/>
                  </a:lnTo>
                  <a:lnTo>
                    <a:pt x="4136" y="586"/>
                  </a:lnTo>
                  <a:lnTo>
                    <a:pt x="4103" y="594"/>
                  </a:lnTo>
                  <a:lnTo>
                    <a:pt x="4069" y="611"/>
                  </a:lnTo>
                  <a:lnTo>
                    <a:pt x="4036" y="627"/>
                  </a:lnTo>
                  <a:lnTo>
                    <a:pt x="3994" y="644"/>
                  </a:lnTo>
                  <a:lnTo>
                    <a:pt x="3961" y="661"/>
                  </a:lnTo>
                  <a:lnTo>
                    <a:pt x="3927" y="678"/>
                  </a:lnTo>
                  <a:lnTo>
                    <a:pt x="3894" y="694"/>
                  </a:lnTo>
                  <a:lnTo>
                    <a:pt x="3860" y="711"/>
                  </a:lnTo>
                  <a:lnTo>
                    <a:pt x="3827" y="728"/>
                  </a:lnTo>
                  <a:lnTo>
                    <a:pt x="3793" y="744"/>
                  </a:lnTo>
                  <a:lnTo>
                    <a:pt x="3760" y="761"/>
                  </a:lnTo>
                  <a:lnTo>
                    <a:pt x="3727" y="778"/>
                  </a:lnTo>
                  <a:lnTo>
                    <a:pt x="3693" y="795"/>
                  </a:lnTo>
                  <a:lnTo>
                    <a:pt x="3668" y="811"/>
                  </a:lnTo>
                  <a:lnTo>
                    <a:pt x="3635" y="836"/>
                  </a:lnTo>
                  <a:lnTo>
                    <a:pt x="3601" y="853"/>
                  </a:lnTo>
                  <a:lnTo>
                    <a:pt x="3576" y="870"/>
                  </a:lnTo>
                  <a:lnTo>
                    <a:pt x="3551" y="886"/>
                  </a:lnTo>
                  <a:lnTo>
                    <a:pt x="3518" y="903"/>
                  </a:lnTo>
                  <a:lnTo>
                    <a:pt x="3493" y="920"/>
                  </a:lnTo>
                  <a:lnTo>
                    <a:pt x="3468" y="937"/>
                  </a:lnTo>
                  <a:lnTo>
                    <a:pt x="3443" y="953"/>
                  </a:lnTo>
                  <a:lnTo>
                    <a:pt x="3417" y="978"/>
                  </a:lnTo>
                  <a:lnTo>
                    <a:pt x="3392" y="995"/>
                  </a:lnTo>
                  <a:lnTo>
                    <a:pt x="3367" y="1012"/>
                  </a:lnTo>
                  <a:lnTo>
                    <a:pt x="3351" y="1028"/>
                  </a:lnTo>
                  <a:lnTo>
                    <a:pt x="3292" y="1070"/>
                  </a:lnTo>
                  <a:lnTo>
                    <a:pt x="3242" y="1112"/>
                  </a:lnTo>
                  <a:lnTo>
                    <a:pt x="3184" y="1154"/>
                  </a:lnTo>
                  <a:lnTo>
                    <a:pt x="3133" y="1196"/>
                  </a:lnTo>
                  <a:lnTo>
                    <a:pt x="3083" y="1237"/>
                  </a:lnTo>
                  <a:lnTo>
                    <a:pt x="3025" y="1287"/>
                  </a:lnTo>
                  <a:lnTo>
                    <a:pt x="2975" y="1329"/>
                  </a:lnTo>
                  <a:lnTo>
                    <a:pt x="2925" y="1379"/>
                  </a:lnTo>
                  <a:lnTo>
                    <a:pt x="2874" y="1429"/>
                  </a:lnTo>
                  <a:lnTo>
                    <a:pt x="2824" y="1471"/>
                  </a:lnTo>
                  <a:lnTo>
                    <a:pt x="2774" y="1521"/>
                  </a:lnTo>
                  <a:lnTo>
                    <a:pt x="2724" y="1571"/>
                  </a:lnTo>
                  <a:lnTo>
                    <a:pt x="2674" y="1613"/>
                  </a:lnTo>
                  <a:lnTo>
                    <a:pt x="2624" y="1663"/>
                  </a:lnTo>
                  <a:lnTo>
                    <a:pt x="2574" y="1714"/>
                  </a:lnTo>
                  <a:lnTo>
                    <a:pt x="2532" y="1764"/>
                  </a:lnTo>
                  <a:lnTo>
                    <a:pt x="2482" y="1814"/>
                  </a:lnTo>
                  <a:lnTo>
                    <a:pt x="2432" y="1864"/>
                  </a:lnTo>
                  <a:lnTo>
                    <a:pt x="2390" y="1914"/>
                  </a:lnTo>
                  <a:lnTo>
                    <a:pt x="2340" y="1972"/>
                  </a:lnTo>
                  <a:lnTo>
                    <a:pt x="2298" y="2023"/>
                  </a:lnTo>
                  <a:lnTo>
                    <a:pt x="2248" y="2073"/>
                  </a:lnTo>
                  <a:lnTo>
                    <a:pt x="2206" y="2123"/>
                  </a:lnTo>
                  <a:lnTo>
                    <a:pt x="2164" y="2181"/>
                  </a:lnTo>
                  <a:lnTo>
                    <a:pt x="2123" y="2231"/>
                  </a:lnTo>
                  <a:lnTo>
                    <a:pt x="2072" y="2290"/>
                  </a:lnTo>
                  <a:lnTo>
                    <a:pt x="2031" y="2340"/>
                  </a:lnTo>
                  <a:lnTo>
                    <a:pt x="1989" y="2399"/>
                  </a:lnTo>
                  <a:lnTo>
                    <a:pt x="1947" y="2449"/>
                  </a:lnTo>
                  <a:lnTo>
                    <a:pt x="1905" y="2507"/>
                  </a:lnTo>
                  <a:lnTo>
                    <a:pt x="1864" y="2566"/>
                  </a:lnTo>
                  <a:lnTo>
                    <a:pt x="1822" y="2616"/>
                  </a:lnTo>
                  <a:lnTo>
                    <a:pt x="1780" y="2674"/>
                  </a:lnTo>
                  <a:lnTo>
                    <a:pt x="1738" y="2733"/>
                  </a:lnTo>
                  <a:lnTo>
                    <a:pt x="1705" y="2791"/>
                  </a:lnTo>
                  <a:lnTo>
                    <a:pt x="1663" y="2841"/>
                  </a:lnTo>
                  <a:lnTo>
                    <a:pt x="1621" y="2900"/>
                  </a:lnTo>
                  <a:lnTo>
                    <a:pt x="1580" y="2958"/>
                  </a:lnTo>
                  <a:lnTo>
                    <a:pt x="1546" y="3017"/>
                  </a:lnTo>
                  <a:lnTo>
                    <a:pt x="1504" y="3075"/>
                  </a:lnTo>
                  <a:lnTo>
                    <a:pt x="1471" y="3134"/>
                  </a:lnTo>
                  <a:lnTo>
                    <a:pt x="1429" y="3192"/>
                  </a:lnTo>
                  <a:lnTo>
                    <a:pt x="1396" y="3251"/>
                  </a:lnTo>
                  <a:lnTo>
                    <a:pt x="1362" y="3317"/>
                  </a:lnTo>
                  <a:lnTo>
                    <a:pt x="1321" y="3376"/>
                  </a:lnTo>
                  <a:lnTo>
                    <a:pt x="1287" y="3434"/>
                  </a:lnTo>
                  <a:lnTo>
                    <a:pt x="1254" y="3493"/>
                  </a:lnTo>
                  <a:lnTo>
                    <a:pt x="1212" y="3560"/>
                  </a:lnTo>
                  <a:lnTo>
                    <a:pt x="1179" y="3618"/>
                  </a:lnTo>
                  <a:lnTo>
                    <a:pt x="1145" y="3677"/>
                  </a:lnTo>
                  <a:lnTo>
                    <a:pt x="1112" y="3735"/>
                  </a:lnTo>
                  <a:lnTo>
                    <a:pt x="1078" y="3802"/>
                  </a:lnTo>
                  <a:lnTo>
                    <a:pt x="1045" y="3860"/>
                  </a:lnTo>
                  <a:lnTo>
                    <a:pt x="1012" y="3927"/>
                  </a:lnTo>
                  <a:lnTo>
                    <a:pt x="978" y="3986"/>
                  </a:lnTo>
                  <a:lnTo>
                    <a:pt x="953" y="4044"/>
                  </a:lnTo>
                  <a:lnTo>
                    <a:pt x="920" y="4111"/>
                  </a:lnTo>
                  <a:lnTo>
                    <a:pt x="886" y="4170"/>
                  </a:lnTo>
                  <a:lnTo>
                    <a:pt x="853" y="4236"/>
                  </a:lnTo>
                  <a:lnTo>
                    <a:pt x="828" y="4295"/>
                  </a:lnTo>
                  <a:lnTo>
                    <a:pt x="794" y="4362"/>
                  </a:lnTo>
                  <a:lnTo>
                    <a:pt x="769" y="4429"/>
                  </a:lnTo>
                  <a:lnTo>
                    <a:pt x="736" y="4487"/>
                  </a:lnTo>
                  <a:lnTo>
                    <a:pt x="711" y="4554"/>
                  </a:lnTo>
                  <a:lnTo>
                    <a:pt x="669" y="4646"/>
                  </a:lnTo>
                  <a:lnTo>
                    <a:pt x="619" y="4746"/>
                  </a:lnTo>
                  <a:lnTo>
                    <a:pt x="577" y="4846"/>
                  </a:lnTo>
                  <a:lnTo>
                    <a:pt x="552" y="4896"/>
                  </a:lnTo>
                  <a:lnTo>
                    <a:pt x="527" y="4955"/>
                  </a:lnTo>
                  <a:lnTo>
                    <a:pt x="510" y="5005"/>
                  </a:lnTo>
                  <a:lnTo>
                    <a:pt x="502" y="5022"/>
                  </a:lnTo>
                  <a:lnTo>
                    <a:pt x="485" y="5055"/>
                  </a:lnTo>
                  <a:lnTo>
                    <a:pt x="460" y="5114"/>
                  </a:lnTo>
                  <a:lnTo>
                    <a:pt x="435" y="5164"/>
                  </a:lnTo>
                  <a:lnTo>
                    <a:pt x="410" y="5214"/>
                  </a:lnTo>
                  <a:lnTo>
                    <a:pt x="393" y="5272"/>
                  </a:lnTo>
                  <a:lnTo>
                    <a:pt x="368" y="5322"/>
                  </a:lnTo>
                  <a:lnTo>
                    <a:pt x="352" y="5381"/>
                  </a:lnTo>
                  <a:lnTo>
                    <a:pt x="326" y="5431"/>
                  </a:lnTo>
                  <a:lnTo>
                    <a:pt x="310" y="5490"/>
                  </a:lnTo>
                  <a:lnTo>
                    <a:pt x="293" y="5540"/>
                  </a:lnTo>
                  <a:lnTo>
                    <a:pt x="276" y="5598"/>
                  </a:lnTo>
                  <a:lnTo>
                    <a:pt x="268" y="5623"/>
                  </a:lnTo>
                  <a:lnTo>
                    <a:pt x="260" y="5648"/>
                  </a:lnTo>
                  <a:lnTo>
                    <a:pt x="251" y="5682"/>
                  </a:lnTo>
                  <a:lnTo>
                    <a:pt x="243" y="5707"/>
                  </a:lnTo>
                  <a:lnTo>
                    <a:pt x="235" y="5732"/>
                  </a:lnTo>
                  <a:lnTo>
                    <a:pt x="226" y="5757"/>
                  </a:lnTo>
                  <a:lnTo>
                    <a:pt x="226" y="5790"/>
                  </a:lnTo>
                  <a:lnTo>
                    <a:pt x="218" y="5815"/>
                  </a:lnTo>
                  <a:lnTo>
                    <a:pt x="218" y="5832"/>
                  </a:lnTo>
                  <a:lnTo>
                    <a:pt x="218" y="5840"/>
                  </a:lnTo>
                  <a:lnTo>
                    <a:pt x="210" y="5865"/>
                  </a:lnTo>
                  <a:lnTo>
                    <a:pt x="201" y="5891"/>
                  </a:lnTo>
                  <a:lnTo>
                    <a:pt x="193" y="5916"/>
                  </a:lnTo>
                  <a:lnTo>
                    <a:pt x="184" y="5941"/>
                  </a:lnTo>
                  <a:lnTo>
                    <a:pt x="176" y="5974"/>
                  </a:lnTo>
                  <a:lnTo>
                    <a:pt x="168" y="5999"/>
                  </a:lnTo>
                  <a:lnTo>
                    <a:pt x="159" y="6024"/>
                  </a:lnTo>
                  <a:lnTo>
                    <a:pt x="159" y="6049"/>
                  </a:lnTo>
                  <a:lnTo>
                    <a:pt x="159" y="6074"/>
                  </a:lnTo>
                  <a:lnTo>
                    <a:pt x="159" y="6099"/>
                  </a:lnTo>
                  <a:lnTo>
                    <a:pt x="159" y="6124"/>
                  </a:lnTo>
                  <a:lnTo>
                    <a:pt x="159" y="6150"/>
                  </a:lnTo>
                  <a:lnTo>
                    <a:pt x="159" y="6175"/>
                  </a:lnTo>
                  <a:lnTo>
                    <a:pt x="159" y="6175"/>
                  </a:lnTo>
                  <a:lnTo>
                    <a:pt x="159" y="6208"/>
                  </a:lnTo>
                  <a:lnTo>
                    <a:pt x="159" y="6233"/>
                  </a:lnTo>
                  <a:lnTo>
                    <a:pt x="93" y="6300"/>
                  </a:lnTo>
                  <a:lnTo>
                    <a:pt x="26" y="6241"/>
                  </a:lnTo>
                  <a:lnTo>
                    <a:pt x="17" y="6216"/>
                  </a:lnTo>
                  <a:lnTo>
                    <a:pt x="9" y="6191"/>
                  </a:lnTo>
                  <a:lnTo>
                    <a:pt x="9" y="6158"/>
                  </a:lnTo>
                  <a:lnTo>
                    <a:pt x="1" y="6133"/>
                  </a:lnTo>
                  <a:lnTo>
                    <a:pt x="1" y="6099"/>
                  </a:lnTo>
                  <a:lnTo>
                    <a:pt x="1" y="6074"/>
                  </a:lnTo>
                  <a:lnTo>
                    <a:pt x="1" y="6041"/>
                  </a:lnTo>
                  <a:lnTo>
                    <a:pt x="1" y="6016"/>
                  </a:lnTo>
                  <a:lnTo>
                    <a:pt x="1" y="5982"/>
                  </a:lnTo>
                  <a:lnTo>
                    <a:pt x="1" y="5957"/>
                  </a:lnTo>
                  <a:lnTo>
                    <a:pt x="1" y="5924"/>
                  </a:lnTo>
                  <a:lnTo>
                    <a:pt x="1" y="5899"/>
                  </a:lnTo>
                  <a:lnTo>
                    <a:pt x="1" y="5865"/>
                  </a:lnTo>
                  <a:lnTo>
                    <a:pt x="1" y="5832"/>
                  </a:lnTo>
                  <a:lnTo>
                    <a:pt x="1" y="5790"/>
                  </a:lnTo>
                  <a:lnTo>
                    <a:pt x="1" y="5765"/>
                  </a:lnTo>
                  <a:lnTo>
                    <a:pt x="1" y="5740"/>
                  </a:lnTo>
                  <a:lnTo>
                    <a:pt x="1" y="5707"/>
                  </a:lnTo>
                  <a:lnTo>
                    <a:pt x="1" y="5673"/>
                  </a:lnTo>
                  <a:lnTo>
                    <a:pt x="1" y="5648"/>
                  </a:lnTo>
                  <a:lnTo>
                    <a:pt x="9" y="5615"/>
                  </a:lnTo>
                  <a:lnTo>
                    <a:pt x="9" y="5590"/>
                  </a:lnTo>
                  <a:lnTo>
                    <a:pt x="17" y="5556"/>
                  </a:lnTo>
                  <a:lnTo>
                    <a:pt x="26" y="5523"/>
                  </a:lnTo>
                  <a:lnTo>
                    <a:pt x="34" y="5464"/>
                  </a:lnTo>
                  <a:lnTo>
                    <a:pt x="51" y="5406"/>
                  </a:lnTo>
                  <a:lnTo>
                    <a:pt x="68" y="5348"/>
                  </a:lnTo>
                  <a:lnTo>
                    <a:pt x="84" y="5281"/>
                  </a:lnTo>
                  <a:lnTo>
                    <a:pt x="101" y="5222"/>
                  </a:lnTo>
                  <a:lnTo>
                    <a:pt x="126" y="5164"/>
                  </a:lnTo>
                  <a:lnTo>
                    <a:pt x="143" y="5105"/>
                  </a:lnTo>
                  <a:lnTo>
                    <a:pt x="159" y="5047"/>
                  </a:lnTo>
                  <a:lnTo>
                    <a:pt x="184" y="4988"/>
                  </a:lnTo>
                  <a:lnTo>
                    <a:pt x="201" y="4930"/>
                  </a:lnTo>
                  <a:lnTo>
                    <a:pt x="218" y="4896"/>
                  </a:lnTo>
                  <a:lnTo>
                    <a:pt x="226" y="4871"/>
                  </a:lnTo>
                  <a:lnTo>
                    <a:pt x="243" y="4813"/>
                  </a:lnTo>
                  <a:lnTo>
                    <a:pt x="268" y="4763"/>
                  </a:lnTo>
                  <a:lnTo>
                    <a:pt x="293" y="4704"/>
                  </a:lnTo>
                  <a:lnTo>
                    <a:pt x="335" y="4604"/>
                  </a:lnTo>
                  <a:lnTo>
                    <a:pt x="385" y="4495"/>
                  </a:lnTo>
                  <a:lnTo>
                    <a:pt x="427" y="4404"/>
                  </a:lnTo>
                  <a:lnTo>
                    <a:pt x="452" y="4337"/>
                  </a:lnTo>
                  <a:lnTo>
                    <a:pt x="485" y="4270"/>
                  </a:lnTo>
                  <a:lnTo>
                    <a:pt x="519" y="4211"/>
                  </a:lnTo>
                  <a:lnTo>
                    <a:pt x="544" y="4145"/>
                  </a:lnTo>
                  <a:lnTo>
                    <a:pt x="577" y="4078"/>
                  </a:lnTo>
                  <a:lnTo>
                    <a:pt x="611" y="4011"/>
                  </a:lnTo>
                  <a:lnTo>
                    <a:pt x="636" y="3952"/>
                  </a:lnTo>
                  <a:lnTo>
                    <a:pt x="669" y="3886"/>
                  </a:lnTo>
                  <a:lnTo>
                    <a:pt x="702" y="3819"/>
                  </a:lnTo>
                  <a:lnTo>
                    <a:pt x="736" y="3760"/>
                  </a:lnTo>
                  <a:lnTo>
                    <a:pt x="769" y="3693"/>
                  </a:lnTo>
                  <a:lnTo>
                    <a:pt x="803" y="3627"/>
                  </a:lnTo>
                  <a:lnTo>
                    <a:pt x="836" y="3568"/>
                  </a:lnTo>
                  <a:lnTo>
                    <a:pt x="870" y="3501"/>
                  </a:lnTo>
                  <a:lnTo>
                    <a:pt x="911" y="3434"/>
                  </a:lnTo>
                  <a:lnTo>
                    <a:pt x="945" y="3376"/>
                  </a:lnTo>
                  <a:lnTo>
                    <a:pt x="978" y="3309"/>
                  </a:lnTo>
                  <a:lnTo>
                    <a:pt x="1012" y="3251"/>
                  </a:lnTo>
                  <a:lnTo>
                    <a:pt x="1053" y="3184"/>
                  </a:lnTo>
                  <a:lnTo>
                    <a:pt x="1087" y="3125"/>
                  </a:lnTo>
                  <a:lnTo>
                    <a:pt x="1128" y="3059"/>
                  </a:lnTo>
                  <a:lnTo>
                    <a:pt x="1162" y="3000"/>
                  </a:lnTo>
                  <a:lnTo>
                    <a:pt x="1204" y="2942"/>
                  </a:lnTo>
                  <a:lnTo>
                    <a:pt x="1245" y="2875"/>
                  </a:lnTo>
                  <a:lnTo>
                    <a:pt x="1279" y="2816"/>
                  </a:lnTo>
                  <a:lnTo>
                    <a:pt x="1321" y="2758"/>
                  </a:lnTo>
                  <a:lnTo>
                    <a:pt x="1362" y="2699"/>
                  </a:lnTo>
                  <a:lnTo>
                    <a:pt x="1396" y="2632"/>
                  </a:lnTo>
                  <a:lnTo>
                    <a:pt x="1438" y="2574"/>
                  </a:lnTo>
                  <a:lnTo>
                    <a:pt x="1479" y="2515"/>
                  </a:lnTo>
                  <a:lnTo>
                    <a:pt x="1521" y="2457"/>
                  </a:lnTo>
                  <a:lnTo>
                    <a:pt x="1563" y="2399"/>
                  </a:lnTo>
                  <a:lnTo>
                    <a:pt x="1605" y="2340"/>
                  </a:lnTo>
                  <a:lnTo>
                    <a:pt x="1646" y="2282"/>
                  </a:lnTo>
                  <a:lnTo>
                    <a:pt x="1697" y="2223"/>
                  </a:lnTo>
                  <a:lnTo>
                    <a:pt x="1738" y="2165"/>
                  </a:lnTo>
                  <a:lnTo>
                    <a:pt x="1780" y="2106"/>
                  </a:lnTo>
                  <a:lnTo>
                    <a:pt x="1830" y="2056"/>
                  </a:lnTo>
                  <a:lnTo>
                    <a:pt x="1872" y="1998"/>
                  </a:lnTo>
                  <a:lnTo>
                    <a:pt x="1922" y="1939"/>
                  </a:lnTo>
                  <a:lnTo>
                    <a:pt x="1964" y="1881"/>
                  </a:lnTo>
                  <a:lnTo>
                    <a:pt x="2014" y="1830"/>
                  </a:lnTo>
                  <a:lnTo>
                    <a:pt x="2056" y="1772"/>
                  </a:lnTo>
                  <a:lnTo>
                    <a:pt x="2106" y="1722"/>
                  </a:lnTo>
                  <a:lnTo>
                    <a:pt x="2156" y="1663"/>
                  </a:lnTo>
                  <a:lnTo>
                    <a:pt x="2198" y="1613"/>
                  </a:lnTo>
                  <a:lnTo>
                    <a:pt x="2248" y="1555"/>
                  </a:lnTo>
                  <a:lnTo>
                    <a:pt x="2298" y="1505"/>
                  </a:lnTo>
                  <a:lnTo>
                    <a:pt x="2348" y="1455"/>
                  </a:lnTo>
                  <a:lnTo>
                    <a:pt x="2398" y="1396"/>
                  </a:lnTo>
                  <a:lnTo>
                    <a:pt x="2448" y="1346"/>
                  </a:lnTo>
                  <a:lnTo>
                    <a:pt x="2507" y="1296"/>
                  </a:lnTo>
                  <a:lnTo>
                    <a:pt x="2557" y="1246"/>
                  </a:lnTo>
                  <a:lnTo>
                    <a:pt x="2607" y="1196"/>
                  </a:lnTo>
                  <a:lnTo>
                    <a:pt x="2657" y="1145"/>
                  </a:lnTo>
                  <a:lnTo>
                    <a:pt x="2716" y="1095"/>
                  </a:lnTo>
                  <a:lnTo>
                    <a:pt x="2766" y="1045"/>
                  </a:lnTo>
                  <a:lnTo>
                    <a:pt x="2824" y="995"/>
                  </a:lnTo>
                  <a:lnTo>
                    <a:pt x="2874" y="945"/>
                  </a:lnTo>
                  <a:lnTo>
                    <a:pt x="2933" y="903"/>
                  </a:lnTo>
                  <a:lnTo>
                    <a:pt x="2983" y="853"/>
                  </a:lnTo>
                  <a:lnTo>
                    <a:pt x="3042" y="811"/>
                  </a:lnTo>
                  <a:lnTo>
                    <a:pt x="3100" y="761"/>
                  </a:lnTo>
                  <a:lnTo>
                    <a:pt x="3159" y="719"/>
                  </a:lnTo>
                  <a:lnTo>
                    <a:pt x="3184" y="694"/>
                  </a:lnTo>
                  <a:lnTo>
                    <a:pt x="3209" y="678"/>
                  </a:lnTo>
                  <a:lnTo>
                    <a:pt x="3234" y="661"/>
                  </a:lnTo>
                  <a:lnTo>
                    <a:pt x="3267" y="636"/>
                  </a:lnTo>
                  <a:lnTo>
                    <a:pt x="3292" y="619"/>
                  </a:lnTo>
                  <a:lnTo>
                    <a:pt x="3326" y="594"/>
                  </a:lnTo>
                  <a:lnTo>
                    <a:pt x="3351" y="577"/>
                  </a:lnTo>
                  <a:lnTo>
                    <a:pt x="3384" y="552"/>
                  </a:lnTo>
                  <a:lnTo>
                    <a:pt x="3417" y="536"/>
                  </a:lnTo>
                  <a:lnTo>
                    <a:pt x="3451" y="519"/>
                  </a:lnTo>
                  <a:lnTo>
                    <a:pt x="3484" y="494"/>
                  </a:lnTo>
                  <a:lnTo>
                    <a:pt x="3518" y="477"/>
                  </a:lnTo>
                  <a:lnTo>
                    <a:pt x="3551" y="452"/>
                  </a:lnTo>
                  <a:lnTo>
                    <a:pt x="3585" y="435"/>
                  </a:lnTo>
                  <a:lnTo>
                    <a:pt x="3618" y="419"/>
                  </a:lnTo>
                  <a:lnTo>
                    <a:pt x="3660" y="394"/>
                  </a:lnTo>
                  <a:lnTo>
                    <a:pt x="3693" y="377"/>
                  </a:lnTo>
                  <a:lnTo>
                    <a:pt x="3727" y="360"/>
                  </a:lnTo>
                  <a:lnTo>
                    <a:pt x="3768" y="335"/>
                  </a:lnTo>
                  <a:lnTo>
                    <a:pt x="3802" y="318"/>
                  </a:lnTo>
                  <a:lnTo>
                    <a:pt x="3844" y="302"/>
                  </a:lnTo>
                  <a:lnTo>
                    <a:pt x="3877" y="285"/>
                  </a:lnTo>
                  <a:lnTo>
                    <a:pt x="3919" y="268"/>
                  </a:lnTo>
                  <a:lnTo>
                    <a:pt x="3961" y="252"/>
                  </a:lnTo>
                  <a:lnTo>
                    <a:pt x="4002" y="235"/>
                  </a:lnTo>
                  <a:lnTo>
                    <a:pt x="4036" y="218"/>
                  </a:lnTo>
                  <a:lnTo>
                    <a:pt x="4061" y="201"/>
                  </a:lnTo>
                  <a:lnTo>
                    <a:pt x="4077" y="201"/>
                  </a:lnTo>
                  <a:lnTo>
                    <a:pt x="4119" y="185"/>
                  </a:lnTo>
                  <a:lnTo>
                    <a:pt x="4161" y="168"/>
                  </a:lnTo>
                  <a:lnTo>
                    <a:pt x="4203" y="151"/>
                  </a:lnTo>
                  <a:lnTo>
                    <a:pt x="4245" y="135"/>
                  </a:lnTo>
                  <a:lnTo>
                    <a:pt x="4286" y="126"/>
                  </a:lnTo>
                  <a:lnTo>
                    <a:pt x="4328" y="110"/>
                  </a:lnTo>
                  <a:lnTo>
                    <a:pt x="4370" y="101"/>
                  </a:lnTo>
                  <a:lnTo>
                    <a:pt x="4412" y="84"/>
                  </a:lnTo>
                  <a:lnTo>
                    <a:pt x="4453" y="76"/>
                  </a:lnTo>
                  <a:lnTo>
                    <a:pt x="4495" y="59"/>
                  </a:lnTo>
                  <a:lnTo>
                    <a:pt x="4537" y="51"/>
                  </a:lnTo>
                  <a:lnTo>
                    <a:pt x="4579" y="43"/>
                  </a:lnTo>
                  <a:lnTo>
                    <a:pt x="4620" y="34"/>
                  </a:lnTo>
                  <a:lnTo>
                    <a:pt x="4662" y="26"/>
                  </a:lnTo>
                  <a:lnTo>
                    <a:pt x="4704" y="18"/>
                  </a:lnTo>
                  <a:lnTo>
                    <a:pt x="4746" y="9"/>
                  </a:lnTo>
                  <a:lnTo>
                    <a:pt x="4788" y="1"/>
                  </a:lnTo>
                  <a:lnTo>
                    <a:pt x="4829" y="1"/>
                  </a:lnTo>
                  <a:lnTo>
                    <a:pt x="4871" y="1"/>
                  </a:lnTo>
                  <a:lnTo>
                    <a:pt x="4913" y="1"/>
                  </a:lnTo>
                  <a:lnTo>
                    <a:pt x="4955" y="1"/>
                  </a:lnTo>
                  <a:lnTo>
                    <a:pt x="4996" y="1"/>
                  </a:lnTo>
                  <a:lnTo>
                    <a:pt x="5122" y="1"/>
                  </a:lnTo>
                  <a:lnTo>
                    <a:pt x="5163" y="1"/>
                  </a:lnTo>
                  <a:lnTo>
                    <a:pt x="5205" y="1"/>
                  </a:lnTo>
                  <a:lnTo>
                    <a:pt x="5247" y="1"/>
                  </a:lnTo>
                  <a:lnTo>
                    <a:pt x="5289" y="9"/>
                  </a:lnTo>
                  <a:lnTo>
                    <a:pt x="5322" y="9"/>
                  </a:lnTo>
                  <a:lnTo>
                    <a:pt x="5347" y="9"/>
                  </a:lnTo>
                  <a:lnTo>
                    <a:pt x="5364" y="9"/>
                  </a:lnTo>
                  <a:lnTo>
                    <a:pt x="5389" y="9"/>
                  </a:lnTo>
                  <a:lnTo>
                    <a:pt x="5406" y="9"/>
                  </a:lnTo>
                  <a:lnTo>
                    <a:pt x="5422" y="18"/>
                  </a:lnTo>
                  <a:lnTo>
                    <a:pt x="5448" y="26"/>
                  </a:lnTo>
                  <a:lnTo>
                    <a:pt x="5464" y="34"/>
                  </a:lnTo>
                  <a:lnTo>
                    <a:pt x="5489" y="34"/>
                  </a:lnTo>
                  <a:lnTo>
                    <a:pt x="5506" y="43"/>
                  </a:lnTo>
                  <a:lnTo>
                    <a:pt x="5523" y="51"/>
                  </a:lnTo>
                  <a:lnTo>
                    <a:pt x="5548" y="59"/>
                  </a:lnTo>
                  <a:lnTo>
                    <a:pt x="5564" y="68"/>
                  </a:lnTo>
                  <a:lnTo>
                    <a:pt x="5581" y="76"/>
                  </a:lnTo>
                  <a:lnTo>
                    <a:pt x="5598" y="84"/>
                  </a:lnTo>
                  <a:lnTo>
                    <a:pt x="5631" y="101"/>
                  </a:lnTo>
                  <a:lnTo>
                    <a:pt x="5665" y="126"/>
                  </a:lnTo>
                  <a:lnTo>
                    <a:pt x="5698" y="143"/>
                  </a:lnTo>
                  <a:lnTo>
                    <a:pt x="5732" y="168"/>
                  </a:lnTo>
                  <a:lnTo>
                    <a:pt x="5765" y="185"/>
                  </a:lnTo>
                  <a:lnTo>
                    <a:pt x="5790" y="210"/>
                  </a:lnTo>
                  <a:lnTo>
                    <a:pt x="5823" y="226"/>
                  </a:lnTo>
                  <a:lnTo>
                    <a:pt x="5849" y="252"/>
                  </a:lnTo>
                  <a:lnTo>
                    <a:pt x="5874" y="277"/>
                  </a:lnTo>
                  <a:lnTo>
                    <a:pt x="5899" y="302"/>
                  </a:lnTo>
                  <a:lnTo>
                    <a:pt x="5924" y="327"/>
                  </a:lnTo>
                  <a:lnTo>
                    <a:pt x="5949" y="352"/>
                  </a:lnTo>
                  <a:lnTo>
                    <a:pt x="5965" y="385"/>
                  </a:lnTo>
                  <a:lnTo>
                    <a:pt x="5991" y="410"/>
                  </a:lnTo>
                  <a:lnTo>
                    <a:pt x="6007" y="435"/>
                  </a:lnTo>
                  <a:lnTo>
                    <a:pt x="6024" y="469"/>
                  </a:lnTo>
                  <a:lnTo>
                    <a:pt x="6041" y="494"/>
                  </a:lnTo>
                  <a:lnTo>
                    <a:pt x="6057" y="527"/>
                  </a:lnTo>
                  <a:lnTo>
                    <a:pt x="6066" y="561"/>
                  </a:lnTo>
                  <a:lnTo>
                    <a:pt x="6082" y="586"/>
                  </a:lnTo>
                  <a:lnTo>
                    <a:pt x="6091" y="619"/>
                  </a:lnTo>
                  <a:lnTo>
                    <a:pt x="6107" y="653"/>
                  </a:lnTo>
                  <a:lnTo>
                    <a:pt x="6116" y="678"/>
                  </a:lnTo>
                  <a:lnTo>
                    <a:pt x="6124" y="711"/>
                  </a:lnTo>
                  <a:lnTo>
                    <a:pt x="6124" y="744"/>
                  </a:lnTo>
                  <a:lnTo>
                    <a:pt x="6133" y="778"/>
                  </a:lnTo>
                  <a:lnTo>
                    <a:pt x="6133" y="811"/>
                  </a:lnTo>
                  <a:lnTo>
                    <a:pt x="6133" y="845"/>
                  </a:lnTo>
                  <a:lnTo>
                    <a:pt x="6133" y="870"/>
                  </a:lnTo>
                  <a:lnTo>
                    <a:pt x="6133" y="987"/>
                  </a:lnTo>
                  <a:lnTo>
                    <a:pt x="6133" y="1020"/>
                  </a:lnTo>
                  <a:lnTo>
                    <a:pt x="6133" y="1054"/>
                  </a:lnTo>
                  <a:lnTo>
                    <a:pt x="6133" y="1087"/>
                  </a:lnTo>
                  <a:lnTo>
                    <a:pt x="6133" y="1112"/>
                  </a:lnTo>
                  <a:lnTo>
                    <a:pt x="6133" y="1145"/>
                  </a:lnTo>
                  <a:lnTo>
                    <a:pt x="6124" y="1179"/>
                  </a:lnTo>
                  <a:lnTo>
                    <a:pt x="6124" y="1212"/>
                  </a:lnTo>
                  <a:lnTo>
                    <a:pt x="6116" y="1246"/>
                  </a:lnTo>
                  <a:lnTo>
                    <a:pt x="6107" y="1279"/>
                  </a:lnTo>
                  <a:lnTo>
                    <a:pt x="6099" y="1313"/>
                  </a:lnTo>
                  <a:lnTo>
                    <a:pt x="6091" y="1346"/>
                  </a:lnTo>
                  <a:lnTo>
                    <a:pt x="6074" y="1371"/>
                  </a:lnTo>
                  <a:lnTo>
                    <a:pt x="6066" y="1404"/>
                  </a:lnTo>
                  <a:lnTo>
                    <a:pt x="6057" y="1438"/>
                  </a:lnTo>
                  <a:lnTo>
                    <a:pt x="6041" y="1471"/>
                  </a:lnTo>
                  <a:lnTo>
                    <a:pt x="6032" y="1505"/>
                  </a:lnTo>
                  <a:lnTo>
                    <a:pt x="6016" y="1538"/>
                  </a:lnTo>
                  <a:lnTo>
                    <a:pt x="6007" y="1571"/>
                  </a:lnTo>
                  <a:lnTo>
                    <a:pt x="5991" y="1597"/>
                  </a:lnTo>
                  <a:lnTo>
                    <a:pt x="5974" y="1630"/>
                  </a:lnTo>
                  <a:lnTo>
                    <a:pt x="5965" y="1663"/>
                  </a:lnTo>
                  <a:lnTo>
                    <a:pt x="5949" y="1697"/>
                  </a:lnTo>
                  <a:lnTo>
                    <a:pt x="5932" y="1730"/>
                  </a:lnTo>
                  <a:lnTo>
                    <a:pt x="5915" y="1755"/>
                  </a:lnTo>
                  <a:lnTo>
                    <a:pt x="5899" y="1789"/>
                  </a:lnTo>
                  <a:lnTo>
                    <a:pt x="5882" y="1822"/>
                  </a:lnTo>
                  <a:lnTo>
                    <a:pt x="5865" y="1856"/>
                  </a:lnTo>
                  <a:lnTo>
                    <a:pt x="5849" y="1881"/>
                  </a:lnTo>
                  <a:lnTo>
                    <a:pt x="5832" y="1914"/>
                  </a:lnTo>
                  <a:lnTo>
                    <a:pt x="5807" y="1947"/>
                  </a:lnTo>
                  <a:lnTo>
                    <a:pt x="5790" y="1981"/>
                  </a:lnTo>
                  <a:lnTo>
                    <a:pt x="5773" y="2006"/>
                  </a:lnTo>
                  <a:lnTo>
                    <a:pt x="5757" y="2039"/>
                  </a:lnTo>
                  <a:lnTo>
                    <a:pt x="5732" y="2073"/>
                  </a:lnTo>
                  <a:lnTo>
                    <a:pt x="5715" y="2106"/>
                  </a:lnTo>
                  <a:lnTo>
                    <a:pt x="5690" y="2131"/>
                  </a:lnTo>
                  <a:lnTo>
                    <a:pt x="5648" y="2198"/>
                  </a:lnTo>
                  <a:lnTo>
                    <a:pt x="5606" y="2257"/>
                  </a:lnTo>
                  <a:lnTo>
                    <a:pt x="5564" y="2315"/>
                  </a:lnTo>
                  <a:lnTo>
                    <a:pt x="5523" y="2373"/>
                  </a:lnTo>
                  <a:lnTo>
                    <a:pt x="5473" y="2432"/>
                  </a:lnTo>
                  <a:lnTo>
                    <a:pt x="5431" y="2490"/>
                  </a:lnTo>
                  <a:lnTo>
                    <a:pt x="5322" y="2557"/>
                  </a:lnTo>
                  <a:lnTo>
                    <a:pt x="5280" y="2607"/>
                  </a:lnTo>
                  <a:lnTo>
                    <a:pt x="5230" y="2666"/>
                  </a:lnTo>
                  <a:lnTo>
                    <a:pt x="5189" y="2716"/>
                  </a:lnTo>
                  <a:lnTo>
                    <a:pt x="5138" y="2774"/>
                  </a:lnTo>
                  <a:lnTo>
                    <a:pt x="5097" y="2825"/>
                  </a:lnTo>
                  <a:lnTo>
                    <a:pt x="5047" y="2875"/>
                  </a:lnTo>
                  <a:lnTo>
                    <a:pt x="5005" y="2925"/>
                  </a:lnTo>
                  <a:lnTo>
                    <a:pt x="4955" y="2975"/>
                  </a:lnTo>
                  <a:lnTo>
                    <a:pt x="4913" y="3017"/>
                  </a:lnTo>
                  <a:lnTo>
                    <a:pt x="4871" y="3067"/>
                  </a:lnTo>
                  <a:lnTo>
                    <a:pt x="4829" y="3109"/>
                  </a:lnTo>
                  <a:lnTo>
                    <a:pt x="4779" y="3150"/>
                  </a:lnTo>
                  <a:lnTo>
                    <a:pt x="4737" y="3192"/>
                  </a:lnTo>
                  <a:lnTo>
                    <a:pt x="4704" y="3234"/>
                  </a:lnTo>
                  <a:lnTo>
                    <a:pt x="4662" y="3267"/>
                  </a:lnTo>
                  <a:lnTo>
                    <a:pt x="4620" y="3301"/>
                  </a:lnTo>
                  <a:lnTo>
                    <a:pt x="4587" y="3334"/>
                  </a:lnTo>
                  <a:lnTo>
                    <a:pt x="4554" y="3368"/>
                  </a:lnTo>
                  <a:lnTo>
                    <a:pt x="4520" y="3401"/>
                  </a:lnTo>
                  <a:lnTo>
                    <a:pt x="4487" y="3426"/>
                  </a:lnTo>
                  <a:lnTo>
                    <a:pt x="4453" y="3451"/>
                  </a:lnTo>
                  <a:lnTo>
                    <a:pt x="4428" y="3476"/>
                  </a:lnTo>
                  <a:lnTo>
                    <a:pt x="4395" y="3493"/>
                  </a:lnTo>
                  <a:lnTo>
                    <a:pt x="4328" y="3551"/>
                  </a:lnTo>
                  <a:lnTo>
                    <a:pt x="4328" y="3551"/>
                  </a:lnTo>
                  <a:lnTo>
                    <a:pt x="4378" y="3535"/>
                  </a:lnTo>
                  <a:lnTo>
                    <a:pt x="4445" y="3518"/>
                  </a:lnTo>
                  <a:lnTo>
                    <a:pt x="4504" y="3501"/>
                  </a:lnTo>
                  <a:lnTo>
                    <a:pt x="4570" y="3493"/>
                  </a:lnTo>
                  <a:lnTo>
                    <a:pt x="4629" y="3476"/>
                  </a:lnTo>
                  <a:lnTo>
                    <a:pt x="4696" y="3460"/>
                  </a:lnTo>
                  <a:lnTo>
                    <a:pt x="4762" y="3443"/>
                  </a:lnTo>
                  <a:lnTo>
                    <a:pt x="4821" y="3434"/>
                  </a:lnTo>
                  <a:lnTo>
                    <a:pt x="4888" y="3418"/>
                  </a:lnTo>
                  <a:lnTo>
                    <a:pt x="4955" y="3401"/>
                  </a:lnTo>
                  <a:lnTo>
                    <a:pt x="5021" y="3393"/>
                  </a:lnTo>
                  <a:lnTo>
                    <a:pt x="5080" y="3376"/>
                  </a:lnTo>
                  <a:lnTo>
                    <a:pt x="5147" y="3368"/>
                  </a:lnTo>
                  <a:lnTo>
                    <a:pt x="5214" y="3351"/>
                  </a:lnTo>
                  <a:lnTo>
                    <a:pt x="5280" y="3343"/>
                  </a:lnTo>
                  <a:lnTo>
                    <a:pt x="5347" y="3334"/>
                  </a:lnTo>
                  <a:lnTo>
                    <a:pt x="5414" y="3326"/>
                  </a:lnTo>
                  <a:lnTo>
                    <a:pt x="5481" y="3309"/>
                  </a:lnTo>
                  <a:lnTo>
                    <a:pt x="5548" y="3301"/>
                  </a:lnTo>
                  <a:lnTo>
                    <a:pt x="5615" y="3292"/>
                  </a:lnTo>
                  <a:lnTo>
                    <a:pt x="5681" y="3284"/>
                  </a:lnTo>
                  <a:lnTo>
                    <a:pt x="5740" y="3284"/>
                  </a:lnTo>
                  <a:lnTo>
                    <a:pt x="5807" y="3276"/>
                  </a:lnTo>
                  <a:lnTo>
                    <a:pt x="5882" y="3276"/>
                  </a:lnTo>
                  <a:lnTo>
                    <a:pt x="5949" y="3267"/>
                  </a:lnTo>
                  <a:lnTo>
                    <a:pt x="6016" y="3267"/>
                  </a:lnTo>
                  <a:lnTo>
                    <a:pt x="6082" y="3267"/>
                  </a:lnTo>
                  <a:lnTo>
                    <a:pt x="6149" y="3267"/>
                  </a:lnTo>
                  <a:lnTo>
                    <a:pt x="6224" y="3267"/>
                  </a:lnTo>
                  <a:lnTo>
                    <a:pt x="6291" y="3267"/>
                  </a:lnTo>
                  <a:lnTo>
                    <a:pt x="6575" y="326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246;p14">
              <a:extLst>
                <a:ext uri="{FF2B5EF4-FFF2-40B4-BE49-F238E27FC236}">
                  <a16:creationId xmlns:a16="http://schemas.microsoft.com/office/drawing/2014/main" id="{0064948D-F501-06E0-92C1-44AAF4005DEE}"/>
                </a:ext>
              </a:extLst>
            </p:cNvPr>
            <p:cNvSpPr/>
            <p:nvPr/>
          </p:nvSpPr>
          <p:spPr>
            <a:xfrm>
              <a:off x="8126200" y="4721128"/>
              <a:ext cx="129041" cy="137673"/>
            </a:xfrm>
            <a:custGeom>
              <a:avLst/>
              <a:gdLst/>
              <a:ahLst/>
              <a:cxnLst/>
              <a:rect l="l" t="t" r="r" b="b"/>
              <a:pathLst>
                <a:path w="2616" h="2791" extrusionOk="0">
                  <a:moveTo>
                    <a:pt x="2365" y="661"/>
                  </a:moveTo>
                  <a:lnTo>
                    <a:pt x="2365" y="627"/>
                  </a:lnTo>
                  <a:lnTo>
                    <a:pt x="2365" y="627"/>
                  </a:lnTo>
                  <a:lnTo>
                    <a:pt x="2365" y="602"/>
                  </a:lnTo>
                  <a:lnTo>
                    <a:pt x="2365" y="577"/>
                  </a:lnTo>
                  <a:lnTo>
                    <a:pt x="2365" y="552"/>
                  </a:lnTo>
                  <a:lnTo>
                    <a:pt x="2365" y="527"/>
                  </a:lnTo>
                  <a:lnTo>
                    <a:pt x="2357" y="502"/>
                  </a:lnTo>
                  <a:lnTo>
                    <a:pt x="2348" y="477"/>
                  </a:lnTo>
                  <a:lnTo>
                    <a:pt x="2340" y="460"/>
                  </a:lnTo>
                  <a:lnTo>
                    <a:pt x="2331" y="435"/>
                  </a:lnTo>
                  <a:lnTo>
                    <a:pt x="2331" y="427"/>
                  </a:lnTo>
                  <a:lnTo>
                    <a:pt x="2331" y="427"/>
                  </a:lnTo>
                  <a:lnTo>
                    <a:pt x="2331" y="410"/>
                  </a:lnTo>
                  <a:lnTo>
                    <a:pt x="2331" y="410"/>
                  </a:lnTo>
                  <a:lnTo>
                    <a:pt x="2323" y="402"/>
                  </a:lnTo>
                  <a:lnTo>
                    <a:pt x="2323" y="402"/>
                  </a:lnTo>
                  <a:lnTo>
                    <a:pt x="2315" y="385"/>
                  </a:lnTo>
                  <a:lnTo>
                    <a:pt x="2315" y="385"/>
                  </a:lnTo>
                  <a:lnTo>
                    <a:pt x="2315" y="377"/>
                  </a:lnTo>
                  <a:lnTo>
                    <a:pt x="2315" y="377"/>
                  </a:lnTo>
                  <a:lnTo>
                    <a:pt x="2306" y="360"/>
                  </a:lnTo>
                  <a:lnTo>
                    <a:pt x="2306" y="360"/>
                  </a:lnTo>
                  <a:lnTo>
                    <a:pt x="2298" y="352"/>
                  </a:lnTo>
                  <a:lnTo>
                    <a:pt x="2298" y="352"/>
                  </a:lnTo>
                  <a:lnTo>
                    <a:pt x="2298" y="352"/>
                  </a:lnTo>
                  <a:lnTo>
                    <a:pt x="2290" y="343"/>
                  </a:lnTo>
                  <a:lnTo>
                    <a:pt x="2290" y="343"/>
                  </a:lnTo>
                  <a:lnTo>
                    <a:pt x="2281" y="327"/>
                  </a:lnTo>
                  <a:lnTo>
                    <a:pt x="2281" y="327"/>
                  </a:lnTo>
                  <a:lnTo>
                    <a:pt x="2273" y="318"/>
                  </a:lnTo>
                  <a:lnTo>
                    <a:pt x="2273" y="318"/>
                  </a:lnTo>
                  <a:lnTo>
                    <a:pt x="2273" y="310"/>
                  </a:lnTo>
                  <a:lnTo>
                    <a:pt x="2273" y="310"/>
                  </a:lnTo>
                  <a:lnTo>
                    <a:pt x="2265" y="293"/>
                  </a:lnTo>
                  <a:lnTo>
                    <a:pt x="2265" y="293"/>
                  </a:lnTo>
                  <a:lnTo>
                    <a:pt x="2256" y="285"/>
                  </a:lnTo>
                  <a:lnTo>
                    <a:pt x="2256" y="285"/>
                  </a:lnTo>
                  <a:lnTo>
                    <a:pt x="2248" y="276"/>
                  </a:lnTo>
                  <a:lnTo>
                    <a:pt x="2248" y="276"/>
                  </a:lnTo>
                  <a:lnTo>
                    <a:pt x="2231" y="268"/>
                  </a:lnTo>
                  <a:lnTo>
                    <a:pt x="2231" y="268"/>
                  </a:lnTo>
                  <a:lnTo>
                    <a:pt x="2223" y="260"/>
                  </a:lnTo>
                  <a:lnTo>
                    <a:pt x="2223" y="260"/>
                  </a:lnTo>
                  <a:lnTo>
                    <a:pt x="2215" y="251"/>
                  </a:lnTo>
                  <a:lnTo>
                    <a:pt x="2215" y="251"/>
                  </a:lnTo>
                  <a:lnTo>
                    <a:pt x="2206" y="243"/>
                  </a:lnTo>
                  <a:lnTo>
                    <a:pt x="2206" y="243"/>
                  </a:lnTo>
                  <a:lnTo>
                    <a:pt x="2198" y="235"/>
                  </a:lnTo>
                  <a:lnTo>
                    <a:pt x="2198" y="235"/>
                  </a:lnTo>
                  <a:lnTo>
                    <a:pt x="2189" y="226"/>
                  </a:lnTo>
                  <a:lnTo>
                    <a:pt x="2189" y="226"/>
                  </a:lnTo>
                  <a:lnTo>
                    <a:pt x="2181" y="218"/>
                  </a:lnTo>
                  <a:lnTo>
                    <a:pt x="2181" y="218"/>
                  </a:lnTo>
                  <a:lnTo>
                    <a:pt x="2164" y="210"/>
                  </a:lnTo>
                  <a:lnTo>
                    <a:pt x="2164" y="210"/>
                  </a:lnTo>
                  <a:lnTo>
                    <a:pt x="2156" y="201"/>
                  </a:lnTo>
                  <a:lnTo>
                    <a:pt x="2156" y="201"/>
                  </a:lnTo>
                  <a:lnTo>
                    <a:pt x="2148" y="193"/>
                  </a:lnTo>
                  <a:lnTo>
                    <a:pt x="2148" y="193"/>
                  </a:lnTo>
                  <a:lnTo>
                    <a:pt x="2131" y="185"/>
                  </a:lnTo>
                  <a:lnTo>
                    <a:pt x="2131" y="185"/>
                  </a:lnTo>
                  <a:lnTo>
                    <a:pt x="2123" y="176"/>
                  </a:lnTo>
                  <a:lnTo>
                    <a:pt x="2123" y="176"/>
                  </a:lnTo>
                  <a:lnTo>
                    <a:pt x="2106" y="176"/>
                  </a:lnTo>
                  <a:lnTo>
                    <a:pt x="2106" y="176"/>
                  </a:lnTo>
                  <a:lnTo>
                    <a:pt x="2098" y="168"/>
                  </a:lnTo>
                  <a:lnTo>
                    <a:pt x="2098" y="168"/>
                  </a:lnTo>
                  <a:lnTo>
                    <a:pt x="2081" y="159"/>
                  </a:lnTo>
                  <a:lnTo>
                    <a:pt x="2081" y="159"/>
                  </a:lnTo>
                  <a:lnTo>
                    <a:pt x="2073" y="159"/>
                  </a:lnTo>
                  <a:lnTo>
                    <a:pt x="2073" y="159"/>
                  </a:lnTo>
                  <a:lnTo>
                    <a:pt x="2056" y="159"/>
                  </a:lnTo>
                  <a:lnTo>
                    <a:pt x="2056" y="159"/>
                  </a:lnTo>
                  <a:lnTo>
                    <a:pt x="2047" y="159"/>
                  </a:lnTo>
                  <a:lnTo>
                    <a:pt x="2047" y="159"/>
                  </a:lnTo>
                  <a:lnTo>
                    <a:pt x="2031" y="159"/>
                  </a:lnTo>
                  <a:lnTo>
                    <a:pt x="2031" y="159"/>
                  </a:lnTo>
                  <a:lnTo>
                    <a:pt x="2014" y="159"/>
                  </a:lnTo>
                  <a:lnTo>
                    <a:pt x="2014" y="159"/>
                  </a:lnTo>
                  <a:lnTo>
                    <a:pt x="1997" y="159"/>
                  </a:lnTo>
                  <a:lnTo>
                    <a:pt x="1997" y="159"/>
                  </a:lnTo>
                  <a:lnTo>
                    <a:pt x="1989" y="159"/>
                  </a:lnTo>
                  <a:lnTo>
                    <a:pt x="1989" y="159"/>
                  </a:lnTo>
                  <a:lnTo>
                    <a:pt x="1972" y="159"/>
                  </a:lnTo>
                  <a:lnTo>
                    <a:pt x="1972" y="159"/>
                  </a:lnTo>
                  <a:lnTo>
                    <a:pt x="1956" y="159"/>
                  </a:lnTo>
                  <a:lnTo>
                    <a:pt x="1956" y="159"/>
                  </a:lnTo>
                  <a:lnTo>
                    <a:pt x="1939" y="159"/>
                  </a:lnTo>
                  <a:lnTo>
                    <a:pt x="1805" y="159"/>
                  </a:lnTo>
                  <a:lnTo>
                    <a:pt x="1788" y="159"/>
                  </a:lnTo>
                  <a:lnTo>
                    <a:pt x="1788" y="159"/>
                  </a:lnTo>
                  <a:lnTo>
                    <a:pt x="1772" y="159"/>
                  </a:lnTo>
                  <a:lnTo>
                    <a:pt x="1755" y="159"/>
                  </a:lnTo>
                  <a:lnTo>
                    <a:pt x="1755" y="159"/>
                  </a:lnTo>
                  <a:lnTo>
                    <a:pt x="1738" y="159"/>
                  </a:lnTo>
                  <a:lnTo>
                    <a:pt x="1788" y="226"/>
                  </a:lnTo>
                  <a:lnTo>
                    <a:pt x="1755" y="226"/>
                  </a:lnTo>
                  <a:lnTo>
                    <a:pt x="1755" y="226"/>
                  </a:lnTo>
                  <a:lnTo>
                    <a:pt x="1722" y="235"/>
                  </a:lnTo>
                  <a:lnTo>
                    <a:pt x="1688" y="251"/>
                  </a:lnTo>
                  <a:lnTo>
                    <a:pt x="1655" y="260"/>
                  </a:lnTo>
                  <a:lnTo>
                    <a:pt x="1621" y="268"/>
                  </a:lnTo>
                  <a:lnTo>
                    <a:pt x="1588" y="285"/>
                  </a:lnTo>
                  <a:lnTo>
                    <a:pt x="1555" y="293"/>
                  </a:lnTo>
                  <a:lnTo>
                    <a:pt x="1521" y="310"/>
                  </a:lnTo>
                  <a:lnTo>
                    <a:pt x="1488" y="327"/>
                  </a:lnTo>
                  <a:lnTo>
                    <a:pt x="1463" y="335"/>
                  </a:lnTo>
                  <a:lnTo>
                    <a:pt x="1454" y="335"/>
                  </a:lnTo>
                  <a:lnTo>
                    <a:pt x="1421" y="352"/>
                  </a:lnTo>
                  <a:lnTo>
                    <a:pt x="1387" y="368"/>
                  </a:lnTo>
                  <a:lnTo>
                    <a:pt x="1354" y="385"/>
                  </a:lnTo>
                  <a:lnTo>
                    <a:pt x="1321" y="410"/>
                  </a:lnTo>
                  <a:lnTo>
                    <a:pt x="1287" y="427"/>
                  </a:lnTo>
                  <a:lnTo>
                    <a:pt x="1254" y="452"/>
                  </a:lnTo>
                  <a:lnTo>
                    <a:pt x="1220" y="469"/>
                  </a:lnTo>
                  <a:lnTo>
                    <a:pt x="1187" y="494"/>
                  </a:lnTo>
                  <a:lnTo>
                    <a:pt x="1154" y="519"/>
                  </a:lnTo>
                  <a:lnTo>
                    <a:pt x="1120" y="544"/>
                  </a:lnTo>
                  <a:lnTo>
                    <a:pt x="1087" y="560"/>
                  </a:lnTo>
                  <a:lnTo>
                    <a:pt x="1053" y="586"/>
                  </a:lnTo>
                  <a:lnTo>
                    <a:pt x="1020" y="611"/>
                  </a:lnTo>
                  <a:lnTo>
                    <a:pt x="986" y="644"/>
                  </a:lnTo>
                  <a:lnTo>
                    <a:pt x="953" y="669"/>
                  </a:lnTo>
                  <a:lnTo>
                    <a:pt x="928" y="694"/>
                  </a:lnTo>
                  <a:lnTo>
                    <a:pt x="895" y="719"/>
                  </a:lnTo>
                  <a:lnTo>
                    <a:pt x="861" y="753"/>
                  </a:lnTo>
                  <a:lnTo>
                    <a:pt x="828" y="778"/>
                  </a:lnTo>
                  <a:lnTo>
                    <a:pt x="803" y="803"/>
                  </a:lnTo>
                  <a:lnTo>
                    <a:pt x="769" y="836"/>
                  </a:lnTo>
                  <a:lnTo>
                    <a:pt x="744" y="861"/>
                  </a:lnTo>
                  <a:lnTo>
                    <a:pt x="711" y="895"/>
                  </a:lnTo>
                  <a:lnTo>
                    <a:pt x="686" y="928"/>
                  </a:lnTo>
                  <a:lnTo>
                    <a:pt x="652" y="953"/>
                  </a:lnTo>
                  <a:lnTo>
                    <a:pt x="627" y="987"/>
                  </a:lnTo>
                  <a:lnTo>
                    <a:pt x="594" y="1012"/>
                  </a:lnTo>
                  <a:lnTo>
                    <a:pt x="569" y="1045"/>
                  </a:lnTo>
                  <a:lnTo>
                    <a:pt x="544" y="1078"/>
                  </a:lnTo>
                  <a:lnTo>
                    <a:pt x="519" y="1112"/>
                  </a:lnTo>
                  <a:lnTo>
                    <a:pt x="494" y="1137"/>
                  </a:lnTo>
                  <a:lnTo>
                    <a:pt x="469" y="1170"/>
                  </a:lnTo>
                  <a:lnTo>
                    <a:pt x="443" y="1204"/>
                  </a:lnTo>
                  <a:lnTo>
                    <a:pt x="418" y="1237"/>
                  </a:lnTo>
                  <a:lnTo>
                    <a:pt x="393" y="1262"/>
                  </a:lnTo>
                  <a:lnTo>
                    <a:pt x="368" y="1296"/>
                  </a:lnTo>
                  <a:lnTo>
                    <a:pt x="343" y="1329"/>
                  </a:lnTo>
                  <a:lnTo>
                    <a:pt x="327" y="1362"/>
                  </a:lnTo>
                  <a:lnTo>
                    <a:pt x="301" y="1388"/>
                  </a:lnTo>
                  <a:lnTo>
                    <a:pt x="285" y="1421"/>
                  </a:lnTo>
                  <a:lnTo>
                    <a:pt x="260" y="1454"/>
                  </a:lnTo>
                  <a:lnTo>
                    <a:pt x="243" y="1479"/>
                  </a:lnTo>
                  <a:lnTo>
                    <a:pt x="218" y="1513"/>
                  </a:lnTo>
                  <a:lnTo>
                    <a:pt x="201" y="1546"/>
                  </a:lnTo>
                  <a:lnTo>
                    <a:pt x="185" y="1571"/>
                  </a:lnTo>
                  <a:lnTo>
                    <a:pt x="168" y="1605"/>
                  </a:lnTo>
                  <a:lnTo>
                    <a:pt x="151" y="1630"/>
                  </a:lnTo>
                  <a:lnTo>
                    <a:pt x="134" y="1663"/>
                  </a:lnTo>
                  <a:lnTo>
                    <a:pt x="134" y="1663"/>
                  </a:lnTo>
                  <a:lnTo>
                    <a:pt x="126" y="1688"/>
                  </a:lnTo>
                  <a:lnTo>
                    <a:pt x="34" y="1713"/>
                  </a:lnTo>
                  <a:lnTo>
                    <a:pt x="1" y="1630"/>
                  </a:lnTo>
                  <a:lnTo>
                    <a:pt x="17" y="1605"/>
                  </a:lnTo>
                  <a:lnTo>
                    <a:pt x="17" y="1605"/>
                  </a:lnTo>
                  <a:lnTo>
                    <a:pt x="34" y="1571"/>
                  </a:lnTo>
                  <a:lnTo>
                    <a:pt x="51" y="1538"/>
                  </a:lnTo>
                  <a:lnTo>
                    <a:pt x="68" y="1504"/>
                  </a:lnTo>
                  <a:lnTo>
                    <a:pt x="84" y="1471"/>
                  </a:lnTo>
                  <a:lnTo>
                    <a:pt x="101" y="1446"/>
                  </a:lnTo>
                  <a:lnTo>
                    <a:pt x="118" y="1413"/>
                  </a:lnTo>
                  <a:lnTo>
                    <a:pt x="143" y="1379"/>
                  </a:lnTo>
                  <a:lnTo>
                    <a:pt x="159" y="1346"/>
                  </a:lnTo>
                  <a:lnTo>
                    <a:pt x="176" y="1312"/>
                  </a:lnTo>
                  <a:lnTo>
                    <a:pt x="201" y="1279"/>
                  </a:lnTo>
                  <a:lnTo>
                    <a:pt x="226" y="1246"/>
                  </a:lnTo>
                  <a:lnTo>
                    <a:pt x="243" y="1212"/>
                  </a:lnTo>
                  <a:lnTo>
                    <a:pt x="268" y="1179"/>
                  </a:lnTo>
                  <a:lnTo>
                    <a:pt x="293" y="1145"/>
                  </a:lnTo>
                  <a:lnTo>
                    <a:pt x="318" y="1112"/>
                  </a:lnTo>
                  <a:lnTo>
                    <a:pt x="343" y="1078"/>
                  </a:lnTo>
                  <a:lnTo>
                    <a:pt x="368" y="1045"/>
                  </a:lnTo>
                  <a:lnTo>
                    <a:pt x="393" y="1012"/>
                  </a:lnTo>
                  <a:lnTo>
                    <a:pt x="418" y="978"/>
                  </a:lnTo>
                  <a:lnTo>
                    <a:pt x="443" y="945"/>
                  </a:lnTo>
                  <a:lnTo>
                    <a:pt x="469" y="911"/>
                  </a:lnTo>
                  <a:lnTo>
                    <a:pt x="502" y="878"/>
                  </a:lnTo>
                  <a:lnTo>
                    <a:pt x="527" y="845"/>
                  </a:lnTo>
                  <a:lnTo>
                    <a:pt x="552" y="811"/>
                  </a:lnTo>
                  <a:lnTo>
                    <a:pt x="586" y="778"/>
                  </a:lnTo>
                  <a:lnTo>
                    <a:pt x="619" y="744"/>
                  </a:lnTo>
                  <a:lnTo>
                    <a:pt x="644" y="711"/>
                  </a:lnTo>
                  <a:lnTo>
                    <a:pt x="677" y="677"/>
                  </a:lnTo>
                  <a:lnTo>
                    <a:pt x="711" y="652"/>
                  </a:lnTo>
                  <a:lnTo>
                    <a:pt x="736" y="619"/>
                  </a:lnTo>
                  <a:lnTo>
                    <a:pt x="769" y="586"/>
                  </a:lnTo>
                  <a:lnTo>
                    <a:pt x="803" y="560"/>
                  </a:lnTo>
                  <a:lnTo>
                    <a:pt x="836" y="527"/>
                  </a:lnTo>
                  <a:lnTo>
                    <a:pt x="870" y="502"/>
                  </a:lnTo>
                  <a:lnTo>
                    <a:pt x="903" y="469"/>
                  </a:lnTo>
                  <a:lnTo>
                    <a:pt x="936" y="444"/>
                  </a:lnTo>
                  <a:lnTo>
                    <a:pt x="970" y="410"/>
                  </a:lnTo>
                  <a:lnTo>
                    <a:pt x="1003" y="385"/>
                  </a:lnTo>
                  <a:lnTo>
                    <a:pt x="1037" y="360"/>
                  </a:lnTo>
                  <a:lnTo>
                    <a:pt x="1070" y="335"/>
                  </a:lnTo>
                  <a:lnTo>
                    <a:pt x="1103" y="310"/>
                  </a:lnTo>
                  <a:lnTo>
                    <a:pt x="1137" y="285"/>
                  </a:lnTo>
                  <a:lnTo>
                    <a:pt x="1179" y="260"/>
                  </a:lnTo>
                  <a:lnTo>
                    <a:pt x="1212" y="235"/>
                  </a:lnTo>
                  <a:lnTo>
                    <a:pt x="1245" y="218"/>
                  </a:lnTo>
                  <a:lnTo>
                    <a:pt x="1287" y="193"/>
                  </a:lnTo>
                  <a:lnTo>
                    <a:pt x="1321" y="176"/>
                  </a:lnTo>
                  <a:lnTo>
                    <a:pt x="1354" y="151"/>
                  </a:lnTo>
                  <a:lnTo>
                    <a:pt x="1362" y="151"/>
                  </a:lnTo>
                  <a:lnTo>
                    <a:pt x="1396" y="134"/>
                  </a:lnTo>
                  <a:lnTo>
                    <a:pt x="1429" y="118"/>
                  </a:lnTo>
                  <a:lnTo>
                    <a:pt x="1471" y="101"/>
                  </a:lnTo>
                  <a:lnTo>
                    <a:pt x="1504" y="84"/>
                  </a:lnTo>
                  <a:lnTo>
                    <a:pt x="1546" y="68"/>
                  </a:lnTo>
                  <a:lnTo>
                    <a:pt x="1580" y="51"/>
                  </a:lnTo>
                  <a:lnTo>
                    <a:pt x="1621" y="43"/>
                  </a:lnTo>
                  <a:lnTo>
                    <a:pt x="1663" y="26"/>
                  </a:lnTo>
                  <a:lnTo>
                    <a:pt x="1697" y="17"/>
                  </a:lnTo>
                  <a:lnTo>
                    <a:pt x="1738" y="9"/>
                  </a:lnTo>
                  <a:lnTo>
                    <a:pt x="1780" y="1"/>
                  </a:lnTo>
                  <a:lnTo>
                    <a:pt x="1797" y="1"/>
                  </a:lnTo>
                  <a:lnTo>
                    <a:pt x="1814" y="1"/>
                  </a:lnTo>
                  <a:lnTo>
                    <a:pt x="1839" y="1"/>
                  </a:lnTo>
                  <a:lnTo>
                    <a:pt x="1855" y="1"/>
                  </a:lnTo>
                  <a:lnTo>
                    <a:pt x="1880" y="1"/>
                  </a:lnTo>
                  <a:lnTo>
                    <a:pt x="1897" y="1"/>
                  </a:lnTo>
                  <a:lnTo>
                    <a:pt x="1914" y="1"/>
                  </a:lnTo>
                  <a:lnTo>
                    <a:pt x="2056" y="1"/>
                  </a:lnTo>
                  <a:lnTo>
                    <a:pt x="2073" y="1"/>
                  </a:lnTo>
                  <a:lnTo>
                    <a:pt x="2089" y="1"/>
                  </a:lnTo>
                  <a:lnTo>
                    <a:pt x="2114" y="1"/>
                  </a:lnTo>
                  <a:lnTo>
                    <a:pt x="2131" y="1"/>
                  </a:lnTo>
                  <a:lnTo>
                    <a:pt x="2148" y="1"/>
                  </a:lnTo>
                  <a:lnTo>
                    <a:pt x="2164" y="1"/>
                  </a:lnTo>
                  <a:lnTo>
                    <a:pt x="2181" y="1"/>
                  </a:lnTo>
                  <a:lnTo>
                    <a:pt x="2198" y="1"/>
                  </a:lnTo>
                  <a:lnTo>
                    <a:pt x="2215" y="9"/>
                  </a:lnTo>
                  <a:lnTo>
                    <a:pt x="2231" y="17"/>
                  </a:lnTo>
                  <a:lnTo>
                    <a:pt x="2248" y="26"/>
                  </a:lnTo>
                  <a:lnTo>
                    <a:pt x="2265" y="34"/>
                  </a:lnTo>
                  <a:lnTo>
                    <a:pt x="2281" y="34"/>
                  </a:lnTo>
                  <a:lnTo>
                    <a:pt x="2290" y="43"/>
                  </a:lnTo>
                  <a:lnTo>
                    <a:pt x="2306" y="51"/>
                  </a:lnTo>
                  <a:lnTo>
                    <a:pt x="2323" y="68"/>
                  </a:lnTo>
                  <a:lnTo>
                    <a:pt x="2340" y="76"/>
                  </a:lnTo>
                  <a:lnTo>
                    <a:pt x="2348" y="84"/>
                  </a:lnTo>
                  <a:lnTo>
                    <a:pt x="2365" y="93"/>
                  </a:lnTo>
                  <a:lnTo>
                    <a:pt x="2373" y="101"/>
                  </a:lnTo>
                  <a:lnTo>
                    <a:pt x="2390" y="118"/>
                  </a:lnTo>
                  <a:lnTo>
                    <a:pt x="2398" y="126"/>
                  </a:lnTo>
                  <a:lnTo>
                    <a:pt x="2415" y="134"/>
                  </a:lnTo>
                  <a:lnTo>
                    <a:pt x="2423" y="151"/>
                  </a:lnTo>
                  <a:lnTo>
                    <a:pt x="2440" y="159"/>
                  </a:lnTo>
                  <a:lnTo>
                    <a:pt x="2448" y="176"/>
                  </a:lnTo>
                  <a:lnTo>
                    <a:pt x="2457" y="185"/>
                  </a:lnTo>
                  <a:lnTo>
                    <a:pt x="2465" y="201"/>
                  </a:lnTo>
                  <a:lnTo>
                    <a:pt x="2474" y="218"/>
                  </a:lnTo>
                  <a:lnTo>
                    <a:pt x="2482" y="226"/>
                  </a:lnTo>
                  <a:lnTo>
                    <a:pt x="2490" y="243"/>
                  </a:lnTo>
                  <a:lnTo>
                    <a:pt x="2507" y="251"/>
                  </a:lnTo>
                  <a:lnTo>
                    <a:pt x="2515" y="268"/>
                  </a:lnTo>
                  <a:lnTo>
                    <a:pt x="2515" y="285"/>
                  </a:lnTo>
                  <a:lnTo>
                    <a:pt x="2524" y="301"/>
                  </a:lnTo>
                  <a:lnTo>
                    <a:pt x="2532" y="310"/>
                  </a:lnTo>
                  <a:lnTo>
                    <a:pt x="2540" y="327"/>
                  </a:lnTo>
                  <a:lnTo>
                    <a:pt x="2549" y="343"/>
                  </a:lnTo>
                  <a:lnTo>
                    <a:pt x="2557" y="377"/>
                  </a:lnTo>
                  <a:lnTo>
                    <a:pt x="2574" y="402"/>
                  </a:lnTo>
                  <a:lnTo>
                    <a:pt x="2582" y="435"/>
                  </a:lnTo>
                  <a:lnTo>
                    <a:pt x="2590" y="469"/>
                  </a:lnTo>
                  <a:lnTo>
                    <a:pt x="2599" y="502"/>
                  </a:lnTo>
                  <a:lnTo>
                    <a:pt x="2607" y="535"/>
                  </a:lnTo>
                  <a:lnTo>
                    <a:pt x="2607" y="569"/>
                  </a:lnTo>
                  <a:lnTo>
                    <a:pt x="2616" y="602"/>
                  </a:lnTo>
                  <a:lnTo>
                    <a:pt x="2616" y="636"/>
                  </a:lnTo>
                  <a:lnTo>
                    <a:pt x="2616" y="669"/>
                  </a:lnTo>
                  <a:lnTo>
                    <a:pt x="2616" y="702"/>
                  </a:lnTo>
                  <a:lnTo>
                    <a:pt x="2616" y="736"/>
                  </a:lnTo>
                  <a:lnTo>
                    <a:pt x="2616" y="911"/>
                  </a:lnTo>
                  <a:lnTo>
                    <a:pt x="2616" y="945"/>
                  </a:lnTo>
                  <a:lnTo>
                    <a:pt x="2616" y="978"/>
                  </a:lnTo>
                  <a:lnTo>
                    <a:pt x="2616" y="1012"/>
                  </a:lnTo>
                  <a:lnTo>
                    <a:pt x="2616" y="1045"/>
                  </a:lnTo>
                  <a:lnTo>
                    <a:pt x="2616" y="1078"/>
                  </a:lnTo>
                  <a:lnTo>
                    <a:pt x="2616" y="1112"/>
                  </a:lnTo>
                  <a:lnTo>
                    <a:pt x="2616" y="1145"/>
                  </a:lnTo>
                  <a:lnTo>
                    <a:pt x="2607" y="1179"/>
                  </a:lnTo>
                  <a:lnTo>
                    <a:pt x="2607" y="1195"/>
                  </a:lnTo>
                  <a:lnTo>
                    <a:pt x="2607" y="1212"/>
                  </a:lnTo>
                  <a:lnTo>
                    <a:pt x="2599" y="1246"/>
                  </a:lnTo>
                  <a:lnTo>
                    <a:pt x="2599" y="1279"/>
                  </a:lnTo>
                  <a:lnTo>
                    <a:pt x="2590" y="1304"/>
                  </a:lnTo>
                  <a:lnTo>
                    <a:pt x="2582" y="1337"/>
                  </a:lnTo>
                  <a:lnTo>
                    <a:pt x="2574" y="1371"/>
                  </a:lnTo>
                  <a:lnTo>
                    <a:pt x="2565" y="1396"/>
                  </a:lnTo>
                  <a:lnTo>
                    <a:pt x="2557" y="1421"/>
                  </a:lnTo>
                  <a:lnTo>
                    <a:pt x="2549" y="1454"/>
                  </a:lnTo>
                  <a:lnTo>
                    <a:pt x="2524" y="1479"/>
                  </a:lnTo>
                  <a:lnTo>
                    <a:pt x="2515" y="1504"/>
                  </a:lnTo>
                  <a:lnTo>
                    <a:pt x="2507" y="1530"/>
                  </a:lnTo>
                  <a:lnTo>
                    <a:pt x="2490" y="1555"/>
                  </a:lnTo>
                  <a:lnTo>
                    <a:pt x="2482" y="1580"/>
                  </a:lnTo>
                  <a:lnTo>
                    <a:pt x="2474" y="1596"/>
                  </a:lnTo>
                  <a:lnTo>
                    <a:pt x="2465" y="1621"/>
                  </a:lnTo>
                  <a:lnTo>
                    <a:pt x="2457" y="1646"/>
                  </a:lnTo>
                  <a:lnTo>
                    <a:pt x="2440" y="1688"/>
                  </a:lnTo>
                  <a:lnTo>
                    <a:pt x="2415" y="1722"/>
                  </a:lnTo>
                  <a:lnTo>
                    <a:pt x="2415" y="1730"/>
                  </a:lnTo>
                  <a:lnTo>
                    <a:pt x="2398" y="1763"/>
                  </a:lnTo>
                  <a:lnTo>
                    <a:pt x="2373" y="1805"/>
                  </a:lnTo>
                  <a:lnTo>
                    <a:pt x="2357" y="1847"/>
                  </a:lnTo>
                  <a:lnTo>
                    <a:pt x="2331" y="1880"/>
                  </a:lnTo>
                  <a:lnTo>
                    <a:pt x="2306" y="1922"/>
                  </a:lnTo>
                  <a:lnTo>
                    <a:pt x="2281" y="1964"/>
                  </a:lnTo>
                  <a:lnTo>
                    <a:pt x="2265" y="1997"/>
                  </a:lnTo>
                  <a:lnTo>
                    <a:pt x="2240" y="2039"/>
                  </a:lnTo>
                  <a:lnTo>
                    <a:pt x="2215" y="2073"/>
                  </a:lnTo>
                  <a:lnTo>
                    <a:pt x="2189" y="2114"/>
                  </a:lnTo>
                  <a:lnTo>
                    <a:pt x="2156" y="2148"/>
                  </a:lnTo>
                  <a:lnTo>
                    <a:pt x="2131" y="2181"/>
                  </a:lnTo>
                  <a:lnTo>
                    <a:pt x="2106" y="2223"/>
                  </a:lnTo>
                  <a:lnTo>
                    <a:pt x="2081" y="2256"/>
                  </a:lnTo>
                  <a:lnTo>
                    <a:pt x="2081" y="2256"/>
                  </a:lnTo>
                  <a:lnTo>
                    <a:pt x="2056" y="2290"/>
                  </a:lnTo>
                  <a:lnTo>
                    <a:pt x="2022" y="2323"/>
                  </a:lnTo>
                  <a:lnTo>
                    <a:pt x="1997" y="2357"/>
                  </a:lnTo>
                  <a:lnTo>
                    <a:pt x="1964" y="2390"/>
                  </a:lnTo>
                  <a:lnTo>
                    <a:pt x="1939" y="2423"/>
                  </a:lnTo>
                  <a:lnTo>
                    <a:pt x="1905" y="2457"/>
                  </a:lnTo>
                  <a:lnTo>
                    <a:pt x="1880" y="2490"/>
                  </a:lnTo>
                  <a:lnTo>
                    <a:pt x="1847" y="2524"/>
                  </a:lnTo>
                  <a:lnTo>
                    <a:pt x="1822" y="2557"/>
                  </a:lnTo>
                  <a:lnTo>
                    <a:pt x="1788" y="2591"/>
                  </a:lnTo>
                  <a:lnTo>
                    <a:pt x="1755" y="2624"/>
                  </a:lnTo>
                  <a:lnTo>
                    <a:pt x="1730" y="2657"/>
                  </a:lnTo>
                  <a:lnTo>
                    <a:pt x="1672" y="2724"/>
                  </a:lnTo>
                  <a:lnTo>
                    <a:pt x="1605" y="2783"/>
                  </a:lnTo>
                  <a:lnTo>
                    <a:pt x="1471" y="2791"/>
                  </a:lnTo>
                  <a:lnTo>
                    <a:pt x="1471" y="2649"/>
                  </a:lnTo>
                  <a:lnTo>
                    <a:pt x="1530" y="2591"/>
                  </a:lnTo>
                  <a:lnTo>
                    <a:pt x="1580" y="2524"/>
                  </a:lnTo>
                  <a:lnTo>
                    <a:pt x="1613" y="2490"/>
                  </a:lnTo>
                  <a:lnTo>
                    <a:pt x="1638" y="2457"/>
                  </a:lnTo>
                  <a:lnTo>
                    <a:pt x="1663" y="2423"/>
                  </a:lnTo>
                  <a:lnTo>
                    <a:pt x="1688" y="2390"/>
                  </a:lnTo>
                  <a:lnTo>
                    <a:pt x="1713" y="2357"/>
                  </a:lnTo>
                  <a:lnTo>
                    <a:pt x="1747" y="2323"/>
                  </a:lnTo>
                  <a:lnTo>
                    <a:pt x="1772" y="2290"/>
                  </a:lnTo>
                  <a:lnTo>
                    <a:pt x="1797" y="2256"/>
                  </a:lnTo>
                  <a:lnTo>
                    <a:pt x="1822" y="2223"/>
                  </a:lnTo>
                  <a:lnTo>
                    <a:pt x="1847" y="2190"/>
                  </a:lnTo>
                  <a:lnTo>
                    <a:pt x="1872" y="2148"/>
                  </a:lnTo>
                  <a:lnTo>
                    <a:pt x="1897" y="2114"/>
                  </a:lnTo>
                  <a:lnTo>
                    <a:pt x="1897" y="2114"/>
                  </a:lnTo>
                  <a:lnTo>
                    <a:pt x="1922" y="2081"/>
                  </a:lnTo>
                  <a:lnTo>
                    <a:pt x="1939" y="2047"/>
                  </a:lnTo>
                  <a:lnTo>
                    <a:pt x="1964" y="2014"/>
                  </a:lnTo>
                  <a:lnTo>
                    <a:pt x="1989" y="1972"/>
                  </a:lnTo>
                  <a:lnTo>
                    <a:pt x="2014" y="1939"/>
                  </a:lnTo>
                  <a:lnTo>
                    <a:pt x="2031" y="1905"/>
                  </a:lnTo>
                  <a:lnTo>
                    <a:pt x="2056" y="1864"/>
                  </a:lnTo>
                  <a:lnTo>
                    <a:pt x="2073" y="1830"/>
                  </a:lnTo>
                  <a:lnTo>
                    <a:pt x="2098" y="1797"/>
                  </a:lnTo>
                  <a:lnTo>
                    <a:pt x="2114" y="1755"/>
                  </a:lnTo>
                  <a:lnTo>
                    <a:pt x="2139" y="1722"/>
                  </a:lnTo>
                  <a:lnTo>
                    <a:pt x="2156" y="1688"/>
                  </a:lnTo>
                  <a:lnTo>
                    <a:pt x="2173" y="1646"/>
                  </a:lnTo>
                  <a:lnTo>
                    <a:pt x="2189" y="1613"/>
                  </a:lnTo>
                  <a:lnTo>
                    <a:pt x="2189" y="1613"/>
                  </a:lnTo>
                  <a:lnTo>
                    <a:pt x="2206" y="1580"/>
                  </a:lnTo>
                  <a:lnTo>
                    <a:pt x="2223" y="1538"/>
                  </a:lnTo>
                  <a:lnTo>
                    <a:pt x="2223" y="1538"/>
                  </a:lnTo>
                  <a:lnTo>
                    <a:pt x="2231" y="1521"/>
                  </a:lnTo>
                  <a:lnTo>
                    <a:pt x="2240" y="1504"/>
                  </a:lnTo>
                  <a:lnTo>
                    <a:pt x="2240" y="1504"/>
                  </a:lnTo>
                  <a:lnTo>
                    <a:pt x="2248" y="1488"/>
                  </a:lnTo>
                  <a:lnTo>
                    <a:pt x="2256" y="1463"/>
                  </a:lnTo>
                  <a:lnTo>
                    <a:pt x="2265" y="1446"/>
                  </a:lnTo>
                  <a:lnTo>
                    <a:pt x="2273" y="1421"/>
                  </a:lnTo>
                  <a:lnTo>
                    <a:pt x="2281" y="1396"/>
                  </a:lnTo>
                  <a:lnTo>
                    <a:pt x="2281" y="1379"/>
                  </a:lnTo>
                  <a:lnTo>
                    <a:pt x="2290" y="1354"/>
                  </a:lnTo>
                  <a:lnTo>
                    <a:pt x="2298" y="1329"/>
                  </a:lnTo>
                  <a:lnTo>
                    <a:pt x="2306" y="1296"/>
                  </a:lnTo>
                  <a:lnTo>
                    <a:pt x="2315" y="1271"/>
                  </a:lnTo>
                  <a:lnTo>
                    <a:pt x="2315" y="1246"/>
                  </a:lnTo>
                  <a:lnTo>
                    <a:pt x="2323" y="1220"/>
                  </a:lnTo>
                  <a:lnTo>
                    <a:pt x="2331" y="1187"/>
                  </a:lnTo>
                  <a:lnTo>
                    <a:pt x="2331" y="1162"/>
                  </a:lnTo>
                  <a:lnTo>
                    <a:pt x="2331" y="1145"/>
                  </a:lnTo>
                  <a:lnTo>
                    <a:pt x="2331" y="1129"/>
                  </a:lnTo>
                  <a:lnTo>
                    <a:pt x="2340" y="1103"/>
                  </a:lnTo>
                  <a:lnTo>
                    <a:pt x="2340" y="1070"/>
                  </a:lnTo>
                  <a:lnTo>
                    <a:pt x="2340" y="1045"/>
                  </a:lnTo>
                  <a:lnTo>
                    <a:pt x="2340" y="1012"/>
                  </a:lnTo>
                  <a:lnTo>
                    <a:pt x="2340" y="987"/>
                  </a:lnTo>
                  <a:lnTo>
                    <a:pt x="2340" y="953"/>
                  </a:lnTo>
                  <a:lnTo>
                    <a:pt x="2340" y="928"/>
                  </a:lnTo>
                  <a:lnTo>
                    <a:pt x="2340" y="895"/>
                  </a:lnTo>
                  <a:lnTo>
                    <a:pt x="2340" y="861"/>
                  </a:lnTo>
                  <a:lnTo>
                    <a:pt x="2340" y="694"/>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247;p14">
              <a:extLst>
                <a:ext uri="{FF2B5EF4-FFF2-40B4-BE49-F238E27FC236}">
                  <a16:creationId xmlns:a16="http://schemas.microsoft.com/office/drawing/2014/main" id="{DDAA1A70-95FB-2705-C3A0-AAC591C37F48}"/>
                </a:ext>
              </a:extLst>
            </p:cNvPr>
            <p:cNvSpPr/>
            <p:nvPr/>
          </p:nvSpPr>
          <p:spPr>
            <a:xfrm>
              <a:off x="5783933" y="4648617"/>
              <a:ext cx="115032" cy="73399"/>
            </a:xfrm>
            <a:custGeom>
              <a:avLst/>
              <a:gdLst/>
              <a:ahLst/>
              <a:cxnLst/>
              <a:rect l="l" t="t" r="r" b="b"/>
              <a:pathLst>
                <a:path w="2332" h="1488" extrusionOk="0">
                  <a:moveTo>
                    <a:pt x="535" y="602"/>
                  </a:moveTo>
                  <a:lnTo>
                    <a:pt x="535" y="602"/>
                  </a:lnTo>
                  <a:lnTo>
                    <a:pt x="518" y="619"/>
                  </a:lnTo>
                  <a:lnTo>
                    <a:pt x="510" y="627"/>
                  </a:lnTo>
                  <a:lnTo>
                    <a:pt x="510" y="627"/>
                  </a:lnTo>
                  <a:lnTo>
                    <a:pt x="502" y="635"/>
                  </a:lnTo>
                  <a:lnTo>
                    <a:pt x="485" y="652"/>
                  </a:lnTo>
                  <a:lnTo>
                    <a:pt x="485" y="652"/>
                  </a:lnTo>
                  <a:lnTo>
                    <a:pt x="477" y="660"/>
                  </a:lnTo>
                  <a:lnTo>
                    <a:pt x="468" y="669"/>
                  </a:lnTo>
                  <a:lnTo>
                    <a:pt x="468" y="669"/>
                  </a:lnTo>
                  <a:lnTo>
                    <a:pt x="460" y="677"/>
                  </a:lnTo>
                  <a:lnTo>
                    <a:pt x="451" y="694"/>
                  </a:lnTo>
                  <a:lnTo>
                    <a:pt x="451" y="694"/>
                  </a:lnTo>
                  <a:lnTo>
                    <a:pt x="443" y="702"/>
                  </a:lnTo>
                  <a:lnTo>
                    <a:pt x="443" y="702"/>
                  </a:lnTo>
                  <a:lnTo>
                    <a:pt x="426" y="711"/>
                  </a:lnTo>
                  <a:lnTo>
                    <a:pt x="426" y="711"/>
                  </a:lnTo>
                  <a:lnTo>
                    <a:pt x="418" y="727"/>
                  </a:lnTo>
                  <a:lnTo>
                    <a:pt x="418" y="727"/>
                  </a:lnTo>
                  <a:lnTo>
                    <a:pt x="410" y="736"/>
                  </a:lnTo>
                  <a:lnTo>
                    <a:pt x="410" y="736"/>
                  </a:lnTo>
                  <a:lnTo>
                    <a:pt x="410" y="744"/>
                  </a:lnTo>
                  <a:lnTo>
                    <a:pt x="410" y="744"/>
                  </a:lnTo>
                  <a:lnTo>
                    <a:pt x="401" y="752"/>
                  </a:lnTo>
                  <a:lnTo>
                    <a:pt x="401" y="752"/>
                  </a:lnTo>
                  <a:lnTo>
                    <a:pt x="393" y="761"/>
                  </a:lnTo>
                  <a:lnTo>
                    <a:pt x="393" y="752"/>
                  </a:lnTo>
                  <a:lnTo>
                    <a:pt x="385" y="769"/>
                  </a:lnTo>
                  <a:lnTo>
                    <a:pt x="385" y="761"/>
                  </a:lnTo>
                  <a:lnTo>
                    <a:pt x="385" y="769"/>
                  </a:lnTo>
                  <a:lnTo>
                    <a:pt x="385" y="769"/>
                  </a:lnTo>
                  <a:lnTo>
                    <a:pt x="385" y="777"/>
                  </a:lnTo>
                  <a:lnTo>
                    <a:pt x="385" y="769"/>
                  </a:lnTo>
                  <a:lnTo>
                    <a:pt x="385" y="777"/>
                  </a:lnTo>
                  <a:lnTo>
                    <a:pt x="385" y="769"/>
                  </a:lnTo>
                  <a:lnTo>
                    <a:pt x="385" y="786"/>
                  </a:lnTo>
                  <a:lnTo>
                    <a:pt x="385" y="777"/>
                  </a:lnTo>
                  <a:lnTo>
                    <a:pt x="385" y="786"/>
                  </a:lnTo>
                  <a:lnTo>
                    <a:pt x="385" y="777"/>
                  </a:lnTo>
                  <a:lnTo>
                    <a:pt x="385" y="786"/>
                  </a:lnTo>
                  <a:lnTo>
                    <a:pt x="385" y="777"/>
                  </a:lnTo>
                  <a:lnTo>
                    <a:pt x="385" y="794"/>
                  </a:lnTo>
                  <a:lnTo>
                    <a:pt x="385" y="786"/>
                  </a:lnTo>
                  <a:lnTo>
                    <a:pt x="385" y="794"/>
                  </a:lnTo>
                  <a:lnTo>
                    <a:pt x="385" y="786"/>
                  </a:lnTo>
                  <a:lnTo>
                    <a:pt x="385" y="794"/>
                  </a:lnTo>
                  <a:lnTo>
                    <a:pt x="385" y="786"/>
                  </a:lnTo>
                  <a:lnTo>
                    <a:pt x="385" y="786"/>
                  </a:lnTo>
                  <a:lnTo>
                    <a:pt x="385" y="786"/>
                  </a:lnTo>
                  <a:lnTo>
                    <a:pt x="385" y="794"/>
                  </a:lnTo>
                  <a:lnTo>
                    <a:pt x="385" y="794"/>
                  </a:lnTo>
                  <a:lnTo>
                    <a:pt x="385" y="794"/>
                  </a:lnTo>
                  <a:lnTo>
                    <a:pt x="385" y="794"/>
                  </a:lnTo>
                  <a:lnTo>
                    <a:pt x="385" y="794"/>
                  </a:lnTo>
                  <a:lnTo>
                    <a:pt x="385" y="794"/>
                  </a:lnTo>
                  <a:lnTo>
                    <a:pt x="385" y="794"/>
                  </a:lnTo>
                  <a:lnTo>
                    <a:pt x="385" y="794"/>
                  </a:lnTo>
                  <a:lnTo>
                    <a:pt x="385" y="794"/>
                  </a:lnTo>
                  <a:lnTo>
                    <a:pt x="385" y="794"/>
                  </a:lnTo>
                  <a:lnTo>
                    <a:pt x="385" y="794"/>
                  </a:lnTo>
                  <a:lnTo>
                    <a:pt x="393" y="802"/>
                  </a:lnTo>
                  <a:lnTo>
                    <a:pt x="410" y="811"/>
                  </a:lnTo>
                  <a:lnTo>
                    <a:pt x="426" y="827"/>
                  </a:lnTo>
                  <a:lnTo>
                    <a:pt x="435" y="836"/>
                  </a:lnTo>
                  <a:lnTo>
                    <a:pt x="451" y="844"/>
                  </a:lnTo>
                  <a:lnTo>
                    <a:pt x="468" y="853"/>
                  </a:lnTo>
                  <a:lnTo>
                    <a:pt x="493" y="869"/>
                  </a:lnTo>
                  <a:lnTo>
                    <a:pt x="510" y="878"/>
                  </a:lnTo>
                  <a:lnTo>
                    <a:pt x="535" y="886"/>
                  </a:lnTo>
                  <a:lnTo>
                    <a:pt x="560" y="894"/>
                  </a:lnTo>
                  <a:lnTo>
                    <a:pt x="560" y="894"/>
                  </a:lnTo>
                  <a:lnTo>
                    <a:pt x="585" y="911"/>
                  </a:lnTo>
                  <a:lnTo>
                    <a:pt x="610" y="919"/>
                  </a:lnTo>
                  <a:lnTo>
                    <a:pt x="635" y="928"/>
                  </a:lnTo>
                  <a:lnTo>
                    <a:pt x="635" y="928"/>
                  </a:lnTo>
                  <a:lnTo>
                    <a:pt x="669" y="936"/>
                  </a:lnTo>
                  <a:lnTo>
                    <a:pt x="694" y="944"/>
                  </a:lnTo>
                  <a:lnTo>
                    <a:pt x="719" y="953"/>
                  </a:lnTo>
                  <a:lnTo>
                    <a:pt x="752" y="961"/>
                  </a:lnTo>
                  <a:lnTo>
                    <a:pt x="786" y="970"/>
                  </a:lnTo>
                  <a:lnTo>
                    <a:pt x="811" y="978"/>
                  </a:lnTo>
                  <a:lnTo>
                    <a:pt x="844" y="986"/>
                  </a:lnTo>
                  <a:lnTo>
                    <a:pt x="878" y="995"/>
                  </a:lnTo>
                  <a:lnTo>
                    <a:pt x="911" y="1003"/>
                  </a:lnTo>
                  <a:lnTo>
                    <a:pt x="944" y="1011"/>
                  </a:lnTo>
                  <a:lnTo>
                    <a:pt x="978" y="1011"/>
                  </a:lnTo>
                  <a:lnTo>
                    <a:pt x="1011" y="1020"/>
                  </a:lnTo>
                  <a:lnTo>
                    <a:pt x="1045" y="1020"/>
                  </a:lnTo>
                  <a:lnTo>
                    <a:pt x="1078" y="1020"/>
                  </a:lnTo>
                  <a:lnTo>
                    <a:pt x="1120" y="1020"/>
                  </a:lnTo>
                  <a:lnTo>
                    <a:pt x="1153" y="1020"/>
                  </a:lnTo>
                  <a:lnTo>
                    <a:pt x="1187" y="1020"/>
                  </a:lnTo>
                  <a:lnTo>
                    <a:pt x="1228" y="1020"/>
                  </a:lnTo>
                  <a:lnTo>
                    <a:pt x="1287" y="1020"/>
                  </a:lnTo>
                  <a:lnTo>
                    <a:pt x="1387" y="1028"/>
                  </a:lnTo>
                  <a:lnTo>
                    <a:pt x="1487" y="1036"/>
                  </a:lnTo>
                  <a:lnTo>
                    <a:pt x="1596" y="1045"/>
                  </a:lnTo>
                  <a:lnTo>
                    <a:pt x="1796" y="1053"/>
                  </a:lnTo>
                  <a:lnTo>
                    <a:pt x="1897" y="1061"/>
                  </a:lnTo>
                  <a:lnTo>
                    <a:pt x="2005" y="1070"/>
                  </a:lnTo>
                  <a:lnTo>
                    <a:pt x="2189" y="1270"/>
                  </a:lnTo>
                  <a:lnTo>
                    <a:pt x="2055" y="1487"/>
                  </a:lnTo>
                  <a:lnTo>
                    <a:pt x="1237" y="1487"/>
                  </a:lnTo>
                  <a:lnTo>
                    <a:pt x="1195" y="1487"/>
                  </a:lnTo>
                  <a:lnTo>
                    <a:pt x="1153" y="1487"/>
                  </a:lnTo>
                  <a:lnTo>
                    <a:pt x="1111" y="1487"/>
                  </a:lnTo>
                  <a:lnTo>
                    <a:pt x="1070" y="1487"/>
                  </a:lnTo>
                  <a:lnTo>
                    <a:pt x="1028" y="1487"/>
                  </a:lnTo>
                  <a:lnTo>
                    <a:pt x="986" y="1479"/>
                  </a:lnTo>
                  <a:lnTo>
                    <a:pt x="944" y="1471"/>
                  </a:lnTo>
                  <a:lnTo>
                    <a:pt x="911" y="1471"/>
                  </a:lnTo>
                  <a:lnTo>
                    <a:pt x="869" y="1462"/>
                  </a:lnTo>
                  <a:lnTo>
                    <a:pt x="827" y="1454"/>
                  </a:lnTo>
                  <a:lnTo>
                    <a:pt x="786" y="1446"/>
                  </a:lnTo>
                  <a:lnTo>
                    <a:pt x="752" y="1437"/>
                  </a:lnTo>
                  <a:lnTo>
                    <a:pt x="710" y="1429"/>
                  </a:lnTo>
                  <a:lnTo>
                    <a:pt x="677" y="1412"/>
                  </a:lnTo>
                  <a:lnTo>
                    <a:pt x="635" y="1404"/>
                  </a:lnTo>
                  <a:lnTo>
                    <a:pt x="602" y="1396"/>
                  </a:lnTo>
                  <a:lnTo>
                    <a:pt x="560" y="1387"/>
                  </a:lnTo>
                  <a:lnTo>
                    <a:pt x="560" y="1387"/>
                  </a:lnTo>
                  <a:lnTo>
                    <a:pt x="535" y="1371"/>
                  </a:lnTo>
                  <a:lnTo>
                    <a:pt x="502" y="1354"/>
                  </a:lnTo>
                  <a:lnTo>
                    <a:pt x="468" y="1345"/>
                  </a:lnTo>
                  <a:lnTo>
                    <a:pt x="435" y="1329"/>
                  </a:lnTo>
                  <a:lnTo>
                    <a:pt x="401" y="1312"/>
                  </a:lnTo>
                  <a:lnTo>
                    <a:pt x="368" y="1295"/>
                  </a:lnTo>
                  <a:lnTo>
                    <a:pt x="335" y="1279"/>
                  </a:lnTo>
                  <a:lnTo>
                    <a:pt x="309" y="1262"/>
                  </a:lnTo>
                  <a:lnTo>
                    <a:pt x="276" y="1245"/>
                  </a:lnTo>
                  <a:lnTo>
                    <a:pt x="251" y="1220"/>
                  </a:lnTo>
                  <a:lnTo>
                    <a:pt x="218" y="1203"/>
                  </a:lnTo>
                  <a:lnTo>
                    <a:pt x="192" y="1178"/>
                  </a:lnTo>
                  <a:lnTo>
                    <a:pt x="167" y="1153"/>
                  </a:lnTo>
                  <a:lnTo>
                    <a:pt x="151" y="1145"/>
                  </a:lnTo>
                  <a:lnTo>
                    <a:pt x="142" y="1128"/>
                  </a:lnTo>
                  <a:lnTo>
                    <a:pt x="126" y="1120"/>
                  </a:lnTo>
                  <a:lnTo>
                    <a:pt x="117" y="1103"/>
                  </a:lnTo>
                  <a:lnTo>
                    <a:pt x="109" y="1095"/>
                  </a:lnTo>
                  <a:lnTo>
                    <a:pt x="92" y="1078"/>
                  </a:lnTo>
                  <a:lnTo>
                    <a:pt x="84" y="1070"/>
                  </a:lnTo>
                  <a:lnTo>
                    <a:pt x="76" y="1053"/>
                  </a:lnTo>
                  <a:lnTo>
                    <a:pt x="67" y="1036"/>
                  </a:lnTo>
                  <a:lnTo>
                    <a:pt x="59" y="1020"/>
                  </a:lnTo>
                  <a:lnTo>
                    <a:pt x="42" y="1003"/>
                  </a:lnTo>
                  <a:lnTo>
                    <a:pt x="34" y="986"/>
                  </a:lnTo>
                  <a:lnTo>
                    <a:pt x="25" y="970"/>
                  </a:lnTo>
                  <a:lnTo>
                    <a:pt x="25" y="953"/>
                  </a:lnTo>
                  <a:lnTo>
                    <a:pt x="17" y="936"/>
                  </a:lnTo>
                  <a:lnTo>
                    <a:pt x="9" y="919"/>
                  </a:lnTo>
                  <a:lnTo>
                    <a:pt x="0" y="903"/>
                  </a:lnTo>
                  <a:lnTo>
                    <a:pt x="0" y="886"/>
                  </a:lnTo>
                  <a:lnTo>
                    <a:pt x="0" y="861"/>
                  </a:lnTo>
                  <a:lnTo>
                    <a:pt x="0" y="844"/>
                  </a:lnTo>
                  <a:lnTo>
                    <a:pt x="0" y="827"/>
                  </a:lnTo>
                  <a:lnTo>
                    <a:pt x="0" y="761"/>
                  </a:lnTo>
                  <a:lnTo>
                    <a:pt x="0" y="744"/>
                  </a:lnTo>
                  <a:lnTo>
                    <a:pt x="0" y="727"/>
                  </a:lnTo>
                  <a:lnTo>
                    <a:pt x="0" y="702"/>
                  </a:lnTo>
                  <a:lnTo>
                    <a:pt x="0" y="685"/>
                  </a:lnTo>
                  <a:lnTo>
                    <a:pt x="9" y="669"/>
                  </a:lnTo>
                  <a:lnTo>
                    <a:pt x="17" y="644"/>
                  </a:lnTo>
                  <a:lnTo>
                    <a:pt x="25" y="627"/>
                  </a:lnTo>
                  <a:lnTo>
                    <a:pt x="34" y="610"/>
                  </a:lnTo>
                  <a:lnTo>
                    <a:pt x="42" y="594"/>
                  </a:lnTo>
                  <a:lnTo>
                    <a:pt x="50" y="577"/>
                  </a:lnTo>
                  <a:lnTo>
                    <a:pt x="59" y="560"/>
                  </a:lnTo>
                  <a:lnTo>
                    <a:pt x="67" y="543"/>
                  </a:lnTo>
                  <a:lnTo>
                    <a:pt x="76" y="527"/>
                  </a:lnTo>
                  <a:lnTo>
                    <a:pt x="92" y="510"/>
                  </a:lnTo>
                  <a:lnTo>
                    <a:pt x="101" y="493"/>
                  </a:lnTo>
                  <a:lnTo>
                    <a:pt x="117" y="477"/>
                  </a:lnTo>
                  <a:lnTo>
                    <a:pt x="126" y="468"/>
                  </a:lnTo>
                  <a:lnTo>
                    <a:pt x="142" y="452"/>
                  </a:lnTo>
                  <a:lnTo>
                    <a:pt x="151" y="435"/>
                  </a:lnTo>
                  <a:lnTo>
                    <a:pt x="167" y="418"/>
                  </a:lnTo>
                  <a:lnTo>
                    <a:pt x="184" y="410"/>
                  </a:lnTo>
                  <a:lnTo>
                    <a:pt x="184" y="410"/>
                  </a:lnTo>
                  <a:lnTo>
                    <a:pt x="201" y="393"/>
                  </a:lnTo>
                  <a:lnTo>
                    <a:pt x="218" y="376"/>
                  </a:lnTo>
                  <a:lnTo>
                    <a:pt x="234" y="368"/>
                  </a:lnTo>
                  <a:lnTo>
                    <a:pt x="251" y="351"/>
                  </a:lnTo>
                  <a:lnTo>
                    <a:pt x="268" y="343"/>
                  </a:lnTo>
                  <a:lnTo>
                    <a:pt x="284" y="326"/>
                  </a:lnTo>
                  <a:lnTo>
                    <a:pt x="301" y="318"/>
                  </a:lnTo>
                  <a:lnTo>
                    <a:pt x="318" y="301"/>
                  </a:lnTo>
                  <a:lnTo>
                    <a:pt x="335" y="293"/>
                  </a:lnTo>
                  <a:lnTo>
                    <a:pt x="360" y="276"/>
                  </a:lnTo>
                  <a:lnTo>
                    <a:pt x="376" y="268"/>
                  </a:lnTo>
                  <a:lnTo>
                    <a:pt x="401" y="251"/>
                  </a:lnTo>
                  <a:lnTo>
                    <a:pt x="418" y="243"/>
                  </a:lnTo>
                  <a:lnTo>
                    <a:pt x="443" y="226"/>
                  </a:lnTo>
                  <a:lnTo>
                    <a:pt x="468" y="218"/>
                  </a:lnTo>
                  <a:lnTo>
                    <a:pt x="485" y="201"/>
                  </a:lnTo>
                  <a:lnTo>
                    <a:pt x="485" y="201"/>
                  </a:lnTo>
                  <a:lnTo>
                    <a:pt x="510" y="193"/>
                  </a:lnTo>
                  <a:lnTo>
                    <a:pt x="560" y="176"/>
                  </a:lnTo>
                  <a:lnTo>
                    <a:pt x="610" y="126"/>
                  </a:lnTo>
                  <a:lnTo>
                    <a:pt x="669" y="101"/>
                  </a:lnTo>
                  <a:lnTo>
                    <a:pt x="694" y="92"/>
                  </a:lnTo>
                  <a:lnTo>
                    <a:pt x="719" y="84"/>
                  </a:lnTo>
                  <a:lnTo>
                    <a:pt x="744" y="76"/>
                  </a:lnTo>
                  <a:lnTo>
                    <a:pt x="769" y="67"/>
                  </a:lnTo>
                  <a:lnTo>
                    <a:pt x="794" y="59"/>
                  </a:lnTo>
                  <a:lnTo>
                    <a:pt x="827" y="51"/>
                  </a:lnTo>
                  <a:lnTo>
                    <a:pt x="852" y="42"/>
                  </a:lnTo>
                  <a:lnTo>
                    <a:pt x="878" y="34"/>
                  </a:lnTo>
                  <a:lnTo>
                    <a:pt x="903" y="26"/>
                  </a:lnTo>
                  <a:lnTo>
                    <a:pt x="928" y="26"/>
                  </a:lnTo>
                  <a:lnTo>
                    <a:pt x="953" y="17"/>
                  </a:lnTo>
                  <a:lnTo>
                    <a:pt x="978" y="9"/>
                  </a:lnTo>
                  <a:lnTo>
                    <a:pt x="1003" y="0"/>
                  </a:lnTo>
                  <a:lnTo>
                    <a:pt x="1028" y="0"/>
                  </a:lnTo>
                  <a:lnTo>
                    <a:pt x="1053" y="0"/>
                  </a:lnTo>
                  <a:lnTo>
                    <a:pt x="1078" y="0"/>
                  </a:lnTo>
                  <a:lnTo>
                    <a:pt x="1111" y="0"/>
                  </a:lnTo>
                  <a:lnTo>
                    <a:pt x="1136" y="0"/>
                  </a:lnTo>
                  <a:lnTo>
                    <a:pt x="1153" y="0"/>
                  </a:lnTo>
                  <a:lnTo>
                    <a:pt x="1162" y="0"/>
                  </a:lnTo>
                  <a:lnTo>
                    <a:pt x="1187" y="0"/>
                  </a:lnTo>
                  <a:lnTo>
                    <a:pt x="1212" y="0"/>
                  </a:lnTo>
                  <a:lnTo>
                    <a:pt x="1237" y="0"/>
                  </a:lnTo>
                  <a:lnTo>
                    <a:pt x="1287" y="0"/>
                  </a:lnTo>
                  <a:lnTo>
                    <a:pt x="1337" y="0"/>
                  </a:lnTo>
                  <a:lnTo>
                    <a:pt x="1537" y="0"/>
                  </a:lnTo>
                  <a:lnTo>
                    <a:pt x="1588" y="0"/>
                  </a:lnTo>
                  <a:lnTo>
                    <a:pt x="1638" y="0"/>
                  </a:lnTo>
                  <a:lnTo>
                    <a:pt x="1688" y="0"/>
                  </a:lnTo>
                  <a:lnTo>
                    <a:pt x="1738" y="0"/>
                  </a:lnTo>
                  <a:lnTo>
                    <a:pt x="1788" y="0"/>
                  </a:lnTo>
                  <a:lnTo>
                    <a:pt x="1830" y="9"/>
                  </a:lnTo>
                  <a:lnTo>
                    <a:pt x="1880" y="17"/>
                  </a:lnTo>
                  <a:lnTo>
                    <a:pt x="1930" y="26"/>
                  </a:lnTo>
                  <a:lnTo>
                    <a:pt x="1980" y="34"/>
                  </a:lnTo>
                  <a:lnTo>
                    <a:pt x="2030" y="42"/>
                  </a:lnTo>
                  <a:lnTo>
                    <a:pt x="2081" y="51"/>
                  </a:lnTo>
                  <a:lnTo>
                    <a:pt x="2131" y="59"/>
                  </a:lnTo>
                  <a:lnTo>
                    <a:pt x="2181" y="67"/>
                  </a:lnTo>
                  <a:lnTo>
                    <a:pt x="2231" y="84"/>
                  </a:lnTo>
                  <a:lnTo>
                    <a:pt x="2256" y="84"/>
                  </a:lnTo>
                  <a:lnTo>
                    <a:pt x="2273" y="84"/>
                  </a:lnTo>
                  <a:lnTo>
                    <a:pt x="2331" y="159"/>
                  </a:lnTo>
                  <a:lnTo>
                    <a:pt x="2256" y="218"/>
                  </a:lnTo>
                  <a:lnTo>
                    <a:pt x="2239" y="218"/>
                  </a:lnTo>
                  <a:lnTo>
                    <a:pt x="2206" y="218"/>
                  </a:lnTo>
                  <a:lnTo>
                    <a:pt x="2156" y="218"/>
                  </a:lnTo>
                  <a:lnTo>
                    <a:pt x="2106" y="218"/>
                  </a:lnTo>
                  <a:lnTo>
                    <a:pt x="2064" y="218"/>
                  </a:lnTo>
                  <a:lnTo>
                    <a:pt x="2014" y="218"/>
                  </a:lnTo>
                  <a:lnTo>
                    <a:pt x="1964" y="218"/>
                  </a:lnTo>
                  <a:lnTo>
                    <a:pt x="1913" y="218"/>
                  </a:lnTo>
                  <a:lnTo>
                    <a:pt x="1680" y="218"/>
                  </a:lnTo>
                  <a:lnTo>
                    <a:pt x="1629" y="218"/>
                  </a:lnTo>
                  <a:lnTo>
                    <a:pt x="1588" y="218"/>
                  </a:lnTo>
                  <a:lnTo>
                    <a:pt x="1537" y="218"/>
                  </a:lnTo>
                  <a:lnTo>
                    <a:pt x="1496" y="226"/>
                  </a:lnTo>
                  <a:lnTo>
                    <a:pt x="1454" y="226"/>
                  </a:lnTo>
                  <a:lnTo>
                    <a:pt x="1404" y="234"/>
                  </a:lnTo>
                  <a:lnTo>
                    <a:pt x="1362" y="243"/>
                  </a:lnTo>
                  <a:lnTo>
                    <a:pt x="1320" y="251"/>
                  </a:lnTo>
                  <a:lnTo>
                    <a:pt x="1279" y="268"/>
                  </a:lnTo>
                  <a:lnTo>
                    <a:pt x="1253" y="268"/>
                  </a:lnTo>
                  <a:lnTo>
                    <a:pt x="1228" y="276"/>
                  </a:lnTo>
                  <a:lnTo>
                    <a:pt x="1212" y="284"/>
                  </a:lnTo>
                  <a:lnTo>
                    <a:pt x="1212" y="284"/>
                  </a:lnTo>
                  <a:lnTo>
                    <a:pt x="1195" y="284"/>
                  </a:lnTo>
                  <a:lnTo>
                    <a:pt x="1170" y="284"/>
                  </a:lnTo>
                  <a:lnTo>
                    <a:pt x="1153" y="293"/>
                  </a:lnTo>
                  <a:lnTo>
                    <a:pt x="1128" y="301"/>
                  </a:lnTo>
                  <a:lnTo>
                    <a:pt x="1111" y="310"/>
                  </a:lnTo>
                  <a:lnTo>
                    <a:pt x="1086" y="318"/>
                  </a:lnTo>
                  <a:lnTo>
                    <a:pt x="1070" y="326"/>
                  </a:lnTo>
                  <a:lnTo>
                    <a:pt x="1045" y="335"/>
                  </a:lnTo>
                  <a:lnTo>
                    <a:pt x="1028" y="343"/>
                  </a:lnTo>
                  <a:lnTo>
                    <a:pt x="1003" y="351"/>
                  </a:lnTo>
                  <a:lnTo>
                    <a:pt x="986" y="360"/>
                  </a:lnTo>
                  <a:lnTo>
                    <a:pt x="961" y="368"/>
                  </a:lnTo>
                  <a:lnTo>
                    <a:pt x="944" y="376"/>
                  </a:lnTo>
                  <a:lnTo>
                    <a:pt x="919" y="385"/>
                  </a:lnTo>
                  <a:lnTo>
                    <a:pt x="903" y="393"/>
                  </a:lnTo>
                  <a:lnTo>
                    <a:pt x="878" y="401"/>
                  </a:lnTo>
                  <a:lnTo>
                    <a:pt x="861" y="418"/>
                  </a:lnTo>
                  <a:lnTo>
                    <a:pt x="836" y="426"/>
                  </a:lnTo>
                  <a:lnTo>
                    <a:pt x="819" y="435"/>
                  </a:lnTo>
                  <a:lnTo>
                    <a:pt x="769" y="468"/>
                  </a:lnTo>
                  <a:lnTo>
                    <a:pt x="727" y="493"/>
                  </a:lnTo>
                  <a:lnTo>
                    <a:pt x="694" y="518"/>
                  </a:lnTo>
                  <a:lnTo>
                    <a:pt x="677" y="527"/>
                  </a:lnTo>
                  <a:lnTo>
                    <a:pt x="677" y="527"/>
                  </a:lnTo>
                  <a:lnTo>
                    <a:pt x="660" y="535"/>
                  </a:lnTo>
                  <a:lnTo>
                    <a:pt x="644" y="552"/>
                  </a:lnTo>
                  <a:lnTo>
                    <a:pt x="627" y="560"/>
                  </a:lnTo>
                  <a:lnTo>
                    <a:pt x="610" y="569"/>
                  </a:lnTo>
                  <a:lnTo>
                    <a:pt x="593" y="585"/>
                  </a:lnTo>
                  <a:lnTo>
                    <a:pt x="585" y="594"/>
                  </a:lnTo>
                  <a:lnTo>
                    <a:pt x="568" y="602"/>
                  </a:lnTo>
                  <a:lnTo>
                    <a:pt x="568" y="602"/>
                  </a:lnTo>
                  <a:lnTo>
                    <a:pt x="552" y="619"/>
                  </a:lnTo>
                  <a:close/>
                  <a:moveTo>
                    <a:pt x="426" y="761"/>
                  </a:moveTo>
                  <a:lnTo>
                    <a:pt x="426" y="752"/>
                  </a:lnTo>
                  <a:lnTo>
                    <a:pt x="426" y="752"/>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248;p14">
              <a:extLst>
                <a:ext uri="{FF2B5EF4-FFF2-40B4-BE49-F238E27FC236}">
                  <a16:creationId xmlns:a16="http://schemas.microsoft.com/office/drawing/2014/main" id="{7A65811E-493E-CCE3-D3C5-C680DA29D2F3}"/>
                </a:ext>
              </a:extLst>
            </p:cNvPr>
            <p:cNvSpPr/>
            <p:nvPr/>
          </p:nvSpPr>
          <p:spPr>
            <a:xfrm>
              <a:off x="5885695" y="4352307"/>
              <a:ext cx="342086" cy="236624"/>
            </a:xfrm>
            <a:custGeom>
              <a:avLst/>
              <a:gdLst/>
              <a:ahLst/>
              <a:cxnLst/>
              <a:rect l="l" t="t" r="r" b="b"/>
              <a:pathLst>
                <a:path w="6935" h="4797" extrusionOk="0">
                  <a:moveTo>
                    <a:pt x="2332" y="4771"/>
                  </a:moveTo>
                  <a:cubicBezTo>
                    <a:pt x="6935" y="4562"/>
                    <a:pt x="6926" y="569"/>
                    <a:pt x="6717" y="477"/>
                  </a:cubicBezTo>
                  <a:cubicBezTo>
                    <a:pt x="6007" y="160"/>
                    <a:pt x="5331" y="1"/>
                    <a:pt x="4570" y="68"/>
                  </a:cubicBezTo>
                  <a:cubicBezTo>
                    <a:pt x="2507" y="260"/>
                    <a:pt x="569" y="2415"/>
                    <a:pt x="34" y="4345"/>
                  </a:cubicBezTo>
                  <a:cubicBezTo>
                    <a:pt x="1" y="4454"/>
                    <a:pt x="427" y="4487"/>
                    <a:pt x="485" y="4495"/>
                  </a:cubicBezTo>
                  <a:cubicBezTo>
                    <a:pt x="1095" y="4579"/>
                    <a:pt x="1722" y="4796"/>
                    <a:pt x="2332" y="477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249;p14">
              <a:extLst>
                <a:ext uri="{FF2B5EF4-FFF2-40B4-BE49-F238E27FC236}">
                  <a16:creationId xmlns:a16="http://schemas.microsoft.com/office/drawing/2014/main" id="{C1941E1C-1844-D72F-A4C6-036F4736BD92}"/>
                </a:ext>
              </a:extLst>
            </p:cNvPr>
            <p:cNvSpPr/>
            <p:nvPr/>
          </p:nvSpPr>
          <p:spPr>
            <a:xfrm>
              <a:off x="5853139" y="4083669"/>
              <a:ext cx="332615" cy="325561"/>
            </a:xfrm>
            <a:custGeom>
              <a:avLst/>
              <a:gdLst/>
              <a:ahLst/>
              <a:cxnLst/>
              <a:rect l="l" t="t" r="r" b="b"/>
              <a:pathLst>
                <a:path w="6743" h="6600" extrusionOk="0">
                  <a:moveTo>
                    <a:pt x="853" y="2665"/>
                  </a:moveTo>
                  <a:cubicBezTo>
                    <a:pt x="3242" y="6600"/>
                    <a:pt x="6743" y="4678"/>
                    <a:pt x="6726" y="4453"/>
                  </a:cubicBezTo>
                  <a:cubicBezTo>
                    <a:pt x="6667" y="3684"/>
                    <a:pt x="6484" y="3008"/>
                    <a:pt x="6049" y="2373"/>
                  </a:cubicBezTo>
                  <a:cubicBezTo>
                    <a:pt x="4888" y="660"/>
                    <a:pt x="2064" y="0"/>
                    <a:pt x="118" y="451"/>
                  </a:cubicBezTo>
                  <a:cubicBezTo>
                    <a:pt x="1" y="476"/>
                    <a:pt x="176" y="869"/>
                    <a:pt x="201" y="919"/>
                  </a:cubicBezTo>
                  <a:cubicBezTo>
                    <a:pt x="419" y="1495"/>
                    <a:pt x="535" y="2147"/>
                    <a:pt x="853" y="2665"/>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250;p14">
              <a:extLst>
                <a:ext uri="{FF2B5EF4-FFF2-40B4-BE49-F238E27FC236}">
                  <a16:creationId xmlns:a16="http://schemas.microsoft.com/office/drawing/2014/main" id="{284B8DE2-D975-FD28-1637-BBD0BA2E03DE}"/>
                </a:ext>
              </a:extLst>
            </p:cNvPr>
            <p:cNvSpPr/>
            <p:nvPr/>
          </p:nvSpPr>
          <p:spPr>
            <a:xfrm>
              <a:off x="6840528" y="3448627"/>
              <a:ext cx="295916" cy="391118"/>
            </a:xfrm>
            <a:custGeom>
              <a:avLst/>
              <a:gdLst/>
              <a:ahLst/>
              <a:cxnLst/>
              <a:rect l="l" t="t" r="r" b="b"/>
              <a:pathLst>
                <a:path w="5999" h="7929" extrusionOk="0">
                  <a:moveTo>
                    <a:pt x="2297" y="1797"/>
                  </a:moveTo>
                  <a:cubicBezTo>
                    <a:pt x="0" y="5781"/>
                    <a:pt x="3367" y="7928"/>
                    <a:pt x="3559" y="7803"/>
                  </a:cubicBezTo>
                  <a:cubicBezTo>
                    <a:pt x="4202" y="7377"/>
                    <a:pt x="4703" y="6893"/>
                    <a:pt x="5046" y="6216"/>
                  </a:cubicBezTo>
                  <a:cubicBezTo>
                    <a:pt x="5998" y="4370"/>
                    <a:pt x="5221" y="1579"/>
                    <a:pt x="3885" y="84"/>
                  </a:cubicBezTo>
                  <a:cubicBezTo>
                    <a:pt x="3810" y="0"/>
                    <a:pt x="3551" y="343"/>
                    <a:pt x="3509" y="385"/>
                  </a:cubicBezTo>
                  <a:cubicBezTo>
                    <a:pt x="3108" y="853"/>
                    <a:pt x="2598" y="1270"/>
                    <a:pt x="2297" y="1797"/>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251;p14">
              <a:extLst>
                <a:ext uri="{FF2B5EF4-FFF2-40B4-BE49-F238E27FC236}">
                  <a16:creationId xmlns:a16="http://schemas.microsoft.com/office/drawing/2014/main" id="{C6EA996A-18FC-2169-A974-51457EB6D50E}"/>
                </a:ext>
              </a:extLst>
            </p:cNvPr>
            <p:cNvSpPr/>
            <p:nvPr/>
          </p:nvSpPr>
          <p:spPr>
            <a:xfrm>
              <a:off x="7155336" y="3833529"/>
              <a:ext cx="391956" cy="293005"/>
            </a:xfrm>
            <a:custGeom>
              <a:avLst/>
              <a:gdLst/>
              <a:ahLst/>
              <a:cxnLst/>
              <a:rect l="l" t="t" r="r" b="b"/>
              <a:pathLst>
                <a:path w="7946" h="5940" extrusionOk="0">
                  <a:moveTo>
                    <a:pt x="6082" y="2130"/>
                  </a:moveTo>
                  <a:cubicBezTo>
                    <a:pt x="1997" y="0"/>
                    <a:pt x="1" y="3467"/>
                    <a:pt x="134" y="3651"/>
                  </a:cubicBezTo>
                  <a:cubicBezTo>
                    <a:pt x="585" y="4277"/>
                    <a:pt x="1095" y="4754"/>
                    <a:pt x="1788" y="5079"/>
                  </a:cubicBezTo>
                  <a:cubicBezTo>
                    <a:pt x="3668" y="5940"/>
                    <a:pt x="6425" y="5038"/>
                    <a:pt x="7853" y="3643"/>
                  </a:cubicBezTo>
                  <a:cubicBezTo>
                    <a:pt x="7945" y="3559"/>
                    <a:pt x="7586" y="3317"/>
                    <a:pt x="7544" y="3283"/>
                  </a:cubicBezTo>
                  <a:cubicBezTo>
                    <a:pt x="7060" y="2899"/>
                    <a:pt x="6625" y="2406"/>
                    <a:pt x="6082" y="2130"/>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252;p14">
              <a:extLst>
                <a:ext uri="{FF2B5EF4-FFF2-40B4-BE49-F238E27FC236}">
                  <a16:creationId xmlns:a16="http://schemas.microsoft.com/office/drawing/2014/main" id="{6E9EF799-6AE8-6636-B31F-2D50816FEC15}"/>
                </a:ext>
              </a:extLst>
            </p:cNvPr>
            <p:cNvSpPr/>
            <p:nvPr/>
          </p:nvSpPr>
          <p:spPr>
            <a:xfrm>
              <a:off x="7437193" y="4569496"/>
              <a:ext cx="346230" cy="232875"/>
            </a:xfrm>
            <a:custGeom>
              <a:avLst/>
              <a:gdLst/>
              <a:ahLst/>
              <a:cxnLst/>
              <a:rect l="l" t="t" r="r" b="b"/>
              <a:pathLst>
                <a:path w="7019" h="4721" extrusionOk="0">
                  <a:moveTo>
                    <a:pt x="2315" y="4704"/>
                  </a:moveTo>
                  <a:cubicBezTo>
                    <a:pt x="6926" y="4612"/>
                    <a:pt x="7018" y="610"/>
                    <a:pt x="6809" y="510"/>
                  </a:cubicBezTo>
                  <a:cubicBezTo>
                    <a:pt x="6108" y="184"/>
                    <a:pt x="5439" y="0"/>
                    <a:pt x="4671" y="59"/>
                  </a:cubicBezTo>
                  <a:cubicBezTo>
                    <a:pt x="2607" y="201"/>
                    <a:pt x="619" y="2315"/>
                    <a:pt x="34" y="4228"/>
                  </a:cubicBezTo>
                  <a:cubicBezTo>
                    <a:pt x="1" y="4336"/>
                    <a:pt x="427" y="4386"/>
                    <a:pt x="485" y="4395"/>
                  </a:cubicBezTo>
                  <a:cubicBezTo>
                    <a:pt x="1087" y="4495"/>
                    <a:pt x="1705" y="4720"/>
                    <a:pt x="2315" y="4704"/>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253;p14">
              <a:extLst>
                <a:ext uri="{FF2B5EF4-FFF2-40B4-BE49-F238E27FC236}">
                  <a16:creationId xmlns:a16="http://schemas.microsoft.com/office/drawing/2014/main" id="{C23AD1BB-D30A-5540-7BCD-5D35008C07F4}"/>
                </a:ext>
              </a:extLst>
            </p:cNvPr>
            <p:cNvSpPr/>
            <p:nvPr/>
          </p:nvSpPr>
          <p:spPr>
            <a:xfrm>
              <a:off x="5715515" y="4759061"/>
              <a:ext cx="347019" cy="320629"/>
            </a:xfrm>
            <a:custGeom>
              <a:avLst/>
              <a:gdLst/>
              <a:ahLst/>
              <a:cxnLst/>
              <a:rect l="l" t="t" r="r" b="b"/>
              <a:pathLst>
                <a:path w="7035" h="6500" extrusionOk="0">
                  <a:moveTo>
                    <a:pt x="6024" y="3751"/>
                  </a:moveTo>
                  <a:cubicBezTo>
                    <a:pt x="3351" y="0"/>
                    <a:pt x="1" y="2181"/>
                    <a:pt x="34" y="2415"/>
                  </a:cubicBezTo>
                  <a:cubicBezTo>
                    <a:pt x="151" y="3175"/>
                    <a:pt x="385" y="3826"/>
                    <a:pt x="869" y="4428"/>
                  </a:cubicBezTo>
                  <a:cubicBezTo>
                    <a:pt x="2156" y="6057"/>
                    <a:pt x="5021" y="6500"/>
                    <a:pt x="6926" y="5907"/>
                  </a:cubicBezTo>
                  <a:cubicBezTo>
                    <a:pt x="7035" y="5865"/>
                    <a:pt x="6834" y="5489"/>
                    <a:pt x="6809" y="5439"/>
                  </a:cubicBezTo>
                  <a:cubicBezTo>
                    <a:pt x="6542" y="4887"/>
                    <a:pt x="6383" y="4244"/>
                    <a:pt x="6024" y="375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254;p14">
              <a:extLst>
                <a:ext uri="{FF2B5EF4-FFF2-40B4-BE49-F238E27FC236}">
                  <a16:creationId xmlns:a16="http://schemas.microsoft.com/office/drawing/2014/main" id="{C720B150-ACC7-F033-B114-9AE14D6E0A1A}"/>
                </a:ext>
              </a:extLst>
            </p:cNvPr>
            <p:cNvSpPr/>
            <p:nvPr/>
          </p:nvSpPr>
          <p:spPr>
            <a:xfrm>
              <a:off x="6204647" y="4776770"/>
              <a:ext cx="341692" cy="239880"/>
            </a:xfrm>
            <a:custGeom>
              <a:avLst/>
              <a:gdLst/>
              <a:ahLst/>
              <a:cxnLst/>
              <a:rect l="l" t="t" r="r" b="b"/>
              <a:pathLst>
                <a:path w="6927" h="4863" extrusionOk="0">
                  <a:moveTo>
                    <a:pt x="2332" y="4821"/>
                  </a:moveTo>
                  <a:cubicBezTo>
                    <a:pt x="6926" y="4537"/>
                    <a:pt x="6859" y="544"/>
                    <a:pt x="6651" y="452"/>
                  </a:cubicBezTo>
                  <a:cubicBezTo>
                    <a:pt x="5941" y="151"/>
                    <a:pt x="5264" y="1"/>
                    <a:pt x="4495" y="84"/>
                  </a:cubicBezTo>
                  <a:cubicBezTo>
                    <a:pt x="2432" y="318"/>
                    <a:pt x="535" y="2507"/>
                    <a:pt x="34" y="4437"/>
                  </a:cubicBezTo>
                  <a:cubicBezTo>
                    <a:pt x="1" y="4553"/>
                    <a:pt x="435" y="4579"/>
                    <a:pt x="485" y="4587"/>
                  </a:cubicBezTo>
                  <a:cubicBezTo>
                    <a:pt x="1104" y="4662"/>
                    <a:pt x="1730" y="4863"/>
                    <a:pt x="2332" y="482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255;p14">
              <a:extLst>
                <a:ext uri="{FF2B5EF4-FFF2-40B4-BE49-F238E27FC236}">
                  <a16:creationId xmlns:a16="http://schemas.microsoft.com/office/drawing/2014/main" id="{65EF8B5E-D3FA-9EE0-DE95-FA70E4D39A2F}"/>
                </a:ext>
              </a:extLst>
            </p:cNvPr>
            <p:cNvSpPr/>
            <p:nvPr/>
          </p:nvSpPr>
          <p:spPr>
            <a:xfrm>
              <a:off x="8551057" y="4945322"/>
              <a:ext cx="39215" cy="154148"/>
            </a:xfrm>
            <a:custGeom>
              <a:avLst/>
              <a:gdLst/>
              <a:ahLst/>
              <a:cxnLst/>
              <a:rect l="l" t="t" r="r" b="b"/>
              <a:pathLst>
                <a:path w="795" h="3125" extrusionOk="0">
                  <a:moveTo>
                    <a:pt x="385" y="42"/>
                  </a:moveTo>
                  <a:lnTo>
                    <a:pt x="427" y="76"/>
                  </a:lnTo>
                  <a:lnTo>
                    <a:pt x="485" y="109"/>
                  </a:lnTo>
                  <a:lnTo>
                    <a:pt x="544" y="151"/>
                  </a:lnTo>
                  <a:lnTo>
                    <a:pt x="586" y="176"/>
                  </a:lnTo>
                  <a:lnTo>
                    <a:pt x="594" y="184"/>
                  </a:lnTo>
                  <a:lnTo>
                    <a:pt x="627" y="226"/>
                  </a:lnTo>
                  <a:lnTo>
                    <a:pt x="652" y="268"/>
                  </a:lnTo>
                  <a:lnTo>
                    <a:pt x="686" y="309"/>
                  </a:lnTo>
                  <a:lnTo>
                    <a:pt x="702" y="335"/>
                  </a:lnTo>
                  <a:lnTo>
                    <a:pt x="711" y="360"/>
                  </a:lnTo>
                  <a:lnTo>
                    <a:pt x="719" y="401"/>
                  </a:lnTo>
                  <a:lnTo>
                    <a:pt x="728" y="451"/>
                  </a:lnTo>
                  <a:lnTo>
                    <a:pt x="744" y="502"/>
                  </a:lnTo>
                  <a:lnTo>
                    <a:pt x="753" y="543"/>
                  </a:lnTo>
                  <a:lnTo>
                    <a:pt x="761" y="593"/>
                  </a:lnTo>
                  <a:lnTo>
                    <a:pt x="769" y="644"/>
                  </a:lnTo>
                  <a:lnTo>
                    <a:pt x="769" y="685"/>
                  </a:lnTo>
                  <a:lnTo>
                    <a:pt x="778" y="736"/>
                  </a:lnTo>
                  <a:lnTo>
                    <a:pt x="786" y="777"/>
                  </a:lnTo>
                  <a:lnTo>
                    <a:pt x="794" y="827"/>
                  </a:lnTo>
                  <a:lnTo>
                    <a:pt x="794" y="878"/>
                  </a:lnTo>
                  <a:lnTo>
                    <a:pt x="794" y="919"/>
                  </a:lnTo>
                  <a:lnTo>
                    <a:pt x="794" y="969"/>
                  </a:lnTo>
                  <a:lnTo>
                    <a:pt x="794" y="1011"/>
                  </a:lnTo>
                  <a:lnTo>
                    <a:pt x="794" y="1061"/>
                  </a:lnTo>
                  <a:lnTo>
                    <a:pt x="794" y="1103"/>
                  </a:lnTo>
                  <a:lnTo>
                    <a:pt x="794" y="1153"/>
                  </a:lnTo>
                  <a:lnTo>
                    <a:pt x="794" y="1421"/>
                  </a:lnTo>
                  <a:lnTo>
                    <a:pt x="794" y="1462"/>
                  </a:lnTo>
                  <a:lnTo>
                    <a:pt x="794" y="1512"/>
                  </a:lnTo>
                  <a:lnTo>
                    <a:pt x="794" y="1554"/>
                  </a:lnTo>
                  <a:lnTo>
                    <a:pt x="786" y="1646"/>
                  </a:lnTo>
                  <a:lnTo>
                    <a:pt x="778" y="1738"/>
                  </a:lnTo>
                  <a:lnTo>
                    <a:pt x="769" y="1830"/>
                  </a:lnTo>
                  <a:lnTo>
                    <a:pt x="761" y="1913"/>
                  </a:lnTo>
                  <a:lnTo>
                    <a:pt x="753" y="2005"/>
                  </a:lnTo>
                  <a:lnTo>
                    <a:pt x="744" y="2081"/>
                  </a:lnTo>
                  <a:lnTo>
                    <a:pt x="744" y="2097"/>
                  </a:lnTo>
                  <a:lnTo>
                    <a:pt x="728" y="2181"/>
                  </a:lnTo>
                  <a:lnTo>
                    <a:pt x="711" y="2273"/>
                  </a:lnTo>
                  <a:lnTo>
                    <a:pt x="702" y="2306"/>
                  </a:lnTo>
                  <a:lnTo>
                    <a:pt x="686" y="2356"/>
                  </a:lnTo>
                  <a:lnTo>
                    <a:pt x="644" y="2532"/>
                  </a:lnTo>
                  <a:lnTo>
                    <a:pt x="636" y="2573"/>
                  </a:lnTo>
                  <a:lnTo>
                    <a:pt x="602" y="2707"/>
                  </a:lnTo>
                  <a:lnTo>
                    <a:pt x="577" y="2791"/>
                  </a:lnTo>
                  <a:lnTo>
                    <a:pt x="552" y="2874"/>
                  </a:lnTo>
                  <a:lnTo>
                    <a:pt x="235" y="3125"/>
                  </a:lnTo>
                  <a:lnTo>
                    <a:pt x="1" y="2799"/>
                  </a:lnTo>
                  <a:lnTo>
                    <a:pt x="1" y="2707"/>
                  </a:lnTo>
                  <a:lnTo>
                    <a:pt x="1" y="2615"/>
                  </a:lnTo>
                  <a:lnTo>
                    <a:pt x="1" y="2481"/>
                  </a:lnTo>
                  <a:lnTo>
                    <a:pt x="1" y="2440"/>
                  </a:lnTo>
                  <a:lnTo>
                    <a:pt x="17" y="2256"/>
                  </a:lnTo>
                  <a:lnTo>
                    <a:pt x="17" y="2206"/>
                  </a:lnTo>
                  <a:lnTo>
                    <a:pt x="17" y="2172"/>
                  </a:lnTo>
                  <a:lnTo>
                    <a:pt x="17" y="2089"/>
                  </a:lnTo>
                  <a:lnTo>
                    <a:pt x="26" y="2005"/>
                  </a:lnTo>
                  <a:lnTo>
                    <a:pt x="26" y="1989"/>
                  </a:lnTo>
                  <a:lnTo>
                    <a:pt x="34" y="1913"/>
                  </a:lnTo>
                  <a:lnTo>
                    <a:pt x="43" y="1838"/>
                  </a:lnTo>
                  <a:lnTo>
                    <a:pt x="59" y="1755"/>
                  </a:lnTo>
                  <a:lnTo>
                    <a:pt x="68" y="1671"/>
                  </a:lnTo>
                  <a:lnTo>
                    <a:pt x="76" y="1588"/>
                  </a:lnTo>
                  <a:lnTo>
                    <a:pt x="84" y="1504"/>
                  </a:lnTo>
                  <a:lnTo>
                    <a:pt x="84" y="1471"/>
                  </a:lnTo>
                  <a:lnTo>
                    <a:pt x="84" y="1429"/>
                  </a:lnTo>
                  <a:lnTo>
                    <a:pt x="84" y="1387"/>
                  </a:lnTo>
                  <a:lnTo>
                    <a:pt x="84" y="1345"/>
                  </a:lnTo>
                  <a:lnTo>
                    <a:pt x="84" y="1312"/>
                  </a:lnTo>
                  <a:lnTo>
                    <a:pt x="84" y="794"/>
                  </a:lnTo>
                  <a:lnTo>
                    <a:pt x="84" y="752"/>
                  </a:lnTo>
                  <a:lnTo>
                    <a:pt x="84" y="719"/>
                  </a:lnTo>
                  <a:lnTo>
                    <a:pt x="84" y="677"/>
                  </a:lnTo>
                  <a:lnTo>
                    <a:pt x="84" y="635"/>
                  </a:lnTo>
                  <a:lnTo>
                    <a:pt x="84" y="593"/>
                  </a:lnTo>
                  <a:lnTo>
                    <a:pt x="84" y="560"/>
                  </a:lnTo>
                  <a:lnTo>
                    <a:pt x="76" y="518"/>
                  </a:lnTo>
                  <a:lnTo>
                    <a:pt x="76" y="477"/>
                  </a:lnTo>
                  <a:lnTo>
                    <a:pt x="76" y="451"/>
                  </a:lnTo>
                  <a:lnTo>
                    <a:pt x="76" y="435"/>
                  </a:lnTo>
                  <a:lnTo>
                    <a:pt x="93" y="385"/>
                  </a:lnTo>
                  <a:lnTo>
                    <a:pt x="101" y="343"/>
                  </a:lnTo>
                  <a:lnTo>
                    <a:pt x="118" y="293"/>
                  </a:lnTo>
                  <a:lnTo>
                    <a:pt x="118" y="284"/>
                  </a:lnTo>
                  <a:lnTo>
                    <a:pt x="143" y="243"/>
                  </a:lnTo>
                  <a:lnTo>
                    <a:pt x="176" y="192"/>
                  </a:lnTo>
                  <a:lnTo>
                    <a:pt x="201" y="134"/>
                  </a:lnTo>
                  <a:lnTo>
                    <a:pt x="226" y="84"/>
                  </a:lnTo>
                  <a:lnTo>
                    <a:pt x="2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256;p14">
              <a:extLst>
                <a:ext uri="{FF2B5EF4-FFF2-40B4-BE49-F238E27FC236}">
                  <a16:creationId xmlns:a16="http://schemas.microsoft.com/office/drawing/2014/main" id="{F888F1D2-D765-C5EC-6E94-55CD6694B43C}"/>
                </a:ext>
              </a:extLst>
            </p:cNvPr>
            <p:cNvSpPr/>
            <p:nvPr/>
          </p:nvSpPr>
          <p:spPr>
            <a:xfrm>
              <a:off x="8709744" y="4943645"/>
              <a:ext cx="33839" cy="142655"/>
            </a:xfrm>
            <a:custGeom>
              <a:avLst/>
              <a:gdLst/>
              <a:ahLst/>
              <a:cxnLst/>
              <a:rect l="l" t="t" r="r" b="b"/>
              <a:pathLst>
                <a:path w="686" h="2892" extrusionOk="0">
                  <a:moveTo>
                    <a:pt x="359" y="43"/>
                  </a:moveTo>
                  <a:lnTo>
                    <a:pt x="368" y="59"/>
                  </a:lnTo>
                  <a:lnTo>
                    <a:pt x="409" y="101"/>
                  </a:lnTo>
                  <a:lnTo>
                    <a:pt x="418" y="135"/>
                  </a:lnTo>
                  <a:lnTo>
                    <a:pt x="443" y="218"/>
                  </a:lnTo>
                  <a:lnTo>
                    <a:pt x="460" y="302"/>
                  </a:lnTo>
                  <a:lnTo>
                    <a:pt x="476" y="377"/>
                  </a:lnTo>
                  <a:lnTo>
                    <a:pt x="493" y="460"/>
                  </a:lnTo>
                  <a:lnTo>
                    <a:pt x="510" y="544"/>
                  </a:lnTo>
                  <a:lnTo>
                    <a:pt x="526" y="627"/>
                  </a:lnTo>
                  <a:lnTo>
                    <a:pt x="543" y="711"/>
                  </a:lnTo>
                  <a:lnTo>
                    <a:pt x="560" y="795"/>
                  </a:lnTo>
                  <a:lnTo>
                    <a:pt x="576" y="878"/>
                  </a:lnTo>
                  <a:lnTo>
                    <a:pt x="576" y="895"/>
                  </a:lnTo>
                  <a:lnTo>
                    <a:pt x="585" y="953"/>
                  </a:lnTo>
                  <a:lnTo>
                    <a:pt x="602" y="1037"/>
                  </a:lnTo>
                  <a:lnTo>
                    <a:pt x="610" y="1120"/>
                  </a:lnTo>
                  <a:lnTo>
                    <a:pt x="627" y="1204"/>
                  </a:lnTo>
                  <a:lnTo>
                    <a:pt x="635" y="1287"/>
                  </a:lnTo>
                  <a:lnTo>
                    <a:pt x="652" y="1371"/>
                  </a:lnTo>
                  <a:lnTo>
                    <a:pt x="652" y="1396"/>
                  </a:lnTo>
                  <a:lnTo>
                    <a:pt x="652" y="1455"/>
                  </a:lnTo>
                  <a:lnTo>
                    <a:pt x="660" y="1538"/>
                  </a:lnTo>
                  <a:lnTo>
                    <a:pt x="668" y="1613"/>
                  </a:lnTo>
                  <a:lnTo>
                    <a:pt x="677" y="1697"/>
                  </a:lnTo>
                  <a:lnTo>
                    <a:pt x="685" y="1780"/>
                  </a:lnTo>
                  <a:lnTo>
                    <a:pt x="685" y="1947"/>
                  </a:lnTo>
                  <a:lnTo>
                    <a:pt x="685" y="2031"/>
                  </a:lnTo>
                  <a:lnTo>
                    <a:pt x="677" y="2115"/>
                  </a:lnTo>
                  <a:lnTo>
                    <a:pt x="668" y="2282"/>
                  </a:lnTo>
                  <a:lnTo>
                    <a:pt x="668" y="2298"/>
                  </a:lnTo>
                  <a:lnTo>
                    <a:pt x="652" y="2449"/>
                  </a:lnTo>
                  <a:lnTo>
                    <a:pt x="627" y="2607"/>
                  </a:lnTo>
                  <a:lnTo>
                    <a:pt x="384" y="2891"/>
                  </a:lnTo>
                  <a:lnTo>
                    <a:pt x="125" y="2624"/>
                  </a:lnTo>
                  <a:lnTo>
                    <a:pt x="100" y="2457"/>
                  </a:lnTo>
                  <a:lnTo>
                    <a:pt x="75" y="2315"/>
                  </a:lnTo>
                  <a:lnTo>
                    <a:pt x="75" y="2298"/>
                  </a:lnTo>
                  <a:lnTo>
                    <a:pt x="59" y="2131"/>
                  </a:lnTo>
                  <a:lnTo>
                    <a:pt x="42" y="2056"/>
                  </a:lnTo>
                  <a:lnTo>
                    <a:pt x="33" y="1972"/>
                  </a:lnTo>
                  <a:lnTo>
                    <a:pt x="25" y="1897"/>
                  </a:lnTo>
                  <a:lnTo>
                    <a:pt x="17" y="1822"/>
                  </a:lnTo>
                  <a:lnTo>
                    <a:pt x="17" y="1095"/>
                  </a:lnTo>
                  <a:lnTo>
                    <a:pt x="17" y="1012"/>
                  </a:lnTo>
                  <a:lnTo>
                    <a:pt x="17" y="853"/>
                  </a:lnTo>
                  <a:lnTo>
                    <a:pt x="17" y="770"/>
                  </a:lnTo>
                  <a:lnTo>
                    <a:pt x="17" y="694"/>
                  </a:lnTo>
                  <a:lnTo>
                    <a:pt x="17" y="611"/>
                  </a:lnTo>
                  <a:lnTo>
                    <a:pt x="17" y="527"/>
                  </a:lnTo>
                  <a:lnTo>
                    <a:pt x="17" y="452"/>
                  </a:lnTo>
                  <a:lnTo>
                    <a:pt x="17" y="369"/>
                  </a:lnTo>
                  <a:lnTo>
                    <a:pt x="8" y="285"/>
                  </a:lnTo>
                  <a:lnTo>
                    <a:pt x="0" y="210"/>
                  </a:lnTo>
                  <a:lnTo>
                    <a:pt x="0" y="176"/>
                  </a:lnTo>
                  <a:lnTo>
                    <a:pt x="25" y="126"/>
                  </a:lnTo>
                  <a:lnTo>
                    <a:pt x="33" y="110"/>
                  </a:lnTo>
                  <a:lnTo>
                    <a:pt x="134" y="18"/>
                  </a:lnTo>
                  <a:lnTo>
                    <a:pt x="267"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257;p14">
              <a:extLst>
                <a:ext uri="{FF2B5EF4-FFF2-40B4-BE49-F238E27FC236}">
                  <a16:creationId xmlns:a16="http://schemas.microsoft.com/office/drawing/2014/main" id="{71D3A939-5162-BB92-BCAF-7910B8C1DC74}"/>
                </a:ext>
              </a:extLst>
            </p:cNvPr>
            <p:cNvSpPr/>
            <p:nvPr/>
          </p:nvSpPr>
          <p:spPr>
            <a:xfrm>
              <a:off x="8884856" y="4939551"/>
              <a:ext cx="22691" cy="112565"/>
            </a:xfrm>
            <a:custGeom>
              <a:avLst/>
              <a:gdLst/>
              <a:ahLst/>
              <a:cxnLst/>
              <a:rect l="l" t="t" r="r" b="b"/>
              <a:pathLst>
                <a:path w="460" h="2282" extrusionOk="0">
                  <a:moveTo>
                    <a:pt x="243" y="59"/>
                  </a:moveTo>
                  <a:lnTo>
                    <a:pt x="276" y="117"/>
                  </a:lnTo>
                  <a:lnTo>
                    <a:pt x="318" y="184"/>
                  </a:lnTo>
                  <a:lnTo>
                    <a:pt x="368" y="243"/>
                  </a:lnTo>
                  <a:lnTo>
                    <a:pt x="385" y="259"/>
                  </a:lnTo>
                  <a:lnTo>
                    <a:pt x="393" y="301"/>
                  </a:lnTo>
                  <a:lnTo>
                    <a:pt x="410" y="368"/>
                  </a:lnTo>
                  <a:lnTo>
                    <a:pt x="418" y="426"/>
                  </a:lnTo>
                  <a:lnTo>
                    <a:pt x="418" y="443"/>
                  </a:lnTo>
                  <a:lnTo>
                    <a:pt x="435" y="552"/>
                  </a:lnTo>
                  <a:lnTo>
                    <a:pt x="443" y="677"/>
                  </a:lnTo>
                  <a:lnTo>
                    <a:pt x="452" y="802"/>
                  </a:lnTo>
                  <a:lnTo>
                    <a:pt x="460" y="936"/>
                  </a:lnTo>
                  <a:lnTo>
                    <a:pt x="460" y="953"/>
                  </a:lnTo>
                  <a:lnTo>
                    <a:pt x="460" y="1061"/>
                  </a:lnTo>
                  <a:lnTo>
                    <a:pt x="460" y="1187"/>
                  </a:lnTo>
                  <a:lnTo>
                    <a:pt x="460" y="1312"/>
                  </a:lnTo>
                  <a:lnTo>
                    <a:pt x="460" y="1437"/>
                  </a:lnTo>
                  <a:lnTo>
                    <a:pt x="460" y="1504"/>
                  </a:lnTo>
                  <a:lnTo>
                    <a:pt x="460" y="1563"/>
                  </a:lnTo>
                  <a:lnTo>
                    <a:pt x="452" y="1688"/>
                  </a:lnTo>
                  <a:lnTo>
                    <a:pt x="443" y="1822"/>
                  </a:lnTo>
                  <a:lnTo>
                    <a:pt x="443" y="1847"/>
                  </a:lnTo>
                  <a:lnTo>
                    <a:pt x="427" y="2072"/>
                  </a:lnTo>
                  <a:lnTo>
                    <a:pt x="251" y="2281"/>
                  </a:lnTo>
                  <a:lnTo>
                    <a:pt x="67" y="2072"/>
                  </a:lnTo>
                  <a:lnTo>
                    <a:pt x="34" y="1855"/>
                  </a:lnTo>
                  <a:lnTo>
                    <a:pt x="34" y="1822"/>
                  </a:lnTo>
                  <a:lnTo>
                    <a:pt x="26" y="1696"/>
                  </a:lnTo>
                  <a:lnTo>
                    <a:pt x="9" y="1579"/>
                  </a:lnTo>
                  <a:lnTo>
                    <a:pt x="1" y="1521"/>
                  </a:lnTo>
                  <a:lnTo>
                    <a:pt x="1" y="1454"/>
                  </a:lnTo>
                  <a:lnTo>
                    <a:pt x="1" y="1329"/>
                  </a:lnTo>
                  <a:lnTo>
                    <a:pt x="1" y="1203"/>
                  </a:lnTo>
                  <a:lnTo>
                    <a:pt x="1" y="1078"/>
                  </a:lnTo>
                  <a:lnTo>
                    <a:pt x="1" y="969"/>
                  </a:lnTo>
                  <a:lnTo>
                    <a:pt x="1" y="953"/>
                  </a:lnTo>
                  <a:lnTo>
                    <a:pt x="1" y="827"/>
                  </a:lnTo>
                  <a:lnTo>
                    <a:pt x="1" y="702"/>
                  </a:lnTo>
                  <a:lnTo>
                    <a:pt x="1" y="577"/>
                  </a:lnTo>
                  <a:lnTo>
                    <a:pt x="1" y="477"/>
                  </a:lnTo>
                  <a:lnTo>
                    <a:pt x="1" y="460"/>
                  </a:lnTo>
                  <a:lnTo>
                    <a:pt x="1" y="393"/>
                  </a:lnTo>
                  <a:lnTo>
                    <a:pt x="1" y="335"/>
                  </a:lnTo>
                  <a:lnTo>
                    <a:pt x="1" y="293"/>
                  </a:lnTo>
                  <a:lnTo>
                    <a:pt x="17" y="268"/>
                  </a:lnTo>
                  <a:lnTo>
                    <a:pt x="51" y="201"/>
                  </a:lnTo>
                  <a:lnTo>
                    <a:pt x="84" y="134"/>
                  </a:lnTo>
                  <a:lnTo>
                    <a:pt x="109" y="76"/>
                  </a:lnTo>
                  <a:lnTo>
                    <a:pt x="1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258;p14">
              <a:extLst>
                <a:ext uri="{FF2B5EF4-FFF2-40B4-BE49-F238E27FC236}">
                  <a16:creationId xmlns:a16="http://schemas.microsoft.com/office/drawing/2014/main" id="{8CBF2B9E-E6BA-BF77-99D6-B74FC4232003}"/>
                </a:ext>
              </a:extLst>
            </p:cNvPr>
            <p:cNvSpPr/>
            <p:nvPr/>
          </p:nvSpPr>
          <p:spPr>
            <a:xfrm>
              <a:off x="9064507" y="4943645"/>
              <a:ext cx="28906" cy="86619"/>
            </a:xfrm>
            <a:custGeom>
              <a:avLst/>
              <a:gdLst/>
              <a:ahLst/>
              <a:cxnLst/>
              <a:rect l="l" t="t" r="r" b="b"/>
              <a:pathLst>
                <a:path w="586" h="1756" extrusionOk="0">
                  <a:moveTo>
                    <a:pt x="377" y="9"/>
                  </a:moveTo>
                  <a:lnTo>
                    <a:pt x="452" y="59"/>
                  </a:lnTo>
                  <a:lnTo>
                    <a:pt x="510" y="93"/>
                  </a:lnTo>
                  <a:lnTo>
                    <a:pt x="519" y="110"/>
                  </a:lnTo>
                  <a:lnTo>
                    <a:pt x="544" y="143"/>
                  </a:lnTo>
                  <a:lnTo>
                    <a:pt x="552" y="151"/>
                  </a:lnTo>
                  <a:lnTo>
                    <a:pt x="577" y="201"/>
                  </a:lnTo>
                  <a:lnTo>
                    <a:pt x="577" y="201"/>
                  </a:lnTo>
                  <a:lnTo>
                    <a:pt x="577" y="644"/>
                  </a:lnTo>
                  <a:lnTo>
                    <a:pt x="577" y="736"/>
                  </a:lnTo>
                  <a:lnTo>
                    <a:pt x="577" y="828"/>
                  </a:lnTo>
                  <a:lnTo>
                    <a:pt x="577" y="920"/>
                  </a:lnTo>
                  <a:lnTo>
                    <a:pt x="577" y="920"/>
                  </a:lnTo>
                  <a:lnTo>
                    <a:pt x="586" y="1112"/>
                  </a:lnTo>
                  <a:lnTo>
                    <a:pt x="586" y="1204"/>
                  </a:lnTo>
                  <a:lnTo>
                    <a:pt x="586" y="1296"/>
                  </a:lnTo>
                  <a:lnTo>
                    <a:pt x="586" y="1488"/>
                  </a:lnTo>
                  <a:lnTo>
                    <a:pt x="327" y="1755"/>
                  </a:lnTo>
                  <a:lnTo>
                    <a:pt x="59" y="1505"/>
                  </a:lnTo>
                  <a:lnTo>
                    <a:pt x="59" y="1496"/>
                  </a:lnTo>
                  <a:lnTo>
                    <a:pt x="59" y="1413"/>
                  </a:lnTo>
                  <a:lnTo>
                    <a:pt x="51" y="1321"/>
                  </a:lnTo>
                  <a:lnTo>
                    <a:pt x="51" y="1229"/>
                  </a:lnTo>
                  <a:lnTo>
                    <a:pt x="43" y="1137"/>
                  </a:lnTo>
                  <a:lnTo>
                    <a:pt x="26" y="953"/>
                  </a:lnTo>
                  <a:lnTo>
                    <a:pt x="26" y="953"/>
                  </a:lnTo>
                  <a:lnTo>
                    <a:pt x="18" y="861"/>
                  </a:lnTo>
                  <a:lnTo>
                    <a:pt x="9" y="761"/>
                  </a:lnTo>
                  <a:lnTo>
                    <a:pt x="1" y="669"/>
                  </a:lnTo>
                  <a:lnTo>
                    <a:pt x="1" y="569"/>
                  </a:lnTo>
                  <a:lnTo>
                    <a:pt x="1" y="527"/>
                  </a:lnTo>
                  <a:lnTo>
                    <a:pt x="1" y="185"/>
                  </a:lnTo>
                  <a:lnTo>
                    <a:pt x="1" y="185"/>
                  </a:lnTo>
                  <a:lnTo>
                    <a:pt x="26" y="135"/>
                  </a:lnTo>
                  <a:lnTo>
                    <a:pt x="34" y="126"/>
                  </a:lnTo>
                  <a:lnTo>
                    <a:pt x="68" y="84"/>
                  </a:lnTo>
                  <a:lnTo>
                    <a:pt x="76" y="68"/>
                  </a:lnTo>
                  <a:lnTo>
                    <a:pt x="143" y="43"/>
                  </a:lnTo>
                  <a:lnTo>
                    <a:pt x="2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259;p14">
              <a:extLst>
                <a:ext uri="{FF2B5EF4-FFF2-40B4-BE49-F238E27FC236}">
                  <a16:creationId xmlns:a16="http://schemas.microsoft.com/office/drawing/2014/main" id="{15FAC20C-107A-C6C3-97F9-CB9C692F8EB8}"/>
                </a:ext>
              </a:extLst>
            </p:cNvPr>
            <p:cNvSpPr/>
            <p:nvPr/>
          </p:nvSpPr>
          <p:spPr>
            <a:xfrm>
              <a:off x="9266849" y="4962636"/>
              <a:ext cx="30978" cy="106350"/>
            </a:xfrm>
            <a:custGeom>
              <a:avLst/>
              <a:gdLst/>
              <a:ahLst/>
              <a:cxnLst/>
              <a:rect l="l" t="t" r="r" b="b"/>
              <a:pathLst>
                <a:path w="628" h="2156" extrusionOk="0">
                  <a:moveTo>
                    <a:pt x="485" y="25"/>
                  </a:moveTo>
                  <a:lnTo>
                    <a:pt x="569" y="100"/>
                  </a:lnTo>
                  <a:lnTo>
                    <a:pt x="585" y="109"/>
                  </a:lnTo>
                  <a:lnTo>
                    <a:pt x="602" y="159"/>
                  </a:lnTo>
                  <a:lnTo>
                    <a:pt x="627" y="226"/>
                  </a:lnTo>
                  <a:lnTo>
                    <a:pt x="627" y="226"/>
                  </a:lnTo>
                  <a:lnTo>
                    <a:pt x="627" y="276"/>
                  </a:lnTo>
                  <a:lnTo>
                    <a:pt x="627" y="334"/>
                  </a:lnTo>
                  <a:lnTo>
                    <a:pt x="627" y="393"/>
                  </a:lnTo>
                  <a:lnTo>
                    <a:pt x="627" y="669"/>
                  </a:lnTo>
                  <a:lnTo>
                    <a:pt x="627" y="727"/>
                  </a:lnTo>
                  <a:lnTo>
                    <a:pt x="627" y="1128"/>
                  </a:lnTo>
                  <a:lnTo>
                    <a:pt x="627" y="1178"/>
                  </a:lnTo>
                  <a:lnTo>
                    <a:pt x="619" y="1295"/>
                  </a:lnTo>
                  <a:lnTo>
                    <a:pt x="619" y="1345"/>
                  </a:lnTo>
                  <a:lnTo>
                    <a:pt x="611" y="1404"/>
                  </a:lnTo>
                  <a:lnTo>
                    <a:pt x="602" y="1521"/>
                  </a:lnTo>
                  <a:lnTo>
                    <a:pt x="602" y="1587"/>
                  </a:lnTo>
                  <a:lnTo>
                    <a:pt x="602" y="1638"/>
                  </a:lnTo>
                  <a:lnTo>
                    <a:pt x="577" y="1872"/>
                  </a:lnTo>
                  <a:lnTo>
                    <a:pt x="285" y="2156"/>
                  </a:lnTo>
                  <a:lnTo>
                    <a:pt x="9" y="1855"/>
                  </a:lnTo>
                  <a:lnTo>
                    <a:pt x="1" y="1621"/>
                  </a:lnTo>
                  <a:lnTo>
                    <a:pt x="1" y="1571"/>
                  </a:lnTo>
                  <a:lnTo>
                    <a:pt x="1" y="1504"/>
                  </a:lnTo>
                  <a:lnTo>
                    <a:pt x="1" y="1387"/>
                  </a:lnTo>
                  <a:lnTo>
                    <a:pt x="1" y="1270"/>
                  </a:lnTo>
                  <a:lnTo>
                    <a:pt x="1" y="1153"/>
                  </a:lnTo>
                  <a:lnTo>
                    <a:pt x="1" y="1095"/>
                  </a:lnTo>
                  <a:lnTo>
                    <a:pt x="9" y="1036"/>
                  </a:lnTo>
                  <a:lnTo>
                    <a:pt x="26" y="919"/>
                  </a:lnTo>
                  <a:lnTo>
                    <a:pt x="34" y="852"/>
                  </a:lnTo>
                  <a:lnTo>
                    <a:pt x="34" y="794"/>
                  </a:lnTo>
                  <a:lnTo>
                    <a:pt x="42" y="735"/>
                  </a:lnTo>
                  <a:lnTo>
                    <a:pt x="51" y="677"/>
                  </a:lnTo>
                  <a:lnTo>
                    <a:pt x="59" y="618"/>
                  </a:lnTo>
                  <a:lnTo>
                    <a:pt x="68" y="585"/>
                  </a:lnTo>
                  <a:lnTo>
                    <a:pt x="68" y="560"/>
                  </a:lnTo>
                  <a:lnTo>
                    <a:pt x="76" y="501"/>
                  </a:lnTo>
                  <a:lnTo>
                    <a:pt x="93" y="443"/>
                  </a:lnTo>
                  <a:lnTo>
                    <a:pt x="101" y="385"/>
                  </a:lnTo>
                  <a:lnTo>
                    <a:pt x="118" y="318"/>
                  </a:lnTo>
                  <a:lnTo>
                    <a:pt x="134" y="259"/>
                  </a:lnTo>
                  <a:lnTo>
                    <a:pt x="143" y="201"/>
                  </a:lnTo>
                  <a:lnTo>
                    <a:pt x="159" y="151"/>
                  </a:lnTo>
                  <a:lnTo>
                    <a:pt x="159" y="151"/>
                  </a:lnTo>
                  <a:lnTo>
                    <a:pt x="201" y="92"/>
                  </a:lnTo>
                  <a:lnTo>
                    <a:pt x="235" y="50"/>
                  </a:lnTo>
                  <a:lnTo>
                    <a:pt x="251" y="42"/>
                  </a:lnTo>
                  <a:lnTo>
                    <a:pt x="360"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260;p14">
              <a:extLst>
                <a:ext uri="{FF2B5EF4-FFF2-40B4-BE49-F238E27FC236}">
                  <a16:creationId xmlns:a16="http://schemas.microsoft.com/office/drawing/2014/main" id="{13B77270-77EE-3181-80A3-FDF76E8E95A2}"/>
                </a:ext>
              </a:extLst>
            </p:cNvPr>
            <p:cNvSpPr/>
            <p:nvPr/>
          </p:nvSpPr>
          <p:spPr>
            <a:xfrm>
              <a:off x="9492670" y="4977039"/>
              <a:ext cx="34677" cy="96879"/>
            </a:xfrm>
            <a:custGeom>
              <a:avLst/>
              <a:gdLst/>
              <a:ahLst/>
              <a:cxnLst/>
              <a:rect l="l" t="t" r="r" b="b"/>
              <a:pathLst>
                <a:path w="703" h="1964" extrusionOk="0">
                  <a:moveTo>
                    <a:pt x="519" y="26"/>
                  </a:moveTo>
                  <a:lnTo>
                    <a:pt x="644" y="134"/>
                  </a:lnTo>
                  <a:lnTo>
                    <a:pt x="652" y="159"/>
                  </a:lnTo>
                  <a:lnTo>
                    <a:pt x="702" y="260"/>
                  </a:lnTo>
                  <a:lnTo>
                    <a:pt x="702" y="268"/>
                  </a:lnTo>
                  <a:lnTo>
                    <a:pt x="686" y="377"/>
                  </a:lnTo>
                  <a:lnTo>
                    <a:pt x="677" y="477"/>
                  </a:lnTo>
                  <a:lnTo>
                    <a:pt x="661" y="585"/>
                  </a:lnTo>
                  <a:lnTo>
                    <a:pt x="661" y="636"/>
                  </a:lnTo>
                  <a:lnTo>
                    <a:pt x="661" y="686"/>
                  </a:lnTo>
                  <a:lnTo>
                    <a:pt x="661" y="736"/>
                  </a:lnTo>
                  <a:lnTo>
                    <a:pt x="661" y="786"/>
                  </a:lnTo>
                  <a:lnTo>
                    <a:pt x="661" y="786"/>
                  </a:lnTo>
                  <a:lnTo>
                    <a:pt x="661" y="836"/>
                  </a:lnTo>
                  <a:lnTo>
                    <a:pt x="661" y="886"/>
                  </a:lnTo>
                  <a:lnTo>
                    <a:pt x="661" y="936"/>
                  </a:lnTo>
                  <a:lnTo>
                    <a:pt x="661" y="986"/>
                  </a:lnTo>
                  <a:lnTo>
                    <a:pt x="661" y="1037"/>
                  </a:lnTo>
                  <a:lnTo>
                    <a:pt x="661" y="1087"/>
                  </a:lnTo>
                  <a:lnTo>
                    <a:pt x="661" y="1137"/>
                  </a:lnTo>
                  <a:lnTo>
                    <a:pt x="661" y="1179"/>
                  </a:lnTo>
                  <a:lnTo>
                    <a:pt x="661" y="1329"/>
                  </a:lnTo>
                  <a:lnTo>
                    <a:pt x="661" y="1329"/>
                  </a:lnTo>
                  <a:lnTo>
                    <a:pt x="652" y="1379"/>
                  </a:lnTo>
                  <a:lnTo>
                    <a:pt x="644" y="1429"/>
                  </a:lnTo>
                  <a:lnTo>
                    <a:pt x="636" y="1479"/>
                  </a:lnTo>
                  <a:lnTo>
                    <a:pt x="627" y="1521"/>
                  </a:lnTo>
                  <a:lnTo>
                    <a:pt x="627" y="1521"/>
                  </a:lnTo>
                  <a:lnTo>
                    <a:pt x="619" y="1571"/>
                  </a:lnTo>
                  <a:lnTo>
                    <a:pt x="611" y="1621"/>
                  </a:lnTo>
                  <a:lnTo>
                    <a:pt x="602" y="1671"/>
                  </a:lnTo>
                  <a:lnTo>
                    <a:pt x="352" y="1964"/>
                  </a:lnTo>
                  <a:lnTo>
                    <a:pt x="76" y="1705"/>
                  </a:lnTo>
                  <a:lnTo>
                    <a:pt x="59" y="1646"/>
                  </a:lnTo>
                  <a:lnTo>
                    <a:pt x="51" y="1596"/>
                  </a:lnTo>
                  <a:lnTo>
                    <a:pt x="34" y="1546"/>
                  </a:lnTo>
                  <a:lnTo>
                    <a:pt x="34" y="1538"/>
                  </a:lnTo>
                  <a:lnTo>
                    <a:pt x="26" y="1479"/>
                  </a:lnTo>
                  <a:lnTo>
                    <a:pt x="17" y="1421"/>
                  </a:lnTo>
                  <a:lnTo>
                    <a:pt x="9" y="1371"/>
                  </a:lnTo>
                  <a:lnTo>
                    <a:pt x="1" y="1312"/>
                  </a:lnTo>
                  <a:lnTo>
                    <a:pt x="1" y="1312"/>
                  </a:lnTo>
                  <a:lnTo>
                    <a:pt x="1" y="1254"/>
                  </a:lnTo>
                  <a:lnTo>
                    <a:pt x="1" y="1195"/>
                  </a:lnTo>
                  <a:lnTo>
                    <a:pt x="1" y="1145"/>
                  </a:lnTo>
                  <a:lnTo>
                    <a:pt x="1" y="1087"/>
                  </a:lnTo>
                  <a:lnTo>
                    <a:pt x="9" y="1028"/>
                  </a:lnTo>
                  <a:lnTo>
                    <a:pt x="17" y="970"/>
                  </a:lnTo>
                  <a:lnTo>
                    <a:pt x="17" y="920"/>
                  </a:lnTo>
                  <a:lnTo>
                    <a:pt x="26" y="861"/>
                  </a:lnTo>
                  <a:lnTo>
                    <a:pt x="34" y="811"/>
                  </a:lnTo>
                  <a:lnTo>
                    <a:pt x="42" y="752"/>
                  </a:lnTo>
                  <a:lnTo>
                    <a:pt x="51" y="702"/>
                  </a:lnTo>
                  <a:lnTo>
                    <a:pt x="51" y="702"/>
                  </a:lnTo>
                  <a:lnTo>
                    <a:pt x="59" y="644"/>
                  </a:lnTo>
                  <a:lnTo>
                    <a:pt x="68" y="594"/>
                  </a:lnTo>
                  <a:lnTo>
                    <a:pt x="84" y="535"/>
                  </a:lnTo>
                  <a:lnTo>
                    <a:pt x="93" y="485"/>
                  </a:lnTo>
                  <a:lnTo>
                    <a:pt x="118" y="377"/>
                  </a:lnTo>
                  <a:lnTo>
                    <a:pt x="143" y="276"/>
                  </a:lnTo>
                  <a:lnTo>
                    <a:pt x="168" y="168"/>
                  </a:lnTo>
                  <a:lnTo>
                    <a:pt x="168" y="159"/>
                  </a:lnTo>
                  <a:lnTo>
                    <a:pt x="251" y="76"/>
                  </a:lnTo>
                  <a:lnTo>
                    <a:pt x="268" y="59"/>
                  </a:lnTo>
                  <a:lnTo>
                    <a:pt x="4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261;p14">
              <a:extLst>
                <a:ext uri="{FF2B5EF4-FFF2-40B4-BE49-F238E27FC236}">
                  <a16:creationId xmlns:a16="http://schemas.microsoft.com/office/drawing/2014/main" id="{93D51D17-532E-E56D-1241-A8A2292CFA1D}"/>
                </a:ext>
              </a:extLst>
            </p:cNvPr>
            <p:cNvSpPr/>
            <p:nvPr/>
          </p:nvSpPr>
          <p:spPr>
            <a:xfrm>
              <a:off x="9658361" y="4946555"/>
              <a:ext cx="31323" cy="119126"/>
            </a:xfrm>
            <a:custGeom>
              <a:avLst/>
              <a:gdLst/>
              <a:ahLst/>
              <a:cxnLst/>
              <a:rect l="l" t="t" r="r" b="b"/>
              <a:pathLst>
                <a:path w="635" h="2415" extrusionOk="0">
                  <a:moveTo>
                    <a:pt x="434" y="34"/>
                  </a:moveTo>
                  <a:lnTo>
                    <a:pt x="485" y="76"/>
                  </a:lnTo>
                  <a:lnTo>
                    <a:pt x="543" y="117"/>
                  </a:lnTo>
                  <a:lnTo>
                    <a:pt x="568" y="134"/>
                  </a:lnTo>
                  <a:lnTo>
                    <a:pt x="576" y="159"/>
                  </a:lnTo>
                  <a:lnTo>
                    <a:pt x="585" y="193"/>
                  </a:lnTo>
                  <a:lnTo>
                    <a:pt x="593" y="226"/>
                  </a:lnTo>
                  <a:lnTo>
                    <a:pt x="610" y="259"/>
                  </a:lnTo>
                  <a:lnTo>
                    <a:pt x="618" y="284"/>
                  </a:lnTo>
                  <a:lnTo>
                    <a:pt x="618" y="284"/>
                  </a:lnTo>
                  <a:lnTo>
                    <a:pt x="618" y="310"/>
                  </a:lnTo>
                  <a:lnTo>
                    <a:pt x="618" y="343"/>
                  </a:lnTo>
                  <a:lnTo>
                    <a:pt x="618" y="368"/>
                  </a:lnTo>
                  <a:lnTo>
                    <a:pt x="610" y="435"/>
                  </a:lnTo>
                  <a:lnTo>
                    <a:pt x="610" y="493"/>
                  </a:lnTo>
                  <a:lnTo>
                    <a:pt x="610" y="552"/>
                  </a:lnTo>
                  <a:lnTo>
                    <a:pt x="610" y="619"/>
                  </a:lnTo>
                  <a:lnTo>
                    <a:pt x="610" y="677"/>
                  </a:lnTo>
                  <a:lnTo>
                    <a:pt x="610" y="685"/>
                  </a:lnTo>
                  <a:lnTo>
                    <a:pt x="610" y="744"/>
                  </a:lnTo>
                  <a:lnTo>
                    <a:pt x="610" y="802"/>
                  </a:lnTo>
                  <a:lnTo>
                    <a:pt x="610" y="869"/>
                  </a:lnTo>
                  <a:lnTo>
                    <a:pt x="610" y="1187"/>
                  </a:lnTo>
                  <a:lnTo>
                    <a:pt x="610" y="1254"/>
                  </a:lnTo>
                  <a:lnTo>
                    <a:pt x="610" y="1320"/>
                  </a:lnTo>
                  <a:lnTo>
                    <a:pt x="610" y="1387"/>
                  </a:lnTo>
                  <a:lnTo>
                    <a:pt x="610" y="1446"/>
                  </a:lnTo>
                  <a:lnTo>
                    <a:pt x="610" y="1512"/>
                  </a:lnTo>
                  <a:lnTo>
                    <a:pt x="610" y="1579"/>
                  </a:lnTo>
                  <a:lnTo>
                    <a:pt x="610" y="1646"/>
                  </a:lnTo>
                  <a:lnTo>
                    <a:pt x="610" y="1705"/>
                  </a:lnTo>
                  <a:lnTo>
                    <a:pt x="618" y="1838"/>
                  </a:lnTo>
                  <a:lnTo>
                    <a:pt x="627" y="1964"/>
                  </a:lnTo>
                  <a:lnTo>
                    <a:pt x="635" y="2081"/>
                  </a:lnTo>
                  <a:lnTo>
                    <a:pt x="635" y="2089"/>
                  </a:lnTo>
                  <a:lnTo>
                    <a:pt x="368" y="2415"/>
                  </a:lnTo>
                  <a:lnTo>
                    <a:pt x="42" y="2147"/>
                  </a:lnTo>
                  <a:lnTo>
                    <a:pt x="42" y="2139"/>
                  </a:lnTo>
                  <a:lnTo>
                    <a:pt x="33" y="2022"/>
                  </a:lnTo>
                  <a:lnTo>
                    <a:pt x="25" y="1888"/>
                  </a:lnTo>
                  <a:lnTo>
                    <a:pt x="8" y="1755"/>
                  </a:lnTo>
                  <a:lnTo>
                    <a:pt x="8" y="1688"/>
                  </a:lnTo>
                  <a:lnTo>
                    <a:pt x="0" y="1621"/>
                  </a:lnTo>
                  <a:lnTo>
                    <a:pt x="0" y="1554"/>
                  </a:lnTo>
                  <a:lnTo>
                    <a:pt x="0" y="1479"/>
                  </a:lnTo>
                  <a:lnTo>
                    <a:pt x="0" y="1412"/>
                  </a:lnTo>
                  <a:lnTo>
                    <a:pt x="0" y="1345"/>
                  </a:lnTo>
                  <a:lnTo>
                    <a:pt x="0" y="1279"/>
                  </a:lnTo>
                  <a:lnTo>
                    <a:pt x="0" y="1203"/>
                  </a:lnTo>
                  <a:lnTo>
                    <a:pt x="0" y="853"/>
                  </a:lnTo>
                  <a:lnTo>
                    <a:pt x="0" y="786"/>
                  </a:lnTo>
                  <a:lnTo>
                    <a:pt x="0" y="711"/>
                  </a:lnTo>
                  <a:lnTo>
                    <a:pt x="0" y="644"/>
                  </a:lnTo>
                  <a:lnTo>
                    <a:pt x="0" y="644"/>
                  </a:lnTo>
                  <a:lnTo>
                    <a:pt x="8" y="568"/>
                  </a:lnTo>
                  <a:lnTo>
                    <a:pt x="17" y="502"/>
                  </a:lnTo>
                  <a:lnTo>
                    <a:pt x="17" y="426"/>
                  </a:lnTo>
                  <a:lnTo>
                    <a:pt x="33" y="360"/>
                  </a:lnTo>
                  <a:lnTo>
                    <a:pt x="42" y="293"/>
                  </a:lnTo>
                  <a:lnTo>
                    <a:pt x="42" y="251"/>
                  </a:lnTo>
                  <a:lnTo>
                    <a:pt x="50" y="218"/>
                  </a:lnTo>
                  <a:lnTo>
                    <a:pt x="59" y="184"/>
                  </a:lnTo>
                  <a:lnTo>
                    <a:pt x="59" y="176"/>
                  </a:lnTo>
                  <a:lnTo>
                    <a:pt x="75" y="151"/>
                  </a:lnTo>
                  <a:lnTo>
                    <a:pt x="100" y="126"/>
                  </a:lnTo>
                  <a:lnTo>
                    <a:pt x="125" y="92"/>
                  </a:lnTo>
                  <a:lnTo>
                    <a:pt x="150" y="59"/>
                  </a:lnTo>
                  <a:lnTo>
                    <a:pt x="167" y="42"/>
                  </a:lnTo>
                  <a:lnTo>
                    <a:pt x="192" y="42"/>
                  </a:lnTo>
                  <a:lnTo>
                    <a:pt x="267" y="17"/>
                  </a:lnTo>
                  <a:lnTo>
                    <a:pt x="32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262;p14">
              <a:extLst>
                <a:ext uri="{FF2B5EF4-FFF2-40B4-BE49-F238E27FC236}">
                  <a16:creationId xmlns:a16="http://schemas.microsoft.com/office/drawing/2014/main" id="{CF9DA73D-5857-5B0C-FD11-A13724308FDF}"/>
                </a:ext>
              </a:extLst>
            </p:cNvPr>
            <p:cNvSpPr/>
            <p:nvPr/>
          </p:nvSpPr>
          <p:spPr>
            <a:xfrm>
              <a:off x="9759740" y="4700953"/>
              <a:ext cx="29744" cy="140139"/>
            </a:xfrm>
            <a:custGeom>
              <a:avLst/>
              <a:gdLst/>
              <a:ahLst/>
              <a:cxnLst/>
              <a:rect l="l" t="t" r="r" b="b"/>
              <a:pathLst>
                <a:path w="603" h="2841" extrusionOk="0">
                  <a:moveTo>
                    <a:pt x="368" y="134"/>
                  </a:moveTo>
                  <a:lnTo>
                    <a:pt x="418" y="209"/>
                  </a:lnTo>
                  <a:lnTo>
                    <a:pt x="452" y="243"/>
                  </a:lnTo>
                  <a:lnTo>
                    <a:pt x="460" y="276"/>
                  </a:lnTo>
                  <a:lnTo>
                    <a:pt x="468" y="351"/>
                  </a:lnTo>
                  <a:lnTo>
                    <a:pt x="485" y="435"/>
                  </a:lnTo>
                  <a:lnTo>
                    <a:pt x="502" y="510"/>
                  </a:lnTo>
                  <a:lnTo>
                    <a:pt x="510" y="585"/>
                  </a:lnTo>
                  <a:lnTo>
                    <a:pt x="519" y="669"/>
                  </a:lnTo>
                  <a:lnTo>
                    <a:pt x="535" y="744"/>
                  </a:lnTo>
                  <a:lnTo>
                    <a:pt x="544" y="819"/>
                  </a:lnTo>
                  <a:lnTo>
                    <a:pt x="552" y="903"/>
                  </a:lnTo>
                  <a:lnTo>
                    <a:pt x="560" y="978"/>
                  </a:lnTo>
                  <a:lnTo>
                    <a:pt x="569" y="1053"/>
                  </a:lnTo>
                  <a:lnTo>
                    <a:pt x="577" y="1137"/>
                  </a:lnTo>
                  <a:lnTo>
                    <a:pt x="585" y="1212"/>
                  </a:lnTo>
                  <a:lnTo>
                    <a:pt x="594" y="1295"/>
                  </a:lnTo>
                  <a:lnTo>
                    <a:pt x="602" y="1370"/>
                  </a:lnTo>
                  <a:lnTo>
                    <a:pt x="602" y="1446"/>
                  </a:lnTo>
                  <a:lnTo>
                    <a:pt x="602" y="1529"/>
                  </a:lnTo>
                  <a:lnTo>
                    <a:pt x="602" y="1588"/>
                  </a:lnTo>
                  <a:lnTo>
                    <a:pt x="602" y="1604"/>
                  </a:lnTo>
                  <a:lnTo>
                    <a:pt x="602" y="1680"/>
                  </a:lnTo>
                  <a:lnTo>
                    <a:pt x="602" y="1763"/>
                  </a:lnTo>
                  <a:lnTo>
                    <a:pt x="602" y="1838"/>
                  </a:lnTo>
                  <a:lnTo>
                    <a:pt x="602" y="1922"/>
                  </a:lnTo>
                  <a:lnTo>
                    <a:pt x="602" y="2390"/>
                  </a:lnTo>
                  <a:lnTo>
                    <a:pt x="602" y="2465"/>
                  </a:lnTo>
                  <a:lnTo>
                    <a:pt x="602" y="2548"/>
                  </a:lnTo>
                  <a:lnTo>
                    <a:pt x="602" y="2607"/>
                  </a:lnTo>
                  <a:lnTo>
                    <a:pt x="602" y="2624"/>
                  </a:lnTo>
                  <a:lnTo>
                    <a:pt x="368" y="2841"/>
                  </a:lnTo>
                  <a:lnTo>
                    <a:pt x="151" y="2607"/>
                  </a:lnTo>
                  <a:lnTo>
                    <a:pt x="151" y="2599"/>
                  </a:lnTo>
                  <a:lnTo>
                    <a:pt x="151" y="2532"/>
                  </a:lnTo>
                  <a:lnTo>
                    <a:pt x="151" y="2005"/>
                  </a:lnTo>
                  <a:lnTo>
                    <a:pt x="151" y="1930"/>
                  </a:lnTo>
                  <a:lnTo>
                    <a:pt x="151" y="1855"/>
                  </a:lnTo>
                  <a:lnTo>
                    <a:pt x="151" y="1780"/>
                  </a:lnTo>
                  <a:lnTo>
                    <a:pt x="151" y="1705"/>
                  </a:lnTo>
                  <a:lnTo>
                    <a:pt x="151" y="1629"/>
                  </a:lnTo>
                  <a:lnTo>
                    <a:pt x="151" y="1613"/>
                  </a:lnTo>
                  <a:lnTo>
                    <a:pt x="151" y="1554"/>
                  </a:lnTo>
                  <a:lnTo>
                    <a:pt x="151" y="1479"/>
                  </a:lnTo>
                  <a:lnTo>
                    <a:pt x="151" y="1404"/>
                  </a:lnTo>
                  <a:lnTo>
                    <a:pt x="143" y="1329"/>
                  </a:lnTo>
                  <a:lnTo>
                    <a:pt x="126" y="1262"/>
                  </a:lnTo>
                  <a:lnTo>
                    <a:pt x="118" y="1187"/>
                  </a:lnTo>
                  <a:lnTo>
                    <a:pt x="118" y="1111"/>
                  </a:lnTo>
                  <a:lnTo>
                    <a:pt x="109" y="1028"/>
                  </a:lnTo>
                  <a:lnTo>
                    <a:pt x="101" y="961"/>
                  </a:lnTo>
                  <a:lnTo>
                    <a:pt x="84" y="886"/>
                  </a:lnTo>
                  <a:lnTo>
                    <a:pt x="76" y="811"/>
                  </a:lnTo>
                  <a:lnTo>
                    <a:pt x="67" y="736"/>
                  </a:lnTo>
                  <a:lnTo>
                    <a:pt x="59" y="660"/>
                  </a:lnTo>
                  <a:lnTo>
                    <a:pt x="42" y="585"/>
                  </a:lnTo>
                  <a:lnTo>
                    <a:pt x="34" y="510"/>
                  </a:lnTo>
                  <a:lnTo>
                    <a:pt x="17" y="435"/>
                  </a:lnTo>
                  <a:lnTo>
                    <a:pt x="9" y="368"/>
                  </a:lnTo>
                  <a:lnTo>
                    <a:pt x="1" y="335"/>
                  </a:lnTo>
                  <a:lnTo>
                    <a:pt x="17" y="284"/>
                  </a:lnTo>
                  <a:lnTo>
                    <a:pt x="34" y="201"/>
                  </a:lnTo>
                  <a:lnTo>
                    <a:pt x="17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263;p14">
              <a:extLst>
                <a:ext uri="{FF2B5EF4-FFF2-40B4-BE49-F238E27FC236}">
                  <a16:creationId xmlns:a16="http://schemas.microsoft.com/office/drawing/2014/main" id="{775AAE69-6F0D-8909-D20A-C1B097CB967A}"/>
                </a:ext>
              </a:extLst>
            </p:cNvPr>
            <p:cNvSpPr/>
            <p:nvPr/>
          </p:nvSpPr>
          <p:spPr>
            <a:xfrm>
              <a:off x="9686774" y="4744214"/>
              <a:ext cx="24368" cy="80798"/>
            </a:xfrm>
            <a:custGeom>
              <a:avLst/>
              <a:gdLst/>
              <a:ahLst/>
              <a:cxnLst/>
              <a:rect l="l" t="t" r="r" b="b"/>
              <a:pathLst>
                <a:path w="494" h="1638" extrusionOk="0">
                  <a:moveTo>
                    <a:pt x="343" y="67"/>
                  </a:moveTo>
                  <a:lnTo>
                    <a:pt x="343" y="67"/>
                  </a:lnTo>
                  <a:lnTo>
                    <a:pt x="376" y="151"/>
                  </a:lnTo>
                  <a:lnTo>
                    <a:pt x="410" y="209"/>
                  </a:lnTo>
                  <a:lnTo>
                    <a:pt x="427" y="234"/>
                  </a:lnTo>
                  <a:lnTo>
                    <a:pt x="460" y="310"/>
                  </a:lnTo>
                  <a:lnTo>
                    <a:pt x="468" y="326"/>
                  </a:lnTo>
                  <a:lnTo>
                    <a:pt x="485" y="351"/>
                  </a:lnTo>
                  <a:lnTo>
                    <a:pt x="493" y="393"/>
                  </a:lnTo>
                  <a:lnTo>
                    <a:pt x="493" y="410"/>
                  </a:lnTo>
                  <a:lnTo>
                    <a:pt x="493" y="493"/>
                  </a:lnTo>
                  <a:lnTo>
                    <a:pt x="493" y="502"/>
                  </a:lnTo>
                  <a:lnTo>
                    <a:pt x="493" y="585"/>
                  </a:lnTo>
                  <a:lnTo>
                    <a:pt x="493" y="652"/>
                  </a:lnTo>
                  <a:lnTo>
                    <a:pt x="485" y="752"/>
                  </a:lnTo>
                  <a:lnTo>
                    <a:pt x="477" y="928"/>
                  </a:lnTo>
                  <a:lnTo>
                    <a:pt x="477" y="1003"/>
                  </a:lnTo>
                  <a:lnTo>
                    <a:pt x="468" y="1095"/>
                  </a:lnTo>
                  <a:lnTo>
                    <a:pt x="452" y="1270"/>
                  </a:lnTo>
                  <a:lnTo>
                    <a:pt x="435" y="1429"/>
                  </a:lnTo>
                  <a:lnTo>
                    <a:pt x="435" y="1429"/>
                  </a:lnTo>
                  <a:lnTo>
                    <a:pt x="218" y="1638"/>
                  </a:lnTo>
                  <a:lnTo>
                    <a:pt x="9" y="1421"/>
                  </a:lnTo>
                  <a:lnTo>
                    <a:pt x="9" y="1421"/>
                  </a:lnTo>
                  <a:lnTo>
                    <a:pt x="9" y="1254"/>
                  </a:lnTo>
                  <a:lnTo>
                    <a:pt x="0" y="1078"/>
                  </a:lnTo>
                  <a:lnTo>
                    <a:pt x="0" y="986"/>
                  </a:lnTo>
                  <a:lnTo>
                    <a:pt x="0" y="635"/>
                  </a:lnTo>
                  <a:lnTo>
                    <a:pt x="0" y="560"/>
                  </a:lnTo>
                  <a:lnTo>
                    <a:pt x="0" y="485"/>
                  </a:lnTo>
                  <a:lnTo>
                    <a:pt x="0" y="477"/>
                  </a:lnTo>
                  <a:lnTo>
                    <a:pt x="9" y="393"/>
                  </a:lnTo>
                  <a:lnTo>
                    <a:pt x="9" y="368"/>
                  </a:lnTo>
                  <a:lnTo>
                    <a:pt x="26" y="335"/>
                  </a:lnTo>
                  <a:lnTo>
                    <a:pt x="42" y="301"/>
                  </a:lnTo>
                  <a:lnTo>
                    <a:pt x="51" y="285"/>
                  </a:lnTo>
                  <a:lnTo>
                    <a:pt x="92" y="218"/>
                  </a:lnTo>
                  <a:lnTo>
                    <a:pt x="117" y="193"/>
                  </a:lnTo>
                  <a:lnTo>
                    <a:pt x="151" y="134"/>
                  </a:lnTo>
                  <a:lnTo>
                    <a:pt x="201" y="59"/>
                  </a:lnTo>
                  <a:lnTo>
                    <a:pt x="201" y="59"/>
                  </a:lnTo>
                  <a:lnTo>
                    <a:pt x="26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264;p14">
              <a:extLst>
                <a:ext uri="{FF2B5EF4-FFF2-40B4-BE49-F238E27FC236}">
                  <a16:creationId xmlns:a16="http://schemas.microsoft.com/office/drawing/2014/main" id="{3E930C46-4168-ECDA-1BED-679EB4075C52}"/>
                </a:ext>
              </a:extLst>
            </p:cNvPr>
            <p:cNvSpPr/>
            <p:nvPr/>
          </p:nvSpPr>
          <p:spPr>
            <a:xfrm>
              <a:off x="9512056" y="4750380"/>
              <a:ext cx="30534" cy="108422"/>
            </a:xfrm>
            <a:custGeom>
              <a:avLst/>
              <a:gdLst/>
              <a:ahLst/>
              <a:cxnLst/>
              <a:rect l="l" t="t" r="r" b="b"/>
              <a:pathLst>
                <a:path w="619" h="2198" extrusionOk="0">
                  <a:moveTo>
                    <a:pt x="360" y="59"/>
                  </a:moveTo>
                  <a:lnTo>
                    <a:pt x="360" y="59"/>
                  </a:lnTo>
                  <a:lnTo>
                    <a:pt x="401" y="118"/>
                  </a:lnTo>
                  <a:lnTo>
                    <a:pt x="451" y="176"/>
                  </a:lnTo>
                  <a:lnTo>
                    <a:pt x="468" y="193"/>
                  </a:lnTo>
                  <a:lnTo>
                    <a:pt x="502" y="235"/>
                  </a:lnTo>
                  <a:lnTo>
                    <a:pt x="560" y="293"/>
                  </a:lnTo>
                  <a:lnTo>
                    <a:pt x="560" y="293"/>
                  </a:lnTo>
                  <a:lnTo>
                    <a:pt x="594" y="335"/>
                  </a:lnTo>
                  <a:lnTo>
                    <a:pt x="594" y="352"/>
                  </a:lnTo>
                  <a:lnTo>
                    <a:pt x="610" y="377"/>
                  </a:lnTo>
                  <a:lnTo>
                    <a:pt x="610" y="402"/>
                  </a:lnTo>
                  <a:lnTo>
                    <a:pt x="619" y="519"/>
                  </a:lnTo>
                  <a:lnTo>
                    <a:pt x="619" y="536"/>
                  </a:lnTo>
                  <a:lnTo>
                    <a:pt x="619" y="636"/>
                  </a:lnTo>
                  <a:lnTo>
                    <a:pt x="619" y="744"/>
                  </a:lnTo>
                  <a:lnTo>
                    <a:pt x="619" y="744"/>
                  </a:lnTo>
                  <a:lnTo>
                    <a:pt x="619" y="978"/>
                  </a:lnTo>
                  <a:lnTo>
                    <a:pt x="619" y="1095"/>
                  </a:lnTo>
                  <a:lnTo>
                    <a:pt x="619" y="1212"/>
                  </a:lnTo>
                  <a:lnTo>
                    <a:pt x="619" y="1262"/>
                  </a:lnTo>
                  <a:lnTo>
                    <a:pt x="619" y="1338"/>
                  </a:lnTo>
                  <a:lnTo>
                    <a:pt x="610" y="1454"/>
                  </a:lnTo>
                  <a:lnTo>
                    <a:pt x="610" y="1513"/>
                  </a:lnTo>
                  <a:lnTo>
                    <a:pt x="610" y="1571"/>
                  </a:lnTo>
                  <a:lnTo>
                    <a:pt x="610" y="1638"/>
                  </a:lnTo>
                  <a:lnTo>
                    <a:pt x="610" y="1697"/>
                  </a:lnTo>
                  <a:lnTo>
                    <a:pt x="610" y="1755"/>
                  </a:lnTo>
                  <a:lnTo>
                    <a:pt x="610" y="1814"/>
                  </a:lnTo>
                  <a:lnTo>
                    <a:pt x="602" y="1881"/>
                  </a:lnTo>
                  <a:lnTo>
                    <a:pt x="594" y="1931"/>
                  </a:lnTo>
                  <a:lnTo>
                    <a:pt x="594" y="1939"/>
                  </a:lnTo>
                  <a:lnTo>
                    <a:pt x="309" y="2198"/>
                  </a:lnTo>
                  <a:lnTo>
                    <a:pt x="42" y="1914"/>
                  </a:lnTo>
                  <a:lnTo>
                    <a:pt x="42" y="1797"/>
                  </a:lnTo>
                  <a:lnTo>
                    <a:pt x="42" y="1739"/>
                  </a:lnTo>
                  <a:lnTo>
                    <a:pt x="42" y="1688"/>
                  </a:lnTo>
                  <a:lnTo>
                    <a:pt x="42" y="1630"/>
                  </a:lnTo>
                  <a:lnTo>
                    <a:pt x="42" y="1571"/>
                  </a:lnTo>
                  <a:lnTo>
                    <a:pt x="42" y="1513"/>
                  </a:lnTo>
                  <a:lnTo>
                    <a:pt x="42" y="1463"/>
                  </a:lnTo>
                  <a:lnTo>
                    <a:pt x="34" y="1346"/>
                  </a:lnTo>
                  <a:lnTo>
                    <a:pt x="25" y="1271"/>
                  </a:lnTo>
                  <a:lnTo>
                    <a:pt x="25" y="1229"/>
                  </a:lnTo>
                  <a:lnTo>
                    <a:pt x="25" y="1112"/>
                  </a:lnTo>
                  <a:lnTo>
                    <a:pt x="17" y="1003"/>
                  </a:lnTo>
                  <a:lnTo>
                    <a:pt x="0" y="769"/>
                  </a:lnTo>
                  <a:lnTo>
                    <a:pt x="0" y="769"/>
                  </a:lnTo>
                  <a:lnTo>
                    <a:pt x="0" y="653"/>
                  </a:lnTo>
                  <a:lnTo>
                    <a:pt x="0" y="536"/>
                  </a:lnTo>
                  <a:lnTo>
                    <a:pt x="9" y="410"/>
                  </a:lnTo>
                  <a:lnTo>
                    <a:pt x="9" y="385"/>
                  </a:lnTo>
                  <a:lnTo>
                    <a:pt x="17" y="352"/>
                  </a:lnTo>
                  <a:lnTo>
                    <a:pt x="17" y="343"/>
                  </a:lnTo>
                  <a:lnTo>
                    <a:pt x="59" y="293"/>
                  </a:lnTo>
                  <a:lnTo>
                    <a:pt x="59" y="293"/>
                  </a:lnTo>
                  <a:lnTo>
                    <a:pt x="117" y="235"/>
                  </a:lnTo>
                  <a:lnTo>
                    <a:pt x="151" y="193"/>
                  </a:lnTo>
                  <a:lnTo>
                    <a:pt x="167" y="176"/>
                  </a:lnTo>
                  <a:lnTo>
                    <a:pt x="226" y="118"/>
                  </a:lnTo>
                  <a:lnTo>
                    <a:pt x="268" y="59"/>
                  </a:lnTo>
                  <a:lnTo>
                    <a:pt x="268" y="59"/>
                  </a:lnTo>
                  <a:lnTo>
                    <a:pt x="33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265;p14">
              <a:extLst>
                <a:ext uri="{FF2B5EF4-FFF2-40B4-BE49-F238E27FC236}">
                  <a16:creationId xmlns:a16="http://schemas.microsoft.com/office/drawing/2014/main" id="{3DDACB29-197C-74AB-01B7-EF9D412B64FE}"/>
                </a:ext>
              </a:extLst>
            </p:cNvPr>
            <p:cNvSpPr/>
            <p:nvPr/>
          </p:nvSpPr>
          <p:spPr>
            <a:xfrm>
              <a:off x="9395001" y="4751613"/>
              <a:ext cx="23973" cy="98951"/>
            </a:xfrm>
            <a:custGeom>
              <a:avLst/>
              <a:gdLst/>
              <a:ahLst/>
              <a:cxnLst/>
              <a:rect l="l" t="t" r="r" b="b"/>
              <a:pathLst>
                <a:path w="486" h="2006" extrusionOk="0">
                  <a:moveTo>
                    <a:pt x="335" y="59"/>
                  </a:moveTo>
                  <a:lnTo>
                    <a:pt x="335" y="59"/>
                  </a:lnTo>
                  <a:lnTo>
                    <a:pt x="377" y="168"/>
                  </a:lnTo>
                  <a:lnTo>
                    <a:pt x="402" y="218"/>
                  </a:lnTo>
                  <a:lnTo>
                    <a:pt x="427" y="277"/>
                  </a:lnTo>
                  <a:lnTo>
                    <a:pt x="460" y="335"/>
                  </a:lnTo>
                  <a:lnTo>
                    <a:pt x="477" y="385"/>
                  </a:lnTo>
                  <a:lnTo>
                    <a:pt x="477" y="394"/>
                  </a:lnTo>
                  <a:lnTo>
                    <a:pt x="485" y="444"/>
                  </a:lnTo>
                  <a:lnTo>
                    <a:pt x="485" y="485"/>
                  </a:lnTo>
                  <a:lnTo>
                    <a:pt x="485" y="577"/>
                  </a:lnTo>
                  <a:lnTo>
                    <a:pt x="485" y="1212"/>
                  </a:lnTo>
                  <a:lnTo>
                    <a:pt x="485" y="1346"/>
                  </a:lnTo>
                  <a:lnTo>
                    <a:pt x="485" y="1563"/>
                  </a:lnTo>
                  <a:lnTo>
                    <a:pt x="485" y="1772"/>
                  </a:lnTo>
                  <a:lnTo>
                    <a:pt x="485" y="1780"/>
                  </a:lnTo>
                  <a:lnTo>
                    <a:pt x="260" y="2006"/>
                  </a:lnTo>
                  <a:lnTo>
                    <a:pt x="26" y="1780"/>
                  </a:lnTo>
                  <a:lnTo>
                    <a:pt x="26" y="1772"/>
                  </a:lnTo>
                  <a:lnTo>
                    <a:pt x="18" y="1563"/>
                  </a:lnTo>
                  <a:lnTo>
                    <a:pt x="9" y="1346"/>
                  </a:lnTo>
                  <a:lnTo>
                    <a:pt x="1" y="1221"/>
                  </a:lnTo>
                  <a:lnTo>
                    <a:pt x="1" y="1137"/>
                  </a:lnTo>
                  <a:lnTo>
                    <a:pt x="1" y="1028"/>
                  </a:lnTo>
                  <a:lnTo>
                    <a:pt x="1" y="928"/>
                  </a:lnTo>
                  <a:lnTo>
                    <a:pt x="1" y="820"/>
                  </a:lnTo>
                  <a:lnTo>
                    <a:pt x="1" y="719"/>
                  </a:lnTo>
                  <a:lnTo>
                    <a:pt x="1" y="611"/>
                  </a:lnTo>
                  <a:lnTo>
                    <a:pt x="1" y="594"/>
                  </a:lnTo>
                  <a:lnTo>
                    <a:pt x="9" y="502"/>
                  </a:lnTo>
                  <a:lnTo>
                    <a:pt x="9" y="452"/>
                  </a:lnTo>
                  <a:lnTo>
                    <a:pt x="18" y="402"/>
                  </a:lnTo>
                  <a:lnTo>
                    <a:pt x="18" y="394"/>
                  </a:lnTo>
                  <a:lnTo>
                    <a:pt x="43" y="352"/>
                  </a:lnTo>
                  <a:lnTo>
                    <a:pt x="76" y="285"/>
                  </a:lnTo>
                  <a:lnTo>
                    <a:pt x="101" y="235"/>
                  </a:lnTo>
                  <a:lnTo>
                    <a:pt x="134" y="176"/>
                  </a:lnTo>
                  <a:lnTo>
                    <a:pt x="193" y="68"/>
                  </a:lnTo>
                  <a:lnTo>
                    <a:pt x="193" y="68"/>
                  </a:lnTo>
                  <a:lnTo>
                    <a:pt x="260"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266;p14">
              <a:extLst>
                <a:ext uri="{FF2B5EF4-FFF2-40B4-BE49-F238E27FC236}">
                  <a16:creationId xmlns:a16="http://schemas.microsoft.com/office/drawing/2014/main" id="{146A27D1-8B77-0D23-C77C-CF3CFB7CA234}"/>
                </a:ext>
              </a:extLst>
            </p:cNvPr>
            <p:cNvSpPr/>
            <p:nvPr/>
          </p:nvSpPr>
          <p:spPr>
            <a:xfrm>
              <a:off x="8556434" y="4699276"/>
              <a:ext cx="51153" cy="114242"/>
            </a:xfrm>
            <a:custGeom>
              <a:avLst/>
              <a:gdLst/>
              <a:ahLst/>
              <a:cxnLst/>
              <a:rect l="l" t="t" r="r" b="b"/>
              <a:pathLst>
                <a:path w="1037" h="2316" extrusionOk="0">
                  <a:moveTo>
                    <a:pt x="176" y="26"/>
                  </a:moveTo>
                  <a:lnTo>
                    <a:pt x="251" y="68"/>
                  </a:lnTo>
                  <a:lnTo>
                    <a:pt x="343" y="101"/>
                  </a:lnTo>
                  <a:lnTo>
                    <a:pt x="393" y="118"/>
                  </a:lnTo>
                  <a:lnTo>
                    <a:pt x="418" y="143"/>
                  </a:lnTo>
                  <a:lnTo>
                    <a:pt x="477" y="193"/>
                  </a:lnTo>
                  <a:lnTo>
                    <a:pt x="477" y="201"/>
                  </a:lnTo>
                  <a:lnTo>
                    <a:pt x="527" y="243"/>
                  </a:lnTo>
                  <a:lnTo>
                    <a:pt x="560" y="285"/>
                  </a:lnTo>
                  <a:lnTo>
                    <a:pt x="568" y="302"/>
                  </a:lnTo>
                  <a:lnTo>
                    <a:pt x="593" y="369"/>
                  </a:lnTo>
                  <a:lnTo>
                    <a:pt x="619" y="427"/>
                  </a:lnTo>
                  <a:lnTo>
                    <a:pt x="644" y="494"/>
                  </a:lnTo>
                  <a:lnTo>
                    <a:pt x="669" y="561"/>
                  </a:lnTo>
                  <a:lnTo>
                    <a:pt x="694" y="619"/>
                  </a:lnTo>
                  <a:lnTo>
                    <a:pt x="710" y="686"/>
                  </a:lnTo>
                  <a:lnTo>
                    <a:pt x="710" y="686"/>
                  </a:lnTo>
                  <a:lnTo>
                    <a:pt x="735" y="744"/>
                  </a:lnTo>
                  <a:lnTo>
                    <a:pt x="752" y="811"/>
                  </a:lnTo>
                  <a:lnTo>
                    <a:pt x="777" y="878"/>
                  </a:lnTo>
                  <a:lnTo>
                    <a:pt x="794" y="945"/>
                  </a:lnTo>
                  <a:lnTo>
                    <a:pt x="811" y="1003"/>
                  </a:lnTo>
                  <a:lnTo>
                    <a:pt x="827" y="1070"/>
                  </a:lnTo>
                  <a:lnTo>
                    <a:pt x="852" y="1137"/>
                  </a:lnTo>
                  <a:lnTo>
                    <a:pt x="869" y="1204"/>
                  </a:lnTo>
                  <a:lnTo>
                    <a:pt x="878" y="1254"/>
                  </a:lnTo>
                  <a:lnTo>
                    <a:pt x="878" y="1262"/>
                  </a:lnTo>
                  <a:lnTo>
                    <a:pt x="894" y="1329"/>
                  </a:lnTo>
                  <a:lnTo>
                    <a:pt x="911" y="1396"/>
                  </a:lnTo>
                  <a:lnTo>
                    <a:pt x="928" y="1463"/>
                  </a:lnTo>
                  <a:lnTo>
                    <a:pt x="944" y="1530"/>
                  </a:lnTo>
                  <a:lnTo>
                    <a:pt x="961" y="1588"/>
                  </a:lnTo>
                  <a:lnTo>
                    <a:pt x="969" y="1655"/>
                  </a:lnTo>
                  <a:lnTo>
                    <a:pt x="986" y="1722"/>
                  </a:lnTo>
                  <a:lnTo>
                    <a:pt x="1011" y="1856"/>
                  </a:lnTo>
                  <a:lnTo>
                    <a:pt x="1036" y="1973"/>
                  </a:lnTo>
                  <a:lnTo>
                    <a:pt x="1036" y="1989"/>
                  </a:lnTo>
                  <a:lnTo>
                    <a:pt x="827" y="2315"/>
                  </a:lnTo>
                  <a:lnTo>
                    <a:pt x="502" y="2106"/>
                  </a:lnTo>
                  <a:lnTo>
                    <a:pt x="502" y="2098"/>
                  </a:lnTo>
                  <a:lnTo>
                    <a:pt x="477" y="1981"/>
                  </a:lnTo>
                  <a:lnTo>
                    <a:pt x="443" y="1856"/>
                  </a:lnTo>
                  <a:lnTo>
                    <a:pt x="426" y="1789"/>
                  </a:lnTo>
                  <a:lnTo>
                    <a:pt x="401" y="1730"/>
                  </a:lnTo>
                  <a:lnTo>
                    <a:pt x="385" y="1663"/>
                  </a:lnTo>
                  <a:lnTo>
                    <a:pt x="376" y="1605"/>
                  </a:lnTo>
                  <a:lnTo>
                    <a:pt x="360" y="1546"/>
                  </a:lnTo>
                  <a:lnTo>
                    <a:pt x="343" y="1480"/>
                  </a:lnTo>
                  <a:lnTo>
                    <a:pt x="318" y="1421"/>
                  </a:lnTo>
                  <a:lnTo>
                    <a:pt x="318" y="1404"/>
                  </a:lnTo>
                  <a:lnTo>
                    <a:pt x="309" y="1363"/>
                  </a:lnTo>
                  <a:lnTo>
                    <a:pt x="284" y="1304"/>
                  </a:lnTo>
                  <a:lnTo>
                    <a:pt x="268" y="1237"/>
                  </a:lnTo>
                  <a:lnTo>
                    <a:pt x="243" y="1179"/>
                  </a:lnTo>
                  <a:lnTo>
                    <a:pt x="226" y="1120"/>
                  </a:lnTo>
                  <a:lnTo>
                    <a:pt x="201" y="1062"/>
                  </a:lnTo>
                  <a:lnTo>
                    <a:pt x="184" y="1003"/>
                  </a:lnTo>
                  <a:lnTo>
                    <a:pt x="159" y="945"/>
                  </a:lnTo>
                  <a:lnTo>
                    <a:pt x="142" y="887"/>
                  </a:lnTo>
                  <a:lnTo>
                    <a:pt x="142" y="887"/>
                  </a:lnTo>
                  <a:lnTo>
                    <a:pt x="117" y="828"/>
                  </a:lnTo>
                  <a:lnTo>
                    <a:pt x="92" y="770"/>
                  </a:lnTo>
                  <a:lnTo>
                    <a:pt x="76" y="711"/>
                  </a:lnTo>
                  <a:lnTo>
                    <a:pt x="50" y="653"/>
                  </a:lnTo>
                  <a:lnTo>
                    <a:pt x="25" y="594"/>
                  </a:lnTo>
                  <a:lnTo>
                    <a:pt x="0" y="536"/>
                  </a:lnTo>
                  <a:lnTo>
                    <a:pt x="0" y="519"/>
                  </a:lnTo>
                  <a:lnTo>
                    <a:pt x="0" y="469"/>
                  </a:lnTo>
                  <a:lnTo>
                    <a:pt x="0" y="410"/>
                  </a:lnTo>
                  <a:lnTo>
                    <a:pt x="0" y="310"/>
                  </a:lnTo>
                  <a:lnTo>
                    <a:pt x="25" y="252"/>
                  </a:lnTo>
                  <a:lnTo>
                    <a:pt x="59" y="168"/>
                  </a:lnTo>
                  <a:lnTo>
                    <a:pt x="76" y="85"/>
                  </a:lnTo>
                  <a:lnTo>
                    <a:pt x="1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267;p14">
              <a:extLst>
                <a:ext uri="{FF2B5EF4-FFF2-40B4-BE49-F238E27FC236}">
                  <a16:creationId xmlns:a16="http://schemas.microsoft.com/office/drawing/2014/main" id="{00C60DB7-F58A-CFAE-CE0B-8CB6EA07E9FE}"/>
                </a:ext>
              </a:extLst>
            </p:cNvPr>
            <p:cNvSpPr/>
            <p:nvPr/>
          </p:nvSpPr>
          <p:spPr>
            <a:xfrm>
              <a:off x="8719215" y="4721128"/>
              <a:ext cx="43310" cy="104722"/>
            </a:xfrm>
            <a:custGeom>
              <a:avLst/>
              <a:gdLst/>
              <a:ahLst/>
              <a:cxnLst/>
              <a:rect l="l" t="t" r="r" b="b"/>
              <a:pathLst>
                <a:path w="878" h="2123" extrusionOk="0">
                  <a:moveTo>
                    <a:pt x="435" y="68"/>
                  </a:moveTo>
                  <a:lnTo>
                    <a:pt x="460" y="93"/>
                  </a:lnTo>
                  <a:lnTo>
                    <a:pt x="535" y="176"/>
                  </a:lnTo>
                  <a:lnTo>
                    <a:pt x="535" y="193"/>
                  </a:lnTo>
                  <a:lnTo>
                    <a:pt x="560" y="310"/>
                  </a:lnTo>
                  <a:lnTo>
                    <a:pt x="585" y="418"/>
                  </a:lnTo>
                  <a:lnTo>
                    <a:pt x="610" y="535"/>
                  </a:lnTo>
                  <a:lnTo>
                    <a:pt x="635" y="644"/>
                  </a:lnTo>
                  <a:lnTo>
                    <a:pt x="685" y="878"/>
                  </a:lnTo>
                  <a:lnTo>
                    <a:pt x="735" y="1087"/>
                  </a:lnTo>
                  <a:lnTo>
                    <a:pt x="735" y="1103"/>
                  </a:lnTo>
                  <a:lnTo>
                    <a:pt x="785" y="1329"/>
                  </a:lnTo>
                  <a:lnTo>
                    <a:pt x="811" y="1446"/>
                  </a:lnTo>
                  <a:lnTo>
                    <a:pt x="836" y="1563"/>
                  </a:lnTo>
                  <a:lnTo>
                    <a:pt x="861" y="1680"/>
                  </a:lnTo>
                  <a:lnTo>
                    <a:pt x="877" y="1789"/>
                  </a:lnTo>
                  <a:lnTo>
                    <a:pt x="877" y="1797"/>
                  </a:lnTo>
                  <a:lnTo>
                    <a:pt x="660" y="2123"/>
                  </a:lnTo>
                  <a:lnTo>
                    <a:pt x="334" y="1905"/>
                  </a:lnTo>
                  <a:lnTo>
                    <a:pt x="334" y="1897"/>
                  </a:lnTo>
                  <a:lnTo>
                    <a:pt x="309" y="1789"/>
                  </a:lnTo>
                  <a:lnTo>
                    <a:pt x="284" y="1680"/>
                  </a:lnTo>
                  <a:lnTo>
                    <a:pt x="259" y="1563"/>
                  </a:lnTo>
                  <a:lnTo>
                    <a:pt x="234" y="1454"/>
                  </a:lnTo>
                  <a:lnTo>
                    <a:pt x="184" y="1220"/>
                  </a:lnTo>
                  <a:lnTo>
                    <a:pt x="184" y="1212"/>
                  </a:lnTo>
                  <a:lnTo>
                    <a:pt x="142" y="995"/>
                  </a:lnTo>
                  <a:lnTo>
                    <a:pt x="92" y="761"/>
                  </a:lnTo>
                  <a:lnTo>
                    <a:pt x="67" y="644"/>
                  </a:lnTo>
                  <a:lnTo>
                    <a:pt x="42" y="527"/>
                  </a:lnTo>
                  <a:lnTo>
                    <a:pt x="17" y="410"/>
                  </a:lnTo>
                  <a:lnTo>
                    <a:pt x="0" y="301"/>
                  </a:lnTo>
                  <a:lnTo>
                    <a:pt x="0" y="285"/>
                  </a:lnTo>
                  <a:lnTo>
                    <a:pt x="42" y="168"/>
                  </a:lnTo>
                  <a:lnTo>
                    <a:pt x="50" y="143"/>
                  </a:lnTo>
                  <a:lnTo>
                    <a:pt x="159" y="26"/>
                  </a:lnTo>
                  <a:lnTo>
                    <a:pt x="29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268;p14">
              <a:extLst>
                <a:ext uri="{FF2B5EF4-FFF2-40B4-BE49-F238E27FC236}">
                  <a16:creationId xmlns:a16="http://schemas.microsoft.com/office/drawing/2014/main" id="{8112157D-2916-CE70-377C-611D85257DF6}"/>
                </a:ext>
              </a:extLst>
            </p:cNvPr>
            <p:cNvSpPr/>
            <p:nvPr/>
          </p:nvSpPr>
          <p:spPr>
            <a:xfrm>
              <a:off x="8940893" y="4700953"/>
              <a:ext cx="25996" cy="144678"/>
            </a:xfrm>
            <a:custGeom>
              <a:avLst/>
              <a:gdLst/>
              <a:ahLst/>
              <a:cxnLst/>
              <a:rect l="l" t="t" r="r" b="b"/>
              <a:pathLst>
                <a:path w="527" h="2933" extrusionOk="0">
                  <a:moveTo>
                    <a:pt x="410" y="67"/>
                  </a:moveTo>
                  <a:lnTo>
                    <a:pt x="410" y="76"/>
                  </a:lnTo>
                  <a:lnTo>
                    <a:pt x="443" y="226"/>
                  </a:lnTo>
                  <a:lnTo>
                    <a:pt x="443" y="243"/>
                  </a:lnTo>
                  <a:lnTo>
                    <a:pt x="485" y="393"/>
                  </a:lnTo>
                  <a:lnTo>
                    <a:pt x="494" y="443"/>
                  </a:lnTo>
                  <a:lnTo>
                    <a:pt x="519" y="652"/>
                  </a:lnTo>
                  <a:lnTo>
                    <a:pt x="519" y="719"/>
                  </a:lnTo>
                  <a:lnTo>
                    <a:pt x="527" y="878"/>
                  </a:lnTo>
                  <a:lnTo>
                    <a:pt x="527" y="1713"/>
                  </a:lnTo>
                  <a:lnTo>
                    <a:pt x="527" y="1797"/>
                  </a:lnTo>
                  <a:lnTo>
                    <a:pt x="527" y="1880"/>
                  </a:lnTo>
                  <a:lnTo>
                    <a:pt x="527" y="1964"/>
                  </a:lnTo>
                  <a:lnTo>
                    <a:pt x="527" y="2047"/>
                  </a:lnTo>
                  <a:lnTo>
                    <a:pt x="527" y="2131"/>
                  </a:lnTo>
                  <a:lnTo>
                    <a:pt x="527" y="2214"/>
                  </a:lnTo>
                  <a:lnTo>
                    <a:pt x="527" y="2298"/>
                  </a:lnTo>
                  <a:lnTo>
                    <a:pt x="519" y="2381"/>
                  </a:lnTo>
                  <a:lnTo>
                    <a:pt x="510" y="2465"/>
                  </a:lnTo>
                  <a:lnTo>
                    <a:pt x="502" y="2548"/>
                  </a:lnTo>
                  <a:lnTo>
                    <a:pt x="494" y="2632"/>
                  </a:lnTo>
                  <a:lnTo>
                    <a:pt x="485" y="2715"/>
                  </a:lnTo>
                  <a:lnTo>
                    <a:pt x="210" y="2933"/>
                  </a:lnTo>
                  <a:lnTo>
                    <a:pt x="1" y="2657"/>
                  </a:lnTo>
                  <a:lnTo>
                    <a:pt x="9" y="2573"/>
                  </a:lnTo>
                  <a:lnTo>
                    <a:pt x="26" y="2498"/>
                  </a:lnTo>
                  <a:lnTo>
                    <a:pt x="34" y="2423"/>
                  </a:lnTo>
                  <a:lnTo>
                    <a:pt x="42" y="2340"/>
                  </a:lnTo>
                  <a:lnTo>
                    <a:pt x="51" y="2256"/>
                  </a:lnTo>
                  <a:lnTo>
                    <a:pt x="59" y="2181"/>
                  </a:lnTo>
                  <a:lnTo>
                    <a:pt x="67" y="2097"/>
                  </a:lnTo>
                  <a:lnTo>
                    <a:pt x="76" y="2022"/>
                  </a:lnTo>
                  <a:lnTo>
                    <a:pt x="84" y="1939"/>
                  </a:lnTo>
                  <a:lnTo>
                    <a:pt x="93" y="1863"/>
                  </a:lnTo>
                  <a:lnTo>
                    <a:pt x="93" y="1780"/>
                  </a:lnTo>
                  <a:lnTo>
                    <a:pt x="101" y="1696"/>
                  </a:lnTo>
                  <a:lnTo>
                    <a:pt x="101" y="1621"/>
                  </a:lnTo>
                  <a:lnTo>
                    <a:pt x="101" y="1538"/>
                  </a:lnTo>
                  <a:lnTo>
                    <a:pt x="101" y="1454"/>
                  </a:lnTo>
                  <a:lnTo>
                    <a:pt x="101" y="1370"/>
                  </a:lnTo>
                  <a:lnTo>
                    <a:pt x="109" y="1212"/>
                  </a:lnTo>
                  <a:lnTo>
                    <a:pt x="118" y="1045"/>
                  </a:lnTo>
                  <a:lnTo>
                    <a:pt x="118" y="886"/>
                  </a:lnTo>
                  <a:lnTo>
                    <a:pt x="118" y="878"/>
                  </a:lnTo>
                  <a:lnTo>
                    <a:pt x="134" y="719"/>
                  </a:lnTo>
                  <a:lnTo>
                    <a:pt x="134" y="652"/>
                  </a:lnTo>
                  <a:lnTo>
                    <a:pt x="159" y="435"/>
                  </a:lnTo>
                  <a:lnTo>
                    <a:pt x="168" y="393"/>
                  </a:lnTo>
                  <a:lnTo>
                    <a:pt x="218" y="243"/>
                  </a:lnTo>
                  <a:lnTo>
                    <a:pt x="218" y="226"/>
                  </a:lnTo>
                  <a:lnTo>
                    <a:pt x="260" y="76"/>
                  </a:lnTo>
                  <a:lnTo>
                    <a:pt x="260" y="59"/>
                  </a:lnTo>
                  <a:lnTo>
                    <a:pt x="32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269;p14">
              <a:extLst>
                <a:ext uri="{FF2B5EF4-FFF2-40B4-BE49-F238E27FC236}">
                  <a16:creationId xmlns:a16="http://schemas.microsoft.com/office/drawing/2014/main" id="{8FD54638-2C37-697A-C743-0D18BB99B076}"/>
                </a:ext>
              </a:extLst>
            </p:cNvPr>
            <p:cNvSpPr/>
            <p:nvPr/>
          </p:nvSpPr>
          <p:spPr>
            <a:xfrm>
              <a:off x="9118077" y="4707119"/>
              <a:ext cx="37588" cy="98112"/>
            </a:xfrm>
            <a:custGeom>
              <a:avLst/>
              <a:gdLst/>
              <a:ahLst/>
              <a:cxnLst/>
              <a:rect l="l" t="t" r="r" b="b"/>
              <a:pathLst>
                <a:path w="762" h="1989" extrusionOk="0">
                  <a:moveTo>
                    <a:pt x="753" y="93"/>
                  </a:moveTo>
                  <a:lnTo>
                    <a:pt x="753" y="101"/>
                  </a:lnTo>
                  <a:lnTo>
                    <a:pt x="753" y="210"/>
                  </a:lnTo>
                  <a:lnTo>
                    <a:pt x="753" y="226"/>
                  </a:lnTo>
                  <a:lnTo>
                    <a:pt x="761" y="318"/>
                  </a:lnTo>
                  <a:lnTo>
                    <a:pt x="761" y="385"/>
                  </a:lnTo>
                  <a:lnTo>
                    <a:pt x="753" y="435"/>
                  </a:lnTo>
                  <a:lnTo>
                    <a:pt x="736" y="535"/>
                  </a:lnTo>
                  <a:lnTo>
                    <a:pt x="711" y="644"/>
                  </a:lnTo>
                  <a:lnTo>
                    <a:pt x="703" y="719"/>
                  </a:lnTo>
                  <a:lnTo>
                    <a:pt x="694" y="753"/>
                  </a:lnTo>
                  <a:lnTo>
                    <a:pt x="653" y="961"/>
                  </a:lnTo>
                  <a:lnTo>
                    <a:pt x="611" y="1179"/>
                  </a:lnTo>
                  <a:lnTo>
                    <a:pt x="602" y="1212"/>
                  </a:lnTo>
                  <a:lnTo>
                    <a:pt x="561" y="1396"/>
                  </a:lnTo>
                  <a:lnTo>
                    <a:pt x="536" y="1504"/>
                  </a:lnTo>
                  <a:lnTo>
                    <a:pt x="519" y="1605"/>
                  </a:lnTo>
                  <a:lnTo>
                    <a:pt x="494" y="1713"/>
                  </a:lnTo>
                  <a:lnTo>
                    <a:pt x="469" y="1814"/>
                  </a:lnTo>
                  <a:lnTo>
                    <a:pt x="469" y="1822"/>
                  </a:lnTo>
                  <a:lnTo>
                    <a:pt x="168" y="1989"/>
                  </a:lnTo>
                  <a:lnTo>
                    <a:pt x="1" y="1688"/>
                  </a:lnTo>
                  <a:lnTo>
                    <a:pt x="1" y="1680"/>
                  </a:lnTo>
                  <a:lnTo>
                    <a:pt x="34" y="1588"/>
                  </a:lnTo>
                  <a:lnTo>
                    <a:pt x="68" y="1488"/>
                  </a:lnTo>
                  <a:lnTo>
                    <a:pt x="101" y="1379"/>
                  </a:lnTo>
                  <a:lnTo>
                    <a:pt x="135" y="1279"/>
                  </a:lnTo>
                  <a:lnTo>
                    <a:pt x="193" y="1095"/>
                  </a:lnTo>
                  <a:lnTo>
                    <a:pt x="201" y="1062"/>
                  </a:lnTo>
                  <a:lnTo>
                    <a:pt x="268" y="853"/>
                  </a:lnTo>
                  <a:lnTo>
                    <a:pt x="335" y="644"/>
                  </a:lnTo>
                  <a:lnTo>
                    <a:pt x="343" y="619"/>
                  </a:lnTo>
                  <a:lnTo>
                    <a:pt x="368" y="544"/>
                  </a:lnTo>
                  <a:lnTo>
                    <a:pt x="402" y="435"/>
                  </a:lnTo>
                  <a:lnTo>
                    <a:pt x="444" y="335"/>
                  </a:lnTo>
                  <a:lnTo>
                    <a:pt x="460" y="285"/>
                  </a:lnTo>
                  <a:lnTo>
                    <a:pt x="485" y="235"/>
                  </a:lnTo>
                  <a:lnTo>
                    <a:pt x="485" y="235"/>
                  </a:lnTo>
                  <a:lnTo>
                    <a:pt x="544" y="159"/>
                  </a:lnTo>
                  <a:lnTo>
                    <a:pt x="552" y="143"/>
                  </a:lnTo>
                  <a:lnTo>
                    <a:pt x="611" y="51"/>
                  </a:lnTo>
                  <a:lnTo>
                    <a:pt x="611" y="42"/>
                  </a:lnTo>
                  <a:lnTo>
                    <a:pt x="69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270;p14">
              <a:extLst>
                <a:ext uri="{FF2B5EF4-FFF2-40B4-BE49-F238E27FC236}">
                  <a16:creationId xmlns:a16="http://schemas.microsoft.com/office/drawing/2014/main" id="{854EEC36-22AB-1BE2-70D0-F2DD9EF532F4}"/>
                </a:ext>
              </a:extLst>
            </p:cNvPr>
            <p:cNvSpPr/>
            <p:nvPr/>
          </p:nvSpPr>
          <p:spPr>
            <a:xfrm>
              <a:off x="9267687" y="4745447"/>
              <a:ext cx="22691" cy="82870"/>
            </a:xfrm>
            <a:custGeom>
              <a:avLst/>
              <a:gdLst/>
              <a:ahLst/>
              <a:cxnLst/>
              <a:rect l="l" t="t" r="r" b="b"/>
              <a:pathLst>
                <a:path w="460" h="1680" extrusionOk="0">
                  <a:moveTo>
                    <a:pt x="351" y="67"/>
                  </a:moveTo>
                  <a:lnTo>
                    <a:pt x="351" y="67"/>
                  </a:lnTo>
                  <a:lnTo>
                    <a:pt x="376" y="159"/>
                  </a:lnTo>
                  <a:lnTo>
                    <a:pt x="401" y="209"/>
                  </a:lnTo>
                  <a:lnTo>
                    <a:pt x="418" y="243"/>
                  </a:lnTo>
                  <a:lnTo>
                    <a:pt x="443" y="310"/>
                  </a:lnTo>
                  <a:lnTo>
                    <a:pt x="452" y="335"/>
                  </a:lnTo>
                  <a:lnTo>
                    <a:pt x="460" y="393"/>
                  </a:lnTo>
                  <a:lnTo>
                    <a:pt x="460" y="427"/>
                  </a:lnTo>
                  <a:lnTo>
                    <a:pt x="460" y="510"/>
                  </a:lnTo>
                  <a:lnTo>
                    <a:pt x="460" y="594"/>
                  </a:lnTo>
                  <a:lnTo>
                    <a:pt x="460" y="652"/>
                  </a:lnTo>
                  <a:lnTo>
                    <a:pt x="460" y="686"/>
                  </a:lnTo>
                  <a:lnTo>
                    <a:pt x="460" y="769"/>
                  </a:lnTo>
                  <a:lnTo>
                    <a:pt x="460" y="861"/>
                  </a:lnTo>
                  <a:lnTo>
                    <a:pt x="460" y="945"/>
                  </a:lnTo>
                  <a:lnTo>
                    <a:pt x="460" y="1011"/>
                  </a:lnTo>
                  <a:lnTo>
                    <a:pt x="460" y="1028"/>
                  </a:lnTo>
                  <a:lnTo>
                    <a:pt x="452" y="1120"/>
                  </a:lnTo>
                  <a:lnTo>
                    <a:pt x="443" y="1296"/>
                  </a:lnTo>
                  <a:lnTo>
                    <a:pt x="426" y="1463"/>
                  </a:lnTo>
                  <a:lnTo>
                    <a:pt x="426" y="1471"/>
                  </a:lnTo>
                  <a:lnTo>
                    <a:pt x="209" y="1680"/>
                  </a:lnTo>
                  <a:lnTo>
                    <a:pt x="0" y="1463"/>
                  </a:lnTo>
                  <a:lnTo>
                    <a:pt x="0" y="995"/>
                  </a:lnTo>
                  <a:lnTo>
                    <a:pt x="0" y="928"/>
                  </a:lnTo>
                  <a:lnTo>
                    <a:pt x="0" y="836"/>
                  </a:lnTo>
                  <a:lnTo>
                    <a:pt x="0" y="753"/>
                  </a:lnTo>
                  <a:lnTo>
                    <a:pt x="0" y="661"/>
                  </a:lnTo>
                  <a:lnTo>
                    <a:pt x="0" y="627"/>
                  </a:lnTo>
                  <a:lnTo>
                    <a:pt x="9" y="569"/>
                  </a:lnTo>
                  <a:lnTo>
                    <a:pt x="17" y="485"/>
                  </a:lnTo>
                  <a:lnTo>
                    <a:pt x="34" y="393"/>
                  </a:lnTo>
                  <a:lnTo>
                    <a:pt x="34" y="360"/>
                  </a:lnTo>
                  <a:lnTo>
                    <a:pt x="51" y="310"/>
                  </a:lnTo>
                  <a:lnTo>
                    <a:pt x="67" y="276"/>
                  </a:lnTo>
                  <a:lnTo>
                    <a:pt x="101" y="218"/>
                  </a:lnTo>
                  <a:lnTo>
                    <a:pt x="126" y="184"/>
                  </a:lnTo>
                  <a:lnTo>
                    <a:pt x="159" y="134"/>
                  </a:lnTo>
                  <a:lnTo>
                    <a:pt x="201" y="59"/>
                  </a:lnTo>
                  <a:lnTo>
                    <a:pt x="201" y="59"/>
                  </a:lnTo>
                  <a:lnTo>
                    <a:pt x="27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271;p14">
              <a:extLst>
                <a:ext uri="{FF2B5EF4-FFF2-40B4-BE49-F238E27FC236}">
                  <a16:creationId xmlns:a16="http://schemas.microsoft.com/office/drawing/2014/main" id="{C9A7E3EE-1BFF-3F00-AD3E-EFB9B2B8E97A}"/>
                </a:ext>
              </a:extLst>
            </p:cNvPr>
            <p:cNvSpPr/>
            <p:nvPr/>
          </p:nvSpPr>
          <p:spPr>
            <a:xfrm>
              <a:off x="8421277" y="4556325"/>
              <a:ext cx="42915" cy="51153"/>
            </a:xfrm>
            <a:custGeom>
              <a:avLst/>
              <a:gdLst/>
              <a:ahLst/>
              <a:cxnLst/>
              <a:rect l="l" t="t" r="r" b="b"/>
              <a:pathLst>
                <a:path w="870" h="1037" extrusionOk="0">
                  <a:moveTo>
                    <a:pt x="251" y="8"/>
                  </a:moveTo>
                  <a:lnTo>
                    <a:pt x="284" y="17"/>
                  </a:lnTo>
                  <a:lnTo>
                    <a:pt x="318" y="34"/>
                  </a:lnTo>
                  <a:lnTo>
                    <a:pt x="326" y="34"/>
                  </a:lnTo>
                  <a:lnTo>
                    <a:pt x="343" y="59"/>
                  </a:lnTo>
                  <a:lnTo>
                    <a:pt x="368" y="84"/>
                  </a:lnTo>
                  <a:lnTo>
                    <a:pt x="393" y="109"/>
                  </a:lnTo>
                  <a:lnTo>
                    <a:pt x="418" y="134"/>
                  </a:lnTo>
                  <a:lnTo>
                    <a:pt x="435" y="167"/>
                  </a:lnTo>
                  <a:lnTo>
                    <a:pt x="460" y="192"/>
                  </a:lnTo>
                  <a:lnTo>
                    <a:pt x="476" y="217"/>
                  </a:lnTo>
                  <a:lnTo>
                    <a:pt x="501" y="251"/>
                  </a:lnTo>
                  <a:lnTo>
                    <a:pt x="543" y="301"/>
                  </a:lnTo>
                  <a:lnTo>
                    <a:pt x="577" y="359"/>
                  </a:lnTo>
                  <a:lnTo>
                    <a:pt x="618" y="418"/>
                  </a:lnTo>
                  <a:lnTo>
                    <a:pt x="652" y="476"/>
                  </a:lnTo>
                  <a:lnTo>
                    <a:pt x="652" y="476"/>
                  </a:lnTo>
                  <a:lnTo>
                    <a:pt x="727" y="585"/>
                  </a:lnTo>
                  <a:lnTo>
                    <a:pt x="760" y="643"/>
                  </a:lnTo>
                  <a:lnTo>
                    <a:pt x="802" y="694"/>
                  </a:lnTo>
                  <a:lnTo>
                    <a:pt x="836" y="752"/>
                  </a:lnTo>
                  <a:lnTo>
                    <a:pt x="869" y="802"/>
                  </a:lnTo>
                  <a:lnTo>
                    <a:pt x="869" y="802"/>
                  </a:lnTo>
                  <a:lnTo>
                    <a:pt x="836" y="1036"/>
                  </a:lnTo>
                  <a:lnTo>
                    <a:pt x="602" y="1003"/>
                  </a:lnTo>
                  <a:lnTo>
                    <a:pt x="602" y="1003"/>
                  </a:lnTo>
                  <a:lnTo>
                    <a:pt x="560" y="952"/>
                  </a:lnTo>
                  <a:lnTo>
                    <a:pt x="518" y="902"/>
                  </a:lnTo>
                  <a:lnTo>
                    <a:pt x="476" y="844"/>
                  </a:lnTo>
                  <a:lnTo>
                    <a:pt x="435" y="794"/>
                  </a:lnTo>
                  <a:lnTo>
                    <a:pt x="351" y="694"/>
                  </a:lnTo>
                  <a:lnTo>
                    <a:pt x="351" y="694"/>
                  </a:lnTo>
                  <a:lnTo>
                    <a:pt x="309" y="643"/>
                  </a:lnTo>
                  <a:lnTo>
                    <a:pt x="268" y="593"/>
                  </a:lnTo>
                  <a:lnTo>
                    <a:pt x="234" y="543"/>
                  </a:lnTo>
                  <a:lnTo>
                    <a:pt x="192" y="493"/>
                  </a:lnTo>
                  <a:lnTo>
                    <a:pt x="167" y="468"/>
                  </a:lnTo>
                  <a:lnTo>
                    <a:pt x="151" y="443"/>
                  </a:lnTo>
                  <a:lnTo>
                    <a:pt x="126" y="426"/>
                  </a:lnTo>
                  <a:lnTo>
                    <a:pt x="109" y="401"/>
                  </a:lnTo>
                  <a:lnTo>
                    <a:pt x="84" y="376"/>
                  </a:lnTo>
                  <a:lnTo>
                    <a:pt x="67" y="359"/>
                  </a:lnTo>
                  <a:lnTo>
                    <a:pt x="42" y="334"/>
                  </a:lnTo>
                  <a:lnTo>
                    <a:pt x="25" y="318"/>
                  </a:lnTo>
                  <a:lnTo>
                    <a:pt x="25" y="309"/>
                  </a:lnTo>
                  <a:lnTo>
                    <a:pt x="17" y="284"/>
                  </a:lnTo>
                  <a:lnTo>
                    <a:pt x="9" y="251"/>
                  </a:lnTo>
                  <a:lnTo>
                    <a:pt x="0" y="234"/>
                  </a:lnTo>
                  <a:lnTo>
                    <a:pt x="9" y="201"/>
                  </a:lnTo>
                  <a:lnTo>
                    <a:pt x="34" y="125"/>
                  </a:lnTo>
                  <a:lnTo>
                    <a:pt x="126" y="34"/>
                  </a:lnTo>
                  <a:lnTo>
                    <a:pt x="192" y="17"/>
                  </a:lnTo>
                  <a:lnTo>
                    <a:pt x="22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272;p14">
              <a:extLst>
                <a:ext uri="{FF2B5EF4-FFF2-40B4-BE49-F238E27FC236}">
                  <a16:creationId xmlns:a16="http://schemas.microsoft.com/office/drawing/2014/main" id="{E715E89B-96A6-9D37-EA66-ED1CE0BF32C1}"/>
                </a:ext>
              </a:extLst>
            </p:cNvPr>
            <p:cNvSpPr/>
            <p:nvPr/>
          </p:nvSpPr>
          <p:spPr>
            <a:xfrm>
              <a:off x="8569604" y="4486675"/>
              <a:ext cx="55691" cy="77494"/>
            </a:xfrm>
            <a:custGeom>
              <a:avLst/>
              <a:gdLst/>
              <a:ahLst/>
              <a:cxnLst/>
              <a:rect l="l" t="t" r="r" b="b"/>
              <a:pathLst>
                <a:path w="1129" h="1571" extrusionOk="0">
                  <a:moveTo>
                    <a:pt x="343" y="17"/>
                  </a:moveTo>
                  <a:lnTo>
                    <a:pt x="385" y="34"/>
                  </a:lnTo>
                  <a:lnTo>
                    <a:pt x="393" y="34"/>
                  </a:lnTo>
                  <a:lnTo>
                    <a:pt x="435" y="67"/>
                  </a:lnTo>
                  <a:lnTo>
                    <a:pt x="452" y="75"/>
                  </a:lnTo>
                  <a:lnTo>
                    <a:pt x="477" y="101"/>
                  </a:lnTo>
                  <a:lnTo>
                    <a:pt x="502" y="142"/>
                  </a:lnTo>
                  <a:lnTo>
                    <a:pt x="535" y="184"/>
                  </a:lnTo>
                  <a:lnTo>
                    <a:pt x="560" y="226"/>
                  </a:lnTo>
                  <a:lnTo>
                    <a:pt x="585" y="276"/>
                  </a:lnTo>
                  <a:lnTo>
                    <a:pt x="619" y="318"/>
                  </a:lnTo>
                  <a:lnTo>
                    <a:pt x="644" y="360"/>
                  </a:lnTo>
                  <a:lnTo>
                    <a:pt x="669" y="401"/>
                  </a:lnTo>
                  <a:lnTo>
                    <a:pt x="694" y="443"/>
                  </a:lnTo>
                  <a:lnTo>
                    <a:pt x="719" y="485"/>
                  </a:lnTo>
                  <a:lnTo>
                    <a:pt x="744" y="527"/>
                  </a:lnTo>
                  <a:lnTo>
                    <a:pt x="769" y="577"/>
                  </a:lnTo>
                  <a:lnTo>
                    <a:pt x="794" y="619"/>
                  </a:lnTo>
                  <a:lnTo>
                    <a:pt x="819" y="660"/>
                  </a:lnTo>
                  <a:lnTo>
                    <a:pt x="869" y="744"/>
                  </a:lnTo>
                  <a:lnTo>
                    <a:pt x="869" y="744"/>
                  </a:lnTo>
                  <a:lnTo>
                    <a:pt x="911" y="836"/>
                  </a:lnTo>
                  <a:lnTo>
                    <a:pt x="961" y="919"/>
                  </a:lnTo>
                  <a:lnTo>
                    <a:pt x="1003" y="1011"/>
                  </a:lnTo>
                  <a:lnTo>
                    <a:pt x="1045" y="1095"/>
                  </a:lnTo>
                  <a:lnTo>
                    <a:pt x="1128" y="1270"/>
                  </a:lnTo>
                  <a:lnTo>
                    <a:pt x="1128" y="1270"/>
                  </a:lnTo>
                  <a:lnTo>
                    <a:pt x="1037" y="1571"/>
                  </a:lnTo>
                  <a:lnTo>
                    <a:pt x="744" y="1479"/>
                  </a:lnTo>
                  <a:lnTo>
                    <a:pt x="744" y="1471"/>
                  </a:lnTo>
                  <a:lnTo>
                    <a:pt x="652" y="1312"/>
                  </a:lnTo>
                  <a:lnTo>
                    <a:pt x="602" y="1228"/>
                  </a:lnTo>
                  <a:lnTo>
                    <a:pt x="552" y="1145"/>
                  </a:lnTo>
                  <a:lnTo>
                    <a:pt x="502" y="1070"/>
                  </a:lnTo>
                  <a:lnTo>
                    <a:pt x="452" y="986"/>
                  </a:lnTo>
                  <a:lnTo>
                    <a:pt x="452" y="986"/>
                  </a:lnTo>
                  <a:lnTo>
                    <a:pt x="402" y="911"/>
                  </a:lnTo>
                  <a:lnTo>
                    <a:pt x="377" y="869"/>
                  </a:lnTo>
                  <a:lnTo>
                    <a:pt x="352" y="827"/>
                  </a:lnTo>
                  <a:lnTo>
                    <a:pt x="318" y="802"/>
                  </a:lnTo>
                  <a:lnTo>
                    <a:pt x="293" y="761"/>
                  </a:lnTo>
                  <a:lnTo>
                    <a:pt x="268" y="719"/>
                  </a:lnTo>
                  <a:lnTo>
                    <a:pt x="243" y="685"/>
                  </a:lnTo>
                  <a:lnTo>
                    <a:pt x="218" y="644"/>
                  </a:lnTo>
                  <a:lnTo>
                    <a:pt x="193" y="602"/>
                  </a:lnTo>
                  <a:lnTo>
                    <a:pt x="159" y="568"/>
                  </a:lnTo>
                  <a:lnTo>
                    <a:pt x="134" y="527"/>
                  </a:lnTo>
                  <a:lnTo>
                    <a:pt x="109" y="485"/>
                  </a:lnTo>
                  <a:lnTo>
                    <a:pt x="84" y="451"/>
                  </a:lnTo>
                  <a:lnTo>
                    <a:pt x="59" y="410"/>
                  </a:lnTo>
                  <a:lnTo>
                    <a:pt x="34" y="385"/>
                  </a:lnTo>
                  <a:lnTo>
                    <a:pt x="34" y="368"/>
                  </a:lnTo>
                  <a:lnTo>
                    <a:pt x="26" y="326"/>
                  </a:lnTo>
                  <a:lnTo>
                    <a:pt x="26" y="318"/>
                  </a:lnTo>
                  <a:lnTo>
                    <a:pt x="9" y="276"/>
                  </a:lnTo>
                  <a:lnTo>
                    <a:pt x="1" y="251"/>
                  </a:lnTo>
                  <a:lnTo>
                    <a:pt x="26" y="201"/>
                  </a:lnTo>
                  <a:lnTo>
                    <a:pt x="59" y="117"/>
                  </a:lnTo>
                  <a:lnTo>
                    <a:pt x="159" y="25"/>
                  </a:lnTo>
                  <a:lnTo>
                    <a:pt x="260" y="17"/>
                  </a:lnTo>
                  <a:lnTo>
                    <a:pt x="310"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273;p14">
              <a:extLst>
                <a:ext uri="{FF2B5EF4-FFF2-40B4-BE49-F238E27FC236}">
                  <a16:creationId xmlns:a16="http://schemas.microsoft.com/office/drawing/2014/main" id="{8321CFEE-4282-489F-2AEC-8DCEED0AE96E}"/>
                </a:ext>
              </a:extLst>
            </p:cNvPr>
            <p:cNvSpPr/>
            <p:nvPr/>
          </p:nvSpPr>
          <p:spPr>
            <a:xfrm>
              <a:off x="8701457" y="4385701"/>
              <a:ext cx="61067" cy="112565"/>
            </a:xfrm>
            <a:custGeom>
              <a:avLst/>
              <a:gdLst/>
              <a:ahLst/>
              <a:cxnLst/>
              <a:rect l="l" t="t" r="r" b="b"/>
              <a:pathLst>
                <a:path w="1238" h="2282" extrusionOk="0">
                  <a:moveTo>
                    <a:pt x="118" y="26"/>
                  </a:moveTo>
                  <a:lnTo>
                    <a:pt x="118" y="26"/>
                  </a:lnTo>
                  <a:lnTo>
                    <a:pt x="218" y="118"/>
                  </a:lnTo>
                  <a:lnTo>
                    <a:pt x="260" y="151"/>
                  </a:lnTo>
                  <a:lnTo>
                    <a:pt x="335" y="218"/>
                  </a:lnTo>
                  <a:lnTo>
                    <a:pt x="360" y="243"/>
                  </a:lnTo>
                  <a:lnTo>
                    <a:pt x="435" y="318"/>
                  </a:lnTo>
                  <a:lnTo>
                    <a:pt x="502" y="443"/>
                  </a:lnTo>
                  <a:lnTo>
                    <a:pt x="636" y="677"/>
                  </a:lnTo>
                  <a:lnTo>
                    <a:pt x="653" y="694"/>
                  </a:lnTo>
                  <a:lnTo>
                    <a:pt x="761" y="928"/>
                  </a:lnTo>
                  <a:lnTo>
                    <a:pt x="828" y="1045"/>
                  </a:lnTo>
                  <a:lnTo>
                    <a:pt x="886" y="1170"/>
                  </a:lnTo>
                  <a:lnTo>
                    <a:pt x="920" y="1229"/>
                  </a:lnTo>
                  <a:lnTo>
                    <a:pt x="945" y="1295"/>
                  </a:lnTo>
                  <a:lnTo>
                    <a:pt x="1012" y="1421"/>
                  </a:lnTo>
                  <a:lnTo>
                    <a:pt x="1070" y="1546"/>
                  </a:lnTo>
                  <a:lnTo>
                    <a:pt x="1129" y="1671"/>
                  </a:lnTo>
                  <a:lnTo>
                    <a:pt x="1187" y="1797"/>
                  </a:lnTo>
                  <a:lnTo>
                    <a:pt x="1237" y="1914"/>
                  </a:lnTo>
                  <a:lnTo>
                    <a:pt x="1237" y="1922"/>
                  </a:lnTo>
                  <a:lnTo>
                    <a:pt x="1104" y="2281"/>
                  </a:lnTo>
                  <a:lnTo>
                    <a:pt x="736" y="2139"/>
                  </a:lnTo>
                  <a:lnTo>
                    <a:pt x="736" y="2131"/>
                  </a:lnTo>
                  <a:lnTo>
                    <a:pt x="686" y="2022"/>
                  </a:lnTo>
                  <a:lnTo>
                    <a:pt x="636" y="1897"/>
                  </a:lnTo>
                  <a:lnTo>
                    <a:pt x="577" y="1772"/>
                  </a:lnTo>
                  <a:lnTo>
                    <a:pt x="519" y="1646"/>
                  </a:lnTo>
                  <a:lnTo>
                    <a:pt x="460" y="1521"/>
                  </a:lnTo>
                  <a:lnTo>
                    <a:pt x="435" y="1463"/>
                  </a:lnTo>
                  <a:lnTo>
                    <a:pt x="410" y="1404"/>
                  </a:lnTo>
                  <a:lnTo>
                    <a:pt x="352" y="1279"/>
                  </a:lnTo>
                  <a:lnTo>
                    <a:pt x="293" y="1153"/>
                  </a:lnTo>
                  <a:lnTo>
                    <a:pt x="193" y="920"/>
                  </a:lnTo>
                  <a:lnTo>
                    <a:pt x="185" y="903"/>
                  </a:lnTo>
                  <a:lnTo>
                    <a:pt x="76" y="652"/>
                  </a:lnTo>
                  <a:lnTo>
                    <a:pt x="26" y="519"/>
                  </a:lnTo>
                  <a:lnTo>
                    <a:pt x="9" y="418"/>
                  </a:lnTo>
                  <a:lnTo>
                    <a:pt x="9" y="376"/>
                  </a:lnTo>
                  <a:lnTo>
                    <a:pt x="9" y="276"/>
                  </a:lnTo>
                  <a:lnTo>
                    <a:pt x="9" y="234"/>
                  </a:lnTo>
                  <a:lnTo>
                    <a:pt x="1" y="92"/>
                  </a:lnTo>
                  <a:lnTo>
                    <a:pt x="1" y="84"/>
                  </a:lnTo>
                  <a:lnTo>
                    <a:pt x="3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274;p14">
              <a:extLst>
                <a:ext uri="{FF2B5EF4-FFF2-40B4-BE49-F238E27FC236}">
                  <a16:creationId xmlns:a16="http://schemas.microsoft.com/office/drawing/2014/main" id="{AF55B5F7-AB09-6952-BF74-5974DC3F7BD2}"/>
                </a:ext>
              </a:extLst>
            </p:cNvPr>
            <p:cNvSpPr/>
            <p:nvPr/>
          </p:nvSpPr>
          <p:spPr>
            <a:xfrm>
              <a:off x="8856838" y="4303719"/>
              <a:ext cx="44987" cy="83265"/>
            </a:xfrm>
            <a:custGeom>
              <a:avLst/>
              <a:gdLst/>
              <a:ahLst/>
              <a:cxnLst/>
              <a:rect l="l" t="t" r="r" b="b"/>
              <a:pathLst>
                <a:path w="912" h="1688" extrusionOk="0">
                  <a:moveTo>
                    <a:pt x="351" y="8"/>
                  </a:moveTo>
                  <a:lnTo>
                    <a:pt x="376" y="42"/>
                  </a:lnTo>
                  <a:lnTo>
                    <a:pt x="426" y="125"/>
                  </a:lnTo>
                  <a:lnTo>
                    <a:pt x="460" y="176"/>
                  </a:lnTo>
                  <a:lnTo>
                    <a:pt x="468" y="201"/>
                  </a:lnTo>
                  <a:lnTo>
                    <a:pt x="510" y="292"/>
                  </a:lnTo>
                  <a:lnTo>
                    <a:pt x="543" y="376"/>
                  </a:lnTo>
                  <a:lnTo>
                    <a:pt x="585" y="460"/>
                  </a:lnTo>
                  <a:lnTo>
                    <a:pt x="619" y="551"/>
                  </a:lnTo>
                  <a:lnTo>
                    <a:pt x="652" y="635"/>
                  </a:lnTo>
                  <a:lnTo>
                    <a:pt x="685" y="719"/>
                  </a:lnTo>
                  <a:lnTo>
                    <a:pt x="727" y="810"/>
                  </a:lnTo>
                  <a:lnTo>
                    <a:pt x="761" y="902"/>
                  </a:lnTo>
                  <a:lnTo>
                    <a:pt x="786" y="986"/>
                  </a:lnTo>
                  <a:lnTo>
                    <a:pt x="819" y="1078"/>
                  </a:lnTo>
                  <a:lnTo>
                    <a:pt x="853" y="1170"/>
                  </a:lnTo>
                  <a:lnTo>
                    <a:pt x="869" y="1211"/>
                  </a:lnTo>
                  <a:lnTo>
                    <a:pt x="878" y="1262"/>
                  </a:lnTo>
                  <a:lnTo>
                    <a:pt x="894" y="1303"/>
                  </a:lnTo>
                  <a:lnTo>
                    <a:pt x="911" y="1345"/>
                  </a:lnTo>
                  <a:lnTo>
                    <a:pt x="711" y="1688"/>
                  </a:lnTo>
                  <a:lnTo>
                    <a:pt x="376" y="1487"/>
                  </a:lnTo>
                  <a:lnTo>
                    <a:pt x="368" y="1445"/>
                  </a:lnTo>
                  <a:lnTo>
                    <a:pt x="360" y="1404"/>
                  </a:lnTo>
                  <a:lnTo>
                    <a:pt x="351" y="1362"/>
                  </a:lnTo>
                  <a:lnTo>
                    <a:pt x="335" y="1320"/>
                  </a:lnTo>
                  <a:lnTo>
                    <a:pt x="318" y="1228"/>
                  </a:lnTo>
                  <a:lnTo>
                    <a:pt x="293" y="1145"/>
                  </a:lnTo>
                  <a:lnTo>
                    <a:pt x="268" y="1061"/>
                  </a:lnTo>
                  <a:lnTo>
                    <a:pt x="243" y="978"/>
                  </a:lnTo>
                  <a:lnTo>
                    <a:pt x="218" y="886"/>
                  </a:lnTo>
                  <a:lnTo>
                    <a:pt x="193" y="802"/>
                  </a:lnTo>
                  <a:lnTo>
                    <a:pt x="159" y="719"/>
                  </a:lnTo>
                  <a:lnTo>
                    <a:pt x="134" y="635"/>
                  </a:lnTo>
                  <a:lnTo>
                    <a:pt x="109" y="543"/>
                  </a:lnTo>
                  <a:lnTo>
                    <a:pt x="76" y="460"/>
                  </a:lnTo>
                  <a:lnTo>
                    <a:pt x="51" y="376"/>
                  </a:lnTo>
                  <a:lnTo>
                    <a:pt x="42" y="351"/>
                  </a:lnTo>
                  <a:lnTo>
                    <a:pt x="25" y="284"/>
                  </a:lnTo>
                  <a:lnTo>
                    <a:pt x="9" y="192"/>
                  </a:lnTo>
                  <a:lnTo>
                    <a:pt x="0" y="150"/>
                  </a:lnTo>
                  <a:lnTo>
                    <a:pt x="51" y="92"/>
                  </a:lnTo>
                  <a:lnTo>
                    <a:pt x="92" y="59"/>
                  </a:lnTo>
                  <a:lnTo>
                    <a:pt x="218" y="8"/>
                  </a:lnTo>
                  <a:lnTo>
                    <a:pt x="2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275;p14">
              <a:extLst>
                <a:ext uri="{FF2B5EF4-FFF2-40B4-BE49-F238E27FC236}">
                  <a16:creationId xmlns:a16="http://schemas.microsoft.com/office/drawing/2014/main" id="{9B5A550F-2CC0-C8F5-A6FF-3B0703D4C485}"/>
                </a:ext>
              </a:extLst>
            </p:cNvPr>
            <p:cNvSpPr/>
            <p:nvPr/>
          </p:nvSpPr>
          <p:spPr>
            <a:xfrm>
              <a:off x="9053803" y="4230369"/>
              <a:ext cx="38377" cy="89036"/>
            </a:xfrm>
            <a:custGeom>
              <a:avLst/>
              <a:gdLst/>
              <a:ahLst/>
              <a:cxnLst/>
              <a:rect l="l" t="t" r="r" b="b"/>
              <a:pathLst>
                <a:path w="778" h="1805" extrusionOk="0">
                  <a:moveTo>
                    <a:pt x="276" y="67"/>
                  </a:moveTo>
                  <a:lnTo>
                    <a:pt x="276" y="67"/>
                  </a:lnTo>
                  <a:lnTo>
                    <a:pt x="318" y="134"/>
                  </a:lnTo>
                  <a:lnTo>
                    <a:pt x="326" y="150"/>
                  </a:lnTo>
                  <a:lnTo>
                    <a:pt x="393" y="234"/>
                  </a:lnTo>
                  <a:lnTo>
                    <a:pt x="393" y="234"/>
                  </a:lnTo>
                  <a:lnTo>
                    <a:pt x="452" y="309"/>
                  </a:lnTo>
                  <a:lnTo>
                    <a:pt x="494" y="359"/>
                  </a:lnTo>
                  <a:lnTo>
                    <a:pt x="519" y="393"/>
                  </a:lnTo>
                  <a:lnTo>
                    <a:pt x="535" y="418"/>
                  </a:lnTo>
                  <a:lnTo>
                    <a:pt x="569" y="476"/>
                  </a:lnTo>
                  <a:lnTo>
                    <a:pt x="569" y="485"/>
                  </a:lnTo>
                  <a:lnTo>
                    <a:pt x="594" y="560"/>
                  </a:lnTo>
                  <a:lnTo>
                    <a:pt x="602" y="593"/>
                  </a:lnTo>
                  <a:lnTo>
                    <a:pt x="619" y="652"/>
                  </a:lnTo>
                  <a:lnTo>
                    <a:pt x="636" y="735"/>
                  </a:lnTo>
                  <a:lnTo>
                    <a:pt x="636" y="735"/>
                  </a:lnTo>
                  <a:lnTo>
                    <a:pt x="652" y="827"/>
                  </a:lnTo>
                  <a:lnTo>
                    <a:pt x="677" y="919"/>
                  </a:lnTo>
                  <a:lnTo>
                    <a:pt x="694" y="1003"/>
                  </a:lnTo>
                  <a:lnTo>
                    <a:pt x="702" y="1053"/>
                  </a:lnTo>
                  <a:lnTo>
                    <a:pt x="711" y="1094"/>
                  </a:lnTo>
                  <a:lnTo>
                    <a:pt x="727" y="1186"/>
                  </a:lnTo>
                  <a:lnTo>
                    <a:pt x="744" y="1270"/>
                  </a:lnTo>
                  <a:lnTo>
                    <a:pt x="761" y="1362"/>
                  </a:lnTo>
                  <a:lnTo>
                    <a:pt x="778" y="1445"/>
                  </a:lnTo>
                  <a:lnTo>
                    <a:pt x="778" y="1454"/>
                  </a:lnTo>
                  <a:lnTo>
                    <a:pt x="569" y="1805"/>
                  </a:lnTo>
                  <a:lnTo>
                    <a:pt x="218" y="1596"/>
                  </a:lnTo>
                  <a:lnTo>
                    <a:pt x="218" y="1587"/>
                  </a:lnTo>
                  <a:lnTo>
                    <a:pt x="193" y="1504"/>
                  </a:lnTo>
                  <a:lnTo>
                    <a:pt x="168" y="1412"/>
                  </a:lnTo>
                  <a:lnTo>
                    <a:pt x="143" y="1320"/>
                  </a:lnTo>
                  <a:lnTo>
                    <a:pt x="118" y="1228"/>
                  </a:lnTo>
                  <a:lnTo>
                    <a:pt x="101" y="1195"/>
                  </a:lnTo>
                  <a:lnTo>
                    <a:pt x="93" y="1136"/>
                  </a:lnTo>
                  <a:lnTo>
                    <a:pt x="68" y="1044"/>
                  </a:lnTo>
                  <a:lnTo>
                    <a:pt x="51" y="952"/>
                  </a:lnTo>
                  <a:lnTo>
                    <a:pt x="26" y="861"/>
                  </a:lnTo>
                  <a:lnTo>
                    <a:pt x="26" y="861"/>
                  </a:lnTo>
                  <a:lnTo>
                    <a:pt x="9" y="769"/>
                  </a:lnTo>
                  <a:lnTo>
                    <a:pt x="1" y="710"/>
                  </a:lnTo>
                  <a:lnTo>
                    <a:pt x="1" y="677"/>
                  </a:lnTo>
                  <a:lnTo>
                    <a:pt x="1" y="593"/>
                  </a:lnTo>
                  <a:lnTo>
                    <a:pt x="1" y="585"/>
                  </a:lnTo>
                  <a:lnTo>
                    <a:pt x="1" y="518"/>
                  </a:lnTo>
                  <a:lnTo>
                    <a:pt x="9" y="485"/>
                  </a:lnTo>
                  <a:lnTo>
                    <a:pt x="17" y="434"/>
                  </a:lnTo>
                  <a:lnTo>
                    <a:pt x="42" y="384"/>
                  </a:lnTo>
                  <a:lnTo>
                    <a:pt x="68" y="284"/>
                  </a:lnTo>
                  <a:lnTo>
                    <a:pt x="68" y="284"/>
                  </a:lnTo>
                  <a:lnTo>
                    <a:pt x="101" y="184"/>
                  </a:lnTo>
                  <a:lnTo>
                    <a:pt x="109" y="159"/>
                  </a:lnTo>
                  <a:lnTo>
                    <a:pt x="126" y="84"/>
                  </a:lnTo>
                  <a:lnTo>
                    <a:pt x="126" y="84"/>
                  </a:lnTo>
                  <a:lnTo>
                    <a:pt x="18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276;p14">
              <a:extLst>
                <a:ext uri="{FF2B5EF4-FFF2-40B4-BE49-F238E27FC236}">
                  <a16:creationId xmlns:a16="http://schemas.microsoft.com/office/drawing/2014/main" id="{43AD5C3D-6887-5AA9-5090-CD211F8DB105}"/>
                </a:ext>
              </a:extLst>
            </p:cNvPr>
            <p:cNvSpPr/>
            <p:nvPr/>
          </p:nvSpPr>
          <p:spPr>
            <a:xfrm>
              <a:off x="9249979" y="4173050"/>
              <a:ext cx="24762" cy="140583"/>
            </a:xfrm>
            <a:custGeom>
              <a:avLst/>
              <a:gdLst/>
              <a:ahLst/>
              <a:cxnLst/>
              <a:rect l="l" t="t" r="r" b="b"/>
              <a:pathLst>
                <a:path w="502" h="2850" extrusionOk="0">
                  <a:moveTo>
                    <a:pt x="217" y="59"/>
                  </a:moveTo>
                  <a:lnTo>
                    <a:pt x="217" y="59"/>
                  </a:lnTo>
                  <a:lnTo>
                    <a:pt x="276" y="218"/>
                  </a:lnTo>
                  <a:lnTo>
                    <a:pt x="334" y="327"/>
                  </a:lnTo>
                  <a:lnTo>
                    <a:pt x="343" y="368"/>
                  </a:lnTo>
                  <a:lnTo>
                    <a:pt x="359" y="410"/>
                  </a:lnTo>
                  <a:lnTo>
                    <a:pt x="393" y="686"/>
                  </a:lnTo>
                  <a:lnTo>
                    <a:pt x="410" y="845"/>
                  </a:lnTo>
                  <a:lnTo>
                    <a:pt x="418" y="928"/>
                  </a:lnTo>
                  <a:lnTo>
                    <a:pt x="426" y="1003"/>
                  </a:lnTo>
                  <a:lnTo>
                    <a:pt x="435" y="1162"/>
                  </a:lnTo>
                  <a:lnTo>
                    <a:pt x="443" y="1321"/>
                  </a:lnTo>
                  <a:lnTo>
                    <a:pt x="460" y="1480"/>
                  </a:lnTo>
                  <a:lnTo>
                    <a:pt x="468" y="1638"/>
                  </a:lnTo>
                  <a:lnTo>
                    <a:pt x="468" y="1663"/>
                  </a:lnTo>
                  <a:lnTo>
                    <a:pt x="476" y="1797"/>
                  </a:lnTo>
                  <a:lnTo>
                    <a:pt x="485" y="1956"/>
                  </a:lnTo>
                  <a:lnTo>
                    <a:pt x="493" y="2114"/>
                  </a:lnTo>
                  <a:lnTo>
                    <a:pt x="501" y="2282"/>
                  </a:lnTo>
                  <a:lnTo>
                    <a:pt x="501" y="2440"/>
                  </a:lnTo>
                  <a:lnTo>
                    <a:pt x="501" y="2591"/>
                  </a:lnTo>
                  <a:lnTo>
                    <a:pt x="501" y="2599"/>
                  </a:lnTo>
                  <a:lnTo>
                    <a:pt x="259" y="2850"/>
                  </a:lnTo>
                  <a:lnTo>
                    <a:pt x="17" y="2607"/>
                  </a:lnTo>
                  <a:lnTo>
                    <a:pt x="17" y="2457"/>
                  </a:lnTo>
                  <a:lnTo>
                    <a:pt x="17" y="2298"/>
                  </a:lnTo>
                  <a:lnTo>
                    <a:pt x="17" y="2140"/>
                  </a:lnTo>
                  <a:lnTo>
                    <a:pt x="17" y="1981"/>
                  </a:lnTo>
                  <a:lnTo>
                    <a:pt x="17" y="1822"/>
                  </a:lnTo>
                  <a:lnTo>
                    <a:pt x="17" y="1688"/>
                  </a:lnTo>
                  <a:lnTo>
                    <a:pt x="17" y="1663"/>
                  </a:lnTo>
                  <a:lnTo>
                    <a:pt x="17" y="1505"/>
                  </a:lnTo>
                  <a:lnTo>
                    <a:pt x="17" y="1346"/>
                  </a:lnTo>
                  <a:lnTo>
                    <a:pt x="9" y="1187"/>
                  </a:lnTo>
                  <a:lnTo>
                    <a:pt x="0" y="1028"/>
                  </a:lnTo>
                  <a:lnTo>
                    <a:pt x="0" y="962"/>
                  </a:lnTo>
                  <a:lnTo>
                    <a:pt x="0" y="870"/>
                  </a:lnTo>
                  <a:lnTo>
                    <a:pt x="0" y="711"/>
                  </a:lnTo>
                  <a:lnTo>
                    <a:pt x="0" y="444"/>
                  </a:lnTo>
                  <a:lnTo>
                    <a:pt x="17" y="394"/>
                  </a:lnTo>
                  <a:lnTo>
                    <a:pt x="25" y="360"/>
                  </a:lnTo>
                  <a:lnTo>
                    <a:pt x="59" y="243"/>
                  </a:lnTo>
                  <a:lnTo>
                    <a:pt x="109" y="76"/>
                  </a:lnTo>
                  <a:lnTo>
                    <a:pt x="109" y="68"/>
                  </a:lnTo>
                  <a:lnTo>
                    <a:pt x="167"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277;p14">
              <a:extLst>
                <a:ext uri="{FF2B5EF4-FFF2-40B4-BE49-F238E27FC236}">
                  <a16:creationId xmlns:a16="http://schemas.microsoft.com/office/drawing/2014/main" id="{32733720-B69C-AC31-A6F7-3D71F5CC3990}"/>
                </a:ext>
              </a:extLst>
            </p:cNvPr>
            <p:cNvSpPr/>
            <p:nvPr/>
          </p:nvSpPr>
          <p:spPr>
            <a:xfrm>
              <a:off x="9407777" y="4115781"/>
              <a:ext cx="25601" cy="148426"/>
            </a:xfrm>
            <a:custGeom>
              <a:avLst/>
              <a:gdLst/>
              <a:ahLst/>
              <a:cxnLst/>
              <a:rect l="l" t="t" r="r" b="b"/>
              <a:pathLst>
                <a:path w="519" h="3009" extrusionOk="0">
                  <a:moveTo>
                    <a:pt x="260" y="9"/>
                  </a:moveTo>
                  <a:lnTo>
                    <a:pt x="285" y="34"/>
                  </a:lnTo>
                  <a:lnTo>
                    <a:pt x="285" y="101"/>
                  </a:lnTo>
                  <a:lnTo>
                    <a:pt x="293" y="184"/>
                  </a:lnTo>
                  <a:lnTo>
                    <a:pt x="302" y="268"/>
                  </a:lnTo>
                  <a:lnTo>
                    <a:pt x="310" y="352"/>
                  </a:lnTo>
                  <a:lnTo>
                    <a:pt x="310" y="393"/>
                  </a:lnTo>
                  <a:lnTo>
                    <a:pt x="310" y="435"/>
                  </a:lnTo>
                  <a:lnTo>
                    <a:pt x="318" y="519"/>
                  </a:lnTo>
                  <a:lnTo>
                    <a:pt x="327" y="602"/>
                  </a:lnTo>
                  <a:lnTo>
                    <a:pt x="335" y="686"/>
                  </a:lnTo>
                  <a:lnTo>
                    <a:pt x="352" y="769"/>
                  </a:lnTo>
                  <a:lnTo>
                    <a:pt x="360" y="828"/>
                  </a:lnTo>
                  <a:lnTo>
                    <a:pt x="360" y="853"/>
                  </a:lnTo>
                  <a:lnTo>
                    <a:pt x="360" y="945"/>
                  </a:lnTo>
                  <a:lnTo>
                    <a:pt x="368" y="1028"/>
                  </a:lnTo>
                  <a:lnTo>
                    <a:pt x="377" y="1112"/>
                  </a:lnTo>
                  <a:lnTo>
                    <a:pt x="385" y="1195"/>
                  </a:lnTo>
                  <a:lnTo>
                    <a:pt x="410" y="1371"/>
                  </a:lnTo>
                  <a:lnTo>
                    <a:pt x="427" y="1546"/>
                  </a:lnTo>
                  <a:lnTo>
                    <a:pt x="444" y="1713"/>
                  </a:lnTo>
                  <a:lnTo>
                    <a:pt x="460" y="1889"/>
                  </a:lnTo>
                  <a:lnTo>
                    <a:pt x="469" y="1964"/>
                  </a:lnTo>
                  <a:lnTo>
                    <a:pt x="477" y="2064"/>
                  </a:lnTo>
                  <a:lnTo>
                    <a:pt x="485" y="2156"/>
                  </a:lnTo>
                  <a:lnTo>
                    <a:pt x="494" y="2240"/>
                  </a:lnTo>
                  <a:lnTo>
                    <a:pt x="502" y="2323"/>
                  </a:lnTo>
                  <a:lnTo>
                    <a:pt x="510" y="2415"/>
                  </a:lnTo>
                  <a:lnTo>
                    <a:pt x="519" y="2507"/>
                  </a:lnTo>
                  <a:lnTo>
                    <a:pt x="519" y="2590"/>
                  </a:lnTo>
                  <a:lnTo>
                    <a:pt x="519" y="2682"/>
                  </a:lnTo>
                  <a:lnTo>
                    <a:pt x="519" y="2749"/>
                  </a:lnTo>
                  <a:lnTo>
                    <a:pt x="519" y="2766"/>
                  </a:lnTo>
                  <a:lnTo>
                    <a:pt x="285" y="3008"/>
                  </a:lnTo>
                  <a:lnTo>
                    <a:pt x="43" y="2774"/>
                  </a:lnTo>
                  <a:lnTo>
                    <a:pt x="43" y="2607"/>
                  </a:lnTo>
                  <a:lnTo>
                    <a:pt x="43" y="2524"/>
                  </a:lnTo>
                  <a:lnTo>
                    <a:pt x="43" y="2440"/>
                  </a:lnTo>
                  <a:lnTo>
                    <a:pt x="43" y="2357"/>
                  </a:lnTo>
                  <a:lnTo>
                    <a:pt x="43" y="2273"/>
                  </a:lnTo>
                  <a:lnTo>
                    <a:pt x="43" y="2181"/>
                  </a:lnTo>
                  <a:lnTo>
                    <a:pt x="43" y="2098"/>
                  </a:lnTo>
                  <a:lnTo>
                    <a:pt x="34" y="1997"/>
                  </a:lnTo>
                  <a:lnTo>
                    <a:pt x="34" y="1922"/>
                  </a:lnTo>
                  <a:lnTo>
                    <a:pt x="26" y="1755"/>
                  </a:lnTo>
                  <a:lnTo>
                    <a:pt x="17" y="1580"/>
                  </a:lnTo>
                  <a:lnTo>
                    <a:pt x="9" y="1404"/>
                  </a:lnTo>
                  <a:lnTo>
                    <a:pt x="1" y="1229"/>
                  </a:lnTo>
                  <a:lnTo>
                    <a:pt x="1" y="1145"/>
                  </a:lnTo>
                  <a:lnTo>
                    <a:pt x="1" y="1053"/>
                  </a:lnTo>
                  <a:lnTo>
                    <a:pt x="1" y="970"/>
                  </a:lnTo>
                  <a:lnTo>
                    <a:pt x="1" y="878"/>
                  </a:lnTo>
                  <a:lnTo>
                    <a:pt x="1" y="794"/>
                  </a:lnTo>
                  <a:lnTo>
                    <a:pt x="1" y="702"/>
                  </a:lnTo>
                  <a:lnTo>
                    <a:pt x="1" y="611"/>
                  </a:lnTo>
                  <a:lnTo>
                    <a:pt x="1" y="527"/>
                  </a:lnTo>
                  <a:lnTo>
                    <a:pt x="1" y="435"/>
                  </a:lnTo>
                  <a:lnTo>
                    <a:pt x="1" y="393"/>
                  </a:lnTo>
                  <a:lnTo>
                    <a:pt x="1" y="352"/>
                  </a:lnTo>
                  <a:lnTo>
                    <a:pt x="9" y="260"/>
                  </a:lnTo>
                  <a:lnTo>
                    <a:pt x="17" y="176"/>
                  </a:lnTo>
                  <a:lnTo>
                    <a:pt x="26" y="84"/>
                  </a:lnTo>
                  <a:lnTo>
                    <a:pt x="34" y="26"/>
                  </a:lnTo>
                  <a:lnTo>
                    <a:pt x="6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278;p14">
              <a:extLst>
                <a:ext uri="{FF2B5EF4-FFF2-40B4-BE49-F238E27FC236}">
                  <a16:creationId xmlns:a16="http://schemas.microsoft.com/office/drawing/2014/main" id="{ED2A4412-F73D-02BC-A999-2A912FDAED41}"/>
                </a:ext>
              </a:extLst>
            </p:cNvPr>
            <p:cNvSpPr/>
            <p:nvPr/>
          </p:nvSpPr>
          <p:spPr>
            <a:xfrm>
              <a:off x="9537163" y="4122391"/>
              <a:ext cx="27673" cy="122431"/>
            </a:xfrm>
            <a:custGeom>
              <a:avLst/>
              <a:gdLst/>
              <a:ahLst/>
              <a:cxnLst/>
              <a:rect l="l" t="t" r="r" b="b"/>
              <a:pathLst>
                <a:path w="561" h="2482" extrusionOk="0">
                  <a:moveTo>
                    <a:pt x="360" y="17"/>
                  </a:moveTo>
                  <a:lnTo>
                    <a:pt x="427" y="92"/>
                  </a:lnTo>
                  <a:lnTo>
                    <a:pt x="452" y="109"/>
                  </a:lnTo>
                  <a:lnTo>
                    <a:pt x="469" y="159"/>
                  </a:lnTo>
                  <a:lnTo>
                    <a:pt x="485" y="226"/>
                  </a:lnTo>
                  <a:lnTo>
                    <a:pt x="494" y="251"/>
                  </a:lnTo>
                  <a:lnTo>
                    <a:pt x="494" y="301"/>
                  </a:lnTo>
                  <a:lnTo>
                    <a:pt x="494" y="368"/>
                  </a:lnTo>
                  <a:lnTo>
                    <a:pt x="494" y="435"/>
                  </a:lnTo>
                  <a:lnTo>
                    <a:pt x="494" y="903"/>
                  </a:lnTo>
                  <a:lnTo>
                    <a:pt x="494" y="969"/>
                  </a:lnTo>
                  <a:lnTo>
                    <a:pt x="494" y="1036"/>
                  </a:lnTo>
                  <a:lnTo>
                    <a:pt x="494" y="1103"/>
                  </a:lnTo>
                  <a:lnTo>
                    <a:pt x="494" y="1170"/>
                  </a:lnTo>
                  <a:lnTo>
                    <a:pt x="494" y="1237"/>
                  </a:lnTo>
                  <a:lnTo>
                    <a:pt x="502" y="1337"/>
                  </a:lnTo>
                  <a:lnTo>
                    <a:pt x="502" y="1370"/>
                  </a:lnTo>
                  <a:lnTo>
                    <a:pt x="511" y="1504"/>
                  </a:lnTo>
                  <a:lnTo>
                    <a:pt x="519" y="1638"/>
                  </a:lnTo>
                  <a:lnTo>
                    <a:pt x="544" y="1922"/>
                  </a:lnTo>
                  <a:lnTo>
                    <a:pt x="552" y="2055"/>
                  </a:lnTo>
                  <a:lnTo>
                    <a:pt x="561" y="2181"/>
                  </a:lnTo>
                  <a:lnTo>
                    <a:pt x="561" y="2197"/>
                  </a:lnTo>
                  <a:lnTo>
                    <a:pt x="293" y="2481"/>
                  </a:lnTo>
                  <a:lnTo>
                    <a:pt x="1" y="2214"/>
                  </a:lnTo>
                  <a:lnTo>
                    <a:pt x="1" y="2206"/>
                  </a:lnTo>
                  <a:lnTo>
                    <a:pt x="1" y="2080"/>
                  </a:lnTo>
                  <a:lnTo>
                    <a:pt x="1" y="1938"/>
                  </a:lnTo>
                  <a:lnTo>
                    <a:pt x="1" y="1663"/>
                  </a:lnTo>
                  <a:lnTo>
                    <a:pt x="1" y="1036"/>
                  </a:lnTo>
                  <a:lnTo>
                    <a:pt x="1" y="969"/>
                  </a:lnTo>
                  <a:lnTo>
                    <a:pt x="1" y="894"/>
                  </a:lnTo>
                  <a:lnTo>
                    <a:pt x="1" y="827"/>
                  </a:lnTo>
                  <a:lnTo>
                    <a:pt x="1" y="761"/>
                  </a:lnTo>
                  <a:lnTo>
                    <a:pt x="1" y="685"/>
                  </a:lnTo>
                  <a:lnTo>
                    <a:pt x="1" y="619"/>
                  </a:lnTo>
                  <a:lnTo>
                    <a:pt x="1" y="543"/>
                  </a:lnTo>
                  <a:lnTo>
                    <a:pt x="9" y="477"/>
                  </a:lnTo>
                  <a:lnTo>
                    <a:pt x="9" y="401"/>
                  </a:lnTo>
                  <a:lnTo>
                    <a:pt x="18" y="334"/>
                  </a:lnTo>
                  <a:lnTo>
                    <a:pt x="26" y="259"/>
                  </a:lnTo>
                  <a:lnTo>
                    <a:pt x="34" y="218"/>
                  </a:lnTo>
                  <a:lnTo>
                    <a:pt x="43" y="192"/>
                  </a:lnTo>
                  <a:lnTo>
                    <a:pt x="76" y="126"/>
                  </a:lnTo>
                  <a:lnTo>
                    <a:pt x="101" y="76"/>
                  </a:lnTo>
                  <a:lnTo>
                    <a:pt x="126" y="59"/>
                  </a:lnTo>
                  <a:lnTo>
                    <a:pt x="210"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279;p14">
              <a:extLst>
                <a:ext uri="{FF2B5EF4-FFF2-40B4-BE49-F238E27FC236}">
                  <a16:creationId xmlns:a16="http://schemas.microsoft.com/office/drawing/2014/main" id="{438C4E35-114F-E1D3-0E75-4A076A225A45}"/>
                </a:ext>
              </a:extLst>
            </p:cNvPr>
            <p:cNvSpPr/>
            <p:nvPr/>
          </p:nvSpPr>
          <p:spPr>
            <a:xfrm>
              <a:off x="9697922" y="4071682"/>
              <a:ext cx="23085" cy="143444"/>
            </a:xfrm>
            <a:custGeom>
              <a:avLst/>
              <a:gdLst/>
              <a:ahLst/>
              <a:cxnLst/>
              <a:rect l="l" t="t" r="r" b="b"/>
              <a:pathLst>
                <a:path w="468" h="2908" extrusionOk="0">
                  <a:moveTo>
                    <a:pt x="284" y="68"/>
                  </a:moveTo>
                  <a:lnTo>
                    <a:pt x="284" y="76"/>
                  </a:lnTo>
                  <a:lnTo>
                    <a:pt x="326" y="176"/>
                  </a:lnTo>
                  <a:lnTo>
                    <a:pt x="351" y="226"/>
                  </a:lnTo>
                  <a:lnTo>
                    <a:pt x="384" y="302"/>
                  </a:lnTo>
                  <a:lnTo>
                    <a:pt x="384" y="393"/>
                  </a:lnTo>
                  <a:lnTo>
                    <a:pt x="393" y="552"/>
                  </a:lnTo>
                  <a:lnTo>
                    <a:pt x="401" y="719"/>
                  </a:lnTo>
                  <a:lnTo>
                    <a:pt x="418" y="861"/>
                  </a:lnTo>
                  <a:lnTo>
                    <a:pt x="426" y="1045"/>
                  </a:lnTo>
                  <a:lnTo>
                    <a:pt x="434" y="1371"/>
                  </a:lnTo>
                  <a:lnTo>
                    <a:pt x="451" y="1655"/>
                  </a:lnTo>
                  <a:lnTo>
                    <a:pt x="451" y="1697"/>
                  </a:lnTo>
                  <a:lnTo>
                    <a:pt x="460" y="2022"/>
                  </a:lnTo>
                  <a:lnTo>
                    <a:pt x="468" y="2657"/>
                  </a:lnTo>
                  <a:lnTo>
                    <a:pt x="468" y="2666"/>
                  </a:lnTo>
                  <a:lnTo>
                    <a:pt x="234" y="2908"/>
                  </a:lnTo>
                  <a:lnTo>
                    <a:pt x="0" y="2666"/>
                  </a:lnTo>
                  <a:lnTo>
                    <a:pt x="0" y="2657"/>
                  </a:lnTo>
                  <a:lnTo>
                    <a:pt x="8" y="2022"/>
                  </a:lnTo>
                  <a:lnTo>
                    <a:pt x="17" y="1697"/>
                  </a:lnTo>
                  <a:lnTo>
                    <a:pt x="17" y="1647"/>
                  </a:lnTo>
                  <a:lnTo>
                    <a:pt x="25" y="1371"/>
                  </a:lnTo>
                  <a:lnTo>
                    <a:pt x="33" y="1045"/>
                  </a:lnTo>
                  <a:lnTo>
                    <a:pt x="33" y="861"/>
                  </a:lnTo>
                  <a:lnTo>
                    <a:pt x="33" y="719"/>
                  </a:lnTo>
                  <a:lnTo>
                    <a:pt x="42" y="561"/>
                  </a:lnTo>
                  <a:lnTo>
                    <a:pt x="42" y="393"/>
                  </a:lnTo>
                  <a:lnTo>
                    <a:pt x="42" y="302"/>
                  </a:lnTo>
                  <a:lnTo>
                    <a:pt x="75" y="235"/>
                  </a:lnTo>
                  <a:lnTo>
                    <a:pt x="92" y="176"/>
                  </a:lnTo>
                  <a:lnTo>
                    <a:pt x="134" y="76"/>
                  </a:lnTo>
                  <a:lnTo>
                    <a:pt x="134" y="68"/>
                  </a:lnTo>
                  <a:lnTo>
                    <a:pt x="2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280;p14">
              <a:extLst>
                <a:ext uri="{FF2B5EF4-FFF2-40B4-BE49-F238E27FC236}">
                  <a16:creationId xmlns:a16="http://schemas.microsoft.com/office/drawing/2014/main" id="{4E2BC5B5-F997-901D-41CA-6EB1CAA903A3}"/>
                </a:ext>
              </a:extLst>
            </p:cNvPr>
            <p:cNvSpPr/>
            <p:nvPr/>
          </p:nvSpPr>
          <p:spPr>
            <a:xfrm>
              <a:off x="9764673" y="4088158"/>
              <a:ext cx="21901" cy="117103"/>
            </a:xfrm>
            <a:custGeom>
              <a:avLst/>
              <a:gdLst/>
              <a:ahLst/>
              <a:cxnLst/>
              <a:rect l="l" t="t" r="r" b="b"/>
              <a:pathLst>
                <a:path w="444" h="2374" extrusionOk="0">
                  <a:moveTo>
                    <a:pt x="444" y="76"/>
                  </a:moveTo>
                  <a:lnTo>
                    <a:pt x="444" y="761"/>
                  </a:lnTo>
                  <a:lnTo>
                    <a:pt x="444" y="895"/>
                  </a:lnTo>
                  <a:lnTo>
                    <a:pt x="444" y="1028"/>
                  </a:lnTo>
                  <a:lnTo>
                    <a:pt x="444" y="1104"/>
                  </a:lnTo>
                  <a:lnTo>
                    <a:pt x="444" y="1162"/>
                  </a:lnTo>
                  <a:lnTo>
                    <a:pt x="444" y="1304"/>
                  </a:lnTo>
                  <a:lnTo>
                    <a:pt x="435" y="1421"/>
                  </a:lnTo>
                  <a:lnTo>
                    <a:pt x="435" y="1438"/>
                  </a:lnTo>
                  <a:lnTo>
                    <a:pt x="419" y="1572"/>
                  </a:lnTo>
                  <a:lnTo>
                    <a:pt x="410" y="1663"/>
                  </a:lnTo>
                  <a:lnTo>
                    <a:pt x="402" y="1705"/>
                  </a:lnTo>
                  <a:lnTo>
                    <a:pt x="377" y="1839"/>
                  </a:lnTo>
                  <a:lnTo>
                    <a:pt x="360" y="1939"/>
                  </a:lnTo>
                  <a:lnTo>
                    <a:pt x="352" y="1972"/>
                  </a:lnTo>
                  <a:lnTo>
                    <a:pt x="327" y="2115"/>
                  </a:lnTo>
                  <a:lnTo>
                    <a:pt x="302" y="2248"/>
                  </a:lnTo>
                  <a:lnTo>
                    <a:pt x="126" y="2373"/>
                  </a:lnTo>
                  <a:lnTo>
                    <a:pt x="1" y="2198"/>
                  </a:lnTo>
                  <a:lnTo>
                    <a:pt x="18" y="2056"/>
                  </a:lnTo>
                  <a:lnTo>
                    <a:pt x="34" y="1922"/>
                  </a:lnTo>
                  <a:lnTo>
                    <a:pt x="34" y="1889"/>
                  </a:lnTo>
                  <a:lnTo>
                    <a:pt x="43" y="1797"/>
                  </a:lnTo>
                  <a:lnTo>
                    <a:pt x="59" y="1663"/>
                  </a:lnTo>
                  <a:lnTo>
                    <a:pt x="59" y="1622"/>
                  </a:lnTo>
                  <a:lnTo>
                    <a:pt x="76" y="1530"/>
                  </a:lnTo>
                  <a:lnTo>
                    <a:pt x="93" y="1396"/>
                  </a:lnTo>
                  <a:lnTo>
                    <a:pt x="93" y="1379"/>
                  </a:lnTo>
                  <a:lnTo>
                    <a:pt x="118" y="1262"/>
                  </a:lnTo>
                  <a:lnTo>
                    <a:pt x="143" y="1137"/>
                  </a:lnTo>
                  <a:lnTo>
                    <a:pt x="151" y="1070"/>
                  </a:lnTo>
                  <a:lnTo>
                    <a:pt x="168" y="1003"/>
                  </a:lnTo>
                  <a:lnTo>
                    <a:pt x="185" y="870"/>
                  </a:lnTo>
                  <a:lnTo>
                    <a:pt x="210" y="736"/>
                  </a:lnTo>
                  <a:lnTo>
                    <a:pt x="210" y="711"/>
                  </a:lnTo>
                  <a:lnTo>
                    <a:pt x="235" y="602"/>
                  </a:lnTo>
                  <a:lnTo>
                    <a:pt x="252" y="469"/>
                  </a:lnTo>
                  <a:lnTo>
                    <a:pt x="277" y="335"/>
                  </a:lnTo>
                  <a:lnTo>
                    <a:pt x="293" y="201"/>
                  </a:lnTo>
                  <a:lnTo>
                    <a:pt x="310" y="76"/>
                  </a:lnTo>
                  <a:lnTo>
                    <a:pt x="310" y="68"/>
                  </a:lnTo>
                  <a:lnTo>
                    <a:pt x="38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281;p14">
              <a:extLst>
                <a:ext uri="{FF2B5EF4-FFF2-40B4-BE49-F238E27FC236}">
                  <a16:creationId xmlns:a16="http://schemas.microsoft.com/office/drawing/2014/main" id="{7C29A75B-3F63-73CA-F13D-BE9D343826D0}"/>
                </a:ext>
              </a:extLst>
            </p:cNvPr>
            <p:cNvSpPr/>
            <p:nvPr/>
          </p:nvSpPr>
          <p:spPr>
            <a:xfrm>
              <a:off x="9735027" y="4404643"/>
              <a:ext cx="26440" cy="128646"/>
            </a:xfrm>
            <a:custGeom>
              <a:avLst/>
              <a:gdLst/>
              <a:ahLst/>
              <a:cxnLst/>
              <a:rect l="l" t="t" r="r" b="b"/>
              <a:pathLst>
                <a:path w="536" h="2608" extrusionOk="0">
                  <a:moveTo>
                    <a:pt x="418" y="68"/>
                  </a:moveTo>
                  <a:lnTo>
                    <a:pt x="418" y="76"/>
                  </a:lnTo>
                  <a:lnTo>
                    <a:pt x="468" y="201"/>
                  </a:lnTo>
                  <a:lnTo>
                    <a:pt x="477" y="218"/>
                  </a:lnTo>
                  <a:lnTo>
                    <a:pt x="510" y="293"/>
                  </a:lnTo>
                  <a:lnTo>
                    <a:pt x="535" y="368"/>
                  </a:lnTo>
                  <a:lnTo>
                    <a:pt x="535" y="377"/>
                  </a:lnTo>
                  <a:lnTo>
                    <a:pt x="527" y="519"/>
                  </a:lnTo>
                  <a:lnTo>
                    <a:pt x="518" y="661"/>
                  </a:lnTo>
                  <a:lnTo>
                    <a:pt x="510" y="811"/>
                  </a:lnTo>
                  <a:lnTo>
                    <a:pt x="510" y="853"/>
                  </a:lnTo>
                  <a:lnTo>
                    <a:pt x="502" y="953"/>
                  </a:lnTo>
                  <a:lnTo>
                    <a:pt x="493" y="1095"/>
                  </a:lnTo>
                  <a:lnTo>
                    <a:pt x="485" y="1246"/>
                  </a:lnTo>
                  <a:lnTo>
                    <a:pt x="477" y="1388"/>
                  </a:lnTo>
                  <a:lnTo>
                    <a:pt x="468" y="1530"/>
                  </a:lnTo>
                  <a:lnTo>
                    <a:pt x="468" y="1530"/>
                  </a:lnTo>
                  <a:lnTo>
                    <a:pt x="460" y="1680"/>
                  </a:lnTo>
                  <a:lnTo>
                    <a:pt x="452" y="1822"/>
                  </a:lnTo>
                  <a:lnTo>
                    <a:pt x="443" y="1964"/>
                  </a:lnTo>
                  <a:lnTo>
                    <a:pt x="435" y="2114"/>
                  </a:lnTo>
                  <a:lnTo>
                    <a:pt x="418" y="2390"/>
                  </a:lnTo>
                  <a:lnTo>
                    <a:pt x="418" y="2398"/>
                  </a:lnTo>
                  <a:lnTo>
                    <a:pt x="201" y="2607"/>
                  </a:lnTo>
                  <a:lnTo>
                    <a:pt x="0" y="2390"/>
                  </a:lnTo>
                  <a:lnTo>
                    <a:pt x="0" y="2373"/>
                  </a:lnTo>
                  <a:lnTo>
                    <a:pt x="9" y="2098"/>
                  </a:lnTo>
                  <a:lnTo>
                    <a:pt x="9" y="1947"/>
                  </a:lnTo>
                  <a:lnTo>
                    <a:pt x="9" y="1797"/>
                  </a:lnTo>
                  <a:lnTo>
                    <a:pt x="9" y="1655"/>
                  </a:lnTo>
                  <a:lnTo>
                    <a:pt x="17" y="1505"/>
                  </a:lnTo>
                  <a:lnTo>
                    <a:pt x="17" y="1505"/>
                  </a:lnTo>
                  <a:lnTo>
                    <a:pt x="25" y="1363"/>
                  </a:lnTo>
                  <a:lnTo>
                    <a:pt x="34" y="1221"/>
                  </a:lnTo>
                  <a:lnTo>
                    <a:pt x="42" y="1070"/>
                  </a:lnTo>
                  <a:lnTo>
                    <a:pt x="51" y="920"/>
                  </a:lnTo>
                  <a:lnTo>
                    <a:pt x="59" y="820"/>
                  </a:lnTo>
                  <a:lnTo>
                    <a:pt x="59" y="778"/>
                  </a:lnTo>
                  <a:lnTo>
                    <a:pt x="76" y="627"/>
                  </a:lnTo>
                  <a:lnTo>
                    <a:pt x="92" y="485"/>
                  </a:lnTo>
                  <a:lnTo>
                    <a:pt x="109" y="335"/>
                  </a:lnTo>
                  <a:lnTo>
                    <a:pt x="109" y="335"/>
                  </a:lnTo>
                  <a:lnTo>
                    <a:pt x="142" y="268"/>
                  </a:lnTo>
                  <a:lnTo>
                    <a:pt x="184" y="193"/>
                  </a:lnTo>
                  <a:lnTo>
                    <a:pt x="201" y="185"/>
                  </a:lnTo>
                  <a:lnTo>
                    <a:pt x="268" y="68"/>
                  </a:lnTo>
                  <a:lnTo>
                    <a:pt x="268" y="59"/>
                  </a:lnTo>
                  <a:lnTo>
                    <a:pt x="34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282;p14">
              <a:extLst>
                <a:ext uri="{FF2B5EF4-FFF2-40B4-BE49-F238E27FC236}">
                  <a16:creationId xmlns:a16="http://schemas.microsoft.com/office/drawing/2014/main" id="{C709F67B-B382-6242-0D20-CC4B9611D76E}"/>
                </a:ext>
              </a:extLst>
            </p:cNvPr>
            <p:cNvSpPr/>
            <p:nvPr/>
          </p:nvSpPr>
          <p:spPr>
            <a:xfrm>
              <a:off x="9716419" y="4344069"/>
              <a:ext cx="44987" cy="121642"/>
            </a:xfrm>
            <a:custGeom>
              <a:avLst/>
              <a:gdLst/>
              <a:ahLst/>
              <a:cxnLst/>
              <a:rect l="l" t="t" r="r" b="b"/>
              <a:pathLst>
                <a:path w="912" h="2466" extrusionOk="0">
                  <a:moveTo>
                    <a:pt x="753" y="26"/>
                  </a:moveTo>
                  <a:lnTo>
                    <a:pt x="870" y="118"/>
                  </a:lnTo>
                  <a:lnTo>
                    <a:pt x="886" y="193"/>
                  </a:lnTo>
                  <a:lnTo>
                    <a:pt x="912" y="285"/>
                  </a:lnTo>
                  <a:lnTo>
                    <a:pt x="903" y="335"/>
                  </a:lnTo>
                  <a:lnTo>
                    <a:pt x="878" y="477"/>
                  </a:lnTo>
                  <a:lnTo>
                    <a:pt x="853" y="611"/>
                  </a:lnTo>
                  <a:lnTo>
                    <a:pt x="828" y="753"/>
                  </a:lnTo>
                  <a:lnTo>
                    <a:pt x="803" y="886"/>
                  </a:lnTo>
                  <a:lnTo>
                    <a:pt x="778" y="1028"/>
                  </a:lnTo>
                  <a:lnTo>
                    <a:pt x="753" y="1162"/>
                  </a:lnTo>
                  <a:lnTo>
                    <a:pt x="719" y="1304"/>
                  </a:lnTo>
                  <a:lnTo>
                    <a:pt x="703" y="1404"/>
                  </a:lnTo>
                  <a:lnTo>
                    <a:pt x="694" y="1438"/>
                  </a:lnTo>
                  <a:lnTo>
                    <a:pt x="636" y="1713"/>
                  </a:lnTo>
                  <a:lnTo>
                    <a:pt x="577" y="1981"/>
                  </a:lnTo>
                  <a:lnTo>
                    <a:pt x="519" y="2248"/>
                  </a:lnTo>
                  <a:lnTo>
                    <a:pt x="519" y="2256"/>
                  </a:lnTo>
                  <a:lnTo>
                    <a:pt x="210" y="2465"/>
                  </a:lnTo>
                  <a:lnTo>
                    <a:pt x="1" y="2156"/>
                  </a:lnTo>
                  <a:lnTo>
                    <a:pt x="1" y="2139"/>
                  </a:lnTo>
                  <a:lnTo>
                    <a:pt x="51" y="1880"/>
                  </a:lnTo>
                  <a:lnTo>
                    <a:pt x="101" y="1605"/>
                  </a:lnTo>
                  <a:lnTo>
                    <a:pt x="160" y="1329"/>
                  </a:lnTo>
                  <a:lnTo>
                    <a:pt x="160" y="1304"/>
                  </a:lnTo>
                  <a:lnTo>
                    <a:pt x="185" y="1195"/>
                  </a:lnTo>
                  <a:lnTo>
                    <a:pt x="210" y="1062"/>
                  </a:lnTo>
                  <a:lnTo>
                    <a:pt x="243" y="920"/>
                  </a:lnTo>
                  <a:lnTo>
                    <a:pt x="268" y="786"/>
                  </a:lnTo>
                  <a:lnTo>
                    <a:pt x="293" y="652"/>
                  </a:lnTo>
                  <a:lnTo>
                    <a:pt x="318" y="519"/>
                  </a:lnTo>
                  <a:lnTo>
                    <a:pt x="343" y="377"/>
                  </a:lnTo>
                  <a:lnTo>
                    <a:pt x="369" y="243"/>
                  </a:lnTo>
                  <a:lnTo>
                    <a:pt x="377" y="193"/>
                  </a:lnTo>
                  <a:lnTo>
                    <a:pt x="435" y="118"/>
                  </a:lnTo>
                  <a:lnTo>
                    <a:pt x="477" y="51"/>
                  </a:lnTo>
                  <a:lnTo>
                    <a:pt x="61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283;p14">
              <a:extLst>
                <a:ext uri="{FF2B5EF4-FFF2-40B4-BE49-F238E27FC236}">
                  <a16:creationId xmlns:a16="http://schemas.microsoft.com/office/drawing/2014/main" id="{89074DB9-CE2E-B4B7-F1C4-70CF3EC3894D}"/>
                </a:ext>
              </a:extLst>
            </p:cNvPr>
            <p:cNvSpPr/>
            <p:nvPr/>
          </p:nvSpPr>
          <p:spPr>
            <a:xfrm>
              <a:off x="9526903" y="4346141"/>
              <a:ext cx="21063" cy="65556"/>
            </a:xfrm>
            <a:custGeom>
              <a:avLst/>
              <a:gdLst/>
              <a:ahLst/>
              <a:cxnLst/>
              <a:rect l="l" t="t" r="r" b="b"/>
              <a:pathLst>
                <a:path w="427" h="1329" extrusionOk="0">
                  <a:moveTo>
                    <a:pt x="92" y="1"/>
                  </a:moveTo>
                  <a:lnTo>
                    <a:pt x="351" y="26"/>
                  </a:lnTo>
                  <a:lnTo>
                    <a:pt x="393" y="34"/>
                  </a:lnTo>
                  <a:lnTo>
                    <a:pt x="418" y="101"/>
                  </a:lnTo>
                  <a:lnTo>
                    <a:pt x="426" y="126"/>
                  </a:lnTo>
                  <a:lnTo>
                    <a:pt x="426" y="176"/>
                  </a:lnTo>
                  <a:lnTo>
                    <a:pt x="418" y="243"/>
                  </a:lnTo>
                  <a:lnTo>
                    <a:pt x="409" y="310"/>
                  </a:lnTo>
                  <a:lnTo>
                    <a:pt x="401" y="385"/>
                  </a:lnTo>
                  <a:lnTo>
                    <a:pt x="401" y="452"/>
                  </a:lnTo>
                  <a:lnTo>
                    <a:pt x="393" y="527"/>
                  </a:lnTo>
                  <a:lnTo>
                    <a:pt x="384" y="594"/>
                  </a:lnTo>
                  <a:lnTo>
                    <a:pt x="376" y="711"/>
                  </a:lnTo>
                  <a:lnTo>
                    <a:pt x="376" y="736"/>
                  </a:lnTo>
                  <a:lnTo>
                    <a:pt x="368" y="878"/>
                  </a:lnTo>
                  <a:lnTo>
                    <a:pt x="351" y="1153"/>
                  </a:lnTo>
                  <a:lnTo>
                    <a:pt x="351" y="1162"/>
                  </a:lnTo>
                  <a:lnTo>
                    <a:pt x="167" y="1329"/>
                  </a:lnTo>
                  <a:lnTo>
                    <a:pt x="0" y="1153"/>
                  </a:lnTo>
                  <a:lnTo>
                    <a:pt x="0" y="1145"/>
                  </a:lnTo>
                  <a:lnTo>
                    <a:pt x="0" y="861"/>
                  </a:lnTo>
                  <a:lnTo>
                    <a:pt x="0" y="719"/>
                  </a:lnTo>
                  <a:lnTo>
                    <a:pt x="0" y="285"/>
                  </a:lnTo>
                  <a:lnTo>
                    <a:pt x="0" y="209"/>
                  </a:lnTo>
                  <a:lnTo>
                    <a:pt x="0" y="134"/>
                  </a:lnTo>
                  <a:lnTo>
                    <a:pt x="0" y="84"/>
                  </a:lnTo>
                  <a:lnTo>
                    <a:pt x="8" y="67"/>
                  </a:lnTo>
                  <a:lnTo>
                    <a:pt x="50"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284;p14">
              <a:extLst>
                <a:ext uri="{FF2B5EF4-FFF2-40B4-BE49-F238E27FC236}">
                  <a16:creationId xmlns:a16="http://schemas.microsoft.com/office/drawing/2014/main" id="{0ECB6C9E-647B-43E0-EF7C-83878D8EC523}"/>
                </a:ext>
              </a:extLst>
            </p:cNvPr>
            <p:cNvSpPr/>
            <p:nvPr/>
          </p:nvSpPr>
          <p:spPr>
            <a:xfrm>
              <a:off x="9390069" y="4457818"/>
              <a:ext cx="31372" cy="70933"/>
            </a:xfrm>
            <a:custGeom>
              <a:avLst/>
              <a:gdLst/>
              <a:ahLst/>
              <a:cxnLst/>
              <a:rect l="l" t="t" r="r" b="b"/>
              <a:pathLst>
                <a:path w="636" h="1438" extrusionOk="0">
                  <a:moveTo>
                    <a:pt x="310" y="42"/>
                  </a:moveTo>
                  <a:lnTo>
                    <a:pt x="310" y="42"/>
                  </a:lnTo>
                  <a:lnTo>
                    <a:pt x="351" y="84"/>
                  </a:lnTo>
                  <a:lnTo>
                    <a:pt x="427" y="159"/>
                  </a:lnTo>
                  <a:lnTo>
                    <a:pt x="427" y="159"/>
                  </a:lnTo>
                  <a:lnTo>
                    <a:pt x="527" y="251"/>
                  </a:lnTo>
                  <a:lnTo>
                    <a:pt x="552" y="285"/>
                  </a:lnTo>
                  <a:lnTo>
                    <a:pt x="569" y="301"/>
                  </a:lnTo>
                  <a:lnTo>
                    <a:pt x="594" y="351"/>
                  </a:lnTo>
                  <a:lnTo>
                    <a:pt x="619" y="427"/>
                  </a:lnTo>
                  <a:lnTo>
                    <a:pt x="619" y="435"/>
                  </a:lnTo>
                  <a:lnTo>
                    <a:pt x="627" y="502"/>
                  </a:lnTo>
                  <a:lnTo>
                    <a:pt x="635" y="552"/>
                  </a:lnTo>
                  <a:lnTo>
                    <a:pt x="635" y="569"/>
                  </a:lnTo>
                  <a:lnTo>
                    <a:pt x="635" y="644"/>
                  </a:lnTo>
                  <a:lnTo>
                    <a:pt x="635" y="719"/>
                  </a:lnTo>
                  <a:lnTo>
                    <a:pt x="635" y="794"/>
                  </a:lnTo>
                  <a:lnTo>
                    <a:pt x="635" y="1178"/>
                  </a:lnTo>
                  <a:lnTo>
                    <a:pt x="427" y="1437"/>
                  </a:lnTo>
                  <a:lnTo>
                    <a:pt x="159" y="1229"/>
                  </a:lnTo>
                  <a:lnTo>
                    <a:pt x="159" y="1220"/>
                  </a:lnTo>
                  <a:lnTo>
                    <a:pt x="143" y="1153"/>
                  </a:lnTo>
                  <a:lnTo>
                    <a:pt x="126" y="1087"/>
                  </a:lnTo>
                  <a:lnTo>
                    <a:pt x="109" y="1020"/>
                  </a:lnTo>
                  <a:lnTo>
                    <a:pt x="92" y="953"/>
                  </a:lnTo>
                  <a:lnTo>
                    <a:pt x="76" y="911"/>
                  </a:lnTo>
                  <a:lnTo>
                    <a:pt x="76" y="878"/>
                  </a:lnTo>
                  <a:lnTo>
                    <a:pt x="51" y="811"/>
                  </a:lnTo>
                  <a:lnTo>
                    <a:pt x="34" y="744"/>
                  </a:lnTo>
                  <a:lnTo>
                    <a:pt x="17" y="677"/>
                  </a:lnTo>
                  <a:lnTo>
                    <a:pt x="17" y="660"/>
                  </a:lnTo>
                  <a:lnTo>
                    <a:pt x="9" y="610"/>
                  </a:lnTo>
                  <a:lnTo>
                    <a:pt x="1" y="552"/>
                  </a:lnTo>
                  <a:lnTo>
                    <a:pt x="1" y="535"/>
                  </a:lnTo>
                  <a:lnTo>
                    <a:pt x="1" y="460"/>
                  </a:lnTo>
                  <a:lnTo>
                    <a:pt x="9" y="410"/>
                  </a:lnTo>
                  <a:lnTo>
                    <a:pt x="17" y="393"/>
                  </a:lnTo>
                  <a:lnTo>
                    <a:pt x="34" y="343"/>
                  </a:lnTo>
                  <a:lnTo>
                    <a:pt x="92" y="234"/>
                  </a:lnTo>
                  <a:lnTo>
                    <a:pt x="92" y="234"/>
                  </a:lnTo>
                  <a:lnTo>
                    <a:pt x="143" y="134"/>
                  </a:lnTo>
                  <a:lnTo>
                    <a:pt x="168" y="76"/>
                  </a:lnTo>
                  <a:lnTo>
                    <a:pt x="168" y="76"/>
                  </a:lnTo>
                  <a:lnTo>
                    <a:pt x="2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285;p14">
              <a:extLst>
                <a:ext uri="{FF2B5EF4-FFF2-40B4-BE49-F238E27FC236}">
                  <a16:creationId xmlns:a16="http://schemas.microsoft.com/office/drawing/2014/main" id="{55D430B3-CBDF-E0F6-7EB2-606AF6A96C54}"/>
                </a:ext>
              </a:extLst>
            </p:cNvPr>
            <p:cNvSpPr/>
            <p:nvPr/>
          </p:nvSpPr>
          <p:spPr>
            <a:xfrm>
              <a:off x="9204647" y="4414558"/>
              <a:ext cx="41632" cy="118287"/>
            </a:xfrm>
            <a:custGeom>
              <a:avLst/>
              <a:gdLst/>
              <a:ahLst/>
              <a:cxnLst/>
              <a:rect l="l" t="t" r="r" b="b"/>
              <a:pathLst>
                <a:path w="844" h="2398" extrusionOk="0">
                  <a:moveTo>
                    <a:pt x="176" y="67"/>
                  </a:moveTo>
                  <a:lnTo>
                    <a:pt x="176" y="76"/>
                  </a:lnTo>
                  <a:lnTo>
                    <a:pt x="201" y="134"/>
                  </a:lnTo>
                  <a:lnTo>
                    <a:pt x="234" y="192"/>
                  </a:lnTo>
                  <a:lnTo>
                    <a:pt x="268" y="251"/>
                  </a:lnTo>
                  <a:lnTo>
                    <a:pt x="284" y="276"/>
                  </a:lnTo>
                  <a:lnTo>
                    <a:pt x="301" y="318"/>
                  </a:lnTo>
                  <a:lnTo>
                    <a:pt x="334" y="376"/>
                  </a:lnTo>
                  <a:lnTo>
                    <a:pt x="359" y="418"/>
                  </a:lnTo>
                  <a:lnTo>
                    <a:pt x="376" y="435"/>
                  </a:lnTo>
                  <a:lnTo>
                    <a:pt x="401" y="493"/>
                  </a:lnTo>
                  <a:lnTo>
                    <a:pt x="426" y="543"/>
                  </a:lnTo>
                  <a:lnTo>
                    <a:pt x="426" y="560"/>
                  </a:lnTo>
                  <a:lnTo>
                    <a:pt x="443" y="619"/>
                  </a:lnTo>
                  <a:lnTo>
                    <a:pt x="460" y="685"/>
                  </a:lnTo>
                  <a:lnTo>
                    <a:pt x="476" y="752"/>
                  </a:lnTo>
                  <a:lnTo>
                    <a:pt x="493" y="811"/>
                  </a:lnTo>
                  <a:lnTo>
                    <a:pt x="527" y="928"/>
                  </a:lnTo>
                  <a:lnTo>
                    <a:pt x="527" y="936"/>
                  </a:lnTo>
                  <a:lnTo>
                    <a:pt x="568" y="1070"/>
                  </a:lnTo>
                  <a:lnTo>
                    <a:pt x="602" y="1195"/>
                  </a:lnTo>
                  <a:lnTo>
                    <a:pt x="635" y="1329"/>
                  </a:lnTo>
                  <a:lnTo>
                    <a:pt x="669" y="1446"/>
                  </a:lnTo>
                  <a:lnTo>
                    <a:pt x="710" y="1579"/>
                  </a:lnTo>
                  <a:lnTo>
                    <a:pt x="777" y="1847"/>
                  </a:lnTo>
                  <a:lnTo>
                    <a:pt x="811" y="1972"/>
                  </a:lnTo>
                  <a:lnTo>
                    <a:pt x="844" y="2097"/>
                  </a:lnTo>
                  <a:lnTo>
                    <a:pt x="844" y="2106"/>
                  </a:lnTo>
                  <a:lnTo>
                    <a:pt x="677" y="2398"/>
                  </a:lnTo>
                  <a:lnTo>
                    <a:pt x="393" y="2223"/>
                  </a:lnTo>
                  <a:lnTo>
                    <a:pt x="393" y="2214"/>
                  </a:lnTo>
                  <a:lnTo>
                    <a:pt x="359" y="2089"/>
                  </a:lnTo>
                  <a:lnTo>
                    <a:pt x="326" y="1964"/>
                  </a:lnTo>
                  <a:lnTo>
                    <a:pt x="251" y="1705"/>
                  </a:lnTo>
                  <a:lnTo>
                    <a:pt x="209" y="1571"/>
                  </a:lnTo>
                  <a:lnTo>
                    <a:pt x="184" y="1446"/>
                  </a:lnTo>
                  <a:lnTo>
                    <a:pt x="142" y="1320"/>
                  </a:lnTo>
                  <a:lnTo>
                    <a:pt x="109" y="1187"/>
                  </a:lnTo>
                  <a:lnTo>
                    <a:pt x="75" y="1053"/>
                  </a:lnTo>
                  <a:lnTo>
                    <a:pt x="75" y="1045"/>
                  </a:lnTo>
                  <a:lnTo>
                    <a:pt x="50" y="919"/>
                  </a:lnTo>
                  <a:lnTo>
                    <a:pt x="42" y="852"/>
                  </a:lnTo>
                  <a:lnTo>
                    <a:pt x="25" y="786"/>
                  </a:lnTo>
                  <a:lnTo>
                    <a:pt x="9" y="719"/>
                  </a:lnTo>
                  <a:lnTo>
                    <a:pt x="0" y="652"/>
                  </a:lnTo>
                  <a:lnTo>
                    <a:pt x="0" y="635"/>
                  </a:lnTo>
                  <a:lnTo>
                    <a:pt x="0" y="485"/>
                  </a:lnTo>
                  <a:lnTo>
                    <a:pt x="9" y="435"/>
                  </a:lnTo>
                  <a:lnTo>
                    <a:pt x="17" y="368"/>
                  </a:lnTo>
                  <a:lnTo>
                    <a:pt x="17" y="318"/>
                  </a:lnTo>
                  <a:lnTo>
                    <a:pt x="17" y="293"/>
                  </a:lnTo>
                  <a:lnTo>
                    <a:pt x="25" y="218"/>
                  </a:lnTo>
                  <a:lnTo>
                    <a:pt x="34" y="151"/>
                  </a:lnTo>
                  <a:lnTo>
                    <a:pt x="42" y="92"/>
                  </a:lnTo>
                  <a:lnTo>
                    <a:pt x="42" y="76"/>
                  </a:lnTo>
                  <a:lnTo>
                    <a:pt x="9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286;p14">
              <a:extLst>
                <a:ext uri="{FF2B5EF4-FFF2-40B4-BE49-F238E27FC236}">
                  <a16:creationId xmlns:a16="http://schemas.microsoft.com/office/drawing/2014/main" id="{88F7C382-AD2D-25BE-65AA-E2476D80C671}"/>
                </a:ext>
              </a:extLst>
            </p:cNvPr>
            <p:cNvSpPr/>
            <p:nvPr/>
          </p:nvSpPr>
          <p:spPr>
            <a:xfrm>
              <a:off x="8988296" y="4470199"/>
              <a:ext cx="47009" cy="115426"/>
            </a:xfrm>
            <a:custGeom>
              <a:avLst/>
              <a:gdLst/>
              <a:ahLst/>
              <a:cxnLst/>
              <a:rect l="l" t="t" r="r" b="b"/>
              <a:pathLst>
                <a:path w="953" h="2340" extrusionOk="0">
                  <a:moveTo>
                    <a:pt x="218" y="50"/>
                  </a:moveTo>
                  <a:lnTo>
                    <a:pt x="218" y="50"/>
                  </a:lnTo>
                  <a:lnTo>
                    <a:pt x="243" y="75"/>
                  </a:lnTo>
                  <a:lnTo>
                    <a:pt x="276" y="109"/>
                  </a:lnTo>
                  <a:lnTo>
                    <a:pt x="276" y="109"/>
                  </a:lnTo>
                  <a:lnTo>
                    <a:pt x="301" y="134"/>
                  </a:lnTo>
                  <a:lnTo>
                    <a:pt x="343" y="159"/>
                  </a:lnTo>
                  <a:lnTo>
                    <a:pt x="351" y="167"/>
                  </a:lnTo>
                  <a:lnTo>
                    <a:pt x="368" y="217"/>
                  </a:lnTo>
                  <a:lnTo>
                    <a:pt x="376" y="234"/>
                  </a:lnTo>
                  <a:lnTo>
                    <a:pt x="393" y="284"/>
                  </a:lnTo>
                  <a:lnTo>
                    <a:pt x="410" y="343"/>
                  </a:lnTo>
                  <a:lnTo>
                    <a:pt x="410" y="343"/>
                  </a:lnTo>
                  <a:lnTo>
                    <a:pt x="435" y="401"/>
                  </a:lnTo>
                  <a:lnTo>
                    <a:pt x="451" y="468"/>
                  </a:lnTo>
                  <a:lnTo>
                    <a:pt x="477" y="526"/>
                  </a:lnTo>
                  <a:lnTo>
                    <a:pt x="477" y="535"/>
                  </a:lnTo>
                  <a:lnTo>
                    <a:pt x="485" y="593"/>
                  </a:lnTo>
                  <a:lnTo>
                    <a:pt x="510" y="660"/>
                  </a:lnTo>
                  <a:lnTo>
                    <a:pt x="527" y="719"/>
                  </a:lnTo>
                  <a:lnTo>
                    <a:pt x="543" y="785"/>
                  </a:lnTo>
                  <a:lnTo>
                    <a:pt x="568" y="844"/>
                  </a:lnTo>
                  <a:lnTo>
                    <a:pt x="585" y="911"/>
                  </a:lnTo>
                  <a:lnTo>
                    <a:pt x="610" y="978"/>
                  </a:lnTo>
                  <a:lnTo>
                    <a:pt x="627" y="1044"/>
                  </a:lnTo>
                  <a:lnTo>
                    <a:pt x="669" y="1170"/>
                  </a:lnTo>
                  <a:lnTo>
                    <a:pt x="719" y="1303"/>
                  </a:lnTo>
                  <a:lnTo>
                    <a:pt x="761" y="1420"/>
                  </a:lnTo>
                  <a:lnTo>
                    <a:pt x="761" y="1429"/>
                  </a:lnTo>
                  <a:lnTo>
                    <a:pt x="802" y="1562"/>
                  </a:lnTo>
                  <a:lnTo>
                    <a:pt x="819" y="1629"/>
                  </a:lnTo>
                  <a:lnTo>
                    <a:pt x="844" y="1696"/>
                  </a:lnTo>
                  <a:lnTo>
                    <a:pt x="861" y="1763"/>
                  </a:lnTo>
                  <a:lnTo>
                    <a:pt x="886" y="1830"/>
                  </a:lnTo>
                  <a:lnTo>
                    <a:pt x="903" y="1897"/>
                  </a:lnTo>
                  <a:lnTo>
                    <a:pt x="919" y="1963"/>
                  </a:lnTo>
                  <a:lnTo>
                    <a:pt x="936" y="2030"/>
                  </a:lnTo>
                  <a:lnTo>
                    <a:pt x="953" y="2089"/>
                  </a:lnTo>
                  <a:lnTo>
                    <a:pt x="953" y="2097"/>
                  </a:lnTo>
                  <a:lnTo>
                    <a:pt x="819" y="2339"/>
                  </a:lnTo>
                  <a:lnTo>
                    <a:pt x="568" y="2206"/>
                  </a:lnTo>
                  <a:lnTo>
                    <a:pt x="568" y="2197"/>
                  </a:lnTo>
                  <a:lnTo>
                    <a:pt x="560" y="2139"/>
                  </a:lnTo>
                  <a:lnTo>
                    <a:pt x="535" y="2080"/>
                  </a:lnTo>
                  <a:lnTo>
                    <a:pt x="518" y="2013"/>
                  </a:lnTo>
                  <a:lnTo>
                    <a:pt x="493" y="1955"/>
                  </a:lnTo>
                  <a:lnTo>
                    <a:pt x="477" y="1888"/>
                  </a:lnTo>
                  <a:lnTo>
                    <a:pt x="451" y="1821"/>
                  </a:lnTo>
                  <a:lnTo>
                    <a:pt x="435" y="1763"/>
                  </a:lnTo>
                  <a:lnTo>
                    <a:pt x="410" y="1696"/>
                  </a:lnTo>
                  <a:lnTo>
                    <a:pt x="360" y="1571"/>
                  </a:lnTo>
                  <a:lnTo>
                    <a:pt x="360" y="1562"/>
                  </a:lnTo>
                  <a:lnTo>
                    <a:pt x="318" y="1437"/>
                  </a:lnTo>
                  <a:lnTo>
                    <a:pt x="268" y="1312"/>
                  </a:lnTo>
                  <a:lnTo>
                    <a:pt x="226" y="1178"/>
                  </a:lnTo>
                  <a:lnTo>
                    <a:pt x="201" y="1111"/>
                  </a:lnTo>
                  <a:lnTo>
                    <a:pt x="176" y="1044"/>
                  </a:lnTo>
                  <a:lnTo>
                    <a:pt x="151" y="986"/>
                  </a:lnTo>
                  <a:lnTo>
                    <a:pt x="134" y="919"/>
                  </a:lnTo>
                  <a:lnTo>
                    <a:pt x="109" y="852"/>
                  </a:lnTo>
                  <a:lnTo>
                    <a:pt x="92" y="777"/>
                  </a:lnTo>
                  <a:lnTo>
                    <a:pt x="84" y="719"/>
                  </a:lnTo>
                  <a:lnTo>
                    <a:pt x="67" y="652"/>
                  </a:lnTo>
                  <a:lnTo>
                    <a:pt x="67" y="643"/>
                  </a:lnTo>
                  <a:lnTo>
                    <a:pt x="51" y="577"/>
                  </a:lnTo>
                  <a:lnTo>
                    <a:pt x="34" y="510"/>
                  </a:lnTo>
                  <a:lnTo>
                    <a:pt x="17" y="443"/>
                  </a:lnTo>
                  <a:lnTo>
                    <a:pt x="17" y="443"/>
                  </a:lnTo>
                  <a:lnTo>
                    <a:pt x="9" y="368"/>
                  </a:lnTo>
                  <a:lnTo>
                    <a:pt x="0" y="318"/>
                  </a:lnTo>
                  <a:lnTo>
                    <a:pt x="0" y="301"/>
                  </a:lnTo>
                  <a:lnTo>
                    <a:pt x="0" y="242"/>
                  </a:lnTo>
                  <a:lnTo>
                    <a:pt x="9" y="226"/>
                  </a:lnTo>
                  <a:lnTo>
                    <a:pt x="34" y="184"/>
                  </a:lnTo>
                  <a:lnTo>
                    <a:pt x="51" y="151"/>
                  </a:lnTo>
                  <a:lnTo>
                    <a:pt x="51" y="151"/>
                  </a:lnTo>
                  <a:lnTo>
                    <a:pt x="76" y="109"/>
                  </a:lnTo>
                  <a:lnTo>
                    <a:pt x="92" y="75"/>
                  </a:lnTo>
                  <a:lnTo>
                    <a:pt x="92" y="75"/>
                  </a:lnTo>
                  <a:lnTo>
                    <a:pt x="14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287;p14">
              <a:extLst>
                <a:ext uri="{FF2B5EF4-FFF2-40B4-BE49-F238E27FC236}">
                  <a16:creationId xmlns:a16="http://schemas.microsoft.com/office/drawing/2014/main" id="{C0D81D4F-5CDB-3AEF-44F3-5780ECEDC681}"/>
                </a:ext>
              </a:extLst>
            </p:cNvPr>
            <p:cNvSpPr/>
            <p:nvPr/>
          </p:nvSpPr>
          <p:spPr>
            <a:xfrm>
              <a:off x="8842435" y="4520020"/>
              <a:ext cx="24762" cy="80453"/>
            </a:xfrm>
            <a:custGeom>
              <a:avLst/>
              <a:gdLst/>
              <a:ahLst/>
              <a:cxnLst/>
              <a:rect l="l" t="t" r="r" b="b"/>
              <a:pathLst>
                <a:path w="502" h="1631" extrusionOk="0">
                  <a:moveTo>
                    <a:pt x="368" y="26"/>
                  </a:moveTo>
                  <a:lnTo>
                    <a:pt x="468" y="101"/>
                  </a:lnTo>
                  <a:lnTo>
                    <a:pt x="468" y="101"/>
                  </a:lnTo>
                  <a:lnTo>
                    <a:pt x="476" y="151"/>
                  </a:lnTo>
                  <a:lnTo>
                    <a:pt x="493" y="193"/>
                  </a:lnTo>
                  <a:lnTo>
                    <a:pt x="501" y="227"/>
                  </a:lnTo>
                  <a:lnTo>
                    <a:pt x="501" y="235"/>
                  </a:lnTo>
                  <a:lnTo>
                    <a:pt x="485" y="277"/>
                  </a:lnTo>
                  <a:lnTo>
                    <a:pt x="476" y="318"/>
                  </a:lnTo>
                  <a:lnTo>
                    <a:pt x="468" y="360"/>
                  </a:lnTo>
                  <a:lnTo>
                    <a:pt x="460" y="402"/>
                  </a:lnTo>
                  <a:lnTo>
                    <a:pt x="451" y="444"/>
                  </a:lnTo>
                  <a:lnTo>
                    <a:pt x="443" y="486"/>
                  </a:lnTo>
                  <a:lnTo>
                    <a:pt x="443" y="519"/>
                  </a:lnTo>
                  <a:lnTo>
                    <a:pt x="434" y="561"/>
                  </a:lnTo>
                  <a:lnTo>
                    <a:pt x="426" y="602"/>
                  </a:lnTo>
                  <a:lnTo>
                    <a:pt x="418" y="653"/>
                  </a:lnTo>
                  <a:lnTo>
                    <a:pt x="418" y="686"/>
                  </a:lnTo>
                  <a:lnTo>
                    <a:pt x="418" y="728"/>
                  </a:lnTo>
                  <a:lnTo>
                    <a:pt x="418" y="770"/>
                  </a:lnTo>
                  <a:lnTo>
                    <a:pt x="418" y="811"/>
                  </a:lnTo>
                  <a:lnTo>
                    <a:pt x="418" y="853"/>
                  </a:lnTo>
                  <a:lnTo>
                    <a:pt x="418" y="887"/>
                  </a:lnTo>
                  <a:lnTo>
                    <a:pt x="418" y="903"/>
                  </a:lnTo>
                  <a:lnTo>
                    <a:pt x="418" y="945"/>
                  </a:lnTo>
                  <a:lnTo>
                    <a:pt x="418" y="987"/>
                  </a:lnTo>
                  <a:lnTo>
                    <a:pt x="418" y="1029"/>
                  </a:lnTo>
                  <a:lnTo>
                    <a:pt x="418" y="1070"/>
                  </a:lnTo>
                  <a:lnTo>
                    <a:pt x="418" y="1154"/>
                  </a:lnTo>
                  <a:lnTo>
                    <a:pt x="418" y="1246"/>
                  </a:lnTo>
                  <a:lnTo>
                    <a:pt x="418" y="1329"/>
                  </a:lnTo>
                  <a:lnTo>
                    <a:pt x="418" y="1421"/>
                  </a:lnTo>
                  <a:lnTo>
                    <a:pt x="217" y="1630"/>
                  </a:lnTo>
                  <a:lnTo>
                    <a:pt x="8" y="1430"/>
                  </a:lnTo>
                  <a:lnTo>
                    <a:pt x="8" y="1421"/>
                  </a:lnTo>
                  <a:lnTo>
                    <a:pt x="0" y="1338"/>
                  </a:lnTo>
                  <a:lnTo>
                    <a:pt x="0" y="1246"/>
                  </a:lnTo>
                  <a:lnTo>
                    <a:pt x="0" y="1154"/>
                  </a:lnTo>
                  <a:lnTo>
                    <a:pt x="0" y="1070"/>
                  </a:lnTo>
                  <a:lnTo>
                    <a:pt x="0" y="753"/>
                  </a:lnTo>
                  <a:lnTo>
                    <a:pt x="0" y="703"/>
                  </a:lnTo>
                  <a:lnTo>
                    <a:pt x="0" y="653"/>
                  </a:lnTo>
                  <a:lnTo>
                    <a:pt x="0" y="611"/>
                  </a:lnTo>
                  <a:lnTo>
                    <a:pt x="0" y="561"/>
                  </a:lnTo>
                  <a:lnTo>
                    <a:pt x="0" y="511"/>
                  </a:lnTo>
                  <a:lnTo>
                    <a:pt x="0" y="469"/>
                  </a:lnTo>
                  <a:lnTo>
                    <a:pt x="0" y="419"/>
                  </a:lnTo>
                  <a:lnTo>
                    <a:pt x="0" y="377"/>
                  </a:lnTo>
                  <a:lnTo>
                    <a:pt x="8" y="327"/>
                  </a:lnTo>
                  <a:lnTo>
                    <a:pt x="17" y="277"/>
                  </a:lnTo>
                  <a:lnTo>
                    <a:pt x="25" y="235"/>
                  </a:lnTo>
                  <a:lnTo>
                    <a:pt x="33" y="185"/>
                  </a:lnTo>
                  <a:lnTo>
                    <a:pt x="42" y="135"/>
                  </a:lnTo>
                  <a:lnTo>
                    <a:pt x="42" y="118"/>
                  </a:lnTo>
                  <a:lnTo>
                    <a:pt x="59" y="93"/>
                  </a:lnTo>
                  <a:lnTo>
                    <a:pt x="92" y="51"/>
                  </a:lnTo>
                  <a:lnTo>
                    <a:pt x="125" y="9"/>
                  </a:lnTo>
                  <a:lnTo>
                    <a:pt x="125" y="9"/>
                  </a:lnTo>
                  <a:lnTo>
                    <a:pt x="25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288;p14">
              <a:extLst>
                <a:ext uri="{FF2B5EF4-FFF2-40B4-BE49-F238E27FC236}">
                  <a16:creationId xmlns:a16="http://schemas.microsoft.com/office/drawing/2014/main" id="{B998F0A0-7338-97C6-1C21-1981DC5DF623}"/>
                </a:ext>
              </a:extLst>
            </p:cNvPr>
            <p:cNvSpPr/>
            <p:nvPr/>
          </p:nvSpPr>
          <p:spPr>
            <a:xfrm>
              <a:off x="9209185" y="4613150"/>
              <a:ext cx="31767" cy="49919"/>
            </a:xfrm>
            <a:custGeom>
              <a:avLst/>
              <a:gdLst/>
              <a:ahLst/>
              <a:cxnLst/>
              <a:rect l="l" t="t" r="r" b="b"/>
              <a:pathLst>
                <a:path w="644" h="1012" extrusionOk="0">
                  <a:moveTo>
                    <a:pt x="460" y="26"/>
                  </a:moveTo>
                  <a:lnTo>
                    <a:pt x="460" y="26"/>
                  </a:lnTo>
                  <a:lnTo>
                    <a:pt x="526" y="85"/>
                  </a:lnTo>
                  <a:lnTo>
                    <a:pt x="543" y="93"/>
                  </a:lnTo>
                  <a:lnTo>
                    <a:pt x="610" y="143"/>
                  </a:lnTo>
                  <a:lnTo>
                    <a:pt x="610" y="143"/>
                  </a:lnTo>
                  <a:lnTo>
                    <a:pt x="635" y="160"/>
                  </a:lnTo>
                  <a:lnTo>
                    <a:pt x="643" y="176"/>
                  </a:lnTo>
                  <a:lnTo>
                    <a:pt x="643" y="193"/>
                  </a:lnTo>
                  <a:lnTo>
                    <a:pt x="643" y="235"/>
                  </a:lnTo>
                  <a:lnTo>
                    <a:pt x="643" y="235"/>
                  </a:lnTo>
                  <a:lnTo>
                    <a:pt x="643" y="277"/>
                  </a:lnTo>
                  <a:lnTo>
                    <a:pt x="643" y="310"/>
                  </a:lnTo>
                  <a:lnTo>
                    <a:pt x="643" y="327"/>
                  </a:lnTo>
                  <a:lnTo>
                    <a:pt x="635" y="360"/>
                  </a:lnTo>
                  <a:lnTo>
                    <a:pt x="635" y="402"/>
                  </a:lnTo>
                  <a:lnTo>
                    <a:pt x="627" y="444"/>
                  </a:lnTo>
                  <a:lnTo>
                    <a:pt x="618" y="486"/>
                  </a:lnTo>
                  <a:lnTo>
                    <a:pt x="618" y="502"/>
                  </a:lnTo>
                  <a:lnTo>
                    <a:pt x="618" y="536"/>
                  </a:lnTo>
                  <a:lnTo>
                    <a:pt x="610" y="577"/>
                  </a:lnTo>
                  <a:lnTo>
                    <a:pt x="602" y="619"/>
                  </a:lnTo>
                  <a:lnTo>
                    <a:pt x="593" y="661"/>
                  </a:lnTo>
                  <a:lnTo>
                    <a:pt x="585" y="703"/>
                  </a:lnTo>
                  <a:lnTo>
                    <a:pt x="585" y="745"/>
                  </a:lnTo>
                  <a:lnTo>
                    <a:pt x="585" y="745"/>
                  </a:lnTo>
                  <a:lnTo>
                    <a:pt x="267" y="1012"/>
                  </a:lnTo>
                  <a:lnTo>
                    <a:pt x="0" y="703"/>
                  </a:lnTo>
                  <a:lnTo>
                    <a:pt x="0" y="511"/>
                  </a:lnTo>
                  <a:lnTo>
                    <a:pt x="0" y="460"/>
                  </a:lnTo>
                  <a:lnTo>
                    <a:pt x="0" y="435"/>
                  </a:lnTo>
                  <a:lnTo>
                    <a:pt x="0" y="410"/>
                  </a:lnTo>
                  <a:lnTo>
                    <a:pt x="0" y="369"/>
                  </a:lnTo>
                  <a:lnTo>
                    <a:pt x="8" y="318"/>
                  </a:lnTo>
                  <a:lnTo>
                    <a:pt x="17" y="268"/>
                  </a:lnTo>
                  <a:lnTo>
                    <a:pt x="25" y="218"/>
                  </a:lnTo>
                  <a:lnTo>
                    <a:pt x="25" y="218"/>
                  </a:lnTo>
                  <a:lnTo>
                    <a:pt x="34" y="176"/>
                  </a:lnTo>
                  <a:lnTo>
                    <a:pt x="50" y="126"/>
                  </a:lnTo>
                  <a:lnTo>
                    <a:pt x="50" y="126"/>
                  </a:lnTo>
                  <a:lnTo>
                    <a:pt x="67" y="85"/>
                  </a:lnTo>
                  <a:lnTo>
                    <a:pt x="75" y="68"/>
                  </a:lnTo>
                  <a:lnTo>
                    <a:pt x="92" y="51"/>
                  </a:lnTo>
                  <a:lnTo>
                    <a:pt x="117" y="43"/>
                  </a:lnTo>
                  <a:lnTo>
                    <a:pt x="125" y="43"/>
                  </a:lnTo>
                  <a:lnTo>
                    <a:pt x="217" y="26"/>
                  </a:lnTo>
                  <a:lnTo>
                    <a:pt x="226" y="26"/>
                  </a:lnTo>
                  <a:lnTo>
                    <a:pt x="318" y="1"/>
                  </a:lnTo>
                  <a:lnTo>
                    <a:pt x="3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289;p14">
              <a:extLst>
                <a:ext uri="{FF2B5EF4-FFF2-40B4-BE49-F238E27FC236}">
                  <a16:creationId xmlns:a16="http://schemas.microsoft.com/office/drawing/2014/main" id="{3FBFFDE4-5D66-0EE0-9C3F-35DBF8C0DFFC}"/>
                </a:ext>
              </a:extLst>
            </p:cNvPr>
            <p:cNvSpPr/>
            <p:nvPr/>
          </p:nvSpPr>
          <p:spPr>
            <a:xfrm>
              <a:off x="9384692" y="4597514"/>
              <a:ext cx="21901" cy="52386"/>
            </a:xfrm>
            <a:custGeom>
              <a:avLst/>
              <a:gdLst/>
              <a:ahLst/>
              <a:cxnLst/>
              <a:rect l="l" t="t" r="r" b="b"/>
              <a:pathLst>
                <a:path w="444" h="1062" extrusionOk="0">
                  <a:moveTo>
                    <a:pt x="260" y="59"/>
                  </a:moveTo>
                  <a:lnTo>
                    <a:pt x="260" y="59"/>
                  </a:lnTo>
                  <a:lnTo>
                    <a:pt x="318" y="193"/>
                  </a:lnTo>
                  <a:lnTo>
                    <a:pt x="327" y="209"/>
                  </a:lnTo>
                  <a:lnTo>
                    <a:pt x="369" y="301"/>
                  </a:lnTo>
                  <a:lnTo>
                    <a:pt x="369" y="310"/>
                  </a:lnTo>
                  <a:lnTo>
                    <a:pt x="377" y="343"/>
                  </a:lnTo>
                  <a:lnTo>
                    <a:pt x="394" y="385"/>
                  </a:lnTo>
                  <a:lnTo>
                    <a:pt x="402" y="402"/>
                  </a:lnTo>
                  <a:lnTo>
                    <a:pt x="402" y="418"/>
                  </a:lnTo>
                  <a:lnTo>
                    <a:pt x="410" y="443"/>
                  </a:lnTo>
                  <a:lnTo>
                    <a:pt x="419" y="477"/>
                  </a:lnTo>
                  <a:lnTo>
                    <a:pt x="419" y="510"/>
                  </a:lnTo>
                  <a:lnTo>
                    <a:pt x="419" y="518"/>
                  </a:lnTo>
                  <a:lnTo>
                    <a:pt x="427" y="594"/>
                  </a:lnTo>
                  <a:lnTo>
                    <a:pt x="435" y="661"/>
                  </a:lnTo>
                  <a:lnTo>
                    <a:pt x="435" y="694"/>
                  </a:lnTo>
                  <a:lnTo>
                    <a:pt x="444" y="836"/>
                  </a:lnTo>
                  <a:lnTo>
                    <a:pt x="277" y="1062"/>
                  </a:lnTo>
                  <a:lnTo>
                    <a:pt x="51" y="886"/>
                  </a:lnTo>
                  <a:lnTo>
                    <a:pt x="26" y="744"/>
                  </a:lnTo>
                  <a:lnTo>
                    <a:pt x="18" y="711"/>
                  </a:lnTo>
                  <a:lnTo>
                    <a:pt x="9" y="644"/>
                  </a:lnTo>
                  <a:lnTo>
                    <a:pt x="1" y="569"/>
                  </a:lnTo>
                  <a:lnTo>
                    <a:pt x="1" y="435"/>
                  </a:lnTo>
                  <a:lnTo>
                    <a:pt x="1" y="410"/>
                  </a:lnTo>
                  <a:lnTo>
                    <a:pt x="18" y="360"/>
                  </a:lnTo>
                  <a:lnTo>
                    <a:pt x="26" y="326"/>
                  </a:lnTo>
                  <a:lnTo>
                    <a:pt x="26" y="318"/>
                  </a:lnTo>
                  <a:lnTo>
                    <a:pt x="59" y="226"/>
                  </a:lnTo>
                  <a:lnTo>
                    <a:pt x="68" y="209"/>
                  </a:lnTo>
                  <a:lnTo>
                    <a:pt x="118" y="67"/>
                  </a:lnTo>
                  <a:lnTo>
                    <a:pt x="118" y="67"/>
                  </a:lnTo>
                  <a:lnTo>
                    <a:pt x="17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290;p14">
              <a:extLst>
                <a:ext uri="{FF2B5EF4-FFF2-40B4-BE49-F238E27FC236}">
                  <a16:creationId xmlns:a16="http://schemas.microsoft.com/office/drawing/2014/main" id="{613BAD33-4867-640C-B720-B512E81B54CC}"/>
                </a:ext>
              </a:extLst>
            </p:cNvPr>
            <p:cNvSpPr/>
            <p:nvPr/>
          </p:nvSpPr>
          <p:spPr>
            <a:xfrm>
              <a:off x="9598181" y="4499451"/>
              <a:ext cx="32162" cy="135207"/>
            </a:xfrm>
            <a:custGeom>
              <a:avLst/>
              <a:gdLst/>
              <a:ahLst/>
              <a:cxnLst/>
              <a:rect l="l" t="t" r="r" b="b"/>
              <a:pathLst>
                <a:path w="652" h="2741" extrusionOk="0">
                  <a:moveTo>
                    <a:pt x="418" y="0"/>
                  </a:moveTo>
                  <a:lnTo>
                    <a:pt x="560" y="101"/>
                  </a:lnTo>
                  <a:lnTo>
                    <a:pt x="585" y="159"/>
                  </a:lnTo>
                  <a:lnTo>
                    <a:pt x="635" y="251"/>
                  </a:lnTo>
                  <a:lnTo>
                    <a:pt x="635" y="318"/>
                  </a:lnTo>
                  <a:lnTo>
                    <a:pt x="635" y="468"/>
                  </a:lnTo>
                  <a:lnTo>
                    <a:pt x="644" y="618"/>
                  </a:lnTo>
                  <a:lnTo>
                    <a:pt x="652" y="777"/>
                  </a:lnTo>
                  <a:lnTo>
                    <a:pt x="652" y="928"/>
                  </a:lnTo>
                  <a:lnTo>
                    <a:pt x="652" y="1078"/>
                  </a:lnTo>
                  <a:lnTo>
                    <a:pt x="652" y="1237"/>
                  </a:lnTo>
                  <a:lnTo>
                    <a:pt x="652" y="1471"/>
                  </a:lnTo>
                  <a:lnTo>
                    <a:pt x="644" y="1546"/>
                  </a:lnTo>
                  <a:lnTo>
                    <a:pt x="627" y="1771"/>
                  </a:lnTo>
                  <a:lnTo>
                    <a:pt x="619" y="1855"/>
                  </a:lnTo>
                  <a:lnTo>
                    <a:pt x="593" y="2097"/>
                  </a:lnTo>
                  <a:lnTo>
                    <a:pt x="552" y="2465"/>
                  </a:lnTo>
                  <a:lnTo>
                    <a:pt x="318" y="2740"/>
                  </a:lnTo>
                  <a:lnTo>
                    <a:pt x="92" y="2465"/>
                  </a:lnTo>
                  <a:lnTo>
                    <a:pt x="50" y="2097"/>
                  </a:lnTo>
                  <a:lnTo>
                    <a:pt x="25" y="1847"/>
                  </a:lnTo>
                  <a:lnTo>
                    <a:pt x="17" y="1771"/>
                  </a:lnTo>
                  <a:lnTo>
                    <a:pt x="0" y="1537"/>
                  </a:lnTo>
                  <a:lnTo>
                    <a:pt x="0" y="1471"/>
                  </a:lnTo>
                  <a:lnTo>
                    <a:pt x="0" y="1153"/>
                  </a:lnTo>
                  <a:lnTo>
                    <a:pt x="0" y="1078"/>
                  </a:lnTo>
                  <a:lnTo>
                    <a:pt x="9" y="919"/>
                  </a:lnTo>
                  <a:lnTo>
                    <a:pt x="9" y="802"/>
                  </a:lnTo>
                  <a:lnTo>
                    <a:pt x="9" y="769"/>
                  </a:lnTo>
                  <a:lnTo>
                    <a:pt x="17" y="610"/>
                  </a:lnTo>
                  <a:lnTo>
                    <a:pt x="34" y="460"/>
                  </a:lnTo>
                  <a:lnTo>
                    <a:pt x="42" y="301"/>
                  </a:lnTo>
                  <a:lnTo>
                    <a:pt x="42" y="243"/>
                  </a:lnTo>
                  <a:lnTo>
                    <a:pt x="92" y="151"/>
                  </a:lnTo>
                  <a:lnTo>
                    <a:pt x="126" y="92"/>
                  </a:lnTo>
                  <a:lnTo>
                    <a:pt x="2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291;p14">
              <a:extLst>
                <a:ext uri="{FF2B5EF4-FFF2-40B4-BE49-F238E27FC236}">
                  <a16:creationId xmlns:a16="http://schemas.microsoft.com/office/drawing/2014/main" id="{3B5599BA-59D4-7B46-32D1-6954A1A42B66}"/>
                </a:ext>
              </a:extLst>
            </p:cNvPr>
            <p:cNvSpPr/>
            <p:nvPr/>
          </p:nvSpPr>
          <p:spPr>
            <a:xfrm>
              <a:off x="9690534" y="4550948"/>
              <a:ext cx="31372" cy="85781"/>
            </a:xfrm>
            <a:custGeom>
              <a:avLst/>
              <a:gdLst/>
              <a:ahLst/>
              <a:cxnLst/>
              <a:rect l="l" t="t" r="r" b="b"/>
              <a:pathLst>
                <a:path w="636" h="1739" extrusionOk="0">
                  <a:moveTo>
                    <a:pt x="568" y="42"/>
                  </a:moveTo>
                  <a:lnTo>
                    <a:pt x="635" y="92"/>
                  </a:lnTo>
                  <a:lnTo>
                    <a:pt x="635" y="109"/>
                  </a:lnTo>
                  <a:lnTo>
                    <a:pt x="635" y="159"/>
                  </a:lnTo>
                  <a:lnTo>
                    <a:pt x="635" y="209"/>
                  </a:lnTo>
                  <a:lnTo>
                    <a:pt x="627" y="260"/>
                  </a:lnTo>
                  <a:lnTo>
                    <a:pt x="602" y="351"/>
                  </a:lnTo>
                  <a:lnTo>
                    <a:pt x="577" y="443"/>
                  </a:lnTo>
                  <a:lnTo>
                    <a:pt x="552" y="535"/>
                  </a:lnTo>
                  <a:lnTo>
                    <a:pt x="535" y="635"/>
                  </a:lnTo>
                  <a:lnTo>
                    <a:pt x="510" y="727"/>
                  </a:lnTo>
                  <a:lnTo>
                    <a:pt x="493" y="819"/>
                  </a:lnTo>
                  <a:lnTo>
                    <a:pt x="476" y="911"/>
                  </a:lnTo>
                  <a:lnTo>
                    <a:pt x="460" y="978"/>
                  </a:lnTo>
                  <a:lnTo>
                    <a:pt x="451" y="1011"/>
                  </a:lnTo>
                  <a:lnTo>
                    <a:pt x="435" y="1103"/>
                  </a:lnTo>
                  <a:lnTo>
                    <a:pt x="418" y="1195"/>
                  </a:lnTo>
                  <a:lnTo>
                    <a:pt x="401" y="1295"/>
                  </a:lnTo>
                  <a:lnTo>
                    <a:pt x="384" y="1387"/>
                  </a:lnTo>
                  <a:lnTo>
                    <a:pt x="376" y="1488"/>
                  </a:lnTo>
                  <a:lnTo>
                    <a:pt x="359" y="1571"/>
                  </a:lnTo>
                  <a:lnTo>
                    <a:pt x="359" y="1588"/>
                  </a:lnTo>
                  <a:lnTo>
                    <a:pt x="151" y="1738"/>
                  </a:lnTo>
                  <a:lnTo>
                    <a:pt x="0" y="1529"/>
                  </a:lnTo>
                  <a:lnTo>
                    <a:pt x="0" y="1521"/>
                  </a:lnTo>
                  <a:lnTo>
                    <a:pt x="9" y="1429"/>
                  </a:lnTo>
                  <a:lnTo>
                    <a:pt x="25" y="1329"/>
                  </a:lnTo>
                  <a:lnTo>
                    <a:pt x="34" y="1237"/>
                  </a:lnTo>
                  <a:lnTo>
                    <a:pt x="50" y="1137"/>
                  </a:lnTo>
                  <a:lnTo>
                    <a:pt x="67" y="1036"/>
                  </a:lnTo>
                  <a:lnTo>
                    <a:pt x="84" y="936"/>
                  </a:lnTo>
                  <a:lnTo>
                    <a:pt x="84" y="911"/>
                  </a:lnTo>
                  <a:lnTo>
                    <a:pt x="92" y="844"/>
                  </a:lnTo>
                  <a:lnTo>
                    <a:pt x="117" y="744"/>
                  </a:lnTo>
                  <a:lnTo>
                    <a:pt x="134" y="644"/>
                  </a:lnTo>
                  <a:lnTo>
                    <a:pt x="151" y="544"/>
                  </a:lnTo>
                  <a:lnTo>
                    <a:pt x="176" y="452"/>
                  </a:lnTo>
                  <a:lnTo>
                    <a:pt x="201" y="351"/>
                  </a:lnTo>
                  <a:lnTo>
                    <a:pt x="226" y="251"/>
                  </a:lnTo>
                  <a:lnTo>
                    <a:pt x="251" y="159"/>
                  </a:lnTo>
                  <a:lnTo>
                    <a:pt x="259" y="101"/>
                  </a:lnTo>
                  <a:lnTo>
                    <a:pt x="293" y="67"/>
                  </a:lnTo>
                  <a:lnTo>
                    <a:pt x="318" y="17"/>
                  </a:lnTo>
                  <a:lnTo>
                    <a:pt x="326" y="9"/>
                  </a:lnTo>
                  <a:lnTo>
                    <a:pt x="4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292;p14">
              <a:extLst>
                <a:ext uri="{FF2B5EF4-FFF2-40B4-BE49-F238E27FC236}">
                  <a16:creationId xmlns:a16="http://schemas.microsoft.com/office/drawing/2014/main" id="{6B04FF29-7889-7CAF-B246-04DD9235DF01}"/>
                </a:ext>
              </a:extLst>
            </p:cNvPr>
            <p:cNvSpPr/>
            <p:nvPr/>
          </p:nvSpPr>
          <p:spPr>
            <a:xfrm>
              <a:off x="9737888" y="4290105"/>
              <a:ext cx="12036" cy="35072"/>
            </a:xfrm>
            <a:custGeom>
              <a:avLst/>
              <a:gdLst/>
              <a:ahLst/>
              <a:cxnLst/>
              <a:rect l="l" t="t" r="r" b="b"/>
              <a:pathLst>
                <a:path w="244" h="711" extrusionOk="0">
                  <a:moveTo>
                    <a:pt x="135" y="51"/>
                  </a:moveTo>
                  <a:lnTo>
                    <a:pt x="151" y="159"/>
                  </a:lnTo>
                  <a:lnTo>
                    <a:pt x="168" y="234"/>
                  </a:lnTo>
                  <a:lnTo>
                    <a:pt x="176" y="293"/>
                  </a:lnTo>
                  <a:lnTo>
                    <a:pt x="185" y="351"/>
                  </a:lnTo>
                  <a:lnTo>
                    <a:pt x="193" y="393"/>
                  </a:lnTo>
                  <a:lnTo>
                    <a:pt x="210" y="452"/>
                  </a:lnTo>
                  <a:lnTo>
                    <a:pt x="218" y="518"/>
                  </a:lnTo>
                  <a:lnTo>
                    <a:pt x="243" y="610"/>
                  </a:lnTo>
                  <a:lnTo>
                    <a:pt x="168" y="711"/>
                  </a:lnTo>
                  <a:lnTo>
                    <a:pt x="68" y="644"/>
                  </a:lnTo>
                  <a:lnTo>
                    <a:pt x="51" y="552"/>
                  </a:lnTo>
                  <a:lnTo>
                    <a:pt x="43" y="485"/>
                  </a:lnTo>
                  <a:lnTo>
                    <a:pt x="34" y="426"/>
                  </a:lnTo>
                  <a:lnTo>
                    <a:pt x="34" y="376"/>
                  </a:lnTo>
                  <a:lnTo>
                    <a:pt x="26" y="326"/>
                  </a:lnTo>
                  <a:lnTo>
                    <a:pt x="18" y="259"/>
                  </a:lnTo>
                  <a:lnTo>
                    <a:pt x="9" y="184"/>
                  </a:lnTo>
                  <a:lnTo>
                    <a:pt x="1" y="76"/>
                  </a:lnTo>
                  <a:lnTo>
                    <a:pt x="59"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293;p14">
              <a:extLst>
                <a:ext uri="{FF2B5EF4-FFF2-40B4-BE49-F238E27FC236}">
                  <a16:creationId xmlns:a16="http://schemas.microsoft.com/office/drawing/2014/main" id="{B0F42499-38E0-08DA-FEC8-AFBA7D396BD1}"/>
                </a:ext>
              </a:extLst>
            </p:cNvPr>
            <p:cNvSpPr/>
            <p:nvPr/>
          </p:nvSpPr>
          <p:spPr>
            <a:xfrm>
              <a:off x="9749036" y="4920609"/>
              <a:ext cx="41238" cy="164014"/>
            </a:xfrm>
            <a:custGeom>
              <a:avLst/>
              <a:gdLst/>
              <a:ahLst/>
              <a:cxnLst/>
              <a:rect l="l" t="t" r="r" b="b"/>
              <a:pathLst>
                <a:path w="836" h="3325" extrusionOk="0">
                  <a:moveTo>
                    <a:pt x="251" y="67"/>
                  </a:moveTo>
                  <a:lnTo>
                    <a:pt x="318" y="150"/>
                  </a:lnTo>
                  <a:lnTo>
                    <a:pt x="410" y="234"/>
                  </a:lnTo>
                  <a:lnTo>
                    <a:pt x="443" y="259"/>
                  </a:lnTo>
                  <a:lnTo>
                    <a:pt x="477" y="409"/>
                  </a:lnTo>
                  <a:lnTo>
                    <a:pt x="502" y="501"/>
                  </a:lnTo>
                  <a:lnTo>
                    <a:pt x="518" y="593"/>
                  </a:lnTo>
                  <a:lnTo>
                    <a:pt x="543" y="777"/>
                  </a:lnTo>
                  <a:lnTo>
                    <a:pt x="569" y="961"/>
                  </a:lnTo>
                  <a:lnTo>
                    <a:pt x="594" y="1153"/>
                  </a:lnTo>
                  <a:lnTo>
                    <a:pt x="619" y="1337"/>
                  </a:lnTo>
                  <a:lnTo>
                    <a:pt x="644" y="1521"/>
                  </a:lnTo>
                  <a:lnTo>
                    <a:pt x="685" y="1888"/>
                  </a:lnTo>
                  <a:lnTo>
                    <a:pt x="736" y="2256"/>
                  </a:lnTo>
                  <a:lnTo>
                    <a:pt x="761" y="2448"/>
                  </a:lnTo>
                  <a:lnTo>
                    <a:pt x="786" y="2632"/>
                  </a:lnTo>
                  <a:lnTo>
                    <a:pt x="811" y="2815"/>
                  </a:lnTo>
                  <a:lnTo>
                    <a:pt x="836" y="2999"/>
                  </a:lnTo>
                  <a:lnTo>
                    <a:pt x="577" y="3325"/>
                  </a:lnTo>
                  <a:lnTo>
                    <a:pt x="251" y="3066"/>
                  </a:lnTo>
                  <a:lnTo>
                    <a:pt x="234" y="2882"/>
                  </a:lnTo>
                  <a:lnTo>
                    <a:pt x="209" y="2698"/>
                  </a:lnTo>
                  <a:lnTo>
                    <a:pt x="193" y="2506"/>
                  </a:lnTo>
                  <a:lnTo>
                    <a:pt x="176" y="2323"/>
                  </a:lnTo>
                  <a:lnTo>
                    <a:pt x="142" y="1955"/>
                  </a:lnTo>
                  <a:lnTo>
                    <a:pt x="101" y="1587"/>
                  </a:lnTo>
                  <a:lnTo>
                    <a:pt x="84" y="1395"/>
                  </a:lnTo>
                  <a:lnTo>
                    <a:pt x="67" y="1211"/>
                  </a:lnTo>
                  <a:lnTo>
                    <a:pt x="51" y="1028"/>
                  </a:lnTo>
                  <a:lnTo>
                    <a:pt x="25" y="844"/>
                  </a:lnTo>
                  <a:lnTo>
                    <a:pt x="9" y="660"/>
                  </a:lnTo>
                  <a:lnTo>
                    <a:pt x="0" y="568"/>
                  </a:lnTo>
                  <a:lnTo>
                    <a:pt x="0" y="326"/>
                  </a:lnTo>
                  <a:lnTo>
                    <a:pt x="25" y="284"/>
                  </a:lnTo>
                  <a:lnTo>
                    <a:pt x="84" y="184"/>
                  </a:lnTo>
                  <a:lnTo>
                    <a:pt x="126" y="75"/>
                  </a:lnTo>
                  <a:lnTo>
                    <a:pt x="18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294;p14">
              <a:extLst>
                <a:ext uri="{FF2B5EF4-FFF2-40B4-BE49-F238E27FC236}">
                  <a16:creationId xmlns:a16="http://schemas.microsoft.com/office/drawing/2014/main" id="{39F9B26D-5FBF-82BF-B74E-D5AF976EFDC6}"/>
                </a:ext>
              </a:extLst>
            </p:cNvPr>
            <p:cNvSpPr/>
            <p:nvPr/>
          </p:nvSpPr>
          <p:spPr>
            <a:xfrm>
              <a:off x="8193384" y="4366760"/>
              <a:ext cx="92341" cy="82476"/>
            </a:xfrm>
            <a:custGeom>
              <a:avLst/>
              <a:gdLst/>
              <a:ahLst/>
              <a:cxnLst/>
              <a:rect l="l" t="t" r="r" b="b"/>
              <a:pathLst>
                <a:path w="1872" h="1672" extrusionOk="0">
                  <a:moveTo>
                    <a:pt x="201" y="9"/>
                  </a:moveTo>
                  <a:lnTo>
                    <a:pt x="493" y="201"/>
                  </a:lnTo>
                  <a:lnTo>
                    <a:pt x="577" y="251"/>
                  </a:lnTo>
                  <a:lnTo>
                    <a:pt x="727" y="351"/>
                  </a:lnTo>
                  <a:lnTo>
                    <a:pt x="811" y="410"/>
                  </a:lnTo>
                  <a:lnTo>
                    <a:pt x="911" y="476"/>
                  </a:lnTo>
                  <a:lnTo>
                    <a:pt x="995" y="543"/>
                  </a:lnTo>
                  <a:lnTo>
                    <a:pt x="1036" y="577"/>
                  </a:lnTo>
                  <a:lnTo>
                    <a:pt x="1070" y="602"/>
                  </a:lnTo>
                  <a:lnTo>
                    <a:pt x="1145" y="669"/>
                  </a:lnTo>
                  <a:lnTo>
                    <a:pt x="1220" y="727"/>
                  </a:lnTo>
                  <a:lnTo>
                    <a:pt x="1279" y="786"/>
                  </a:lnTo>
                  <a:lnTo>
                    <a:pt x="1387" y="886"/>
                  </a:lnTo>
                  <a:lnTo>
                    <a:pt x="1546" y="1028"/>
                  </a:lnTo>
                  <a:lnTo>
                    <a:pt x="1588" y="1078"/>
                  </a:lnTo>
                  <a:lnTo>
                    <a:pt x="1847" y="1320"/>
                  </a:lnTo>
                  <a:lnTo>
                    <a:pt x="1872" y="1663"/>
                  </a:lnTo>
                  <a:lnTo>
                    <a:pt x="1538" y="1671"/>
                  </a:lnTo>
                  <a:lnTo>
                    <a:pt x="1262" y="1437"/>
                  </a:lnTo>
                  <a:lnTo>
                    <a:pt x="1212" y="1395"/>
                  </a:lnTo>
                  <a:lnTo>
                    <a:pt x="1053" y="1262"/>
                  </a:lnTo>
                  <a:lnTo>
                    <a:pt x="944" y="1161"/>
                  </a:lnTo>
                  <a:lnTo>
                    <a:pt x="886" y="1111"/>
                  </a:lnTo>
                  <a:lnTo>
                    <a:pt x="811" y="1045"/>
                  </a:lnTo>
                  <a:lnTo>
                    <a:pt x="744" y="978"/>
                  </a:lnTo>
                  <a:lnTo>
                    <a:pt x="711" y="953"/>
                  </a:lnTo>
                  <a:lnTo>
                    <a:pt x="669" y="911"/>
                  </a:lnTo>
                  <a:lnTo>
                    <a:pt x="602" y="844"/>
                  </a:lnTo>
                  <a:lnTo>
                    <a:pt x="518" y="760"/>
                  </a:lnTo>
                  <a:lnTo>
                    <a:pt x="443" y="677"/>
                  </a:lnTo>
                  <a:lnTo>
                    <a:pt x="326" y="552"/>
                  </a:lnTo>
                  <a:lnTo>
                    <a:pt x="259" y="476"/>
                  </a:lnTo>
                  <a:lnTo>
                    <a:pt x="25" y="226"/>
                  </a:lnTo>
                  <a:lnTo>
                    <a:pt x="17" y="217"/>
                  </a:lnTo>
                  <a:lnTo>
                    <a:pt x="0" y="17"/>
                  </a:lnTo>
                  <a:lnTo>
                    <a:pt x="201"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295;p14">
              <a:extLst>
                <a:ext uri="{FF2B5EF4-FFF2-40B4-BE49-F238E27FC236}">
                  <a16:creationId xmlns:a16="http://schemas.microsoft.com/office/drawing/2014/main" id="{FDF5F889-8029-1D23-FA83-141A1EE95BBE}"/>
                </a:ext>
              </a:extLst>
            </p:cNvPr>
            <p:cNvSpPr/>
            <p:nvPr/>
          </p:nvSpPr>
          <p:spPr>
            <a:xfrm>
              <a:off x="8410967" y="4254244"/>
              <a:ext cx="94413" cy="118337"/>
            </a:xfrm>
            <a:custGeom>
              <a:avLst/>
              <a:gdLst/>
              <a:ahLst/>
              <a:cxnLst/>
              <a:rect l="l" t="t" r="r" b="b"/>
              <a:pathLst>
                <a:path w="1914" h="2399" extrusionOk="0">
                  <a:moveTo>
                    <a:pt x="318" y="34"/>
                  </a:moveTo>
                  <a:lnTo>
                    <a:pt x="468" y="93"/>
                  </a:lnTo>
                  <a:lnTo>
                    <a:pt x="477" y="118"/>
                  </a:lnTo>
                  <a:lnTo>
                    <a:pt x="577" y="243"/>
                  </a:lnTo>
                  <a:lnTo>
                    <a:pt x="677" y="377"/>
                  </a:lnTo>
                  <a:lnTo>
                    <a:pt x="769" y="502"/>
                  </a:lnTo>
                  <a:lnTo>
                    <a:pt x="802" y="552"/>
                  </a:lnTo>
                  <a:lnTo>
                    <a:pt x="961" y="761"/>
                  </a:lnTo>
                  <a:lnTo>
                    <a:pt x="1145" y="1028"/>
                  </a:lnTo>
                  <a:lnTo>
                    <a:pt x="1245" y="1153"/>
                  </a:lnTo>
                  <a:lnTo>
                    <a:pt x="1279" y="1212"/>
                  </a:lnTo>
                  <a:lnTo>
                    <a:pt x="1337" y="1287"/>
                  </a:lnTo>
                  <a:lnTo>
                    <a:pt x="1429" y="1412"/>
                  </a:lnTo>
                  <a:lnTo>
                    <a:pt x="1521" y="1538"/>
                  </a:lnTo>
                  <a:lnTo>
                    <a:pt x="1571" y="1605"/>
                  </a:lnTo>
                  <a:lnTo>
                    <a:pt x="1621" y="1663"/>
                  </a:lnTo>
                  <a:lnTo>
                    <a:pt x="1671" y="1730"/>
                  </a:lnTo>
                  <a:lnTo>
                    <a:pt x="1721" y="1797"/>
                  </a:lnTo>
                  <a:lnTo>
                    <a:pt x="1763" y="1855"/>
                  </a:lnTo>
                  <a:lnTo>
                    <a:pt x="1813" y="1922"/>
                  </a:lnTo>
                  <a:lnTo>
                    <a:pt x="1863" y="1981"/>
                  </a:lnTo>
                  <a:lnTo>
                    <a:pt x="1905" y="2031"/>
                  </a:lnTo>
                  <a:lnTo>
                    <a:pt x="1913" y="2039"/>
                  </a:lnTo>
                  <a:lnTo>
                    <a:pt x="1880" y="2398"/>
                  </a:lnTo>
                  <a:lnTo>
                    <a:pt x="1529" y="2365"/>
                  </a:lnTo>
                  <a:lnTo>
                    <a:pt x="1521" y="2356"/>
                  </a:lnTo>
                  <a:lnTo>
                    <a:pt x="1471" y="2306"/>
                  </a:lnTo>
                  <a:lnTo>
                    <a:pt x="1421" y="2240"/>
                  </a:lnTo>
                  <a:lnTo>
                    <a:pt x="1370" y="2181"/>
                  </a:lnTo>
                  <a:lnTo>
                    <a:pt x="1320" y="2114"/>
                  </a:lnTo>
                  <a:lnTo>
                    <a:pt x="1262" y="2047"/>
                  </a:lnTo>
                  <a:lnTo>
                    <a:pt x="1212" y="1989"/>
                  </a:lnTo>
                  <a:lnTo>
                    <a:pt x="1162" y="1922"/>
                  </a:lnTo>
                  <a:lnTo>
                    <a:pt x="1111" y="1864"/>
                  </a:lnTo>
                  <a:lnTo>
                    <a:pt x="1011" y="1730"/>
                  </a:lnTo>
                  <a:lnTo>
                    <a:pt x="903" y="1605"/>
                  </a:lnTo>
                  <a:lnTo>
                    <a:pt x="844" y="1529"/>
                  </a:lnTo>
                  <a:lnTo>
                    <a:pt x="802" y="1479"/>
                  </a:lnTo>
                  <a:lnTo>
                    <a:pt x="702" y="1346"/>
                  </a:lnTo>
                  <a:lnTo>
                    <a:pt x="510" y="1087"/>
                  </a:lnTo>
                  <a:lnTo>
                    <a:pt x="351" y="878"/>
                  </a:lnTo>
                  <a:lnTo>
                    <a:pt x="318" y="836"/>
                  </a:lnTo>
                  <a:lnTo>
                    <a:pt x="226" y="711"/>
                  </a:lnTo>
                  <a:lnTo>
                    <a:pt x="126" y="577"/>
                  </a:lnTo>
                  <a:lnTo>
                    <a:pt x="34" y="452"/>
                  </a:lnTo>
                  <a:lnTo>
                    <a:pt x="17" y="435"/>
                  </a:lnTo>
                  <a:lnTo>
                    <a:pt x="0" y="276"/>
                  </a:lnTo>
                  <a:lnTo>
                    <a:pt x="3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296;p14">
              <a:extLst>
                <a:ext uri="{FF2B5EF4-FFF2-40B4-BE49-F238E27FC236}">
                  <a16:creationId xmlns:a16="http://schemas.microsoft.com/office/drawing/2014/main" id="{47D78181-D755-3272-C830-0EE5FC9C1DA8}"/>
                </a:ext>
              </a:extLst>
            </p:cNvPr>
            <p:cNvSpPr/>
            <p:nvPr/>
          </p:nvSpPr>
          <p:spPr>
            <a:xfrm>
              <a:off x="8678816" y="4108382"/>
              <a:ext cx="51547" cy="127364"/>
            </a:xfrm>
            <a:custGeom>
              <a:avLst/>
              <a:gdLst/>
              <a:ahLst/>
              <a:cxnLst/>
              <a:rect l="l" t="t" r="r" b="b"/>
              <a:pathLst>
                <a:path w="1045" h="2582" extrusionOk="0">
                  <a:moveTo>
                    <a:pt x="201" y="50"/>
                  </a:moveTo>
                  <a:lnTo>
                    <a:pt x="201" y="50"/>
                  </a:lnTo>
                  <a:lnTo>
                    <a:pt x="251" y="101"/>
                  </a:lnTo>
                  <a:lnTo>
                    <a:pt x="259" y="109"/>
                  </a:lnTo>
                  <a:lnTo>
                    <a:pt x="318" y="159"/>
                  </a:lnTo>
                  <a:lnTo>
                    <a:pt x="318" y="167"/>
                  </a:lnTo>
                  <a:lnTo>
                    <a:pt x="343" y="243"/>
                  </a:lnTo>
                  <a:lnTo>
                    <a:pt x="360" y="309"/>
                  </a:lnTo>
                  <a:lnTo>
                    <a:pt x="385" y="385"/>
                  </a:lnTo>
                  <a:lnTo>
                    <a:pt x="401" y="451"/>
                  </a:lnTo>
                  <a:lnTo>
                    <a:pt x="427" y="518"/>
                  </a:lnTo>
                  <a:lnTo>
                    <a:pt x="452" y="593"/>
                  </a:lnTo>
                  <a:lnTo>
                    <a:pt x="468" y="652"/>
                  </a:lnTo>
                  <a:lnTo>
                    <a:pt x="468" y="660"/>
                  </a:lnTo>
                  <a:lnTo>
                    <a:pt x="493" y="735"/>
                  </a:lnTo>
                  <a:lnTo>
                    <a:pt x="518" y="802"/>
                  </a:lnTo>
                  <a:lnTo>
                    <a:pt x="535" y="869"/>
                  </a:lnTo>
                  <a:lnTo>
                    <a:pt x="560" y="944"/>
                  </a:lnTo>
                  <a:lnTo>
                    <a:pt x="585" y="1011"/>
                  </a:lnTo>
                  <a:lnTo>
                    <a:pt x="610" y="1086"/>
                  </a:lnTo>
                  <a:lnTo>
                    <a:pt x="635" y="1153"/>
                  </a:lnTo>
                  <a:lnTo>
                    <a:pt x="660" y="1220"/>
                  </a:lnTo>
                  <a:lnTo>
                    <a:pt x="686" y="1295"/>
                  </a:lnTo>
                  <a:lnTo>
                    <a:pt x="702" y="1354"/>
                  </a:lnTo>
                  <a:lnTo>
                    <a:pt x="736" y="1429"/>
                  </a:lnTo>
                  <a:lnTo>
                    <a:pt x="786" y="1571"/>
                  </a:lnTo>
                  <a:lnTo>
                    <a:pt x="836" y="1705"/>
                  </a:lnTo>
                  <a:lnTo>
                    <a:pt x="886" y="1847"/>
                  </a:lnTo>
                  <a:lnTo>
                    <a:pt x="944" y="1980"/>
                  </a:lnTo>
                  <a:lnTo>
                    <a:pt x="995" y="2122"/>
                  </a:lnTo>
                  <a:lnTo>
                    <a:pt x="1045" y="2248"/>
                  </a:lnTo>
                  <a:lnTo>
                    <a:pt x="1045" y="2256"/>
                  </a:lnTo>
                  <a:lnTo>
                    <a:pt x="894" y="2582"/>
                  </a:lnTo>
                  <a:lnTo>
                    <a:pt x="569" y="2431"/>
                  </a:lnTo>
                  <a:lnTo>
                    <a:pt x="569" y="2415"/>
                  </a:lnTo>
                  <a:lnTo>
                    <a:pt x="527" y="2289"/>
                  </a:lnTo>
                  <a:lnTo>
                    <a:pt x="485" y="2147"/>
                  </a:lnTo>
                  <a:lnTo>
                    <a:pt x="435" y="1997"/>
                  </a:lnTo>
                  <a:lnTo>
                    <a:pt x="393" y="1855"/>
                  </a:lnTo>
                  <a:lnTo>
                    <a:pt x="351" y="1713"/>
                  </a:lnTo>
                  <a:lnTo>
                    <a:pt x="310" y="1562"/>
                  </a:lnTo>
                  <a:lnTo>
                    <a:pt x="293" y="1487"/>
                  </a:lnTo>
                  <a:lnTo>
                    <a:pt x="268" y="1420"/>
                  </a:lnTo>
                  <a:lnTo>
                    <a:pt x="251" y="1345"/>
                  </a:lnTo>
                  <a:lnTo>
                    <a:pt x="234" y="1270"/>
                  </a:lnTo>
                  <a:lnTo>
                    <a:pt x="218" y="1203"/>
                  </a:lnTo>
                  <a:lnTo>
                    <a:pt x="193" y="1128"/>
                  </a:lnTo>
                  <a:lnTo>
                    <a:pt x="176" y="1053"/>
                  </a:lnTo>
                  <a:lnTo>
                    <a:pt x="159" y="978"/>
                  </a:lnTo>
                  <a:lnTo>
                    <a:pt x="143" y="911"/>
                  </a:lnTo>
                  <a:lnTo>
                    <a:pt x="126" y="836"/>
                  </a:lnTo>
                  <a:lnTo>
                    <a:pt x="109" y="761"/>
                  </a:lnTo>
                  <a:lnTo>
                    <a:pt x="109" y="752"/>
                  </a:lnTo>
                  <a:lnTo>
                    <a:pt x="92" y="685"/>
                  </a:lnTo>
                  <a:lnTo>
                    <a:pt x="76" y="610"/>
                  </a:lnTo>
                  <a:lnTo>
                    <a:pt x="59" y="535"/>
                  </a:lnTo>
                  <a:lnTo>
                    <a:pt x="42" y="468"/>
                  </a:lnTo>
                  <a:lnTo>
                    <a:pt x="34" y="393"/>
                  </a:lnTo>
                  <a:lnTo>
                    <a:pt x="17" y="318"/>
                  </a:lnTo>
                  <a:lnTo>
                    <a:pt x="0" y="243"/>
                  </a:lnTo>
                  <a:lnTo>
                    <a:pt x="0" y="234"/>
                  </a:lnTo>
                  <a:lnTo>
                    <a:pt x="34" y="159"/>
                  </a:lnTo>
                  <a:lnTo>
                    <a:pt x="34" y="151"/>
                  </a:lnTo>
                  <a:lnTo>
                    <a:pt x="59" y="84"/>
                  </a:lnTo>
                  <a:lnTo>
                    <a:pt x="59" y="75"/>
                  </a:lnTo>
                  <a:lnTo>
                    <a:pt x="109"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297;p14">
              <a:extLst>
                <a:ext uri="{FF2B5EF4-FFF2-40B4-BE49-F238E27FC236}">
                  <a16:creationId xmlns:a16="http://schemas.microsoft.com/office/drawing/2014/main" id="{81B68039-C5D8-FCF3-0D65-E08CC8E11FEB}"/>
                </a:ext>
              </a:extLst>
            </p:cNvPr>
            <p:cNvSpPr/>
            <p:nvPr/>
          </p:nvSpPr>
          <p:spPr>
            <a:xfrm>
              <a:off x="8999839" y="3987628"/>
              <a:ext cx="50314" cy="104722"/>
            </a:xfrm>
            <a:custGeom>
              <a:avLst/>
              <a:gdLst/>
              <a:ahLst/>
              <a:cxnLst/>
              <a:rect l="l" t="t" r="r" b="b"/>
              <a:pathLst>
                <a:path w="1020" h="2123" extrusionOk="0">
                  <a:moveTo>
                    <a:pt x="476" y="59"/>
                  </a:moveTo>
                  <a:lnTo>
                    <a:pt x="518" y="109"/>
                  </a:lnTo>
                  <a:lnTo>
                    <a:pt x="535" y="134"/>
                  </a:lnTo>
                  <a:lnTo>
                    <a:pt x="543" y="159"/>
                  </a:lnTo>
                  <a:lnTo>
                    <a:pt x="560" y="218"/>
                  </a:lnTo>
                  <a:lnTo>
                    <a:pt x="577" y="276"/>
                  </a:lnTo>
                  <a:lnTo>
                    <a:pt x="585" y="343"/>
                  </a:lnTo>
                  <a:lnTo>
                    <a:pt x="602" y="402"/>
                  </a:lnTo>
                  <a:lnTo>
                    <a:pt x="618" y="460"/>
                  </a:lnTo>
                  <a:lnTo>
                    <a:pt x="644" y="577"/>
                  </a:lnTo>
                  <a:lnTo>
                    <a:pt x="677" y="694"/>
                  </a:lnTo>
                  <a:lnTo>
                    <a:pt x="702" y="811"/>
                  </a:lnTo>
                  <a:lnTo>
                    <a:pt x="735" y="928"/>
                  </a:lnTo>
                  <a:lnTo>
                    <a:pt x="769" y="1045"/>
                  </a:lnTo>
                  <a:lnTo>
                    <a:pt x="794" y="1120"/>
                  </a:lnTo>
                  <a:lnTo>
                    <a:pt x="802" y="1162"/>
                  </a:lnTo>
                  <a:lnTo>
                    <a:pt x="844" y="1279"/>
                  </a:lnTo>
                  <a:lnTo>
                    <a:pt x="877" y="1396"/>
                  </a:lnTo>
                  <a:lnTo>
                    <a:pt x="911" y="1513"/>
                  </a:lnTo>
                  <a:lnTo>
                    <a:pt x="953" y="1630"/>
                  </a:lnTo>
                  <a:lnTo>
                    <a:pt x="986" y="1747"/>
                  </a:lnTo>
                  <a:lnTo>
                    <a:pt x="1019" y="1847"/>
                  </a:lnTo>
                  <a:lnTo>
                    <a:pt x="1019" y="1864"/>
                  </a:lnTo>
                  <a:lnTo>
                    <a:pt x="903" y="2122"/>
                  </a:lnTo>
                  <a:lnTo>
                    <a:pt x="644" y="2006"/>
                  </a:lnTo>
                  <a:lnTo>
                    <a:pt x="644" y="1997"/>
                  </a:lnTo>
                  <a:lnTo>
                    <a:pt x="593" y="1889"/>
                  </a:lnTo>
                  <a:lnTo>
                    <a:pt x="552" y="1780"/>
                  </a:lnTo>
                  <a:lnTo>
                    <a:pt x="502" y="1663"/>
                  </a:lnTo>
                  <a:lnTo>
                    <a:pt x="451" y="1546"/>
                  </a:lnTo>
                  <a:lnTo>
                    <a:pt x="410" y="1429"/>
                  </a:lnTo>
                  <a:lnTo>
                    <a:pt x="360" y="1312"/>
                  </a:lnTo>
                  <a:lnTo>
                    <a:pt x="343" y="1270"/>
                  </a:lnTo>
                  <a:lnTo>
                    <a:pt x="318" y="1195"/>
                  </a:lnTo>
                  <a:lnTo>
                    <a:pt x="268" y="1078"/>
                  </a:lnTo>
                  <a:lnTo>
                    <a:pt x="226" y="961"/>
                  </a:lnTo>
                  <a:lnTo>
                    <a:pt x="184" y="836"/>
                  </a:lnTo>
                  <a:lnTo>
                    <a:pt x="142" y="719"/>
                  </a:lnTo>
                  <a:lnTo>
                    <a:pt x="109" y="602"/>
                  </a:lnTo>
                  <a:lnTo>
                    <a:pt x="84" y="544"/>
                  </a:lnTo>
                  <a:lnTo>
                    <a:pt x="67" y="477"/>
                  </a:lnTo>
                  <a:lnTo>
                    <a:pt x="50" y="418"/>
                  </a:lnTo>
                  <a:lnTo>
                    <a:pt x="25" y="360"/>
                  </a:lnTo>
                  <a:lnTo>
                    <a:pt x="9" y="301"/>
                  </a:lnTo>
                  <a:lnTo>
                    <a:pt x="0" y="268"/>
                  </a:lnTo>
                  <a:lnTo>
                    <a:pt x="9" y="234"/>
                  </a:lnTo>
                  <a:lnTo>
                    <a:pt x="17" y="168"/>
                  </a:lnTo>
                  <a:lnTo>
                    <a:pt x="34" y="101"/>
                  </a:lnTo>
                  <a:lnTo>
                    <a:pt x="92" y="84"/>
                  </a:lnTo>
                  <a:lnTo>
                    <a:pt x="376" y="9"/>
                  </a:lnTo>
                  <a:lnTo>
                    <a:pt x="43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298;p14">
              <a:extLst>
                <a:ext uri="{FF2B5EF4-FFF2-40B4-BE49-F238E27FC236}">
                  <a16:creationId xmlns:a16="http://schemas.microsoft.com/office/drawing/2014/main" id="{104C953B-56E8-4D4D-BF33-EAD603040A65}"/>
                </a:ext>
              </a:extLst>
            </p:cNvPr>
            <p:cNvSpPr/>
            <p:nvPr/>
          </p:nvSpPr>
          <p:spPr>
            <a:xfrm>
              <a:off x="9212440" y="3904808"/>
              <a:ext cx="37144" cy="142211"/>
            </a:xfrm>
            <a:custGeom>
              <a:avLst/>
              <a:gdLst/>
              <a:ahLst/>
              <a:cxnLst/>
              <a:rect l="l" t="t" r="r" b="b"/>
              <a:pathLst>
                <a:path w="753" h="2883" extrusionOk="0">
                  <a:moveTo>
                    <a:pt x="402" y="193"/>
                  </a:moveTo>
                  <a:lnTo>
                    <a:pt x="410" y="234"/>
                  </a:lnTo>
                  <a:lnTo>
                    <a:pt x="419" y="268"/>
                  </a:lnTo>
                  <a:lnTo>
                    <a:pt x="427" y="301"/>
                  </a:lnTo>
                  <a:lnTo>
                    <a:pt x="435" y="326"/>
                  </a:lnTo>
                  <a:lnTo>
                    <a:pt x="435" y="335"/>
                  </a:lnTo>
                  <a:lnTo>
                    <a:pt x="435" y="376"/>
                  </a:lnTo>
                  <a:lnTo>
                    <a:pt x="435" y="410"/>
                  </a:lnTo>
                  <a:lnTo>
                    <a:pt x="435" y="443"/>
                  </a:lnTo>
                  <a:lnTo>
                    <a:pt x="435" y="769"/>
                  </a:lnTo>
                  <a:lnTo>
                    <a:pt x="435" y="802"/>
                  </a:lnTo>
                  <a:lnTo>
                    <a:pt x="435" y="844"/>
                  </a:lnTo>
                  <a:lnTo>
                    <a:pt x="435" y="878"/>
                  </a:lnTo>
                  <a:lnTo>
                    <a:pt x="435" y="919"/>
                  </a:lnTo>
                  <a:lnTo>
                    <a:pt x="435" y="953"/>
                  </a:lnTo>
                  <a:lnTo>
                    <a:pt x="435" y="995"/>
                  </a:lnTo>
                  <a:lnTo>
                    <a:pt x="435" y="1028"/>
                  </a:lnTo>
                  <a:lnTo>
                    <a:pt x="435" y="1070"/>
                  </a:lnTo>
                  <a:lnTo>
                    <a:pt x="444" y="1145"/>
                  </a:lnTo>
                  <a:lnTo>
                    <a:pt x="460" y="1220"/>
                  </a:lnTo>
                  <a:lnTo>
                    <a:pt x="469" y="1304"/>
                  </a:lnTo>
                  <a:lnTo>
                    <a:pt x="486" y="1379"/>
                  </a:lnTo>
                  <a:lnTo>
                    <a:pt x="494" y="1454"/>
                  </a:lnTo>
                  <a:lnTo>
                    <a:pt x="511" y="1529"/>
                  </a:lnTo>
                  <a:lnTo>
                    <a:pt x="519" y="1596"/>
                  </a:lnTo>
                  <a:lnTo>
                    <a:pt x="519" y="1613"/>
                  </a:lnTo>
                  <a:lnTo>
                    <a:pt x="536" y="1688"/>
                  </a:lnTo>
                  <a:lnTo>
                    <a:pt x="552" y="1763"/>
                  </a:lnTo>
                  <a:lnTo>
                    <a:pt x="569" y="1838"/>
                  </a:lnTo>
                  <a:lnTo>
                    <a:pt x="586" y="1922"/>
                  </a:lnTo>
                  <a:lnTo>
                    <a:pt x="602" y="1997"/>
                  </a:lnTo>
                  <a:lnTo>
                    <a:pt x="653" y="2156"/>
                  </a:lnTo>
                  <a:lnTo>
                    <a:pt x="686" y="2306"/>
                  </a:lnTo>
                  <a:lnTo>
                    <a:pt x="719" y="2448"/>
                  </a:lnTo>
                  <a:lnTo>
                    <a:pt x="753" y="2582"/>
                  </a:lnTo>
                  <a:lnTo>
                    <a:pt x="753" y="2599"/>
                  </a:lnTo>
                  <a:lnTo>
                    <a:pt x="561" y="2883"/>
                  </a:lnTo>
                  <a:lnTo>
                    <a:pt x="268" y="2690"/>
                  </a:lnTo>
                  <a:lnTo>
                    <a:pt x="268" y="2682"/>
                  </a:lnTo>
                  <a:lnTo>
                    <a:pt x="243" y="2548"/>
                  </a:lnTo>
                  <a:lnTo>
                    <a:pt x="210" y="2398"/>
                  </a:lnTo>
                  <a:lnTo>
                    <a:pt x="176" y="2248"/>
                  </a:lnTo>
                  <a:lnTo>
                    <a:pt x="151" y="2089"/>
                  </a:lnTo>
                  <a:lnTo>
                    <a:pt x="135" y="2014"/>
                  </a:lnTo>
                  <a:lnTo>
                    <a:pt x="118" y="1930"/>
                  </a:lnTo>
                  <a:lnTo>
                    <a:pt x="101" y="1855"/>
                  </a:lnTo>
                  <a:lnTo>
                    <a:pt x="85" y="1771"/>
                  </a:lnTo>
                  <a:lnTo>
                    <a:pt x="76" y="1688"/>
                  </a:lnTo>
                  <a:lnTo>
                    <a:pt x="76" y="1671"/>
                  </a:lnTo>
                  <a:lnTo>
                    <a:pt x="68" y="1604"/>
                  </a:lnTo>
                  <a:lnTo>
                    <a:pt x="51" y="1529"/>
                  </a:lnTo>
                  <a:lnTo>
                    <a:pt x="43" y="1446"/>
                  </a:lnTo>
                  <a:lnTo>
                    <a:pt x="26" y="1362"/>
                  </a:lnTo>
                  <a:lnTo>
                    <a:pt x="18" y="1279"/>
                  </a:lnTo>
                  <a:lnTo>
                    <a:pt x="9" y="1195"/>
                  </a:lnTo>
                  <a:lnTo>
                    <a:pt x="1" y="1111"/>
                  </a:lnTo>
                  <a:lnTo>
                    <a:pt x="1" y="1070"/>
                  </a:lnTo>
                  <a:lnTo>
                    <a:pt x="1" y="1028"/>
                  </a:lnTo>
                  <a:lnTo>
                    <a:pt x="1" y="986"/>
                  </a:lnTo>
                  <a:lnTo>
                    <a:pt x="1" y="944"/>
                  </a:lnTo>
                  <a:lnTo>
                    <a:pt x="1" y="903"/>
                  </a:lnTo>
                  <a:lnTo>
                    <a:pt x="1" y="535"/>
                  </a:lnTo>
                  <a:lnTo>
                    <a:pt x="1" y="493"/>
                  </a:lnTo>
                  <a:lnTo>
                    <a:pt x="1" y="452"/>
                  </a:lnTo>
                  <a:lnTo>
                    <a:pt x="1" y="410"/>
                  </a:lnTo>
                  <a:lnTo>
                    <a:pt x="1" y="368"/>
                  </a:lnTo>
                  <a:lnTo>
                    <a:pt x="1" y="335"/>
                  </a:lnTo>
                  <a:lnTo>
                    <a:pt x="1" y="293"/>
                  </a:lnTo>
                  <a:lnTo>
                    <a:pt x="1" y="276"/>
                  </a:lnTo>
                  <a:lnTo>
                    <a:pt x="18" y="251"/>
                  </a:lnTo>
                  <a:lnTo>
                    <a:pt x="34" y="218"/>
                  </a:lnTo>
                  <a:lnTo>
                    <a:pt x="59" y="176"/>
                  </a:lnTo>
                  <a:lnTo>
                    <a:pt x="76" y="142"/>
                  </a:lnTo>
                  <a:lnTo>
                    <a:pt x="2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299;p14">
              <a:extLst>
                <a:ext uri="{FF2B5EF4-FFF2-40B4-BE49-F238E27FC236}">
                  <a16:creationId xmlns:a16="http://schemas.microsoft.com/office/drawing/2014/main" id="{ECE19A73-F7CF-CF42-29CF-E19AECFBD993}"/>
                </a:ext>
              </a:extLst>
            </p:cNvPr>
            <p:cNvSpPr/>
            <p:nvPr/>
          </p:nvSpPr>
          <p:spPr>
            <a:xfrm>
              <a:off x="9416459" y="3858637"/>
              <a:ext cx="27229" cy="124108"/>
            </a:xfrm>
            <a:custGeom>
              <a:avLst/>
              <a:gdLst/>
              <a:ahLst/>
              <a:cxnLst/>
              <a:rect l="l" t="t" r="r" b="b"/>
              <a:pathLst>
                <a:path w="552" h="2516" extrusionOk="0">
                  <a:moveTo>
                    <a:pt x="359" y="9"/>
                  </a:moveTo>
                  <a:lnTo>
                    <a:pt x="468" y="93"/>
                  </a:lnTo>
                  <a:lnTo>
                    <a:pt x="476" y="93"/>
                  </a:lnTo>
                  <a:lnTo>
                    <a:pt x="501" y="168"/>
                  </a:lnTo>
                  <a:lnTo>
                    <a:pt x="535" y="235"/>
                  </a:lnTo>
                  <a:lnTo>
                    <a:pt x="535" y="235"/>
                  </a:lnTo>
                  <a:lnTo>
                    <a:pt x="535" y="301"/>
                  </a:lnTo>
                  <a:lnTo>
                    <a:pt x="535" y="368"/>
                  </a:lnTo>
                  <a:lnTo>
                    <a:pt x="535" y="444"/>
                  </a:lnTo>
                  <a:lnTo>
                    <a:pt x="535" y="510"/>
                  </a:lnTo>
                  <a:lnTo>
                    <a:pt x="535" y="577"/>
                  </a:lnTo>
                  <a:lnTo>
                    <a:pt x="535" y="644"/>
                  </a:lnTo>
                  <a:lnTo>
                    <a:pt x="535" y="1195"/>
                  </a:lnTo>
                  <a:lnTo>
                    <a:pt x="535" y="1262"/>
                  </a:lnTo>
                  <a:lnTo>
                    <a:pt x="535" y="1329"/>
                  </a:lnTo>
                  <a:lnTo>
                    <a:pt x="535" y="1404"/>
                  </a:lnTo>
                  <a:lnTo>
                    <a:pt x="535" y="1471"/>
                  </a:lnTo>
                  <a:lnTo>
                    <a:pt x="535" y="1538"/>
                  </a:lnTo>
                  <a:lnTo>
                    <a:pt x="535" y="1605"/>
                  </a:lnTo>
                  <a:lnTo>
                    <a:pt x="535" y="1680"/>
                  </a:lnTo>
                  <a:lnTo>
                    <a:pt x="535" y="1747"/>
                  </a:lnTo>
                  <a:lnTo>
                    <a:pt x="535" y="1814"/>
                  </a:lnTo>
                  <a:lnTo>
                    <a:pt x="535" y="1880"/>
                  </a:lnTo>
                  <a:lnTo>
                    <a:pt x="535" y="1956"/>
                  </a:lnTo>
                  <a:lnTo>
                    <a:pt x="535" y="2022"/>
                  </a:lnTo>
                  <a:lnTo>
                    <a:pt x="543" y="2089"/>
                  </a:lnTo>
                  <a:lnTo>
                    <a:pt x="552" y="2156"/>
                  </a:lnTo>
                  <a:lnTo>
                    <a:pt x="552" y="2223"/>
                  </a:lnTo>
                  <a:lnTo>
                    <a:pt x="552" y="2231"/>
                  </a:lnTo>
                  <a:lnTo>
                    <a:pt x="318" y="2515"/>
                  </a:lnTo>
                  <a:lnTo>
                    <a:pt x="34" y="2281"/>
                  </a:lnTo>
                  <a:lnTo>
                    <a:pt x="34" y="2273"/>
                  </a:lnTo>
                  <a:lnTo>
                    <a:pt x="34" y="2215"/>
                  </a:lnTo>
                  <a:lnTo>
                    <a:pt x="25" y="2139"/>
                  </a:lnTo>
                  <a:lnTo>
                    <a:pt x="17" y="2064"/>
                  </a:lnTo>
                  <a:lnTo>
                    <a:pt x="9" y="1997"/>
                  </a:lnTo>
                  <a:lnTo>
                    <a:pt x="0" y="1922"/>
                  </a:lnTo>
                  <a:lnTo>
                    <a:pt x="0" y="1855"/>
                  </a:lnTo>
                  <a:lnTo>
                    <a:pt x="0" y="1780"/>
                  </a:lnTo>
                  <a:lnTo>
                    <a:pt x="0" y="1705"/>
                  </a:lnTo>
                  <a:lnTo>
                    <a:pt x="0" y="1638"/>
                  </a:lnTo>
                  <a:lnTo>
                    <a:pt x="0" y="1563"/>
                  </a:lnTo>
                  <a:lnTo>
                    <a:pt x="0" y="1488"/>
                  </a:lnTo>
                  <a:lnTo>
                    <a:pt x="0" y="1421"/>
                  </a:lnTo>
                  <a:lnTo>
                    <a:pt x="0" y="1346"/>
                  </a:lnTo>
                  <a:lnTo>
                    <a:pt x="0" y="1279"/>
                  </a:lnTo>
                  <a:lnTo>
                    <a:pt x="0" y="769"/>
                  </a:lnTo>
                  <a:lnTo>
                    <a:pt x="0" y="702"/>
                  </a:lnTo>
                  <a:lnTo>
                    <a:pt x="0" y="627"/>
                  </a:lnTo>
                  <a:lnTo>
                    <a:pt x="0" y="552"/>
                  </a:lnTo>
                  <a:lnTo>
                    <a:pt x="0" y="485"/>
                  </a:lnTo>
                  <a:lnTo>
                    <a:pt x="0" y="410"/>
                  </a:lnTo>
                  <a:lnTo>
                    <a:pt x="0" y="343"/>
                  </a:lnTo>
                  <a:lnTo>
                    <a:pt x="0" y="268"/>
                  </a:lnTo>
                  <a:lnTo>
                    <a:pt x="0" y="193"/>
                  </a:lnTo>
                  <a:lnTo>
                    <a:pt x="0" y="193"/>
                  </a:lnTo>
                  <a:lnTo>
                    <a:pt x="42" y="126"/>
                  </a:lnTo>
                  <a:lnTo>
                    <a:pt x="84" y="68"/>
                  </a:lnTo>
                  <a:lnTo>
                    <a:pt x="92" y="68"/>
                  </a:lnTo>
                  <a:lnTo>
                    <a:pt x="20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300;p14">
              <a:extLst>
                <a:ext uri="{FF2B5EF4-FFF2-40B4-BE49-F238E27FC236}">
                  <a16:creationId xmlns:a16="http://schemas.microsoft.com/office/drawing/2014/main" id="{E2973DCB-E54A-AB85-1198-064A9E9C28F4}"/>
                </a:ext>
              </a:extLst>
            </p:cNvPr>
            <p:cNvSpPr/>
            <p:nvPr/>
          </p:nvSpPr>
          <p:spPr>
            <a:xfrm>
              <a:off x="9606814" y="3854099"/>
              <a:ext cx="24812" cy="146355"/>
            </a:xfrm>
            <a:custGeom>
              <a:avLst/>
              <a:gdLst/>
              <a:ahLst/>
              <a:cxnLst/>
              <a:rect l="l" t="t" r="r" b="b"/>
              <a:pathLst>
                <a:path w="503" h="2967" extrusionOk="0">
                  <a:moveTo>
                    <a:pt x="193" y="1"/>
                  </a:moveTo>
                  <a:lnTo>
                    <a:pt x="410" y="9"/>
                  </a:lnTo>
                  <a:lnTo>
                    <a:pt x="444" y="9"/>
                  </a:lnTo>
                  <a:lnTo>
                    <a:pt x="469" y="51"/>
                  </a:lnTo>
                  <a:lnTo>
                    <a:pt x="469" y="1028"/>
                  </a:lnTo>
                  <a:lnTo>
                    <a:pt x="469" y="1195"/>
                  </a:lnTo>
                  <a:lnTo>
                    <a:pt x="469" y="1363"/>
                  </a:lnTo>
                  <a:lnTo>
                    <a:pt x="469" y="1538"/>
                  </a:lnTo>
                  <a:lnTo>
                    <a:pt x="469" y="1622"/>
                  </a:lnTo>
                  <a:lnTo>
                    <a:pt x="469" y="1705"/>
                  </a:lnTo>
                  <a:lnTo>
                    <a:pt x="469" y="1789"/>
                  </a:lnTo>
                  <a:lnTo>
                    <a:pt x="469" y="1872"/>
                  </a:lnTo>
                  <a:lnTo>
                    <a:pt x="469" y="1956"/>
                  </a:lnTo>
                  <a:lnTo>
                    <a:pt x="469" y="2039"/>
                  </a:lnTo>
                  <a:lnTo>
                    <a:pt x="469" y="2123"/>
                  </a:lnTo>
                  <a:lnTo>
                    <a:pt x="469" y="2206"/>
                  </a:lnTo>
                  <a:lnTo>
                    <a:pt x="469" y="2290"/>
                  </a:lnTo>
                  <a:lnTo>
                    <a:pt x="477" y="2373"/>
                  </a:lnTo>
                  <a:lnTo>
                    <a:pt x="477" y="2457"/>
                  </a:lnTo>
                  <a:lnTo>
                    <a:pt x="485" y="2540"/>
                  </a:lnTo>
                  <a:lnTo>
                    <a:pt x="494" y="2624"/>
                  </a:lnTo>
                  <a:lnTo>
                    <a:pt x="502" y="2708"/>
                  </a:lnTo>
                  <a:lnTo>
                    <a:pt x="260" y="2967"/>
                  </a:lnTo>
                  <a:lnTo>
                    <a:pt x="1" y="2733"/>
                  </a:lnTo>
                  <a:lnTo>
                    <a:pt x="1" y="2649"/>
                  </a:lnTo>
                  <a:lnTo>
                    <a:pt x="1" y="1964"/>
                  </a:lnTo>
                  <a:lnTo>
                    <a:pt x="1" y="1872"/>
                  </a:lnTo>
                  <a:lnTo>
                    <a:pt x="1" y="1789"/>
                  </a:lnTo>
                  <a:lnTo>
                    <a:pt x="1" y="1705"/>
                  </a:lnTo>
                  <a:lnTo>
                    <a:pt x="1" y="1622"/>
                  </a:lnTo>
                  <a:lnTo>
                    <a:pt x="1" y="1530"/>
                  </a:lnTo>
                  <a:lnTo>
                    <a:pt x="9" y="1363"/>
                  </a:lnTo>
                  <a:lnTo>
                    <a:pt x="18" y="1187"/>
                  </a:lnTo>
                  <a:lnTo>
                    <a:pt x="26" y="1020"/>
                  </a:lnTo>
                  <a:lnTo>
                    <a:pt x="34" y="845"/>
                  </a:lnTo>
                  <a:lnTo>
                    <a:pt x="43" y="678"/>
                  </a:lnTo>
                  <a:lnTo>
                    <a:pt x="51" y="510"/>
                  </a:lnTo>
                  <a:lnTo>
                    <a:pt x="59" y="335"/>
                  </a:lnTo>
                  <a:lnTo>
                    <a:pt x="76" y="168"/>
                  </a:lnTo>
                  <a:lnTo>
                    <a:pt x="84" y="34"/>
                  </a:lnTo>
                  <a:lnTo>
                    <a:pt x="10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301;p14">
              <a:extLst>
                <a:ext uri="{FF2B5EF4-FFF2-40B4-BE49-F238E27FC236}">
                  <a16:creationId xmlns:a16="http://schemas.microsoft.com/office/drawing/2014/main" id="{830B8975-E864-2E7D-1475-922D4A2AE9A0}"/>
                </a:ext>
              </a:extLst>
            </p:cNvPr>
            <p:cNvSpPr/>
            <p:nvPr/>
          </p:nvSpPr>
          <p:spPr>
            <a:xfrm>
              <a:off x="9714852" y="3820753"/>
              <a:ext cx="31323" cy="144283"/>
            </a:xfrm>
            <a:custGeom>
              <a:avLst/>
              <a:gdLst/>
              <a:ahLst/>
              <a:cxnLst/>
              <a:rect l="l" t="t" r="r" b="b"/>
              <a:pathLst>
                <a:path w="635" h="2925" extrusionOk="0">
                  <a:moveTo>
                    <a:pt x="443" y="75"/>
                  </a:moveTo>
                  <a:lnTo>
                    <a:pt x="568" y="242"/>
                  </a:lnTo>
                  <a:lnTo>
                    <a:pt x="618" y="293"/>
                  </a:lnTo>
                  <a:lnTo>
                    <a:pt x="627" y="401"/>
                  </a:lnTo>
                  <a:lnTo>
                    <a:pt x="627" y="443"/>
                  </a:lnTo>
                  <a:lnTo>
                    <a:pt x="635" y="560"/>
                  </a:lnTo>
                  <a:lnTo>
                    <a:pt x="635" y="602"/>
                  </a:lnTo>
                  <a:lnTo>
                    <a:pt x="635" y="719"/>
                  </a:lnTo>
                  <a:lnTo>
                    <a:pt x="635" y="877"/>
                  </a:lnTo>
                  <a:lnTo>
                    <a:pt x="635" y="1036"/>
                  </a:lnTo>
                  <a:lnTo>
                    <a:pt x="635" y="1153"/>
                  </a:lnTo>
                  <a:lnTo>
                    <a:pt x="635" y="1203"/>
                  </a:lnTo>
                  <a:lnTo>
                    <a:pt x="635" y="1362"/>
                  </a:lnTo>
                  <a:lnTo>
                    <a:pt x="635" y="1479"/>
                  </a:lnTo>
                  <a:lnTo>
                    <a:pt x="635" y="1780"/>
                  </a:lnTo>
                  <a:lnTo>
                    <a:pt x="627" y="2005"/>
                  </a:lnTo>
                  <a:lnTo>
                    <a:pt x="627" y="2039"/>
                  </a:lnTo>
                  <a:lnTo>
                    <a:pt x="593" y="2323"/>
                  </a:lnTo>
                  <a:lnTo>
                    <a:pt x="593" y="2323"/>
                  </a:lnTo>
                  <a:lnTo>
                    <a:pt x="560" y="2640"/>
                  </a:lnTo>
                  <a:lnTo>
                    <a:pt x="318" y="2924"/>
                  </a:lnTo>
                  <a:lnTo>
                    <a:pt x="67" y="2640"/>
                  </a:lnTo>
                  <a:lnTo>
                    <a:pt x="33" y="2323"/>
                  </a:lnTo>
                  <a:lnTo>
                    <a:pt x="33" y="2323"/>
                  </a:lnTo>
                  <a:lnTo>
                    <a:pt x="8" y="2030"/>
                  </a:lnTo>
                  <a:lnTo>
                    <a:pt x="8" y="1997"/>
                  </a:lnTo>
                  <a:lnTo>
                    <a:pt x="0" y="1771"/>
                  </a:lnTo>
                  <a:lnTo>
                    <a:pt x="0" y="1679"/>
                  </a:lnTo>
                  <a:lnTo>
                    <a:pt x="0" y="1512"/>
                  </a:lnTo>
                  <a:lnTo>
                    <a:pt x="0" y="1479"/>
                  </a:lnTo>
                  <a:lnTo>
                    <a:pt x="8" y="1354"/>
                  </a:lnTo>
                  <a:lnTo>
                    <a:pt x="8" y="1195"/>
                  </a:lnTo>
                  <a:lnTo>
                    <a:pt x="8" y="1145"/>
                  </a:lnTo>
                  <a:lnTo>
                    <a:pt x="17" y="1028"/>
                  </a:lnTo>
                  <a:lnTo>
                    <a:pt x="33" y="869"/>
                  </a:lnTo>
                  <a:lnTo>
                    <a:pt x="42" y="702"/>
                  </a:lnTo>
                  <a:lnTo>
                    <a:pt x="50" y="585"/>
                  </a:lnTo>
                  <a:lnTo>
                    <a:pt x="50" y="543"/>
                  </a:lnTo>
                  <a:lnTo>
                    <a:pt x="67" y="426"/>
                  </a:lnTo>
                  <a:lnTo>
                    <a:pt x="75" y="384"/>
                  </a:lnTo>
                  <a:lnTo>
                    <a:pt x="92" y="276"/>
                  </a:lnTo>
                  <a:lnTo>
                    <a:pt x="150" y="226"/>
                  </a:lnTo>
                  <a:lnTo>
                    <a:pt x="284" y="67"/>
                  </a:lnTo>
                  <a:lnTo>
                    <a:pt x="351"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302;p14">
              <a:extLst>
                <a:ext uri="{FF2B5EF4-FFF2-40B4-BE49-F238E27FC236}">
                  <a16:creationId xmlns:a16="http://schemas.microsoft.com/office/drawing/2014/main" id="{00EE86C3-4139-CCDB-1EB0-A0C722A879CF}"/>
                </a:ext>
              </a:extLst>
            </p:cNvPr>
            <p:cNvSpPr/>
            <p:nvPr/>
          </p:nvSpPr>
          <p:spPr>
            <a:xfrm>
              <a:off x="9833534" y="3833085"/>
              <a:ext cx="21852" cy="111332"/>
            </a:xfrm>
            <a:custGeom>
              <a:avLst/>
              <a:gdLst/>
              <a:ahLst/>
              <a:cxnLst/>
              <a:rect l="l" t="t" r="r" b="b"/>
              <a:pathLst>
                <a:path w="443" h="2257" extrusionOk="0">
                  <a:moveTo>
                    <a:pt x="443" y="76"/>
                  </a:moveTo>
                  <a:lnTo>
                    <a:pt x="443" y="84"/>
                  </a:lnTo>
                  <a:lnTo>
                    <a:pt x="443" y="201"/>
                  </a:lnTo>
                  <a:lnTo>
                    <a:pt x="443" y="586"/>
                  </a:lnTo>
                  <a:lnTo>
                    <a:pt x="443" y="719"/>
                  </a:lnTo>
                  <a:lnTo>
                    <a:pt x="443" y="736"/>
                  </a:lnTo>
                  <a:lnTo>
                    <a:pt x="434" y="836"/>
                  </a:lnTo>
                  <a:lnTo>
                    <a:pt x="418" y="1095"/>
                  </a:lnTo>
                  <a:lnTo>
                    <a:pt x="418" y="1220"/>
                  </a:lnTo>
                  <a:lnTo>
                    <a:pt x="409" y="1346"/>
                  </a:lnTo>
                  <a:lnTo>
                    <a:pt x="401" y="1479"/>
                  </a:lnTo>
                  <a:lnTo>
                    <a:pt x="393" y="1546"/>
                  </a:lnTo>
                  <a:lnTo>
                    <a:pt x="393" y="1605"/>
                  </a:lnTo>
                  <a:lnTo>
                    <a:pt x="384" y="1730"/>
                  </a:lnTo>
                  <a:lnTo>
                    <a:pt x="368" y="1864"/>
                  </a:lnTo>
                  <a:lnTo>
                    <a:pt x="359" y="1922"/>
                  </a:lnTo>
                  <a:lnTo>
                    <a:pt x="351" y="1989"/>
                  </a:lnTo>
                  <a:lnTo>
                    <a:pt x="343" y="2048"/>
                  </a:lnTo>
                  <a:lnTo>
                    <a:pt x="343" y="2106"/>
                  </a:lnTo>
                  <a:lnTo>
                    <a:pt x="343" y="2114"/>
                  </a:lnTo>
                  <a:lnTo>
                    <a:pt x="150" y="2256"/>
                  </a:lnTo>
                  <a:lnTo>
                    <a:pt x="0" y="2064"/>
                  </a:lnTo>
                  <a:lnTo>
                    <a:pt x="0" y="2056"/>
                  </a:lnTo>
                  <a:lnTo>
                    <a:pt x="8" y="2006"/>
                  </a:lnTo>
                  <a:lnTo>
                    <a:pt x="25" y="1947"/>
                  </a:lnTo>
                  <a:lnTo>
                    <a:pt x="33" y="1880"/>
                  </a:lnTo>
                  <a:lnTo>
                    <a:pt x="42" y="1822"/>
                  </a:lnTo>
                  <a:lnTo>
                    <a:pt x="58" y="1697"/>
                  </a:lnTo>
                  <a:lnTo>
                    <a:pt x="75" y="1571"/>
                  </a:lnTo>
                  <a:lnTo>
                    <a:pt x="84" y="1513"/>
                  </a:lnTo>
                  <a:lnTo>
                    <a:pt x="92" y="1446"/>
                  </a:lnTo>
                  <a:lnTo>
                    <a:pt x="117" y="1321"/>
                  </a:lnTo>
                  <a:lnTo>
                    <a:pt x="134" y="1195"/>
                  </a:lnTo>
                  <a:lnTo>
                    <a:pt x="150" y="1062"/>
                  </a:lnTo>
                  <a:lnTo>
                    <a:pt x="175" y="811"/>
                  </a:lnTo>
                  <a:lnTo>
                    <a:pt x="192" y="711"/>
                  </a:lnTo>
                  <a:lnTo>
                    <a:pt x="192" y="686"/>
                  </a:lnTo>
                  <a:lnTo>
                    <a:pt x="217" y="561"/>
                  </a:lnTo>
                  <a:lnTo>
                    <a:pt x="217" y="527"/>
                  </a:lnTo>
                  <a:lnTo>
                    <a:pt x="242" y="435"/>
                  </a:lnTo>
                  <a:lnTo>
                    <a:pt x="259" y="335"/>
                  </a:lnTo>
                  <a:lnTo>
                    <a:pt x="267" y="310"/>
                  </a:lnTo>
                  <a:lnTo>
                    <a:pt x="292" y="185"/>
                  </a:lnTo>
                  <a:lnTo>
                    <a:pt x="317" y="68"/>
                  </a:lnTo>
                  <a:lnTo>
                    <a:pt x="317" y="59"/>
                  </a:lnTo>
                  <a:lnTo>
                    <a:pt x="39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303;p14">
              <a:extLst>
                <a:ext uri="{FF2B5EF4-FFF2-40B4-BE49-F238E27FC236}">
                  <a16:creationId xmlns:a16="http://schemas.microsoft.com/office/drawing/2014/main" id="{F01211B4-1302-9F98-E156-B823535D4DF5}"/>
                </a:ext>
              </a:extLst>
            </p:cNvPr>
            <p:cNvSpPr/>
            <p:nvPr/>
          </p:nvSpPr>
          <p:spPr>
            <a:xfrm>
              <a:off x="7932934" y="4147943"/>
              <a:ext cx="83314" cy="58946"/>
            </a:xfrm>
            <a:custGeom>
              <a:avLst/>
              <a:gdLst/>
              <a:ahLst/>
              <a:cxnLst/>
              <a:rect l="l" t="t" r="r" b="b"/>
              <a:pathLst>
                <a:path w="1689" h="1195" extrusionOk="0">
                  <a:moveTo>
                    <a:pt x="93" y="9"/>
                  </a:moveTo>
                  <a:lnTo>
                    <a:pt x="193" y="42"/>
                  </a:lnTo>
                  <a:lnTo>
                    <a:pt x="293" y="84"/>
                  </a:lnTo>
                  <a:lnTo>
                    <a:pt x="352" y="101"/>
                  </a:lnTo>
                  <a:lnTo>
                    <a:pt x="402" y="117"/>
                  </a:lnTo>
                  <a:lnTo>
                    <a:pt x="502" y="151"/>
                  </a:lnTo>
                  <a:lnTo>
                    <a:pt x="535" y="159"/>
                  </a:lnTo>
                  <a:lnTo>
                    <a:pt x="602" y="184"/>
                  </a:lnTo>
                  <a:lnTo>
                    <a:pt x="711" y="226"/>
                  </a:lnTo>
                  <a:lnTo>
                    <a:pt x="719" y="226"/>
                  </a:lnTo>
                  <a:lnTo>
                    <a:pt x="803" y="268"/>
                  </a:lnTo>
                  <a:lnTo>
                    <a:pt x="895" y="326"/>
                  </a:lnTo>
                  <a:lnTo>
                    <a:pt x="961" y="360"/>
                  </a:lnTo>
                  <a:lnTo>
                    <a:pt x="986" y="376"/>
                  </a:lnTo>
                  <a:lnTo>
                    <a:pt x="1070" y="435"/>
                  </a:lnTo>
                  <a:lnTo>
                    <a:pt x="1162" y="493"/>
                  </a:lnTo>
                  <a:lnTo>
                    <a:pt x="1245" y="543"/>
                  </a:lnTo>
                  <a:lnTo>
                    <a:pt x="1254" y="543"/>
                  </a:lnTo>
                  <a:lnTo>
                    <a:pt x="1337" y="602"/>
                  </a:lnTo>
                  <a:lnTo>
                    <a:pt x="1421" y="660"/>
                  </a:lnTo>
                  <a:lnTo>
                    <a:pt x="1513" y="719"/>
                  </a:lnTo>
                  <a:lnTo>
                    <a:pt x="1605" y="777"/>
                  </a:lnTo>
                  <a:lnTo>
                    <a:pt x="1688" y="1120"/>
                  </a:lnTo>
                  <a:lnTo>
                    <a:pt x="1346" y="1195"/>
                  </a:lnTo>
                  <a:lnTo>
                    <a:pt x="1254" y="1145"/>
                  </a:lnTo>
                  <a:lnTo>
                    <a:pt x="1162" y="1095"/>
                  </a:lnTo>
                  <a:lnTo>
                    <a:pt x="1062" y="1036"/>
                  </a:lnTo>
                  <a:lnTo>
                    <a:pt x="978" y="986"/>
                  </a:lnTo>
                  <a:lnTo>
                    <a:pt x="970" y="986"/>
                  </a:lnTo>
                  <a:lnTo>
                    <a:pt x="878" y="936"/>
                  </a:lnTo>
                  <a:lnTo>
                    <a:pt x="794" y="877"/>
                  </a:lnTo>
                  <a:lnTo>
                    <a:pt x="702" y="819"/>
                  </a:lnTo>
                  <a:lnTo>
                    <a:pt x="677" y="802"/>
                  </a:lnTo>
                  <a:lnTo>
                    <a:pt x="611" y="752"/>
                  </a:lnTo>
                  <a:lnTo>
                    <a:pt x="527" y="694"/>
                  </a:lnTo>
                  <a:lnTo>
                    <a:pt x="452" y="635"/>
                  </a:lnTo>
                  <a:lnTo>
                    <a:pt x="443" y="627"/>
                  </a:lnTo>
                  <a:lnTo>
                    <a:pt x="368" y="543"/>
                  </a:lnTo>
                  <a:lnTo>
                    <a:pt x="310" y="493"/>
                  </a:lnTo>
                  <a:lnTo>
                    <a:pt x="293" y="460"/>
                  </a:lnTo>
                  <a:lnTo>
                    <a:pt x="218" y="376"/>
                  </a:lnTo>
                  <a:lnTo>
                    <a:pt x="184" y="334"/>
                  </a:lnTo>
                  <a:lnTo>
                    <a:pt x="151" y="284"/>
                  </a:lnTo>
                  <a:lnTo>
                    <a:pt x="84" y="192"/>
                  </a:lnTo>
                  <a:lnTo>
                    <a:pt x="17" y="117"/>
                  </a:lnTo>
                  <a:lnTo>
                    <a:pt x="17" y="109"/>
                  </a:lnTo>
                  <a:lnTo>
                    <a:pt x="1" y="17"/>
                  </a:lnTo>
                  <a:lnTo>
                    <a:pt x="93"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304;p14">
              <a:extLst>
                <a:ext uri="{FF2B5EF4-FFF2-40B4-BE49-F238E27FC236}">
                  <a16:creationId xmlns:a16="http://schemas.microsoft.com/office/drawing/2014/main" id="{6343FE86-86FC-8319-4268-BE5C4EAAB437}"/>
                </a:ext>
              </a:extLst>
            </p:cNvPr>
            <p:cNvSpPr/>
            <p:nvPr/>
          </p:nvSpPr>
          <p:spPr>
            <a:xfrm>
              <a:off x="8153823" y="4012341"/>
              <a:ext cx="79565" cy="96485"/>
            </a:xfrm>
            <a:custGeom>
              <a:avLst/>
              <a:gdLst/>
              <a:ahLst/>
              <a:cxnLst/>
              <a:rect l="l" t="t" r="r" b="b"/>
              <a:pathLst>
                <a:path w="1613" h="1956" extrusionOk="0">
                  <a:moveTo>
                    <a:pt x="101" y="34"/>
                  </a:moveTo>
                  <a:lnTo>
                    <a:pt x="109" y="34"/>
                  </a:lnTo>
                  <a:lnTo>
                    <a:pt x="226" y="101"/>
                  </a:lnTo>
                  <a:lnTo>
                    <a:pt x="301" y="134"/>
                  </a:lnTo>
                  <a:lnTo>
                    <a:pt x="360" y="168"/>
                  </a:lnTo>
                  <a:lnTo>
                    <a:pt x="443" y="210"/>
                  </a:lnTo>
                  <a:lnTo>
                    <a:pt x="502" y="251"/>
                  </a:lnTo>
                  <a:lnTo>
                    <a:pt x="552" y="285"/>
                  </a:lnTo>
                  <a:lnTo>
                    <a:pt x="594" y="335"/>
                  </a:lnTo>
                  <a:lnTo>
                    <a:pt x="677" y="419"/>
                  </a:lnTo>
                  <a:lnTo>
                    <a:pt x="777" y="535"/>
                  </a:lnTo>
                  <a:lnTo>
                    <a:pt x="836" y="602"/>
                  </a:lnTo>
                  <a:lnTo>
                    <a:pt x="953" y="753"/>
                  </a:lnTo>
                  <a:lnTo>
                    <a:pt x="1036" y="861"/>
                  </a:lnTo>
                  <a:lnTo>
                    <a:pt x="1120" y="962"/>
                  </a:lnTo>
                  <a:lnTo>
                    <a:pt x="1187" y="1045"/>
                  </a:lnTo>
                  <a:lnTo>
                    <a:pt x="1203" y="1070"/>
                  </a:lnTo>
                  <a:lnTo>
                    <a:pt x="1287" y="1187"/>
                  </a:lnTo>
                  <a:lnTo>
                    <a:pt x="1371" y="1296"/>
                  </a:lnTo>
                  <a:lnTo>
                    <a:pt x="1446" y="1413"/>
                  </a:lnTo>
                  <a:lnTo>
                    <a:pt x="1529" y="1521"/>
                  </a:lnTo>
                  <a:lnTo>
                    <a:pt x="1604" y="1630"/>
                  </a:lnTo>
                  <a:lnTo>
                    <a:pt x="1613" y="1638"/>
                  </a:lnTo>
                  <a:lnTo>
                    <a:pt x="1563" y="1956"/>
                  </a:lnTo>
                  <a:lnTo>
                    <a:pt x="1245" y="1914"/>
                  </a:lnTo>
                  <a:lnTo>
                    <a:pt x="1237" y="1906"/>
                  </a:lnTo>
                  <a:lnTo>
                    <a:pt x="1153" y="1814"/>
                  </a:lnTo>
                  <a:lnTo>
                    <a:pt x="1070" y="1705"/>
                  </a:lnTo>
                  <a:lnTo>
                    <a:pt x="978" y="1605"/>
                  </a:lnTo>
                  <a:lnTo>
                    <a:pt x="894" y="1496"/>
                  </a:lnTo>
                  <a:lnTo>
                    <a:pt x="802" y="1396"/>
                  </a:lnTo>
                  <a:lnTo>
                    <a:pt x="786" y="1371"/>
                  </a:lnTo>
                  <a:lnTo>
                    <a:pt x="719" y="1287"/>
                  </a:lnTo>
                  <a:lnTo>
                    <a:pt x="627" y="1187"/>
                  </a:lnTo>
                  <a:lnTo>
                    <a:pt x="535" y="1078"/>
                  </a:lnTo>
                  <a:lnTo>
                    <a:pt x="418" y="936"/>
                  </a:lnTo>
                  <a:lnTo>
                    <a:pt x="360" y="870"/>
                  </a:lnTo>
                  <a:lnTo>
                    <a:pt x="268" y="744"/>
                  </a:lnTo>
                  <a:lnTo>
                    <a:pt x="193" y="652"/>
                  </a:lnTo>
                  <a:lnTo>
                    <a:pt x="159" y="602"/>
                  </a:lnTo>
                  <a:lnTo>
                    <a:pt x="134" y="544"/>
                  </a:lnTo>
                  <a:lnTo>
                    <a:pt x="109" y="477"/>
                  </a:lnTo>
                  <a:lnTo>
                    <a:pt x="84" y="385"/>
                  </a:lnTo>
                  <a:lnTo>
                    <a:pt x="59" y="318"/>
                  </a:lnTo>
                  <a:lnTo>
                    <a:pt x="42" y="243"/>
                  </a:lnTo>
                  <a:lnTo>
                    <a:pt x="0" y="109"/>
                  </a:lnTo>
                  <a:lnTo>
                    <a:pt x="0" y="101"/>
                  </a:lnTo>
                  <a:lnTo>
                    <a:pt x="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305;p14">
              <a:extLst>
                <a:ext uri="{FF2B5EF4-FFF2-40B4-BE49-F238E27FC236}">
                  <a16:creationId xmlns:a16="http://schemas.microsoft.com/office/drawing/2014/main" id="{14A8E3C8-E8AB-F5A2-568B-96C8DE66C13A}"/>
                </a:ext>
              </a:extLst>
            </p:cNvPr>
            <p:cNvSpPr/>
            <p:nvPr/>
          </p:nvSpPr>
          <p:spPr>
            <a:xfrm>
              <a:off x="8311671" y="3919211"/>
              <a:ext cx="103884" cy="112565"/>
            </a:xfrm>
            <a:custGeom>
              <a:avLst/>
              <a:gdLst/>
              <a:ahLst/>
              <a:cxnLst/>
              <a:rect l="l" t="t" r="r" b="b"/>
              <a:pathLst>
                <a:path w="2106" h="2282" extrusionOk="0">
                  <a:moveTo>
                    <a:pt x="1696" y="2148"/>
                  </a:moveTo>
                  <a:lnTo>
                    <a:pt x="1646" y="2081"/>
                  </a:lnTo>
                  <a:lnTo>
                    <a:pt x="1587" y="2014"/>
                  </a:lnTo>
                  <a:lnTo>
                    <a:pt x="1587" y="2014"/>
                  </a:lnTo>
                  <a:lnTo>
                    <a:pt x="1537" y="1956"/>
                  </a:lnTo>
                  <a:lnTo>
                    <a:pt x="1479" y="1889"/>
                  </a:lnTo>
                  <a:lnTo>
                    <a:pt x="1420" y="1822"/>
                  </a:lnTo>
                  <a:lnTo>
                    <a:pt x="1370" y="1755"/>
                  </a:lnTo>
                  <a:lnTo>
                    <a:pt x="1353" y="1747"/>
                  </a:lnTo>
                  <a:lnTo>
                    <a:pt x="1312" y="1697"/>
                  </a:lnTo>
                  <a:lnTo>
                    <a:pt x="1262" y="1630"/>
                  </a:lnTo>
                  <a:lnTo>
                    <a:pt x="1211" y="1563"/>
                  </a:lnTo>
                  <a:lnTo>
                    <a:pt x="1153" y="1496"/>
                  </a:lnTo>
                  <a:lnTo>
                    <a:pt x="1103" y="1429"/>
                  </a:lnTo>
                  <a:lnTo>
                    <a:pt x="1044" y="1362"/>
                  </a:lnTo>
                  <a:lnTo>
                    <a:pt x="994" y="1296"/>
                  </a:lnTo>
                  <a:lnTo>
                    <a:pt x="936" y="1237"/>
                  </a:lnTo>
                  <a:lnTo>
                    <a:pt x="877" y="1170"/>
                  </a:lnTo>
                  <a:lnTo>
                    <a:pt x="827" y="1112"/>
                  </a:lnTo>
                  <a:lnTo>
                    <a:pt x="794" y="1070"/>
                  </a:lnTo>
                  <a:lnTo>
                    <a:pt x="769" y="1045"/>
                  </a:lnTo>
                  <a:lnTo>
                    <a:pt x="710" y="987"/>
                  </a:lnTo>
                  <a:lnTo>
                    <a:pt x="652" y="920"/>
                  </a:lnTo>
                  <a:lnTo>
                    <a:pt x="593" y="861"/>
                  </a:lnTo>
                  <a:lnTo>
                    <a:pt x="535" y="794"/>
                  </a:lnTo>
                  <a:lnTo>
                    <a:pt x="476" y="736"/>
                  </a:lnTo>
                  <a:lnTo>
                    <a:pt x="460" y="719"/>
                  </a:lnTo>
                  <a:lnTo>
                    <a:pt x="418" y="669"/>
                  </a:lnTo>
                  <a:lnTo>
                    <a:pt x="359" y="611"/>
                  </a:lnTo>
                  <a:lnTo>
                    <a:pt x="301" y="544"/>
                  </a:lnTo>
                  <a:lnTo>
                    <a:pt x="242" y="485"/>
                  </a:lnTo>
                  <a:lnTo>
                    <a:pt x="209" y="452"/>
                  </a:lnTo>
                  <a:lnTo>
                    <a:pt x="184" y="418"/>
                  </a:lnTo>
                  <a:lnTo>
                    <a:pt x="159" y="377"/>
                  </a:lnTo>
                  <a:lnTo>
                    <a:pt x="142" y="335"/>
                  </a:lnTo>
                  <a:lnTo>
                    <a:pt x="100" y="260"/>
                  </a:lnTo>
                  <a:lnTo>
                    <a:pt x="100" y="260"/>
                  </a:lnTo>
                  <a:lnTo>
                    <a:pt x="50" y="185"/>
                  </a:lnTo>
                  <a:lnTo>
                    <a:pt x="0" y="109"/>
                  </a:lnTo>
                  <a:lnTo>
                    <a:pt x="0" y="101"/>
                  </a:lnTo>
                  <a:lnTo>
                    <a:pt x="0" y="9"/>
                  </a:lnTo>
                  <a:lnTo>
                    <a:pt x="92" y="1"/>
                  </a:lnTo>
                  <a:lnTo>
                    <a:pt x="100" y="1"/>
                  </a:lnTo>
                  <a:lnTo>
                    <a:pt x="175" y="34"/>
                  </a:lnTo>
                  <a:lnTo>
                    <a:pt x="259" y="76"/>
                  </a:lnTo>
                  <a:lnTo>
                    <a:pt x="259" y="76"/>
                  </a:lnTo>
                  <a:lnTo>
                    <a:pt x="343" y="109"/>
                  </a:lnTo>
                  <a:lnTo>
                    <a:pt x="384" y="126"/>
                  </a:lnTo>
                  <a:lnTo>
                    <a:pt x="426" y="151"/>
                  </a:lnTo>
                  <a:lnTo>
                    <a:pt x="468" y="168"/>
                  </a:lnTo>
                  <a:lnTo>
                    <a:pt x="501" y="193"/>
                  </a:lnTo>
                  <a:lnTo>
                    <a:pt x="576" y="251"/>
                  </a:lnTo>
                  <a:lnTo>
                    <a:pt x="643" y="310"/>
                  </a:lnTo>
                  <a:lnTo>
                    <a:pt x="710" y="368"/>
                  </a:lnTo>
                  <a:lnTo>
                    <a:pt x="760" y="402"/>
                  </a:lnTo>
                  <a:lnTo>
                    <a:pt x="777" y="418"/>
                  </a:lnTo>
                  <a:lnTo>
                    <a:pt x="844" y="477"/>
                  </a:lnTo>
                  <a:lnTo>
                    <a:pt x="911" y="544"/>
                  </a:lnTo>
                  <a:lnTo>
                    <a:pt x="977" y="602"/>
                  </a:lnTo>
                  <a:lnTo>
                    <a:pt x="1044" y="661"/>
                  </a:lnTo>
                  <a:lnTo>
                    <a:pt x="1103" y="719"/>
                  </a:lnTo>
                  <a:lnTo>
                    <a:pt x="1136" y="744"/>
                  </a:lnTo>
                  <a:lnTo>
                    <a:pt x="1170" y="786"/>
                  </a:lnTo>
                  <a:lnTo>
                    <a:pt x="1228" y="845"/>
                  </a:lnTo>
                  <a:lnTo>
                    <a:pt x="1295" y="911"/>
                  </a:lnTo>
                  <a:lnTo>
                    <a:pt x="1353" y="978"/>
                  </a:lnTo>
                  <a:lnTo>
                    <a:pt x="1412" y="1045"/>
                  </a:lnTo>
                  <a:lnTo>
                    <a:pt x="1470" y="1104"/>
                  </a:lnTo>
                  <a:lnTo>
                    <a:pt x="1529" y="1170"/>
                  </a:lnTo>
                  <a:lnTo>
                    <a:pt x="1587" y="1237"/>
                  </a:lnTo>
                  <a:lnTo>
                    <a:pt x="1646" y="1312"/>
                  </a:lnTo>
                  <a:lnTo>
                    <a:pt x="1704" y="1379"/>
                  </a:lnTo>
                  <a:lnTo>
                    <a:pt x="1754" y="1429"/>
                  </a:lnTo>
                  <a:lnTo>
                    <a:pt x="1763" y="1446"/>
                  </a:lnTo>
                  <a:lnTo>
                    <a:pt x="1813" y="1521"/>
                  </a:lnTo>
                  <a:lnTo>
                    <a:pt x="1863" y="1596"/>
                  </a:lnTo>
                  <a:lnTo>
                    <a:pt x="1913" y="1672"/>
                  </a:lnTo>
                  <a:lnTo>
                    <a:pt x="1963" y="1747"/>
                  </a:lnTo>
                  <a:lnTo>
                    <a:pt x="1963" y="1747"/>
                  </a:lnTo>
                  <a:lnTo>
                    <a:pt x="2013" y="1822"/>
                  </a:lnTo>
                  <a:lnTo>
                    <a:pt x="2055" y="1897"/>
                  </a:lnTo>
                  <a:lnTo>
                    <a:pt x="2105" y="1972"/>
                  </a:lnTo>
                  <a:lnTo>
                    <a:pt x="2055" y="2281"/>
                  </a:lnTo>
                  <a:lnTo>
                    <a:pt x="1754" y="2215"/>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306;p14">
              <a:extLst>
                <a:ext uri="{FF2B5EF4-FFF2-40B4-BE49-F238E27FC236}">
                  <a16:creationId xmlns:a16="http://schemas.microsoft.com/office/drawing/2014/main" id="{6C9B13EF-AB8F-49DF-0BCB-332C36710277}"/>
                </a:ext>
              </a:extLst>
            </p:cNvPr>
            <p:cNvSpPr/>
            <p:nvPr/>
          </p:nvSpPr>
          <p:spPr>
            <a:xfrm>
              <a:off x="8197922" y="4197369"/>
              <a:ext cx="50314" cy="56529"/>
            </a:xfrm>
            <a:custGeom>
              <a:avLst/>
              <a:gdLst/>
              <a:ahLst/>
              <a:cxnLst/>
              <a:rect l="l" t="t" r="r" b="b"/>
              <a:pathLst>
                <a:path w="1020" h="1146" extrusionOk="0">
                  <a:moveTo>
                    <a:pt x="276" y="17"/>
                  </a:moveTo>
                  <a:lnTo>
                    <a:pt x="301" y="17"/>
                  </a:lnTo>
                  <a:lnTo>
                    <a:pt x="309" y="34"/>
                  </a:lnTo>
                  <a:lnTo>
                    <a:pt x="334" y="59"/>
                  </a:lnTo>
                  <a:lnTo>
                    <a:pt x="351" y="93"/>
                  </a:lnTo>
                  <a:lnTo>
                    <a:pt x="376" y="118"/>
                  </a:lnTo>
                  <a:lnTo>
                    <a:pt x="401" y="143"/>
                  </a:lnTo>
                  <a:lnTo>
                    <a:pt x="418" y="176"/>
                  </a:lnTo>
                  <a:lnTo>
                    <a:pt x="443" y="201"/>
                  </a:lnTo>
                  <a:lnTo>
                    <a:pt x="460" y="226"/>
                  </a:lnTo>
                  <a:lnTo>
                    <a:pt x="485" y="251"/>
                  </a:lnTo>
                  <a:lnTo>
                    <a:pt x="535" y="310"/>
                  </a:lnTo>
                  <a:lnTo>
                    <a:pt x="577" y="360"/>
                  </a:lnTo>
                  <a:lnTo>
                    <a:pt x="627" y="418"/>
                  </a:lnTo>
                  <a:lnTo>
                    <a:pt x="677" y="469"/>
                  </a:lnTo>
                  <a:lnTo>
                    <a:pt x="694" y="494"/>
                  </a:lnTo>
                  <a:lnTo>
                    <a:pt x="719" y="527"/>
                  </a:lnTo>
                  <a:lnTo>
                    <a:pt x="769" y="577"/>
                  </a:lnTo>
                  <a:lnTo>
                    <a:pt x="819" y="636"/>
                  </a:lnTo>
                  <a:lnTo>
                    <a:pt x="928" y="736"/>
                  </a:lnTo>
                  <a:lnTo>
                    <a:pt x="1020" y="845"/>
                  </a:lnTo>
                  <a:lnTo>
                    <a:pt x="1020" y="845"/>
                  </a:lnTo>
                  <a:lnTo>
                    <a:pt x="1003" y="1145"/>
                  </a:lnTo>
                  <a:lnTo>
                    <a:pt x="694" y="1129"/>
                  </a:lnTo>
                  <a:lnTo>
                    <a:pt x="694" y="1129"/>
                  </a:lnTo>
                  <a:lnTo>
                    <a:pt x="602" y="1020"/>
                  </a:lnTo>
                  <a:lnTo>
                    <a:pt x="510" y="911"/>
                  </a:lnTo>
                  <a:lnTo>
                    <a:pt x="460" y="853"/>
                  </a:lnTo>
                  <a:lnTo>
                    <a:pt x="410" y="794"/>
                  </a:lnTo>
                  <a:lnTo>
                    <a:pt x="385" y="753"/>
                  </a:lnTo>
                  <a:lnTo>
                    <a:pt x="368" y="736"/>
                  </a:lnTo>
                  <a:lnTo>
                    <a:pt x="318" y="677"/>
                  </a:lnTo>
                  <a:lnTo>
                    <a:pt x="276" y="611"/>
                  </a:lnTo>
                  <a:lnTo>
                    <a:pt x="226" y="552"/>
                  </a:lnTo>
                  <a:lnTo>
                    <a:pt x="184" y="494"/>
                  </a:lnTo>
                  <a:lnTo>
                    <a:pt x="159" y="460"/>
                  </a:lnTo>
                  <a:lnTo>
                    <a:pt x="142" y="427"/>
                  </a:lnTo>
                  <a:lnTo>
                    <a:pt x="117" y="393"/>
                  </a:lnTo>
                  <a:lnTo>
                    <a:pt x="92" y="368"/>
                  </a:lnTo>
                  <a:lnTo>
                    <a:pt x="76" y="335"/>
                  </a:lnTo>
                  <a:lnTo>
                    <a:pt x="50" y="302"/>
                  </a:lnTo>
                  <a:lnTo>
                    <a:pt x="34" y="268"/>
                  </a:lnTo>
                  <a:lnTo>
                    <a:pt x="9" y="235"/>
                  </a:lnTo>
                  <a:lnTo>
                    <a:pt x="0" y="210"/>
                  </a:lnTo>
                  <a:lnTo>
                    <a:pt x="9" y="193"/>
                  </a:lnTo>
                  <a:lnTo>
                    <a:pt x="25" y="134"/>
                  </a:lnTo>
                  <a:lnTo>
                    <a:pt x="23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307;p14">
              <a:extLst>
                <a:ext uri="{FF2B5EF4-FFF2-40B4-BE49-F238E27FC236}">
                  <a16:creationId xmlns:a16="http://schemas.microsoft.com/office/drawing/2014/main" id="{3915AC20-D1C2-6FA2-26A3-2B28DCDCD5F6}"/>
                </a:ext>
              </a:extLst>
            </p:cNvPr>
            <p:cNvSpPr/>
            <p:nvPr/>
          </p:nvSpPr>
          <p:spPr>
            <a:xfrm>
              <a:off x="7752050" y="4290499"/>
              <a:ext cx="126130" cy="47848"/>
            </a:xfrm>
            <a:custGeom>
              <a:avLst/>
              <a:gdLst/>
              <a:ahLst/>
              <a:cxnLst/>
              <a:rect l="l" t="t" r="r" b="b"/>
              <a:pathLst>
                <a:path w="2557" h="970" extrusionOk="0">
                  <a:moveTo>
                    <a:pt x="393" y="9"/>
                  </a:moveTo>
                  <a:lnTo>
                    <a:pt x="468" y="17"/>
                  </a:lnTo>
                  <a:lnTo>
                    <a:pt x="543" y="34"/>
                  </a:lnTo>
                  <a:lnTo>
                    <a:pt x="618" y="51"/>
                  </a:lnTo>
                  <a:lnTo>
                    <a:pt x="694" y="68"/>
                  </a:lnTo>
                  <a:lnTo>
                    <a:pt x="769" y="93"/>
                  </a:lnTo>
                  <a:lnTo>
                    <a:pt x="844" y="109"/>
                  </a:lnTo>
                  <a:lnTo>
                    <a:pt x="844" y="109"/>
                  </a:lnTo>
                  <a:lnTo>
                    <a:pt x="911" y="126"/>
                  </a:lnTo>
                  <a:lnTo>
                    <a:pt x="986" y="151"/>
                  </a:lnTo>
                  <a:lnTo>
                    <a:pt x="1061" y="176"/>
                  </a:lnTo>
                  <a:lnTo>
                    <a:pt x="1128" y="193"/>
                  </a:lnTo>
                  <a:lnTo>
                    <a:pt x="1203" y="218"/>
                  </a:lnTo>
                  <a:lnTo>
                    <a:pt x="1278" y="243"/>
                  </a:lnTo>
                  <a:lnTo>
                    <a:pt x="1420" y="285"/>
                  </a:lnTo>
                  <a:lnTo>
                    <a:pt x="1546" y="327"/>
                  </a:lnTo>
                  <a:lnTo>
                    <a:pt x="1571" y="335"/>
                  </a:lnTo>
                  <a:lnTo>
                    <a:pt x="1713" y="385"/>
                  </a:lnTo>
                  <a:lnTo>
                    <a:pt x="1855" y="427"/>
                  </a:lnTo>
                  <a:lnTo>
                    <a:pt x="1997" y="477"/>
                  </a:lnTo>
                  <a:lnTo>
                    <a:pt x="2064" y="502"/>
                  </a:lnTo>
                  <a:lnTo>
                    <a:pt x="2139" y="519"/>
                  </a:lnTo>
                  <a:lnTo>
                    <a:pt x="2206" y="544"/>
                  </a:lnTo>
                  <a:lnTo>
                    <a:pt x="2281" y="569"/>
                  </a:lnTo>
                  <a:lnTo>
                    <a:pt x="2348" y="586"/>
                  </a:lnTo>
                  <a:lnTo>
                    <a:pt x="2406" y="602"/>
                  </a:lnTo>
                  <a:lnTo>
                    <a:pt x="2423" y="602"/>
                  </a:lnTo>
                  <a:lnTo>
                    <a:pt x="2557" y="836"/>
                  </a:lnTo>
                  <a:lnTo>
                    <a:pt x="2323" y="970"/>
                  </a:lnTo>
                  <a:lnTo>
                    <a:pt x="2306" y="970"/>
                  </a:lnTo>
                  <a:lnTo>
                    <a:pt x="2247" y="953"/>
                  </a:lnTo>
                  <a:lnTo>
                    <a:pt x="2172" y="928"/>
                  </a:lnTo>
                  <a:lnTo>
                    <a:pt x="2097" y="911"/>
                  </a:lnTo>
                  <a:lnTo>
                    <a:pt x="2030" y="886"/>
                  </a:lnTo>
                  <a:lnTo>
                    <a:pt x="1955" y="870"/>
                  </a:lnTo>
                  <a:lnTo>
                    <a:pt x="1880" y="845"/>
                  </a:lnTo>
                  <a:lnTo>
                    <a:pt x="1738" y="803"/>
                  </a:lnTo>
                  <a:lnTo>
                    <a:pt x="1588" y="761"/>
                  </a:lnTo>
                  <a:lnTo>
                    <a:pt x="1446" y="719"/>
                  </a:lnTo>
                  <a:lnTo>
                    <a:pt x="1420" y="711"/>
                  </a:lnTo>
                  <a:lnTo>
                    <a:pt x="1303" y="669"/>
                  </a:lnTo>
                  <a:lnTo>
                    <a:pt x="1161" y="627"/>
                  </a:lnTo>
                  <a:lnTo>
                    <a:pt x="1086" y="602"/>
                  </a:lnTo>
                  <a:lnTo>
                    <a:pt x="1011" y="586"/>
                  </a:lnTo>
                  <a:lnTo>
                    <a:pt x="944" y="560"/>
                  </a:lnTo>
                  <a:lnTo>
                    <a:pt x="877" y="544"/>
                  </a:lnTo>
                  <a:lnTo>
                    <a:pt x="802" y="519"/>
                  </a:lnTo>
                  <a:lnTo>
                    <a:pt x="735" y="502"/>
                  </a:lnTo>
                  <a:lnTo>
                    <a:pt x="735" y="502"/>
                  </a:lnTo>
                  <a:lnTo>
                    <a:pt x="660" y="477"/>
                  </a:lnTo>
                  <a:lnTo>
                    <a:pt x="593" y="460"/>
                  </a:lnTo>
                  <a:lnTo>
                    <a:pt x="518" y="435"/>
                  </a:lnTo>
                  <a:lnTo>
                    <a:pt x="451" y="418"/>
                  </a:lnTo>
                  <a:lnTo>
                    <a:pt x="376" y="402"/>
                  </a:lnTo>
                  <a:lnTo>
                    <a:pt x="309" y="385"/>
                  </a:lnTo>
                  <a:lnTo>
                    <a:pt x="259" y="368"/>
                  </a:lnTo>
                  <a:lnTo>
                    <a:pt x="243" y="360"/>
                  </a:lnTo>
                  <a:lnTo>
                    <a:pt x="209" y="335"/>
                  </a:lnTo>
                  <a:lnTo>
                    <a:pt x="176" y="302"/>
                  </a:lnTo>
                  <a:lnTo>
                    <a:pt x="142" y="276"/>
                  </a:lnTo>
                  <a:lnTo>
                    <a:pt x="109" y="251"/>
                  </a:lnTo>
                  <a:lnTo>
                    <a:pt x="50" y="201"/>
                  </a:lnTo>
                  <a:lnTo>
                    <a:pt x="50" y="201"/>
                  </a:lnTo>
                  <a:lnTo>
                    <a:pt x="0" y="126"/>
                  </a:lnTo>
                  <a:lnTo>
                    <a:pt x="75" y="68"/>
                  </a:lnTo>
                  <a:lnTo>
                    <a:pt x="84" y="68"/>
                  </a:lnTo>
                  <a:lnTo>
                    <a:pt x="159" y="51"/>
                  </a:lnTo>
                  <a:lnTo>
                    <a:pt x="201" y="34"/>
                  </a:lnTo>
                  <a:lnTo>
                    <a:pt x="243" y="26"/>
                  </a:lnTo>
                  <a:lnTo>
                    <a:pt x="284" y="9"/>
                  </a:lnTo>
                  <a:lnTo>
                    <a:pt x="318" y="1"/>
                  </a:lnTo>
                  <a:lnTo>
                    <a:pt x="34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308;p14">
              <a:extLst>
                <a:ext uri="{FF2B5EF4-FFF2-40B4-BE49-F238E27FC236}">
                  <a16:creationId xmlns:a16="http://schemas.microsoft.com/office/drawing/2014/main" id="{5F883897-2B0D-494B-A332-C7846B88EF3A}"/>
                </a:ext>
              </a:extLst>
            </p:cNvPr>
            <p:cNvSpPr/>
            <p:nvPr/>
          </p:nvSpPr>
          <p:spPr>
            <a:xfrm>
              <a:off x="8564277" y="3960844"/>
              <a:ext cx="49870" cy="90713"/>
            </a:xfrm>
            <a:custGeom>
              <a:avLst/>
              <a:gdLst/>
              <a:ahLst/>
              <a:cxnLst/>
              <a:rect l="l" t="t" r="r" b="b"/>
              <a:pathLst>
                <a:path w="1011" h="1839" extrusionOk="0">
                  <a:moveTo>
                    <a:pt x="384" y="42"/>
                  </a:moveTo>
                  <a:lnTo>
                    <a:pt x="401" y="42"/>
                  </a:lnTo>
                  <a:lnTo>
                    <a:pt x="426" y="84"/>
                  </a:lnTo>
                  <a:lnTo>
                    <a:pt x="460" y="134"/>
                  </a:lnTo>
                  <a:lnTo>
                    <a:pt x="493" y="168"/>
                  </a:lnTo>
                  <a:lnTo>
                    <a:pt x="493" y="176"/>
                  </a:lnTo>
                  <a:lnTo>
                    <a:pt x="501" y="226"/>
                  </a:lnTo>
                  <a:lnTo>
                    <a:pt x="510" y="276"/>
                  </a:lnTo>
                  <a:lnTo>
                    <a:pt x="526" y="326"/>
                  </a:lnTo>
                  <a:lnTo>
                    <a:pt x="543" y="376"/>
                  </a:lnTo>
                  <a:lnTo>
                    <a:pt x="551" y="418"/>
                  </a:lnTo>
                  <a:lnTo>
                    <a:pt x="568" y="468"/>
                  </a:lnTo>
                  <a:lnTo>
                    <a:pt x="585" y="518"/>
                  </a:lnTo>
                  <a:lnTo>
                    <a:pt x="602" y="569"/>
                  </a:lnTo>
                  <a:lnTo>
                    <a:pt x="618" y="619"/>
                  </a:lnTo>
                  <a:lnTo>
                    <a:pt x="635" y="661"/>
                  </a:lnTo>
                  <a:lnTo>
                    <a:pt x="652" y="711"/>
                  </a:lnTo>
                  <a:lnTo>
                    <a:pt x="668" y="761"/>
                  </a:lnTo>
                  <a:lnTo>
                    <a:pt x="685" y="811"/>
                  </a:lnTo>
                  <a:lnTo>
                    <a:pt x="710" y="853"/>
                  </a:lnTo>
                  <a:lnTo>
                    <a:pt x="727" y="903"/>
                  </a:lnTo>
                  <a:lnTo>
                    <a:pt x="744" y="945"/>
                  </a:lnTo>
                  <a:lnTo>
                    <a:pt x="744" y="953"/>
                  </a:lnTo>
                  <a:lnTo>
                    <a:pt x="769" y="1003"/>
                  </a:lnTo>
                  <a:lnTo>
                    <a:pt x="785" y="1045"/>
                  </a:lnTo>
                  <a:lnTo>
                    <a:pt x="810" y="1095"/>
                  </a:lnTo>
                  <a:lnTo>
                    <a:pt x="827" y="1145"/>
                  </a:lnTo>
                  <a:lnTo>
                    <a:pt x="852" y="1195"/>
                  </a:lnTo>
                  <a:lnTo>
                    <a:pt x="877" y="1237"/>
                  </a:lnTo>
                  <a:lnTo>
                    <a:pt x="919" y="1337"/>
                  </a:lnTo>
                  <a:lnTo>
                    <a:pt x="961" y="1429"/>
                  </a:lnTo>
                  <a:lnTo>
                    <a:pt x="1011" y="1521"/>
                  </a:lnTo>
                  <a:lnTo>
                    <a:pt x="1011" y="1529"/>
                  </a:lnTo>
                  <a:lnTo>
                    <a:pt x="902" y="1838"/>
                  </a:lnTo>
                  <a:lnTo>
                    <a:pt x="593" y="1738"/>
                  </a:lnTo>
                  <a:lnTo>
                    <a:pt x="593" y="1730"/>
                  </a:lnTo>
                  <a:lnTo>
                    <a:pt x="543" y="1638"/>
                  </a:lnTo>
                  <a:lnTo>
                    <a:pt x="493" y="1546"/>
                  </a:lnTo>
                  <a:lnTo>
                    <a:pt x="443" y="1446"/>
                  </a:lnTo>
                  <a:lnTo>
                    <a:pt x="418" y="1396"/>
                  </a:lnTo>
                  <a:lnTo>
                    <a:pt x="393" y="1346"/>
                  </a:lnTo>
                  <a:lnTo>
                    <a:pt x="368" y="1295"/>
                  </a:lnTo>
                  <a:lnTo>
                    <a:pt x="343" y="1245"/>
                  </a:lnTo>
                  <a:lnTo>
                    <a:pt x="318" y="1195"/>
                  </a:lnTo>
                  <a:lnTo>
                    <a:pt x="301" y="1145"/>
                  </a:lnTo>
                  <a:lnTo>
                    <a:pt x="301" y="1137"/>
                  </a:lnTo>
                  <a:lnTo>
                    <a:pt x="276" y="1095"/>
                  </a:lnTo>
                  <a:lnTo>
                    <a:pt x="259" y="1036"/>
                  </a:lnTo>
                  <a:lnTo>
                    <a:pt x="234" y="986"/>
                  </a:lnTo>
                  <a:lnTo>
                    <a:pt x="217" y="936"/>
                  </a:lnTo>
                  <a:lnTo>
                    <a:pt x="192" y="886"/>
                  </a:lnTo>
                  <a:lnTo>
                    <a:pt x="176" y="828"/>
                  </a:lnTo>
                  <a:lnTo>
                    <a:pt x="150" y="777"/>
                  </a:lnTo>
                  <a:lnTo>
                    <a:pt x="134" y="727"/>
                  </a:lnTo>
                  <a:lnTo>
                    <a:pt x="117" y="669"/>
                  </a:lnTo>
                  <a:lnTo>
                    <a:pt x="100" y="619"/>
                  </a:lnTo>
                  <a:lnTo>
                    <a:pt x="75" y="560"/>
                  </a:lnTo>
                  <a:lnTo>
                    <a:pt x="59" y="510"/>
                  </a:lnTo>
                  <a:lnTo>
                    <a:pt x="42" y="452"/>
                  </a:lnTo>
                  <a:lnTo>
                    <a:pt x="33" y="393"/>
                  </a:lnTo>
                  <a:lnTo>
                    <a:pt x="17" y="343"/>
                  </a:lnTo>
                  <a:lnTo>
                    <a:pt x="0" y="285"/>
                  </a:lnTo>
                  <a:lnTo>
                    <a:pt x="0" y="276"/>
                  </a:lnTo>
                  <a:lnTo>
                    <a:pt x="8" y="226"/>
                  </a:lnTo>
                  <a:lnTo>
                    <a:pt x="25" y="159"/>
                  </a:lnTo>
                  <a:lnTo>
                    <a:pt x="25" y="109"/>
                  </a:lnTo>
                  <a:lnTo>
                    <a:pt x="42" y="101"/>
                  </a:lnTo>
                  <a:lnTo>
                    <a:pt x="134" y="26"/>
                  </a:lnTo>
                  <a:lnTo>
                    <a:pt x="267"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309;p14">
              <a:extLst>
                <a:ext uri="{FF2B5EF4-FFF2-40B4-BE49-F238E27FC236}">
                  <a16:creationId xmlns:a16="http://schemas.microsoft.com/office/drawing/2014/main" id="{39580510-511A-5C9D-E156-E05E10C2DFE6}"/>
                </a:ext>
              </a:extLst>
            </p:cNvPr>
            <p:cNvSpPr/>
            <p:nvPr/>
          </p:nvSpPr>
          <p:spPr>
            <a:xfrm>
              <a:off x="8662340" y="3688457"/>
              <a:ext cx="72166" cy="133579"/>
            </a:xfrm>
            <a:custGeom>
              <a:avLst/>
              <a:gdLst/>
              <a:ahLst/>
              <a:cxnLst/>
              <a:rect l="l" t="t" r="r" b="b"/>
              <a:pathLst>
                <a:path w="1463" h="2708" extrusionOk="0">
                  <a:moveTo>
                    <a:pt x="167" y="34"/>
                  </a:moveTo>
                  <a:lnTo>
                    <a:pt x="351" y="126"/>
                  </a:lnTo>
                  <a:lnTo>
                    <a:pt x="502" y="301"/>
                  </a:lnTo>
                  <a:lnTo>
                    <a:pt x="627" y="552"/>
                  </a:lnTo>
                  <a:lnTo>
                    <a:pt x="769" y="853"/>
                  </a:lnTo>
                  <a:lnTo>
                    <a:pt x="911" y="1153"/>
                  </a:lnTo>
                  <a:lnTo>
                    <a:pt x="1053" y="1454"/>
                  </a:lnTo>
                  <a:lnTo>
                    <a:pt x="1053" y="1471"/>
                  </a:lnTo>
                  <a:lnTo>
                    <a:pt x="1187" y="1755"/>
                  </a:lnTo>
                  <a:lnTo>
                    <a:pt x="1253" y="1905"/>
                  </a:lnTo>
                  <a:lnTo>
                    <a:pt x="1329" y="2064"/>
                  </a:lnTo>
                  <a:lnTo>
                    <a:pt x="1395" y="2214"/>
                  </a:lnTo>
                  <a:lnTo>
                    <a:pt x="1454" y="2356"/>
                  </a:lnTo>
                  <a:lnTo>
                    <a:pt x="1462" y="2365"/>
                  </a:lnTo>
                  <a:lnTo>
                    <a:pt x="1329" y="2707"/>
                  </a:lnTo>
                  <a:lnTo>
                    <a:pt x="994" y="2582"/>
                  </a:lnTo>
                  <a:lnTo>
                    <a:pt x="986" y="2565"/>
                  </a:lnTo>
                  <a:lnTo>
                    <a:pt x="928" y="2423"/>
                  </a:lnTo>
                  <a:lnTo>
                    <a:pt x="852" y="2273"/>
                  </a:lnTo>
                  <a:lnTo>
                    <a:pt x="786" y="2122"/>
                  </a:lnTo>
                  <a:lnTo>
                    <a:pt x="719" y="1972"/>
                  </a:lnTo>
                  <a:lnTo>
                    <a:pt x="585" y="1688"/>
                  </a:lnTo>
                  <a:lnTo>
                    <a:pt x="577" y="1671"/>
                  </a:lnTo>
                  <a:lnTo>
                    <a:pt x="435" y="1371"/>
                  </a:lnTo>
                  <a:lnTo>
                    <a:pt x="293" y="1070"/>
                  </a:lnTo>
                  <a:lnTo>
                    <a:pt x="159" y="769"/>
                  </a:lnTo>
                  <a:lnTo>
                    <a:pt x="34" y="518"/>
                  </a:lnTo>
                  <a:lnTo>
                    <a:pt x="0" y="285"/>
                  </a:lnTo>
                  <a:lnTo>
                    <a:pt x="42" y="84"/>
                  </a:lnTo>
                  <a:lnTo>
                    <a:pt x="7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310;p14">
              <a:extLst>
                <a:ext uri="{FF2B5EF4-FFF2-40B4-BE49-F238E27FC236}">
                  <a16:creationId xmlns:a16="http://schemas.microsoft.com/office/drawing/2014/main" id="{E8C6187E-60F9-DCFD-00BC-0FF4D4514D0C}"/>
                </a:ext>
              </a:extLst>
            </p:cNvPr>
            <p:cNvSpPr/>
            <p:nvPr/>
          </p:nvSpPr>
          <p:spPr>
            <a:xfrm>
              <a:off x="8878691" y="3538058"/>
              <a:ext cx="76260" cy="180933"/>
            </a:xfrm>
            <a:custGeom>
              <a:avLst/>
              <a:gdLst/>
              <a:ahLst/>
              <a:cxnLst/>
              <a:rect l="l" t="t" r="r" b="b"/>
              <a:pathLst>
                <a:path w="1546" h="3668" extrusionOk="0">
                  <a:moveTo>
                    <a:pt x="201" y="17"/>
                  </a:moveTo>
                  <a:lnTo>
                    <a:pt x="201" y="25"/>
                  </a:lnTo>
                  <a:lnTo>
                    <a:pt x="226" y="67"/>
                  </a:lnTo>
                  <a:lnTo>
                    <a:pt x="259" y="117"/>
                  </a:lnTo>
                  <a:lnTo>
                    <a:pt x="276" y="134"/>
                  </a:lnTo>
                  <a:lnTo>
                    <a:pt x="301" y="167"/>
                  </a:lnTo>
                  <a:lnTo>
                    <a:pt x="334" y="218"/>
                  </a:lnTo>
                  <a:lnTo>
                    <a:pt x="376" y="251"/>
                  </a:lnTo>
                  <a:lnTo>
                    <a:pt x="376" y="259"/>
                  </a:lnTo>
                  <a:lnTo>
                    <a:pt x="393" y="318"/>
                  </a:lnTo>
                  <a:lnTo>
                    <a:pt x="410" y="368"/>
                  </a:lnTo>
                  <a:lnTo>
                    <a:pt x="426" y="418"/>
                  </a:lnTo>
                  <a:lnTo>
                    <a:pt x="443" y="468"/>
                  </a:lnTo>
                  <a:lnTo>
                    <a:pt x="460" y="527"/>
                  </a:lnTo>
                  <a:lnTo>
                    <a:pt x="460" y="527"/>
                  </a:lnTo>
                  <a:lnTo>
                    <a:pt x="476" y="577"/>
                  </a:lnTo>
                  <a:lnTo>
                    <a:pt x="493" y="627"/>
                  </a:lnTo>
                  <a:lnTo>
                    <a:pt x="518" y="677"/>
                  </a:lnTo>
                  <a:lnTo>
                    <a:pt x="535" y="735"/>
                  </a:lnTo>
                  <a:lnTo>
                    <a:pt x="552" y="786"/>
                  </a:lnTo>
                  <a:lnTo>
                    <a:pt x="560" y="811"/>
                  </a:lnTo>
                  <a:lnTo>
                    <a:pt x="568" y="836"/>
                  </a:lnTo>
                  <a:lnTo>
                    <a:pt x="585" y="886"/>
                  </a:lnTo>
                  <a:lnTo>
                    <a:pt x="602" y="944"/>
                  </a:lnTo>
                  <a:lnTo>
                    <a:pt x="635" y="1045"/>
                  </a:lnTo>
                  <a:lnTo>
                    <a:pt x="677" y="1153"/>
                  </a:lnTo>
                  <a:lnTo>
                    <a:pt x="710" y="1253"/>
                  </a:lnTo>
                  <a:lnTo>
                    <a:pt x="752" y="1362"/>
                  </a:lnTo>
                  <a:lnTo>
                    <a:pt x="794" y="1462"/>
                  </a:lnTo>
                  <a:lnTo>
                    <a:pt x="827" y="1571"/>
                  </a:lnTo>
                  <a:lnTo>
                    <a:pt x="869" y="1671"/>
                  </a:lnTo>
                  <a:lnTo>
                    <a:pt x="911" y="1780"/>
                  </a:lnTo>
                  <a:lnTo>
                    <a:pt x="953" y="1880"/>
                  </a:lnTo>
                  <a:lnTo>
                    <a:pt x="994" y="1989"/>
                  </a:lnTo>
                  <a:lnTo>
                    <a:pt x="1036" y="2089"/>
                  </a:lnTo>
                  <a:lnTo>
                    <a:pt x="1111" y="2264"/>
                  </a:lnTo>
                  <a:lnTo>
                    <a:pt x="1120" y="2298"/>
                  </a:lnTo>
                  <a:lnTo>
                    <a:pt x="1212" y="2507"/>
                  </a:lnTo>
                  <a:lnTo>
                    <a:pt x="1295" y="2715"/>
                  </a:lnTo>
                  <a:lnTo>
                    <a:pt x="1379" y="2924"/>
                  </a:lnTo>
                  <a:lnTo>
                    <a:pt x="1420" y="3033"/>
                  </a:lnTo>
                  <a:lnTo>
                    <a:pt x="1462" y="3133"/>
                  </a:lnTo>
                  <a:lnTo>
                    <a:pt x="1504" y="3242"/>
                  </a:lnTo>
                  <a:lnTo>
                    <a:pt x="1537" y="3325"/>
                  </a:lnTo>
                  <a:lnTo>
                    <a:pt x="1546" y="3342"/>
                  </a:lnTo>
                  <a:lnTo>
                    <a:pt x="1395" y="3668"/>
                  </a:lnTo>
                  <a:lnTo>
                    <a:pt x="1070" y="3526"/>
                  </a:lnTo>
                  <a:lnTo>
                    <a:pt x="1061" y="3509"/>
                  </a:lnTo>
                  <a:lnTo>
                    <a:pt x="1028" y="3417"/>
                  </a:lnTo>
                  <a:lnTo>
                    <a:pt x="986" y="3317"/>
                  </a:lnTo>
                  <a:lnTo>
                    <a:pt x="953" y="3208"/>
                  </a:lnTo>
                  <a:lnTo>
                    <a:pt x="911" y="3108"/>
                  </a:lnTo>
                  <a:lnTo>
                    <a:pt x="827" y="2899"/>
                  </a:lnTo>
                  <a:lnTo>
                    <a:pt x="752" y="2690"/>
                  </a:lnTo>
                  <a:lnTo>
                    <a:pt x="669" y="2481"/>
                  </a:lnTo>
                  <a:lnTo>
                    <a:pt x="652" y="2448"/>
                  </a:lnTo>
                  <a:lnTo>
                    <a:pt x="585" y="2264"/>
                  </a:lnTo>
                  <a:lnTo>
                    <a:pt x="543" y="2164"/>
                  </a:lnTo>
                  <a:lnTo>
                    <a:pt x="501" y="2055"/>
                  </a:lnTo>
                  <a:lnTo>
                    <a:pt x="460" y="1955"/>
                  </a:lnTo>
                  <a:lnTo>
                    <a:pt x="426" y="1847"/>
                  </a:lnTo>
                  <a:lnTo>
                    <a:pt x="384" y="1746"/>
                  </a:lnTo>
                  <a:lnTo>
                    <a:pt x="343" y="1638"/>
                  </a:lnTo>
                  <a:lnTo>
                    <a:pt x="309" y="1537"/>
                  </a:lnTo>
                  <a:lnTo>
                    <a:pt x="268" y="1429"/>
                  </a:lnTo>
                  <a:lnTo>
                    <a:pt x="234" y="1329"/>
                  </a:lnTo>
                  <a:lnTo>
                    <a:pt x="201" y="1220"/>
                  </a:lnTo>
                  <a:lnTo>
                    <a:pt x="167" y="1111"/>
                  </a:lnTo>
                  <a:lnTo>
                    <a:pt x="151" y="1061"/>
                  </a:lnTo>
                  <a:lnTo>
                    <a:pt x="126" y="1003"/>
                  </a:lnTo>
                  <a:lnTo>
                    <a:pt x="126" y="978"/>
                  </a:lnTo>
                  <a:lnTo>
                    <a:pt x="117" y="944"/>
                  </a:lnTo>
                  <a:lnTo>
                    <a:pt x="100" y="886"/>
                  </a:lnTo>
                  <a:lnTo>
                    <a:pt x="84" y="836"/>
                  </a:lnTo>
                  <a:lnTo>
                    <a:pt x="75" y="777"/>
                  </a:lnTo>
                  <a:lnTo>
                    <a:pt x="59" y="719"/>
                  </a:lnTo>
                  <a:lnTo>
                    <a:pt x="50" y="669"/>
                  </a:lnTo>
                  <a:lnTo>
                    <a:pt x="50" y="669"/>
                  </a:lnTo>
                  <a:lnTo>
                    <a:pt x="34" y="610"/>
                  </a:lnTo>
                  <a:lnTo>
                    <a:pt x="25" y="552"/>
                  </a:lnTo>
                  <a:lnTo>
                    <a:pt x="17" y="493"/>
                  </a:lnTo>
                  <a:lnTo>
                    <a:pt x="9" y="435"/>
                  </a:lnTo>
                  <a:lnTo>
                    <a:pt x="0" y="385"/>
                  </a:lnTo>
                  <a:lnTo>
                    <a:pt x="0" y="368"/>
                  </a:lnTo>
                  <a:lnTo>
                    <a:pt x="9" y="318"/>
                  </a:lnTo>
                  <a:lnTo>
                    <a:pt x="25" y="259"/>
                  </a:lnTo>
                  <a:lnTo>
                    <a:pt x="34" y="218"/>
                  </a:lnTo>
                  <a:lnTo>
                    <a:pt x="34" y="192"/>
                  </a:lnTo>
                  <a:lnTo>
                    <a:pt x="50" y="134"/>
                  </a:lnTo>
                  <a:lnTo>
                    <a:pt x="59" y="84"/>
                  </a:lnTo>
                  <a:lnTo>
                    <a:pt x="59" y="75"/>
                  </a:lnTo>
                  <a:lnTo>
                    <a:pt x="109"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311;p14">
              <a:extLst>
                <a:ext uri="{FF2B5EF4-FFF2-40B4-BE49-F238E27FC236}">
                  <a16:creationId xmlns:a16="http://schemas.microsoft.com/office/drawing/2014/main" id="{4E222B79-A5C1-629A-5693-8A37BA7E6770}"/>
                </a:ext>
              </a:extLst>
            </p:cNvPr>
            <p:cNvSpPr/>
            <p:nvPr/>
          </p:nvSpPr>
          <p:spPr>
            <a:xfrm>
              <a:off x="8845296" y="3918422"/>
              <a:ext cx="28906" cy="91946"/>
            </a:xfrm>
            <a:custGeom>
              <a:avLst/>
              <a:gdLst/>
              <a:ahLst/>
              <a:cxnLst/>
              <a:rect l="l" t="t" r="r" b="b"/>
              <a:pathLst>
                <a:path w="586" h="1864" extrusionOk="0">
                  <a:moveTo>
                    <a:pt x="168" y="67"/>
                  </a:moveTo>
                  <a:lnTo>
                    <a:pt x="168" y="75"/>
                  </a:lnTo>
                  <a:lnTo>
                    <a:pt x="184" y="117"/>
                  </a:lnTo>
                  <a:lnTo>
                    <a:pt x="201" y="176"/>
                  </a:lnTo>
                  <a:lnTo>
                    <a:pt x="218" y="226"/>
                  </a:lnTo>
                  <a:lnTo>
                    <a:pt x="226" y="267"/>
                  </a:lnTo>
                  <a:lnTo>
                    <a:pt x="226" y="267"/>
                  </a:lnTo>
                  <a:lnTo>
                    <a:pt x="251" y="318"/>
                  </a:lnTo>
                  <a:lnTo>
                    <a:pt x="268" y="368"/>
                  </a:lnTo>
                  <a:lnTo>
                    <a:pt x="276" y="401"/>
                  </a:lnTo>
                  <a:lnTo>
                    <a:pt x="285" y="418"/>
                  </a:lnTo>
                  <a:lnTo>
                    <a:pt x="293" y="468"/>
                  </a:lnTo>
                  <a:lnTo>
                    <a:pt x="310" y="510"/>
                  </a:lnTo>
                  <a:lnTo>
                    <a:pt x="310" y="510"/>
                  </a:lnTo>
                  <a:lnTo>
                    <a:pt x="318" y="560"/>
                  </a:lnTo>
                  <a:lnTo>
                    <a:pt x="335" y="610"/>
                  </a:lnTo>
                  <a:lnTo>
                    <a:pt x="343" y="652"/>
                  </a:lnTo>
                  <a:lnTo>
                    <a:pt x="351" y="702"/>
                  </a:lnTo>
                  <a:lnTo>
                    <a:pt x="368" y="752"/>
                  </a:lnTo>
                  <a:lnTo>
                    <a:pt x="376" y="802"/>
                  </a:lnTo>
                  <a:lnTo>
                    <a:pt x="376" y="802"/>
                  </a:lnTo>
                  <a:lnTo>
                    <a:pt x="385" y="844"/>
                  </a:lnTo>
                  <a:lnTo>
                    <a:pt x="402" y="894"/>
                  </a:lnTo>
                  <a:lnTo>
                    <a:pt x="410" y="944"/>
                  </a:lnTo>
                  <a:lnTo>
                    <a:pt x="418" y="994"/>
                  </a:lnTo>
                  <a:lnTo>
                    <a:pt x="435" y="1044"/>
                  </a:lnTo>
                  <a:lnTo>
                    <a:pt x="460" y="1136"/>
                  </a:lnTo>
                  <a:lnTo>
                    <a:pt x="468" y="1170"/>
                  </a:lnTo>
                  <a:lnTo>
                    <a:pt x="485" y="1236"/>
                  </a:lnTo>
                  <a:lnTo>
                    <a:pt x="510" y="1337"/>
                  </a:lnTo>
                  <a:lnTo>
                    <a:pt x="535" y="1437"/>
                  </a:lnTo>
                  <a:lnTo>
                    <a:pt x="560" y="1546"/>
                  </a:lnTo>
                  <a:lnTo>
                    <a:pt x="585" y="1637"/>
                  </a:lnTo>
                  <a:lnTo>
                    <a:pt x="585" y="1646"/>
                  </a:lnTo>
                  <a:lnTo>
                    <a:pt x="477" y="1863"/>
                  </a:lnTo>
                  <a:lnTo>
                    <a:pt x="259" y="1746"/>
                  </a:lnTo>
                  <a:lnTo>
                    <a:pt x="259" y="1738"/>
                  </a:lnTo>
                  <a:lnTo>
                    <a:pt x="234" y="1637"/>
                  </a:lnTo>
                  <a:lnTo>
                    <a:pt x="209" y="1537"/>
                  </a:lnTo>
                  <a:lnTo>
                    <a:pt x="176" y="1429"/>
                  </a:lnTo>
                  <a:lnTo>
                    <a:pt x="151" y="1328"/>
                  </a:lnTo>
                  <a:lnTo>
                    <a:pt x="134" y="1262"/>
                  </a:lnTo>
                  <a:lnTo>
                    <a:pt x="126" y="1228"/>
                  </a:lnTo>
                  <a:lnTo>
                    <a:pt x="101" y="1120"/>
                  </a:lnTo>
                  <a:lnTo>
                    <a:pt x="92" y="1069"/>
                  </a:lnTo>
                  <a:lnTo>
                    <a:pt x="84" y="1019"/>
                  </a:lnTo>
                  <a:lnTo>
                    <a:pt x="67" y="969"/>
                  </a:lnTo>
                  <a:lnTo>
                    <a:pt x="59" y="919"/>
                  </a:lnTo>
                  <a:lnTo>
                    <a:pt x="51" y="869"/>
                  </a:lnTo>
                  <a:lnTo>
                    <a:pt x="51" y="869"/>
                  </a:lnTo>
                  <a:lnTo>
                    <a:pt x="42" y="810"/>
                  </a:lnTo>
                  <a:lnTo>
                    <a:pt x="34" y="760"/>
                  </a:lnTo>
                  <a:lnTo>
                    <a:pt x="26" y="710"/>
                  </a:lnTo>
                  <a:lnTo>
                    <a:pt x="17" y="660"/>
                  </a:lnTo>
                  <a:lnTo>
                    <a:pt x="9" y="610"/>
                  </a:lnTo>
                  <a:lnTo>
                    <a:pt x="1" y="560"/>
                  </a:lnTo>
                  <a:lnTo>
                    <a:pt x="1" y="426"/>
                  </a:lnTo>
                  <a:lnTo>
                    <a:pt x="1" y="393"/>
                  </a:lnTo>
                  <a:lnTo>
                    <a:pt x="1" y="343"/>
                  </a:lnTo>
                  <a:lnTo>
                    <a:pt x="1" y="284"/>
                  </a:lnTo>
                  <a:lnTo>
                    <a:pt x="1" y="284"/>
                  </a:lnTo>
                  <a:lnTo>
                    <a:pt x="9" y="234"/>
                  </a:lnTo>
                  <a:lnTo>
                    <a:pt x="17" y="184"/>
                  </a:lnTo>
                  <a:lnTo>
                    <a:pt x="26" y="125"/>
                  </a:lnTo>
                  <a:lnTo>
                    <a:pt x="26" y="75"/>
                  </a:lnTo>
                  <a:lnTo>
                    <a:pt x="26" y="75"/>
                  </a:lnTo>
                  <a:lnTo>
                    <a:pt x="8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312;p14">
              <a:extLst>
                <a:ext uri="{FF2B5EF4-FFF2-40B4-BE49-F238E27FC236}">
                  <a16:creationId xmlns:a16="http://schemas.microsoft.com/office/drawing/2014/main" id="{BA0F2038-BCC9-5BAC-26BB-698213E5AFAB}"/>
                </a:ext>
              </a:extLst>
            </p:cNvPr>
            <p:cNvSpPr/>
            <p:nvPr/>
          </p:nvSpPr>
          <p:spPr>
            <a:xfrm>
              <a:off x="9124687" y="3704933"/>
              <a:ext cx="39215" cy="101023"/>
            </a:xfrm>
            <a:custGeom>
              <a:avLst/>
              <a:gdLst/>
              <a:ahLst/>
              <a:cxnLst/>
              <a:rect l="l" t="t" r="r" b="b"/>
              <a:pathLst>
                <a:path w="795" h="2048" extrusionOk="0">
                  <a:moveTo>
                    <a:pt x="209" y="51"/>
                  </a:moveTo>
                  <a:lnTo>
                    <a:pt x="268" y="101"/>
                  </a:lnTo>
                  <a:lnTo>
                    <a:pt x="310" y="134"/>
                  </a:lnTo>
                  <a:lnTo>
                    <a:pt x="318" y="151"/>
                  </a:lnTo>
                  <a:lnTo>
                    <a:pt x="343" y="210"/>
                  </a:lnTo>
                  <a:lnTo>
                    <a:pt x="360" y="260"/>
                  </a:lnTo>
                  <a:lnTo>
                    <a:pt x="376" y="293"/>
                  </a:lnTo>
                  <a:lnTo>
                    <a:pt x="376" y="310"/>
                  </a:lnTo>
                  <a:lnTo>
                    <a:pt x="393" y="368"/>
                  </a:lnTo>
                  <a:lnTo>
                    <a:pt x="402" y="418"/>
                  </a:lnTo>
                  <a:lnTo>
                    <a:pt x="418" y="477"/>
                  </a:lnTo>
                  <a:lnTo>
                    <a:pt x="427" y="535"/>
                  </a:lnTo>
                  <a:lnTo>
                    <a:pt x="443" y="585"/>
                  </a:lnTo>
                  <a:lnTo>
                    <a:pt x="452" y="636"/>
                  </a:lnTo>
                  <a:lnTo>
                    <a:pt x="468" y="694"/>
                  </a:lnTo>
                  <a:lnTo>
                    <a:pt x="485" y="753"/>
                  </a:lnTo>
                  <a:lnTo>
                    <a:pt x="502" y="803"/>
                  </a:lnTo>
                  <a:lnTo>
                    <a:pt x="510" y="861"/>
                  </a:lnTo>
                  <a:lnTo>
                    <a:pt x="527" y="911"/>
                  </a:lnTo>
                  <a:lnTo>
                    <a:pt x="560" y="1020"/>
                  </a:lnTo>
                  <a:lnTo>
                    <a:pt x="594" y="1128"/>
                  </a:lnTo>
                  <a:lnTo>
                    <a:pt x="594" y="1137"/>
                  </a:lnTo>
                  <a:lnTo>
                    <a:pt x="619" y="1237"/>
                  </a:lnTo>
                  <a:lnTo>
                    <a:pt x="661" y="1346"/>
                  </a:lnTo>
                  <a:lnTo>
                    <a:pt x="727" y="1563"/>
                  </a:lnTo>
                  <a:lnTo>
                    <a:pt x="761" y="1680"/>
                  </a:lnTo>
                  <a:lnTo>
                    <a:pt x="794" y="1780"/>
                  </a:lnTo>
                  <a:lnTo>
                    <a:pt x="794" y="1788"/>
                  </a:lnTo>
                  <a:lnTo>
                    <a:pt x="652" y="2047"/>
                  </a:lnTo>
                  <a:lnTo>
                    <a:pt x="402" y="1914"/>
                  </a:lnTo>
                  <a:lnTo>
                    <a:pt x="402" y="1905"/>
                  </a:lnTo>
                  <a:lnTo>
                    <a:pt x="368" y="1797"/>
                  </a:lnTo>
                  <a:lnTo>
                    <a:pt x="335" y="1688"/>
                  </a:lnTo>
                  <a:lnTo>
                    <a:pt x="268" y="1463"/>
                  </a:lnTo>
                  <a:lnTo>
                    <a:pt x="234" y="1354"/>
                  </a:lnTo>
                  <a:lnTo>
                    <a:pt x="201" y="1245"/>
                  </a:lnTo>
                  <a:lnTo>
                    <a:pt x="201" y="1237"/>
                  </a:lnTo>
                  <a:lnTo>
                    <a:pt x="176" y="1120"/>
                  </a:lnTo>
                  <a:lnTo>
                    <a:pt x="143" y="1012"/>
                  </a:lnTo>
                  <a:lnTo>
                    <a:pt x="126" y="953"/>
                  </a:lnTo>
                  <a:lnTo>
                    <a:pt x="109" y="895"/>
                  </a:lnTo>
                  <a:lnTo>
                    <a:pt x="101" y="836"/>
                  </a:lnTo>
                  <a:lnTo>
                    <a:pt x="84" y="778"/>
                  </a:lnTo>
                  <a:lnTo>
                    <a:pt x="67" y="727"/>
                  </a:lnTo>
                  <a:lnTo>
                    <a:pt x="59" y="669"/>
                  </a:lnTo>
                  <a:lnTo>
                    <a:pt x="42" y="611"/>
                  </a:lnTo>
                  <a:lnTo>
                    <a:pt x="34" y="569"/>
                  </a:lnTo>
                  <a:lnTo>
                    <a:pt x="17" y="510"/>
                  </a:lnTo>
                  <a:lnTo>
                    <a:pt x="9" y="452"/>
                  </a:lnTo>
                  <a:lnTo>
                    <a:pt x="1" y="393"/>
                  </a:lnTo>
                  <a:lnTo>
                    <a:pt x="1" y="368"/>
                  </a:lnTo>
                  <a:lnTo>
                    <a:pt x="1" y="326"/>
                  </a:lnTo>
                  <a:lnTo>
                    <a:pt x="1" y="268"/>
                  </a:lnTo>
                  <a:lnTo>
                    <a:pt x="1" y="210"/>
                  </a:lnTo>
                  <a:lnTo>
                    <a:pt x="1" y="184"/>
                  </a:lnTo>
                  <a:lnTo>
                    <a:pt x="34" y="143"/>
                  </a:lnTo>
                  <a:lnTo>
                    <a:pt x="67" y="76"/>
                  </a:lnTo>
                  <a:lnTo>
                    <a:pt x="12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313;p14">
              <a:extLst>
                <a:ext uri="{FF2B5EF4-FFF2-40B4-BE49-F238E27FC236}">
                  <a16:creationId xmlns:a16="http://schemas.microsoft.com/office/drawing/2014/main" id="{25141924-8C51-97F3-5E56-E8478D8E3037}"/>
                </a:ext>
              </a:extLst>
            </p:cNvPr>
            <p:cNvSpPr/>
            <p:nvPr/>
          </p:nvSpPr>
          <p:spPr>
            <a:xfrm>
              <a:off x="9347647" y="3547923"/>
              <a:ext cx="28067" cy="130274"/>
            </a:xfrm>
            <a:custGeom>
              <a:avLst/>
              <a:gdLst/>
              <a:ahLst/>
              <a:cxnLst/>
              <a:rect l="l" t="t" r="r" b="b"/>
              <a:pathLst>
                <a:path w="569" h="2641" extrusionOk="0">
                  <a:moveTo>
                    <a:pt x="318" y="34"/>
                  </a:moveTo>
                  <a:lnTo>
                    <a:pt x="343" y="68"/>
                  </a:lnTo>
                  <a:lnTo>
                    <a:pt x="343" y="84"/>
                  </a:lnTo>
                  <a:lnTo>
                    <a:pt x="343" y="118"/>
                  </a:lnTo>
                  <a:lnTo>
                    <a:pt x="343" y="151"/>
                  </a:lnTo>
                  <a:lnTo>
                    <a:pt x="343" y="302"/>
                  </a:lnTo>
                  <a:lnTo>
                    <a:pt x="343" y="335"/>
                  </a:lnTo>
                  <a:lnTo>
                    <a:pt x="343" y="368"/>
                  </a:lnTo>
                  <a:lnTo>
                    <a:pt x="343" y="402"/>
                  </a:lnTo>
                  <a:lnTo>
                    <a:pt x="343" y="435"/>
                  </a:lnTo>
                  <a:lnTo>
                    <a:pt x="343" y="477"/>
                  </a:lnTo>
                  <a:lnTo>
                    <a:pt x="343" y="510"/>
                  </a:lnTo>
                  <a:lnTo>
                    <a:pt x="343" y="552"/>
                  </a:lnTo>
                  <a:lnTo>
                    <a:pt x="343" y="845"/>
                  </a:lnTo>
                  <a:lnTo>
                    <a:pt x="343" y="886"/>
                  </a:lnTo>
                  <a:lnTo>
                    <a:pt x="343" y="920"/>
                  </a:lnTo>
                  <a:lnTo>
                    <a:pt x="343" y="962"/>
                  </a:lnTo>
                  <a:lnTo>
                    <a:pt x="343" y="995"/>
                  </a:lnTo>
                  <a:lnTo>
                    <a:pt x="343" y="1037"/>
                  </a:lnTo>
                  <a:lnTo>
                    <a:pt x="343" y="1070"/>
                  </a:lnTo>
                  <a:lnTo>
                    <a:pt x="351" y="1145"/>
                  </a:lnTo>
                  <a:lnTo>
                    <a:pt x="359" y="1220"/>
                  </a:lnTo>
                  <a:lnTo>
                    <a:pt x="368" y="1304"/>
                  </a:lnTo>
                  <a:lnTo>
                    <a:pt x="376" y="1379"/>
                  </a:lnTo>
                  <a:lnTo>
                    <a:pt x="384" y="1454"/>
                  </a:lnTo>
                  <a:lnTo>
                    <a:pt x="393" y="1505"/>
                  </a:lnTo>
                  <a:lnTo>
                    <a:pt x="393" y="1530"/>
                  </a:lnTo>
                  <a:lnTo>
                    <a:pt x="409" y="1605"/>
                  </a:lnTo>
                  <a:lnTo>
                    <a:pt x="418" y="1680"/>
                  </a:lnTo>
                  <a:lnTo>
                    <a:pt x="435" y="1755"/>
                  </a:lnTo>
                  <a:lnTo>
                    <a:pt x="451" y="1830"/>
                  </a:lnTo>
                  <a:lnTo>
                    <a:pt x="460" y="1906"/>
                  </a:lnTo>
                  <a:lnTo>
                    <a:pt x="476" y="1981"/>
                  </a:lnTo>
                  <a:lnTo>
                    <a:pt x="493" y="2056"/>
                  </a:lnTo>
                  <a:lnTo>
                    <a:pt x="510" y="2131"/>
                  </a:lnTo>
                  <a:lnTo>
                    <a:pt x="543" y="2281"/>
                  </a:lnTo>
                  <a:lnTo>
                    <a:pt x="568" y="2415"/>
                  </a:lnTo>
                  <a:lnTo>
                    <a:pt x="568" y="2432"/>
                  </a:lnTo>
                  <a:lnTo>
                    <a:pt x="426" y="2641"/>
                  </a:lnTo>
                  <a:lnTo>
                    <a:pt x="209" y="2499"/>
                  </a:lnTo>
                  <a:lnTo>
                    <a:pt x="209" y="2490"/>
                  </a:lnTo>
                  <a:lnTo>
                    <a:pt x="184" y="2357"/>
                  </a:lnTo>
                  <a:lnTo>
                    <a:pt x="159" y="2206"/>
                  </a:lnTo>
                  <a:lnTo>
                    <a:pt x="142" y="2123"/>
                  </a:lnTo>
                  <a:lnTo>
                    <a:pt x="125" y="2048"/>
                  </a:lnTo>
                  <a:lnTo>
                    <a:pt x="109" y="1972"/>
                  </a:lnTo>
                  <a:lnTo>
                    <a:pt x="92" y="1897"/>
                  </a:lnTo>
                  <a:lnTo>
                    <a:pt x="84" y="1814"/>
                  </a:lnTo>
                  <a:lnTo>
                    <a:pt x="67" y="1738"/>
                  </a:lnTo>
                  <a:lnTo>
                    <a:pt x="59" y="1663"/>
                  </a:lnTo>
                  <a:lnTo>
                    <a:pt x="42" y="1580"/>
                  </a:lnTo>
                  <a:lnTo>
                    <a:pt x="42" y="1555"/>
                  </a:lnTo>
                  <a:lnTo>
                    <a:pt x="34" y="1505"/>
                  </a:lnTo>
                  <a:lnTo>
                    <a:pt x="25" y="1421"/>
                  </a:lnTo>
                  <a:lnTo>
                    <a:pt x="17" y="1337"/>
                  </a:lnTo>
                  <a:lnTo>
                    <a:pt x="8" y="1262"/>
                  </a:lnTo>
                  <a:lnTo>
                    <a:pt x="0" y="1179"/>
                  </a:lnTo>
                  <a:lnTo>
                    <a:pt x="0" y="1095"/>
                  </a:lnTo>
                  <a:lnTo>
                    <a:pt x="0" y="1062"/>
                  </a:lnTo>
                  <a:lnTo>
                    <a:pt x="0" y="1020"/>
                  </a:lnTo>
                  <a:lnTo>
                    <a:pt x="0" y="619"/>
                  </a:lnTo>
                  <a:lnTo>
                    <a:pt x="0" y="577"/>
                  </a:lnTo>
                  <a:lnTo>
                    <a:pt x="0" y="535"/>
                  </a:lnTo>
                  <a:lnTo>
                    <a:pt x="0" y="494"/>
                  </a:lnTo>
                  <a:lnTo>
                    <a:pt x="0" y="460"/>
                  </a:lnTo>
                  <a:lnTo>
                    <a:pt x="0" y="418"/>
                  </a:lnTo>
                  <a:lnTo>
                    <a:pt x="0" y="377"/>
                  </a:lnTo>
                  <a:lnTo>
                    <a:pt x="0" y="335"/>
                  </a:lnTo>
                  <a:lnTo>
                    <a:pt x="0" y="302"/>
                  </a:lnTo>
                  <a:lnTo>
                    <a:pt x="0" y="268"/>
                  </a:lnTo>
                  <a:lnTo>
                    <a:pt x="0" y="260"/>
                  </a:lnTo>
                  <a:lnTo>
                    <a:pt x="17" y="218"/>
                  </a:lnTo>
                  <a:lnTo>
                    <a:pt x="25" y="185"/>
                  </a:lnTo>
                  <a:lnTo>
                    <a:pt x="34" y="143"/>
                  </a:lnTo>
                  <a:lnTo>
                    <a:pt x="50" y="101"/>
                  </a:lnTo>
                  <a:lnTo>
                    <a:pt x="59" y="68"/>
                  </a:lnTo>
                  <a:lnTo>
                    <a:pt x="75" y="26"/>
                  </a:lnTo>
                  <a:lnTo>
                    <a:pt x="75" y="18"/>
                  </a:lnTo>
                  <a:lnTo>
                    <a:pt x="10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314;p14">
              <a:extLst>
                <a:ext uri="{FF2B5EF4-FFF2-40B4-BE49-F238E27FC236}">
                  <a16:creationId xmlns:a16="http://schemas.microsoft.com/office/drawing/2014/main" id="{2AC44993-DBDB-038B-0C38-68D9B0FDCF2C}"/>
                </a:ext>
              </a:extLst>
            </p:cNvPr>
            <p:cNvSpPr/>
            <p:nvPr/>
          </p:nvSpPr>
          <p:spPr>
            <a:xfrm>
              <a:off x="9599020" y="3489026"/>
              <a:ext cx="41238" cy="156220"/>
            </a:xfrm>
            <a:custGeom>
              <a:avLst/>
              <a:gdLst/>
              <a:ahLst/>
              <a:cxnLst/>
              <a:rect l="l" t="t" r="r" b="b"/>
              <a:pathLst>
                <a:path w="836" h="3167" extrusionOk="0">
                  <a:moveTo>
                    <a:pt x="384" y="9"/>
                  </a:moveTo>
                  <a:lnTo>
                    <a:pt x="418" y="67"/>
                  </a:lnTo>
                  <a:lnTo>
                    <a:pt x="468" y="151"/>
                  </a:lnTo>
                  <a:lnTo>
                    <a:pt x="485" y="176"/>
                  </a:lnTo>
                  <a:lnTo>
                    <a:pt x="493" y="242"/>
                  </a:lnTo>
                  <a:lnTo>
                    <a:pt x="510" y="334"/>
                  </a:lnTo>
                  <a:lnTo>
                    <a:pt x="526" y="435"/>
                  </a:lnTo>
                  <a:lnTo>
                    <a:pt x="543" y="526"/>
                  </a:lnTo>
                  <a:lnTo>
                    <a:pt x="560" y="618"/>
                  </a:lnTo>
                  <a:lnTo>
                    <a:pt x="576" y="710"/>
                  </a:lnTo>
                  <a:lnTo>
                    <a:pt x="593" y="802"/>
                  </a:lnTo>
                  <a:lnTo>
                    <a:pt x="610" y="902"/>
                  </a:lnTo>
                  <a:lnTo>
                    <a:pt x="635" y="1086"/>
                  </a:lnTo>
                  <a:lnTo>
                    <a:pt x="643" y="1145"/>
                  </a:lnTo>
                  <a:lnTo>
                    <a:pt x="660" y="1270"/>
                  </a:lnTo>
                  <a:lnTo>
                    <a:pt x="685" y="1462"/>
                  </a:lnTo>
                  <a:lnTo>
                    <a:pt x="710" y="1646"/>
                  </a:lnTo>
                  <a:lnTo>
                    <a:pt x="727" y="1830"/>
                  </a:lnTo>
                  <a:lnTo>
                    <a:pt x="752" y="2022"/>
                  </a:lnTo>
                  <a:lnTo>
                    <a:pt x="769" y="2114"/>
                  </a:lnTo>
                  <a:lnTo>
                    <a:pt x="777" y="2181"/>
                  </a:lnTo>
                  <a:lnTo>
                    <a:pt x="777" y="2206"/>
                  </a:lnTo>
                  <a:lnTo>
                    <a:pt x="785" y="2298"/>
                  </a:lnTo>
                  <a:lnTo>
                    <a:pt x="794" y="2389"/>
                  </a:lnTo>
                  <a:lnTo>
                    <a:pt x="794" y="2481"/>
                  </a:lnTo>
                  <a:lnTo>
                    <a:pt x="802" y="2573"/>
                  </a:lnTo>
                  <a:lnTo>
                    <a:pt x="810" y="2640"/>
                  </a:lnTo>
                  <a:lnTo>
                    <a:pt x="810" y="2665"/>
                  </a:lnTo>
                  <a:lnTo>
                    <a:pt x="819" y="2757"/>
                  </a:lnTo>
                  <a:lnTo>
                    <a:pt x="827" y="2849"/>
                  </a:lnTo>
                  <a:lnTo>
                    <a:pt x="835" y="2941"/>
                  </a:lnTo>
                  <a:lnTo>
                    <a:pt x="693" y="3166"/>
                  </a:lnTo>
                  <a:lnTo>
                    <a:pt x="468" y="3008"/>
                  </a:lnTo>
                  <a:lnTo>
                    <a:pt x="443" y="2916"/>
                  </a:lnTo>
                  <a:lnTo>
                    <a:pt x="418" y="2824"/>
                  </a:lnTo>
                  <a:lnTo>
                    <a:pt x="393" y="2732"/>
                  </a:lnTo>
                  <a:lnTo>
                    <a:pt x="384" y="2707"/>
                  </a:lnTo>
                  <a:lnTo>
                    <a:pt x="368" y="2640"/>
                  </a:lnTo>
                  <a:lnTo>
                    <a:pt x="343" y="2548"/>
                  </a:lnTo>
                  <a:lnTo>
                    <a:pt x="326" y="2456"/>
                  </a:lnTo>
                  <a:lnTo>
                    <a:pt x="301" y="2364"/>
                  </a:lnTo>
                  <a:lnTo>
                    <a:pt x="284" y="2272"/>
                  </a:lnTo>
                  <a:lnTo>
                    <a:pt x="284" y="2256"/>
                  </a:lnTo>
                  <a:lnTo>
                    <a:pt x="267" y="2181"/>
                  </a:lnTo>
                  <a:lnTo>
                    <a:pt x="259" y="2080"/>
                  </a:lnTo>
                  <a:lnTo>
                    <a:pt x="226" y="1897"/>
                  </a:lnTo>
                  <a:lnTo>
                    <a:pt x="201" y="1713"/>
                  </a:lnTo>
                  <a:lnTo>
                    <a:pt x="176" y="1529"/>
                  </a:lnTo>
                  <a:lnTo>
                    <a:pt x="150" y="1337"/>
                  </a:lnTo>
                  <a:lnTo>
                    <a:pt x="134" y="1220"/>
                  </a:lnTo>
                  <a:lnTo>
                    <a:pt x="125" y="1153"/>
                  </a:lnTo>
                  <a:lnTo>
                    <a:pt x="100" y="969"/>
                  </a:lnTo>
                  <a:lnTo>
                    <a:pt x="92" y="877"/>
                  </a:lnTo>
                  <a:lnTo>
                    <a:pt x="75" y="785"/>
                  </a:lnTo>
                  <a:lnTo>
                    <a:pt x="67" y="694"/>
                  </a:lnTo>
                  <a:lnTo>
                    <a:pt x="50" y="602"/>
                  </a:lnTo>
                  <a:lnTo>
                    <a:pt x="33" y="510"/>
                  </a:lnTo>
                  <a:lnTo>
                    <a:pt x="25" y="426"/>
                  </a:lnTo>
                  <a:lnTo>
                    <a:pt x="8" y="334"/>
                  </a:lnTo>
                  <a:lnTo>
                    <a:pt x="0" y="267"/>
                  </a:lnTo>
                  <a:lnTo>
                    <a:pt x="0" y="242"/>
                  </a:lnTo>
                  <a:lnTo>
                    <a:pt x="17" y="142"/>
                  </a:lnTo>
                  <a:lnTo>
                    <a:pt x="25" y="75"/>
                  </a:lnTo>
                  <a:lnTo>
                    <a:pt x="75" y="42"/>
                  </a:lnTo>
                  <a:lnTo>
                    <a:pt x="134" y="25"/>
                  </a:lnTo>
                  <a:lnTo>
                    <a:pt x="267" y="0"/>
                  </a:lnTo>
                  <a:lnTo>
                    <a:pt x="33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315;p14">
              <a:extLst>
                <a:ext uri="{FF2B5EF4-FFF2-40B4-BE49-F238E27FC236}">
                  <a16:creationId xmlns:a16="http://schemas.microsoft.com/office/drawing/2014/main" id="{C5DDC2BF-87F8-8964-6247-FAFF9F235D0E}"/>
                </a:ext>
              </a:extLst>
            </p:cNvPr>
            <p:cNvSpPr/>
            <p:nvPr/>
          </p:nvSpPr>
          <p:spPr>
            <a:xfrm>
              <a:off x="9517827" y="3669910"/>
              <a:ext cx="17758" cy="59785"/>
            </a:xfrm>
            <a:custGeom>
              <a:avLst/>
              <a:gdLst/>
              <a:ahLst/>
              <a:cxnLst/>
              <a:rect l="l" t="t" r="r" b="b"/>
              <a:pathLst>
                <a:path w="360" h="1212" extrusionOk="0">
                  <a:moveTo>
                    <a:pt x="351" y="34"/>
                  </a:moveTo>
                  <a:lnTo>
                    <a:pt x="351" y="67"/>
                  </a:lnTo>
                  <a:lnTo>
                    <a:pt x="351" y="101"/>
                  </a:lnTo>
                  <a:lnTo>
                    <a:pt x="351" y="134"/>
                  </a:lnTo>
                  <a:lnTo>
                    <a:pt x="351" y="168"/>
                  </a:lnTo>
                  <a:lnTo>
                    <a:pt x="351" y="168"/>
                  </a:lnTo>
                  <a:lnTo>
                    <a:pt x="351" y="201"/>
                  </a:lnTo>
                  <a:lnTo>
                    <a:pt x="351" y="235"/>
                  </a:lnTo>
                  <a:lnTo>
                    <a:pt x="360" y="260"/>
                  </a:lnTo>
                  <a:lnTo>
                    <a:pt x="360" y="268"/>
                  </a:lnTo>
                  <a:lnTo>
                    <a:pt x="360" y="301"/>
                  </a:lnTo>
                  <a:lnTo>
                    <a:pt x="360" y="326"/>
                  </a:lnTo>
                  <a:lnTo>
                    <a:pt x="360" y="343"/>
                  </a:lnTo>
                  <a:lnTo>
                    <a:pt x="360" y="360"/>
                  </a:lnTo>
                  <a:lnTo>
                    <a:pt x="360" y="393"/>
                  </a:lnTo>
                  <a:lnTo>
                    <a:pt x="360" y="418"/>
                  </a:lnTo>
                  <a:lnTo>
                    <a:pt x="360" y="485"/>
                  </a:lnTo>
                  <a:lnTo>
                    <a:pt x="360" y="544"/>
                  </a:lnTo>
                  <a:lnTo>
                    <a:pt x="360" y="602"/>
                  </a:lnTo>
                  <a:lnTo>
                    <a:pt x="360" y="661"/>
                  </a:lnTo>
                  <a:lnTo>
                    <a:pt x="360" y="727"/>
                  </a:lnTo>
                  <a:lnTo>
                    <a:pt x="360" y="752"/>
                  </a:lnTo>
                  <a:lnTo>
                    <a:pt x="360" y="786"/>
                  </a:lnTo>
                  <a:lnTo>
                    <a:pt x="360" y="844"/>
                  </a:lnTo>
                  <a:lnTo>
                    <a:pt x="360" y="911"/>
                  </a:lnTo>
                  <a:lnTo>
                    <a:pt x="360" y="1036"/>
                  </a:lnTo>
                  <a:lnTo>
                    <a:pt x="167" y="1212"/>
                  </a:lnTo>
                  <a:lnTo>
                    <a:pt x="0" y="1028"/>
                  </a:lnTo>
                  <a:lnTo>
                    <a:pt x="0" y="1020"/>
                  </a:lnTo>
                  <a:lnTo>
                    <a:pt x="0" y="961"/>
                  </a:lnTo>
                  <a:lnTo>
                    <a:pt x="0" y="886"/>
                  </a:lnTo>
                  <a:lnTo>
                    <a:pt x="9" y="819"/>
                  </a:lnTo>
                  <a:lnTo>
                    <a:pt x="17" y="752"/>
                  </a:lnTo>
                  <a:lnTo>
                    <a:pt x="17" y="719"/>
                  </a:lnTo>
                  <a:lnTo>
                    <a:pt x="17" y="694"/>
                  </a:lnTo>
                  <a:lnTo>
                    <a:pt x="25" y="627"/>
                  </a:lnTo>
                  <a:lnTo>
                    <a:pt x="34" y="560"/>
                  </a:lnTo>
                  <a:lnTo>
                    <a:pt x="50" y="493"/>
                  </a:lnTo>
                  <a:lnTo>
                    <a:pt x="50" y="477"/>
                  </a:lnTo>
                  <a:lnTo>
                    <a:pt x="59" y="435"/>
                  </a:lnTo>
                  <a:lnTo>
                    <a:pt x="76" y="368"/>
                  </a:lnTo>
                  <a:lnTo>
                    <a:pt x="84" y="335"/>
                  </a:lnTo>
                  <a:lnTo>
                    <a:pt x="101" y="310"/>
                  </a:lnTo>
                  <a:lnTo>
                    <a:pt x="101" y="293"/>
                  </a:lnTo>
                  <a:lnTo>
                    <a:pt x="109" y="276"/>
                  </a:lnTo>
                  <a:lnTo>
                    <a:pt x="126" y="243"/>
                  </a:lnTo>
                  <a:lnTo>
                    <a:pt x="142" y="218"/>
                  </a:lnTo>
                  <a:lnTo>
                    <a:pt x="142" y="209"/>
                  </a:lnTo>
                  <a:lnTo>
                    <a:pt x="159" y="184"/>
                  </a:lnTo>
                  <a:lnTo>
                    <a:pt x="176" y="159"/>
                  </a:lnTo>
                  <a:lnTo>
                    <a:pt x="201" y="126"/>
                  </a:lnTo>
                  <a:lnTo>
                    <a:pt x="201" y="126"/>
                  </a:lnTo>
                  <a:lnTo>
                    <a:pt x="218" y="101"/>
                  </a:lnTo>
                  <a:lnTo>
                    <a:pt x="234" y="76"/>
                  </a:lnTo>
                  <a:lnTo>
                    <a:pt x="259" y="42"/>
                  </a:lnTo>
                  <a:lnTo>
                    <a:pt x="276" y="17"/>
                  </a:lnTo>
                  <a:lnTo>
                    <a:pt x="276" y="17"/>
                  </a:lnTo>
                  <a:lnTo>
                    <a:pt x="30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316;p14">
              <a:extLst>
                <a:ext uri="{FF2B5EF4-FFF2-40B4-BE49-F238E27FC236}">
                  <a16:creationId xmlns:a16="http://schemas.microsoft.com/office/drawing/2014/main" id="{78F7F9D8-69E1-27D1-54BB-C0EF1EDF0264}"/>
                </a:ext>
              </a:extLst>
            </p:cNvPr>
            <p:cNvSpPr/>
            <p:nvPr/>
          </p:nvSpPr>
          <p:spPr>
            <a:xfrm>
              <a:off x="9739960" y="3556999"/>
              <a:ext cx="16969" cy="135651"/>
            </a:xfrm>
            <a:custGeom>
              <a:avLst/>
              <a:gdLst/>
              <a:ahLst/>
              <a:cxnLst/>
              <a:rect l="l" t="t" r="r" b="b"/>
              <a:pathLst>
                <a:path w="344" h="2750" extrusionOk="0">
                  <a:moveTo>
                    <a:pt x="218" y="67"/>
                  </a:moveTo>
                  <a:lnTo>
                    <a:pt x="218" y="76"/>
                  </a:lnTo>
                  <a:lnTo>
                    <a:pt x="260" y="226"/>
                  </a:lnTo>
                  <a:lnTo>
                    <a:pt x="260" y="226"/>
                  </a:lnTo>
                  <a:lnTo>
                    <a:pt x="301" y="377"/>
                  </a:lnTo>
                  <a:lnTo>
                    <a:pt x="301" y="393"/>
                  </a:lnTo>
                  <a:lnTo>
                    <a:pt x="318" y="535"/>
                  </a:lnTo>
                  <a:lnTo>
                    <a:pt x="335" y="644"/>
                  </a:lnTo>
                  <a:lnTo>
                    <a:pt x="335" y="694"/>
                  </a:lnTo>
                  <a:lnTo>
                    <a:pt x="343" y="853"/>
                  </a:lnTo>
                  <a:lnTo>
                    <a:pt x="343" y="894"/>
                  </a:lnTo>
                  <a:lnTo>
                    <a:pt x="343" y="1011"/>
                  </a:lnTo>
                  <a:lnTo>
                    <a:pt x="343" y="1170"/>
                  </a:lnTo>
                  <a:lnTo>
                    <a:pt x="343" y="1329"/>
                  </a:lnTo>
                  <a:lnTo>
                    <a:pt x="343" y="1479"/>
                  </a:lnTo>
                  <a:lnTo>
                    <a:pt x="343" y="1638"/>
                  </a:lnTo>
                  <a:lnTo>
                    <a:pt x="343" y="1955"/>
                  </a:lnTo>
                  <a:lnTo>
                    <a:pt x="343" y="2582"/>
                  </a:lnTo>
                  <a:lnTo>
                    <a:pt x="168" y="2749"/>
                  </a:lnTo>
                  <a:lnTo>
                    <a:pt x="1" y="2582"/>
                  </a:lnTo>
                  <a:lnTo>
                    <a:pt x="1" y="2265"/>
                  </a:lnTo>
                  <a:lnTo>
                    <a:pt x="1" y="1955"/>
                  </a:lnTo>
                  <a:lnTo>
                    <a:pt x="1" y="1638"/>
                  </a:lnTo>
                  <a:lnTo>
                    <a:pt x="1" y="1488"/>
                  </a:lnTo>
                  <a:lnTo>
                    <a:pt x="1" y="1329"/>
                  </a:lnTo>
                  <a:lnTo>
                    <a:pt x="1" y="1170"/>
                  </a:lnTo>
                  <a:lnTo>
                    <a:pt x="1" y="1011"/>
                  </a:lnTo>
                  <a:lnTo>
                    <a:pt x="1" y="903"/>
                  </a:lnTo>
                  <a:lnTo>
                    <a:pt x="1" y="644"/>
                  </a:lnTo>
                  <a:lnTo>
                    <a:pt x="1" y="544"/>
                  </a:lnTo>
                  <a:lnTo>
                    <a:pt x="1" y="402"/>
                  </a:lnTo>
                  <a:lnTo>
                    <a:pt x="1" y="385"/>
                  </a:lnTo>
                  <a:lnTo>
                    <a:pt x="34" y="226"/>
                  </a:lnTo>
                  <a:lnTo>
                    <a:pt x="34" y="226"/>
                  </a:lnTo>
                  <a:lnTo>
                    <a:pt x="67" y="76"/>
                  </a:lnTo>
                  <a:lnTo>
                    <a:pt x="67" y="67"/>
                  </a:lnTo>
                  <a:lnTo>
                    <a:pt x="12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317;p14">
              <a:extLst>
                <a:ext uri="{FF2B5EF4-FFF2-40B4-BE49-F238E27FC236}">
                  <a16:creationId xmlns:a16="http://schemas.microsoft.com/office/drawing/2014/main" id="{8C473AAE-06E0-6DA7-0F8E-43DA1143F16C}"/>
                </a:ext>
              </a:extLst>
            </p:cNvPr>
            <p:cNvSpPr/>
            <p:nvPr/>
          </p:nvSpPr>
          <p:spPr>
            <a:xfrm>
              <a:off x="9766350" y="3291617"/>
              <a:ext cx="29695" cy="170229"/>
            </a:xfrm>
            <a:custGeom>
              <a:avLst/>
              <a:gdLst/>
              <a:ahLst/>
              <a:cxnLst/>
              <a:rect l="l" t="t" r="r" b="b"/>
              <a:pathLst>
                <a:path w="602" h="3451" extrusionOk="0">
                  <a:moveTo>
                    <a:pt x="552" y="51"/>
                  </a:moveTo>
                  <a:lnTo>
                    <a:pt x="585" y="118"/>
                  </a:lnTo>
                  <a:lnTo>
                    <a:pt x="602" y="151"/>
                  </a:lnTo>
                  <a:lnTo>
                    <a:pt x="602" y="176"/>
                  </a:lnTo>
                  <a:lnTo>
                    <a:pt x="602" y="218"/>
                  </a:lnTo>
                  <a:lnTo>
                    <a:pt x="602" y="226"/>
                  </a:lnTo>
                  <a:lnTo>
                    <a:pt x="593" y="268"/>
                  </a:lnTo>
                  <a:lnTo>
                    <a:pt x="585" y="318"/>
                  </a:lnTo>
                  <a:lnTo>
                    <a:pt x="568" y="360"/>
                  </a:lnTo>
                  <a:lnTo>
                    <a:pt x="560" y="410"/>
                  </a:lnTo>
                  <a:lnTo>
                    <a:pt x="552" y="452"/>
                  </a:lnTo>
                  <a:lnTo>
                    <a:pt x="543" y="502"/>
                  </a:lnTo>
                  <a:lnTo>
                    <a:pt x="535" y="552"/>
                  </a:lnTo>
                  <a:lnTo>
                    <a:pt x="527" y="594"/>
                  </a:lnTo>
                  <a:lnTo>
                    <a:pt x="527" y="644"/>
                  </a:lnTo>
                  <a:lnTo>
                    <a:pt x="518" y="694"/>
                  </a:lnTo>
                  <a:lnTo>
                    <a:pt x="518" y="719"/>
                  </a:lnTo>
                  <a:lnTo>
                    <a:pt x="518" y="736"/>
                  </a:lnTo>
                  <a:lnTo>
                    <a:pt x="510" y="786"/>
                  </a:lnTo>
                  <a:lnTo>
                    <a:pt x="510" y="836"/>
                  </a:lnTo>
                  <a:lnTo>
                    <a:pt x="510" y="878"/>
                  </a:lnTo>
                  <a:lnTo>
                    <a:pt x="510" y="928"/>
                  </a:lnTo>
                  <a:lnTo>
                    <a:pt x="510" y="978"/>
                  </a:lnTo>
                  <a:lnTo>
                    <a:pt x="510" y="1028"/>
                  </a:lnTo>
                  <a:lnTo>
                    <a:pt x="510" y="1070"/>
                  </a:lnTo>
                  <a:lnTo>
                    <a:pt x="510" y="1120"/>
                  </a:lnTo>
                  <a:lnTo>
                    <a:pt x="510" y="1170"/>
                  </a:lnTo>
                  <a:lnTo>
                    <a:pt x="510" y="1220"/>
                  </a:lnTo>
                  <a:lnTo>
                    <a:pt x="510" y="1262"/>
                  </a:lnTo>
                  <a:lnTo>
                    <a:pt x="510" y="1713"/>
                  </a:lnTo>
                  <a:lnTo>
                    <a:pt x="510" y="1788"/>
                  </a:lnTo>
                  <a:lnTo>
                    <a:pt x="510" y="2306"/>
                  </a:lnTo>
                  <a:lnTo>
                    <a:pt x="510" y="2415"/>
                  </a:lnTo>
                  <a:lnTo>
                    <a:pt x="510" y="2615"/>
                  </a:lnTo>
                  <a:lnTo>
                    <a:pt x="510" y="2649"/>
                  </a:lnTo>
                  <a:lnTo>
                    <a:pt x="510" y="2816"/>
                  </a:lnTo>
                  <a:lnTo>
                    <a:pt x="510" y="3016"/>
                  </a:lnTo>
                  <a:lnTo>
                    <a:pt x="510" y="3209"/>
                  </a:lnTo>
                  <a:lnTo>
                    <a:pt x="293" y="3451"/>
                  </a:lnTo>
                  <a:lnTo>
                    <a:pt x="59" y="3225"/>
                  </a:lnTo>
                  <a:lnTo>
                    <a:pt x="50" y="3133"/>
                  </a:lnTo>
                  <a:lnTo>
                    <a:pt x="42" y="3033"/>
                  </a:lnTo>
                  <a:lnTo>
                    <a:pt x="34" y="2833"/>
                  </a:lnTo>
                  <a:lnTo>
                    <a:pt x="17" y="2674"/>
                  </a:lnTo>
                  <a:lnTo>
                    <a:pt x="17" y="2632"/>
                  </a:lnTo>
                  <a:lnTo>
                    <a:pt x="9" y="2432"/>
                  </a:lnTo>
                  <a:lnTo>
                    <a:pt x="0" y="2323"/>
                  </a:lnTo>
                  <a:lnTo>
                    <a:pt x="0" y="2223"/>
                  </a:lnTo>
                  <a:lnTo>
                    <a:pt x="0" y="2114"/>
                  </a:lnTo>
                  <a:lnTo>
                    <a:pt x="0" y="2014"/>
                  </a:lnTo>
                  <a:lnTo>
                    <a:pt x="0" y="1905"/>
                  </a:lnTo>
                  <a:lnTo>
                    <a:pt x="0" y="1805"/>
                  </a:lnTo>
                  <a:lnTo>
                    <a:pt x="0" y="1780"/>
                  </a:lnTo>
                  <a:lnTo>
                    <a:pt x="0" y="1696"/>
                  </a:lnTo>
                  <a:lnTo>
                    <a:pt x="0" y="1646"/>
                  </a:lnTo>
                  <a:lnTo>
                    <a:pt x="0" y="1596"/>
                  </a:lnTo>
                  <a:lnTo>
                    <a:pt x="0" y="1546"/>
                  </a:lnTo>
                  <a:lnTo>
                    <a:pt x="0" y="1488"/>
                  </a:lnTo>
                  <a:lnTo>
                    <a:pt x="0" y="1437"/>
                  </a:lnTo>
                  <a:lnTo>
                    <a:pt x="0" y="1387"/>
                  </a:lnTo>
                  <a:lnTo>
                    <a:pt x="0" y="1337"/>
                  </a:lnTo>
                  <a:lnTo>
                    <a:pt x="0" y="1279"/>
                  </a:lnTo>
                  <a:lnTo>
                    <a:pt x="0" y="1229"/>
                  </a:lnTo>
                  <a:lnTo>
                    <a:pt x="9" y="1178"/>
                  </a:lnTo>
                  <a:lnTo>
                    <a:pt x="9" y="1178"/>
                  </a:lnTo>
                  <a:lnTo>
                    <a:pt x="17" y="1128"/>
                  </a:lnTo>
                  <a:lnTo>
                    <a:pt x="25" y="1078"/>
                  </a:lnTo>
                  <a:lnTo>
                    <a:pt x="34" y="1028"/>
                  </a:lnTo>
                  <a:lnTo>
                    <a:pt x="42" y="970"/>
                  </a:lnTo>
                  <a:lnTo>
                    <a:pt x="50" y="920"/>
                  </a:lnTo>
                  <a:lnTo>
                    <a:pt x="59" y="869"/>
                  </a:lnTo>
                  <a:lnTo>
                    <a:pt x="67" y="819"/>
                  </a:lnTo>
                  <a:lnTo>
                    <a:pt x="75" y="761"/>
                  </a:lnTo>
                  <a:lnTo>
                    <a:pt x="92" y="711"/>
                  </a:lnTo>
                  <a:lnTo>
                    <a:pt x="101" y="661"/>
                  </a:lnTo>
                  <a:lnTo>
                    <a:pt x="101" y="644"/>
                  </a:lnTo>
                  <a:lnTo>
                    <a:pt x="109" y="610"/>
                  </a:lnTo>
                  <a:lnTo>
                    <a:pt x="126" y="560"/>
                  </a:lnTo>
                  <a:lnTo>
                    <a:pt x="134" y="510"/>
                  </a:lnTo>
                  <a:lnTo>
                    <a:pt x="151" y="460"/>
                  </a:lnTo>
                  <a:lnTo>
                    <a:pt x="167" y="410"/>
                  </a:lnTo>
                  <a:lnTo>
                    <a:pt x="184" y="360"/>
                  </a:lnTo>
                  <a:lnTo>
                    <a:pt x="192" y="310"/>
                  </a:lnTo>
                  <a:lnTo>
                    <a:pt x="209" y="260"/>
                  </a:lnTo>
                  <a:lnTo>
                    <a:pt x="234" y="209"/>
                  </a:lnTo>
                  <a:lnTo>
                    <a:pt x="251" y="159"/>
                  </a:lnTo>
                  <a:lnTo>
                    <a:pt x="268" y="109"/>
                  </a:lnTo>
                  <a:lnTo>
                    <a:pt x="268" y="101"/>
                  </a:lnTo>
                  <a:lnTo>
                    <a:pt x="301" y="67"/>
                  </a:lnTo>
                  <a:lnTo>
                    <a:pt x="318" y="42"/>
                  </a:lnTo>
                  <a:lnTo>
                    <a:pt x="351" y="34"/>
                  </a:lnTo>
                  <a:lnTo>
                    <a:pt x="4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318;p14">
              <a:extLst>
                <a:ext uri="{FF2B5EF4-FFF2-40B4-BE49-F238E27FC236}">
                  <a16:creationId xmlns:a16="http://schemas.microsoft.com/office/drawing/2014/main" id="{A5A22A26-78CF-6505-5614-D3C2DE8EB537}"/>
                </a:ext>
              </a:extLst>
            </p:cNvPr>
            <p:cNvSpPr/>
            <p:nvPr/>
          </p:nvSpPr>
          <p:spPr>
            <a:xfrm>
              <a:off x="9667832" y="3261972"/>
              <a:ext cx="18596" cy="135601"/>
            </a:xfrm>
            <a:custGeom>
              <a:avLst/>
              <a:gdLst/>
              <a:ahLst/>
              <a:cxnLst/>
              <a:rect l="l" t="t" r="r" b="b"/>
              <a:pathLst>
                <a:path w="377" h="2749" extrusionOk="0">
                  <a:moveTo>
                    <a:pt x="318" y="0"/>
                  </a:moveTo>
                  <a:lnTo>
                    <a:pt x="351" y="34"/>
                  </a:lnTo>
                  <a:lnTo>
                    <a:pt x="359" y="326"/>
                  </a:lnTo>
                  <a:lnTo>
                    <a:pt x="368" y="610"/>
                  </a:lnTo>
                  <a:lnTo>
                    <a:pt x="368" y="652"/>
                  </a:lnTo>
                  <a:lnTo>
                    <a:pt x="376" y="969"/>
                  </a:lnTo>
                  <a:lnTo>
                    <a:pt x="376" y="986"/>
                  </a:lnTo>
                  <a:lnTo>
                    <a:pt x="376" y="1295"/>
                  </a:lnTo>
                  <a:lnTo>
                    <a:pt x="376" y="1337"/>
                  </a:lnTo>
                  <a:lnTo>
                    <a:pt x="368" y="1621"/>
                  </a:lnTo>
                  <a:lnTo>
                    <a:pt x="368" y="1713"/>
                  </a:lnTo>
                  <a:lnTo>
                    <a:pt x="368" y="1779"/>
                  </a:lnTo>
                  <a:lnTo>
                    <a:pt x="368" y="1938"/>
                  </a:lnTo>
                  <a:lnTo>
                    <a:pt x="359" y="2097"/>
                  </a:lnTo>
                  <a:lnTo>
                    <a:pt x="359" y="2114"/>
                  </a:lnTo>
                  <a:lnTo>
                    <a:pt x="351" y="2264"/>
                  </a:lnTo>
                  <a:lnTo>
                    <a:pt x="343" y="2423"/>
                  </a:lnTo>
                  <a:lnTo>
                    <a:pt x="334" y="2581"/>
                  </a:lnTo>
                  <a:lnTo>
                    <a:pt x="167" y="2749"/>
                  </a:lnTo>
                  <a:lnTo>
                    <a:pt x="0" y="2573"/>
                  </a:lnTo>
                  <a:lnTo>
                    <a:pt x="0" y="2089"/>
                  </a:lnTo>
                  <a:lnTo>
                    <a:pt x="0" y="1930"/>
                  </a:lnTo>
                  <a:lnTo>
                    <a:pt x="0" y="1771"/>
                  </a:lnTo>
                  <a:lnTo>
                    <a:pt x="0" y="1696"/>
                  </a:lnTo>
                  <a:lnTo>
                    <a:pt x="0" y="1604"/>
                  </a:lnTo>
                  <a:lnTo>
                    <a:pt x="9" y="1328"/>
                  </a:lnTo>
                  <a:lnTo>
                    <a:pt x="9" y="1278"/>
                  </a:lnTo>
                  <a:lnTo>
                    <a:pt x="34" y="978"/>
                  </a:lnTo>
                  <a:lnTo>
                    <a:pt x="34" y="961"/>
                  </a:lnTo>
                  <a:lnTo>
                    <a:pt x="67" y="635"/>
                  </a:lnTo>
                  <a:lnTo>
                    <a:pt x="67" y="602"/>
                  </a:lnTo>
                  <a:lnTo>
                    <a:pt x="100" y="318"/>
                  </a:lnTo>
                  <a:lnTo>
                    <a:pt x="134" y="25"/>
                  </a:lnTo>
                  <a:lnTo>
                    <a:pt x="167"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319;p14">
              <a:extLst>
                <a:ext uri="{FF2B5EF4-FFF2-40B4-BE49-F238E27FC236}">
                  <a16:creationId xmlns:a16="http://schemas.microsoft.com/office/drawing/2014/main" id="{1B073A98-4B78-6956-6EFA-CC844E594727}"/>
                </a:ext>
              </a:extLst>
            </p:cNvPr>
            <p:cNvSpPr/>
            <p:nvPr/>
          </p:nvSpPr>
          <p:spPr>
            <a:xfrm>
              <a:off x="9430468" y="3223644"/>
              <a:ext cx="21901" cy="123269"/>
            </a:xfrm>
            <a:custGeom>
              <a:avLst/>
              <a:gdLst/>
              <a:ahLst/>
              <a:cxnLst/>
              <a:rect l="l" t="t" r="r" b="b"/>
              <a:pathLst>
                <a:path w="444" h="2499" extrusionOk="0">
                  <a:moveTo>
                    <a:pt x="318" y="75"/>
                  </a:moveTo>
                  <a:lnTo>
                    <a:pt x="318" y="92"/>
                  </a:lnTo>
                  <a:lnTo>
                    <a:pt x="334" y="151"/>
                  </a:lnTo>
                  <a:lnTo>
                    <a:pt x="343" y="217"/>
                  </a:lnTo>
                  <a:lnTo>
                    <a:pt x="359" y="293"/>
                  </a:lnTo>
                  <a:lnTo>
                    <a:pt x="368" y="318"/>
                  </a:lnTo>
                  <a:lnTo>
                    <a:pt x="376" y="359"/>
                  </a:lnTo>
                  <a:lnTo>
                    <a:pt x="393" y="426"/>
                  </a:lnTo>
                  <a:lnTo>
                    <a:pt x="410" y="485"/>
                  </a:lnTo>
                  <a:lnTo>
                    <a:pt x="410" y="501"/>
                  </a:lnTo>
                  <a:lnTo>
                    <a:pt x="418" y="568"/>
                  </a:lnTo>
                  <a:lnTo>
                    <a:pt x="426" y="618"/>
                  </a:lnTo>
                  <a:lnTo>
                    <a:pt x="426" y="702"/>
                  </a:lnTo>
                  <a:lnTo>
                    <a:pt x="426" y="769"/>
                  </a:lnTo>
                  <a:lnTo>
                    <a:pt x="426" y="844"/>
                  </a:lnTo>
                  <a:lnTo>
                    <a:pt x="426" y="911"/>
                  </a:lnTo>
                  <a:lnTo>
                    <a:pt x="435" y="1036"/>
                  </a:lnTo>
                  <a:lnTo>
                    <a:pt x="435" y="1044"/>
                  </a:lnTo>
                  <a:lnTo>
                    <a:pt x="435" y="1186"/>
                  </a:lnTo>
                  <a:lnTo>
                    <a:pt x="435" y="1320"/>
                  </a:lnTo>
                  <a:lnTo>
                    <a:pt x="435" y="1454"/>
                  </a:lnTo>
                  <a:lnTo>
                    <a:pt x="435" y="1587"/>
                  </a:lnTo>
                  <a:lnTo>
                    <a:pt x="435" y="1587"/>
                  </a:lnTo>
                  <a:lnTo>
                    <a:pt x="435" y="1729"/>
                  </a:lnTo>
                  <a:lnTo>
                    <a:pt x="443" y="2005"/>
                  </a:lnTo>
                  <a:lnTo>
                    <a:pt x="443" y="2147"/>
                  </a:lnTo>
                  <a:lnTo>
                    <a:pt x="443" y="2272"/>
                  </a:lnTo>
                  <a:lnTo>
                    <a:pt x="443" y="2289"/>
                  </a:lnTo>
                  <a:lnTo>
                    <a:pt x="243" y="2498"/>
                  </a:lnTo>
                  <a:lnTo>
                    <a:pt x="34" y="2298"/>
                  </a:lnTo>
                  <a:lnTo>
                    <a:pt x="34" y="2281"/>
                  </a:lnTo>
                  <a:lnTo>
                    <a:pt x="25" y="2156"/>
                  </a:lnTo>
                  <a:lnTo>
                    <a:pt x="17" y="2013"/>
                  </a:lnTo>
                  <a:lnTo>
                    <a:pt x="9" y="1738"/>
                  </a:lnTo>
                  <a:lnTo>
                    <a:pt x="0" y="1596"/>
                  </a:lnTo>
                  <a:lnTo>
                    <a:pt x="0" y="1596"/>
                  </a:lnTo>
                  <a:lnTo>
                    <a:pt x="0" y="1462"/>
                  </a:lnTo>
                  <a:lnTo>
                    <a:pt x="0" y="1328"/>
                  </a:lnTo>
                  <a:lnTo>
                    <a:pt x="0" y="1186"/>
                  </a:lnTo>
                  <a:lnTo>
                    <a:pt x="0" y="1044"/>
                  </a:lnTo>
                  <a:lnTo>
                    <a:pt x="0" y="1036"/>
                  </a:lnTo>
                  <a:lnTo>
                    <a:pt x="0" y="902"/>
                  </a:lnTo>
                  <a:lnTo>
                    <a:pt x="0" y="836"/>
                  </a:lnTo>
                  <a:lnTo>
                    <a:pt x="0" y="769"/>
                  </a:lnTo>
                  <a:lnTo>
                    <a:pt x="0" y="694"/>
                  </a:lnTo>
                  <a:lnTo>
                    <a:pt x="0" y="618"/>
                  </a:lnTo>
                  <a:lnTo>
                    <a:pt x="0" y="610"/>
                  </a:lnTo>
                  <a:lnTo>
                    <a:pt x="17" y="552"/>
                  </a:lnTo>
                  <a:lnTo>
                    <a:pt x="25" y="485"/>
                  </a:lnTo>
                  <a:lnTo>
                    <a:pt x="25" y="468"/>
                  </a:lnTo>
                  <a:lnTo>
                    <a:pt x="42" y="410"/>
                  </a:lnTo>
                  <a:lnTo>
                    <a:pt x="67" y="343"/>
                  </a:lnTo>
                  <a:lnTo>
                    <a:pt x="75" y="301"/>
                  </a:lnTo>
                  <a:lnTo>
                    <a:pt x="92" y="276"/>
                  </a:lnTo>
                  <a:lnTo>
                    <a:pt x="109" y="201"/>
                  </a:lnTo>
                  <a:lnTo>
                    <a:pt x="134" y="134"/>
                  </a:lnTo>
                  <a:lnTo>
                    <a:pt x="151" y="75"/>
                  </a:lnTo>
                  <a:lnTo>
                    <a:pt x="151" y="67"/>
                  </a:lnTo>
                  <a:lnTo>
                    <a:pt x="217"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320;p14">
              <a:extLst>
                <a:ext uri="{FF2B5EF4-FFF2-40B4-BE49-F238E27FC236}">
                  <a16:creationId xmlns:a16="http://schemas.microsoft.com/office/drawing/2014/main" id="{152FD439-C980-732A-3275-3BEB0F51CC71}"/>
                </a:ext>
              </a:extLst>
            </p:cNvPr>
            <p:cNvSpPr/>
            <p:nvPr/>
          </p:nvSpPr>
          <p:spPr>
            <a:xfrm>
              <a:off x="9127597" y="3371972"/>
              <a:ext cx="35861" cy="111332"/>
            </a:xfrm>
            <a:custGeom>
              <a:avLst/>
              <a:gdLst/>
              <a:ahLst/>
              <a:cxnLst/>
              <a:rect l="l" t="t" r="r" b="b"/>
              <a:pathLst>
                <a:path w="727" h="2257" extrusionOk="0">
                  <a:moveTo>
                    <a:pt x="284" y="59"/>
                  </a:moveTo>
                  <a:lnTo>
                    <a:pt x="284" y="67"/>
                  </a:lnTo>
                  <a:lnTo>
                    <a:pt x="317" y="118"/>
                  </a:lnTo>
                  <a:lnTo>
                    <a:pt x="351" y="176"/>
                  </a:lnTo>
                  <a:lnTo>
                    <a:pt x="393" y="235"/>
                  </a:lnTo>
                  <a:lnTo>
                    <a:pt x="393" y="235"/>
                  </a:lnTo>
                  <a:lnTo>
                    <a:pt x="426" y="293"/>
                  </a:lnTo>
                  <a:lnTo>
                    <a:pt x="476" y="360"/>
                  </a:lnTo>
                  <a:lnTo>
                    <a:pt x="501" y="402"/>
                  </a:lnTo>
                  <a:lnTo>
                    <a:pt x="510" y="418"/>
                  </a:lnTo>
                  <a:lnTo>
                    <a:pt x="535" y="477"/>
                  </a:lnTo>
                  <a:lnTo>
                    <a:pt x="543" y="527"/>
                  </a:lnTo>
                  <a:lnTo>
                    <a:pt x="560" y="627"/>
                  </a:lnTo>
                  <a:lnTo>
                    <a:pt x="560" y="636"/>
                  </a:lnTo>
                  <a:lnTo>
                    <a:pt x="585" y="761"/>
                  </a:lnTo>
                  <a:lnTo>
                    <a:pt x="593" y="844"/>
                  </a:lnTo>
                  <a:lnTo>
                    <a:pt x="593" y="886"/>
                  </a:lnTo>
                  <a:lnTo>
                    <a:pt x="610" y="1003"/>
                  </a:lnTo>
                  <a:lnTo>
                    <a:pt x="627" y="1128"/>
                  </a:lnTo>
                  <a:lnTo>
                    <a:pt x="643" y="1254"/>
                  </a:lnTo>
                  <a:lnTo>
                    <a:pt x="652" y="1354"/>
                  </a:lnTo>
                  <a:lnTo>
                    <a:pt x="668" y="1504"/>
                  </a:lnTo>
                  <a:lnTo>
                    <a:pt x="702" y="1755"/>
                  </a:lnTo>
                  <a:lnTo>
                    <a:pt x="710" y="1880"/>
                  </a:lnTo>
                  <a:lnTo>
                    <a:pt x="727" y="1997"/>
                  </a:lnTo>
                  <a:lnTo>
                    <a:pt x="727" y="2006"/>
                  </a:lnTo>
                  <a:lnTo>
                    <a:pt x="543" y="2256"/>
                  </a:lnTo>
                  <a:lnTo>
                    <a:pt x="292" y="2072"/>
                  </a:lnTo>
                  <a:lnTo>
                    <a:pt x="292" y="2064"/>
                  </a:lnTo>
                  <a:lnTo>
                    <a:pt x="267" y="1955"/>
                  </a:lnTo>
                  <a:lnTo>
                    <a:pt x="234" y="1830"/>
                  </a:lnTo>
                  <a:lnTo>
                    <a:pt x="184" y="1588"/>
                  </a:lnTo>
                  <a:lnTo>
                    <a:pt x="150" y="1446"/>
                  </a:lnTo>
                  <a:lnTo>
                    <a:pt x="125" y="1346"/>
                  </a:lnTo>
                  <a:lnTo>
                    <a:pt x="100" y="1220"/>
                  </a:lnTo>
                  <a:lnTo>
                    <a:pt x="75" y="1095"/>
                  </a:lnTo>
                  <a:lnTo>
                    <a:pt x="50" y="978"/>
                  </a:lnTo>
                  <a:lnTo>
                    <a:pt x="42" y="936"/>
                  </a:lnTo>
                  <a:lnTo>
                    <a:pt x="33" y="853"/>
                  </a:lnTo>
                  <a:lnTo>
                    <a:pt x="17" y="727"/>
                  </a:lnTo>
                  <a:lnTo>
                    <a:pt x="17" y="711"/>
                  </a:lnTo>
                  <a:lnTo>
                    <a:pt x="0" y="602"/>
                  </a:lnTo>
                  <a:lnTo>
                    <a:pt x="0" y="552"/>
                  </a:lnTo>
                  <a:lnTo>
                    <a:pt x="8" y="494"/>
                  </a:lnTo>
                  <a:lnTo>
                    <a:pt x="17" y="468"/>
                  </a:lnTo>
                  <a:lnTo>
                    <a:pt x="25" y="418"/>
                  </a:lnTo>
                  <a:lnTo>
                    <a:pt x="59" y="335"/>
                  </a:lnTo>
                  <a:lnTo>
                    <a:pt x="75" y="276"/>
                  </a:lnTo>
                  <a:lnTo>
                    <a:pt x="75" y="276"/>
                  </a:lnTo>
                  <a:lnTo>
                    <a:pt x="100" y="209"/>
                  </a:lnTo>
                  <a:lnTo>
                    <a:pt x="125" y="143"/>
                  </a:lnTo>
                  <a:lnTo>
                    <a:pt x="142" y="84"/>
                  </a:lnTo>
                  <a:lnTo>
                    <a:pt x="142" y="76"/>
                  </a:lnTo>
                  <a:lnTo>
                    <a:pt x="2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321;p14">
              <a:extLst>
                <a:ext uri="{FF2B5EF4-FFF2-40B4-BE49-F238E27FC236}">
                  <a16:creationId xmlns:a16="http://schemas.microsoft.com/office/drawing/2014/main" id="{E976AE40-11AA-D4A6-7720-0DFF581ED604}"/>
                </a:ext>
              </a:extLst>
            </p:cNvPr>
            <p:cNvSpPr/>
            <p:nvPr/>
          </p:nvSpPr>
          <p:spPr>
            <a:xfrm>
              <a:off x="8843668" y="3295317"/>
              <a:ext cx="54408" cy="115426"/>
            </a:xfrm>
            <a:custGeom>
              <a:avLst/>
              <a:gdLst/>
              <a:ahLst/>
              <a:cxnLst/>
              <a:rect l="l" t="t" r="r" b="b"/>
              <a:pathLst>
                <a:path w="1103" h="2340" extrusionOk="0">
                  <a:moveTo>
                    <a:pt x="368" y="68"/>
                  </a:moveTo>
                  <a:lnTo>
                    <a:pt x="393" y="93"/>
                  </a:lnTo>
                  <a:lnTo>
                    <a:pt x="435" y="143"/>
                  </a:lnTo>
                  <a:lnTo>
                    <a:pt x="485" y="210"/>
                  </a:lnTo>
                  <a:lnTo>
                    <a:pt x="501" y="226"/>
                  </a:lnTo>
                  <a:lnTo>
                    <a:pt x="577" y="469"/>
                  </a:lnTo>
                  <a:lnTo>
                    <a:pt x="668" y="736"/>
                  </a:lnTo>
                  <a:lnTo>
                    <a:pt x="760" y="1003"/>
                  </a:lnTo>
                  <a:lnTo>
                    <a:pt x="852" y="1271"/>
                  </a:lnTo>
                  <a:lnTo>
                    <a:pt x="936" y="1530"/>
                  </a:lnTo>
                  <a:lnTo>
                    <a:pt x="1019" y="1797"/>
                  </a:lnTo>
                  <a:lnTo>
                    <a:pt x="1103" y="2056"/>
                  </a:lnTo>
                  <a:lnTo>
                    <a:pt x="1103" y="2064"/>
                  </a:lnTo>
                  <a:lnTo>
                    <a:pt x="978" y="2340"/>
                  </a:lnTo>
                  <a:lnTo>
                    <a:pt x="702" y="2206"/>
                  </a:lnTo>
                  <a:lnTo>
                    <a:pt x="702" y="2198"/>
                  </a:lnTo>
                  <a:lnTo>
                    <a:pt x="602" y="1947"/>
                  </a:lnTo>
                  <a:lnTo>
                    <a:pt x="501" y="1688"/>
                  </a:lnTo>
                  <a:lnTo>
                    <a:pt x="401" y="1429"/>
                  </a:lnTo>
                  <a:lnTo>
                    <a:pt x="301" y="1162"/>
                  </a:lnTo>
                  <a:lnTo>
                    <a:pt x="201" y="903"/>
                  </a:lnTo>
                  <a:lnTo>
                    <a:pt x="92" y="644"/>
                  </a:lnTo>
                  <a:lnTo>
                    <a:pt x="0" y="402"/>
                  </a:lnTo>
                  <a:lnTo>
                    <a:pt x="0" y="377"/>
                  </a:lnTo>
                  <a:lnTo>
                    <a:pt x="0" y="302"/>
                  </a:lnTo>
                  <a:lnTo>
                    <a:pt x="0" y="193"/>
                  </a:lnTo>
                  <a:lnTo>
                    <a:pt x="84" y="51"/>
                  </a:lnTo>
                  <a:lnTo>
                    <a:pt x="20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322;p14">
              <a:extLst>
                <a:ext uri="{FF2B5EF4-FFF2-40B4-BE49-F238E27FC236}">
                  <a16:creationId xmlns:a16="http://schemas.microsoft.com/office/drawing/2014/main" id="{E4EB8398-726C-8B11-C4C3-8D329ADE62BA}"/>
                </a:ext>
              </a:extLst>
            </p:cNvPr>
            <p:cNvSpPr/>
            <p:nvPr/>
          </p:nvSpPr>
          <p:spPr>
            <a:xfrm>
              <a:off x="8551501" y="3481183"/>
              <a:ext cx="59390" cy="86570"/>
            </a:xfrm>
            <a:custGeom>
              <a:avLst/>
              <a:gdLst/>
              <a:ahLst/>
              <a:cxnLst/>
              <a:rect l="l" t="t" r="r" b="b"/>
              <a:pathLst>
                <a:path w="1204" h="1755" extrusionOk="0">
                  <a:moveTo>
                    <a:pt x="125" y="51"/>
                  </a:moveTo>
                  <a:lnTo>
                    <a:pt x="125" y="51"/>
                  </a:lnTo>
                  <a:lnTo>
                    <a:pt x="167" y="84"/>
                  </a:lnTo>
                  <a:lnTo>
                    <a:pt x="209" y="117"/>
                  </a:lnTo>
                  <a:lnTo>
                    <a:pt x="251" y="159"/>
                  </a:lnTo>
                  <a:lnTo>
                    <a:pt x="251" y="159"/>
                  </a:lnTo>
                  <a:lnTo>
                    <a:pt x="301" y="193"/>
                  </a:lnTo>
                  <a:lnTo>
                    <a:pt x="343" y="234"/>
                  </a:lnTo>
                  <a:lnTo>
                    <a:pt x="343" y="234"/>
                  </a:lnTo>
                  <a:lnTo>
                    <a:pt x="384" y="276"/>
                  </a:lnTo>
                  <a:lnTo>
                    <a:pt x="418" y="301"/>
                  </a:lnTo>
                  <a:lnTo>
                    <a:pt x="451" y="360"/>
                  </a:lnTo>
                  <a:lnTo>
                    <a:pt x="518" y="452"/>
                  </a:lnTo>
                  <a:lnTo>
                    <a:pt x="577" y="543"/>
                  </a:lnTo>
                  <a:lnTo>
                    <a:pt x="610" y="585"/>
                  </a:lnTo>
                  <a:lnTo>
                    <a:pt x="643" y="635"/>
                  </a:lnTo>
                  <a:lnTo>
                    <a:pt x="702" y="719"/>
                  </a:lnTo>
                  <a:lnTo>
                    <a:pt x="760" y="811"/>
                  </a:lnTo>
                  <a:lnTo>
                    <a:pt x="827" y="903"/>
                  </a:lnTo>
                  <a:lnTo>
                    <a:pt x="869" y="970"/>
                  </a:lnTo>
                  <a:lnTo>
                    <a:pt x="886" y="995"/>
                  </a:lnTo>
                  <a:lnTo>
                    <a:pt x="952" y="1086"/>
                  </a:lnTo>
                  <a:lnTo>
                    <a:pt x="1011" y="1178"/>
                  </a:lnTo>
                  <a:lnTo>
                    <a:pt x="1078" y="1270"/>
                  </a:lnTo>
                  <a:lnTo>
                    <a:pt x="1145" y="1354"/>
                  </a:lnTo>
                  <a:lnTo>
                    <a:pt x="1203" y="1437"/>
                  </a:lnTo>
                  <a:lnTo>
                    <a:pt x="1203" y="1446"/>
                  </a:lnTo>
                  <a:lnTo>
                    <a:pt x="1153" y="1755"/>
                  </a:lnTo>
                  <a:lnTo>
                    <a:pt x="852" y="1705"/>
                  </a:lnTo>
                  <a:lnTo>
                    <a:pt x="844" y="1696"/>
                  </a:lnTo>
                  <a:lnTo>
                    <a:pt x="785" y="1613"/>
                  </a:lnTo>
                  <a:lnTo>
                    <a:pt x="719" y="1521"/>
                  </a:lnTo>
                  <a:lnTo>
                    <a:pt x="652" y="1429"/>
                  </a:lnTo>
                  <a:lnTo>
                    <a:pt x="585" y="1337"/>
                  </a:lnTo>
                  <a:lnTo>
                    <a:pt x="526" y="1237"/>
                  </a:lnTo>
                  <a:lnTo>
                    <a:pt x="501" y="1212"/>
                  </a:lnTo>
                  <a:lnTo>
                    <a:pt x="460" y="1145"/>
                  </a:lnTo>
                  <a:lnTo>
                    <a:pt x="401" y="1053"/>
                  </a:lnTo>
                  <a:lnTo>
                    <a:pt x="334" y="953"/>
                  </a:lnTo>
                  <a:lnTo>
                    <a:pt x="276" y="861"/>
                  </a:lnTo>
                  <a:lnTo>
                    <a:pt x="251" y="802"/>
                  </a:lnTo>
                  <a:lnTo>
                    <a:pt x="226" y="761"/>
                  </a:lnTo>
                  <a:lnTo>
                    <a:pt x="167" y="660"/>
                  </a:lnTo>
                  <a:lnTo>
                    <a:pt x="109" y="552"/>
                  </a:lnTo>
                  <a:lnTo>
                    <a:pt x="75" y="485"/>
                  </a:lnTo>
                  <a:lnTo>
                    <a:pt x="67" y="443"/>
                  </a:lnTo>
                  <a:lnTo>
                    <a:pt x="50" y="393"/>
                  </a:lnTo>
                  <a:lnTo>
                    <a:pt x="50" y="393"/>
                  </a:lnTo>
                  <a:lnTo>
                    <a:pt x="42" y="335"/>
                  </a:lnTo>
                  <a:lnTo>
                    <a:pt x="34" y="268"/>
                  </a:lnTo>
                  <a:lnTo>
                    <a:pt x="34" y="268"/>
                  </a:lnTo>
                  <a:lnTo>
                    <a:pt x="25" y="209"/>
                  </a:lnTo>
                  <a:lnTo>
                    <a:pt x="17" y="151"/>
                  </a:lnTo>
                  <a:lnTo>
                    <a:pt x="0" y="101"/>
                  </a:lnTo>
                  <a:lnTo>
                    <a:pt x="0" y="92"/>
                  </a:lnTo>
                  <a:lnTo>
                    <a:pt x="25"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323;p14">
              <a:extLst>
                <a:ext uri="{FF2B5EF4-FFF2-40B4-BE49-F238E27FC236}">
                  <a16:creationId xmlns:a16="http://schemas.microsoft.com/office/drawing/2014/main" id="{0FD12FC3-B6F4-CE59-88E5-4BBFB7BA9E12}"/>
                </a:ext>
              </a:extLst>
            </p:cNvPr>
            <p:cNvSpPr/>
            <p:nvPr/>
          </p:nvSpPr>
          <p:spPr>
            <a:xfrm>
              <a:off x="8371012" y="3699605"/>
              <a:ext cx="79565" cy="93180"/>
            </a:xfrm>
            <a:custGeom>
              <a:avLst/>
              <a:gdLst/>
              <a:ahLst/>
              <a:cxnLst/>
              <a:rect l="l" t="t" r="r" b="b"/>
              <a:pathLst>
                <a:path w="1613" h="1889" extrusionOk="0">
                  <a:moveTo>
                    <a:pt x="92" y="8"/>
                  </a:moveTo>
                  <a:lnTo>
                    <a:pt x="100" y="8"/>
                  </a:lnTo>
                  <a:lnTo>
                    <a:pt x="292" y="117"/>
                  </a:lnTo>
                  <a:lnTo>
                    <a:pt x="434" y="184"/>
                  </a:lnTo>
                  <a:lnTo>
                    <a:pt x="501" y="226"/>
                  </a:lnTo>
                  <a:lnTo>
                    <a:pt x="551" y="259"/>
                  </a:lnTo>
                  <a:lnTo>
                    <a:pt x="585" y="292"/>
                  </a:lnTo>
                  <a:lnTo>
                    <a:pt x="668" y="384"/>
                  </a:lnTo>
                  <a:lnTo>
                    <a:pt x="827" y="560"/>
                  </a:lnTo>
                  <a:lnTo>
                    <a:pt x="927" y="685"/>
                  </a:lnTo>
                  <a:lnTo>
                    <a:pt x="1111" y="894"/>
                  </a:lnTo>
                  <a:lnTo>
                    <a:pt x="1178" y="978"/>
                  </a:lnTo>
                  <a:lnTo>
                    <a:pt x="1278" y="1094"/>
                  </a:lnTo>
                  <a:lnTo>
                    <a:pt x="1445" y="1303"/>
                  </a:lnTo>
                  <a:lnTo>
                    <a:pt x="1604" y="1504"/>
                  </a:lnTo>
                  <a:lnTo>
                    <a:pt x="1612" y="1512"/>
                  </a:lnTo>
                  <a:lnTo>
                    <a:pt x="1587" y="1888"/>
                  </a:lnTo>
                  <a:lnTo>
                    <a:pt x="1203" y="1855"/>
                  </a:lnTo>
                  <a:lnTo>
                    <a:pt x="1195" y="1846"/>
                  </a:lnTo>
                  <a:lnTo>
                    <a:pt x="1028" y="1654"/>
                  </a:lnTo>
                  <a:lnTo>
                    <a:pt x="852" y="1454"/>
                  </a:lnTo>
                  <a:lnTo>
                    <a:pt x="752" y="1337"/>
                  </a:lnTo>
                  <a:lnTo>
                    <a:pt x="677" y="1253"/>
                  </a:lnTo>
                  <a:lnTo>
                    <a:pt x="510" y="1044"/>
                  </a:lnTo>
                  <a:lnTo>
                    <a:pt x="409" y="919"/>
                  </a:lnTo>
                  <a:lnTo>
                    <a:pt x="259" y="735"/>
                  </a:lnTo>
                  <a:lnTo>
                    <a:pt x="184" y="627"/>
                  </a:lnTo>
                  <a:lnTo>
                    <a:pt x="159" y="593"/>
                  </a:lnTo>
                  <a:lnTo>
                    <a:pt x="134" y="535"/>
                  </a:lnTo>
                  <a:lnTo>
                    <a:pt x="109" y="468"/>
                  </a:lnTo>
                  <a:lnTo>
                    <a:pt x="67" y="309"/>
                  </a:lnTo>
                  <a:lnTo>
                    <a:pt x="0" y="100"/>
                  </a:lnTo>
                  <a:lnTo>
                    <a:pt x="0" y="92"/>
                  </a:lnTo>
                  <a:lnTo>
                    <a:pt x="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324;p14">
              <a:extLst>
                <a:ext uri="{FF2B5EF4-FFF2-40B4-BE49-F238E27FC236}">
                  <a16:creationId xmlns:a16="http://schemas.microsoft.com/office/drawing/2014/main" id="{DC7FD6DD-150A-DB17-D816-26DA480ABDCD}"/>
                </a:ext>
              </a:extLst>
            </p:cNvPr>
            <p:cNvSpPr/>
            <p:nvPr/>
          </p:nvSpPr>
          <p:spPr>
            <a:xfrm>
              <a:off x="8094877" y="3749031"/>
              <a:ext cx="92390" cy="88247"/>
            </a:xfrm>
            <a:custGeom>
              <a:avLst/>
              <a:gdLst/>
              <a:ahLst/>
              <a:cxnLst/>
              <a:rect l="l" t="t" r="r" b="b"/>
              <a:pathLst>
                <a:path w="1873" h="1789" extrusionOk="0">
                  <a:moveTo>
                    <a:pt x="226" y="17"/>
                  </a:moveTo>
                  <a:lnTo>
                    <a:pt x="260" y="26"/>
                  </a:lnTo>
                  <a:lnTo>
                    <a:pt x="302" y="34"/>
                  </a:lnTo>
                  <a:lnTo>
                    <a:pt x="335" y="42"/>
                  </a:lnTo>
                  <a:lnTo>
                    <a:pt x="377" y="51"/>
                  </a:lnTo>
                  <a:lnTo>
                    <a:pt x="393" y="51"/>
                  </a:lnTo>
                  <a:lnTo>
                    <a:pt x="410" y="67"/>
                  </a:lnTo>
                  <a:lnTo>
                    <a:pt x="444" y="84"/>
                  </a:lnTo>
                  <a:lnTo>
                    <a:pt x="477" y="109"/>
                  </a:lnTo>
                  <a:lnTo>
                    <a:pt x="535" y="151"/>
                  </a:lnTo>
                  <a:lnTo>
                    <a:pt x="594" y="201"/>
                  </a:lnTo>
                  <a:lnTo>
                    <a:pt x="652" y="243"/>
                  </a:lnTo>
                  <a:lnTo>
                    <a:pt x="711" y="293"/>
                  </a:lnTo>
                  <a:lnTo>
                    <a:pt x="769" y="343"/>
                  </a:lnTo>
                  <a:lnTo>
                    <a:pt x="828" y="393"/>
                  </a:lnTo>
                  <a:lnTo>
                    <a:pt x="886" y="435"/>
                  </a:lnTo>
                  <a:lnTo>
                    <a:pt x="936" y="485"/>
                  </a:lnTo>
                  <a:lnTo>
                    <a:pt x="995" y="535"/>
                  </a:lnTo>
                  <a:lnTo>
                    <a:pt x="1045" y="594"/>
                  </a:lnTo>
                  <a:lnTo>
                    <a:pt x="1104" y="644"/>
                  </a:lnTo>
                  <a:lnTo>
                    <a:pt x="1154" y="694"/>
                  </a:lnTo>
                  <a:lnTo>
                    <a:pt x="1204" y="744"/>
                  </a:lnTo>
                  <a:lnTo>
                    <a:pt x="1254" y="803"/>
                  </a:lnTo>
                  <a:lnTo>
                    <a:pt x="1296" y="844"/>
                  </a:lnTo>
                  <a:lnTo>
                    <a:pt x="1304" y="853"/>
                  </a:lnTo>
                  <a:lnTo>
                    <a:pt x="1354" y="911"/>
                  </a:lnTo>
                  <a:lnTo>
                    <a:pt x="1404" y="961"/>
                  </a:lnTo>
                  <a:lnTo>
                    <a:pt x="1454" y="1020"/>
                  </a:lnTo>
                  <a:lnTo>
                    <a:pt x="1505" y="1078"/>
                  </a:lnTo>
                  <a:lnTo>
                    <a:pt x="1546" y="1128"/>
                  </a:lnTo>
                  <a:lnTo>
                    <a:pt x="1596" y="1187"/>
                  </a:lnTo>
                  <a:lnTo>
                    <a:pt x="1647" y="1245"/>
                  </a:lnTo>
                  <a:lnTo>
                    <a:pt x="1688" y="1304"/>
                  </a:lnTo>
                  <a:lnTo>
                    <a:pt x="1738" y="1362"/>
                  </a:lnTo>
                  <a:lnTo>
                    <a:pt x="1780" y="1421"/>
                  </a:lnTo>
                  <a:lnTo>
                    <a:pt x="1822" y="1479"/>
                  </a:lnTo>
                  <a:lnTo>
                    <a:pt x="1864" y="1529"/>
                  </a:lnTo>
                  <a:lnTo>
                    <a:pt x="1872" y="1538"/>
                  </a:lnTo>
                  <a:lnTo>
                    <a:pt x="1847" y="1788"/>
                  </a:lnTo>
                  <a:lnTo>
                    <a:pt x="1596" y="1763"/>
                  </a:lnTo>
                  <a:lnTo>
                    <a:pt x="1588" y="1755"/>
                  </a:lnTo>
                  <a:lnTo>
                    <a:pt x="1546" y="1705"/>
                  </a:lnTo>
                  <a:lnTo>
                    <a:pt x="1496" y="1655"/>
                  </a:lnTo>
                  <a:lnTo>
                    <a:pt x="1454" y="1596"/>
                  </a:lnTo>
                  <a:lnTo>
                    <a:pt x="1404" y="1546"/>
                  </a:lnTo>
                  <a:lnTo>
                    <a:pt x="1354" y="1496"/>
                  </a:lnTo>
                  <a:lnTo>
                    <a:pt x="1312" y="1437"/>
                  </a:lnTo>
                  <a:lnTo>
                    <a:pt x="1262" y="1387"/>
                  </a:lnTo>
                  <a:lnTo>
                    <a:pt x="1212" y="1337"/>
                  </a:lnTo>
                  <a:lnTo>
                    <a:pt x="1162" y="1287"/>
                  </a:lnTo>
                  <a:lnTo>
                    <a:pt x="1112" y="1237"/>
                  </a:lnTo>
                  <a:lnTo>
                    <a:pt x="1062" y="1187"/>
                  </a:lnTo>
                  <a:lnTo>
                    <a:pt x="1012" y="1145"/>
                  </a:lnTo>
                  <a:lnTo>
                    <a:pt x="1003" y="1137"/>
                  </a:lnTo>
                  <a:lnTo>
                    <a:pt x="962" y="1095"/>
                  </a:lnTo>
                  <a:lnTo>
                    <a:pt x="911" y="1045"/>
                  </a:lnTo>
                  <a:lnTo>
                    <a:pt x="861" y="1003"/>
                  </a:lnTo>
                  <a:lnTo>
                    <a:pt x="811" y="953"/>
                  </a:lnTo>
                  <a:lnTo>
                    <a:pt x="753" y="911"/>
                  </a:lnTo>
                  <a:lnTo>
                    <a:pt x="703" y="869"/>
                  </a:lnTo>
                  <a:lnTo>
                    <a:pt x="652" y="819"/>
                  </a:lnTo>
                  <a:lnTo>
                    <a:pt x="594" y="777"/>
                  </a:lnTo>
                  <a:lnTo>
                    <a:pt x="544" y="736"/>
                  </a:lnTo>
                  <a:lnTo>
                    <a:pt x="485" y="694"/>
                  </a:lnTo>
                  <a:lnTo>
                    <a:pt x="435" y="652"/>
                  </a:lnTo>
                  <a:lnTo>
                    <a:pt x="377" y="619"/>
                  </a:lnTo>
                  <a:lnTo>
                    <a:pt x="318" y="577"/>
                  </a:lnTo>
                  <a:lnTo>
                    <a:pt x="268" y="535"/>
                  </a:lnTo>
                  <a:lnTo>
                    <a:pt x="210" y="502"/>
                  </a:lnTo>
                  <a:lnTo>
                    <a:pt x="176" y="485"/>
                  </a:lnTo>
                  <a:lnTo>
                    <a:pt x="151" y="468"/>
                  </a:lnTo>
                  <a:lnTo>
                    <a:pt x="126" y="452"/>
                  </a:lnTo>
                  <a:lnTo>
                    <a:pt x="126" y="443"/>
                  </a:lnTo>
                  <a:lnTo>
                    <a:pt x="101" y="418"/>
                  </a:lnTo>
                  <a:lnTo>
                    <a:pt x="76" y="385"/>
                  </a:lnTo>
                  <a:lnTo>
                    <a:pt x="51" y="360"/>
                  </a:lnTo>
                  <a:lnTo>
                    <a:pt x="26" y="326"/>
                  </a:lnTo>
                  <a:lnTo>
                    <a:pt x="18" y="318"/>
                  </a:lnTo>
                  <a:lnTo>
                    <a:pt x="18" y="285"/>
                  </a:lnTo>
                  <a:lnTo>
                    <a:pt x="9" y="226"/>
                  </a:lnTo>
                  <a:lnTo>
                    <a:pt x="1" y="168"/>
                  </a:lnTo>
                  <a:lnTo>
                    <a:pt x="68" y="59"/>
                  </a:lnTo>
                  <a:lnTo>
                    <a:pt x="118" y="42"/>
                  </a:lnTo>
                  <a:lnTo>
                    <a:pt x="176" y="17"/>
                  </a:lnTo>
                  <a:lnTo>
                    <a:pt x="2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325;p14">
              <a:extLst>
                <a:ext uri="{FF2B5EF4-FFF2-40B4-BE49-F238E27FC236}">
                  <a16:creationId xmlns:a16="http://schemas.microsoft.com/office/drawing/2014/main" id="{CA2BD258-1904-81E7-BBE5-675D0C2EDBC7}"/>
                </a:ext>
              </a:extLst>
            </p:cNvPr>
            <p:cNvSpPr/>
            <p:nvPr/>
          </p:nvSpPr>
          <p:spPr>
            <a:xfrm>
              <a:off x="7905311" y="3874718"/>
              <a:ext cx="97718" cy="85337"/>
            </a:xfrm>
            <a:custGeom>
              <a:avLst/>
              <a:gdLst/>
              <a:ahLst/>
              <a:cxnLst/>
              <a:rect l="l" t="t" r="r" b="b"/>
              <a:pathLst>
                <a:path w="1981" h="1730" extrusionOk="0">
                  <a:moveTo>
                    <a:pt x="126" y="9"/>
                  </a:moveTo>
                  <a:lnTo>
                    <a:pt x="176" y="17"/>
                  </a:lnTo>
                  <a:lnTo>
                    <a:pt x="252" y="17"/>
                  </a:lnTo>
                  <a:lnTo>
                    <a:pt x="268" y="26"/>
                  </a:lnTo>
                  <a:lnTo>
                    <a:pt x="293" y="51"/>
                  </a:lnTo>
                  <a:lnTo>
                    <a:pt x="327" y="67"/>
                  </a:lnTo>
                  <a:lnTo>
                    <a:pt x="360" y="92"/>
                  </a:lnTo>
                  <a:lnTo>
                    <a:pt x="385" y="109"/>
                  </a:lnTo>
                  <a:lnTo>
                    <a:pt x="410" y="134"/>
                  </a:lnTo>
                  <a:lnTo>
                    <a:pt x="435" y="159"/>
                  </a:lnTo>
                  <a:lnTo>
                    <a:pt x="460" y="184"/>
                  </a:lnTo>
                  <a:lnTo>
                    <a:pt x="502" y="234"/>
                  </a:lnTo>
                  <a:lnTo>
                    <a:pt x="552" y="285"/>
                  </a:lnTo>
                  <a:lnTo>
                    <a:pt x="602" y="335"/>
                  </a:lnTo>
                  <a:lnTo>
                    <a:pt x="653" y="385"/>
                  </a:lnTo>
                  <a:lnTo>
                    <a:pt x="703" y="427"/>
                  </a:lnTo>
                  <a:lnTo>
                    <a:pt x="753" y="477"/>
                  </a:lnTo>
                  <a:lnTo>
                    <a:pt x="811" y="527"/>
                  </a:lnTo>
                  <a:lnTo>
                    <a:pt x="861" y="569"/>
                  </a:lnTo>
                  <a:lnTo>
                    <a:pt x="912" y="619"/>
                  </a:lnTo>
                  <a:lnTo>
                    <a:pt x="970" y="661"/>
                  </a:lnTo>
                  <a:lnTo>
                    <a:pt x="1020" y="711"/>
                  </a:lnTo>
                  <a:lnTo>
                    <a:pt x="1079" y="752"/>
                  </a:lnTo>
                  <a:lnTo>
                    <a:pt x="1137" y="794"/>
                  </a:lnTo>
                  <a:lnTo>
                    <a:pt x="1187" y="844"/>
                  </a:lnTo>
                  <a:lnTo>
                    <a:pt x="1229" y="869"/>
                  </a:lnTo>
                  <a:lnTo>
                    <a:pt x="1246" y="886"/>
                  </a:lnTo>
                  <a:lnTo>
                    <a:pt x="1304" y="928"/>
                  </a:lnTo>
                  <a:lnTo>
                    <a:pt x="1363" y="970"/>
                  </a:lnTo>
                  <a:lnTo>
                    <a:pt x="1421" y="1011"/>
                  </a:lnTo>
                  <a:lnTo>
                    <a:pt x="1471" y="1062"/>
                  </a:lnTo>
                  <a:lnTo>
                    <a:pt x="1588" y="1145"/>
                  </a:lnTo>
                  <a:lnTo>
                    <a:pt x="1705" y="1229"/>
                  </a:lnTo>
                  <a:lnTo>
                    <a:pt x="1931" y="1396"/>
                  </a:lnTo>
                  <a:lnTo>
                    <a:pt x="1939" y="1396"/>
                  </a:lnTo>
                  <a:lnTo>
                    <a:pt x="1981" y="1680"/>
                  </a:lnTo>
                  <a:lnTo>
                    <a:pt x="1697" y="1730"/>
                  </a:lnTo>
                  <a:lnTo>
                    <a:pt x="1688" y="1721"/>
                  </a:lnTo>
                  <a:lnTo>
                    <a:pt x="1463" y="1554"/>
                  </a:lnTo>
                  <a:lnTo>
                    <a:pt x="1346" y="1471"/>
                  </a:lnTo>
                  <a:lnTo>
                    <a:pt x="1229" y="1387"/>
                  </a:lnTo>
                  <a:lnTo>
                    <a:pt x="1171" y="1346"/>
                  </a:lnTo>
                  <a:lnTo>
                    <a:pt x="1112" y="1295"/>
                  </a:lnTo>
                  <a:lnTo>
                    <a:pt x="1054" y="1254"/>
                  </a:lnTo>
                  <a:lnTo>
                    <a:pt x="995" y="1212"/>
                  </a:lnTo>
                  <a:lnTo>
                    <a:pt x="970" y="1195"/>
                  </a:lnTo>
                  <a:lnTo>
                    <a:pt x="937" y="1162"/>
                  </a:lnTo>
                  <a:lnTo>
                    <a:pt x="878" y="1120"/>
                  </a:lnTo>
                  <a:lnTo>
                    <a:pt x="820" y="1070"/>
                  </a:lnTo>
                  <a:lnTo>
                    <a:pt x="761" y="1020"/>
                  </a:lnTo>
                  <a:lnTo>
                    <a:pt x="703" y="978"/>
                  </a:lnTo>
                  <a:lnTo>
                    <a:pt x="644" y="928"/>
                  </a:lnTo>
                  <a:lnTo>
                    <a:pt x="594" y="878"/>
                  </a:lnTo>
                  <a:lnTo>
                    <a:pt x="536" y="828"/>
                  </a:lnTo>
                  <a:lnTo>
                    <a:pt x="477" y="777"/>
                  </a:lnTo>
                  <a:lnTo>
                    <a:pt x="427" y="727"/>
                  </a:lnTo>
                  <a:lnTo>
                    <a:pt x="369" y="677"/>
                  </a:lnTo>
                  <a:lnTo>
                    <a:pt x="318" y="627"/>
                  </a:lnTo>
                  <a:lnTo>
                    <a:pt x="260" y="569"/>
                  </a:lnTo>
                  <a:lnTo>
                    <a:pt x="210" y="519"/>
                  </a:lnTo>
                  <a:lnTo>
                    <a:pt x="160" y="460"/>
                  </a:lnTo>
                  <a:lnTo>
                    <a:pt x="135" y="435"/>
                  </a:lnTo>
                  <a:lnTo>
                    <a:pt x="110" y="410"/>
                  </a:lnTo>
                  <a:lnTo>
                    <a:pt x="84" y="376"/>
                  </a:lnTo>
                  <a:lnTo>
                    <a:pt x="84" y="376"/>
                  </a:lnTo>
                  <a:lnTo>
                    <a:pt x="68" y="343"/>
                  </a:lnTo>
                  <a:lnTo>
                    <a:pt x="51" y="310"/>
                  </a:lnTo>
                  <a:lnTo>
                    <a:pt x="34" y="276"/>
                  </a:lnTo>
                  <a:lnTo>
                    <a:pt x="18" y="243"/>
                  </a:lnTo>
                  <a:lnTo>
                    <a:pt x="1" y="218"/>
                  </a:lnTo>
                  <a:lnTo>
                    <a:pt x="1" y="201"/>
                  </a:lnTo>
                  <a:lnTo>
                    <a:pt x="9" y="143"/>
                  </a:lnTo>
                  <a:lnTo>
                    <a:pt x="9" y="92"/>
                  </a:lnTo>
                  <a:lnTo>
                    <a:pt x="2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326;p14">
              <a:extLst>
                <a:ext uri="{FF2B5EF4-FFF2-40B4-BE49-F238E27FC236}">
                  <a16:creationId xmlns:a16="http://schemas.microsoft.com/office/drawing/2014/main" id="{17E96B19-8D8B-16F7-0A13-40160CBF0D4F}"/>
                </a:ext>
              </a:extLst>
            </p:cNvPr>
            <p:cNvSpPr/>
            <p:nvPr/>
          </p:nvSpPr>
          <p:spPr>
            <a:xfrm>
              <a:off x="7774297" y="3977319"/>
              <a:ext cx="77494" cy="82081"/>
            </a:xfrm>
            <a:custGeom>
              <a:avLst/>
              <a:gdLst/>
              <a:ahLst/>
              <a:cxnLst/>
              <a:rect l="l" t="t" r="r" b="b"/>
              <a:pathLst>
                <a:path w="1571" h="1664" extrusionOk="0">
                  <a:moveTo>
                    <a:pt x="117" y="26"/>
                  </a:moveTo>
                  <a:lnTo>
                    <a:pt x="117" y="26"/>
                  </a:lnTo>
                  <a:lnTo>
                    <a:pt x="142" y="51"/>
                  </a:lnTo>
                  <a:lnTo>
                    <a:pt x="167" y="68"/>
                  </a:lnTo>
                  <a:lnTo>
                    <a:pt x="193" y="93"/>
                  </a:lnTo>
                  <a:lnTo>
                    <a:pt x="218" y="109"/>
                  </a:lnTo>
                  <a:lnTo>
                    <a:pt x="243" y="134"/>
                  </a:lnTo>
                  <a:lnTo>
                    <a:pt x="268" y="151"/>
                  </a:lnTo>
                  <a:lnTo>
                    <a:pt x="276" y="151"/>
                  </a:lnTo>
                  <a:lnTo>
                    <a:pt x="301" y="168"/>
                  </a:lnTo>
                  <a:lnTo>
                    <a:pt x="326" y="184"/>
                  </a:lnTo>
                  <a:lnTo>
                    <a:pt x="351" y="201"/>
                  </a:lnTo>
                  <a:lnTo>
                    <a:pt x="376" y="218"/>
                  </a:lnTo>
                  <a:lnTo>
                    <a:pt x="393" y="235"/>
                  </a:lnTo>
                  <a:lnTo>
                    <a:pt x="410" y="243"/>
                  </a:lnTo>
                  <a:lnTo>
                    <a:pt x="435" y="260"/>
                  </a:lnTo>
                  <a:lnTo>
                    <a:pt x="451" y="268"/>
                  </a:lnTo>
                  <a:lnTo>
                    <a:pt x="477" y="301"/>
                  </a:lnTo>
                  <a:lnTo>
                    <a:pt x="485" y="310"/>
                  </a:lnTo>
                  <a:lnTo>
                    <a:pt x="518" y="343"/>
                  </a:lnTo>
                  <a:lnTo>
                    <a:pt x="560" y="393"/>
                  </a:lnTo>
                  <a:lnTo>
                    <a:pt x="585" y="427"/>
                  </a:lnTo>
                  <a:lnTo>
                    <a:pt x="602" y="443"/>
                  </a:lnTo>
                  <a:lnTo>
                    <a:pt x="635" y="485"/>
                  </a:lnTo>
                  <a:lnTo>
                    <a:pt x="677" y="535"/>
                  </a:lnTo>
                  <a:lnTo>
                    <a:pt x="719" y="585"/>
                  </a:lnTo>
                  <a:lnTo>
                    <a:pt x="736" y="602"/>
                  </a:lnTo>
                  <a:lnTo>
                    <a:pt x="761" y="636"/>
                  </a:lnTo>
                  <a:lnTo>
                    <a:pt x="802" y="677"/>
                  </a:lnTo>
                  <a:lnTo>
                    <a:pt x="844" y="728"/>
                  </a:lnTo>
                  <a:lnTo>
                    <a:pt x="886" y="778"/>
                  </a:lnTo>
                  <a:lnTo>
                    <a:pt x="936" y="819"/>
                  </a:lnTo>
                  <a:lnTo>
                    <a:pt x="978" y="870"/>
                  </a:lnTo>
                  <a:lnTo>
                    <a:pt x="1020" y="920"/>
                  </a:lnTo>
                  <a:lnTo>
                    <a:pt x="1061" y="961"/>
                  </a:lnTo>
                  <a:lnTo>
                    <a:pt x="1095" y="995"/>
                  </a:lnTo>
                  <a:lnTo>
                    <a:pt x="1111" y="1012"/>
                  </a:lnTo>
                  <a:lnTo>
                    <a:pt x="1203" y="1103"/>
                  </a:lnTo>
                  <a:lnTo>
                    <a:pt x="1379" y="1296"/>
                  </a:lnTo>
                  <a:lnTo>
                    <a:pt x="1471" y="1387"/>
                  </a:lnTo>
                  <a:lnTo>
                    <a:pt x="1521" y="1438"/>
                  </a:lnTo>
                  <a:lnTo>
                    <a:pt x="1563" y="1479"/>
                  </a:lnTo>
                  <a:lnTo>
                    <a:pt x="1563" y="1488"/>
                  </a:lnTo>
                  <a:lnTo>
                    <a:pt x="1571" y="1663"/>
                  </a:lnTo>
                  <a:lnTo>
                    <a:pt x="1395" y="1663"/>
                  </a:lnTo>
                  <a:lnTo>
                    <a:pt x="1387" y="1655"/>
                  </a:lnTo>
                  <a:lnTo>
                    <a:pt x="1345" y="1621"/>
                  </a:lnTo>
                  <a:lnTo>
                    <a:pt x="1295" y="1580"/>
                  </a:lnTo>
                  <a:lnTo>
                    <a:pt x="1195" y="1496"/>
                  </a:lnTo>
                  <a:lnTo>
                    <a:pt x="986" y="1329"/>
                  </a:lnTo>
                  <a:lnTo>
                    <a:pt x="878" y="1254"/>
                  </a:lnTo>
                  <a:lnTo>
                    <a:pt x="861" y="1237"/>
                  </a:lnTo>
                  <a:lnTo>
                    <a:pt x="827" y="1212"/>
                  </a:lnTo>
                  <a:lnTo>
                    <a:pt x="777" y="1162"/>
                  </a:lnTo>
                  <a:lnTo>
                    <a:pt x="727" y="1120"/>
                  </a:lnTo>
                  <a:lnTo>
                    <a:pt x="677" y="1078"/>
                  </a:lnTo>
                  <a:lnTo>
                    <a:pt x="627" y="1037"/>
                  </a:lnTo>
                  <a:lnTo>
                    <a:pt x="577" y="995"/>
                  </a:lnTo>
                  <a:lnTo>
                    <a:pt x="527" y="945"/>
                  </a:lnTo>
                  <a:lnTo>
                    <a:pt x="477" y="903"/>
                  </a:lnTo>
                  <a:lnTo>
                    <a:pt x="435" y="870"/>
                  </a:lnTo>
                  <a:lnTo>
                    <a:pt x="426" y="853"/>
                  </a:lnTo>
                  <a:lnTo>
                    <a:pt x="376" y="811"/>
                  </a:lnTo>
                  <a:lnTo>
                    <a:pt x="326" y="761"/>
                  </a:lnTo>
                  <a:lnTo>
                    <a:pt x="276" y="711"/>
                  </a:lnTo>
                  <a:lnTo>
                    <a:pt x="268" y="702"/>
                  </a:lnTo>
                  <a:lnTo>
                    <a:pt x="234" y="661"/>
                  </a:lnTo>
                  <a:lnTo>
                    <a:pt x="193" y="611"/>
                  </a:lnTo>
                  <a:lnTo>
                    <a:pt x="159" y="560"/>
                  </a:lnTo>
                  <a:lnTo>
                    <a:pt x="151" y="552"/>
                  </a:lnTo>
                  <a:lnTo>
                    <a:pt x="126" y="510"/>
                  </a:lnTo>
                  <a:lnTo>
                    <a:pt x="117" y="494"/>
                  </a:lnTo>
                  <a:lnTo>
                    <a:pt x="101" y="460"/>
                  </a:lnTo>
                  <a:lnTo>
                    <a:pt x="101" y="452"/>
                  </a:lnTo>
                  <a:lnTo>
                    <a:pt x="92" y="427"/>
                  </a:lnTo>
                  <a:lnTo>
                    <a:pt x="76" y="393"/>
                  </a:lnTo>
                  <a:lnTo>
                    <a:pt x="67" y="360"/>
                  </a:lnTo>
                  <a:lnTo>
                    <a:pt x="59" y="327"/>
                  </a:lnTo>
                  <a:lnTo>
                    <a:pt x="50" y="301"/>
                  </a:lnTo>
                  <a:lnTo>
                    <a:pt x="50" y="293"/>
                  </a:lnTo>
                  <a:lnTo>
                    <a:pt x="50" y="268"/>
                  </a:lnTo>
                  <a:lnTo>
                    <a:pt x="42" y="226"/>
                  </a:lnTo>
                  <a:lnTo>
                    <a:pt x="34" y="193"/>
                  </a:lnTo>
                  <a:lnTo>
                    <a:pt x="17" y="159"/>
                  </a:lnTo>
                  <a:lnTo>
                    <a:pt x="9" y="126"/>
                  </a:lnTo>
                  <a:lnTo>
                    <a:pt x="0" y="101"/>
                  </a:lnTo>
                  <a:lnTo>
                    <a:pt x="0" y="93"/>
                  </a:lnTo>
                  <a:lnTo>
                    <a:pt x="2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327;p14">
              <a:extLst>
                <a:ext uri="{FF2B5EF4-FFF2-40B4-BE49-F238E27FC236}">
                  <a16:creationId xmlns:a16="http://schemas.microsoft.com/office/drawing/2014/main" id="{AD4BF176-17F9-81B6-0D09-A0B608E1ABBD}"/>
                </a:ext>
              </a:extLst>
            </p:cNvPr>
            <p:cNvSpPr/>
            <p:nvPr/>
          </p:nvSpPr>
          <p:spPr>
            <a:xfrm>
              <a:off x="7692709" y="4091907"/>
              <a:ext cx="33395" cy="42076"/>
            </a:xfrm>
            <a:custGeom>
              <a:avLst/>
              <a:gdLst/>
              <a:ahLst/>
              <a:cxnLst/>
              <a:rect l="l" t="t" r="r" b="b"/>
              <a:pathLst>
                <a:path w="677" h="853" extrusionOk="0">
                  <a:moveTo>
                    <a:pt x="109" y="34"/>
                  </a:moveTo>
                  <a:lnTo>
                    <a:pt x="134" y="59"/>
                  </a:lnTo>
                  <a:lnTo>
                    <a:pt x="159" y="75"/>
                  </a:lnTo>
                  <a:lnTo>
                    <a:pt x="184" y="100"/>
                  </a:lnTo>
                  <a:lnTo>
                    <a:pt x="184" y="100"/>
                  </a:lnTo>
                  <a:lnTo>
                    <a:pt x="192" y="125"/>
                  </a:lnTo>
                  <a:lnTo>
                    <a:pt x="209" y="142"/>
                  </a:lnTo>
                  <a:lnTo>
                    <a:pt x="217" y="167"/>
                  </a:lnTo>
                  <a:lnTo>
                    <a:pt x="234" y="192"/>
                  </a:lnTo>
                  <a:lnTo>
                    <a:pt x="251" y="217"/>
                  </a:lnTo>
                  <a:lnTo>
                    <a:pt x="259" y="234"/>
                  </a:lnTo>
                  <a:lnTo>
                    <a:pt x="276" y="259"/>
                  </a:lnTo>
                  <a:lnTo>
                    <a:pt x="293" y="284"/>
                  </a:lnTo>
                  <a:lnTo>
                    <a:pt x="309" y="301"/>
                  </a:lnTo>
                  <a:lnTo>
                    <a:pt x="326" y="326"/>
                  </a:lnTo>
                  <a:lnTo>
                    <a:pt x="343" y="343"/>
                  </a:lnTo>
                  <a:lnTo>
                    <a:pt x="359" y="368"/>
                  </a:lnTo>
                  <a:lnTo>
                    <a:pt x="376" y="384"/>
                  </a:lnTo>
                  <a:lnTo>
                    <a:pt x="393" y="409"/>
                  </a:lnTo>
                  <a:lnTo>
                    <a:pt x="410" y="426"/>
                  </a:lnTo>
                  <a:lnTo>
                    <a:pt x="435" y="460"/>
                  </a:lnTo>
                  <a:lnTo>
                    <a:pt x="443" y="468"/>
                  </a:lnTo>
                  <a:lnTo>
                    <a:pt x="476" y="510"/>
                  </a:lnTo>
                  <a:lnTo>
                    <a:pt x="518" y="551"/>
                  </a:lnTo>
                  <a:lnTo>
                    <a:pt x="552" y="593"/>
                  </a:lnTo>
                  <a:lnTo>
                    <a:pt x="593" y="635"/>
                  </a:lnTo>
                  <a:lnTo>
                    <a:pt x="677" y="727"/>
                  </a:lnTo>
                  <a:lnTo>
                    <a:pt x="677" y="727"/>
                  </a:lnTo>
                  <a:lnTo>
                    <a:pt x="677" y="852"/>
                  </a:lnTo>
                  <a:lnTo>
                    <a:pt x="543" y="852"/>
                  </a:lnTo>
                  <a:lnTo>
                    <a:pt x="543" y="852"/>
                  </a:lnTo>
                  <a:lnTo>
                    <a:pt x="460" y="777"/>
                  </a:lnTo>
                  <a:lnTo>
                    <a:pt x="418" y="735"/>
                  </a:lnTo>
                  <a:lnTo>
                    <a:pt x="376" y="694"/>
                  </a:lnTo>
                  <a:lnTo>
                    <a:pt x="334" y="652"/>
                  </a:lnTo>
                  <a:lnTo>
                    <a:pt x="293" y="610"/>
                  </a:lnTo>
                  <a:lnTo>
                    <a:pt x="293" y="602"/>
                  </a:lnTo>
                  <a:lnTo>
                    <a:pt x="259" y="560"/>
                  </a:lnTo>
                  <a:lnTo>
                    <a:pt x="243" y="543"/>
                  </a:lnTo>
                  <a:lnTo>
                    <a:pt x="217" y="518"/>
                  </a:lnTo>
                  <a:lnTo>
                    <a:pt x="201" y="493"/>
                  </a:lnTo>
                  <a:lnTo>
                    <a:pt x="184" y="476"/>
                  </a:lnTo>
                  <a:lnTo>
                    <a:pt x="167" y="451"/>
                  </a:lnTo>
                  <a:lnTo>
                    <a:pt x="151" y="426"/>
                  </a:lnTo>
                  <a:lnTo>
                    <a:pt x="126" y="401"/>
                  </a:lnTo>
                  <a:lnTo>
                    <a:pt x="109" y="376"/>
                  </a:lnTo>
                  <a:lnTo>
                    <a:pt x="92" y="351"/>
                  </a:lnTo>
                  <a:lnTo>
                    <a:pt x="75" y="326"/>
                  </a:lnTo>
                  <a:lnTo>
                    <a:pt x="59" y="301"/>
                  </a:lnTo>
                  <a:lnTo>
                    <a:pt x="42" y="276"/>
                  </a:lnTo>
                  <a:lnTo>
                    <a:pt x="34" y="251"/>
                  </a:lnTo>
                  <a:lnTo>
                    <a:pt x="17" y="217"/>
                  </a:lnTo>
                  <a:lnTo>
                    <a:pt x="0" y="192"/>
                  </a:lnTo>
                  <a:lnTo>
                    <a:pt x="0" y="192"/>
                  </a:lnTo>
                  <a:lnTo>
                    <a:pt x="0" y="159"/>
                  </a:lnTo>
                  <a:lnTo>
                    <a:pt x="0" y="125"/>
                  </a:lnTo>
                  <a:lnTo>
                    <a:pt x="0" y="92"/>
                  </a:lnTo>
                  <a:lnTo>
                    <a:pt x="3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328;p14">
              <a:extLst>
                <a:ext uri="{FF2B5EF4-FFF2-40B4-BE49-F238E27FC236}">
                  <a16:creationId xmlns:a16="http://schemas.microsoft.com/office/drawing/2014/main" id="{FD5D6E71-D565-FFFB-CDEB-0E63E4FAC55A}"/>
                </a:ext>
              </a:extLst>
            </p:cNvPr>
            <p:cNvSpPr/>
            <p:nvPr/>
          </p:nvSpPr>
          <p:spPr>
            <a:xfrm>
              <a:off x="9564787" y="3099585"/>
              <a:ext cx="25206" cy="131902"/>
            </a:xfrm>
            <a:custGeom>
              <a:avLst/>
              <a:gdLst/>
              <a:ahLst/>
              <a:cxnLst/>
              <a:rect l="l" t="t" r="r" b="b"/>
              <a:pathLst>
                <a:path w="511" h="2674" extrusionOk="0">
                  <a:moveTo>
                    <a:pt x="268" y="9"/>
                  </a:moveTo>
                  <a:lnTo>
                    <a:pt x="393" y="34"/>
                  </a:lnTo>
                  <a:lnTo>
                    <a:pt x="460" y="59"/>
                  </a:lnTo>
                  <a:lnTo>
                    <a:pt x="502" y="92"/>
                  </a:lnTo>
                  <a:lnTo>
                    <a:pt x="502" y="101"/>
                  </a:lnTo>
                  <a:lnTo>
                    <a:pt x="502" y="134"/>
                  </a:lnTo>
                  <a:lnTo>
                    <a:pt x="502" y="176"/>
                  </a:lnTo>
                  <a:lnTo>
                    <a:pt x="502" y="209"/>
                  </a:lnTo>
                  <a:lnTo>
                    <a:pt x="510" y="251"/>
                  </a:lnTo>
                  <a:lnTo>
                    <a:pt x="510" y="260"/>
                  </a:lnTo>
                  <a:lnTo>
                    <a:pt x="510" y="285"/>
                  </a:lnTo>
                  <a:lnTo>
                    <a:pt x="502" y="326"/>
                  </a:lnTo>
                  <a:lnTo>
                    <a:pt x="502" y="360"/>
                  </a:lnTo>
                  <a:lnTo>
                    <a:pt x="494" y="393"/>
                  </a:lnTo>
                  <a:lnTo>
                    <a:pt x="485" y="427"/>
                  </a:lnTo>
                  <a:lnTo>
                    <a:pt x="485" y="468"/>
                  </a:lnTo>
                  <a:lnTo>
                    <a:pt x="477" y="502"/>
                  </a:lnTo>
                  <a:lnTo>
                    <a:pt x="477" y="535"/>
                  </a:lnTo>
                  <a:lnTo>
                    <a:pt x="477" y="569"/>
                  </a:lnTo>
                  <a:lnTo>
                    <a:pt x="477" y="610"/>
                  </a:lnTo>
                  <a:lnTo>
                    <a:pt x="477" y="644"/>
                  </a:lnTo>
                  <a:lnTo>
                    <a:pt x="469" y="719"/>
                  </a:lnTo>
                  <a:lnTo>
                    <a:pt x="469" y="786"/>
                  </a:lnTo>
                  <a:lnTo>
                    <a:pt x="469" y="861"/>
                  </a:lnTo>
                  <a:lnTo>
                    <a:pt x="469" y="936"/>
                  </a:lnTo>
                  <a:lnTo>
                    <a:pt x="469" y="1003"/>
                  </a:lnTo>
                  <a:lnTo>
                    <a:pt x="469" y="1078"/>
                  </a:lnTo>
                  <a:lnTo>
                    <a:pt x="469" y="1153"/>
                  </a:lnTo>
                  <a:lnTo>
                    <a:pt x="469" y="1521"/>
                  </a:lnTo>
                  <a:lnTo>
                    <a:pt x="469" y="1596"/>
                  </a:lnTo>
                  <a:lnTo>
                    <a:pt x="469" y="1671"/>
                  </a:lnTo>
                  <a:lnTo>
                    <a:pt x="469" y="1747"/>
                  </a:lnTo>
                  <a:lnTo>
                    <a:pt x="469" y="1822"/>
                  </a:lnTo>
                  <a:lnTo>
                    <a:pt x="469" y="1897"/>
                  </a:lnTo>
                  <a:lnTo>
                    <a:pt x="469" y="1972"/>
                  </a:lnTo>
                  <a:lnTo>
                    <a:pt x="477" y="2123"/>
                  </a:lnTo>
                  <a:lnTo>
                    <a:pt x="485" y="2273"/>
                  </a:lnTo>
                  <a:lnTo>
                    <a:pt x="494" y="2415"/>
                  </a:lnTo>
                  <a:lnTo>
                    <a:pt x="494" y="2423"/>
                  </a:lnTo>
                  <a:lnTo>
                    <a:pt x="285" y="2674"/>
                  </a:lnTo>
                  <a:lnTo>
                    <a:pt x="42" y="2465"/>
                  </a:lnTo>
                  <a:lnTo>
                    <a:pt x="42" y="2448"/>
                  </a:lnTo>
                  <a:lnTo>
                    <a:pt x="26" y="2306"/>
                  </a:lnTo>
                  <a:lnTo>
                    <a:pt x="17" y="2156"/>
                  </a:lnTo>
                  <a:lnTo>
                    <a:pt x="1" y="2006"/>
                  </a:lnTo>
                  <a:lnTo>
                    <a:pt x="1" y="1922"/>
                  </a:lnTo>
                  <a:lnTo>
                    <a:pt x="1" y="1847"/>
                  </a:lnTo>
                  <a:lnTo>
                    <a:pt x="1" y="1772"/>
                  </a:lnTo>
                  <a:lnTo>
                    <a:pt x="1" y="1696"/>
                  </a:lnTo>
                  <a:lnTo>
                    <a:pt x="1" y="1613"/>
                  </a:lnTo>
                  <a:lnTo>
                    <a:pt x="1" y="1538"/>
                  </a:lnTo>
                  <a:lnTo>
                    <a:pt x="1" y="1488"/>
                  </a:lnTo>
                  <a:lnTo>
                    <a:pt x="1" y="1463"/>
                  </a:lnTo>
                  <a:lnTo>
                    <a:pt x="1" y="1379"/>
                  </a:lnTo>
                  <a:lnTo>
                    <a:pt x="1" y="1070"/>
                  </a:lnTo>
                  <a:lnTo>
                    <a:pt x="1" y="995"/>
                  </a:lnTo>
                  <a:lnTo>
                    <a:pt x="1" y="911"/>
                  </a:lnTo>
                  <a:lnTo>
                    <a:pt x="1" y="836"/>
                  </a:lnTo>
                  <a:lnTo>
                    <a:pt x="1" y="752"/>
                  </a:lnTo>
                  <a:lnTo>
                    <a:pt x="1" y="677"/>
                  </a:lnTo>
                  <a:lnTo>
                    <a:pt x="9" y="602"/>
                  </a:lnTo>
                  <a:lnTo>
                    <a:pt x="9" y="560"/>
                  </a:lnTo>
                  <a:lnTo>
                    <a:pt x="9" y="519"/>
                  </a:lnTo>
                  <a:lnTo>
                    <a:pt x="9" y="477"/>
                  </a:lnTo>
                  <a:lnTo>
                    <a:pt x="9" y="443"/>
                  </a:lnTo>
                  <a:lnTo>
                    <a:pt x="17" y="402"/>
                  </a:lnTo>
                  <a:lnTo>
                    <a:pt x="26" y="360"/>
                  </a:lnTo>
                  <a:lnTo>
                    <a:pt x="26" y="318"/>
                  </a:lnTo>
                  <a:lnTo>
                    <a:pt x="34" y="285"/>
                  </a:lnTo>
                  <a:lnTo>
                    <a:pt x="42" y="243"/>
                  </a:lnTo>
                  <a:lnTo>
                    <a:pt x="51" y="201"/>
                  </a:lnTo>
                  <a:lnTo>
                    <a:pt x="51" y="176"/>
                  </a:lnTo>
                  <a:lnTo>
                    <a:pt x="59" y="159"/>
                  </a:lnTo>
                  <a:lnTo>
                    <a:pt x="84" y="126"/>
                  </a:lnTo>
                  <a:lnTo>
                    <a:pt x="101" y="92"/>
                  </a:lnTo>
                  <a:lnTo>
                    <a:pt x="126" y="51"/>
                  </a:lnTo>
                  <a:lnTo>
                    <a:pt x="143" y="17"/>
                  </a:lnTo>
                  <a:lnTo>
                    <a:pt x="143" y="9"/>
                  </a:lnTo>
                  <a:lnTo>
                    <a:pt x="19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329;p14">
              <a:extLst>
                <a:ext uri="{FF2B5EF4-FFF2-40B4-BE49-F238E27FC236}">
                  <a16:creationId xmlns:a16="http://schemas.microsoft.com/office/drawing/2014/main" id="{26266392-C33B-B582-127C-ECDD3A7EF576}"/>
                </a:ext>
              </a:extLst>
            </p:cNvPr>
            <p:cNvSpPr/>
            <p:nvPr/>
          </p:nvSpPr>
          <p:spPr>
            <a:xfrm>
              <a:off x="9252001" y="3054697"/>
              <a:ext cx="54063" cy="165247"/>
            </a:xfrm>
            <a:custGeom>
              <a:avLst/>
              <a:gdLst/>
              <a:ahLst/>
              <a:cxnLst/>
              <a:rect l="l" t="t" r="r" b="b"/>
              <a:pathLst>
                <a:path w="1096" h="3350" extrusionOk="0">
                  <a:moveTo>
                    <a:pt x="352" y="125"/>
                  </a:moveTo>
                  <a:lnTo>
                    <a:pt x="444" y="259"/>
                  </a:lnTo>
                  <a:lnTo>
                    <a:pt x="452" y="301"/>
                  </a:lnTo>
                  <a:lnTo>
                    <a:pt x="494" y="485"/>
                  </a:lnTo>
                  <a:lnTo>
                    <a:pt x="536" y="668"/>
                  </a:lnTo>
                  <a:lnTo>
                    <a:pt x="577" y="852"/>
                  </a:lnTo>
                  <a:lnTo>
                    <a:pt x="669" y="1220"/>
                  </a:lnTo>
                  <a:lnTo>
                    <a:pt x="753" y="1587"/>
                  </a:lnTo>
                  <a:lnTo>
                    <a:pt x="820" y="1846"/>
                  </a:lnTo>
                  <a:lnTo>
                    <a:pt x="845" y="1963"/>
                  </a:lnTo>
                  <a:lnTo>
                    <a:pt x="928" y="2331"/>
                  </a:lnTo>
                  <a:lnTo>
                    <a:pt x="1020" y="2698"/>
                  </a:lnTo>
                  <a:lnTo>
                    <a:pt x="1062" y="2891"/>
                  </a:lnTo>
                  <a:lnTo>
                    <a:pt x="1095" y="3058"/>
                  </a:lnTo>
                  <a:lnTo>
                    <a:pt x="1095" y="3074"/>
                  </a:lnTo>
                  <a:lnTo>
                    <a:pt x="928" y="3350"/>
                  </a:lnTo>
                  <a:lnTo>
                    <a:pt x="644" y="3175"/>
                  </a:lnTo>
                  <a:lnTo>
                    <a:pt x="644" y="3158"/>
                  </a:lnTo>
                  <a:lnTo>
                    <a:pt x="611" y="2991"/>
                  </a:lnTo>
                  <a:lnTo>
                    <a:pt x="569" y="2807"/>
                  </a:lnTo>
                  <a:lnTo>
                    <a:pt x="477" y="2439"/>
                  </a:lnTo>
                  <a:lnTo>
                    <a:pt x="394" y="2063"/>
                  </a:lnTo>
                  <a:lnTo>
                    <a:pt x="360" y="1955"/>
                  </a:lnTo>
                  <a:lnTo>
                    <a:pt x="302" y="1696"/>
                  </a:lnTo>
                  <a:lnTo>
                    <a:pt x="218" y="1328"/>
                  </a:lnTo>
                  <a:lnTo>
                    <a:pt x="135" y="952"/>
                  </a:lnTo>
                  <a:lnTo>
                    <a:pt x="93" y="769"/>
                  </a:lnTo>
                  <a:lnTo>
                    <a:pt x="51" y="585"/>
                  </a:lnTo>
                  <a:lnTo>
                    <a:pt x="9" y="401"/>
                  </a:lnTo>
                  <a:lnTo>
                    <a:pt x="1" y="359"/>
                  </a:lnTo>
                  <a:lnTo>
                    <a:pt x="18" y="201"/>
                  </a:lnTo>
                  <a:lnTo>
                    <a:pt x="151"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330;p14">
              <a:extLst>
                <a:ext uri="{FF2B5EF4-FFF2-40B4-BE49-F238E27FC236}">
                  <a16:creationId xmlns:a16="http://schemas.microsoft.com/office/drawing/2014/main" id="{F80C5661-B837-7B50-1234-21C40F7DF60A}"/>
                </a:ext>
              </a:extLst>
            </p:cNvPr>
            <p:cNvSpPr/>
            <p:nvPr/>
          </p:nvSpPr>
          <p:spPr>
            <a:xfrm>
              <a:off x="9045960" y="3083110"/>
              <a:ext cx="34677" cy="94413"/>
            </a:xfrm>
            <a:custGeom>
              <a:avLst/>
              <a:gdLst/>
              <a:ahLst/>
              <a:cxnLst/>
              <a:rect l="l" t="t" r="r" b="b"/>
              <a:pathLst>
                <a:path w="703" h="1914" extrusionOk="0">
                  <a:moveTo>
                    <a:pt x="143" y="34"/>
                  </a:moveTo>
                  <a:lnTo>
                    <a:pt x="143" y="42"/>
                  </a:lnTo>
                  <a:lnTo>
                    <a:pt x="193" y="134"/>
                  </a:lnTo>
                  <a:lnTo>
                    <a:pt x="235" y="218"/>
                  </a:lnTo>
                  <a:lnTo>
                    <a:pt x="243" y="234"/>
                  </a:lnTo>
                  <a:lnTo>
                    <a:pt x="302" y="343"/>
                  </a:lnTo>
                  <a:lnTo>
                    <a:pt x="302" y="343"/>
                  </a:lnTo>
                  <a:lnTo>
                    <a:pt x="343" y="443"/>
                  </a:lnTo>
                  <a:lnTo>
                    <a:pt x="352" y="460"/>
                  </a:lnTo>
                  <a:lnTo>
                    <a:pt x="377" y="543"/>
                  </a:lnTo>
                  <a:lnTo>
                    <a:pt x="410" y="652"/>
                  </a:lnTo>
                  <a:lnTo>
                    <a:pt x="444" y="752"/>
                  </a:lnTo>
                  <a:lnTo>
                    <a:pt x="444" y="769"/>
                  </a:lnTo>
                  <a:lnTo>
                    <a:pt x="469" y="861"/>
                  </a:lnTo>
                  <a:lnTo>
                    <a:pt x="494" y="970"/>
                  </a:lnTo>
                  <a:lnTo>
                    <a:pt x="527" y="1070"/>
                  </a:lnTo>
                  <a:lnTo>
                    <a:pt x="552" y="1178"/>
                  </a:lnTo>
                  <a:lnTo>
                    <a:pt x="552" y="1187"/>
                  </a:lnTo>
                  <a:lnTo>
                    <a:pt x="586" y="1279"/>
                  </a:lnTo>
                  <a:lnTo>
                    <a:pt x="611" y="1387"/>
                  </a:lnTo>
                  <a:lnTo>
                    <a:pt x="644" y="1487"/>
                  </a:lnTo>
                  <a:lnTo>
                    <a:pt x="669" y="1596"/>
                  </a:lnTo>
                  <a:lnTo>
                    <a:pt x="703" y="1696"/>
                  </a:lnTo>
                  <a:lnTo>
                    <a:pt x="703" y="1705"/>
                  </a:lnTo>
                  <a:lnTo>
                    <a:pt x="594" y="1914"/>
                  </a:lnTo>
                  <a:lnTo>
                    <a:pt x="385" y="1805"/>
                  </a:lnTo>
                  <a:lnTo>
                    <a:pt x="385" y="1797"/>
                  </a:lnTo>
                  <a:lnTo>
                    <a:pt x="352" y="1696"/>
                  </a:lnTo>
                  <a:lnTo>
                    <a:pt x="318" y="1596"/>
                  </a:lnTo>
                  <a:lnTo>
                    <a:pt x="277" y="1487"/>
                  </a:lnTo>
                  <a:lnTo>
                    <a:pt x="243" y="1387"/>
                  </a:lnTo>
                  <a:lnTo>
                    <a:pt x="210" y="1287"/>
                  </a:lnTo>
                  <a:lnTo>
                    <a:pt x="210" y="1279"/>
                  </a:lnTo>
                  <a:lnTo>
                    <a:pt x="176" y="1178"/>
                  </a:lnTo>
                  <a:lnTo>
                    <a:pt x="143" y="1070"/>
                  </a:lnTo>
                  <a:lnTo>
                    <a:pt x="118" y="970"/>
                  </a:lnTo>
                  <a:lnTo>
                    <a:pt x="84" y="878"/>
                  </a:lnTo>
                  <a:lnTo>
                    <a:pt x="84" y="861"/>
                  </a:lnTo>
                  <a:lnTo>
                    <a:pt x="59" y="752"/>
                  </a:lnTo>
                  <a:lnTo>
                    <a:pt x="34" y="652"/>
                  </a:lnTo>
                  <a:lnTo>
                    <a:pt x="9" y="560"/>
                  </a:lnTo>
                  <a:lnTo>
                    <a:pt x="9" y="543"/>
                  </a:lnTo>
                  <a:lnTo>
                    <a:pt x="1" y="435"/>
                  </a:lnTo>
                  <a:lnTo>
                    <a:pt x="1" y="293"/>
                  </a:lnTo>
                  <a:lnTo>
                    <a:pt x="1" y="201"/>
                  </a:lnTo>
                  <a:lnTo>
                    <a:pt x="1" y="84"/>
                  </a:lnTo>
                  <a:lnTo>
                    <a:pt x="51"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331;p14">
              <a:extLst>
                <a:ext uri="{FF2B5EF4-FFF2-40B4-BE49-F238E27FC236}">
                  <a16:creationId xmlns:a16="http://schemas.microsoft.com/office/drawing/2014/main" id="{C331ADCE-FC64-A3AC-47E8-2B201208838F}"/>
                </a:ext>
              </a:extLst>
            </p:cNvPr>
            <p:cNvSpPr/>
            <p:nvPr/>
          </p:nvSpPr>
          <p:spPr>
            <a:xfrm>
              <a:off x="9472890" y="2841603"/>
              <a:ext cx="37982" cy="127018"/>
            </a:xfrm>
            <a:custGeom>
              <a:avLst/>
              <a:gdLst/>
              <a:ahLst/>
              <a:cxnLst/>
              <a:rect l="l" t="t" r="r" b="b"/>
              <a:pathLst>
                <a:path w="770" h="2575" extrusionOk="0">
                  <a:moveTo>
                    <a:pt x="352" y="1"/>
                  </a:moveTo>
                  <a:lnTo>
                    <a:pt x="385" y="110"/>
                  </a:lnTo>
                  <a:lnTo>
                    <a:pt x="410" y="293"/>
                  </a:lnTo>
                  <a:lnTo>
                    <a:pt x="460" y="594"/>
                  </a:lnTo>
                  <a:lnTo>
                    <a:pt x="510" y="886"/>
                  </a:lnTo>
                  <a:lnTo>
                    <a:pt x="560" y="1187"/>
                  </a:lnTo>
                  <a:lnTo>
                    <a:pt x="611" y="1480"/>
                  </a:lnTo>
                  <a:lnTo>
                    <a:pt x="636" y="1630"/>
                  </a:lnTo>
                  <a:lnTo>
                    <a:pt x="661" y="1780"/>
                  </a:lnTo>
                  <a:lnTo>
                    <a:pt x="686" y="1931"/>
                  </a:lnTo>
                  <a:lnTo>
                    <a:pt x="711" y="2073"/>
                  </a:lnTo>
                  <a:lnTo>
                    <a:pt x="744" y="2223"/>
                  </a:lnTo>
                  <a:lnTo>
                    <a:pt x="769" y="2374"/>
                  </a:lnTo>
                  <a:lnTo>
                    <a:pt x="636" y="2574"/>
                  </a:lnTo>
                  <a:lnTo>
                    <a:pt x="427" y="2440"/>
                  </a:lnTo>
                  <a:lnTo>
                    <a:pt x="402" y="2290"/>
                  </a:lnTo>
                  <a:lnTo>
                    <a:pt x="368" y="2140"/>
                  </a:lnTo>
                  <a:lnTo>
                    <a:pt x="343" y="1989"/>
                  </a:lnTo>
                  <a:lnTo>
                    <a:pt x="310" y="1847"/>
                  </a:lnTo>
                  <a:lnTo>
                    <a:pt x="285" y="1697"/>
                  </a:lnTo>
                  <a:lnTo>
                    <a:pt x="260" y="1546"/>
                  </a:lnTo>
                  <a:lnTo>
                    <a:pt x="201" y="1246"/>
                  </a:lnTo>
                  <a:lnTo>
                    <a:pt x="143" y="953"/>
                  </a:lnTo>
                  <a:lnTo>
                    <a:pt x="93" y="653"/>
                  </a:lnTo>
                  <a:lnTo>
                    <a:pt x="34" y="360"/>
                  </a:lnTo>
                  <a:lnTo>
                    <a:pt x="1" y="176"/>
                  </a:lnTo>
                  <a:lnTo>
                    <a:pt x="1" y="68"/>
                  </a:lnTo>
                  <a:lnTo>
                    <a:pt x="26" y="59"/>
                  </a:lnTo>
                  <a:lnTo>
                    <a:pt x="327"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332;p14">
              <a:extLst>
                <a:ext uri="{FF2B5EF4-FFF2-40B4-BE49-F238E27FC236}">
                  <a16:creationId xmlns:a16="http://schemas.microsoft.com/office/drawing/2014/main" id="{FE6C4C36-B206-D4C4-021D-CF79D0B2D27A}"/>
                </a:ext>
              </a:extLst>
            </p:cNvPr>
            <p:cNvSpPr/>
            <p:nvPr/>
          </p:nvSpPr>
          <p:spPr>
            <a:xfrm>
              <a:off x="9762650" y="2935177"/>
              <a:ext cx="26390" cy="188776"/>
            </a:xfrm>
            <a:custGeom>
              <a:avLst/>
              <a:gdLst/>
              <a:ahLst/>
              <a:cxnLst/>
              <a:rect l="l" t="t" r="r" b="b"/>
              <a:pathLst>
                <a:path w="535" h="3827" extrusionOk="0">
                  <a:moveTo>
                    <a:pt x="418" y="151"/>
                  </a:moveTo>
                  <a:lnTo>
                    <a:pt x="418" y="159"/>
                  </a:lnTo>
                  <a:lnTo>
                    <a:pt x="468" y="368"/>
                  </a:lnTo>
                  <a:lnTo>
                    <a:pt x="468" y="385"/>
                  </a:lnTo>
                  <a:lnTo>
                    <a:pt x="510" y="518"/>
                  </a:lnTo>
                  <a:lnTo>
                    <a:pt x="526" y="610"/>
                  </a:lnTo>
                  <a:lnTo>
                    <a:pt x="535" y="635"/>
                  </a:lnTo>
                  <a:lnTo>
                    <a:pt x="526" y="827"/>
                  </a:lnTo>
                  <a:lnTo>
                    <a:pt x="526" y="928"/>
                  </a:lnTo>
                  <a:lnTo>
                    <a:pt x="526" y="928"/>
                  </a:lnTo>
                  <a:lnTo>
                    <a:pt x="518" y="1036"/>
                  </a:lnTo>
                  <a:lnTo>
                    <a:pt x="518" y="1136"/>
                  </a:lnTo>
                  <a:lnTo>
                    <a:pt x="510" y="1245"/>
                  </a:lnTo>
                  <a:lnTo>
                    <a:pt x="510" y="1337"/>
                  </a:lnTo>
                  <a:lnTo>
                    <a:pt x="510" y="1354"/>
                  </a:lnTo>
                  <a:lnTo>
                    <a:pt x="501" y="1454"/>
                  </a:lnTo>
                  <a:lnTo>
                    <a:pt x="501" y="1563"/>
                  </a:lnTo>
                  <a:lnTo>
                    <a:pt x="493" y="1663"/>
                  </a:lnTo>
                  <a:lnTo>
                    <a:pt x="493" y="1771"/>
                  </a:lnTo>
                  <a:lnTo>
                    <a:pt x="493" y="1872"/>
                  </a:lnTo>
                  <a:lnTo>
                    <a:pt x="493" y="1980"/>
                  </a:lnTo>
                  <a:lnTo>
                    <a:pt x="493" y="2080"/>
                  </a:lnTo>
                  <a:lnTo>
                    <a:pt x="493" y="2189"/>
                  </a:lnTo>
                  <a:lnTo>
                    <a:pt x="493" y="2289"/>
                  </a:lnTo>
                  <a:lnTo>
                    <a:pt x="493" y="2306"/>
                  </a:lnTo>
                  <a:lnTo>
                    <a:pt x="493" y="2398"/>
                  </a:lnTo>
                  <a:lnTo>
                    <a:pt x="493" y="2507"/>
                  </a:lnTo>
                  <a:lnTo>
                    <a:pt x="493" y="2941"/>
                  </a:lnTo>
                  <a:lnTo>
                    <a:pt x="493" y="3041"/>
                  </a:lnTo>
                  <a:lnTo>
                    <a:pt x="493" y="3150"/>
                  </a:lnTo>
                  <a:lnTo>
                    <a:pt x="493" y="3250"/>
                  </a:lnTo>
                  <a:lnTo>
                    <a:pt x="493" y="3359"/>
                  </a:lnTo>
                  <a:lnTo>
                    <a:pt x="501" y="3459"/>
                  </a:lnTo>
                  <a:lnTo>
                    <a:pt x="501" y="3551"/>
                  </a:lnTo>
                  <a:lnTo>
                    <a:pt x="501" y="3568"/>
                  </a:lnTo>
                  <a:lnTo>
                    <a:pt x="284" y="3826"/>
                  </a:lnTo>
                  <a:lnTo>
                    <a:pt x="34" y="3601"/>
                  </a:lnTo>
                  <a:lnTo>
                    <a:pt x="34" y="3584"/>
                  </a:lnTo>
                  <a:lnTo>
                    <a:pt x="25" y="3492"/>
                  </a:lnTo>
                  <a:lnTo>
                    <a:pt x="17" y="3384"/>
                  </a:lnTo>
                  <a:lnTo>
                    <a:pt x="8" y="3267"/>
                  </a:lnTo>
                  <a:lnTo>
                    <a:pt x="0" y="3158"/>
                  </a:lnTo>
                  <a:lnTo>
                    <a:pt x="0" y="3041"/>
                  </a:lnTo>
                  <a:lnTo>
                    <a:pt x="0" y="2933"/>
                  </a:lnTo>
                  <a:lnTo>
                    <a:pt x="0" y="2824"/>
                  </a:lnTo>
                  <a:lnTo>
                    <a:pt x="0" y="2707"/>
                  </a:lnTo>
                  <a:lnTo>
                    <a:pt x="0" y="2264"/>
                  </a:lnTo>
                  <a:lnTo>
                    <a:pt x="0" y="2147"/>
                  </a:lnTo>
                  <a:lnTo>
                    <a:pt x="0" y="2039"/>
                  </a:lnTo>
                  <a:lnTo>
                    <a:pt x="0" y="1930"/>
                  </a:lnTo>
                  <a:lnTo>
                    <a:pt x="0" y="1813"/>
                  </a:lnTo>
                  <a:lnTo>
                    <a:pt x="0" y="1705"/>
                  </a:lnTo>
                  <a:lnTo>
                    <a:pt x="8" y="1588"/>
                  </a:lnTo>
                  <a:lnTo>
                    <a:pt x="17" y="1479"/>
                  </a:lnTo>
                  <a:lnTo>
                    <a:pt x="17" y="1370"/>
                  </a:lnTo>
                  <a:lnTo>
                    <a:pt x="25" y="1253"/>
                  </a:lnTo>
                  <a:lnTo>
                    <a:pt x="25" y="1237"/>
                  </a:lnTo>
                  <a:lnTo>
                    <a:pt x="34" y="1145"/>
                  </a:lnTo>
                  <a:lnTo>
                    <a:pt x="42" y="1036"/>
                  </a:lnTo>
                  <a:lnTo>
                    <a:pt x="50" y="928"/>
                  </a:lnTo>
                  <a:lnTo>
                    <a:pt x="67" y="811"/>
                  </a:lnTo>
                  <a:lnTo>
                    <a:pt x="67" y="811"/>
                  </a:lnTo>
                  <a:lnTo>
                    <a:pt x="75" y="702"/>
                  </a:lnTo>
                  <a:lnTo>
                    <a:pt x="100" y="510"/>
                  </a:lnTo>
                  <a:lnTo>
                    <a:pt x="109" y="485"/>
                  </a:lnTo>
                  <a:lnTo>
                    <a:pt x="142" y="401"/>
                  </a:lnTo>
                  <a:lnTo>
                    <a:pt x="201" y="268"/>
                  </a:lnTo>
                  <a:lnTo>
                    <a:pt x="201" y="259"/>
                  </a:lnTo>
                  <a:lnTo>
                    <a:pt x="293" y="67"/>
                  </a:lnTo>
                  <a:lnTo>
                    <a:pt x="293" y="59"/>
                  </a:lnTo>
                  <a:lnTo>
                    <a:pt x="3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333;p14">
              <a:extLst>
                <a:ext uri="{FF2B5EF4-FFF2-40B4-BE49-F238E27FC236}">
                  <a16:creationId xmlns:a16="http://schemas.microsoft.com/office/drawing/2014/main" id="{4C0F5996-2AFB-1A85-C75D-18EDA3A072E2}"/>
                </a:ext>
              </a:extLst>
            </p:cNvPr>
            <p:cNvSpPr/>
            <p:nvPr/>
          </p:nvSpPr>
          <p:spPr>
            <a:xfrm>
              <a:off x="9698316" y="2864688"/>
              <a:ext cx="17758" cy="136884"/>
            </a:xfrm>
            <a:custGeom>
              <a:avLst/>
              <a:gdLst/>
              <a:ahLst/>
              <a:cxnLst/>
              <a:rect l="l" t="t" r="r" b="b"/>
              <a:pathLst>
                <a:path w="360" h="2775" extrusionOk="0">
                  <a:moveTo>
                    <a:pt x="284" y="59"/>
                  </a:moveTo>
                  <a:lnTo>
                    <a:pt x="284" y="76"/>
                  </a:lnTo>
                  <a:lnTo>
                    <a:pt x="293" y="143"/>
                  </a:lnTo>
                  <a:lnTo>
                    <a:pt x="309" y="226"/>
                  </a:lnTo>
                  <a:lnTo>
                    <a:pt x="318" y="285"/>
                  </a:lnTo>
                  <a:lnTo>
                    <a:pt x="318" y="302"/>
                  </a:lnTo>
                  <a:lnTo>
                    <a:pt x="335" y="385"/>
                  </a:lnTo>
                  <a:lnTo>
                    <a:pt x="343" y="435"/>
                  </a:lnTo>
                  <a:lnTo>
                    <a:pt x="343" y="460"/>
                  </a:lnTo>
                  <a:lnTo>
                    <a:pt x="360" y="544"/>
                  </a:lnTo>
                  <a:lnTo>
                    <a:pt x="360" y="1053"/>
                  </a:lnTo>
                  <a:lnTo>
                    <a:pt x="351" y="1337"/>
                  </a:lnTo>
                  <a:lnTo>
                    <a:pt x="351" y="1496"/>
                  </a:lnTo>
                  <a:lnTo>
                    <a:pt x="351" y="1655"/>
                  </a:lnTo>
                  <a:lnTo>
                    <a:pt x="351" y="2281"/>
                  </a:lnTo>
                  <a:lnTo>
                    <a:pt x="351" y="2357"/>
                  </a:lnTo>
                  <a:lnTo>
                    <a:pt x="351" y="2432"/>
                  </a:lnTo>
                  <a:lnTo>
                    <a:pt x="351" y="2515"/>
                  </a:lnTo>
                  <a:lnTo>
                    <a:pt x="351" y="2582"/>
                  </a:lnTo>
                  <a:lnTo>
                    <a:pt x="351" y="2591"/>
                  </a:lnTo>
                  <a:lnTo>
                    <a:pt x="184" y="2774"/>
                  </a:lnTo>
                  <a:lnTo>
                    <a:pt x="0" y="2607"/>
                  </a:lnTo>
                  <a:lnTo>
                    <a:pt x="0" y="2599"/>
                  </a:lnTo>
                  <a:lnTo>
                    <a:pt x="0" y="2532"/>
                  </a:lnTo>
                  <a:lnTo>
                    <a:pt x="0" y="2449"/>
                  </a:lnTo>
                  <a:lnTo>
                    <a:pt x="0" y="2365"/>
                  </a:lnTo>
                  <a:lnTo>
                    <a:pt x="0" y="2290"/>
                  </a:lnTo>
                  <a:lnTo>
                    <a:pt x="0" y="1730"/>
                  </a:lnTo>
                  <a:lnTo>
                    <a:pt x="0" y="1647"/>
                  </a:lnTo>
                  <a:lnTo>
                    <a:pt x="0" y="1488"/>
                  </a:lnTo>
                  <a:lnTo>
                    <a:pt x="9" y="1329"/>
                  </a:lnTo>
                  <a:lnTo>
                    <a:pt x="25" y="1037"/>
                  </a:lnTo>
                  <a:lnTo>
                    <a:pt x="25" y="1012"/>
                  </a:lnTo>
                  <a:lnTo>
                    <a:pt x="34" y="853"/>
                  </a:lnTo>
                  <a:lnTo>
                    <a:pt x="42" y="694"/>
                  </a:lnTo>
                  <a:lnTo>
                    <a:pt x="51" y="544"/>
                  </a:lnTo>
                  <a:lnTo>
                    <a:pt x="51" y="544"/>
                  </a:lnTo>
                  <a:lnTo>
                    <a:pt x="59" y="460"/>
                  </a:lnTo>
                  <a:lnTo>
                    <a:pt x="59" y="435"/>
                  </a:lnTo>
                  <a:lnTo>
                    <a:pt x="76" y="385"/>
                  </a:lnTo>
                  <a:lnTo>
                    <a:pt x="92" y="310"/>
                  </a:lnTo>
                  <a:lnTo>
                    <a:pt x="92" y="293"/>
                  </a:lnTo>
                  <a:lnTo>
                    <a:pt x="101" y="226"/>
                  </a:lnTo>
                  <a:lnTo>
                    <a:pt x="117" y="151"/>
                  </a:lnTo>
                  <a:lnTo>
                    <a:pt x="134" y="76"/>
                  </a:lnTo>
                  <a:lnTo>
                    <a:pt x="134" y="68"/>
                  </a:lnTo>
                  <a:lnTo>
                    <a:pt x="2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334;p14">
              <a:extLst>
                <a:ext uri="{FF2B5EF4-FFF2-40B4-BE49-F238E27FC236}">
                  <a16:creationId xmlns:a16="http://schemas.microsoft.com/office/drawing/2014/main" id="{EBEA2A3E-4EF9-815D-7C90-64FC5AB108CF}"/>
                </a:ext>
              </a:extLst>
            </p:cNvPr>
            <p:cNvSpPr/>
            <p:nvPr/>
          </p:nvSpPr>
          <p:spPr>
            <a:xfrm>
              <a:off x="9753969" y="2617853"/>
              <a:ext cx="33444" cy="131112"/>
            </a:xfrm>
            <a:custGeom>
              <a:avLst/>
              <a:gdLst/>
              <a:ahLst/>
              <a:cxnLst/>
              <a:rect l="l" t="t" r="r" b="b"/>
              <a:pathLst>
                <a:path w="678" h="2658" extrusionOk="0">
                  <a:moveTo>
                    <a:pt x="569" y="76"/>
                  </a:moveTo>
                  <a:lnTo>
                    <a:pt x="569" y="76"/>
                  </a:lnTo>
                  <a:lnTo>
                    <a:pt x="594" y="151"/>
                  </a:lnTo>
                  <a:lnTo>
                    <a:pt x="619" y="235"/>
                  </a:lnTo>
                  <a:lnTo>
                    <a:pt x="619" y="243"/>
                  </a:lnTo>
                  <a:lnTo>
                    <a:pt x="644" y="310"/>
                  </a:lnTo>
                  <a:lnTo>
                    <a:pt x="669" y="368"/>
                  </a:lnTo>
                  <a:lnTo>
                    <a:pt x="669" y="393"/>
                  </a:lnTo>
                  <a:lnTo>
                    <a:pt x="677" y="427"/>
                  </a:lnTo>
                  <a:lnTo>
                    <a:pt x="677" y="469"/>
                  </a:lnTo>
                  <a:lnTo>
                    <a:pt x="677" y="469"/>
                  </a:lnTo>
                  <a:lnTo>
                    <a:pt x="669" y="535"/>
                  </a:lnTo>
                  <a:lnTo>
                    <a:pt x="661" y="611"/>
                  </a:lnTo>
                  <a:lnTo>
                    <a:pt x="661" y="661"/>
                  </a:lnTo>
                  <a:lnTo>
                    <a:pt x="661" y="686"/>
                  </a:lnTo>
                  <a:lnTo>
                    <a:pt x="652" y="761"/>
                  </a:lnTo>
                  <a:lnTo>
                    <a:pt x="636" y="828"/>
                  </a:lnTo>
                  <a:lnTo>
                    <a:pt x="627" y="903"/>
                  </a:lnTo>
                  <a:lnTo>
                    <a:pt x="627" y="936"/>
                  </a:lnTo>
                  <a:lnTo>
                    <a:pt x="619" y="978"/>
                  </a:lnTo>
                  <a:lnTo>
                    <a:pt x="611" y="1045"/>
                  </a:lnTo>
                  <a:lnTo>
                    <a:pt x="602" y="1120"/>
                  </a:lnTo>
                  <a:lnTo>
                    <a:pt x="594" y="1195"/>
                  </a:lnTo>
                  <a:lnTo>
                    <a:pt x="585" y="1271"/>
                  </a:lnTo>
                  <a:lnTo>
                    <a:pt x="577" y="1337"/>
                  </a:lnTo>
                  <a:lnTo>
                    <a:pt x="560" y="1413"/>
                  </a:lnTo>
                  <a:lnTo>
                    <a:pt x="544" y="1563"/>
                  </a:lnTo>
                  <a:lnTo>
                    <a:pt x="544" y="1596"/>
                  </a:lnTo>
                  <a:lnTo>
                    <a:pt x="535" y="1705"/>
                  </a:lnTo>
                  <a:lnTo>
                    <a:pt x="510" y="1855"/>
                  </a:lnTo>
                  <a:lnTo>
                    <a:pt x="494" y="2006"/>
                  </a:lnTo>
                  <a:lnTo>
                    <a:pt x="477" y="2156"/>
                  </a:lnTo>
                  <a:lnTo>
                    <a:pt x="452" y="2440"/>
                  </a:lnTo>
                  <a:lnTo>
                    <a:pt x="452" y="2448"/>
                  </a:lnTo>
                  <a:lnTo>
                    <a:pt x="210" y="2657"/>
                  </a:lnTo>
                  <a:lnTo>
                    <a:pt x="1" y="2415"/>
                  </a:lnTo>
                  <a:lnTo>
                    <a:pt x="1" y="2407"/>
                  </a:lnTo>
                  <a:lnTo>
                    <a:pt x="9" y="2114"/>
                  </a:lnTo>
                  <a:lnTo>
                    <a:pt x="17" y="1964"/>
                  </a:lnTo>
                  <a:lnTo>
                    <a:pt x="26" y="1814"/>
                  </a:lnTo>
                  <a:lnTo>
                    <a:pt x="34" y="1663"/>
                  </a:lnTo>
                  <a:lnTo>
                    <a:pt x="34" y="1546"/>
                  </a:lnTo>
                  <a:lnTo>
                    <a:pt x="34" y="1513"/>
                  </a:lnTo>
                  <a:lnTo>
                    <a:pt x="51" y="1362"/>
                  </a:lnTo>
                  <a:lnTo>
                    <a:pt x="51" y="1287"/>
                  </a:lnTo>
                  <a:lnTo>
                    <a:pt x="59" y="1212"/>
                  </a:lnTo>
                  <a:lnTo>
                    <a:pt x="68" y="1137"/>
                  </a:lnTo>
                  <a:lnTo>
                    <a:pt x="76" y="1062"/>
                  </a:lnTo>
                  <a:lnTo>
                    <a:pt x="84" y="978"/>
                  </a:lnTo>
                  <a:lnTo>
                    <a:pt x="93" y="903"/>
                  </a:lnTo>
                  <a:lnTo>
                    <a:pt x="93" y="861"/>
                  </a:lnTo>
                  <a:lnTo>
                    <a:pt x="93" y="828"/>
                  </a:lnTo>
                  <a:lnTo>
                    <a:pt x="101" y="753"/>
                  </a:lnTo>
                  <a:lnTo>
                    <a:pt x="109" y="677"/>
                  </a:lnTo>
                  <a:lnTo>
                    <a:pt x="126" y="602"/>
                  </a:lnTo>
                  <a:lnTo>
                    <a:pt x="126" y="577"/>
                  </a:lnTo>
                  <a:lnTo>
                    <a:pt x="134" y="527"/>
                  </a:lnTo>
                  <a:lnTo>
                    <a:pt x="151" y="452"/>
                  </a:lnTo>
                  <a:lnTo>
                    <a:pt x="168" y="377"/>
                  </a:lnTo>
                  <a:lnTo>
                    <a:pt x="168" y="377"/>
                  </a:lnTo>
                  <a:lnTo>
                    <a:pt x="184" y="335"/>
                  </a:lnTo>
                  <a:lnTo>
                    <a:pt x="201" y="310"/>
                  </a:lnTo>
                  <a:lnTo>
                    <a:pt x="218" y="285"/>
                  </a:lnTo>
                  <a:lnTo>
                    <a:pt x="260" y="243"/>
                  </a:lnTo>
                  <a:lnTo>
                    <a:pt x="310" y="185"/>
                  </a:lnTo>
                  <a:lnTo>
                    <a:pt x="318" y="176"/>
                  </a:lnTo>
                  <a:lnTo>
                    <a:pt x="377" y="109"/>
                  </a:lnTo>
                  <a:lnTo>
                    <a:pt x="418" y="51"/>
                  </a:lnTo>
                  <a:lnTo>
                    <a:pt x="418" y="51"/>
                  </a:lnTo>
                  <a:lnTo>
                    <a:pt x="502"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335;p14">
              <a:extLst>
                <a:ext uri="{FF2B5EF4-FFF2-40B4-BE49-F238E27FC236}">
                  <a16:creationId xmlns:a16="http://schemas.microsoft.com/office/drawing/2014/main" id="{EF48BF1C-9846-2D3F-6B07-E1528746739F}"/>
                </a:ext>
              </a:extLst>
            </p:cNvPr>
            <p:cNvSpPr/>
            <p:nvPr/>
          </p:nvSpPr>
          <p:spPr>
            <a:xfrm>
              <a:off x="9678141" y="2482696"/>
              <a:ext cx="18153" cy="136884"/>
            </a:xfrm>
            <a:custGeom>
              <a:avLst/>
              <a:gdLst/>
              <a:ahLst/>
              <a:cxnLst/>
              <a:rect l="l" t="t" r="r" b="b"/>
              <a:pathLst>
                <a:path w="368" h="2775" extrusionOk="0">
                  <a:moveTo>
                    <a:pt x="276" y="76"/>
                  </a:moveTo>
                  <a:lnTo>
                    <a:pt x="276" y="84"/>
                  </a:lnTo>
                  <a:lnTo>
                    <a:pt x="301" y="235"/>
                  </a:lnTo>
                  <a:lnTo>
                    <a:pt x="309" y="301"/>
                  </a:lnTo>
                  <a:lnTo>
                    <a:pt x="326" y="393"/>
                  </a:lnTo>
                  <a:lnTo>
                    <a:pt x="334" y="452"/>
                  </a:lnTo>
                  <a:lnTo>
                    <a:pt x="334" y="477"/>
                  </a:lnTo>
                  <a:lnTo>
                    <a:pt x="343" y="552"/>
                  </a:lnTo>
                  <a:lnTo>
                    <a:pt x="343" y="569"/>
                  </a:lnTo>
                  <a:lnTo>
                    <a:pt x="343" y="636"/>
                  </a:lnTo>
                  <a:lnTo>
                    <a:pt x="343" y="711"/>
                  </a:lnTo>
                  <a:lnTo>
                    <a:pt x="343" y="1663"/>
                  </a:lnTo>
                  <a:lnTo>
                    <a:pt x="343" y="1738"/>
                  </a:lnTo>
                  <a:lnTo>
                    <a:pt x="343" y="1813"/>
                  </a:lnTo>
                  <a:lnTo>
                    <a:pt x="343" y="1897"/>
                  </a:lnTo>
                  <a:lnTo>
                    <a:pt x="343" y="1972"/>
                  </a:lnTo>
                  <a:lnTo>
                    <a:pt x="343" y="2047"/>
                  </a:lnTo>
                  <a:lnTo>
                    <a:pt x="343" y="2131"/>
                  </a:lnTo>
                  <a:lnTo>
                    <a:pt x="343" y="2206"/>
                  </a:lnTo>
                  <a:lnTo>
                    <a:pt x="343" y="2290"/>
                  </a:lnTo>
                  <a:lnTo>
                    <a:pt x="351" y="2365"/>
                  </a:lnTo>
                  <a:lnTo>
                    <a:pt x="359" y="2440"/>
                  </a:lnTo>
                  <a:lnTo>
                    <a:pt x="359" y="2524"/>
                  </a:lnTo>
                  <a:lnTo>
                    <a:pt x="368" y="2590"/>
                  </a:lnTo>
                  <a:lnTo>
                    <a:pt x="368" y="2599"/>
                  </a:lnTo>
                  <a:lnTo>
                    <a:pt x="226" y="2774"/>
                  </a:lnTo>
                  <a:lnTo>
                    <a:pt x="59" y="2632"/>
                  </a:lnTo>
                  <a:lnTo>
                    <a:pt x="59" y="2624"/>
                  </a:lnTo>
                  <a:lnTo>
                    <a:pt x="50" y="2557"/>
                  </a:lnTo>
                  <a:lnTo>
                    <a:pt x="42" y="2473"/>
                  </a:lnTo>
                  <a:lnTo>
                    <a:pt x="33" y="2390"/>
                  </a:lnTo>
                  <a:lnTo>
                    <a:pt x="25" y="2315"/>
                  </a:lnTo>
                  <a:lnTo>
                    <a:pt x="17" y="2231"/>
                  </a:lnTo>
                  <a:lnTo>
                    <a:pt x="8" y="2148"/>
                  </a:lnTo>
                  <a:lnTo>
                    <a:pt x="0" y="2072"/>
                  </a:lnTo>
                  <a:lnTo>
                    <a:pt x="0" y="1989"/>
                  </a:lnTo>
                  <a:lnTo>
                    <a:pt x="0" y="1905"/>
                  </a:lnTo>
                  <a:lnTo>
                    <a:pt x="0" y="1830"/>
                  </a:lnTo>
                  <a:lnTo>
                    <a:pt x="0" y="1755"/>
                  </a:lnTo>
                  <a:lnTo>
                    <a:pt x="0" y="1747"/>
                  </a:lnTo>
                  <a:lnTo>
                    <a:pt x="0" y="1663"/>
                  </a:lnTo>
                  <a:lnTo>
                    <a:pt x="0" y="1588"/>
                  </a:lnTo>
                  <a:lnTo>
                    <a:pt x="0" y="1504"/>
                  </a:lnTo>
                  <a:lnTo>
                    <a:pt x="0" y="1020"/>
                  </a:lnTo>
                  <a:lnTo>
                    <a:pt x="0" y="945"/>
                  </a:lnTo>
                  <a:lnTo>
                    <a:pt x="0" y="861"/>
                  </a:lnTo>
                  <a:lnTo>
                    <a:pt x="0" y="778"/>
                  </a:lnTo>
                  <a:lnTo>
                    <a:pt x="0" y="702"/>
                  </a:lnTo>
                  <a:lnTo>
                    <a:pt x="0" y="619"/>
                  </a:lnTo>
                  <a:lnTo>
                    <a:pt x="0" y="552"/>
                  </a:lnTo>
                  <a:lnTo>
                    <a:pt x="0" y="544"/>
                  </a:lnTo>
                  <a:lnTo>
                    <a:pt x="17" y="460"/>
                  </a:lnTo>
                  <a:lnTo>
                    <a:pt x="17" y="435"/>
                  </a:lnTo>
                  <a:lnTo>
                    <a:pt x="25" y="377"/>
                  </a:lnTo>
                  <a:lnTo>
                    <a:pt x="50" y="285"/>
                  </a:lnTo>
                  <a:lnTo>
                    <a:pt x="75" y="218"/>
                  </a:lnTo>
                  <a:lnTo>
                    <a:pt x="109" y="67"/>
                  </a:lnTo>
                  <a:lnTo>
                    <a:pt x="109" y="59"/>
                  </a:lnTo>
                  <a:lnTo>
                    <a:pt x="18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336;p14">
              <a:extLst>
                <a:ext uri="{FF2B5EF4-FFF2-40B4-BE49-F238E27FC236}">
                  <a16:creationId xmlns:a16="http://schemas.microsoft.com/office/drawing/2014/main" id="{BD717AEE-C54D-84BE-8DBE-C36AE3AC8A72}"/>
                </a:ext>
              </a:extLst>
            </p:cNvPr>
            <p:cNvSpPr/>
            <p:nvPr/>
          </p:nvSpPr>
          <p:spPr>
            <a:xfrm>
              <a:off x="9443244" y="2437808"/>
              <a:ext cx="37538" cy="157453"/>
            </a:xfrm>
            <a:custGeom>
              <a:avLst/>
              <a:gdLst/>
              <a:ahLst/>
              <a:cxnLst/>
              <a:rect l="l" t="t" r="r" b="b"/>
              <a:pathLst>
                <a:path w="761" h="3192" extrusionOk="0">
                  <a:moveTo>
                    <a:pt x="368" y="0"/>
                  </a:moveTo>
                  <a:lnTo>
                    <a:pt x="476" y="92"/>
                  </a:lnTo>
                  <a:lnTo>
                    <a:pt x="518" y="125"/>
                  </a:lnTo>
                  <a:lnTo>
                    <a:pt x="543" y="184"/>
                  </a:lnTo>
                  <a:lnTo>
                    <a:pt x="560" y="242"/>
                  </a:lnTo>
                  <a:lnTo>
                    <a:pt x="577" y="276"/>
                  </a:lnTo>
                  <a:lnTo>
                    <a:pt x="602" y="359"/>
                  </a:lnTo>
                  <a:lnTo>
                    <a:pt x="602" y="543"/>
                  </a:lnTo>
                  <a:lnTo>
                    <a:pt x="602" y="635"/>
                  </a:lnTo>
                  <a:lnTo>
                    <a:pt x="602" y="727"/>
                  </a:lnTo>
                  <a:lnTo>
                    <a:pt x="602" y="819"/>
                  </a:lnTo>
                  <a:lnTo>
                    <a:pt x="602" y="902"/>
                  </a:lnTo>
                  <a:lnTo>
                    <a:pt x="602" y="961"/>
                  </a:lnTo>
                  <a:lnTo>
                    <a:pt x="602" y="994"/>
                  </a:lnTo>
                  <a:lnTo>
                    <a:pt x="602" y="1086"/>
                  </a:lnTo>
                  <a:lnTo>
                    <a:pt x="610" y="1178"/>
                  </a:lnTo>
                  <a:lnTo>
                    <a:pt x="610" y="1270"/>
                  </a:lnTo>
                  <a:lnTo>
                    <a:pt x="618" y="1370"/>
                  </a:lnTo>
                  <a:lnTo>
                    <a:pt x="627" y="1462"/>
                  </a:lnTo>
                  <a:lnTo>
                    <a:pt x="635" y="1554"/>
                  </a:lnTo>
                  <a:lnTo>
                    <a:pt x="644" y="1646"/>
                  </a:lnTo>
                  <a:lnTo>
                    <a:pt x="660" y="1821"/>
                  </a:lnTo>
                  <a:lnTo>
                    <a:pt x="660" y="1830"/>
                  </a:lnTo>
                  <a:lnTo>
                    <a:pt x="677" y="2013"/>
                  </a:lnTo>
                  <a:lnTo>
                    <a:pt x="694" y="2205"/>
                  </a:lnTo>
                  <a:lnTo>
                    <a:pt x="710" y="2389"/>
                  </a:lnTo>
                  <a:lnTo>
                    <a:pt x="727" y="2581"/>
                  </a:lnTo>
                  <a:lnTo>
                    <a:pt x="744" y="2765"/>
                  </a:lnTo>
                  <a:lnTo>
                    <a:pt x="752" y="2857"/>
                  </a:lnTo>
                  <a:lnTo>
                    <a:pt x="760" y="2941"/>
                  </a:lnTo>
                  <a:lnTo>
                    <a:pt x="760" y="2949"/>
                  </a:lnTo>
                  <a:lnTo>
                    <a:pt x="568" y="3191"/>
                  </a:lnTo>
                  <a:lnTo>
                    <a:pt x="334" y="2999"/>
                  </a:lnTo>
                  <a:lnTo>
                    <a:pt x="334" y="2982"/>
                  </a:lnTo>
                  <a:lnTo>
                    <a:pt x="326" y="2907"/>
                  </a:lnTo>
                  <a:lnTo>
                    <a:pt x="309" y="2815"/>
                  </a:lnTo>
                  <a:lnTo>
                    <a:pt x="284" y="2632"/>
                  </a:lnTo>
                  <a:lnTo>
                    <a:pt x="251" y="2448"/>
                  </a:lnTo>
                  <a:lnTo>
                    <a:pt x="217" y="2264"/>
                  </a:lnTo>
                  <a:lnTo>
                    <a:pt x="192" y="2080"/>
                  </a:lnTo>
                  <a:lnTo>
                    <a:pt x="159" y="1896"/>
                  </a:lnTo>
                  <a:lnTo>
                    <a:pt x="159" y="1888"/>
                  </a:lnTo>
                  <a:lnTo>
                    <a:pt x="134" y="1704"/>
                  </a:lnTo>
                  <a:lnTo>
                    <a:pt x="117" y="1612"/>
                  </a:lnTo>
                  <a:lnTo>
                    <a:pt x="109" y="1520"/>
                  </a:lnTo>
                  <a:lnTo>
                    <a:pt x="92" y="1429"/>
                  </a:lnTo>
                  <a:lnTo>
                    <a:pt x="75" y="1328"/>
                  </a:lnTo>
                  <a:lnTo>
                    <a:pt x="67" y="1236"/>
                  </a:lnTo>
                  <a:lnTo>
                    <a:pt x="50" y="1145"/>
                  </a:lnTo>
                  <a:lnTo>
                    <a:pt x="42" y="1044"/>
                  </a:lnTo>
                  <a:lnTo>
                    <a:pt x="42" y="1011"/>
                  </a:lnTo>
                  <a:lnTo>
                    <a:pt x="34" y="952"/>
                  </a:lnTo>
                  <a:lnTo>
                    <a:pt x="25" y="860"/>
                  </a:lnTo>
                  <a:lnTo>
                    <a:pt x="17" y="760"/>
                  </a:lnTo>
                  <a:lnTo>
                    <a:pt x="9" y="668"/>
                  </a:lnTo>
                  <a:lnTo>
                    <a:pt x="9" y="568"/>
                  </a:lnTo>
                  <a:lnTo>
                    <a:pt x="0" y="476"/>
                  </a:lnTo>
                  <a:lnTo>
                    <a:pt x="0" y="384"/>
                  </a:lnTo>
                  <a:lnTo>
                    <a:pt x="0" y="384"/>
                  </a:lnTo>
                  <a:lnTo>
                    <a:pt x="25" y="284"/>
                  </a:lnTo>
                  <a:lnTo>
                    <a:pt x="34" y="251"/>
                  </a:lnTo>
                  <a:lnTo>
                    <a:pt x="50" y="192"/>
                  </a:lnTo>
                  <a:lnTo>
                    <a:pt x="75" y="125"/>
                  </a:lnTo>
                  <a:lnTo>
                    <a:pt x="117" y="92"/>
                  </a:lnTo>
                  <a:lnTo>
                    <a:pt x="22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337;p14">
              <a:extLst>
                <a:ext uri="{FF2B5EF4-FFF2-40B4-BE49-F238E27FC236}">
                  <a16:creationId xmlns:a16="http://schemas.microsoft.com/office/drawing/2014/main" id="{566E2285-0FD9-8D26-074E-AEBF380D1A58}"/>
                </a:ext>
              </a:extLst>
            </p:cNvPr>
            <p:cNvSpPr/>
            <p:nvPr/>
          </p:nvSpPr>
          <p:spPr>
            <a:xfrm>
              <a:off x="9606814" y="2678427"/>
              <a:ext cx="23135" cy="67628"/>
            </a:xfrm>
            <a:custGeom>
              <a:avLst/>
              <a:gdLst/>
              <a:ahLst/>
              <a:cxnLst/>
              <a:rect l="l" t="t" r="r" b="b"/>
              <a:pathLst>
                <a:path w="469" h="1371" extrusionOk="0">
                  <a:moveTo>
                    <a:pt x="302" y="9"/>
                  </a:moveTo>
                  <a:lnTo>
                    <a:pt x="377" y="93"/>
                  </a:lnTo>
                  <a:lnTo>
                    <a:pt x="410" y="118"/>
                  </a:lnTo>
                  <a:lnTo>
                    <a:pt x="435" y="168"/>
                  </a:lnTo>
                  <a:lnTo>
                    <a:pt x="444" y="185"/>
                  </a:lnTo>
                  <a:lnTo>
                    <a:pt x="460" y="235"/>
                  </a:lnTo>
                  <a:lnTo>
                    <a:pt x="469" y="260"/>
                  </a:lnTo>
                  <a:lnTo>
                    <a:pt x="469" y="310"/>
                  </a:lnTo>
                  <a:lnTo>
                    <a:pt x="460" y="377"/>
                  </a:lnTo>
                  <a:lnTo>
                    <a:pt x="460" y="444"/>
                  </a:lnTo>
                  <a:lnTo>
                    <a:pt x="460" y="510"/>
                  </a:lnTo>
                  <a:lnTo>
                    <a:pt x="460" y="586"/>
                  </a:lnTo>
                  <a:lnTo>
                    <a:pt x="460" y="652"/>
                  </a:lnTo>
                  <a:lnTo>
                    <a:pt x="460" y="719"/>
                  </a:lnTo>
                  <a:lnTo>
                    <a:pt x="460" y="786"/>
                  </a:lnTo>
                  <a:lnTo>
                    <a:pt x="460" y="861"/>
                  </a:lnTo>
                  <a:lnTo>
                    <a:pt x="460" y="928"/>
                  </a:lnTo>
                  <a:lnTo>
                    <a:pt x="460" y="995"/>
                  </a:lnTo>
                  <a:lnTo>
                    <a:pt x="460" y="1070"/>
                  </a:lnTo>
                  <a:lnTo>
                    <a:pt x="460" y="1137"/>
                  </a:lnTo>
                  <a:lnTo>
                    <a:pt x="235" y="1371"/>
                  </a:lnTo>
                  <a:lnTo>
                    <a:pt x="1" y="1145"/>
                  </a:lnTo>
                  <a:lnTo>
                    <a:pt x="1" y="1145"/>
                  </a:lnTo>
                  <a:lnTo>
                    <a:pt x="1" y="1078"/>
                  </a:lnTo>
                  <a:lnTo>
                    <a:pt x="1" y="1003"/>
                  </a:lnTo>
                  <a:lnTo>
                    <a:pt x="1" y="928"/>
                  </a:lnTo>
                  <a:lnTo>
                    <a:pt x="1" y="853"/>
                  </a:lnTo>
                  <a:lnTo>
                    <a:pt x="1" y="560"/>
                  </a:lnTo>
                  <a:lnTo>
                    <a:pt x="1" y="494"/>
                  </a:lnTo>
                  <a:lnTo>
                    <a:pt x="1" y="418"/>
                  </a:lnTo>
                  <a:lnTo>
                    <a:pt x="1" y="343"/>
                  </a:lnTo>
                  <a:lnTo>
                    <a:pt x="1" y="268"/>
                  </a:lnTo>
                  <a:lnTo>
                    <a:pt x="1" y="218"/>
                  </a:lnTo>
                  <a:lnTo>
                    <a:pt x="9" y="201"/>
                  </a:lnTo>
                  <a:lnTo>
                    <a:pt x="34" y="151"/>
                  </a:lnTo>
                  <a:lnTo>
                    <a:pt x="51" y="126"/>
                  </a:lnTo>
                  <a:lnTo>
                    <a:pt x="76" y="84"/>
                  </a:lnTo>
                  <a:lnTo>
                    <a:pt x="118" y="59"/>
                  </a:lnTo>
                  <a:lnTo>
                    <a:pt x="2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338;p14">
              <a:extLst>
                <a:ext uri="{FF2B5EF4-FFF2-40B4-BE49-F238E27FC236}">
                  <a16:creationId xmlns:a16="http://schemas.microsoft.com/office/drawing/2014/main" id="{BF2A5D43-17E7-80DB-DF3F-CFB54D2976B1}"/>
                </a:ext>
              </a:extLst>
            </p:cNvPr>
            <p:cNvSpPr/>
            <p:nvPr/>
          </p:nvSpPr>
          <p:spPr>
            <a:xfrm>
              <a:off x="9194337" y="2291058"/>
              <a:ext cx="36700" cy="103094"/>
            </a:xfrm>
            <a:custGeom>
              <a:avLst/>
              <a:gdLst/>
              <a:ahLst/>
              <a:cxnLst/>
              <a:rect l="l" t="t" r="r" b="b"/>
              <a:pathLst>
                <a:path w="744" h="2090" extrusionOk="0">
                  <a:moveTo>
                    <a:pt x="393" y="1"/>
                  </a:moveTo>
                  <a:lnTo>
                    <a:pt x="426" y="76"/>
                  </a:lnTo>
                  <a:lnTo>
                    <a:pt x="493" y="460"/>
                  </a:lnTo>
                  <a:lnTo>
                    <a:pt x="577" y="937"/>
                  </a:lnTo>
                  <a:lnTo>
                    <a:pt x="660" y="1404"/>
                  </a:lnTo>
                  <a:lnTo>
                    <a:pt x="702" y="1638"/>
                  </a:lnTo>
                  <a:lnTo>
                    <a:pt x="744" y="1872"/>
                  </a:lnTo>
                  <a:lnTo>
                    <a:pt x="602" y="2089"/>
                  </a:lnTo>
                  <a:lnTo>
                    <a:pt x="393" y="1947"/>
                  </a:lnTo>
                  <a:lnTo>
                    <a:pt x="343" y="1714"/>
                  </a:lnTo>
                  <a:lnTo>
                    <a:pt x="284" y="1480"/>
                  </a:lnTo>
                  <a:lnTo>
                    <a:pt x="184" y="1012"/>
                  </a:lnTo>
                  <a:lnTo>
                    <a:pt x="76" y="536"/>
                  </a:lnTo>
                  <a:lnTo>
                    <a:pt x="0" y="151"/>
                  </a:lnTo>
                  <a:lnTo>
                    <a:pt x="0" y="76"/>
                  </a:lnTo>
                  <a:lnTo>
                    <a:pt x="25" y="59"/>
                  </a:lnTo>
                  <a:lnTo>
                    <a:pt x="35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339;p14">
              <a:extLst>
                <a:ext uri="{FF2B5EF4-FFF2-40B4-BE49-F238E27FC236}">
                  <a16:creationId xmlns:a16="http://schemas.microsoft.com/office/drawing/2014/main" id="{5BC49E91-5A79-5260-B35A-D03D76F4C38B}"/>
                </a:ext>
              </a:extLst>
            </p:cNvPr>
            <p:cNvSpPr/>
            <p:nvPr/>
          </p:nvSpPr>
          <p:spPr>
            <a:xfrm>
              <a:off x="9294472" y="2604683"/>
              <a:ext cx="35910" cy="145122"/>
            </a:xfrm>
            <a:custGeom>
              <a:avLst/>
              <a:gdLst/>
              <a:ahLst/>
              <a:cxnLst/>
              <a:rect l="l" t="t" r="r" b="b"/>
              <a:pathLst>
                <a:path w="728" h="2942" extrusionOk="0">
                  <a:moveTo>
                    <a:pt x="343" y="59"/>
                  </a:moveTo>
                  <a:lnTo>
                    <a:pt x="343" y="67"/>
                  </a:lnTo>
                  <a:lnTo>
                    <a:pt x="385" y="167"/>
                  </a:lnTo>
                  <a:lnTo>
                    <a:pt x="468" y="360"/>
                  </a:lnTo>
                  <a:lnTo>
                    <a:pt x="477" y="385"/>
                  </a:lnTo>
                  <a:lnTo>
                    <a:pt x="552" y="543"/>
                  </a:lnTo>
                  <a:lnTo>
                    <a:pt x="569" y="577"/>
                  </a:lnTo>
                  <a:lnTo>
                    <a:pt x="610" y="694"/>
                  </a:lnTo>
                  <a:lnTo>
                    <a:pt x="610" y="702"/>
                  </a:lnTo>
                  <a:lnTo>
                    <a:pt x="644" y="811"/>
                  </a:lnTo>
                  <a:lnTo>
                    <a:pt x="644" y="869"/>
                  </a:lnTo>
                  <a:lnTo>
                    <a:pt x="660" y="1020"/>
                  </a:lnTo>
                  <a:lnTo>
                    <a:pt x="660" y="1036"/>
                  </a:lnTo>
                  <a:lnTo>
                    <a:pt x="677" y="1195"/>
                  </a:lnTo>
                  <a:lnTo>
                    <a:pt x="677" y="1279"/>
                  </a:lnTo>
                  <a:lnTo>
                    <a:pt x="677" y="1287"/>
                  </a:lnTo>
                  <a:lnTo>
                    <a:pt x="677" y="1362"/>
                  </a:lnTo>
                  <a:lnTo>
                    <a:pt x="677" y="1446"/>
                  </a:lnTo>
                  <a:lnTo>
                    <a:pt x="677" y="1521"/>
                  </a:lnTo>
                  <a:lnTo>
                    <a:pt x="677" y="1604"/>
                  </a:lnTo>
                  <a:lnTo>
                    <a:pt x="677" y="1688"/>
                  </a:lnTo>
                  <a:lnTo>
                    <a:pt x="677" y="1771"/>
                  </a:lnTo>
                  <a:lnTo>
                    <a:pt x="677" y="1847"/>
                  </a:lnTo>
                  <a:lnTo>
                    <a:pt x="677" y="1905"/>
                  </a:lnTo>
                  <a:lnTo>
                    <a:pt x="677" y="1930"/>
                  </a:lnTo>
                  <a:lnTo>
                    <a:pt x="677" y="2014"/>
                  </a:lnTo>
                  <a:lnTo>
                    <a:pt x="677" y="2097"/>
                  </a:lnTo>
                  <a:lnTo>
                    <a:pt x="685" y="2172"/>
                  </a:lnTo>
                  <a:lnTo>
                    <a:pt x="685" y="2256"/>
                  </a:lnTo>
                  <a:lnTo>
                    <a:pt x="694" y="2340"/>
                  </a:lnTo>
                  <a:lnTo>
                    <a:pt x="702" y="2423"/>
                  </a:lnTo>
                  <a:lnTo>
                    <a:pt x="711" y="2498"/>
                  </a:lnTo>
                  <a:lnTo>
                    <a:pt x="719" y="2582"/>
                  </a:lnTo>
                  <a:lnTo>
                    <a:pt x="727" y="2657"/>
                  </a:lnTo>
                  <a:lnTo>
                    <a:pt x="727" y="2665"/>
                  </a:lnTo>
                  <a:lnTo>
                    <a:pt x="543" y="2941"/>
                  </a:lnTo>
                  <a:lnTo>
                    <a:pt x="268" y="2749"/>
                  </a:lnTo>
                  <a:lnTo>
                    <a:pt x="268" y="2741"/>
                  </a:lnTo>
                  <a:lnTo>
                    <a:pt x="251" y="2665"/>
                  </a:lnTo>
                  <a:lnTo>
                    <a:pt x="234" y="2582"/>
                  </a:lnTo>
                  <a:lnTo>
                    <a:pt x="209" y="2498"/>
                  </a:lnTo>
                  <a:lnTo>
                    <a:pt x="193" y="2415"/>
                  </a:lnTo>
                  <a:lnTo>
                    <a:pt x="176" y="2331"/>
                  </a:lnTo>
                  <a:lnTo>
                    <a:pt x="151" y="2248"/>
                  </a:lnTo>
                  <a:lnTo>
                    <a:pt x="134" y="2164"/>
                  </a:lnTo>
                  <a:lnTo>
                    <a:pt x="117" y="2081"/>
                  </a:lnTo>
                  <a:lnTo>
                    <a:pt x="101" y="1997"/>
                  </a:lnTo>
                  <a:lnTo>
                    <a:pt x="101" y="1972"/>
                  </a:lnTo>
                  <a:lnTo>
                    <a:pt x="92" y="1913"/>
                  </a:lnTo>
                  <a:lnTo>
                    <a:pt x="76" y="1830"/>
                  </a:lnTo>
                  <a:lnTo>
                    <a:pt x="59" y="1746"/>
                  </a:lnTo>
                  <a:lnTo>
                    <a:pt x="51" y="1663"/>
                  </a:lnTo>
                  <a:lnTo>
                    <a:pt x="34" y="1579"/>
                  </a:lnTo>
                  <a:lnTo>
                    <a:pt x="25" y="1496"/>
                  </a:lnTo>
                  <a:lnTo>
                    <a:pt x="9" y="1412"/>
                  </a:lnTo>
                  <a:lnTo>
                    <a:pt x="0" y="1337"/>
                  </a:lnTo>
                  <a:lnTo>
                    <a:pt x="0" y="1329"/>
                  </a:lnTo>
                  <a:lnTo>
                    <a:pt x="34" y="1254"/>
                  </a:lnTo>
                  <a:lnTo>
                    <a:pt x="17" y="1086"/>
                  </a:lnTo>
                  <a:lnTo>
                    <a:pt x="17" y="1070"/>
                  </a:lnTo>
                  <a:lnTo>
                    <a:pt x="17" y="919"/>
                  </a:lnTo>
                  <a:lnTo>
                    <a:pt x="17" y="861"/>
                  </a:lnTo>
                  <a:lnTo>
                    <a:pt x="25" y="752"/>
                  </a:lnTo>
                  <a:lnTo>
                    <a:pt x="25" y="744"/>
                  </a:lnTo>
                  <a:lnTo>
                    <a:pt x="51" y="619"/>
                  </a:lnTo>
                  <a:lnTo>
                    <a:pt x="67" y="585"/>
                  </a:lnTo>
                  <a:lnTo>
                    <a:pt x="117" y="410"/>
                  </a:lnTo>
                  <a:lnTo>
                    <a:pt x="126" y="385"/>
                  </a:lnTo>
                  <a:lnTo>
                    <a:pt x="184" y="184"/>
                  </a:lnTo>
                  <a:lnTo>
                    <a:pt x="209" y="84"/>
                  </a:lnTo>
                  <a:lnTo>
                    <a:pt x="209" y="76"/>
                  </a:lnTo>
                  <a:lnTo>
                    <a:pt x="27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340;p14">
              <a:extLst>
                <a:ext uri="{FF2B5EF4-FFF2-40B4-BE49-F238E27FC236}">
                  <a16:creationId xmlns:a16="http://schemas.microsoft.com/office/drawing/2014/main" id="{711CCEFA-72D8-6995-060A-6E3AFB2716AC}"/>
                </a:ext>
              </a:extLst>
            </p:cNvPr>
            <p:cNvSpPr/>
            <p:nvPr/>
          </p:nvSpPr>
          <p:spPr>
            <a:xfrm>
              <a:off x="9126315" y="2773235"/>
              <a:ext cx="55691" cy="131507"/>
            </a:xfrm>
            <a:custGeom>
              <a:avLst/>
              <a:gdLst/>
              <a:ahLst/>
              <a:cxnLst/>
              <a:rect l="l" t="t" r="r" b="b"/>
              <a:pathLst>
                <a:path w="1129" h="2666" extrusionOk="0">
                  <a:moveTo>
                    <a:pt x="193" y="42"/>
                  </a:moveTo>
                  <a:lnTo>
                    <a:pt x="252" y="109"/>
                  </a:lnTo>
                  <a:lnTo>
                    <a:pt x="327" y="167"/>
                  </a:lnTo>
                  <a:lnTo>
                    <a:pt x="327" y="167"/>
                  </a:lnTo>
                  <a:lnTo>
                    <a:pt x="369" y="242"/>
                  </a:lnTo>
                  <a:lnTo>
                    <a:pt x="402" y="309"/>
                  </a:lnTo>
                  <a:lnTo>
                    <a:pt x="427" y="359"/>
                  </a:lnTo>
                  <a:lnTo>
                    <a:pt x="435" y="384"/>
                  </a:lnTo>
                  <a:lnTo>
                    <a:pt x="460" y="460"/>
                  </a:lnTo>
                  <a:lnTo>
                    <a:pt x="477" y="535"/>
                  </a:lnTo>
                  <a:lnTo>
                    <a:pt x="502" y="610"/>
                  </a:lnTo>
                  <a:lnTo>
                    <a:pt x="527" y="677"/>
                  </a:lnTo>
                  <a:lnTo>
                    <a:pt x="544" y="752"/>
                  </a:lnTo>
                  <a:lnTo>
                    <a:pt x="569" y="827"/>
                  </a:lnTo>
                  <a:lnTo>
                    <a:pt x="594" y="902"/>
                  </a:lnTo>
                  <a:lnTo>
                    <a:pt x="619" y="978"/>
                  </a:lnTo>
                  <a:lnTo>
                    <a:pt x="644" y="1053"/>
                  </a:lnTo>
                  <a:lnTo>
                    <a:pt x="669" y="1128"/>
                  </a:lnTo>
                  <a:lnTo>
                    <a:pt x="694" y="1195"/>
                  </a:lnTo>
                  <a:lnTo>
                    <a:pt x="719" y="1270"/>
                  </a:lnTo>
                  <a:lnTo>
                    <a:pt x="744" y="1345"/>
                  </a:lnTo>
                  <a:lnTo>
                    <a:pt x="770" y="1420"/>
                  </a:lnTo>
                  <a:lnTo>
                    <a:pt x="795" y="1496"/>
                  </a:lnTo>
                  <a:lnTo>
                    <a:pt x="795" y="1504"/>
                  </a:lnTo>
                  <a:lnTo>
                    <a:pt x="820" y="1562"/>
                  </a:lnTo>
                  <a:lnTo>
                    <a:pt x="845" y="1638"/>
                  </a:lnTo>
                  <a:lnTo>
                    <a:pt x="870" y="1713"/>
                  </a:lnTo>
                  <a:lnTo>
                    <a:pt x="903" y="1788"/>
                  </a:lnTo>
                  <a:lnTo>
                    <a:pt x="928" y="1855"/>
                  </a:lnTo>
                  <a:lnTo>
                    <a:pt x="962" y="1930"/>
                  </a:lnTo>
                  <a:lnTo>
                    <a:pt x="987" y="2005"/>
                  </a:lnTo>
                  <a:lnTo>
                    <a:pt x="1020" y="2072"/>
                  </a:lnTo>
                  <a:lnTo>
                    <a:pt x="1045" y="2147"/>
                  </a:lnTo>
                  <a:lnTo>
                    <a:pt x="1079" y="2222"/>
                  </a:lnTo>
                  <a:lnTo>
                    <a:pt x="1104" y="2289"/>
                  </a:lnTo>
                  <a:lnTo>
                    <a:pt x="1129" y="2348"/>
                  </a:lnTo>
                  <a:lnTo>
                    <a:pt x="1129" y="2364"/>
                  </a:lnTo>
                  <a:lnTo>
                    <a:pt x="1012" y="2665"/>
                  </a:lnTo>
                  <a:lnTo>
                    <a:pt x="711" y="2540"/>
                  </a:lnTo>
                  <a:lnTo>
                    <a:pt x="711" y="2531"/>
                  </a:lnTo>
                  <a:lnTo>
                    <a:pt x="678" y="2473"/>
                  </a:lnTo>
                  <a:lnTo>
                    <a:pt x="653" y="2398"/>
                  </a:lnTo>
                  <a:lnTo>
                    <a:pt x="628" y="2331"/>
                  </a:lnTo>
                  <a:lnTo>
                    <a:pt x="594" y="2256"/>
                  </a:lnTo>
                  <a:lnTo>
                    <a:pt x="569" y="2181"/>
                  </a:lnTo>
                  <a:lnTo>
                    <a:pt x="536" y="2105"/>
                  </a:lnTo>
                  <a:lnTo>
                    <a:pt x="502" y="2030"/>
                  </a:lnTo>
                  <a:lnTo>
                    <a:pt x="477" y="1955"/>
                  </a:lnTo>
                  <a:lnTo>
                    <a:pt x="444" y="1880"/>
                  </a:lnTo>
                  <a:lnTo>
                    <a:pt x="419" y="1805"/>
                  </a:lnTo>
                  <a:lnTo>
                    <a:pt x="385" y="1729"/>
                  </a:lnTo>
                  <a:lnTo>
                    <a:pt x="369" y="1671"/>
                  </a:lnTo>
                  <a:lnTo>
                    <a:pt x="369" y="1654"/>
                  </a:lnTo>
                  <a:lnTo>
                    <a:pt x="343" y="1579"/>
                  </a:lnTo>
                  <a:lnTo>
                    <a:pt x="318" y="1504"/>
                  </a:lnTo>
                  <a:lnTo>
                    <a:pt x="285" y="1429"/>
                  </a:lnTo>
                  <a:lnTo>
                    <a:pt x="260" y="1345"/>
                  </a:lnTo>
                  <a:lnTo>
                    <a:pt x="235" y="1270"/>
                  </a:lnTo>
                  <a:lnTo>
                    <a:pt x="210" y="1195"/>
                  </a:lnTo>
                  <a:lnTo>
                    <a:pt x="193" y="1120"/>
                  </a:lnTo>
                  <a:lnTo>
                    <a:pt x="168" y="1044"/>
                  </a:lnTo>
                  <a:lnTo>
                    <a:pt x="143" y="961"/>
                  </a:lnTo>
                  <a:lnTo>
                    <a:pt x="118" y="886"/>
                  </a:lnTo>
                  <a:lnTo>
                    <a:pt x="93" y="811"/>
                  </a:lnTo>
                  <a:lnTo>
                    <a:pt x="76" y="735"/>
                  </a:lnTo>
                  <a:lnTo>
                    <a:pt x="51" y="652"/>
                  </a:lnTo>
                  <a:lnTo>
                    <a:pt x="34" y="577"/>
                  </a:lnTo>
                  <a:lnTo>
                    <a:pt x="9" y="501"/>
                  </a:lnTo>
                  <a:lnTo>
                    <a:pt x="1" y="476"/>
                  </a:lnTo>
                  <a:lnTo>
                    <a:pt x="1" y="251"/>
                  </a:lnTo>
                  <a:lnTo>
                    <a:pt x="1" y="251"/>
                  </a:lnTo>
                  <a:lnTo>
                    <a:pt x="43" y="167"/>
                  </a:lnTo>
                  <a:lnTo>
                    <a:pt x="68" y="75"/>
                  </a:lnTo>
                  <a:lnTo>
                    <a:pt x="11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341;p14">
              <a:extLst>
                <a:ext uri="{FF2B5EF4-FFF2-40B4-BE49-F238E27FC236}">
                  <a16:creationId xmlns:a16="http://schemas.microsoft.com/office/drawing/2014/main" id="{F397648C-F8EF-EA20-AF9D-D2A62FA779E9}"/>
                </a:ext>
              </a:extLst>
            </p:cNvPr>
            <p:cNvSpPr/>
            <p:nvPr/>
          </p:nvSpPr>
          <p:spPr>
            <a:xfrm>
              <a:off x="9355441" y="2887773"/>
              <a:ext cx="19830" cy="107633"/>
            </a:xfrm>
            <a:custGeom>
              <a:avLst/>
              <a:gdLst/>
              <a:ahLst/>
              <a:cxnLst/>
              <a:rect l="l" t="t" r="r" b="b"/>
              <a:pathLst>
                <a:path w="402" h="2182" extrusionOk="0">
                  <a:moveTo>
                    <a:pt x="335" y="67"/>
                  </a:moveTo>
                  <a:lnTo>
                    <a:pt x="335" y="76"/>
                  </a:lnTo>
                  <a:lnTo>
                    <a:pt x="335" y="126"/>
                  </a:lnTo>
                  <a:lnTo>
                    <a:pt x="343" y="193"/>
                  </a:lnTo>
                  <a:lnTo>
                    <a:pt x="343" y="251"/>
                  </a:lnTo>
                  <a:lnTo>
                    <a:pt x="352" y="318"/>
                  </a:lnTo>
                  <a:lnTo>
                    <a:pt x="352" y="318"/>
                  </a:lnTo>
                  <a:lnTo>
                    <a:pt x="360" y="377"/>
                  </a:lnTo>
                  <a:lnTo>
                    <a:pt x="368" y="435"/>
                  </a:lnTo>
                  <a:lnTo>
                    <a:pt x="377" y="494"/>
                  </a:lnTo>
                  <a:lnTo>
                    <a:pt x="377" y="502"/>
                  </a:lnTo>
                  <a:lnTo>
                    <a:pt x="377" y="560"/>
                  </a:lnTo>
                  <a:lnTo>
                    <a:pt x="377" y="619"/>
                  </a:lnTo>
                  <a:lnTo>
                    <a:pt x="377" y="652"/>
                  </a:lnTo>
                  <a:lnTo>
                    <a:pt x="377" y="677"/>
                  </a:lnTo>
                  <a:lnTo>
                    <a:pt x="377" y="744"/>
                  </a:lnTo>
                  <a:lnTo>
                    <a:pt x="377" y="1329"/>
                  </a:lnTo>
                  <a:lnTo>
                    <a:pt x="377" y="1396"/>
                  </a:lnTo>
                  <a:lnTo>
                    <a:pt x="377" y="1438"/>
                  </a:lnTo>
                  <a:lnTo>
                    <a:pt x="377" y="1454"/>
                  </a:lnTo>
                  <a:lnTo>
                    <a:pt x="377" y="1513"/>
                  </a:lnTo>
                  <a:lnTo>
                    <a:pt x="377" y="1571"/>
                  </a:lnTo>
                  <a:lnTo>
                    <a:pt x="377" y="1630"/>
                  </a:lnTo>
                  <a:lnTo>
                    <a:pt x="377" y="1688"/>
                  </a:lnTo>
                  <a:lnTo>
                    <a:pt x="377" y="1747"/>
                  </a:lnTo>
                  <a:lnTo>
                    <a:pt x="377" y="1805"/>
                  </a:lnTo>
                  <a:lnTo>
                    <a:pt x="385" y="1872"/>
                  </a:lnTo>
                  <a:lnTo>
                    <a:pt x="393" y="1930"/>
                  </a:lnTo>
                  <a:lnTo>
                    <a:pt x="402" y="1981"/>
                  </a:lnTo>
                  <a:lnTo>
                    <a:pt x="402" y="1989"/>
                  </a:lnTo>
                  <a:lnTo>
                    <a:pt x="260" y="2181"/>
                  </a:lnTo>
                  <a:lnTo>
                    <a:pt x="68" y="2039"/>
                  </a:lnTo>
                  <a:lnTo>
                    <a:pt x="68" y="2031"/>
                  </a:lnTo>
                  <a:lnTo>
                    <a:pt x="59" y="1981"/>
                  </a:lnTo>
                  <a:lnTo>
                    <a:pt x="51" y="1914"/>
                  </a:lnTo>
                  <a:lnTo>
                    <a:pt x="43" y="1847"/>
                  </a:lnTo>
                  <a:lnTo>
                    <a:pt x="34" y="1788"/>
                  </a:lnTo>
                  <a:lnTo>
                    <a:pt x="26" y="1722"/>
                  </a:lnTo>
                  <a:lnTo>
                    <a:pt x="18" y="1663"/>
                  </a:lnTo>
                  <a:lnTo>
                    <a:pt x="9" y="1596"/>
                  </a:lnTo>
                  <a:lnTo>
                    <a:pt x="1" y="1538"/>
                  </a:lnTo>
                  <a:lnTo>
                    <a:pt x="1" y="1471"/>
                  </a:lnTo>
                  <a:lnTo>
                    <a:pt x="1" y="1471"/>
                  </a:lnTo>
                  <a:lnTo>
                    <a:pt x="1" y="1412"/>
                  </a:lnTo>
                  <a:lnTo>
                    <a:pt x="1" y="1354"/>
                  </a:lnTo>
                  <a:lnTo>
                    <a:pt x="1" y="1287"/>
                  </a:lnTo>
                  <a:lnTo>
                    <a:pt x="1" y="1229"/>
                  </a:lnTo>
                  <a:lnTo>
                    <a:pt x="1" y="978"/>
                  </a:lnTo>
                  <a:lnTo>
                    <a:pt x="1" y="911"/>
                  </a:lnTo>
                  <a:lnTo>
                    <a:pt x="1" y="853"/>
                  </a:lnTo>
                  <a:lnTo>
                    <a:pt x="1" y="786"/>
                  </a:lnTo>
                  <a:lnTo>
                    <a:pt x="1" y="727"/>
                  </a:lnTo>
                  <a:lnTo>
                    <a:pt x="1" y="661"/>
                  </a:lnTo>
                  <a:lnTo>
                    <a:pt x="1" y="636"/>
                  </a:lnTo>
                  <a:lnTo>
                    <a:pt x="1" y="602"/>
                  </a:lnTo>
                  <a:lnTo>
                    <a:pt x="18" y="544"/>
                  </a:lnTo>
                  <a:lnTo>
                    <a:pt x="26" y="477"/>
                  </a:lnTo>
                  <a:lnTo>
                    <a:pt x="26" y="468"/>
                  </a:lnTo>
                  <a:lnTo>
                    <a:pt x="43" y="418"/>
                  </a:lnTo>
                  <a:lnTo>
                    <a:pt x="59" y="360"/>
                  </a:lnTo>
                  <a:lnTo>
                    <a:pt x="76" y="301"/>
                  </a:lnTo>
                  <a:lnTo>
                    <a:pt x="76" y="301"/>
                  </a:lnTo>
                  <a:lnTo>
                    <a:pt x="101" y="235"/>
                  </a:lnTo>
                  <a:lnTo>
                    <a:pt x="118" y="176"/>
                  </a:lnTo>
                  <a:lnTo>
                    <a:pt x="134" y="118"/>
                  </a:lnTo>
                  <a:lnTo>
                    <a:pt x="151" y="67"/>
                  </a:lnTo>
                  <a:lnTo>
                    <a:pt x="151" y="59"/>
                  </a:lnTo>
                  <a:lnTo>
                    <a:pt x="22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342;p14">
              <a:extLst>
                <a:ext uri="{FF2B5EF4-FFF2-40B4-BE49-F238E27FC236}">
                  <a16:creationId xmlns:a16="http://schemas.microsoft.com/office/drawing/2014/main" id="{40C9FF03-B41D-2BA5-05F2-610FD39F6337}"/>
                </a:ext>
              </a:extLst>
            </p:cNvPr>
            <p:cNvSpPr/>
            <p:nvPr/>
          </p:nvSpPr>
          <p:spPr>
            <a:xfrm>
              <a:off x="8992834" y="2372251"/>
              <a:ext cx="37933" cy="145122"/>
            </a:xfrm>
            <a:custGeom>
              <a:avLst/>
              <a:gdLst/>
              <a:ahLst/>
              <a:cxnLst/>
              <a:rect l="l" t="t" r="r" b="b"/>
              <a:pathLst>
                <a:path w="769" h="2942" extrusionOk="0">
                  <a:moveTo>
                    <a:pt x="234" y="68"/>
                  </a:moveTo>
                  <a:lnTo>
                    <a:pt x="234" y="76"/>
                  </a:lnTo>
                  <a:lnTo>
                    <a:pt x="259" y="151"/>
                  </a:lnTo>
                  <a:lnTo>
                    <a:pt x="293" y="235"/>
                  </a:lnTo>
                  <a:lnTo>
                    <a:pt x="301" y="251"/>
                  </a:lnTo>
                  <a:lnTo>
                    <a:pt x="326" y="318"/>
                  </a:lnTo>
                  <a:lnTo>
                    <a:pt x="359" y="385"/>
                  </a:lnTo>
                  <a:lnTo>
                    <a:pt x="359" y="393"/>
                  </a:lnTo>
                  <a:lnTo>
                    <a:pt x="385" y="477"/>
                  </a:lnTo>
                  <a:lnTo>
                    <a:pt x="385" y="477"/>
                  </a:lnTo>
                  <a:lnTo>
                    <a:pt x="401" y="560"/>
                  </a:lnTo>
                  <a:lnTo>
                    <a:pt x="410" y="644"/>
                  </a:lnTo>
                  <a:lnTo>
                    <a:pt x="418" y="728"/>
                  </a:lnTo>
                  <a:lnTo>
                    <a:pt x="426" y="811"/>
                  </a:lnTo>
                  <a:lnTo>
                    <a:pt x="443" y="895"/>
                  </a:lnTo>
                  <a:lnTo>
                    <a:pt x="451" y="970"/>
                  </a:lnTo>
                  <a:lnTo>
                    <a:pt x="460" y="1012"/>
                  </a:lnTo>
                  <a:lnTo>
                    <a:pt x="468" y="1053"/>
                  </a:lnTo>
                  <a:lnTo>
                    <a:pt x="476" y="1137"/>
                  </a:lnTo>
                  <a:lnTo>
                    <a:pt x="493" y="1220"/>
                  </a:lnTo>
                  <a:lnTo>
                    <a:pt x="502" y="1304"/>
                  </a:lnTo>
                  <a:lnTo>
                    <a:pt x="518" y="1387"/>
                  </a:lnTo>
                  <a:lnTo>
                    <a:pt x="535" y="1471"/>
                  </a:lnTo>
                  <a:lnTo>
                    <a:pt x="552" y="1555"/>
                  </a:lnTo>
                  <a:lnTo>
                    <a:pt x="560" y="1630"/>
                  </a:lnTo>
                  <a:lnTo>
                    <a:pt x="577" y="1713"/>
                  </a:lnTo>
                  <a:lnTo>
                    <a:pt x="585" y="1755"/>
                  </a:lnTo>
                  <a:lnTo>
                    <a:pt x="593" y="1797"/>
                  </a:lnTo>
                  <a:lnTo>
                    <a:pt x="610" y="1880"/>
                  </a:lnTo>
                  <a:lnTo>
                    <a:pt x="644" y="2047"/>
                  </a:lnTo>
                  <a:lnTo>
                    <a:pt x="677" y="2215"/>
                  </a:lnTo>
                  <a:lnTo>
                    <a:pt x="710" y="2382"/>
                  </a:lnTo>
                  <a:lnTo>
                    <a:pt x="769" y="2707"/>
                  </a:lnTo>
                  <a:lnTo>
                    <a:pt x="769" y="2716"/>
                  </a:lnTo>
                  <a:lnTo>
                    <a:pt x="635" y="2941"/>
                  </a:lnTo>
                  <a:lnTo>
                    <a:pt x="418" y="2799"/>
                  </a:lnTo>
                  <a:lnTo>
                    <a:pt x="418" y="2783"/>
                  </a:lnTo>
                  <a:lnTo>
                    <a:pt x="343" y="2465"/>
                  </a:lnTo>
                  <a:lnTo>
                    <a:pt x="301" y="2298"/>
                  </a:lnTo>
                  <a:lnTo>
                    <a:pt x="259" y="2131"/>
                  </a:lnTo>
                  <a:lnTo>
                    <a:pt x="226" y="1964"/>
                  </a:lnTo>
                  <a:lnTo>
                    <a:pt x="209" y="1880"/>
                  </a:lnTo>
                  <a:lnTo>
                    <a:pt x="201" y="1839"/>
                  </a:lnTo>
                  <a:lnTo>
                    <a:pt x="192" y="1797"/>
                  </a:lnTo>
                  <a:lnTo>
                    <a:pt x="176" y="1713"/>
                  </a:lnTo>
                  <a:lnTo>
                    <a:pt x="159" y="1621"/>
                  </a:lnTo>
                  <a:lnTo>
                    <a:pt x="142" y="1538"/>
                  </a:lnTo>
                  <a:lnTo>
                    <a:pt x="126" y="1454"/>
                  </a:lnTo>
                  <a:lnTo>
                    <a:pt x="109" y="1371"/>
                  </a:lnTo>
                  <a:lnTo>
                    <a:pt x="92" y="1287"/>
                  </a:lnTo>
                  <a:lnTo>
                    <a:pt x="75" y="1204"/>
                  </a:lnTo>
                  <a:lnTo>
                    <a:pt x="59" y="1112"/>
                  </a:lnTo>
                  <a:lnTo>
                    <a:pt x="59" y="1070"/>
                  </a:lnTo>
                  <a:lnTo>
                    <a:pt x="50" y="1028"/>
                  </a:lnTo>
                  <a:lnTo>
                    <a:pt x="42" y="945"/>
                  </a:lnTo>
                  <a:lnTo>
                    <a:pt x="34" y="853"/>
                  </a:lnTo>
                  <a:lnTo>
                    <a:pt x="17" y="769"/>
                  </a:lnTo>
                  <a:lnTo>
                    <a:pt x="9" y="686"/>
                  </a:lnTo>
                  <a:lnTo>
                    <a:pt x="0" y="594"/>
                  </a:lnTo>
                  <a:lnTo>
                    <a:pt x="0" y="510"/>
                  </a:lnTo>
                  <a:lnTo>
                    <a:pt x="0" y="510"/>
                  </a:lnTo>
                  <a:lnTo>
                    <a:pt x="9" y="418"/>
                  </a:lnTo>
                  <a:lnTo>
                    <a:pt x="9" y="402"/>
                  </a:lnTo>
                  <a:lnTo>
                    <a:pt x="34" y="335"/>
                  </a:lnTo>
                  <a:lnTo>
                    <a:pt x="50" y="268"/>
                  </a:lnTo>
                  <a:lnTo>
                    <a:pt x="59" y="243"/>
                  </a:lnTo>
                  <a:lnTo>
                    <a:pt x="84" y="159"/>
                  </a:lnTo>
                  <a:lnTo>
                    <a:pt x="101" y="76"/>
                  </a:lnTo>
                  <a:lnTo>
                    <a:pt x="101" y="68"/>
                  </a:lnTo>
                  <a:lnTo>
                    <a:pt x="167"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343;p14">
              <a:extLst>
                <a:ext uri="{FF2B5EF4-FFF2-40B4-BE49-F238E27FC236}">
                  <a16:creationId xmlns:a16="http://schemas.microsoft.com/office/drawing/2014/main" id="{38025ACC-009B-10A9-4983-BD38F2AFA608}"/>
                </a:ext>
              </a:extLst>
            </p:cNvPr>
            <p:cNvSpPr/>
            <p:nvPr/>
          </p:nvSpPr>
          <p:spPr>
            <a:xfrm>
              <a:off x="8890233" y="2689131"/>
              <a:ext cx="51942" cy="115476"/>
            </a:xfrm>
            <a:custGeom>
              <a:avLst/>
              <a:gdLst/>
              <a:ahLst/>
              <a:cxnLst/>
              <a:rect l="l" t="t" r="r" b="b"/>
              <a:pathLst>
                <a:path w="1053" h="2341" extrusionOk="0">
                  <a:moveTo>
                    <a:pt x="150" y="43"/>
                  </a:moveTo>
                  <a:lnTo>
                    <a:pt x="150" y="51"/>
                  </a:lnTo>
                  <a:lnTo>
                    <a:pt x="176" y="110"/>
                  </a:lnTo>
                  <a:lnTo>
                    <a:pt x="209" y="168"/>
                  </a:lnTo>
                  <a:lnTo>
                    <a:pt x="251" y="227"/>
                  </a:lnTo>
                  <a:lnTo>
                    <a:pt x="267" y="260"/>
                  </a:lnTo>
                  <a:lnTo>
                    <a:pt x="284" y="293"/>
                  </a:lnTo>
                  <a:lnTo>
                    <a:pt x="326" y="352"/>
                  </a:lnTo>
                  <a:lnTo>
                    <a:pt x="359" y="410"/>
                  </a:lnTo>
                  <a:lnTo>
                    <a:pt x="359" y="410"/>
                  </a:lnTo>
                  <a:lnTo>
                    <a:pt x="393" y="469"/>
                  </a:lnTo>
                  <a:lnTo>
                    <a:pt x="426" y="527"/>
                  </a:lnTo>
                  <a:lnTo>
                    <a:pt x="435" y="544"/>
                  </a:lnTo>
                  <a:lnTo>
                    <a:pt x="451" y="594"/>
                  </a:lnTo>
                  <a:lnTo>
                    <a:pt x="476" y="661"/>
                  </a:lnTo>
                  <a:lnTo>
                    <a:pt x="501" y="719"/>
                  </a:lnTo>
                  <a:lnTo>
                    <a:pt x="526" y="786"/>
                  </a:lnTo>
                  <a:lnTo>
                    <a:pt x="551" y="853"/>
                  </a:lnTo>
                  <a:lnTo>
                    <a:pt x="577" y="912"/>
                  </a:lnTo>
                  <a:lnTo>
                    <a:pt x="577" y="920"/>
                  </a:lnTo>
                  <a:lnTo>
                    <a:pt x="593" y="978"/>
                  </a:lnTo>
                  <a:lnTo>
                    <a:pt x="618" y="1037"/>
                  </a:lnTo>
                  <a:lnTo>
                    <a:pt x="643" y="1104"/>
                  </a:lnTo>
                  <a:lnTo>
                    <a:pt x="668" y="1162"/>
                  </a:lnTo>
                  <a:lnTo>
                    <a:pt x="694" y="1229"/>
                  </a:lnTo>
                  <a:lnTo>
                    <a:pt x="719" y="1287"/>
                  </a:lnTo>
                  <a:lnTo>
                    <a:pt x="744" y="1354"/>
                  </a:lnTo>
                  <a:lnTo>
                    <a:pt x="777" y="1413"/>
                  </a:lnTo>
                  <a:lnTo>
                    <a:pt x="777" y="1421"/>
                  </a:lnTo>
                  <a:lnTo>
                    <a:pt x="794" y="1480"/>
                  </a:lnTo>
                  <a:lnTo>
                    <a:pt x="827" y="1538"/>
                  </a:lnTo>
                  <a:lnTo>
                    <a:pt x="852" y="1605"/>
                  </a:lnTo>
                  <a:lnTo>
                    <a:pt x="877" y="1663"/>
                  </a:lnTo>
                  <a:lnTo>
                    <a:pt x="911" y="1730"/>
                  </a:lnTo>
                  <a:lnTo>
                    <a:pt x="936" y="1789"/>
                  </a:lnTo>
                  <a:lnTo>
                    <a:pt x="969" y="1847"/>
                  </a:lnTo>
                  <a:lnTo>
                    <a:pt x="994" y="1906"/>
                  </a:lnTo>
                  <a:lnTo>
                    <a:pt x="1028" y="1973"/>
                  </a:lnTo>
                  <a:lnTo>
                    <a:pt x="1053" y="2023"/>
                  </a:lnTo>
                  <a:lnTo>
                    <a:pt x="1053" y="2031"/>
                  </a:lnTo>
                  <a:lnTo>
                    <a:pt x="952" y="2340"/>
                  </a:lnTo>
                  <a:lnTo>
                    <a:pt x="643" y="2248"/>
                  </a:lnTo>
                  <a:lnTo>
                    <a:pt x="635" y="2232"/>
                  </a:lnTo>
                  <a:lnTo>
                    <a:pt x="610" y="2181"/>
                  </a:lnTo>
                  <a:lnTo>
                    <a:pt x="577" y="2123"/>
                  </a:lnTo>
                  <a:lnTo>
                    <a:pt x="543" y="2056"/>
                  </a:lnTo>
                  <a:lnTo>
                    <a:pt x="510" y="1989"/>
                  </a:lnTo>
                  <a:lnTo>
                    <a:pt x="476" y="1931"/>
                  </a:lnTo>
                  <a:lnTo>
                    <a:pt x="451" y="1864"/>
                  </a:lnTo>
                  <a:lnTo>
                    <a:pt x="418" y="1797"/>
                  </a:lnTo>
                  <a:lnTo>
                    <a:pt x="384" y="1739"/>
                  </a:lnTo>
                  <a:lnTo>
                    <a:pt x="359" y="1672"/>
                  </a:lnTo>
                  <a:lnTo>
                    <a:pt x="334" y="1613"/>
                  </a:lnTo>
                  <a:lnTo>
                    <a:pt x="334" y="1605"/>
                  </a:lnTo>
                  <a:lnTo>
                    <a:pt x="309" y="1538"/>
                  </a:lnTo>
                  <a:lnTo>
                    <a:pt x="276" y="1471"/>
                  </a:lnTo>
                  <a:lnTo>
                    <a:pt x="251" y="1404"/>
                  </a:lnTo>
                  <a:lnTo>
                    <a:pt x="226" y="1338"/>
                  </a:lnTo>
                  <a:lnTo>
                    <a:pt x="201" y="1271"/>
                  </a:lnTo>
                  <a:lnTo>
                    <a:pt x="176" y="1204"/>
                  </a:lnTo>
                  <a:lnTo>
                    <a:pt x="150" y="1137"/>
                  </a:lnTo>
                  <a:lnTo>
                    <a:pt x="134" y="1087"/>
                  </a:lnTo>
                  <a:lnTo>
                    <a:pt x="134" y="1070"/>
                  </a:lnTo>
                  <a:lnTo>
                    <a:pt x="109" y="1003"/>
                  </a:lnTo>
                  <a:lnTo>
                    <a:pt x="92" y="937"/>
                  </a:lnTo>
                  <a:lnTo>
                    <a:pt x="67" y="870"/>
                  </a:lnTo>
                  <a:lnTo>
                    <a:pt x="50" y="795"/>
                  </a:lnTo>
                  <a:lnTo>
                    <a:pt x="34" y="728"/>
                  </a:lnTo>
                  <a:lnTo>
                    <a:pt x="17" y="678"/>
                  </a:lnTo>
                  <a:lnTo>
                    <a:pt x="17" y="661"/>
                  </a:lnTo>
                  <a:lnTo>
                    <a:pt x="8" y="586"/>
                  </a:lnTo>
                  <a:lnTo>
                    <a:pt x="0" y="519"/>
                  </a:lnTo>
                  <a:lnTo>
                    <a:pt x="0" y="519"/>
                  </a:lnTo>
                  <a:lnTo>
                    <a:pt x="0" y="335"/>
                  </a:lnTo>
                  <a:lnTo>
                    <a:pt x="0" y="293"/>
                  </a:lnTo>
                  <a:lnTo>
                    <a:pt x="0" y="218"/>
                  </a:lnTo>
                  <a:lnTo>
                    <a:pt x="0" y="76"/>
                  </a:lnTo>
                  <a:lnTo>
                    <a:pt x="50"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344;p14">
              <a:extLst>
                <a:ext uri="{FF2B5EF4-FFF2-40B4-BE49-F238E27FC236}">
                  <a16:creationId xmlns:a16="http://schemas.microsoft.com/office/drawing/2014/main" id="{28EC8CF6-819C-2F33-42D6-373C8FF65164}"/>
                </a:ext>
              </a:extLst>
            </p:cNvPr>
            <p:cNvSpPr/>
            <p:nvPr/>
          </p:nvSpPr>
          <p:spPr>
            <a:xfrm>
              <a:off x="8776089" y="2350399"/>
              <a:ext cx="52780" cy="92390"/>
            </a:xfrm>
            <a:custGeom>
              <a:avLst/>
              <a:gdLst/>
              <a:ahLst/>
              <a:cxnLst/>
              <a:rect l="l" t="t" r="r" b="b"/>
              <a:pathLst>
                <a:path w="1070" h="1873" extrusionOk="0">
                  <a:moveTo>
                    <a:pt x="301" y="26"/>
                  </a:moveTo>
                  <a:lnTo>
                    <a:pt x="326" y="59"/>
                  </a:lnTo>
                  <a:lnTo>
                    <a:pt x="401" y="151"/>
                  </a:lnTo>
                  <a:lnTo>
                    <a:pt x="401" y="151"/>
                  </a:lnTo>
                  <a:lnTo>
                    <a:pt x="501" y="360"/>
                  </a:lnTo>
                  <a:lnTo>
                    <a:pt x="593" y="569"/>
                  </a:lnTo>
                  <a:lnTo>
                    <a:pt x="685" y="778"/>
                  </a:lnTo>
                  <a:lnTo>
                    <a:pt x="785" y="987"/>
                  </a:lnTo>
                  <a:lnTo>
                    <a:pt x="785" y="987"/>
                  </a:lnTo>
                  <a:lnTo>
                    <a:pt x="877" y="1196"/>
                  </a:lnTo>
                  <a:lnTo>
                    <a:pt x="977" y="1404"/>
                  </a:lnTo>
                  <a:lnTo>
                    <a:pt x="1069" y="1605"/>
                  </a:lnTo>
                  <a:lnTo>
                    <a:pt x="1069" y="1613"/>
                  </a:lnTo>
                  <a:lnTo>
                    <a:pt x="977" y="1872"/>
                  </a:lnTo>
                  <a:lnTo>
                    <a:pt x="718" y="1780"/>
                  </a:lnTo>
                  <a:lnTo>
                    <a:pt x="718" y="1772"/>
                  </a:lnTo>
                  <a:lnTo>
                    <a:pt x="618" y="1572"/>
                  </a:lnTo>
                  <a:lnTo>
                    <a:pt x="518" y="1363"/>
                  </a:lnTo>
                  <a:lnTo>
                    <a:pt x="409" y="1154"/>
                  </a:lnTo>
                  <a:lnTo>
                    <a:pt x="409" y="1154"/>
                  </a:lnTo>
                  <a:lnTo>
                    <a:pt x="317" y="945"/>
                  </a:lnTo>
                  <a:lnTo>
                    <a:pt x="217" y="736"/>
                  </a:lnTo>
                  <a:lnTo>
                    <a:pt x="117" y="527"/>
                  </a:lnTo>
                  <a:lnTo>
                    <a:pt x="17" y="318"/>
                  </a:lnTo>
                  <a:lnTo>
                    <a:pt x="17" y="318"/>
                  </a:lnTo>
                  <a:lnTo>
                    <a:pt x="0" y="201"/>
                  </a:lnTo>
                  <a:lnTo>
                    <a:pt x="0" y="160"/>
                  </a:lnTo>
                  <a:lnTo>
                    <a:pt x="50" y="51"/>
                  </a:lnTo>
                  <a:lnTo>
                    <a:pt x="17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345;p14">
              <a:extLst>
                <a:ext uri="{FF2B5EF4-FFF2-40B4-BE49-F238E27FC236}">
                  <a16:creationId xmlns:a16="http://schemas.microsoft.com/office/drawing/2014/main" id="{EF47BE64-82F2-E16D-2685-B72298C2330B}"/>
                </a:ext>
              </a:extLst>
            </p:cNvPr>
            <p:cNvSpPr/>
            <p:nvPr/>
          </p:nvSpPr>
          <p:spPr>
            <a:xfrm>
              <a:off x="8856000" y="2922006"/>
              <a:ext cx="41682" cy="115821"/>
            </a:xfrm>
            <a:custGeom>
              <a:avLst/>
              <a:gdLst/>
              <a:ahLst/>
              <a:cxnLst/>
              <a:rect l="l" t="t" r="r" b="b"/>
              <a:pathLst>
                <a:path w="845" h="2348" extrusionOk="0">
                  <a:moveTo>
                    <a:pt x="343" y="0"/>
                  </a:moveTo>
                  <a:lnTo>
                    <a:pt x="410" y="75"/>
                  </a:lnTo>
                  <a:lnTo>
                    <a:pt x="477" y="117"/>
                  </a:lnTo>
                  <a:lnTo>
                    <a:pt x="494" y="142"/>
                  </a:lnTo>
                  <a:lnTo>
                    <a:pt x="519" y="201"/>
                  </a:lnTo>
                  <a:lnTo>
                    <a:pt x="519" y="201"/>
                  </a:lnTo>
                  <a:lnTo>
                    <a:pt x="552" y="267"/>
                  </a:lnTo>
                  <a:lnTo>
                    <a:pt x="560" y="276"/>
                  </a:lnTo>
                  <a:lnTo>
                    <a:pt x="560" y="326"/>
                  </a:lnTo>
                  <a:lnTo>
                    <a:pt x="560" y="393"/>
                  </a:lnTo>
                  <a:lnTo>
                    <a:pt x="560" y="451"/>
                  </a:lnTo>
                  <a:lnTo>
                    <a:pt x="560" y="518"/>
                  </a:lnTo>
                  <a:lnTo>
                    <a:pt x="560" y="576"/>
                  </a:lnTo>
                  <a:lnTo>
                    <a:pt x="569" y="643"/>
                  </a:lnTo>
                  <a:lnTo>
                    <a:pt x="569" y="685"/>
                  </a:lnTo>
                  <a:lnTo>
                    <a:pt x="569" y="702"/>
                  </a:lnTo>
                  <a:lnTo>
                    <a:pt x="577" y="769"/>
                  </a:lnTo>
                  <a:lnTo>
                    <a:pt x="586" y="827"/>
                  </a:lnTo>
                  <a:lnTo>
                    <a:pt x="586" y="894"/>
                  </a:lnTo>
                  <a:lnTo>
                    <a:pt x="602" y="952"/>
                  </a:lnTo>
                  <a:lnTo>
                    <a:pt x="611" y="1019"/>
                  </a:lnTo>
                  <a:lnTo>
                    <a:pt x="619" y="1078"/>
                  </a:lnTo>
                  <a:lnTo>
                    <a:pt x="627" y="1145"/>
                  </a:lnTo>
                  <a:lnTo>
                    <a:pt x="644" y="1203"/>
                  </a:lnTo>
                  <a:lnTo>
                    <a:pt x="652" y="1270"/>
                  </a:lnTo>
                  <a:lnTo>
                    <a:pt x="652" y="1270"/>
                  </a:lnTo>
                  <a:lnTo>
                    <a:pt x="669" y="1328"/>
                  </a:lnTo>
                  <a:lnTo>
                    <a:pt x="677" y="1387"/>
                  </a:lnTo>
                  <a:lnTo>
                    <a:pt x="694" y="1454"/>
                  </a:lnTo>
                  <a:lnTo>
                    <a:pt x="711" y="1512"/>
                  </a:lnTo>
                  <a:lnTo>
                    <a:pt x="728" y="1579"/>
                  </a:lnTo>
                  <a:lnTo>
                    <a:pt x="736" y="1637"/>
                  </a:lnTo>
                  <a:lnTo>
                    <a:pt x="761" y="1704"/>
                  </a:lnTo>
                  <a:lnTo>
                    <a:pt x="778" y="1763"/>
                  </a:lnTo>
                  <a:lnTo>
                    <a:pt x="794" y="1830"/>
                  </a:lnTo>
                  <a:lnTo>
                    <a:pt x="811" y="1888"/>
                  </a:lnTo>
                  <a:lnTo>
                    <a:pt x="828" y="1955"/>
                  </a:lnTo>
                  <a:lnTo>
                    <a:pt x="844" y="2005"/>
                  </a:lnTo>
                  <a:lnTo>
                    <a:pt x="844" y="2013"/>
                  </a:lnTo>
                  <a:lnTo>
                    <a:pt x="677" y="2347"/>
                  </a:lnTo>
                  <a:lnTo>
                    <a:pt x="343" y="2180"/>
                  </a:lnTo>
                  <a:lnTo>
                    <a:pt x="343" y="2164"/>
                  </a:lnTo>
                  <a:lnTo>
                    <a:pt x="327" y="2114"/>
                  </a:lnTo>
                  <a:lnTo>
                    <a:pt x="301" y="2047"/>
                  </a:lnTo>
                  <a:lnTo>
                    <a:pt x="285" y="1980"/>
                  </a:lnTo>
                  <a:lnTo>
                    <a:pt x="260" y="1913"/>
                  </a:lnTo>
                  <a:lnTo>
                    <a:pt x="243" y="1846"/>
                  </a:lnTo>
                  <a:lnTo>
                    <a:pt x="218" y="1779"/>
                  </a:lnTo>
                  <a:lnTo>
                    <a:pt x="201" y="1713"/>
                  </a:lnTo>
                  <a:lnTo>
                    <a:pt x="176" y="1646"/>
                  </a:lnTo>
                  <a:lnTo>
                    <a:pt x="159" y="1579"/>
                  </a:lnTo>
                  <a:lnTo>
                    <a:pt x="143" y="1512"/>
                  </a:lnTo>
                  <a:lnTo>
                    <a:pt x="126" y="1445"/>
                  </a:lnTo>
                  <a:lnTo>
                    <a:pt x="109" y="1387"/>
                  </a:lnTo>
                  <a:lnTo>
                    <a:pt x="109" y="1387"/>
                  </a:lnTo>
                  <a:lnTo>
                    <a:pt x="93" y="1320"/>
                  </a:lnTo>
                  <a:lnTo>
                    <a:pt x="76" y="1253"/>
                  </a:lnTo>
                  <a:lnTo>
                    <a:pt x="68" y="1178"/>
                  </a:lnTo>
                  <a:lnTo>
                    <a:pt x="51" y="1111"/>
                  </a:lnTo>
                  <a:lnTo>
                    <a:pt x="34" y="1044"/>
                  </a:lnTo>
                  <a:lnTo>
                    <a:pt x="51" y="986"/>
                  </a:lnTo>
                  <a:lnTo>
                    <a:pt x="34" y="911"/>
                  </a:lnTo>
                  <a:lnTo>
                    <a:pt x="26" y="844"/>
                  </a:lnTo>
                  <a:lnTo>
                    <a:pt x="17" y="777"/>
                  </a:lnTo>
                  <a:lnTo>
                    <a:pt x="17" y="752"/>
                  </a:lnTo>
                  <a:lnTo>
                    <a:pt x="9" y="702"/>
                  </a:lnTo>
                  <a:lnTo>
                    <a:pt x="9" y="635"/>
                  </a:lnTo>
                  <a:lnTo>
                    <a:pt x="1" y="568"/>
                  </a:lnTo>
                  <a:lnTo>
                    <a:pt x="1" y="493"/>
                  </a:lnTo>
                  <a:lnTo>
                    <a:pt x="1" y="426"/>
                  </a:lnTo>
                  <a:lnTo>
                    <a:pt x="1" y="351"/>
                  </a:lnTo>
                  <a:lnTo>
                    <a:pt x="1" y="301"/>
                  </a:lnTo>
                  <a:lnTo>
                    <a:pt x="9" y="284"/>
                  </a:lnTo>
                  <a:lnTo>
                    <a:pt x="34" y="209"/>
                  </a:lnTo>
                  <a:lnTo>
                    <a:pt x="34" y="201"/>
                  </a:lnTo>
                  <a:lnTo>
                    <a:pt x="59" y="142"/>
                  </a:lnTo>
                  <a:lnTo>
                    <a:pt x="76" y="117"/>
                  </a:lnTo>
                  <a:lnTo>
                    <a:pt x="143" y="67"/>
                  </a:lnTo>
                  <a:lnTo>
                    <a:pt x="21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346;p14">
              <a:extLst>
                <a:ext uri="{FF2B5EF4-FFF2-40B4-BE49-F238E27FC236}">
                  <a16:creationId xmlns:a16="http://schemas.microsoft.com/office/drawing/2014/main" id="{4563C4A8-2402-1D8D-A32E-190E3BCBD954}"/>
                </a:ext>
              </a:extLst>
            </p:cNvPr>
            <p:cNvSpPr/>
            <p:nvPr/>
          </p:nvSpPr>
          <p:spPr>
            <a:xfrm>
              <a:off x="8638860" y="2591512"/>
              <a:ext cx="63484" cy="107583"/>
            </a:xfrm>
            <a:custGeom>
              <a:avLst/>
              <a:gdLst/>
              <a:ahLst/>
              <a:cxnLst/>
              <a:rect l="l" t="t" r="r" b="b"/>
              <a:pathLst>
                <a:path w="1287" h="2181" extrusionOk="0">
                  <a:moveTo>
                    <a:pt x="134" y="17"/>
                  </a:moveTo>
                  <a:lnTo>
                    <a:pt x="176" y="25"/>
                  </a:lnTo>
                  <a:lnTo>
                    <a:pt x="226" y="25"/>
                  </a:lnTo>
                  <a:lnTo>
                    <a:pt x="284" y="25"/>
                  </a:lnTo>
                  <a:lnTo>
                    <a:pt x="326" y="25"/>
                  </a:lnTo>
                  <a:lnTo>
                    <a:pt x="334" y="25"/>
                  </a:lnTo>
                  <a:lnTo>
                    <a:pt x="368" y="50"/>
                  </a:lnTo>
                  <a:lnTo>
                    <a:pt x="393" y="67"/>
                  </a:lnTo>
                  <a:lnTo>
                    <a:pt x="426" y="92"/>
                  </a:lnTo>
                  <a:lnTo>
                    <a:pt x="426" y="92"/>
                  </a:lnTo>
                  <a:lnTo>
                    <a:pt x="451" y="117"/>
                  </a:lnTo>
                  <a:lnTo>
                    <a:pt x="485" y="142"/>
                  </a:lnTo>
                  <a:lnTo>
                    <a:pt x="510" y="167"/>
                  </a:lnTo>
                  <a:lnTo>
                    <a:pt x="518" y="175"/>
                  </a:lnTo>
                  <a:lnTo>
                    <a:pt x="535" y="192"/>
                  </a:lnTo>
                  <a:lnTo>
                    <a:pt x="552" y="226"/>
                  </a:lnTo>
                  <a:lnTo>
                    <a:pt x="577" y="251"/>
                  </a:lnTo>
                  <a:lnTo>
                    <a:pt x="593" y="284"/>
                  </a:lnTo>
                  <a:lnTo>
                    <a:pt x="627" y="343"/>
                  </a:lnTo>
                  <a:lnTo>
                    <a:pt x="660" y="409"/>
                  </a:lnTo>
                  <a:lnTo>
                    <a:pt x="702" y="476"/>
                  </a:lnTo>
                  <a:lnTo>
                    <a:pt x="727" y="535"/>
                  </a:lnTo>
                  <a:lnTo>
                    <a:pt x="752" y="568"/>
                  </a:lnTo>
                  <a:lnTo>
                    <a:pt x="760" y="602"/>
                  </a:lnTo>
                  <a:lnTo>
                    <a:pt x="794" y="668"/>
                  </a:lnTo>
                  <a:lnTo>
                    <a:pt x="827" y="727"/>
                  </a:lnTo>
                  <a:lnTo>
                    <a:pt x="852" y="794"/>
                  </a:lnTo>
                  <a:lnTo>
                    <a:pt x="886" y="861"/>
                  </a:lnTo>
                  <a:lnTo>
                    <a:pt x="911" y="927"/>
                  </a:lnTo>
                  <a:lnTo>
                    <a:pt x="936" y="986"/>
                  </a:lnTo>
                  <a:lnTo>
                    <a:pt x="961" y="1053"/>
                  </a:lnTo>
                  <a:lnTo>
                    <a:pt x="986" y="1120"/>
                  </a:lnTo>
                  <a:lnTo>
                    <a:pt x="1003" y="1145"/>
                  </a:lnTo>
                  <a:lnTo>
                    <a:pt x="1044" y="1253"/>
                  </a:lnTo>
                  <a:lnTo>
                    <a:pt x="1095" y="1378"/>
                  </a:lnTo>
                  <a:lnTo>
                    <a:pt x="1136" y="1504"/>
                  </a:lnTo>
                  <a:lnTo>
                    <a:pt x="1186" y="1629"/>
                  </a:lnTo>
                  <a:lnTo>
                    <a:pt x="1237" y="1754"/>
                  </a:lnTo>
                  <a:lnTo>
                    <a:pt x="1262" y="1813"/>
                  </a:lnTo>
                  <a:lnTo>
                    <a:pt x="1287" y="1863"/>
                  </a:lnTo>
                  <a:lnTo>
                    <a:pt x="1287" y="1871"/>
                  </a:lnTo>
                  <a:lnTo>
                    <a:pt x="1170" y="2180"/>
                  </a:lnTo>
                  <a:lnTo>
                    <a:pt x="861" y="2064"/>
                  </a:lnTo>
                  <a:lnTo>
                    <a:pt x="861" y="2055"/>
                  </a:lnTo>
                  <a:lnTo>
                    <a:pt x="836" y="2005"/>
                  </a:lnTo>
                  <a:lnTo>
                    <a:pt x="810" y="1947"/>
                  </a:lnTo>
                  <a:lnTo>
                    <a:pt x="752" y="1821"/>
                  </a:lnTo>
                  <a:lnTo>
                    <a:pt x="694" y="1696"/>
                  </a:lnTo>
                  <a:lnTo>
                    <a:pt x="635" y="1571"/>
                  </a:lnTo>
                  <a:lnTo>
                    <a:pt x="577" y="1445"/>
                  </a:lnTo>
                  <a:lnTo>
                    <a:pt x="526" y="1353"/>
                  </a:lnTo>
                  <a:lnTo>
                    <a:pt x="518" y="1328"/>
                  </a:lnTo>
                  <a:lnTo>
                    <a:pt x="485" y="1270"/>
                  </a:lnTo>
                  <a:lnTo>
                    <a:pt x="460" y="1203"/>
                  </a:lnTo>
                  <a:lnTo>
                    <a:pt x="426" y="1145"/>
                  </a:lnTo>
                  <a:lnTo>
                    <a:pt x="401" y="1086"/>
                  </a:lnTo>
                  <a:lnTo>
                    <a:pt x="368" y="1028"/>
                  </a:lnTo>
                  <a:lnTo>
                    <a:pt x="343" y="969"/>
                  </a:lnTo>
                  <a:lnTo>
                    <a:pt x="309" y="911"/>
                  </a:lnTo>
                  <a:lnTo>
                    <a:pt x="276" y="852"/>
                  </a:lnTo>
                  <a:lnTo>
                    <a:pt x="259" y="827"/>
                  </a:lnTo>
                  <a:lnTo>
                    <a:pt x="242" y="802"/>
                  </a:lnTo>
                  <a:lnTo>
                    <a:pt x="217" y="744"/>
                  </a:lnTo>
                  <a:lnTo>
                    <a:pt x="184" y="685"/>
                  </a:lnTo>
                  <a:lnTo>
                    <a:pt x="151" y="635"/>
                  </a:lnTo>
                  <a:lnTo>
                    <a:pt x="117" y="576"/>
                  </a:lnTo>
                  <a:lnTo>
                    <a:pt x="100" y="551"/>
                  </a:lnTo>
                  <a:lnTo>
                    <a:pt x="84" y="526"/>
                  </a:lnTo>
                  <a:lnTo>
                    <a:pt x="67" y="501"/>
                  </a:lnTo>
                  <a:lnTo>
                    <a:pt x="50" y="485"/>
                  </a:lnTo>
                  <a:lnTo>
                    <a:pt x="50" y="468"/>
                  </a:lnTo>
                  <a:lnTo>
                    <a:pt x="42" y="443"/>
                  </a:lnTo>
                  <a:lnTo>
                    <a:pt x="34" y="409"/>
                  </a:lnTo>
                  <a:lnTo>
                    <a:pt x="25" y="376"/>
                  </a:lnTo>
                  <a:lnTo>
                    <a:pt x="25" y="376"/>
                  </a:lnTo>
                  <a:lnTo>
                    <a:pt x="17" y="343"/>
                  </a:lnTo>
                  <a:lnTo>
                    <a:pt x="9" y="318"/>
                  </a:lnTo>
                  <a:lnTo>
                    <a:pt x="0" y="284"/>
                  </a:lnTo>
                  <a:lnTo>
                    <a:pt x="0" y="276"/>
                  </a:lnTo>
                  <a:lnTo>
                    <a:pt x="17" y="234"/>
                  </a:lnTo>
                  <a:lnTo>
                    <a:pt x="25" y="184"/>
                  </a:lnTo>
                  <a:lnTo>
                    <a:pt x="34" y="134"/>
                  </a:lnTo>
                  <a:lnTo>
                    <a:pt x="34" y="92"/>
                  </a:lnTo>
                  <a:lnTo>
                    <a:pt x="4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347;p14">
              <a:extLst>
                <a:ext uri="{FF2B5EF4-FFF2-40B4-BE49-F238E27FC236}">
                  <a16:creationId xmlns:a16="http://schemas.microsoft.com/office/drawing/2014/main" id="{A78DD917-6973-8775-BC0A-62EC87EE21B7}"/>
                </a:ext>
              </a:extLst>
            </p:cNvPr>
            <p:cNvSpPr/>
            <p:nvPr/>
          </p:nvSpPr>
          <p:spPr>
            <a:xfrm>
              <a:off x="8557667" y="2320359"/>
              <a:ext cx="47453" cy="69650"/>
            </a:xfrm>
            <a:custGeom>
              <a:avLst/>
              <a:gdLst/>
              <a:ahLst/>
              <a:cxnLst/>
              <a:rect l="l" t="t" r="r" b="b"/>
              <a:pathLst>
                <a:path w="962" h="1412" extrusionOk="0">
                  <a:moveTo>
                    <a:pt x="117" y="34"/>
                  </a:moveTo>
                  <a:lnTo>
                    <a:pt x="117" y="34"/>
                  </a:lnTo>
                  <a:lnTo>
                    <a:pt x="268" y="142"/>
                  </a:lnTo>
                  <a:lnTo>
                    <a:pt x="276" y="142"/>
                  </a:lnTo>
                  <a:lnTo>
                    <a:pt x="393" y="226"/>
                  </a:lnTo>
                  <a:lnTo>
                    <a:pt x="418" y="251"/>
                  </a:lnTo>
                  <a:lnTo>
                    <a:pt x="443" y="276"/>
                  </a:lnTo>
                  <a:lnTo>
                    <a:pt x="477" y="309"/>
                  </a:lnTo>
                  <a:lnTo>
                    <a:pt x="485" y="318"/>
                  </a:lnTo>
                  <a:lnTo>
                    <a:pt x="527" y="384"/>
                  </a:lnTo>
                  <a:lnTo>
                    <a:pt x="552" y="409"/>
                  </a:lnTo>
                  <a:lnTo>
                    <a:pt x="577" y="451"/>
                  </a:lnTo>
                  <a:lnTo>
                    <a:pt x="619" y="526"/>
                  </a:lnTo>
                  <a:lnTo>
                    <a:pt x="619" y="526"/>
                  </a:lnTo>
                  <a:lnTo>
                    <a:pt x="660" y="602"/>
                  </a:lnTo>
                  <a:lnTo>
                    <a:pt x="702" y="677"/>
                  </a:lnTo>
                  <a:lnTo>
                    <a:pt x="752" y="744"/>
                  </a:lnTo>
                  <a:lnTo>
                    <a:pt x="777" y="794"/>
                  </a:lnTo>
                  <a:lnTo>
                    <a:pt x="794" y="819"/>
                  </a:lnTo>
                  <a:lnTo>
                    <a:pt x="836" y="894"/>
                  </a:lnTo>
                  <a:lnTo>
                    <a:pt x="878" y="969"/>
                  </a:lnTo>
                  <a:lnTo>
                    <a:pt x="919" y="1044"/>
                  </a:lnTo>
                  <a:lnTo>
                    <a:pt x="961" y="1120"/>
                  </a:lnTo>
                  <a:lnTo>
                    <a:pt x="961" y="1120"/>
                  </a:lnTo>
                  <a:lnTo>
                    <a:pt x="903" y="1412"/>
                  </a:lnTo>
                  <a:lnTo>
                    <a:pt x="619" y="1362"/>
                  </a:lnTo>
                  <a:lnTo>
                    <a:pt x="619" y="1353"/>
                  </a:lnTo>
                  <a:lnTo>
                    <a:pt x="568" y="1287"/>
                  </a:lnTo>
                  <a:lnTo>
                    <a:pt x="510" y="1220"/>
                  </a:lnTo>
                  <a:lnTo>
                    <a:pt x="452" y="1145"/>
                  </a:lnTo>
                  <a:lnTo>
                    <a:pt x="401" y="1078"/>
                  </a:lnTo>
                  <a:lnTo>
                    <a:pt x="376" y="1044"/>
                  </a:lnTo>
                  <a:lnTo>
                    <a:pt x="351" y="1003"/>
                  </a:lnTo>
                  <a:lnTo>
                    <a:pt x="301" y="927"/>
                  </a:lnTo>
                  <a:lnTo>
                    <a:pt x="251" y="861"/>
                  </a:lnTo>
                  <a:lnTo>
                    <a:pt x="201" y="785"/>
                  </a:lnTo>
                  <a:lnTo>
                    <a:pt x="201" y="785"/>
                  </a:lnTo>
                  <a:lnTo>
                    <a:pt x="159" y="710"/>
                  </a:lnTo>
                  <a:lnTo>
                    <a:pt x="126" y="660"/>
                  </a:lnTo>
                  <a:lnTo>
                    <a:pt x="109" y="635"/>
                  </a:lnTo>
                  <a:lnTo>
                    <a:pt x="76" y="568"/>
                  </a:lnTo>
                  <a:lnTo>
                    <a:pt x="76" y="551"/>
                  </a:lnTo>
                  <a:lnTo>
                    <a:pt x="59" y="501"/>
                  </a:lnTo>
                  <a:lnTo>
                    <a:pt x="51" y="468"/>
                  </a:lnTo>
                  <a:lnTo>
                    <a:pt x="42" y="435"/>
                  </a:lnTo>
                  <a:lnTo>
                    <a:pt x="25" y="284"/>
                  </a:lnTo>
                  <a:lnTo>
                    <a:pt x="25" y="276"/>
                  </a:lnTo>
                  <a:lnTo>
                    <a:pt x="0" y="92"/>
                  </a:lnTo>
                  <a:lnTo>
                    <a:pt x="0" y="92"/>
                  </a:lnTo>
                  <a:lnTo>
                    <a:pt x="25"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348;p14">
              <a:extLst>
                <a:ext uri="{FF2B5EF4-FFF2-40B4-BE49-F238E27FC236}">
                  <a16:creationId xmlns:a16="http://schemas.microsoft.com/office/drawing/2014/main" id="{E088F4D6-7A5B-A79E-CF71-A9046D34C8C8}"/>
                </a:ext>
              </a:extLst>
            </p:cNvPr>
            <p:cNvSpPr/>
            <p:nvPr/>
          </p:nvSpPr>
          <p:spPr>
            <a:xfrm>
              <a:off x="8342155" y="2525167"/>
              <a:ext cx="103884" cy="141767"/>
            </a:xfrm>
            <a:custGeom>
              <a:avLst/>
              <a:gdLst/>
              <a:ahLst/>
              <a:cxnLst/>
              <a:rect l="l" t="t" r="r" b="b"/>
              <a:pathLst>
                <a:path w="2106" h="2874" extrusionOk="0">
                  <a:moveTo>
                    <a:pt x="385" y="17"/>
                  </a:moveTo>
                  <a:lnTo>
                    <a:pt x="468" y="84"/>
                  </a:lnTo>
                  <a:lnTo>
                    <a:pt x="518" y="125"/>
                  </a:lnTo>
                  <a:lnTo>
                    <a:pt x="535" y="159"/>
                  </a:lnTo>
                  <a:lnTo>
                    <a:pt x="577" y="242"/>
                  </a:lnTo>
                  <a:lnTo>
                    <a:pt x="627" y="334"/>
                  </a:lnTo>
                  <a:lnTo>
                    <a:pt x="677" y="418"/>
                  </a:lnTo>
                  <a:lnTo>
                    <a:pt x="727" y="501"/>
                  </a:lnTo>
                  <a:lnTo>
                    <a:pt x="769" y="585"/>
                  </a:lnTo>
                  <a:lnTo>
                    <a:pt x="819" y="660"/>
                  </a:lnTo>
                  <a:lnTo>
                    <a:pt x="877" y="744"/>
                  </a:lnTo>
                  <a:lnTo>
                    <a:pt x="928" y="827"/>
                  </a:lnTo>
                  <a:lnTo>
                    <a:pt x="978" y="911"/>
                  </a:lnTo>
                  <a:lnTo>
                    <a:pt x="1028" y="994"/>
                  </a:lnTo>
                  <a:lnTo>
                    <a:pt x="1086" y="1069"/>
                  </a:lnTo>
                  <a:lnTo>
                    <a:pt x="1136" y="1153"/>
                  </a:lnTo>
                  <a:lnTo>
                    <a:pt x="1187" y="1228"/>
                  </a:lnTo>
                  <a:lnTo>
                    <a:pt x="1245" y="1312"/>
                  </a:lnTo>
                  <a:lnTo>
                    <a:pt x="1303" y="1395"/>
                  </a:lnTo>
                  <a:lnTo>
                    <a:pt x="1354" y="1470"/>
                  </a:lnTo>
                  <a:lnTo>
                    <a:pt x="1370" y="1495"/>
                  </a:lnTo>
                  <a:lnTo>
                    <a:pt x="1412" y="1554"/>
                  </a:lnTo>
                  <a:lnTo>
                    <a:pt x="1471" y="1637"/>
                  </a:lnTo>
                  <a:lnTo>
                    <a:pt x="1529" y="1713"/>
                  </a:lnTo>
                  <a:lnTo>
                    <a:pt x="1579" y="1796"/>
                  </a:lnTo>
                  <a:lnTo>
                    <a:pt x="1638" y="1871"/>
                  </a:lnTo>
                  <a:lnTo>
                    <a:pt x="1696" y="1955"/>
                  </a:lnTo>
                  <a:lnTo>
                    <a:pt x="1755" y="2030"/>
                  </a:lnTo>
                  <a:lnTo>
                    <a:pt x="1872" y="2189"/>
                  </a:lnTo>
                  <a:lnTo>
                    <a:pt x="1989" y="2348"/>
                  </a:lnTo>
                  <a:lnTo>
                    <a:pt x="2097" y="2498"/>
                  </a:lnTo>
                  <a:lnTo>
                    <a:pt x="2105" y="2506"/>
                  </a:lnTo>
                  <a:lnTo>
                    <a:pt x="2055" y="2874"/>
                  </a:lnTo>
                  <a:lnTo>
                    <a:pt x="1688" y="2824"/>
                  </a:lnTo>
                  <a:lnTo>
                    <a:pt x="1679" y="2815"/>
                  </a:lnTo>
                  <a:lnTo>
                    <a:pt x="1562" y="2665"/>
                  </a:lnTo>
                  <a:lnTo>
                    <a:pt x="1445" y="2515"/>
                  </a:lnTo>
                  <a:lnTo>
                    <a:pt x="1320" y="2356"/>
                  </a:lnTo>
                  <a:lnTo>
                    <a:pt x="1262" y="2272"/>
                  </a:lnTo>
                  <a:lnTo>
                    <a:pt x="1203" y="2197"/>
                  </a:lnTo>
                  <a:lnTo>
                    <a:pt x="1136" y="2114"/>
                  </a:lnTo>
                  <a:lnTo>
                    <a:pt x="1078" y="2030"/>
                  </a:lnTo>
                  <a:lnTo>
                    <a:pt x="1019" y="1955"/>
                  </a:lnTo>
                  <a:lnTo>
                    <a:pt x="961" y="1871"/>
                  </a:lnTo>
                  <a:lnTo>
                    <a:pt x="919" y="1813"/>
                  </a:lnTo>
                  <a:lnTo>
                    <a:pt x="902" y="1788"/>
                  </a:lnTo>
                  <a:lnTo>
                    <a:pt x="844" y="1704"/>
                  </a:lnTo>
                  <a:lnTo>
                    <a:pt x="786" y="1629"/>
                  </a:lnTo>
                  <a:lnTo>
                    <a:pt x="727" y="1546"/>
                  </a:lnTo>
                  <a:lnTo>
                    <a:pt x="677" y="1462"/>
                  </a:lnTo>
                  <a:lnTo>
                    <a:pt x="618" y="1378"/>
                  </a:lnTo>
                  <a:lnTo>
                    <a:pt x="560" y="1295"/>
                  </a:lnTo>
                  <a:lnTo>
                    <a:pt x="510" y="1211"/>
                  </a:lnTo>
                  <a:lnTo>
                    <a:pt x="451" y="1120"/>
                  </a:lnTo>
                  <a:lnTo>
                    <a:pt x="401" y="1036"/>
                  </a:lnTo>
                  <a:lnTo>
                    <a:pt x="343" y="952"/>
                  </a:lnTo>
                  <a:lnTo>
                    <a:pt x="293" y="869"/>
                  </a:lnTo>
                  <a:lnTo>
                    <a:pt x="243" y="777"/>
                  </a:lnTo>
                  <a:lnTo>
                    <a:pt x="192" y="693"/>
                  </a:lnTo>
                  <a:lnTo>
                    <a:pt x="142" y="602"/>
                  </a:lnTo>
                  <a:lnTo>
                    <a:pt x="92" y="518"/>
                  </a:lnTo>
                  <a:lnTo>
                    <a:pt x="42" y="426"/>
                  </a:lnTo>
                  <a:lnTo>
                    <a:pt x="25" y="393"/>
                  </a:lnTo>
                  <a:lnTo>
                    <a:pt x="9" y="326"/>
                  </a:lnTo>
                  <a:lnTo>
                    <a:pt x="0" y="217"/>
                  </a:lnTo>
                  <a:lnTo>
                    <a:pt x="0" y="184"/>
                  </a:lnTo>
                  <a:lnTo>
                    <a:pt x="92" y="59"/>
                  </a:lnTo>
                  <a:lnTo>
                    <a:pt x="209" y="0"/>
                  </a:lnTo>
                  <a:lnTo>
                    <a:pt x="3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349;p14">
              <a:extLst>
                <a:ext uri="{FF2B5EF4-FFF2-40B4-BE49-F238E27FC236}">
                  <a16:creationId xmlns:a16="http://schemas.microsoft.com/office/drawing/2014/main" id="{067DAECA-7E52-559D-0DA8-E7E7C0D5CBB1}"/>
                </a:ext>
              </a:extLst>
            </p:cNvPr>
            <p:cNvSpPr/>
            <p:nvPr/>
          </p:nvSpPr>
          <p:spPr>
            <a:xfrm>
              <a:off x="8593528" y="2821033"/>
              <a:ext cx="84103" cy="117054"/>
            </a:xfrm>
            <a:custGeom>
              <a:avLst/>
              <a:gdLst/>
              <a:ahLst/>
              <a:cxnLst/>
              <a:rect l="l" t="t" r="r" b="b"/>
              <a:pathLst>
                <a:path w="1705" h="2373" extrusionOk="0">
                  <a:moveTo>
                    <a:pt x="368" y="50"/>
                  </a:moveTo>
                  <a:lnTo>
                    <a:pt x="435" y="101"/>
                  </a:lnTo>
                  <a:lnTo>
                    <a:pt x="443" y="101"/>
                  </a:lnTo>
                  <a:lnTo>
                    <a:pt x="476" y="159"/>
                  </a:lnTo>
                  <a:lnTo>
                    <a:pt x="510" y="226"/>
                  </a:lnTo>
                  <a:lnTo>
                    <a:pt x="543" y="293"/>
                  </a:lnTo>
                  <a:lnTo>
                    <a:pt x="585" y="359"/>
                  </a:lnTo>
                  <a:lnTo>
                    <a:pt x="618" y="426"/>
                  </a:lnTo>
                  <a:lnTo>
                    <a:pt x="660" y="493"/>
                  </a:lnTo>
                  <a:lnTo>
                    <a:pt x="702" y="560"/>
                  </a:lnTo>
                  <a:lnTo>
                    <a:pt x="735" y="618"/>
                  </a:lnTo>
                  <a:lnTo>
                    <a:pt x="777" y="685"/>
                  </a:lnTo>
                  <a:lnTo>
                    <a:pt x="819" y="752"/>
                  </a:lnTo>
                  <a:lnTo>
                    <a:pt x="861" y="819"/>
                  </a:lnTo>
                  <a:lnTo>
                    <a:pt x="902" y="886"/>
                  </a:lnTo>
                  <a:lnTo>
                    <a:pt x="944" y="944"/>
                  </a:lnTo>
                  <a:lnTo>
                    <a:pt x="994" y="1011"/>
                  </a:lnTo>
                  <a:lnTo>
                    <a:pt x="1036" y="1078"/>
                  </a:lnTo>
                  <a:lnTo>
                    <a:pt x="1078" y="1145"/>
                  </a:lnTo>
                  <a:lnTo>
                    <a:pt x="1120" y="1203"/>
                  </a:lnTo>
                  <a:lnTo>
                    <a:pt x="1170" y="1270"/>
                  </a:lnTo>
                  <a:lnTo>
                    <a:pt x="1253" y="1404"/>
                  </a:lnTo>
                  <a:lnTo>
                    <a:pt x="1345" y="1529"/>
                  </a:lnTo>
                  <a:lnTo>
                    <a:pt x="1437" y="1663"/>
                  </a:lnTo>
                  <a:lnTo>
                    <a:pt x="1529" y="1788"/>
                  </a:lnTo>
                  <a:lnTo>
                    <a:pt x="1613" y="1922"/>
                  </a:lnTo>
                  <a:lnTo>
                    <a:pt x="1654" y="1980"/>
                  </a:lnTo>
                  <a:lnTo>
                    <a:pt x="1696" y="2039"/>
                  </a:lnTo>
                  <a:lnTo>
                    <a:pt x="1704" y="2047"/>
                  </a:lnTo>
                  <a:lnTo>
                    <a:pt x="1638" y="2373"/>
                  </a:lnTo>
                  <a:lnTo>
                    <a:pt x="1312" y="2314"/>
                  </a:lnTo>
                  <a:lnTo>
                    <a:pt x="1312" y="2306"/>
                  </a:lnTo>
                  <a:lnTo>
                    <a:pt x="1270" y="2256"/>
                  </a:lnTo>
                  <a:lnTo>
                    <a:pt x="1228" y="2189"/>
                  </a:lnTo>
                  <a:lnTo>
                    <a:pt x="1136" y="2064"/>
                  </a:lnTo>
                  <a:lnTo>
                    <a:pt x="1044" y="1938"/>
                  </a:lnTo>
                  <a:lnTo>
                    <a:pt x="953" y="1813"/>
                  </a:lnTo>
                  <a:lnTo>
                    <a:pt x="861" y="1679"/>
                  </a:lnTo>
                  <a:lnTo>
                    <a:pt x="769" y="1554"/>
                  </a:lnTo>
                  <a:lnTo>
                    <a:pt x="719" y="1487"/>
                  </a:lnTo>
                  <a:lnTo>
                    <a:pt x="677" y="1420"/>
                  </a:lnTo>
                  <a:lnTo>
                    <a:pt x="627" y="1354"/>
                  </a:lnTo>
                  <a:lnTo>
                    <a:pt x="585" y="1287"/>
                  </a:lnTo>
                  <a:lnTo>
                    <a:pt x="543" y="1220"/>
                  </a:lnTo>
                  <a:lnTo>
                    <a:pt x="493" y="1153"/>
                  </a:lnTo>
                  <a:lnTo>
                    <a:pt x="451" y="1086"/>
                  </a:lnTo>
                  <a:lnTo>
                    <a:pt x="410" y="1019"/>
                  </a:lnTo>
                  <a:lnTo>
                    <a:pt x="359" y="953"/>
                  </a:lnTo>
                  <a:lnTo>
                    <a:pt x="318" y="886"/>
                  </a:lnTo>
                  <a:lnTo>
                    <a:pt x="276" y="811"/>
                  </a:lnTo>
                  <a:lnTo>
                    <a:pt x="234" y="744"/>
                  </a:lnTo>
                  <a:lnTo>
                    <a:pt x="192" y="677"/>
                  </a:lnTo>
                  <a:lnTo>
                    <a:pt x="151" y="602"/>
                  </a:lnTo>
                  <a:lnTo>
                    <a:pt x="109" y="535"/>
                  </a:lnTo>
                  <a:lnTo>
                    <a:pt x="75" y="460"/>
                  </a:lnTo>
                  <a:lnTo>
                    <a:pt x="34" y="393"/>
                  </a:lnTo>
                  <a:lnTo>
                    <a:pt x="0" y="326"/>
                  </a:lnTo>
                  <a:lnTo>
                    <a:pt x="0" y="318"/>
                  </a:lnTo>
                  <a:lnTo>
                    <a:pt x="0" y="226"/>
                  </a:lnTo>
                  <a:lnTo>
                    <a:pt x="0" y="159"/>
                  </a:lnTo>
                  <a:lnTo>
                    <a:pt x="42" y="126"/>
                  </a:lnTo>
                  <a:lnTo>
                    <a:pt x="284" y="9"/>
                  </a:lnTo>
                  <a:lnTo>
                    <a:pt x="33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350;p14">
              <a:extLst>
                <a:ext uri="{FF2B5EF4-FFF2-40B4-BE49-F238E27FC236}">
                  <a16:creationId xmlns:a16="http://schemas.microsoft.com/office/drawing/2014/main" id="{72506B10-E1C2-A5D4-1F66-3B1097755163}"/>
                </a:ext>
              </a:extLst>
            </p:cNvPr>
            <p:cNvSpPr/>
            <p:nvPr/>
          </p:nvSpPr>
          <p:spPr>
            <a:xfrm>
              <a:off x="8620313" y="3138308"/>
              <a:ext cx="82032" cy="143888"/>
            </a:xfrm>
            <a:custGeom>
              <a:avLst/>
              <a:gdLst/>
              <a:ahLst/>
              <a:cxnLst/>
              <a:rect l="l" t="t" r="r" b="b"/>
              <a:pathLst>
                <a:path w="1663" h="2917" extrusionOk="0">
                  <a:moveTo>
                    <a:pt x="126" y="34"/>
                  </a:moveTo>
                  <a:lnTo>
                    <a:pt x="192" y="118"/>
                  </a:lnTo>
                  <a:lnTo>
                    <a:pt x="268" y="185"/>
                  </a:lnTo>
                  <a:lnTo>
                    <a:pt x="284" y="193"/>
                  </a:lnTo>
                  <a:lnTo>
                    <a:pt x="326" y="268"/>
                  </a:lnTo>
                  <a:lnTo>
                    <a:pt x="376" y="352"/>
                  </a:lnTo>
                  <a:lnTo>
                    <a:pt x="426" y="435"/>
                  </a:lnTo>
                  <a:lnTo>
                    <a:pt x="443" y="469"/>
                  </a:lnTo>
                  <a:lnTo>
                    <a:pt x="468" y="519"/>
                  </a:lnTo>
                  <a:lnTo>
                    <a:pt x="510" y="611"/>
                  </a:lnTo>
                  <a:lnTo>
                    <a:pt x="543" y="694"/>
                  </a:lnTo>
                  <a:lnTo>
                    <a:pt x="585" y="786"/>
                  </a:lnTo>
                  <a:lnTo>
                    <a:pt x="627" y="870"/>
                  </a:lnTo>
                  <a:lnTo>
                    <a:pt x="669" y="953"/>
                  </a:lnTo>
                  <a:lnTo>
                    <a:pt x="710" y="1037"/>
                  </a:lnTo>
                  <a:lnTo>
                    <a:pt x="752" y="1120"/>
                  </a:lnTo>
                  <a:lnTo>
                    <a:pt x="794" y="1204"/>
                  </a:lnTo>
                  <a:lnTo>
                    <a:pt x="836" y="1296"/>
                  </a:lnTo>
                  <a:lnTo>
                    <a:pt x="886" y="1379"/>
                  </a:lnTo>
                  <a:lnTo>
                    <a:pt x="928" y="1463"/>
                  </a:lnTo>
                  <a:lnTo>
                    <a:pt x="969" y="1546"/>
                  </a:lnTo>
                  <a:lnTo>
                    <a:pt x="1019" y="1630"/>
                  </a:lnTo>
                  <a:lnTo>
                    <a:pt x="1061" y="1705"/>
                  </a:lnTo>
                  <a:lnTo>
                    <a:pt x="1095" y="1764"/>
                  </a:lnTo>
                  <a:lnTo>
                    <a:pt x="1111" y="1789"/>
                  </a:lnTo>
                  <a:lnTo>
                    <a:pt x="1161" y="1872"/>
                  </a:lnTo>
                  <a:lnTo>
                    <a:pt x="1203" y="1956"/>
                  </a:lnTo>
                  <a:lnTo>
                    <a:pt x="1253" y="2039"/>
                  </a:lnTo>
                  <a:lnTo>
                    <a:pt x="1303" y="2123"/>
                  </a:lnTo>
                  <a:lnTo>
                    <a:pt x="1354" y="2206"/>
                  </a:lnTo>
                  <a:lnTo>
                    <a:pt x="1404" y="2290"/>
                  </a:lnTo>
                  <a:lnTo>
                    <a:pt x="1454" y="2365"/>
                  </a:lnTo>
                  <a:lnTo>
                    <a:pt x="1504" y="2449"/>
                  </a:lnTo>
                  <a:lnTo>
                    <a:pt x="1554" y="2532"/>
                  </a:lnTo>
                  <a:lnTo>
                    <a:pt x="1613" y="2616"/>
                  </a:lnTo>
                  <a:lnTo>
                    <a:pt x="1654" y="2683"/>
                  </a:lnTo>
                  <a:lnTo>
                    <a:pt x="1663" y="2699"/>
                  </a:lnTo>
                  <a:lnTo>
                    <a:pt x="1621" y="2916"/>
                  </a:lnTo>
                  <a:lnTo>
                    <a:pt x="1395" y="2875"/>
                  </a:lnTo>
                  <a:lnTo>
                    <a:pt x="1387" y="2866"/>
                  </a:lnTo>
                  <a:lnTo>
                    <a:pt x="1337" y="2791"/>
                  </a:lnTo>
                  <a:lnTo>
                    <a:pt x="1287" y="2708"/>
                  </a:lnTo>
                  <a:lnTo>
                    <a:pt x="1228" y="2632"/>
                  </a:lnTo>
                  <a:lnTo>
                    <a:pt x="1178" y="2549"/>
                  </a:lnTo>
                  <a:lnTo>
                    <a:pt x="1120" y="2465"/>
                  </a:lnTo>
                  <a:lnTo>
                    <a:pt x="1070" y="2382"/>
                  </a:lnTo>
                  <a:lnTo>
                    <a:pt x="1019" y="2298"/>
                  </a:lnTo>
                  <a:lnTo>
                    <a:pt x="961" y="2215"/>
                  </a:lnTo>
                  <a:lnTo>
                    <a:pt x="911" y="2131"/>
                  </a:lnTo>
                  <a:lnTo>
                    <a:pt x="861" y="2056"/>
                  </a:lnTo>
                  <a:lnTo>
                    <a:pt x="811" y="1972"/>
                  </a:lnTo>
                  <a:lnTo>
                    <a:pt x="794" y="1939"/>
                  </a:lnTo>
                  <a:lnTo>
                    <a:pt x="760" y="1889"/>
                  </a:lnTo>
                  <a:lnTo>
                    <a:pt x="710" y="1805"/>
                  </a:lnTo>
                  <a:lnTo>
                    <a:pt x="660" y="1722"/>
                  </a:lnTo>
                  <a:lnTo>
                    <a:pt x="618" y="1638"/>
                  </a:lnTo>
                  <a:lnTo>
                    <a:pt x="568" y="1546"/>
                  </a:lnTo>
                  <a:lnTo>
                    <a:pt x="518" y="1463"/>
                  </a:lnTo>
                  <a:lnTo>
                    <a:pt x="476" y="1379"/>
                  </a:lnTo>
                  <a:lnTo>
                    <a:pt x="426" y="1296"/>
                  </a:lnTo>
                  <a:lnTo>
                    <a:pt x="376" y="1212"/>
                  </a:lnTo>
                  <a:lnTo>
                    <a:pt x="334" y="1120"/>
                  </a:lnTo>
                  <a:lnTo>
                    <a:pt x="293" y="1037"/>
                  </a:lnTo>
                  <a:lnTo>
                    <a:pt x="242" y="945"/>
                  </a:lnTo>
                  <a:lnTo>
                    <a:pt x="201" y="861"/>
                  </a:lnTo>
                  <a:lnTo>
                    <a:pt x="159" y="769"/>
                  </a:lnTo>
                  <a:lnTo>
                    <a:pt x="117" y="686"/>
                  </a:lnTo>
                  <a:lnTo>
                    <a:pt x="92" y="627"/>
                  </a:lnTo>
                  <a:lnTo>
                    <a:pt x="84" y="594"/>
                  </a:lnTo>
                  <a:lnTo>
                    <a:pt x="50" y="494"/>
                  </a:lnTo>
                  <a:lnTo>
                    <a:pt x="25" y="402"/>
                  </a:lnTo>
                  <a:lnTo>
                    <a:pt x="0" y="318"/>
                  </a:lnTo>
                  <a:lnTo>
                    <a:pt x="0" y="193"/>
                  </a:lnTo>
                  <a:lnTo>
                    <a:pt x="0" y="93"/>
                  </a:lnTo>
                  <a:lnTo>
                    <a:pt x="3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351;p14">
              <a:extLst>
                <a:ext uri="{FF2B5EF4-FFF2-40B4-BE49-F238E27FC236}">
                  <a16:creationId xmlns:a16="http://schemas.microsoft.com/office/drawing/2014/main" id="{727A3765-CE8A-8BBE-166A-F0EA2A9B351F}"/>
                </a:ext>
              </a:extLst>
            </p:cNvPr>
            <p:cNvSpPr/>
            <p:nvPr/>
          </p:nvSpPr>
          <p:spPr>
            <a:xfrm>
              <a:off x="8724147" y="3528587"/>
              <a:ext cx="74633" cy="119964"/>
            </a:xfrm>
            <a:custGeom>
              <a:avLst/>
              <a:gdLst/>
              <a:ahLst/>
              <a:cxnLst/>
              <a:rect l="l" t="t" r="r" b="b"/>
              <a:pathLst>
                <a:path w="1513" h="2432" extrusionOk="0">
                  <a:moveTo>
                    <a:pt x="552" y="59"/>
                  </a:moveTo>
                  <a:lnTo>
                    <a:pt x="585" y="125"/>
                  </a:lnTo>
                  <a:lnTo>
                    <a:pt x="644" y="259"/>
                  </a:lnTo>
                  <a:lnTo>
                    <a:pt x="702" y="401"/>
                  </a:lnTo>
                  <a:lnTo>
                    <a:pt x="769" y="543"/>
                  </a:lnTo>
                  <a:lnTo>
                    <a:pt x="886" y="819"/>
                  </a:lnTo>
                  <a:lnTo>
                    <a:pt x="944" y="953"/>
                  </a:lnTo>
                  <a:lnTo>
                    <a:pt x="1003" y="1095"/>
                  </a:lnTo>
                  <a:lnTo>
                    <a:pt x="1061" y="1228"/>
                  </a:lnTo>
                  <a:lnTo>
                    <a:pt x="1128" y="1362"/>
                  </a:lnTo>
                  <a:lnTo>
                    <a:pt x="1187" y="1496"/>
                  </a:lnTo>
                  <a:lnTo>
                    <a:pt x="1212" y="1562"/>
                  </a:lnTo>
                  <a:lnTo>
                    <a:pt x="1245" y="1629"/>
                  </a:lnTo>
                  <a:lnTo>
                    <a:pt x="1279" y="1696"/>
                  </a:lnTo>
                  <a:lnTo>
                    <a:pt x="1312" y="1763"/>
                  </a:lnTo>
                  <a:lnTo>
                    <a:pt x="1345" y="1830"/>
                  </a:lnTo>
                  <a:lnTo>
                    <a:pt x="1370" y="1897"/>
                  </a:lnTo>
                  <a:lnTo>
                    <a:pt x="1404" y="1963"/>
                  </a:lnTo>
                  <a:lnTo>
                    <a:pt x="1437" y="2030"/>
                  </a:lnTo>
                  <a:lnTo>
                    <a:pt x="1471" y="2097"/>
                  </a:lnTo>
                  <a:lnTo>
                    <a:pt x="1513" y="2164"/>
                  </a:lnTo>
                  <a:lnTo>
                    <a:pt x="1437" y="2431"/>
                  </a:lnTo>
                  <a:lnTo>
                    <a:pt x="1170" y="2356"/>
                  </a:lnTo>
                  <a:lnTo>
                    <a:pt x="1128" y="2298"/>
                  </a:lnTo>
                  <a:lnTo>
                    <a:pt x="1086" y="2231"/>
                  </a:lnTo>
                  <a:lnTo>
                    <a:pt x="1045" y="2164"/>
                  </a:lnTo>
                  <a:lnTo>
                    <a:pt x="1011" y="2097"/>
                  </a:lnTo>
                  <a:lnTo>
                    <a:pt x="970" y="2039"/>
                  </a:lnTo>
                  <a:lnTo>
                    <a:pt x="928" y="1972"/>
                  </a:lnTo>
                  <a:lnTo>
                    <a:pt x="894" y="1905"/>
                  </a:lnTo>
                  <a:lnTo>
                    <a:pt x="853" y="1838"/>
                  </a:lnTo>
                  <a:lnTo>
                    <a:pt x="819" y="1771"/>
                  </a:lnTo>
                  <a:lnTo>
                    <a:pt x="777" y="1704"/>
                  </a:lnTo>
                  <a:lnTo>
                    <a:pt x="702" y="1579"/>
                  </a:lnTo>
                  <a:lnTo>
                    <a:pt x="627" y="1445"/>
                  </a:lnTo>
                  <a:lnTo>
                    <a:pt x="560" y="1312"/>
                  </a:lnTo>
                  <a:lnTo>
                    <a:pt x="485" y="1178"/>
                  </a:lnTo>
                  <a:lnTo>
                    <a:pt x="410" y="1053"/>
                  </a:lnTo>
                  <a:lnTo>
                    <a:pt x="268" y="785"/>
                  </a:lnTo>
                  <a:lnTo>
                    <a:pt x="193" y="660"/>
                  </a:lnTo>
                  <a:lnTo>
                    <a:pt x="126" y="526"/>
                  </a:lnTo>
                  <a:lnTo>
                    <a:pt x="51" y="401"/>
                  </a:lnTo>
                  <a:lnTo>
                    <a:pt x="17" y="343"/>
                  </a:lnTo>
                  <a:lnTo>
                    <a:pt x="0" y="259"/>
                  </a:lnTo>
                  <a:lnTo>
                    <a:pt x="51" y="234"/>
                  </a:lnTo>
                  <a:lnTo>
                    <a:pt x="443" y="25"/>
                  </a:lnTo>
                  <a:lnTo>
                    <a:pt x="493"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352;p14">
              <a:extLst>
                <a:ext uri="{FF2B5EF4-FFF2-40B4-BE49-F238E27FC236}">
                  <a16:creationId xmlns:a16="http://schemas.microsoft.com/office/drawing/2014/main" id="{47CCAB92-DED4-E5F9-B76D-2B5026CD34E7}"/>
                </a:ext>
              </a:extLst>
            </p:cNvPr>
            <p:cNvSpPr/>
            <p:nvPr/>
          </p:nvSpPr>
          <p:spPr>
            <a:xfrm>
              <a:off x="8431142" y="3135052"/>
              <a:ext cx="60229" cy="82426"/>
            </a:xfrm>
            <a:custGeom>
              <a:avLst/>
              <a:gdLst/>
              <a:ahLst/>
              <a:cxnLst/>
              <a:rect l="l" t="t" r="r" b="b"/>
              <a:pathLst>
                <a:path w="1221" h="1671" extrusionOk="0">
                  <a:moveTo>
                    <a:pt x="235" y="25"/>
                  </a:moveTo>
                  <a:lnTo>
                    <a:pt x="260" y="25"/>
                  </a:lnTo>
                  <a:lnTo>
                    <a:pt x="285" y="59"/>
                  </a:lnTo>
                  <a:lnTo>
                    <a:pt x="318" y="100"/>
                  </a:lnTo>
                  <a:lnTo>
                    <a:pt x="360" y="142"/>
                  </a:lnTo>
                  <a:lnTo>
                    <a:pt x="360" y="150"/>
                  </a:lnTo>
                  <a:lnTo>
                    <a:pt x="385" y="192"/>
                  </a:lnTo>
                  <a:lnTo>
                    <a:pt x="410" y="234"/>
                  </a:lnTo>
                  <a:lnTo>
                    <a:pt x="435" y="284"/>
                  </a:lnTo>
                  <a:lnTo>
                    <a:pt x="469" y="334"/>
                  </a:lnTo>
                  <a:lnTo>
                    <a:pt x="494" y="376"/>
                  </a:lnTo>
                  <a:lnTo>
                    <a:pt x="519" y="426"/>
                  </a:lnTo>
                  <a:lnTo>
                    <a:pt x="552" y="468"/>
                  </a:lnTo>
                  <a:lnTo>
                    <a:pt x="577" y="518"/>
                  </a:lnTo>
                  <a:lnTo>
                    <a:pt x="611" y="560"/>
                  </a:lnTo>
                  <a:lnTo>
                    <a:pt x="636" y="610"/>
                  </a:lnTo>
                  <a:lnTo>
                    <a:pt x="669" y="652"/>
                  </a:lnTo>
                  <a:lnTo>
                    <a:pt x="702" y="702"/>
                  </a:lnTo>
                  <a:lnTo>
                    <a:pt x="728" y="744"/>
                  </a:lnTo>
                  <a:lnTo>
                    <a:pt x="761" y="785"/>
                  </a:lnTo>
                  <a:lnTo>
                    <a:pt x="794" y="835"/>
                  </a:lnTo>
                  <a:lnTo>
                    <a:pt x="828" y="877"/>
                  </a:lnTo>
                  <a:lnTo>
                    <a:pt x="828" y="877"/>
                  </a:lnTo>
                  <a:lnTo>
                    <a:pt x="853" y="919"/>
                  </a:lnTo>
                  <a:lnTo>
                    <a:pt x="886" y="961"/>
                  </a:lnTo>
                  <a:lnTo>
                    <a:pt x="920" y="1003"/>
                  </a:lnTo>
                  <a:lnTo>
                    <a:pt x="953" y="1053"/>
                  </a:lnTo>
                  <a:lnTo>
                    <a:pt x="986" y="1094"/>
                  </a:lnTo>
                  <a:lnTo>
                    <a:pt x="1020" y="1136"/>
                  </a:lnTo>
                  <a:lnTo>
                    <a:pt x="1087" y="1228"/>
                  </a:lnTo>
                  <a:lnTo>
                    <a:pt x="1154" y="1312"/>
                  </a:lnTo>
                  <a:lnTo>
                    <a:pt x="1220" y="1395"/>
                  </a:lnTo>
                  <a:lnTo>
                    <a:pt x="1220" y="1404"/>
                  </a:lnTo>
                  <a:lnTo>
                    <a:pt x="1195" y="1671"/>
                  </a:lnTo>
                  <a:lnTo>
                    <a:pt x="928" y="1637"/>
                  </a:lnTo>
                  <a:lnTo>
                    <a:pt x="920" y="1629"/>
                  </a:lnTo>
                  <a:lnTo>
                    <a:pt x="853" y="1546"/>
                  </a:lnTo>
                  <a:lnTo>
                    <a:pt x="786" y="1454"/>
                  </a:lnTo>
                  <a:lnTo>
                    <a:pt x="719" y="1370"/>
                  </a:lnTo>
                  <a:lnTo>
                    <a:pt x="677" y="1320"/>
                  </a:lnTo>
                  <a:lnTo>
                    <a:pt x="644" y="1278"/>
                  </a:lnTo>
                  <a:lnTo>
                    <a:pt x="611" y="1228"/>
                  </a:lnTo>
                  <a:lnTo>
                    <a:pt x="577" y="1186"/>
                  </a:lnTo>
                  <a:lnTo>
                    <a:pt x="552" y="1136"/>
                  </a:lnTo>
                  <a:lnTo>
                    <a:pt x="519" y="1094"/>
                  </a:lnTo>
                  <a:lnTo>
                    <a:pt x="519" y="1094"/>
                  </a:lnTo>
                  <a:lnTo>
                    <a:pt x="485" y="1044"/>
                  </a:lnTo>
                  <a:lnTo>
                    <a:pt x="452" y="994"/>
                  </a:lnTo>
                  <a:lnTo>
                    <a:pt x="427" y="952"/>
                  </a:lnTo>
                  <a:lnTo>
                    <a:pt x="393" y="902"/>
                  </a:lnTo>
                  <a:lnTo>
                    <a:pt x="360" y="852"/>
                  </a:lnTo>
                  <a:lnTo>
                    <a:pt x="335" y="810"/>
                  </a:lnTo>
                  <a:lnTo>
                    <a:pt x="301" y="760"/>
                  </a:lnTo>
                  <a:lnTo>
                    <a:pt x="268" y="710"/>
                  </a:lnTo>
                  <a:lnTo>
                    <a:pt x="243" y="660"/>
                  </a:lnTo>
                  <a:lnTo>
                    <a:pt x="210" y="618"/>
                  </a:lnTo>
                  <a:lnTo>
                    <a:pt x="185" y="568"/>
                  </a:lnTo>
                  <a:lnTo>
                    <a:pt x="151" y="518"/>
                  </a:lnTo>
                  <a:lnTo>
                    <a:pt x="126" y="468"/>
                  </a:lnTo>
                  <a:lnTo>
                    <a:pt x="101" y="418"/>
                  </a:lnTo>
                  <a:lnTo>
                    <a:pt x="68" y="368"/>
                  </a:lnTo>
                  <a:lnTo>
                    <a:pt x="42" y="326"/>
                  </a:lnTo>
                  <a:lnTo>
                    <a:pt x="42" y="317"/>
                  </a:lnTo>
                  <a:lnTo>
                    <a:pt x="26" y="259"/>
                  </a:lnTo>
                  <a:lnTo>
                    <a:pt x="9" y="201"/>
                  </a:lnTo>
                  <a:lnTo>
                    <a:pt x="1" y="167"/>
                  </a:lnTo>
                  <a:lnTo>
                    <a:pt x="9" y="142"/>
                  </a:lnTo>
                  <a:lnTo>
                    <a:pt x="34" y="59"/>
                  </a:lnTo>
                  <a:lnTo>
                    <a:pt x="151"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353;p14">
              <a:extLst>
                <a:ext uri="{FF2B5EF4-FFF2-40B4-BE49-F238E27FC236}">
                  <a16:creationId xmlns:a16="http://schemas.microsoft.com/office/drawing/2014/main" id="{4261E8E2-DB50-14E7-4019-0F56558648F2}"/>
                </a:ext>
              </a:extLst>
            </p:cNvPr>
            <p:cNvSpPr/>
            <p:nvPr/>
          </p:nvSpPr>
          <p:spPr>
            <a:xfrm>
              <a:off x="8418810" y="2762481"/>
              <a:ext cx="74633" cy="93180"/>
            </a:xfrm>
            <a:custGeom>
              <a:avLst/>
              <a:gdLst/>
              <a:ahLst/>
              <a:cxnLst/>
              <a:rect l="l" t="t" r="r" b="b"/>
              <a:pathLst>
                <a:path w="1513" h="1889" extrusionOk="0">
                  <a:moveTo>
                    <a:pt x="100" y="43"/>
                  </a:moveTo>
                  <a:lnTo>
                    <a:pt x="259" y="85"/>
                  </a:lnTo>
                  <a:lnTo>
                    <a:pt x="267" y="85"/>
                  </a:lnTo>
                  <a:lnTo>
                    <a:pt x="376" y="160"/>
                  </a:lnTo>
                  <a:lnTo>
                    <a:pt x="426" y="193"/>
                  </a:lnTo>
                  <a:lnTo>
                    <a:pt x="468" y="252"/>
                  </a:lnTo>
                  <a:lnTo>
                    <a:pt x="551" y="360"/>
                  </a:lnTo>
                  <a:lnTo>
                    <a:pt x="635" y="460"/>
                  </a:lnTo>
                  <a:lnTo>
                    <a:pt x="719" y="569"/>
                  </a:lnTo>
                  <a:lnTo>
                    <a:pt x="802" y="669"/>
                  </a:lnTo>
                  <a:lnTo>
                    <a:pt x="886" y="778"/>
                  </a:lnTo>
                  <a:lnTo>
                    <a:pt x="961" y="878"/>
                  </a:lnTo>
                  <a:lnTo>
                    <a:pt x="1044" y="987"/>
                  </a:lnTo>
                  <a:lnTo>
                    <a:pt x="1053" y="1003"/>
                  </a:lnTo>
                  <a:lnTo>
                    <a:pt x="1120" y="1095"/>
                  </a:lnTo>
                  <a:lnTo>
                    <a:pt x="1203" y="1196"/>
                  </a:lnTo>
                  <a:lnTo>
                    <a:pt x="1278" y="1304"/>
                  </a:lnTo>
                  <a:lnTo>
                    <a:pt x="1353" y="1413"/>
                  </a:lnTo>
                  <a:lnTo>
                    <a:pt x="1429" y="1521"/>
                  </a:lnTo>
                  <a:lnTo>
                    <a:pt x="1504" y="1630"/>
                  </a:lnTo>
                  <a:lnTo>
                    <a:pt x="1512" y="1638"/>
                  </a:lnTo>
                  <a:lnTo>
                    <a:pt x="1470" y="1889"/>
                  </a:lnTo>
                  <a:lnTo>
                    <a:pt x="1211" y="1847"/>
                  </a:lnTo>
                  <a:lnTo>
                    <a:pt x="1203" y="1839"/>
                  </a:lnTo>
                  <a:lnTo>
                    <a:pt x="1136" y="1747"/>
                  </a:lnTo>
                  <a:lnTo>
                    <a:pt x="1053" y="1638"/>
                  </a:lnTo>
                  <a:lnTo>
                    <a:pt x="969" y="1538"/>
                  </a:lnTo>
                  <a:lnTo>
                    <a:pt x="894" y="1430"/>
                  </a:lnTo>
                  <a:lnTo>
                    <a:pt x="810" y="1329"/>
                  </a:lnTo>
                  <a:lnTo>
                    <a:pt x="744" y="1237"/>
                  </a:lnTo>
                  <a:lnTo>
                    <a:pt x="727" y="1221"/>
                  </a:lnTo>
                  <a:lnTo>
                    <a:pt x="643" y="1120"/>
                  </a:lnTo>
                  <a:lnTo>
                    <a:pt x="568" y="1012"/>
                  </a:lnTo>
                  <a:lnTo>
                    <a:pt x="485" y="912"/>
                  </a:lnTo>
                  <a:lnTo>
                    <a:pt x="401" y="803"/>
                  </a:lnTo>
                  <a:lnTo>
                    <a:pt x="318" y="703"/>
                  </a:lnTo>
                  <a:lnTo>
                    <a:pt x="234" y="594"/>
                  </a:lnTo>
                  <a:lnTo>
                    <a:pt x="142" y="494"/>
                  </a:lnTo>
                  <a:lnTo>
                    <a:pt x="100" y="435"/>
                  </a:lnTo>
                  <a:lnTo>
                    <a:pt x="75" y="377"/>
                  </a:lnTo>
                  <a:lnTo>
                    <a:pt x="17" y="260"/>
                  </a:lnTo>
                  <a:lnTo>
                    <a:pt x="17" y="252"/>
                  </a:lnTo>
                  <a:lnTo>
                    <a:pt x="0" y="93"/>
                  </a:lnTo>
                  <a:lnTo>
                    <a:pt x="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354;p14">
              <a:extLst>
                <a:ext uri="{FF2B5EF4-FFF2-40B4-BE49-F238E27FC236}">
                  <a16:creationId xmlns:a16="http://schemas.microsoft.com/office/drawing/2014/main" id="{F189AC03-95E0-5616-934F-5EB304A633F5}"/>
                </a:ext>
              </a:extLst>
            </p:cNvPr>
            <p:cNvSpPr/>
            <p:nvPr/>
          </p:nvSpPr>
          <p:spPr>
            <a:xfrm>
              <a:off x="8092016" y="2541642"/>
              <a:ext cx="73794" cy="109260"/>
            </a:xfrm>
            <a:custGeom>
              <a:avLst/>
              <a:gdLst/>
              <a:ahLst/>
              <a:cxnLst/>
              <a:rect l="l" t="t" r="r" b="b"/>
              <a:pathLst>
                <a:path w="1496" h="2215" extrusionOk="0">
                  <a:moveTo>
                    <a:pt x="243" y="59"/>
                  </a:moveTo>
                  <a:lnTo>
                    <a:pt x="284" y="84"/>
                  </a:lnTo>
                  <a:lnTo>
                    <a:pt x="326" y="109"/>
                  </a:lnTo>
                  <a:lnTo>
                    <a:pt x="368" y="134"/>
                  </a:lnTo>
                  <a:lnTo>
                    <a:pt x="385" y="134"/>
                  </a:lnTo>
                  <a:lnTo>
                    <a:pt x="401" y="159"/>
                  </a:lnTo>
                  <a:lnTo>
                    <a:pt x="418" y="192"/>
                  </a:lnTo>
                  <a:lnTo>
                    <a:pt x="443" y="217"/>
                  </a:lnTo>
                  <a:lnTo>
                    <a:pt x="468" y="242"/>
                  </a:lnTo>
                  <a:lnTo>
                    <a:pt x="477" y="251"/>
                  </a:lnTo>
                  <a:lnTo>
                    <a:pt x="477" y="276"/>
                  </a:lnTo>
                  <a:lnTo>
                    <a:pt x="493" y="309"/>
                  </a:lnTo>
                  <a:lnTo>
                    <a:pt x="502" y="343"/>
                  </a:lnTo>
                  <a:lnTo>
                    <a:pt x="510" y="368"/>
                  </a:lnTo>
                  <a:lnTo>
                    <a:pt x="518" y="401"/>
                  </a:lnTo>
                  <a:lnTo>
                    <a:pt x="535" y="435"/>
                  </a:lnTo>
                  <a:lnTo>
                    <a:pt x="543" y="460"/>
                  </a:lnTo>
                  <a:lnTo>
                    <a:pt x="552" y="493"/>
                  </a:lnTo>
                  <a:lnTo>
                    <a:pt x="568" y="518"/>
                  </a:lnTo>
                  <a:lnTo>
                    <a:pt x="577" y="552"/>
                  </a:lnTo>
                  <a:lnTo>
                    <a:pt x="593" y="585"/>
                  </a:lnTo>
                  <a:lnTo>
                    <a:pt x="610" y="610"/>
                  </a:lnTo>
                  <a:lnTo>
                    <a:pt x="619" y="643"/>
                  </a:lnTo>
                  <a:lnTo>
                    <a:pt x="635" y="677"/>
                  </a:lnTo>
                  <a:lnTo>
                    <a:pt x="652" y="702"/>
                  </a:lnTo>
                  <a:lnTo>
                    <a:pt x="669" y="735"/>
                  </a:lnTo>
                  <a:lnTo>
                    <a:pt x="677" y="760"/>
                  </a:lnTo>
                  <a:lnTo>
                    <a:pt x="694" y="794"/>
                  </a:lnTo>
                  <a:lnTo>
                    <a:pt x="710" y="819"/>
                  </a:lnTo>
                  <a:lnTo>
                    <a:pt x="727" y="852"/>
                  </a:lnTo>
                  <a:lnTo>
                    <a:pt x="744" y="877"/>
                  </a:lnTo>
                  <a:lnTo>
                    <a:pt x="761" y="911"/>
                  </a:lnTo>
                  <a:lnTo>
                    <a:pt x="777" y="936"/>
                  </a:lnTo>
                  <a:lnTo>
                    <a:pt x="802" y="969"/>
                  </a:lnTo>
                  <a:lnTo>
                    <a:pt x="819" y="994"/>
                  </a:lnTo>
                  <a:lnTo>
                    <a:pt x="836" y="1028"/>
                  </a:lnTo>
                  <a:lnTo>
                    <a:pt x="852" y="1053"/>
                  </a:lnTo>
                  <a:lnTo>
                    <a:pt x="894" y="1111"/>
                  </a:lnTo>
                  <a:lnTo>
                    <a:pt x="936" y="1170"/>
                  </a:lnTo>
                  <a:lnTo>
                    <a:pt x="961" y="1212"/>
                  </a:lnTo>
                  <a:lnTo>
                    <a:pt x="969" y="1228"/>
                  </a:lnTo>
                  <a:lnTo>
                    <a:pt x="1011" y="1287"/>
                  </a:lnTo>
                  <a:lnTo>
                    <a:pt x="1053" y="1345"/>
                  </a:lnTo>
                  <a:lnTo>
                    <a:pt x="1095" y="1395"/>
                  </a:lnTo>
                  <a:lnTo>
                    <a:pt x="1145" y="1454"/>
                  </a:lnTo>
                  <a:lnTo>
                    <a:pt x="1187" y="1512"/>
                  </a:lnTo>
                  <a:lnTo>
                    <a:pt x="1228" y="1571"/>
                  </a:lnTo>
                  <a:lnTo>
                    <a:pt x="1270" y="1621"/>
                  </a:lnTo>
                  <a:lnTo>
                    <a:pt x="1320" y="1679"/>
                  </a:lnTo>
                  <a:lnTo>
                    <a:pt x="1362" y="1730"/>
                  </a:lnTo>
                  <a:lnTo>
                    <a:pt x="1412" y="1788"/>
                  </a:lnTo>
                  <a:lnTo>
                    <a:pt x="1496" y="1888"/>
                  </a:lnTo>
                  <a:lnTo>
                    <a:pt x="1496" y="1905"/>
                  </a:lnTo>
                  <a:lnTo>
                    <a:pt x="1479" y="2214"/>
                  </a:lnTo>
                  <a:lnTo>
                    <a:pt x="1162" y="2189"/>
                  </a:lnTo>
                  <a:lnTo>
                    <a:pt x="1153" y="2181"/>
                  </a:lnTo>
                  <a:lnTo>
                    <a:pt x="1070" y="2080"/>
                  </a:lnTo>
                  <a:lnTo>
                    <a:pt x="1020" y="2022"/>
                  </a:lnTo>
                  <a:lnTo>
                    <a:pt x="969" y="1972"/>
                  </a:lnTo>
                  <a:lnTo>
                    <a:pt x="919" y="1913"/>
                  </a:lnTo>
                  <a:lnTo>
                    <a:pt x="878" y="1855"/>
                  </a:lnTo>
                  <a:lnTo>
                    <a:pt x="827" y="1796"/>
                  </a:lnTo>
                  <a:lnTo>
                    <a:pt x="777" y="1738"/>
                  </a:lnTo>
                  <a:lnTo>
                    <a:pt x="727" y="1679"/>
                  </a:lnTo>
                  <a:lnTo>
                    <a:pt x="685" y="1621"/>
                  </a:lnTo>
                  <a:lnTo>
                    <a:pt x="635" y="1562"/>
                  </a:lnTo>
                  <a:lnTo>
                    <a:pt x="593" y="1504"/>
                  </a:lnTo>
                  <a:lnTo>
                    <a:pt x="577" y="1487"/>
                  </a:lnTo>
                  <a:lnTo>
                    <a:pt x="543" y="1445"/>
                  </a:lnTo>
                  <a:lnTo>
                    <a:pt x="502" y="1387"/>
                  </a:lnTo>
                  <a:lnTo>
                    <a:pt x="460" y="1320"/>
                  </a:lnTo>
                  <a:lnTo>
                    <a:pt x="435" y="1287"/>
                  </a:lnTo>
                  <a:lnTo>
                    <a:pt x="418" y="1253"/>
                  </a:lnTo>
                  <a:lnTo>
                    <a:pt x="393" y="1228"/>
                  </a:lnTo>
                  <a:lnTo>
                    <a:pt x="376" y="1195"/>
                  </a:lnTo>
                  <a:lnTo>
                    <a:pt x="351" y="1161"/>
                  </a:lnTo>
                  <a:lnTo>
                    <a:pt x="334" y="1128"/>
                  </a:lnTo>
                  <a:lnTo>
                    <a:pt x="309" y="1095"/>
                  </a:lnTo>
                  <a:lnTo>
                    <a:pt x="293" y="1061"/>
                  </a:lnTo>
                  <a:lnTo>
                    <a:pt x="276" y="1028"/>
                  </a:lnTo>
                  <a:lnTo>
                    <a:pt x="259" y="994"/>
                  </a:lnTo>
                  <a:lnTo>
                    <a:pt x="234" y="961"/>
                  </a:lnTo>
                  <a:lnTo>
                    <a:pt x="218" y="928"/>
                  </a:lnTo>
                  <a:lnTo>
                    <a:pt x="201" y="886"/>
                  </a:lnTo>
                  <a:lnTo>
                    <a:pt x="184" y="861"/>
                  </a:lnTo>
                  <a:lnTo>
                    <a:pt x="167" y="827"/>
                  </a:lnTo>
                  <a:lnTo>
                    <a:pt x="151" y="794"/>
                  </a:lnTo>
                  <a:lnTo>
                    <a:pt x="134" y="752"/>
                  </a:lnTo>
                  <a:lnTo>
                    <a:pt x="117" y="719"/>
                  </a:lnTo>
                  <a:lnTo>
                    <a:pt x="109" y="685"/>
                  </a:lnTo>
                  <a:lnTo>
                    <a:pt x="92" y="652"/>
                  </a:lnTo>
                  <a:lnTo>
                    <a:pt x="76" y="610"/>
                  </a:lnTo>
                  <a:lnTo>
                    <a:pt x="59" y="577"/>
                  </a:lnTo>
                  <a:lnTo>
                    <a:pt x="50" y="535"/>
                  </a:lnTo>
                  <a:lnTo>
                    <a:pt x="34" y="501"/>
                  </a:lnTo>
                  <a:lnTo>
                    <a:pt x="25" y="460"/>
                  </a:lnTo>
                  <a:lnTo>
                    <a:pt x="9" y="426"/>
                  </a:lnTo>
                  <a:lnTo>
                    <a:pt x="0" y="393"/>
                  </a:lnTo>
                  <a:lnTo>
                    <a:pt x="0" y="385"/>
                  </a:lnTo>
                  <a:lnTo>
                    <a:pt x="0" y="343"/>
                  </a:lnTo>
                  <a:lnTo>
                    <a:pt x="9" y="301"/>
                  </a:lnTo>
                  <a:lnTo>
                    <a:pt x="17" y="259"/>
                  </a:lnTo>
                  <a:lnTo>
                    <a:pt x="17" y="226"/>
                  </a:lnTo>
                  <a:lnTo>
                    <a:pt x="25" y="217"/>
                  </a:lnTo>
                  <a:lnTo>
                    <a:pt x="50" y="167"/>
                  </a:lnTo>
                  <a:lnTo>
                    <a:pt x="84" y="126"/>
                  </a:lnTo>
                  <a:lnTo>
                    <a:pt x="109" y="84"/>
                  </a:lnTo>
                  <a:lnTo>
                    <a:pt x="159"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355;p14">
              <a:extLst>
                <a:ext uri="{FF2B5EF4-FFF2-40B4-BE49-F238E27FC236}">
                  <a16:creationId xmlns:a16="http://schemas.microsoft.com/office/drawing/2014/main" id="{B292C3F1-91D4-3E34-A9F0-049571682BD0}"/>
                </a:ext>
              </a:extLst>
            </p:cNvPr>
            <p:cNvSpPr/>
            <p:nvPr/>
          </p:nvSpPr>
          <p:spPr>
            <a:xfrm>
              <a:off x="8254352" y="2856894"/>
              <a:ext cx="32605" cy="44543"/>
            </a:xfrm>
            <a:custGeom>
              <a:avLst/>
              <a:gdLst/>
              <a:ahLst/>
              <a:cxnLst/>
              <a:rect l="l" t="t" r="r" b="b"/>
              <a:pathLst>
                <a:path w="661" h="903" extrusionOk="0">
                  <a:moveTo>
                    <a:pt x="109" y="17"/>
                  </a:moveTo>
                  <a:lnTo>
                    <a:pt x="109" y="17"/>
                  </a:lnTo>
                  <a:lnTo>
                    <a:pt x="210" y="84"/>
                  </a:lnTo>
                  <a:lnTo>
                    <a:pt x="243" y="109"/>
                  </a:lnTo>
                  <a:lnTo>
                    <a:pt x="277" y="125"/>
                  </a:lnTo>
                  <a:lnTo>
                    <a:pt x="327" y="167"/>
                  </a:lnTo>
                  <a:lnTo>
                    <a:pt x="335" y="176"/>
                  </a:lnTo>
                  <a:lnTo>
                    <a:pt x="385" y="251"/>
                  </a:lnTo>
                  <a:lnTo>
                    <a:pt x="419" y="292"/>
                  </a:lnTo>
                  <a:lnTo>
                    <a:pt x="427" y="309"/>
                  </a:lnTo>
                  <a:lnTo>
                    <a:pt x="469" y="376"/>
                  </a:lnTo>
                  <a:lnTo>
                    <a:pt x="519" y="451"/>
                  </a:lnTo>
                  <a:lnTo>
                    <a:pt x="527" y="460"/>
                  </a:lnTo>
                  <a:lnTo>
                    <a:pt x="586" y="551"/>
                  </a:lnTo>
                  <a:lnTo>
                    <a:pt x="661" y="677"/>
                  </a:lnTo>
                  <a:lnTo>
                    <a:pt x="661" y="677"/>
                  </a:lnTo>
                  <a:lnTo>
                    <a:pt x="619" y="902"/>
                  </a:lnTo>
                  <a:lnTo>
                    <a:pt x="402" y="861"/>
                  </a:lnTo>
                  <a:lnTo>
                    <a:pt x="402" y="861"/>
                  </a:lnTo>
                  <a:lnTo>
                    <a:pt x="310" y="735"/>
                  </a:lnTo>
                  <a:lnTo>
                    <a:pt x="243" y="660"/>
                  </a:lnTo>
                  <a:lnTo>
                    <a:pt x="235" y="643"/>
                  </a:lnTo>
                  <a:lnTo>
                    <a:pt x="185" y="576"/>
                  </a:lnTo>
                  <a:lnTo>
                    <a:pt x="134" y="510"/>
                  </a:lnTo>
                  <a:lnTo>
                    <a:pt x="118" y="485"/>
                  </a:lnTo>
                  <a:lnTo>
                    <a:pt x="93" y="443"/>
                  </a:lnTo>
                  <a:lnTo>
                    <a:pt x="43" y="359"/>
                  </a:lnTo>
                  <a:lnTo>
                    <a:pt x="34" y="351"/>
                  </a:lnTo>
                  <a:lnTo>
                    <a:pt x="18" y="284"/>
                  </a:lnTo>
                  <a:lnTo>
                    <a:pt x="18" y="251"/>
                  </a:lnTo>
                  <a:lnTo>
                    <a:pt x="18" y="201"/>
                  </a:lnTo>
                  <a:lnTo>
                    <a:pt x="1" y="92"/>
                  </a:lnTo>
                  <a:lnTo>
                    <a:pt x="1" y="92"/>
                  </a:lnTo>
                  <a:lnTo>
                    <a:pt x="1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356;p14">
              <a:extLst>
                <a:ext uri="{FF2B5EF4-FFF2-40B4-BE49-F238E27FC236}">
                  <a16:creationId xmlns:a16="http://schemas.microsoft.com/office/drawing/2014/main" id="{FD133169-9B8E-FED5-3AFB-4540D9ABF201}"/>
                </a:ext>
              </a:extLst>
            </p:cNvPr>
            <p:cNvSpPr/>
            <p:nvPr/>
          </p:nvSpPr>
          <p:spPr>
            <a:xfrm>
              <a:off x="7946943" y="2723759"/>
              <a:ext cx="108422" cy="140189"/>
            </a:xfrm>
            <a:custGeom>
              <a:avLst/>
              <a:gdLst/>
              <a:ahLst/>
              <a:cxnLst/>
              <a:rect l="l" t="t" r="r" b="b"/>
              <a:pathLst>
                <a:path w="2198" h="2842" extrusionOk="0">
                  <a:moveTo>
                    <a:pt x="118" y="17"/>
                  </a:moveTo>
                  <a:lnTo>
                    <a:pt x="168" y="42"/>
                  </a:lnTo>
                  <a:lnTo>
                    <a:pt x="226" y="76"/>
                  </a:lnTo>
                  <a:lnTo>
                    <a:pt x="285" y="93"/>
                  </a:lnTo>
                  <a:lnTo>
                    <a:pt x="285" y="93"/>
                  </a:lnTo>
                  <a:lnTo>
                    <a:pt x="327" y="134"/>
                  </a:lnTo>
                  <a:lnTo>
                    <a:pt x="360" y="168"/>
                  </a:lnTo>
                  <a:lnTo>
                    <a:pt x="402" y="201"/>
                  </a:lnTo>
                  <a:lnTo>
                    <a:pt x="435" y="243"/>
                  </a:lnTo>
                  <a:lnTo>
                    <a:pt x="452" y="251"/>
                  </a:lnTo>
                  <a:lnTo>
                    <a:pt x="469" y="285"/>
                  </a:lnTo>
                  <a:lnTo>
                    <a:pt x="527" y="368"/>
                  </a:lnTo>
                  <a:lnTo>
                    <a:pt x="577" y="452"/>
                  </a:lnTo>
                  <a:lnTo>
                    <a:pt x="636" y="535"/>
                  </a:lnTo>
                  <a:lnTo>
                    <a:pt x="694" y="627"/>
                  </a:lnTo>
                  <a:lnTo>
                    <a:pt x="761" y="711"/>
                  </a:lnTo>
                  <a:lnTo>
                    <a:pt x="819" y="794"/>
                  </a:lnTo>
                  <a:lnTo>
                    <a:pt x="878" y="878"/>
                  </a:lnTo>
                  <a:lnTo>
                    <a:pt x="936" y="961"/>
                  </a:lnTo>
                  <a:lnTo>
                    <a:pt x="1003" y="1045"/>
                  </a:lnTo>
                  <a:lnTo>
                    <a:pt x="1062" y="1129"/>
                  </a:lnTo>
                  <a:lnTo>
                    <a:pt x="1129" y="1212"/>
                  </a:lnTo>
                  <a:lnTo>
                    <a:pt x="1187" y="1296"/>
                  </a:lnTo>
                  <a:lnTo>
                    <a:pt x="1312" y="1463"/>
                  </a:lnTo>
                  <a:lnTo>
                    <a:pt x="1429" y="1613"/>
                  </a:lnTo>
                  <a:lnTo>
                    <a:pt x="1446" y="1630"/>
                  </a:lnTo>
                  <a:lnTo>
                    <a:pt x="1571" y="1797"/>
                  </a:lnTo>
                  <a:lnTo>
                    <a:pt x="1638" y="1880"/>
                  </a:lnTo>
                  <a:lnTo>
                    <a:pt x="1697" y="1972"/>
                  </a:lnTo>
                  <a:lnTo>
                    <a:pt x="1763" y="2056"/>
                  </a:lnTo>
                  <a:lnTo>
                    <a:pt x="1822" y="2139"/>
                  </a:lnTo>
                  <a:lnTo>
                    <a:pt x="1889" y="2223"/>
                  </a:lnTo>
                  <a:lnTo>
                    <a:pt x="1947" y="2306"/>
                  </a:lnTo>
                  <a:lnTo>
                    <a:pt x="2014" y="2398"/>
                  </a:lnTo>
                  <a:lnTo>
                    <a:pt x="2073" y="2482"/>
                  </a:lnTo>
                  <a:lnTo>
                    <a:pt x="2131" y="2565"/>
                  </a:lnTo>
                  <a:lnTo>
                    <a:pt x="2181" y="2641"/>
                  </a:lnTo>
                  <a:lnTo>
                    <a:pt x="2198" y="2657"/>
                  </a:lnTo>
                  <a:lnTo>
                    <a:pt x="2164" y="2841"/>
                  </a:lnTo>
                  <a:lnTo>
                    <a:pt x="1972" y="2816"/>
                  </a:lnTo>
                  <a:lnTo>
                    <a:pt x="1964" y="2799"/>
                  </a:lnTo>
                  <a:lnTo>
                    <a:pt x="1914" y="2732"/>
                  </a:lnTo>
                  <a:lnTo>
                    <a:pt x="1847" y="2649"/>
                  </a:lnTo>
                  <a:lnTo>
                    <a:pt x="1780" y="2565"/>
                  </a:lnTo>
                  <a:lnTo>
                    <a:pt x="1722" y="2490"/>
                  </a:lnTo>
                  <a:lnTo>
                    <a:pt x="1655" y="2407"/>
                  </a:lnTo>
                  <a:lnTo>
                    <a:pt x="1588" y="2323"/>
                  </a:lnTo>
                  <a:lnTo>
                    <a:pt x="1521" y="2248"/>
                  </a:lnTo>
                  <a:lnTo>
                    <a:pt x="1454" y="2164"/>
                  </a:lnTo>
                  <a:lnTo>
                    <a:pt x="1379" y="2081"/>
                  </a:lnTo>
                  <a:lnTo>
                    <a:pt x="1312" y="2006"/>
                  </a:lnTo>
                  <a:lnTo>
                    <a:pt x="1179" y="1847"/>
                  </a:lnTo>
                  <a:lnTo>
                    <a:pt x="1162" y="1822"/>
                  </a:lnTo>
                  <a:lnTo>
                    <a:pt x="1037" y="1688"/>
                  </a:lnTo>
                  <a:lnTo>
                    <a:pt x="903" y="1530"/>
                  </a:lnTo>
                  <a:lnTo>
                    <a:pt x="836" y="1446"/>
                  </a:lnTo>
                  <a:lnTo>
                    <a:pt x="769" y="1362"/>
                  </a:lnTo>
                  <a:lnTo>
                    <a:pt x="702" y="1279"/>
                  </a:lnTo>
                  <a:lnTo>
                    <a:pt x="627" y="1204"/>
                  </a:lnTo>
                  <a:lnTo>
                    <a:pt x="560" y="1120"/>
                  </a:lnTo>
                  <a:lnTo>
                    <a:pt x="494" y="1037"/>
                  </a:lnTo>
                  <a:lnTo>
                    <a:pt x="427" y="953"/>
                  </a:lnTo>
                  <a:lnTo>
                    <a:pt x="368" y="870"/>
                  </a:lnTo>
                  <a:lnTo>
                    <a:pt x="301" y="786"/>
                  </a:lnTo>
                  <a:lnTo>
                    <a:pt x="235" y="702"/>
                  </a:lnTo>
                  <a:lnTo>
                    <a:pt x="168" y="619"/>
                  </a:lnTo>
                  <a:lnTo>
                    <a:pt x="109" y="527"/>
                  </a:lnTo>
                  <a:lnTo>
                    <a:pt x="84" y="502"/>
                  </a:lnTo>
                  <a:lnTo>
                    <a:pt x="76" y="485"/>
                  </a:lnTo>
                  <a:lnTo>
                    <a:pt x="59" y="435"/>
                  </a:lnTo>
                  <a:lnTo>
                    <a:pt x="42" y="377"/>
                  </a:lnTo>
                  <a:lnTo>
                    <a:pt x="17" y="327"/>
                  </a:lnTo>
                  <a:lnTo>
                    <a:pt x="1" y="276"/>
                  </a:lnTo>
                  <a:lnTo>
                    <a:pt x="1" y="276"/>
                  </a:lnTo>
                  <a:lnTo>
                    <a:pt x="1" y="210"/>
                  </a:lnTo>
                  <a:lnTo>
                    <a:pt x="1" y="151"/>
                  </a:lnTo>
                  <a:lnTo>
                    <a:pt x="1" y="93"/>
                  </a:lnTo>
                  <a:lnTo>
                    <a:pt x="2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357;p14">
              <a:extLst>
                <a:ext uri="{FF2B5EF4-FFF2-40B4-BE49-F238E27FC236}">
                  <a16:creationId xmlns:a16="http://schemas.microsoft.com/office/drawing/2014/main" id="{77DE24EC-E300-CC61-2280-E548B5586671}"/>
                </a:ext>
              </a:extLst>
            </p:cNvPr>
            <p:cNvSpPr/>
            <p:nvPr/>
          </p:nvSpPr>
          <p:spPr>
            <a:xfrm>
              <a:off x="8176070" y="2981298"/>
              <a:ext cx="53224" cy="73399"/>
            </a:xfrm>
            <a:custGeom>
              <a:avLst/>
              <a:gdLst/>
              <a:ahLst/>
              <a:cxnLst/>
              <a:rect l="l" t="t" r="r" b="b"/>
              <a:pathLst>
                <a:path w="1079" h="1488" extrusionOk="0">
                  <a:moveTo>
                    <a:pt x="343" y="9"/>
                  </a:moveTo>
                  <a:lnTo>
                    <a:pt x="385" y="34"/>
                  </a:lnTo>
                  <a:lnTo>
                    <a:pt x="402" y="59"/>
                  </a:lnTo>
                  <a:lnTo>
                    <a:pt x="418" y="68"/>
                  </a:lnTo>
                  <a:lnTo>
                    <a:pt x="443" y="101"/>
                  </a:lnTo>
                  <a:lnTo>
                    <a:pt x="460" y="126"/>
                  </a:lnTo>
                  <a:lnTo>
                    <a:pt x="468" y="143"/>
                  </a:lnTo>
                  <a:lnTo>
                    <a:pt x="493" y="176"/>
                  </a:lnTo>
                  <a:lnTo>
                    <a:pt x="510" y="218"/>
                  </a:lnTo>
                  <a:lnTo>
                    <a:pt x="535" y="252"/>
                  </a:lnTo>
                  <a:lnTo>
                    <a:pt x="552" y="293"/>
                  </a:lnTo>
                  <a:lnTo>
                    <a:pt x="577" y="335"/>
                  </a:lnTo>
                  <a:lnTo>
                    <a:pt x="594" y="369"/>
                  </a:lnTo>
                  <a:lnTo>
                    <a:pt x="619" y="410"/>
                  </a:lnTo>
                  <a:lnTo>
                    <a:pt x="661" y="486"/>
                  </a:lnTo>
                  <a:lnTo>
                    <a:pt x="702" y="561"/>
                  </a:lnTo>
                  <a:lnTo>
                    <a:pt x="752" y="636"/>
                  </a:lnTo>
                  <a:lnTo>
                    <a:pt x="794" y="711"/>
                  </a:lnTo>
                  <a:lnTo>
                    <a:pt x="803" y="719"/>
                  </a:lnTo>
                  <a:lnTo>
                    <a:pt x="844" y="786"/>
                  </a:lnTo>
                  <a:lnTo>
                    <a:pt x="894" y="861"/>
                  </a:lnTo>
                  <a:lnTo>
                    <a:pt x="986" y="1012"/>
                  </a:lnTo>
                  <a:lnTo>
                    <a:pt x="1078" y="1162"/>
                  </a:lnTo>
                  <a:lnTo>
                    <a:pt x="1078" y="1171"/>
                  </a:lnTo>
                  <a:lnTo>
                    <a:pt x="1011" y="1488"/>
                  </a:lnTo>
                  <a:lnTo>
                    <a:pt x="694" y="1421"/>
                  </a:lnTo>
                  <a:lnTo>
                    <a:pt x="694" y="1413"/>
                  </a:lnTo>
                  <a:lnTo>
                    <a:pt x="594" y="1271"/>
                  </a:lnTo>
                  <a:lnTo>
                    <a:pt x="485" y="1120"/>
                  </a:lnTo>
                  <a:lnTo>
                    <a:pt x="435" y="1045"/>
                  </a:lnTo>
                  <a:lnTo>
                    <a:pt x="393" y="978"/>
                  </a:lnTo>
                  <a:lnTo>
                    <a:pt x="385" y="970"/>
                  </a:lnTo>
                  <a:lnTo>
                    <a:pt x="335" y="895"/>
                  </a:lnTo>
                  <a:lnTo>
                    <a:pt x="285" y="811"/>
                  </a:lnTo>
                  <a:lnTo>
                    <a:pt x="234" y="736"/>
                  </a:lnTo>
                  <a:lnTo>
                    <a:pt x="184" y="653"/>
                  </a:lnTo>
                  <a:lnTo>
                    <a:pt x="159" y="611"/>
                  </a:lnTo>
                  <a:lnTo>
                    <a:pt x="143" y="577"/>
                  </a:lnTo>
                  <a:lnTo>
                    <a:pt x="118" y="536"/>
                  </a:lnTo>
                  <a:lnTo>
                    <a:pt x="92" y="494"/>
                  </a:lnTo>
                  <a:lnTo>
                    <a:pt x="67" y="452"/>
                  </a:lnTo>
                  <a:lnTo>
                    <a:pt x="51" y="410"/>
                  </a:lnTo>
                  <a:lnTo>
                    <a:pt x="26" y="369"/>
                  </a:lnTo>
                  <a:lnTo>
                    <a:pt x="17" y="344"/>
                  </a:lnTo>
                  <a:lnTo>
                    <a:pt x="9" y="318"/>
                  </a:lnTo>
                  <a:lnTo>
                    <a:pt x="1" y="268"/>
                  </a:lnTo>
                  <a:lnTo>
                    <a:pt x="1" y="252"/>
                  </a:lnTo>
                  <a:lnTo>
                    <a:pt x="1" y="218"/>
                  </a:lnTo>
                  <a:lnTo>
                    <a:pt x="1" y="168"/>
                  </a:lnTo>
                  <a:lnTo>
                    <a:pt x="1" y="168"/>
                  </a:lnTo>
                  <a:lnTo>
                    <a:pt x="101" y="76"/>
                  </a:lnTo>
                  <a:lnTo>
                    <a:pt x="218" y="18"/>
                  </a:lnTo>
                  <a:lnTo>
                    <a:pt x="35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358;p14">
              <a:extLst>
                <a:ext uri="{FF2B5EF4-FFF2-40B4-BE49-F238E27FC236}">
                  <a16:creationId xmlns:a16="http://schemas.microsoft.com/office/drawing/2014/main" id="{71DD0AF7-D18B-66B2-EA69-88835596D629}"/>
                </a:ext>
              </a:extLst>
            </p:cNvPr>
            <p:cNvSpPr/>
            <p:nvPr/>
          </p:nvSpPr>
          <p:spPr>
            <a:xfrm>
              <a:off x="8357398" y="3271442"/>
              <a:ext cx="98112" cy="109655"/>
            </a:xfrm>
            <a:custGeom>
              <a:avLst/>
              <a:gdLst/>
              <a:ahLst/>
              <a:cxnLst/>
              <a:rect l="l" t="t" r="r" b="b"/>
              <a:pathLst>
                <a:path w="1989" h="2223" extrusionOk="0">
                  <a:moveTo>
                    <a:pt x="92" y="0"/>
                  </a:moveTo>
                  <a:lnTo>
                    <a:pt x="293" y="34"/>
                  </a:lnTo>
                  <a:lnTo>
                    <a:pt x="309" y="42"/>
                  </a:lnTo>
                  <a:lnTo>
                    <a:pt x="468" y="126"/>
                  </a:lnTo>
                  <a:lnTo>
                    <a:pt x="468" y="126"/>
                  </a:lnTo>
                  <a:lnTo>
                    <a:pt x="702" y="368"/>
                  </a:lnTo>
                  <a:lnTo>
                    <a:pt x="819" y="493"/>
                  </a:lnTo>
                  <a:lnTo>
                    <a:pt x="936" y="618"/>
                  </a:lnTo>
                  <a:lnTo>
                    <a:pt x="1020" y="710"/>
                  </a:lnTo>
                  <a:lnTo>
                    <a:pt x="1053" y="744"/>
                  </a:lnTo>
                  <a:lnTo>
                    <a:pt x="1111" y="811"/>
                  </a:lnTo>
                  <a:lnTo>
                    <a:pt x="1162" y="869"/>
                  </a:lnTo>
                  <a:lnTo>
                    <a:pt x="1220" y="936"/>
                  </a:lnTo>
                  <a:lnTo>
                    <a:pt x="1279" y="1003"/>
                  </a:lnTo>
                  <a:lnTo>
                    <a:pt x="1337" y="1070"/>
                  </a:lnTo>
                  <a:lnTo>
                    <a:pt x="1387" y="1136"/>
                  </a:lnTo>
                  <a:lnTo>
                    <a:pt x="1446" y="1203"/>
                  </a:lnTo>
                  <a:lnTo>
                    <a:pt x="1504" y="1270"/>
                  </a:lnTo>
                  <a:lnTo>
                    <a:pt x="1554" y="1337"/>
                  </a:lnTo>
                  <a:lnTo>
                    <a:pt x="1588" y="1379"/>
                  </a:lnTo>
                  <a:lnTo>
                    <a:pt x="1604" y="1404"/>
                  </a:lnTo>
                  <a:lnTo>
                    <a:pt x="1654" y="1479"/>
                  </a:lnTo>
                  <a:lnTo>
                    <a:pt x="1705" y="1546"/>
                  </a:lnTo>
                  <a:lnTo>
                    <a:pt x="1755" y="1621"/>
                  </a:lnTo>
                  <a:lnTo>
                    <a:pt x="1805" y="1696"/>
                  </a:lnTo>
                  <a:lnTo>
                    <a:pt x="1838" y="1746"/>
                  </a:lnTo>
                  <a:lnTo>
                    <a:pt x="1847" y="1771"/>
                  </a:lnTo>
                  <a:lnTo>
                    <a:pt x="1897" y="1846"/>
                  </a:lnTo>
                  <a:lnTo>
                    <a:pt x="1938" y="1922"/>
                  </a:lnTo>
                  <a:lnTo>
                    <a:pt x="1989" y="1997"/>
                  </a:lnTo>
                  <a:lnTo>
                    <a:pt x="1955" y="2222"/>
                  </a:lnTo>
                  <a:lnTo>
                    <a:pt x="1730" y="2181"/>
                  </a:lnTo>
                  <a:lnTo>
                    <a:pt x="1671" y="2114"/>
                  </a:lnTo>
                  <a:lnTo>
                    <a:pt x="1613" y="2055"/>
                  </a:lnTo>
                  <a:lnTo>
                    <a:pt x="1554" y="1988"/>
                  </a:lnTo>
                  <a:lnTo>
                    <a:pt x="1537" y="1972"/>
                  </a:lnTo>
                  <a:lnTo>
                    <a:pt x="1504" y="1930"/>
                  </a:lnTo>
                  <a:lnTo>
                    <a:pt x="1446" y="1872"/>
                  </a:lnTo>
                  <a:lnTo>
                    <a:pt x="1387" y="1805"/>
                  </a:lnTo>
                  <a:lnTo>
                    <a:pt x="1329" y="1746"/>
                  </a:lnTo>
                  <a:lnTo>
                    <a:pt x="1270" y="1688"/>
                  </a:lnTo>
                  <a:lnTo>
                    <a:pt x="1245" y="1663"/>
                  </a:lnTo>
                  <a:lnTo>
                    <a:pt x="1212" y="1629"/>
                  </a:lnTo>
                  <a:lnTo>
                    <a:pt x="1153" y="1562"/>
                  </a:lnTo>
                  <a:lnTo>
                    <a:pt x="1095" y="1504"/>
                  </a:lnTo>
                  <a:lnTo>
                    <a:pt x="1045" y="1437"/>
                  </a:lnTo>
                  <a:lnTo>
                    <a:pt x="986" y="1379"/>
                  </a:lnTo>
                  <a:lnTo>
                    <a:pt x="928" y="1320"/>
                  </a:lnTo>
                  <a:lnTo>
                    <a:pt x="869" y="1262"/>
                  </a:lnTo>
                  <a:lnTo>
                    <a:pt x="811" y="1195"/>
                  </a:lnTo>
                  <a:lnTo>
                    <a:pt x="752" y="1136"/>
                  </a:lnTo>
                  <a:lnTo>
                    <a:pt x="694" y="1078"/>
                  </a:lnTo>
                  <a:lnTo>
                    <a:pt x="660" y="1044"/>
                  </a:lnTo>
                  <a:lnTo>
                    <a:pt x="577" y="953"/>
                  </a:lnTo>
                  <a:lnTo>
                    <a:pt x="460" y="836"/>
                  </a:lnTo>
                  <a:lnTo>
                    <a:pt x="343" y="719"/>
                  </a:lnTo>
                  <a:lnTo>
                    <a:pt x="109" y="476"/>
                  </a:lnTo>
                  <a:lnTo>
                    <a:pt x="109" y="476"/>
                  </a:lnTo>
                  <a:lnTo>
                    <a:pt x="25" y="309"/>
                  </a:lnTo>
                  <a:lnTo>
                    <a:pt x="17" y="293"/>
                  </a:lnTo>
                  <a:lnTo>
                    <a:pt x="0" y="92"/>
                  </a:lnTo>
                  <a:lnTo>
                    <a:pt x="0"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359;p14">
              <a:extLst>
                <a:ext uri="{FF2B5EF4-FFF2-40B4-BE49-F238E27FC236}">
                  <a16:creationId xmlns:a16="http://schemas.microsoft.com/office/drawing/2014/main" id="{6FD81C6E-99BC-1CF3-0B2A-09C4E574B6BE}"/>
                </a:ext>
              </a:extLst>
            </p:cNvPr>
            <p:cNvSpPr/>
            <p:nvPr/>
          </p:nvSpPr>
          <p:spPr>
            <a:xfrm>
              <a:off x="8328936" y="3451488"/>
              <a:ext cx="95251" cy="115032"/>
            </a:xfrm>
            <a:custGeom>
              <a:avLst/>
              <a:gdLst/>
              <a:ahLst/>
              <a:cxnLst/>
              <a:rect l="l" t="t" r="r" b="b"/>
              <a:pathLst>
                <a:path w="1931" h="2332" extrusionOk="0">
                  <a:moveTo>
                    <a:pt x="143" y="43"/>
                  </a:moveTo>
                  <a:lnTo>
                    <a:pt x="185" y="68"/>
                  </a:lnTo>
                  <a:lnTo>
                    <a:pt x="226" y="93"/>
                  </a:lnTo>
                  <a:lnTo>
                    <a:pt x="268" y="110"/>
                  </a:lnTo>
                  <a:lnTo>
                    <a:pt x="268" y="118"/>
                  </a:lnTo>
                  <a:lnTo>
                    <a:pt x="293" y="151"/>
                  </a:lnTo>
                  <a:lnTo>
                    <a:pt x="318" y="185"/>
                  </a:lnTo>
                  <a:lnTo>
                    <a:pt x="343" y="218"/>
                  </a:lnTo>
                  <a:lnTo>
                    <a:pt x="368" y="252"/>
                  </a:lnTo>
                  <a:lnTo>
                    <a:pt x="394" y="293"/>
                  </a:lnTo>
                  <a:lnTo>
                    <a:pt x="410" y="327"/>
                  </a:lnTo>
                  <a:lnTo>
                    <a:pt x="435" y="360"/>
                  </a:lnTo>
                  <a:lnTo>
                    <a:pt x="460" y="394"/>
                  </a:lnTo>
                  <a:lnTo>
                    <a:pt x="485" y="427"/>
                  </a:lnTo>
                  <a:lnTo>
                    <a:pt x="502" y="452"/>
                  </a:lnTo>
                  <a:lnTo>
                    <a:pt x="511" y="460"/>
                  </a:lnTo>
                  <a:lnTo>
                    <a:pt x="536" y="494"/>
                  </a:lnTo>
                  <a:lnTo>
                    <a:pt x="561" y="527"/>
                  </a:lnTo>
                  <a:lnTo>
                    <a:pt x="586" y="561"/>
                  </a:lnTo>
                  <a:lnTo>
                    <a:pt x="611" y="594"/>
                  </a:lnTo>
                  <a:lnTo>
                    <a:pt x="636" y="628"/>
                  </a:lnTo>
                  <a:lnTo>
                    <a:pt x="661" y="661"/>
                  </a:lnTo>
                  <a:lnTo>
                    <a:pt x="661" y="661"/>
                  </a:lnTo>
                  <a:lnTo>
                    <a:pt x="686" y="694"/>
                  </a:lnTo>
                  <a:lnTo>
                    <a:pt x="703" y="728"/>
                  </a:lnTo>
                  <a:lnTo>
                    <a:pt x="728" y="761"/>
                  </a:lnTo>
                  <a:lnTo>
                    <a:pt x="753" y="795"/>
                  </a:lnTo>
                  <a:lnTo>
                    <a:pt x="778" y="828"/>
                  </a:lnTo>
                  <a:lnTo>
                    <a:pt x="811" y="853"/>
                  </a:lnTo>
                  <a:lnTo>
                    <a:pt x="811" y="853"/>
                  </a:lnTo>
                  <a:lnTo>
                    <a:pt x="828" y="886"/>
                  </a:lnTo>
                  <a:lnTo>
                    <a:pt x="853" y="920"/>
                  </a:lnTo>
                  <a:lnTo>
                    <a:pt x="878" y="953"/>
                  </a:lnTo>
                  <a:lnTo>
                    <a:pt x="903" y="987"/>
                  </a:lnTo>
                  <a:lnTo>
                    <a:pt x="928" y="1020"/>
                  </a:lnTo>
                  <a:lnTo>
                    <a:pt x="953" y="1045"/>
                  </a:lnTo>
                  <a:lnTo>
                    <a:pt x="978" y="1079"/>
                  </a:lnTo>
                  <a:lnTo>
                    <a:pt x="1003" y="1112"/>
                  </a:lnTo>
                  <a:lnTo>
                    <a:pt x="1037" y="1145"/>
                  </a:lnTo>
                  <a:lnTo>
                    <a:pt x="1062" y="1179"/>
                  </a:lnTo>
                  <a:lnTo>
                    <a:pt x="1070" y="1196"/>
                  </a:lnTo>
                  <a:lnTo>
                    <a:pt x="1087" y="1204"/>
                  </a:lnTo>
                  <a:lnTo>
                    <a:pt x="1112" y="1237"/>
                  </a:lnTo>
                  <a:lnTo>
                    <a:pt x="1137" y="1271"/>
                  </a:lnTo>
                  <a:lnTo>
                    <a:pt x="1196" y="1329"/>
                  </a:lnTo>
                  <a:lnTo>
                    <a:pt x="1246" y="1396"/>
                  </a:lnTo>
                  <a:lnTo>
                    <a:pt x="1304" y="1455"/>
                  </a:lnTo>
                  <a:lnTo>
                    <a:pt x="1363" y="1521"/>
                  </a:lnTo>
                  <a:lnTo>
                    <a:pt x="1421" y="1580"/>
                  </a:lnTo>
                  <a:lnTo>
                    <a:pt x="1429" y="1588"/>
                  </a:lnTo>
                  <a:lnTo>
                    <a:pt x="1480" y="1638"/>
                  </a:lnTo>
                  <a:lnTo>
                    <a:pt x="1538" y="1697"/>
                  </a:lnTo>
                  <a:lnTo>
                    <a:pt x="1597" y="1755"/>
                  </a:lnTo>
                  <a:lnTo>
                    <a:pt x="1655" y="1814"/>
                  </a:lnTo>
                  <a:lnTo>
                    <a:pt x="1713" y="1872"/>
                  </a:lnTo>
                  <a:lnTo>
                    <a:pt x="1780" y="1931"/>
                  </a:lnTo>
                  <a:lnTo>
                    <a:pt x="1839" y="1989"/>
                  </a:lnTo>
                  <a:lnTo>
                    <a:pt x="1906" y="2039"/>
                  </a:lnTo>
                  <a:lnTo>
                    <a:pt x="1931" y="2307"/>
                  </a:lnTo>
                  <a:lnTo>
                    <a:pt x="1663" y="2332"/>
                  </a:lnTo>
                  <a:lnTo>
                    <a:pt x="1597" y="2273"/>
                  </a:lnTo>
                  <a:lnTo>
                    <a:pt x="1530" y="2223"/>
                  </a:lnTo>
                  <a:lnTo>
                    <a:pt x="1455" y="2165"/>
                  </a:lnTo>
                  <a:lnTo>
                    <a:pt x="1388" y="2106"/>
                  </a:lnTo>
                  <a:lnTo>
                    <a:pt x="1321" y="2048"/>
                  </a:lnTo>
                  <a:lnTo>
                    <a:pt x="1254" y="1989"/>
                  </a:lnTo>
                  <a:lnTo>
                    <a:pt x="1187" y="1931"/>
                  </a:lnTo>
                  <a:lnTo>
                    <a:pt x="1137" y="1889"/>
                  </a:lnTo>
                  <a:lnTo>
                    <a:pt x="1129" y="1872"/>
                  </a:lnTo>
                  <a:lnTo>
                    <a:pt x="1062" y="1814"/>
                  </a:lnTo>
                  <a:lnTo>
                    <a:pt x="995" y="1747"/>
                  </a:lnTo>
                  <a:lnTo>
                    <a:pt x="937" y="1688"/>
                  </a:lnTo>
                  <a:lnTo>
                    <a:pt x="878" y="1622"/>
                  </a:lnTo>
                  <a:lnTo>
                    <a:pt x="811" y="1563"/>
                  </a:lnTo>
                  <a:lnTo>
                    <a:pt x="786" y="1530"/>
                  </a:lnTo>
                  <a:lnTo>
                    <a:pt x="753" y="1496"/>
                  </a:lnTo>
                  <a:lnTo>
                    <a:pt x="736" y="1480"/>
                  </a:lnTo>
                  <a:lnTo>
                    <a:pt x="728" y="1463"/>
                  </a:lnTo>
                  <a:lnTo>
                    <a:pt x="694" y="1429"/>
                  </a:lnTo>
                  <a:lnTo>
                    <a:pt x="669" y="1396"/>
                  </a:lnTo>
                  <a:lnTo>
                    <a:pt x="636" y="1363"/>
                  </a:lnTo>
                  <a:lnTo>
                    <a:pt x="611" y="1329"/>
                  </a:lnTo>
                  <a:lnTo>
                    <a:pt x="577" y="1287"/>
                  </a:lnTo>
                  <a:lnTo>
                    <a:pt x="552" y="1254"/>
                  </a:lnTo>
                  <a:lnTo>
                    <a:pt x="527" y="1221"/>
                  </a:lnTo>
                  <a:lnTo>
                    <a:pt x="502" y="1187"/>
                  </a:lnTo>
                  <a:lnTo>
                    <a:pt x="469" y="1154"/>
                  </a:lnTo>
                  <a:lnTo>
                    <a:pt x="452" y="1120"/>
                  </a:lnTo>
                  <a:lnTo>
                    <a:pt x="452" y="1112"/>
                  </a:lnTo>
                  <a:lnTo>
                    <a:pt x="427" y="1079"/>
                  </a:lnTo>
                  <a:lnTo>
                    <a:pt x="402" y="1045"/>
                  </a:lnTo>
                  <a:lnTo>
                    <a:pt x="377" y="1003"/>
                  </a:lnTo>
                  <a:lnTo>
                    <a:pt x="352" y="970"/>
                  </a:lnTo>
                  <a:lnTo>
                    <a:pt x="327" y="928"/>
                  </a:lnTo>
                  <a:lnTo>
                    <a:pt x="302" y="895"/>
                  </a:lnTo>
                  <a:lnTo>
                    <a:pt x="302" y="895"/>
                  </a:lnTo>
                  <a:lnTo>
                    <a:pt x="285" y="853"/>
                  </a:lnTo>
                  <a:lnTo>
                    <a:pt x="260" y="820"/>
                  </a:lnTo>
                  <a:lnTo>
                    <a:pt x="235" y="778"/>
                  </a:lnTo>
                  <a:lnTo>
                    <a:pt x="218" y="736"/>
                  </a:lnTo>
                  <a:lnTo>
                    <a:pt x="193" y="703"/>
                  </a:lnTo>
                  <a:lnTo>
                    <a:pt x="176" y="661"/>
                  </a:lnTo>
                  <a:lnTo>
                    <a:pt x="168" y="644"/>
                  </a:lnTo>
                  <a:lnTo>
                    <a:pt x="151" y="619"/>
                  </a:lnTo>
                  <a:lnTo>
                    <a:pt x="135" y="577"/>
                  </a:lnTo>
                  <a:lnTo>
                    <a:pt x="118" y="536"/>
                  </a:lnTo>
                  <a:lnTo>
                    <a:pt x="93" y="494"/>
                  </a:lnTo>
                  <a:lnTo>
                    <a:pt x="76" y="460"/>
                  </a:lnTo>
                  <a:lnTo>
                    <a:pt x="59" y="419"/>
                  </a:lnTo>
                  <a:lnTo>
                    <a:pt x="59" y="419"/>
                  </a:lnTo>
                  <a:lnTo>
                    <a:pt x="43" y="377"/>
                  </a:lnTo>
                  <a:lnTo>
                    <a:pt x="26" y="335"/>
                  </a:lnTo>
                  <a:lnTo>
                    <a:pt x="9" y="293"/>
                  </a:lnTo>
                  <a:lnTo>
                    <a:pt x="1" y="252"/>
                  </a:lnTo>
                  <a:lnTo>
                    <a:pt x="1" y="243"/>
                  </a:lnTo>
                  <a:lnTo>
                    <a:pt x="9" y="193"/>
                  </a:lnTo>
                  <a:lnTo>
                    <a:pt x="18" y="143"/>
                  </a:lnTo>
                  <a:lnTo>
                    <a:pt x="26" y="93"/>
                  </a:lnTo>
                  <a:lnTo>
                    <a:pt x="5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360;p14">
              <a:extLst>
                <a:ext uri="{FF2B5EF4-FFF2-40B4-BE49-F238E27FC236}">
                  <a16:creationId xmlns:a16="http://schemas.microsoft.com/office/drawing/2014/main" id="{59729EC7-9EDB-63FE-163D-E3BA3D0FB60F}"/>
                </a:ext>
              </a:extLst>
            </p:cNvPr>
            <p:cNvSpPr/>
            <p:nvPr/>
          </p:nvSpPr>
          <p:spPr>
            <a:xfrm>
              <a:off x="8142675" y="3497264"/>
              <a:ext cx="137278" cy="153754"/>
            </a:xfrm>
            <a:custGeom>
              <a:avLst/>
              <a:gdLst/>
              <a:ahLst/>
              <a:cxnLst/>
              <a:rect l="l" t="t" r="r" b="b"/>
              <a:pathLst>
                <a:path w="2783" h="3117" extrusionOk="0">
                  <a:moveTo>
                    <a:pt x="335" y="0"/>
                  </a:moveTo>
                  <a:lnTo>
                    <a:pt x="360" y="25"/>
                  </a:lnTo>
                  <a:lnTo>
                    <a:pt x="385" y="75"/>
                  </a:lnTo>
                  <a:lnTo>
                    <a:pt x="419" y="126"/>
                  </a:lnTo>
                  <a:lnTo>
                    <a:pt x="452" y="167"/>
                  </a:lnTo>
                  <a:lnTo>
                    <a:pt x="494" y="217"/>
                  </a:lnTo>
                  <a:lnTo>
                    <a:pt x="527" y="259"/>
                  </a:lnTo>
                  <a:lnTo>
                    <a:pt x="561" y="309"/>
                  </a:lnTo>
                  <a:lnTo>
                    <a:pt x="594" y="351"/>
                  </a:lnTo>
                  <a:lnTo>
                    <a:pt x="627" y="393"/>
                  </a:lnTo>
                  <a:lnTo>
                    <a:pt x="627" y="393"/>
                  </a:lnTo>
                  <a:lnTo>
                    <a:pt x="661" y="443"/>
                  </a:lnTo>
                  <a:lnTo>
                    <a:pt x="703" y="485"/>
                  </a:lnTo>
                  <a:lnTo>
                    <a:pt x="736" y="535"/>
                  </a:lnTo>
                  <a:lnTo>
                    <a:pt x="769" y="577"/>
                  </a:lnTo>
                  <a:lnTo>
                    <a:pt x="811" y="618"/>
                  </a:lnTo>
                  <a:lnTo>
                    <a:pt x="845" y="669"/>
                  </a:lnTo>
                  <a:lnTo>
                    <a:pt x="886" y="710"/>
                  </a:lnTo>
                  <a:lnTo>
                    <a:pt x="920" y="752"/>
                  </a:lnTo>
                  <a:lnTo>
                    <a:pt x="962" y="794"/>
                  </a:lnTo>
                  <a:lnTo>
                    <a:pt x="995" y="844"/>
                  </a:lnTo>
                  <a:lnTo>
                    <a:pt x="1020" y="869"/>
                  </a:lnTo>
                  <a:lnTo>
                    <a:pt x="1037" y="886"/>
                  </a:lnTo>
                  <a:lnTo>
                    <a:pt x="1079" y="928"/>
                  </a:lnTo>
                  <a:lnTo>
                    <a:pt x="1112" y="969"/>
                  </a:lnTo>
                  <a:lnTo>
                    <a:pt x="1154" y="1011"/>
                  </a:lnTo>
                  <a:lnTo>
                    <a:pt x="1187" y="1061"/>
                  </a:lnTo>
                  <a:lnTo>
                    <a:pt x="1229" y="1103"/>
                  </a:lnTo>
                  <a:lnTo>
                    <a:pt x="1271" y="1145"/>
                  </a:lnTo>
                  <a:lnTo>
                    <a:pt x="1312" y="1187"/>
                  </a:lnTo>
                  <a:lnTo>
                    <a:pt x="1346" y="1228"/>
                  </a:lnTo>
                  <a:lnTo>
                    <a:pt x="1429" y="1312"/>
                  </a:lnTo>
                  <a:lnTo>
                    <a:pt x="1471" y="1354"/>
                  </a:lnTo>
                  <a:lnTo>
                    <a:pt x="1513" y="1395"/>
                  </a:lnTo>
                  <a:lnTo>
                    <a:pt x="1588" y="1487"/>
                  </a:lnTo>
                  <a:lnTo>
                    <a:pt x="1672" y="1571"/>
                  </a:lnTo>
                  <a:lnTo>
                    <a:pt x="1705" y="1604"/>
                  </a:lnTo>
                  <a:lnTo>
                    <a:pt x="1755" y="1654"/>
                  </a:lnTo>
                  <a:lnTo>
                    <a:pt x="1830" y="1738"/>
                  </a:lnTo>
                  <a:lnTo>
                    <a:pt x="1914" y="1821"/>
                  </a:lnTo>
                  <a:lnTo>
                    <a:pt x="1939" y="1846"/>
                  </a:lnTo>
                  <a:lnTo>
                    <a:pt x="1997" y="1913"/>
                  </a:lnTo>
                  <a:lnTo>
                    <a:pt x="2073" y="2005"/>
                  </a:lnTo>
                  <a:lnTo>
                    <a:pt x="2148" y="2089"/>
                  </a:lnTo>
                  <a:lnTo>
                    <a:pt x="2190" y="2131"/>
                  </a:lnTo>
                  <a:lnTo>
                    <a:pt x="2231" y="2181"/>
                  </a:lnTo>
                  <a:lnTo>
                    <a:pt x="2307" y="2273"/>
                  </a:lnTo>
                  <a:lnTo>
                    <a:pt x="2382" y="2364"/>
                  </a:lnTo>
                  <a:lnTo>
                    <a:pt x="2457" y="2448"/>
                  </a:lnTo>
                  <a:lnTo>
                    <a:pt x="2457" y="2448"/>
                  </a:lnTo>
                  <a:lnTo>
                    <a:pt x="2607" y="2632"/>
                  </a:lnTo>
                  <a:lnTo>
                    <a:pt x="2766" y="2807"/>
                  </a:lnTo>
                  <a:lnTo>
                    <a:pt x="2783" y="3116"/>
                  </a:lnTo>
                  <a:lnTo>
                    <a:pt x="2465" y="3108"/>
                  </a:lnTo>
                  <a:lnTo>
                    <a:pt x="2290" y="2966"/>
                  </a:lnTo>
                  <a:lnTo>
                    <a:pt x="2106" y="2807"/>
                  </a:lnTo>
                  <a:lnTo>
                    <a:pt x="2106" y="2807"/>
                  </a:lnTo>
                  <a:lnTo>
                    <a:pt x="2023" y="2732"/>
                  </a:lnTo>
                  <a:lnTo>
                    <a:pt x="1931" y="2657"/>
                  </a:lnTo>
                  <a:lnTo>
                    <a:pt x="1839" y="2582"/>
                  </a:lnTo>
                  <a:lnTo>
                    <a:pt x="1789" y="2540"/>
                  </a:lnTo>
                  <a:lnTo>
                    <a:pt x="1747" y="2498"/>
                  </a:lnTo>
                  <a:lnTo>
                    <a:pt x="1655" y="2415"/>
                  </a:lnTo>
                  <a:lnTo>
                    <a:pt x="1571" y="2339"/>
                  </a:lnTo>
                  <a:lnTo>
                    <a:pt x="1505" y="2273"/>
                  </a:lnTo>
                  <a:lnTo>
                    <a:pt x="1480" y="2247"/>
                  </a:lnTo>
                  <a:lnTo>
                    <a:pt x="1396" y="2164"/>
                  </a:lnTo>
                  <a:lnTo>
                    <a:pt x="1312" y="2072"/>
                  </a:lnTo>
                  <a:lnTo>
                    <a:pt x="1262" y="2022"/>
                  </a:lnTo>
                  <a:lnTo>
                    <a:pt x="1229" y="1989"/>
                  </a:lnTo>
                  <a:lnTo>
                    <a:pt x="1154" y="1888"/>
                  </a:lnTo>
                  <a:lnTo>
                    <a:pt x="1070" y="1796"/>
                  </a:lnTo>
                  <a:lnTo>
                    <a:pt x="1028" y="1746"/>
                  </a:lnTo>
                  <a:lnTo>
                    <a:pt x="995" y="1704"/>
                  </a:lnTo>
                  <a:lnTo>
                    <a:pt x="920" y="1613"/>
                  </a:lnTo>
                  <a:lnTo>
                    <a:pt x="878" y="1562"/>
                  </a:lnTo>
                  <a:lnTo>
                    <a:pt x="845" y="1512"/>
                  </a:lnTo>
                  <a:lnTo>
                    <a:pt x="803" y="1462"/>
                  </a:lnTo>
                  <a:lnTo>
                    <a:pt x="769" y="1412"/>
                  </a:lnTo>
                  <a:lnTo>
                    <a:pt x="728" y="1370"/>
                  </a:lnTo>
                  <a:lnTo>
                    <a:pt x="694" y="1320"/>
                  </a:lnTo>
                  <a:lnTo>
                    <a:pt x="661" y="1270"/>
                  </a:lnTo>
                  <a:lnTo>
                    <a:pt x="619" y="1220"/>
                  </a:lnTo>
                  <a:lnTo>
                    <a:pt x="611" y="1203"/>
                  </a:lnTo>
                  <a:lnTo>
                    <a:pt x="586" y="1170"/>
                  </a:lnTo>
                  <a:lnTo>
                    <a:pt x="552" y="1120"/>
                  </a:lnTo>
                  <a:lnTo>
                    <a:pt x="519" y="1070"/>
                  </a:lnTo>
                  <a:lnTo>
                    <a:pt x="485" y="1019"/>
                  </a:lnTo>
                  <a:lnTo>
                    <a:pt x="452" y="969"/>
                  </a:lnTo>
                  <a:lnTo>
                    <a:pt x="410" y="911"/>
                  </a:lnTo>
                  <a:lnTo>
                    <a:pt x="377" y="861"/>
                  </a:lnTo>
                  <a:lnTo>
                    <a:pt x="343" y="811"/>
                  </a:lnTo>
                  <a:lnTo>
                    <a:pt x="318" y="760"/>
                  </a:lnTo>
                  <a:lnTo>
                    <a:pt x="285" y="702"/>
                  </a:lnTo>
                  <a:lnTo>
                    <a:pt x="252" y="652"/>
                  </a:lnTo>
                  <a:lnTo>
                    <a:pt x="252" y="652"/>
                  </a:lnTo>
                  <a:lnTo>
                    <a:pt x="226" y="602"/>
                  </a:lnTo>
                  <a:lnTo>
                    <a:pt x="193" y="552"/>
                  </a:lnTo>
                  <a:lnTo>
                    <a:pt x="160" y="493"/>
                  </a:lnTo>
                  <a:lnTo>
                    <a:pt x="135" y="443"/>
                  </a:lnTo>
                  <a:lnTo>
                    <a:pt x="101" y="393"/>
                  </a:lnTo>
                  <a:lnTo>
                    <a:pt x="76" y="334"/>
                  </a:lnTo>
                  <a:lnTo>
                    <a:pt x="51" y="284"/>
                  </a:lnTo>
                  <a:lnTo>
                    <a:pt x="18" y="226"/>
                  </a:lnTo>
                  <a:lnTo>
                    <a:pt x="1" y="192"/>
                  </a:lnTo>
                  <a:lnTo>
                    <a:pt x="26" y="159"/>
                  </a:lnTo>
                  <a:lnTo>
                    <a:pt x="293"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361;p14">
              <a:extLst>
                <a:ext uri="{FF2B5EF4-FFF2-40B4-BE49-F238E27FC236}">
                  <a16:creationId xmlns:a16="http://schemas.microsoft.com/office/drawing/2014/main" id="{60B7A93B-8FB1-C8BA-07E7-AE62D3B98913}"/>
                </a:ext>
              </a:extLst>
            </p:cNvPr>
            <p:cNvSpPr/>
            <p:nvPr/>
          </p:nvSpPr>
          <p:spPr>
            <a:xfrm>
              <a:off x="8159200" y="3213335"/>
              <a:ext cx="77099" cy="80404"/>
            </a:xfrm>
            <a:custGeom>
              <a:avLst/>
              <a:gdLst/>
              <a:ahLst/>
              <a:cxnLst/>
              <a:rect l="l" t="t" r="r" b="b"/>
              <a:pathLst>
                <a:path w="1563" h="1630" extrusionOk="0">
                  <a:moveTo>
                    <a:pt x="84" y="0"/>
                  </a:moveTo>
                  <a:lnTo>
                    <a:pt x="159" y="9"/>
                  </a:lnTo>
                  <a:lnTo>
                    <a:pt x="159" y="9"/>
                  </a:lnTo>
                  <a:lnTo>
                    <a:pt x="234" y="17"/>
                  </a:lnTo>
                  <a:lnTo>
                    <a:pt x="259" y="17"/>
                  </a:lnTo>
                  <a:lnTo>
                    <a:pt x="292" y="59"/>
                  </a:lnTo>
                  <a:lnTo>
                    <a:pt x="343" y="101"/>
                  </a:lnTo>
                  <a:lnTo>
                    <a:pt x="393" y="142"/>
                  </a:lnTo>
                  <a:lnTo>
                    <a:pt x="434" y="184"/>
                  </a:lnTo>
                  <a:lnTo>
                    <a:pt x="485" y="234"/>
                  </a:lnTo>
                  <a:lnTo>
                    <a:pt x="535" y="276"/>
                  </a:lnTo>
                  <a:lnTo>
                    <a:pt x="576" y="318"/>
                  </a:lnTo>
                  <a:lnTo>
                    <a:pt x="585" y="318"/>
                  </a:lnTo>
                  <a:lnTo>
                    <a:pt x="618" y="360"/>
                  </a:lnTo>
                  <a:lnTo>
                    <a:pt x="668" y="410"/>
                  </a:lnTo>
                  <a:lnTo>
                    <a:pt x="710" y="451"/>
                  </a:lnTo>
                  <a:lnTo>
                    <a:pt x="802" y="543"/>
                  </a:lnTo>
                  <a:lnTo>
                    <a:pt x="886" y="644"/>
                  </a:lnTo>
                  <a:lnTo>
                    <a:pt x="977" y="735"/>
                  </a:lnTo>
                  <a:lnTo>
                    <a:pt x="1028" y="786"/>
                  </a:lnTo>
                  <a:lnTo>
                    <a:pt x="1061" y="827"/>
                  </a:lnTo>
                  <a:lnTo>
                    <a:pt x="1145" y="928"/>
                  </a:lnTo>
                  <a:lnTo>
                    <a:pt x="1228" y="1020"/>
                  </a:lnTo>
                  <a:lnTo>
                    <a:pt x="1312" y="1120"/>
                  </a:lnTo>
                  <a:lnTo>
                    <a:pt x="1395" y="1212"/>
                  </a:lnTo>
                  <a:lnTo>
                    <a:pt x="1562" y="1404"/>
                  </a:lnTo>
                  <a:lnTo>
                    <a:pt x="1562" y="1412"/>
                  </a:lnTo>
                  <a:lnTo>
                    <a:pt x="1554" y="1629"/>
                  </a:lnTo>
                  <a:lnTo>
                    <a:pt x="1337" y="1613"/>
                  </a:lnTo>
                  <a:lnTo>
                    <a:pt x="1328" y="1604"/>
                  </a:lnTo>
                  <a:lnTo>
                    <a:pt x="1161" y="1429"/>
                  </a:lnTo>
                  <a:lnTo>
                    <a:pt x="1078" y="1337"/>
                  </a:lnTo>
                  <a:lnTo>
                    <a:pt x="986" y="1237"/>
                  </a:lnTo>
                  <a:lnTo>
                    <a:pt x="902" y="1145"/>
                  </a:lnTo>
                  <a:lnTo>
                    <a:pt x="810" y="1061"/>
                  </a:lnTo>
                  <a:lnTo>
                    <a:pt x="777" y="1020"/>
                  </a:lnTo>
                  <a:lnTo>
                    <a:pt x="727" y="969"/>
                  </a:lnTo>
                  <a:lnTo>
                    <a:pt x="643" y="877"/>
                  </a:lnTo>
                  <a:lnTo>
                    <a:pt x="551" y="786"/>
                  </a:lnTo>
                  <a:lnTo>
                    <a:pt x="460" y="694"/>
                  </a:lnTo>
                  <a:lnTo>
                    <a:pt x="418" y="652"/>
                  </a:lnTo>
                  <a:lnTo>
                    <a:pt x="376" y="610"/>
                  </a:lnTo>
                  <a:lnTo>
                    <a:pt x="334" y="568"/>
                  </a:lnTo>
                  <a:lnTo>
                    <a:pt x="334" y="568"/>
                  </a:lnTo>
                  <a:lnTo>
                    <a:pt x="292" y="527"/>
                  </a:lnTo>
                  <a:lnTo>
                    <a:pt x="251" y="485"/>
                  </a:lnTo>
                  <a:lnTo>
                    <a:pt x="201" y="435"/>
                  </a:lnTo>
                  <a:lnTo>
                    <a:pt x="159" y="393"/>
                  </a:lnTo>
                  <a:lnTo>
                    <a:pt x="109" y="351"/>
                  </a:lnTo>
                  <a:lnTo>
                    <a:pt x="67" y="309"/>
                  </a:lnTo>
                  <a:lnTo>
                    <a:pt x="33" y="276"/>
                  </a:lnTo>
                  <a:lnTo>
                    <a:pt x="33" y="251"/>
                  </a:lnTo>
                  <a:lnTo>
                    <a:pt x="17" y="184"/>
                  </a:lnTo>
                  <a:lnTo>
                    <a:pt x="17" y="184"/>
                  </a:lnTo>
                  <a:lnTo>
                    <a:pt x="0" y="109"/>
                  </a:lnTo>
                  <a:lnTo>
                    <a:pt x="0" y="109"/>
                  </a:lnTo>
                  <a:lnTo>
                    <a:pt x="0" y="17"/>
                  </a:lnTo>
                  <a:lnTo>
                    <a:pt x="92" y="17"/>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362;p14">
              <a:extLst>
                <a:ext uri="{FF2B5EF4-FFF2-40B4-BE49-F238E27FC236}">
                  <a16:creationId xmlns:a16="http://schemas.microsoft.com/office/drawing/2014/main" id="{4672EBCE-11C1-3086-4FA3-24E95D6D55BA}"/>
                </a:ext>
              </a:extLst>
            </p:cNvPr>
            <p:cNvSpPr/>
            <p:nvPr/>
          </p:nvSpPr>
          <p:spPr>
            <a:xfrm>
              <a:off x="7862051" y="2825966"/>
              <a:ext cx="86619" cy="103094"/>
            </a:xfrm>
            <a:custGeom>
              <a:avLst/>
              <a:gdLst/>
              <a:ahLst/>
              <a:cxnLst/>
              <a:rect l="l" t="t" r="r" b="b"/>
              <a:pathLst>
                <a:path w="1756" h="2090" extrusionOk="0">
                  <a:moveTo>
                    <a:pt x="101" y="26"/>
                  </a:moveTo>
                  <a:lnTo>
                    <a:pt x="176" y="67"/>
                  </a:lnTo>
                  <a:lnTo>
                    <a:pt x="260" y="92"/>
                  </a:lnTo>
                  <a:lnTo>
                    <a:pt x="268" y="101"/>
                  </a:lnTo>
                  <a:lnTo>
                    <a:pt x="327" y="151"/>
                  </a:lnTo>
                  <a:lnTo>
                    <a:pt x="385" y="201"/>
                  </a:lnTo>
                  <a:lnTo>
                    <a:pt x="418" y="226"/>
                  </a:lnTo>
                  <a:lnTo>
                    <a:pt x="435" y="259"/>
                  </a:lnTo>
                  <a:lnTo>
                    <a:pt x="477" y="318"/>
                  </a:lnTo>
                  <a:lnTo>
                    <a:pt x="527" y="376"/>
                  </a:lnTo>
                  <a:lnTo>
                    <a:pt x="569" y="443"/>
                  </a:lnTo>
                  <a:lnTo>
                    <a:pt x="611" y="502"/>
                  </a:lnTo>
                  <a:lnTo>
                    <a:pt x="652" y="560"/>
                  </a:lnTo>
                  <a:lnTo>
                    <a:pt x="703" y="619"/>
                  </a:lnTo>
                  <a:lnTo>
                    <a:pt x="744" y="677"/>
                  </a:lnTo>
                  <a:lnTo>
                    <a:pt x="794" y="744"/>
                  </a:lnTo>
                  <a:lnTo>
                    <a:pt x="845" y="803"/>
                  </a:lnTo>
                  <a:lnTo>
                    <a:pt x="886" y="861"/>
                  </a:lnTo>
                  <a:lnTo>
                    <a:pt x="936" y="919"/>
                  </a:lnTo>
                  <a:lnTo>
                    <a:pt x="987" y="978"/>
                  </a:lnTo>
                  <a:lnTo>
                    <a:pt x="1037" y="1036"/>
                  </a:lnTo>
                  <a:lnTo>
                    <a:pt x="1087" y="1095"/>
                  </a:lnTo>
                  <a:lnTo>
                    <a:pt x="1129" y="1153"/>
                  </a:lnTo>
                  <a:lnTo>
                    <a:pt x="1137" y="1162"/>
                  </a:lnTo>
                  <a:lnTo>
                    <a:pt x="1229" y="1262"/>
                  </a:lnTo>
                  <a:lnTo>
                    <a:pt x="1337" y="1379"/>
                  </a:lnTo>
                  <a:lnTo>
                    <a:pt x="1438" y="1496"/>
                  </a:lnTo>
                  <a:lnTo>
                    <a:pt x="1546" y="1613"/>
                  </a:lnTo>
                  <a:lnTo>
                    <a:pt x="1647" y="1730"/>
                  </a:lnTo>
                  <a:lnTo>
                    <a:pt x="1747" y="1830"/>
                  </a:lnTo>
                  <a:lnTo>
                    <a:pt x="1755" y="1838"/>
                  </a:lnTo>
                  <a:lnTo>
                    <a:pt x="1738" y="2089"/>
                  </a:lnTo>
                  <a:lnTo>
                    <a:pt x="1496" y="2081"/>
                  </a:lnTo>
                  <a:lnTo>
                    <a:pt x="1488" y="2072"/>
                  </a:lnTo>
                  <a:lnTo>
                    <a:pt x="1388" y="1964"/>
                  </a:lnTo>
                  <a:lnTo>
                    <a:pt x="1279" y="1855"/>
                  </a:lnTo>
                  <a:lnTo>
                    <a:pt x="1179" y="1738"/>
                  </a:lnTo>
                  <a:lnTo>
                    <a:pt x="1070" y="1630"/>
                  </a:lnTo>
                  <a:lnTo>
                    <a:pt x="970" y="1521"/>
                  </a:lnTo>
                  <a:lnTo>
                    <a:pt x="870" y="1412"/>
                  </a:lnTo>
                  <a:lnTo>
                    <a:pt x="861" y="1404"/>
                  </a:lnTo>
                  <a:lnTo>
                    <a:pt x="803" y="1346"/>
                  </a:lnTo>
                  <a:lnTo>
                    <a:pt x="753" y="1287"/>
                  </a:lnTo>
                  <a:lnTo>
                    <a:pt x="703" y="1237"/>
                  </a:lnTo>
                  <a:lnTo>
                    <a:pt x="652" y="1178"/>
                  </a:lnTo>
                  <a:lnTo>
                    <a:pt x="594" y="1112"/>
                  </a:lnTo>
                  <a:lnTo>
                    <a:pt x="544" y="1061"/>
                  </a:lnTo>
                  <a:lnTo>
                    <a:pt x="494" y="995"/>
                  </a:lnTo>
                  <a:lnTo>
                    <a:pt x="444" y="936"/>
                  </a:lnTo>
                  <a:lnTo>
                    <a:pt x="393" y="878"/>
                  </a:lnTo>
                  <a:lnTo>
                    <a:pt x="343" y="819"/>
                  </a:lnTo>
                  <a:lnTo>
                    <a:pt x="293" y="761"/>
                  </a:lnTo>
                  <a:lnTo>
                    <a:pt x="243" y="694"/>
                  </a:lnTo>
                  <a:lnTo>
                    <a:pt x="193" y="635"/>
                  </a:lnTo>
                  <a:lnTo>
                    <a:pt x="143" y="569"/>
                  </a:lnTo>
                  <a:lnTo>
                    <a:pt x="101" y="510"/>
                  </a:lnTo>
                  <a:lnTo>
                    <a:pt x="68" y="468"/>
                  </a:lnTo>
                  <a:lnTo>
                    <a:pt x="59" y="435"/>
                  </a:lnTo>
                  <a:lnTo>
                    <a:pt x="34" y="360"/>
                  </a:lnTo>
                  <a:lnTo>
                    <a:pt x="1" y="285"/>
                  </a:lnTo>
                  <a:lnTo>
                    <a:pt x="1" y="268"/>
                  </a:lnTo>
                  <a:lnTo>
                    <a:pt x="9" y="184"/>
                  </a:lnTo>
                  <a:lnTo>
                    <a:pt x="9" y="92"/>
                  </a:lnTo>
                  <a:lnTo>
                    <a:pt x="3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363;p14">
              <a:extLst>
                <a:ext uri="{FF2B5EF4-FFF2-40B4-BE49-F238E27FC236}">
                  <a16:creationId xmlns:a16="http://schemas.microsoft.com/office/drawing/2014/main" id="{4B620AE5-9C54-D2D7-2877-45CC85873A85}"/>
                </a:ext>
              </a:extLst>
            </p:cNvPr>
            <p:cNvSpPr/>
            <p:nvPr/>
          </p:nvSpPr>
          <p:spPr>
            <a:xfrm>
              <a:off x="8054527" y="3074478"/>
              <a:ext cx="47009" cy="53619"/>
            </a:xfrm>
            <a:custGeom>
              <a:avLst/>
              <a:gdLst/>
              <a:ahLst/>
              <a:cxnLst/>
              <a:rect l="l" t="t" r="r" b="b"/>
              <a:pathLst>
                <a:path w="953" h="1087" extrusionOk="0">
                  <a:moveTo>
                    <a:pt x="318" y="17"/>
                  </a:moveTo>
                  <a:lnTo>
                    <a:pt x="359" y="33"/>
                  </a:lnTo>
                  <a:lnTo>
                    <a:pt x="393" y="50"/>
                  </a:lnTo>
                  <a:lnTo>
                    <a:pt x="426" y="67"/>
                  </a:lnTo>
                  <a:lnTo>
                    <a:pt x="451" y="100"/>
                  </a:lnTo>
                  <a:lnTo>
                    <a:pt x="493" y="159"/>
                  </a:lnTo>
                  <a:lnTo>
                    <a:pt x="543" y="217"/>
                  </a:lnTo>
                  <a:lnTo>
                    <a:pt x="585" y="276"/>
                  </a:lnTo>
                  <a:lnTo>
                    <a:pt x="627" y="343"/>
                  </a:lnTo>
                  <a:lnTo>
                    <a:pt x="668" y="401"/>
                  </a:lnTo>
                  <a:lnTo>
                    <a:pt x="710" y="459"/>
                  </a:lnTo>
                  <a:lnTo>
                    <a:pt x="744" y="493"/>
                  </a:lnTo>
                  <a:lnTo>
                    <a:pt x="752" y="518"/>
                  </a:lnTo>
                  <a:lnTo>
                    <a:pt x="794" y="576"/>
                  </a:lnTo>
                  <a:lnTo>
                    <a:pt x="877" y="702"/>
                  </a:lnTo>
                  <a:lnTo>
                    <a:pt x="952" y="819"/>
                  </a:lnTo>
                  <a:lnTo>
                    <a:pt x="952" y="819"/>
                  </a:lnTo>
                  <a:lnTo>
                    <a:pt x="919" y="1086"/>
                  </a:lnTo>
                  <a:lnTo>
                    <a:pt x="660" y="1053"/>
                  </a:lnTo>
                  <a:lnTo>
                    <a:pt x="660" y="1053"/>
                  </a:lnTo>
                  <a:lnTo>
                    <a:pt x="560" y="944"/>
                  </a:lnTo>
                  <a:lnTo>
                    <a:pt x="460" y="844"/>
                  </a:lnTo>
                  <a:lnTo>
                    <a:pt x="418" y="794"/>
                  </a:lnTo>
                  <a:lnTo>
                    <a:pt x="393" y="769"/>
                  </a:lnTo>
                  <a:lnTo>
                    <a:pt x="368" y="744"/>
                  </a:lnTo>
                  <a:lnTo>
                    <a:pt x="318" y="693"/>
                  </a:lnTo>
                  <a:lnTo>
                    <a:pt x="267" y="635"/>
                  </a:lnTo>
                  <a:lnTo>
                    <a:pt x="217" y="585"/>
                  </a:lnTo>
                  <a:lnTo>
                    <a:pt x="167" y="535"/>
                  </a:lnTo>
                  <a:lnTo>
                    <a:pt x="117" y="485"/>
                  </a:lnTo>
                  <a:lnTo>
                    <a:pt x="67" y="443"/>
                  </a:lnTo>
                  <a:lnTo>
                    <a:pt x="42" y="409"/>
                  </a:lnTo>
                  <a:lnTo>
                    <a:pt x="34" y="384"/>
                  </a:lnTo>
                  <a:lnTo>
                    <a:pt x="17" y="343"/>
                  </a:lnTo>
                  <a:lnTo>
                    <a:pt x="8" y="309"/>
                  </a:lnTo>
                  <a:lnTo>
                    <a:pt x="0" y="276"/>
                  </a:lnTo>
                  <a:lnTo>
                    <a:pt x="17" y="209"/>
                  </a:lnTo>
                  <a:lnTo>
                    <a:pt x="17" y="100"/>
                  </a:lnTo>
                  <a:lnTo>
                    <a:pt x="109" y="8"/>
                  </a:lnTo>
                  <a:lnTo>
                    <a:pt x="217" y="8"/>
                  </a:lnTo>
                  <a:lnTo>
                    <a:pt x="28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364;p14">
              <a:extLst>
                <a:ext uri="{FF2B5EF4-FFF2-40B4-BE49-F238E27FC236}">
                  <a16:creationId xmlns:a16="http://schemas.microsoft.com/office/drawing/2014/main" id="{CF4BB96B-8B5A-AEB2-D02A-99EA53DC26B6}"/>
                </a:ext>
              </a:extLst>
            </p:cNvPr>
            <p:cNvSpPr/>
            <p:nvPr/>
          </p:nvSpPr>
          <p:spPr>
            <a:xfrm>
              <a:off x="7701342" y="2914953"/>
              <a:ext cx="115426" cy="91946"/>
            </a:xfrm>
            <a:custGeom>
              <a:avLst/>
              <a:gdLst/>
              <a:ahLst/>
              <a:cxnLst/>
              <a:rect l="l" t="t" r="r" b="b"/>
              <a:pathLst>
                <a:path w="2340" h="1864" extrusionOk="0">
                  <a:moveTo>
                    <a:pt x="93" y="1"/>
                  </a:moveTo>
                  <a:lnTo>
                    <a:pt x="251" y="18"/>
                  </a:lnTo>
                  <a:lnTo>
                    <a:pt x="285" y="18"/>
                  </a:lnTo>
                  <a:lnTo>
                    <a:pt x="377" y="26"/>
                  </a:lnTo>
                  <a:lnTo>
                    <a:pt x="460" y="43"/>
                  </a:lnTo>
                  <a:lnTo>
                    <a:pt x="477" y="51"/>
                  </a:lnTo>
                  <a:lnTo>
                    <a:pt x="619" y="143"/>
                  </a:lnTo>
                  <a:lnTo>
                    <a:pt x="661" y="176"/>
                  </a:lnTo>
                  <a:lnTo>
                    <a:pt x="694" y="193"/>
                  </a:lnTo>
                  <a:lnTo>
                    <a:pt x="761" y="243"/>
                  </a:lnTo>
                  <a:lnTo>
                    <a:pt x="828" y="302"/>
                  </a:lnTo>
                  <a:lnTo>
                    <a:pt x="903" y="352"/>
                  </a:lnTo>
                  <a:lnTo>
                    <a:pt x="936" y="377"/>
                  </a:lnTo>
                  <a:lnTo>
                    <a:pt x="970" y="402"/>
                  </a:lnTo>
                  <a:lnTo>
                    <a:pt x="1037" y="460"/>
                  </a:lnTo>
                  <a:lnTo>
                    <a:pt x="1103" y="511"/>
                  </a:lnTo>
                  <a:lnTo>
                    <a:pt x="1179" y="569"/>
                  </a:lnTo>
                  <a:lnTo>
                    <a:pt x="1245" y="619"/>
                  </a:lnTo>
                  <a:lnTo>
                    <a:pt x="1312" y="678"/>
                  </a:lnTo>
                  <a:lnTo>
                    <a:pt x="1379" y="728"/>
                  </a:lnTo>
                  <a:lnTo>
                    <a:pt x="1446" y="786"/>
                  </a:lnTo>
                  <a:lnTo>
                    <a:pt x="1513" y="845"/>
                  </a:lnTo>
                  <a:lnTo>
                    <a:pt x="1580" y="903"/>
                  </a:lnTo>
                  <a:lnTo>
                    <a:pt x="1580" y="903"/>
                  </a:lnTo>
                  <a:lnTo>
                    <a:pt x="1638" y="962"/>
                  </a:lnTo>
                  <a:lnTo>
                    <a:pt x="1705" y="1020"/>
                  </a:lnTo>
                  <a:lnTo>
                    <a:pt x="1772" y="1079"/>
                  </a:lnTo>
                  <a:lnTo>
                    <a:pt x="1839" y="1137"/>
                  </a:lnTo>
                  <a:lnTo>
                    <a:pt x="1897" y="1196"/>
                  </a:lnTo>
                  <a:lnTo>
                    <a:pt x="1964" y="1254"/>
                  </a:lnTo>
                  <a:lnTo>
                    <a:pt x="2031" y="1313"/>
                  </a:lnTo>
                  <a:lnTo>
                    <a:pt x="2089" y="1379"/>
                  </a:lnTo>
                  <a:lnTo>
                    <a:pt x="2156" y="1438"/>
                  </a:lnTo>
                  <a:lnTo>
                    <a:pt x="2215" y="1505"/>
                  </a:lnTo>
                  <a:lnTo>
                    <a:pt x="2281" y="1563"/>
                  </a:lnTo>
                  <a:lnTo>
                    <a:pt x="2331" y="1622"/>
                  </a:lnTo>
                  <a:lnTo>
                    <a:pt x="2340" y="1630"/>
                  </a:lnTo>
                  <a:lnTo>
                    <a:pt x="2340" y="1864"/>
                  </a:lnTo>
                  <a:lnTo>
                    <a:pt x="2106" y="1864"/>
                  </a:lnTo>
                  <a:lnTo>
                    <a:pt x="2098" y="1856"/>
                  </a:lnTo>
                  <a:lnTo>
                    <a:pt x="2039" y="1805"/>
                  </a:lnTo>
                  <a:lnTo>
                    <a:pt x="1981" y="1747"/>
                  </a:lnTo>
                  <a:lnTo>
                    <a:pt x="1914" y="1697"/>
                  </a:lnTo>
                  <a:lnTo>
                    <a:pt x="1847" y="1638"/>
                  </a:lnTo>
                  <a:lnTo>
                    <a:pt x="1780" y="1580"/>
                  </a:lnTo>
                  <a:lnTo>
                    <a:pt x="1713" y="1530"/>
                  </a:lnTo>
                  <a:lnTo>
                    <a:pt x="1646" y="1480"/>
                  </a:lnTo>
                  <a:lnTo>
                    <a:pt x="1580" y="1421"/>
                  </a:lnTo>
                  <a:lnTo>
                    <a:pt x="1513" y="1371"/>
                  </a:lnTo>
                  <a:lnTo>
                    <a:pt x="1446" y="1321"/>
                  </a:lnTo>
                  <a:lnTo>
                    <a:pt x="1379" y="1271"/>
                  </a:lnTo>
                  <a:lnTo>
                    <a:pt x="1321" y="1229"/>
                  </a:lnTo>
                  <a:lnTo>
                    <a:pt x="1321" y="1229"/>
                  </a:lnTo>
                  <a:lnTo>
                    <a:pt x="1254" y="1179"/>
                  </a:lnTo>
                  <a:lnTo>
                    <a:pt x="1187" y="1129"/>
                  </a:lnTo>
                  <a:lnTo>
                    <a:pt x="1120" y="1079"/>
                  </a:lnTo>
                  <a:lnTo>
                    <a:pt x="1045" y="1029"/>
                  </a:lnTo>
                  <a:lnTo>
                    <a:pt x="978" y="978"/>
                  </a:lnTo>
                  <a:lnTo>
                    <a:pt x="911" y="937"/>
                  </a:lnTo>
                  <a:lnTo>
                    <a:pt x="844" y="887"/>
                  </a:lnTo>
                  <a:lnTo>
                    <a:pt x="769" y="836"/>
                  </a:lnTo>
                  <a:lnTo>
                    <a:pt x="702" y="786"/>
                  </a:lnTo>
                  <a:lnTo>
                    <a:pt x="669" y="770"/>
                  </a:lnTo>
                  <a:lnTo>
                    <a:pt x="627" y="744"/>
                  </a:lnTo>
                  <a:lnTo>
                    <a:pt x="560" y="694"/>
                  </a:lnTo>
                  <a:lnTo>
                    <a:pt x="485" y="644"/>
                  </a:lnTo>
                  <a:lnTo>
                    <a:pt x="418" y="594"/>
                  </a:lnTo>
                  <a:lnTo>
                    <a:pt x="393" y="577"/>
                  </a:lnTo>
                  <a:lnTo>
                    <a:pt x="352" y="552"/>
                  </a:lnTo>
                  <a:lnTo>
                    <a:pt x="210" y="444"/>
                  </a:lnTo>
                  <a:lnTo>
                    <a:pt x="201" y="435"/>
                  </a:lnTo>
                  <a:lnTo>
                    <a:pt x="151" y="369"/>
                  </a:lnTo>
                  <a:lnTo>
                    <a:pt x="109" y="285"/>
                  </a:lnTo>
                  <a:lnTo>
                    <a:pt x="101" y="252"/>
                  </a:lnTo>
                  <a:lnTo>
                    <a:pt x="17" y="118"/>
                  </a:lnTo>
                  <a:lnTo>
                    <a:pt x="17" y="110"/>
                  </a:lnTo>
                  <a:lnTo>
                    <a:pt x="1" y="18"/>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365;p14">
              <a:extLst>
                <a:ext uri="{FF2B5EF4-FFF2-40B4-BE49-F238E27FC236}">
                  <a16:creationId xmlns:a16="http://schemas.microsoft.com/office/drawing/2014/main" id="{042D4ABD-2528-5FEC-4FF5-61ACB83B4696}"/>
                </a:ext>
              </a:extLst>
            </p:cNvPr>
            <p:cNvSpPr/>
            <p:nvPr/>
          </p:nvSpPr>
          <p:spPr>
            <a:xfrm>
              <a:off x="7911082" y="3172935"/>
              <a:ext cx="115032" cy="103094"/>
            </a:xfrm>
            <a:custGeom>
              <a:avLst/>
              <a:gdLst/>
              <a:ahLst/>
              <a:cxnLst/>
              <a:rect l="l" t="t" r="r" b="b"/>
              <a:pathLst>
                <a:path w="2332" h="2090" extrusionOk="0">
                  <a:moveTo>
                    <a:pt x="93" y="1"/>
                  </a:moveTo>
                  <a:lnTo>
                    <a:pt x="201" y="42"/>
                  </a:lnTo>
                  <a:lnTo>
                    <a:pt x="268" y="76"/>
                  </a:lnTo>
                  <a:lnTo>
                    <a:pt x="394" y="118"/>
                  </a:lnTo>
                  <a:lnTo>
                    <a:pt x="444" y="134"/>
                  </a:lnTo>
                  <a:lnTo>
                    <a:pt x="627" y="201"/>
                  </a:lnTo>
                  <a:lnTo>
                    <a:pt x="627" y="201"/>
                  </a:lnTo>
                  <a:lnTo>
                    <a:pt x="744" y="251"/>
                  </a:lnTo>
                  <a:lnTo>
                    <a:pt x="786" y="285"/>
                  </a:lnTo>
                  <a:lnTo>
                    <a:pt x="845" y="318"/>
                  </a:lnTo>
                  <a:lnTo>
                    <a:pt x="928" y="393"/>
                  </a:lnTo>
                  <a:lnTo>
                    <a:pt x="1012" y="468"/>
                  </a:lnTo>
                  <a:lnTo>
                    <a:pt x="1054" y="510"/>
                  </a:lnTo>
                  <a:lnTo>
                    <a:pt x="1179" y="636"/>
                  </a:lnTo>
                  <a:lnTo>
                    <a:pt x="1221" y="669"/>
                  </a:lnTo>
                  <a:lnTo>
                    <a:pt x="1304" y="761"/>
                  </a:lnTo>
                  <a:lnTo>
                    <a:pt x="1429" y="886"/>
                  </a:lnTo>
                  <a:lnTo>
                    <a:pt x="1546" y="1011"/>
                  </a:lnTo>
                  <a:lnTo>
                    <a:pt x="1672" y="1137"/>
                  </a:lnTo>
                  <a:lnTo>
                    <a:pt x="1697" y="1162"/>
                  </a:lnTo>
                  <a:lnTo>
                    <a:pt x="1797" y="1262"/>
                  </a:lnTo>
                  <a:lnTo>
                    <a:pt x="1922" y="1387"/>
                  </a:lnTo>
                  <a:lnTo>
                    <a:pt x="2048" y="1513"/>
                  </a:lnTo>
                  <a:lnTo>
                    <a:pt x="2173" y="1638"/>
                  </a:lnTo>
                  <a:lnTo>
                    <a:pt x="2290" y="1755"/>
                  </a:lnTo>
                  <a:lnTo>
                    <a:pt x="2298" y="1763"/>
                  </a:lnTo>
                  <a:lnTo>
                    <a:pt x="2332" y="2064"/>
                  </a:lnTo>
                  <a:lnTo>
                    <a:pt x="2031" y="2089"/>
                  </a:lnTo>
                  <a:lnTo>
                    <a:pt x="2023" y="2081"/>
                  </a:lnTo>
                  <a:lnTo>
                    <a:pt x="1881" y="1989"/>
                  </a:lnTo>
                  <a:lnTo>
                    <a:pt x="1730" y="1889"/>
                  </a:lnTo>
                  <a:lnTo>
                    <a:pt x="1588" y="1780"/>
                  </a:lnTo>
                  <a:lnTo>
                    <a:pt x="1438" y="1680"/>
                  </a:lnTo>
                  <a:lnTo>
                    <a:pt x="1321" y="1596"/>
                  </a:lnTo>
                  <a:lnTo>
                    <a:pt x="1296" y="1571"/>
                  </a:lnTo>
                  <a:lnTo>
                    <a:pt x="1145" y="1471"/>
                  </a:lnTo>
                  <a:lnTo>
                    <a:pt x="1003" y="1362"/>
                  </a:lnTo>
                  <a:lnTo>
                    <a:pt x="861" y="1262"/>
                  </a:lnTo>
                  <a:lnTo>
                    <a:pt x="761" y="1187"/>
                  </a:lnTo>
                  <a:lnTo>
                    <a:pt x="719" y="1153"/>
                  </a:lnTo>
                  <a:lnTo>
                    <a:pt x="586" y="1037"/>
                  </a:lnTo>
                  <a:lnTo>
                    <a:pt x="536" y="995"/>
                  </a:lnTo>
                  <a:lnTo>
                    <a:pt x="452" y="920"/>
                  </a:lnTo>
                  <a:lnTo>
                    <a:pt x="368" y="836"/>
                  </a:lnTo>
                  <a:lnTo>
                    <a:pt x="327" y="786"/>
                  </a:lnTo>
                  <a:lnTo>
                    <a:pt x="293" y="744"/>
                  </a:lnTo>
                  <a:lnTo>
                    <a:pt x="235" y="627"/>
                  </a:lnTo>
                  <a:lnTo>
                    <a:pt x="235" y="627"/>
                  </a:lnTo>
                  <a:lnTo>
                    <a:pt x="160" y="452"/>
                  </a:lnTo>
                  <a:lnTo>
                    <a:pt x="135" y="402"/>
                  </a:lnTo>
                  <a:lnTo>
                    <a:pt x="76" y="268"/>
                  </a:lnTo>
                  <a:lnTo>
                    <a:pt x="51" y="209"/>
                  </a:lnTo>
                  <a:lnTo>
                    <a:pt x="1" y="101"/>
                  </a:lnTo>
                  <a:lnTo>
                    <a:pt x="1" y="93"/>
                  </a:lnTo>
                  <a:lnTo>
                    <a:pt x="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366;p14">
              <a:extLst>
                <a:ext uri="{FF2B5EF4-FFF2-40B4-BE49-F238E27FC236}">
                  <a16:creationId xmlns:a16="http://schemas.microsoft.com/office/drawing/2014/main" id="{576DE8F8-B5CB-30B7-D3ED-A424E811EF8B}"/>
                </a:ext>
              </a:extLst>
            </p:cNvPr>
            <p:cNvSpPr/>
            <p:nvPr/>
          </p:nvSpPr>
          <p:spPr>
            <a:xfrm>
              <a:off x="7881042" y="3393824"/>
              <a:ext cx="89875" cy="75471"/>
            </a:xfrm>
            <a:custGeom>
              <a:avLst/>
              <a:gdLst/>
              <a:ahLst/>
              <a:cxnLst/>
              <a:rect l="l" t="t" r="r" b="b"/>
              <a:pathLst>
                <a:path w="1822" h="1530" extrusionOk="0">
                  <a:moveTo>
                    <a:pt x="251" y="34"/>
                  </a:moveTo>
                  <a:lnTo>
                    <a:pt x="292" y="76"/>
                  </a:lnTo>
                  <a:lnTo>
                    <a:pt x="343" y="117"/>
                  </a:lnTo>
                  <a:lnTo>
                    <a:pt x="393" y="151"/>
                  </a:lnTo>
                  <a:lnTo>
                    <a:pt x="418" y="176"/>
                  </a:lnTo>
                  <a:lnTo>
                    <a:pt x="434" y="193"/>
                  </a:lnTo>
                  <a:lnTo>
                    <a:pt x="485" y="234"/>
                  </a:lnTo>
                  <a:lnTo>
                    <a:pt x="526" y="276"/>
                  </a:lnTo>
                  <a:lnTo>
                    <a:pt x="576" y="318"/>
                  </a:lnTo>
                  <a:lnTo>
                    <a:pt x="618" y="360"/>
                  </a:lnTo>
                  <a:lnTo>
                    <a:pt x="668" y="401"/>
                  </a:lnTo>
                  <a:lnTo>
                    <a:pt x="710" y="443"/>
                  </a:lnTo>
                  <a:lnTo>
                    <a:pt x="760" y="485"/>
                  </a:lnTo>
                  <a:lnTo>
                    <a:pt x="810" y="527"/>
                  </a:lnTo>
                  <a:lnTo>
                    <a:pt x="852" y="560"/>
                  </a:lnTo>
                  <a:lnTo>
                    <a:pt x="902" y="602"/>
                  </a:lnTo>
                  <a:lnTo>
                    <a:pt x="952" y="635"/>
                  </a:lnTo>
                  <a:lnTo>
                    <a:pt x="1003" y="677"/>
                  </a:lnTo>
                  <a:lnTo>
                    <a:pt x="1053" y="719"/>
                  </a:lnTo>
                  <a:lnTo>
                    <a:pt x="1103" y="752"/>
                  </a:lnTo>
                  <a:lnTo>
                    <a:pt x="1153" y="794"/>
                  </a:lnTo>
                  <a:lnTo>
                    <a:pt x="1203" y="827"/>
                  </a:lnTo>
                  <a:lnTo>
                    <a:pt x="1253" y="869"/>
                  </a:lnTo>
                  <a:lnTo>
                    <a:pt x="1303" y="903"/>
                  </a:lnTo>
                  <a:lnTo>
                    <a:pt x="1353" y="936"/>
                  </a:lnTo>
                  <a:lnTo>
                    <a:pt x="1404" y="969"/>
                  </a:lnTo>
                  <a:lnTo>
                    <a:pt x="1454" y="1011"/>
                  </a:lnTo>
                  <a:lnTo>
                    <a:pt x="1504" y="1045"/>
                  </a:lnTo>
                  <a:lnTo>
                    <a:pt x="1562" y="1078"/>
                  </a:lnTo>
                  <a:lnTo>
                    <a:pt x="1612" y="1111"/>
                  </a:lnTo>
                  <a:lnTo>
                    <a:pt x="1663" y="1145"/>
                  </a:lnTo>
                  <a:lnTo>
                    <a:pt x="1771" y="1220"/>
                  </a:lnTo>
                  <a:lnTo>
                    <a:pt x="1821" y="1479"/>
                  </a:lnTo>
                  <a:lnTo>
                    <a:pt x="1562" y="1529"/>
                  </a:lnTo>
                  <a:lnTo>
                    <a:pt x="1454" y="1454"/>
                  </a:lnTo>
                  <a:lnTo>
                    <a:pt x="1404" y="1421"/>
                  </a:lnTo>
                  <a:lnTo>
                    <a:pt x="1353" y="1387"/>
                  </a:lnTo>
                  <a:lnTo>
                    <a:pt x="1295" y="1345"/>
                  </a:lnTo>
                  <a:lnTo>
                    <a:pt x="1245" y="1312"/>
                  </a:lnTo>
                  <a:lnTo>
                    <a:pt x="1195" y="1270"/>
                  </a:lnTo>
                  <a:lnTo>
                    <a:pt x="1136" y="1237"/>
                  </a:lnTo>
                  <a:lnTo>
                    <a:pt x="1086" y="1195"/>
                  </a:lnTo>
                  <a:lnTo>
                    <a:pt x="1036" y="1162"/>
                  </a:lnTo>
                  <a:lnTo>
                    <a:pt x="986" y="1120"/>
                  </a:lnTo>
                  <a:lnTo>
                    <a:pt x="927" y="1078"/>
                  </a:lnTo>
                  <a:lnTo>
                    <a:pt x="877" y="1045"/>
                  </a:lnTo>
                  <a:lnTo>
                    <a:pt x="827" y="1003"/>
                  </a:lnTo>
                  <a:lnTo>
                    <a:pt x="777" y="961"/>
                  </a:lnTo>
                  <a:lnTo>
                    <a:pt x="727" y="919"/>
                  </a:lnTo>
                  <a:lnTo>
                    <a:pt x="677" y="878"/>
                  </a:lnTo>
                  <a:lnTo>
                    <a:pt x="627" y="836"/>
                  </a:lnTo>
                  <a:lnTo>
                    <a:pt x="576" y="794"/>
                  </a:lnTo>
                  <a:lnTo>
                    <a:pt x="526" y="752"/>
                  </a:lnTo>
                  <a:lnTo>
                    <a:pt x="476" y="710"/>
                  </a:lnTo>
                  <a:lnTo>
                    <a:pt x="426" y="669"/>
                  </a:lnTo>
                  <a:lnTo>
                    <a:pt x="376" y="619"/>
                  </a:lnTo>
                  <a:lnTo>
                    <a:pt x="334" y="577"/>
                  </a:lnTo>
                  <a:lnTo>
                    <a:pt x="284" y="535"/>
                  </a:lnTo>
                  <a:lnTo>
                    <a:pt x="234" y="485"/>
                  </a:lnTo>
                  <a:lnTo>
                    <a:pt x="192" y="443"/>
                  </a:lnTo>
                  <a:lnTo>
                    <a:pt x="167" y="418"/>
                  </a:lnTo>
                  <a:lnTo>
                    <a:pt x="150" y="393"/>
                  </a:lnTo>
                  <a:lnTo>
                    <a:pt x="109" y="343"/>
                  </a:lnTo>
                  <a:lnTo>
                    <a:pt x="67" y="293"/>
                  </a:lnTo>
                  <a:lnTo>
                    <a:pt x="25" y="234"/>
                  </a:lnTo>
                  <a:lnTo>
                    <a:pt x="0" y="209"/>
                  </a:lnTo>
                  <a:lnTo>
                    <a:pt x="17" y="159"/>
                  </a:lnTo>
                  <a:lnTo>
                    <a:pt x="167" y="17"/>
                  </a:lnTo>
                  <a:lnTo>
                    <a:pt x="217"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367;p14">
              <a:extLst>
                <a:ext uri="{FF2B5EF4-FFF2-40B4-BE49-F238E27FC236}">
                  <a16:creationId xmlns:a16="http://schemas.microsoft.com/office/drawing/2014/main" id="{DA3E16D0-7590-1505-5771-1235F0150C41}"/>
                </a:ext>
              </a:extLst>
            </p:cNvPr>
            <p:cNvSpPr/>
            <p:nvPr/>
          </p:nvSpPr>
          <p:spPr>
            <a:xfrm>
              <a:off x="8127433" y="3338183"/>
              <a:ext cx="64323" cy="68861"/>
            </a:xfrm>
            <a:custGeom>
              <a:avLst/>
              <a:gdLst/>
              <a:ahLst/>
              <a:cxnLst/>
              <a:rect l="l" t="t" r="r" b="b"/>
              <a:pathLst>
                <a:path w="1304" h="1396" extrusionOk="0">
                  <a:moveTo>
                    <a:pt x="260" y="1"/>
                  </a:moveTo>
                  <a:lnTo>
                    <a:pt x="318" y="17"/>
                  </a:lnTo>
                  <a:lnTo>
                    <a:pt x="368" y="42"/>
                  </a:lnTo>
                  <a:lnTo>
                    <a:pt x="393" y="51"/>
                  </a:lnTo>
                  <a:lnTo>
                    <a:pt x="410" y="67"/>
                  </a:lnTo>
                  <a:lnTo>
                    <a:pt x="452" y="109"/>
                  </a:lnTo>
                  <a:lnTo>
                    <a:pt x="485" y="143"/>
                  </a:lnTo>
                  <a:lnTo>
                    <a:pt x="519" y="184"/>
                  </a:lnTo>
                  <a:lnTo>
                    <a:pt x="552" y="218"/>
                  </a:lnTo>
                  <a:lnTo>
                    <a:pt x="586" y="260"/>
                  </a:lnTo>
                  <a:lnTo>
                    <a:pt x="619" y="301"/>
                  </a:lnTo>
                  <a:lnTo>
                    <a:pt x="652" y="335"/>
                  </a:lnTo>
                  <a:lnTo>
                    <a:pt x="686" y="377"/>
                  </a:lnTo>
                  <a:lnTo>
                    <a:pt x="753" y="452"/>
                  </a:lnTo>
                  <a:lnTo>
                    <a:pt x="819" y="527"/>
                  </a:lnTo>
                  <a:lnTo>
                    <a:pt x="878" y="610"/>
                  </a:lnTo>
                  <a:lnTo>
                    <a:pt x="936" y="677"/>
                  </a:lnTo>
                  <a:lnTo>
                    <a:pt x="945" y="686"/>
                  </a:lnTo>
                  <a:lnTo>
                    <a:pt x="1003" y="769"/>
                  </a:lnTo>
                  <a:lnTo>
                    <a:pt x="1062" y="853"/>
                  </a:lnTo>
                  <a:lnTo>
                    <a:pt x="1129" y="928"/>
                  </a:lnTo>
                  <a:lnTo>
                    <a:pt x="1187" y="1011"/>
                  </a:lnTo>
                  <a:lnTo>
                    <a:pt x="1246" y="1087"/>
                  </a:lnTo>
                  <a:lnTo>
                    <a:pt x="1304" y="1162"/>
                  </a:lnTo>
                  <a:lnTo>
                    <a:pt x="1304" y="1170"/>
                  </a:lnTo>
                  <a:lnTo>
                    <a:pt x="1279" y="1396"/>
                  </a:lnTo>
                  <a:lnTo>
                    <a:pt x="1053" y="1379"/>
                  </a:lnTo>
                  <a:lnTo>
                    <a:pt x="1045" y="1371"/>
                  </a:lnTo>
                  <a:lnTo>
                    <a:pt x="987" y="1304"/>
                  </a:lnTo>
                  <a:lnTo>
                    <a:pt x="920" y="1229"/>
                  </a:lnTo>
                  <a:lnTo>
                    <a:pt x="853" y="1162"/>
                  </a:lnTo>
                  <a:lnTo>
                    <a:pt x="778" y="1087"/>
                  </a:lnTo>
                  <a:lnTo>
                    <a:pt x="711" y="1020"/>
                  </a:lnTo>
                  <a:lnTo>
                    <a:pt x="644" y="953"/>
                  </a:lnTo>
                  <a:lnTo>
                    <a:pt x="627" y="936"/>
                  </a:lnTo>
                  <a:lnTo>
                    <a:pt x="569" y="878"/>
                  </a:lnTo>
                  <a:lnTo>
                    <a:pt x="502" y="811"/>
                  </a:lnTo>
                  <a:lnTo>
                    <a:pt x="427" y="744"/>
                  </a:lnTo>
                  <a:lnTo>
                    <a:pt x="360" y="677"/>
                  </a:lnTo>
                  <a:lnTo>
                    <a:pt x="327" y="644"/>
                  </a:lnTo>
                  <a:lnTo>
                    <a:pt x="285" y="610"/>
                  </a:lnTo>
                  <a:lnTo>
                    <a:pt x="251" y="577"/>
                  </a:lnTo>
                  <a:lnTo>
                    <a:pt x="218" y="544"/>
                  </a:lnTo>
                  <a:lnTo>
                    <a:pt x="185" y="519"/>
                  </a:lnTo>
                  <a:lnTo>
                    <a:pt x="143" y="485"/>
                  </a:lnTo>
                  <a:lnTo>
                    <a:pt x="109" y="452"/>
                  </a:lnTo>
                  <a:lnTo>
                    <a:pt x="68" y="418"/>
                  </a:lnTo>
                  <a:lnTo>
                    <a:pt x="51" y="402"/>
                  </a:lnTo>
                  <a:lnTo>
                    <a:pt x="43" y="385"/>
                  </a:lnTo>
                  <a:lnTo>
                    <a:pt x="26" y="335"/>
                  </a:lnTo>
                  <a:lnTo>
                    <a:pt x="1" y="285"/>
                  </a:lnTo>
                  <a:lnTo>
                    <a:pt x="1" y="285"/>
                  </a:lnTo>
                  <a:lnTo>
                    <a:pt x="51" y="159"/>
                  </a:lnTo>
                  <a:lnTo>
                    <a:pt x="134" y="59"/>
                  </a:lnTo>
                  <a:lnTo>
                    <a:pt x="25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368;p14">
              <a:extLst>
                <a:ext uri="{FF2B5EF4-FFF2-40B4-BE49-F238E27FC236}">
                  <a16:creationId xmlns:a16="http://schemas.microsoft.com/office/drawing/2014/main" id="{C3963B14-E716-4B74-8380-89B5D5833462}"/>
                </a:ext>
              </a:extLst>
            </p:cNvPr>
            <p:cNvSpPr/>
            <p:nvPr/>
          </p:nvSpPr>
          <p:spPr>
            <a:xfrm>
              <a:off x="7564951" y="3839695"/>
              <a:ext cx="77937" cy="51991"/>
            </a:xfrm>
            <a:custGeom>
              <a:avLst/>
              <a:gdLst/>
              <a:ahLst/>
              <a:cxnLst/>
              <a:rect l="l" t="t" r="r" b="b"/>
              <a:pathLst>
                <a:path w="1580" h="1054" extrusionOk="0">
                  <a:moveTo>
                    <a:pt x="184" y="0"/>
                  </a:moveTo>
                  <a:lnTo>
                    <a:pt x="276" y="26"/>
                  </a:lnTo>
                  <a:lnTo>
                    <a:pt x="368" y="67"/>
                  </a:lnTo>
                  <a:lnTo>
                    <a:pt x="443" y="92"/>
                  </a:lnTo>
                  <a:lnTo>
                    <a:pt x="460" y="101"/>
                  </a:lnTo>
                  <a:lnTo>
                    <a:pt x="552" y="134"/>
                  </a:lnTo>
                  <a:lnTo>
                    <a:pt x="610" y="159"/>
                  </a:lnTo>
                  <a:lnTo>
                    <a:pt x="652" y="176"/>
                  </a:lnTo>
                  <a:lnTo>
                    <a:pt x="694" y="201"/>
                  </a:lnTo>
                  <a:lnTo>
                    <a:pt x="736" y="218"/>
                  </a:lnTo>
                  <a:lnTo>
                    <a:pt x="769" y="234"/>
                  </a:lnTo>
                  <a:lnTo>
                    <a:pt x="777" y="243"/>
                  </a:lnTo>
                  <a:lnTo>
                    <a:pt x="828" y="268"/>
                  </a:lnTo>
                  <a:lnTo>
                    <a:pt x="869" y="293"/>
                  </a:lnTo>
                  <a:lnTo>
                    <a:pt x="911" y="318"/>
                  </a:lnTo>
                  <a:lnTo>
                    <a:pt x="953" y="351"/>
                  </a:lnTo>
                  <a:lnTo>
                    <a:pt x="995" y="376"/>
                  </a:lnTo>
                  <a:lnTo>
                    <a:pt x="1036" y="401"/>
                  </a:lnTo>
                  <a:lnTo>
                    <a:pt x="1070" y="435"/>
                  </a:lnTo>
                  <a:lnTo>
                    <a:pt x="1112" y="460"/>
                  </a:lnTo>
                  <a:lnTo>
                    <a:pt x="1153" y="493"/>
                  </a:lnTo>
                  <a:lnTo>
                    <a:pt x="1195" y="518"/>
                  </a:lnTo>
                  <a:lnTo>
                    <a:pt x="1237" y="552"/>
                  </a:lnTo>
                  <a:lnTo>
                    <a:pt x="1254" y="569"/>
                  </a:lnTo>
                  <a:lnTo>
                    <a:pt x="1279" y="585"/>
                  </a:lnTo>
                  <a:lnTo>
                    <a:pt x="1312" y="610"/>
                  </a:lnTo>
                  <a:lnTo>
                    <a:pt x="1354" y="644"/>
                  </a:lnTo>
                  <a:lnTo>
                    <a:pt x="1396" y="677"/>
                  </a:lnTo>
                  <a:lnTo>
                    <a:pt x="1437" y="711"/>
                  </a:lnTo>
                  <a:lnTo>
                    <a:pt x="1471" y="744"/>
                  </a:lnTo>
                  <a:lnTo>
                    <a:pt x="1513" y="777"/>
                  </a:lnTo>
                  <a:lnTo>
                    <a:pt x="1546" y="811"/>
                  </a:lnTo>
                  <a:lnTo>
                    <a:pt x="1579" y="1036"/>
                  </a:lnTo>
                  <a:lnTo>
                    <a:pt x="1354" y="1053"/>
                  </a:lnTo>
                  <a:lnTo>
                    <a:pt x="1312" y="1028"/>
                  </a:lnTo>
                  <a:lnTo>
                    <a:pt x="1279" y="1003"/>
                  </a:lnTo>
                  <a:lnTo>
                    <a:pt x="1237" y="970"/>
                  </a:lnTo>
                  <a:lnTo>
                    <a:pt x="1195" y="944"/>
                  </a:lnTo>
                  <a:lnTo>
                    <a:pt x="1153" y="919"/>
                  </a:lnTo>
                  <a:lnTo>
                    <a:pt x="1120" y="894"/>
                  </a:lnTo>
                  <a:lnTo>
                    <a:pt x="1078" y="869"/>
                  </a:lnTo>
                  <a:lnTo>
                    <a:pt x="1053" y="853"/>
                  </a:lnTo>
                  <a:lnTo>
                    <a:pt x="1036" y="844"/>
                  </a:lnTo>
                  <a:lnTo>
                    <a:pt x="995" y="819"/>
                  </a:lnTo>
                  <a:lnTo>
                    <a:pt x="953" y="794"/>
                  </a:lnTo>
                  <a:lnTo>
                    <a:pt x="911" y="769"/>
                  </a:lnTo>
                  <a:lnTo>
                    <a:pt x="878" y="744"/>
                  </a:lnTo>
                  <a:lnTo>
                    <a:pt x="836" y="727"/>
                  </a:lnTo>
                  <a:lnTo>
                    <a:pt x="794" y="702"/>
                  </a:lnTo>
                  <a:lnTo>
                    <a:pt x="794" y="702"/>
                  </a:lnTo>
                  <a:lnTo>
                    <a:pt x="752" y="677"/>
                  </a:lnTo>
                  <a:lnTo>
                    <a:pt x="711" y="652"/>
                  </a:lnTo>
                  <a:lnTo>
                    <a:pt x="669" y="627"/>
                  </a:lnTo>
                  <a:lnTo>
                    <a:pt x="627" y="602"/>
                  </a:lnTo>
                  <a:lnTo>
                    <a:pt x="585" y="585"/>
                  </a:lnTo>
                  <a:lnTo>
                    <a:pt x="577" y="577"/>
                  </a:lnTo>
                  <a:lnTo>
                    <a:pt x="544" y="560"/>
                  </a:lnTo>
                  <a:lnTo>
                    <a:pt x="510" y="535"/>
                  </a:lnTo>
                  <a:lnTo>
                    <a:pt x="468" y="510"/>
                  </a:lnTo>
                  <a:lnTo>
                    <a:pt x="435" y="485"/>
                  </a:lnTo>
                  <a:lnTo>
                    <a:pt x="385" y="460"/>
                  </a:lnTo>
                  <a:lnTo>
                    <a:pt x="310" y="401"/>
                  </a:lnTo>
                  <a:lnTo>
                    <a:pt x="285" y="385"/>
                  </a:lnTo>
                  <a:lnTo>
                    <a:pt x="226" y="343"/>
                  </a:lnTo>
                  <a:lnTo>
                    <a:pt x="143" y="293"/>
                  </a:lnTo>
                  <a:lnTo>
                    <a:pt x="67" y="243"/>
                  </a:lnTo>
                  <a:lnTo>
                    <a:pt x="59" y="243"/>
                  </a:lnTo>
                  <a:lnTo>
                    <a:pt x="1" y="59"/>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369;p14">
              <a:extLst>
                <a:ext uri="{FF2B5EF4-FFF2-40B4-BE49-F238E27FC236}">
                  <a16:creationId xmlns:a16="http://schemas.microsoft.com/office/drawing/2014/main" id="{77CE402C-298F-3997-403B-0804C099F75E}"/>
                </a:ext>
              </a:extLst>
            </p:cNvPr>
            <p:cNvSpPr/>
            <p:nvPr/>
          </p:nvSpPr>
          <p:spPr>
            <a:xfrm>
              <a:off x="7742974" y="3758108"/>
              <a:ext cx="100184" cy="83265"/>
            </a:xfrm>
            <a:custGeom>
              <a:avLst/>
              <a:gdLst/>
              <a:ahLst/>
              <a:cxnLst/>
              <a:rect l="l" t="t" r="r" b="b"/>
              <a:pathLst>
                <a:path w="2031" h="1688" extrusionOk="0">
                  <a:moveTo>
                    <a:pt x="101" y="0"/>
                  </a:moveTo>
                  <a:lnTo>
                    <a:pt x="168" y="25"/>
                  </a:lnTo>
                  <a:lnTo>
                    <a:pt x="234" y="59"/>
                  </a:lnTo>
                  <a:lnTo>
                    <a:pt x="301" y="76"/>
                  </a:lnTo>
                  <a:lnTo>
                    <a:pt x="310" y="84"/>
                  </a:lnTo>
                  <a:lnTo>
                    <a:pt x="385" y="109"/>
                  </a:lnTo>
                  <a:lnTo>
                    <a:pt x="452" y="126"/>
                  </a:lnTo>
                  <a:lnTo>
                    <a:pt x="460" y="134"/>
                  </a:lnTo>
                  <a:lnTo>
                    <a:pt x="510" y="151"/>
                  </a:lnTo>
                  <a:lnTo>
                    <a:pt x="527" y="159"/>
                  </a:lnTo>
                  <a:lnTo>
                    <a:pt x="569" y="184"/>
                  </a:lnTo>
                  <a:lnTo>
                    <a:pt x="594" y="201"/>
                  </a:lnTo>
                  <a:lnTo>
                    <a:pt x="644" y="251"/>
                  </a:lnTo>
                  <a:lnTo>
                    <a:pt x="702" y="293"/>
                  </a:lnTo>
                  <a:lnTo>
                    <a:pt x="711" y="301"/>
                  </a:lnTo>
                  <a:lnTo>
                    <a:pt x="761" y="335"/>
                  </a:lnTo>
                  <a:lnTo>
                    <a:pt x="811" y="385"/>
                  </a:lnTo>
                  <a:lnTo>
                    <a:pt x="869" y="426"/>
                  </a:lnTo>
                  <a:lnTo>
                    <a:pt x="911" y="468"/>
                  </a:lnTo>
                  <a:lnTo>
                    <a:pt x="919" y="477"/>
                  </a:lnTo>
                  <a:lnTo>
                    <a:pt x="978" y="527"/>
                  </a:lnTo>
                  <a:lnTo>
                    <a:pt x="1028" y="568"/>
                  </a:lnTo>
                  <a:lnTo>
                    <a:pt x="1086" y="619"/>
                  </a:lnTo>
                  <a:lnTo>
                    <a:pt x="1137" y="660"/>
                  </a:lnTo>
                  <a:lnTo>
                    <a:pt x="1195" y="710"/>
                  </a:lnTo>
                  <a:lnTo>
                    <a:pt x="1245" y="752"/>
                  </a:lnTo>
                  <a:lnTo>
                    <a:pt x="1304" y="794"/>
                  </a:lnTo>
                  <a:lnTo>
                    <a:pt x="1354" y="844"/>
                  </a:lnTo>
                  <a:lnTo>
                    <a:pt x="1379" y="852"/>
                  </a:lnTo>
                  <a:lnTo>
                    <a:pt x="1412" y="886"/>
                  </a:lnTo>
                  <a:lnTo>
                    <a:pt x="1471" y="936"/>
                  </a:lnTo>
                  <a:lnTo>
                    <a:pt x="1521" y="978"/>
                  </a:lnTo>
                  <a:lnTo>
                    <a:pt x="1579" y="1020"/>
                  </a:lnTo>
                  <a:lnTo>
                    <a:pt x="1638" y="1070"/>
                  </a:lnTo>
                  <a:lnTo>
                    <a:pt x="1696" y="1111"/>
                  </a:lnTo>
                  <a:lnTo>
                    <a:pt x="1746" y="1153"/>
                  </a:lnTo>
                  <a:lnTo>
                    <a:pt x="1805" y="1203"/>
                  </a:lnTo>
                  <a:lnTo>
                    <a:pt x="1863" y="1245"/>
                  </a:lnTo>
                  <a:lnTo>
                    <a:pt x="1972" y="1329"/>
                  </a:lnTo>
                  <a:lnTo>
                    <a:pt x="1980" y="1337"/>
                  </a:lnTo>
                  <a:lnTo>
                    <a:pt x="2030" y="1629"/>
                  </a:lnTo>
                  <a:lnTo>
                    <a:pt x="1730" y="1688"/>
                  </a:lnTo>
                  <a:lnTo>
                    <a:pt x="1730" y="1680"/>
                  </a:lnTo>
                  <a:lnTo>
                    <a:pt x="1613" y="1604"/>
                  </a:lnTo>
                  <a:lnTo>
                    <a:pt x="1554" y="1563"/>
                  </a:lnTo>
                  <a:lnTo>
                    <a:pt x="1487" y="1521"/>
                  </a:lnTo>
                  <a:lnTo>
                    <a:pt x="1429" y="1479"/>
                  </a:lnTo>
                  <a:lnTo>
                    <a:pt x="1371" y="1437"/>
                  </a:lnTo>
                  <a:lnTo>
                    <a:pt x="1304" y="1395"/>
                  </a:lnTo>
                  <a:lnTo>
                    <a:pt x="1245" y="1354"/>
                  </a:lnTo>
                  <a:lnTo>
                    <a:pt x="1187" y="1312"/>
                  </a:lnTo>
                  <a:lnTo>
                    <a:pt x="1120" y="1270"/>
                  </a:lnTo>
                  <a:lnTo>
                    <a:pt x="1078" y="1245"/>
                  </a:lnTo>
                  <a:lnTo>
                    <a:pt x="1061" y="1228"/>
                  </a:lnTo>
                  <a:lnTo>
                    <a:pt x="1003" y="1187"/>
                  </a:lnTo>
                  <a:lnTo>
                    <a:pt x="944" y="1145"/>
                  </a:lnTo>
                  <a:lnTo>
                    <a:pt x="886" y="1103"/>
                  </a:lnTo>
                  <a:lnTo>
                    <a:pt x="828" y="1053"/>
                  </a:lnTo>
                  <a:lnTo>
                    <a:pt x="769" y="1011"/>
                  </a:lnTo>
                  <a:lnTo>
                    <a:pt x="711" y="961"/>
                  </a:lnTo>
                  <a:lnTo>
                    <a:pt x="652" y="919"/>
                  </a:lnTo>
                  <a:lnTo>
                    <a:pt x="594" y="869"/>
                  </a:lnTo>
                  <a:lnTo>
                    <a:pt x="577" y="861"/>
                  </a:lnTo>
                  <a:lnTo>
                    <a:pt x="535" y="827"/>
                  </a:lnTo>
                  <a:lnTo>
                    <a:pt x="477" y="777"/>
                  </a:lnTo>
                  <a:lnTo>
                    <a:pt x="427" y="727"/>
                  </a:lnTo>
                  <a:lnTo>
                    <a:pt x="376" y="685"/>
                  </a:lnTo>
                  <a:lnTo>
                    <a:pt x="368" y="677"/>
                  </a:lnTo>
                  <a:lnTo>
                    <a:pt x="310" y="627"/>
                  </a:lnTo>
                  <a:lnTo>
                    <a:pt x="259" y="577"/>
                  </a:lnTo>
                  <a:lnTo>
                    <a:pt x="234" y="552"/>
                  </a:lnTo>
                  <a:lnTo>
                    <a:pt x="209" y="518"/>
                  </a:lnTo>
                  <a:lnTo>
                    <a:pt x="201" y="510"/>
                  </a:lnTo>
                  <a:lnTo>
                    <a:pt x="168" y="451"/>
                  </a:lnTo>
                  <a:lnTo>
                    <a:pt x="159" y="443"/>
                  </a:lnTo>
                  <a:lnTo>
                    <a:pt x="134" y="385"/>
                  </a:lnTo>
                  <a:lnTo>
                    <a:pt x="101" y="309"/>
                  </a:lnTo>
                  <a:lnTo>
                    <a:pt x="92" y="293"/>
                  </a:lnTo>
                  <a:lnTo>
                    <a:pt x="67" y="234"/>
                  </a:lnTo>
                  <a:lnTo>
                    <a:pt x="34" y="167"/>
                  </a:lnTo>
                  <a:lnTo>
                    <a:pt x="0" y="101"/>
                  </a:lnTo>
                  <a:lnTo>
                    <a:pt x="0" y="92"/>
                  </a:lnTo>
                  <a:lnTo>
                    <a:pt x="0" y="0"/>
                  </a:lnTo>
                  <a:lnTo>
                    <a:pt x="9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370;p14">
              <a:extLst>
                <a:ext uri="{FF2B5EF4-FFF2-40B4-BE49-F238E27FC236}">
                  <a16:creationId xmlns:a16="http://schemas.microsoft.com/office/drawing/2014/main" id="{717C59B1-0091-3C55-7907-31FD9951E4C0}"/>
                </a:ext>
              </a:extLst>
            </p:cNvPr>
            <p:cNvSpPr/>
            <p:nvPr/>
          </p:nvSpPr>
          <p:spPr>
            <a:xfrm>
              <a:off x="7955181" y="3589555"/>
              <a:ext cx="101417" cy="108027"/>
            </a:xfrm>
            <a:custGeom>
              <a:avLst/>
              <a:gdLst/>
              <a:ahLst/>
              <a:cxnLst/>
              <a:rect l="l" t="t" r="r" b="b"/>
              <a:pathLst>
                <a:path w="2056" h="2190" extrusionOk="0">
                  <a:moveTo>
                    <a:pt x="243" y="26"/>
                  </a:moveTo>
                  <a:lnTo>
                    <a:pt x="318" y="34"/>
                  </a:lnTo>
                  <a:lnTo>
                    <a:pt x="335" y="34"/>
                  </a:lnTo>
                  <a:lnTo>
                    <a:pt x="360" y="51"/>
                  </a:lnTo>
                  <a:lnTo>
                    <a:pt x="385" y="84"/>
                  </a:lnTo>
                  <a:lnTo>
                    <a:pt x="418" y="109"/>
                  </a:lnTo>
                  <a:lnTo>
                    <a:pt x="452" y="134"/>
                  </a:lnTo>
                  <a:lnTo>
                    <a:pt x="485" y="159"/>
                  </a:lnTo>
                  <a:lnTo>
                    <a:pt x="485" y="159"/>
                  </a:lnTo>
                  <a:lnTo>
                    <a:pt x="502" y="193"/>
                  </a:lnTo>
                  <a:lnTo>
                    <a:pt x="519" y="226"/>
                  </a:lnTo>
                  <a:lnTo>
                    <a:pt x="544" y="260"/>
                  </a:lnTo>
                  <a:lnTo>
                    <a:pt x="561" y="293"/>
                  </a:lnTo>
                  <a:lnTo>
                    <a:pt x="586" y="326"/>
                  </a:lnTo>
                  <a:lnTo>
                    <a:pt x="611" y="360"/>
                  </a:lnTo>
                  <a:lnTo>
                    <a:pt x="627" y="393"/>
                  </a:lnTo>
                  <a:lnTo>
                    <a:pt x="652" y="427"/>
                  </a:lnTo>
                  <a:lnTo>
                    <a:pt x="677" y="460"/>
                  </a:lnTo>
                  <a:lnTo>
                    <a:pt x="694" y="485"/>
                  </a:lnTo>
                  <a:lnTo>
                    <a:pt x="719" y="519"/>
                  </a:lnTo>
                  <a:lnTo>
                    <a:pt x="744" y="552"/>
                  </a:lnTo>
                  <a:lnTo>
                    <a:pt x="769" y="585"/>
                  </a:lnTo>
                  <a:lnTo>
                    <a:pt x="794" y="610"/>
                  </a:lnTo>
                  <a:lnTo>
                    <a:pt x="819" y="644"/>
                  </a:lnTo>
                  <a:lnTo>
                    <a:pt x="845" y="677"/>
                  </a:lnTo>
                  <a:lnTo>
                    <a:pt x="870" y="702"/>
                  </a:lnTo>
                  <a:lnTo>
                    <a:pt x="895" y="736"/>
                  </a:lnTo>
                  <a:lnTo>
                    <a:pt x="920" y="769"/>
                  </a:lnTo>
                  <a:lnTo>
                    <a:pt x="945" y="794"/>
                  </a:lnTo>
                  <a:lnTo>
                    <a:pt x="970" y="828"/>
                  </a:lnTo>
                  <a:lnTo>
                    <a:pt x="995" y="861"/>
                  </a:lnTo>
                  <a:lnTo>
                    <a:pt x="1020" y="886"/>
                  </a:lnTo>
                  <a:lnTo>
                    <a:pt x="1078" y="945"/>
                  </a:lnTo>
                  <a:lnTo>
                    <a:pt x="1129" y="1003"/>
                  </a:lnTo>
                  <a:lnTo>
                    <a:pt x="1187" y="1062"/>
                  </a:lnTo>
                  <a:lnTo>
                    <a:pt x="1246" y="1120"/>
                  </a:lnTo>
                  <a:lnTo>
                    <a:pt x="1287" y="1162"/>
                  </a:lnTo>
                  <a:lnTo>
                    <a:pt x="1296" y="1178"/>
                  </a:lnTo>
                  <a:lnTo>
                    <a:pt x="1354" y="1237"/>
                  </a:lnTo>
                  <a:lnTo>
                    <a:pt x="1413" y="1295"/>
                  </a:lnTo>
                  <a:lnTo>
                    <a:pt x="1471" y="1346"/>
                  </a:lnTo>
                  <a:lnTo>
                    <a:pt x="1530" y="1404"/>
                  </a:lnTo>
                  <a:lnTo>
                    <a:pt x="1596" y="1463"/>
                  </a:lnTo>
                  <a:lnTo>
                    <a:pt x="1655" y="1513"/>
                  </a:lnTo>
                  <a:lnTo>
                    <a:pt x="1713" y="1571"/>
                  </a:lnTo>
                  <a:lnTo>
                    <a:pt x="1780" y="1630"/>
                  </a:lnTo>
                  <a:lnTo>
                    <a:pt x="1839" y="1680"/>
                  </a:lnTo>
                  <a:lnTo>
                    <a:pt x="1906" y="1738"/>
                  </a:lnTo>
                  <a:lnTo>
                    <a:pt x="1964" y="1788"/>
                  </a:lnTo>
                  <a:lnTo>
                    <a:pt x="2014" y="1830"/>
                  </a:lnTo>
                  <a:lnTo>
                    <a:pt x="2031" y="1838"/>
                  </a:lnTo>
                  <a:lnTo>
                    <a:pt x="2056" y="2156"/>
                  </a:lnTo>
                  <a:lnTo>
                    <a:pt x="1747" y="2189"/>
                  </a:lnTo>
                  <a:lnTo>
                    <a:pt x="1738" y="2181"/>
                  </a:lnTo>
                  <a:lnTo>
                    <a:pt x="1680" y="2131"/>
                  </a:lnTo>
                  <a:lnTo>
                    <a:pt x="1613" y="2081"/>
                  </a:lnTo>
                  <a:lnTo>
                    <a:pt x="1546" y="2031"/>
                  </a:lnTo>
                  <a:lnTo>
                    <a:pt x="1479" y="1972"/>
                  </a:lnTo>
                  <a:lnTo>
                    <a:pt x="1413" y="1922"/>
                  </a:lnTo>
                  <a:lnTo>
                    <a:pt x="1354" y="1864"/>
                  </a:lnTo>
                  <a:lnTo>
                    <a:pt x="1287" y="1813"/>
                  </a:lnTo>
                  <a:lnTo>
                    <a:pt x="1220" y="1755"/>
                  </a:lnTo>
                  <a:lnTo>
                    <a:pt x="1154" y="1696"/>
                  </a:lnTo>
                  <a:lnTo>
                    <a:pt x="1095" y="1638"/>
                  </a:lnTo>
                  <a:lnTo>
                    <a:pt x="1028" y="1579"/>
                  </a:lnTo>
                  <a:lnTo>
                    <a:pt x="970" y="1521"/>
                  </a:lnTo>
                  <a:lnTo>
                    <a:pt x="953" y="1504"/>
                  </a:lnTo>
                  <a:lnTo>
                    <a:pt x="903" y="1463"/>
                  </a:lnTo>
                  <a:lnTo>
                    <a:pt x="845" y="1404"/>
                  </a:lnTo>
                  <a:lnTo>
                    <a:pt x="786" y="1337"/>
                  </a:lnTo>
                  <a:lnTo>
                    <a:pt x="719" y="1279"/>
                  </a:lnTo>
                  <a:lnTo>
                    <a:pt x="661" y="1212"/>
                  </a:lnTo>
                  <a:lnTo>
                    <a:pt x="636" y="1187"/>
                  </a:lnTo>
                  <a:lnTo>
                    <a:pt x="602" y="1153"/>
                  </a:lnTo>
                  <a:lnTo>
                    <a:pt x="577" y="1120"/>
                  </a:lnTo>
                  <a:lnTo>
                    <a:pt x="544" y="1087"/>
                  </a:lnTo>
                  <a:lnTo>
                    <a:pt x="519" y="1053"/>
                  </a:lnTo>
                  <a:lnTo>
                    <a:pt x="494" y="1020"/>
                  </a:lnTo>
                  <a:lnTo>
                    <a:pt x="460" y="986"/>
                  </a:lnTo>
                  <a:lnTo>
                    <a:pt x="435" y="953"/>
                  </a:lnTo>
                  <a:lnTo>
                    <a:pt x="410" y="919"/>
                  </a:lnTo>
                  <a:lnTo>
                    <a:pt x="377" y="886"/>
                  </a:lnTo>
                  <a:lnTo>
                    <a:pt x="352" y="853"/>
                  </a:lnTo>
                  <a:lnTo>
                    <a:pt x="327" y="819"/>
                  </a:lnTo>
                  <a:lnTo>
                    <a:pt x="302" y="786"/>
                  </a:lnTo>
                  <a:lnTo>
                    <a:pt x="276" y="744"/>
                  </a:lnTo>
                  <a:lnTo>
                    <a:pt x="251" y="711"/>
                  </a:lnTo>
                  <a:lnTo>
                    <a:pt x="218" y="677"/>
                  </a:lnTo>
                  <a:lnTo>
                    <a:pt x="193" y="644"/>
                  </a:lnTo>
                  <a:lnTo>
                    <a:pt x="168" y="602"/>
                  </a:lnTo>
                  <a:lnTo>
                    <a:pt x="143" y="569"/>
                  </a:lnTo>
                  <a:lnTo>
                    <a:pt x="118" y="535"/>
                  </a:lnTo>
                  <a:lnTo>
                    <a:pt x="101" y="493"/>
                  </a:lnTo>
                  <a:lnTo>
                    <a:pt x="76" y="460"/>
                  </a:lnTo>
                  <a:lnTo>
                    <a:pt x="51" y="427"/>
                  </a:lnTo>
                  <a:lnTo>
                    <a:pt x="51" y="427"/>
                  </a:lnTo>
                  <a:lnTo>
                    <a:pt x="43" y="376"/>
                  </a:lnTo>
                  <a:lnTo>
                    <a:pt x="34" y="335"/>
                  </a:lnTo>
                  <a:lnTo>
                    <a:pt x="18" y="285"/>
                  </a:lnTo>
                  <a:lnTo>
                    <a:pt x="9" y="243"/>
                  </a:lnTo>
                  <a:lnTo>
                    <a:pt x="1" y="209"/>
                  </a:lnTo>
                  <a:lnTo>
                    <a:pt x="9" y="193"/>
                  </a:lnTo>
                  <a:lnTo>
                    <a:pt x="43" y="126"/>
                  </a:lnTo>
                  <a:lnTo>
                    <a:pt x="68" y="67"/>
                  </a:lnTo>
                  <a:lnTo>
                    <a:pt x="18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371;p14">
              <a:extLst>
                <a:ext uri="{FF2B5EF4-FFF2-40B4-BE49-F238E27FC236}">
                  <a16:creationId xmlns:a16="http://schemas.microsoft.com/office/drawing/2014/main" id="{D74D4022-712D-8F8B-25F3-F5CE6A243062}"/>
                </a:ext>
              </a:extLst>
            </p:cNvPr>
            <p:cNvSpPr/>
            <p:nvPr/>
          </p:nvSpPr>
          <p:spPr>
            <a:xfrm>
              <a:off x="7731037" y="3535986"/>
              <a:ext cx="121198" cy="92341"/>
            </a:xfrm>
            <a:custGeom>
              <a:avLst/>
              <a:gdLst/>
              <a:ahLst/>
              <a:cxnLst/>
              <a:rect l="l" t="t" r="r" b="b"/>
              <a:pathLst>
                <a:path w="2457" h="1872" extrusionOk="0">
                  <a:moveTo>
                    <a:pt x="276" y="9"/>
                  </a:moveTo>
                  <a:lnTo>
                    <a:pt x="460" y="92"/>
                  </a:lnTo>
                  <a:lnTo>
                    <a:pt x="468" y="92"/>
                  </a:lnTo>
                  <a:lnTo>
                    <a:pt x="744" y="293"/>
                  </a:lnTo>
                  <a:lnTo>
                    <a:pt x="1019" y="502"/>
                  </a:lnTo>
                  <a:lnTo>
                    <a:pt x="1295" y="711"/>
                  </a:lnTo>
                  <a:lnTo>
                    <a:pt x="1571" y="919"/>
                  </a:lnTo>
                  <a:lnTo>
                    <a:pt x="1571" y="919"/>
                  </a:lnTo>
                  <a:lnTo>
                    <a:pt x="1855" y="1128"/>
                  </a:lnTo>
                  <a:lnTo>
                    <a:pt x="2130" y="1337"/>
                  </a:lnTo>
                  <a:lnTo>
                    <a:pt x="2398" y="1538"/>
                  </a:lnTo>
                  <a:lnTo>
                    <a:pt x="2415" y="1546"/>
                  </a:lnTo>
                  <a:lnTo>
                    <a:pt x="2456" y="1822"/>
                  </a:lnTo>
                  <a:lnTo>
                    <a:pt x="2181" y="1872"/>
                  </a:lnTo>
                  <a:lnTo>
                    <a:pt x="2164" y="1863"/>
                  </a:lnTo>
                  <a:lnTo>
                    <a:pt x="1897" y="1663"/>
                  </a:lnTo>
                  <a:lnTo>
                    <a:pt x="1613" y="1462"/>
                  </a:lnTo>
                  <a:lnTo>
                    <a:pt x="1328" y="1262"/>
                  </a:lnTo>
                  <a:lnTo>
                    <a:pt x="1328" y="1262"/>
                  </a:lnTo>
                  <a:lnTo>
                    <a:pt x="1053" y="1053"/>
                  </a:lnTo>
                  <a:lnTo>
                    <a:pt x="769" y="844"/>
                  </a:lnTo>
                  <a:lnTo>
                    <a:pt x="485" y="635"/>
                  </a:lnTo>
                  <a:lnTo>
                    <a:pt x="217" y="435"/>
                  </a:lnTo>
                  <a:lnTo>
                    <a:pt x="209" y="427"/>
                  </a:lnTo>
                  <a:lnTo>
                    <a:pt x="84" y="268"/>
                  </a:lnTo>
                  <a:lnTo>
                    <a:pt x="17" y="101"/>
                  </a:lnTo>
                  <a:lnTo>
                    <a:pt x="0" y="9"/>
                  </a:lnTo>
                  <a:lnTo>
                    <a:pt x="100"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372;p14">
              <a:extLst>
                <a:ext uri="{FF2B5EF4-FFF2-40B4-BE49-F238E27FC236}">
                  <a16:creationId xmlns:a16="http://schemas.microsoft.com/office/drawing/2014/main" id="{4D7CF9F3-67F7-23D2-08A2-146DF95C1E94}"/>
                </a:ext>
              </a:extLst>
            </p:cNvPr>
            <p:cNvSpPr/>
            <p:nvPr/>
          </p:nvSpPr>
          <p:spPr>
            <a:xfrm>
              <a:off x="7752840" y="3227344"/>
              <a:ext cx="94018" cy="61857"/>
            </a:xfrm>
            <a:custGeom>
              <a:avLst/>
              <a:gdLst/>
              <a:ahLst/>
              <a:cxnLst/>
              <a:rect l="l" t="t" r="r" b="b"/>
              <a:pathLst>
                <a:path w="1906" h="1254" extrusionOk="0">
                  <a:moveTo>
                    <a:pt x="93" y="0"/>
                  </a:moveTo>
                  <a:lnTo>
                    <a:pt x="143" y="25"/>
                  </a:lnTo>
                  <a:lnTo>
                    <a:pt x="210" y="42"/>
                  </a:lnTo>
                  <a:lnTo>
                    <a:pt x="268" y="67"/>
                  </a:lnTo>
                  <a:lnTo>
                    <a:pt x="335" y="84"/>
                  </a:lnTo>
                  <a:lnTo>
                    <a:pt x="360" y="92"/>
                  </a:lnTo>
                  <a:lnTo>
                    <a:pt x="452" y="126"/>
                  </a:lnTo>
                  <a:lnTo>
                    <a:pt x="561" y="167"/>
                  </a:lnTo>
                  <a:lnTo>
                    <a:pt x="577" y="176"/>
                  </a:lnTo>
                  <a:lnTo>
                    <a:pt x="694" y="226"/>
                  </a:lnTo>
                  <a:lnTo>
                    <a:pt x="744" y="251"/>
                  </a:lnTo>
                  <a:lnTo>
                    <a:pt x="803" y="284"/>
                  </a:lnTo>
                  <a:lnTo>
                    <a:pt x="912" y="351"/>
                  </a:lnTo>
                  <a:lnTo>
                    <a:pt x="1020" y="418"/>
                  </a:lnTo>
                  <a:lnTo>
                    <a:pt x="1045" y="435"/>
                  </a:lnTo>
                  <a:lnTo>
                    <a:pt x="1129" y="493"/>
                  </a:lnTo>
                  <a:lnTo>
                    <a:pt x="1229" y="560"/>
                  </a:lnTo>
                  <a:lnTo>
                    <a:pt x="1338" y="635"/>
                  </a:lnTo>
                  <a:lnTo>
                    <a:pt x="1413" y="685"/>
                  </a:lnTo>
                  <a:lnTo>
                    <a:pt x="1438" y="702"/>
                  </a:lnTo>
                  <a:lnTo>
                    <a:pt x="1546" y="777"/>
                  </a:lnTo>
                  <a:lnTo>
                    <a:pt x="1647" y="852"/>
                  </a:lnTo>
                  <a:lnTo>
                    <a:pt x="1755" y="928"/>
                  </a:lnTo>
                  <a:lnTo>
                    <a:pt x="1856" y="1003"/>
                  </a:lnTo>
                  <a:lnTo>
                    <a:pt x="1906" y="1220"/>
                  </a:lnTo>
                  <a:lnTo>
                    <a:pt x="1688" y="1253"/>
                  </a:lnTo>
                  <a:lnTo>
                    <a:pt x="1580" y="1187"/>
                  </a:lnTo>
                  <a:lnTo>
                    <a:pt x="1480" y="1120"/>
                  </a:lnTo>
                  <a:lnTo>
                    <a:pt x="1371" y="1053"/>
                  </a:lnTo>
                  <a:lnTo>
                    <a:pt x="1271" y="986"/>
                  </a:lnTo>
                  <a:lnTo>
                    <a:pt x="1237" y="969"/>
                  </a:lnTo>
                  <a:lnTo>
                    <a:pt x="1162" y="919"/>
                  </a:lnTo>
                  <a:lnTo>
                    <a:pt x="1062" y="852"/>
                  </a:lnTo>
                  <a:lnTo>
                    <a:pt x="953" y="786"/>
                  </a:lnTo>
                  <a:lnTo>
                    <a:pt x="870" y="736"/>
                  </a:lnTo>
                  <a:lnTo>
                    <a:pt x="845" y="727"/>
                  </a:lnTo>
                  <a:lnTo>
                    <a:pt x="744" y="652"/>
                  </a:lnTo>
                  <a:lnTo>
                    <a:pt x="636" y="585"/>
                  </a:lnTo>
                  <a:lnTo>
                    <a:pt x="577" y="552"/>
                  </a:lnTo>
                  <a:lnTo>
                    <a:pt x="536" y="518"/>
                  </a:lnTo>
                  <a:lnTo>
                    <a:pt x="427" y="443"/>
                  </a:lnTo>
                  <a:lnTo>
                    <a:pt x="410" y="426"/>
                  </a:lnTo>
                  <a:lnTo>
                    <a:pt x="327" y="360"/>
                  </a:lnTo>
                  <a:lnTo>
                    <a:pt x="285" y="318"/>
                  </a:lnTo>
                  <a:lnTo>
                    <a:pt x="260" y="301"/>
                  </a:lnTo>
                  <a:lnTo>
                    <a:pt x="235" y="276"/>
                  </a:lnTo>
                  <a:lnTo>
                    <a:pt x="185" y="234"/>
                  </a:lnTo>
                  <a:lnTo>
                    <a:pt x="135" y="192"/>
                  </a:lnTo>
                  <a:lnTo>
                    <a:pt x="85" y="159"/>
                  </a:lnTo>
                  <a:lnTo>
                    <a:pt x="34" y="117"/>
                  </a:lnTo>
                  <a:lnTo>
                    <a:pt x="34" y="117"/>
                  </a:lnTo>
                  <a:lnTo>
                    <a:pt x="1" y="25"/>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373;p14">
              <a:extLst>
                <a:ext uri="{FF2B5EF4-FFF2-40B4-BE49-F238E27FC236}">
                  <a16:creationId xmlns:a16="http://schemas.microsoft.com/office/drawing/2014/main" id="{BE612ED2-2701-6DEF-41E8-7FF9262344D5}"/>
                </a:ext>
              </a:extLst>
            </p:cNvPr>
            <p:cNvSpPr/>
            <p:nvPr/>
          </p:nvSpPr>
          <p:spPr>
            <a:xfrm>
              <a:off x="7642839" y="3338577"/>
              <a:ext cx="72166" cy="64767"/>
            </a:xfrm>
            <a:custGeom>
              <a:avLst/>
              <a:gdLst/>
              <a:ahLst/>
              <a:cxnLst/>
              <a:rect l="l" t="t" r="r" b="b"/>
              <a:pathLst>
                <a:path w="1463" h="1313" extrusionOk="0">
                  <a:moveTo>
                    <a:pt x="101" y="9"/>
                  </a:moveTo>
                  <a:lnTo>
                    <a:pt x="109" y="9"/>
                  </a:lnTo>
                  <a:lnTo>
                    <a:pt x="151" y="34"/>
                  </a:lnTo>
                  <a:lnTo>
                    <a:pt x="201" y="68"/>
                  </a:lnTo>
                  <a:lnTo>
                    <a:pt x="251" y="93"/>
                  </a:lnTo>
                  <a:lnTo>
                    <a:pt x="284" y="110"/>
                  </a:lnTo>
                  <a:lnTo>
                    <a:pt x="301" y="118"/>
                  </a:lnTo>
                  <a:lnTo>
                    <a:pt x="343" y="143"/>
                  </a:lnTo>
                  <a:lnTo>
                    <a:pt x="393" y="168"/>
                  </a:lnTo>
                  <a:lnTo>
                    <a:pt x="410" y="176"/>
                  </a:lnTo>
                  <a:lnTo>
                    <a:pt x="443" y="201"/>
                  </a:lnTo>
                  <a:lnTo>
                    <a:pt x="477" y="218"/>
                  </a:lnTo>
                  <a:lnTo>
                    <a:pt x="485" y="226"/>
                  </a:lnTo>
                  <a:lnTo>
                    <a:pt x="518" y="252"/>
                  </a:lnTo>
                  <a:lnTo>
                    <a:pt x="527" y="260"/>
                  </a:lnTo>
                  <a:lnTo>
                    <a:pt x="569" y="293"/>
                  </a:lnTo>
                  <a:lnTo>
                    <a:pt x="602" y="327"/>
                  </a:lnTo>
                  <a:lnTo>
                    <a:pt x="635" y="360"/>
                  </a:lnTo>
                  <a:lnTo>
                    <a:pt x="677" y="394"/>
                  </a:lnTo>
                  <a:lnTo>
                    <a:pt x="711" y="427"/>
                  </a:lnTo>
                  <a:lnTo>
                    <a:pt x="744" y="460"/>
                  </a:lnTo>
                  <a:lnTo>
                    <a:pt x="752" y="469"/>
                  </a:lnTo>
                  <a:lnTo>
                    <a:pt x="786" y="502"/>
                  </a:lnTo>
                  <a:lnTo>
                    <a:pt x="819" y="536"/>
                  </a:lnTo>
                  <a:lnTo>
                    <a:pt x="861" y="569"/>
                  </a:lnTo>
                  <a:lnTo>
                    <a:pt x="894" y="602"/>
                  </a:lnTo>
                  <a:lnTo>
                    <a:pt x="936" y="636"/>
                  </a:lnTo>
                  <a:lnTo>
                    <a:pt x="978" y="669"/>
                  </a:lnTo>
                  <a:lnTo>
                    <a:pt x="1011" y="703"/>
                  </a:lnTo>
                  <a:lnTo>
                    <a:pt x="1036" y="728"/>
                  </a:lnTo>
                  <a:lnTo>
                    <a:pt x="1053" y="736"/>
                  </a:lnTo>
                  <a:lnTo>
                    <a:pt x="1086" y="778"/>
                  </a:lnTo>
                  <a:lnTo>
                    <a:pt x="1128" y="811"/>
                  </a:lnTo>
                  <a:lnTo>
                    <a:pt x="1170" y="845"/>
                  </a:lnTo>
                  <a:lnTo>
                    <a:pt x="1212" y="878"/>
                  </a:lnTo>
                  <a:lnTo>
                    <a:pt x="1254" y="912"/>
                  </a:lnTo>
                  <a:lnTo>
                    <a:pt x="1295" y="945"/>
                  </a:lnTo>
                  <a:lnTo>
                    <a:pt x="1337" y="978"/>
                  </a:lnTo>
                  <a:lnTo>
                    <a:pt x="1379" y="1003"/>
                  </a:lnTo>
                  <a:lnTo>
                    <a:pt x="1412" y="1037"/>
                  </a:lnTo>
                  <a:lnTo>
                    <a:pt x="1421" y="1037"/>
                  </a:lnTo>
                  <a:lnTo>
                    <a:pt x="1462" y="1262"/>
                  </a:lnTo>
                  <a:lnTo>
                    <a:pt x="1237" y="1313"/>
                  </a:lnTo>
                  <a:lnTo>
                    <a:pt x="1228" y="1313"/>
                  </a:lnTo>
                  <a:lnTo>
                    <a:pt x="1187" y="1287"/>
                  </a:lnTo>
                  <a:lnTo>
                    <a:pt x="1137" y="1254"/>
                  </a:lnTo>
                  <a:lnTo>
                    <a:pt x="1086" y="1229"/>
                  </a:lnTo>
                  <a:lnTo>
                    <a:pt x="1045" y="1204"/>
                  </a:lnTo>
                  <a:lnTo>
                    <a:pt x="995" y="1179"/>
                  </a:lnTo>
                  <a:lnTo>
                    <a:pt x="953" y="1145"/>
                  </a:lnTo>
                  <a:lnTo>
                    <a:pt x="903" y="1112"/>
                  </a:lnTo>
                  <a:lnTo>
                    <a:pt x="861" y="1087"/>
                  </a:lnTo>
                  <a:lnTo>
                    <a:pt x="811" y="1054"/>
                  </a:lnTo>
                  <a:lnTo>
                    <a:pt x="794" y="1037"/>
                  </a:lnTo>
                  <a:lnTo>
                    <a:pt x="769" y="1020"/>
                  </a:lnTo>
                  <a:lnTo>
                    <a:pt x="719" y="987"/>
                  </a:lnTo>
                  <a:lnTo>
                    <a:pt x="677" y="953"/>
                  </a:lnTo>
                  <a:lnTo>
                    <a:pt x="635" y="920"/>
                  </a:lnTo>
                  <a:lnTo>
                    <a:pt x="594" y="886"/>
                  </a:lnTo>
                  <a:lnTo>
                    <a:pt x="552" y="853"/>
                  </a:lnTo>
                  <a:lnTo>
                    <a:pt x="510" y="820"/>
                  </a:lnTo>
                  <a:lnTo>
                    <a:pt x="468" y="786"/>
                  </a:lnTo>
                  <a:lnTo>
                    <a:pt x="452" y="778"/>
                  </a:lnTo>
                  <a:lnTo>
                    <a:pt x="426" y="753"/>
                  </a:lnTo>
                  <a:lnTo>
                    <a:pt x="385" y="711"/>
                  </a:lnTo>
                  <a:lnTo>
                    <a:pt x="343" y="678"/>
                  </a:lnTo>
                  <a:lnTo>
                    <a:pt x="310" y="636"/>
                  </a:lnTo>
                  <a:lnTo>
                    <a:pt x="268" y="602"/>
                  </a:lnTo>
                  <a:lnTo>
                    <a:pt x="226" y="561"/>
                  </a:lnTo>
                  <a:lnTo>
                    <a:pt x="218" y="552"/>
                  </a:lnTo>
                  <a:lnTo>
                    <a:pt x="193" y="519"/>
                  </a:lnTo>
                  <a:lnTo>
                    <a:pt x="184" y="502"/>
                  </a:lnTo>
                  <a:lnTo>
                    <a:pt x="168" y="469"/>
                  </a:lnTo>
                  <a:lnTo>
                    <a:pt x="151" y="435"/>
                  </a:lnTo>
                  <a:lnTo>
                    <a:pt x="142" y="419"/>
                  </a:lnTo>
                  <a:lnTo>
                    <a:pt x="117" y="360"/>
                  </a:lnTo>
                  <a:lnTo>
                    <a:pt x="92" y="310"/>
                  </a:lnTo>
                  <a:lnTo>
                    <a:pt x="84" y="293"/>
                  </a:lnTo>
                  <a:lnTo>
                    <a:pt x="67" y="252"/>
                  </a:lnTo>
                  <a:lnTo>
                    <a:pt x="51" y="201"/>
                  </a:lnTo>
                  <a:lnTo>
                    <a:pt x="25" y="151"/>
                  </a:lnTo>
                  <a:lnTo>
                    <a:pt x="0" y="101"/>
                  </a:lnTo>
                  <a:lnTo>
                    <a:pt x="0" y="93"/>
                  </a:lnTo>
                  <a:lnTo>
                    <a:pt x="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374;p14">
              <a:extLst>
                <a:ext uri="{FF2B5EF4-FFF2-40B4-BE49-F238E27FC236}">
                  <a16:creationId xmlns:a16="http://schemas.microsoft.com/office/drawing/2014/main" id="{E53899EF-D5BD-639E-3CCF-15051D5407C7}"/>
                </a:ext>
              </a:extLst>
            </p:cNvPr>
            <p:cNvSpPr/>
            <p:nvPr/>
          </p:nvSpPr>
          <p:spPr>
            <a:xfrm>
              <a:off x="7589664" y="2999845"/>
              <a:ext cx="96090" cy="68467"/>
            </a:xfrm>
            <a:custGeom>
              <a:avLst/>
              <a:gdLst/>
              <a:ahLst/>
              <a:cxnLst/>
              <a:rect l="l" t="t" r="r" b="b"/>
              <a:pathLst>
                <a:path w="1948" h="1388" extrusionOk="0">
                  <a:moveTo>
                    <a:pt x="93" y="9"/>
                  </a:moveTo>
                  <a:lnTo>
                    <a:pt x="352" y="84"/>
                  </a:lnTo>
                  <a:lnTo>
                    <a:pt x="352" y="84"/>
                  </a:lnTo>
                  <a:lnTo>
                    <a:pt x="544" y="135"/>
                  </a:lnTo>
                  <a:lnTo>
                    <a:pt x="619" y="160"/>
                  </a:lnTo>
                  <a:lnTo>
                    <a:pt x="644" y="168"/>
                  </a:lnTo>
                  <a:lnTo>
                    <a:pt x="728" y="210"/>
                  </a:lnTo>
                  <a:lnTo>
                    <a:pt x="853" y="285"/>
                  </a:lnTo>
                  <a:lnTo>
                    <a:pt x="870" y="293"/>
                  </a:lnTo>
                  <a:lnTo>
                    <a:pt x="961" y="352"/>
                  </a:lnTo>
                  <a:lnTo>
                    <a:pt x="1045" y="410"/>
                  </a:lnTo>
                  <a:lnTo>
                    <a:pt x="1070" y="427"/>
                  </a:lnTo>
                  <a:lnTo>
                    <a:pt x="1179" y="511"/>
                  </a:lnTo>
                  <a:lnTo>
                    <a:pt x="1279" y="586"/>
                  </a:lnTo>
                  <a:lnTo>
                    <a:pt x="1388" y="669"/>
                  </a:lnTo>
                  <a:lnTo>
                    <a:pt x="1429" y="703"/>
                  </a:lnTo>
                  <a:lnTo>
                    <a:pt x="1488" y="744"/>
                  </a:lnTo>
                  <a:lnTo>
                    <a:pt x="1596" y="828"/>
                  </a:lnTo>
                  <a:lnTo>
                    <a:pt x="1697" y="912"/>
                  </a:lnTo>
                  <a:lnTo>
                    <a:pt x="1805" y="995"/>
                  </a:lnTo>
                  <a:lnTo>
                    <a:pt x="1897" y="1070"/>
                  </a:lnTo>
                  <a:lnTo>
                    <a:pt x="1905" y="1079"/>
                  </a:lnTo>
                  <a:lnTo>
                    <a:pt x="1947" y="1346"/>
                  </a:lnTo>
                  <a:lnTo>
                    <a:pt x="1688" y="1388"/>
                  </a:lnTo>
                  <a:lnTo>
                    <a:pt x="1680" y="1379"/>
                  </a:lnTo>
                  <a:lnTo>
                    <a:pt x="1571" y="1313"/>
                  </a:lnTo>
                  <a:lnTo>
                    <a:pt x="1463" y="1246"/>
                  </a:lnTo>
                  <a:lnTo>
                    <a:pt x="1354" y="1179"/>
                  </a:lnTo>
                  <a:lnTo>
                    <a:pt x="1237" y="1112"/>
                  </a:lnTo>
                  <a:lnTo>
                    <a:pt x="1179" y="1079"/>
                  </a:lnTo>
                  <a:lnTo>
                    <a:pt x="1137" y="1045"/>
                  </a:lnTo>
                  <a:lnTo>
                    <a:pt x="1020" y="978"/>
                  </a:lnTo>
                  <a:lnTo>
                    <a:pt x="911" y="912"/>
                  </a:lnTo>
                  <a:lnTo>
                    <a:pt x="803" y="845"/>
                  </a:lnTo>
                  <a:lnTo>
                    <a:pt x="769" y="828"/>
                  </a:lnTo>
                  <a:lnTo>
                    <a:pt x="686" y="778"/>
                  </a:lnTo>
                  <a:lnTo>
                    <a:pt x="594" y="711"/>
                  </a:lnTo>
                  <a:lnTo>
                    <a:pt x="577" y="703"/>
                  </a:lnTo>
                  <a:lnTo>
                    <a:pt x="460" y="619"/>
                  </a:lnTo>
                  <a:lnTo>
                    <a:pt x="385" y="561"/>
                  </a:lnTo>
                  <a:lnTo>
                    <a:pt x="377" y="544"/>
                  </a:lnTo>
                  <a:lnTo>
                    <a:pt x="318" y="485"/>
                  </a:lnTo>
                  <a:lnTo>
                    <a:pt x="193" y="335"/>
                  </a:lnTo>
                  <a:lnTo>
                    <a:pt x="193" y="335"/>
                  </a:lnTo>
                  <a:lnTo>
                    <a:pt x="26" y="126"/>
                  </a:lnTo>
                  <a:lnTo>
                    <a:pt x="26" y="118"/>
                  </a:lnTo>
                  <a:lnTo>
                    <a:pt x="1" y="26"/>
                  </a:lnTo>
                  <a:lnTo>
                    <a:pt x="9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375;p14">
              <a:extLst>
                <a:ext uri="{FF2B5EF4-FFF2-40B4-BE49-F238E27FC236}">
                  <a16:creationId xmlns:a16="http://schemas.microsoft.com/office/drawing/2014/main" id="{9CE5CF6A-5DD7-C48B-7300-18C09687BA7C}"/>
                </a:ext>
              </a:extLst>
            </p:cNvPr>
            <p:cNvSpPr/>
            <p:nvPr/>
          </p:nvSpPr>
          <p:spPr>
            <a:xfrm>
              <a:off x="7452879" y="3199326"/>
              <a:ext cx="98507" cy="57319"/>
            </a:xfrm>
            <a:custGeom>
              <a:avLst/>
              <a:gdLst/>
              <a:ahLst/>
              <a:cxnLst/>
              <a:rect l="l" t="t" r="r" b="b"/>
              <a:pathLst>
                <a:path w="1997" h="1162" extrusionOk="0">
                  <a:moveTo>
                    <a:pt x="334" y="0"/>
                  </a:moveTo>
                  <a:lnTo>
                    <a:pt x="359" y="0"/>
                  </a:lnTo>
                  <a:lnTo>
                    <a:pt x="443" y="17"/>
                  </a:lnTo>
                  <a:lnTo>
                    <a:pt x="485" y="34"/>
                  </a:lnTo>
                  <a:lnTo>
                    <a:pt x="585" y="92"/>
                  </a:lnTo>
                  <a:lnTo>
                    <a:pt x="694" y="142"/>
                  </a:lnTo>
                  <a:lnTo>
                    <a:pt x="777" y="184"/>
                  </a:lnTo>
                  <a:lnTo>
                    <a:pt x="802" y="201"/>
                  </a:lnTo>
                  <a:lnTo>
                    <a:pt x="902" y="251"/>
                  </a:lnTo>
                  <a:lnTo>
                    <a:pt x="1011" y="309"/>
                  </a:lnTo>
                  <a:lnTo>
                    <a:pt x="1111" y="359"/>
                  </a:lnTo>
                  <a:lnTo>
                    <a:pt x="1220" y="418"/>
                  </a:lnTo>
                  <a:lnTo>
                    <a:pt x="1245" y="426"/>
                  </a:lnTo>
                  <a:lnTo>
                    <a:pt x="1329" y="468"/>
                  </a:lnTo>
                  <a:lnTo>
                    <a:pt x="1429" y="527"/>
                  </a:lnTo>
                  <a:lnTo>
                    <a:pt x="1537" y="577"/>
                  </a:lnTo>
                  <a:lnTo>
                    <a:pt x="1654" y="627"/>
                  </a:lnTo>
                  <a:lnTo>
                    <a:pt x="1763" y="685"/>
                  </a:lnTo>
                  <a:lnTo>
                    <a:pt x="1863" y="727"/>
                  </a:lnTo>
                  <a:lnTo>
                    <a:pt x="1880" y="727"/>
                  </a:lnTo>
                  <a:lnTo>
                    <a:pt x="1997" y="1036"/>
                  </a:lnTo>
                  <a:lnTo>
                    <a:pt x="1688" y="1161"/>
                  </a:lnTo>
                  <a:lnTo>
                    <a:pt x="1679" y="1161"/>
                  </a:lnTo>
                  <a:lnTo>
                    <a:pt x="1579" y="1120"/>
                  </a:lnTo>
                  <a:lnTo>
                    <a:pt x="1462" y="1070"/>
                  </a:lnTo>
                  <a:lnTo>
                    <a:pt x="1345" y="1028"/>
                  </a:lnTo>
                  <a:lnTo>
                    <a:pt x="1237" y="978"/>
                  </a:lnTo>
                  <a:lnTo>
                    <a:pt x="1120" y="936"/>
                  </a:lnTo>
                  <a:lnTo>
                    <a:pt x="1028" y="894"/>
                  </a:lnTo>
                  <a:lnTo>
                    <a:pt x="1028" y="894"/>
                  </a:lnTo>
                  <a:lnTo>
                    <a:pt x="919" y="844"/>
                  </a:lnTo>
                  <a:lnTo>
                    <a:pt x="802" y="802"/>
                  </a:lnTo>
                  <a:lnTo>
                    <a:pt x="685" y="752"/>
                  </a:lnTo>
                  <a:lnTo>
                    <a:pt x="577" y="702"/>
                  </a:lnTo>
                  <a:lnTo>
                    <a:pt x="543" y="685"/>
                  </a:lnTo>
                  <a:lnTo>
                    <a:pt x="460" y="652"/>
                  </a:lnTo>
                  <a:lnTo>
                    <a:pt x="351" y="593"/>
                  </a:lnTo>
                  <a:lnTo>
                    <a:pt x="234" y="543"/>
                  </a:lnTo>
                  <a:lnTo>
                    <a:pt x="192" y="518"/>
                  </a:lnTo>
                  <a:lnTo>
                    <a:pt x="134" y="468"/>
                  </a:lnTo>
                  <a:lnTo>
                    <a:pt x="109" y="443"/>
                  </a:lnTo>
                  <a:lnTo>
                    <a:pt x="50" y="368"/>
                  </a:lnTo>
                  <a:lnTo>
                    <a:pt x="50" y="368"/>
                  </a:lnTo>
                  <a:lnTo>
                    <a:pt x="0" y="192"/>
                  </a:lnTo>
                  <a:lnTo>
                    <a:pt x="59" y="67"/>
                  </a:lnTo>
                  <a:lnTo>
                    <a:pt x="226" y="9"/>
                  </a:lnTo>
                  <a:lnTo>
                    <a:pt x="226" y="9"/>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376;p14">
              <a:extLst>
                <a:ext uri="{FF2B5EF4-FFF2-40B4-BE49-F238E27FC236}">
                  <a16:creationId xmlns:a16="http://schemas.microsoft.com/office/drawing/2014/main" id="{382DF3A7-3EC9-7413-215D-F8EB2D9BEC29}"/>
                </a:ext>
              </a:extLst>
            </p:cNvPr>
            <p:cNvSpPr/>
            <p:nvPr/>
          </p:nvSpPr>
          <p:spPr>
            <a:xfrm>
              <a:off x="7390628" y="3458492"/>
              <a:ext cx="131112" cy="57368"/>
            </a:xfrm>
            <a:custGeom>
              <a:avLst/>
              <a:gdLst/>
              <a:ahLst/>
              <a:cxnLst/>
              <a:rect l="l" t="t" r="r" b="b"/>
              <a:pathLst>
                <a:path w="2658" h="1163" extrusionOk="0">
                  <a:moveTo>
                    <a:pt x="552" y="1"/>
                  </a:moveTo>
                  <a:lnTo>
                    <a:pt x="611" y="9"/>
                  </a:lnTo>
                  <a:lnTo>
                    <a:pt x="611" y="9"/>
                  </a:lnTo>
                  <a:lnTo>
                    <a:pt x="761" y="68"/>
                  </a:lnTo>
                  <a:lnTo>
                    <a:pt x="811" y="76"/>
                  </a:lnTo>
                  <a:lnTo>
                    <a:pt x="911" y="126"/>
                  </a:lnTo>
                  <a:lnTo>
                    <a:pt x="1062" y="185"/>
                  </a:lnTo>
                  <a:lnTo>
                    <a:pt x="1087" y="193"/>
                  </a:lnTo>
                  <a:lnTo>
                    <a:pt x="1371" y="310"/>
                  </a:lnTo>
                  <a:lnTo>
                    <a:pt x="1663" y="444"/>
                  </a:lnTo>
                  <a:lnTo>
                    <a:pt x="1738" y="477"/>
                  </a:lnTo>
                  <a:lnTo>
                    <a:pt x="1814" y="511"/>
                  </a:lnTo>
                  <a:lnTo>
                    <a:pt x="1964" y="577"/>
                  </a:lnTo>
                  <a:lnTo>
                    <a:pt x="2114" y="644"/>
                  </a:lnTo>
                  <a:lnTo>
                    <a:pt x="2265" y="711"/>
                  </a:lnTo>
                  <a:lnTo>
                    <a:pt x="2415" y="786"/>
                  </a:lnTo>
                  <a:lnTo>
                    <a:pt x="2557" y="845"/>
                  </a:lnTo>
                  <a:lnTo>
                    <a:pt x="2565" y="853"/>
                  </a:lnTo>
                  <a:lnTo>
                    <a:pt x="2657" y="1070"/>
                  </a:lnTo>
                  <a:lnTo>
                    <a:pt x="2440" y="1162"/>
                  </a:lnTo>
                  <a:lnTo>
                    <a:pt x="2432" y="1162"/>
                  </a:lnTo>
                  <a:lnTo>
                    <a:pt x="2290" y="1112"/>
                  </a:lnTo>
                  <a:lnTo>
                    <a:pt x="2131" y="1062"/>
                  </a:lnTo>
                  <a:lnTo>
                    <a:pt x="1981" y="1012"/>
                  </a:lnTo>
                  <a:lnTo>
                    <a:pt x="1822" y="962"/>
                  </a:lnTo>
                  <a:lnTo>
                    <a:pt x="1663" y="912"/>
                  </a:lnTo>
                  <a:lnTo>
                    <a:pt x="1588" y="886"/>
                  </a:lnTo>
                  <a:lnTo>
                    <a:pt x="1513" y="861"/>
                  </a:lnTo>
                  <a:lnTo>
                    <a:pt x="1195" y="761"/>
                  </a:lnTo>
                  <a:lnTo>
                    <a:pt x="903" y="661"/>
                  </a:lnTo>
                  <a:lnTo>
                    <a:pt x="886" y="653"/>
                  </a:lnTo>
                  <a:lnTo>
                    <a:pt x="728" y="602"/>
                  </a:lnTo>
                  <a:lnTo>
                    <a:pt x="619" y="561"/>
                  </a:lnTo>
                  <a:lnTo>
                    <a:pt x="577" y="544"/>
                  </a:lnTo>
                  <a:lnTo>
                    <a:pt x="427" y="486"/>
                  </a:lnTo>
                  <a:lnTo>
                    <a:pt x="418" y="486"/>
                  </a:lnTo>
                  <a:lnTo>
                    <a:pt x="368" y="452"/>
                  </a:lnTo>
                  <a:lnTo>
                    <a:pt x="310" y="402"/>
                  </a:lnTo>
                  <a:lnTo>
                    <a:pt x="285" y="377"/>
                  </a:lnTo>
                  <a:lnTo>
                    <a:pt x="193" y="285"/>
                  </a:lnTo>
                  <a:lnTo>
                    <a:pt x="159" y="252"/>
                  </a:lnTo>
                  <a:lnTo>
                    <a:pt x="43" y="135"/>
                  </a:lnTo>
                  <a:lnTo>
                    <a:pt x="43" y="135"/>
                  </a:lnTo>
                  <a:lnTo>
                    <a:pt x="1" y="43"/>
                  </a:lnTo>
                  <a:lnTo>
                    <a:pt x="93" y="9"/>
                  </a:lnTo>
                  <a:lnTo>
                    <a:pt x="268" y="9"/>
                  </a:lnTo>
                  <a:lnTo>
                    <a:pt x="318" y="9"/>
                  </a:lnTo>
                  <a:lnTo>
                    <a:pt x="444" y="9"/>
                  </a:lnTo>
                  <a:lnTo>
                    <a:pt x="477" y="9"/>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377;p14">
              <a:extLst>
                <a:ext uri="{FF2B5EF4-FFF2-40B4-BE49-F238E27FC236}">
                  <a16:creationId xmlns:a16="http://schemas.microsoft.com/office/drawing/2014/main" id="{C5A89D51-165F-95C1-156A-E1D76DC949A5}"/>
                </a:ext>
              </a:extLst>
            </p:cNvPr>
            <p:cNvSpPr/>
            <p:nvPr/>
          </p:nvSpPr>
          <p:spPr>
            <a:xfrm>
              <a:off x="7336269" y="3664977"/>
              <a:ext cx="94413" cy="35072"/>
            </a:xfrm>
            <a:custGeom>
              <a:avLst/>
              <a:gdLst/>
              <a:ahLst/>
              <a:cxnLst/>
              <a:rect l="l" t="t" r="r" b="b"/>
              <a:pathLst>
                <a:path w="1914" h="711" extrusionOk="0">
                  <a:moveTo>
                    <a:pt x="317" y="34"/>
                  </a:moveTo>
                  <a:lnTo>
                    <a:pt x="526" y="84"/>
                  </a:lnTo>
                  <a:lnTo>
                    <a:pt x="568" y="101"/>
                  </a:lnTo>
                  <a:lnTo>
                    <a:pt x="952" y="201"/>
                  </a:lnTo>
                  <a:lnTo>
                    <a:pt x="1111" y="243"/>
                  </a:lnTo>
                  <a:lnTo>
                    <a:pt x="1387" y="326"/>
                  </a:lnTo>
                  <a:lnTo>
                    <a:pt x="1596" y="385"/>
                  </a:lnTo>
                  <a:lnTo>
                    <a:pt x="1804" y="443"/>
                  </a:lnTo>
                  <a:lnTo>
                    <a:pt x="1813" y="443"/>
                  </a:lnTo>
                  <a:lnTo>
                    <a:pt x="1913" y="619"/>
                  </a:lnTo>
                  <a:lnTo>
                    <a:pt x="1738" y="710"/>
                  </a:lnTo>
                  <a:lnTo>
                    <a:pt x="1729" y="710"/>
                  </a:lnTo>
                  <a:lnTo>
                    <a:pt x="1520" y="660"/>
                  </a:lnTo>
                  <a:lnTo>
                    <a:pt x="1303" y="610"/>
                  </a:lnTo>
                  <a:lnTo>
                    <a:pt x="1028" y="535"/>
                  </a:lnTo>
                  <a:lnTo>
                    <a:pt x="877" y="502"/>
                  </a:lnTo>
                  <a:lnTo>
                    <a:pt x="485" y="393"/>
                  </a:lnTo>
                  <a:lnTo>
                    <a:pt x="443" y="385"/>
                  </a:lnTo>
                  <a:lnTo>
                    <a:pt x="234" y="326"/>
                  </a:lnTo>
                  <a:lnTo>
                    <a:pt x="109" y="293"/>
                  </a:lnTo>
                  <a:lnTo>
                    <a:pt x="75" y="234"/>
                  </a:lnTo>
                  <a:lnTo>
                    <a:pt x="42" y="184"/>
                  </a:lnTo>
                  <a:lnTo>
                    <a:pt x="42" y="184"/>
                  </a:lnTo>
                  <a:lnTo>
                    <a:pt x="0" y="101"/>
                  </a:lnTo>
                  <a:lnTo>
                    <a:pt x="75" y="50"/>
                  </a:lnTo>
                  <a:lnTo>
                    <a:pt x="75" y="50"/>
                  </a:lnTo>
                  <a:lnTo>
                    <a:pt x="125" y="25"/>
                  </a:lnTo>
                  <a:lnTo>
                    <a:pt x="19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378;p14">
              <a:extLst>
                <a:ext uri="{FF2B5EF4-FFF2-40B4-BE49-F238E27FC236}">
                  <a16:creationId xmlns:a16="http://schemas.microsoft.com/office/drawing/2014/main" id="{27721E6C-BBC9-E92C-41AA-8A47F29E6CAE}"/>
                </a:ext>
              </a:extLst>
            </p:cNvPr>
            <p:cNvSpPr/>
            <p:nvPr/>
          </p:nvSpPr>
          <p:spPr>
            <a:xfrm>
              <a:off x="7578566" y="3612246"/>
              <a:ext cx="110050" cy="62646"/>
            </a:xfrm>
            <a:custGeom>
              <a:avLst/>
              <a:gdLst/>
              <a:ahLst/>
              <a:cxnLst/>
              <a:rect l="l" t="t" r="r" b="b"/>
              <a:pathLst>
                <a:path w="2231" h="1270" extrusionOk="0">
                  <a:moveTo>
                    <a:pt x="100" y="17"/>
                  </a:moveTo>
                  <a:lnTo>
                    <a:pt x="126" y="25"/>
                  </a:lnTo>
                  <a:lnTo>
                    <a:pt x="151" y="50"/>
                  </a:lnTo>
                  <a:lnTo>
                    <a:pt x="184" y="67"/>
                  </a:lnTo>
                  <a:lnTo>
                    <a:pt x="217" y="92"/>
                  </a:lnTo>
                  <a:lnTo>
                    <a:pt x="242" y="109"/>
                  </a:lnTo>
                  <a:lnTo>
                    <a:pt x="276" y="125"/>
                  </a:lnTo>
                  <a:lnTo>
                    <a:pt x="309" y="142"/>
                  </a:lnTo>
                  <a:lnTo>
                    <a:pt x="318" y="150"/>
                  </a:lnTo>
                  <a:lnTo>
                    <a:pt x="334" y="167"/>
                  </a:lnTo>
                  <a:lnTo>
                    <a:pt x="368" y="184"/>
                  </a:lnTo>
                  <a:lnTo>
                    <a:pt x="401" y="201"/>
                  </a:lnTo>
                  <a:lnTo>
                    <a:pt x="435" y="217"/>
                  </a:lnTo>
                  <a:lnTo>
                    <a:pt x="460" y="234"/>
                  </a:lnTo>
                  <a:lnTo>
                    <a:pt x="468" y="234"/>
                  </a:lnTo>
                  <a:lnTo>
                    <a:pt x="527" y="267"/>
                  </a:lnTo>
                  <a:lnTo>
                    <a:pt x="593" y="301"/>
                  </a:lnTo>
                  <a:lnTo>
                    <a:pt x="602" y="309"/>
                  </a:lnTo>
                  <a:lnTo>
                    <a:pt x="652" y="334"/>
                  </a:lnTo>
                  <a:lnTo>
                    <a:pt x="719" y="376"/>
                  </a:lnTo>
                  <a:lnTo>
                    <a:pt x="777" y="409"/>
                  </a:lnTo>
                  <a:lnTo>
                    <a:pt x="844" y="451"/>
                  </a:lnTo>
                  <a:lnTo>
                    <a:pt x="902" y="485"/>
                  </a:lnTo>
                  <a:lnTo>
                    <a:pt x="969" y="518"/>
                  </a:lnTo>
                  <a:lnTo>
                    <a:pt x="978" y="518"/>
                  </a:lnTo>
                  <a:lnTo>
                    <a:pt x="1028" y="551"/>
                  </a:lnTo>
                  <a:lnTo>
                    <a:pt x="1095" y="585"/>
                  </a:lnTo>
                  <a:lnTo>
                    <a:pt x="1161" y="618"/>
                  </a:lnTo>
                  <a:lnTo>
                    <a:pt x="1228" y="652"/>
                  </a:lnTo>
                  <a:lnTo>
                    <a:pt x="1295" y="685"/>
                  </a:lnTo>
                  <a:lnTo>
                    <a:pt x="1362" y="718"/>
                  </a:lnTo>
                  <a:lnTo>
                    <a:pt x="1429" y="744"/>
                  </a:lnTo>
                  <a:lnTo>
                    <a:pt x="1496" y="777"/>
                  </a:lnTo>
                  <a:lnTo>
                    <a:pt x="1496" y="777"/>
                  </a:lnTo>
                  <a:lnTo>
                    <a:pt x="1562" y="810"/>
                  </a:lnTo>
                  <a:lnTo>
                    <a:pt x="1629" y="835"/>
                  </a:lnTo>
                  <a:lnTo>
                    <a:pt x="1696" y="869"/>
                  </a:lnTo>
                  <a:lnTo>
                    <a:pt x="1763" y="894"/>
                  </a:lnTo>
                  <a:lnTo>
                    <a:pt x="1830" y="927"/>
                  </a:lnTo>
                  <a:lnTo>
                    <a:pt x="1897" y="961"/>
                  </a:lnTo>
                  <a:lnTo>
                    <a:pt x="2030" y="1019"/>
                  </a:lnTo>
                  <a:lnTo>
                    <a:pt x="2156" y="1069"/>
                  </a:lnTo>
                  <a:lnTo>
                    <a:pt x="2164" y="1069"/>
                  </a:lnTo>
                  <a:lnTo>
                    <a:pt x="2231" y="1211"/>
                  </a:lnTo>
                  <a:lnTo>
                    <a:pt x="2080" y="1270"/>
                  </a:lnTo>
                  <a:lnTo>
                    <a:pt x="2072" y="1270"/>
                  </a:lnTo>
                  <a:lnTo>
                    <a:pt x="1947" y="1220"/>
                  </a:lnTo>
                  <a:lnTo>
                    <a:pt x="1805" y="1170"/>
                  </a:lnTo>
                  <a:lnTo>
                    <a:pt x="1738" y="1136"/>
                  </a:lnTo>
                  <a:lnTo>
                    <a:pt x="1671" y="1111"/>
                  </a:lnTo>
                  <a:lnTo>
                    <a:pt x="1604" y="1086"/>
                  </a:lnTo>
                  <a:lnTo>
                    <a:pt x="1529" y="1053"/>
                  </a:lnTo>
                  <a:lnTo>
                    <a:pt x="1462" y="1028"/>
                  </a:lnTo>
                  <a:lnTo>
                    <a:pt x="1395" y="994"/>
                  </a:lnTo>
                  <a:lnTo>
                    <a:pt x="1395" y="994"/>
                  </a:lnTo>
                  <a:lnTo>
                    <a:pt x="1328" y="969"/>
                  </a:lnTo>
                  <a:lnTo>
                    <a:pt x="1253" y="936"/>
                  </a:lnTo>
                  <a:lnTo>
                    <a:pt x="1186" y="902"/>
                  </a:lnTo>
                  <a:lnTo>
                    <a:pt x="1120" y="869"/>
                  </a:lnTo>
                  <a:lnTo>
                    <a:pt x="1053" y="835"/>
                  </a:lnTo>
                  <a:lnTo>
                    <a:pt x="986" y="802"/>
                  </a:lnTo>
                  <a:lnTo>
                    <a:pt x="919" y="769"/>
                  </a:lnTo>
                  <a:lnTo>
                    <a:pt x="861" y="744"/>
                  </a:lnTo>
                  <a:lnTo>
                    <a:pt x="852" y="735"/>
                  </a:lnTo>
                  <a:lnTo>
                    <a:pt x="785" y="702"/>
                  </a:lnTo>
                  <a:lnTo>
                    <a:pt x="719" y="660"/>
                  </a:lnTo>
                  <a:lnTo>
                    <a:pt x="652" y="627"/>
                  </a:lnTo>
                  <a:lnTo>
                    <a:pt x="593" y="585"/>
                  </a:lnTo>
                  <a:lnTo>
                    <a:pt x="527" y="543"/>
                  </a:lnTo>
                  <a:lnTo>
                    <a:pt x="468" y="510"/>
                  </a:lnTo>
                  <a:lnTo>
                    <a:pt x="460" y="501"/>
                  </a:lnTo>
                  <a:lnTo>
                    <a:pt x="401" y="459"/>
                  </a:lnTo>
                  <a:lnTo>
                    <a:pt x="351" y="418"/>
                  </a:lnTo>
                  <a:lnTo>
                    <a:pt x="343" y="409"/>
                  </a:lnTo>
                  <a:lnTo>
                    <a:pt x="309" y="384"/>
                  </a:lnTo>
                  <a:lnTo>
                    <a:pt x="284" y="359"/>
                  </a:lnTo>
                  <a:lnTo>
                    <a:pt x="251" y="334"/>
                  </a:lnTo>
                  <a:lnTo>
                    <a:pt x="226" y="309"/>
                  </a:lnTo>
                  <a:lnTo>
                    <a:pt x="209" y="292"/>
                  </a:lnTo>
                  <a:lnTo>
                    <a:pt x="201" y="284"/>
                  </a:lnTo>
                  <a:lnTo>
                    <a:pt x="176" y="259"/>
                  </a:lnTo>
                  <a:lnTo>
                    <a:pt x="142" y="234"/>
                  </a:lnTo>
                  <a:lnTo>
                    <a:pt x="117" y="209"/>
                  </a:lnTo>
                  <a:lnTo>
                    <a:pt x="92" y="175"/>
                  </a:lnTo>
                  <a:lnTo>
                    <a:pt x="67" y="150"/>
                  </a:lnTo>
                  <a:lnTo>
                    <a:pt x="34" y="125"/>
                  </a:lnTo>
                  <a:lnTo>
                    <a:pt x="17" y="109"/>
                  </a:lnTo>
                  <a:lnTo>
                    <a:pt x="9" y="100"/>
                  </a:lnTo>
                  <a:lnTo>
                    <a:pt x="0" y="8"/>
                  </a:lnTo>
                  <a:lnTo>
                    <a:pt x="9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379;p14">
              <a:extLst>
                <a:ext uri="{FF2B5EF4-FFF2-40B4-BE49-F238E27FC236}">
                  <a16:creationId xmlns:a16="http://schemas.microsoft.com/office/drawing/2014/main" id="{CEFCCB53-0170-48D7-C440-3579CE8948C4}"/>
                </a:ext>
              </a:extLst>
            </p:cNvPr>
            <p:cNvSpPr/>
            <p:nvPr/>
          </p:nvSpPr>
          <p:spPr>
            <a:xfrm>
              <a:off x="7582660" y="3379371"/>
              <a:ext cx="47453" cy="41682"/>
            </a:xfrm>
            <a:custGeom>
              <a:avLst/>
              <a:gdLst/>
              <a:ahLst/>
              <a:cxnLst/>
              <a:rect l="l" t="t" r="r" b="b"/>
              <a:pathLst>
                <a:path w="962" h="845" extrusionOk="0">
                  <a:moveTo>
                    <a:pt x="93" y="1"/>
                  </a:moveTo>
                  <a:lnTo>
                    <a:pt x="235" y="93"/>
                  </a:lnTo>
                  <a:lnTo>
                    <a:pt x="268" y="118"/>
                  </a:lnTo>
                  <a:lnTo>
                    <a:pt x="301" y="135"/>
                  </a:lnTo>
                  <a:lnTo>
                    <a:pt x="352" y="176"/>
                  </a:lnTo>
                  <a:lnTo>
                    <a:pt x="385" y="193"/>
                  </a:lnTo>
                  <a:lnTo>
                    <a:pt x="402" y="201"/>
                  </a:lnTo>
                  <a:lnTo>
                    <a:pt x="444" y="235"/>
                  </a:lnTo>
                  <a:lnTo>
                    <a:pt x="485" y="260"/>
                  </a:lnTo>
                  <a:lnTo>
                    <a:pt x="485" y="260"/>
                  </a:lnTo>
                  <a:lnTo>
                    <a:pt x="519" y="285"/>
                  </a:lnTo>
                  <a:lnTo>
                    <a:pt x="552" y="318"/>
                  </a:lnTo>
                  <a:lnTo>
                    <a:pt x="594" y="344"/>
                  </a:lnTo>
                  <a:lnTo>
                    <a:pt x="611" y="360"/>
                  </a:lnTo>
                  <a:lnTo>
                    <a:pt x="636" y="377"/>
                  </a:lnTo>
                  <a:lnTo>
                    <a:pt x="686" y="410"/>
                  </a:lnTo>
                  <a:lnTo>
                    <a:pt x="761" y="477"/>
                  </a:lnTo>
                  <a:lnTo>
                    <a:pt x="794" y="502"/>
                  </a:lnTo>
                  <a:lnTo>
                    <a:pt x="936" y="619"/>
                  </a:lnTo>
                  <a:lnTo>
                    <a:pt x="961" y="828"/>
                  </a:lnTo>
                  <a:lnTo>
                    <a:pt x="753" y="845"/>
                  </a:lnTo>
                  <a:lnTo>
                    <a:pt x="602" y="736"/>
                  </a:lnTo>
                  <a:lnTo>
                    <a:pt x="577" y="711"/>
                  </a:lnTo>
                  <a:lnTo>
                    <a:pt x="494" y="644"/>
                  </a:lnTo>
                  <a:lnTo>
                    <a:pt x="452" y="611"/>
                  </a:lnTo>
                  <a:lnTo>
                    <a:pt x="427" y="586"/>
                  </a:lnTo>
                  <a:lnTo>
                    <a:pt x="410" y="577"/>
                  </a:lnTo>
                  <a:lnTo>
                    <a:pt x="368" y="536"/>
                  </a:lnTo>
                  <a:lnTo>
                    <a:pt x="335" y="502"/>
                  </a:lnTo>
                  <a:lnTo>
                    <a:pt x="301" y="477"/>
                  </a:lnTo>
                  <a:lnTo>
                    <a:pt x="301" y="477"/>
                  </a:lnTo>
                  <a:lnTo>
                    <a:pt x="268" y="435"/>
                  </a:lnTo>
                  <a:lnTo>
                    <a:pt x="226" y="394"/>
                  </a:lnTo>
                  <a:lnTo>
                    <a:pt x="210" y="377"/>
                  </a:lnTo>
                  <a:lnTo>
                    <a:pt x="193" y="344"/>
                  </a:lnTo>
                  <a:lnTo>
                    <a:pt x="151" y="293"/>
                  </a:lnTo>
                  <a:lnTo>
                    <a:pt x="126" y="268"/>
                  </a:lnTo>
                  <a:lnTo>
                    <a:pt x="109" y="235"/>
                  </a:lnTo>
                  <a:lnTo>
                    <a:pt x="1" y="93"/>
                  </a:lnTo>
                  <a:lnTo>
                    <a:pt x="1" y="93"/>
                  </a:lnTo>
                  <a:lnTo>
                    <a:pt x="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380;p14">
              <a:extLst>
                <a:ext uri="{FF2B5EF4-FFF2-40B4-BE49-F238E27FC236}">
                  <a16:creationId xmlns:a16="http://schemas.microsoft.com/office/drawing/2014/main" id="{2B89997C-7D08-E44C-AD83-6A3D6093F8CD}"/>
                </a:ext>
              </a:extLst>
            </p:cNvPr>
            <p:cNvSpPr/>
            <p:nvPr/>
          </p:nvSpPr>
          <p:spPr>
            <a:xfrm>
              <a:off x="9278786" y="3340649"/>
              <a:ext cx="28117" cy="66000"/>
            </a:xfrm>
            <a:custGeom>
              <a:avLst/>
              <a:gdLst/>
              <a:ahLst/>
              <a:cxnLst/>
              <a:rect l="l" t="t" r="r" b="b"/>
              <a:pathLst>
                <a:path w="570" h="1338" extrusionOk="0">
                  <a:moveTo>
                    <a:pt x="394" y="1"/>
                  </a:moveTo>
                  <a:lnTo>
                    <a:pt x="452" y="42"/>
                  </a:lnTo>
                  <a:lnTo>
                    <a:pt x="511" y="93"/>
                  </a:lnTo>
                  <a:lnTo>
                    <a:pt x="511" y="126"/>
                  </a:lnTo>
                  <a:lnTo>
                    <a:pt x="527" y="260"/>
                  </a:lnTo>
                  <a:lnTo>
                    <a:pt x="527" y="327"/>
                  </a:lnTo>
                  <a:lnTo>
                    <a:pt x="527" y="402"/>
                  </a:lnTo>
                  <a:lnTo>
                    <a:pt x="536" y="535"/>
                  </a:lnTo>
                  <a:lnTo>
                    <a:pt x="544" y="661"/>
                  </a:lnTo>
                  <a:lnTo>
                    <a:pt x="544" y="677"/>
                  </a:lnTo>
                  <a:lnTo>
                    <a:pt x="552" y="811"/>
                  </a:lnTo>
                  <a:lnTo>
                    <a:pt x="561" y="953"/>
                  </a:lnTo>
                  <a:lnTo>
                    <a:pt x="569" y="1087"/>
                  </a:lnTo>
                  <a:lnTo>
                    <a:pt x="569" y="1087"/>
                  </a:lnTo>
                  <a:lnTo>
                    <a:pt x="377" y="1337"/>
                  </a:lnTo>
                  <a:lnTo>
                    <a:pt x="126" y="1137"/>
                  </a:lnTo>
                  <a:lnTo>
                    <a:pt x="126" y="1137"/>
                  </a:lnTo>
                  <a:lnTo>
                    <a:pt x="101" y="1003"/>
                  </a:lnTo>
                  <a:lnTo>
                    <a:pt x="85" y="861"/>
                  </a:lnTo>
                  <a:lnTo>
                    <a:pt x="59" y="728"/>
                  </a:lnTo>
                  <a:lnTo>
                    <a:pt x="59" y="711"/>
                  </a:lnTo>
                  <a:lnTo>
                    <a:pt x="43" y="585"/>
                  </a:lnTo>
                  <a:lnTo>
                    <a:pt x="26" y="443"/>
                  </a:lnTo>
                  <a:lnTo>
                    <a:pt x="18" y="368"/>
                  </a:lnTo>
                  <a:lnTo>
                    <a:pt x="9" y="310"/>
                  </a:lnTo>
                  <a:lnTo>
                    <a:pt x="1" y="168"/>
                  </a:lnTo>
                  <a:lnTo>
                    <a:pt x="1" y="134"/>
                  </a:lnTo>
                  <a:lnTo>
                    <a:pt x="51" y="76"/>
                  </a:lnTo>
                  <a:lnTo>
                    <a:pt x="101" y="26"/>
                  </a:lnTo>
                  <a:lnTo>
                    <a:pt x="101" y="26"/>
                  </a:lnTo>
                  <a:lnTo>
                    <a:pt x="38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381;p14">
              <a:extLst>
                <a:ext uri="{FF2B5EF4-FFF2-40B4-BE49-F238E27FC236}">
                  <a16:creationId xmlns:a16="http://schemas.microsoft.com/office/drawing/2014/main" id="{21EBC0FD-F1F9-FD65-DAD1-BA38A52FEB18}"/>
                </a:ext>
              </a:extLst>
            </p:cNvPr>
            <p:cNvSpPr/>
            <p:nvPr/>
          </p:nvSpPr>
          <p:spPr>
            <a:xfrm>
              <a:off x="5872525" y="4731832"/>
              <a:ext cx="656500" cy="658177"/>
            </a:xfrm>
            <a:custGeom>
              <a:avLst/>
              <a:gdLst/>
              <a:ahLst/>
              <a:cxnLst/>
              <a:rect l="l" t="t" r="r" b="b"/>
              <a:pathLst>
                <a:path w="13309" h="13343" extrusionOk="0">
                  <a:moveTo>
                    <a:pt x="5773" y="2649"/>
                  </a:moveTo>
                  <a:cubicBezTo>
                    <a:pt x="5773" y="1989"/>
                    <a:pt x="5865" y="1354"/>
                    <a:pt x="6208" y="770"/>
                  </a:cubicBezTo>
                  <a:lnTo>
                    <a:pt x="6308" y="594"/>
                  </a:lnTo>
                  <a:cubicBezTo>
                    <a:pt x="6341" y="536"/>
                    <a:pt x="6366" y="511"/>
                    <a:pt x="6400" y="469"/>
                  </a:cubicBezTo>
                  <a:cubicBezTo>
                    <a:pt x="6433" y="427"/>
                    <a:pt x="6450" y="410"/>
                    <a:pt x="6466" y="385"/>
                  </a:cubicBezTo>
                  <a:cubicBezTo>
                    <a:pt x="6650" y="151"/>
                    <a:pt x="6934" y="9"/>
                    <a:pt x="7227" y="1"/>
                  </a:cubicBezTo>
                  <a:cubicBezTo>
                    <a:pt x="7444" y="1"/>
                    <a:pt x="7636" y="93"/>
                    <a:pt x="7770" y="260"/>
                  </a:cubicBezTo>
                  <a:cubicBezTo>
                    <a:pt x="7937" y="485"/>
                    <a:pt x="7937" y="786"/>
                    <a:pt x="7954" y="1054"/>
                  </a:cubicBezTo>
                  <a:cubicBezTo>
                    <a:pt x="8129" y="937"/>
                    <a:pt x="8321" y="828"/>
                    <a:pt x="8513" y="736"/>
                  </a:cubicBezTo>
                  <a:cubicBezTo>
                    <a:pt x="9223" y="419"/>
                    <a:pt x="10059" y="736"/>
                    <a:pt x="10376" y="1446"/>
                  </a:cubicBezTo>
                  <a:cubicBezTo>
                    <a:pt x="10827" y="2390"/>
                    <a:pt x="10426" y="3510"/>
                    <a:pt x="9758" y="4404"/>
                  </a:cubicBezTo>
                  <a:cubicBezTo>
                    <a:pt x="10142" y="4278"/>
                    <a:pt x="10543" y="4220"/>
                    <a:pt x="10953" y="4220"/>
                  </a:cubicBezTo>
                  <a:cubicBezTo>
                    <a:pt x="11905" y="4236"/>
                    <a:pt x="12907" y="4738"/>
                    <a:pt x="13083" y="5615"/>
                  </a:cubicBezTo>
                  <a:cubicBezTo>
                    <a:pt x="13308" y="6676"/>
                    <a:pt x="12398" y="7854"/>
                    <a:pt x="11262" y="7954"/>
                  </a:cubicBezTo>
                  <a:cubicBezTo>
                    <a:pt x="11370" y="8146"/>
                    <a:pt x="11462" y="8347"/>
                    <a:pt x="11529" y="8555"/>
                  </a:cubicBezTo>
                  <a:cubicBezTo>
                    <a:pt x="11638" y="9065"/>
                    <a:pt x="11295" y="9566"/>
                    <a:pt x="10769" y="9642"/>
                  </a:cubicBezTo>
                  <a:cubicBezTo>
                    <a:pt x="10234" y="9700"/>
                    <a:pt x="9716" y="9525"/>
                    <a:pt x="9207" y="9224"/>
                  </a:cubicBezTo>
                  <a:cubicBezTo>
                    <a:pt x="9683" y="10084"/>
                    <a:pt x="9883" y="11187"/>
                    <a:pt x="9349" y="12064"/>
                  </a:cubicBezTo>
                  <a:cubicBezTo>
                    <a:pt x="9332" y="12098"/>
                    <a:pt x="9307" y="12131"/>
                    <a:pt x="9282" y="12156"/>
                  </a:cubicBezTo>
                  <a:cubicBezTo>
                    <a:pt x="8872" y="12616"/>
                    <a:pt x="7970" y="12540"/>
                    <a:pt x="7477" y="12098"/>
                  </a:cubicBezTo>
                  <a:cubicBezTo>
                    <a:pt x="7310" y="11939"/>
                    <a:pt x="7060" y="11697"/>
                    <a:pt x="7060" y="11697"/>
                  </a:cubicBezTo>
                  <a:lnTo>
                    <a:pt x="7043" y="11763"/>
                  </a:lnTo>
                  <a:cubicBezTo>
                    <a:pt x="6851" y="12423"/>
                    <a:pt x="6458" y="13342"/>
                    <a:pt x="5539" y="12808"/>
                  </a:cubicBezTo>
                  <a:cubicBezTo>
                    <a:pt x="4913" y="12448"/>
                    <a:pt x="4787" y="11605"/>
                    <a:pt x="4796" y="10995"/>
                  </a:cubicBezTo>
                  <a:cubicBezTo>
                    <a:pt x="4796" y="10903"/>
                    <a:pt x="4796" y="10811"/>
                    <a:pt x="4804" y="10728"/>
                  </a:cubicBezTo>
                  <a:cubicBezTo>
                    <a:pt x="4746" y="10828"/>
                    <a:pt x="4679" y="10928"/>
                    <a:pt x="4612" y="11020"/>
                  </a:cubicBezTo>
                  <a:cubicBezTo>
                    <a:pt x="4228" y="11596"/>
                    <a:pt x="3576" y="12081"/>
                    <a:pt x="2891" y="11789"/>
                  </a:cubicBezTo>
                  <a:cubicBezTo>
                    <a:pt x="2690" y="11705"/>
                    <a:pt x="2523" y="11571"/>
                    <a:pt x="2381" y="11413"/>
                  </a:cubicBezTo>
                  <a:cubicBezTo>
                    <a:pt x="2273" y="11321"/>
                    <a:pt x="2181" y="11212"/>
                    <a:pt x="2106" y="11087"/>
                  </a:cubicBezTo>
                  <a:cubicBezTo>
                    <a:pt x="1805" y="10552"/>
                    <a:pt x="1880" y="9875"/>
                    <a:pt x="2147" y="9357"/>
                  </a:cubicBezTo>
                  <a:cubicBezTo>
                    <a:pt x="2147" y="9357"/>
                    <a:pt x="1437" y="9558"/>
                    <a:pt x="1070" y="9508"/>
                  </a:cubicBezTo>
                  <a:cubicBezTo>
                    <a:pt x="410" y="9408"/>
                    <a:pt x="0" y="8748"/>
                    <a:pt x="193" y="8121"/>
                  </a:cubicBezTo>
                  <a:cubicBezTo>
                    <a:pt x="502" y="7010"/>
                    <a:pt x="1705" y="6317"/>
                    <a:pt x="2782" y="6041"/>
                  </a:cubicBezTo>
                  <a:cubicBezTo>
                    <a:pt x="1905" y="5907"/>
                    <a:pt x="1112" y="5456"/>
                    <a:pt x="552" y="4763"/>
                  </a:cubicBezTo>
                  <a:cubicBezTo>
                    <a:pt x="193" y="4295"/>
                    <a:pt x="226" y="3510"/>
                    <a:pt x="786" y="3209"/>
                  </a:cubicBezTo>
                  <a:cubicBezTo>
                    <a:pt x="1137" y="3017"/>
                    <a:pt x="1571" y="3017"/>
                    <a:pt x="1980" y="3050"/>
                  </a:cubicBezTo>
                  <a:lnTo>
                    <a:pt x="2189" y="3075"/>
                  </a:lnTo>
                  <a:lnTo>
                    <a:pt x="2173" y="3008"/>
                  </a:lnTo>
                  <a:cubicBezTo>
                    <a:pt x="1914" y="2006"/>
                    <a:pt x="2081" y="870"/>
                    <a:pt x="2966" y="293"/>
                  </a:cubicBezTo>
                  <a:cubicBezTo>
                    <a:pt x="3125" y="193"/>
                    <a:pt x="3309" y="135"/>
                    <a:pt x="3492" y="126"/>
                  </a:cubicBezTo>
                  <a:cubicBezTo>
                    <a:pt x="4069" y="135"/>
                    <a:pt x="4520" y="619"/>
                    <a:pt x="4846" y="1029"/>
                  </a:cubicBezTo>
                  <a:cubicBezTo>
                    <a:pt x="5238" y="1521"/>
                    <a:pt x="5548" y="2064"/>
                    <a:pt x="5773" y="2649"/>
                  </a:cubicBezTo>
                  <a:close/>
                </a:path>
              </a:pathLst>
            </a:custGeom>
            <a:solidFill>
              <a:srgbClr val="1498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382;p14">
              <a:extLst>
                <a:ext uri="{FF2B5EF4-FFF2-40B4-BE49-F238E27FC236}">
                  <a16:creationId xmlns:a16="http://schemas.microsoft.com/office/drawing/2014/main" id="{7C858444-36C6-8354-22FE-F7A984E2E209}"/>
                </a:ext>
              </a:extLst>
            </p:cNvPr>
            <p:cNvSpPr/>
            <p:nvPr/>
          </p:nvSpPr>
          <p:spPr>
            <a:xfrm>
              <a:off x="5995301" y="4850958"/>
              <a:ext cx="384952" cy="434773"/>
            </a:xfrm>
            <a:custGeom>
              <a:avLst/>
              <a:gdLst/>
              <a:ahLst/>
              <a:cxnLst/>
              <a:rect l="l" t="t" r="r" b="b"/>
              <a:pathLst>
                <a:path w="7804" h="8814" extrusionOk="0">
                  <a:moveTo>
                    <a:pt x="948" y="1768"/>
                  </a:moveTo>
                  <a:cubicBezTo>
                    <a:pt x="864" y="1768"/>
                    <a:pt x="761" y="1796"/>
                    <a:pt x="761" y="1796"/>
                  </a:cubicBezTo>
                  <a:lnTo>
                    <a:pt x="770" y="1881"/>
                  </a:lnTo>
                  <a:lnTo>
                    <a:pt x="770" y="1881"/>
                  </a:lnTo>
                  <a:lnTo>
                    <a:pt x="1037" y="1788"/>
                  </a:lnTo>
                  <a:cubicBezTo>
                    <a:pt x="1017" y="1773"/>
                    <a:pt x="984" y="1768"/>
                    <a:pt x="948" y="1768"/>
                  </a:cubicBezTo>
                  <a:close/>
                  <a:moveTo>
                    <a:pt x="770" y="1881"/>
                  </a:moveTo>
                  <a:lnTo>
                    <a:pt x="1" y="2147"/>
                  </a:lnTo>
                  <a:cubicBezTo>
                    <a:pt x="444" y="2465"/>
                    <a:pt x="920" y="2740"/>
                    <a:pt x="1396" y="3033"/>
                  </a:cubicBezTo>
                  <a:lnTo>
                    <a:pt x="1847" y="3334"/>
                  </a:lnTo>
                  <a:cubicBezTo>
                    <a:pt x="2009" y="3309"/>
                    <a:pt x="2173" y="3297"/>
                    <a:pt x="2336" y="3297"/>
                  </a:cubicBezTo>
                  <a:cubicBezTo>
                    <a:pt x="2432" y="3297"/>
                    <a:pt x="2528" y="3301"/>
                    <a:pt x="2624" y="3309"/>
                  </a:cubicBezTo>
                  <a:lnTo>
                    <a:pt x="2624" y="3309"/>
                  </a:lnTo>
                  <a:cubicBezTo>
                    <a:pt x="2501" y="3238"/>
                    <a:pt x="2376" y="3172"/>
                    <a:pt x="2248" y="3108"/>
                  </a:cubicBezTo>
                  <a:lnTo>
                    <a:pt x="1881" y="2882"/>
                  </a:lnTo>
                  <a:cubicBezTo>
                    <a:pt x="1747" y="2799"/>
                    <a:pt x="1622" y="2715"/>
                    <a:pt x="1505" y="2623"/>
                  </a:cubicBezTo>
                  <a:cubicBezTo>
                    <a:pt x="1196" y="2398"/>
                    <a:pt x="786" y="2039"/>
                    <a:pt x="786" y="2039"/>
                  </a:cubicBezTo>
                  <a:lnTo>
                    <a:pt x="770" y="1881"/>
                  </a:lnTo>
                  <a:close/>
                  <a:moveTo>
                    <a:pt x="4111" y="3400"/>
                  </a:moveTo>
                  <a:lnTo>
                    <a:pt x="4103" y="3425"/>
                  </a:lnTo>
                  <a:lnTo>
                    <a:pt x="4094" y="3450"/>
                  </a:lnTo>
                  <a:cubicBezTo>
                    <a:pt x="4098" y="3443"/>
                    <a:pt x="4101" y="3437"/>
                    <a:pt x="4104" y="3432"/>
                  </a:cubicBezTo>
                  <a:lnTo>
                    <a:pt x="4104" y="3432"/>
                  </a:lnTo>
                  <a:cubicBezTo>
                    <a:pt x="4104" y="3432"/>
                    <a:pt x="4104" y="3432"/>
                    <a:pt x="4104" y="3432"/>
                  </a:cubicBezTo>
                  <a:cubicBezTo>
                    <a:pt x="4106" y="3432"/>
                    <a:pt x="4113" y="3419"/>
                    <a:pt x="4112" y="3419"/>
                  </a:cubicBezTo>
                  <a:lnTo>
                    <a:pt x="4112" y="3419"/>
                  </a:lnTo>
                  <a:cubicBezTo>
                    <a:pt x="4111" y="3419"/>
                    <a:pt x="4109" y="3422"/>
                    <a:pt x="4104" y="3432"/>
                  </a:cubicBezTo>
                  <a:lnTo>
                    <a:pt x="4104" y="3432"/>
                  </a:lnTo>
                  <a:cubicBezTo>
                    <a:pt x="4103" y="3430"/>
                    <a:pt x="4105" y="3422"/>
                    <a:pt x="4111" y="3400"/>
                  </a:cubicBezTo>
                  <a:close/>
                  <a:moveTo>
                    <a:pt x="2624" y="3309"/>
                  </a:moveTo>
                  <a:cubicBezTo>
                    <a:pt x="2728" y="3369"/>
                    <a:pt x="2831" y="3432"/>
                    <a:pt x="2933" y="3501"/>
                  </a:cubicBezTo>
                  <a:cubicBezTo>
                    <a:pt x="3067" y="3601"/>
                    <a:pt x="3217" y="3676"/>
                    <a:pt x="3384" y="3726"/>
                  </a:cubicBezTo>
                  <a:cubicBezTo>
                    <a:pt x="3384" y="3726"/>
                    <a:pt x="3403" y="3749"/>
                    <a:pt x="3414" y="3749"/>
                  </a:cubicBezTo>
                  <a:cubicBezTo>
                    <a:pt x="3431" y="3749"/>
                    <a:pt x="3431" y="3698"/>
                    <a:pt x="3326" y="3442"/>
                  </a:cubicBezTo>
                  <a:cubicBezTo>
                    <a:pt x="3095" y="3374"/>
                    <a:pt x="2860" y="3330"/>
                    <a:pt x="2624" y="3309"/>
                  </a:cubicBezTo>
                  <a:close/>
                  <a:moveTo>
                    <a:pt x="6843" y="3450"/>
                  </a:moveTo>
                  <a:cubicBezTo>
                    <a:pt x="6676" y="3450"/>
                    <a:pt x="6517" y="3459"/>
                    <a:pt x="6358" y="3476"/>
                  </a:cubicBezTo>
                  <a:cubicBezTo>
                    <a:pt x="5857" y="3534"/>
                    <a:pt x="5047" y="3467"/>
                    <a:pt x="4963" y="4069"/>
                  </a:cubicBezTo>
                  <a:lnTo>
                    <a:pt x="4966" y="4070"/>
                  </a:lnTo>
                  <a:lnTo>
                    <a:pt x="4966" y="4070"/>
                  </a:lnTo>
                  <a:cubicBezTo>
                    <a:pt x="4996" y="4059"/>
                    <a:pt x="5065" y="4038"/>
                    <a:pt x="5197" y="3994"/>
                  </a:cubicBezTo>
                  <a:cubicBezTo>
                    <a:pt x="5548" y="3877"/>
                    <a:pt x="5899" y="3801"/>
                    <a:pt x="6267" y="3751"/>
                  </a:cubicBezTo>
                  <a:cubicBezTo>
                    <a:pt x="6601" y="3701"/>
                    <a:pt x="7804" y="3651"/>
                    <a:pt x="7804" y="3651"/>
                  </a:cubicBezTo>
                  <a:lnTo>
                    <a:pt x="7745" y="3567"/>
                  </a:lnTo>
                  <a:cubicBezTo>
                    <a:pt x="7444" y="3501"/>
                    <a:pt x="7144" y="3467"/>
                    <a:pt x="6843" y="3450"/>
                  </a:cubicBezTo>
                  <a:close/>
                  <a:moveTo>
                    <a:pt x="4955" y="4069"/>
                  </a:moveTo>
                  <a:cubicBezTo>
                    <a:pt x="4953" y="4069"/>
                    <a:pt x="4950" y="4070"/>
                    <a:pt x="4949" y="4071"/>
                  </a:cubicBezTo>
                  <a:lnTo>
                    <a:pt x="4949" y="4071"/>
                  </a:lnTo>
                  <a:lnTo>
                    <a:pt x="4955" y="4069"/>
                  </a:lnTo>
                  <a:close/>
                  <a:moveTo>
                    <a:pt x="4946" y="4080"/>
                  </a:moveTo>
                  <a:lnTo>
                    <a:pt x="4946" y="4080"/>
                  </a:lnTo>
                  <a:cubicBezTo>
                    <a:pt x="4946" y="4081"/>
                    <a:pt x="4948" y="4081"/>
                    <a:pt x="4951" y="4081"/>
                  </a:cubicBezTo>
                  <a:lnTo>
                    <a:pt x="4951" y="4081"/>
                  </a:lnTo>
                  <a:cubicBezTo>
                    <a:pt x="4949" y="4081"/>
                    <a:pt x="4947" y="4080"/>
                    <a:pt x="4946" y="4080"/>
                  </a:cubicBezTo>
                  <a:close/>
                  <a:moveTo>
                    <a:pt x="1313" y="4102"/>
                  </a:moveTo>
                  <a:cubicBezTo>
                    <a:pt x="1312" y="4102"/>
                    <a:pt x="1312" y="4102"/>
                    <a:pt x="1312" y="4102"/>
                  </a:cubicBezTo>
                  <a:lnTo>
                    <a:pt x="1312" y="4102"/>
                  </a:lnTo>
                  <a:cubicBezTo>
                    <a:pt x="1312" y="4102"/>
                    <a:pt x="1313" y="4102"/>
                    <a:pt x="1313" y="4102"/>
                  </a:cubicBezTo>
                  <a:close/>
                  <a:moveTo>
                    <a:pt x="4987" y="4083"/>
                  </a:moveTo>
                  <a:lnTo>
                    <a:pt x="4993" y="4086"/>
                  </a:lnTo>
                  <a:lnTo>
                    <a:pt x="4993" y="4086"/>
                  </a:lnTo>
                  <a:cubicBezTo>
                    <a:pt x="4982" y="4085"/>
                    <a:pt x="4971" y="4085"/>
                    <a:pt x="4963" y="4085"/>
                  </a:cubicBezTo>
                  <a:cubicBezTo>
                    <a:pt x="4960" y="4128"/>
                    <a:pt x="4975" y="4141"/>
                    <a:pt x="4993" y="4141"/>
                  </a:cubicBezTo>
                  <a:cubicBezTo>
                    <a:pt x="5017" y="4141"/>
                    <a:pt x="5047" y="4119"/>
                    <a:pt x="5047" y="4119"/>
                  </a:cubicBezTo>
                  <a:cubicBezTo>
                    <a:pt x="5047" y="4110"/>
                    <a:pt x="5043" y="4104"/>
                    <a:pt x="5037" y="4099"/>
                  </a:cubicBezTo>
                  <a:lnTo>
                    <a:pt x="5037" y="4099"/>
                  </a:lnTo>
                  <a:cubicBezTo>
                    <a:pt x="5026" y="4089"/>
                    <a:pt x="5006" y="4085"/>
                    <a:pt x="4987" y="4083"/>
                  </a:cubicBezTo>
                  <a:close/>
                  <a:moveTo>
                    <a:pt x="4963" y="4069"/>
                  </a:moveTo>
                  <a:lnTo>
                    <a:pt x="4940" y="4077"/>
                  </a:lnTo>
                  <a:lnTo>
                    <a:pt x="4940" y="4077"/>
                  </a:lnTo>
                  <a:cubicBezTo>
                    <a:pt x="4939" y="4075"/>
                    <a:pt x="4942" y="4073"/>
                    <a:pt x="4949" y="4071"/>
                  </a:cubicBezTo>
                  <a:lnTo>
                    <a:pt x="4949" y="4071"/>
                  </a:lnTo>
                  <a:lnTo>
                    <a:pt x="3967" y="4411"/>
                  </a:lnTo>
                  <a:lnTo>
                    <a:pt x="3967" y="4411"/>
                  </a:lnTo>
                  <a:cubicBezTo>
                    <a:pt x="3967" y="4411"/>
                    <a:pt x="3967" y="4411"/>
                    <a:pt x="3967" y="4411"/>
                  </a:cubicBezTo>
                  <a:lnTo>
                    <a:pt x="3967" y="4411"/>
                  </a:lnTo>
                  <a:lnTo>
                    <a:pt x="4940" y="4077"/>
                  </a:lnTo>
                  <a:lnTo>
                    <a:pt x="4940" y="4077"/>
                  </a:lnTo>
                  <a:cubicBezTo>
                    <a:pt x="4941" y="4078"/>
                    <a:pt x="4943" y="4079"/>
                    <a:pt x="4946" y="4080"/>
                  </a:cubicBezTo>
                  <a:lnTo>
                    <a:pt x="4946" y="4080"/>
                  </a:lnTo>
                  <a:cubicBezTo>
                    <a:pt x="4946" y="4078"/>
                    <a:pt x="4951" y="4076"/>
                    <a:pt x="4963" y="4071"/>
                  </a:cubicBezTo>
                  <a:lnTo>
                    <a:pt x="4963" y="4071"/>
                  </a:lnTo>
                  <a:lnTo>
                    <a:pt x="4963" y="4082"/>
                  </a:lnTo>
                  <a:lnTo>
                    <a:pt x="4963" y="4082"/>
                  </a:lnTo>
                  <a:cubicBezTo>
                    <a:pt x="4958" y="4082"/>
                    <a:pt x="4954" y="4082"/>
                    <a:pt x="4951" y="4081"/>
                  </a:cubicBezTo>
                  <a:lnTo>
                    <a:pt x="4951" y="4081"/>
                  </a:lnTo>
                  <a:cubicBezTo>
                    <a:pt x="4954" y="4082"/>
                    <a:pt x="4958" y="4084"/>
                    <a:pt x="4963" y="4085"/>
                  </a:cubicBezTo>
                  <a:lnTo>
                    <a:pt x="4963" y="4082"/>
                  </a:lnTo>
                  <a:lnTo>
                    <a:pt x="4963" y="4082"/>
                  </a:lnTo>
                  <a:cubicBezTo>
                    <a:pt x="4970" y="4082"/>
                    <a:pt x="4978" y="4082"/>
                    <a:pt x="4987" y="4083"/>
                  </a:cubicBezTo>
                  <a:lnTo>
                    <a:pt x="4987" y="4083"/>
                  </a:lnTo>
                  <a:lnTo>
                    <a:pt x="4966" y="4070"/>
                  </a:lnTo>
                  <a:lnTo>
                    <a:pt x="4966" y="4070"/>
                  </a:lnTo>
                  <a:cubicBezTo>
                    <a:pt x="4965" y="4071"/>
                    <a:pt x="4964" y="4071"/>
                    <a:pt x="4963" y="4071"/>
                  </a:cubicBezTo>
                  <a:lnTo>
                    <a:pt x="4963" y="4071"/>
                  </a:lnTo>
                  <a:lnTo>
                    <a:pt x="4963" y="4069"/>
                  </a:lnTo>
                  <a:close/>
                  <a:moveTo>
                    <a:pt x="5966" y="4169"/>
                  </a:moveTo>
                  <a:lnTo>
                    <a:pt x="5891" y="4177"/>
                  </a:lnTo>
                  <a:cubicBezTo>
                    <a:pt x="5849" y="4177"/>
                    <a:pt x="5515" y="4227"/>
                    <a:pt x="5197" y="4286"/>
                  </a:cubicBezTo>
                  <a:cubicBezTo>
                    <a:pt x="4997" y="4336"/>
                    <a:pt x="5172" y="4378"/>
                    <a:pt x="5172" y="4378"/>
                  </a:cubicBezTo>
                  <a:lnTo>
                    <a:pt x="5231" y="4378"/>
                  </a:lnTo>
                  <a:cubicBezTo>
                    <a:pt x="5598" y="4366"/>
                    <a:pt x="5769" y="4361"/>
                    <a:pt x="5851" y="4361"/>
                  </a:cubicBezTo>
                  <a:cubicBezTo>
                    <a:pt x="6008" y="4361"/>
                    <a:pt x="5839" y="4381"/>
                    <a:pt x="6091" y="4420"/>
                  </a:cubicBezTo>
                  <a:cubicBezTo>
                    <a:pt x="6325" y="4453"/>
                    <a:pt x="6697" y="4461"/>
                    <a:pt x="7010" y="4461"/>
                  </a:cubicBezTo>
                  <a:cubicBezTo>
                    <a:pt x="7323" y="4461"/>
                    <a:pt x="7578" y="4453"/>
                    <a:pt x="7578" y="4453"/>
                  </a:cubicBezTo>
                  <a:lnTo>
                    <a:pt x="7503" y="4361"/>
                  </a:lnTo>
                  <a:cubicBezTo>
                    <a:pt x="7185" y="4319"/>
                    <a:pt x="6876" y="4261"/>
                    <a:pt x="6559" y="4211"/>
                  </a:cubicBezTo>
                  <a:cubicBezTo>
                    <a:pt x="6367" y="4186"/>
                    <a:pt x="6166" y="4169"/>
                    <a:pt x="5966" y="4169"/>
                  </a:cubicBezTo>
                  <a:close/>
                  <a:moveTo>
                    <a:pt x="1730" y="0"/>
                  </a:moveTo>
                  <a:lnTo>
                    <a:pt x="1739" y="192"/>
                  </a:lnTo>
                  <a:cubicBezTo>
                    <a:pt x="2248" y="811"/>
                    <a:pt x="2683" y="1671"/>
                    <a:pt x="3117" y="2481"/>
                  </a:cubicBezTo>
                  <a:cubicBezTo>
                    <a:pt x="3660" y="3526"/>
                    <a:pt x="3368" y="2941"/>
                    <a:pt x="3510" y="3425"/>
                  </a:cubicBezTo>
                  <a:cubicBezTo>
                    <a:pt x="3510" y="3425"/>
                    <a:pt x="3544" y="3466"/>
                    <a:pt x="3585" y="3494"/>
                  </a:cubicBezTo>
                  <a:lnTo>
                    <a:pt x="3585" y="3494"/>
                  </a:lnTo>
                  <a:cubicBezTo>
                    <a:pt x="3548" y="3574"/>
                    <a:pt x="3511" y="3654"/>
                    <a:pt x="3476" y="3735"/>
                  </a:cubicBezTo>
                  <a:cubicBezTo>
                    <a:pt x="3475" y="3755"/>
                    <a:pt x="3474" y="3773"/>
                    <a:pt x="3473" y="3790"/>
                  </a:cubicBezTo>
                  <a:lnTo>
                    <a:pt x="3473" y="3790"/>
                  </a:lnTo>
                  <a:cubicBezTo>
                    <a:pt x="3273" y="3759"/>
                    <a:pt x="3160" y="3743"/>
                    <a:pt x="3033" y="3726"/>
                  </a:cubicBezTo>
                  <a:cubicBezTo>
                    <a:pt x="2983" y="3718"/>
                    <a:pt x="2933" y="3718"/>
                    <a:pt x="2883" y="3718"/>
                  </a:cubicBezTo>
                  <a:lnTo>
                    <a:pt x="2875" y="3718"/>
                  </a:lnTo>
                  <a:cubicBezTo>
                    <a:pt x="2321" y="3718"/>
                    <a:pt x="1317" y="4102"/>
                    <a:pt x="1312" y="4102"/>
                  </a:cubicBezTo>
                  <a:cubicBezTo>
                    <a:pt x="1312" y="4102"/>
                    <a:pt x="1312" y="4102"/>
                    <a:pt x="1312" y="4102"/>
                  </a:cubicBezTo>
                  <a:lnTo>
                    <a:pt x="1312" y="4102"/>
                  </a:lnTo>
                  <a:cubicBezTo>
                    <a:pt x="836" y="4361"/>
                    <a:pt x="327" y="4896"/>
                    <a:pt x="327" y="4896"/>
                  </a:cubicBezTo>
                  <a:lnTo>
                    <a:pt x="452" y="4912"/>
                  </a:lnTo>
                  <a:cubicBezTo>
                    <a:pt x="845" y="4695"/>
                    <a:pt x="1254" y="4520"/>
                    <a:pt x="1688" y="4386"/>
                  </a:cubicBezTo>
                  <a:cubicBezTo>
                    <a:pt x="2115" y="4278"/>
                    <a:pt x="2557" y="4194"/>
                    <a:pt x="3000" y="4152"/>
                  </a:cubicBezTo>
                  <a:cubicBezTo>
                    <a:pt x="3493" y="4136"/>
                    <a:pt x="4195" y="4069"/>
                    <a:pt x="4195" y="4069"/>
                  </a:cubicBezTo>
                  <a:lnTo>
                    <a:pt x="3869" y="3851"/>
                  </a:lnTo>
                  <a:cubicBezTo>
                    <a:pt x="3787" y="3839"/>
                    <a:pt x="3715" y="3828"/>
                    <a:pt x="3650" y="3817"/>
                  </a:cubicBezTo>
                  <a:lnTo>
                    <a:pt x="3650" y="3817"/>
                  </a:lnTo>
                  <a:cubicBezTo>
                    <a:pt x="3665" y="3797"/>
                    <a:pt x="3682" y="3772"/>
                    <a:pt x="3702" y="3743"/>
                  </a:cubicBezTo>
                  <a:lnTo>
                    <a:pt x="3744" y="3693"/>
                  </a:lnTo>
                  <a:lnTo>
                    <a:pt x="3744" y="3693"/>
                  </a:lnTo>
                  <a:cubicBezTo>
                    <a:pt x="3743" y="3694"/>
                    <a:pt x="3742" y="3695"/>
                    <a:pt x="3742" y="3695"/>
                  </a:cubicBezTo>
                  <a:cubicBezTo>
                    <a:pt x="3744" y="3695"/>
                    <a:pt x="3875" y="3518"/>
                    <a:pt x="3969" y="3392"/>
                  </a:cubicBezTo>
                  <a:cubicBezTo>
                    <a:pt x="4103" y="3200"/>
                    <a:pt x="4362" y="2774"/>
                    <a:pt x="4362" y="2774"/>
                  </a:cubicBezTo>
                  <a:cubicBezTo>
                    <a:pt x="4704" y="2114"/>
                    <a:pt x="4955" y="1412"/>
                    <a:pt x="5105" y="685"/>
                  </a:cubicBezTo>
                  <a:lnTo>
                    <a:pt x="5030" y="552"/>
                  </a:lnTo>
                  <a:lnTo>
                    <a:pt x="4871" y="710"/>
                  </a:lnTo>
                  <a:cubicBezTo>
                    <a:pt x="4729" y="1195"/>
                    <a:pt x="4537" y="1671"/>
                    <a:pt x="4303" y="2122"/>
                  </a:cubicBezTo>
                  <a:cubicBezTo>
                    <a:pt x="4002" y="2707"/>
                    <a:pt x="3975" y="2752"/>
                    <a:pt x="3973" y="2752"/>
                  </a:cubicBezTo>
                  <a:cubicBezTo>
                    <a:pt x="3973" y="2752"/>
                    <a:pt x="3973" y="2750"/>
                    <a:pt x="3973" y="2750"/>
                  </a:cubicBezTo>
                  <a:lnTo>
                    <a:pt x="3973" y="2750"/>
                  </a:lnTo>
                  <a:cubicBezTo>
                    <a:pt x="3973" y="2750"/>
                    <a:pt x="3971" y="2754"/>
                    <a:pt x="3961" y="2774"/>
                  </a:cubicBezTo>
                  <a:cubicBezTo>
                    <a:pt x="3896" y="2886"/>
                    <a:pt x="3834" y="2999"/>
                    <a:pt x="3774" y="3112"/>
                  </a:cubicBezTo>
                  <a:lnTo>
                    <a:pt x="3774" y="3112"/>
                  </a:lnTo>
                  <a:cubicBezTo>
                    <a:pt x="3781" y="3062"/>
                    <a:pt x="3785" y="3024"/>
                    <a:pt x="3785" y="3016"/>
                  </a:cubicBezTo>
                  <a:cubicBezTo>
                    <a:pt x="3710" y="2649"/>
                    <a:pt x="3577" y="2306"/>
                    <a:pt x="3384" y="1989"/>
                  </a:cubicBezTo>
                  <a:cubicBezTo>
                    <a:pt x="3084" y="1446"/>
                    <a:pt x="2474" y="510"/>
                    <a:pt x="2474" y="510"/>
                  </a:cubicBezTo>
                  <a:cubicBezTo>
                    <a:pt x="2265" y="284"/>
                    <a:pt x="2014" y="109"/>
                    <a:pt x="1730" y="0"/>
                  </a:cubicBezTo>
                  <a:close/>
                  <a:moveTo>
                    <a:pt x="3893" y="4257"/>
                  </a:moveTo>
                  <a:cubicBezTo>
                    <a:pt x="3866" y="4257"/>
                    <a:pt x="3820" y="4301"/>
                    <a:pt x="3668" y="4361"/>
                  </a:cubicBezTo>
                  <a:cubicBezTo>
                    <a:pt x="3668" y="4361"/>
                    <a:pt x="3384" y="4511"/>
                    <a:pt x="3192" y="4620"/>
                  </a:cubicBezTo>
                  <a:cubicBezTo>
                    <a:pt x="2699" y="4912"/>
                    <a:pt x="1655" y="6391"/>
                    <a:pt x="1655" y="6391"/>
                  </a:cubicBezTo>
                  <a:cubicBezTo>
                    <a:pt x="1580" y="6617"/>
                    <a:pt x="1572" y="6851"/>
                    <a:pt x="1622" y="7076"/>
                  </a:cubicBezTo>
                  <a:lnTo>
                    <a:pt x="1789" y="6984"/>
                  </a:lnTo>
                  <a:cubicBezTo>
                    <a:pt x="1847" y="6884"/>
                    <a:pt x="1922" y="6767"/>
                    <a:pt x="1989" y="6675"/>
                  </a:cubicBezTo>
                  <a:cubicBezTo>
                    <a:pt x="2374" y="6074"/>
                    <a:pt x="2825" y="5522"/>
                    <a:pt x="3343" y="5038"/>
                  </a:cubicBezTo>
                  <a:cubicBezTo>
                    <a:pt x="4110" y="4342"/>
                    <a:pt x="3959" y="4580"/>
                    <a:pt x="3967" y="4411"/>
                  </a:cubicBezTo>
                  <a:lnTo>
                    <a:pt x="3967" y="4411"/>
                  </a:lnTo>
                  <a:lnTo>
                    <a:pt x="3919" y="4428"/>
                  </a:lnTo>
                  <a:lnTo>
                    <a:pt x="3919" y="4428"/>
                  </a:lnTo>
                  <a:lnTo>
                    <a:pt x="3967" y="4411"/>
                  </a:lnTo>
                  <a:lnTo>
                    <a:pt x="3967" y="4411"/>
                  </a:lnTo>
                  <a:cubicBezTo>
                    <a:pt x="3967" y="4404"/>
                    <a:pt x="3968" y="4395"/>
                    <a:pt x="3969" y="4386"/>
                  </a:cubicBezTo>
                  <a:lnTo>
                    <a:pt x="3969" y="4361"/>
                  </a:lnTo>
                  <a:cubicBezTo>
                    <a:pt x="3924" y="4286"/>
                    <a:pt x="3915" y="4257"/>
                    <a:pt x="3893" y="4257"/>
                  </a:cubicBezTo>
                  <a:close/>
                  <a:moveTo>
                    <a:pt x="4571" y="4501"/>
                  </a:moveTo>
                  <a:cubicBezTo>
                    <a:pt x="4467" y="4501"/>
                    <a:pt x="4420" y="4879"/>
                    <a:pt x="4420" y="4879"/>
                  </a:cubicBezTo>
                  <a:cubicBezTo>
                    <a:pt x="4378" y="5781"/>
                    <a:pt x="4479" y="5998"/>
                    <a:pt x="4637" y="6692"/>
                  </a:cubicBezTo>
                  <a:cubicBezTo>
                    <a:pt x="4738" y="7151"/>
                    <a:pt x="5297" y="7870"/>
                    <a:pt x="5297" y="7870"/>
                  </a:cubicBezTo>
                  <a:lnTo>
                    <a:pt x="5331" y="7736"/>
                  </a:lnTo>
                  <a:cubicBezTo>
                    <a:pt x="4947" y="6951"/>
                    <a:pt x="4938" y="6140"/>
                    <a:pt x="4754" y="5439"/>
                  </a:cubicBezTo>
                  <a:lnTo>
                    <a:pt x="4612" y="4587"/>
                  </a:lnTo>
                  <a:cubicBezTo>
                    <a:pt x="4612" y="4587"/>
                    <a:pt x="4612" y="4587"/>
                    <a:pt x="4611" y="4587"/>
                  </a:cubicBezTo>
                  <a:cubicBezTo>
                    <a:pt x="4605" y="4587"/>
                    <a:pt x="4612" y="4520"/>
                    <a:pt x="4612" y="4520"/>
                  </a:cubicBezTo>
                  <a:cubicBezTo>
                    <a:pt x="4598" y="4507"/>
                    <a:pt x="4584" y="4501"/>
                    <a:pt x="4571" y="4501"/>
                  </a:cubicBezTo>
                  <a:close/>
                  <a:moveTo>
                    <a:pt x="4309" y="4302"/>
                  </a:moveTo>
                  <a:cubicBezTo>
                    <a:pt x="4215" y="4302"/>
                    <a:pt x="4053" y="4436"/>
                    <a:pt x="4053" y="4436"/>
                  </a:cubicBezTo>
                  <a:cubicBezTo>
                    <a:pt x="3401" y="5397"/>
                    <a:pt x="3426" y="6600"/>
                    <a:pt x="3652" y="7703"/>
                  </a:cubicBezTo>
                  <a:cubicBezTo>
                    <a:pt x="3660" y="7770"/>
                    <a:pt x="3777" y="8221"/>
                    <a:pt x="3877" y="8555"/>
                  </a:cubicBezTo>
                  <a:cubicBezTo>
                    <a:pt x="3911" y="8655"/>
                    <a:pt x="3977" y="8747"/>
                    <a:pt x="4069" y="8814"/>
                  </a:cubicBezTo>
                  <a:lnTo>
                    <a:pt x="4145" y="8680"/>
                  </a:lnTo>
                  <a:cubicBezTo>
                    <a:pt x="4120" y="8471"/>
                    <a:pt x="4094" y="8254"/>
                    <a:pt x="4078" y="8037"/>
                  </a:cubicBezTo>
                  <a:cubicBezTo>
                    <a:pt x="4036" y="7369"/>
                    <a:pt x="4069" y="8020"/>
                    <a:pt x="4036" y="7343"/>
                  </a:cubicBezTo>
                  <a:cubicBezTo>
                    <a:pt x="4003" y="6709"/>
                    <a:pt x="4178" y="5355"/>
                    <a:pt x="4178" y="5355"/>
                  </a:cubicBezTo>
                  <a:cubicBezTo>
                    <a:pt x="4287" y="4729"/>
                    <a:pt x="4370" y="4353"/>
                    <a:pt x="4370" y="4353"/>
                  </a:cubicBezTo>
                  <a:cubicBezTo>
                    <a:pt x="4362" y="4316"/>
                    <a:pt x="4339" y="4302"/>
                    <a:pt x="4309" y="430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383;p14">
              <a:extLst>
                <a:ext uri="{FF2B5EF4-FFF2-40B4-BE49-F238E27FC236}">
                  <a16:creationId xmlns:a16="http://schemas.microsoft.com/office/drawing/2014/main" id="{895CD84F-105F-2A1B-8466-99FAD44A0D66}"/>
                </a:ext>
              </a:extLst>
            </p:cNvPr>
            <p:cNvSpPr/>
            <p:nvPr/>
          </p:nvSpPr>
          <p:spPr>
            <a:xfrm>
              <a:off x="6114821" y="4983649"/>
              <a:ext cx="159180" cy="135552"/>
            </a:xfrm>
            <a:custGeom>
              <a:avLst/>
              <a:gdLst/>
              <a:ahLst/>
              <a:cxnLst/>
              <a:rect l="l" t="t" r="r" b="b"/>
              <a:pathLst>
                <a:path w="3227" h="2748" extrusionOk="0">
                  <a:moveTo>
                    <a:pt x="1872" y="0"/>
                  </a:moveTo>
                  <a:cubicBezTo>
                    <a:pt x="1496" y="0"/>
                    <a:pt x="1128" y="117"/>
                    <a:pt x="819" y="343"/>
                  </a:cubicBezTo>
                  <a:cubicBezTo>
                    <a:pt x="1" y="928"/>
                    <a:pt x="118" y="1980"/>
                    <a:pt x="953" y="2532"/>
                  </a:cubicBezTo>
                  <a:cubicBezTo>
                    <a:pt x="1176" y="2682"/>
                    <a:pt x="1414" y="2747"/>
                    <a:pt x="1649" y="2747"/>
                  </a:cubicBezTo>
                  <a:cubicBezTo>
                    <a:pt x="2458" y="2747"/>
                    <a:pt x="3226" y="1963"/>
                    <a:pt x="3200" y="1153"/>
                  </a:cubicBezTo>
                  <a:cubicBezTo>
                    <a:pt x="3184" y="460"/>
                    <a:pt x="2524" y="9"/>
                    <a:pt x="187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384;p14">
              <a:extLst>
                <a:ext uri="{FF2B5EF4-FFF2-40B4-BE49-F238E27FC236}">
                  <a16:creationId xmlns:a16="http://schemas.microsoft.com/office/drawing/2014/main" id="{B308FC0D-1A18-2143-30C5-BEB95EEBF094}"/>
                </a:ext>
              </a:extLst>
            </p:cNvPr>
            <p:cNvSpPr/>
            <p:nvPr/>
          </p:nvSpPr>
          <p:spPr>
            <a:xfrm>
              <a:off x="7009030" y="4489536"/>
              <a:ext cx="651567" cy="663504"/>
            </a:xfrm>
            <a:custGeom>
              <a:avLst/>
              <a:gdLst/>
              <a:ahLst/>
              <a:cxnLst/>
              <a:rect l="l" t="t" r="r" b="b"/>
              <a:pathLst>
                <a:path w="13209" h="13451" extrusionOk="0">
                  <a:moveTo>
                    <a:pt x="10201" y="5155"/>
                  </a:moveTo>
                  <a:cubicBezTo>
                    <a:pt x="10836" y="4996"/>
                    <a:pt x="11479" y="4938"/>
                    <a:pt x="12131" y="5122"/>
                  </a:cubicBezTo>
                  <a:cubicBezTo>
                    <a:pt x="12198" y="5139"/>
                    <a:pt x="12265" y="5164"/>
                    <a:pt x="12323" y="5189"/>
                  </a:cubicBezTo>
                  <a:cubicBezTo>
                    <a:pt x="12390" y="5214"/>
                    <a:pt x="12423" y="5222"/>
                    <a:pt x="12473" y="5247"/>
                  </a:cubicBezTo>
                  <a:cubicBezTo>
                    <a:pt x="12515" y="5264"/>
                    <a:pt x="12540" y="5281"/>
                    <a:pt x="12565" y="5289"/>
                  </a:cubicBezTo>
                  <a:cubicBezTo>
                    <a:pt x="12841" y="5414"/>
                    <a:pt x="13042" y="5648"/>
                    <a:pt x="13125" y="5941"/>
                  </a:cubicBezTo>
                  <a:cubicBezTo>
                    <a:pt x="13175" y="6141"/>
                    <a:pt x="13133" y="6358"/>
                    <a:pt x="13000" y="6525"/>
                  </a:cubicBezTo>
                  <a:cubicBezTo>
                    <a:pt x="12824" y="6734"/>
                    <a:pt x="12540" y="6818"/>
                    <a:pt x="12281" y="6893"/>
                  </a:cubicBezTo>
                  <a:cubicBezTo>
                    <a:pt x="12440" y="7035"/>
                    <a:pt x="12590" y="7194"/>
                    <a:pt x="12724" y="7361"/>
                  </a:cubicBezTo>
                  <a:cubicBezTo>
                    <a:pt x="13209" y="7971"/>
                    <a:pt x="13108" y="8864"/>
                    <a:pt x="12490" y="9341"/>
                  </a:cubicBezTo>
                  <a:cubicBezTo>
                    <a:pt x="11680" y="10009"/>
                    <a:pt x="10502" y="9900"/>
                    <a:pt x="9466" y="9458"/>
                  </a:cubicBezTo>
                  <a:cubicBezTo>
                    <a:pt x="9675" y="9800"/>
                    <a:pt x="9834" y="10176"/>
                    <a:pt x="9934" y="10569"/>
                  </a:cubicBezTo>
                  <a:cubicBezTo>
                    <a:pt x="10143" y="11496"/>
                    <a:pt x="9900" y="12599"/>
                    <a:pt x="9098" y="12983"/>
                  </a:cubicBezTo>
                  <a:cubicBezTo>
                    <a:pt x="8121" y="13451"/>
                    <a:pt x="6759" y="12849"/>
                    <a:pt x="6383" y="11772"/>
                  </a:cubicBezTo>
                  <a:cubicBezTo>
                    <a:pt x="6233" y="11930"/>
                    <a:pt x="6058" y="12064"/>
                    <a:pt x="5865" y="12181"/>
                  </a:cubicBezTo>
                  <a:cubicBezTo>
                    <a:pt x="5398" y="12415"/>
                    <a:pt x="4830" y="12198"/>
                    <a:pt x="4637" y="11705"/>
                  </a:cubicBezTo>
                  <a:cubicBezTo>
                    <a:pt x="4445" y="11195"/>
                    <a:pt x="4495" y="10652"/>
                    <a:pt x="4662" y="10092"/>
                  </a:cubicBezTo>
                  <a:cubicBezTo>
                    <a:pt x="3936" y="10761"/>
                    <a:pt x="2916" y="11229"/>
                    <a:pt x="1939" y="10920"/>
                  </a:cubicBezTo>
                  <a:cubicBezTo>
                    <a:pt x="1897" y="10903"/>
                    <a:pt x="1864" y="10886"/>
                    <a:pt x="1830" y="10869"/>
                  </a:cubicBezTo>
                  <a:cubicBezTo>
                    <a:pt x="1287" y="10585"/>
                    <a:pt x="1145" y="9691"/>
                    <a:pt x="1455" y="9107"/>
                  </a:cubicBezTo>
                  <a:cubicBezTo>
                    <a:pt x="1563" y="8898"/>
                    <a:pt x="1739" y="8614"/>
                    <a:pt x="1739" y="8614"/>
                  </a:cubicBezTo>
                  <a:lnTo>
                    <a:pt x="1672" y="8614"/>
                  </a:lnTo>
                  <a:cubicBezTo>
                    <a:pt x="978" y="8580"/>
                    <a:pt x="1" y="8430"/>
                    <a:pt x="293" y="7411"/>
                  </a:cubicBezTo>
                  <a:cubicBezTo>
                    <a:pt x="494" y="6709"/>
                    <a:pt x="1279" y="6383"/>
                    <a:pt x="1881" y="6241"/>
                  </a:cubicBezTo>
                  <a:cubicBezTo>
                    <a:pt x="1964" y="6225"/>
                    <a:pt x="2048" y="6208"/>
                    <a:pt x="2140" y="6191"/>
                  </a:cubicBezTo>
                  <a:cubicBezTo>
                    <a:pt x="2023" y="6149"/>
                    <a:pt x="1914" y="6116"/>
                    <a:pt x="1805" y="6074"/>
                  </a:cubicBezTo>
                  <a:cubicBezTo>
                    <a:pt x="1154" y="5840"/>
                    <a:pt x="527" y="5331"/>
                    <a:pt x="644" y="4587"/>
                  </a:cubicBezTo>
                  <a:cubicBezTo>
                    <a:pt x="678" y="4378"/>
                    <a:pt x="761" y="4178"/>
                    <a:pt x="886" y="4002"/>
                  </a:cubicBezTo>
                  <a:cubicBezTo>
                    <a:pt x="945" y="3877"/>
                    <a:pt x="1028" y="3760"/>
                    <a:pt x="1137" y="3660"/>
                  </a:cubicBezTo>
                  <a:cubicBezTo>
                    <a:pt x="1580" y="3234"/>
                    <a:pt x="2257" y="3134"/>
                    <a:pt x="2825" y="3276"/>
                  </a:cubicBezTo>
                  <a:cubicBezTo>
                    <a:pt x="2825" y="3276"/>
                    <a:pt x="2449" y="2632"/>
                    <a:pt x="2415" y="2265"/>
                  </a:cubicBezTo>
                  <a:cubicBezTo>
                    <a:pt x="2348" y="1605"/>
                    <a:pt x="2891" y="1045"/>
                    <a:pt x="3551" y="1087"/>
                  </a:cubicBezTo>
                  <a:cubicBezTo>
                    <a:pt x="4713" y="1112"/>
                    <a:pt x="5665" y="2106"/>
                    <a:pt x="6191" y="3092"/>
                  </a:cubicBezTo>
                  <a:cubicBezTo>
                    <a:pt x="6108" y="2206"/>
                    <a:pt x="6358" y="1321"/>
                    <a:pt x="6893" y="619"/>
                  </a:cubicBezTo>
                  <a:cubicBezTo>
                    <a:pt x="7261" y="151"/>
                    <a:pt x="8029" y="1"/>
                    <a:pt x="8455" y="469"/>
                  </a:cubicBezTo>
                  <a:cubicBezTo>
                    <a:pt x="8723" y="761"/>
                    <a:pt x="8831" y="1179"/>
                    <a:pt x="8898" y="1588"/>
                  </a:cubicBezTo>
                  <a:lnTo>
                    <a:pt x="8931" y="1797"/>
                  </a:lnTo>
                  <a:lnTo>
                    <a:pt x="8982" y="1763"/>
                  </a:lnTo>
                  <a:cubicBezTo>
                    <a:pt x="9900" y="1271"/>
                    <a:pt x="11045" y="1162"/>
                    <a:pt x="11814" y="1880"/>
                  </a:cubicBezTo>
                  <a:cubicBezTo>
                    <a:pt x="11947" y="2006"/>
                    <a:pt x="12047" y="2173"/>
                    <a:pt x="12098" y="2348"/>
                  </a:cubicBezTo>
                  <a:cubicBezTo>
                    <a:pt x="12231" y="2908"/>
                    <a:pt x="11872" y="3468"/>
                    <a:pt x="11555" y="3885"/>
                  </a:cubicBezTo>
                  <a:cubicBezTo>
                    <a:pt x="11170" y="4378"/>
                    <a:pt x="10711" y="4804"/>
                    <a:pt x="10201" y="5155"/>
                  </a:cubicBezTo>
                  <a:close/>
                </a:path>
              </a:pathLst>
            </a:custGeom>
            <a:solidFill>
              <a:srgbClr val="F7A9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385;p14">
              <a:extLst>
                <a:ext uri="{FF2B5EF4-FFF2-40B4-BE49-F238E27FC236}">
                  <a16:creationId xmlns:a16="http://schemas.microsoft.com/office/drawing/2014/main" id="{70998E54-D575-9100-7492-610649763D74}"/>
                </a:ext>
              </a:extLst>
            </p:cNvPr>
            <p:cNvSpPr/>
            <p:nvPr/>
          </p:nvSpPr>
          <p:spPr>
            <a:xfrm>
              <a:off x="7110842" y="4642007"/>
              <a:ext cx="436450" cy="359006"/>
            </a:xfrm>
            <a:custGeom>
              <a:avLst/>
              <a:gdLst/>
              <a:ahLst/>
              <a:cxnLst/>
              <a:rect l="l" t="t" r="r" b="b"/>
              <a:pathLst>
                <a:path w="8848" h="7278" extrusionOk="0">
                  <a:moveTo>
                    <a:pt x="6015" y="1"/>
                  </a:moveTo>
                  <a:lnTo>
                    <a:pt x="5781" y="84"/>
                  </a:lnTo>
                  <a:cubicBezTo>
                    <a:pt x="5781" y="84"/>
                    <a:pt x="5531" y="569"/>
                    <a:pt x="5389" y="920"/>
                  </a:cubicBezTo>
                  <a:cubicBezTo>
                    <a:pt x="5330" y="1062"/>
                    <a:pt x="5280" y="1204"/>
                    <a:pt x="5230" y="1354"/>
                  </a:cubicBezTo>
                  <a:cubicBezTo>
                    <a:pt x="5188" y="1488"/>
                    <a:pt x="5146" y="1621"/>
                    <a:pt x="5105" y="1763"/>
                  </a:cubicBezTo>
                  <a:cubicBezTo>
                    <a:pt x="5046" y="2014"/>
                    <a:pt x="4971" y="2273"/>
                    <a:pt x="4887" y="2524"/>
                  </a:cubicBezTo>
                  <a:cubicBezTo>
                    <a:pt x="4821" y="2674"/>
                    <a:pt x="4779" y="2841"/>
                    <a:pt x="4779" y="3017"/>
                  </a:cubicBezTo>
                  <a:cubicBezTo>
                    <a:pt x="4779" y="3017"/>
                    <a:pt x="4749" y="3058"/>
                    <a:pt x="4773" y="3058"/>
                  </a:cubicBezTo>
                  <a:cubicBezTo>
                    <a:pt x="4795" y="3058"/>
                    <a:pt x="4862" y="3023"/>
                    <a:pt x="5038" y="2891"/>
                  </a:cubicBezTo>
                  <a:cubicBezTo>
                    <a:pt x="5172" y="2716"/>
                    <a:pt x="5280" y="2540"/>
                    <a:pt x="5372" y="2348"/>
                  </a:cubicBezTo>
                  <a:lnTo>
                    <a:pt x="5564" y="1839"/>
                  </a:lnTo>
                  <a:cubicBezTo>
                    <a:pt x="5731" y="1312"/>
                    <a:pt x="5873" y="778"/>
                    <a:pt x="6082" y="268"/>
                  </a:cubicBezTo>
                  <a:cubicBezTo>
                    <a:pt x="6116" y="193"/>
                    <a:pt x="6015" y="1"/>
                    <a:pt x="6015" y="1"/>
                  </a:cubicBezTo>
                  <a:close/>
                  <a:moveTo>
                    <a:pt x="7987" y="502"/>
                  </a:moveTo>
                  <a:lnTo>
                    <a:pt x="7795" y="560"/>
                  </a:lnTo>
                  <a:cubicBezTo>
                    <a:pt x="7319" y="1204"/>
                    <a:pt x="6592" y="1839"/>
                    <a:pt x="5915" y="2449"/>
                  </a:cubicBezTo>
                  <a:cubicBezTo>
                    <a:pt x="5029" y="3225"/>
                    <a:pt x="5531" y="2808"/>
                    <a:pt x="5096" y="3058"/>
                  </a:cubicBezTo>
                  <a:cubicBezTo>
                    <a:pt x="5096" y="3058"/>
                    <a:pt x="4971" y="3234"/>
                    <a:pt x="5071" y="3259"/>
                  </a:cubicBezTo>
                  <a:cubicBezTo>
                    <a:pt x="5074" y="3260"/>
                    <a:pt x="5076" y="3261"/>
                    <a:pt x="5079" y="3261"/>
                  </a:cubicBezTo>
                  <a:cubicBezTo>
                    <a:pt x="5097" y="3261"/>
                    <a:pt x="5121" y="3242"/>
                    <a:pt x="5121" y="3242"/>
                  </a:cubicBezTo>
                  <a:lnTo>
                    <a:pt x="5172" y="3276"/>
                  </a:lnTo>
                  <a:cubicBezTo>
                    <a:pt x="5172" y="3276"/>
                    <a:pt x="5531" y="3242"/>
                    <a:pt x="5556" y="3234"/>
                  </a:cubicBezTo>
                  <a:cubicBezTo>
                    <a:pt x="5890" y="3067"/>
                    <a:pt x="6199" y="2850"/>
                    <a:pt x="6458" y="2591"/>
                  </a:cubicBezTo>
                  <a:cubicBezTo>
                    <a:pt x="6909" y="2164"/>
                    <a:pt x="7678" y="1346"/>
                    <a:pt x="7678" y="1346"/>
                  </a:cubicBezTo>
                  <a:cubicBezTo>
                    <a:pt x="7836" y="1095"/>
                    <a:pt x="7945" y="803"/>
                    <a:pt x="7987" y="502"/>
                  </a:cubicBezTo>
                  <a:close/>
                  <a:moveTo>
                    <a:pt x="5213" y="3635"/>
                  </a:moveTo>
                  <a:cubicBezTo>
                    <a:pt x="5220" y="3637"/>
                    <a:pt x="5225" y="3638"/>
                    <a:pt x="5229" y="3639"/>
                  </a:cubicBezTo>
                  <a:lnTo>
                    <a:pt x="5229" y="3639"/>
                  </a:lnTo>
                  <a:cubicBezTo>
                    <a:pt x="5229" y="3637"/>
                    <a:pt x="5237" y="3635"/>
                    <a:pt x="5263" y="3635"/>
                  </a:cubicBezTo>
                  <a:close/>
                  <a:moveTo>
                    <a:pt x="5229" y="3639"/>
                  </a:moveTo>
                  <a:cubicBezTo>
                    <a:pt x="5230" y="3642"/>
                    <a:pt x="5244" y="3646"/>
                    <a:pt x="5247" y="3646"/>
                  </a:cubicBezTo>
                  <a:cubicBezTo>
                    <a:pt x="5249" y="3646"/>
                    <a:pt x="5246" y="3644"/>
                    <a:pt x="5229" y="3639"/>
                  </a:cubicBezTo>
                  <a:close/>
                  <a:moveTo>
                    <a:pt x="1674" y="1961"/>
                  </a:moveTo>
                  <a:cubicBezTo>
                    <a:pt x="1472" y="1961"/>
                    <a:pt x="1277" y="2010"/>
                    <a:pt x="1095" y="2098"/>
                  </a:cubicBezTo>
                  <a:lnTo>
                    <a:pt x="1220" y="2240"/>
                  </a:lnTo>
                  <a:cubicBezTo>
                    <a:pt x="1345" y="2273"/>
                    <a:pt x="1462" y="2315"/>
                    <a:pt x="1571" y="2357"/>
                  </a:cubicBezTo>
                  <a:cubicBezTo>
                    <a:pt x="2248" y="2582"/>
                    <a:pt x="2891" y="2900"/>
                    <a:pt x="3492" y="3284"/>
                  </a:cubicBezTo>
                  <a:cubicBezTo>
                    <a:pt x="4094" y="3685"/>
                    <a:pt x="4142" y="3763"/>
                    <a:pt x="4172" y="3763"/>
                  </a:cubicBezTo>
                  <a:cubicBezTo>
                    <a:pt x="4187" y="3763"/>
                    <a:pt x="4197" y="3743"/>
                    <a:pt x="4269" y="3735"/>
                  </a:cubicBezTo>
                  <a:cubicBezTo>
                    <a:pt x="4286" y="3735"/>
                    <a:pt x="4294" y="3727"/>
                    <a:pt x="4303" y="3718"/>
                  </a:cubicBezTo>
                  <a:cubicBezTo>
                    <a:pt x="4436" y="3585"/>
                    <a:pt x="4395" y="3668"/>
                    <a:pt x="4228" y="3426"/>
                  </a:cubicBezTo>
                  <a:cubicBezTo>
                    <a:pt x="4228" y="3426"/>
                    <a:pt x="4010" y="3192"/>
                    <a:pt x="3860" y="3025"/>
                  </a:cubicBezTo>
                  <a:cubicBezTo>
                    <a:pt x="3459" y="2616"/>
                    <a:pt x="1763" y="1964"/>
                    <a:pt x="1763" y="1964"/>
                  </a:cubicBezTo>
                  <a:cubicBezTo>
                    <a:pt x="1733" y="1962"/>
                    <a:pt x="1704" y="1961"/>
                    <a:pt x="1674" y="1961"/>
                  </a:cubicBezTo>
                  <a:close/>
                  <a:moveTo>
                    <a:pt x="2899" y="318"/>
                  </a:moveTo>
                  <a:lnTo>
                    <a:pt x="2908" y="444"/>
                  </a:lnTo>
                  <a:cubicBezTo>
                    <a:pt x="3217" y="769"/>
                    <a:pt x="3484" y="1129"/>
                    <a:pt x="3718" y="1513"/>
                  </a:cubicBezTo>
                  <a:cubicBezTo>
                    <a:pt x="3935" y="1905"/>
                    <a:pt x="4111" y="2306"/>
                    <a:pt x="4261" y="2724"/>
                  </a:cubicBezTo>
                  <a:cubicBezTo>
                    <a:pt x="4403" y="3209"/>
                    <a:pt x="4629" y="3877"/>
                    <a:pt x="4629" y="3877"/>
                  </a:cubicBezTo>
                  <a:lnTo>
                    <a:pt x="4771" y="3501"/>
                  </a:lnTo>
                  <a:cubicBezTo>
                    <a:pt x="4729" y="3025"/>
                    <a:pt x="4712" y="2858"/>
                    <a:pt x="4679" y="2666"/>
                  </a:cubicBezTo>
                  <a:cubicBezTo>
                    <a:pt x="4679" y="2616"/>
                    <a:pt x="4662" y="2565"/>
                    <a:pt x="4654" y="2515"/>
                  </a:cubicBezTo>
                  <a:cubicBezTo>
                    <a:pt x="4520" y="1972"/>
                    <a:pt x="3893" y="1078"/>
                    <a:pt x="3893" y="1078"/>
                  </a:cubicBezTo>
                  <a:cubicBezTo>
                    <a:pt x="3534" y="686"/>
                    <a:pt x="2899" y="318"/>
                    <a:pt x="2899" y="318"/>
                  </a:cubicBezTo>
                  <a:close/>
                  <a:moveTo>
                    <a:pt x="4808" y="4629"/>
                  </a:moveTo>
                  <a:cubicBezTo>
                    <a:pt x="4809" y="4632"/>
                    <a:pt x="4809" y="4636"/>
                    <a:pt x="4810" y="4640"/>
                  </a:cubicBezTo>
                  <a:lnTo>
                    <a:pt x="4810" y="4640"/>
                  </a:lnTo>
                  <a:lnTo>
                    <a:pt x="4812" y="4629"/>
                  </a:lnTo>
                  <a:close/>
                  <a:moveTo>
                    <a:pt x="4804" y="4629"/>
                  </a:moveTo>
                  <a:cubicBezTo>
                    <a:pt x="4704" y="4646"/>
                    <a:pt x="4796" y="4721"/>
                    <a:pt x="4796" y="4721"/>
                  </a:cubicBezTo>
                  <a:cubicBezTo>
                    <a:pt x="4824" y="4711"/>
                    <a:pt x="4817" y="4668"/>
                    <a:pt x="4810" y="4640"/>
                  </a:cubicBezTo>
                  <a:lnTo>
                    <a:pt x="4810" y="4640"/>
                  </a:lnTo>
                  <a:lnTo>
                    <a:pt x="4809" y="4648"/>
                  </a:lnTo>
                  <a:lnTo>
                    <a:pt x="4809" y="4648"/>
                  </a:lnTo>
                  <a:cubicBezTo>
                    <a:pt x="4807" y="4641"/>
                    <a:pt x="4806" y="4634"/>
                    <a:pt x="4804" y="4629"/>
                  </a:cubicBezTo>
                  <a:close/>
                  <a:moveTo>
                    <a:pt x="5389" y="4027"/>
                  </a:moveTo>
                  <a:cubicBezTo>
                    <a:pt x="4963" y="4103"/>
                    <a:pt x="5263" y="4119"/>
                    <a:pt x="5263" y="4119"/>
                  </a:cubicBezTo>
                  <a:cubicBezTo>
                    <a:pt x="5263" y="4119"/>
                    <a:pt x="5121" y="4136"/>
                    <a:pt x="5430" y="4245"/>
                  </a:cubicBezTo>
                  <a:lnTo>
                    <a:pt x="5489" y="4270"/>
                  </a:lnTo>
                  <a:cubicBezTo>
                    <a:pt x="5488" y="4269"/>
                    <a:pt x="5487" y="4269"/>
                    <a:pt x="5487" y="4269"/>
                  </a:cubicBezTo>
                  <a:lnTo>
                    <a:pt x="5487" y="4269"/>
                  </a:lnTo>
                  <a:cubicBezTo>
                    <a:pt x="5482" y="4269"/>
                    <a:pt x="5688" y="4356"/>
                    <a:pt x="5840" y="4420"/>
                  </a:cubicBezTo>
                  <a:cubicBezTo>
                    <a:pt x="6057" y="4504"/>
                    <a:pt x="6533" y="4654"/>
                    <a:pt x="6533" y="4654"/>
                  </a:cubicBezTo>
                  <a:cubicBezTo>
                    <a:pt x="7169" y="4800"/>
                    <a:pt x="7811" y="4876"/>
                    <a:pt x="8459" y="4876"/>
                  </a:cubicBezTo>
                  <a:cubicBezTo>
                    <a:pt x="8552" y="4876"/>
                    <a:pt x="8645" y="4874"/>
                    <a:pt x="8739" y="4871"/>
                  </a:cubicBezTo>
                  <a:lnTo>
                    <a:pt x="8847" y="4763"/>
                  </a:lnTo>
                  <a:lnTo>
                    <a:pt x="8655" y="4646"/>
                  </a:lnTo>
                  <a:cubicBezTo>
                    <a:pt x="8146" y="4629"/>
                    <a:pt x="7644" y="4554"/>
                    <a:pt x="7151" y="4437"/>
                  </a:cubicBezTo>
                  <a:cubicBezTo>
                    <a:pt x="6199" y="4220"/>
                    <a:pt x="6550" y="4286"/>
                    <a:pt x="6433" y="4261"/>
                  </a:cubicBezTo>
                  <a:cubicBezTo>
                    <a:pt x="6082" y="4161"/>
                    <a:pt x="5740" y="4086"/>
                    <a:pt x="5389" y="4027"/>
                  </a:cubicBezTo>
                  <a:close/>
                  <a:moveTo>
                    <a:pt x="3182" y="3644"/>
                  </a:moveTo>
                  <a:cubicBezTo>
                    <a:pt x="2424" y="3644"/>
                    <a:pt x="1664" y="3895"/>
                    <a:pt x="969" y="4220"/>
                  </a:cubicBezTo>
                  <a:cubicBezTo>
                    <a:pt x="911" y="4253"/>
                    <a:pt x="502" y="4462"/>
                    <a:pt x="209" y="4654"/>
                  </a:cubicBezTo>
                  <a:cubicBezTo>
                    <a:pt x="117" y="4712"/>
                    <a:pt x="42" y="4796"/>
                    <a:pt x="0" y="4896"/>
                  </a:cubicBezTo>
                  <a:lnTo>
                    <a:pt x="142" y="4938"/>
                  </a:lnTo>
                  <a:cubicBezTo>
                    <a:pt x="343" y="4863"/>
                    <a:pt x="543" y="4788"/>
                    <a:pt x="752" y="4721"/>
                  </a:cubicBezTo>
                  <a:cubicBezTo>
                    <a:pt x="1395" y="4520"/>
                    <a:pt x="769" y="4712"/>
                    <a:pt x="1421" y="4512"/>
                  </a:cubicBezTo>
                  <a:cubicBezTo>
                    <a:pt x="2022" y="4328"/>
                    <a:pt x="3384" y="4169"/>
                    <a:pt x="3384" y="4169"/>
                  </a:cubicBezTo>
                  <a:cubicBezTo>
                    <a:pt x="4010" y="4128"/>
                    <a:pt x="4403" y="4111"/>
                    <a:pt x="4403" y="4111"/>
                  </a:cubicBezTo>
                  <a:cubicBezTo>
                    <a:pt x="4537" y="4052"/>
                    <a:pt x="4244" y="3835"/>
                    <a:pt x="4236" y="3827"/>
                  </a:cubicBezTo>
                  <a:cubicBezTo>
                    <a:pt x="3890" y="3699"/>
                    <a:pt x="3536" y="3644"/>
                    <a:pt x="3182" y="3644"/>
                  </a:cubicBezTo>
                  <a:close/>
                  <a:moveTo>
                    <a:pt x="4080" y="4276"/>
                  </a:moveTo>
                  <a:cubicBezTo>
                    <a:pt x="3987" y="4276"/>
                    <a:pt x="3902" y="4286"/>
                    <a:pt x="3902" y="4286"/>
                  </a:cubicBezTo>
                  <a:cubicBezTo>
                    <a:pt x="3016" y="4470"/>
                    <a:pt x="2832" y="4621"/>
                    <a:pt x="2197" y="4938"/>
                  </a:cubicBezTo>
                  <a:cubicBezTo>
                    <a:pt x="1771" y="5147"/>
                    <a:pt x="1220" y="5865"/>
                    <a:pt x="1220" y="5865"/>
                  </a:cubicBezTo>
                  <a:lnTo>
                    <a:pt x="1354" y="5865"/>
                  </a:lnTo>
                  <a:cubicBezTo>
                    <a:pt x="2022" y="5306"/>
                    <a:pt x="2799" y="5105"/>
                    <a:pt x="3442" y="4754"/>
                  </a:cubicBezTo>
                  <a:lnTo>
                    <a:pt x="4236" y="4412"/>
                  </a:lnTo>
                  <a:cubicBezTo>
                    <a:pt x="4219" y="4403"/>
                    <a:pt x="4303" y="4395"/>
                    <a:pt x="4294" y="4387"/>
                  </a:cubicBezTo>
                  <a:cubicBezTo>
                    <a:pt x="4342" y="4295"/>
                    <a:pt x="4205" y="4276"/>
                    <a:pt x="4080" y="4276"/>
                  </a:cubicBezTo>
                  <a:close/>
                  <a:moveTo>
                    <a:pt x="4611" y="4831"/>
                  </a:moveTo>
                  <a:cubicBezTo>
                    <a:pt x="4587" y="4831"/>
                    <a:pt x="4587" y="4913"/>
                    <a:pt x="4587" y="4913"/>
                  </a:cubicBezTo>
                  <a:cubicBezTo>
                    <a:pt x="4587" y="4913"/>
                    <a:pt x="4576" y="4887"/>
                    <a:pt x="4574" y="4887"/>
                  </a:cubicBezTo>
                  <a:lnTo>
                    <a:pt x="4574" y="4887"/>
                  </a:lnTo>
                  <a:cubicBezTo>
                    <a:pt x="4573" y="4887"/>
                    <a:pt x="4577" y="4904"/>
                    <a:pt x="4595" y="4963"/>
                  </a:cubicBezTo>
                  <a:cubicBezTo>
                    <a:pt x="4879" y="5999"/>
                    <a:pt x="4720" y="5423"/>
                    <a:pt x="4762" y="5807"/>
                  </a:cubicBezTo>
                  <a:cubicBezTo>
                    <a:pt x="4812" y="6283"/>
                    <a:pt x="5088" y="7260"/>
                    <a:pt x="5088" y="7260"/>
                  </a:cubicBezTo>
                  <a:lnTo>
                    <a:pt x="5155" y="7160"/>
                  </a:lnTo>
                  <a:cubicBezTo>
                    <a:pt x="5121" y="6843"/>
                    <a:pt x="5105" y="6525"/>
                    <a:pt x="5071" y="6216"/>
                  </a:cubicBezTo>
                  <a:cubicBezTo>
                    <a:pt x="5046" y="6016"/>
                    <a:pt x="5013" y="5815"/>
                    <a:pt x="4971" y="5623"/>
                  </a:cubicBezTo>
                  <a:cubicBezTo>
                    <a:pt x="4963" y="5598"/>
                    <a:pt x="4954" y="5581"/>
                    <a:pt x="4954" y="5556"/>
                  </a:cubicBezTo>
                  <a:cubicBezTo>
                    <a:pt x="4938" y="5514"/>
                    <a:pt x="4812" y="5205"/>
                    <a:pt x="4670" y="4913"/>
                  </a:cubicBezTo>
                  <a:cubicBezTo>
                    <a:pt x="4642" y="4852"/>
                    <a:pt x="4624" y="4831"/>
                    <a:pt x="4611" y="4831"/>
                  </a:cubicBezTo>
                  <a:close/>
                  <a:moveTo>
                    <a:pt x="4807" y="4609"/>
                  </a:moveTo>
                  <a:cubicBezTo>
                    <a:pt x="4804" y="4609"/>
                    <a:pt x="4804" y="4615"/>
                    <a:pt x="4804" y="4629"/>
                  </a:cubicBezTo>
                  <a:lnTo>
                    <a:pt x="4808" y="4629"/>
                  </a:lnTo>
                  <a:cubicBezTo>
                    <a:pt x="4806" y="4621"/>
                    <a:pt x="4805" y="4615"/>
                    <a:pt x="4807" y="4615"/>
                  </a:cubicBezTo>
                  <a:lnTo>
                    <a:pt x="4807" y="4615"/>
                  </a:lnTo>
                  <a:cubicBezTo>
                    <a:pt x="4812" y="4615"/>
                    <a:pt x="4844" y="4666"/>
                    <a:pt x="4954" y="4838"/>
                  </a:cubicBezTo>
                  <a:cubicBezTo>
                    <a:pt x="5146" y="5147"/>
                    <a:pt x="5305" y="5473"/>
                    <a:pt x="5439" y="5815"/>
                  </a:cubicBezTo>
                  <a:cubicBezTo>
                    <a:pt x="5573" y="6133"/>
                    <a:pt x="5915" y="7277"/>
                    <a:pt x="5915" y="7277"/>
                  </a:cubicBezTo>
                  <a:lnTo>
                    <a:pt x="5982" y="7202"/>
                  </a:lnTo>
                  <a:cubicBezTo>
                    <a:pt x="5974" y="6893"/>
                    <a:pt x="5940" y="6592"/>
                    <a:pt x="5882" y="6291"/>
                  </a:cubicBezTo>
                  <a:cubicBezTo>
                    <a:pt x="5840" y="6141"/>
                    <a:pt x="5790" y="5982"/>
                    <a:pt x="5731" y="5832"/>
                  </a:cubicBezTo>
                  <a:cubicBezTo>
                    <a:pt x="5554" y="5380"/>
                    <a:pt x="5431" y="4618"/>
                    <a:pt x="4882" y="4618"/>
                  </a:cubicBezTo>
                  <a:cubicBezTo>
                    <a:pt x="4862" y="4618"/>
                    <a:pt x="4842" y="4619"/>
                    <a:pt x="4821" y="4621"/>
                  </a:cubicBezTo>
                  <a:cubicBezTo>
                    <a:pt x="4813" y="4613"/>
                    <a:pt x="4809" y="4609"/>
                    <a:pt x="4807" y="460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386;p14">
              <a:extLst>
                <a:ext uri="{FF2B5EF4-FFF2-40B4-BE49-F238E27FC236}">
                  <a16:creationId xmlns:a16="http://schemas.microsoft.com/office/drawing/2014/main" id="{8DD978BC-5373-EDD5-48E4-33E47755C4C7}"/>
                </a:ext>
              </a:extLst>
            </p:cNvPr>
            <p:cNvSpPr/>
            <p:nvPr/>
          </p:nvSpPr>
          <p:spPr>
            <a:xfrm>
              <a:off x="7256161" y="4759012"/>
              <a:ext cx="157601" cy="142606"/>
            </a:xfrm>
            <a:custGeom>
              <a:avLst/>
              <a:gdLst/>
              <a:ahLst/>
              <a:cxnLst/>
              <a:rect l="l" t="t" r="r" b="b"/>
              <a:pathLst>
                <a:path w="3195" h="2891" extrusionOk="0">
                  <a:moveTo>
                    <a:pt x="1627" y="0"/>
                  </a:moveTo>
                  <a:cubicBezTo>
                    <a:pt x="1089" y="0"/>
                    <a:pt x="587" y="373"/>
                    <a:pt x="363" y="987"/>
                  </a:cubicBezTo>
                  <a:cubicBezTo>
                    <a:pt x="1" y="1984"/>
                    <a:pt x="965" y="2890"/>
                    <a:pt x="1891" y="2890"/>
                  </a:cubicBezTo>
                  <a:cubicBezTo>
                    <a:pt x="2013" y="2890"/>
                    <a:pt x="2134" y="2875"/>
                    <a:pt x="2251" y="2842"/>
                  </a:cubicBezTo>
                  <a:cubicBezTo>
                    <a:pt x="2927" y="2650"/>
                    <a:pt x="3195" y="1898"/>
                    <a:pt x="3053" y="1271"/>
                  </a:cubicBezTo>
                  <a:cubicBezTo>
                    <a:pt x="2961" y="904"/>
                    <a:pt x="2752" y="578"/>
                    <a:pt x="2468" y="327"/>
                  </a:cubicBezTo>
                  <a:cubicBezTo>
                    <a:pt x="2201" y="103"/>
                    <a:pt x="1909" y="0"/>
                    <a:pt x="16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387;p14">
              <a:extLst>
                <a:ext uri="{FF2B5EF4-FFF2-40B4-BE49-F238E27FC236}">
                  <a16:creationId xmlns:a16="http://schemas.microsoft.com/office/drawing/2014/main" id="{F4703FFF-87DD-CF8B-CC00-0912157C4C21}"/>
                </a:ext>
              </a:extLst>
            </p:cNvPr>
            <p:cNvSpPr/>
            <p:nvPr/>
          </p:nvSpPr>
          <p:spPr>
            <a:xfrm>
              <a:off x="8680443" y="3934059"/>
              <a:ext cx="651962" cy="663504"/>
            </a:xfrm>
            <a:custGeom>
              <a:avLst/>
              <a:gdLst/>
              <a:ahLst/>
              <a:cxnLst/>
              <a:rect l="l" t="t" r="r" b="b"/>
              <a:pathLst>
                <a:path w="13217" h="13451" extrusionOk="0">
                  <a:moveTo>
                    <a:pt x="10201" y="5155"/>
                  </a:moveTo>
                  <a:cubicBezTo>
                    <a:pt x="10844" y="4996"/>
                    <a:pt x="11479" y="4938"/>
                    <a:pt x="12139" y="5122"/>
                  </a:cubicBezTo>
                  <a:cubicBezTo>
                    <a:pt x="12198" y="5147"/>
                    <a:pt x="12265" y="5163"/>
                    <a:pt x="12331" y="5188"/>
                  </a:cubicBezTo>
                  <a:cubicBezTo>
                    <a:pt x="12390" y="5213"/>
                    <a:pt x="12432" y="5222"/>
                    <a:pt x="12473" y="5247"/>
                  </a:cubicBezTo>
                  <a:cubicBezTo>
                    <a:pt x="12524" y="5264"/>
                    <a:pt x="12540" y="5280"/>
                    <a:pt x="12574" y="5289"/>
                  </a:cubicBezTo>
                  <a:cubicBezTo>
                    <a:pt x="12841" y="5414"/>
                    <a:pt x="13042" y="5648"/>
                    <a:pt x="13125" y="5940"/>
                  </a:cubicBezTo>
                  <a:cubicBezTo>
                    <a:pt x="13184" y="6141"/>
                    <a:pt x="13133" y="6358"/>
                    <a:pt x="13008" y="6525"/>
                  </a:cubicBezTo>
                  <a:cubicBezTo>
                    <a:pt x="12824" y="6734"/>
                    <a:pt x="12540" y="6817"/>
                    <a:pt x="12290" y="6893"/>
                  </a:cubicBezTo>
                  <a:cubicBezTo>
                    <a:pt x="12440" y="7035"/>
                    <a:pt x="12590" y="7193"/>
                    <a:pt x="12732" y="7360"/>
                  </a:cubicBezTo>
                  <a:cubicBezTo>
                    <a:pt x="13217" y="7970"/>
                    <a:pt x="13108" y="8864"/>
                    <a:pt x="12490" y="9340"/>
                  </a:cubicBezTo>
                  <a:cubicBezTo>
                    <a:pt x="11688" y="10009"/>
                    <a:pt x="10510" y="9900"/>
                    <a:pt x="9474" y="9457"/>
                  </a:cubicBezTo>
                  <a:cubicBezTo>
                    <a:pt x="9683" y="9800"/>
                    <a:pt x="9842" y="10176"/>
                    <a:pt x="9942" y="10568"/>
                  </a:cubicBezTo>
                  <a:cubicBezTo>
                    <a:pt x="10151" y="11496"/>
                    <a:pt x="9900" y="12598"/>
                    <a:pt x="9107" y="12983"/>
                  </a:cubicBezTo>
                  <a:cubicBezTo>
                    <a:pt x="8129" y="13451"/>
                    <a:pt x="6768" y="12849"/>
                    <a:pt x="6392" y="11771"/>
                  </a:cubicBezTo>
                  <a:cubicBezTo>
                    <a:pt x="6233" y="11930"/>
                    <a:pt x="6058" y="12064"/>
                    <a:pt x="5865" y="12181"/>
                  </a:cubicBezTo>
                  <a:cubicBezTo>
                    <a:pt x="5398" y="12415"/>
                    <a:pt x="4830" y="12197"/>
                    <a:pt x="4637" y="11713"/>
                  </a:cubicBezTo>
                  <a:cubicBezTo>
                    <a:pt x="4445" y="11203"/>
                    <a:pt x="4495" y="10660"/>
                    <a:pt x="4671" y="10092"/>
                  </a:cubicBezTo>
                  <a:cubicBezTo>
                    <a:pt x="3944" y="10769"/>
                    <a:pt x="2916" y="11228"/>
                    <a:pt x="1939" y="10919"/>
                  </a:cubicBezTo>
                  <a:cubicBezTo>
                    <a:pt x="1906" y="10911"/>
                    <a:pt x="1872" y="10894"/>
                    <a:pt x="1839" y="10877"/>
                  </a:cubicBezTo>
                  <a:cubicBezTo>
                    <a:pt x="1287" y="10593"/>
                    <a:pt x="1145" y="9700"/>
                    <a:pt x="1455" y="9115"/>
                  </a:cubicBezTo>
                  <a:cubicBezTo>
                    <a:pt x="1571" y="8906"/>
                    <a:pt x="1747" y="8614"/>
                    <a:pt x="1747" y="8614"/>
                  </a:cubicBezTo>
                  <a:lnTo>
                    <a:pt x="1680" y="8614"/>
                  </a:lnTo>
                  <a:cubicBezTo>
                    <a:pt x="987" y="8588"/>
                    <a:pt x="1" y="8430"/>
                    <a:pt x="293" y="7411"/>
                  </a:cubicBezTo>
                  <a:cubicBezTo>
                    <a:pt x="494" y="6717"/>
                    <a:pt x="1287" y="6391"/>
                    <a:pt x="1881" y="6249"/>
                  </a:cubicBezTo>
                  <a:cubicBezTo>
                    <a:pt x="1964" y="6224"/>
                    <a:pt x="2056" y="6208"/>
                    <a:pt x="2140" y="6191"/>
                  </a:cubicBezTo>
                  <a:cubicBezTo>
                    <a:pt x="2031" y="6157"/>
                    <a:pt x="1914" y="6116"/>
                    <a:pt x="1805" y="6082"/>
                  </a:cubicBezTo>
                  <a:cubicBezTo>
                    <a:pt x="1154" y="5848"/>
                    <a:pt x="527" y="5330"/>
                    <a:pt x="644" y="4587"/>
                  </a:cubicBezTo>
                  <a:cubicBezTo>
                    <a:pt x="686" y="4378"/>
                    <a:pt x="769" y="4178"/>
                    <a:pt x="895" y="4010"/>
                  </a:cubicBezTo>
                  <a:cubicBezTo>
                    <a:pt x="953" y="3877"/>
                    <a:pt x="1037" y="3760"/>
                    <a:pt x="1137" y="3660"/>
                  </a:cubicBezTo>
                  <a:cubicBezTo>
                    <a:pt x="1580" y="3242"/>
                    <a:pt x="2256" y="3142"/>
                    <a:pt x="2825" y="3284"/>
                  </a:cubicBezTo>
                  <a:cubicBezTo>
                    <a:pt x="2825" y="3284"/>
                    <a:pt x="2457" y="2640"/>
                    <a:pt x="2424" y="2264"/>
                  </a:cubicBezTo>
                  <a:cubicBezTo>
                    <a:pt x="2357" y="1613"/>
                    <a:pt x="2891" y="1053"/>
                    <a:pt x="3551" y="1087"/>
                  </a:cubicBezTo>
                  <a:cubicBezTo>
                    <a:pt x="4713" y="1120"/>
                    <a:pt x="5665" y="2114"/>
                    <a:pt x="6191" y="3100"/>
                  </a:cubicBezTo>
                  <a:cubicBezTo>
                    <a:pt x="6108" y="2206"/>
                    <a:pt x="6367" y="1329"/>
                    <a:pt x="6901" y="619"/>
                  </a:cubicBezTo>
                  <a:cubicBezTo>
                    <a:pt x="7269" y="159"/>
                    <a:pt x="8037" y="1"/>
                    <a:pt x="8464" y="468"/>
                  </a:cubicBezTo>
                  <a:cubicBezTo>
                    <a:pt x="8731" y="761"/>
                    <a:pt x="8839" y="1187"/>
                    <a:pt x="8906" y="1588"/>
                  </a:cubicBezTo>
                  <a:lnTo>
                    <a:pt x="8940" y="1797"/>
                  </a:lnTo>
                  <a:lnTo>
                    <a:pt x="8990" y="1772"/>
                  </a:lnTo>
                  <a:cubicBezTo>
                    <a:pt x="9909" y="1270"/>
                    <a:pt x="11053" y="1162"/>
                    <a:pt x="11822" y="1880"/>
                  </a:cubicBezTo>
                  <a:cubicBezTo>
                    <a:pt x="11956" y="2006"/>
                    <a:pt x="12056" y="2173"/>
                    <a:pt x="12106" y="2348"/>
                  </a:cubicBezTo>
                  <a:cubicBezTo>
                    <a:pt x="12240" y="2908"/>
                    <a:pt x="11880" y="3467"/>
                    <a:pt x="11555" y="3885"/>
                  </a:cubicBezTo>
                  <a:cubicBezTo>
                    <a:pt x="11179" y="4378"/>
                    <a:pt x="10719" y="4804"/>
                    <a:pt x="10201" y="5155"/>
                  </a:cubicBezTo>
                  <a:close/>
                </a:path>
              </a:pathLst>
            </a:custGeom>
            <a:solidFill>
              <a:srgbClr val="F7A9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388;p14">
              <a:extLst>
                <a:ext uri="{FF2B5EF4-FFF2-40B4-BE49-F238E27FC236}">
                  <a16:creationId xmlns:a16="http://schemas.microsoft.com/office/drawing/2014/main" id="{6F17CAE3-39E1-6D06-6734-0BA7B632D8E0}"/>
                </a:ext>
              </a:extLst>
            </p:cNvPr>
            <p:cNvSpPr/>
            <p:nvPr/>
          </p:nvSpPr>
          <p:spPr>
            <a:xfrm>
              <a:off x="8782255" y="4041198"/>
              <a:ext cx="437239" cy="404288"/>
            </a:xfrm>
            <a:custGeom>
              <a:avLst/>
              <a:gdLst/>
              <a:ahLst/>
              <a:cxnLst/>
              <a:rect l="l" t="t" r="r" b="b"/>
              <a:pathLst>
                <a:path w="8864" h="8196" extrusionOk="0">
                  <a:moveTo>
                    <a:pt x="7995" y="1421"/>
                  </a:moveTo>
                  <a:lnTo>
                    <a:pt x="7803" y="1479"/>
                  </a:lnTo>
                  <a:cubicBezTo>
                    <a:pt x="7327" y="2123"/>
                    <a:pt x="6600" y="2757"/>
                    <a:pt x="5923" y="3367"/>
                  </a:cubicBezTo>
                  <a:cubicBezTo>
                    <a:pt x="5046" y="4144"/>
                    <a:pt x="5539" y="3726"/>
                    <a:pt x="5105" y="3977"/>
                  </a:cubicBezTo>
                  <a:cubicBezTo>
                    <a:pt x="5105" y="3977"/>
                    <a:pt x="4979" y="4153"/>
                    <a:pt x="5080" y="4178"/>
                  </a:cubicBezTo>
                  <a:cubicBezTo>
                    <a:pt x="5082" y="4179"/>
                    <a:pt x="5085" y="4179"/>
                    <a:pt x="5088" y="4179"/>
                  </a:cubicBezTo>
                  <a:cubicBezTo>
                    <a:pt x="5105" y="4179"/>
                    <a:pt x="5130" y="4161"/>
                    <a:pt x="5130" y="4161"/>
                  </a:cubicBezTo>
                  <a:lnTo>
                    <a:pt x="5130" y="4161"/>
                  </a:lnTo>
                  <a:cubicBezTo>
                    <a:pt x="5136" y="4165"/>
                    <a:pt x="5150" y="4174"/>
                    <a:pt x="5180" y="4194"/>
                  </a:cubicBezTo>
                  <a:cubicBezTo>
                    <a:pt x="5180" y="4194"/>
                    <a:pt x="5539" y="4161"/>
                    <a:pt x="5564" y="4153"/>
                  </a:cubicBezTo>
                  <a:cubicBezTo>
                    <a:pt x="5907" y="3985"/>
                    <a:pt x="6207" y="3768"/>
                    <a:pt x="6466" y="3509"/>
                  </a:cubicBezTo>
                  <a:cubicBezTo>
                    <a:pt x="6926" y="3083"/>
                    <a:pt x="7686" y="2265"/>
                    <a:pt x="7686" y="2265"/>
                  </a:cubicBezTo>
                  <a:cubicBezTo>
                    <a:pt x="7845" y="2014"/>
                    <a:pt x="7953" y="1722"/>
                    <a:pt x="7995" y="1421"/>
                  </a:cubicBezTo>
                  <a:close/>
                  <a:moveTo>
                    <a:pt x="5222" y="4554"/>
                  </a:moveTo>
                  <a:cubicBezTo>
                    <a:pt x="5228" y="4555"/>
                    <a:pt x="5233" y="4557"/>
                    <a:pt x="5238" y="4558"/>
                  </a:cubicBezTo>
                  <a:lnTo>
                    <a:pt x="5238" y="4558"/>
                  </a:lnTo>
                  <a:cubicBezTo>
                    <a:pt x="5237" y="4556"/>
                    <a:pt x="5245" y="4554"/>
                    <a:pt x="5272" y="4554"/>
                  </a:cubicBezTo>
                  <a:close/>
                  <a:moveTo>
                    <a:pt x="5238" y="4558"/>
                  </a:moveTo>
                  <a:cubicBezTo>
                    <a:pt x="5238" y="4561"/>
                    <a:pt x="5252" y="4565"/>
                    <a:pt x="5255" y="4565"/>
                  </a:cubicBezTo>
                  <a:cubicBezTo>
                    <a:pt x="5257" y="4565"/>
                    <a:pt x="5254" y="4563"/>
                    <a:pt x="5238" y="4558"/>
                  </a:cubicBezTo>
                  <a:close/>
                  <a:moveTo>
                    <a:pt x="5422" y="1"/>
                  </a:moveTo>
                  <a:lnTo>
                    <a:pt x="5188" y="84"/>
                  </a:lnTo>
                  <a:cubicBezTo>
                    <a:pt x="5188" y="84"/>
                    <a:pt x="4938" y="569"/>
                    <a:pt x="4796" y="920"/>
                  </a:cubicBezTo>
                  <a:cubicBezTo>
                    <a:pt x="4737" y="1062"/>
                    <a:pt x="4687" y="1204"/>
                    <a:pt x="4637" y="1346"/>
                  </a:cubicBezTo>
                  <a:cubicBezTo>
                    <a:pt x="4595" y="1479"/>
                    <a:pt x="4553" y="1613"/>
                    <a:pt x="4512" y="1755"/>
                  </a:cubicBezTo>
                  <a:cubicBezTo>
                    <a:pt x="4453" y="2014"/>
                    <a:pt x="4378" y="2265"/>
                    <a:pt x="4294" y="2515"/>
                  </a:cubicBezTo>
                  <a:cubicBezTo>
                    <a:pt x="4285" y="2537"/>
                    <a:pt x="4277" y="2558"/>
                    <a:pt x="4269" y="2580"/>
                  </a:cubicBezTo>
                  <a:lnTo>
                    <a:pt x="4269" y="2580"/>
                  </a:lnTo>
                  <a:cubicBezTo>
                    <a:pt x="4081" y="2256"/>
                    <a:pt x="3902" y="1997"/>
                    <a:pt x="3902" y="1997"/>
                  </a:cubicBezTo>
                  <a:cubicBezTo>
                    <a:pt x="3534" y="1596"/>
                    <a:pt x="2899" y="1237"/>
                    <a:pt x="2899" y="1237"/>
                  </a:cubicBezTo>
                  <a:lnTo>
                    <a:pt x="2899" y="1237"/>
                  </a:lnTo>
                  <a:lnTo>
                    <a:pt x="2908" y="1362"/>
                  </a:lnTo>
                  <a:cubicBezTo>
                    <a:pt x="3217" y="1688"/>
                    <a:pt x="3492" y="2047"/>
                    <a:pt x="3718" y="2432"/>
                  </a:cubicBezTo>
                  <a:cubicBezTo>
                    <a:pt x="3935" y="2816"/>
                    <a:pt x="4119" y="3225"/>
                    <a:pt x="4269" y="3643"/>
                  </a:cubicBezTo>
                  <a:cubicBezTo>
                    <a:pt x="4403" y="4127"/>
                    <a:pt x="4637" y="4796"/>
                    <a:pt x="4637" y="4796"/>
                  </a:cubicBezTo>
                  <a:lnTo>
                    <a:pt x="4771" y="4420"/>
                  </a:lnTo>
                  <a:cubicBezTo>
                    <a:pt x="4729" y="3944"/>
                    <a:pt x="4712" y="3777"/>
                    <a:pt x="4687" y="3584"/>
                  </a:cubicBezTo>
                  <a:cubicBezTo>
                    <a:pt x="4679" y="3534"/>
                    <a:pt x="4670" y="3484"/>
                    <a:pt x="4662" y="3434"/>
                  </a:cubicBezTo>
                  <a:cubicBezTo>
                    <a:pt x="4620" y="3272"/>
                    <a:pt x="4535" y="3079"/>
                    <a:pt x="4437" y="2888"/>
                  </a:cubicBezTo>
                  <a:lnTo>
                    <a:pt x="4437" y="2888"/>
                  </a:lnTo>
                  <a:cubicBezTo>
                    <a:pt x="4440" y="2887"/>
                    <a:pt x="4442" y="2885"/>
                    <a:pt x="4445" y="2883"/>
                  </a:cubicBezTo>
                  <a:cubicBezTo>
                    <a:pt x="4578" y="2716"/>
                    <a:pt x="4687" y="2532"/>
                    <a:pt x="4787" y="2340"/>
                  </a:cubicBezTo>
                  <a:lnTo>
                    <a:pt x="4971" y="1830"/>
                  </a:lnTo>
                  <a:cubicBezTo>
                    <a:pt x="5146" y="1312"/>
                    <a:pt x="5280" y="778"/>
                    <a:pt x="5489" y="268"/>
                  </a:cubicBezTo>
                  <a:lnTo>
                    <a:pt x="6090" y="1187"/>
                  </a:lnTo>
                  <a:cubicBezTo>
                    <a:pt x="6124" y="1112"/>
                    <a:pt x="5422" y="1"/>
                    <a:pt x="5422" y="1"/>
                  </a:cubicBezTo>
                  <a:close/>
                  <a:moveTo>
                    <a:pt x="4812" y="5539"/>
                  </a:moveTo>
                  <a:lnTo>
                    <a:pt x="4812" y="5539"/>
                  </a:lnTo>
                  <a:cubicBezTo>
                    <a:pt x="4814" y="5541"/>
                    <a:pt x="4816" y="5544"/>
                    <a:pt x="4819" y="5548"/>
                  </a:cubicBezTo>
                  <a:lnTo>
                    <a:pt x="4821" y="5548"/>
                  </a:lnTo>
                  <a:lnTo>
                    <a:pt x="4820" y="5550"/>
                  </a:lnTo>
                  <a:lnTo>
                    <a:pt x="4820" y="5550"/>
                  </a:lnTo>
                  <a:cubicBezTo>
                    <a:pt x="4820" y="5549"/>
                    <a:pt x="4819" y="5548"/>
                    <a:pt x="4819" y="5548"/>
                  </a:cubicBezTo>
                  <a:lnTo>
                    <a:pt x="4812" y="5548"/>
                  </a:lnTo>
                  <a:cubicBezTo>
                    <a:pt x="4812" y="5544"/>
                    <a:pt x="4812" y="5542"/>
                    <a:pt x="4812" y="5539"/>
                  </a:cubicBezTo>
                  <a:close/>
                  <a:moveTo>
                    <a:pt x="4808" y="5548"/>
                  </a:moveTo>
                  <a:cubicBezTo>
                    <a:pt x="4714" y="5567"/>
                    <a:pt x="4796" y="5640"/>
                    <a:pt x="4796" y="5640"/>
                  </a:cubicBezTo>
                  <a:cubicBezTo>
                    <a:pt x="4810" y="5635"/>
                    <a:pt x="4815" y="5622"/>
                    <a:pt x="4816" y="5607"/>
                  </a:cubicBezTo>
                  <a:lnTo>
                    <a:pt x="4816" y="5607"/>
                  </a:lnTo>
                  <a:cubicBezTo>
                    <a:pt x="4817" y="5595"/>
                    <a:pt x="4816" y="5582"/>
                    <a:pt x="4814" y="5571"/>
                  </a:cubicBezTo>
                  <a:lnTo>
                    <a:pt x="4814" y="5571"/>
                  </a:lnTo>
                  <a:lnTo>
                    <a:pt x="4813" y="5574"/>
                  </a:lnTo>
                  <a:lnTo>
                    <a:pt x="4813" y="5574"/>
                  </a:lnTo>
                  <a:cubicBezTo>
                    <a:pt x="4812" y="5564"/>
                    <a:pt x="4810" y="5555"/>
                    <a:pt x="4808" y="5548"/>
                  </a:cubicBezTo>
                  <a:close/>
                  <a:moveTo>
                    <a:pt x="5397" y="4946"/>
                  </a:moveTo>
                  <a:cubicBezTo>
                    <a:pt x="4971" y="5021"/>
                    <a:pt x="5272" y="5038"/>
                    <a:pt x="5272" y="5038"/>
                  </a:cubicBezTo>
                  <a:cubicBezTo>
                    <a:pt x="5272" y="5038"/>
                    <a:pt x="5130" y="5055"/>
                    <a:pt x="5447" y="5163"/>
                  </a:cubicBezTo>
                  <a:lnTo>
                    <a:pt x="5506" y="5188"/>
                  </a:lnTo>
                  <a:cubicBezTo>
                    <a:pt x="5504" y="5188"/>
                    <a:pt x="5503" y="5188"/>
                    <a:pt x="5503" y="5188"/>
                  </a:cubicBezTo>
                  <a:cubicBezTo>
                    <a:pt x="5491" y="5188"/>
                    <a:pt x="5696" y="5275"/>
                    <a:pt x="5848" y="5339"/>
                  </a:cubicBezTo>
                  <a:cubicBezTo>
                    <a:pt x="6065" y="5422"/>
                    <a:pt x="6550" y="5573"/>
                    <a:pt x="6550" y="5573"/>
                  </a:cubicBezTo>
                  <a:cubicBezTo>
                    <a:pt x="7178" y="5719"/>
                    <a:pt x="7825" y="5795"/>
                    <a:pt x="8470" y="5795"/>
                  </a:cubicBezTo>
                  <a:cubicBezTo>
                    <a:pt x="8562" y="5795"/>
                    <a:pt x="8655" y="5793"/>
                    <a:pt x="8747" y="5790"/>
                  </a:cubicBezTo>
                  <a:lnTo>
                    <a:pt x="8864" y="5681"/>
                  </a:lnTo>
                  <a:lnTo>
                    <a:pt x="8663" y="5564"/>
                  </a:lnTo>
                  <a:cubicBezTo>
                    <a:pt x="8162" y="5548"/>
                    <a:pt x="7661" y="5472"/>
                    <a:pt x="7168" y="5356"/>
                  </a:cubicBezTo>
                  <a:cubicBezTo>
                    <a:pt x="6207" y="5138"/>
                    <a:pt x="6558" y="5205"/>
                    <a:pt x="6441" y="5180"/>
                  </a:cubicBezTo>
                  <a:cubicBezTo>
                    <a:pt x="6099" y="5080"/>
                    <a:pt x="5748" y="5005"/>
                    <a:pt x="5397" y="4946"/>
                  </a:cubicBezTo>
                  <a:close/>
                  <a:moveTo>
                    <a:pt x="3189" y="4563"/>
                  </a:moveTo>
                  <a:cubicBezTo>
                    <a:pt x="2429" y="4563"/>
                    <a:pt x="1667" y="4814"/>
                    <a:pt x="978" y="5138"/>
                  </a:cubicBezTo>
                  <a:cubicBezTo>
                    <a:pt x="911" y="5172"/>
                    <a:pt x="510" y="5381"/>
                    <a:pt x="209" y="5573"/>
                  </a:cubicBezTo>
                  <a:cubicBezTo>
                    <a:pt x="117" y="5631"/>
                    <a:pt x="42" y="5715"/>
                    <a:pt x="0" y="5815"/>
                  </a:cubicBezTo>
                  <a:lnTo>
                    <a:pt x="151" y="5857"/>
                  </a:lnTo>
                  <a:cubicBezTo>
                    <a:pt x="351" y="5782"/>
                    <a:pt x="552" y="5706"/>
                    <a:pt x="761" y="5640"/>
                  </a:cubicBezTo>
                  <a:cubicBezTo>
                    <a:pt x="1395" y="5447"/>
                    <a:pt x="777" y="5631"/>
                    <a:pt x="1421" y="5431"/>
                  </a:cubicBezTo>
                  <a:cubicBezTo>
                    <a:pt x="2030" y="5247"/>
                    <a:pt x="3384" y="5088"/>
                    <a:pt x="3384" y="5088"/>
                  </a:cubicBezTo>
                  <a:cubicBezTo>
                    <a:pt x="4019" y="5046"/>
                    <a:pt x="4403" y="5030"/>
                    <a:pt x="4403" y="5030"/>
                  </a:cubicBezTo>
                  <a:cubicBezTo>
                    <a:pt x="4537" y="4971"/>
                    <a:pt x="4244" y="4754"/>
                    <a:pt x="4244" y="4746"/>
                  </a:cubicBezTo>
                  <a:cubicBezTo>
                    <a:pt x="3898" y="4618"/>
                    <a:pt x="3544" y="4563"/>
                    <a:pt x="3189" y="4563"/>
                  </a:cubicBezTo>
                  <a:close/>
                  <a:moveTo>
                    <a:pt x="4085" y="5195"/>
                  </a:moveTo>
                  <a:cubicBezTo>
                    <a:pt x="3994" y="5195"/>
                    <a:pt x="3910" y="5205"/>
                    <a:pt x="3910" y="5205"/>
                  </a:cubicBezTo>
                  <a:cubicBezTo>
                    <a:pt x="3025" y="5389"/>
                    <a:pt x="2841" y="5539"/>
                    <a:pt x="2206" y="5857"/>
                  </a:cubicBezTo>
                  <a:cubicBezTo>
                    <a:pt x="1780" y="6066"/>
                    <a:pt x="1220" y="6784"/>
                    <a:pt x="1220" y="6784"/>
                  </a:cubicBezTo>
                  <a:lnTo>
                    <a:pt x="1354" y="6784"/>
                  </a:lnTo>
                  <a:cubicBezTo>
                    <a:pt x="2022" y="6224"/>
                    <a:pt x="2807" y="6024"/>
                    <a:pt x="3442" y="5673"/>
                  </a:cubicBezTo>
                  <a:lnTo>
                    <a:pt x="4236" y="5330"/>
                  </a:lnTo>
                  <a:cubicBezTo>
                    <a:pt x="4219" y="5322"/>
                    <a:pt x="4303" y="5314"/>
                    <a:pt x="4303" y="5305"/>
                  </a:cubicBezTo>
                  <a:cubicBezTo>
                    <a:pt x="4346" y="5214"/>
                    <a:pt x="4209" y="5195"/>
                    <a:pt x="4085" y="5195"/>
                  </a:cubicBezTo>
                  <a:close/>
                  <a:moveTo>
                    <a:pt x="4614" y="5750"/>
                  </a:moveTo>
                  <a:cubicBezTo>
                    <a:pt x="4587" y="5750"/>
                    <a:pt x="4587" y="5832"/>
                    <a:pt x="4587" y="5832"/>
                  </a:cubicBezTo>
                  <a:cubicBezTo>
                    <a:pt x="4587" y="5832"/>
                    <a:pt x="4579" y="5806"/>
                    <a:pt x="4578" y="5806"/>
                  </a:cubicBezTo>
                  <a:lnTo>
                    <a:pt x="4578" y="5806"/>
                  </a:lnTo>
                  <a:cubicBezTo>
                    <a:pt x="4577" y="5806"/>
                    <a:pt x="4580" y="5822"/>
                    <a:pt x="4595" y="5882"/>
                  </a:cubicBezTo>
                  <a:cubicBezTo>
                    <a:pt x="4887" y="6918"/>
                    <a:pt x="4729" y="6341"/>
                    <a:pt x="4762" y="6726"/>
                  </a:cubicBezTo>
                  <a:cubicBezTo>
                    <a:pt x="4812" y="7202"/>
                    <a:pt x="5088" y="8179"/>
                    <a:pt x="5088" y="8179"/>
                  </a:cubicBezTo>
                  <a:lnTo>
                    <a:pt x="5163" y="8079"/>
                  </a:lnTo>
                  <a:cubicBezTo>
                    <a:pt x="5130" y="7761"/>
                    <a:pt x="5105" y="7444"/>
                    <a:pt x="5080" y="7135"/>
                  </a:cubicBezTo>
                  <a:cubicBezTo>
                    <a:pt x="5055" y="6934"/>
                    <a:pt x="5021" y="6734"/>
                    <a:pt x="4971" y="6542"/>
                  </a:cubicBezTo>
                  <a:cubicBezTo>
                    <a:pt x="4971" y="6517"/>
                    <a:pt x="4963" y="6500"/>
                    <a:pt x="4954" y="6475"/>
                  </a:cubicBezTo>
                  <a:cubicBezTo>
                    <a:pt x="4946" y="6433"/>
                    <a:pt x="4812" y="6124"/>
                    <a:pt x="4679" y="5832"/>
                  </a:cubicBezTo>
                  <a:cubicBezTo>
                    <a:pt x="4648" y="5770"/>
                    <a:pt x="4628" y="5750"/>
                    <a:pt x="4614" y="5750"/>
                  </a:cubicBezTo>
                  <a:close/>
                  <a:moveTo>
                    <a:pt x="1677" y="2880"/>
                  </a:moveTo>
                  <a:cubicBezTo>
                    <a:pt x="1478" y="2880"/>
                    <a:pt x="1277" y="2929"/>
                    <a:pt x="1095" y="3016"/>
                  </a:cubicBezTo>
                  <a:lnTo>
                    <a:pt x="1228" y="3158"/>
                  </a:lnTo>
                  <a:cubicBezTo>
                    <a:pt x="1345" y="3192"/>
                    <a:pt x="1471" y="3234"/>
                    <a:pt x="1579" y="3275"/>
                  </a:cubicBezTo>
                  <a:cubicBezTo>
                    <a:pt x="2256" y="3501"/>
                    <a:pt x="2899" y="3818"/>
                    <a:pt x="3492" y="4203"/>
                  </a:cubicBezTo>
                  <a:cubicBezTo>
                    <a:pt x="4094" y="4604"/>
                    <a:pt x="4146" y="4682"/>
                    <a:pt x="4178" y="4682"/>
                  </a:cubicBezTo>
                  <a:cubicBezTo>
                    <a:pt x="4192" y="4682"/>
                    <a:pt x="4202" y="4667"/>
                    <a:pt x="4252" y="4658"/>
                  </a:cubicBezTo>
                  <a:lnTo>
                    <a:pt x="4252" y="4658"/>
                  </a:lnTo>
                  <a:lnTo>
                    <a:pt x="4814" y="5529"/>
                  </a:lnTo>
                  <a:lnTo>
                    <a:pt x="4814" y="5529"/>
                  </a:lnTo>
                  <a:cubicBezTo>
                    <a:pt x="4814" y="5528"/>
                    <a:pt x="4814" y="5528"/>
                    <a:pt x="4815" y="5528"/>
                  </a:cubicBezTo>
                  <a:cubicBezTo>
                    <a:pt x="4817" y="5528"/>
                    <a:pt x="4821" y="5532"/>
                    <a:pt x="4828" y="5539"/>
                  </a:cubicBezTo>
                  <a:lnTo>
                    <a:pt x="4828" y="5539"/>
                  </a:lnTo>
                  <a:cubicBezTo>
                    <a:pt x="4828" y="5539"/>
                    <a:pt x="4828" y="5539"/>
                    <a:pt x="4829" y="5539"/>
                  </a:cubicBezTo>
                  <a:lnTo>
                    <a:pt x="4829" y="5539"/>
                  </a:lnTo>
                  <a:lnTo>
                    <a:pt x="4829" y="5539"/>
                  </a:lnTo>
                  <a:cubicBezTo>
                    <a:pt x="4829" y="5539"/>
                    <a:pt x="4829" y="5539"/>
                    <a:pt x="4828" y="5539"/>
                  </a:cubicBezTo>
                  <a:lnTo>
                    <a:pt x="4828" y="5539"/>
                  </a:lnTo>
                  <a:cubicBezTo>
                    <a:pt x="4826" y="5539"/>
                    <a:pt x="4823" y="5539"/>
                    <a:pt x="4821" y="5539"/>
                  </a:cubicBezTo>
                  <a:lnTo>
                    <a:pt x="4814" y="5529"/>
                  </a:lnTo>
                  <a:lnTo>
                    <a:pt x="4814" y="5529"/>
                  </a:lnTo>
                  <a:cubicBezTo>
                    <a:pt x="4813" y="5530"/>
                    <a:pt x="4812" y="5533"/>
                    <a:pt x="4812" y="5539"/>
                  </a:cubicBezTo>
                  <a:lnTo>
                    <a:pt x="4812" y="5539"/>
                  </a:lnTo>
                  <a:cubicBezTo>
                    <a:pt x="4810" y="5536"/>
                    <a:pt x="4808" y="5534"/>
                    <a:pt x="4807" y="5534"/>
                  </a:cubicBezTo>
                  <a:lnTo>
                    <a:pt x="4807" y="5534"/>
                  </a:lnTo>
                  <a:cubicBezTo>
                    <a:pt x="4805" y="5534"/>
                    <a:pt x="4806" y="5540"/>
                    <a:pt x="4808" y="5548"/>
                  </a:cubicBezTo>
                  <a:lnTo>
                    <a:pt x="4808" y="5548"/>
                  </a:lnTo>
                  <a:cubicBezTo>
                    <a:pt x="4809" y="5548"/>
                    <a:pt x="4811" y="5548"/>
                    <a:pt x="4812" y="5548"/>
                  </a:cubicBezTo>
                  <a:lnTo>
                    <a:pt x="4812" y="5548"/>
                  </a:lnTo>
                  <a:cubicBezTo>
                    <a:pt x="4812" y="5554"/>
                    <a:pt x="4813" y="5562"/>
                    <a:pt x="4814" y="5571"/>
                  </a:cubicBezTo>
                  <a:lnTo>
                    <a:pt x="4814" y="5571"/>
                  </a:lnTo>
                  <a:lnTo>
                    <a:pt x="4820" y="5550"/>
                  </a:lnTo>
                  <a:lnTo>
                    <a:pt x="4820" y="5550"/>
                  </a:lnTo>
                  <a:cubicBezTo>
                    <a:pt x="4838" y="5575"/>
                    <a:pt x="4877" y="5636"/>
                    <a:pt x="4954" y="5757"/>
                  </a:cubicBezTo>
                  <a:cubicBezTo>
                    <a:pt x="5146" y="6066"/>
                    <a:pt x="5314" y="6391"/>
                    <a:pt x="5447" y="6734"/>
                  </a:cubicBezTo>
                  <a:cubicBezTo>
                    <a:pt x="5581" y="7051"/>
                    <a:pt x="5915" y="8196"/>
                    <a:pt x="5915" y="8196"/>
                  </a:cubicBezTo>
                  <a:lnTo>
                    <a:pt x="5990" y="8121"/>
                  </a:lnTo>
                  <a:cubicBezTo>
                    <a:pt x="5973" y="7812"/>
                    <a:pt x="5940" y="7511"/>
                    <a:pt x="5882" y="7210"/>
                  </a:cubicBezTo>
                  <a:cubicBezTo>
                    <a:pt x="5840" y="7060"/>
                    <a:pt x="5798" y="6901"/>
                    <a:pt x="5740" y="6751"/>
                  </a:cubicBezTo>
                  <a:cubicBezTo>
                    <a:pt x="5562" y="6299"/>
                    <a:pt x="5439" y="5536"/>
                    <a:pt x="4883" y="5536"/>
                  </a:cubicBezTo>
                  <a:cubicBezTo>
                    <a:pt x="4865" y="5536"/>
                    <a:pt x="4847" y="5537"/>
                    <a:pt x="4829" y="5539"/>
                  </a:cubicBezTo>
                  <a:lnTo>
                    <a:pt x="4829" y="5539"/>
                  </a:lnTo>
                  <a:lnTo>
                    <a:pt x="4252" y="4658"/>
                  </a:lnTo>
                  <a:lnTo>
                    <a:pt x="4252" y="4658"/>
                  </a:lnTo>
                  <a:cubicBezTo>
                    <a:pt x="4252" y="4658"/>
                    <a:pt x="4252" y="4658"/>
                    <a:pt x="4252" y="4658"/>
                  </a:cubicBezTo>
                  <a:lnTo>
                    <a:pt x="4252" y="4658"/>
                  </a:lnTo>
                  <a:lnTo>
                    <a:pt x="4228" y="4620"/>
                  </a:lnTo>
                  <a:lnTo>
                    <a:pt x="4252" y="4658"/>
                  </a:lnTo>
                  <a:lnTo>
                    <a:pt x="4252" y="4658"/>
                  </a:lnTo>
                  <a:cubicBezTo>
                    <a:pt x="4259" y="4656"/>
                    <a:pt x="4268" y="4655"/>
                    <a:pt x="4278" y="4654"/>
                  </a:cubicBezTo>
                  <a:cubicBezTo>
                    <a:pt x="4286" y="4654"/>
                    <a:pt x="4294" y="4645"/>
                    <a:pt x="4303" y="4645"/>
                  </a:cubicBezTo>
                  <a:cubicBezTo>
                    <a:pt x="4436" y="4503"/>
                    <a:pt x="4403" y="4587"/>
                    <a:pt x="4228" y="4345"/>
                  </a:cubicBezTo>
                  <a:cubicBezTo>
                    <a:pt x="4228" y="4345"/>
                    <a:pt x="4019" y="4111"/>
                    <a:pt x="3860" y="3944"/>
                  </a:cubicBezTo>
                  <a:cubicBezTo>
                    <a:pt x="3459" y="3534"/>
                    <a:pt x="1763" y="2883"/>
                    <a:pt x="1763" y="2883"/>
                  </a:cubicBezTo>
                  <a:cubicBezTo>
                    <a:pt x="1734" y="2881"/>
                    <a:pt x="1706" y="2880"/>
                    <a:pt x="1677" y="288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389;p14">
              <a:extLst>
                <a:ext uri="{FF2B5EF4-FFF2-40B4-BE49-F238E27FC236}">
                  <a16:creationId xmlns:a16="http://schemas.microsoft.com/office/drawing/2014/main" id="{0838D687-AF35-EFE8-9632-653BFA56E44B}"/>
                </a:ext>
              </a:extLst>
            </p:cNvPr>
            <p:cNvSpPr/>
            <p:nvPr/>
          </p:nvSpPr>
          <p:spPr>
            <a:xfrm>
              <a:off x="8927969" y="4203535"/>
              <a:ext cx="157601" cy="142556"/>
            </a:xfrm>
            <a:custGeom>
              <a:avLst/>
              <a:gdLst/>
              <a:ahLst/>
              <a:cxnLst/>
              <a:rect l="l" t="t" r="r" b="b"/>
              <a:pathLst>
                <a:path w="3195" h="2890" extrusionOk="0">
                  <a:moveTo>
                    <a:pt x="1624" y="0"/>
                  </a:moveTo>
                  <a:cubicBezTo>
                    <a:pt x="1089" y="0"/>
                    <a:pt x="588" y="373"/>
                    <a:pt x="363" y="987"/>
                  </a:cubicBezTo>
                  <a:cubicBezTo>
                    <a:pt x="1" y="1984"/>
                    <a:pt x="965" y="2890"/>
                    <a:pt x="1892" y="2890"/>
                  </a:cubicBezTo>
                  <a:cubicBezTo>
                    <a:pt x="2013" y="2890"/>
                    <a:pt x="2134" y="2874"/>
                    <a:pt x="2251" y="2841"/>
                  </a:cubicBezTo>
                  <a:cubicBezTo>
                    <a:pt x="2919" y="2649"/>
                    <a:pt x="3195" y="1897"/>
                    <a:pt x="3045" y="1271"/>
                  </a:cubicBezTo>
                  <a:cubicBezTo>
                    <a:pt x="2953" y="903"/>
                    <a:pt x="2752" y="578"/>
                    <a:pt x="2460" y="327"/>
                  </a:cubicBezTo>
                  <a:cubicBezTo>
                    <a:pt x="2195" y="103"/>
                    <a:pt x="1905" y="0"/>
                    <a:pt x="16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390;p14">
              <a:extLst>
                <a:ext uri="{FF2B5EF4-FFF2-40B4-BE49-F238E27FC236}">
                  <a16:creationId xmlns:a16="http://schemas.microsoft.com/office/drawing/2014/main" id="{E318689B-9444-46CA-40E9-25B1822E3C2D}"/>
                </a:ext>
              </a:extLst>
            </p:cNvPr>
            <p:cNvSpPr/>
            <p:nvPr/>
          </p:nvSpPr>
          <p:spPr>
            <a:xfrm>
              <a:off x="5898471" y="3936525"/>
              <a:ext cx="713374" cy="680818"/>
            </a:xfrm>
            <a:custGeom>
              <a:avLst/>
              <a:gdLst/>
              <a:ahLst/>
              <a:cxnLst/>
              <a:rect l="l" t="t" r="r" b="b"/>
              <a:pathLst>
                <a:path w="14462" h="13802" extrusionOk="0">
                  <a:moveTo>
                    <a:pt x="5172" y="12974"/>
                  </a:moveTo>
                  <a:cubicBezTo>
                    <a:pt x="4537" y="12941"/>
                    <a:pt x="4462" y="11989"/>
                    <a:pt x="4445" y="11471"/>
                  </a:cubicBezTo>
                  <a:cubicBezTo>
                    <a:pt x="4428" y="10811"/>
                    <a:pt x="4520" y="10151"/>
                    <a:pt x="4704" y="9524"/>
                  </a:cubicBezTo>
                  <a:cubicBezTo>
                    <a:pt x="3902" y="10410"/>
                    <a:pt x="2724" y="11354"/>
                    <a:pt x="2039" y="10986"/>
                  </a:cubicBezTo>
                  <a:cubicBezTo>
                    <a:pt x="1555" y="10719"/>
                    <a:pt x="1880" y="9975"/>
                    <a:pt x="2248" y="9466"/>
                  </a:cubicBezTo>
                  <a:cubicBezTo>
                    <a:pt x="2440" y="9215"/>
                    <a:pt x="2649" y="8973"/>
                    <a:pt x="2875" y="8747"/>
                  </a:cubicBezTo>
                  <a:cubicBezTo>
                    <a:pt x="3276" y="8355"/>
                    <a:pt x="3710" y="8004"/>
                    <a:pt x="4186" y="7695"/>
                  </a:cubicBezTo>
                  <a:cubicBezTo>
                    <a:pt x="3693" y="7845"/>
                    <a:pt x="3192" y="7962"/>
                    <a:pt x="2691" y="8046"/>
                  </a:cubicBezTo>
                  <a:cubicBezTo>
                    <a:pt x="1713" y="8196"/>
                    <a:pt x="1" y="8271"/>
                    <a:pt x="636" y="7035"/>
                  </a:cubicBezTo>
                  <a:cubicBezTo>
                    <a:pt x="961" y="6391"/>
                    <a:pt x="1797" y="6216"/>
                    <a:pt x="2499" y="6074"/>
                  </a:cubicBezTo>
                  <a:cubicBezTo>
                    <a:pt x="3200" y="5940"/>
                    <a:pt x="3919" y="5874"/>
                    <a:pt x="4637" y="5899"/>
                  </a:cubicBezTo>
                  <a:cubicBezTo>
                    <a:pt x="4637" y="5899"/>
                    <a:pt x="2290" y="4746"/>
                    <a:pt x="2591" y="3025"/>
                  </a:cubicBezTo>
                  <a:cubicBezTo>
                    <a:pt x="2624" y="2691"/>
                    <a:pt x="2858" y="2415"/>
                    <a:pt x="3167" y="2315"/>
                  </a:cubicBezTo>
                  <a:cubicBezTo>
                    <a:pt x="3877" y="2106"/>
                    <a:pt x="4554" y="2607"/>
                    <a:pt x="5022" y="3042"/>
                  </a:cubicBezTo>
                  <a:cubicBezTo>
                    <a:pt x="5431" y="3434"/>
                    <a:pt x="5790" y="3877"/>
                    <a:pt x="6091" y="4361"/>
                  </a:cubicBezTo>
                  <a:lnTo>
                    <a:pt x="6149" y="4445"/>
                  </a:lnTo>
                  <a:cubicBezTo>
                    <a:pt x="5949" y="3434"/>
                    <a:pt x="5623" y="2440"/>
                    <a:pt x="5673" y="1387"/>
                  </a:cubicBezTo>
                  <a:cubicBezTo>
                    <a:pt x="5673" y="1362"/>
                    <a:pt x="5673" y="1329"/>
                    <a:pt x="5682" y="1296"/>
                  </a:cubicBezTo>
                  <a:cubicBezTo>
                    <a:pt x="5715" y="970"/>
                    <a:pt x="5832" y="1"/>
                    <a:pt x="6910" y="1521"/>
                  </a:cubicBezTo>
                  <a:cubicBezTo>
                    <a:pt x="7118" y="1805"/>
                    <a:pt x="7294" y="2114"/>
                    <a:pt x="7436" y="2440"/>
                  </a:cubicBezTo>
                  <a:cubicBezTo>
                    <a:pt x="7712" y="3075"/>
                    <a:pt x="7870" y="3752"/>
                    <a:pt x="7904" y="4445"/>
                  </a:cubicBezTo>
                  <a:cubicBezTo>
                    <a:pt x="7904" y="4445"/>
                    <a:pt x="8054" y="3743"/>
                    <a:pt x="8129" y="3434"/>
                  </a:cubicBezTo>
                  <a:cubicBezTo>
                    <a:pt x="8380" y="2306"/>
                    <a:pt x="9123" y="744"/>
                    <a:pt x="10193" y="1312"/>
                  </a:cubicBezTo>
                  <a:cubicBezTo>
                    <a:pt x="10694" y="1580"/>
                    <a:pt x="10493" y="2490"/>
                    <a:pt x="10402" y="3175"/>
                  </a:cubicBezTo>
                  <a:cubicBezTo>
                    <a:pt x="10326" y="3835"/>
                    <a:pt x="10118" y="4470"/>
                    <a:pt x="9800" y="5046"/>
                  </a:cubicBezTo>
                  <a:cubicBezTo>
                    <a:pt x="9800" y="5046"/>
                    <a:pt x="10677" y="4712"/>
                    <a:pt x="11379" y="4512"/>
                  </a:cubicBezTo>
                  <a:cubicBezTo>
                    <a:pt x="12549" y="4186"/>
                    <a:pt x="14136" y="3693"/>
                    <a:pt x="14303" y="4512"/>
                  </a:cubicBezTo>
                  <a:cubicBezTo>
                    <a:pt x="14462" y="5314"/>
                    <a:pt x="13275" y="5982"/>
                    <a:pt x="12707" y="6350"/>
                  </a:cubicBezTo>
                  <a:cubicBezTo>
                    <a:pt x="11947" y="6818"/>
                    <a:pt x="11087" y="7085"/>
                    <a:pt x="10201" y="7143"/>
                  </a:cubicBezTo>
                  <a:cubicBezTo>
                    <a:pt x="10201" y="7143"/>
                    <a:pt x="10953" y="7402"/>
                    <a:pt x="11563" y="7586"/>
                  </a:cubicBezTo>
                  <a:cubicBezTo>
                    <a:pt x="11797" y="7653"/>
                    <a:pt x="12039" y="7728"/>
                    <a:pt x="12265" y="7828"/>
                  </a:cubicBezTo>
                  <a:cubicBezTo>
                    <a:pt x="12557" y="7945"/>
                    <a:pt x="12866" y="7887"/>
                    <a:pt x="13384" y="8513"/>
                  </a:cubicBezTo>
                  <a:cubicBezTo>
                    <a:pt x="13777" y="8990"/>
                    <a:pt x="13117" y="9858"/>
                    <a:pt x="12248" y="9817"/>
                  </a:cubicBezTo>
                  <a:cubicBezTo>
                    <a:pt x="11780" y="9792"/>
                    <a:pt x="11128" y="9533"/>
                    <a:pt x="11128" y="9533"/>
                  </a:cubicBezTo>
                  <a:cubicBezTo>
                    <a:pt x="11521" y="10084"/>
                    <a:pt x="12273" y="11103"/>
                    <a:pt x="11680" y="11947"/>
                  </a:cubicBezTo>
                  <a:cubicBezTo>
                    <a:pt x="11245" y="12565"/>
                    <a:pt x="10243" y="12716"/>
                    <a:pt x="9650" y="12189"/>
                  </a:cubicBezTo>
                  <a:cubicBezTo>
                    <a:pt x="9240" y="11838"/>
                    <a:pt x="8915" y="11170"/>
                    <a:pt x="8915" y="11170"/>
                  </a:cubicBezTo>
                  <a:cubicBezTo>
                    <a:pt x="8864" y="12273"/>
                    <a:pt x="8555" y="13802"/>
                    <a:pt x="7570" y="13509"/>
                  </a:cubicBezTo>
                  <a:cubicBezTo>
                    <a:pt x="6960" y="13325"/>
                    <a:pt x="6793" y="12640"/>
                    <a:pt x="6692" y="12147"/>
                  </a:cubicBezTo>
                  <a:cubicBezTo>
                    <a:pt x="6634" y="11872"/>
                    <a:pt x="6584" y="11446"/>
                    <a:pt x="6584" y="11446"/>
                  </a:cubicBezTo>
                  <a:cubicBezTo>
                    <a:pt x="6559" y="11513"/>
                    <a:pt x="6534" y="11571"/>
                    <a:pt x="6500" y="11629"/>
                  </a:cubicBezTo>
                  <a:lnTo>
                    <a:pt x="6417" y="11788"/>
                  </a:lnTo>
                  <a:cubicBezTo>
                    <a:pt x="6133" y="12331"/>
                    <a:pt x="5798" y="12941"/>
                    <a:pt x="5239" y="12983"/>
                  </a:cubicBezTo>
                  <a:close/>
                </a:path>
              </a:pathLst>
            </a:custGeom>
            <a:solidFill>
              <a:srgbClr val="FFAA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391;p14">
              <a:extLst>
                <a:ext uri="{FF2B5EF4-FFF2-40B4-BE49-F238E27FC236}">
                  <a16:creationId xmlns:a16="http://schemas.microsoft.com/office/drawing/2014/main" id="{719702A9-8E43-B34C-6083-326E9FB150F5}"/>
                </a:ext>
              </a:extLst>
            </p:cNvPr>
            <p:cNvSpPr/>
            <p:nvPr/>
          </p:nvSpPr>
          <p:spPr>
            <a:xfrm>
              <a:off x="6032839" y="4046575"/>
              <a:ext cx="511822" cy="476010"/>
            </a:xfrm>
            <a:custGeom>
              <a:avLst/>
              <a:gdLst/>
              <a:ahLst/>
              <a:cxnLst/>
              <a:rect l="l" t="t" r="r" b="b"/>
              <a:pathLst>
                <a:path w="10376" h="9650" extrusionOk="0">
                  <a:moveTo>
                    <a:pt x="1036" y="2699"/>
                  </a:moveTo>
                  <a:cubicBezTo>
                    <a:pt x="1136" y="2298"/>
                    <a:pt x="1838" y="2373"/>
                    <a:pt x="2222" y="2431"/>
                  </a:cubicBezTo>
                  <a:cubicBezTo>
                    <a:pt x="2699" y="2506"/>
                    <a:pt x="3158" y="2648"/>
                    <a:pt x="3601" y="2849"/>
                  </a:cubicBezTo>
                  <a:cubicBezTo>
                    <a:pt x="3066" y="2214"/>
                    <a:pt x="2531" y="1345"/>
                    <a:pt x="2891" y="953"/>
                  </a:cubicBezTo>
                  <a:cubicBezTo>
                    <a:pt x="3141" y="677"/>
                    <a:pt x="3643" y="978"/>
                    <a:pt x="3960" y="1287"/>
                  </a:cubicBezTo>
                  <a:cubicBezTo>
                    <a:pt x="4119" y="1437"/>
                    <a:pt x="4269" y="1604"/>
                    <a:pt x="4403" y="1780"/>
                  </a:cubicBezTo>
                  <a:cubicBezTo>
                    <a:pt x="4637" y="2080"/>
                    <a:pt x="4837" y="2415"/>
                    <a:pt x="5004" y="2757"/>
                  </a:cubicBezTo>
                  <a:cubicBezTo>
                    <a:pt x="4954" y="2423"/>
                    <a:pt x="4937" y="2089"/>
                    <a:pt x="4937" y="1755"/>
                  </a:cubicBezTo>
                  <a:cubicBezTo>
                    <a:pt x="4954" y="1111"/>
                    <a:pt x="5121" y="0"/>
                    <a:pt x="5940" y="568"/>
                  </a:cubicBezTo>
                  <a:cubicBezTo>
                    <a:pt x="6366" y="869"/>
                    <a:pt x="6383" y="1420"/>
                    <a:pt x="6391" y="1888"/>
                  </a:cubicBezTo>
                  <a:cubicBezTo>
                    <a:pt x="6399" y="2356"/>
                    <a:pt x="6358" y="2824"/>
                    <a:pt x="6249" y="3275"/>
                  </a:cubicBezTo>
                  <a:cubicBezTo>
                    <a:pt x="6249" y="3275"/>
                    <a:pt x="7385" y="1922"/>
                    <a:pt x="8605" y="2339"/>
                  </a:cubicBezTo>
                  <a:cubicBezTo>
                    <a:pt x="8822" y="2415"/>
                    <a:pt x="9023" y="2573"/>
                    <a:pt x="9039" y="2807"/>
                  </a:cubicBezTo>
                  <a:cubicBezTo>
                    <a:pt x="9098" y="3283"/>
                    <a:pt x="8647" y="3651"/>
                    <a:pt x="8271" y="3893"/>
                  </a:cubicBezTo>
                  <a:cubicBezTo>
                    <a:pt x="7928" y="4110"/>
                    <a:pt x="7561" y="4277"/>
                    <a:pt x="7176" y="4411"/>
                  </a:cubicBezTo>
                  <a:lnTo>
                    <a:pt x="7101" y="4436"/>
                  </a:lnTo>
                  <a:cubicBezTo>
                    <a:pt x="7861" y="4436"/>
                    <a:pt x="8630" y="4361"/>
                    <a:pt x="9390" y="4528"/>
                  </a:cubicBezTo>
                  <a:lnTo>
                    <a:pt x="9457" y="4545"/>
                  </a:lnTo>
                  <a:cubicBezTo>
                    <a:pt x="9683" y="4612"/>
                    <a:pt x="10376" y="4812"/>
                    <a:pt x="9131" y="5305"/>
                  </a:cubicBezTo>
                  <a:cubicBezTo>
                    <a:pt x="8889" y="5397"/>
                    <a:pt x="8647" y="5464"/>
                    <a:pt x="8396" y="5514"/>
                  </a:cubicBezTo>
                  <a:cubicBezTo>
                    <a:pt x="7895" y="5606"/>
                    <a:pt x="7385" y="5622"/>
                    <a:pt x="6884" y="5547"/>
                  </a:cubicBezTo>
                  <a:lnTo>
                    <a:pt x="7586" y="5823"/>
                  </a:lnTo>
                  <a:cubicBezTo>
                    <a:pt x="8371" y="6140"/>
                    <a:pt x="9407" y="6817"/>
                    <a:pt x="8855" y="7427"/>
                  </a:cubicBezTo>
                  <a:cubicBezTo>
                    <a:pt x="8596" y="7711"/>
                    <a:pt x="7962" y="7460"/>
                    <a:pt x="7469" y="7310"/>
                  </a:cubicBezTo>
                  <a:cubicBezTo>
                    <a:pt x="7009" y="7185"/>
                    <a:pt x="6583" y="6967"/>
                    <a:pt x="6199" y="6683"/>
                  </a:cubicBezTo>
                  <a:cubicBezTo>
                    <a:pt x="6199" y="6683"/>
                    <a:pt x="6324" y="7293"/>
                    <a:pt x="6374" y="7769"/>
                  </a:cubicBezTo>
                  <a:cubicBezTo>
                    <a:pt x="6458" y="8555"/>
                    <a:pt x="6608" y="9649"/>
                    <a:pt x="5990" y="9641"/>
                  </a:cubicBezTo>
                  <a:cubicBezTo>
                    <a:pt x="5389" y="9641"/>
                    <a:pt x="5063" y="8789"/>
                    <a:pt x="4862" y="8379"/>
                  </a:cubicBezTo>
                  <a:cubicBezTo>
                    <a:pt x="4628" y="7845"/>
                    <a:pt x="4536" y="7251"/>
                    <a:pt x="4620" y="6667"/>
                  </a:cubicBezTo>
                  <a:cubicBezTo>
                    <a:pt x="4620" y="6667"/>
                    <a:pt x="4328" y="7118"/>
                    <a:pt x="4119" y="7485"/>
                  </a:cubicBezTo>
                  <a:cubicBezTo>
                    <a:pt x="4035" y="7627"/>
                    <a:pt x="3943" y="7769"/>
                    <a:pt x="3851" y="7903"/>
                  </a:cubicBezTo>
                  <a:cubicBezTo>
                    <a:pt x="3726" y="8070"/>
                    <a:pt x="3726" y="8279"/>
                    <a:pt x="3208" y="8530"/>
                  </a:cubicBezTo>
                  <a:cubicBezTo>
                    <a:pt x="2807" y="8722"/>
                    <a:pt x="2264" y="8179"/>
                    <a:pt x="2406" y="7627"/>
                  </a:cubicBezTo>
                  <a:cubicBezTo>
                    <a:pt x="2490" y="7385"/>
                    <a:pt x="2607" y="7160"/>
                    <a:pt x="2757" y="6951"/>
                  </a:cubicBezTo>
                  <a:cubicBezTo>
                    <a:pt x="2306" y="7126"/>
                    <a:pt x="1471" y="7469"/>
                    <a:pt x="936" y="6984"/>
                  </a:cubicBezTo>
                  <a:cubicBezTo>
                    <a:pt x="535" y="6617"/>
                    <a:pt x="577" y="5973"/>
                    <a:pt x="1028" y="5656"/>
                  </a:cubicBezTo>
                  <a:cubicBezTo>
                    <a:pt x="1337" y="5447"/>
                    <a:pt x="1863" y="5322"/>
                    <a:pt x="1863" y="5322"/>
                  </a:cubicBezTo>
                  <a:cubicBezTo>
                    <a:pt x="1070" y="5138"/>
                    <a:pt x="0" y="4745"/>
                    <a:pt x="343" y="4152"/>
                  </a:cubicBezTo>
                  <a:cubicBezTo>
                    <a:pt x="552" y="3785"/>
                    <a:pt x="1070" y="3768"/>
                    <a:pt x="1445" y="3768"/>
                  </a:cubicBezTo>
                  <a:cubicBezTo>
                    <a:pt x="1654" y="3768"/>
                    <a:pt x="1963" y="3793"/>
                    <a:pt x="1963" y="3793"/>
                  </a:cubicBezTo>
                  <a:lnTo>
                    <a:pt x="1846" y="3709"/>
                  </a:lnTo>
                  <a:lnTo>
                    <a:pt x="1746" y="3634"/>
                  </a:lnTo>
                  <a:cubicBezTo>
                    <a:pt x="1387" y="3384"/>
                    <a:pt x="986" y="3091"/>
                    <a:pt x="1036" y="2724"/>
                  </a:cubicBezTo>
                  <a:cubicBezTo>
                    <a:pt x="1028" y="2724"/>
                    <a:pt x="1036" y="2707"/>
                    <a:pt x="1036" y="269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392;p14">
              <a:extLst>
                <a:ext uri="{FF2B5EF4-FFF2-40B4-BE49-F238E27FC236}">
                  <a16:creationId xmlns:a16="http://schemas.microsoft.com/office/drawing/2014/main" id="{957A8B68-EC86-89B1-6611-0E76FF0614EE}"/>
                </a:ext>
              </a:extLst>
            </p:cNvPr>
            <p:cNvSpPr/>
            <p:nvPr/>
          </p:nvSpPr>
          <p:spPr>
            <a:xfrm>
              <a:off x="6121826" y="4160719"/>
              <a:ext cx="296360" cy="272830"/>
            </a:xfrm>
            <a:custGeom>
              <a:avLst/>
              <a:gdLst/>
              <a:ahLst/>
              <a:cxnLst/>
              <a:rect l="l" t="t" r="r" b="b"/>
              <a:pathLst>
                <a:path w="6008" h="5531" extrusionOk="0">
                  <a:moveTo>
                    <a:pt x="4813" y="786"/>
                  </a:moveTo>
                  <a:cubicBezTo>
                    <a:pt x="5047" y="886"/>
                    <a:pt x="4930" y="1253"/>
                    <a:pt x="4846" y="1446"/>
                  </a:cubicBezTo>
                  <a:cubicBezTo>
                    <a:pt x="4746" y="1696"/>
                    <a:pt x="4612" y="1930"/>
                    <a:pt x="4445" y="2139"/>
                  </a:cubicBezTo>
                  <a:cubicBezTo>
                    <a:pt x="4888" y="1922"/>
                    <a:pt x="5473" y="1730"/>
                    <a:pt x="5673" y="1963"/>
                  </a:cubicBezTo>
                  <a:cubicBezTo>
                    <a:pt x="5807" y="2131"/>
                    <a:pt x="5573" y="2364"/>
                    <a:pt x="5347" y="2498"/>
                  </a:cubicBezTo>
                  <a:cubicBezTo>
                    <a:pt x="5239" y="2565"/>
                    <a:pt x="5122" y="2632"/>
                    <a:pt x="5005" y="2682"/>
                  </a:cubicBezTo>
                  <a:cubicBezTo>
                    <a:pt x="4788" y="2774"/>
                    <a:pt x="4570" y="2841"/>
                    <a:pt x="4345" y="2891"/>
                  </a:cubicBezTo>
                  <a:cubicBezTo>
                    <a:pt x="4554" y="2899"/>
                    <a:pt x="4754" y="2924"/>
                    <a:pt x="4963" y="2966"/>
                  </a:cubicBezTo>
                  <a:cubicBezTo>
                    <a:pt x="5347" y="3049"/>
                    <a:pt x="6007" y="3258"/>
                    <a:pt x="5564" y="3634"/>
                  </a:cubicBezTo>
                  <a:cubicBezTo>
                    <a:pt x="5339" y="3826"/>
                    <a:pt x="5005" y="3776"/>
                    <a:pt x="4721" y="3726"/>
                  </a:cubicBezTo>
                  <a:cubicBezTo>
                    <a:pt x="4437" y="3684"/>
                    <a:pt x="4161" y="3609"/>
                    <a:pt x="3894" y="3501"/>
                  </a:cubicBezTo>
                  <a:cubicBezTo>
                    <a:pt x="3894" y="3501"/>
                    <a:pt x="4587" y="4252"/>
                    <a:pt x="4211" y="4854"/>
                  </a:cubicBezTo>
                  <a:cubicBezTo>
                    <a:pt x="4144" y="4971"/>
                    <a:pt x="4011" y="5046"/>
                    <a:pt x="3877" y="5038"/>
                  </a:cubicBezTo>
                  <a:cubicBezTo>
                    <a:pt x="3585" y="5021"/>
                    <a:pt x="3409" y="4737"/>
                    <a:pt x="3301" y="4511"/>
                  </a:cubicBezTo>
                  <a:cubicBezTo>
                    <a:pt x="3209" y="4303"/>
                    <a:pt x="3142" y="4085"/>
                    <a:pt x="3108" y="3868"/>
                  </a:cubicBezTo>
                  <a:lnTo>
                    <a:pt x="3100" y="3826"/>
                  </a:lnTo>
                  <a:cubicBezTo>
                    <a:pt x="3016" y="4236"/>
                    <a:pt x="2983" y="4653"/>
                    <a:pt x="2791" y="5038"/>
                  </a:cubicBezTo>
                  <a:lnTo>
                    <a:pt x="2774" y="5071"/>
                  </a:lnTo>
                  <a:cubicBezTo>
                    <a:pt x="2716" y="5188"/>
                    <a:pt x="2515" y="5531"/>
                    <a:pt x="2348" y="4812"/>
                  </a:cubicBezTo>
                  <a:cubicBezTo>
                    <a:pt x="2323" y="4679"/>
                    <a:pt x="2306" y="4537"/>
                    <a:pt x="2306" y="4394"/>
                  </a:cubicBezTo>
                  <a:cubicBezTo>
                    <a:pt x="2298" y="4119"/>
                    <a:pt x="2348" y="3843"/>
                    <a:pt x="2448" y="3584"/>
                  </a:cubicBezTo>
                  <a:lnTo>
                    <a:pt x="2206" y="3927"/>
                  </a:lnTo>
                  <a:cubicBezTo>
                    <a:pt x="1930" y="4311"/>
                    <a:pt x="1404" y="4795"/>
                    <a:pt x="1095" y="4436"/>
                  </a:cubicBezTo>
                  <a:cubicBezTo>
                    <a:pt x="945" y="4261"/>
                    <a:pt x="1170" y="3943"/>
                    <a:pt x="1312" y="3701"/>
                  </a:cubicBezTo>
                  <a:cubicBezTo>
                    <a:pt x="1446" y="3467"/>
                    <a:pt x="1621" y="3258"/>
                    <a:pt x="1830" y="3091"/>
                  </a:cubicBezTo>
                  <a:cubicBezTo>
                    <a:pt x="1830" y="3091"/>
                    <a:pt x="1454" y="3091"/>
                    <a:pt x="1162" y="3066"/>
                  </a:cubicBezTo>
                  <a:cubicBezTo>
                    <a:pt x="669" y="3024"/>
                    <a:pt x="1" y="2991"/>
                    <a:pt x="67" y="2657"/>
                  </a:cubicBezTo>
                  <a:cubicBezTo>
                    <a:pt x="134" y="2323"/>
                    <a:pt x="686" y="2247"/>
                    <a:pt x="953" y="2189"/>
                  </a:cubicBezTo>
                  <a:cubicBezTo>
                    <a:pt x="1304" y="2122"/>
                    <a:pt x="1671" y="2139"/>
                    <a:pt x="2014" y="2247"/>
                  </a:cubicBezTo>
                  <a:cubicBezTo>
                    <a:pt x="2014" y="2247"/>
                    <a:pt x="1772" y="2039"/>
                    <a:pt x="1580" y="1888"/>
                  </a:cubicBezTo>
                  <a:cubicBezTo>
                    <a:pt x="1496" y="1830"/>
                    <a:pt x="1421" y="1771"/>
                    <a:pt x="1354" y="1704"/>
                  </a:cubicBezTo>
                  <a:cubicBezTo>
                    <a:pt x="1262" y="1613"/>
                    <a:pt x="1137" y="1596"/>
                    <a:pt x="1037" y="1287"/>
                  </a:cubicBezTo>
                  <a:cubicBezTo>
                    <a:pt x="970" y="1053"/>
                    <a:pt x="1354" y="819"/>
                    <a:pt x="1663" y="953"/>
                  </a:cubicBezTo>
                  <a:cubicBezTo>
                    <a:pt x="1805" y="1028"/>
                    <a:pt x="1930" y="1111"/>
                    <a:pt x="2039" y="1220"/>
                  </a:cubicBezTo>
                  <a:cubicBezTo>
                    <a:pt x="1981" y="953"/>
                    <a:pt x="1864" y="468"/>
                    <a:pt x="2214" y="234"/>
                  </a:cubicBezTo>
                  <a:cubicBezTo>
                    <a:pt x="2490" y="67"/>
                    <a:pt x="2849" y="151"/>
                    <a:pt x="3016" y="435"/>
                  </a:cubicBezTo>
                  <a:cubicBezTo>
                    <a:pt x="3083" y="593"/>
                    <a:pt x="3117" y="760"/>
                    <a:pt x="3133" y="936"/>
                  </a:cubicBezTo>
                  <a:cubicBezTo>
                    <a:pt x="3326" y="527"/>
                    <a:pt x="3685" y="0"/>
                    <a:pt x="4002" y="251"/>
                  </a:cubicBezTo>
                  <a:cubicBezTo>
                    <a:pt x="4203" y="401"/>
                    <a:pt x="4153" y="677"/>
                    <a:pt x="4119" y="877"/>
                  </a:cubicBezTo>
                  <a:cubicBezTo>
                    <a:pt x="4094" y="994"/>
                    <a:pt x="4044" y="1161"/>
                    <a:pt x="4044" y="1161"/>
                  </a:cubicBezTo>
                  <a:lnTo>
                    <a:pt x="4102" y="1103"/>
                  </a:lnTo>
                  <a:lnTo>
                    <a:pt x="4161" y="1053"/>
                  </a:lnTo>
                  <a:cubicBezTo>
                    <a:pt x="4353" y="886"/>
                    <a:pt x="4579" y="710"/>
                    <a:pt x="4788" y="777"/>
                  </a:cubicBezTo>
                  <a:close/>
                </a:path>
              </a:pathLst>
            </a:custGeom>
            <a:solidFill>
              <a:srgbClr val="FFAA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393;p14">
              <a:extLst>
                <a:ext uri="{FF2B5EF4-FFF2-40B4-BE49-F238E27FC236}">
                  <a16:creationId xmlns:a16="http://schemas.microsoft.com/office/drawing/2014/main" id="{EF9D4E52-1CDD-C7D9-7E43-791B96183E2F}"/>
                </a:ext>
              </a:extLst>
            </p:cNvPr>
            <p:cNvSpPr/>
            <p:nvPr/>
          </p:nvSpPr>
          <p:spPr>
            <a:xfrm>
              <a:off x="6607258" y="3636121"/>
              <a:ext cx="739321" cy="733549"/>
            </a:xfrm>
            <a:custGeom>
              <a:avLst/>
              <a:gdLst/>
              <a:ahLst/>
              <a:cxnLst/>
              <a:rect l="l" t="t" r="r" b="b"/>
              <a:pathLst>
                <a:path w="14988" h="14871" extrusionOk="0">
                  <a:moveTo>
                    <a:pt x="11805" y="12749"/>
                  </a:moveTo>
                  <a:lnTo>
                    <a:pt x="11805" y="12757"/>
                  </a:lnTo>
                  <a:cubicBezTo>
                    <a:pt x="11554" y="13100"/>
                    <a:pt x="10861" y="12816"/>
                    <a:pt x="10468" y="12607"/>
                  </a:cubicBezTo>
                  <a:cubicBezTo>
                    <a:pt x="9591" y="12147"/>
                    <a:pt x="9006" y="11262"/>
                    <a:pt x="8455" y="10376"/>
                  </a:cubicBezTo>
                  <a:cubicBezTo>
                    <a:pt x="8455" y="10376"/>
                    <a:pt x="8898" y="13843"/>
                    <a:pt x="8438" y="14236"/>
                  </a:cubicBezTo>
                  <a:cubicBezTo>
                    <a:pt x="8229" y="14403"/>
                    <a:pt x="7344" y="14278"/>
                    <a:pt x="7219" y="13250"/>
                  </a:cubicBezTo>
                  <a:cubicBezTo>
                    <a:pt x="7219" y="13250"/>
                    <a:pt x="5673" y="14871"/>
                    <a:pt x="6350" y="12022"/>
                  </a:cubicBezTo>
                  <a:cubicBezTo>
                    <a:pt x="6442" y="11646"/>
                    <a:pt x="6559" y="11279"/>
                    <a:pt x="6701" y="10928"/>
                  </a:cubicBezTo>
                  <a:cubicBezTo>
                    <a:pt x="6843" y="10577"/>
                    <a:pt x="7118" y="10092"/>
                    <a:pt x="7118" y="10092"/>
                  </a:cubicBezTo>
                  <a:lnTo>
                    <a:pt x="6584" y="10610"/>
                  </a:lnTo>
                  <a:cubicBezTo>
                    <a:pt x="6483" y="10702"/>
                    <a:pt x="6392" y="10794"/>
                    <a:pt x="6291" y="10886"/>
                  </a:cubicBezTo>
                  <a:cubicBezTo>
                    <a:pt x="6174" y="10986"/>
                    <a:pt x="6057" y="11103"/>
                    <a:pt x="5940" y="11203"/>
                  </a:cubicBezTo>
                  <a:cubicBezTo>
                    <a:pt x="5840" y="11295"/>
                    <a:pt x="5740" y="11379"/>
                    <a:pt x="5640" y="11462"/>
                  </a:cubicBezTo>
                  <a:cubicBezTo>
                    <a:pt x="4896" y="12064"/>
                    <a:pt x="3877" y="12757"/>
                    <a:pt x="3008" y="12323"/>
                  </a:cubicBezTo>
                  <a:cubicBezTo>
                    <a:pt x="2958" y="12298"/>
                    <a:pt x="2908" y="12264"/>
                    <a:pt x="2875" y="12231"/>
                  </a:cubicBezTo>
                  <a:cubicBezTo>
                    <a:pt x="2758" y="12114"/>
                    <a:pt x="2808" y="11964"/>
                    <a:pt x="2891" y="11813"/>
                  </a:cubicBezTo>
                  <a:lnTo>
                    <a:pt x="2966" y="11688"/>
                  </a:lnTo>
                  <a:cubicBezTo>
                    <a:pt x="2991" y="11654"/>
                    <a:pt x="3017" y="11621"/>
                    <a:pt x="3050" y="11588"/>
                  </a:cubicBezTo>
                  <a:cubicBezTo>
                    <a:pt x="3159" y="11454"/>
                    <a:pt x="3242" y="11362"/>
                    <a:pt x="3125" y="11379"/>
                  </a:cubicBezTo>
                  <a:cubicBezTo>
                    <a:pt x="2499" y="11462"/>
                    <a:pt x="1212" y="11120"/>
                    <a:pt x="3067" y="10167"/>
                  </a:cubicBezTo>
                  <a:cubicBezTo>
                    <a:pt x="3735" y="9825"/>
                    <a:pt x="4462" y="9624"/>
                    <a:pt x="5172" y="9399"/>
                  </a:cubicBezTo>
                  <a:cubicBezTo>
                    <a:pt x="5172" y="9399"/>
                    <a:pt x="2657" y="9482"/>
                    <a:pt x="1646" y="9215"/>
                  </a:cubicBezTo>
                  <a:cubicBezTo>
                    <a:pt x="1429" y="9157"/>
                    <a:pt x="1187" y="9115"/>
                    <a:pt x="1095" y="8889"/>
                  </a:cubicBezTo>
                  <a:cubicBezTo>
                    <a:pt x="803" y="8229"/>
                    <a:pt x="1747" y="8263"/>
                    <a:pt x="1488" y="8204"/>
                  </a:cubicBezTo>
                  <a:cubicBezTo>
                    <a:pt x="1304" y="8162"/>
                    <a:pt x="1062" y="8029"/>
                    <a:pt x="1179" y="7795"/>
                  </a:cubicBezTo>
                  <a:cubicBezTo>
                    <a:pt x="1220" y="7703"/>
                    <a:pt x="1396" y="7728"/>
                    <a:pt x="1446" y="7695"/>
                  </a:cubicBezTo>
                  <a:cubicBezTo>
                    <a:pt x="1404" y="7670"/>
                    <a:pt x="1354" y="7645"/>
                    <a:pt x="1304" y="7611"/>
                  </a:cubicBezTo>
                  <a:cubicBezTo>
                    <a:pt x="1304" y="7611"/>
                    <a:pt x="1" y="6609"/>
                    <a:pt x="1337" y="6233"/>
                  </a:cubicBezTo>
                  <a:cubicBezTo>
                    <a:pt x="1655" y="6141"/>
                    <a:pt x="1997" y="6216"/>
                    <a:pt x="2265" y="6316"/>
                  </a:cubicBezTo>
                  <a:cubicBezTo>
                    <a:pt x="2524" y="6375"/>
                    <a:pt x="2791" y="6467"/>
                    <a:pt x="3042" y="6567"/>
                  </a:cubicBezTo>
                  <a:cubicBezTo>
                    <a:pt x="3184" y="6625"/>
                    <a:pt x="3317" y="6675"/>
                    <a:pt x="3451" y="6734"/>
                  </a:cubicBezTo>
                  <a:cubicBezTo>
                    <a:pt x="3768" y="6792"/>
                    <a:pt x="4086" y="6876"/>
                    <a:pt x="4395" y="6968"/>
                  </a:cubicBezTo>
                  <a:cubicBezTo>
                    <a:pt x="4103" y="6792"/>
                    <a:pt x="3802" y="6625"/>
                    <a:pt x="3509" y="6442"/>
                  </a:cubicBezTo>
                  <a:cubicBezTo>
                    <a:pt x="3334" y="6341"/>
                    <a:pt x="3167" y="6241"/>
                    <a:pt x="3000" y="6141"/>
                  </a:cubicBezTo>
                  <a:cubicBezTo>
                    <a:pt x="2849" y="6041"/>
                    <a:pt x="2699" y="5949"/>
                    <a:pt x="2557" y="5848"/>
                  </a:cubicBezTo>
                  <a:cubicBezTo>
                    <a:pt x="2440" y="5765"/>
                    <a:pt x="2332" y="5690"/>
                    <a:pt x="2215" y="5606"/>
                  </a:cubicBezTo>
                  <a:cubicBezTo>
                    <a:pt x="2106" y="5523"/>
                    <a:pt x="2031" y="5456"/>
                    <a:pt x="1939" y="5381"/>
                  </a:cubicBezTo>
                  <a:cubicBezTo>
                    <a:pt x="1872" y="5330"/>
                    <a:pt x="1814" y="5280"/>
                    <a:pt x="1755" y="5230"/>
                  </a:cubicBezTo>
                  <a:cubicBezTo>
                    <a:pt x="1697" y="5180"/>
                    <a:pt x="1638" y="5122"/>
                    <a:pt x="1580" y="5071"/>
                  </a:cubicBezTo>
                  <a:cubicBezTo>
                    <a:pt x="1538" y="5030"/>
                    <a:pt x="1496" y="4988"/>
                    <a:pt x="1454" y="4946"/>
                  </a:cubicBezTo>
                  <a:cubicBezTo>
                    <a:pt x="1195" y="4696"/>
                    <a:pt x="669" y="4219"/>
                    <a:pt x="2064" y="4019"/>
                  </a:cubicBezTo>
                  <a:cubicBezTo>
                    <a:pt x="1847" y="3802"/>
                    <a:pt x="1847" y="3317"/>
                    <a:pt x="2390" y="3300"/>
                  </a:cubicBezTo>
                  <a:cubicBezTo>
                    <a:pt x="2382" y="3259"/>
                    <a:pt x="2382" y="3225"/>
                    <a:pt x="2382" y="3183"/>
                  </a:cubicBezTo>
                  <a:cubicBezTo>
                    <a:pt x="2448" y="2808"/>
                    <a:pt x="2950" y="3000"/>
                    <a:pt x="3259" y="3108"/>
                  </a:cubicBezTo>
                  <a:cubicBezTo>
                    <a:pt x="4044" y="3384"/>
                    <a:pt x="4704" y="3960"/>
                    <a:pt x="5289" y="4587"/>
                  </a:cubicBezTo>
                  <a:cubicBezTo>
                    <a:pt x="5197" y="4470"/>
                    <a:pt x="5113" y="4353"/>
                    <a:pt x="5030" y="4244"/>
                  </a:cubicBezTo>
                  <a:lnTo>
                    <a:pt x="5022" y="4244"/>
                  </a:lnTo>
                  <a:cubicBezTo>
                    <a:pt x="4871" y="4061"/>
                    <a:pt x="4737" y="3868"/>
                    <a:pt x="4629" y="3668"/>
                  </a:cubicBezTo>
                  <a:cubicBezTo>
                    <a:pt x="4570" y="3576"/>
                    <a:pt x="4512" y="3493"/>
                    <a:pt x="4462" y="3401"/>
                  </a:cubicBezTo>
                  <a:cubicBezTo>
                    <a:pt x="4395" y="3309"/>
                    <a:pt x="4228" y="3066"/>
                    <a:pt x="3827" y="2498"/>
                  </a:cubicBezTo>
                  <a:cubicBezTo>
                    <a:pt x="3184" y="1579"/>
                    <a:pt x="3977" y="869"/>
                    <a:pt x="4428" y="1003"/>
                  </a:cubicBezTo>
                  <a:cubicBezTo>
                    <a:pt x="4495" y="1028"/>
                    <a:pt x="4554" y="1062"/>
                    <a:pt x="4612" y="1112"/>
                  </a:cubicBezTo>
                  <a:cubicBezTo>
                    <a:pt x="4696" y="1170"/>
                    <a:pt x="4763" y="1229"/>
                    <a:pt x="4821" y="1279"/>
                  </a:cubicBezTo>
                  <a:cubicBezTo>
                    <a:pt x="4821" y="1229"/>
                    <a:pt x="4821" y="1178"/>
                    <a:pt x="4829" y="1120"/>
                  </a:cubicBezTo>
                  <a:cubicBezTo>
                    <a:pt x="4854" y="702"/>
                    <a:pt x="5297" y="460"/>
                    <a:pt x="5757" y="978"/>
                  </a:cubicBezTo>
                  <a:cubicBezTo>
                    <a:pt x="5782" y="1"/>
                    <a:pt x="6625" y="702"/>
                    <a:pt x="6793" y="953"/>
                  </a:cubicBezTo>
                  <a:cubicBezTo>
                    <a:pt x="6818" y="1003"/>
                    <a:pt x="6851" y="1053"/>
                    <a:pt x="6876" y="1103"/>
                  </a:cubicBezTo>
                  <a:cubicBezTo>
                    <a:pt x="6935" y="1229"/>
                    <a:pt x="6993" y="1362"/>
                    <a:pt x="7043" y="1496"/>
                  </a:cubicBezTo>
                  <a:cubicBezTo>
                    <a:pt x="7068" y="1546"/>
                    <a:pt x="7085" y="1605"/>
                    <a:pt x="7102" y="1655"/>
                  </a:cubicBezTo>
                  <a:cubicBezTo>
                    <a:pt x="7344" y="2156"/>
                    <a:pt x="7553" y="2666"/>
                    <a:pt x="7737" y="3192"/>
                  </a:cubicBezTo>
                  <a:cubicBezTo>
                    <a:pt x="7828" y="3426"/>
                    <a:pt x="7887" y="3668"/>
                    <a:pt x="7929" y="3919"/>
                  </a:cubicBezTo>
                  <a:cubicBezTo>
                    <a:pt x="8037" y="2799"/>
                    <a:pt x="8004" y="1630"/>
                    <a:pt x="8346" y="560"/>
                  </a:cubicBezTo>
                  <a:cubicBezTo>
                    <a:pt x="8405" y="376"/>
                    <a:pt x="8555" y="243"/>
                    <a:pt x="8739" y="201"/>
                  </a:cubicBezTo>
                  <a:cubicBezTo>
                    <a:pt x="8781" y="184"/>
                    <a:pt x="8823" y="176"/>
                    <a:pt x="8856" y="184"/>
                  </a:cubicBezTo>
                  <a:cubicBezTo>
                    <a:pt x="9157" y="151"/>
                    <a:pt x="9491" y="326"/>
                    <a:pt x="9616" y="819"/>
                  </a:cubicBezTo>
                  <a:cubicBezTo>
                    <a:pt x="9700" y="1162"/>
                    <a:pt x="9541" y="1730"/>
                    <a:pt x="9742" y="1354"/>
                  </a:cubicBezTo>
                  <a:cubicBezTo>
                    <a:pt x="10026" y="844"/>
                    <a:pt x="10544" y="811"/>
                    <a:pt x="10301" y="1980"/>
                  </a:cubicBezTo>
                  <a:cubicBezTo>
                    <a:pt x="10301" y="1980"/>
                    <a:pt x="11061" y="786"/>
                    <a:pt x="11538" y="1062"/>
                  </a:cubicBezTo>
                  <a:cubicBezTo>
                    <a:pt x="12031" y="1354"/>
                    <a:pt x="11788" y="2064"/>
                    <a:pt x="11663" y="2557"/>
                  </a:cubicBezTo>
                  <a:cubicBezTo>
                    <a:pt x="11362" y="3735"/>
                    <a:pt x="10552" y="4712"/>
                    <a:pt x="9758" y="5631"/>
                  </a:cubicBezTo>
                  <a:cubicBezTo>
                    <a:pt x="10017" y="5431"/>
                    <a:pt x="10268" y="5205"/>
                    <a:pt x="10502" y="4980"/>
                  </a:cubicBezTo>
                  <a:cubicBezTo>
                    <a:pt x="11162" y="4320"/>
                    <a:pt x="11763" y="3618"/>
                    <a:pt x="12315" y="2874"/>
                  </a:cubicBezTo>
                  <a:cubicBezTo>
                    <a:pt x="12732" y="2331"/>
                    <a:pt x="13910" y="1805"/>
                    <a:pt x="13484" y="3200"/>
                  </a:cubicBezTo>
                  <a:cubicBezTo>
                    <a:pt x="13484" y="3200"/>
                    <a:pt x="13927" y="2908"/>
                    <a:pt x="14144" y="3183"/>
                  </a:cubicBezTo>
                  <a:cubicBezTo>
                    <a:pt x="14395" y="3493"/>
                    <a:pt x="14119" y="3994"/>
                    <a:pt x="13785" y="4353"/>
                  </a:cubicBezTo>
                  <a:cubicBezTo>
                    <a:pt x="13977" y="4311"/>
                    <a:pt x="14228" y="4269"/>
                    <a:pt x="14320" y="4478"/>
                  </a:cubicBezTo>
                  <a:cubicBezTo>
                    <a:pt x="14553" y="5030"/>
                    <a:pt x="13802" y="5481"/>
                    <a:pt x="13208" y="6007"/>
                  </a:cubicBezTo>
                  <a:cubicBezTo>
                    <a:pt x="12640" y="6508"/>
                    <a:pt x="12022" y="6943"/>
                    <a:pt x="11362" y="7302"/>
                  </a:cubicBezTo>
                  <a:cubicBezTo>
                    <a:pt x="11989" y="7143"/>
                    <a:pt x="12624" y="7026"/>
                    <a:pt x="13267" y="6934"/>
                  </a:cubicBezTo>
                  <a:cubicBezTo>
                    <a:pt x="13593" y="6843"/>
                    <a:pt x="13927" y="6801"/>
                    <a:pt x="14261" y="6826"/>
                  </a:cubicBezTo>
                  <a:cubicBezTo>
                    <a:pt x="14604" y="6767"/>
                    <a:pt x="14988" y="7294"/>
                    <a:pt x="14746" y="7678"/>
                  </a:cubicBezTo>
                  <a:cubicBezTo>
                    <a:pt x="14595" y="7929"/>
                    <a:pt x="14470" y="7970"/>
                    <a:pt x="14044" y="8179"/>
                  </a:cubicBezTo>
                  <a:cubicBezTo>
                    <a:pt x="14152" y="8313"/>
                    <a:pt x="14946" y="8388"/>
                    <a:pt x="14478" y="8864"/>
                  </a:cubicBezTo>
                  <a:cubicBezTo>
                    <a:pt x="13910" y="9441"/>
                    <a:pt x="12599" y="9132"/>
                    <a:pt x="11747" y="8956"/>
                  </a:cubicBezTo>
                  <a:lnTo>
                    <a:pt x="11671" y="8939"/>
                  </a:lnTo>
                  <a:lnTo>
                    <a:pt x="11930" y="9056"/>
                  </a:lnTo>
                  <a:cubicBezTo>
                    <a:pt x="12482" y="9307"/>
                    <a:pt x="13743" y="9666"/>
                    <a:pt x="13618" y="10251"/>
                  </a:cubicBezTo>
                  <a:cubicBezTo>
                    <a:pt x="13493" y="10869"/>
                    <a:pt x="12724" y="10777"/>
                    <a:pt x="12173" y="10819"/>
                  </a:cubicBezTo>
                  <a:cubicBezTo>
                    <a:pt x="12173" y="10819"/>
                    <a:pt x="13208" y="11387"/>
                    <a:pt x="12348" y="11755"/>
                  </a:cubicBezTo>
                  <a:cubicBezTo>
                    <a:pt x="11872" y="11964"/>
                    <a:pt x="11061" y="11479"/>
                    <a:pt x="11462" y="11913"/>
                  </a:cubicBezTo>
                  <a:cubicBezTo>
                    <a:pt x="11613" y="12089"/>
                    <a:pt x="11788" y="12298"/>
                    <a:pt x="11838" y="12490"/>
                  </a:cubicBezTo>
                  <a:cubicBezTo>
                    <a:pt x="11922" y="12657"/>
                    <a:pt x="11880" y="12732"/>
                    <a:pt x="11805" y="12749"/>
                  </a:cubicBezTo>
                  <a:close/>
                  <a:moveTo>
                    <a:pt x="6108" y="711"/>
                  </a:moveTo>
                  <a:lnTo>
                    <a:pt x="6108" y="711"/>
                  </a:lnTo>
                  <a:cubicBezTo>
                    <a:pt x="6074" y="644"/>
                    <a:pt x="6041" y="619"/>
                    <a:pt x="6108" y="711"/>
                  </a:cubicBezTo>
                  <a:close/>
                  <a:moveTo>
                    <a:pt x="6108" y="2657"/>
                  </a:moveTo>
                  <a:close/>
                  <a:moveTo>
                    <a:pt x="13543" y="2741"/>
                  </a:moveTo>
                  <a:cubicBezTo>
                    <a:pt x="13584" y="2674"/>
                    <a:pt x="13576" y="2691"/>
                    <a:pt x="13526" y="2691"/>
                  </a:cubicBezTo>
                  <a:lnTo>
                    <a:pt x="13551" y="2741"/>
                  </a:lnTo>
                  <a:close/>
                  <a:moveTo>
                    <a:pt x="9608" y="3434"/>
                  </a:moveTo>
                  <a:lnTo>
                    <a:pt x="9608" y="3434"/>
                  </a:lnTo>
                  <a:lnTo>
                    <a:pt x="9591" y="3467"/>
                  </a:lnTo>
                  <a:close/>
                  <a:moveTo>
                    <a:pt x="13300" y="8463"/>
                  </a:moveTo>
                  <a:lnTo>
                    <a:pt x="13300" y="8463"/>
                  </a:lnTo>
                  <a:lnTo>
                    <a:pt x="13292" y="8463"/>
                  </a:lnTo>
                  <a:lnTo>
                    <a:pt x="13292" y="8463"/>
                  </a:lnTo>
                  <a:close/>
                  <a:moveTo>
                    <a:pt x="12390" y="9357"/>
                  </a:moveTo>
                  <a:lnTo>
                    <a:pt x="12365" y="9349"/>
                  </a:lnTo>
                  <a:lnTo>
                    <a:pt x="12398" y="9365"/>
                  </a:lnTo>
                  <a:close/>
                  <a:moveTo>
                    <a:pt x="2474" y="11028"/>
                  </a:moveTo>
                  <a:close/>
                  <a:moveTo>
                    <a:pt x="11763" y="12624"/>
                  </a:moveTo>
                  <a:close/>
                  <a:moveTo>
                    <a:pt x="6475" y="13509"/>
                  </a:moveTo>
                  <a:lnTo>
                    <a:pt x="6458" y="13492"/>
                  </a:lnTo>
                  <a:cubicBezTo>
                    <a:pt x="6458" y="13501"/>
                    <a:pt x="6467" y="13509"/>
                    <a:pt x="6475" y="13509"/>
                  </a:cubicBezTo>
                  <a:close/>
                </a:path>
              </a:pathLst>
            </a:custGeom>
            <a:solidFill>
              <a:srgbClr val="6CC6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394;p14">
              <a:extLst>
                <a:ext uri="{FF2B5EF4-FFF2-40B4-BE49-F238E27FC236}">
                  <a16:creationId xmlns:a16="http://schemas.microsoft.com/office/drawing/2014/main" id="{B18EB01E-5938-E884-9C83-FB850B7B40F5}"/>
                </a:ext>
              </a:extLst>
            </p:cNvPr>
            <p:cNvSpPr/>
            <p:nvPr/>
          </p:nvSpPr>
          <p:spPr>
            <a:xfrm>
              <a:off x="6704926" y="3726193"/>
              <a:ext cx="540728" cy="524055"/>
            </a:xfrm>
            <a:custGeom>
              <a:avLst/>
              <a:gdLst/>
              <a:ahLst/>
              <a:cxnLst/>
              <a:rect l="l" t="t" r="r" b="b"/>
              <a:pathLst>
                <a:path w="10962" h="10624" extrusionOk="0">
                  <a:moveTo>
                    <a:pt x="4352" y="1"/>
                  </a:moveTo>
                  <a:cubicBezTo>
                    <a:pt x="4274" y="1"/>
                    <a:pt x="4201" y="111"/>
                    <a:pt x="4178" y="464"/>
                  </a:cubicBezTo>
                  <a:cubicBezTo>
                    <a:pt x="4162" y="727"/>
                    <a:pt x="4264" y="1036"/>
                    <a:pt x="4218" y="1036"/>
                  </a:cubicBezTo>
                  <a:cubicBezTo>
                    <a:pt x="4188" y="1036"/>
                    <a:pt x="4096" y="906"/>
                    <a:pt x="3869" y="547"/>
                  </a:cubicBezTo>
                  <a:cubicBezTo>
                    <a:pt x="3729" y="323"/>
                    <a:pt x="3624" y="243"/>
                    <a:pt x="3547" y="243"/>
                  </a:cubicBezTo>
                  <a:cubicBezTo>
                    <a:pt x="3403" y="243"/>
                    <a:pt x="3359" y="525"/>
                    <a:pt x="3376" y="672"/>
                  </a:cubicBezTo>
                  <a:lnTo>
                    <a:pt x="3376" y="756"/>
                  </a:lnTo>
                  <a:cubicBezTo>
                    <a:pt x="3405" y="999"/>
                    <a:pt x="3407" y="1066"/>
                    <a:pt x="3400" y="1066"/>
                  </a:cubicBezTo>
                  <a:cubicBezTo>
                    <a:pt x="3391" y="1066"/>
                    <a:pt x="3367" y="956"/>
                    <a:pt x="3367" y="956"/>
                  </a:cubicBezTo>
                  <a:cubicBezTo>
                    <a:pt x="3142" y="610"/>
                    <a:pt x="2993" y="475"/>
                    <a:pt x="2904" y="475"/>
                  </a:cubicBezTo>
                  <a:cubicBezTo>
                    <a:pt x="2669" y="475"/>
                    <a:pt x="2854" y="1415"/>
                    <a:pt x="3175" y="1875"/>
                  </a:cubicBezTo>
                  <a:cubicBezTo>
                    <a:pt x="3526" y="2385"/>
                    <a:pt x="3902" y="2878"/>
                    <a:pt x="4295" y="3362"/>
                  </a:cubicBezTo>
                  <a:lnTo>
                    <a:pt x="4955" y="4064"/>
                  </a:lnTo>
                  <a:cubicBezTo>
                    <a:pt x="5182" y="4398"/>
                    <a:pt x="5521" y="4695"/>
                    <a:pt x="5666" y="4695"/>
                  </a:cubicBezTo>
                  <a:cubicBezTo>
                    <a:pt x="5749" y="4695"/>
                    <a:pt x="5769" y="4596"/>
                    <a:pt x="5665" y="4348"/>
                  </a:cubicBezTo>
                  <a:cubicBezTo>
                    <a:pt x="5339" y="3630"/>
                    <a:pt x="5180" y="2619"/>
                    <a:pt x="4963" y="1683"/>
                  </a:cubicBezTo>
                  <a:cubicBezTo>
                    <a:pt x="4871" y="1282"/>
                    <a:pt x="4930" y="1124"/>
                    <a:pt x="4570" y="230"/>
                  </a:cubicBezTo>
                  <a:cubicBezTo>
                    <a:pt x="4535" y="141"/>
                    <a:pt x="4441" y="1"/>
                    <a:pt x="4352" y="1"/>
                  </a:cubicBezTo>
                  <a:close/>
                  <a:moveTo>
                    <a:pt x="1946" y="2252"/>
                  </a:moveTo>
                  <a:cubicBezTo>
                    <a:pt x="1720" y="2252"/>
                    <a:pt x="1707" y="2543"/>
                    <a:pt x="1797" y="2702"/>
                  </a:cubicBezTo>
                  <a:cubicBezTo>
                    <a:pt x="1849" y="2782"/>
                    <a:pt x="1858" y="2811"/>
                    <a:pt x="1840" y="2811"/>
                  </a:cubicBezTo>
                  <a:cubicBezTo>
                    <a:pt x="1805" y="2811"/>
                    <a:pt x="1658" y="2689"/>
                    <a:pt x="1546" y="2627"/>
                  </a:cubicBezTo>
                  <a:lnTo>
                    <a:pt x="1546" y="2627"/>
                  </a:lnTo>
                  <a:cubicBezTo>
                    <a:pt x="1546" y="2627"/>
                    <a:pt x="1546" y="2627"/>
                    <a:pt x="1546" y="2627"/>
                  </a:cubicBezTo>
                  <a:cubicBezTo>
                    <a:pt x="1547" y="2627"/>
                    <a:pt x="1137" y="2415"/>
                    <a:pt x="951" y="2415"/>
                  </a:cubicBezTo>
                  <a:cubicBezTo>
                    <a:pt x="821" y="2415"/>
                    <a:pt x="800" y="2518"/>
                    <a:pt x="1103" y="2870"/>
                  </a:cubicBezTo>
                  <a:cubicBezTo>
                    <a:pt x="1436" y="3237"/>
                    <a:pt x="1491" y="3336"/>
                    <a:pt x="1454" y="3336"/>
                  </a:cubicBezTo>
                  <a:cubicBezTo>
                    <a:pt x="1411" y="3336"/>
                    <a:pt x="1245" y="3204"/>
                    <a:pt x="1245" y="3204"/>
                  </a:cubicBezTo>
                  <a:cubicBezTo>
                    <a:pt x="1226" y="3203"/>
                    <a:pt x="1207" y="3203"/>
                    <a:pt x="1189" y="3203"/>
                  </a:cubicBezTo>
                  <a:cubicBezTo>
                    <a:pt x="500" y="3203"/>
                    <a:pt x="1095" y="3663"/>
                    <a:pt x="1095" y="3663"/>
                  </a:cubicBezTo>
                  <a:lnTo>
                    <a:pt x="1112" y="3672"/>
                  </a:lnTo>
                  <a:lnTo>
                    <a:pt x="1120" y="3672"/>
                  </a:lnTo>
                  <a:cubicBezTo>
                    <a:pt x="1839" y="4131"/>
                    <a:pt x="3125" y="4549"/>
                    <a:pt x="3125" y="4549"/>
                  </a:cubicBezTo>
                  <a:cubicBezTo>
                    <a:pt x="3701" y="4741"/>
                    <a:pt x="4320" y="4983"/>
                    <a:pt x="4478" y="5050"/>
                  </a:cubicBezTo>
                  <a:cubicBezTo>
                    <a:pt x="4648" y="5130"/>
                    <a:pt x="4760" y="5163"/>
                    <a:pt x="4829" y="5163"/>
                  </a:cubicBezTo>
                  <a:cubicBezTo>
                    <a:pt x="5061" y="5163"/>
                    <a:pt x="4801" y="4791"/>
                    <a:pt x="4620" y="4624"/>
                  </a:cubicBezTo>
                  <a:cubicBezTo>
                    <a:pt x="3777" y="3830"/>
                    <a:pt x="3167" y="2744"/>
                    <a:pt x="2114" y="2293"/>
                  </a:cubicBezTo>
                  <a:cubicBezTo>
                    <a:pt x="2048" y="2264"/>
                    <a:pt x="1993" y="2252"/>
                    <a:pt x="1946" y="2252"/>
                  </a:cubicBezTo>
                  <a:close/>
                  <a:moveTo>
                    <a:pt x="6904" y="541"/>
                  </a:moveTo>
                  <a:cubicBezTo>
                    <a:pt x="6795" y="541"/>
                    <a:pt x="6665" y="697"/>
                    <a:pt x="6625" y="781"/>
                  </a:cubicBezTo>
                  <a:cubicBezTo>
                    <a:pt x="6417" y="1215"/>
                    <a:pt x="6208" y="3337"/>
                    <a:pt x="6208" y="3337"/>
                  </a:cubicBezTo>
                  <a:cubicBezTo>
                    <a:pt x="6208" y="3989"/>
                    <a:pt x="6141" y="4290"/>
                    <a:pt x="6166" y="4499"/>
                  </a:cubicBezTo>
                  <a:cubicBezTo>
                    <a:pt x="5999" y="5033"/>
                    <a:pt x="6224" y="5100"/>
                    <a:pt x="6224" y="5100"/>
                  </a:cubicBezTo>
                  <a:cubicBezTo>
                    <a:pt x="6324" y="5135"/>
                    <a:pt x="6353" y="5199"/>
                    <a:pt x="6385" y="5199"/>
                  </a:cubicBezTo>
                  <a:cubicBezTo>
                    <a:pt x="6422" y="5199"/>
                    <a:pt x="6463" y="5109"/>
                    <a:pt x="6625" y="4774"/>
                  </a:cubicBezTo>
                  <a:cubicBezTo>
                    <a:pt x="6650" y="4732"/>
                    <a:pt x="6659" y="4716"/>
                    <a:pt x="6676" y="4682"/>
                  </a:cubicBezTo>
                  <a:cubicBezTo>
                    <a:pt x="7210" y="3788"/>
                    <a:pt x="7887" y="3012"/>
                    <a:pt x="8363" y="2093"/>
                  </a:cubicBezTo>
                  <a:cubicBezTo>
                    <a:pt x="8380" y="2059"/>
                    <a:pt x="8396" y="2026"/>
                    <a:pt x="8413" y="1984"/>
                  </a:cubicBezTo>
                  <a:cubicBezTo>
                    <a:pt x="8413" y="1984"/>
                    <a:pt x="8413" y="1984"/>
                    <a:pt x="8413" y="1984"/>
                  </a:cubicBezTo>
                  <a:cubicBezTo>
                    <a:pt x="8419" y="1984"/>
                    <a:pt x="8721" y="1589"/>
                    <a:pt x="8614" y="1324"/>
                  </a:cubicBezTo>
                  <a:cubicBezTo>
                    <a:pt x="8566" y="1207"/>
                    <a:pt x="8494" y="1159"/>
                    <a:pt x="8408" y="1159"/>
                  </a:cubicBezTo>
                  <a:cubicBezTo>
                    <a:pt x="8152" y="1159"/>
                    <a:pt x="7768" y="1591"/>
                    <a:pt x="7511" y="1892"/>
                  </a:cubicBezTo>
                  <a:cubicBezTo>
                    <a:pt x="7490" y="1917"/>
                    <a:pt x="7446" y="2018"/>
                    <a:pt x="7437" y="2018"/>
                  </a:cubicBezTo>
                  <a:cubicBezTo>
                    <a:pt x="7428" y="2018"/>
                    <a:pt x="7458" y="1908"/>
                    <a:pt x="7594" y="1491"/>
                  </a:cubicBezTo>
                  <a:cubicBezTo>
                    <a:pt x="7691" y="1221"/>
                    <a:pt x="7709" y="653"/>
                    <a:pt x="7541" y="653"/>
                  </a:cubicBezTo>
                  <a:cubicBezTo>
                    <a:pt x="7475" y="653"/>
                    <a:pt x="7381" y="739"/>
                    <a:pt x="7252" y="965"/>
                  </a:cubicBezTo>
                  <a:cubicBezTo>
                    <a:pt x="7083" y="1261"/>
                    <a:pt x="7020" y="1358"/>
                    <a:pt x="7004" y="1358"/>
                  </a:cubicBezTo>
                  <a:cubicBezTo>
                    <a:pt x="6981" y="1358"/>
                    <a:pt x="7063" y="1146"/>
                    <a:pt x="7068" y="1057"/>
                  </a:cubicBezTo>
                  <a:cubicBezTo>
                    <a:pt x="7080" y="662"/>
                    <a:pt x="7000" y="541"/>
                    <a:pt x="6904" y="541"/>
                  </a:cubicBezTo>
                  <a:close/>
                  <a:moveTo>
                    <a:pt x="623" y="5354"/>
                  </a:moveTo>
                  <a:cubicBezTo>
                    <a:pt x="185" y="5354"/>
                    <a:pt x="384" y="5574"/>
                    <a:pt x="477" y="5651"/>
                  </a:cubicBezTo>
                  <a:cubicBezTo>
                    <a:pt x="619" y="5760"/>
                    <a:pt x="778" y="5852"/>
                    <a:pt x="953" y="5919"/>
                  </a:cubicBezTo>
                  <a:lnTo>
                    <a:pt x="1037" y="5952"/>
                  </a:lnTo>
                  <a:cubicBezTo>
                    <a:pt x="702" y="6044"/>
                    <a:pt x="1" y="6278"/>
                    <a:pt x="978" y="6487"/>
                  </a:cubicBezTo>
                  <a:cubicBezTo>
                    <a:pt x="1404" y="6579"/>
                    <a:pt x="661" y="6888"/>
                    <a:pt x="928" y="7005"/>
                  </a:cubicBezTo>
                  <a:cubicBezTo>
                    <a:pt x="1113" y="7090"/>
                    <a:pt x="1340" y="7126"/>
                    <a:pt x="1589" y="7126"/>
                  </a:cubicBezTo>
                  <a:cubicBezTo>
                    <a:pt x="2801" y="7126"/>
                    <a:pt x="4537" y="6286"/>
                    <a:pt x="4537" y="6286"/>
                  </a:cubicBezTo>
                  <a:cubicBezTo>
                    <a:pt x="5072" y="6144"/>
                    <a:pt x="4729" y="5902"/>
                    <a:pt x="4570" y="5869"/>
                  </a:cubicBezTo>
                  <a:cubicBezTo>
                    <a:pt x="3944" y="5760"/>
                    <a:pt x="3392" y="5676"/>
                    <a:pt x="2808" y="5585"/>
                  </a:cubicBezTo>
                  <a:cubicBezTo>
                    <a:pt x="2808" y="5585"/>
                    <a:pt x="2682" y="5484"/>
                    <a:pt x="744" y="5359"/>
                  </a:cubicBezTo>
                  <a:cubicBezTo>
                    <a:pt x="699" y="5356"/>
                    <a:pt x="659" y="5354"/>
                    <a:pt x="623" y="5354"/>
                  </a:cubicBezTo>
                  <a:close/>
                  <a:moveTo>
                    <a:pt x="5297" y="6716"/>
                  </a:moveTo>
                  <a:cubicBezTo>
                    <a:pt x="5256" y="6716"/>
                    <a:pt x="5192" y="6744"/>
                    <a:pt x="5097" y="6813"/>
                  </a:cubicBezTo>
                  <a:cubicBezTo>
                    <a:pt x="4236" y="7414"/>
                    <a:pt x="3476" y="7765"/>
                    <a:pt x="2707" y="8166"/>
                  </a:cubicBezTo>
                  <a:cubicBezTo>
                    <a:pt x="2206" y="8442"/>
                    <a:pt x="1772" y="8659"/>
                    <a:pt x="2214" y="8793"/>
                  </a:cubicBezTo>
                  <a:cubicBezTo>
                    <a:pt x="2457" y="8793"/>
                    <a:pt x="2699" y="8742"/>
                    <a:pt x="2925" y="8651"/>
                  </a:cubicBezTo>
                  <a:lnTo>
                    <a:pt x="3050" y="8600"/>
                  </a:lnTo>
                  <a:lnTo>
                    <a:pt x="3050" y="8600"/>
                  </a:lnTo>
                  <a:cubicBezTo>
                    <a:pt x="2192" y="9214"/>
                    <a:pt x="2234" y="9337"/>
                    <a:pt x="2410" y="9337"/>
                  </a:cubicBezTo>
                  <a:cubicBezTo>
                    <a:pt x="2492" y="9337"/>
                    <a:pt x="2604" y="9310"/>
                    <a:pt x="2666" y="9294"/>
                  </a:cubicBezTo>
                  <a:cubicBezTo>
                    <a:pt x="3735" y="9018"/>
                    <a:pt x="4503" y="8133"/>
                    <a:pt x="5163" y="7255"/>
                  </a:cubicBezTo>
                  <a:cubicBezTo>
                    <a:pt x="5275" y="7110"/>
                    <a:pt x="5450" y="6716"/>
                    <a:pt x="5297" y="6716"/>
                  </a:cubicBezTo>
                  <a:close/>
                  <a:moveTo>
                    <a:pt x="10036" y="2472"/>
                  </a:moveTo>
                  <a:cubicBezTo>
                    <a:pt x="9820" y="2472"/>
                    <a:pt x="9493" y="2612"/>
                    <a:pt x="9324" y="2778"/>
                  </a:cubicBezTo>
                  <a:cubicBezTo>
                    <a:pt x="8605" y="3496"/>
                    <a:pt x="7820" y="4181"/>
                    <a:pt x="7051" y="4883"/>
                  </a:cubicBezTo>
                  <a:cubicBezTo>
                    <a:pt x="7051" y="4883"/>
                    <a:pt x="7077" y="4941"/>
                    <a:pt x="6692" y="5234"/>
                  </a:cubicBezTo>
                  <a:cubicBezTo>
                    <a:pt x="6693" y="5233"/>
                    <a:pt x="6694" y="5232"/>
                    <a:pt x="6695" y="5232"/>
                  </a:cubicBezTo>
                  <a:cubicBezTo>
                    <a:pt x="6710" y="5232"/>
                    <a:pt x="6642" y="5376"/>
                    <a:pt x="6642" y="5376"/>
                  </a:cubicBezTo>
                  <a:cubicBezTo>
                    <a:pt x="6391" y="5476"/>
                    <a:pt x="6341" y="5610"/>
                    <a:pt x="6383" y="5727"/>
                  </a:cubicBezTo>
                  <a:cubicBezTo>
                    <a:pt x="6283" y="5768"/>
                    <a:pt x="6216" y="5827"/>
                    <a:pt x="6216" y="5885"/>
                  </a:cubicBezTo>
                  <a:cubicBezTo>
                    <a:pt x="6158" y="5910"/>
                    <a:pt x="6082" y="5961"/>
                    <a:pt x="5957" y="6027"/>
                  </a:cubicBezTo>
                  <a:lnTo>
                    <a:pt x="5932" y="5919"/>
                  </a:lnTo>
                  <a:cubicBezTo>
                    <a:pt x="5808" y="5881"/>
                    <a:pt x="5743" y="5801"/>
                    <a:pt x="5704" y="5801"/>
                  </a:cubicBezTo>
                  <a:cubicBezTo>
                    <a:pt x="5656" y="5801"/>
                    <a:pt x="5647" y="5920"/>
                    <a:pt x="5615" y="6378"/>
                  </a:cubicBezTo>
                  <a:cubicBezTo>
                    <a:pt x="5523" y="7707"/>
                    <a:pt x="5255" y="8475"/>
                    <a:pt x="5038" y="9461"/>
                  </a:cubicBezTo>
                  <a:cubicBezTo>
                    <a:pt x="4957" y="9816"/>
                    <a:pt x="4692" y="10623"/>
                    <a:pt x="4957" y="10623"/>
                  </a:cubicBezTo>
                  <a:cubicBezTo>
                    <a:pt x="4992" y="10623"/>
                    <a:pt x="5035" y="10610"/>
                    <a:pt x="5088" y="10580"/>
                  </a:cubicBezTo>
                  <a:cubicBezTo>
                    <a:pt x="5280" y="10472"/>
                    <a:pt x="5280" y="10221"/>
                    <a:pt x="5422" y="10154"/>
                  </a:cubicBezTo>
                  <a:cubicBezTo>
                    <a:pt x="5433" y="10149"/>
                    <a:pt x="5444" y="10147"/>
                    <a:pt x="5456" y="10147"/>
                  </a:cubicBezTo>
                  <a:cubicBezTo>
                    <a:pt x="5550" y="10147"/>
                    <a:pt x="5664" y="10299"/>
                    <a:pt x="5773" y="10299"/>
                  </a:cubicBezTo>
                  <a:cubicBezTo>
                    <a:pt x="5825" y="10299"/>
                    <a:pt x="5876" y="10265"/>
                    <a:pt x="5924" y="10163"/>
                  </a:cubicBezTo>
                  <a:cubicBezTo>
                    <a:pt x="6358" y="9219"/>
                    <a:pt x="6266" y="7940"/>
                    <a:pt x="6141" y="6779"/>
                  </a:cubicBezTo>
                  <a:lnTo>
                    <a:pt x="6141" y="6779"/>
                  </a:lnTo>
                  <a:cubicBezTo>
                    <a:pt x="6659" y="7698"/>
                    <a:pt x="7402" y="8625"/>
                    <a:pt x="8012" y="9336"/>
                  </a:cubicBezTo>
                  <a:cubicBezTo>
                    <a:pt x="8200" y="9555"/>
                    <a:pt x="8322" y="9636"/>
                    <a:pt x="8400" y="9636"/>
                  </a:cubicBezTo>
                  <a:cubicBezTo>
                    <a:pt x="8593" y="9636"/>
                    <a:pt x="8513" y="9141"/>
                    <a:pt x="8472" y="9010"/>
                  </a:cubicBezTo>
                  <a:cubicBezTo>
                    <a:pt x="8455" y="8968"/>
                    <a:pt x="8330" y="8509"/>
                    <a:pt x="8279" y="8408"/>
                  </a:cubicBezTo>
                  <a:lnTo>
                    <a:pt x="8279" y="8408"/>
                  </a:lnTo>
                  <a:cubicBezTo>
                    <a:pt x="8703" y="8783"/>
                    <a:pt x="9046" y="8832"/>
                    <a:pt x="9197" y="8832"/>
                  </a:cubicBezTo>
                  <a:cubicBezTo>
                    <a:pt x="9252" y="8832"/>
                    <a:pt x="9282" y="8826"/>
                    <a:pt x="9282" y="8826"/>
                  </a:cubicBezTo>
                  <a:cubicBezTo>
                    <a:pt x="9466" y="8534"/>
                    <a:pt x="9173" y="8291"/>
                    <a:pt x="8948" y="8057"/>
                  </a:cubicBezTo>
                  <a:cubicBezTo>
                    <a:pt x="8936" y="8045"/>
                    <a:pt x="8939" y="8040"/>
                    <a:pt x="8953" y="8040"/>
                  </a:cubicBezTo>
                  <a:cubicBezTo>
                    <a:pt x="9026" y="8040"/>
                    <a:pt x="9399" y="8174"/>
                    <a:pt x="9697" y="8174"/>
                  </a:cubicBezTo>
                  <a:cubicBezTo>
                    <a:pt x="9893" y="8174"/>
                    <a:pt x="10057" y="8116"/>
                    <a:pt x="10084" y="7924"/>
                  </a:cubicBezTo>
                  <a:cubicBezTo>
                    <a:pt x="10117" y="7590"/>
                    <a:pt x="8071" y="6946"/>
                    <a:pt x="7511" y="6637"/>
                  </a:cubicBezTo>
                  <a:lnTo>
                    <a:pt x="6926" y="6345"/>
                  </a:lnTo>
                  <a:cubicBezTo>
                    <a:pt x="6801" y="6261"/>
                    <a:pt x="6684" y="6169"/>
                    <a:pt x="6567" y="6069"/>
                  </a:cubicBezTo>
                  <a:lnTo>
                    <a:pt x="6592" y="6069"/>
                  </a:lnTo>
                  <a:lnTo>
                    <a:pt x="6784" y="6086"/>
                  </a:lnTo>
                  <a:cubicBezTo>
                    <a:pt x="8104" y="6270"/>
                    <a:pt x="9140" y="6754"/>
                    <a:pt x="10460" y="6796"/>
                  </a:cubicBezTo>
                  <a:cubicBezTo>
                    <a:pt x="10819" y="6796"/>
                    <a:pt x="10861" y="6437"/>
                    <a:pt x="10660" y="6328"/>
                  </a:cubicBezTo>
                  <a:cubicBezTo>
                    <a:pt x="10412" y="6188"/>
                    <a:pt x="10348" y="6151"/>
                    <a:pt x="10349" y="6151"/>
                  </a:cubicBezTo>
                  <a:lnTo>
                    <a:pt x="10349" y="6151"/>
                  </a:lnTo>
                  <a:cubicBezTo>
                    <a:pt x="10350" y="6151"/>
                    <a:pt x="10426" y="6194"/>
                    <a:pt x="10426" y="6194"/>
                  </a:cubicBezTo>
                  <a:cubicBezTo>
                    <a:pt x="10861" y="6027"/>
                    <a:pt x="10752" y="5860"/>
                    <a:pt x="10752" y="5860"/>
                  </a:cubicBezTo>
                  <a:cubicBezTo>
                    <a:pt x="10642" y="5699"/>
                    <a:pt x="10444" y="5650"/>
                    <a:pt x="10208" y="5650"/>
                  </a:cubicBezTo>
                  <a:cubicBezTo>
                    <a:pt x="9871" y="5650"/>
                    <a:pt x="9458" y="5750"/>
                    <a:pt x="9123" y="5760"/>
                  </a:cubicBezTo>
                  <a:cubicBezTo>
                    <a:pt x="8714" y="5768"/>
                    <a:pt x="8305" y="5802"/>
                    <a:pt x="7895" y="5810"/>
                  </a:cubicBezTo>
                  <a:lnTo>
                    <a:pt x="7469" y="5768"/>
                  </a:lnTo>
                  <a:cubicBezTo>
                    <a:pt x="8096" y="5560"/>
                    <a:pt x="8714" y="5217"/>
                    <a:pt x="9307" y="4908"/>
                  </a:cubicBezTo>
                  <a:cubicBezTo>
                    <a:pt x="9416" y="4858"/>
                    <a:pt x="9524" y="4791"/>
                    <a:pt x="9624" y="4716"/>
                  </a:cubicBezTo>
                  <a:cubicBezTo>
                    <a:pt x="10201" y="4357"/>
                    <a:pt x="10034" y="3989"/>
                    <a:pt x="10034" y="3989"/>
                  </a:cubicBezTo>
                  <a:cubicBezTo>
                    <a:pt x="10468" y="3680"/>
                    <a:pt x="10961" y="3454"/>
                    <a:pt x="10944" y="3095"/>
                  </a:cubicBezTo>
                  <a:cubicBezTo>
                    <a:pt x="10933" y="2895"/>
                    <a:pt x="10827" y="2828"/>
                    <a:pt x="10689" y="2828"/>
                  </a:cubicBezTo>
                  <a:cubicBezTo>
                    <a:pt x="10414" y="2828"/>
                    <a:pt x="10017" y="3095"/>
                    <a:pt x="10017" y="3095"/>
                  </a:cubicBezTo>
                  <a:cubicBezTo>
                    <a:pt x="10371" y="2633"/>
                    <a:pt x="10268" y="2472"/>
                    <a:pt x="10036" y="2472"/>
                  </a:cubicBezTo>
                  <a:close/>
                </a:path>
              </a:pathLst>
            </a:custGeom>
            <a:solidFill>
              <a:srgbClr val="117E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395;p14">
              <a:extLst>
                <a:ext uri="{FF2B5EF4-FFF2-40B4-BE49-F238E27FC236}">
                  <a16:creationId xmlns:a16="http://schemas.microsoft.com/office/drawing/2014/main" id="{D0F241B9-BB3B-FEE8-6A11-A99C34598112}"/>
                </a:ext>
              </a:extLst>
            </p:cNvPr>
            <p:cNvSpPr/>
            <p:nvPr/>
          </p:nvSpPr>
          <p:spPr>
            <a:xfrm>
              <a:off x="6923743" y="3927054"/>
              <a:ext cx="152915" cy="157453"/>
            </a:xfrm>
            <a:custGeom>
              <a:avLst/>
              <a:gdLst/>
              <a:ahLst/>
              <a:cxnLst/>
              <a:rect l="l" t="t" r="r" b="b"/>
              <a:pathLst>
                <a:path w="3100" h="3192" extrusionOk="0">
                  <a:moveTo>
                    <a:pt x="168" y="1872"/>
                  </a:moveTo>
                  <a:cubicBezTo>
                    <a:pt x="1" y="1295"/>
                    <a:pt x="727" y="544"/>
                    <a:pt x="727" y="544"/>
                  </a:cubicBezTo>
                  <a:cubicBezTo>
                    <a:pt x="811" y="427"/>
                    <a:pt x="928" y="343"/>
                    <a:pt x="1062" y="285"/>
                  </a:cubicBezTo>
                  <a:cubicBezTo>
                    <a:pt x="1630" y="1"/>
                    <a:pt x="2348" y="351"/>
                    <a:pt x="2599" y="844"/>
                  </a:cubicBezTo>
                  <a:cubicBezTo>
                    <a:pt x="3100" y="1863"/>
                    <a:pt x="1730" y="3192"/>
                    <a:pt x="636" y="2473"/>
                  </a:cubicBezTo>
                  <a:cubicBezTo>
                    <a:pt x="393" y="2315"/>
                    <a:pt x="184" y="1930"/>
                    <a:pt x="184" y="1930"/>
                  </a:cubicBezTo>
                  <a:cubicBezTo>
                    <a:pt x="176" y="1905"/>
                    <a:pt x="176" y="1905"/>
                    <a:pt x="168" y="187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396;p14">
              <a:extLst>
                <a:ext uri="{FF2B5EF4-FFF2-40B4-BE49-F238E27FC236}">
                  <a16:creationId xmlns:a16="http://schemas.microsoft.com/office/drawing/2014/main" id="{5B0C437F-E175-DDF1-5889-F760657E603C}"/>
                </a:ext>
              </a:extLst>
            </p:cNvPr>
            <p:cNvSpPr/>
            <p:nvPr/>
          </p:nvSpPr>
          <p:spPr>
            <a:xfrm>
              <a:off x="7640768" y="2949186"/>
              <a:ext cx="739765" cy="733155"/>
            </a:xfrm>
            <a:custGeom>
              <a:avLst/>
              <a:gdLst/>
              <a:ahLst/>
              <a:cxnLst/>
              <a:rect l="l" t="t" r="r" b="b"/>
              <a:pathLst>
                <a:path w="14997" h="14863" extrusionOk="0">
                  <a:moveTo>
                    <a:pt x="11805" y="12740"/>
                  </a:moveTo>
                  <a:lnTo>
                    <a:pt x="11805" y="12749"/>
                  </a:lnTo>
                  <a:cubicBezTo>
                    <a:pt x="11554" y="13091"/>
                    <a:pt x="10861" y="12807"/>
                    <a:pt x="10468" y="12598"/>
                  </a:cubicBezTo>
                  <a:cubicBezTo>
                    <a:pt x="9591" y="12139"/>
                    <a:pt x="9006" y="11253"/>
                    <a:pt x="8455" y="10368"/>
                  </a:cubicBezTo>
                  <a:cubicBezTo>
                    <a:pt x="8455" y="10368"/>
                    <a:pt x="8898" y="13835"/>
                    <a:pt x="8438" y="14227"/>
                  </a:cubicBezTo>
                  <a:cubicBezTo>
                    <a:pt x="8229" y="14394"/>
                    <a:pt x="7344" y="14269"/>
                    <a:pt x="7219" y="13242"/>
                  </a:cubicBezTo>
                  <a:cubicBezTo>
                    <a:pt x="7219" y="13242"/>
                    <a:pt x="5673" y="14862"/>
                    <a:pt x="6350" y="12013"/>
                  </a:cubicBezTo>
                  <a:cubicBezTo>
                    <a:pt x="6442" y="11638"/>
                    <a:pt x="6559" y="11270"/>
                    <a:pt x="6701" y="10919"/>
                  </a:cubicBezTo>
                  <a:cubicBezTo>
                    <a:pt x="6843" y="10568"/>
                    <a:pt x="7118" y="10084"/>
                    <a:pt x="7118" y="10084"/>
                  </a:cubicBezTo>
                  <a:lnTo>
                    <a:pt x="6584" y="10602"/>
                  </a:lnTo>
                  <a:cubicBezTo>
                    <a:pt x="6492" y="10694"/>
                    <a:pt x="6392" y="10785"/>
                    <a:pt x="6291" y="10877"/>
                  </a:cubicBezTo>
                  <a:cubicBezTo>
                    <a:pt x="6183" y="10978"/>
                    <a:pt x="6066" y="11095"/>
                    <a:pt x="5940" y="11195"/>
                  </a:cubicBezTo>
                  <a:cubicBezTo>
                    <a:pt x="5848" y="11278"/>
                    <a:pt x="5748" y="11370"/>
                    <a:pt x="5648" y="11445"/>
                  </a:cubicBezTo>
                  <a:cubicBezTo>
                    <a:pt x="4896" y="12055"/>
                    <a:pt x="3885" y="12749"/>
                    <a:pt x="3008" y="12314"/>
                  </a:cubicBezTo>
                  <a:cubicBezTo>
                    <a:pt x="2958" y="12289"/>
                    <a:pt x="2916" y="12256"/>
                    <a:pt x="2874" y="12222"/>
                  </a:cubicBezTo>
                  <a:cubicBezTo>
                    <a:pt x="2766" y="12105"/>
                    <a:pt x="2808" y="11947"/>
                    <a:pt x="2900" y="11805"/>
                  </a:cubicBezTo>
                  <a:cubicBezTo>
                    <a:pt x="2916" y="11755"/>
                    <a:pt x="2941" y="11721"/>
                    <a:pt x="2966" y="11679"/>
                  </a:cubicBezTo>
                  <a:cubicBezTo>
                    <a:pt x="2991" y="11646"/>
                    <a:pt x="3025" y="11612"/>
                    <a:pt x="3058" y="11579"/>
                  </a:cubicBezTo>
                  <a:cubicBezTo>
                    <a:pt x="3158" y="11445"/>
                    <a:pt x="3242" y="11354"/>
                    <a:pt x="3133" y="11370"/>
                  </a:cubicBezTo>
                  <a:cubicBezTo>
                    <a:pt x="2507" y="11454"/>
                    <a:pt x="1220" y="11111"/>
                    <a:pt x="3067" y="10159"/>
                  </a:cubicBezTo>
                  <a:cubicBezTo>
                    <a:pt x="3735" y="9816"/>
                    <a:pt x="4462" y="9616"/>
                    <a:pt x="5180" y="9390"/>
                  </a:cubicBezTo>
                  <a:cubicBezTo>
                    <a:pt x="5180" y="9390"/>
                    <a:pt x="2666" y="9474"/>
                    <a:pt x="1655" y="9207"/>
                  </a:cubicBezTo>
                  <a:cubicBezTo>
                    <a:pt x="1429" y="9148"/>
                    <a:pt x="1195" y="9106"/>
                    <a:pt x="1095" y="8881"/>
                  </a:cubicBezTo>
                  <a:cubicBezTo>
                    <a:pt x="811" y="8221"/>
                    <a:pt x="1747" y="8254"/>
                    <a:pt x="1488" y="8196"/>
                  </a:cubicBezTo>
                  <a:cubicBezTo>
                    <a:pt x="1304" y="8154"/>
                    <a:pt x="1062" y="8020"/>
                    <a:pt x="1179" y="7786"/>
                  </a:cubicBezTo>
                  <a:cubicBezTo>
                    <a:pt x="1220" y="7694"/>
                    <a:pt x="1396" y="7720"/>
                    <a:pt x="1446" y="7686"/>
                  </a:cubicBezTo>
                  <a:cubicBezTo>
                    <a:pt x="1412" y="7661"/>
                    <a:pt x="1362" y="7636"/>
                    <a:pt x="1304" y="7603"/>
                  </a:cubicBezTo>
                  <a:cubicBezTo>
                    <a:pt x="1304" y="7603"/>
                    <a:pt x="1" y="6600"/>
                    <a:pt x="1346" y="6224"/>
                  </a:cubicBezTo>
                  <a:cubicBezTo>
                    <a:pt x="1655" y="6132"/>
                    <a:pt x="2006" y="6207"/>
                    <a:pt x="2265" y="6299"/>
                  </a:cubicBezTo>
                  <a:cubicBezTo>
                    <a:pt x="2532" y="6366"/>
                    <a:pt x="2791" y="6450"/>
                    <a:pt x="3042" y="6558"/>
                  </a:cubicBezTo>
                  <a:cubicBezTo>
                    <a:pt x="3184" y="6608"/>
                    <a:pt x="3317" y="6667"/>
                    <a:pt x="3451" y="6725"/>
                  </a:cubicBezTo>
                  <a:cubicBezTo>
                    <a:pt x="3768" y="6784"/>
                    <a:pt x="4086" y="6867"/>
                    <a:pt x="4403" y="6959"/>
                  </a:cubicBezTo>
                  <a:cubicBezTo>
                    <a:pt x="4102" y="6784"/>
                    <a:pt x="3802" y="6608"/>
                    <a:pt x="3509" y="6433"/>
                  </a:cubicBezTo>
                  <a:cubicBezTo>
                    <a:pt x="3342" y="6333"/>
                    <a:pt x="3167" y="6232"/>
                    <a:pt x="3000" y="6124"/>
                  </a:cubicBezTo>
                  <a:cubicBezTo>
                    <a:pt x="2849" y="6032"/>
                    <a:pt x="2707" y="5932"/>
                    <a:pt x="2557" y="5831"/>
                  </a:cubicBezTo>
                  <a:cubicBezTo>
                    <a:pt x="2440" y="5756"/>
                    <a:pt x="2331" y="5673"/>
                    <a:pt x="2223" y="5589"/>
                  </a:cubicBezTo>
                  <a:cubicBezTo>
                    <a:pt x="2106" y="5514"/>
                    <a:pt x="2031" y="5447"/>
                    <a:pt x="1939" y="5372"/>
                  </a:cubicBezTo>
                  <a:cubicBezTo>
                    <a:pt x="1880" y="5322"/>
                    <a:pt x="1822" y="5272"/>
                    <a:pt x="1755" y="5222"/>
                  </a:cubicBezTo>
                  <a:cubicBezTo>
                    <a:pt x="1697" y="5172"/>
                    <a:pt x="1638" y="5113"/>
                    <a:pt x="1580" y="5063"/>
                  </a:cubicBezTo>
                  <a:cubicBezTo>
                    <a:pt x="1538" y="5021"/>
                    <a:pt x="1496" y="4979"/>
                    <a:pt x="1454" y="4938"/>
                  </a:cubicBezTo>
                  <a:cubicBezTo>
                    <a:pt x="1195" y="4687"/>
                    <a:pt x="677" y="4202"/>
                    <a:pt x="2072" y="4002"/>
                  </a:cubicBezTo>
                  <a:cubicBezTo>
                    <a:pt x="1847" y="3793"/>
                    <a:pt x="1855" y="3300"/>
                    <a:pt x="2398" y="3284"/>
                  </a:cubicBezTo>
                  <a:cubicBezTo>
                    <a:pt x="2382" y="3250"/>
                    <a:pt x="2382" y="3217"/>
                    <a:pt x="2390" y="3175"/>
                  </a:cubicBezTo>
                  <a:cubicBezTo>
                    <a:pt x="2457" y="2799"/>
                    <a:pt x="2950" y="2991"/>
                    <a:pt x="3259" y="3100"/>
                  </a:cubicBezTo>
                  <a:cubicBezTo>
                    <a:pt x="4044" y="3367"/>
                    <a:pt x="4704" y="3943"/>
                    <a:pt x="5289" y="4570"/>
                  </a:cubicBezTo>
                  <a:cubicBezTo>
                    <a:pt x="5205" y="4461"/>
                    <a:pt x="5113" y="4344"/>
                    <a:pt x="5030" y="4228"/>
                  </a:cubicBezTo>
                  <a:lnTo>
                    <a:pt x="5030" y="4228"/>
                  </a:lnTo>
                  <a:cubicBezTo>
                    <a:pt x="4879" y="4052"/>
                    <a:pt x="4746" y="3868"/>
                    <a:pt x="4637" y="3668"/>
                  </a:cubicBezTo>
                  <a:cubicBezTo>
                    <a:pt x="4579" y="3584"/>
                    <a:pt x="4520" y="3492"/>
                    <a:pt x="4470" y="3409"/>
                  </a:cubicBezTo>
                  <a:cubicBezTo>
                    <a:pt x="4403" y="3317"/>
                    <a:pt x="4228" y="3075"/>
                    <a:pt x="3835" y="2498"/>
                  </a:cubicBezTo>
                  <a:cubicBezTo>
                    <a:pt x="3184" y="1579"/>
                    <a:pt x="3986" y="878"/>
                    <a:pt x="4437" y="1003"/>
                  </a:cubicBezTo>
                  <a:cubicBezTo>
                    <a:pt x="4503" y="1028"/>
                    <a:pt x="4562" y="1061"/>
                    <a:pt x="4620" y="1111"/>
                  </a:cubicBezTo>
                  <a:cubicBezTo>
                    <a:pt x="4704" y="1178"/>
                    <a:pt x="4771" y="1228"/>
                    <a:pt x="4829" y="1279"/>
                  </a:cubicBezTo>
                  <a:cubicBezTo>
                    <a:pt x="4829" y="1237"/>
                    <a:pt x="4829" y="1178"/>
                    <a:pt x="4838" y="1128"/>
                  </a:cubicBezTo>
                  <a:cubicBezTo>
                    <a:pt x="4863" y="710"/>
                    <a:pt x="5305" y="460"/>
                    <a:pt x="5765" y="978"/>
                  </a:cubicBezTo>
                  <a:cubicBezTo>
                    <a:pt x="5790" y="0"/>
                    <a:pt x="6634" y="702"/>
                    <a:pt x="6801" y="961"/>
                  </a:cubicBezTo>
                  <a:cubicBezTo>
                    <a:pt x="6826" y="1003"/>
                    <a:pt x="6859" y="1053"/>
                    <a:pt x="6884" y="1103"/>
                  </a:cubicBezTo>
                  <a:cubicBezTo>
                    <a:pt x="6943" y="1237"/>
                    <a:pt x="7001" y="1370"/>
                    <a:pt x="7051" y="1504"/>
                  </a:cubicBezTo>
                  <a:cubicBezTo>
                    <a:pt x="7077" y="1554"/>
                    <a:pt x="7093" y="1604"/>
                    <a:pt x="7110" y="1654"/>
                  </a:cubicBezTo>
                  <a:cubicBezTo>
                    <a:pt x="7352" y="2156"/>
                    <a:pt x="7561" y="2665"/>
                    <a:pt x="7745" y="3192"/>
                  </a:cubicBezTo>
                  <a:cubicBezTo>
                    <a:pt x="7837" y="3426"/>
                    <a:pt x="7895" y="3676"/>
                    <a:pt x="7937" y="3918"/>
                  </a:cubicBezTo>
                  <a:cubicBezTo>
                    <a:pt x="8046" y="2799"/>
                    <a:pt x="8012" y="1638"/>
                    <a:pt x="8355" y="560"/>
                  </a:cubicBezTo>
                  <a:cubicBezTo>
                    <a:pt x="8413" y="385"/>
                    <a:pt x="8564" y="251"/>
                    <a:pt x="8747" y="201"/>
                  </a:cubicBezTo>
                  <a:cubicBezTo>
                    <a:pt x="8789" y="193"/>
                    <a:pt x="8831" y="184"/>
                    <a:pt x="8864" y="184"/>
                  </a:cubicBezTo>
                  <a:cubicBezTo>
                    <a:pt x="9165" y="159"/>
                    <a:pt x="9499" y="326"/>
                    <a:pt x="9625" y="819"/>
                  </a:cubicBezTo>
                  <a:cubicBezTo>
                    <a:pt x="9708" y="1170"/>
                    <a:pt x="9549" y="1730"/>
                    <a:pt x="9750" y="1362"/>
                  </a:cubicBezTo>
                  <a:cubicBezTo>
                    <a:pt x="10034" y="844"/>
                    <a:pt x="10552" y="811"/>
                    <a:pt x="10310" y="1989"/>
                  </a:cubicBezTo>
                  <a:cubicBezTo>
                    <a:pt x="10310" y="1989"/>
                    <a:pt x="11070" y="786"/>
                    <a:pt x="11546" y="1070"/>
                  </a:cubicBezTo>
                  <a:cubicBezTo>
                    <a:pt x="12039" y="1362"/>
                    <a:pt x="11797" y="2072"/>
                    <a:pt x="11671" y="2557"/>
                  </a:cubicBezTo>
                  <a:cubicBezTo>
                    <a:pt x="11371" y="3726"/>
                    <a:pt x="10560" y="4704"/>
                    <a:pt x="9767" y="5623"/>
                  </a:cubicBezTo>
                  <a:cubicBezTo>
                    <a:pt x="10026" y="5422"/>
                    <a:pt x="10276" y="5197"/>
                    <a:pt x="10510" y="4971"/>
                  </a:cubicBezTo>
                  <a:cubicBezTo>
                    <a:pt x="11170" y="4319"/>
                    <a:pt x="11772" y="3609"/>
                    <a:pt x="12323" y="2866"/>
                  </a:cubicBezTo>
                  <a:cubicBezTo>
                    <a:pt x="12741" y="2323"/>
                    <a:pt x="13918" y="1796"/>
                    <a:pt x="13492" y="3192"/>
                  </a:cubicBezTo>
                  <a:cubicBezTo>
                    <a:pt x="13492" y="3192"/>
                    <a:pt x="13935" y="2899"/>
                    <a:pt x="14152" y="3175"/>
                  </a:cubicBezTo>
                  <a:cubicBezTo>
                    <a:pt x="14403" y="3484"/>
                    <a:pt x="14127" y="3994"/>
                    <a:pt x="13793" y="4344"/>
                  </a:cubicBezTo>
                  <a:cubicBezTo>
                    <a:pt x="13985" y="4303"/>
                    <a:pt x="14236" y="4261"/>
                    <a:pt x="14328" y="4470"/>
                  </a:cubicBezTo>
                  <a:cubicBezTo>
                    <a:pt x="14562" y="5021"/>
                    <a:pt x="13810" y="5472"/>
                    <a:pt x="13217" y="5999"/>
                  </a:cubicBezTo>
                  <a:cubicBezTo>
                    <a:pt x="12649" y="6500"/>
                    <a:pt x="12030" y="6934"/>
                    <a:pt x="11371" y="7293"/>
                  </a:cubicBezTo>
                  <a:cubicBezTo>
                    <a:pt x="11997" y="7135"/>
                    <a:pt x="12632" y="7018"/>
                    <a:pt x="13275" y="6926"/>
                  </a:cubicBezTo>
                  <a:cubicBezTo>
                    <a:pt x="13601" y="6834"/>
                    <a:pt x="13935" y="6801"/>
                    <a:pt x="14269" y="6817"/>
                  </a:cubicBezTo>
                  <a:cubicBezTo>
                    <a:pt x="14612" y="6759"/>
                    <a:pt x="14996" y="7285"/>
                    <a:pt x="14754" y="7669"/>
                  </a:cubicBezTo>
                  <a:cubicBezTo>
                    <a:pt x="14604" y="7920"/>
                    <a:pt x="14478" y="7962"/>
                    <a:pt x="14052" y="8171"/>
                  </a:cubicBezTo>
                  <a:cubicBezTo>
                    <a:pt x="14161" y="8304"/>
                    <a:pt x="14954" y="8379"/>
                    <a:pt x="14487" y="8856"/>
                  </a:cubicBezTo>
                  <a:cubicBezTo>
                    <a:pt x="13918" y="9432"/>
                    <a:pt x="12607" y="9123"/>
                    <a:pt x="11755" y="8948"/>
                  </a:cubicBezTo>
                  <a:lnTo>
                    <a:pt x="11680" y="8931"/>
                  </a:lnTo>
                  <a:lnTo>
                    <a:pt x="11939" y="9048"/>
                  </a:lnTo>
                  <a:cubicBezTo>
                    <a:pt x="12490" y="9298"/>
                    <a:pt x="13751" y="9658"/>
                    <a:pt x="13626" y="10242"/>
                  </a:cubicBezTo>
                  <a:cubicBezTo>
                    <a:pt x="13501" y="10861"/>
                    <a:pt x="12732" y="10769"/>
                    <a:pt x="12181" y="10811"/>
                  </a:cubicBezTo>
                  <a:cubicBezTo>
                    <a:pt x="12181" y="10811"/>
                    <a:pt x="13217" y="11379"/>
                    <a:pt x="12356" y="11746"/>
                  </a:cubicBezTo>
                  <a:cubicBezTo>
                    <a:pt x="11880" y="11955"/>
                    <a:pt x="11070" y="11470"/>
                    <a:pt x="11471" y="11905"/>
                  </a:cubicBezTo>
                  <a:cubicBezTo>
                    <a:pt x="11621" y="12080"/>
                    <a:pt x="11797" y="12289"/>
                    <a:pt x="11847" y="12481"/>
                  </a:cubicBezTo>
                  <a:cubicBezTo>
                    <a:pt x="11930" y="12648"/>
                    <a:pt x="11880" y="12724"/>
                    <a:pt x="11805" y="12740"/>
                  </a:cubicBezTo>
                  <a:close/>
                  <a:moveTo>
                    <a:pt x="6107" y="702"/>
                  </a:moveTo>
                  <a:lnTo>
                    <a:pt x="6107" y="702"/>
                  </a:lnTo>
                  <a:cubicBezTo>
                    <a:pt x="6074" y="644"/>
                    <a:pt x="6041" y="610"/>
                    <a:pt x="6107" y="702"/>
                  </a:cubicBezTo>
                  <a:close/>
                  <a:moveTo>
                    <a:pt x="6107" y="2657"/>
                  </a:moveTo>
                  <a:close/>
                  <a:moveTo>
                    <a:pt x="13543" y="2732"/>
                  </a:moveTo>
                  <a:cubicBezTo>
                    <a:pt x="13584" y="2674"/>
                    <a:pt x="13576" y="2682"/>
                    <a:pt x="13526" y="2682"/>
                  </a:cubicBezTo>
                  <a:cubicBezTo>
                    <a:pt x="13543" y="2699"/>
                    <a:pt x="13543" y="2715"/>
                    <a:pt x="13551" y="2732"/>
                  </a:cubicBezTo>
                  <a:close/>
                  <a:moveTo>
                    <a:pt x="9599" y="3426"/>
                  </a:moveTo>
                  <a:lnTo>
                    <a:pt x="9599" y="3426"/>
                  </a:lnTo>
                  <a:lnTo>
                    <a:pt x="9583" y="3459"/>
                  </a:lnTo>
                  <a:close/>
                  <a:moveTo>
                    <a:pt x="13300" y="8455"/>
                  </a:moveTo>
                  <a:lnTo>
                    <a:pt x="13300" y="8455"/>
                  </a:lnTo>
                  <a:lnTo>
                    <a:pt x="13292" y="8455"/>
                  </a:lnTo>
                  <a:lnTo>
                    <a:pt x="13292" y="8455"/>
                  </a:lnTo>
                  <a:close/>
                  <a:moveTo>
                    <a:pt x="12390" y="9349"/>
                  </a:moveTo>
                  <a:lnTo>
                    <a:pt x="12365" y="9340"/>
                  </a:lnTo>
                  <a:lnTo>
                    <a:pt x="12398" y="9357"/>
                  </a:lnTo>
                  <a:close/>
                  <a:moveTo>
                    <a:pt x="2473" y="11019"/>
                  </a:moveTo>
                  <a:close/>
                  <a:moveTo>
                    <a:pt x="11763" y="12615"/>
                  </a:moveTo>
                  <a:close/>
                  <a:moveTo>
                    <a:pt x="6483" y="13501"/>
                  </a:moveTo>
                  <a:lnTo>
                    <a:pt x="6458" y="13492"/>
                  </a:lnTo>
                  <a:cubicBezTo>
                    <a:pt x="6458" y="13492"/>
                    <a:pt x="6467" y="13501"/>
                    <a:pt x="6475" y="13501"/>
                  </a:cubicBezTo>
                  <a:close/>
                </a:path>
              </a:pathLst>
            </a:custGeom>
            <a:solidFill>
              <a:srgbClr val="6CC6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397;p14">
              <a:extLst>
                <a:ext uri="{FF2B5EF4-FFF2-40B4-BE49-F238E27FC236}">
                  <a16:creationId xmlns:a16="http://schemas.microsoft.com/office/drawing/2014/main" id="{694C79AD-BA6B-E7BA-4881-1FC704B313DE}"/>
                </a:ext>
              </a:extLst>
            </p:cNvPr>
            <p:cNvSpPr/>
            <p:nvPr/>
          </p:nvSpPr>
          <p:spPr>
            <a:xfrm>
              <a:off x="7738436" y="3038863"/>
              <a:ext cx="540728" cy="524006"/>
            </a:xfrm>
            <a:custGeom>
              <a:avLst/>
              <a:gdLst/>
              <a:ahLst/>
              <a:cxnLst/>
              <a:rect l="l" t="t" r="r" b="b"/>
              <a:pathLst>
                <a:path w="10962" h="10623" extrusionOk="0">
                  <a:moveTo>
                    <a:pt x="4358" y="0"/>
                  </a:moveTo>
                  <a:cubicBezTo>
                    <a:pt x="4281" y="0"/>
                    <a:pt x="4209" y="110"/>
                    <a:pt x="4186" y="463"/>
                  </a:cubicBezTo>
                  <a:cubicBezTo>
                    <a:pt x="4171" y="727"/>
                    <a:pt x="4269" y="1039"/>
                    <a:pt x="4220" y="1039"/>
                  </a:cubicBezTo>
                  <a:cubicBezTo>
                    <a:pt x="4189" y="1039"/>
                    <a:pt x="4095" y="908"/>
                    <a:pt x="3868" y="547"/>
                  </a:cubicBezTo>
                  <a:cubicBezTo>
                    <a:pt x="3729" y="323"/>
                    <a:pt x="3625" y="243"/>
                    <a:pt x="3549" y="243"/>
                  </a:cubicBezTo>
                  <a:cubicBezTo>
                    <a:pt x="3407" y="243"/>
                    <a:pt x="3365" y="525"/>
                    <a:pt x="3376" y="672"/>
                  </a:cubicBezTo>
                  <a:cubicBezTo>
                    <a:pt x="3376" y="705"/>
                    <a:pt x="3384" y="730"/>
                    <a:pt x="3384" y="755"/>
                  </a:cubicBezTo>
                  <a:cubicBezTo>
                    <a:pt x="3410" y="998"/>
                    <a:pt x="3411" y="1066"/>
                    <a:pt x="3405" y="1066"/>
                  </a:cubicBezTo>
                  <a:cubicBezTo>
                    <a:pt x="3397" y="1066"/>
                    <a:pt x="3376" y="956"/>
                    <a:pt x="3376" y="956"/>
                  </a:cubicBezTo>
                  <a:cubicBezTo>
                    <a:pt x="3149" y="612"/>
                    <a:pt x="2999" y="478"/>
                    <a:pt x="2909" y="478"/>
                  </a:cubicBezTo>
                  <a:cubicBezTo>
                    <a:pt x="2672" y="478"/>
                    <a:pt x="2860" y="1414"/>
                    <a:pt x="3175" y="1875"/>
                  </a:cubicBezTo>
                  <a:cubicBezTo>
                    <a:pt x="3534" y="2384"/>
                    <a:pt x="3902" y="2877"/>
                    <a:pt x="4303" y="3362"/>
                  </a:cubicBezTo>
                  <a:lnTo>
                    <a:pt x="4955" y="4064"/>
                  </a:lnTo>
                  <a:cubicBezTo>
                    <a:pt x="5187" y="4402"/>
                    <a:pt x="5523" y="4700"/>
                    <a:pt x="5669" y="4700"/>
                  </a:cubicBezTo>
                  <a:cubicBezTo>
                    <a:pt x="5754" y="4700"/>
                    <a:pt x="5774" y="4599"/>
                    <a:pt x="5673" y="4348"/>
                  </a:cubicBezTo>
                  <a:cubicBezTo>
                    <a:pt x="5339" y="3629"/>
                    <a:pt x="5188" y="2618"/>
                    <a:pt x="4971" y="1683"/>
                  </a:cubicBezTo>
                  <a:cubicBezTo>
                    <a:pt x="4879" y="1282"/>
                    <a:pt x="4938" y="1123"/>
                    <a:pt x="4579" y="229"/>
                  </a:cubicBezTo>
                  <a:cubicBezTo>
                    <a:pt x="4539" y="140"/>
                    <a:pt x="4445" y="0"/>
                    <a:pt x="4358" y="0"/>
                  </a:cubicBezTo>
                  <a:close/>
                  <a:moveTo>
                    <a:pt x="1946" y="2251"/>
                  </a:moveTo>
                  <a:cubicBezTo>
                    <a:pt x="1720" y="2251"/>
                    <a:pt x="1707" y="2543"/>
                    <a:pt x="1797" y="2702"/>
                  </a:cubicBezTo>
                  <a:cubicBezTo>
                    <a:pt x="1849" y="2784"/>
                    <a:pt x="1858" y="2814"/>
                    <a:pt x="1840" y="2814"/>
                  </a:cubicBezTo>
                  <a:cubicBezTo>
                    <a:pt x="1804" y="2814"/>
                    <a:pt x="1658" y="2688"/>
                    <a:pt x="1546" y="2627"/>
                  </a:cubicBezTo>
                  <a:lnTo>
                    <a:pt x="1546" y="2627"/>
                  </a:lnTo>
                  <a:cubicBezTo>
                    <a:pt x="1546" y="2627"/>
                    <a:pt x="1546" y="2627"/>
                    <a:pt x="1546" y="2627"/>
                  </a:cubicBezTo>
                  <a:cubicBezTo>
                    <a:pt x="1547" y="2627"/>
                    <a:pt x="1137" y="2414"/>
                    <a:pt x="950" y="2414"/>
                  </a:cubicBezTo>
                  <a:cubicBezTo>
                    <a:pt x="821" y="2414"/>
                    <a:pt x="800" y="2518"/>
                    <a:pt x="1103" y="2869"/>
                  </a:cubicBezTo>
                  <a:cubicBezTo>
                    <a:pt x="1436" y="3237"/>
                    <a:pt x="1491" y="3335"/>
                    <a:pt x="1454" y="3335"/>
                  </a:cubicBezTo>
                  <a:cubicBezTo>
                    <a:pt x="1411" y="3335"/>
                    <a:pt x="1245" y="3203"/>
                    <a:pt x="1245" y="3203"/>
                  </a:cubicBezTo>
                  <a:cubicBezTo>
                    <a:pt x="1226" y="3203"/>
                    <a:pt x="1207" y="3202"/>
                    <a:pt x="1189" y="3202"/>
                  </a:cubicBezTo>
                  <a:cubicBezTo>
                    <a:pt x="500" y="3202"/>
                    <a:pt x="1095" y="3663"/>
                    <a:pt x="1095" y="3663"/>
                  </a:cubicBezTo>
                  <a:lnTo>
                    <a:pt x="1112" y="3671"/>
                  </a:lnTo>
                  <a:lnTo>
                    <a:pt x="1120" y="3671"/>
                  </a:lnTo>
                  <a:cubicBezTo>
                    <a:pt x="1838" y="4130"/>
                    <a:pt x="3125" y="4548"/>
                    <a:pt x="3125" y="4548"/>
                  </a:cubicBezTo>
                  <a:cubicBezTo>
                    <a:pt x="3701" y="4740"/>
                    <a:pt x="4320" y="4983"/>
                    <a:pt x="4478" y="5049"/>
                  </a:cubicBezTo>
                  <a:cubicBezTo>
                    <a:pt x="4648" y="5130"/>
                    <a:pt x="4760" y="5162"/>
                    <a:pt x="4829" y="5162"/>
                  </a:cubicBezTo>
                  <a:cubicBezTo>
                    <a:pt x="5061" y="5162"/>
                    <a:pt x="4801" y="4791"/>
                    <a:pt x="4620" y="4623"/>
                  </a:cubicBezTo>
                  <a:cubicBezTo>
                    <a:pt x="3777" y="3830"/>
                    <a:pt x="3167" y="2744"/>
                    <a:pt x="2114" y="2293"/>
                  </a:cubicBezTo>
                  <a:cubicBezTo>
                    <a:pt x="2048" y="2264"/>
                    <a:pt x="1993" y="2251"/>
                    <a:pt x="1946" y="2251"/>
                  </a:cubicBezTo>
                  <a:close/>
                  <a:moveTo>
                    <a:pt x="6905" y="542"/>
                  </a:moveTo>
                  <a:cubicBezTo>
                    <a:pt x="6796" y="542"/>
                    <a:pt x="6665" y="700"/>
                    <a:pt x="6625" y="789"/>
                  </a:cubicBezTo>
                  <a:cubicBezTo>
                    <a:pt x="6416" y="1223"/>
                    <a:pt x="6208" y="3337"/>
                    <a:pt x="6208" y="3337"/>
                  </a:cubicBezTo>
                  <a:cubicBezTo>
                    <a:pt x="6199" y="3988"/>
                    <a:pt x="6141" y="4289"/>
                    <a:pt x="6166" y="4506"/>
                  </a:cubicBezTo>
                  <a:cubicBezTo>
                    <a:pt x="5999" y="5033"/>
                    <a:pt x="6216" y="5108"/>
                    <a:pt x="6216" y="5108"/>
                  </a:cubicBezTo>
                  <a:cubicBezTo>
                    <a:pt x="6318" y="5138"/>
                    <a:pt x="6349" y="5200"/>
                    <a:pt x="6380" y="5200"/>
                  </a:cubicBezTo>
                  <a:cubicBezTo>
                    <a:pt x="6417" y="5200"/>
                    <a:pt x="6457" y="5111"/>
                    <a:pt x="6625" y="4774"/>
                  </a:cubicBezTo>
                  <a:cubicBezTo>
                    <a:pt x="6650" y="4724"/>
                    <a:pt x="6659" y="4715"/>
                    <a:pt x="6667" y="4690"/>
                  </a:cubicBezTo>
                  <a:cubicBezTo>
                    <a:pt x="7210" y="3788"/>
                    <a:pt x="7887" y="3011"/>
                    <a:pt x="8355" y="2100"/>
                  </a:cubicBezTo>
                  <a:cubicBezTo>
                    <a:pt x="8380" y="2059"/>
                    <a:pt x="8396" y="2025"/>
                    <a:pt x="8413" y="1983"/>
                  </a:cubicBezTo>
                  <a:lnTo>
                    <a:pt x="8413" y="1983"/>
                  </a:lnTo>
                  <a:cubicBezTo>
                    <a:pt x="8413" y="1984"/>
                    <a:pt x="8413" y="1984"/>
                    <a:pt x="8413" y="1984"/>
                  </a:cubicBezTo>
                  <a:cubicBezTo>
                    <a:pt x="8411" y="1984"/>
                    <a:pt x="8721" y="1596"/>
                    <a:pt x="8605" y="1323"/>
                  </a:cubicBezTo>
                  <a:cubicBezTo>
                    <a:pt x="8558" y="1207"/>
                    <a:pt x="8487" y="1160"/>
                    <a:pt x="8402" y="1160"/>
                  </a:cubicBezTo>
                  <a:cubicBezTo>
                    <a:pt x="8146" y="1160"/>
                    <a:pt x="7762" y="1598"/>
                    <a:pt x="7511" y="1900"/>
                  </a:cubicBezTo>
                  <a:cubicBezTo>
                    <a:pt x="7491" y="1924"/>
                    <a:pt x="7445" y="2021"/>
                    <a:pt x="7434" y="2021"/>
                  </a:cubicBezTo>
                  <a:cubicBezTo>
                    <a:pt x="7423" y="2021"/>
                    <a:pt x="7452" y="1912"/>
                    <a:pt x="7594" y="1491"/>
                  </a:cubicBezTo>
                  <a:cubicBezTo>
                    <a:pt x="7690" y="1227"/>
                    <a:pt x="7709" y="657"/>
                    <a:pt x="7541" y="657"/>
                  </a:cubicBezTo>
                  <a:cubicBezTo>
                    <a:pt x="7476" y="657"/>
                    <a:pt x="7381" y="744"/>
                    <a:pt x="7252" y="973"/>
                  </a:cubicBezTo>
                  <a:cubicBezTo>
                    <a:pt x="7084" y="1266"/>
                    <a:pt x="7020" y="1362"/>
                    <a:pt x="7004" y="1362"/>
                  </a:cubicBezTo>
                  <a:cubicBezTo>
                    <a:pt x="6981" y="1362"/>
                    <a:pt x="7063" y="1151"/>
                    <a:pt x="7068" y="1056"/>
                  </a:cubicBezTo>
                  <a:cubicBezTo>
                    <a:pt x="7080" y="663"/>
                    <a:pt x="7001" y="542"/>
                    <a:pt x="6905" y="542"/>
                  </a:cubicBezTo>
                  <a:close/>
                  <a:moveTo>
                    <a:pt x="623" y="5354"/>
                  </a:moveTo>
                  <a:cubicBezTo>
                    <a:pt x="184" y="5354"/>
                    <a:pt x="384" y="5574"/>
                    <a:pt x="477" y="5651"/>
                  </a:cubicBezTo>
                  <a:cubicBezTo>
                    <a:pt x="619" y="5759"/>
                    <a:pt x="777" y="5851"/>
                    <a:pt x="953" y="5918"/>
                  </a:cubicBezTo>
                  <a:lnTo>
                    <a:pt x="1036" y="5952"/>
                  </a:lnTo>
                  <a:cubicBezTo>
                    <a:pt x="702" y="6044"/>
                    <a:pt x="1" y="6286"/>
                    <a:pt x="978" y="6495"/>
                  </a:cubicBezTo>
                  <a:cubicBezTo>
                    <a:pt x="1404" y="6578"/>
                    <a:pt x="661" y="6887"/>
                    <a:pt x="928" y="7004"/>
                  </a:cubicBezTo>
                  <a:cubicBezTo>
                    <a:pt x="1113" y="7090"/>
                    <a:pt x="1340" y="7125"/>
                    <a:pt x="1589" y="7125"/>
                  </a:cubicBezTo>
                  <a:cubicBezTo>
                    <a:pt x="2801" y="7125"/>
                    <a:pt x="4537" y="6286"/>
                    <a:pt x="4537" y="6286"/>
                  </a:cubicBezTo>
                  <a:cubicBezTo>
                    <a:pt x="5071" y="6144"/>
                    <a:pt x="4729" y="5902"/>
                    <a:pt x="4570" y="5868"/>
                  </a:cubicBezTo>
                  <a:cubicBezTo>
                    <a:pt x="3944" y="5759"/>
                    <a:pt x="3392" y="5676"/>
                    <a:pt x="2808" y="5584"/>
                  </a:cubicBezTo>
                  <a:cubicBezTo>
                    <a:pt x="2808" y="5584"/>
                    <a:pt x="2682" y="5484"/>
                    <a:pt x="744" y="5358"/>
                  </a:cubicBezTo>
                  <a:cubicBezTo>
                    <a:pt x="699" y="5355"/>
                    <a:pt x="659" y="5354"/>
                    <a:pt x="623" y="5354"/>
                  </a:cubicBezTo>
                  <a:close/>
                  <a:moveTo>
                    <a:pt x="5297" y="6715"/>
                  </a:moveTo>
                  <a:cubicBezTo>
                    <a:pt x="5256" y="6715"/>
                    <a:pt x="5192" y="6743"/>
                    <a:pt x="5097" y="6812"/>
                  </a:cubicBezTo>
                  <a:cubicBezTo>
                    <a:pt x="4236" y="7414"/>
                    <a:pt x="3476" y="7764"/>
                    <a:pt x="2707" y="8174"/>
                  </a:cubicBezTo>
                  <a:cubicBezTo>
                    <a:pt x="2206" y="8441"/>
                    <a:pt x="1772" y="8658"/>
                    <a:pt x="2214" y="8792"/>
                  </a:cubicBezTo>
                  <a:cubicBezTo>
                    <a:pt x="2457" y="8792"/>
                    <a:pt x="2699" y="8742"/>
                    <a:pt x="2924" y="8650"/>
                  </a:cubicBezTo>
                  <a:lnTo>
                    <a:pt x="3050" y="8600"/>
                  </a:lnTo>
                  <a:lnTo>
                    <a:pt x="3050" y="8600"/>
                  </a:lnTo>
                  <a:cubicBezTo>
                    <a:pt x="2192" y="9214"/>
                    <a:pt x="2234" y="9336"/>
                    <a:pt x="2410" y="9336"/>
                  </a:cubicBezTo>
                  <a:cubicBezTo>
                    <a:pt x="2492" y="9336"/>
                    <a:pt x="2604" y="9309"/>
                    <a:pt x="2666" y="9293"/>
                  </a:cubicBezTo>
                  <a:cubicBezTo>
                    <a:pt x="3735" y="9018"/>
                    <a:pt x="4503" y="8132"/>
                    <a:pt x="5163" y="7255"/>
                  </a:cubicBezTo>
                  <a:cubicBezTo>
                    <a:pt x="5275" y="7110"/>
                    <a:pt x="5450" y="6715"/>
                    <a:pt x="5297" y="6715"/>
                  </a:cubicBezTo>
                  <a:close/>
                  <a:moveTo>
                    <a:pt x="10036" y="2472"/>
                  </a:moveTo>
                  <a:cubicBezTo>
                    <a:pt x="9820" y="2472"/>
                    <a:pt x="9493" y="2612"/>
                    <a:pt x="9324" y="2777"/>
                  </a:cubicBezTo>
                  <a:cubicBezTo>
                    <a:pt x="8605" y="3496"/>
                    <a:pt x="7820" y="4181"/>
                    <a:pt x="7051" y="4882"/>
                  </a:cubicBezTo>
                  <a:cubicBezTo>
                    <a:pt x="7051" y="4882"/>
                    <a:pt x="7076" y="4941"/>
                    <a:pt x="6692" y="5233"/>
                  </a:cubicBezTo>
                  <a:cubicBezTo>
                    <a:pt x="6693" y="5232"/>
                    <a:pt x="6694" y="5232"/>
                    <a:pt x="6695" y="5232"/>
                  </a:cubicBezTo>
                  <a:lnTo>
                    <a:pt x="6695" y="5232"/>
                  </a:lnTo>
                  <a:cubicBezTo>
                    <a:pt x="6710" y="5232"/>
                    <a:pt x="6642" y="5375"/>
                    <a:pt x="6642" y="5375"/>
                  </a:cubicBezTo>
                  <a:cubicBezTo>
                    <a:pt x="6391" y="5475"/>
                    <a:pt x="6341" y="5609"/>
                    <a:pt x="6383" y="5726"/>
                  </a:cubicBezTo>
                  <a:cubicBezTo>
                    <a:pt x="6283" y="5768"/>
                    <a:pt x="6216" y="5826"/>
                    <a:pt x="6216" y="5885"/>
                  </a:cubicBezTo>
                  <a:cubicBezTo>
                    <a:pt x="6157" y="5910"/>
                    <a:pt x="6082" y="5960"/>
                    <a:pt x="5957" y="6027"/>
                  </a:cubicBezTo>
                  <a:lnTo>
                    <a:pt x="5932" y="5918"/>
                  </a:lnTo>
                  <a:cubicBezTo>
                    <a:pt x="5808" y="5881"/>
                    <a:pt x="5743" y="5800"/>
                    <a:pt x="5704" y="5800"/>
                  </a:cubicBezTo>
                  <a:cubicBezTo>
                    <a:pt x="5656" y="5800"/>
                    <a:pt x="5647" y="5919"/>
                    <a:pt x="5614" y="6378"/>
                  </a:cubicBezTo>
                  <a:cubicBezTo>
                    <a:pt x="5523" y="7706"/>
                    <a:pt x="5255" y="8475"/>
                    <a:pt x="5038" y="9460"/>
                  </a:cubicBezTo>
                  <a:cubicBezTo>
                    <a:pt x="4957" y="9815"/>
                    <a:pt x="4692" y="10623"/>
                    <a:pt x="4957" y="10623"/>
                  </a:cubicBezTo>
                  <a:cubicBezTo>
                    <a:pt x="4992" y="10623"/>
                    <a:pt x="5035" y="10609"/>
                    <a:pt x="5088" y="10580"/>
                  </a:cubicBezTo>
                  <a:cubicBezTo>
                    <a:pt x="5280" y="10471"/>
                    <a:pt x="5280" y="10221"/>
                    <a:pt x="5422" y="10154"/>
                  </a:cubicBezTo>
                  <a:cubicBezTo>
                    <a:pt x="5433" y="10149"/>
                    <a:pt x="5444" y="10146"/>
                    <a:pt x="5456" y="10146"/>
                  </a:cubicBezTo>
                  <a:cubicBezTo>
                    <a:pt x="5550" y="10146"/>
                    <a:pt x="5664" y="10299"/>
                    <a:pt x="5773" y="10299"/>
                  </a:cubicBezTo>
                  <a:cubicBezTo>
                    <a:pt x="5825" y="10299"/>
                    <a:pt x="5876" y="10264"/>
                    <a:pt x="5924" y="10162"/>
                  </a:cubicBezTo>
                  <a:cubicBezTo>
                    <a:pt x="6358" y="9218"/>
                    <a:pt x="6266" y="7940"/>
                    <a:pt x="6149" y="6779"/>
                  </a:cubicBezTo>
                  <a:lnTo>
                    <a:pt x="6149" y="6779"/>
                  </a:lnTo>
                  <a:cubicBezTo>
                    <a:pt x="6667" y="7689"/>
                    <a:pt x="7411" y="8617"/>
                    <a:pt x="8020" y="9335"/>
                  </a:cubicBezTo>
                  <a:cubicBezTo>
                    <a:pt x="8208" y="9554"/>
                    <a:pt x="8331" y="9635"/>
                    <a:pt x="8409" y="9635"/>
                  </a:cubicBezTo>
                  <a:cubicBezTo>
                    <a:pt x="8601" y="9635"/>
                    <a:pt x="8522" y="9140"/>
                    <a:pt x="8480" y="9009"/>
                  </a:cubicBezTo>
                  <a:cubicBezTo>
                    <a:pt x="8463" y="8959"/>
                    <a:pt x="8338" y="8508"/>
                    <a:pt x="8288" y="8399"/>
                  </a:cubicBezTo>
                  <a:lnTo>
                    <a:pt x="8288" y="8399"/>
                  </a:lnTo>
                  <a:cubicBezTo>
                    <a:pt x="8703" y="8773"/>
                    <a:pt x="9041" y="8825"/>
                    <a:pt x="9197" y="8825"/>
                  </a:cubicBezTo>
                  <a:cubicBezTo>
                    <a:pt x="9257" y="8825"/>
                    <a:pt x="9290" y="8817"/>
                    <a:pt x="9290" y="8817"/>
                  </a:cubicBezTo>
                  <a:cubicBezTo>
                    <a:pt x="9474" y="8525"/>
                    <a:pt x="9182" y="8282"/>
                    <a:pt x="8956" y="8048"/>
                  </a:cubicBezTo>
                  <a:cubicBezTo>
                    <a:pt x="8945" y="8038"/>
                    <a:pt x="8947" y="8033"/>
                    <a:pt x="8960" y="8033"/>
                  </a:cubicBezTo>
                  <a:cubicBezTo>
                    <a:pt x="9027" y="8033"/>
                    <a:pt x="9405" y="8170"/>
                    <a:pt x="9707" y="8170"/>
                  </a:cubicBezTo>
                  <a:cubicBezTo>
                    <a:pt x="9902" y="8170"/>
                    <a:pt x="10066" y="8112"/>
                    <a:pt x="10092" y="7923"/>
                  </a:cubicBezTo>
                  <a:cubicBezTo>
                    <a:pt x="10126" y="7589"/>
                    <a:pt x="8079" y="6946"/>
                    <a:pt x="7519" y="6628"/>
                  </a:cubicBezTo>
                  <a:lnTo>
                    <a:pt x="6934" y="6344"/>
                  </a:lnTo>
                  <a:cubicBezTo>
                    <a:pt x="6809" y="6252"/>
                    <a:pt x="6684" y="6160"/>
                    <a:pt x="6567" y="6069"/>
                  </a:cubicBezTo>
                  <a:lnTo>
                    <a:pt x="6592" y="6069"/>
                  </a:lnTo>
                  <a:lnTo>
                    <a:pt x="6784" y="6085"/>
                  </a:lnTo>
                  <a:cubicBezTo>
                    <a:pt x="8104" y="6269"/>
                    <a:pt x="9140" y="6754"/>
                    <a:pt x="10460" y="6795"/>
                  </a:cubicBezTo>
                  <a:cubicBezTo>
                    <a:pt x="10819" y="6795"/>
                    <a:pt x="10861" y="6436"/>
                    <a:pt x="10660" y="6328"/>
                  </a:cubicBezTo>
                  <a:cubicBezTo>
                    <a:pt x="10412" y="6187"/>
                    <a:pt x="10348" y="6151"/>
                    <a:pt x="10349" y="6151"/>
                  </a:cubicBezTo>
                  <a:lnTo>
                    <a:pt x="10349" y="6151"/>
                  </a:lnTo>
                  <a:cubicBezTo>
                    <a:pt x="10349" y="6151"/>
                    <a:pt x="10426" y="6194"/>
                    <a:pt x="10426" y="6194"/>
                  </a:cubicBezTo>
                  <a:cubicBezTo>
                    <a:pt x="10861" y="6027"/>
                    <a:pt x="10752" y="5860"/>
                    <a:pt x="10752" y="5860"/>
                  </a:cubicBezTo>
                  <a:cubicBezTo>
                    <a:pt x="10642" y="5698"/>
                    <a:pt x="10444" y="5650"/>
                    <a:pt x="10208" y="5650"/>
                  </a:cubicBezTo>
                  <a:cubicBezTo>
                    <a:pt x="9871" y="5650"/>
                    <a:pt x="9458" y="5750"/>
                    <a:pt x="9123" y="5759"/>
                  </a:cubicBezTo>
                  <a:cubicBezTo>
                    <a:pt x="8714" y="5768"/>
                    <a:pt x="8304" y="5801"/>
                    <a:pt x="7895" y="5810"/>
                  </a:cubicBezTo>
                  <a:lnTo>
                    <a:pt x="7469" y="5768"/>
                  </a:lnTo>
                  <a:cubicBezTo>
                    <a:pt x="8096" y="5559"/>
                    <a:pt x="8714" y="5216"/>
                    <a:pt x="9307" y="4907"/>
                  </a:cubicBezTo>
                  <a:cubicBezTo>
                    <a:pt x="9416" y="4857"/>
                    <a:pt x="9524" y="4790"/>
                    <a:pt x="9624" y="4715"/>
                  </a:cubicBezTo>
                  <a:cubicBezTo>
                    <a:pt x="10201" y="4356"/>
                    <a:pt x="10034" y="3988"/>
                    <a:pt x="10034" y="3988"/>
                  </a:cubicBezTo>
                  <a:cubicBezTo>
                    <a:pt x="10468" y="3679"/>
                    <a:pt x="10961" y="3454"/>
                    <a:pt x="10944" y="3095"/>
                  </a:cubicBezTo>
                  <a:cubicBezTo>
                    <a:pt x="10933" y="2894"/>
                    <a:pt x="10826" y="2827"/>
                    <a:pt x="10689" y="2827"/>
                  </a:cubicBezTo>
                  <a:cubicBezTo>
                    <a:pt x="10414" y="2827"/>
                    <a:pt x="10017" y="3095"/>
                    <a:pt x="10017" y="3095"/>
                  </a:cubicBezTo>
                  <a:cubicBezTo>
                    <a:pt x="10371" y="2632"/>
                    <a:pt x="10268" y="2472"/>
                    <a:pt x="10036" y="2472"/>
                  </a:cubicBezTo>
                  <a:close/>
                </a:path>
              </a:pathLst>
            </a:custGeom>
            <a:solidFill>
              <a:srgbClr val="117E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398;p14">
              <a:extLst>
                <a:ext uri="{FF2B5EF4-FFF2-40B4-BE49-F238E27FC236}">
                  <a16:creationId xmlns:a16="http://schemas.microsoft.com/office/drawing/2014/main" id="{C8AE08BC-BC7E-55BF-A53B-4A6D5FD4B2AC}"/>
                </a:ext>
              </a:extLst>
            </p:cNvPr>
            <p:cNvSpPr/>
            <p:nvPr/>
          </p:nvSpPr>
          <p:spPr>
            <a:xfrm>
              <a:off x="7957253" y="3239676"/>
              <a:ext cx="152915" cy="157503"/>
            </a:xfrm>
            <a:custGeom>
              <a:avLst/>
              <a:gdLst/>
              <a:ahLst/>
              <a:cxnLst/>
              <a:rect l="l" t="t" r="r" b="b"/>
              <a:pathLst>
                <a:path w="3100" h="3193" extrusionOk="0">
                  <a:moveTo>
                    <a:pt x="168" y="1872"/>
                  </a:moveTo>
                  <a:cubicBezTo>
                    <a:pt x="1" y="1296"/>
                    <a:pt x="727" y="544"/>
                    <a:pt x="727" y="544"/>
                  </a:cubicBezTo>
                  <a:cubicBezTo>
                    <a:pt x="811" y="427"/>
                    <a:pt x="928" y="343"/>
                    <a:pt x="1062" y="285"/>
                  </a:cubicBezTo>
                  <a:cubicBezTo>
                    <a:pt x="1630" y="1"/>
                    <a:pt x="2356" y="352"/>
                    <a:pt x="2599" y="845"/>
                  </a:cubicBezTo>
                  <a:cubicBezTo>
                    <a:pt x="3100" y="1864"/>
                    <a:pt x="1730" y="3192"/>
                    <a:pt x="635" y="2474"/>
                  </a:cubicBezTo>
                  <a:cubicBezTo>
                    <a:pt x="393" y="2315"/>
                    <a:pt x="184" y="1931"/>
                    <a:pt x="184" y="1931"/>
                  </a:cubicBezTo>
                  <a:cubicBezTo>
                    <a:pt x="176" y="1906"/>
                    <a:pt x="176" y="1906"/>
                    <a:pt x="168" y="187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59" name="Google Shape;399;p14">
              <a:extLst>
                <a:ext uri="{FF2B5EF4-FFF2-40B4-BE49-F238E27FC236}">
                  <a16:creationId xmlns:a16="http://schemas.microsoft.com/office/drawing/2014/main" id="{22DDA9F3-D5B7-8878-7AA6-4DD5B04884FE}"/>
                </a:ext>
              </a:extLst>
            </p:cNvPr>
            <p:cNvGrpSpPr/>
            <p:nvPr/>
          </p:nvGrpSpPr>
          <p:grpSpPr>
            <a:xfrm>
              <a:off x="9144467" y="2877464"/>
              <a:ext cx="656500" cy="658177"/>
              <a:chOff x="9144467" y="2877464"/>
              <a:chExt cx="656500" cy="658177"/>
            </a:xfrm>
          </p:grpSpPr>
          <p:sp>
            <p:nvSpPr>
              <p:cNvPr id="1165" name="Google Shape;400;p14">
                <a:extLst>
                  <a:ext uri="{FF2B5EF4-FFF2-40B4-BE49-F238E27FC236}">
                    <a16:creationId xmlns:a16="http://schemas.microsoft.com/office/drawing/2014/main" id="{5D216E83-3473-42B2-421D-FF07014D19CD}"/>
                  </a:ext>
                </a:extLst>
              </p:cNvPr>
              <p:cNvSpPr/>
              <p:nvPr/>
            </p:nvSpPr>
            <p:spPr>
              <a:xfrm>
                <a:off x="9144467" y="2877464"/>
                <a:ext cx="656500" cy="658177"/>
              </a:xfrm>
              <a:custGeom>
                <a:avLst/>
                <a:gdLst/>
                <a:ahLst/>
                <a:cxnLst/>
                <a:rect l="l" t="t" r="r" b="b"/>
                <a:pathLst>
                  <a:path w="13309" h="13343" extrusionOk="0">
                    <a:moveTo>
                      <a:pt x="5765" y="2649"/>
                    </a:moveTo>
                    <a:cubicBezTo>
                      <a:pt x="5765" y="1997"/>
                      <a:pt x="5865" y="1354"/>
                      <a:pt x="6199" y="769"/>
                    </a:cubicBezTo>
                    <a:cubicBezTo>
                      <a:pt x="6233" y="711"/>
                      <a:pt x="6274" y="652"/>
                      <a:pt x="6308" y="594"/>
                    </a:cubicBezTo>
                    <a:cubicBezTo>
                      <a:pt x="6341" y="544"/>
                      <a:pt x="6366" y="510"/>
                      <a:pt x="6400" y="469"/>
                    </a:cubicBezTo>
                    <a:cubicBezTo>
                      <a:pt x="6433" y="427"/>
                      <a:pt x="6442" y="418"/>
                      <a:pt x="6467" y="385"/>
                    </a:cubicBezTo>
                    <a:cubicBezTo>
                      <a:pt x="6650" y="151"/>
                      <a:pt x="6926" y="17"/>
                      <a:pt x="7227" y="9"/>
                    </a:cubicBezTo>
                    <a:cubicBezTo>
                      <a:pt x="7436" y="1"/>
                      <a:pt x="7636" y="101"/>
                      <a:pt x="7770" y="268"/>
                    </a:cubicBezTo>
                    <a:cubicBezTo>
                      <a:pt x="7929" y="494"/>
                      <a:pt x="7937" y="786"/>
                      <a:pt x="7954" y="1053"/>
                    </a:cubicBezTo>
                    <a:cubicBezTo>
                      <a:pt x="8129" y="936"/>
                      <a:pt x="8321" y="836"/>
                      <a:pt x="8513" y="736"/>
                    </a:cubicBezTo>
                    <a:cubicBezTo>
                      <a:pt x="9223" y="418"/>
                      <a:pt x="10059" y="736"/>
                      <a:pt x="10376" y="1454"/>
                    </a:cubicBezTo>
                    <a:cubicBezTo>
                      <a:pt x="10827" y="2390"/>
                      <a:pt x="10426" y="3509"/>
                      <a:pt x="9750" y="4403"/>
                    </a:cubicBezTo>
                    <a:cubicBezTo>
                      <a:pt x="10142" y="4286"/>
                      <a:pt x="10543" y="4220"/>
                      <a:pt x="10944" y="4220"/>
                    </a:cubicBezTo>
                    <a:cubicBezTo>
                      <a:pt x="11897" y="4236"/>
                      <a:pt x="12908" y="4738"/>
                      <a:pt x="13083" y="5615"/>
                    </a:cubicBezTo>
                    <a:cubicBezTo>
                      <a:pt x="13309" y="6676"/>
                      <a:pt x="12390" y="7854"/>
                      <a:pt x="11253" y="7962"/>
                    </a:cubicBezTo>
                    <a:cubicBezTo>
                      <a:pt x="11370" y="8146"/>
                      <a:pt x="11454" y="8346"/>
                      <a:pt x="11521" y="8564"/>
                    </a:cubicBezTo>
                    <a:cubicBezTo>
                      <a:pt x="11638" y="9073"/>
                      <a:pt x="11287" y="9574"/>
                      <a:pt x="10769" y="9641"/>
                    </a:cubicBezTo>
                    <a:cubicBezTo>
                      <a:pt x="10234" y="9708"/>
                      <a:pt x="9716" y="9524"/>
                      <a:pt x="9207" y="9224"/>
                    </a:cubicBezTo>
                    <a:cubicBezTo>
                      <a:pt x="9683" y="10092"/>
                      <a:pt x="9883" y="11195"/>
                      <a:pt x="9349" y="12072"/>
                    </a:cubicBezTo>
                    <a:cubicBezTo>
                      <a:pt x="9324" y="12106"/>
                      <a:pt x="9307" y="12131"/>
                      <a:pt x="9282" y="12156"/>
                    </a:cubicBezTo>
                    <a:cubicBezTo>
                      <a:pt x="8873" y="12615"/>
                      <a:pt x="7970" y="12540"/>
                      <a:pt x="7477" y="12097"/>
                    </a:cubicBezTo>
                    <a:cubicBezTo>
                      <a:pt x="7302" y="11939"/>
                      <a:pt x="7060" y="11696"/>
                      <a:pt x="7060" y="11696"/>
                    </a:cubicBezTo>
                    <a:lnTo>
                      <a:pt x="7043" y="11763"/>
                    </a:lnTo>
                    <a:cubicBezTo>
                      <a:pt x="6843" y="12432"/>
                      <a:pt x="6458" y="13342"/>
                      <a:pt x="5539" y="12816"/>
                    </a:cubicBezTo>
                    <a:cubicBezTo>
                      <a:pt x="4913" y="12448"/>
                      <a:pt x="4779" y="11605"/>
                      <a:pt x="4796" y="10995"/>
                    </a:cubicBezTo>
                    <a:cubicBezTo>
                      <a:pt x="4796" y="10903"/>
                      <a:pt x="4796" y="10819"/>
                      <a:pt x="4804" y="10727"/>
                    </a:cubicBezTo>
                    <a:cubicBezTo>
                      <a:pt x="4737" y="10828"/>
                      <a:pt x="4679" y="10928"/>
                      <a:pt x="4612" y="11028"/>
                    </a:cubicBezTo>
                    <a:cubicBezTo>
                      <a:pt x="4228" y="11605"/>
                      <a:pt x="3576" y="12089"/>
                      <a:pt x="2883" y="11788"/>
                    </a:cubicBezTo>
                    <a:cubicBezTo>
                      <a:pt x="2691" y="11705"/>
                      <a:pt x="2515" y="11579"/>
                      <a:pt x="2381" y="11412"/>
                    </a:cubicBezTo>
                    <a:cubicBezTo>
                      <a:pt x="2273" y="11320"/>
                      <a:pt x="2173" y="11212"/>
                      <a:pt x="2106" y="11087"/>
                    </a:cubicBezTo>
                    <a:cubicBezTo>
                      <a:pt x="1797" y="10560"/>
                      <a:pt x="1872" y="9875"/>
                      <a:pt x="2139" y="9357"/>
                    </a:cubicBezTo>
                    <a:cubicBezTo>
                      <a:pt x="2139" y="9357"/>
                      <a:pt x="1429" y="9566"/>
                      <a:pt x="1062" y="9508"/>
                    </a:cubicBezTo>
                    <a:cubicBezTo>
                      <a:pt x="410" y="9407"/>
                      <a:pt x="1" y="8756"/>
                      <a:pt x="193" y="8121"/>
                    </a:cubicBezTo>
                    <a:cubicBezTo>
                      <a:pt x="502" y="7010"/>
                      <a:pt x="1705" y="6325"/>
                      <a:pt x="2782" y="6049"/>
                    </a:cubicBezTo>
                    <a:cubicBezTo>
                      <a:pt x="1905" y="5915"/>
                      <a:pt x="1103" y="5456"/>
                      <a:pt x="552" y="4763"/>
                    </a:cubicBezTo>
                    <a:cubicBezTo>
                      <a:pt x="193" y="4295"/>
                      <a:pt x="226" y="3518"/>
                      <a:pt x="786" y="3217"/>
                    </a:cubicBezTo>
                    <a:cubicBezTo>
                      <a:pt x="1137" y="3025"/>
                      <a:pt x="1571" y="3025"/>
                      <a:pt x="1980" y="3058"/>
                    </a:cubicBezTo>
                    <a:lnTo>
                      <a:pt x="2189" y="3075"/>
                    </a:lnTo>
                    <a:lnTo>
                      <a:pt x="2173" y="3017"/>
                    </a:lnTo>
                    <a:cubicBezTo>
                      <a:pt x="1914" y="2006"/>
                      <a:pt x="2081" y="870"/>
                      <a:pt x="2966" y="302"/>
                    </a:cubicBezTo>
                    <a:cubicBezTo>
                      <a:pt x="3117" y="193"/>
                      <a:pt x="3300" y="134"/>
                      <a:pt x="3493" y="134"/>
                    </a:cubicBezTo>
                    <a:cubicBezTo>
                      <a:pt x="4061" y="143"/>
                      <a:pt x="4520" y="619"/>
                      <a:pt x="4846" y="1037"/>
                    </a:cubicBezTo>
                    <a:cubicBezTo>
                      <a:pt x="5239" y="1521"/>
                      <a:pt x="5548" y="2064"/>
                      <a:pt x="5765" y="2649"/>
                    </a:cubicBezTo>
                    <a:close/>
                  </a:path>
                </a:pathLst>
              </a:custGeom>
              <a:solidFill>
                <a:srgbClr val="1498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401;p14">
                <a:extLst>
                  <a:ext uri="{FF2B5EF4-FFF2-40B4-BE49-F238E27FC236}">
                    <a16:creationId xmlns:a16="http://schemas.microsoft.com/office/drawing/2014/main" id="{C94A7FFC-1D7C-1C6E-B170-1F391EF4C8B0}"/>
                  </a:ext>
                </a:extLst>
              </p:cNvPr>
              <p:cNvSpPr/>
              <p:nvPr/>
            </p:nvSpPr>
            <p:spPr>
              <a:xfrm>
                <a:off x="9266726" y="2990596"/>
                <a:ext cx="384952" cy="434773"/>
              </a:xfrm>
              <a:custGeom>
                <a:avLst/>
                <a:gdLst/>
                <a:ahLst/>
                <a:cxnLst/>
                <a:rect l="l" t="t" r="r" b="b"/>
                <a:pathLst>
                  <a:path w="7804" h="8814" extrusionOk="0">
                    <a:moveTo>
                      <a:pt x="948" y="1768"/>
                    </a:moveTo>
                    <a:cubicBezTo>
                      <a:pt x="864" y="1768"/>
                      <a:pt x="761" y="1796"/>
                      <a:pt x="761" y="1796"/>
                    </a:cubicBezTo>
                    <a:lnTo>
                      <a:pt x="770" y="1881"/>
                    </a:lnTo>
                    <a:lnTo>
                      <a:pt x="770" y="1881"/>
                    </a:lnTo>
                    <a:lnTo>
                      <a:pt x="1037" y="1788"/>
                    </a:lnTo>
                    <a:cubicBezTo>
                      <a:pt x="1017" y="1773"/>
                      <a:pt x="984" y="1768"/>
                      <a:pt x="948" y="1768"/>
                    </a:cubicBezTo>
                    <a:close/>
                    <a:moveTo>
                      <a:pt x="770" y="1881"/>
                    </a:moveTo>
                    <a:lnTo>
                      <a:pt x="1" y="2147"/>
                    </a:lnTo>
                    <a:cubicBezTo>
                      <a:pt x="444" y="2465"/>
                      <a:pt x="920" y="2740"/>
                      <a:pt x="1396" y="3033"/>
                    </a:cubicBezTo>
                    <a:lnTo>
                      <a:pt x="1847" y="3334"/>
                    </a:lnTo>
                    <a:cubicBezTo>
                      <a:pt x="2009" y="3309"/>
                      <a:pt x="2173" y="3297"/>
                      <a:pt x="2336" y="3297"/>
                    </a:cubicBezTo>
                    <a:cubicBezTo>
                      <a:pt x="2432" y="3297"/>
                      <a:pt x="2528" y="3301"/>
                      <a:pt x="2624" y="3309"/>
                    </a:cubicBezTo>
                    <a:lnTo>
                      <a:pt x="2624" y="3309"/>
                    </a:lnTo>
                    <a:cubicBezTo>
                      <a:pt x="2501" y="3238"/>
                      <a:pt x="2376" y="3172"/>
                      <a:pt x="2248" y="3108"/>
                    </a:cubicBezTo>
                    <a:lnTo>
                      <a:pt x="1881" y="2882"/>
                    </a:lnTo>
                    <a:cubicBezTo>
                      <a:pt x="1747" y="2799"/>
                      <a:pt x="1622" y="2715"/>
                      <a:pt x="1505" y="2623"/>
                    </a:cubicBezTo>
                    <a:cubicBezTo>
                      <a:pt x="1196" y="2398"/>
                      <a:pt x="786" y="2039"/>
                      <a:pt x="786" y="2039"/>
                    </a:cubicBezTo>
                    <a:lnTo>
                      <a:pt x="770" y="1881"/>
                    </a:lnTo>
                    <a:close/>
                    <a:moveTo>
                      <a:pt x="4111" y="3400"/>
                    </a:moveTo>
                    <a:lnTo>
                      <a:pt x="4103" y="3425"/>
                    </a:lnTo>
                    <a:lnTo>
                      <a:pt x="4094" y="3450"/>
                    </a:lnTo>
                    <a:cubicBezTo>
                      <a:pt x="4098" y="3443"/>
                      <a:pt x="4101" y="3437"/>
                      <a:pt x="4104" y="3432"/>
                    </a:cubicBezTo>
                    <a:lnTo>
                      <a:pt x="4104" y="3432"/>
                    </a:lnTo>
                    <a:cubicBezTo>
                      <a:pt x="4104" y="3432"/>
                      <a:pt x="4104" y="3432"/>
                      <a:pt x="4104" y="3432"/>
                    </a:cubicBezTo>
                    <a:cubicBezTo>
                      <a:pt x="4106" y="3432"/>
                      <a:pt x="4113" y="3419"/>
                      <a:pt x="4112" y="3419"/>
                    </a:cubicBezTo>
                    <a:lnTo>
                      <a:pt x="4112" y="3419"/>
                    </a:lnTo>
                    <a:cubicBezTo>
                      <a:pt x="4111" y="3419"/>
                      <a:pt x="4109" y="3422"/>
                      <a:pt x="4104" y="3432"/>
                    </a:cubicBezTo>
                    <a:lnTo>
                      <a:pt x="4104" y="3432"/>
                    </a:lnTo>
                    <a:cubicBezTo>
                      <a:pt x="4103" y="3430"/>
                      <a:pt x="4105" y="3422"/>
                      <a:pt x="4111" y="3400"/>
                    </a:cubicBezTo>
                    <a:close/>
                    <a:moveTo>
                      <a:pt x="2624" y="3309"/>
                    </a:moveTo>
                    <a:cubicBezTo>
                      <a:pt x="2728" y="3369"/>
                      <a:pt x="2831" y="3432"/>
                      <a:pt x="2933" y="3501"/>
                    </a:cubicBezTo>
                    <a:cubicBezTo>
                      <a:pt x="3067" y="3601"/>
                      <a:pt x="3217" y="3676"/>
                      <a:pt x="3384" y="3726"/>
                    </a:cubicBezTo>
                    <a:cubicBezTo>
                      <a:pt x="3384" y="3726"/>
                      <a:pt x="3403" y="3749"/>
                      <a:pt x="3414" y="3749"/>
                    </a:cubicBezTo>
                    <a:cubicBezTo>
                      <a:pt x="3431" y="3749"/>
                      <a:pt x="3431" y="3698"/>
                      <a:pt x="3326" y="3442"/>
                    </a:cubicBezTo>
                    <a:cubicBezTo>
                      <a:pt x="3095" y="3374"/>
                      <a:pt x="2860" y="3330"/>
                      <a:pt x="2624" y="3309"/>
                    </a:cubicBezTo>
                    <a:close/>
                    <a:moveTo>
                      <a:pt x="6843" y="3450"/>
                    </a:moveTo>
                    <a:cubicBezTo>
                      <a:pt x="6676" y="3450"/>
                      <a:pt x="6517" y="3459"/>
                      <a:pt x="6358" y="3476"/>
                    </a:cubicBezTo>
                    <a:cubicBezTo>
                      <a:pt x="5857" y="3534"/>
                      <a:pt x="5047" y="3467"/>
                      <a:pt x="4963" y="4069"/>
                    </a:cubicBezTo>
                    <a:lnTo>
                      <a:pt x="4966" y="4070"/>
                    </a:lnTo>
                    <a:lnTo>
                      <a:pt x="4966" y="4070"/>
                    </a:lnTo>
                    <a:cubicBezTo>
                      <a:pt x="4996" y="4059"/>
                      <a:pt x="5065" y="4038"/>
                      <a:pt x="5197" y="3994"/>
                    </a:cubicBezTo>
                    <a:cubicBezTo>
                      <a:pt x="5548" y="3877"/>
                      <a:pt x="5899" y="3801"/>
                      <a:pt x="6267" y="3751"/>
                    </a:cubicBezTo>
                    <a:cubicBezTo>
                      <a:pt x="6601" y="3701"/>
                      <a:pt x="7804" y="3651"/>
                      <a:pt x="7804" y="3651"/>
                    </a:cubicBezTo>
                    <a:lnTo>
                      <a:pt x="7745" y="3567"/>
                    </a:lnTo>
                    <a:cubicBezTo>
                      <a:pt x="7444" y="3501"/>
                      <a:pt x="7144" y="3467"/>
                      <a:pt x="6843" y="3450"/>
                    </a:cubicBezTo>
                    <a:close/>
                    <a:moveTo>
                      <a:pt x="4955" y="4069"/>
                    </a:moveTo>
                    <a:cubicBezTo>
                      <a:pt x="4953" y="4069"/>
                      <a:pt x="4950" y="4070"/>
                      <a:pt x="4949" y="4071"/>
                    </a:cubicBezTo>
                    <a:lnTo>
                      <a:pt x="4949" y="4071"/>
                    </a:lnTo>
                    <a:lnTo>
                      <a:pt x="4955" y="4069"/>
                    </a:lnTo>
                    <a:close/>
                    <a:moveTo>
                      <a:pt x="4946" y="4080"/>
                    </a:moveTo>
                    <a:lnTo>
                      <a:pt x="4946" y="4080"/>
                    </a:lnTo>
                    <a:cubicBezTo>
                      <a:pt x="4946" y="4081"/>
                      <a:pt x="4948" y="4081"/>
                      <a:pt x="4951" y="4081"/>
                    </a:cubicBezTo>
                    <a:lnTo>
                      <a:pt x="4951" y="4081"/>
                    </a:lnTo>
                    <a:cubicBezTo>
                      <a:pt x="4949" y="4081"/>
                      <a:pt x="4947" y="4080"/>
                      <a:pt x="4946" y="4080"/>
                    </a:cubicBezTo>
                    <a:close/>
                    <a:moveTo>
                      <a:pt x="1313" y="4102"/>
                    </a:moveTo>
                    <a:cubicBezTo>
                      <a:pt x="1312" y="4102"/>
                      <a:pt x="1312" y="4102"/>
                      <a:pt x="1312" y="4102"/>
                    </a:cubicBezTo>
                    <a:lnTo>
                      <a:pt x="1312" y="4102"/>
                    </a:lnTo>
                    <a:cubicBezTo>
                      <a:pt x="1312" y="4102"/>
                      <a:pt x="1313" y="4102"/>
                      <a:pt x="1313" y="4102"/>
                    </a:cubicBezTo>
                    <a:close/>
                    <a:moveTo>
                      <a:pt x="4987" y="4083"/>
                    </a:moveTo>
                    <a:lnTo>
                      <a:pt x="4993" y="4086"/>
                    </a:lnTo>
                    <a:lnTo>
                      <a:pt x="4993" y="4086"/>
                    </a:lnTo>
                    <a:cubicBezTo>
                      <a:pt x="4982" y="4085"/>
                      <a:pt x="4971" y="4085"/>
                      <a:pt x="4963" y="4085"/>
                    </a:cubicBezTo>
                    <a:cubicBezTo>
                      <a:pt x="4960" y="4128"/>
                      <a:pt x="4975" y="4141"/>
                      <a:pt x="4993" y="4141"/>
                    </a:cubicBezTo>
                    <a:cubicBezTo>
                      <a:pt x="5017" y="4141"/>
                      <a:pt x="5047" y="4119"/>
                      <a:pt x="5047" y="4119"/>
                    </a:cubicBezTo>
                    <a:cubicBezTo>
                      <a:pt x="5047" y="4110"/>
                      <a:pt x="5043" y="4104"/>
                      <a:pt x="5037" y="4099"/>
                    </a:cubicBezTo>
                    <a:lnTo>
                      <a:pt x="5037" y="4099"/>
                    </a:lnTo>
                    <a:cubicBezTo>
                      <a:pt x="5026" y="4089"/>
                      <a:pt x="5006" y="4085"/>
                      <a:pt x="4987" y="4083"/>
                    </a:cubicBezTo>
                    <a:close/>
                    <a:moveTo>
                      <a:pt x="4963" y="4069"/>
                    </a:moveTo>
                    <a:lnTo>
                      <a:pt x="4940" y="4077"/>
                    </a:lnTo>
                    <a:lnTo>
                      <a:pt x="4940" y="4077"/>
                    </a:lnTo>
                    <a:cubicBezTo>
                      <a:pt x="4939" y="4075"/>
                      <a:pt x="4942" y="4073"/>
                      <a:pt x="4949" y="4071"/>
                    </a:cubicBezTo>
                    <a:lnTo>
                      <a:pt x="4949" y="4071"/>
                    </a:lnTo>
                    <a:lnTo>
                      <a:pt x="3967" y="4411"/>
                    </a:lnTo>
                    <a:lnTo>
                      <a:pt x="3967" y="4411"/>
                    </a:lnTo>
                    <a:cubicBezTo>
                      <a:pt x="3967" y="4411"/>
                      <a:pt x="3967" y="4411"/>
                      <a:pt x="3967" y="4411"/>
                    </a:cubicBezTo>
                    <a:lnTo>
                      <a:pt x="3967" y="4411"/>
                    </a:lnTo>
                    <a:lnTo>
                      <a:pt x="4940" y="4077"/>
                    </a:lnTo>
                    <a:lnTo>
                      <a:pt x="4940" y="4077"/>
                    </a:lnTo>
                    <a:cubicBezTo>
                      <a:pt x="4941" y="4078"/>
                      <a:pt x="4943" y="4079"/>
                      <a:pt x="4946" y="4080"/>
                    </a:cubicBezTo>
                    <a:lnTo>
                      <a:pt x="4946" y="4080"/>
                    </a:lnTo>
                    <a:cubicBezTo>
                      <a:pt x="4946" y="4078"/>
                      <a:pt x="4951" y="4076"/>
                      <a:pt x="4963" y="4071"/>
                    </a:cubicBezTo>
                    <a:lnTo>
                      <a:pt x="4963" y="4071"/>
                    </a:lnTo>
                    <a:lnTo>
                      <a:pt x="4963" y="4082"/>
                    </a:lnTo>
                    <a:lnTo>
                      <a:pt x="4963" y="4082"/>
                    </a:lnTo>
                    <a:cubicBezTo>
                      <a:pt x="4958" y="4082"/>
                      <a:pt x="4954" y="4082"/>
                      <a:pt x="4951" y="4081"/>
                    </a:cubicBezTo>
                    <a:lnTo>
                      <a:pt x="4951" y="4081"/>
                    </a:lnTo>
                    <a:cubicBezTo>
                      <a:pt x="4954" y="4082"/>
                      <a:pt x="4958" y="4084"/>
                      <a:pt x="4963" y="4085"/>
                    </a:cubicBezTo>
                    <a:lnTo>
                      <a:pt x="4963" y="4082"/>
                    </a:lnTo>
                    <a:lnTo>
                      <a:pt x="4963" y="4082"/>
                    </a:lnTo>
                    <a:cubicBezTo>
                      <a:pt x="4970" y="4082"/>
                      <a:pt x="4978" y="4082"/>
                      <a:pt x="4987" y="4083"/>
                    </a:cubicBezTo>
                    <a:lnTo>
                      <a:pt x="4987" y="4083"/>
                    </a:lnTo>
                    <a:lnTo>
                      <a:pt x="4966" y="4070"/>
                    </a:lnTo>
                    <a:lnTo>
                      <a:pt x="4966" y="4070"/>
                    </a:lnTo>
                    <a:cubicBezTo>
                      <a:pt x="4965" y="4071"/>
                      <a:pt x="4964" y="4071"/>
                      <a:pt x="4963" y="4071"/>
                    </a:cubicBezTo>
                    <a:lnTo>
                      <a:pt x="4963" y="4071"/>
                    </a:lnTo>
                    <a:lnTo>
                      <a:pt x="4963" y="4069"/>
                    </a:lnTo>
                    <a:close/>
                    <a:moveTo>
                      <a:pt x="5966" y="4169"/>
                    </a:moveTo>
                    <a:lnTo>
                      <a:pt x="5891" y="4177"/>
                    </a:lnTo>
                    <a:cubicBezTo>
                      <a:pt x="5849" y="4177"/>
                      <a:pt x="5515" y="4227"/>
                      <a:pt x="5197" y="4286"/>
                    </a:cubicBezTo>
                    <a:cubicBezTo>
                      <a:pt x="4997" y="4336"/>
                      <a:pt x="5172" y="4378"/>
                      <a:pt x="5172" y="4378"/>
                    </a:cubicBezTo>
                    <a:lnTo>
                      <a:pt x="5231" y="4378"/>
                    </a:lnTo>
                    <a:cubicBezTo>
                      <a:pt x="5598" y="4366"/>
                      <a:pt x="5769" y="4361"/>
                      <a:pt x="5851" y="4361"/>
                    </a:cubicBezTo>
                    <a:cubicBezTo>
                      <a:pt x="6008" y="4361"/>
                      <a:pt x="5839" y="4381"/>
                      <a:pt x="6091" y="4420"/>
                    </a:cubicBezTo>
                    <a:cubicBezTo>
                      <a:pt x="6325" y="4453"/>
                      <a:pt x="6697" y="4461"/>
                      <a:pt x="7010" y="4461"/>
                    </a:cubicBezTo>
                    <a:cubicBezTo>
                      <a:pt x="7323" y="4461"/>
                      <a:pt x="7578" y="4453"/>
                      <a:pt x="7578" y="4453"/>
                    </a:cubicBezTo>
                    <a:lnTo>
                      <a:pt x="7503" y="4361"/>
                    </a:lnTo>
                    <a:cubicBezTo>
                      <a:pt x="7185" y="4319"/>
                      <a:pt x="6876" y="4261"/>
                      <a:pt x="6559" y="4211"/>
                    </a:cubicBezTo>
                    <a:cubicBezTo>
                      <a:pt x="6367" y="4186"/>
                      <a:pt x="6166" y="4169"/>
                      <a:pt x="5966" y="4169"/>
                    </a:cubicBezTo>
                    <a:close/>
                    <a:moveTo>
                      <a:pt x="1730" y="0"/>
                    </a:moveTo>
                    <a:lnTo>
                      <a:pt x="1739" y="192"/>
                    </a:lnTo>
                    <a:cubicBezTo>
                      <a:pt x="2248" y="811"/>
                      <a:pt x="2683" y="1671"/>
                      <a:pt x="3117" y="2481"/>
                    </a:cubicBezTo>
                    <a:cubicBezTo>
                      <a:pt x="3660" y="3526"/>
                      <a:pt x="3368" y="2941"/>
                      <a:pt x="3510" y="3425"/>
                    </a:cubicBezTo>
                    <a:cubicBezTo>
                      <a:pt x="3510" y="3425"/>
                      <a:pt x="3544" y="3466"/>
                      <a:pt x="3585" y="3494"/>
                    </a:cubicBezTo>
                    <a:lnTo>
                      <a:pt x="3585" y="3494"/>
                    </a:lnTo>
                    <a:cubicBezTo>
                      <a:pt x="3548" y="3574"/>
                      <a:pt x="3511" y="3654"/>
                      <a:pt x="3476" y="3735"/>
                    </a:cubicBezTo>
                    <a:cubicBezTo>
                      <a:pt x="3475" y="3755"/>
                      <a:pt x="3474" y="3773"/>
                      <a:pt x="3473" y="3790"/>
                    </a:cubicBezTo>
                    <a:lnTo>
                      <a:pt x="3473" y="3790"/>
                    </a:lnTo>
                    <a:cubicBezTo>
                      <a:pt x="3273" y="3759"/>
                      <a:pt x="3160" y="3743"/>
                      <a:pt x="3033" y="3726"/>
                    </a:cubicBezTo>
                    <a:cubicBezTo>
                      <a:pt x="2983" y="3718"/>
                      <a:pt x="2933" y="3718"/>
                      <a:pt x="2883" y="3718"/>
                    </a:cubicBezTo>
                    <a:lnTo>
                      <a:pt x="2875" y="3718"/>
                    </a:lnTo>
                    <a:cubicBezTo>
                      <a:pt x="2321" y="3718"/>
                      <a:pt x="1317" y="4102"/>
                      <a:pt x="1312" y="4102"/>
                    </a:cubicBezTo>
                    <a:cubicBezTo>
                      <a:pt x="1312" y="4102"/>
                      <a:pt x="1312" y="4102"/>
                      <a:pt x="1312" y="4102"/>
                    </a:cubicBezTo>
                    <a:lnTo>
                      <a:pt x="1312" y="4102"/>
                    </a:lnTo>
                    <a:cubicBezTo>
                      <a:pt x="836" y="4361"/>
                      <a:pt x="327" y="4896"/>
                      <a:pt x="327" y="4896"/>
                    </a:cubicBezTo>
                    <a:lnTo>
                      <a:pt x="452" y="4912"/>
                    </a:lnTo>
                    <a:cubicBezTo>
                      <a:pt x="845" y="4695"/>
                      <a:pt x="1254" y="4520"/>
                      <a:pt x="1688" y="4386"/>
                    </a:cubicBezTo>
                    <a:cubicBezTo>
                      <a:pt x="2115" y="4278"/>
                      <a:pt x="2557" y="4194"/>
                      <a:pt x="3000" y="4152"/>
                    </a:cubicBezTo>
                    <a:cubicBezTo>
                      <a:pt x="3493" y="4136"/>
                      <a:pt x="4195" y="4069"/>
                      <a:pt x="4195" y="4069"/>
                    </a:cubicBezTo>
                    <a:lnTo>
                      <a:pt x="3869" y="3851"/>
                    </a:lnTo>
                    <a:cubicBezTo>
                      <a:pt x="3787" y="3839"/>
                      <a:pt x="3715" y="3828"/>
                      <a:pt x="3650" y="3817"/>
                    </a:cubicBezTo>
                    <a:lnTo>
                      <a:pt x="3650" y="3817"/>
                    </a:lnTo>
                    <a:cubicBezTo>
                      <a:pt x="3665" y="3797"/>
                      <a:pt x="3682" y="3772"/>
                      <a:pt x="3702" y="3743"/>
                    </a:cubicBezTo>
                    <a:lnTo>
                      <a:pt x="3744" y="3693"/>
                    </a:lnTo>
                    <a:lnTo>
                      <a:pt x="3744" y="3693"/>
                    </a:lnTo>
                    <a:cubicBezTo>
                      <a:pt x="3743" y="3694"/>
                      <a:pt x="3742" y="3695"/>
                      <a:pt x="3742" y="3695"/>
                    </a:cubicBezTo>
                    <a:cubicBezTo>
                      <a:pt x="3744" y="3695"/>
                      <a:pt x="3875" y="3518"/>
                      <a:pt x="3969" y="3392"/>
                    </a:cubicBezTo>
                    <a:cubicBezTo>
                      <a:pt x="4103" y="3200"/>
                      <a:pt x="4362" y="2774"/>
                      <a:pt x="4362" y="2774"/>
                    </a:cubicBezTo>
                    <a:cubicBezTo>
                      <a:pt x="4704" y="2114"/>
                      <a:pt x="4955" y="1412"/>
                      <a:pt x="5105" y="685"/>
                    </a:cubicBezTo>
                    <a:lnTo>
                      <a:pt x="5030" y="552"/>
                    </a:lnTo>
                    <a:lnTo>
                      <a:pt x="4871" y="710"/>
                    </a:lnTo>
                    <a:cubicBezTo>
                      <a:pt x="4729" y="1195"/>
                      <a:pt x="4537" y="1671"/>
                      <a:pt x="4303" y="2122"/>
                    </a:cubicBezTo>
                    <a:cubicBezTo>
                      <a:pt x="4002" y="2707"/>
                      <a:pt x="3975" y="2752"/>
                      <a:pt x="3973" y="2752"/>
                    </a:cubicBezTo>
                    <a:cubicBezTo>
                      <a:pt x="3973" y="2752"/>
                      <a:pt x="3973" y="2750"/>
                      <a:pt x="3973" y="2750"/>
                    </a:cubicBezTo>
                    <a:lnTo>
                      <a:pt x="3973" y="2750"/>
                    </a:lnTo>
                    <a:cubicBezTo>
                      <a:pt x="3973" y="2750"/>
                      <a:pt x="3971" y="2754"/>
                      <a:pt x="3961" y="2774"/>
                    </a:cubicBezTo>
                    <a:cubicBezTo>
                      <a:pt x="3896" y="2886"/>
                      <a:pt x="3834" y="2999"/>
                      <a:pt x="3774" y="3112"/>
                    </a:cubicBezTo>
                    <a:lnTo>
                      <a:pt x="3774" y="3112"/>
                    </a:lnTo>
                    <a:cubicBezTo>
                      <a:pt x="3781" y="3062"/>
                      <a:pt x="3785" y="3024"/>
                      <a:pt x="3785" y="3016"/>
                    </a:cubicBezTo>
                    <a:cubicBezTo>
                      <a:pt x="3710" y="2649"/>
                      <a:pt x="3577" y="2306"/>
                      <a:pt x="3384" y="1989"/>
                    </a:cubicBezTo>
                    <a:cubicBezTo>
                      <a:pt x="3084" y="1446"/>
                      <a:pt x="2474" y="510"/>
                      <a:pt x="2474" y="510"/>
                    </a:cubicBezTo>
                    <a:cubicBezTo>
                      <a:pt x="2265" y="284"/>
                      <a:pt x="2014" y="109"/>
                      <a:pt x="1730" y="0"/>
                    </a:cubicBezTo>
                    <a:close/>
                    <a:moveTo>
                      <a:pt x="3893" y="4257"/>
                    </a:moveTo>
                    <a:cubicBezTo>
                      <a:pt x="3866" y="4257"/>
                      <a:pt x="3820" y="4301"/>
                      <a:pt x="3668" y="4361"/>
                    </a:cubicBezTo>
                    <a:cubicBezTo>
                      <a:pt x="3668" y="4361"/>
                      <a:pt x="3384" y="4511"/>
                      <a:pt x="3192" y="4620"/>
                    </a:cubicBezTo>
                    <a:cubicBezTo>
                      <a:pt x="2699" y="4912"/>
                      <a:pt x="1655" y="6391"/>
                      <a:pt x="1655" y="6391"/>
                    </a:cubicBezTo>
                    <a:cubicBezTo>
                      <a:pt x="1580" y="6617"/>
                      <a:pt x="1572" y="6851"/>
                      <a:pt x="1622" y="7076"/>
                    </a:cubicBezTo>
                    <a:lnTo>
                      <a:pt x="1789" y="6984"/>
                    </a:lnTo>
                    <a:cubicBezTo>
                      <a:pt x="1847" y="6884"/>
                      <a:pt x="1922" y="6767"/>
                      <a:pt x="1989" y="6675"/>
                    </a:cubicBezTo>
                    <a:cubicBezTo>
                      <a:pt x="2374" y="6074"/>
                      <a:pt x="2825" y="5522"/>
                      <a:pt x="3343" y="5038"/>
                    </a:cubicBezTo>
                    <a:cubicBezTo>
                      <a:pt x="4110" y="4342"/>
                      <a:pt x="3959" y="4580"/>
                      <a:pt x="3967" y="4411"/>
                    </a:cubicBezTo>
                    <a:lnTo>
                      <a:pt x="3967" y="4411"/>
                    </a:lnTo>
                    <a:lnTo>
                      <a:pt x="3919" y="4428"/>
                    </a:lnTo>
                    <a:lnTo>
                      <a:pt x="3919" y="4428"/>
                    </a:lnTo>
                    <a:lnTo>
                      <a:pt x="3967" y="4411"/>
                    </a:lnTo>
                    <a:lnTo>
                      <a:pt x="3967" y="4411"/>
                    </a:lnTo>
                    <a:cubicBezTo>
                      <a:pt x="3967" y="4404"/>
                      <a:pt x="3968" y="4395"/>
                      <a:pt x="3969" y="4386"/>
                    </a:cubicBezTo>
                    <a:lnTo>
                      <a:pt x="3969" y="4361"/>
                    </a:lnTo>
                    <a:cubicBezTo>
                      <a:pt x="3924" y="4286"/>
                      <a:pt x="3915" y="4257"/>
                      <a:pt x="3893" y="4257"/>
                    </a:cubicBezTo>
                    <a:close/>
                    <a:moveTo>
                      <a:pt x="4571" y="4501"/>
                    </a:moveTo>
                    <a:cubicBezTo>
                      <a:pt x="4467" y="4501"/>
                      <a:pt x="4420" y="4879"/>
                      <a:pt x="4420" y="4879"/>
                    </a:cubicBezTo>
                    <a:cubicBezTo>
                      <a:pt x="4378" y="5781"/>
                      <a:pt x="4479" y="5998"/>
                      <a:pt x="4637" y="6692"/>
                    </a:cubicBezTo>
                    <a:cubicBezTo>
                      <a:pt x="4738" y="7151"/>
                      <a:pt x="5297" y="7870"/>
                      <a:pt x="5297" y="7870"/>
                    </a:cubicBezTo>
                    <a:lnTo>
                      <a:pt x="5331" y="7736"/>
                    </a:lnTo>
                    <a:cubicBezTo>
                      <a:pt x="4947" y="6951"/>
                      <a:pt x="4938" y="6140"/>
                      <a:pt x="4754" y="5439"/>
                    </a:cubicBezTo>
                    <a:lnTo>
                      <a:pt x="4612" y="4587"/>
                    </a:lnTo>
                    <a:cubicBezTo>
                      <a:pt x="4612" y="4587"/>
                      <a:pt x="4612" y="4587"/>
                      <a:pt x="4611" y="4587"/>
                    </a:cubicBezTo>
                    <a:cubicBezTo>
                      <a:pt x="4605" y="4587"/>
                      <a:pt x="4612" y="4520"/>
                      <a:pt x="4612" y="4520"/>
                    </a:cubicBezTo>
                    <a:cubicBezTo>
                      <a:pt x="4598" y="4507"/>
                      <a:pt x="4584" y="4501"/>
                      <a:pt x="4571" y="4501"/>
                    </a:cubicBezTo>
                    <a:close/>
                    <a:moveTo>
                      <a:pt x="4309" y="4302"/>
                    </a:moveTo>
                    <a:cubicBezTo>
                      <a:pt x="4215" y="4302"/>
                      <a:pt x="4053" y="4436"/>
                      <a:pt x="4053" y="4436"/>
                    </a:cubicBezTo>
                    <a:cubicBezTo>
                      <a:pt x="3401" y="5397"/>
                      <a:pt x="3426" y="6600"/>
                      <a:pt x="3652" y="7703"/>
                    </a:cubicBezTo>
                    <a:cubicBezTo>
                      <a:pt x="3660" y="7770"/>
                      <a:pt x="3777" y="8221"/>
                      <a:pt x="3877" y="8555"/>
                    </a:cubicBezTo>
                    <a:cubicBezTo>
                      <a:pt x="3911" y="8655"/>
                      <a:pt x="3977" y="8747"/>
                      <a:pt x="4069" y="8814"/>
                    </a:cubicBezTo>
                    <a:lnTo>
                      <a:pt x="4145" y="8680"/>
                    </a:lnTo>
                    <a:cubicBezTo>
                      <a:pt x="4120" y="8471"/>
                      <a:pt x="4094" y="8254"/>
                      <a:pt x="4078" y="8037"/>
                    </a:cubicBezTo>
                    <a:cubicBezTo>
                      <a:pt x="4036" y="7369"/>
                      <a:pt x="4069" y="8020"/>
                      <a:pt x="4036" y="7343"/>
                    </a:cubicBezTo>
                    <a:cubicBezTo>
                      <a:pt x="4003" y="6709"/>
                      <a:pt x="4178" y="5355"/>
                      <a:pt x="4178" y="5355"/>
                    </a:cubicBezTo>
                    <a:cubicBezTo>
                      <a:pt x="4287" y="4729"/>
                      <a:pt x="4370" y="4353"/>
                      <a:pt x="4370" y="4353"/>
                    </a:cubicBezTo>
                    <a:cubicBezTo>
                      <a:pt x="4362" y="4316"/>
                      <a:pt x="4339" y="4302"/>
                      <a:pt x="4309" y="430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402;p14">
                <a:extLst>
                  <a:ext uri="{FF2B5EF4-FFF2-40B4-BE49-F238E27FC236}">
                    <a16:creationId xmlns:a16="http://schemas.microsoft.com/office/drawing/2014/main" id="{1993134D-CFDF-75B4-A933-29B9DDE1C1C6}"/>
                  </a:ext>
                </a:extLst>
              </p:cNvPr>
              <p:cNvSpPr/>
              <p:nvPr/>
            </p:nvSpPr>
            <p:spPr>
              <a:xfrm>
                <a:off x="9386369" y="3129281"/>
                <a:ext cx="159574" cy="135947"/>
              </a:xfrm>
              <a:custGeom>
                <a:avLst/>
                <a:gdLst/>
                <a:ahLst/>
                <a:cxnLst/>
                <a:rect l="l" t="t" r="r" b="b"/>
                <a:pathLst>
                  <a:path w="3235" h="2756" extrusionOk="0">
                    <a:moveTo>
                      <a:pt x="1880" y="0"/>
                    </a:moveTo>
                    <a:cubicBezTo>
                      <a:pt x="1496" y="0"/>
                      <a:pt x="1128" y="125"/>
                      <a:pt x="819" y="343"/>
                    </a:cubicBezTo>
                    <a:cubicBezTo>
                      <a:pt x="0" y="927"/>
                      <a:pt x="126" y="1980"/>
                      <a:pt x="953" y="2540"/>
                    </a:cubicBezTo>
                    <a:cubicBezTo>
                      <a:pt x="1178" y="2690"/>
                      <a:pt x="1417" y="2756"/>
                      <a:pt x="1652" y="2756"/>
                    </a:cubicBezTo>
                    <a:cubicBezTo>
                      <a:pt x="2466" y="2756"/>
                      <a:pt x="3234" y="1969"/>
                      <a:pt x="3208" y="1153"/>
                    </a:cubicBezTo>
                    <a:cubicBezTo>
                      <a:pt x="3183" y="460"/>
                      <a:pt x="2523" y="17"/>
                      <a:pt x="18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60" name="Google Shape;403;p14">
              <a:extLst>
                <a:ext uri="{FF2B5EF4-FFF2-40B4-BE49-F238E27FC236}">
                  <a16:creationId xmlns:a16="http://schemas.microsoft.com/office/drawing/2014/main" id="{E8D1CCE1-C65F-240A-7EA3-A668EACC5CBC}"/>
                </a:ext>
              </a:extLst>
            </p:cNvPr>
            <p:cNvSpPr/>
            <p:nvPr/>
          </p:nvSpPr>
          <p:spPr>
            <a:xfrm>
              <a:off x="4470637" y="3915512"/>
              <a:ext cx="508123" cy="1716400"/>
            </a:xfrm>
            <a:custGeom>
              <a:avLst/>
              <a:gdLst/>
              <a:ahLst/>
              <a:cxnLst/>
              <a:rect l="l" t="t" r="r" b="b"/>
              <a:pathLst>
                <a:path w="10301" h="34796" extrusionOk="0">
                  <a:moveTo>
                    <a:pt x="4102" y="34361"/>
                  </a:moveTo>
                  <a:cubicBezTo>
                    <a:pt x="877" y="30284"/>
                    <a:pt x="3885" y="25873"/>
                    <a:pt x="3642" y="21571"/>
                  </a:cubicBezTo>
                  <a:cubicBezTo>
                    <a:pt x="3475" y="18555"/>
                    <a:pt x="1245" y="16341"/>
                    <a:pt x="510" y="13484"/>
                  </a:cubicBezTo>
                  <a:cubicBezTo>
                    <a:pt x="0" y="11529"/>
                    <a:pt x="551" y="9750"/>
                    <a:pt x="1136" y="7945"/>
                  </a:cubicBezTo>
                  <a:cubicBezTo>
                    <a:pt x="1796" y="5890"/>
                    <a:pt x="2623" y="3927"/>
                    <a:pt x="3350" y="1905"/>
                  </a:cubicBezTo>
                  <a:cubicBezTo>
                    <a:pt x="3517" y="1496"/>
                    <a:pt x="3659" y="1078"/>
                    <a:pt x="3776" y="652"/>
                  </a:cubicBezTo>
                  <a:cubicBezTo>
                    <a:pt x="3784" y="610"/>
                    <a:pt x="3918" y="1"/>
                    <a:pt x="3943" y="1"/>
                  </a:cubicBezTo>
                  <a:cubicBezTo>
                    <a:pt x="4728" y="151"/>
                    <a:pt x="5597" y="1880"/>
                    <a:pt x="5923" y="2448"/>
                  </a:cubicBezTo>
                  <a:cubicBezTo>
                    <a:pt x="7728" y="5531"/>
                    <a:pt x="7134" y="8831"/>
                    <a:pt x="6792" y="12064"/>
                  </a:cubicBezTo>
                  <a:cubicBezTo>
                    <a:pt x="6449" y="15263"/>
                    <a:pt x="10259" y="17235"/>
                    <a:pt x="10292" y="20485"/>
                  </a:cubicBezTo>
                  <a:cubicBezTo>
                    <a:pt x="10301" y="22206"/>
                    <a:pt x="9139" y="23601"/>
                    <a:pt x="8546" y="25130"/>
                  </a:cubicBezTo>
                  <a:cubicBezTo>
                    <a:pt x="8128" y="26191"/>
                    <a:pt x="8229" y="27377"/>
                    <a:pt x="7794" y="28429"/>
                  </a:cubicBezTo>
                  <a:cubicBezTo>
                    <a:pt x="7393" y="29398"/>
                    <a:pt x="6600" y="30125"/>
                    <a:pt x="6057" y="31011"/>
                  </a:cubicBezTo>
                  <a:cubicBezTo>
                    <a:pt x="5330" y="32197"/>
                    <a:pt x="4971" y="33509"/>
                    <a:pt x="4494" y="34795"/>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404;p14">
              <a:extLst>
                <a:ext uri="{FF2B5EF4-FFF2-40B4-BE49-F238E27FC236}">
                  <a16:creationId xmlns:a16="http://schemas.microsoft.com/office/drawing/2014/main" id="{83DCD6E8-F6E8-ABF7-93F0-45D8FAE4D99E}"/>
                </a:ext>
              </a:extLst>
            </p:cNvPr>
            <p:cNvSpPr/>
            <p:nvPr/>
          </p:nvSpPr>
          <p:spPr>
            <a:xfrm>
              <a:off x="4614821" y="4476365"/>
              <a:ext cx="238252" cy="1145237"/>
            </a:xfrm>
            <a:custGeom>
              <a:avLst/>
              <a:gdLst/>
              <a:ahLst/>
              <a:cxnLst/>
              <a:rect l="l" t="t" r="r" b="b"/>
              <a:pathLst>
                <a:path w="4830" h="23217" extrusionOk="0">
                  <a:moveTo>
                    <a:pt x="1438" y="23166"/>
                  </a:moveTo>
                  <a:cubicBezTo>
                    <a:pt x="1371" y="23191"/>
                    <a:pt x="1304" y="23208"/>
                    <a:pt x="1237" y="23216"/>
                  </a:cubicBezTo>
                  <a:lnTo>
                    <a:pt x="1204" y="23141"/>
                  </a:lnTo>
                  <a:cubicBezTo>
                    <a:pt x="1154" y="23049"/>
                    <a:pt x="1095" y="22916"/>
                    <a:pt x="1095" y="22916"/>
                  </a:cubicBezTo>
                  <a:cubicBezTo>
                    <a:pt x="1095" y="22916"/>
                    <a:pt x="1012" y="22907"/>
                    <a:pt x="970" y="22765"/>
                  </a:cubicBezTo>
                  <a:cubicBezTo>
                    <a:pt x="711" y="21846"/>
                    <a:pt x="469" y="20919"/>
                    <a:pt x="469" y="19958"/>
                  </a:cubicBezTo>
                  <a:lnTo>
                    <a:pt x="469" y="19942"/>
                  </a:lnTo>
                  <a:cubicBezTo>
                    <a:pt x="561" y="18680"/>
                    <a:pt x="953" y="17469"/>
                    <a:pt x="1346" y="16291"/>
                  </a:cubicBezTo>
                  <a:cubicBezTo>
                    <a:pt x="1346" y="16291"/>
                    <a:pt x="1463" y="15965"/>
                    <a:pt x="1563" y="15698"/>
                  </a:cubicBezTo>
                  <a:cubicBezTo>
                    <a:pt x="1605" y="15581"/>
                    <a:pt x="1647" y="15472"/>
                    <a:pt x="1688" y="15355"/>
                  </a:cubicBezTo>
                  <a:cubicBezTo>
                    <a:pt x="2357" y="13509"/>
                    <a:pt x="2800" y="11537"/>
                    <a:pt x="2399" y="9549"/>
                  </a:cubicBezTo>
                  <a:cubicBezTo>
                    <a:pt x="2148" y="8313"/>
                    <a:pt x="1563" y="7126"/>
                    <a:pt x="1054" y="5940"/>
                  </a:cubicBezTo>
                  <a:cubicBezTo>
                    <a:pt x="1054" y="5940"/>
                    <a:pt x="845" y="5439"/>
                    <a:pt x="694" y="5030"/>
                  </a:cubicBezTo>
                  <a:cubicBezTo>
                    <a:pt x="460" y="4428"/>
                    <a:pt x="285" y="3810"/>
                    <a:pt x="168" y="3175"/>
                  </a:cubicBezTo>
                  <a:cubicBezTo>
                    <a:pt x="26" y="2331"/>
                    <a:pt x="1" y="1471"/>
                    <a:pt x="110" y="619"/>
                  </a:cubicBezTo>
                  <a:lnTo>
                    <a:pt x="110" y="610"/>
                  </a:lnTo>
                  <a:cubicBezTo>
                    <a:pt x="135" y="368"/>
                    <a:pt x="143" y="0"/>
                    <a:pt x="410" y="134"/>
                  </a:cubicBezTo>
                  <a:cubicBezTo>
                    <a:pt x="552" y="209"/>
                    <a:pt x="636" y="468"/>
                    <a:pt x="719" y="652"/>
                  </a:cubicBezTo>
                  <a:cubicBezTo>
                    <a:pt x="1421" y="2173"/>
                    <a:pt x="1546" y="3852"/>
                    <a:pt x="2198" y="5414"/>
                  </a:cubicBezTo>
                  <a:cubicBezTo>
                    <a:pt x="2666" y="6550"/>
                    <a:pt x="3251" y="7644"/>
                    <a:pt x="3735" y="8772"/>
                  </a:cubicBezTo>
                  <a:cubicBezTo>
                    <a:pt x="4562" y="10719"/>
                    <a:pt x="4830" y="12949"/>
                    <a:pt x="4044" y="14929"/>
                  </a:cubicBezTo>
                  <a:cubicBezTo>
                    <a:pt x="3393" y="16575"/>
                    <a:pt x="2273" y="18020"/>
                    <a:pt x="1638" y="19666"/>
                  </a:cubicBezTo>
                  <a:cubicBezTo>
                    <a:pt x="1438" y="20159"/>
                    <a:pt x="1296" y="20668"/>
                    <a:pt x="1221" y="21186"/>
                  </a:cubicBezTo>
                  <a:lnTo>
                    <a:pt x="1221" y="21195"/>
                  </a:lnTo>
                  <a:cubicBezTo>
                    <a:pt x="1237" y="21846"/>
                    <a:pt x="1371" y="22481"/>
                    <a:pt x="1613" y="23074"/>
                  </a:cubicBezTo>
                  <a:lnTo>
                    <a:pt x="1505" y="23141"/>
                  </a:lnTo>
                  <a:close/>
                </a:path>
              </a:pathLst>
            </a:custGeom>
            <a:solidFill>
              <a:srgbClr val="1472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405;p14">
              <a:extLst>
                <a:ext uri="{FF2B5EF4-FFF2-40B4-BE49-F238E27FC236}">
                  <a16:creationId xmlns:a16="http://schemas.microsoft.com/office/drawing/2014/main" id="{94D6959B-72B3-0E7C-09E1-66F71F1A877E}"/>
                </a:ext>
              </a:extLst>
            </p:cNvPr>
            <p:cNvSpPr/>
            <p:nvPr/>
          </p:nvSpPr>
          <p:spPr>
            <a:xfrm rot="-732962">
              <a:off x="4142208" y="4278272"/>
              <a:ext cx="719926" cy="1371880"/>
            </a:xfrm>
            <a:custGeom>
              <a:avLst/>
              <a:gdLst/>
              <a:ahLst/>
              <a:cxnLst/>
              <a:rect l="l" t="t" r="r" b="b"/>
              <a:pathLst>
                <a:path w="14595" h="27812" extrusionOk="0">
                  <a:moveTo>
                    <a:pt x="4350" y="1"/>
                  </a:moveTo>
                  <a:cubicBezTo>
                    <a:pt x="4319" y="1"/>
                    <a:pt x="4285" y="87"/>
                    <a:pt x="4185" y="516"/>
                  </a:cubicBezTo>
                  <a:cubicBezTo>
                    <a:pt x="3659" y="2688"/>
                    <a:pt x="3584" y="5203"/>
                    <a:pt x="4202" y="7408"/>
                  </a:cubicBezTo>
                  <a:cubicBezTo>
                    <a:pt x="4386" y="8043"/>
                    <a:pt x="4570" y="8695"/>
                    <a:pt x="4904" y="9238"/>
                  </a:cubicBezTo>
                  <a:cubicBezTo>
                    <a:pt x="4979" y="9522"/>
                    <a:pt x="5054" y="9806"/>
                    <a:pt x="5129" y="10098"/>
                  </a:cubicBezTo>
                  <a:cubicBezTo>
                    <a:pt x="4269" y="8887"/>
                    <a:pt x="2807" y="8135"/>
                    <a:pt x="1362" y="7500"/>
                  </a:cubicBezTo>
                  <a:cubicBezTo>
                    <a:pt x="986" y="7316"/>
                    <a:pt x="601" y="7183"/>
                    <a:pt x="200" y="7082"/>
                  </a:cubicBezTo>
                  <a:cubicBezTo>
                    <a:pt x="185" y="7079"/>
                    <a:pt x="171" y="7077"/>
                    <a:pt x="159" y="7077"/>
                  </a:cubicBezTo>
                  <a:cubicBezTo>
                    <a:pt x="0" y="7077"/>
                    <a:pt x="108" y="7358"/>
                    <a:pt x="108" y="7358"/>
                  </a:cubicBezTo>
                  <a:cubicBezTo>
                    <a:pt x="292" y="7776"/>
                    <a:pt x="626" y="8102"/>
                    <a:pt x="969" y="8411"/>
                  </a:cubicBezTo>
                  <a:cubicBezTo>
                    <a:pt x="2289" y="9589"/>
                    <a:pt x="4260" y="9764"/>
                    <a:pt x="5405" y="11092"/>
                  </a:cubicBezTo>
                  <a:lnTo>
                    <a:pt x="5488" y="11393"/>
                  </a:lnTo>
                  <a:cubicBezTo>
                    <a:pt x="5476" y="11442"/>
                    <a:pt x="5473" y="11473"/>
                    <a:pt x="5479" y="11473"/>
                  </a:cubicBezTo>
                  <a:cubicBezTo>
                    <a:pt x="5481" y="11473"/>
                    <a:pt x="5484" y="11469"/>
                    <a:pt x="5488" y="11460"/>
                  </a:cubicBezTo>
                  <a:lnTo>
                    <a:pt x="5505" y="11460"/>
                  </a:lnTo>
                  <a:cubicBezTo>
                    <a:pt x="5714" y="12220"/>
                    <a:pt x="5931" y="12972"/>
                    <a:pt x="6132" y="13732"/>
                  </a:cubicBezTo>
                  <a:cubicBezTo>
                    <a:pt x="5580" y="12755"/>
                    <a:pt x="4661" y="12061"/>
                    <a:pt x="3667" y="11585"/>
                  </a:cubicBezTo>
                  <a:lnTo>
                    <a:pt x="3634" y="11569"/>
                  </a:lnTo>
                  <a:cubicBezTo>
                    <a:pt x="2782" y="11184"/>
                    <a:pt x="1846" y="10992"/>
                    <a:pt x="935" y="10775"/>
                  </a:cubicBezTo>
                  <a:cubicBezTo>
                    <a:pt x="861" y="10752"/>
                    <a:pt x="758" y="10697"/>
                    <a:pt x="688" y="10697"/>
                  </a:cubicBezTo>
                  <a:cubicBezTo>
                    <a:pt x="633" y="10697"/>
                    <a:pt x="600" y="10731"/>
                    <a:pt x="618" y="10842"/>
                  </a:cubicBezTo>
                  <a:cubicBezTo>
                    <a:pt x="610" y="10917"/>
                    <a:pt x="643" y="11000"/>
                    <a:pt x="693" y="11051"/>
                  </a:cubicBezTo>
                  <a:cubicBezTo>
                    <a:pt x="810" y="11226"/>
                    <a:pt x="952" y="11385"/>
                    <a:pt x="1111" y="11518"/>
                  </a:cubicBezTo>
                  <a:cubicBezTo>
                    <a:pt x="1996" y="12279"/>
                    <a:pt x="2957" y="12939"/>
                    <a:pt x="3985" y="13482"/>
                  </a:cubicBezTo>
                  <a:cubicBezTo>
                    <a:pt x="4854" y="13958"/>
                    <a:pt x="5839" y="14250"/>
                    <a:pt x="6483" y="15052"/>
                  </a:cubicBezTo>
                  <a:cubicBezTo>
                    <a:pt x="6666" y="15779"/>
                    <a:pt x="6842" y="16514"/>
                    <a:pt x="6984" y="17241"/>
                  </a:cubicBezTo>
                  <a:cubicBezTo>
                    <a:pt x="6817" y="16982"/>
                    <a:pt x="6625" y="16740"/>
                    <a:pt x="6407" y="16522"/>
                  </a:cubicBezTo>
                  <a:cubicBezTo>
                    <a:pt x="5605" y="15796"/>
                    <a:pt x="4536" y="15445"/>
                    <a:pt x="3542" y="15102"/>
                  </a:cubicBezTo>
                  <a:cubicBezTo>
                    <a:pt x="2982" y="14910"/>
                    <a:pt x="2414" y="14710"/>
                    <a:pt x="1846" y="14551"/>
                  </a:cubicBezTo>
                  <a:cubicBezTo>
                    <a:pt x="1738" y="14525"/>
                    <a:pt x="1613" y="14432"/>
                    <a:pt x="1526" y="14432"/>
                  </a:cubicBezTo>
                  <a:cubicBezTo>
                    <a:pt x="1472" y="14432"/>
                    <a:pt x="1433" y="14468"/>
                    <a:pt x="1420" y="14576"/>
                  </a:cubicBezTo>
                  <a:lnTo>
                    <a:pt x="1420" y="14693"/>
                  </a:lnTo>
                  <a:cubicBezTo>
                    <a:pt x="1646" y="15319"/>
                    <a:pt x="2255" y="15695"/>
                    <a:pt x="2849" y="16046"/>
                  </a:cubicBezTo>
                  <a:cubicBezTo>
                    <a:pt x="4010" y="16731"/>
                    <a:pt x="5330" y="17124"/>
                    <a:pt x="6458" y="17859"/>
                  </a:cubicBezTo>
                  <a:cubicBezTo>
                    <a:pt x="6758" y="18035"/>
                    <a:pt x="7017" y="18277"/>
                    <a:pt x="7226" y="18561"/>
                  </a:cubicBezTo>
                  <a:cubicBezTo>
                    <a:pt x="7376" y="19438"/>
                    <a:pt x="7468" y="20315"/>
                    <a:pt x="7527" y="21201"/>
                  </a:cubicBezTo>
                  <a:lnTo>
                    <a:pt x="7527" y="21242"/>
                  </a:lnTo>
                  <a:cubicBezTo>
                    <a:pt x="7176" y="20407"/>
                    <a:pt x="6382" y="19781"/>
                    <a:pt x="5614" y="19354"/>
                  </a:cubicBezTo>
                  <a:cubicBezTo>
                    <a:pt x="4578" y="18770"/>
                    <a:pt x="3475" y="18319"/>
                    <a:pt x="2414" y="17784"/>
                  </a:cubicBezTo>
                  <a:cubicBezTo>
                    <a:pt x="2314" y="17734"/>
                    <a:pt x="2189" y="17667"/>
                    <a:pt x="2189" y="17667"/>
                  </a:cubicBezTo>
                  <a:cubicBezTo>
                    <a:pt x="2055" y="17667"/>
                    <a:pt x="2097" y="17759"/>
                    <a:pt x="2130" y="17809"/>
                  </a:cubicBezTo>
                  <a:lnTo>
                    <a:pt x="2164" y="17884"/>
                  </a:lnTo>
                  <a:cubicBezTo>
                    <a:pt x="2539" y="18344"/>
                    <a:pt x="2957" y="18770"/>
                    <a:pt x="3400" y="19162"/>
                  </a:cubicBezTo>
                  <a:cubicBezTo>
                    <a:pt x="4336" y="19998"/>
                    <a:pt x="5355" y="20725"/>
                    <a:pt x="6449" y="21326"/>
                  </a:cubicBezTo>
                  <a:cubicBezTo>
                    <a:pt x="6850" y="21535"/>
                    <a:pt x="7243" y="21760"/>
                    <a:pt x="7560" y="22086"/>
                  </a:cubicBezTo>
                  <a:cubicBezTo>
                    <a:pt x="7594" y="23941"/>
                    <a:pt x="7310" y="25779"/>
                    <a:pt x="6725" y="27533"/>
                  </a:cubicBezTo>
                  <a:lnTo>
                    <a:pt x="6708" y="27608"/>
                  </a:lnTo>
                  <a:cubicBezTo>
                    <a:pt x="6701" y="27768"/>
                    <a:pt x="6706" y="27812"/>
                    <a:pt x="6715" y="27812"/>
                  </a:cubicBezTo>
                  <a:cubicBezTo>
                    <a:pt x="6726" y="27812"/>
                    <a:pt x="6742" y="27742"/>
                    <a:pt x="6742" y="27742"/>
                  </a:cubicBezTo>
                  <a:cubicBezTo>
                    <a:pt x="6792" y="27675"/>
                    <a:pt x="6833" y="27608"/>
                    <a:pt x="6833" y="27608"/>
                  </a:cubicBezTo>
                  <a:cubicBezTo>
                    <a:pt x="7477" y="25862"/>
                    <a:pt x="7719" y="24033"/>
                    <a:pt x="7719" y="22186"/>
                  </a:cubicBezTo>
                  <a:lnTo>
                    <a:pt x="7744" y="22186"/>
                  </a:lnTo>
                  <a:lnTo>
                    <a:pt x="7752" y="22078"/>
                  </a:lnTo>
                  <a:cubicBezTo>
                    <a:pt x="7736" y="22061"/>
                    <a:pt x="7727" y="22044"/>
                    <a:pt x="7711" y="22028"/>
                  </a:cubicBezTo>
                  <a:lnTo>
                    <a:pt x="7711" y="21669"/>
                  </a:lnTo>
                  <a:cubicBezTo>
                    <a:pt x="8287" y="21209"/>
                    <a:pt x="9022" y="21042"/>
                    <a:pt x="9682" y="20850"/>
                  </a:cubicBezTo>
                  <a:cubicBezTo>
                    <a:pt x="11169" y="20407"/>
                    <a:pt x="12690" y="19948"/>
                    <a:pt x="13959" y="18962"/>
                  </a:cubicBezTo>
                  <a:cubicBezTo>
                    <a:pt x="14093" y="18853"/>
                    <a:pt x="14285" y="18703"/>
                    <a:pt x="14285" y="18703"/>
                  </a:cubicBezTo>
                  <a:cubicBezTo>
                    <a:pt x="14452" y="18527"/>
                    <a:pt x="14594" y="18252"/>
                    <a:pt x="14427" y="18235"/>
                  </a:cubicBezTo>
                  <a:lnTo>
                    <a:pt x="14427" y="18235"/>
                  </a:lnTo>
                  <a:lnTo>
                    <a:pt x="14327" y="18268"/>
                  </a:lnTo>
                  <a:lnTo>
                    <a:pt x="14285" y="18285"/>
                  </a:lnTo>
                  <a:cubicBezTo>
                    <a:pt x="13183" y="18720"/>
                    <a:pt x="12063" y="18895"/>
                    <a:pt x="10919" y="19321"/>
                  </a:cubicBezTo>
                  <a:cubicBezTo>
                    <a:pt x="9891" y="19672"/>
                    <a:pt x="8947" y="20240"/>
                    <a:pt x="8153" y="20975"/>
                  </a:cubicBezTo>
                  <a:cubicBezTo>
                    <a:pt x="7986" y="21126"/>
                    <a:pt x="7844" y="21284"/>
                    <a:pt x="7702" y="21460"/>
                  </a:cubicBezTo>
                  <a:cubicBezTo>
                    <a:pt x="7669" y="20549"/>
                    <a:pt x="7577" y="19647"/>
                    <a:pt x="7443" y="18753"/>
                  </a:cubicBezTo>
                  <a:lnTo>
                    <a:pt x="7460" y="18745"/>
                  </a:lnTo>
                  <a:cubicBezTo>
                    <a:pt x="7485" y="18720"/>
                    <a:pt x="7502" y="18686"/>
                    <a:pt x="7510" y="18653"/>
                  </a:cubicBezTo>
                  <a:cubicBezTo>
                    <a:pt x="8178" y="17316"/>
                    <a:pt x="9490" y="16472"/>
                    <a:pt x="10526" y="15303"/>
                  </a:cubicBezTo>
                  <a:cubicBezTo>
                    <a:pt x="11228" y="14509"/>
                    <a:pt x="11921" y="13649"/>
                    <a:pt x="12372" y="12755"/>
                  </a:cubicBezTo>
                  <a:cubicBezTo>
                    <a:pt x="12439" y="12629"/>
                    <a:pt x="12506" y="12421"/>
                    <a:pt x="12506" y="12421"/>
                  </a:cubicBezTo>
                  <a:cubicBezTo>
                    <a:pt x="12506" y="12396"/>
                    <a:pt x="12514" y="12379"/>
                    <a:pt x="12514" y="12354"/>
                  </a:cubicBezTo>
                  <a:lnTo>
                    <a:pt x="12514" y="12312"/>
                  </a:lnTo>
                  <a:lnTo>
                    <a:pt x="12514" y="12279"/>
                  </a:lnTo>
                  <a:cubicBezTo>
                    <a:pt x="12509" y="12209"/>
                    <a:pt x="12486" y="12125"/>
                    <a:pt x="12429" y="12125"/>
                  </a:cubicBezTo>
                  <a:cubicBezTo>
                    <a:pt x="12397" y="12125"/>
                    <a:pt x="12354" y="12151"/>
                    <a:pt x="12297" y="12220"/>
                  </a:cubicBezTo>
                  <a:cubicBezTo>
                    <a:pt x="12188" y="12337"/>
                    <a:pt x="11838" y="12655"/>
                    <a:pt x="11545" y="12914"/>
                  </a:cubicBezTo>
                  <a:cubicBezTo>
                    <a:pt x="10802" y="13582"/>
                    <a:pt x="10025" y="14217"/>
                    <a:pt x="9340" y="14960"/>
                  </a:cubicBezTo>
                  <a:cubicBezTo>
                    <a:pt x="8529" y="15846"/>
                    <a:pt x="7686" y="16781"/>
                    <a:pt x="7385" y="17943"/>
                  </a:cubicBezTo>
                  <a:cubicBezTo>
                    <a:pt x="7368" y="18001"/>
                    <a:pt x="7360" y="18068"/>
                    <a:pt x="7343" y="18135"/>
                  </a:cubicBezTo>
                  <a:cubicBezTo>
                    <a:pt x="7209" y="17299"/>
                    <a:pt x="7034" y="16472"/>
                    <a:pt x="6842" y="15670"/>
                  </a:cubicBezTo>
                  <a:cubicBezTo>
                    <a:pt x="6792" y="15461"/>
                    <a:pt x="6742" y="15261"/>
                    <a:pt x="6691" y="15052"/>
                  </a:cubicBezTo>
                  <a:cubicBezTo>
                    <a:pt x="6692" y="15052"/>
                    <a:pt x="6692" y="15051"/>
                    <a:pt x="6693" y="15051"/>
                  </a:cubicBezTo>
                  <a:cubicBezTo>
                    <a:pt x="6693" y="15051"/>
                    <a:pt x="6693" y="15054"/>
                    <a:pt x="6693" y="15054"/>
                  </a:cubicBezTo>
                  <a:cubicBezTo>
                    <a:pt x="6693" y="15054"/>
                    <a:pt x="6702" y="15031"/>
                    <a:pt x="6783" y="14852"/>
                  </a:cubicBezTo>
                  <a:cubicBezTo>
                    <a:pt x="7293" y="13699"/>
                    <a:pt x="8128" y="12713"/>
                    <a:pt x="8855" y="11627"/>
                  </a:cubicBezTo>
                  <a:cubicBezTo>
                    <a:pt x="9365" y="10867"/>
                    <a:pt x="9858" y="10081"/>
                    <a:pt x="10342" y="9296"/>
                  </a:cubicBezTo>
                  <a:cubicBezTo>
                    <a:pt x="10743" y="8645"/>
                    <a:pt x="11144" y="7951"/>
                    <a:pt x="11228" y="7233"/>
                  </a:cubicBezTo>
                  <a:cubicBezTo>
                    <a:pt x="11228" y="7191"/>
                    <a:pt x="11219" y="7141"/>
                    <a:pt x="11203" y="7099"/>
                  </a:cubicBezTo>
                  <a:cubicBezTo>
                    <a:pt x="11163" y="7064"/>
                    <a:pt x="11156" y="7043"/>
                    <a:pt x="11143" y="7043"/>
                  </a:cubicBezTo>
                  <a:cubicBezTo>
                    <a:pt x="11132" y="7043"/>
                    <a:pt x="11116" y="7060"/>
                    <a:pt x="11069" y="7099"/>
                  </a:cubicBezTo>
                  <a:cubicBezTo>
                    <a:pt x="10902" y="7224"/>
                    <a:pt x="10785" y="7475"/>
                    <a:pt x="10609" y="7684"/>
                  </a:cubicBezTo>
                  <a:cubicBezTo>
                    <a:pt x="9398" y="9129"/>
                    <a:pt x="8128" y="10558"/>
                    <a:pt x="7268" y="12220"/>
                  </a:cubicBezTo>
                  <a:cubicBezTo>
                    <a:pt x="7017" y="12696"/>
                    <a:pt x="6817" y="13198"/>
                    <a:pt x="6675" y="13724"/>
                  </a:cubicBezTo>
                  <a:cubicBezTo>
                    <a:pt x="6608" y="14008"/>
                    <a:pt x="6574" y="14300"/>
                    <a:pt x="6574" y="14593"/>
                  </a:cubicBezTo>
                  <a:cubicBezTo>
                    <a:pt x="6282" y="13473"/>
                    <a:pt x="5981" y="12345"/>
                    <a:pt x="5681" y="11226"/>
                  </a:cubicBezTo>
                  <a:lnTo>
                    <a:pt x="5706" y="11151"/>
                  </a:lnTo>
                  <a:cubicBezTo>
                    <a:pt x="5714" y="10992"/>
                    <a:pt x="5747" y="11000"/>
                    <a:pt x="5764" y="10959"/>
                  </a:cubicBezTo>
                  <a:cubicBezTo>
                    <a:pt x="5831" y="10833"/>
                    <a:pt x="5940" y="10650"/>
                    <a:pt x="5940" y="10650"/>
                  </a:cubicBezTo>
                  <a:cubicBezTo>
                    <a:pt x="5956" y="10624"/>
                    <a:pt x="5965" y="10599"/>
                    <a:pt x="5981" y="10574"/>
                  </a:cubicBezTo>
                  <a:cubicBezTo>
                    <a:pt x="6407" y="9823"/>
                    <a:pt x="6967" y="9146"/>
                    <a:pt x="7418" y="8394"/>
                  </a:cubicBezTo>
                  <a:cubicBezTo>
                    <a:pt x="8003" y="7417"/>
                    <a:pt x="8429" y="6331"/>
                    <a:pt x="8805" y="5261"/>
                  </a:cubicBezTo>
                  <a:cubicBezTo>
                    <a:pt x="8864" y="5086"/>
                    <a:pt x="8922" y="4782"/>
                    <a:pt x="8807" y="4782"/>
                  </a:cubicBezTo>
                  <a:cubicBezTo>
                    <a:pt x="8790" y="4782"/>
                    <a:pt x="8770" y="4788"/>
                    <a:pt x="8747" y="4802"/>
                  </a:cubicBezTo>
                  <a:cubicBezTo>
                    <a:pt x="8655" y="4860"/>
                    <a:pt x="8613" y="5019"/>
                    <a:pt x="8596" y="5036"/>
                  </a:cubicBezTo>
                  <a:lnTo>
                    <a:pt x="8279" y="5512"/>
                  </a:lnTo>
                  <a:cubicBezTo>
                    <a:pt x="7460" y="6706"/>
                    <a:pt x="6558" y="7843"/>
                    <a:pt x="5998" y="9229"/>
                  </a:cubicBezTo>
                  <a:cubicBezTo>
                    <a:pt x="5789" y="9756"/>
                    <a:pt x="5656" y="10307"/>
                    <a:pt x="5597" y="10875"/>
                  </a:cubicBezTo>
                  <a:cubicBezTo>
                    <a:pt x="5371" y="10015"/>
                    <a:pt x="5146" y="9163"/>
                    <a:pt x="4937" y="8302"/>
                  </a:cubicBezTo>
                  <a:cubicBezTo>
                    <a:pt x="4870" y="8001"/>
                    <a:pt x="4795" y="7709"/>
                    <a:pt x="4728" y="7408"/>
                  </a:cubicBezTo>
                  <a:cubicBezTo>
                    <a:pt x="4703" y="6740"/>
                    <a:pt x="4753" y="6072"/>
                    <a:pt x="4778" y="5403"/>
                  </a:cubicBezTo>
                  <a:cubicBezTo>
                    <a:pt x="4837" y="3899"/>
                    <a:pt x="4879" y="2371"/>
                    <a:pt x="4686" y="959"/>
                  </a:cubicBezTo>
                  <a:cubicBezTo>
                    <a:pt x="4661" y="683"/>
                    <a:pt x="4603" y="408"/>
                    <a:pt x="4519" y="140"/>
                  </a:cubicBezTo>
                  <a:cubicBezTo>
                    <a:pt x="4494" y="98"/>
                    <a:pt x="4469" y="65"/>
                    <a:pt x="4427" y="40"/>
                  </a:cubicBezTo>
                  <a:cubicBezTo>
                    <a:pt x="4390" y="40"/>
                    <a:pt x="4371" y="1"/>
                    <a:pt x="43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406;p14">
              <a:extLst>
                <a:ext uri="{FF2B5EF4-FFF2-40B4-BE49-F238E27FC236}">
                  <a16:creationId xmlns:a16="http://schemas.microsoft.com/office/drawing/2014/main" id="{10A745D7-A45C-C61B-EB59-87332F76C916}"/>
                </a:ext>
              </a:extLst>
            </p:cNvPr>
            <p:cNvSpPr/>
            <p:nvPr/>
          </p:nvSpPr>
          <p:spPr>
            <a:xfrm>
              <a:off x="4597951" y="3693834"/>
              <a:ext cx="1406919" cy="2016755"/>
            </a:xfrm>
            <a:custGeom>
              <a:avLst/>
              <a:gdLst/>
              <a:ahLst/>
              <a:cxnLst/>
              <a:rect l="l" t="t" r="r" b="b"/>
              <a:pathLst>
                <a:path w="28522" h="40885" extrusionOk="0">
                  <a:moveTo>
                    <a:pt x="21420" y="25664"/>
                  </a:moveTo>
                  <a:cubicBezTo>
                    <a:pt x="28521" y="30050"/>
                    <a:pt x="23450" y="40885"/>
                    <a:pt x="12715" y="39582"/>
                  </a:cubicBezTo>
                  <a:cubicBezTo>
                    <a:pt x="6349" y="38813"/>
                    <a:pt x="0" y="30050"/>
                    <a:pt x="7093" y="25664"/>
                  </a:cubicBezTo>
                  <a:cubicBezTo>
                    <a:pt x="14194" y="21278"/>
                    <a:pt x="1220" y="19473"/>
                    <a:pt x="7093" y="14277"/>
                  </a:cubicBezTo>
                  <a:cubicBezTo>
                    <a:pt x="12974" y="9089"/>
                    <a:pt x="10485" y="10735"/>
                    <a:pt x="10075" y="5330"/>
                  </a:cubicBezTo>
                  <a:cubicBezTo>
                    <a:pt x="9925" y="3450"/>
                    <a:pt x="10869" y="1078"/>
                    <a:pt x="13601" y="560"/>
                  </a:cubicBezTo>
                  <a:cubicBezTo>
                    <a:pt x="16525" y="0"/>
                    <a:pt x="18605" y="3258"/>
                    <a:pt x="18446" y="5330"/>
                  </a:cubicBezTo>
                  <a:cubicBezTo>
                    <a:pt x="18028" y="10735"/>
                    <a:pt x="15539" y="9089"/>
                    <a:pt x="21420" y="14277"/>
                  </a:cubicBezTo>
                  <a:cubicBezTo>
                    <a:pt x="27293" y="19465"/>
                    <a:pt x="14319" y="21278"/>
                    <a:pt x="21420" y="25664"/>
                  </a:cubicBezTo>
                  <a:close/>
                </a:path>
              </a:pathLst>
            </a:custGeom>
            <a:solidFill>
              <a:srgbClr val="1472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407;p14">
              <a:extLst>
                <a:ext uri="{FF2B5EF4-FFF2-40B4-BE49-F238E27FC236}">
                  <a16:creationId xmlns:a16="http://schemas.microsoft.com/office/drawing/2014/main" id="{CA131B3C-C2D6-4640-2066-DCDDD86003F9}"/>
                </a:ext>
              </a:extLst>
            </p:cNvPr>
            <p:cNvSpPr/>
            <p:nvPr/>
          </p:nvSpPr>
          <p:spPr>
            <a:xfrm>
              <a:off x="5012105" y="3895337"/>
              <a:ext cx="602930" cy="2135881"/>
            </a:xfrm>
            <a:custGeom>
              <a:avLst/>
              <a:gdLst/>
              <a:ahLst/>
              <a:cxnLst/>
              <a:rect l="l" t="t" r="r" b="b"/>
              <a:pathLst>
                <a:path w="12223" h="43300" extrusionOk="0">
                  <a:moveTo>
                    <a:pt x="5088" y="17469"/>
                  </a:moveTo>
                  <a:cubicBezTo>
                    <a:pt x="5088" y="17226"/>
                    <a:pt x="5079" y="16984"/>
                    <a:pt x="5079" y="16742"/>
                  </a:cubicBezTo>
                  <a:cubicBezTo>
                    <a:pt x="5038" y="14202"/>
                    <a:pt x="5054" y="11662"/>
                    <a:pt x="5163" y="9115"/>
                  </a:cubicBezTo>
                  <a:lnTo>
                    <a:pt x="5163" y="8947"/>
                  </a:lnTo>
                  <a:cubicBezTo>
                    <a:pt x="5222" y="8037"/>
                    <a:pt x="5305" y="6809"/>
                    <a:pt x="5305" y="6809"/>
                  </a:cubicBezTo>
                  <a:lnTo>
                    <a:pt x="5364" y="6057"/>
                  </a:lnTo>
                  <a:cubicBezTo>
                    <a:pt x="5506" y="4119"/>
                    <a:pt x="5673" y="2181"/>
                    <a:pt x="5689" y="234"/>
                  </a:cubicBezTo>
                  <a:lnTo>
                    <a:pt x="5856" y="0"/>
                  </a:lnTo>
                  <a:lnTo>
                    <a:pt x="6032" y="159"/>
                  </a:lnTo>
                  <a:cubicBezTo>
                    <a:pt x="6140" y="2131"/>
                    <a:pt x="6107" y="4102"/>
                    <a:pt x="6107" y="6082"/>
                  </a:cubicBezTo>
                  <a:lnTo>
                    <a:pt x="6107" y="6834"/>
                  </a:lnTo>
                  <a:lnTo>
                    <a:pt x="6082" y="8638"/>
                  </a:lnTo>
                  <a:lnTo>
                    <a:pt x="6082" y="8972"/>
                  </a:lnTo>
                  <a:cubicBezTo>
                    <a:pt x="6074" y="9357"/>
                    <a:pt x="6065" y="9733"/>
                    <a:pt x="6049" y="10117"/>
                  </a:cubicBezTo>
                  <a:cubicBezTo>
                    <a:pt x="5998" y="12172"/>
                    <a:pt x="5998" y="14219"/>
                    <a:pt x="6015" y="16249"/>
                  </a:cubicBezTo>
                  <a:cubicBezTo>
                    <a:pt x="6450" y="15781"/>
                    <a:pt x="6942" y="15347"/>
                    <a:pt x="7394" y="14896"/>
                  </a:cubicBezTo>
                  <a:cubicBezTo>
                    <a:pt x="8070" y="14244"/>
                    <a:pt x="8747" y="13592"/>
                    <a:pt x="9415" y="12941"/>
                  </a:cubicBezTo>
                  <a:cubicBezTo>
                    <a:pt x="9415" y="12941"/>
                    <a:pt x="10443" y="12005"/>
                    <a:pt x="11178" y="11295"/>
                  </a:cubicBezTo>
                  <a:cubicBezTo>
                    <a:pt x="11178" y="11295"/>
                    <a:pt x="11270" y="11203"/>
                    <a:pt x="11270" y="11370"/>
                  </a:cubicBezTo>
                  <a:cubicBezTo>
                    <a:pt x="9758" y="13007"/>
                    <a:pt x="8187" y="14536"/>
                    <a:pt x="6583" y="16132"/>
                  </a:cubicBezTo>
                  <a:cubicBezTo>
                    <a:pt x="6391" y="16332"/>
                    <a:pt x="6199" y="16533"/>
                    <a:pt x="6023" y="16750"/>
                  </a:cubicBezTo>
                  <a:cubicBezTo>
                    <a:pt x="6074" y="20952"/>
                    <a:pt x="6224" y="25129"/>
                    <a:pt x="6257" y="29373"/>
                  </a:cubicBezTo>
                  <a:lnTo>
                    <a:pt x="6257" y="29590"/>
                  </a:lnTo>
                  <a:cubicBezTo>
                    <a:pt x="6399" y="29448"/>
                    <a:pt x="6541" y="29298"/>
                    <a:pt x="6692" y="29156"/>
                  </a:cubicBezTo>
                  <a:lnTo>
                    <a:pt x="6725" y="29114"/>
                  </a:lnTo>
                  <a:cubicBezTo>
                    <a:pt x="8388" y="27669"/>
                    <a:pt x="10276" y="26491"/>
                    <a:pt x="11921" y="25029"/>
                  </a:cubicBezTo>
                  <a:lnTo>
                    <a:pt x="12222" y="25012"/>
                  </a:lnTo>
                  <a:cubicBezTo>
                    <a:pt x="12222" y="25012"/>
                    <a:pt x="12222" y="25179"/>
                    <a:pt x="12214" y="25263"/>
                  </a:cubicBezTo>
                  <a:cubicBezTo>
                    <a:pt x="10618" y="26750"/>
                    <a:pt x="8772" y="27953"/>
                    <a:pt x="7126" y="29415"/>
                  </a:cubicBezTo>
                  <a:cubicBezTo>
                    <a:pt x="7126" y="29415"/>
                    <a:pt x="6725" y="29741"/>
                    <a:pt x="6266" y="30158"/>
                  </a:cubicBezTo>
                  <a:cubicBezTo>
                    <a:pt x="6299" y="33801"/>
                    <a:pt x="6358" y="37451"/>
                    <a:pt x="6508" y="41094"/>
                  </a:cubicBezTo>
                  <a:lnTo>
                    <a:pt x="6458" y="42447"/>
                  </a:lnTo>
                  <a:cubicBezTo>
                    <a:pt x="6391" y="42673"/>
                    <a:pt x="6391" y="42673"/>
                    <a:pt x="6341" y="42898"/>
                  </a:cubicBezTo>
                  <a:lnTo>
                    <a:pt x="6023" y="43299"/>
                  </a:lnTo>
                  <a:lnTo>
                    <a:pt x="5673" y="42932"/>
                  </a:lnTo>
                  <a:cubicBezTo>
                    <a:pt x="5673" y="42932"/>
                    <a:pt x="5597" y="42706"/>
                    <a:pt x="5480" y="42405"/>
                  </a:cubicBezTo>
                  <a:cubicBezTo>
                    <a:pt x="5422" y="41904"/>
                    <a:pt x="5347" y="41227"/>
                    <a:pt x="5347" y="41227"/>
                  </a:cubicBezTo>
                  <a:cubicBezTo>
                    <a:pt x="5180" y="36942"/>
                    <a:pt x="5146" y="32631"/>
                    <a:pt x="5138" y="28329"/>
                  </a:cubicBezTo>
                  <a:cubicBezTo>
                    <a:pt x="4303" y="27911"/>
                    <a:pt x="3492" y="27443"/>
                    <a:pt x="2690" y="26959"/>
                  </a:cubicBezTo>
                  <a:lnTo>
                    <a:pt x="1796" y="26407"/>
                  </a:lnTo>
                  <a:lnTo>
                    <a:pt x="1278" y="26057"/>
                  </a:lnTo>
                  <a:lnTo>
                    <a:pt x="1028" y="25889"/>
                  </a:lnTo>
                  <a:lnTo>
                    <a:pt x="460" y="25505"/>
                  </a:lnTo>
                  <a:cubicBezTo>
                    <a:pt x="184" y="25321"/>
                    <a:pt x="50" y="25229"/>
                    <a:pt x="50" y="25229"/>
                  </a:cubicBezTo>
                  <a:lnTo>
                    <a:pt x="0" y="25046"/>
                  </a:lnTo>
                  <a:cubicBezTo>
                    <a:pt x="92" y="25012"/>
                    <a:pt x="192" y="25012"/>
                    <a:pt x="284" y="25046"/>
                  </a:cubicBezTo>
                  <a:cubicBezTo>
                    <a:pt x="819" y="25313"/>
                    <a:pt x="1529" y="25689"/>
                    <a:pt x="1529" y="25689"/>
                  </a:cubicBezTo>
                  <a:cubicBezTo>
                    <a:pt x="1788" y="25839"/>
                    <a:pt x="2080" y="26015"/>
                    <a:pt x="2080" y="26015"/>
                  </a:cubicBezTo>
                  <a:cubicBezTo>
                    <a:pt x="3100" y="26658"/>
                    <a:pt x="4094" y="27326"/>
                    <a:pt x="5138" y="27928"/>
                  </a:cubicBezTo>
                  <a:cubicBezTo>
                    <a:pt x="5130" y="24670"/>
                    <a:pt x="5130" y="21403"/>
                    <a:pt x="5096" y="18154"/>
                  </a:cubicBezTo>
                  <a:cubicBezTo>
                    <a:pt x="4110" y="16441"/>
                    <a:pt x="2991" y="14804"/>
                    <a:pt x="1746" y="13266"/>
                  </a:cubicBezTo>
                  <a:cubicBezTo>
                    <a:pt x="1746" y="13266"/>
                    <a:pt x="1145" y="12464"/>
                    <a:pt x="727" y="11938"/>
                  </a:cubicBezTo>
                  <a:cubicBezTo>
                    <a:pt x="727" y="11938"/>
                    <a:pt x="694" y="11721"/>
                    <a:pt x="919" y="11947"/>
                  </a:cubicBezTo>
                  <a:cubicBezTo>
                    <a:pt x="1370" y="12406"/>
                    <a:pt x="1980" y="13066"/>
                    <a:pt x="1980" y="13066"/>
                  </a:cubicBezTo>
                  <a:cubicBezTo>
                    <a:pt x="3125" y="14453"/>
                    <a:pt x="4169" y="15923"/>
                    <a:pt x="5088" y="17469"/>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 name="Google Shape;502;p33">
            <a:extLst>
              <a:ext uri="{FF2B5EF4-FFF2-40B4-BE49-F238E27FC236}">
                <a16:creationId xmlns:a16="http://schemas.microsoft.com/office/drawing/2014/main" id="{1C2AB899-C58A-873B-82D2-5EF28074BCCC}"/>
              </a:ext>
            </a:extLst>
          </p:cNvPr>
          <p:cNvGrpSpPr/>
          <p:nvPr/>
        </p:nvGrpSpPr>
        <p:grpSpPr>
          <a:xfrm>
            <a:off x="4259688" y="1002413"/>
            <a:ext cx="4275784" cy="2893740"/>
            <a:chOff x="309900" y="238100"/>
            <a:chExt cx="7048350" cy="5237800"/>
          </a:xfrm>
          <a:solidFill>
            <a:srgbClr val="FDF0DF"/>
          </a:solidFill>
        </p:grpSpPr>
        <p:sp>
          <p:nvSpPr>
            <p:cNvPr id="1168" name="Google Shape;503;p33">
              <a:extLst>
                <a:ext uri="{FF2B5EF4-FFF2-40B4-BE49-F238E27FC236}">
                  <a16:creationId xmlns:a16="http://schemas.microsoft.com/office/drawing/2014/main" id="{DE5D409D-4B91-3518-731A-F862918F156E}"/>
                </a:ext>
              </a:extLst>
            </p:cNvPr>
            <p:cNvSpPr/>
            <p:nvPr/>
          </p:nvSpPr>
          <p:spPr>
            <a:xfrm>
              <a:off x="374700" y="364600"/>
              <a:ext cx="6983550" cy="5111300"/>
            </a:xfrm>
            <a:custGeom>
              <a:avLst/>
              <a:gdLst/>
              <a:ahLst/>
              <a:cxnLst/>
              <a:rect l="l" t="t" r="r" b="b"/>
              <a:pathLst>
                <a:path w="279342" h="204452" extrusionOk="0">
                  <a:moveTo>
                    <a:pt x="196699" y="0"/>
                  </a:moveTo>
                  <a:cubicBezTo>
                    <a:pt x="188842" y="0"/>
                    <a:pt x="180997" y="1696"/>
                    <a:pt x="174665" y="5070"/>
                  </a:cubicBezTo>
                  <a:cubicBezTo>
                    <a:pt x="164598" y="10436"/>
                    <a:pt x="158908" y="20001"/>
                    <a:pt x="161043" y="28943"/>
                  </a:cubicBezTo>
                  <a:cubicBezTo>
                    <a:pt x="160346" y="27106"/>
                    <a:pt x="155949" y="25269"/>
                    <a:pt x="153350" y="25016"/>
                  </a:cubicBezTo>
                  <a:cubicBezTo>
                    <a:pt x="153075" y="24989"/>
                    <a:pt x="152799" y="24976"/>
                    <a:pt x="152522" y="24976"/>
                  </a:cubicBezTo>
                  <a:cubicBezTo>
                    <a:pt x="150184" y="24976"/>
                    <a:pt x="147860" y="25903"/>
                    <a:pt x="146661" y="27369"/>
                  </a:cubicBezTo>
                  <a:cubicBezTo>
                    <a:pt x="149786" y="20196"/>
                    <a:pt x="141467" y="12184"/>
                    <a:pt x="132333" y="8646"/>
                  </a:cubicBezTo>
                  <a:cubicBezTo>
                    <a:pt x="129206" y="7435"/>
                    <a:pt x="125693" y="6858"/>
                    <a:pt x="122164" y="6858"/>
                  </a:cubicBezTo>
                  <a:cubicBezTo>
                    <a:pt x="115383" y="6858"/>
                    <a:pt x="108548" y="8990"/>
                    <a:pt x="104302" y="12858"/>
                  </a:cubicBezTo>
                  <a:cubicBezTo>
                    <a:pt x="99403" y="17326"/>
                    <a:pt x="95032" y="22352"/>
                    <a:pt x="96092" y="28013"/>
                  </a:cubicBezTo>
                  <a:cubicBezTo>
                    <a:pt x="92782" y="25870"/>
                    <a:pt x="87330" y="24203"/>
                    <a:pt x="82557" y="24203"/>
                  </a:cubicBezTo>
                  <a:cubicBezTo>
                    <a:pt x="81343" y="24203"/>
                    <a:pt x="80174" y="24311"/>
                    <a:pt x="79094" y="24546"/>
                  </a:cubicBezTo>
                  <a:cubicBezTo>
                    <a:pt x="75387" y="21032"/>
                    <a:pt x="68979" y="19351"/>
                    <a:pt x="62520" y="19351"/>
                  </a:cubicBezTo>
                  <a:cubicBezTo>
                    <a:pt x="57943" y="19351"/>
                    <a:pt x="53339" y="20195"/>
                    <a:pt x="49652" y="21829"/>
                  </a:cubicBezTo>
                  <a:cubicBezTo>
                    <a:pt x="40760" y="25766"/>
                    <a:pt x="35601" y="33057"/>
                    <a:pt x="33185" y="40416"/>
                  </a:cubicBezTo>
                  <a:cubicBezTo>
                    <a:pt x="31765" y="44742"/>
                    <a:pt x="31142" y="49269"/>
                    <a:pt x="32249" y="53643"/>
                  </a:cubicBezTo>
                  <a:cubicBezTo>
                    <a:pt x="33353" y="58020"/>
                    <a:pt x="36304" y="62240"/>
                    <a:pt x="41088" y="65015"/>
                  </a:cubicBezTo>
                  <a:cubicBezTo>
                    <a:pt x="37435" y="67558"/>
                    <a:pt x="36079" y="73320"/>
                    <a:pt x="39844" y="75777"/>
                  </a:cubicBezTo>
                  <a:cubicBezTo>
                    <a:pt x="37844" y="75479"/>
                    <a:pt x="35915" y="75337"/>
                    <a:pt x="34059" y="75337"/>
                  </a:cubicBezTo>
                  <a:cubicBezTo>
                    <a:pt x="11716" y="75337"/>
                    <a:pt x="0" y="95809"/>
                    <a:pt x="3722" y="110012"/>
                  </a:cubicBezTo>
                  <a:cubicBezTo>
                    <a:pt x="4369" y="112487"/>
                    <a:pt x="5358" y="114894"/>
                    <a:pt x="6628" y="117215"/>
                  </a:cubicBezTo>
                  <a:cubicBezTo>
                    <a:pt x="9584" y="122619"/>
                    <a:pt x="14073" y="127574"/>
                    <a:pt x="19379" y="131933"/>
                  </a:cubicBezTo>
                  <a:cubicBezTo>
                    <a:pt x="21069" y="133319"/>
                    <a:pt x="41101" y="145237"/>
                    <a:pt x="44051" y="145237"/>
                  </a:cubicBezTo>
                  <a:cubicBezTo>
                    <a:pt x="44205" y="145237"/>
                    <a:pt x="44313" y="145205"/>
                    <a:pt x="44368" y="145136"/>
                  </a:cubicBezTo>
                  <a:lnTo>
                    <a:pt x="44368" y="145136"/>
                  </a:lnTo>
                  <a:cubicBezTo>
                    <a:pt x="40178" y="150275"/>
                    <a:pt x="38743" y="156311"/>
                    <a:pt x="42121" y="161756"/>
                  </a:cubicBezTo>
                  <a:cubicBezTo>
                    <a:pt x="45934" y="167896"/>
                    <a:pt x="54264" y="172184"/>
                    <a:pt x="63257" y="173817"/>
                  </a:cubicBezTo>
                  <a:cubicBezTo>
                    <a:pt x="67520" y="174593"/>
                    <a:pt x="71651" y="175199"/>
                    <a:pt x="75698" y="175199"/>
                  </a:cubicBezTo>
                  <a:cubicBezTo>
                    <a:pt x="81021" y="175199"/>
                    <a:pt x="86200" y="174150"/>
                    <a:pt x="91347" y="171059"/>
                  </a:cubicBezTo>
                  <a:cubicBezTo>
                    <a:pt x="91642" y="176079"/>
                    <a:pt x="94704" y="180653"/>
                    <a:pt x="98729" y="183672"/>
                  </a:cubicBezTo>
                  <a:cubicBezTo>
                    <a:pt x="102975" y="186857"/>
                    <a:pt x="106996" y="187931"/>
                    <a:pt x="111085" y="187931"/>
                  </a:cubicBezTo>
                  <a:cubicBezTo>
                    <a:pt x="116328" y="187931"/>
                    <a:pt x="121682" y="186166"/>
                    <a:pt x="127761" y="184823"/>
                  </a:cubicBezTo>
                  <a:lnTo>
                    <a:pt x="127761" y="184823"/>
                  </a:lnTo>
                  <a:cubicBezTo>
                    <a:pt x="126299" y="190960"/>
                    <a:pt x="131553" y="196695"/>
                    <a:pt x="137084" y="199731"/>
                  </a:cubicBezTo>
                  <a:cubicBezTo>
                    <a:pt x="142847" y="202895"/>
                    <a:pt x="149407" y="204451"/>
                    <a:pt x="155975" y="204451"/>
                  </a:cubicBezTo>
                  <a:cubicBezTo>
                    <a:pt x="164338" y="204451"/>
                    <a:pt x="172713" y="201928"/>
                    <a:pt x="179470" y="196987"/>
                  </a:cubicBezTo>
                  <a:cubicBezTo>
                    <a:pt x="181821" y="195268"/>
                    <a:pt x="184039" y="193207"/>
                    <a:pt x="185217" y="190546"/>
                  </a:cubicBezTo>
                  <a:cubicBezTo>
                    <a:pt x="187683" y="184986"/>
                    <a:pt x="182550" y="176531"/>
                    <a:pt x="178865" y="172467"/>
                  </a:cubicBezTo>
                  <a:lnTo>
                    <a:pt x="178865" y="172467"/>
                  </a:lnTo>
                  <a:cubicBezTo>
                    <a:pt x="179605" y="172985"/>
                    <a:pt x="180333" y="173188"/>
                    <a:pt x="181071" y="173188"/>
                  </a:cubicBezTo>
                  <a:cubicBezTo>
                    <a:pt x="182909" y="173188"/>
                    <a:pt x="184809" y="171925"/>
                    <a:pt x="187110" y="171112"/>
                  </a:cubicBezTo>
                  <a:cubicBezTo>
                    <a:pt x="190338" y="169972"/>
                    <a:pt x="192396" y="167294"/>
                    <a:pt x="192036" y="164698"/>
                  </a:cubicBezTo>
                  <a:lnTo>
                    <a:pt x="192036" y="164698"/>
                  </a:lnTo>
                  <a:cubicBezTo>
                    <a:pt x="200855" y="168780"/>
                    <a:pt x="211206" y="170820"/>
                    <a:pt x="221554" y="170820"/>
                  </a:cubicBezTo>
                  <a:cubicBezTo>
                    <a:pt x="232217" y="170820"/>
                    <a:pt x="242878" y="168654"/>
                    <a:pt x="251857" y="164326"/>
                  </a:cubicBezTo>
                  <a:cubicBezTo>
                    <a:pt x="269552" y="155800"/>
                    <a:pt x="279341" y="139381"/>
                    <a:pt x="275803" y="124169"/>
                  </a:cubicBezTo>
                  <a:cubicBezTo>
                    <a:pt x="272263" y="108958"/>
                    <a:pt x="255589" y="95790"/>
                    <a:pt x="235021" y="91963"/>
                  </a:cubicBezTo>
                  <a:cubicBezTo>
                    <a:pt x="237304" y="90519"/>
                    <a:pt x="236557" y="88313"/>
                    <a:pt x="235706" y="86201"/>
                  </a:cubicBezTo>
                  <a:cubicBezTo>
                    <a:pt x="234856" y="84090"/>
                    <a:pt x="232219" y="82421"/>
                    <a:pt x="229227" y="82096"/>
                  </a:cubicBezTo>
                  <a:cubicBezTo>
                    <a:pt x="235166" y="76125"/>
                    <a:pt x="236344" y="66557"/>
                    <a:pt x="234611" y="59295"/>
                  </a:cubicBezTo>
                  <a:cubicBezTo>
                    <a:pt x="233654" y="55291"/>
                    <a:pt x="231359" y="51334"/>
                    <a:pt x="227219" y="48599"/>
                  </a:cubicBezTo>
                  <a:cubicBezTo>
                    <a:pt x="224260" y="46647"/>
                    <a:pt x="220258" y="45434"/>
                    <a:pt x="216310" y="45434"/>
                  </a:cubicBezTo>
                  <a:cubicBezTo>
                    <a:pt x="214734" y="45434"/>
                    <a:pt x="213166" y="45627"/>
                    <a:pt x="211677" y="46045"/>
                  </a:cubicBezTo>
                  <a:cubicBezTo>
                    <a:pt x="214916" y="44958"/>
                    <a:pt x="212648" y="39604"/>
                    <a:pt x="209379" y="38561"/>
                  </a:cubicBezTo>
                  <a:lnTo>
                    <a:pt x="209379" y="38561"/>
                  </a:lnTo>
                  <a:cubicBezTo>
                    <a:pt x="210006" y="38627"/>
                    <a:pt x="210632" y="38659"/>
                    <a:pt x="211253" y="38659"/>
                  </a:cubicBezTo>
                  <a:cubicBezTo>
                    <a:pt x="218505" y="38659"/>
                    <a:pt x="225272" y="34366"/>
                    <a:pt x="228746" y="29625"/>
                  </a:cubicBezTo>
                  <a:cubicBezTo>
                    <a:pt x="232517" y="24481"/>
                    <a:pt x="232044" y="17978"/>
                    <a:pt x="228300" y="12822"/>
                  </a:cubicBezTo>
                  <a:cubicBezTo>
                    <a:pt x="224555" y="7666"/>
                    <a:pt x="217825" y="3833"/>
                    <a:pt x="210318" y="1777"/>
                  </a:cubicBezTo>
                  <a:cubicBezTo>
                    <a:pt x="205980" y="591"/>
                    <a:pt x="201338" y="0"/>
                    <a:pt x="196699" y="0"/>
                  </a:cubicBezTo>
                  <a:close/>
                </a:path>
              </a:pathLst>
            </a:custGeom>
            <a:grpFill/>
            <a:ln>
              <a:noFill/>
            </a:ln>
          </p:spPr>
          <p:txBody>
            <a:bodyPr spcFirstLastPara="1" wrap="square" lIns="121900" tIns="121900" rIns="121900" bIns="121900" anchor="ctr" anchorCtr="0">
              <a:noAutofit/>
            </a:bodyPr>
            <a:lstStyle/>
            <a:p>
              <a:pPr defTabSz="1219139">
                <a:buClrTx/>
                <a:defRPr/>
              </a:pPr>
              <a:endParaRPr sz="2400">
                <a:solidFill>
                  <a:sysClr val="windowText" lastClr="000000"/>
                </a:solidFill>
                <a:ea typeface="+mn-ea"/>
              </a:endParaRPr>
            </a:p>
          </p:txBody>
        </p:sp>
        <p:sp>
          <p:nvSpPr>
            <p:cNvPr id="1169" name="Google Shape;504;p33">
              <a:extLst>
                <a:ext uri="{FF2B5EF4-FFF2-40B4-BE49-F238E27FC236}">
                  <a16:creationId xmlns:a16="http://schemas.microsoft.com/office/drawing/2014/main" id="{B75BB29E-8966-5AF7-82FF-13C72205F782}"/>
                </a:ext>
              </a:extLst>
            </p:cNvPr>
            <p:cNvSpPr/>
            <p:nvPr/>
          </p:nvSpPr>
          <p:spPr>
            <a:xfrm>
              <a:off x="6437575" y="2133650"/>
              <a:ext cx="784600" cy="511650"/>
            </a:xfrm>
            <a:custGeom>
              <a:avLst/>
              <a:gdLst/>
              <a:ahLst/>
              <a:cxnLst/>
              <a:rect l="l" t="t" r="r" b="b"/>
              <a:pathLst>
                <a:path w="31384" h="20466" extrusionOk="0">
                  <a:moveTo>
                    <a:pt x="14437" y="0"/>
                  </a:moveTo>
                  <a:cubicBezTo>
                    <a:pt x="12541" y="0"/>
                    <a:pt x="10757" y="363"/>
                    <a:pt x="9277" y="1093"/>
                  </a:cubicBezTo>
                  <a:lnTo>
                    <a:pt x="9280" y="1093"/>
                  </a:lnTo>
                  <a:cubicBezTo>
                    <a:pt x="1" y="5673"/>
                    <a:pt x="3666" y="20264"/>
                    <a:pt x="17717" y="20462"/>
                  </a:cubicBezTo>
                  <a:cubicBezTo>
                    <a:pt x="17859" y="20464"/>
                    <a:pt x="18001" y="20465"/>
                    <a:pt x="18143" y="20465"/>
                  </a:cubicBezTo>
                  <a:cubicBezTo>
                    <a:pt x="22939" y="20465"/>
                    <a:pt x="27741" y="19335"/>
                    <a:pt x="29500" y="15867"/>
                  </a:cubicBezTo>
                  <a:cubicBezTo>
                    <a:pt x="31384" y="12152"/>
                    <a:pt x="28838" y="6408"/>
                    <a:pt x="24163" y="3119"/>
                  </a:cubicBezTo>
                  <a:cubicBezTo>
                    <a:pt x="21217" y="1049"/>
                    <a:pt x="17664" y="0"/>
                    <a:pt x="14437" y="0"/>
                  </a:cubicBezTo>
                  <a:close/>
                </a:path>
              </a:pathLst>
            </a:custGeom>
            <a:grpFill/>
            <a:ln>
              <a:noFill/>
            </a:ln>
          </p:spPr>
          <p:txBody>
            <a:bodyPr spcFirstLastPara="1" wrap="square" lIns="121900" tIns="121900" rIns="121900" bIns="121900" anchor="ctr" anchorCtr="0">
              <a:noAutofit/>
            </a:bodyPr>
            <a:lstStyle/>
            <a:p>
              <a:pPr defTabSz="1219139">
                <a:buClrTx/>
                <a:defRPr/>
              </a:pPr>
              <a:endParaRPr sz="2400">
                <a:solidFill>
                  <a:sysClr val="windowText" lastClr="000000"/>
                </a:solidFill>
                <a:ea typeface="+mn-ea"/>
              </a:endParaRPr>
            </a:p>
          </p:txBody>
        </p:sp>
        <p:sp>
          <p:nvSpPr>
            <p:cNvPr id="1170" name="Google Shape;505;p33">
              <a:extLst>
                <a:ext uri="{FF2B5EF4-FFF2-40B4-BE49-F238E27FC236}">
                  <a16:creationId xmlns:a16="http://schemas.microsoft.com/office/drawing/2014/main" id="{93E596DD-168B-BE45-5E4C-D367DD22956A}"/>
                </a:ext>
              </a:extLst>
            </p:cNvPr>
            <p:cNvSpPr/>
            <p:nvPr/>
          </p:nvSpPr>
          <p:spPr>
            <a:xfrm>
              <a:off x="6471250" y="1628000"/>
              <a:ext cx="494900" cy="353775"/>
            </a:xfrm>
            <a:custGeom>
              <a:avLst/>
              <a:gdLst/>
              <a:ahLst/>
              <a:cxnLst/>
              <a:rect l="l" t="t" r="r" b="b"/>
              <a:pathLst>
                <a:path w="19796" h="14151" extrusionOk="0">
                  <a:moveTo>
                    <a:pt x="10661" y="0"/>
                  </a:moveTo>
                  <a:cubicBezTo>
                    <a:pt x="9582" y="0"/>
                    <a:pt x="8566" y="205"/>
                    <a:pt x="7729" y="620"/>
                  </a:cubicBezTo>
                  <a:cubicBezTo>
                    <a:pt x="3323" y="2806"/>
                    <a:pt x="1" y="10995"/>
                    <a:pt x="8898" y="13750"/>
                  </a:cubicBezTo>
                  <a:cubicBezTo>
                    <a:pt x="9794" y="14027"/>
                    <a:pt x="10682" y="14150"/>
                    <a:pt x="11538" y="14150"/>
                  </a:cubicBezTo>
                  <a:cubicBezTo>
                    <a:pt x="13043" y="14150"/>
                    <a:pt x="14450" y="13770"/>
                    <a:pt x="15634" y="13183"/>
                  </a:cubicBezTo>
                  <a:cubicBezTo>
                    <a:pt x="17504" y="12253"/>
                    <a:pt x="18968" y="10767"/>
                    <a:pt x="19382" y="8807"/>
                  </a:cubicBezTo>
                  <a:cubicBezTo>
                    <a:pt x="19795" y="6843"/>
                    <a:pt x="19033" y="4380"/>
                    <a:pt x="17135" y="2555"/>
                  </a:cubicBezTo>
                  <a:cubicBezTo>
                    <a:pt x="15380" y="870"/>
                    <a:pt x="12886" y="0"/>
                    <a:pt x="10661" y="0"/>
                  </a:cubicBezTo>
                  <a:close/>
                </a:path>
              </a:pathLst>
            </a:custGeom>
            <a:grpFill/>
            <a:ln>
              <a:noFill/>
            </a:ln>
          </p:spPr>
          <p:txBody>
            <a:bodyPr spcFirstLastPara="1" wrap="square" lIns="121900" tIns="121900" rIns="121900" bIns="121900" anchor="ctr" anchorCtr="0">
              <a:noAutofit/>
            </a:bodyPr>
            <a:lstStyle/>
            <a:p>
              <a:pPr defTabSz="1219139">
                <a:buClrTx/>
                <a:defRPr/>
              </a:pPr>
              <a:endParaRPr sz="2400">
                <a:solidFill>
                  <a:sysClr val="windowText" lastClr="000000"/>
                </a:solidFill>
                <a:ea typeface="+mn-ea"/>
              </a:endParaRPr>
            </a:p>
          </p:txBody>
        </p:sp>
        <p:sp>
          <p:nvSpPr>
            <p:cNvPr id="1171" name="Google Shape;506;p33">
              <a:extLst>
                <a:ext uri="{FF2B5EF4-FFF2-40B4-BE49-F238E27FC236}">
                  <a16:creationId xmlns:a16="http://schemas.microsoft.com/office/drawing/2014/main" id="{23870042-F69A-A87F-4F27-048F637E3CE3}"/>
                </a:ext>
              </a:extLst>
            </p:cNvPr>
            <p:cNvSpPr/>
            <p:nvPr/>
          </p:nvSpPr>
          <p:spPr>
            <a:xfrm>
              <a:off x="468925" y="1526250"/>
              <a:ext cx="494875" cy="353775"/>
            </a:xfrm>
            <a:custGeom>
              <a:avLst/>
              <a:gdLst/>
              <a:ahLst/>
              <a:cxnLst/>
              <a:rect l="l" t="t" r="r" b="b"/>
              <a:pathLst>
                <a:path w="19795" h="14151" extrusionOk="0">
                  <a:moveTo>
                    <a:pt x="10660" y="1"/>
                  </a:moveTo>
                  <a:cubicBezTo>
                    <a:pt x="9581" y="1"/>
                    <a:pt x="8566" y="205"/>
                    <a:pt x="7728" y="621"/>
                  </a:cubicBezTo>
                  <a:cubicBezTo>
                    <a:pt x="3322" y="2806"/>
                    <a:pt x="0" y="10995"/>
                    <a:pt x="8898" y="13751"/>
                  </a:cubicBezTo>
                  <a:cubicBezTo>
                    <a:pt x="9794" y="14028"/>
                    <a:pt x="10682" y="14151"/>
                    <a:pt x="11537" y="14151"/>
                  </a:cubicBezTo>
                  <a:cubicBezTo>
                    <a:pt x="13043" y="14151"/>
                    <a:pt x="14450" y="13771"/>
                    <a:pt x="15634" y="13184"/>
                  </a:cubicBezTo>
                  <a:cubicBezTo>
                    <a:pt x="17503" y="12253"/>
                    <a:pt x="18968" y="10768"/>
                    <a:pt x="19381" y="8807"/>
                  </a:cubicBezTo>
                  <a:cubicBezTo>
                    <a:pt x="19795" y="6843"/>
                    <a:pt x="19030" y="4380"/>
                    <a:pt x="17134" y="2555"/>
                  </a:cubicBezTo>
                  <a:cubicBezTo>
                    <a:pt x="15380" y="871"/>
                    <a:pt x="12885" y="1"/>
                    <a:pt x="10660" y="1"/>
                  </a:cubicBezTo>
                  <a:close/>
                </a:path>
              </a:pathLst>
            </a:custGeom>
            <a:grpFill/>
            <a:ln>
              <a:noFill/>
            </a:ln>
          </p:spPr>
          <p:txBody>
            <a:bodyPr spcFirstLastPara="1" wrap="square" lIns="121900" tIns="121900" rIns="121900" bIns="121900" anchor="ctr" anchorCtr="0">
              <a:noAutofit/>
            </a:bodyPr>
            <a:lstStyle/>
            <a:p>
              <a:pPr defTabSz="1219139">
                <a:buClrTx/>
                <a:defRPr/>
              </a:pPr>
              <a:endParaRPr sz="2400">
                <a:solidFill>
                  <a:sysClr val="windowText" lastClr="000000"/>
                </a:solidFill>
                <a:ea typeface="+mn-ea"/>
              </a:endParaRPr>
            </a:p>
          </p:txBody>
        </p:sp>
        <p:sp>
          <p:nvSpPr>
            <p:cNvPr id="1172" name="Google Shape;507;p33">
              <a:extLst>
                <a:ext uri="{FF2B5EF4-FFF2-40B4-BE49-F238E27FC236}">
                  <a16:creationId xmlns:a16="http://schemas.microsoft.com/office/drawing/2014/main" id="{386CEF65-1522-0709-124C-E5BCBA9D94A7}"/>
                </a:ext>
              </a:extLst>
            </p:cNvPr>
            <p:cNvSpPr/>
            <p:nvPr/>
          </p:nvSpPr>
          <p:spPr>
            <a:xfrm>
              <a:off x="478875" y="2084700"/>
              <a:ext cx="265675" cy="189975"/>
            </a:xfrm>
            <a:custGeom>
              <a:avLst/>
              <a:gdLst/>
              <a:ahLst/>
              <a:cxnLst/>
              <a:rect l="l" t="t" r="r" b="b"/>
              <a:pathLst>
                <a:path w="10627" h="7599" extrusionOk="0">
                  <a:moveTo>
                    <a:pt x="5722" y="0"/>
                  </a:moveTo>
                  <a:cubicBezTo>
                    <a:pt x="5143" y="0"/>
                    <a:pt x="4597" y="110"/>
                    <a:pt x="4147" y="334"/>
                  </a:cubicBezTo>
                  <a:cubicBezTo>
                    <a:pt x="1782" y="1506"/>
                    <a:pt x="1" y="5904"/>
                    <a:pt x="4776" y="7383"/>
                  </a:cubicBezTo>
                  <a:cubicBezTo>
                    <a:pt x="5258" y="7532"/>
                    <a:pt x="5735" y="7598"/>
                    <a:pt x="6195" y="7598"/>
                  </a:cubicBezTo>
                  <a:cubicBezTo>
                    <a:pt x="7002" y="7598"/>
                    <a:pt x="7758" y="7395"/>
                    <a:pt x="8394" y="7079"/>
                  </a:cubicBezTo>
                  <a:cubicBezTo>
                    <a:pt x="9398" y="6580"/>
                    <a:pt x="10183" y="5782"/>
                    <a:pt x="10405" y="4728"/>
                  </a:cubicBezTo>
                  <a:cubicBezTo>
                    <a:pt x="10626" y="3674"/>
                    <a:pt x="10219" y="2351"/>
                    <a:pt x="9200" y="1373"/>
                  </a:cubicBezTo>
                  <a:cubicBezTo>
                    <a:pt x="8257" y="469"/>
                    <a:pt x="6918" y="0"/>
                    <a:pt x="5722" y="0"/>
                  </a:cubicBezTo>
                  <a:close/>
                </a:path>
              </a:pathLst>
            </a:custGeom>
            <a:grpFill/>
            <a:ln>
              <a:noFill/>
            </a:ln>
          </p:spPr>
          <p:txBody>
            <a:bodyPr spcFirstLastPara="1" wrap="square" lIns="121900" tIns="121900" rIns="121900" bIns="121900" anchor="ctr" anchorCtr="0">
              <a:noAutofit/>
            </a:bodyPr>
            <a:lstStyle/>
            <a:p>
              <a:pPr defTabSz="1219139">
                <a:buClrTx/>
                <a:defRPr/>
              </a:pPr>
              <a:endParaRPr sz="2400">
                <a:solidFill>
                  <a:sysClr val="windowText" lastClr="000000"/>
                </a:solidFill>
                <a:ea typeface="+mn-ea"/>
              </a:endParaRPr>
            </a:p>
          </p:txBody>
        </p:sp>
        <p:sp>
          <p:nvSpPr>
            <p:cNvPr id="1173" name="Google Shape;508;p33">
              <a:extLst>
                <a:ext uri="{FF2B5EF4-FFF2-40B4-BE49-F238E27FC236}">
                  <a16:creationId xmlns:a16="http://schemas.microsoft.com/office/drawing/2014/main" id="{D2249B6A-092F-B904-D9F8-1E6460DF44DD}"/>
                </a:ext>
              </a:extLst>
            </p:cNvPr>
            <p:cNvSpPr/>
            <p:nvPr/>
          </p:nvSpPr>
          <p:spPr>
            <a:xfrm>
              <a:off x="2039825" y="293625"/>
              <a:ext cx="718650" cy="436675"/>
            </a:xfrm>
            <a:custGeom>
              <a:avLst/>
              <a:gdLst/>
              <a:ahLst/>
              <a:cxnLst/>
              <a:rect l="l" t="t" r="r" b="b"/>
              <a:pathLst>
                <a:path w="28746" h="17467" extrusionOk="0">
                  <a:moveTo>
                    <a:pt x="9864" y="0"/>
                  </a:moveTo>
                  <a:cubicBezTo>
                    <a:pt x="9816" y="0"/>
                    <a:pt x="9767" y="0"/>
                    <a:pt x="9719" y="1"/>
                  </a:cubicBezTo>
                  <a:cubicBezTo>
                    <a:pt x="7661" y="10"/>
                    <a:pt x="5555" y="261"/>
                    <a:pt x="3769" y="1002"/>
                  </a:cubicBezTo>
                  <a:cubicBezTo>
                    <a:pt x="1979" y="1743"/>
                    <a:pt x="547" y="3034"/>
                    <a:pt x="296" y="4519"/>
                  </a:cubicBezTo>
                  <a:cubicBezTo>
                    <a:pt x="0" y="6297"/>
                    <a:pt x="1377" y="7986"/>
                    <a:pt x="2891" y="9398"/>
                  </a:cubicBezTo>
                  <a:cubicBezTo>
                    <a:pt x="6160" y="12438"/>
                    <a:pt x="13422" y="17466"/>
                    <a:pt x="19863" y="17466"/>
                  </a:cubicBezTo>
                  <a:cubicBezTo>
                    <a:pt x="21930" y="17466"/>
                    <a:pt x="23912" y="16949"/>
                    <a:pt x="25651" y="15682"/>
                  </a:cubicBezTo>
                  <a:cubicBezTo>
                    <a:pt x="28031" y="13948"/>
                    <a:pt x="28746" y="11226"/>
                    <a:pt x="27907" y="8854"/>
                  </a:cubicBezTo>
                  <a:cubicBezTo>
                    <a:pt x="27069" y="6483"/>
                    <a:pt x="24848" y="4457"/>
                    <a:pt x="22155" y="2986"/>
                  </a:cubicBezTo>
                  <a:cubicBezTo>
                    <a:pt x="18643" y="1064"/>
                    <a:pt x="14260" y="0"/>
                    <a:pt x="9864" y="0"/>
                  </a:cubicBezTo>
                  <a:close/>
                </a:path>
              </a:pathLst>
            </a:custGeom>
            <a:grpFill/>
            <a:ln>
              <a:noFill/>
            </a:ln>
          </p:spPr>
          <p:txBody>
            <a:bodyPr spcFirstLastPara="1" wrap="square" lIns="121900" tIns="121900" rIns="121900" bIns="121900" anchor="ctr" anchorCtr="0">
              <a:noAutofit/>
            </a:bodyPr>
            <a:lstStyle/>
            <a:p>
              <a:pPr defTabSz="1219139">
                <a:buClrTx/>
                <a:defRPr/>
              </a:pPr>
              <a:endParaRPr sz="2400">
                <a:solidFill>
                  <a:sysClr val="windowText" lastClr="000000"/>
                </a:solidFill>
                <a:ea typeface="+mn-ea"/>
              </a:endParaRPr>
            </a:p>
          </p:txBody>
        </p:sp>
        <p:sp>
          <p:nvSpPr>
            <p:cNvPr id="1174" name="Google Shape;509;p33">
              <a:extLst>
                <a:ext uri="{FF2B5EF4-FFF2-40B4-BE49-F238E27FC236}">
                  <a16:creationId xmlns:a16="http://schemas.microsoft.com/office/drawing/2014/main" id="{A597DB28-8A25-5E95-FD08-00E687927CE2}"/>
                </a:ext>
              </a:extLst>
            </p:cNvPr>
            <p:cNvSpPr/>
            <p:nvPr/>
          </p:nvSpPr>
          <p:spPr>
            <a:xfrm>
              <a:off x="2884125" y="245625"/>
              <a:ext cx="371725" cy="299200"/>
            </a:xfrm>
            <a:custGeom>
              <a:avLst/>
              <a:gdLst/>
              <a:ahLst/>
              <a:cxnLst/>
              <a:rect l="l" t="t" r="r" b="b"/>
              <a:pathLst>
                <a:path w="14869" h="11968" extrusionOk="0">
                  <a:moveTo>
                    <a:pt x="7586" y="1"/>
                  </a:moveTo>
                  <a:cubicBezTo>
                    <a:pt x="6829" y="1"/>
                    <a:pt x="6075" y="91"/>
                    <a:pt x="5360" y="285"/>
                  </a:cubicBezTo>
                  <a:cubicBezTo>
                    <a:pt x="2475" y="1067"/>
                    <a:pt x="192" y="4676"/>
                    <a:pt x="83" y="7679"/>
                  </a:cubicBezTo>
                  <a:cubicBezTo>
                    <a:pt x="0" y="9995"/>
                    <a:pt x="1211" y="11950"/>
                    <a:pt x="4439" y="11967"/>
                  </a:cubicBezTo>
                  <a:cubicBezTo>
                    <a:pt x="4453" y="11967"/>
                    <a:pt x="4466" y="11967"/>
                    <a:pt x="4480" y="11967"/>
                  </a:cubicBezTo>
                  <a:cubicBezTo>
                    <a:pt x="6416" y="11967"/>
                    <a:pt x="8170" y="11155"/>
                    <a:pt x="9692" y="10287"/>
                  </a:cubicBezTo>
                  <a:cubicBezTo>
                    <a:pt x="12341" y="8775"/>
                    <a:pt x="14869" y="6660"/>
                    <a:pt x="14609" y="4221"/>
                  </a:cubicBezTo>
                  <a:cubicBezTo>
                    <a:pt x="14349" y="1776"/>
                    <a:pt x="10940" y="1"/>
                    <a:pt x="7586" y="1"/>
                  </a:cubicBezTo>
                  <a:close/>
                </a:path>
              </a:pathLst>
            </a:custGeom>
            <a:grpFill/>
            <a:ln>
              <a:noFill/>
            </a:ln>
          </p:spPr>
          <p:txBody>
            <a:bodyPr spcFirstLastPara="1" wrap="square" lIns="121900" tIns="121900" rIns="121900" bIns="121900" anchor="ctr" anchorCtr="0">
              <a:noAutofit/>
            </a:bodyPr>
            <a:lstStyle/>
            <a:p>
              <a:pPr defTabSz="1219139">
                <a:buClrTx/>
                <a:defRPr/>
              </a:pPr>
              <a:endParaRPr sz="2400">
                <a:solidFill>
                  <a:sysClr val="windowText" lastClr="000000"/>
                </a:solidFill>
                <a:ea typeface="+mn-ea"/>
              </a:endParaRPr>
            </a:p>
          </p:txBody>
        </p:sp>
        <p:sp>
          <p:nvSpPr>
            <p:cNvPr id="1175" name="Google Shape;510;p33">
              <a:extLst>
                <a:ext uri="{FF2B5EF4-FFF2-40B4-BE49-F238E27FC236}">
                  <a16:creationId xmlns:a16="http://schemas.microsoft.com/office/drawing/2014/main" id="{2A021A46-6F31-A782-7F77-D7D9BBE0FB8A}"/>
                </a:ext>
              </a:extLst>
            </p:cNvPr>
            <p:cNvSpPr/>
            <p:nvPr/>
          </p:nvSpPr>
          <p:spPr>
            <a:xfrm>
              <a:off x="4059225" y="238100"/>
              <a:ext cx="434500" cy="388400"/>
            </a:xfrm>
            <a:custGeom>
              <a:avLst/>
              <a:gdLst/>
              <a:ahLst/>
              <a:cxnLst/>
              <a:rect l="l" t="t" r="r" b="b"/>
              <a:pathLst>
                <a:path w="17380" h="15536" extrusionOk="0">
                  <a:moveTo>
                    <a:pt x="10399" y="1"/>
                  </a:moveTo>
                  <a:cubicBezTo>
                    <a:pt x="8145" y="1"/>
                    <a:pt x="5801" y="677"/>
                    <a:pt x="4230" y="1873"/>
                  </a:cubicBezTo>
                  <a:cubicBezTo>
                    <a:pt x="1335" y="4076"/>
                    <a:pt x="686" y="7419"/>
                    <a:pt x="1285" y="10434"/>
                  </a:cubicBezTo>
                  <a:lnTo>
                    <a:pt x="1282" y="10434"/>
                  </a:lnTo>
                  <a:cubicBezTo>
                    <a:pt x="1793" y="13004"/>
                    <a:pt x="1" y="13503"/>
                    <a:pt x="3243" y="14595"/>
                  </a:cubicBezTo>
                  <a:cubicBezTo>
                    <a:pt x="3890" y="15242"/>
                    <a:pt x="4973" y="15535"/>
                    <a:pt x="6087" y="15535"/>
                  </a:cubicBezTo>
                  <a:cubicBezTo>
                    <a:pt x="6777" y="15535"/>
                    <a:pt x="7480" y="15423"/>
                    <a:pt x="8098" y="15212"/>
                  </a:cubicBezTo>
                  <a:cubicBezTo>
                    <a:pt x="9711" y="14663"/>
                    <a:pt x="10880" y="13618"/>
                    <a:pt x="11990" y="12605"/>
                  </a:cubicBezTo>
                  <a:cubicBezTo>
                    <a:pt x="13759" y="10992"/>
                    <a:pt x="15561" y="9339"/>
                    <a:pt x="16470" y="7387"/>
                  </a:cubicBezTo>
                  <a:cubicBezTo>
                    <a:pt x="17380" y="5435"/>
                    <a:pt x="17235" y="3093"/>
                    <a:pt x="15383" y="1534"/>
                  </a:cubicBezTo>
                  <a:cubicBezTo>
                    <a:pt x="14131" y="481"/>
                    <a:pt x="12297" y="1"/>
                    <a:pt x="10399" y="1"/>
                  </a:cubicBezTo>
                  <a:close/>
                </a:path>
              </a:pathLst>
            </a:custGeom>
            <a:grpFill/>
            <a:ln>
              <a:noFill/>
            </a:ln>
          </p:spPr>
          <p:txBody>
            <a:bodyPr spcFirstLastPara="1" wrap="square" lIns="121900" tIns="121900" rIns="121900" bIns="121900" anchor="ctr" anchorCtr="0">
              <a:noAutofit/>
            </a:bodyPr>
            <a:lstStyle/>
            <a:p>
              <a:pPr defTabSz="1219139">
                <a:buClrTx/>
                <a:defRPr/>
              </a:pPr>
              <a:endParaRPr sz="2400">
                <a:solidFill>
                  <a:sysClr val="windowText" lastClr="000000"/>
                </a:solidFill>
                <a:ea typeface="+mn-ea"/>
              </a:endParaRPr>
            </a:p>
          </p:txBody>
        </p:sp>
        <p:sp>
          <p:nvSpPr>
            <p:cNvPr id="1176" name="Google Shape;511;p33">
              <a:extLst>
                <a:ext uri="{FF2B5EF4-FFF2-40B4-BE49-F238E27FC236}">
                  <a16:creationId xmlns:a16="http://schemas.microsoft.com/office/drawing/2014/main" id="{69128106-AAED-0951-43DE-2E7F59C880C6}"/>
                </a:ext>
              </a:extLst>
            </p:cNvPr>
            <p:cNvSpPr/>
            <p:nvPr/>
          </p:nvSpPr>
          <p:spPr>
            <a:xfrm>
              <a:off x="309900" y="4032700"/>
              <a:ext cx="760950" cy="582525"/>
            </a:xfrm>
            <a:custGeom>
              <a:avLst/>
              <a:gdLst/>
              <a:ahLst/>
              <a:cxnLst/>
              <a:rect l="l" t="t" r="r" b="b"/>
              <a:pathLst>
                <a:path w="30438" h="23301" extrusionOk="0">
                  <a:moveTo>
                    <a:pt x="17155" y="0"/>
                  </a:moveTo>
                  <a:cubicBezTo>
                    <a:pt x="11271" y="0"/>
                    <a:pt x="4179" y="1506"/>
                    <a:pt x="1471" y="8816"/>
                  </a:cubicBezTo>
                  <a:cubicBezTo>
                    <a:pt x="0" y="12782"/>
                    <a:pt x="1264" y="16609"/>
                    <a:pt x="3337" y="19043"/>
                  </a:cubicBezTo>
                  <a:cubicBezTo>
                    <a:pt x="5638" y="21743"/>
                    <a:pt x="8946" y="23301"/>
                    <a:pt x="12649" y="23301"/>
                  </a:cubicBezTo>
                  <a:cubicBezTo>
                    <a:pt x="12939" y="23301"/>
                    <a:pt x="13231" y="23291"/>
                    <a:pt x="13525" y="23272"/>
                  </a:cubicBezTo>
                  <a:cubicBezTo>
                    <a:pt x="17577" y="23006"/>
                    <a:pt x="21995" y="20856"/>
                    <a:pt x="25524" y="17289"/>
                  </a:cubicBezTo>
                  <a:cubicBezTo>
                    <a:pt x="28031" y="14755"/>
                    <a:pt x="30160" y="11250"/>
                    <a:pt x="30278" y="7936"/>
                  </a:cubicBezTo>
                  <a:cubicBezTo>
                    <a:pt x="30438" y="3335"/>
                    <a:pt x="26749" y="881"/>
                    <a:pt x="22946" y="406"/>
                  </a:cubicBezTo>
                  <a:cubicBezTo>
                    <a:pt x="21377" y="210"/>
                    <a:pt x="19350" y="0"/>
                    <a:pt x="17155" y="0"/>
                  </a:cubicBezTo>
                  <a:close/>
                </a:path>
              </a:pathLst>
            </a:custGeom>
            <a:grpFill/>
            <a:ln>
              <a:noFill/>
            </a:ln>
          </p:spPr>
          <p:txBody>
            <a:bodyPr spcFirstLastPara="1" wrap="square" lIns="121900" tIns="121900" rIns="121900" bIns="121900" anchor="ctr" anchorCtr="0">
              <a:noAutofit/>
            </a:bodyPr>
            <a:lstStyle/>
            <a:p>
              <a:pPr defTabSz="1219139">
                <a:buClrTx/>
                <a:defRPr/>
              </a:pPr>
              <a:endParaRPr sz="2400">
                <a:solidFill>
                  <a:sysClr val="windowText" lastClr="000000"/>
                </a:solidFill>
                <a:ea typeface="+mn-ea"/>
              </a:endParaRPr>
            </a:p>
          </p:txBody>
        </p:sp>
      </p:grpSp>
      <p:sp>
        <p:nvSpPr>
          <p:cNvPr id="1177" name="Text Box 11">
            <a:extLst>
              <a:ext uri="{FF2B5EF4-FFF2-40B4-BE49-F238E27FC236}">
                <a16:creationId xmlns:a16="http://schemas.microsoft.com/office/drawing/2014/main" id="{1B6CC22D-DCB6-CD76-B02F-44170117DF7B}"/>
              </a:ext>
            </a:extLst>
          </p:cNvPr>
          <p:cNvSpPr txBox="1">
            <a:spLocks noChangeArrowheads="1"/>
          </p:cNvSpPr>
          <p:nvPr/>
        </p:nvSpPr>
        <p:spPr bwMode="auto">
          <a:xfrm>
            <a:off x="4797041" y="1883211"/>
            <a:ext cx="2954789"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defTabSz="685800">
              <a:buClrTx/>
            </a:pPr>
            <a:r>
              <a:rPr lang="vi-VN" sz="3600" i="1">
                <a:latin typeface="+mj-lt"/>
              </a:rPr>
              <a:t>HS nêu chủ đề của bài thơ</a:t>
            </a:r>
            <a:endParaRPr lang="en-US" sz="11500" kern="1200" dirty="0">
              <a:solidFill>
                <a:srgbClr val="222828"/>
              </a:solidFill>
              <a:latin typeface="+mj-lt"/>
              <a:cs typeface="+mn-cs"/>
            </a:endParaRPr>
          </a:p>
        </p:txBody>
      </p:sp>
      <p:sp>
        <p:nvSpPr>
          <p:cNvPr id="1178" name="Freeform 10">
            <a:extLst>
              <a:ext uri="{FF2B5EF4-FFF2-40B4-BE49-F238E27FC236}">
                <a16:creationId xmlns:a16="http://schemas.microsoft.com/office/drawing/2014/main" id="{6DA1C847-5254-B915-B391-0BDA418282B3}"/>
              </a:ext>
            </a:extLst>
          </p:cNvPr>
          <p:cNvSpPr/>
          <p:nvPr/>
        </p:nvSpPr>
        <p:spPr>
          <a:xfrm>
            <a:off x="751333" y="2861523"/>
            <a:ext cx="2881515" cy="2339701"/>
          </a:xfrm>
          <a:custGeom>
            <a:avLst/>
            <a:gdLst/>
            <a:ahLst/>
            <a:cxnLst/>
            <a:rect l="l" t="t" r="r" b="b"/>
            <a:pathLst>
              <a:path w="3246043" h="2289936">
                <a:moveTo>
                  <a:pt x="0" y="0"/>
                </a:moveTo>
                <a:lnTo>
                  <a:pt x="3246043" y="0"/>
                </a:lnTo>
                <a:lnTo>
                  <a:pt x="3246043" y="2289936"/>
                </a:lnTo>
                <a:lnTo>
                  <a:pt x="0" y="228993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914378"/>
            <a:endParaRPr lang="en-US">
              <a:ea typeface="+mn-ea"/>
            </a:endParaRPr>
          </a:p>
        </p:txBody>
      </p:sp>
    </p:spTree>
    <p:extLst>
      <p:ext uri="{BB962C8B-B14F-4D97-AF65-F5344CB8AC3E}">
        <p14:creationId xmlns:p14="http://schemas.microsoft.com/office/powerpoint/2010/main" val="231319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78"/>
                                        </p:tgtEl>
                                        <p:attrNameLst>
                                          <p:attrName>style.visibility</p:attrName>
                                        </p:attrNameLst>
                                      </p:cBhvr>
                                      <p:to>
                                        <p:strVal val="visible"/>
                                      </p:to>
                                    </p:set>
                                    <p:anim calcmode="lin" valueType="num">
                                      <p:cBhvr additive="base">
                                        <p:cTn id="7" dur="500" fill="hold"/>
                                        <p:tgtEl>
                                          <p:spTgt spid="1178"/>
                                        </p:tgtEl>
                                        <p:attrNameLst>
                                          <p:attrName>ppt_x</p:attrName>
                                        </p:attrNameLst>
                                      </p:cBhvr>
                                      <p:tavLst>
                                        <p:tav tm="0">
                                          <p:val>
                                            <p:strVal val="#ppt_x"/>
                                          </p:val>
                                        </p:tav>
                                        <p:tav tm="100000">
                                          <p:val>
                                            <p:strVal val="#ppt_x"/>
                                          </p:val>
                                        </p:tav>
                                      </p:tavLst>
                                    </p:anim>
                                    <p:anim calcmode="lin" valueType="num">
                                      <p:cBhvr additive="base">
                                        <p:cTn id="8" dur="500" fill="hold"/>
                                        <p:tgtEl>
                                          <p:spTgt spid="1178"/>
                                        </p:tgtEl>
                                        <p:attrNameLst>
                                          <p:attrName>ppt_y</p:attrName>
                                        </p:attrNameLst>
                                      </p:cBhvr>
                                      <p:tavLst>
                                        <p:tav tm="0">
                                          <p:val>
                                            <p:strVal val="1+#ppt_h/2"/>
                                          </p:val>
                                        </p:tav>
                                        <p:tav tm="100000">
                                          <p:val>
                                            <p:strVal val="#ppt_y"/>
                                          </p:val>
                                        </p:tav>
                                      </p:tavLst>
                                    </p:anim>
                                  </p:childTnLst>
                                </p:cTn>
                              </p:par>
                              <p:par>
                                <p:cTn id="9" presetID="31" presetClass="entr" presetSubtype="0" fill="hold" nodeType="with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p:cTn id="11" dur="1000" fill="hold"/>
                                        <p:tgtEl>
                                          <p:spTgt spid="55"/>
                                        </p:tgtEl>
                                        <p:attrNameLst>
                                          <p:attrName>ppt_w</p:attrName>
                                        </p:attrNameLst>
                                      </p:cBhvr>
                                      <p:tavLst>
                                        <p:tav tm="0">
                                          <p:val>
                                            <p:fltVal val="0"/>
                                          </p:val>
                                        </p:tav>
                                        <p:tav tm="100000">
                                          <p:val>
                                            <p:strVal val="#ppt_w"/>
                                          </p:val>
                                        </p:tav>
                                      </p:tavLst>
                                    </p:anim>
                                    <p:anim calcmode="lin" valueType="num">
                                      <p:cBhvr>
                                        <p:cTn id="12" dur="1000" fill="hold"/>
                                        <p:tgtEl>
                                          <p:spTgt spid="55"/>
                                        </p:tgtEl>
                                        <p:attrNameLst>
                                          <p:attrName>ppt_h</p:attrName>
                                        </p:attrNameLst>
                                      </p:cBhvr>
                                      <p:tavLst>
                                        <p:tav tm="0">
                                          <p:val>
                                            <p:fltVal val="0"/>
                                          </p:val>
                                        </p:tav>
                                        <p:tav tm="100000">
                                          <p:val>
                                            <p:strVal val="#ppt_h"/>
                                          </p:val>
                                        </p:tav>
                                      </p:tavLst>
                                    </p:anim>
                                    <p:anim calcmode="lin" valueType="num">
                                      <p:cBhvr>
                                        <p:cTn id="13" dur="1000" fill="hold"/>
                                        <p:tgtEl>
                                          <p:spTgt spid="55"/>
                                        </p:tgtEl>
                                        <p:attrNameLst>
                                          <p:attrName>style.rotation</p:attrName>
                                        </p:attrNameLst>
                                      </p:cBhvr>
                                      <p:tavLst>
                                        <p:tav tm="0">
                                          <p:val>
                                            <p:fltVal val="90"/>
                                          </p:val>
                                        </p:tav>
                                        <p:tav tm="100000">
                                          <p:val>
                                            <p:fltVal val="0"/>
                                          </p:val>
                                        </p:tav>
                                      </p:tavLst>
                                    </p:anim>
                                    <p:animEffect transition="in" filter="fade">
                                      <p:cBhvr>
                                        <p:cTn id="14" dur="1000"/>
                                        <p:tgtEl>
                                          <p:spTgt spid="55"/>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grpId="0" nodeType="clickEffect">
                                  <p:stCondLst>
                                    <p:cond delay="0"/>
                                  </p:stCondLst>
                                  <p:childTnLst>
                                    <p:set>
                                      <p:cBhvr>
                                        <p:cTn id="18" dur="1" fill="hold">
                                          <p:stCondLst>
                                            <p:cond delay="0"/>
                                          </p:stCondLst>
                                        </p:cTn>
                                        <p:tgtEl>
                                          <p:spTgt spid="1177"/>
                                        </p:tgtEl>
                                        <p:attrNameLst>
                                          <p:attrName>style.visibility</p:attrName>
                                        </p:attrNameLst>
                                      </p:cBhvr>
                                      <p:to>
                                        <p:strVal val="visible"/>
                                      </p:to>
                                    </p:set>
                                    <p:anim calcmode="lin" valueType="num">
                                      <p:cBhvr>
                                        <p:cTn id="19" dur="1000" fill="hold"/>
                                        <p:tgtEl>
                                          <p:spTgt spid="1177"/>
                                        </p:tgtEl>
                                        <p:attrNameLst>
                                          <p:attrName>ppt_w</p:attrName>
                                        </p:attrNameLst>
                                      </p:cBhvr>
                                      <p:tavLst>
                                        <p:tav tm="0">
                                          <p:val>
                                            <p:fltVal val="0"/>
                                          </p:val>
                                        </p:tav>
                                        <p:tav tm="100000">
                                          <p:val>
                                            <p:strVal val="#ppt_w"/>
                                          </p:val>
                                        </p:tav>
                                      </p:tavLst>
                                    </p:anim>
                                    <p:anim calcmode="lin" valueType="num">
                                      <p:cBhvr>
                                        <p:cTn id="20" dur="1000" fill="hold"/>
                                        <p:tgtEl>
                                          <p:spTgt spid="1177"/>
                                        </p:tgtEl>
                                        <p:attrNameLst>
                                          <p:attrName>ppt_h</p:attrName>
                                        </p:attrNameLst>
                                      </p:cBhvr>
                                      <p:tavLst>
                                        <p:tav tm="0">
                                          <p:val>
                                            <p:fltVal val="0"/>
                                          </p:val>
                                        </p:tav>
                                        <p:tav tm="100000">
                                          <p:val>
                                            <p:strVal val="#ppt_h"/>
                                          </p:val>
                                        </p:tav>
                                      </p:tavLst>
                                    </p:anim>
                                    <p:anim calcmode="lin" valueType="num">
                                      <p:cBhvr>
                                        <p:cTn id="21" dur="1000" fill="hold"/>
                                        <p:tgtEl>
                                          <p:spTgt spid="1177"/>
                                        </p:tgtEl>
                                        <p:attrNameLst>
                                          <p:attrName>style.rotation</p:attrName>
                                        </p:attrNameLst>
                                      </p:cBhvr>
                                      <p:tavLst>
                                        <p:tav tm="0">
                                          <p:val>
                                            <p:fltVal val="90"/>
                                          </p:val>
                                        </p:tav>
                                        <p:tav tm="100000">
                                          <p:val>
                                            <p:fltVal val="0"/>
                                          </p:val>
                                        </p:tav>
                                      </p:tavLst>
                                    </p:anim>
                                    <p:animEffect transition="in" filter="fade">
                                      <p:cBhvr>
                                        <p:cTn id="22" dur="1000"/>
                                        <p:tgtEl>
                                          <p:spTgt spid="1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 grpId="0"/>
      <p:bldP spid="117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02"/>
        <p:cNvGrpSpPr/>
        <p:nvPr/>
      </p:nvGrpSpPr>
      <p:grpSpPr>
        <a:xfrm>
          <a:off x="0" y="0"/>
          <a:ext cx="0" cy="0"/>
          <a:chOff x="0" y="0"/>
          <a:chExt cx="0" cy="0"/>
        </a:xfrm>
      </p:grpSpPr>
      <p:sp>
        <p:nvSpPr>
          <p:cNvPr id="3" name="Google Shape;1120;p59">
            <a:extLst>
              <a:ext uri="{FF2B5EF4-FFF2-40B4-BE49-F238E27FC236}">
                <a16:creationId xmlns:a16="http://schemas.microsoft.com/office/drawing/2014/main" id="{4777ECC2-066C-C4EF-E62D-EA9ACA57087F}"/>
              </a:ext>
            </a:extLst>
          </p:cNvPr>
          <p:cNvSpPr/>
          <p:nvPr/>
        </p:nvSpPr>
        <p:spPr>
          <a:xfrm>
            <a:off x="2065564" y="4518942"/>
            <a:ext cx="5609106" cy="678717"/>
          </a:xfrm>
          <a:custGeom>
            <a:avLst/>
            <a:gdLst/>
            <a:ahLst/>
            <a:cxnLst/>
            <a:rect l="l" t="t" r="r" b="b"/>
            <a:pathLst>
              <a:path w="142064" h="29060" extrusionOk="0">
                <a:moveTo>
                  <a:pt x="46379" y="1"/>
                </a:moveTo>
                <a:cubicBezTo>
                  <a:pt x="45730" y="1"/>
                  <a:pt x="45073" y="59"/>
                  <a:pt x="44416" y="179"/>
                </a:cubicBezTo>
                <a:cubicBezTo>
                  <a:pt x="39256" y="1126"/>
                  <a:pt x="35488" y="5636"/>
                  <a:pt x="35488" y="10907"/>
                </a:cubicBezTo>
                <a:cubicBezTo>
                  <a:pt x="35488" y="11297"/>
                  <a:pt x="35507" y="11687"/>
                  <a:pt x="35544" y="12095"/>
                </a:cubicBezTo>
                <a:lnTo>
                  <a:pt x="35172" y="12095"/>
                </a:lnTo>
                <a:cubicBezTo>
                  <a:pt x="34319" y="8513"/>
                  <a:pt x="31163" y="5970"/>
                  <a:pt x="27470" y="5896"/>
                </a:cubicBezTo>
                <a:cubicBezTo>
                  <a:pt x="27415" y="5895"/>
                  <a:pt x="27360" y="5894"/>
                  <a:pt x="27305" y="5894"/>
                </a:cubicBezTo>
                <a:cubicBezTo>
                  <a:pt x="23698" y="5894"/>
                  <a:pt x="20532" y="8288"/>
                  <a:pt x="19544" y="11780"/>
                </a:cubicBezTo>
                <a:cubicBezTo>
                  <a:pt x="17375" y="10562"/>
                  <a:pt x="15028" y="9987"/>
                  <a:pt x="12717" y="9987"/>
                </a:cubicBezTo>
                <a:cubicBezTo>
                  <a:pt x="7453" y="9987"/>
                  <a:pt x="2373" y="12968"/>
                  <a:pt x="0" y="18127"/>
                </a:cubicBezTo>
                <a:lnTo>
                  <a:pt x="0" y="29060"/>
                </a:lnTo>
                <a:lnTo>
                  <a:pt x="142063" y="29060"/>
                </a:lnTo>
                <a:lnTo>
                  <a:pt x="142063" y="13562"/>
                </a:lnTo>
                <a:cubicBezTo>
                  <a:pt x="141247" y="13376"/>
                  <a:pt x="140430" y="13283"/>
                  <a:pt x="139613" y="13283"/>
                </a:cubicBezTo>
                <a:cubicBezTo>
                  <a:pt x="135715" y="13283"/>
                  <a:pt x="132133" y="15362"/>
                  <a:pt x="130203" y="18740"/>
                </a:cubicBezTo>
                <a:cubicBezTo>
                  <a:pt x="128586" y="17510"/>
                  <a:pt x="126644" y="16876"/>
                  <a:pt x="124686" y="16876"/>
                </a:cubicBezTo>
                <a:cubicBezTo>
                  <a:pt x="123364" y="16876"/>
                  <a:pt x="122035" y="17165"/>
                  <a:pt x="120793" y="17756"/>
                </a:cubicBezTo>
                <a:cubicBezTo>
                  <a:pt x="118994" y="13551"/>
                  <a:pt x="114921" y="11117"/>
                  <a:pt x="110705" y="11117"/>
                </a:cubicBezTo>
                <a:cubicBezTo>
                  <a:pt x="108743" y="11117"/>
                  <a:pt x="106751" y="11644"/>
                  <a:pt x="104942" y="12763"/>
                </a:cubicBezTo>
                <a:cubicBezTo>
                  <a:pt x="106315" y="7455"/>
                  <a:pt x="102993" y="2054"/>
                  <a:pt x="97648" y="866"/>
                </a:cubicBezTo>
                <a:cubicBezTo>
                  <a:pt x="96939" y="709"/>
                  <a:pt x="96232" y="634"/>
                  <a:pt x="95536" y="634"/>
                </a:cubicBezTo>
                <a:cubicBezTo>
                  <a:pt x="90965" y="634"/>
                  <a:pt x="86880" y="3881"/>
                  <a:pt x="86010" y="8569"/>
                </a:cubicBezTo>
                <a:lnTo>
                  <a:pt x="85657" y="8569"/>
                </a:lnTo>
                <a:cubicBezTo>
                  <a:pt x="84228" y="8569"/>
                  <a:pt x="82799" y="8847"/>
                  <a:pt x="81481" y="9404"/>
                </a:cubicBezTo>
                <a:cubicBezTo>
                  <a:pt x="80980" y="5358"/>
                  <a:pt x="77843" y="2147"/>
                  <a:pt x="73816" y="1571"/>
                </a:cubicBezTo>
                <a:cubicBezTo>
                  <a:pt x="73385" y="1510"/>
                  <a:pt x="72955" y="1480"/>
                  <a:pt x="72529" y="1480"/>
                </a:cubicBezTo>
                <a:cubicBezTo>
                  <a:pt x="68961" y="1480"/>
                  <a:pt x="65681" y="3584"/>
                  <a:pt x="64238" y="6917"/>
                </a:cubicBezTo>
                <a:cubicBezTo>
                  <a:pt x="63056" y="6484"/>
                  <a:pt x="61819" y="6270"/>
                  <a:pt x="60583" y="6270"/>
                </a:cubicBezTo>
                <a:cubicBezTo>
                  <a:pt x="59220" y="6270"/>
                  <a:pt x="57858" y="6531"/>
                  <a:pt x="56573" y="7047"/>
                </a:cubicBezTo>
                <a:cubicBezTo>
                  <a:pt x="54953" y="2753"/>
                  <a:pt x="50843" y="1"/>
                  <a:pt x="46379"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09" name="Google Shape;1009;p56"/>
          <p:cNvSpPr txBox="1">
            <a:spLocks noGrp="1"/>
          </p:cNvSpPr>
          <p:nvPr>
            <p:ph type="title"/>
          </p:nvPr>
        </p:nvSpPr>
        <p:spPr>
          <a:xfrm>
            <a:off x="3809157" y="142853"/>
            <a:ext cx="2271896" cy="505543"/>
          </a:xfrm>
          <a:custGeom>
            <a:avLst/>
            <a:gdLst>
              <a:gd name="connsiteX0" fmla="*/ 0 w 2271896"/>
              <a:gd name="connsiteY0" fmla="*/ 0 h 505543"/>
              <a:gd name="connsiteX1" fmla="*/ 522536 w 2271896"/>
              <a:gd name="connsiteY1" fmla="*/ 0 h 505543"/>
              <a:gd name="connsiteX2" fmla="*/ 1045072 w 2271896"/>
              <a:gd name="connsiteY2" fmla="*/ 0 h 505543"/>
              <a:gd name="connsiteX3" fmla="*/ 1613046 w 2271896"/>
              <a:gd name="connsiteY3" fmla="*/ 0 h 505543"/>
              <a:gd name="connsiteX4" fmla="*/ 2271896 w 2271896"/>
              <a:gd name="connsiteY4" fmla="*/ 0 h 505543"/>
              <a:gd name="connsiteX5" fmla="*/ 2271896 w 2271896"/>
              <a:gd name="connsiteY5" fmla="*/ 505543 h 505543"/>
              <a:gd name="connsiteX6" fmla="*/ 1658484 w 2271896"/>
              <a:gd name="connsiteY6" fmla="*/ 505543 h 505543"/>
              <a:gd name="connsiteX7" fmla="*/ 1158667 w 2271896"/>
              <a:gd name="connsiteY7" fmla="*/ 505543 h 505543"/>
              <a:gd name="connsiteX8" fmla="*/ 636131 w 2271896"/>
              <a:gd name="connsiteY8" fmla="*/ 505543 h 505543"/>
              <a:gd name="connsiteX9" fmla="*/ 0 w 2271896"/>
              <a:gd name="connsiteY9" fmla="*/ 505543 h 505543"/>
              <a:gd name="connsiteX10" fmla="*/ 0 w 2271896"/>
              <a:gd name="connsiteY10" fmla="*/ 0 h 505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71896" h="505543" fill="none" extrusionOk="0">
                <a:moveTo>
                  <a:pt x="0" y="0"/>
                </a:moveTo>
                <a:cubicBezTo>
                  <a:pt x="193373" y="-915"/>
                  <a:pt x="347861" y="18134"/>
                  <a:pt x="522536" y="0"/>
                </a:cubicBezTo>
                <a:cubicBezTo>
                  <a:pt x="697211" y="-18134"/>
                  <a:pt x="859103" y="-11820"/>
                  <a:pt x="1045072" y="0"/>
                </a:cubicBezTo>
                <a:cubicBezTo>
                  <a:pt x="1231041" y="11820"/>
                  <a:pt x="1365185" y="-15289"/>
                  <a:pt x="1613046" y="0"/>
                </a:cubicBezTo>
                <a:cubicBezTo>
                  <a:pt x="1860907" y="15289"/>
                  <a:pt x="2084322" y="18683"/>
                  <a:pt x="2271896" y="0"/>
                </a:cubicBezTo>
                <a:cubicBezTo>
                  <a:pt x="2286270" y="218404"/>
                  <a:pt x="2257025" y="287264"/>
                  <a:pt x="2271896" y="505543"/>
                </a:cubicBezTo>
                <a:cubicBezTo>
                  <a:pt x="2097384" y="503337"/>
                  <a:pt x="1930849" y="528293"/>
                  <a:pt x="1658484" y="505543"/>
                </a:cubicBezTo>
                <a:cubicBezTo>
                  <a:pt x="1386119" y="482793"/>
                  <a:pt x="1388129" y="508987"/>
                  <a:pt x="1158667" y="505543"/>
                </a:cubicBezTo>
                <a:cubicBezTo>
                  <a:pt x="929205" y="502099"/>
                  <a:pt x="779553" y="487140"/>
                  <a:pt x="636131" y="505543"/>
                </a:cubicBezTo>
                <a:cubicBezTo>
                  <a:pt x="492709" y="523946"/>
                  <a:pt x="300420" y="511230"/>
                  <a:pt x="0" y="505543"/>
                </a:cubicBezTo>
                <a:cubicBezTo>
                  <a:pt x="-10744" y="298224"/>
                  <a:pt x="-1221" y="227191"/>
                  <a:pt x="0" y="0"/>
                </a:cubicBezTo>
                <a:close/>
              </a:path>
              <a:path w="2271896" h="505543" stroke="0" extrusionOk="0">
                <a:moveTo>
                  <a:pt x="0" y="0"/>
                </a:moveTo>
                <a:cubicBezTo>
                  <a:pt x="208629" y="10485"/>
                  <a:pt x="420171" y="27943"/>
                  <a:pt x="613412" y="0"/>
                </a:cubicBezTo>
                <a:cubicBezTo>
                  <a:pt x="806653" y="-27943"/>
                  <a:pt x="947899" y="-25744"/>
                  <a:pt x="1158667" y="0"/>
                </a:cubicBezTo>
                <a:cubicBezTo>
                  <a:pt x="1369436" y="25744"/>
                  <a:pt x="1459319" y="8127"/>
                  <a:pt x="1658484" y="0"/>
                </a:cubicBezTo>
                <a:cubicBezTo>
                  <a:pt x="1857649" y="-8127"/>
                  <a:pt x="2042713" y="-11105"/>
                  <a:pt x="2271896" y="0"/>
                </a:cubicBezTo>
                <a:cubicBezTo>
                  <a:pt x="2289852" y="144925"/>
                  <a:pt x="2249358" y="279427"/>
                  <a:pt x="2271896" y="505543"/>
                </a:cubicBezTo>
                <a:cubicBezTo>
                  <a:pt x="2140283" y="523292"/>
                  <a:pt x="1999626" y="508596"/>
                  <a:pt x="1772079" y="505543"/>
                </a:cubicBezTo>
                <a:cubicBezTo>
                  <a:pt x="1544532" y="502490"/>
                  <a:pt x="1434852" y="483466"/>
                  <a:pt x="1181386" y="505543"/>
                </a:cubicBezTo>
                <a:cubicBezTo>
                  <a:pt x="927920" y="527620"/>
                  <a:pt x="720199" y="499632"/>
                  <a:pt x="590693" y="505543"/>
                </a:cubicBezTo>
                <a:cubicBezTo>
                  <a:pt x="461187" y="511454"/>
                  <a:pt x="135031" y="481111"/>
                  <a:pt x="0" y="505543"/>
                </a:cubicBezTo>
                <a:cubicBezTo>
                  <a:pt x="24095" y="349928"/>
                  <a:pt x="-22256" y="232304"/>
                  <a:pt x="0" y="0"/>
                </a:cubicBezTo>
                <a:close/>
              </a:path>
            </a:pathLst>
          </a:custGeom>
          <a:ln w="19050">
            <a:solidFill>
              <a:schemeClr val="accent3">
                <a:lumMod val="75000"/>
              </a:schemeClr>
            </a:solidFill>
            <a:extLst>
              <a:ext uri="{C807C97D-BFC1-408E-A445-0C87EB9F89A2}">
                <ask:lineSketchStyleProps xmlns:ask="http://schemas.microsoft.com/office/drawing/2018/sketchyshapes" sd="4205546383">
                  <a:prstGeom prst="rect">
                    <a:avLst/>
                  </a:prstGeom>
                  <ask:type>
                    <ask:lineSketchFreehand/>
                  </ask:type>
                </ask:lineSketchStyleProps>
              </a:ext>
            </a:extLst>
          </a:ln>
        </p:spPr>
        <p:txBody>
          <a:bodyPr spcFirstLastPara="1" wrap="square" lIns="91425" tIns="91425" rIns="91425" bIns="91425" anchor="ctr" anchorCtr="0">
            <a:noAutofit/>
          </a:bodyPr>
          <a:lstStyle/>
          <a:p>
            <a:pPr marL="0" lvl="0" indent="0" algn="ctr" rtl="0">
              <a:spcBef>
                <a:spcPts val="0"/>
              </a:spcBef>
              <a:spcAft>
                <a:spcPts val="0"/>
              </a:spcAft>
              <a:buNone/>
            </a:pPr>
            <a:r>
              <a:rPr lang="vi-VN" b="1" dirty="0">
                <a:solidFill>
                  <a:srgbClr val="FF0000"/>
                </a:solidFill>
                <a:latin typeface="+mj-lt"/>
              </a:rPr>
              <a:t>4. Câu 4</a:t>
            </a:r>
            <a:endParaRPr b="1" dirty="0">
              <a:solidFill>
                <a:srgbClr val="FF0000"/>
              </a:solidFill>
              <a:latin typeface="+mj-lt"/>
            </a:endParaRPr>
          </a:p>
        </p:txBody>
      </p:sp>
      <p:grpSp>
        <p:nvGrpSpPr>
          <p:cNvPr id="1018" name="Google Shape;1018;p56"/>
          <p:cNvGrpSpPr/>
          <p:nvPr/>
        </p:nvGrpSpPr>
        <p:grpSpPr>
          <a:xfrm>
            <a:off x="-151889" y="4710763"/>
            <a:ext cx="9470928" cy="636960"/>
            <a:chOff x="-163512" y="4483850"/>
            <a:chExt cx="9470928" cy="812055"/>
          </a:xfrm>
        </p:grpSpPr>
        <p:sp>
          <p:nvSpPr>
            <p:cNvPr id="1019" name="Google Shape;1019;p56"/>
            <p:cNvSpPr/>
            <p:nvPr/>
          </p:nvSpPr>
          <p:spPr>
            <a:xfrm flipH="1">
              <a:off x="-163512" y="4483850"/>
              <a:ext cx="9470914" cy="724988"/>
            </a:xfrm>
            <a:custGeom>
              <a:avLst/>
              <a:gdLst/>
              <a:ahLst/>
              <a:cxnLst/>
              <a:rect l="l" t="t" r="r" b="b"/>
              <a:pathLst>
                <a:path w="63393" h="13346" extrusionOk="0">
                  <a:moveTo>
                    <a:pt x="32303" y="0"/>
                  </a:moveTo>
                  <a:cubicBezTo>
                    <a:pt x="19678" y="0"/>
                    <a:pt x="8266" y="2351"/>
                    <a:pt x="1" y="6218"/>
                  </a:cubicBezTo>
                  <a:lnTo>
                    <a:pt x="1" y="12550"/>
                  </a:lnTo>
                  <a:cubicBezTo>
                    <a:pt x="3214" y="11867"/>
                    <a:pt x="6512" y="11526"/>
                    <a:pt x="9816" y="11526"/>
                  </a:cubicBezTo>
                  <a:cubicBezTo>
                    <a:pt x="10918" y="11526"/>
                    <a:pt x="12019" y="11564"/>
                    <a:pt x="13119" y="11640"/>
                  </a:cubicBezTo>
                  <a:cubicBezTo>
                    <a:pt x="19372" y="12108"/>
                    <a:pt x="25329" y="12576"/>
                    <a:pt x="29926" y="12576"/>
                  </a:cubicBezTo>
                  <a:cubicBezTo>
                    <a:pt x="30542" y="12576"/>
                    <a:pt x="31133" y="12568"/>
                    <a:pt x="31697" y="12550"/>
                  </a:cubicBezTo>
                  <a:cubicBezTo>
                    <a:pt x="35730" y="12454"/>
                    <a:pt x="41062" y="12006"/>
                    <a:pt x="45225" y="12006"/>
                  </a:cubicBezTo>
                  <a:cubicBezTo>
                    <a:pt x="45993" y="12006"/>
                    <a:pt x="46720" y="12022"/>
                    <a:pt x="47393" y="12057"/>
                  </a:cubicBezTo>
                  <a:cubicBezTo>
                    <a:pt x="51146" y="12284"/>
                    <a:pt x="58995" y="13194"/>
                    <a:pt x="63393" y="13346"/>
                  </a:cubicBezTo>
                  <a:lnTo>
                    <a:pt x="63393" y="5687"/>
                  </a:lnTo>
                  <a:cubicBezTo>
                    <a:pt x="55241" y="2161"/>
                    <a:pt x="44322" y="0"/>
                    <a:pt x="3230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0" name="Google Shape;1020;p56"/>
            <p:cNvSpPr/>
            <p:nvPr/>
          </p:nvSpPr>
          <p:spPr>
            <a:xfrm>
              <a:off x="-163498" y="4578250"/>
              <a:ext cx="9470914" cy="340922"/>
            </a:xfrm>
            <a:custGeom>
              <a:avLst/>
              <a:gdLst/>
              <a:ahLst/>
              <a:cxnLst/>
              <a:rect l="l" t="t" r="r" b="b"/>
              <a:pathLst>
                <a:path w="63393" h="4809" extrusionOk="0">
                  <a:moveTo>
                    <a:pt x="11264" y="1"/>
                  </a:moveTo>
                  <a:cubicBezTo>
                    <a:pt x="7442" y="1"/>
                    <a:pt x="3626" y="613"/>
                    <a:pt x="1" y="1768"/>
                  </a:cubicBezTo>
                  <a:lnTo>
                    <a:pt x="1" y="3209"/>
                  </a:lnTo>
                  <a:cubicBezTo>
                    <a:pt x="3291" y="2516"/>
                    <a:pt x="6626" y="2153"/>
                    <a:pt x="9971" y="2153"/>
                  </a:cubicBezTo>
                  <a:cubicBezTo>
                    <a:pt x="11020" y="2153"/>
                    <a:pt x="12069" y="2189"/>
                    <a:pt x="13119" y="2261"/>
                  </a:cubicBezTo>
                  <a:cubicBezTo>
                    <a:pt x="20006" y="2774"/>
                    <a:pt x="26716" y="4809"/>
                    <a:pt x="31471" y="4809"/>
                  </a:cubicBezTo>
                  <a:cubicBezTo>
                    <a:pt x="31637" y="4809"/>
                    <a:pt x="31801" y="4806"/>
                    <a:pt x="31962" y="4801"/>
                  </a:cubicBezTo>
                  <a:cubicBezTo>
                    <a:pt x="36472" y="4693"/>
                    <a:pt x="42459" y="2662"/>
                    <a:pt x="46752" y="2662"/>
                  </a:cubicBezTo>
                  <a:cubicBezTo>
                    <a:pt x="46970" y="2662"/>
                    <a:pt x="47184" y="2667"/>
                    <a:pt x="47393" y="2678"/>
                  </a:cubicBezTo>
                  <a:cubicBezTo>
                    <a:pt x="51146" y="2905"/>
                    <a:pt x="58995" y="3815"/>
                    <a:pt x="63393" y="3967"/>
                  </a:cubicBezTo>
                  <a:lnTo>
                    <a:pt x="63393" y="3171"/>
                  </a:lnTo>
                  <a:cubicBezTo>
                    <a:pt x="58995" y="3019"/>
                    <a:pt x="51601" y="1010"/>
                    <a:pt x="47886" y="820"/>
                  </a:cubicBezTo>
                  <a:cubicBezTo>
                    <a:pt x="47601" y="803"/>
                    <a:pt x="47305" y="795"/>
                    <a:pt x="46999" y="795"/>
                  </a:cubicBezTo>
                  <a:cubicBezTo>
                    <a:pt x="42615" y="795"/>
                    <a:pt x="36162" y="2460"/>
                    <a:pt x="31697" y="2602"/>
                  </a:cubicBezTo>
                  <a:cubicBezTo>
                    <a:pt x="31572" y="2605"/>
                    <a:pt x="31447" y="2607"/>
                    <a:pt x="31321" y="2607"/>
                  </a:cubicBezTo>
                  <a:cubicBezTo>
                    <a:pt x="26582" y="2607"/>
                    <a:pt x="20252" y="579"/>
                    <a:pt x="13346" y="62"/>
                  </a:cubicBezTo>
                  <a:cubicBezTo>
                    <a:pt x="12653" y="21"/>
                    <a:pt x="11958" y="1"/>
                    <a:pt x="11264"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1" name="Google Shape;1021;p56"/>
            <p:cNvSpPr/>
            <p:nvPr/>
          </p:nvSpPr>
          <p:spPr>
            <a:xfrm>
              <a:off x="-163498" y="4671945"/>
              <a:ext cx="9470914" cy="623960"/>
            </a:xfrm>
            <a:custGeom>
              <a:avLst/>
              <a:gdLst/>
              <a:ahLst/>
              <a:cxnLst/>
              <a:rect l="l" t="t" r="r" b="b"/>
              <a:pathLst>
                <a:path w="63393" h="6706" extrusionOk="0">
                  <a:moveTo>
                    <a:pt x="9966" y="1"/>
                  </a:moveTo>
                  <a:cubicBezTo>
                    <a:pt x="6612" y="1"/>
                    <a:pt x="3263" y="364"/>
                    <a:pt x="1" y="1057"/>
                  </a:cubicBezTo>
                  <a:lnTo>
                    <a:pt x="1" y="6706"/>
                  </a:lnTo>
                  <a:lnTo>
                    <a:pt x="63393" y="6706"/>
                  </a:lnTo>
                  <a:lnTo>
                    <a:pt x="63393" y="1815"/>
                  </a:lnTo>
                  <a:cubicBezTo>
                    <a:pt x="58995" y="1663"/>
                    <a:pt x="51146" y="753"/>
                    <a:pt x="47393" y="526"/>
                  </a:cubicBezTo>
                  <a:cubicBezTo>
                    <a:pt x="46723" y="491"/>
                    <a:pt x="45999" y="476"/>
                    <a:pt x="45236" y="476"/>
                  </a:cubicBezTo>
                  <a:cubicBezTo>
                    <a:pt x="41071" y="476"/>
                    <a:pt x="35734" y="929"/>
                    <a:pt x="31697" y="1057"/>
                  </a:cubicBezTo>
                  <a:cubicBezTo>
                    <a:pt x="31255" y="1067"/>
                    <a:pt x="30796" y="1072"/>
                    <a:pt x="30322" y="1072"/>
                  </a:cubicBezTo>
                  <a:cubicBezTo>
                    <a:pt x="25675" y="1072"/>
                    <a:pt x="19553" y="591"/>
                    <a:pt x="13119" y="109"/>
                  </a:cubicBezTo>
                  <a:cubicBezTo>
                    <a:pt x="12069" y="37"/>
                    <a:pt x="11018" y="1"/>
                    <a:pt x="996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4" name="Google Shape;1109;p37">
            <a:extLst>
              <a:ext uri="{FF2B5EF4-FFF2-40B4-BE49-F238E27FC236}">
                <a16:creationId xmlns:a16="http://schemas.microsoft.com/office/drawing/2014/main" id="{AECF4A5F-C98A-A038-82DA-ECA9D725B055}"/>
              </a:ext>
            </a:extLst>
          </p:cNvPr>
          <p:cNvGrpSpPr/>
          <p:nvPr/>
        </p:nvGrpSpPr>
        <p:grpSpPr>
          <a:xfrm>
            <a:off x="7445829" y="3290207"/>
            <a:ext cx="1974409" cy="2188029"/>
            <a:chOff x="4216653" y="781084"/>
            <a:chExt cx="5041458" cy="5680615"/>
          </a:xfrm>
        </p:grpSpPr>
        <p:grpSp>
          <p:nvGrpSpPr>
            <p:cNvPr id="5" name="Google Shape;1110;p37">
              <a:extLst>
                <a:ext uri="{FF2B5EF4-FFF2-40B4-BE49-F238E27FC236}">
                  <a16:creationId xmlns:a16="http://schemas.microsoft.com/office/drawing/2014/main" id="{EAE793E2-FD3E-0B20-AD54-29FF50ADFB02}"/>
                </a:ext>
              </a:extLst>
            </p:cNvPr>
            <p:cNvGrpSpPr/>
            <p:nvPr/>
          </p:nvGrpSpPr>
          <p:grpSpPr>
            <a:xfrm>
              <a:off x="6029824" y="781084"/>
              <a:ext cx="3228287" cy="4699162"/>
              <a:chOff x="5925256" y="467618"/>
              <a:chExt cx="1701157" cy="2476241"/>
            </a:xfrm>
          </p:grpSpPr>
          <p:sp>
            <p:nvSpPr>
              <p:cNvPr id="45" name="Google Shape;1111;p37">
                <a:extLst>
                  <a:ext uri="{FF2B5EF4-FFF2-40B4-BE49-F238E27FC236}">
                    <a16:creationId xmlns:a16="http://schemas.microsoft.com/office/drawing/2014/main" id="{17C2FAF3-1F86-0822-F88C-38CDD3D2EC1A}"/>
                  </a:ext>
                </a:extLst>
              </p:cNvPr>
              <p:cNvSpPr/>
              <p:nvPr/>
            </p:nvSpPr>
            <p:spPr>
              <a:xfrm>
                <a:off x="6735855" y="1197418"/>
                <a:ext cx="488342" cy="1746440"/>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1112;p37">
                <a:extLst>
                  <a:ext uri="{FF2B5EF4-FFF2-40B4-BE49-F238E27FC236}">
                    <a16:creationId xmlns:a16="http://schemas.microsoft.com/office/drawing/2014/main" id="{886E0317-7260-15E7-B2D5-389ABCFA0863}"/>
                  </a:ext>
                </a:extLst>
              </p:cNvPr>
              <p:cNvSpPr/>
              <p:nvPr/>
            </p:nvSpPr>
            <p:spPr>
              <a:xfrm>
                <a:off x="6083942" y="677063"/>
                <a:ext cx="630109" cy="536486"/>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1113;p37">
                <a:extLst>
                  <a:ext uri="{FF2B5EF4-FFF2-40B4-BE49-F238E27FC236}">
                    <a16:creationId xmlns:a16="http://schemas.microsoft.com/office/drawing/2014/main" id="{35B8B012-8E18-B323-38C0-0050CC29745A}"/>
                  </a:ext>
                </a:extLst>
              </p:cNvPr>
              <p:cNvSpPr/>
              <p:nvPr/>
            </p:nvSpPr>
            <p:spPr>
              <a:xfrm>
                <a:off x="5925256" y="1152333"/>
                <a:ext cx="788796" cy="288665"/>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1114;p37">
                <a:extLst>
                  <a:ext uri="{FF2B5EF4-FFF2-40B4-BE49-F238E27FC236}">
                    <a16:creationId xmlns:a16="http://schemas.microsoft.com/office/drawing/2014/main" id="{770A7246-3745-1616-1BF2-50138FFD914D}"/>
                  </a:ext>
                </a:extLst>
              </p:cNvPr>
              <p:cNvSpPr/>
              <p:nvPr/>
            </p:nvSpPr>
            <p:spPr>
              <a:xfrm>
                <a:off x="6733783" y="1099898"/>
                <a:ext cx="892630" cy="258673"/>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115;p37">
                <a:extLst>
                  <a:ext uri="{FF2B5EF4-FFF2-40B4-BE49-F238E27FC236}">
                    <a16:creationId xmlns:a16="http://schemas.microsoft.com/office/drawing/2014/main" id="{10E69BCA-73F4-13F7-249F-564CF448C760}"/>
                  </a:ext>
                </a:extLst>
              </p:cNvPr>
              <p:cNvSpPr/>
              <p:nvPr/>
            </p:nvSpPr>
            <p:spPr>
              <a:xfrm>
                <a:off x="6688846" y="467618"/>
                <a:ext cx="547733" cy="754563"/>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1116;p37">
                <a:extLst>
                  <a:ext uri="{FF2B5EF4-FFF2-40B4-BE49-F238E27FC236}">
                    <a16:creationId xmlns:a16="http://schemas.microsoft.com/office/drawing/2014/main" id="{989D1CDF-B725-A3FF-BF09-58EA1C1695F2}"/>
                  </a:ext>
                </a:extLst>
              </p:cNvPr>
              <p:cNvSpPr/>
              <p:nvPr/>
            </p:nvSpPr>
            <p:spPr>
              <a:xfrm>
                <a:off x="6241346" y="1223365"/>
                <a:ext cx="485876" cy="781348"/>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1117;p37">
                <a:extLst>
                  <a:ext uri="{FF2B5EF4-FFF2-40B4-BE49-F238E27FC236}">
                    <a16:creationId xmlns:a16="http://schemas.microsoft.com/office/drawing/2014/main" id="{5C31CA84-3401-E2B6-5827-4BE2BEA6C4A3}"/>
                  </a:ext>
                </a:extLst>
              </p:cNvPr>
              <p:cNvSpPr/>
              <p:nvPr/>
            </p:nvSpPr>
            <p:spPr>
              <a:xfrm>
                <a:off x="5925256" y="1144885"/>
                <a:ext cx="801966" cy="296113"/>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1118;p37">
                <a:extLst>
                  <a:ext uri="{FF2B5EF4-FFF2-40B4-BE49-F238E27FC236}">
                    <a16:creationId xmlns:a16="http://schemas.microsoft.com/office/drawing/2014/main" id="{4BFC145F-00C2-52E3-5EE1-39CA9CB552A0}"/>
                  </a:ext>
                </a:extLst>
              </p:cNvPr>
              <p:cNvSpPr/>
              <p:nvPr/>
            </p:nvSpPr>
            <p:spPr>
              <a:xfrm>
                <a:off x="6083942" y="677359"/>
                <a:ext cx="643280" cy="546055"/>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1119;p37">
                <a:extLst>
                  <a:ext uri="{FF2B5EF4-FFF2-40B4-BE49-F238E27FC236}">
                    <a16:creationId xmlns:a16="http://schemas.microsoft.com/office/drawing/2014/main" id="{A779E8CF-92D0-FA1C-C0DE-615132383C4D}"/>
                  </a:ext>
                </a:extLst>
              </p:cNvPr>
              <p:cNvSpPr/>
              <p:nvPr/>
            </p:nvSpPr>
            <p:spPr>
              <a:xfrm>
                <a:off x="6615939" y="468013"/>
                <a:ext cx="620639" cy="729455"/>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 name="Google Shape;1120;p37">
              <a:extLst>
                <a:ext uri="{FF2B5EF4-FFF2-40B4-BE49-F238E27FC236}">
                  <a16:creationId xmlns:a16="http://schemas.microsoft.com/office/drawing/2014/main" id="{F2082720-645C-9BCE-9177-65BBFA46BE41}"/>
                </a:ext>
              </a:extLst>
            </p:cNvPr>
            <p:cNvGrpSpPr/>
            <p:nvPr/>
          </p:nvGrpSpPr>
          <p:grpSpPr>
            <a:xfrm rot="240851">
              <a:off x="4301139" y="3713910"/>
              <a:ext cx="4813662" cy="2582470"/>
              <a:chOff x="1429662" y="7982527"/>
              <a:chExt cx="4813888" cy="2582591"/>
            </a:xfrm>
          </p:grpSpPr>
          <p:sp>
            <p:nvSpPr>
              <p:cNvPr id="7" name="Google Shape;1121;p37">
                <a:extLst>
                  <a:ext uri="{FF2B5EF4-FFF2-40B4-BE49-F238E27FC236}">
                    <a16:creationId xmlns:a16="http://schemas.microsoft.com/office/drawing/2014/main" id="{1B78113E-A5E2-03FA-4358-654B69E11968}"/>
                  </a:ext>
                </a:extLst>
              </p:cNvPr>
              <p:cNvSpPr/>
              <p:nvPr/>
            </p:nvSpPr>
            <p:spPr>
              <a:xfrm>
                <a:off x="4720021" y="8820305"/>
                <a:ext cx="262965" cy="380414"/>
              </a:xfrm>
              <a:custGeom>
                <a:avLst/>
                <a:gdLst/>
                <a:ahLst/>
                <a:cxnLst/>
                <a:rect l="l" t="t" r="r" b="b"/>
                <a:pathLst>
                  <a:path w="5331" h="7712" extrusionOk="0">
                    <a:moveTo>
                      <a:pt x="1045" y="2156"/>
                    </a:moveTo>
                    <a:cubicBezTo>
                      <a:pt x="1" y="6642"/>
                      <a:pt x="3844" y="7711"/>
                      <a:pt x="3994" y="7536"/>
                    </a:cubicBezTo>
                    <a:cubicBezTo>
                      <a:pt x="4487" y="6942"/>
                      <a:pt x="4829" y="6341"/>
                      <a:pt x="4963" y="5581"/>
                    </a:cubicBezTo>
                    <a:cubicBezTo>
                      <a:pt x="5331" y="3542"/>
                      <a:pt x="3777" y="1095"/>
                      <a:pt x="2073" y="59"/>
                    </a:cubicBezTo>
                    <a:cubicBezTo>
                      <a:pt x="1964" y="0"/>
                      <a:pt x="1822" y="401"/>
                      <a:pt x="1797" y="451"/>
                    </a:cubicBezTo>
                    <a:cubicBezTo>
                      <a:pt x="1555" y="1011"/>
                      <a:pt x="1179" y="1562"/>
                      <a:pt x="1045" y="2156"/>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122;p37">
                <a:extLst>
                  <a:ext uri="{FF2B5EF4-FFF2-40B4-BE49-F238E27FC236}">
                    <a16:creationId xmlns:a16="http://schemas.microsoft.com/office/drawing/2014/main" id="{A951E991-4E12-A494-85E8-F2912A8D697D}"/>
                  </a:ext>
                </a:extLst>
              </p:cNvPr>
              <p:cNvSpPr/>
              <p:nvPr/>
            </p:nvSpPr>
            <p:spPr>
              <a:xfrm>
                <a:off x="2892437" y="8029931"/>
                <a:ext cx="3351113" cy="2317159"/>
              </a:xfrm>
              <a:custGeom>
                <a:avLst/>
                <a:gdLst/>
                <a:ahLst/>
                <a:cxnLst/>
                <a:rect l="l" t="t" r="r" b="b"/>
                <a:pathLst>
                  <a:path w="67936" h="46975" extrusionOk="0">
                    <a:moveTo>
                      <a:pt x="10794" y="20743"/>
                    </a:moveTo>
                    <a:cubicBezTo>
                      <a:pt x="8948" y="5556"/>
                      <a:pt x="22874" y="0"/>
                      <a:pt x="30301" y="1111"/>
                    </a:cubicBezTo>
                    <a:cubicBezTo>
                      <a:pt x="40501" y="2632"/>
                      <a:pt x="48220" y="14336"/>
                      <a:pt x="48780" y="16190"/>
                    </a:cubicBezTo>
                    <a:cubicBezTo>
                      <a:pt x="49699" y="19281"/>
                      <a:pt x="54427" y="16800"/>
                      <a:pt x="59824" y="20618"/>
                    </a:cubicBezTo>
                    <a:cubicBezTo>
                      <a:pt x="67936" y="26366"/>
                      <a:pt x="64068" y="38178"/>
                      <a:pt x="59582" y="38070"/>
                    </a:cubicBezTo>
                    <a:cubicBezTo>
                      <a:pt x="50242" y="37844"/>
                      <a:pt x="7118" y="46975"/>
                      <a:pt x="4236" y="38746"/>
                    </a:cubicBezTo>
                    <a:cubicBezTo>
                      <a:pt x="1" y="26625"/>
                      <a:pt x="11370" y="25463"/>
                      <a:pt x="10794" y="20743"/>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123;p37">
                <a:extLst>
                  <a:ext uri="{FF2B5EF4-FFF2-40B4-BE49-F238E27FC236}">
                    <a16:creationId xmlns:a16="http://schemas.microsoft.com/office/drawing/2014/main" id="{C18FA477-96F4-4A65-CB1D-1A3DF5134B21}"/>
                  </a:ext>
                </a:extLst>
              </p:cNvPr>
              <p:cNvSpPr/>
              <p:nvPr/>
            </p:nvSpPr>
            <p:spPr>
              <a:xfrm>
                <a:off x="4014539" y="8183635"/>
                <a:ext cx="389885" cy="276530"/>
              </a:xfrm>
              <a:custGeom>
                <a:avLst/>
                <a:gdLst/>
                <a:ahLst/>
                <a:cxnLst/>
                <a:rect l="l" t="t" r="r" b="b"/>
                <a:pathLst>
                  <a:path w="7904" h="5606" extrusionOk="0">
                    <a:moveTo>
                      <a:pt x="2315" y="351"/>
                    </a:moveTo>
                    <a:lnTo>
                      <a:pt x="2198" y="351"/>
                    </a:lnTo>
                    <a:lnTo>
                      <a:pt x="2181" y="351"/>
                    </a:lnTo>
                    <a:lnTo>
                      <a:pt x="2173" y="351"/>
                    </a:lnTo>
                    <a:lnTo>
                      <a:pt x="2156" y="351"/>
                    </a:lnTo>
                    <a:lnTo>
                      <a:pt x="2148" y="351"/>
                    </a:lnTo>
                    <a:lnTo>
                      <a:pt x="2139" y="351"/>
                    </a:lnTo>
                    <a:lnTo>
                      <a:pt x="2123" y="351"/>
                    </a:lnTo>
                    <a:lnTo>
                      <a:pt x="2114" y="351"/>
                    </a:lnTo>
                    <a:lnTo>
                      <a:pt x="2106" y="351"/>
                    </a:lnTo>
                    <a:lnTo>
                      <a:pt x="2097" y="351"/>
                    </a:lnTo>
                    <a:lnTo>
                      <a:pt x="2089" y="351"/>
                    </a:lnTo>
                    <a:lnTo>
                      <a:pt x="2081" y="351"/>
                    </a:lnTo>
                    <a:lnTo>
                      <a:pt x="2072" y="351"/>
                    </a:lnTo>
                    <a:lnTo>
                      <a:pt x="2064" y="351"/>
                    </a:lnTo>
                    <a:lnTo>
                      <a:pt x="2056" y="351"/>
                    </a:lnTo>
                    <a:lnTo>
                      <a:pt x="2056" y="359"/>
                    </a:lnTo>
                    <a:lnTo>
                      <a:pt x="2047" y="368"/>
                    </a:lnTo>
                    <a:lnTo>
                      <a:pt x="2039" y="368"/>
                    </a:lnTo>
                    <a:lnTo>
                      <a:pt x="2031" y="376"/>
                    </a:lnTo>
                    <a:lnTo>
                      <a:pt x="2031" y="385"/>
                    </a:lnTo>
                    <a:lnTo>
                      <a:pt x="2022" y="393"/>
                    </a:lnTo>
                    <a:lnTo>
                      <a:pt x="2014" y="401"/>
                    </a:lnTo>
                    <a:lnTo>
                      <a:pt x="2014" y="410"/>
                    </a:lnTo>
                    <a:lnTo>
                      <a:pt x="2006" y="418"/>
                    </a:lnTo>
                    <a:lnTo>
                      <a:pt x="1997" y="426"/>
                    </a:lnTo>
                    <a:lnTo>
                      <a:pt x="1997" y="443"/>
                    </a:lnTo>
                    <a:lnTo>
                      <a:pt x="1989" y="451"/>
                    </a:lnTo>
                    <a:lnTo>
                      <a:pt x="1989" y="468"/>
                    </a:lnTo>
                    <a:lnTo>
                      <a:pt x="1981" y="485"/>
                    </a:lnTo>
                    <a:lnTo>
                      <a:pt x="1981" y="501"/>
                    </a:lnTo>
                    <a:lnTo>
                      <a:pt x="1981" y="518"/>
                    </a:lnTo>
                    <a:lnTo>
                      <a:pt x="1981" y="527"/>
                    </a:lnTo>
                    <a:lnTo>
                      <a:pt x="1981" y="543"/>
                    </a:lnTo>
                    <a:lnTo>
                      <a:pt x="1981" y="560"/>
                    </a:lnTo>
                    <a:lnTo>
                      <a:pt x="1981" y="577"/>
                    </a:lnTo>
                    <a:lnTo>
                      <a:pt x="1981" y="593"/>
                    </a:lnTo>
                    <a:lnTo>
                      <a:pt x="1981" y="610"/>
                    </a:lnTo>
                    <a:lnTo>
                      <a:pt x="1981" y="719"/>
                    </a:lnTo>
                    <a:lnTo>
                      <a:pt x="1981" y="735"/>
                    </a:lnTo>
                    <a:lnTo>
                      <a:pt x="1981" y="735"/>
                    </a:lnTo>
                    <a:lnTo>
                      <a:pt x="1981" y="760"/>
                    </a:lnTo>
                    <a:lnTo>
                      <a:pt x="1981" y="777"/>
                    </a:lnTo>
                    <a:lnTo>
                      <a:pt x="1981" y="777"/>
                    </a:lnTo>
                    <a:lnTo>
                      <a:pt x="1981" y="794"/>
                    </a:lnTo>
                    <a:lnTo>
                      <a:pt x="1981" y="811"/>
                    </a:lnTo>
                    <a:lnTo>
                      <a:pt x="1981" y="811"/>
                    </a:lnTo>
                    <a:lnTo>
                      <a:pt x="1981" y="836"/>
                    </a:lnTo>
                    <a:lnTo>
                      <a:pt x="1981" y="852"/>
                    </a:lnTo>
                    <a:lnTo>
                      <a:pt x="1981" y="852"/>
                    </a:lnTo>
                    <a:lnTo>
                      <a:pt x="1981" y="869"/>
                    </a:lnTo>
                    <a:lnTo>
                      <a:pt x="1989" y="886"/>
                    </a:lnTo>
                    <a:lnTo>
                      <a:pt x="1989" y="886"/>
                    </a:lnTo>
                    <a:lnTo>
                      <a:pt x="1997" y="911"/>
                    </a:lnTo>
                    <a:lnTo>
                      <a:pt x="2006" y="928"/>
                    </a:lnTo>
                    <a:lnTo>
                      <a:pt x="2006" y="928"/>
                    </a:lnTo>
                    <a:lnTo>
                      <a:pt x="2006" y="944"/>
                    </a:lnTo>
                    <a:lnTo>
                      <a:pt x="2014" y="961"/>
                    </a:lnTo>
                    <a:lnTo>
                      <a:pt x="2014" y="961"/>
                    </a:lnTo>
                    <a:lnTo>
                      <a:pt x="2022" y="986"/>
                    </a:lnTo>
                    <a:lnTo>
                      <a:pt x="2031" y="1003"/>
                    </a:lnTo>
                    <a:lnTo>
                      <a:pt x="2031" y="1003"/>
                    </a:lnTo>
                    <a:lnTo>
                      <a:pt x="2039" y="1019"/>
                    </a:lnTo>
                    <a:lnTo>
                      <a:pt x="2047" y="1045"/>
                    </a:lnTo>
                    <a:lnTo>
                      <a:pt x="2056" y="1061"/>
                    </a:lnTo>
                    <a:lnTo>
                      <a:pt x="2064" y="1078"/>
                    </a:lnTo>
                    <a:lnTo>
                      <a:pt x="2072" y="1095"/>
                    </a:lnTo>
                    <a:lnTo>
                      <a:pt x="2081" y="1111"/>
                    </a:lnTo>
                    <a:lnTo>
                      <a:pt x="2097" y="1128"/>
                    </a:lnTo>
                    <a:lnTo>
                      <a:pt x="2106" y="1145"/>
                    </a:lnTo>
                    <a:lnTo>
                      <a:pt x="2114" y="1161"/>
                    </a:lnTo>
                    <a:lnTo>
                      <a:pt x="2123" y="1187"/>
                    </a:lnTo>
                    <a:lnTo>
                      <a:pt x="2139" y="1203"/>
                    </a:lnTo>
                    <a:lnTo>
                      <a:pt x="2148" y="1220"/>
                    </a:lnTo>
                    <a:lnTo>
                      <a:pt x="2164" y="1237"/>
                    </a:lnTo>
                    <a:lnTo>
                      <a:pt x="2173" y="1253"/>
                    </a:lnTo>
                    <a:lnTo>
                      <a:pt x="2198" y="1295"/>
                    </a:lnTo>
                    <a:lnTo>
                      <a:pt x="2223" y="1329"/>
                    </a:lnTo>
                    <a:lnTo>
                      <a:pt x="2256" y="1370"/>
                    </a:lnTo>
                    <a:lnTo>
                      <a:pt x="2281" y="1404"/>
                    </a:lnTo>
                    <a:lnTo>
                      <a:pt x="2306" y="1437"/>
                    </a:lnTo>
                    <a:lnTo>
                      <a:pt x="2306" y="1437"/>
                    </a:lnTo>
                    <a:lnTo>
                      <a:pt x="2340" y="1471"/>
                    </a:lnTo>
                    <a:lnTo>
                      <a:pt x="2373" y="1504"/>
                    </a:lnTo>
                    <a:lnTo>
                      <a:pt x="2407" y="1546"/>
                    </a:lnTo>
                    <a:lnTo>
                      <a:pt x="2440" y="1579"/>
                    </a:lnTo>
                    <a:lnTo>
                      <a:pt x="2473" y="1613"/>
                    </a:lnTo>
                    <a:lnTo>
                      <a:pt x="2507" y="1646"/>
                    </a:lnTo>
                    <a:lnTo>
                      <a:pt x="2540" y="1679"/>
                    </a:lnTo>
                    <a:lnTo>
                      <a:pt x="2574" y="1721"/>
                    </a:lnTo>
                    <a:lnTo>
                      <a:pt x="2615" y="1755"/>
                    </a:lnTo>
                    <a:lnTo>
                      <a:pt x="2649" y="1788"/>
                    </a:lnTo>
                    <a:lnTo>
                      <a:pt x="2682" y="1821"/>
                    </a:lnTo>
                    <a:lnTo>
                      <a:pt x="2724" y="1855"/>
                    </a:lnTo>
                    <a:lnTo>
                      <a:pt x="2757" y="1880"/>
                    </a:lnTo>
                    <a:lnTo>
                      <a:pt x="2799" y="1913"/>
                    </a:lnTo>
                    <a:lnTo>
                      <a:pt x="2833" y="1947"/>
                    </a:lnTo>
                    <a:lnTo>
                      <a:pt x="2874" y="1980"/>
                    </a:lnTo>
                    <a:lnTo>
                      <a:pt x="2908" y="2005"/>
                    </a:lnTo>
                    <a:lnTo>
                      <a:pt x="2950" y="2039"/>
                    </a:lnTo>
                    <a:lnTo>
                      <a:pt x="2983" y="2064"/>
                    </a:lnTo>
                    <a:lnTo>
                      <a:pt x="3025" y="2097"/>
                    </a:lnTo>
                    <a:lnTo>
                      <a:pt x="3058" y="2122"/>
                    </a:lnTo>
                    <a:lnTo>
                      <a:pt x="3100" y="2147"/>
                    </a:lnTo>
                    <a:lnTo>
                      <a:pt x="3133" y="2181"/>
                    </a:lnTo>
                    <a:lnTo>
                      <a:pt x="3175" y="2206"/>
                    </a:lnTo>
                    <a:lnTo>
                      <a:pt x="3209" y="2231"/>
                    </a:lnTo>
                    <a:lnTo>
                      <a:pt x="3242" y="2256"/>
                    </a:lnTo>
                    <a:lnTo>
                      <a:pt x="3309" y="2298"/>
                    </a:lnTo>
                    <a:lnTo>
                      <a:pt x="3376" y="2348"/>
                    </a:lnTo>
                    <a:lnTo>
                      <a:pt x="3442" y="2381"/>
                    </a:lnTo>
                    <a:lnTo>
                      <a:pt x="3501" y="2423"/>
                    </a:lnTo>
                    <a:lnTo>
                      <a:pt x="3551" y="2456"/>
                    </a:lnTo>
                    <a:lnTo>
                      <a:pt x="3660" y="2515"/>
                    </a:lnTo>
                    <a:lnTo>
                      <a:pt x="3760" y="2582"/>
                    </a:lnTo>
                    <a:lnTo>
                      <a:pt x="3869" y="2640"/>
                    </a:lnTo>
                    <a:lnTo>
                      <a:pt x="3969" y="2699"/>
                    </a:lnTo>
                    <a:lnTo>
                      <a:pt x="3977" y="2699"/>
                    </a:lnTo>
                    <a:lnTo>
                      <a:pt x="4178" y="2824"/>
                    </a:lnTo>
                    <a:lnTo>
                      <a:pt x="4278" y="2882"/>
                    </a:lnTo>
                    <a:lnTo>
                      <a:pt x="4387" y="2949"/>
                    </a:lnTo>
                    <a:lnTo>
                      <a:pt x="4387" y="2949"/>
                    </a:lnTo>
                    <a:lnTo>
                      <a:pt x="4395" y="2958"/>
                    </a:lnTo>
                    <a:lnTo>
                      <a:pt x="4395" y="2958"/>
                    </a:lnTo>
                    <a:lnTo>
                      <a:pt x="4412" y="2966"/>
                    </a:lnTo>
                    <a:lnTo>
                      <a:pt x="4412" y="2966"/>
                    </a:lnTo>
                    <a:lnTo>
                      <a:pt x="4420" y="2974"/>
                    </a:lnTo>
                    <a:lnTo>
                      <a:pt x="4420" y="2974"/>
                    </a:lnTo>
                    <a:lnTo>
                      <a:pt x="4437" y="2983"/>
                    </a:lnTo>
                    <a:lnTo>
                      <a:pt x="4453" y="2983"/>
                    </a:lnTo>
                    <a:lnTo>
                      <a:pt x="4453" y="2983"/>
                    </a:lnTo>
                    <a:lnTo>
                      <a:pt x="4470" y="2991"/>
                    </a:lnTo>
                    <a:lnTo>
                      <a:pt x="4503" y="3008"/>
                    </a:lnTo>
                    <a:lnTo>
                      <a:pt x="4570" y="3033"/>
                    </a:lnTo>
                    <a:lnTo>
                      <a:pt x="4604" y="3041"/>
                    </a:lnTo>
                    <a:lnTo>
                      <a:pt x="4645" y="3058"/>
                    </a:lnTo>
                    <a:lnTo>
                      <a:pt x="4645" y="3058"/>
                    </a:lnTo>
                    <a:lnTo>
                      <a:pt x="4662" y="3066"/>
                    </a:lnTo>
                    <a:lnTo>
                      <a:pt x="4679" y="3075"/>
                    </a:lnTo>
                    <a:lnTo>
                      <a:pt x="4696" y="3083"/>
                    </a:lnTo>
                    <a:lnTo>
                      <a:pt x="4712" y="3091"/>
                    </a:lnTo>
                    <a:lnTo>
                      <a:pt x="4729" y="3100"/>
                    </a:lnTo>
                    <a:lnTo>
                      <a:pt x="4746" y="3108"/>
                    </a:lnTo>
                    <a:lnTo>
                      <a:pt x="4762" y="3125"/>
                    </a:lnTo>
                    <a:lnTo>
                      <a:pt x="4771" y="3133"/>
                    </a:lnTo>
                    <a:lnTo>
                      <a:pt x="4779" y="3141"/>
                    </a:lnTo>
                    <a:lnTo>
                      <a:pt x="4788" y="3150"/>
                    </a:lnTo>
                    <a:lnTo>
                      <a:pt x="4788" y="3158"/>
                    </a:lnTo>
                    <a:lnTo>
                      <a:pt x="4796" y="3166"/>
                    </a:lnTo>
                    <a:lnTo>
                      <a:pt x="4804" y="3183"/>
                    </a:lnTo>
                    <a:lnTo>
                      <a:pt x="4813" y="3191"/>
                    </a:lnTo>
                    <a:lnTo>
                      <a:pt x="4813" y="3208"/>
                    </a:lnTo>
                    <a:lnTo>
                      <a:pt x="4813" y="3225"/>
                    </a:lnTo>
                    <a:lnTo>
                      <a:pt x="4813" y="3258"/>
                    </a:lnTo>
                    <a:lnTo>
                      <a:pt x="4813" y="3275"/>
                    </a:lnTo>
                    <a:lnTo>
                      <a:pt x="4813" y="3283"/>
                    </a:lnTo>
                    <a:lnTo>
                      <a:pt x="4804" y="3300"/>
                    </a:lnTo>
                    <a:lnTo>
                      <a:pt x="4796" y="3308"/>
                    </a:lnTo>
                    <a:lnTo>
                      <a:pt x="4788" y="3325"/>
                    </a:lnTo>
                    <a:lnTo>
                      <a:pt x="4779" y="3334"/>
                    </a:lnTo>
                    <a:lnTo>
                      <a:pt x="4771" y="3342"/>
                    </a:lnTo>
                    <a:lnTo>
                      <a:pt x="4762" y="3359"/>
                    </a:lnTo>
                    <a:lnTo>
                      <a:pt x="4762" y="3359"/>
                    </a:lnTo>
                    <a:lnTo>
                      <a:pt x="4746" y="3367"/>
                    </a:lnTo>
                    <a:lnTo>
                      <a:pt x="4737" y="3375"/>
                    </a:lnTo>
                    <a:lnTo>
                      <a:pt x="4721" y="3384"/>
                    </a:lnTo>
                    <a:lnTo>
                      <a:pt x="4704" y="3400"/>
                    </a:lnTo>
                    <a:lnTo>
                      <a:pt x="4696" y="3409"/>
                    </a:lnTo>
                    <a:lnTo>
                      <a:pt x="4679" y="3417"/>
                    </a:lnTo>
                    <a:lnTo>
                      <a:pt x="4637" y="3459"/>
                    </a:lnTo>
                    <a:lnTo>
                      <a:pt x="4620" y="3467"/>
                    </a:lnTo>
                    <a:lnTo>
                      <a:pt x="4604" y="3476"/>
                    </a:lnTo>
                    <a:lnTo>
                      <a:pt x="4587" y="3484"/>
                    </a:lnTo>
                    <a:lnTo>
                      <a:pt x="4570" y="3484"/>
                    </a:lnTo>
                    <a:lnTo>
                      <a:pt x="4554" y="3492"/>
                    </a:lnTo>
                    <a:lnTo>
                      <a:pt x="4537" y="3501"/>
                    </a:lnTo>
                    <a:lnTo>
                      <a:pt x="4520" y="3509"/>
                    </a:lnTo>
                    <a:lnTo>
                      <a:pt x="4503" y="3509"/>
                    </a:lnTo>
                    <a:lnTo>
                      <a:pt x="4462" y="3517"/>
                    </a:lnTo>
                    <a:lnTo>
                      <a:pt x="4428" y="3534"/>
                    </a:lnTo>
                    <a:lnTo>
                      <a:pt x="4387" y="3542"/>
                    </a:lnTo>
                    <a:lnTo>
                      <a:pt x="4345" y="3551"/>
                    </a:lnTo>
                    <a:lnTo>
                      <a:pt x="4303" y="3551"/>
                    </a:lnTo>
                    <a:lnTo>
                      <a:pt x="4261" y="3559"/>
                    </a:lnTo>
                    <a:lnTo>
                      <a:pt x="4219" y="3567"/>
                    </a:lnTo>
                    <a:lnTo>
                      <a:pt x="4178" y="3576"/>
                    </a:lnTo>
                    <a:lnTo>
                      <a:pt x="4136" y="3576"/>
                    </a:lnTo>
                    <a:lnTo>
                      <a:pt x="4086" y="3584"/>
                    </a:lnTo>
                    <a:lnTo>
                      <a:pt x="4052" y="3584"/>
                    </a:lnTo>
                    <a:lnTo>
                      <a:pt x="4002" y="3584"/>
                    </a:lnTo>
                    <a:lnTo>
                      <a:pt x="3927" y="3592"/>
                    </a:lnTo>
                    <a:lnTo>
                      <a:pt x="3843" y="3601"/>
                    </a:lnTo>
                    <a:lnTo>
                      <a:pt x="3710" y="3609"/>
                    </a:lnTo>
                    <a:lnTo>
                      <a:pt x="3660" y="3609"/>
                    </a:lnTo>
                    <a:lnTo>
                      <a:pt x="3635" y="3609"/>
                    </a:lnTo>
                    <a:lnTo>
                      <a:pt x="3610" y="3609"/>
                    </a:lnTo>
                    <a:lnTo>
                      <a:pt x="3568" y="3609"/>
                    </a:lnTo>
                    <a:lnTo>
                      <a:pt x="3526" y="3609"/>
                    </a:lnTo>
                    <a:lnTo>
                      <a:pt x="3484" y="3609"/>
                    </a:lnTo>
                    <a:lnTo>
                      <a:pt x="3434" y="3609"/>
                    </a:lnTo>
                    <a:lnTo>
                      <a:pt x="3342" y="3618"/>
                    </a:lnTo>
                    <a:lnTo>
                      <a:pt x="3234" y="3626"/>
                    </a:lnTo>
                    <a:lnTo>
                      <a:pt x="3167" y="3634"/>
                    </a:lnTo>
                    <a:lnTo>
                      <a:pt x="3125" y="3634"/>
                    </a:lnTo>
                    <a:lnTo>
                      <a:pt x="3025" y="3643"/>
                    </a:lnTo>
                    <a:lnTo>
                      <a:pt x="2799" y="3659"/>
                    </a:lnTo>
                    <a:lnTo>
                      <a:pt x="2682" y="3668"/>
                    </a:lnTo>
                    <a:lnTo>
                      <a:pt x="2557" y="3676"/>
                    </a:lnTo>
                    <a:lnTo>
                      <a:pt x="2440" y="3693"/>
                    </a:lnTo>
                    <a:lnTo>
                      <a:pt x="2382" y="3693"/>
                    </a:lnTo>
                    <a:lnTo>
                      <a:pt x="2315" y="3701"/>
                    </a:lnTo>
                    <a:lnTo>
                      <a:pt x="2256" y="3709"/>
                    </a:lnTo>
                    <a:lnTo>
                      <a:pt x="2198" y="3718"/>
                    </a:lnTo>
                    <a:lnTo>
                      <a:pt x="2131" y="3726"/>
                    </a:lnTo>
                    <a:lnTo>
                      <a:pt x="2072" y="3735"/>
                    </a:lnTo>
                    <a:lnTo>
                      <a:pt x="2014" y="3743"/>
                    </a:lnTo>
                    <a:lnTo>
                      <a:pt x="1947" y="3751"/>
                    </a:lnTo>
                    <a:lnTo>
                      <a:pt x="1889" y="3760"/>
                    </a:lnTo>
                    <a:lnTo>
                      <a:pt x="1830" y="3768"/>
                    </a:lnTo>
                    <a:lnTo>
                      <a:pt x="1772" y="3785"/>
                    </a:lnTo>
                    <a:lnTo>
                      <a:pt x="1705" y="3793"/>
                    </a:lnTo>
                    <a:lnTo>
                      <a:pt x="1646" y="3801"/>
                    </a:lnTo>
                    <a:lnTo>
                      <a:pt x="1588" y="3818"/>
                    </a:lnTo>
                    <a:lnTo>
                      <a:pt x="1529" y="3826"/>
                    </a:lnTo>
                    <a:lnTo>
                      <a:pt x="1471" y="3843"/>
                    </a:lnTo>
                    <a:lnTo>
                      <a:pt x="1412" y="3860"/>
                    </a:lnTo>
                    <a:lnTo>
                      <a:pt x="1362" y="3868"/>
                    </a:lnTo>
                    <a:lnTo>
                      <a:pt x="1304" y="3885"/>
                    </a:lnTo>
                    <a:lnTo>
                      <a:pt x="1245" y="3902"/>
                    </a:lnTo>
                    <a:lnTo>
                      <a:pt x="1195" y="3918"/>
                    </a:lnTo>
                    <a:lnTo>
                      <a:pt x="1137" y="3935"/>
                    </a:lnTo>
                    <a:lnTo>
                      <a:pt x="1095" y="3952"/>
                    </a:lnTo>
                    <a:lnTo>
                      <a:pt x="1087" y="3952"/>
                    </a:lnTo>
                    <a:lnTo>
                      <a:pt x="1062" y="3960"/>
                    </a:lnTo>
                    <a:lnTo>
                      <a:pt x="1037" y="3968"/>
                    </a:lnTo>
                    <a:lnTo>
                      <a:pt x="1011" y="3977"/>
                    </a:lnTo>
                    <a:lnTo>
                      <a:pt x="986" y="3993"/>
                    </a:lnTo>
                    <a:lnTo>
                      <a:pt x="961" y="4002"/>
                    </a:lnTo>
                    <a:lnTo>
                      <a:pt x="936" y="4010"/>
                    </a:lnTo>
                    <a:lnTo>
                      <a:pt x="911" y="4019"/>
                    </a:lnTo>
                    <a:lnTo>
                      <a:pt x="895" y="4035"/>
                    </a:lnTo>
                    <a:lnTo>
                      <a:pt x="869" y="4044"/>
                    </a:lnTo>
                    <a:lnTo>
                      <a:pt x="844" y="4052"/>
                    </a:lnTo>
                    <a:lnTo>
                      <a:pt x="819" y="4069"/>
                    </a:lnTo>
                    <a:lnTo>
                      <a:pt x="803" y="4077"/>
                    </a:lnTo>
                    <a:lnTo>
                      <a:pt x="778" y="4085"/>
                    </a:lnTo>
                    <a:lnTo>
                      <a:pt x="761" y="4102"/>
                    </a:lnTo>
                    <a:lnTo>
                      <a:pt x="736" y="4110"/>
                    </a:lnTo>
                    <a:lnTo>
                      <a:pt x="719" y="4127"/>
                    </a:lnTo>
                    <a:lnTo>
                      <a:pt x="694" y="4135"/>
                    </a:lnTo>
                    <a:lnTo>
                      <a:pt x="669" y="4194"/>
                    </a:lnTo>
                    <a:lnTo>
                      <a:pt x="652" y="4202"/>
                    </a:lnTo>
                    <a:lnTo>
                      <a:pt x="636" y="4219"/>
                    </a:lnTo>
                    <a:lnTo>
                      <a:pt x="610" y="4227"/>
                    </a:lnTo>
                    <a:lnTo>
                      <a:pt x="594" y="4244"/>
                    </a:lnTo>
                    <a:lnTo>
                      <a:pt x="577" y="4252"/>
                    </a:lnTo>
                    <a:lnTo>
                      <a:pt x="560" y="4269"/>
                    </a:lnTo>
                    <a:lnTo>
                      <a:pt x="544" y="4286"/>
                    </a:lnTo>
                    <a:lnTo>
                      <a:pt x="544" y="4286"/>
                    </a:lnTo>
                    <a:lnTo>
                      <a:pt x="527" y="4303"/>
                    </a:lnTo>
                    <a:lnTo>
                      <a:pt x="510" y="4319"/>
                    </a:lnTo>
                    <a:lnTo>
                      <a:pt x="510" y="4319"/>
                    </a:lnTo>
                    <a:lnTo>
                      <a:pt x="494" y="4328"/>
                    </a:lnTo>
                    <a:lnTo>
                      <a:pt x="477" y="4344"/>
                    </a:lnTo>
                    <a:lnTo>
                      <a:pt x="477" y="4344"/>
                    </a:lnTo>
                    <a:lnTo>
                      <a:pt x="460" y="4361"/>
                    </a:lnTo>
                    <a:lnTo>
                      <a:pt x="443" y="4378"/>
                    </a:lnTo>
                    <a:lnTo>
                      <a:pt x="443" y="4378"/>
                    </a:lnTo>
                    <a:lnTo>
                      <a:pt x="427" y="4394"/>
                    </a:lnTo>
                    <a:lnTo>
                      <a:pt x="418" y="4411"/>
                    </a:lnTo>
                    <a:lnTo>
                      <a:pt x="418" y="4411"/>
                    </a:lnTo>
                    <a:lnTo>
                      <a:pt x="402" y="4428"/>
                    </a:lnTo>
                    <a:lnTo>
                      <a:pt x="385" y="4445"/>
                    </a:lnTo>
                    <a:lnTo>
                      <a:pt x="385" y="4445"/>
                    </a:lnTo>
                    <a:lnTo>
                      <a:pt x="368" y="4470"/>
                    </a:lnTo>
                    <a:lnTo>
                      <a:pt x="360" y="4486"/>
                    </a:lnTo>
                    <a:lnTo>
                      <a:pt x="360" y="4486"/>
                    </a:lnTo>
                    <a:lnTo>
                      <a:pt x="343" y="4503"/>
                    </a:lnTo>
                    <a:lnTo>
                      <a:pt x="343" y="4503"/>
                    </a:lnTo>
                    <a:lnTo>
                      <a:pt x="343" y="4511"/>
                    </a:lnTo>
                    <a:lnTo>
                      <a:pt x="360" y="4503"/>
                    </a:lnTo>
                    <a:lnTo>
                      <a:pt x="352" y="4511"/>
                    </a:lnTo>
                    <a:lnTo>
                      <a:pt x="352" y="4520"/>
                    </a:lnTo>
                    <a:lnTo>
                      <a:pt x="352" y="4528"/>
                    </a:lnTo>
                    <a:lnTo>
                      <a:pt x="352" y="4536"/>
                    </a:lnTo>
                    <a:lnTo>
                      <a:pt x="352" y="4545"/>
                    </a:lnTo>
                    <a:lnTo>
                      <a:pt x="352" y="4553"/>
                    </a:lnTo>
                    <a:lnTo>
                      <a:pt x="352" y="4612"/>
                    </a:lnTo>
                    <a:lnTo>
                      <a:pt x="352" y="4612"/>
                    </a:lnTo>
                    <a:lnTo>
                      <a:pt x="352" y="4620"/>
                    </a:lnTo>
                    <a:lnTo>
                      <a:pt x="352" y="4620"/>
                    </a:lnTo>
                    <a:lnTo>
                      <a:pt x="352" y="4628"/>
                    </a:lnTo>
                    <a:lnTo>
                      <a:pt x="352" y="4637"/>
                    </a:lnTo>
                    <a:lnTo>
                      <a:pt x="352" y="4645"/>
                    </a:lnTo>
                    <a:lnTo>
                      <a:pt x="352" y="4653"/>
                    </a:lnTo>
                    <a:lnTo>
                      <a:pt x="360" y="4662"/>
                    </a:lnTo>
                    <a:lnTo>
                      <a:pt x="360" y="4662"/>
                    </a:lnTo>
                    <a:lnTo>
                      <a:pt x="368" y="4679"/>
                    </a:lnTo>
                    <a:lnTo>
                      <a:pt x="368" y="4679"/>
                    </a:lnTo>
                    <a:lnTo>
                      <a:pt x="385" y="4687"/>
                    </a:lnTo>
                    <a:lnTo>
                      <a:pt x="385" y="4687"/>
                    </a:lnTo>
                    <a:lnTo>
                      <a:pt x="393" y="4704"/>
                    </a:lnTo>
                    <a:lnTo>
                      <a:pt x="393" y="4704"/>
                    </a:lnTo>
                    <a:lnTo>
                      <a:pt x="410" y="4712"/>
                    </a:lnTo>
                    <a:lnTo>
                      <a:pt x="410" y="4712"/>
                    </a:lnTo>
                    <a:lnTo>
                      <a:pt x="418" y="4729"/>
                    </a:lnTo>
                    <a:lnTo>
                      <a:pt x="418" y="4729"/>
                    </a:lnTo>
                    <a:lnTo>
                      <a:pt x="435" y="4737"/>
                    </a:lnTo>
                    <a:lnTo>
                      <a:pt x="443" y="4745"/>
                    </a:lnTo>
                    <a:lnTo>
                      <a:pt x="443" y="4745"/>
                    </a:lnTo>
                    <a:lnTo>
                      <a:pt x="460" y="4762"/>
                    </a:lnTo>
                    <a:lnTo>
                      <a:pt x="468" y="4770"/>
                    </a:lnTo>
                    <a:lnTo>
                      <a:pt x="468" y="4770"/>
                    </a:lnTo>
                    <a:lnTo>
                      <a:pt x="485" y="4779"/>
                    </a:lnTo>
                    <a:lnTo>
                      <a:pt x="502" y="4787"/>
                    </a:lnTo>
                    <a:lnTo>
                      <a:pt x="502" y="4787"/>
                    </a:lnTo>
                    <a:lnTo>
                      <a:pt x="510" y="4795"/>
                    </a:lnTo>
                    <a:lnTo>
                      <a:pt x="527" y="4812"/>
                    </a:lnTo>
                    <a:lnTo>
                      <a:pt x="527" y="4812"/>
                    </a:lnTo>
                    <a:lnTo>
                      <a:pt x="544" y="4821"/>
                    </a:lnTo>
                    <a:lnTo>
                      <a:pt x="560" y="4829"/>
                    </a:lnTo>
                    <a:lnTo>
                      <a:pt x="560" y="4829"/>
                    </a:lnTo>
                    <a:lnTo>
                      <a:pt x="577" y="4837"/>
                    </a:lnTo>
                    <a:lnTo>
                      <a:pt x="594" y="4846"/>
                    </a:lnTo>
                    <a:lnTo>
                      <a:pt x="610" y="4854"/>
                    </a:lnTo>
                    <a:lnTo>
                      <a:pt x="627" y="4862"/>
                    </a:lnTo>
                    <a:lnTo>
                      <a:pt x="644" y="4871"/>
                    </a:lnTo>
                    <a:lnTo>
                      <a:pt x="686" y="4887"/>
                    </a:lnTo>
                    <a:lnTo>
                      <a:pt x="727" y="4904"/>
                    </a:lnTo>
                    <a:lnTo>
                      <a:pt x="761" y="4921"/>
                    </a:lnTo>
                    <a:lnTo>
                      <a:pt x="803" y="4937"/>
                    </a:lnTo>
                    <a:lnTo>
                      <a:pt x="844" y="4954"/>
                    </a:lnTo>
                    <a:lnTo>
                      <a:pt x="895" y="4971"/>
                    </a:lnTo>
                    <a:lnTo>
                      <a:pt x="936" y="4988"/>
                    </a:lnTo>
                    <a:lnTo>
                      <a:pt x="986" y="4996"/>
                    </a:lnTo>
                    <a:lnTo>
                      <a:pt x="1028" y="5013"/>
                    </a:lnTo>
                    <a:lnTo>
                      <a:pt x="1028" y="5013"/>
                    </a:lnTo>
                    <a:lnTo>
                      <a:pt x="1070" y="5029"/>
                    </a:lnTo>
                    <a:lnTo>
                      <a:pt x="1120" y="5038"/>
                    </a:lnTo>
                    <a:lnTo>
                      <a:pt x="1170" y="5054"/>
                    </a:lnTo>
                    <a:lnTo>
                      <a:pt x="1220" y="5063"/>
                    </a:lnTo>
                    <a:lnTo>
                      <a:pt x="1262" y="5080"/>
                    </a:lnTo>
                    <a:lnTo>
                      <a:pt x="1312" y="5088"/>
                    </a:lnTo>
                    <a:lnTo>
                      <a:pt x="1362" y="5096"/>
                    </a:lnTo>
                    <a:lnTo>
                      <a:pt x="1412" y="5113"/>
                    </a:lnTo>
                    <a:lnTo>
                      <a:pt x="1463" y="5121"/>
                    </a:lnTo>
                    <a:lnTo>
                      <a:pt x="1504" y="5130"/>
                    </a:lnTo>
                    <a:lnTo>
                      <a:pt x="1554" y="5138"/>
                    </a:lnTo>
                    <a:lnTo>
                      <a:pt x="1605" y="5146"/>
                    </a:lnTo>
                    <a:lnTo>
                      <a:pt x="1646" y="5155"/>
                    </a:lnTo>
                    <a:lnTo>
                      <a:pt x="1697" y="5163"/>
                    </a:lnTo>
                    <a:lnTo>
                      <a:pt x="1738" y="5171"/>
                    </a:lnTo>
                    <a:lnTo>
                      <a:pt x="1780" y="5180"/>
                    </a:lnTo>
                    <a:lnTo>
                      <a:pt x="1864" y="5188"/>
                    </a:lnTo>
                    <a:lnTo>
                      <a:pt x="1947" y="5205"/>
                    </a:lnTo>
                    <a:lnTo>
                      <a:pt x="2014" y="5213"/>
                    </a:lnTo>
                    <a:lnTo>
                      <a:pt x="2081" y="5222"/>
                    </a:lnTo>
                    <a:lnTo>
                      <a:pt x="2131" y="5222"/>
                    </a:lnTo>
                    <a:lnTo>
                      <a:pt x="2181" y="5222"/>
                    </a:lnTo>
                    <a:lnTo>
                      <a:pt x="2214" y="5222"/>
                    </a:lnTo>
                    <a:lnTo>
                      <a:pt x="2398" y="5222"/>
                    </a:lnTo>
                    <a:lnTo>
                      <a:pt x="2457" y="5222"/>
                    </a:lnTo>
                    <a:lnTo>
                      <a:pt x="2515" y="5222"/>
                    </a:lnTo>
                    <a:lnTo>
                      <a:pt x="2565" y="5222"/>
                    </a:lnTo>
                    <a:lnTo>
                      <a:pt x="2624" y="5222"/>
                    </a:lnTo>
                    <a:lnTo>
                      <a:pt x="2682" y="5222"/>
                    </a:lnTo>
                    <a:lnTo>
                      <a:pt x="2732" y="5222"/>
                    </a:lnTo>
                    <a:lnTo>
                      <a:pt x="2732" y="5222"/>
                    </a:lnTo>
                    <a:lnTo>
                      <a:pt x="2791" y="5222"/>
                    </a:lnTo>
                    <a:lnTo>
                      <a:pt x="2841" y="5222"/>
                    </a:lnTo>
                    <a:lnTo>
                      <a:pt x="2899" y="5222"/>
                    </a:lnTo>
                    <a:lnTo>
                      <a:pt x="3016" y="5213"/>
                    </a:lnTo>
                    <a:lnTo>
                      <a:pt x="3125" y="5205"/>
                    </a:lnTo>
                    <a:lnTo>
                      <a:pt x="3242" y="5196"/>
                    </a:lnTo>
                    <a:lnTo>
                      <a:pt x="3351" y="5188"/>
                    </a:lnTo>
                    <a:lnTo>
                      <a:pt x="3468" y="5171"/>
                    </a:lnTo>
                    <a:lnTo>
                      <a:pt x="3585" y="5163"/>
                    </a:lnTo>
                    <a:lnTo>
                      <a:pt x="3810" y="5138"/>
                    </a:lnTo>
                    <a:lnTo>
                      <a:pt x="3927" y="5130"/>
                    </a:lnTo>
                    <a:lnTo>
                      <a:pt x="4044" y="5113"/>
                    </a:lnTo>
                    <a:lnTo>
                      <a:pt x="4194" y="5096"/>
                    </a:lnTo>
                    <a:lnTo>
                      <a:pt x="4328" y="5029"/>
                    </a:lnTo>
                    <a:lnTo>
                      <a:pt x="4478" y="5013"/>
                    </a:lnTo>
                    <a:lnTo>
                      <a:pt x="4637" y="5004"/>
                    </a:lnTo>
                    <a:lnTo>
                      <a:pt x="4788" y="4988"/>
                    </a:lnTo>
                    <a:lnTo>
                      <a:pt x="4813" y="4988"/>
                    </a:lnTo>
                    <a:lnTo>
                      <a:pt x="4938" y="4979"/>
                    </a:lnTo>
                    <a:lnTo>
                      <a:pt x="5097" y="4971"/>
                    </a:lnTo>
                    <a:lnTo>
                      <a:pt x="5247" y="4954"/>
                    </a:lnTo>
                    <a:lnTo>
                      <a:pt x="5556" y="4937"/>
                    </a:lnTo>
                    <a:lnTo>
                      <a:pt x="5857" y="4912"/>
                    </a:lnTo>
                    <a:lnTo>
                      <a:pt x="6166" y="4896"/>
                    </a:lnTo>
                    <a:lnTo>
                      <a:pt x="6467" y="4879"/>
                    </a:lnTo>
                    <a:lnTo>
                      <a:pt x="6676" y="5054"/>
                    </a:lnTo>
                    <a:lnTo>
                      <a:pt x="6492" y="5263"/>
                    </a:lnTo>
                    <a:lnTo>
                      <a:pt x="6191" y="5288"/>
                    </a:lnTo>
                    <a:lnTo>
                      <a:pt x="5882" y="5313"/>
                    </a:lnTo>
                    <a:lnTo>
                      <a:pt x="5581" y="5338"/>
                    </a:lnTo>
                    <a:lnTo>
                      <a:pt x="5272" y="5364"/>
                    </a:lnTo>
                    <a:lnTo>
                      <a:pt x="5122" y="5380"/>
                    </a:lnTo>
                    <a:lnTo>
                      <a:pt x="4971" y="5389"/>
                    </a:lnTo>
                    <a:lnTo>
                      <a:pt x="4838" y="5405"/>
                    </a:lnTo>
                    <a:lnTo>
                      <a:pt x="4821" y="5405"/>
                    </a:lnTo>
                    <a:lnTo>
                      <a:pt x="4662" y="5414"/>
                    </a:lnTo>
                    <a:lnTo>
                      <a:pt x="4512" y="5430"/>
                    </a:lnTo>
                    <a:lnTo>
                      <a:pt x="4361" y="5447"/>
                    </a:lnTo>
                    <a:lnTo>
                      <a:pt x="4211" y="5464"/>
                    </a:lnTo>
                    <a:lnTo>
                      <a:pt x="4061" y="5472"/>
                    </a:lnTo>
                    <a:lnTo>
                      <a:pt x="3944" y="5489"/>
                    </a:lnTo>
                    <a:lnTo>
                      <a:pt x="3835" y="5497"/>
                    </a:lnTo>
                    <a:lnTo>
                      <a:pt x="3601" y="5531"/>
                    </a:lnTo>
                    <a:lnTo>
                      <a:pt x="3493" y="5547"/>
                    </a:lnTo>
                    <a:lnTo>
                      <a:pt x="3376" y="5564"/>
                    </a:lnTo>
                    <a:lnTo>
                      <a:pt x="3259" y="5572"/>
                    </a:lnTo>
                    <a:lnTo>
                      <a:pt x="3142" y="5581"/>
                    </a:lnTo>
                    <a:lnTo>
                      <a:pt x="3025" y="5597"/>
                    </a:lnTo>
                    <a:lnTo>
                      <a:pt x="2916" y="5606"/>
                    </a:lnTo>
                    <a:lnTo>
                      <a:pt x="2849" y="5606"/>
                    </a:lnTo>
                    <a:lnTo>
                      <a:pt x="2791" y="5606"/>
                    </a:lnTo>
                    <a:lnTo>
                      <a:pt x="2732" y="5606"/>
                    </a:lnTo>
                    <a:lnTo>
                      <a:pt x="2732" y="5606"/>
                    </a:lnTo>
                    <a:lnTo>
                      <a:pt x="2682" y="5606"/>
                    </a:lnTo>
                    <a:lnTo>
                      <a:pt x="2624" y="5606"/>
                    </a:lnTo>
                    <a:lnTo>
                      <a:pt x="2164" y="5606"/>
                    </a:lnTo>
                    <a:lnTo>
                      <a:pt x="2123" y="5606"/>
                    </a:lnTo>
                    <a:lnTo>
                      <a:pt x="2064" y="5597"/>
                    </a:lnTo>
                    <a:lnTo>
                      <a:pt x="2006" y="5589"/>
                    </a:lnTo>
                    <a:lnTo>
                      <a:pt x="1939" y="5581"/>
                    </a:lnTo>
                    <a:lnTo>
                      <a:pt x="1855" y="5572"/>
                    </a:lnTo>
                    <a:lnTo>
                      <a:pt x="1780" y="5556"/>
                    </a:lnTo>
                    <a:lnTo>
                      <a:pt x="1688" y="5539"/>
                    </a:lnTo>
                    <a:lnTo>
                      <a:pt x="1646" y="5531"/>
                    </a:lnTo>
                    <a:lnTo>
                      <a:pt x="1596" y="5522"/>
                    </a:lnTo>
                    <a:lnTo>
                      <a:pt x="1546" y="5514"/>
                    </a:lnTo>
                    <a:lnTo>
                      <a:pt x="1504" y="5497"/>
                    </a:lnTo>
                    <a:lnTo>
                      <a:pt x="1454" y="5489"/>
                    </a:lnTo>
                    <a:lnTo>
                      <a:pt x="1404" y="5480"/>
                    </a:lnTo>
                    <a:lnTo>
                      <a:pt x="1346" y="5464"/>
                    </a:lnTo>
                    <a:lnTo>
                      <a:pt x="1296" y="5455"/>
                    </a:lnTo>
                    <a:lnTo>
                      <a:pt x="1245" y="5439"/>
                    </a:lnTo>
                    <a:lnTo>
                      <a:pt x="1195" y="5430"/>
                    </a:lnTo>
                    <a:lnTo>
                      <a:pt x="1145" y="5414"/>
                    </a:lnTo>
                    <a:lnTo>
                      <a:pt x="1087" y="5397"/>
                    </a:lnTo>
                    <a:lnTo>
                      <a:pt x="1037" y="5380"/>
                    </a:lnTo>
                    <a:lnTo>
                      <a:pt x="986" y="5372"/>
                    </a:lnTo>
                    <a:lnTo>
                      <a:pt x="936" y="5355"/>
                    </a:lnTo>
                    <a:lnTo>
                      <a:pt x="878" y="5338"/>
                    </a:lnTo>
                    <a:lnTo>
                      <a:pt x="878" y="5338"/>
                    </a:lnTo>
                    <a:lnTo>
                      <a:pt x="836" y="5322"/>
                    </a:lnTo>
                    <a:lnTo>
                      <a:pt x="786" y="5305"/>
                    </a:lnTo>
                    <a:lnTo>
                      <a:pt x="736" y="5288"/>
                    </a:lnTo>
                    <a:lnTo>
                      <a:pt x="686" y="5263"/>
                    </a:lnTo>
                    <a:lnTo>
                      <a:pt x="636" y="5247"/>
                    </a:lnTo>
                    <a:lnTo>
                      <a:pt x="594" y="5230"/>
                    </a:lnTo>
                    <a:lnTo>
                      <a:pt x="544" y="5205"/>
                    </a:lnTo>
                    <a:lnTo>
                      <a:pt x="502" y="5180"/>
                    </a:lnTo>
                    <a:lnTo>
                      <a:pt x="452" y="5163"/>
                    </a:lnTo>
                    <a:lnTo>
                      <a:pt x="435" y="5146"/>
                    </a:lnTo>
                    <a:lnTo>
                      <a:pt x="410" y="5138"/>
                    </a:lnTo>
                    <a:lnTo>
                      <a:pt x="393" y="5121"/>
                    </a:lnTo>
                    <a:lnTo>
                      <a:pt x="368" y="5113"/>
                    </a:lnTo>
                    <a:lnTo>
                      <a:pt x="352" y="5096"/>
                    </a:lnTo>
                    <a:lnTo>
                      <a:pt x="326" y="5088"/>
                    </a:lnTo>
                    <a:lnTo>
                      <a:pt x="310" y="5071"/>
                    </a:lnTo>
                    <a:lnTo>
                      <a:pt x="293" y="5054"/>
                    </a:lnTo>
                    <a:lnTo>
                      <a:pt x="268" y="5046"/>
                    </a:lnTo>
                    <a:lnTo>
                      <a:pt x="251" y="5029"/>
                    </a:lnTo>
                    <a:lnTo>
                      <a:pt x="235" y="5013"/>
                    </a:lnTo>
                    <a:lnTo>
                      <a:pt x="218" y="5004"/>
                    </a:lnTo>
                    <a:lnTo>
                      <a:pt x="201" y="4988"/>
                    </a:lnTo>
                    <a:lnTo>
                      <a:pt x="184" y="4971"/>
                    </a:lnTo>
                    <a:lnTo>
                      <a:pt x="168" y="4954"/>
                    </a:lnTo>
                    <a:lnTo>
                      <a:pt x="151" y="4937"/>
                    </a:lnTo>
                    <a:lnTo>
                      <a:pt x="134" y="4921"/>
                    </a:lnTo>
                    <a:lnTo>
                      <a:pt x="118" y="4904"/>
                    </a:lnTo>
                    <a:lnTo>
                      <a:pt x="101" y="4887"/>
                    </a:lnTo>
                    <a:lnTo>
                      <a:pt x="93" y="4871"/>
                    </a:lnTo>
                    <a:lnTo>
                      <a:pt x="76" y="4854"/>
                    </a:lnTo>
                    <a:lnTo>
                      <a:pt x="67" y="4837"/>
                    </a:lnTo>
                    <a:lnTo>
                      <a:pt x="51" y="4812"/>
                    </a:lnTo>
                    <a:lnTo>
                      <a:pt x="42" y="4795"/>
                    </a:lnTo>
                    <a:lnTo>
                      <a:pt x="34" y="4770"/>
                    </a:lnTo>
                    <a:lnTo>
                      <a:pt x="26" y="4754"/>
                    </a:lnTo>
                    <a:lnTo>
                      <a:pt x="17" y="4729"/>
                    </a:lnTo>
                    <a:lnTo>
                      <a:pt x="9" y="4712"/>
                    </a:lnTo>
                    <a:lnTo>
                      <a:pt x="1" y="4687"/>
                    </a:lnTo>
                    <a:lnTo>
                      <a:pt x="1" y="4662"/>
                    </a:lnTo>
                    <a:lnTo>
                      <a:pt x="1" y="4637"/>
                    </a:lnTo>
                    <a:lnTo>
                      <a:pt x="1" y="4612"/>
                    </a:lnTo>
                    <a:lnTo>
                      <a:pt x="1" y="4545"/>
                    </a:lnTo>
                    <a:lnTo>
                      <a:pt x="1" y="4520"/>
                    </a:lnTo>
                    <a:lnTo>
                      <a:pt x="1" y="4495"/>
                    </a:lnTo>
                    <a:lnTo>
                      <a:pt x="9" y="4470"/>
                    </a:lnTo>
                    <a:lnTo>
                      <a:pt x="17" y="4445"/>
                    </a:lnTo>
                    <a:lnTo>
                      <a:pt x="26" y="4420"/>
                    </a:lnTo>
                    <a:lnTo>
                      <a:pt x="34" y="4403"/>
                    </a:lnTo>
                    <a:lnTo>
                      <a:pt x="42" y="4378"/>
                    </a:lnTo>
                    <a:lnTo>
                      <a:pt x="51" y="4353"/>
                    </a:lnTo>
                    <a:lnTo>
                      <a:pt x="67" y="4336"/>
                    </a:lnTo>
                    <a:lnTo>
                      <a:pt x="76" y="4311"/>
                    </a:lnTo>
                    <a:lnTo>
                      <a:pt x="93" y="4286"/>
                    </a:lnTo>
                    <a:lnTo>
                      <a:pt x="109" y="4269"/>
                    </a:lnTo>
                    <a:lnTo>
                      <a:pt x="126" y="4244"/>
                    </a:lnTo>
                    <a:lnTo>
                      <a:pt x="143" y="4219"/>
                    </a:lnTo>
                    <a:lnTo>
                      <a:pt x="159" y="4202"/>
                    </a:lnTo>
                    <a:lnTo>
                      <a:pt x="184" y="4177"/>
                    </a:lnTo>
                    <a:lnTo>
                      <a:pt x="201" y="4161"/>
                    </a:lnTo>
                    <a:lnTo>
                      <a:pt x="218" y="4144"/>
                    </a:lnTo>
                    <a:lnTo>
                      <a:pt x="243" y="4119"/>
                    </a:lnTo>
                    <a:lnTo>
                      <a:pt x="260" y="4102"/>
                    </a:lnTo>
                    <a:lnTo>
                      <a:pt x="285" y="4085"/>
                    </a:lnTo>
                    <a:lnTo>
                      <a:pt x="301" y="4060"/>
                    </a:lnTo>
                    <a:lnTo>
                      <a:pt x="326" y="4044"/>
                    </a:lnTo>
                    <a:lnTo>
                      <a:pt x="343" y="4027"/>
                    </a:lnTo>
                    <a:lnTo>
                      <a:pt x="368" y="4010"/>
                    </a:lnTo>
                    <a:lnTo>
                      <a:pt x="393" y="3993"/>
                    </a:lnTo>
                    <a:lnTo>
                      <a:pt x="410" y="3977"/>
                    </a:lnTo>
                    <a:lnTo>
                      <a:pt x="435" y="3960"/>
                    </a:lnTo>
                    <a:lnTo>
                      <a:pt x="460" y="3943"/>
                    </a:lnTo>
                    <a:lnTo>
                      <a:pt x="485" y="3935"/>
                    </a:lnTo>
                    <a:lnTo>
                      <a:pt x="510" y="3918"/>
                    </a:lnTo>
                    <a:lnTo>
                      <a:pt x="535" y="3902"/>
                    </a:lnTo>
                    <a:lnTo>
                      <a:pt x="560" y="3885"/>
                    </a:lnTo>
                    <a:lnTo>
                      <a:pt x="585" y="3877"/>
                    </a:lnTo>
                    <a:lnTo>
                      <a:pt x="610" y="3860"/>
                    </a:lnTo>
                    <a:lnTo>
                      <a:pt x="636" y="3851"/>
                    </a:lnTo>
                    <a:lnTo>
                      <a:pt x="661" y="3835"/>
                    </a:lnTo>
                    <a:lnTo>
                      <a:pt x="686" y="3826"/>
                    </a:lnTo>
                    <a:lnTo>
                      <a:pt x="711" y="3810"/>
                    </a:lnTo>
                    <a:lnTo>
                      <a:pt x="744" y="3801"/>
                    </a:lnTo>
                    <a:lnTo>
                      <a:pt x="769" y="3785"/>
                    </a:lnTo>
                    <a:lnTo>
                      <a:pt x="794" y="3776"/>
                    </a:lnTo>
                    <a:lnTo>
                      <a:pt x="819" y="3768"/>
                    </a:lnTo>
                    <a:lnTo>
                      <a:pt x="853" y="3751"/>
                    </a:lnTo>
                    <a:lnTo>
                      <a:pt x="878" y="3743"/>
                    </a:lnTo>
                    <a:lnTo>
                      <a:pt x="903" y="3735"/>
                    </a:lnTo>
                    <a:lnTo>
                      <a:pt x="936" y="3726"/>
                    </a:lnTo>
                    <a:lnTo>
                      <a:pt x="961" y="3718"/>
                    </a:lnTo>
                    <a:lnTo>
                      <a:pt x="995" y="3701"/>
                    </a:lnTo>
                    <a:lnTo>
                      <a:pt x="1003" y="3701"/>
                    </a:lnTo>
                    <a:lnTo>
                      <a:pt x="1045" y="3693"/>
                    </a:lnTo>
                    <a:lnTo>
                      <a:pt x="1112" y="3676"/>
                    </a:lnTo>
                    <a:lnTo>
                      <a:pt x="1170" y="3659"/>
                    </a:lnTo>
                    <a:lnTo>
                      <a:pt x="1229" y="3643"/>
                    </a:lnTo>
                    <a:lnTo>
                      <a:pt x="1287" y="3626"/>
                    </a:lnTo>
                    <a:lnTo>
                      <a:pt x="1346" y="3609"/>
                    </a:lnTo>
                    <a:lnTo>
                      <a:pt x="1412" y="3601"/>
                    </a:lnTo>
                    <a:lnTo>
                      <a:pt x="1471" y="3584"/>
                    </a:lnTo>
                    <a:lnTo>
                      <a:pt x="1538" y="3576"/>
                    </a:lnTo>
                    <a:lnTo>
                      <a:pt x="1596" y="3567"/>
                    </a:lnTo>
                    <a:lnTo>
                      <a:pt x="1663" y="3559"/>
                    </a:lnTo>
                    <a:lnTo>
                      <a:pt x="1722" y="3542"/>
                    </a:lnTo>
                    <a:lnTo>
                      <a:pt x="1788" y="3534"/>
                    </a:lnTo>
                    <a:lnTo>
                      <a:pt x="1847" y="3526"/>
                    </a:lnTo>
                    <a:lnTo>
                      <a:pt x="1914" y="3526"/>
                    </a:lnTo>
                    <a:lnTo>
                      <a:pt x="1981" y="3517"/>
                    </a:lnTo>
                    <a:lnTo>
                      <a:pt x="2039" y="3509"/>
                    </a:lnTo>
                    <a:lnTo>
                      <a:pt x="2106" y="3501"/>
                    </a:lnTo>
                    <a:lnTo>
                      <a:pt x="2164" y="3492"/>
                    </a:lnTo>
                    <a:lnTo>
                      <a:pt x="2231" y="3492"/>
                    </a:lnTo>
                    <a:lnTo>
                      <a:pt x="2290" y="3484"/>
                    </a:lnTo>
                    <a:lnTo>
                      <a:pt x="2356" y="3484"/>
                    </a:lnTo>
                    <a:lnTo>
                      <a:pt x="2415" y="3484"/>
                    </a:lnTo>
                    <a:lnTo>
                      <a:pt x="2540" y="3476"/>
                    </a:lnTo>
                    <a:lnTo>
                      <a:pt x="2657" y="3459"/>
                    </a:lnTo>
                    <a:lnTo>
                      <a:pt x="2774" y="3450"/>
                    </a:lnTo>
                    <a:lnTo>
                      <a:pt x="3000" y="3442"/>
                    </a:lnTo>
                    <a:lnTo>
                      <a:pt x="3108" y="3434"/>
                    </a:lnTo>
                    <a:lnTo>
                      <a:pt x="3142" y="3434"/>
                    </a:lnTo>
                    <a:lnTo>
                      <a:pt x="3209" y="3434"/>
                    </a:lnTo>
                    <a:lnTo>
                      <a:pt x="3317" y="3434"/>
                    </a:lnTo>
                    <a:lnTo>
                      <a:pt x="3409" y="3425"/>
                    </a:lnTo>
                    <a:lnTo>
                      <a:pt x="3459" y="3425"/>
                    </a:lnTo>
                    <a:lnTo>
                      <a:pt x="3501" y="3425"/>
                    </a:lnTo>
                    <a:lnTo>
                      <a:pt x="3543" y="3425"/>
                    </a:lnTo>
                    <a:lnTo>
                      <a:pt x="3585" y="3425"/>
                    </a:lnTo>
                    <a:lnTo>
                      <a:pt x="3610" y="3425"/>
                    </a:lnTo>
                    <a:lnTo>
                      <a:pt x="3635" y="3425"/>
                    </a:lnTo>
                    <a:lnTo>
                      <a:pt x="3693" y="3425"/>
                    </a:lnTo>
                    <a:lnTo>
                      <a:pt x="3827" y="3417"/>
                    </a:lnTo>
                    <a:lnTo>
                      <a:pt x="3902" y="3417"/>
                    </a:lnTo>
                    <a:lnTo>
                      <a:pt x="3986" y="3409"/>
                    </a:lnTo>
                    <a:lnTo>
                      <a:pt x="4019" y="3409"/>
                    </a:lnTo>
                    <a:lnTo>
                      <a:pt x="4061" y="3409"/>
                    </a:lnTo>
                    <a:lnTo>
                      <a:pt x="4102" y="3409"/>
                    </a:lnTo>
                    <a:lnTo>
                      <a:pt x="4144" y="3409"/>
                    </a:lnTo>
                    <a:lnTo>
                      <a:pt x="4186" y="3409"/>
                    </a:lnTo>
                    <a:lnTo>
                      <a:pt x="4228" y="3409"/>
                    </a:lnTo>
                    <a:lnTo>
                      <a:pt x="4270" y="3409"/>
                    </a:lnTo>
                    <a:lnTo>
                      <a:pt x="4303" y="3400"/>
                    </a:lnTo>
                    <a:lnTo>
                      <a:pt x="4345" y="3392"/>
                    </a:lnTo>
                    <a:lnTo>
                      <a:pt x="4378" y="3384"/>
                    </a:lnTo>
                    <a:lnTo>
                      <a:pt x="4412" y="3384"/>
                    </a:lnTo>
                    <a:lnTo>
                      <a:pt x="4445" y="3375"/>
                    </a:lnTo>
                    <a:lnTo>
                      <a:pt x="4445" y="3375"/>
                    </a:lnTo>
                    <a:lnTo>
                      <a:pt x="4462" y="3375"/>
                    </a:lnTo>
                    <a:lnTo>
                      <a:pt x="4478" y="3375"/>
                    </a:lnTo>
                    <a:lnTo>
                      <a:pt x="4478" y="3375"/>
                    </a:lnTo>
                    <a:lnTo>
                      <a:pt x="4495" y="3375"/>
                    </a:lnTo>
                    <a:lnTo>
                      <a:pt x="4512" y="3375"/>
                    </a:lnTo>
                    <a:lnTo>
                      <a:pt x="4512" y="3375"/>
                    </a:lnTo>
                    <a:lnTo>
                      <a:pt x="4529" y="3375"/>
                    </a:lnTo>
                    <a:lnTo>
                      <a:pt x="4537" y="3367"/>
                    </a:lnTo>
                    <a:lnTo>
                      <a:pt x="4545" y="3367"/>
                    </a:lnTo>
                    <a:lnTo>
                      <a:pt x="4520" y="3359"/>
                    </a:lnTo>
                    <a:lnTo>
                      <a:pt x="4487" y="3350"/>
                    </a:lnTo>
                    <a:lnTo>
                      <a:pt x="4412" y="3325"/>
                    </a:lnTo>
                    <a:lnTo>
                      <a:pt x="4378" y="3317"/>
                    </a:lnTo>
                    <a:lnTo>
                      <a:pt x="4361" y="3308"/>
                    </a:lnTo>
                    <a:lnTo>
                      <a:pt x="4336" y="3300"/>
                    </a:lnTo>
                    <a:lnTo>
                      <a:pt x="4320" y="3292"/>
                    </a:lnTo>
                    <a:lnTo>
                      <a:pt x="4303" y="3292"/>
                    </a:lnTo>
                    <a:lnTo>
                      <a:pt x="4286" y="3283"/>
                    </a:lnTo>
                    <a:lnTo>
                      <a:pt x="4270" y="3275"/>
                    </a:lnTo>
                    <a:lnTo>
                      <a:pt x="4169" y="3217"/>
                    </a:lnTo>
                    <a:lnTo>
                      <a:pt x="4061" y="3166"/>
                    </a:lnTo>
                    <a:lnTo>
                      <a:pt x="3852" y="3058"/>
                    </a:lnTo>
                    <a:lnTo>
                      <a:pt x="3843" y="3058"/>
                    </a:lnTo>
                    <a:lnTo>
                      <a:pt x="3743" y="2999"/>
                    </a:lnTo>
                    <a:lnTo>
                      <a:pt x="3635" y="2941"/>
                    </a:lnTo>
                    <a:lnTo>
                      <a:pt x="3534" y="2882"/>
                    </a:lnTo>
                    <a:lnTo>
                      <a:pt x="3426" y="2824"/>
                    </a:lnTo>
                    <a:lnTo>
                      <a:pt x="3367" y="2790"/>
                    </a:lnTo>
                    <a:lnTo>
                      <a:pt x="3309" y="2749"/>
                    </a:lnTo>
                    <a:lnTo>
                      <a:pt x="3242" y="2707"/>
                    </a:lnTo>
                    <a:lnTo>
                      <a:pt x="3167" y="2665"/>
                    </a:lnTo>
                    <a:lnTo>
                      <a:pt x="3100" y="2623"/>
                    </a:lnTo>
                    <a:lnTo>
                      <a:pt x="3058" y="2598"/>
                    </a:lnTo>
                    <a:lnTo>
                      <a:pt x="3025" y="2573"/>
                    </a:lnTo>
                    <a:lnTo>
                      <a:pt x="2983" y="2540"/>
                    </a:lnTo>
                    <a:lnTo>
                      <a:pt x="2941" y="2515"/>
                    </a:lnTo>
                    <a:lnTo>
                      <a:pt x="2899" y="2490"/>
                    </a:lnTo>
                    <a:lnTo>
                      <a:pt x="2866" y="2465"/>
                    </a:lnTo>
                    <a:lnTo>
                      <a:pt x="2824" y="2431"/>
                    </a:lnTo>
                    <a:lnTo>
                      <a:pt x="2783" y="2406"/>
                    </a:lnTo>
                    <a:lnTo>
                      <a:pt x="2741" y="2373"/>
                    </a:lnTo>
                    <a:lnTo>
                      <a:pt x="2699" y="2339"/>
                    </a:lnTo>
                    <a:lnTo>
                      <a:pt x="2657" y="2314"/>
                    </a:lnTo>
                    <a:lnTo>
                      <a:pt x="2624" y="2281"/>
                    </a:lnTo>
                    <a:lnTo>
                      <a:pt x="2582" y="2247"/>
                    </a:lnTo>
                    <a:lnTo>
                      <a:pt x="2540" y="2214"/>
                    </a:lnTo>
                    <a:lnTo>
                      <a:pt x="2498" y="2181"/>
                    </a:lnTo>
                    <a:lnTo>
                      <a:pt x="2457" y="2147"/>
                    </a:lnTo>
                    <a:lnTo>
                      <a:pt x="2415" y="2105"/>
                    </a:lnTo>
                    <a:lnTo>
                      <a:pt x="2373" y="2072"/>
                    </a:lnTo>
                    <a:lnTo>
                      <a:pt x="2340" y="2039"/>
                    </a:lnTo>
                    <a:lnTo>
                      <a:pt x="2298" y="2005"/>
                    </a:lnTo>
                    <a:lnTo>
                      <a:pt x="2256" y="1963"/>
                    </a:lnTo>
                    <a:lnTo>
                      <a:pt x="2223" y="1930"/>
                    </a:lnTo>
                    <a:lnTo>
                      <a:pt x="2181" y="1888"/>
                    </a:lnTo>
                    <a:lnTo>
                      <a:pt x="2148" y="1846"/>
                    </a:lnTo>
                    <a:lnTo>
                      <a:pt x="2106" y="1813"/>
                    </a:lnTo>
                    <a:lnTo>
                      <a:pt x="2072" y="1771"/>
                    </a:lnTo>
                    <a:lnTo>
                      <a:pt x="2072" y="1771"/>
                    </a:lnTo>
                    <a:lnTo>
                      <a:pt x="2039" y="1738"/>
                    </a:lnTo>
                    <a:lnTo>
                      <a:pt x="2006" y="1696"/>
                    </a:lnTo>
                    <a:lnTo>
                      <a:pt x="1981" y="1654"/>
                    </a:lnTo>
                    <a:lnTo>
                      <a:pt x="1947" y="1613"/>
                    </a:lnTo>
                    <a:lnTo>
                      <a:pt x="1914" y="1571"/>
                    </a:lnTo>
                    <a:lnTo>
                      <a:pt x="1897" y="1546"/>
                    </a:lnTo>
                    <a:lnTo>
                      <a:pt x="1889" y="1521"/>
                    </a:lnTo>
                    <a:lnTo>
                      <a:pt x="1872" y="1504"/>
                    </a:lnTo>
                    <a:lnTo>
                      <a:pt x="1855" y="1479"/>
                    </a:lnTo>
                    <a:lnTo>
                      <a:pt x="1847" y="1462"/>
                    </a:lnTo>
                    <a:lnTo>
                      <a:pt x="1830" y="1437"/>
                    </a:lnTo>
                    <a:lnTo>
                      <a:pt x="1813" y="1412"/>
                    </a:lnTo>
                    <a:lnTo>
                      <a:pt x="1805" y="1395"/>
                    </a:lnTo>
                    <a:lnTo>
                      <a:pt x="1788" y="1370"/>
                    </a:lnTo>
                    <a:lnTo>
                      <a:pt x="1780" y="1345"/>
                    </a:lnTo>
                    <a:lnTo>
                      <a:pt x="1772" y="1329"/>
                    </a:lnTo>
                    <a:lnTo>
                      <a:pt x="1755" y="1303"/>
                    </a:lnTo>
                    <a:lnTo>
                      <a:pt x="1747" y="1278"/>
                    </a:lnTo>
                    <a:lnTo>
                      <a:pt x="1738" y="1253"/>
                    </a:lnTo>
                    <a:lnTo>
                      <a:pt x="1722" y="1237"/>
                    </a:lnTo>
                    <a:lnTo>
                      <a:pt x="1713" y="1212"/>
                    </a:lnTo>
                    <a:lnTo>
                      <a:pt x="1705" y="1187"/>
                    </a:lnTo>
                    <a:lnTo>
                      <a:pt x="1697" y="1161"/>
                    </a:lnTo>
                    <a:lnTo>
                      <a:pt x="1688" y="1136"/>
                    </a:lnTo>
                    <a:lnTo>
                      <a:pt x="1680" y="1120"/>
                    </a:lnTo>
                    <a:lnTo>
                      <a:pt x="1671" y="1095"/>
                    </a:lnTo>
                    <a:lnTo>
                      <a:pt x="1663" y="1070"/>
                    </a:lnTo>
                    <a:lnTo>
                      <a:pt x="1663" y="1045"/>
                    </a:lnTo>
                    <a:lnTo>
                      <a:pt x="1655" y="1019"/>
                    </a:lnTo>
                    <a:lnTo>
                      <a:pt x="1646" y="994"/>
                    </a:lnTo>
                    <a:lnTo>
                      <a:pt x="1646" y="969"/>
                    </a:lnTo>
                    <a:lnTo>
                      <a:pt x="1646" y="944"/>
                    </a:lnTo>
                    <a:lnTo>
                      <a:pt x="1646" y="919"/>
                    </a:lnTo>
                    <a:lnTo>
                      <a:pt x="1646" y="894"/>
                    </a:lnTo>
                    <a:lnTo>
                      <a:pt x="1646" y="869"/>
                    </a:lnTo>
                    <a:lnTo>
                      <a:pt x="1646" y="844"/>
                    </a:lnTo>
                    <a:lnTo>
                      <a:pt x="1646" y="719"/>
                    </a:lnTo>
                    <a:lnTo>
                      <a:pt x="1646" y="694"/>
                    </a:lnTo>
                    <a:lnTo>
                      <a:pt x="1646" y="669"/>
                    </a:lnTo>
                    <a:lnTo>
                      <a:pt x="1646" y="644"/>
                    </a:lnTo>
                    <a:lnTo>
                      <a:pt x="1646" y="618"/>
                    </a:lnTo>
                    <a:lnTo>
                      <a:pt x="1646" y="593"/>
                    </a:lnTo>
                    <a:lnTo>
                      <a:pt x="1655" y="568"/>
                    </a:lnTo>
                    <a:lnTo>
                      <a:pt x="1663" y="543"/>
                    </a:lnTo>
                    <a:lnTo>
                      <a:pt x="1671" y="518"/>
                    </a:lnTo>
                    <a:lnTo>
                      <a:pt x="1680" y="493"/>
                    </a:lnTo>
                    <a:lnTo>
                      <a:pt x="1688" y="468"/>
                    </a:lnTo>
                    <a:lnTo>
                      <a:pt x="1697" y="435"/>
                    </a:lnTo>
                    <a:lnTo>
                      <a:pt x="1705" y="410"/>
                    </a:lnTo>
                    <a:lnTo>
                      <a:pt x="1722" y="385"/>
                    </a:lnTo>
                    <a:lnTo>
                      <a:pt x="1730" y="368"/>
                    </a:lnTo>
                    <a:lnTo>
                      <a:pt x="1747" y="343"/>
                    </a:lnTo>
                    <a:lnTo>
                      <a:pt x="1763" y="318"/>
                    </a:lnTo>
                    <a:lnTo>
                      <a:pt x="1780" y="301"/>
                    </a:lnTo>
                    <a:lnTo>
                      <a:pt x="1797" y="276"/>
                    </a:lnTo>
                    <a:lnTo>
                      <a:pt x="1813" y="259"/>
                    </a:lnTo>
                    <a:lnTo>
                      <a:pt x="1830" y="234"/>
                    </a:lnTo>
                    <a:lnTo>
                      <a:pt x="1847" y="217"/>
                    </a:lnTo>
                    <a:lnTo>
                      <a:pt x="1872" y="201"/>
                    </a:lnTo>
                    <a:lnTo>
                      <a:pt x="1889" y="184"/>
                    </a:lnTo>
                    <a:lnTo>
                      <a:pt x="1905" y="176"/>
                    </a:lnTo>
                    <a:lnTo>
                      <a:pt x="1930" y="159"/>
                    </a:lnTo>
                    <a:lnTo>
                      <a:pt x="1947" y="151"/>
                    </a:lnTo>
                    <a:lnTo>
                      <a:pt x="1972" y="134"/>
                    </a:lnTo>
                    <a:lnTo>
                      <a:pt x="1997" y="126"/>
                    </a:lnTo>
                    <a:lnTo>
                      <a:pt x="2014" y="117"/>
                    </a:lnTo>
                    <a:lnTo>
                      <a:pt x="2039" y="109"/>
                    </a:lnTo>
                    <a:lnTo>
                      <a:pt x="2031" y="17"/>
                    </a:lnTo>
                    <a:lnTo>
                      <a:pt x="2056" y="9"/>
                    </a:lnTo>
                    <a:lnTo>
                      <a:pt x="2072" y="0"/>
                    </a:lnTo>
                    <a:lnTo>
                      <a:pt x="2097" y="0"/>
                    </a:lnTo>
                    <a:lnTo>
                      <a:pt x="2123" y="0"/>
                    </a:lnTo>
                    <a:lnTo>
                      <a:pt x="2139" y="0"/>
                    </a:lnTo>
                    <a:lnTo>
                      <a:pt x="2164" y="0"/>
                    </a:lnTo>
                    <a:lnTo>
                      <a:pt x="2189" y="0"/>
                    </a:lnTo>
                    <a:lnTo>
                      <a:pt x="2206" y="0"/>
                    </a:lnTo>
                    <a:lnTo>
                      <a:pt x="2365" y="0"/>
                    </a:lnTo>
                    <a:lnTo>
                      <a:pt x="2407" y="0"/>
                    </a:lnTo>
                    <a:lnTo>
                      <a:pt x="2448" y="0"/>
                    </a:lnTo>
                    <a:lnTo>
                      <a:pt x="2490" y="0"/>
                    </a:lnTo>
                    <a:lnTo>
                      <a:pt x="2532" y="9"/>
                    </a:lnTo>
                    <a:lnTo>
                      <a:pt x="2574" y="17"/>
                    </a:lnTo>
                    <a:lnTo>
                      <a:pt x="2615" y="17"/>
                    </a:lnTo>
                    <a:lnTo>
                      <a:pt x="2657" y="25"/>
                    </a:lnTo>
                    <a:lnTo>
                      <a:pt x="2691" y="34"/>
                    </a:lnTo>
                    <a:lnTo>
                      <a:pt x="2766" y="50"/>
                    </a:lnTo>
                    <a:lnTo>
                      <a:pt x="2833" y="67"/>
                    </a:lnTo>
                    <a:lnTo>
                      <a:pt x="2841" y="67"/>
                    </a:lnTo>
                    <a:lnTo>
                      <a:pt x="2891" y="75"/>
                    </a:lnTo>
                    <a:lnTo>
                      <a:pt x="2950" y="92"/>
                    </a:lnTo>
                    <a:lnTo>
                      <a:pt x="3000" y="109"/>
                    </a:lnTo>
                    <a:lnTo>
                      <a:pt x="3058" y="117"/>
                    </a:lnTo>
                    <a:lnTo>
                      <a:pt x="3108" y="134"/>
                    </a:lnTo>
                    <a:lnTo>
                      <a:pt x="3167" y="151"/>
                    </a:lnTo>
                    <a:lnTo>
                      <a:pt x="3217" y="159"/>
                    </a:lnTo>
                    <a:lnTo>
                      <a:pt x="3267" y="176"/>
                    </a:lnTo>
                    <a:lnTo>
                      <a:pt x="3326" y="192"/>
                    </a:lnTo>
                    <a:lnTo>
                      <a:pt x="3376" y="209"/>
                    </a:lnTo>
                    <a:lnTo>
                      <a:pt x="3426" y="226"/>
                    </a:lnTo>
                    <a:lnTo>
                      <a:pt x="3476" y="243"/>
                    </a:lnTo>
                    <a:lnTo>
                      <a:pt x="3526" y="259"/>
                    </a:lnTo>
                    <a:lnTo>
                      <a:pt x="3576" y="276"/>
                    </a:lnTo>
                    <a:lnTo>
                      <a:pt x="3626" y="293"/>
                    </a:lnTo>
                    <a:lnTo>
                      <a:pt x="3676" y="318"/>
                    </a:lnTo>
                    <a:lnTo>
                      <a:pt x="3727" y="334"/>
                    </a:lnTo>
                    <a:lnTo>
                      <a:pt x="3777" y="351"/>
                    </a:lnTo>
                    <a:lnTo>
                      <a:pt x="3827" y="368"/>
                    </a:lnTo>
                    <a:lnTo>
                      <a:pt x="3877" y="393"/>
                    </a:lnTo>
                    <a:lnTo>
                      <a:pt x="3927" y="410"/>
                    </a:lnTo>
                    <a:lnTo>
                      <a:pt x="3977" y="435"/>
                    </a:lnTo>
                    <a:lnTo>
                      <a:pt x="4019" y="451"/>
                    </a:lnTo>
                    <a:lnTo>
                      <a:pt x="4069" y="476"/>
                    </a:lnTo>
                    <a:lnTo>
                      <a:pt x="4119" y="493"/>
                    </a:lnTo>
                    <a:lnTo>
                      <a:pt x="4169" y="518"/>
                    </a:lnTo>
                    <a:lnTo>
                      <a:pt x="4211" y="543"/>
                    </a:lnTo>
                    <a:lnTo>
                      <a:pt x="4261" y="560"/>
                    </a:lnTo>
                    <a:lnTo>
                      <a:pt x="4303" y="585"/>
                    </a:lnTo>
                    <a:lnTo>
                      <a:pt x="4353" y="610"/>
                    </a:lnTo>
                    <a:lnTo>
                      <a:pt x="4395" y="635"/>
                    </a:lnTo>
                    <a:lnTo>
                      <a:pt x="4445" y="660"/>
                    </a:lnTo>
                    <a:lnTo>
                      <a:pt x="4478" y="677"/>
                    </a:lnTo>
                    <a:lnTo>
                      <a:pt x="4495" y="685"/>
                    </a:lnTo>
                    <a:lnTo>
                      <a:pt x="4537" y="710"/>
                    </a:lnTo>
                    <a:lnTo>
                      <a:pt x="4587" y="735"/>
                    </a:lnTo>
                    <a:lnTo>
                      <a:pt x="4629" y="760"/>
                    </a:lnTo>
                    <a:lnTo>
                      <a:pt x="4671" y="786"/>
                    </a:lnTo>
                    <a:lnTo>
                      <a:pt x="4721" y="811"/>
                    </a:lnTo>
                    <a:lnTo>
                      <a:pt x="4762" y="836"/>
                    </a:lnTo>
                    <a:lnTo>
                      <a:pt x="4804" y="861"/>
                    </a:lnTo>
                    <a:lnTo>
                      <a:pt x="4854" y="886"/>
                    </a:lnTo>
                    <a:lnTo>
                      <a:pt x="4896" y="919"/>
                    </a:lnTo>
                    <a:lnTo>
                      <a:pt x="4938" y="944"/>
                    </a:lnTo>
                    <a:lnTo>
                      <a:pt x="4988" y="969"/>
                    </a:lnTo>
                    <a:lnTo>
                      <a:pt x="5030" y="1003"/>
                    </a:lnTo>
                    <a:lnTo>
                      <a:pt x="5072" y="1028"/>
                    </a:lnTo>
                    <a:lnTo>
                      <a:pt x="5113" y="1053"/>
                    </a:lnTo>
                    <a:lnTo>
                      <a:pt x="5205" y="1111"/>
                    </a:lnTo>
                    <a:lnTo>
                      <a:pt x="5289" y="1178"/>
                    </a:lnTo>
                    <a:lnTo>
                      <a:pt x="5372" y="1237"/>
                    </a:lnTo>
                    <a:lnTo>
                      <a:pt x="5464" y="1295"/>
                    </a:lnTo>
                    <a:lnTo>
                      <a:pt x="5548" y="1362"/>
                    </a:lnTo>
                    <a:lnTo>
                      <a:pt x="5631" y="1420"/>
                    </a:lnTo>
                    <a:lnTo>
                      <a:pt x="5723" y="1487"/>
                    </a:lnTo>
                    <a:lnTo>
                      <a:pt x="5807" y="1554"/>
                    </a:lnTo>
                    <a:lnTo>
                      <a:pt x="5874" y="1604"/>
                    </a:lnTo>
                    <a:lnTo>
                      <a:pt x="5890" y="1621"/>
                    </a:lnTo>
                    <a:lnTo>
                      <a:pt x="5932" y="1646"/>
                    </a:lnTo>
                    <a:lnTo>
                      <a:pt x="5957" y="1679"/>
                    </a:lnTo>
                    <a:lnTo>
                      <a:pt x="5999" y="1704"/>
                    </a:lnTo>
                    <a:lnTo>
                      <a:pt x="6032" y="1738"/>
                    </a:lnTo>
                    <a:lnTo>
                      <a:pt x="6091" y="1796"/>
                    </a:lnTo>
                    <a:lnTo>
                      <a:pt x="6158" y="1855"/>
                    </a:lnTo>
                    <a:lnTo>
                      <a:pt x="6224" y="1913"/>
                    </a:lnTo>
                    <a:lnTo>
                      <a:pt x="6291" y="1972"/>
                    </a:lnTo>
                    <a:lnTo>
                      <a:pt x="6350" y="2030"/>
                    </a:lnTo>
                    <a:lnTo>
                      <a:pt x="6417" y="2089"/>
                    </a:lnTo>
                    <a:lnTo>
                      <a:pt x="6475" y="2156"/>
                    </a:lnTo>
                    <a:lnTo>
                      <a:pt x="6542" y="2214"/>
                    </a:lnTo>
                    <a:lnTo>
                      <a:pt x="6600" y="2273"/>
                    </a:lnTo>
                    <a:lnTo>
                      <a:pt x="6659" y="2339"/>
                    </a:lnTo>
                    <a:lnTo>
                      <a:pt x="6784" y="2456"/>
                    </a:lnTo>
                    <a:lnTo>
                      <a:pt x="6901" y="2582"/>
                    </a:lnTo>
                    <a:lnTo>
                      <a:pt x="7018" y="2707"/>
                    </a:lnTo>
                    <a:lnTo>
                      <a:pt x="7085" y="2765"/>
                    </a:lnTo>
                    <a:lnTo>
                      <a:pt x="7143" y="2824"/>
                    </a:lnTo>
                    <a:lnTo>
                      <a:pt x="7202" y="2891"/>
                    </a:lnTo>
                    <a:lnTo>
                      <a:pt x="7260" y="2949"/>
                    </a:lnTo>
                    <a:lnTo>
                      <a:pt x="7319" y="3008"/>
                    </a:lnTo>
                    <a:lnTo>
                      <a:pt x="7386" y="3066"/>
                    </a:lnTo>
                    <a:lnTo>
                      <a:pt x="7444" y="3125"/>
                    </a:lnTo>
                    <a:lnTo>
                      <a:pt x="7511" y="3183"/>
                    </a:lnTo>
                    <a:lnTo>
                      <a:pt x="7569" y="3242"/>
                    </a:lnTo>
                    <a:lnTo>
                      <a:pt x="7636" y="3300"/>
                    </a:lnTo>
                    <a:lnTo>
                      <a:pt x="7695" y="3350"/>
                    </a:lnTo>
                    <a:lnTo>
                      <a:pt x="7762" y="3409"/>
                    </a:lnTo>
                    <a:lnTo>
                      <a:pt x="7795" y="3434"/>
                    </a:lnTo>
                    <a:lnTo>
                      <a:pt x="7828" y="3459"/>
                    </a:lnTo>
                    <a:lnTo>
                      <a:pt x="7862" y="3484"/>
                    </a:lnTo>
                    <a:lnTo>
                      <a:pt x="7895" y="3517"/>
                    </a:lnTo>
                    <a:lnTo>
                      <a:pt x="7904" y="3609"/>
                    </a:lnTo>
                    <a:lnTo>
                      <a:pt x="7812" y="3618"/>
                    </a:lnTo>
                    <a:lnTo>
                      <a:pt x="7778" y="3592"/>
                    </a:lnTo>
                    <a:lnTo>
                      <a:pt x="7745" y="3567"/>
                    </a:lnTo>
                    <a:lnTo>
                      <a:pt x="7711" y="3542"/>
                    </a:lnTo>
                    <a:lnTo>
                      <a:pt x="7678" y="3517"/>
                    </a:lnTo>
                    <a:lnTo>
                      <a:pt x="7603" y="3467"/>
                    </a:lnTo>
                    <a:lnTo>
                      <a:pt x="7536" y="3417"/>
                    </a:lnTo>
                    <a:lnTo>
                      <a:pt x="7469" y="3359"/>
                    </a:lnTo>
                    <a:lnTo>
                      <a:pt x="7402" y="3308"/>
                    </a:lnTo>
                    <a:lnTo>
                      <a:pt x="7335" y="3250"/>
                    </a:lnTo>
                    <a:lnTo>
                      <a:pt x="7269" y="3200"/>
                    </a:lnTo>
                    <a:lnTo>
                      <a:pt x="7202" y="3141"/>
                    </a:lnTo>
                    <a:lnTo>
                      <a:pt x="7143" y="3083"/>
                    </a:lnTo>
                    <a:lnTo>
                      <a:pt x="7077" y="3024"/>
                    </a:lnTo>
                    <a:lnTo>
                      <a:pt x="7010" y="2966"/>
                    </a:lnTo>
                    <a:lnTo>
                      <a:pt x="6943" y="2916"/>
                    </a:lnTo>
                    <a:lnTo>
                      <a:pt x="6884" y="2857"/>
                    </a:lnTo>
                    <a:lnTo>
                      <a:pt x="6759" y="2740"/>
                    </a:lnTo>
                    <a:lnTo>
                      <a:pt x="6625" y="2615"/>
                    </a:lnTo>
                    <a:lnTo>
                      <a:pt x="6492" y="2498"/>
                    </a:lnTo>
                    <a:lnTo>
                      <a:pt x="6433" y="2440"/>
                    </a:lnTo>
                    <a:lnTo>
                      <a:pt x="6366" y="2390"/>
                    </a:lnTo>
                    <a:lnTo>
                      <a:pt x="6300" y="2331"/>
                    </a:lnTo>
                    <a:lnTo>
                      <a:pt x="6241" y="2273"/>
                    </a:lnTo>
                    <a:lnTo>
                      <a:pt x="6174" y="2222"/>
                    </a:lnTo>
                    <a:lnTo>
                      <a:pt x="6107" y="2164"/>
                    </a:lnTo>
                    <a:lnTo>
                      <a:pt x="6041" y="2114"/>
                    </a:lnTo>
                    <a:lnTo>
                      <a:pt x="5974" y="2064"/>
                    </a:lnTo>
                    <a:lnTo>
                      <a:pt x="5907" y="2014"/>
                    </a:lnTo>
                    <a:lnTo>
                      <a:pt x="5840" y="1963"/>
                    </a:lnTo>
                    <a:lnTo>
                      <a:pt x="5807" y="1938"/>
                    </a:lnTo>
                    <a:lnTo>
                      <a:pt x="5773" y="1913"/>
                    </a:lnTo>
                    <a:lnTo>
                      <a:pt x="5740" y="1888"/>
                    </a:lnTo>
                    <a:lnTo>
                      <a:pt x="5706" y="1863"/>
                    </a:lnTo>
                    <a:lnTo>
                      <a:pt x="5690" y="1846"/>
                    </a:lnTo>
                    <a:lnTo>
                      <a:pt x="5615" y="1796"/>
                    </a:lnTo>
                    <a:lnTo>
                      <a:pt x="5531" y="1738"/>
                    </a:lnTo>
                    <a:lnTo>
                      <a:pt x="5447" y="1671"/>
                    </a:lnTo>
                    <a:lnTo>
                      <a:pt x="5356" y="1613"/>
                    </a:lnTo>
                    <a:lnTo>
                      <a:pt x="5272" y="1554"/>
                    </a:lnTo>
                    <a:lnTo>
                      <a:pt x="5188" y="1496"/>
                    </a:lnTo>
                    <a:lnTo>
                      <a:pt x="5105" y="1445"/>
                    </a:lnTo>
                    <a:lnTo>
                      <a:pt x="5013" y="1387"/>
                    </a:lnTo>
                    <a:lnTo>
                      <a:pt x="4930" y="1329"/>
                    </a:lnTo>
                    <a:lnTo>
                      <a:pt x="4888" y="1303"/>
                    </a:lnTo>
                    <a:lnTo>
                      <a:pt x="4846" y="1278"/>
                    </a:lnTo>
                    <a:lnTo>
                      <a:pt x="4804" y="1253"/>
                    </a:lnTo>
                    <a:lnTo>
                      <a:pt x="4762" y="1228"/>
                    </a:lnTo>
                    <a:lnTo>
                      <a:pt x="4712" y="1203"/>
                    </a:lnTo>
                    <a:lnTo>
                      <a:pt x="4671" y="1178"/>
                    </a:lnTo>
                    <a:lnTo>
                      <a:pt x="4629" y="1153"/>
                    </a:lnTo>
                    <a:lnTo>
                      <a:pt x="4587" y="1128"/>
                    </a:lnTo>
                    <a:lnTo>
                      <a:pt x="4545" y="1103"/>
                    </a:lnTo>
                    <a:lnTo>
                      <a:pt x="4495" y="1078"/>
                    </a:lnTo>
                    <a:lnTo>
                      <a:pt x="4453" y="1053"/>
                    </a:lnTo>
                    <a:lnTo>
                      <a:pt x="4412" y="1036"/>
                    </a:lnTo>
                    <a:lnTo>
                      <a:pt x="4370" y="1011"/>
                    </a:lnTo>
                    <a:lnTo>
                      <a:pt x="4320" y="986"/>
                    </a:lnTo>
                    <a:lnTo>
                      <a:pt x="4311" y="986"/>
                    </a:lnTo>
                    <a:lnTo>
                      <a:pt x="4278" y="969"/>
                    </a:lnTo>
                    <a:lnTo>
                      <a:pt x="4236" y="944"/>
                    </a:lnTo>
                    <a:lnTo>
                      <a:pt x="4194" y="928"/>
                    </a:lnTo>
                    <a:lnTo>
                      <a:pt x="4144" y="902"/>
                    </a:lnTo>
                    <a:lnTo>
                      <a:pt x="4102" y="886"/>
                    </a:lnTo>
                    <a:lnTo>
                      <a:pt x="4061" y="861"/>
                    </a:lnTo>
                    <a:lnTo>
                      <a:pt x="4011" y="844"/>
                    </a:lnTo>
                    <a:lnTo>
                      <a:pt x="3969" y="819"/>
                    </a:lnTo>
                    <a:lnTo>
                      <a:pt x="3919" y="802"/>
                    </a:lnTo>
                    <a:lnTo>
                      <a:pt x="3877" y="786"/>
                    </a:lnTo>
                    <a:lnTo>
                      <a:pt x="3827" y="760"/>
                    </a:lnTo>
                    <a:lnTo>
                      <a:pt x="3785" y="744"/>
                    </a:lnTo>
                    <a:lnTo>
                      <a:pt x="3735" y="727"/>
                    </a:lnTo>
                    <a:lnTo>
                      <a:pt x="3693" y="710"/>
                    </a:lnTo>
                    <a:lnTo>
                      <a:pt x="3643" y="694"/>
                    </a:lnTo>
                    <a:lnTo>
                      <a:pt x="3601" y="677"/>
                    </a:lnTo>
                    <a:lnTo>
                      <a:pt x="3551" y="660"/>
                    </a:lnTo>
                    <a:lnTo>
                      <a:pt x="3501" y="644"/>
                    </a:lnTo>
                    <a:lnTo>
                      <a:pt x="3459" y="627"/>
                    </a:lnTo>
                    <a:lnTo>
                      <a:pt x="3409" y="610"/>
                    </a:lnTo>
                    <a:lnTo>
                      <a:pt x="3359" y="593"/>
                    </a:lnTo>
                    <a:lnTo>
                      <a:pt x="3309" y="577"/>
                    </a:lnTo>
                    <a:lnTo>
                      <a:pt x="3267" y="568"/>
                    </a:lnTo>
                    <a:lnTo>
                      <a:pt x="3217" y="552"/>
                    </a:lnTo>
                    <a:lnTo>
                      <a:pt x="3167" y="535"/>
                    </a:lnTo>
                    <a:lnTo>
                      <a:pt x="3117" y="527"/>
                    </a:lnTo>
                    <a:lnTo>
                      <a:pt x="3067" y="510"/>
                    </a:lnTo>
                    <a:lnTo>
                      <a:pt x="3016" y="501"/>
                    </a:lnTo>
                    <a:lnTo>
                      <a:pt x="2966" y="485"/>
                    </a:lnTo>
                    <a:lnTo>
                      <a:pt x="2916" y="476"/>
                    </a:lnTo>
                    <a:lnTo>
                      <a:pt x="2858" y="460"/>
                    </a:lnTo>
                    <a:lnTo>
                      <a:pt x="2808" y="451"/>
                    </a:lnTo>
                    <a:lnTo>
                      <a:pt x="2757" y="443"/>
                    </a:lnTo>
                    <a:lnTo>
                      <a:pt x="2749" y="443"/>
                    </a:lnTo>
                    <a:lnTo>
                      <a:pt x="2682" y="426"/>
                    </a:lnTo>
                    <a:lnTo>
                      <a:pt x="2615" y="410"/>
                    </a:lnTo>
                    <a:lnTo>
                      <a:pt x="2582" y="401"/>
                    </a:lnTo>
                    <a:lnTo>
                      <a:pt x="2540" y="393"/>
                    </a:lnTo>
                    <a:lnTo>
                      <a:pt x="2507" y="385"/>
                    </a:lnTo>
                    <a:lnTo>
                      <a:pt x="2473" y="376"/>
                    </a:lnTo>
                    <a:lnTo>
                      <a:pt x="2440" y="376"/>
                    </a:lnTo>
                    <a:lnTo>
                      <a:pt x="2407" y="376"/>
                    </a:lnTo>
                    <a:lnTo>
                      <a:pt x="2373" y="376"/>
                    </a:lnTo>
                    <a:lnTo>
                      <a:pt x="2340" y="376"/>
                    </a:lnTo>
                    <a:lnTo>
                      <a:pt x="2306" y="376"/>
                    </a:lnTo>
                    <a:close/>
                    <a:moveTo>
                      <a:pt x="4612" y="3250"/>
                    </a:moveTo>
                    <a:close/>
                    <a:moveTo>
                      <a:pt x="4612" y="3250"/>
                    </a:move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124;p37">
                <a:extLst>
                  <a:ext uri="{FF2B5EF4-FFF2-40B4-BE49-F238E27FC236}">
                    <a16:creationId xmlns:a16="http://schemas.microsoft.com/office/drawing/2014/main" id="{0D94F3F9-CD69-556D-EB5E-5CF0A90224DD}"/>
                  </a:ext>
                </a:extLst>
              </p:cNvPr>
              <p:cNvSpPr/>
              <p:nvPr/>
            </p:nvSpPr>
            <p:spPr>
              <a:xfrm>
                <a:off x="3764843" y="8271833"/>
                <a:ext cx="263360" cy="145072"/>
              </a:xfrm>
              <a:custGeom>
                <a:avLst/>
                <a:gdLst/>
                <a:ahLst/>
                <a:cxnLst/>
                <a:rect l="l" t="t" r="r" b="b"/>
                <a:pathLst>
                  <a:path w="5339" h="2941" extrusionOk="0">
                    <a:moveTo>
                      <a:pt x="3099" y="0"/>
                    </a:moveTo>
                    <a:lnTo>
                      <a:pt x="3158" y="0"/>
                    </a:lnTo>
                    <a:lnTo>
                      <a:pt x="3225" y="0"/>
                    </a:lnTo>
                    <a:lnTo>
                      <a:pt x="3292" y="0"/>
                    </a:lnTo>
                    <a:lnTo>
                      <a:pt x="3350" y="0"/>
                    </a:lnTo>
                    <a:lnTo>
                      <a:pt x="3409" y="0"/>
                    </a:lnTo>
                    <a:lnTo>
                      <a:pt x="3417" y="0"/>
                    </a:lnTo>
                    <a:lnTo>
                      <a:pt x="3475" y="8"/>
                    </a:lnTo>
                    <a:lnTo>
                      <a:pt x="3542" y="8"/>
                    </a:lnTo>
                    <a:lnTo>
                      <a:pt x="3609" y="17"/>
                    </a:lnTo>
                    <a:lnTo>
                      <a:pt x="3668" y="25"/>
                    </a:lnTo>
                    <a:lnTo>
                      <a:pt x="3734" y="33"/>
                    </a:lnTo>
                    <a:lnTo>
                      <a:pt x="3793" y="42"/>
                    </a:lnTo>
                    <a:lnTo>
                      <a:pt x="3860" y="58"/>
                    </a:lnTo>
                    <a:lnTo>
                      <a:pt x="3918" y="67"/>
                    </a:lnTo>
                    <a:lnTo>
                      <a:pt x="3985" y="75"/>
                    </a:lnTo>
                    <a:lnTo>
                      <a:pt x="4043" y="92"/>
                    </a:lnTo>
                    <a:lnTo>
                      <a:pt x="4110" y="100"/>
                    </a:lnTo>
                    <a:lnTo>
                      <a:pt x="4152" y="109"/>
                    </a:lnTo>
                    <a:lnTo>
                      <a:pt x="4169" y="109"/>
                    </a:lnTo>
                    <a:lnTo>
                      <a:pt x="4227" y="125"/>
                    </a:lnTo>
                    <a:lnTo>
                      <a:pt x="4294" y="142"/>
                    </a:lnTo>
                    <a:lnTo>
                      <a:pt x="4353" y="159"/>
                    </a:lnTo>
                    <a:lnTo>
                      <a:pt x="4411" y="175"/>
                    </a:lnTo>
                    <a:lnTo>
                      <a:pt x="4469" y="192"/>
                    </a:lnTo>
                    <a:lnTo>
                      <a:pt x="4528" y="209"/>
                    </a:lnTo>
                    <a:lnTo>
                      <a:pt x="4586" y="226"/>
                    </a:lnTo>
                    <a:lnTo>
                      <a:pt x="4653" y="242"/>
                    </a:lnTo>
                    <a:lnTo>
                      <a:pt x="4712" y="267"/>
                    </a:lnTo>
                    <a:lnTo>
                      <a:pt x="4770" y="284"/>
                    </a:lnTo>
                    <a:lnTo>
                      <a:pt x="4820" y="309"/>
                    </a:lnTo>
                    <a:lnTo>
                      <a:pt x="4879" y="326"/>
                    </a:lnTo>
                    <a:lnTo>
                      <a:pt x="4937" y="351"/>
                    </a:lnTo>
                    <a:lnTo>
                      <a:pt x="4996" y="376"/>
                    </a:lnTo>
                    <a:lnTo>
                      <a:pt x="5054" y="401"/>
                    </a:lnTo>
                    <a:lnTo>
                      <a:pt x="5104" y="418"/>
                    </a:lnTo>
                    <a:lnTo>
                      <a:pt x="5163" y="443"/>
                    </a:lnTo>
                    <a:lnTo>
                      <a:pt x="5221" y="468"/>
                    </a:lnTo>
                    <a:lnTo>
                      <a:pt x="5230" y="476"/>
                    </a:lnTo>
                    <a:lnTo>
                      <a:pt x="5263" y="518"/>
                    </a:lnTo>
                    <a:lnTo>
                      <a:pt x="5305" y="560"/>
                    </a:lnTo>
                    <a:lnTo>
                      <a:pt x="5338" y="652"/>
                    </a:lnTo>
                    <a:lnTo>
                      <a:pt x="5255" y="685"/>
                    </a:lnTo>
                    <a:lnTo>
                      <a:pt x="5188" y="685"/>
                    </a:lnTo>
                    <a:lnTo>
                      <a:pt x="5138" y="693"/>
                    </a:lnTo>
                    <a:lnTo>
                      <a:pt x="5129" y="693"/>
                    </a:lnTo>
                    <a:lnTo>
                      <a:pt x="5071" y="668"/>
                    </a:lnTo>
                    <a:lnTo>
                      <a:pt x="5021" y="652"/>
                    </a:lnTo>
                    <a:lnTo>
                      <a:pt x="4962" y="635"/>
                    </a:lnTo>
                    <a:lnTo>
                      <a:pt x="4904" y="618"/>
                    </a:lnTo>
                    <a:lnTo>
                      <a:pt x="4854" y="602"/>
                    </a:lnTo>
                    <a:lnTo>
                      <a:pt x="4795" y="585"/>
                    </a:lnTo>
                    <a:lnTo>
                      <a:pt x="4737" y="568"/>
                    </a:lnTo>
                    <a:lnTo>
                      <a:pt x="4687" y="560"/>
                    </a:lnTo>
                    <a:lnTo>
                      <a:pt x="4628" y="543"/>
                    </a:lnTo>
                    <a:lnTo>
                      <a:pt x="4570" y="535"/>
                    </a:lnTo>
                    <a:lnTo>
                      <a:pt x="4511" y="518"/>
                    </a:lnTo>
                    <a:lnTo>
                      <a:pt x="4453" y="510"/>
                    </a:lnTo>
                    <a:lnTo>
                      <a:pt x="4394" y="493"/>
                    </a:lnTo>
                    <a:lnTo>
                      <a:pt x="4336" y="485"/>
                    </a:lnTo>
                    <a:lnTo>
                      <a:pt x="4277" y="476"/>
                    </a:lnTo>
                    <a:lnTo>
                      <a:pt x="4219" y="468"/>
                    </a:lnTo>
                    <a:lnTo>
                      <a:pt x="4160" y="459"/>
                    </a:lnTo>
                    <a:lnTo>
                      <a:pt x="4102" y="451"/>
                    </a:lnTo>
                    <a:lnTo>
                      <a:pt x="4094" y="451"/>
                    </a:lnTo>
                    <a:lnTo>
                      <a:pt x="4043" y="443"/>
                    </a:lnTo>
                    <a:lnTo>
                      <a:pt x="3985" y="434"/>
                    </a:lnTo>
                    <a:lnTo>
                      <a:pt x="3926" y="434"/>
                    </a:lnTo>
                    <a:lnTo>
                      <a:pt x="3868" y="426"/>
                    </a:lnTo>
                    <a:lnTo>
                      <a:pt x="3810" y="426"/>
                    </a:lnTo>
                    <a:lnTo>
                      <a:pt x="3751" y="426"/>
                    </a:lnTo>
                    <a:lnTo>
                      <a:pt x="3693" y="426"/>
                    </a:lnTo>
                    <a:lnTo>
                      <a:pt x="3634" y="426"/>
                    </a:lnTo>
                    <a:lnTo>
                      <a:pt x="3576" y="426"/>
                    </a:lnTo>
                    <a:lnTo>
                      <a:pt x="3225" y="426"/>
                    </a:lnTo>
                    <a:lnTo>
                      <a:pt x="3166" y="426"/>
                    </a:lnTo>
                    <a:lnTo>
                      <a:pt x="3108" y="426"/>
                    </a:lnTo>
                    <a:lnTo>
                      <a:pt x="3049" y="426"/>
                    </a:lnTo>
                    <a:lnTo>
                      <a:pt x="2991" y="426"/>
                    </a:lnTo>
                    <a:lnTo>
                      <a:pt x="2932" y="426"/>
                    </a:lnTo>
                    <a:lnTo>
                      <a:pt x="2874" y="434"/>
                    </a:lnTo>
                    <a:lnTo>
                      <a:pt x="2824" y="443"/>
                    </a:lnTo>
                    <a:lnTo>
                      <a:pt x="2765" y="443"/>
                    </a:lnTo>
                    <a:lnTo>
                      <a:pt x="2732" y="443"/>
                    </a:lnTo>
                    <a:lnTo>
                      <a:pt x="2707" y="443"/>
                    </a:lnTo>
                    <a:lnTo>
                      <a:pt x="2648" y="451"/>
                    </a:lnTo>
                    <a:lnTo>
                      <a:pt x="2598" y="459"/>
                    </a:lnTo>
                    <a:lnTo>
                      <a:pt x="2540" y="476"/>
                    </a:lnTo>
                    <a:lnTo>
                      <a:pt x="2481" y="485"/>
                    </a:lnTo>
                    <a:lnTo>
                      <a:pt x="2431" y="493"/>
                    </a:lnTo>
                    <a:lnTo>
                      <a:pt x="2373" y="510"/>
                    </a:lnTo>
                    <a:lnTo>
                      <a:pt x="2314" y="518"/>
                    </a:lnTo>
                    <a:lnTo>
                      <a:pt x="2264" y="535"/>
                    </a:lnTo>
                    <a:lnTo>
                      <a:pt x="2206" y="543"/>
                    </a:lnTo>
                    <a:lnTo>
                      <a:pt x="2155" y="560"/>
                    </a:lnTo>
                    <a:lnTo>
                      <a:pt x="2114" y="576"/>
                    </a:lnTo>
                    <a:lnTo>
                      <a:pt x="2105" y="576"/>
                    </a:lnTo>
                    <a:lnTo>
                      <a:pt x="2047" y="585"/>
                    </a:lnTo>
                    <a:lnTo>
                      <a:pt x="1997" y="602"/>
                    </a:lnTo>
                    <a:lnTo>
                      <a:pt x="1947" y="627"/>
                    </a:lnTo>
                    <a:lnTo>
                      <a:pt x="1888" y="643"/>
                    </a:lnTo>
                    <a:lnTo>
                      <a:pt x="1838" y="660"/>
                    </a:lnTo>
                    <a:lnTo>
                      <a:pt x="1788" y="685"/>
                    </a:lnTo>
                    <a:lnTo>
                      <a:pt x="1738" y="702"/>
                    </a:lnTo>
                    <a:lnTo>
                      <a:pt x="1688" y="727"/>
                    </a:lnTo>
                    <a:lnTo>
                      <a:pt x="1637" y="744"/>
                    </a:lnTo>
                    <a:lnTo>
                      <a:pt x="1596" y="760"/>
                    </a:lnTo>
                    <a:lnTo>
                      <a:pt x="1562" y="785"/>
                    </a:lnTo>
                    <a:lnTo>
                      <a:pt x="1521" y="802"/>
                    </a:lnTo>
                    <a:lnTo>
                      <a:pt x="1521" y="802"/>
                    </a:lnTo>
                    <a:lnTo>
                      <a:pt x="1487" y="819"/>
                    </a:lnTo>
                    <a:lnTo>
                      <a:pt x="1445" y="844"/>
                    </a:lnTo>
                    <a:lnTo>
                      <a:pt x="1404" y="860"/>
                    </a:lnTo>
                    <a:lnTo>
                      <a:pt x="1362" y="886"/>
                    </a:lnTo>
                    <a:lnTo>
                      <a:pt x="1320" y="911"/>
                    </a:lnTo>
                    <a:lnTo>
                      <a:pt x="1278" y="936"/>
                    </a:lnTo>
                    <a:lnTo>
                      <a:pt x="1245" y="961"/>
                    </a:lnTo>
                    <a:lnTo>
                      <a:pt x="1203" y="986"/>
                    </a:lnTo>
                    <a:lnTo>
                      <a:pt x="1161" y="1011"/>
                    </a:lnTo>
                    <a:lnTo>
                      <a:pt x="1120" y="1036"/>
                    </a:lnTo>
                    <a:lnTo>
                      <a:pt x="1078" y="1061"/>
                    </a:lnTo>
                    <a:lnTo>
                      <a:pt x="1044" y="1086"/>
                    </a:lnTo>
                    <a:lnTo>
                      <a:pt x="1003" y="1111"/>
                    </a:lnTo>
                    <a:lnTo>
                      <a:pt x="969" y="1145"/>
                    </a:lnTo>
                    <a:lnTo>
                      <a:pt x="927" y="1170"/>
                    </a:lnTo>
                    <a:lnTo>
                      <a:pt x="894" y="1195"/>
                    </a:lnTo>
                    <a:lnTo>
                      <a:pt x="852" y="1228"/>
                    </a:lnTo>
                    <a:lnTo>
                      <a:pt x="819" y="1253"/>
                    </a:lnTo>
                    <a:lnTo>
                      <a:pt x="785" y="1287"/>
                    </a:lnTo>
                    <a:lnTo>
                      <a:pt x="752" y="1312"/>
                    </a:lnTo>
                    <a:lnTo>
                      <a:pt x="727" y="1345"/>
                    </a:lnTo>
                    <a:lnTo>
                      <a:pt x="693" y="1370"/>
                    </a:lnTo>
                    <a:lnTo>
                      <a:pt x="668" y="1403"/>
                    </a:lnTo>
                    <a:lnTo>
                      <a:pt x="652" y="1420"/>
                    </a:lnTo>
                    <a:lnTo>
                      <a:pt x="635" y="1429"/>
                    </a:lnTo>
                    <a:lnTo>
                      <a:pt x="627" y="1445"/>
                    </a:lnTo>
                    <a:lnTo>
                      <a:pt x="610" y="1462"/>
                    </a:lnTo>
                    <a:lnTo>
                      <a:pt x="602" y="1479"/>
                    </a:lnTo>
                    <a:lnTo>
                      <a:pt x="585" y="1495"/>
                    </a:lnTo>
                    <a:lnTo>
                      <a:pt x="577" y="1504"/>
                    </a:lnTo>
                    <a:lnTo>
                      <a:pt x="568" y="1520"/>
                    </a:lnTo>
                    <a:lnTo>
                      <a:pt x="560" y="1529"/>
                    </a:lnTo>
                    <a:lnTo>
                      <a:pt x="560" y="1529"/>
                    </a:lnTo>
                    <a:lnTo>
                      <a:pt x="560" y="1529"/>
                    </a:lnTo>
                    <a:lnTo>
                      <a:pt x="543" y="1546"/>
                    </a:lnTo>
                    <a:lnTo>
                      <a:pt x="535" y="1562"/>
                    </a:lnTo>
                    <a:lnTo>
                      <a:pt x="535" y="1562"/>
                    </a:lnTo>
                    <a:lnTo>
                      <a:pt x="518" y="1579"/>
                    </a:lnTo>
                    <a:lnTo>
                      <a:pt x="510" y="1596"/>
                    </a:lnTo>
                    <a:lnTo>
                      <a:pt x="510" y="1596"/>
                    </a:lnTo>
                    <a:lnTo>
                      <a:pt x="501" y="1612"/>
                    </a:lnTo>
                    <a:lnTo>
                      <a:pt x="493" y="1629"/>
                    </a:lnTo>
                    <a:lnTo>
                      <a:pt x="493" y="1629"/>
                    </a:lnTo>
                    <a:lnTo>
                      <a:pt x="485" y="1646"/>
                    </a:lnTo>
                    <a:lnTo>
                      <a:pt x="476" y="1654"/>
                    </a:lnTo>
                    <a:lnTo>
                      <a:pt x="476" y="1654"/>
                    </a:lnTo>
                    <a:lnTo>
                      <a:pt x="468" y="1671"/>
                    </a:lnTo>
                    <a:lnTo>
                      <a:pt x="460" y="1688"/>
                    </a:lnTo>
                    <a:lnTo>
                      <a:pt x="460" y="1688"/>
                    </a:lnTo>
                    <a:lnTo>
                      <a:pt x="451" y="1704"/>
                    </a:lnTo>
                    <a:lnTo>
                      <a:pt x="443" y="1721"/>
                    </a:lnTo>
                    <a:lnTo>
                      <a:pt x="443" y="1721"/>
                    </a:lnTo>
                    <a:lnTo>
                      <a:pt x="434" y="1738"/>
                    </a:lnTo>
                    <a:lnTo>
                      <a:pt x="434" y="1754"/>
                    </a:lnTo>
                    <a:lnTo>
                      <a:pt x="434" y="1746"/>
                    </a:lnTo>
                    <a:lnTo>
                      <a:pt x="426" y="1763"/>
                    </a:lnTo>
                    <a:lnTo>
                      <a:pt x="426" y="1779"/>
                    </a:lnTo>
                    <a:lnTo>
                      <a:pt x="426" y="1771"/>
                    </a:lnTo>
                    <a:lnTo>
                      <a:pt x="418" y="1788"/>
                    </a:lnTo>
                    <a:lnTo>
                      <a:pt x="418" y="1779"/>
                    </a:lnTo>
                    <a:lnTo>
                      <a:pt x="418" y="1796"/>
                    </a:lnTo>
                    <a:lnTo>
                      <a:pt x="418" y="1788"/>
                    </a:lnTo>
                    <a:lnTo>
                      <a:pt x="418" y="1804"/>
                    </a:lnTo>
                    <a:lnTo>
                      <a:pt x="418" y="1796"/>
                    </a:lnTo>
                    <a:lnTo>
                      <a:pt x="418" y="1813"/>
                    </a:lnTo>
                    <a:lnTo>
                      <a:pt x="418" y="1813"/>
                    </a:lnTo>
                    <a:lnTo>
                      <a:pt x="418" y="1830"/>
                    </a:lnTo>
                    <a:lnTo>
                      <a:pt x="418" y="1821"/>
                    </a:lnTo>
                    <a:lnTo>
                      <a:pt x="418" y="1838"/>
                    </a:lnTo>
                    <a:lnTo>
                      <a:pt x="418" y="1830"/>
                    </a:lnTo>
                    <a:lnTo>
                      <a:pt x="418" y="1846"/>
                    </a:lnTo>
                    <a:lnTo>
                      <a:pt x="418" y="1896"/>
                    </a:lnTo>
                    <a:lnTo>
                      <a:pt x="418" y="1913"/>
                    </a:lnTo>
                    <a:lnTo>
                      <a:pt x="418" y="1905"/>
                    </a:lnTo>
                    <a:lnTo>
                      <a:pt x="418" y="1921"/>
                    </a:lnTo>
                    <a:lnTo>
                      <a:pt x="418" y="1913"/>
                    </a:lnTo>
                    <a:lnTo>
                      <a:pt x="418" y="1930"/>
                    </a:lnTo>
                    <a:lnTo>
                      <a:pt x="418" y="1921"/>
                    </a:lnTo>
                    <a:lnTo>
                      <a:pt x="418" y="1947"/>
                    </a:lnTo>
                    <a:lnTo>
                      <a:pt x="418" y="1938"/>
                    </a:lnTo>
                    <a:lnTo>
                      <a:pt x="418" y="1955"/>
                    </a:lnTo>
                    <a:lnTo>
                      <a:pt x="418" y="1947"/>
                    </a:lnTo>
                    <a:lnTo>
                      <a:pt x="426" y="1963"/>
                    </a:lnTo>
                    <a:lnTo>
                      <a:pt x="426" y="1955"/>
                    </a:lnTo>
                    <a:lnTo>
                      <a:pt x="434" y="1972"/>
                    </a:lnTo>
                    <a:lnTo>
                      <a:pt x="434" y="1963"/>
                    </a:lnTo>
                    <a:lnTo>
                      <a:pt x="443" y="1988"/>
                    </a:lnTo>
                    <a:lnTo>
                      <a:pt x="443" y="1980"/>
                    </a:lnTo>
                    <a:lnTo>
                      <a:pt x="443" y="1997"/>
                    </a:lnTo>
                    <a:lnTo>
                      <a:pt x="443" y="1988"/>
                    </a:lnTo>
                    <a:lnTo>
                      <a:pt x="451" y="2005"/>
                    </a:lnTo>
                    <a:lnTo>
                      <a:pt x="451" y="2005"/>
                    </a:lnTo>
                    <a:lnTo>
                      <a:pt x="468" y="2022"/>
                    </a:lnTo>
                    <a:lnTo>
                      <a:pt x="468" y="2013"/>
                    </a:lnTo>
                    <a:lnTo>
                      <a:pt x="476" y="2030"/>
                    </a:lnTo>
                    <a:lnTo>
                      <a:pt x="476" y="2030"/>
                    </a:lnTo>
                    <a:lnTo>
                      <a:pt x="485" y="2047"/>
                    </a:lnTo>
                    <a:lnTo>
                      <a:pt x="485" y="2038"/>
                    </a:lnTo>
                    <a:lnTo>
                      <a:pt x="493" y="2055"/>
                    </a:lnTo>
                    <a:lnTo>
                      <a:pt x="501" y="2072"/>
                    </a:lnTo>
                    <a:lnTo>
                      <a:pt x="501" y="2072"/>
                    </a:lnTo>
                    <a:lnTo>
                      <a:pt x="518" y="2089"/>
                    </a:lnTo>
                    <a:lnTo>
                      <a:pt x="526" y="2105"/>
                    </a:lnTo>
                    <a:lnTo>
                      <a:pt x="526" y="2105"/>
                    </a:lnTo>
                    <a:lnTo>
                      <a:pt x="543" y="2114"/>
                    </a:lnTo>
                    <a:lnTo>
                      <a:pt x="551" y="2130"/>
                    </a:lnTo>
                    <a:lnTo>
                      <a:pt x="551" y="2130"/>
                    </a:lnTo>
                    <a:lnTo>
                      <a:pt x="568" y="2147"/>
                    </a:lnTo>
                    <a:lnTo>
                      <a:pt x="585" y="2164"/>
                    </a:lnTo>
                    <a:lnTo>
                      <a:pt x="585" y="2164"/>
                    </a:lnTo>
                    <a:lnTo>
                      <a:pt x="602" y="2180"/>
                    </a:lnTo>
                    <a:lnTo>
                      <a:pt x="618" y="2197"/>
                    </a:lnTo>
                    <a:lnTo>
                      <a:pt x="618" y="2197"/>
                    </a:lnTo>
                    <a:lnTo>
                      <a:pt x="635" y="2214"/>
                    </a:lnTo>
                    <a:lnTo>
                      <a:pt x="652" y="2231"/>
                    </a:lnTo>
                    <a:lnTo>
                      <a:pt x="652" y="2231"/>
                    </a:lnTo>
                    <a:lnTo>
                      <a:pt x="668" y="2247"/>
                    </a:lnTo>
                    <a:lnTo>
                      <a:pt x="693" y="2264"/>
                    </a:lnTo>
                    <a:lnTo>
                      <a:pt x="693" y="2264"/>
                    </a:lnTo>
                    <a:lnTo>
                      <a:pt x="719" y="2281"/>
                    </a:lnTo>
                    <a:lnTo>
                      <a:pt x="735" y="2297"/>
                    </a:lnTo>
                    <a:lnTo>
                      <a:pt x="760" y="2314"/>
                    </a:lnTo>
                    <a:lnTo>
                      <a:pt x="777" y="2322"/>
                    </a:lnTo>
                    <a:lnTo>
                      <a:pt x="802" y="2339"/>
                    </a:lnTo>
                    <a:lnTo>
                      <a:pt x="827" y="2356"/>
                    </a:lnTo>
                    <a:lnTo>
                      <a:pt x="852" y="2373"/>
                    </a:lnTo>
                    <a:lnTo>
                      <a:pt x="886" y="2389"/>
                    </a:lnTo>
                    <a:lnTo>
                      <a:pt x="911" y="2406"/>
                    </a:lnTo>
                    <a:lnTo>
                      <a:pt x="944" y="2423"/>
                    </a:lnTo>
                    <a:lnTo>
                      <a:pt x="961" y="2431"/>
                    </a:lnTo>
                    <a:lnTo>
                      <a:pt x="969" y="2431"/>
                    </a:lnTo>
                    <a:lnTo>
                      <a:pt x="1003" y="2448"/>
                    </a:lnTo>
                    <a:lnTo>
                      <a:pt x="1028" y="2456"/>
                    </a:lnTo>
                    <a:lnTo>
                      <a:pt x="1044" y="2464"/>
                    </a:lnTo>
                    <a:lnTo>
                      <a:pt x="1069" y="2481"/>
                    </a:lnTo>
                    <a:lnTo>
                      <a:pt x="1094" y="2490"/>
                    </a:lnTo>
                    <a:lnTo>
                      <a:pt x="1120" y="2498"/>
                    </a:lnTo>
                    <a:lnTo>
                      <a:pt x="1136" y="2506"/>
                    </a:lnTo>
                    <a:lnTo>
                      <a:pt x="1161" y="2515"/>
                    </a:lnTo>
                    <a:lnTo>
                      <a:pt x="1186" y="2523"/>
                    </a:lnTo>
                    <a:lnTo>
                      <a:pt x="1211" y="2531"/>
                    </a:lnTo>
                    <a:lnTo>
                      <a:pt x="1236" y="2540"/>
                    </a:lnTo>
                    <a:lnTo>
                      <a:pt x="1278" y="2556"/>
                    </a:lnTo>
                    <a:lnTo>
                      <a:pt x="1328" y="2573"/>
                    </a:lnTo>
                    <a:lnTo>
                      <a:pt x="1379" y="2581"/>
                    </a:lnTo>
                    <a:lnTo>
                      <a:pt x="1429" y="2598"/>
                    </a:lnTo>
                    <a:lnTo>
                      <a:pt x="1479" y="2615"/>
                    </a:lnTo>
                    <a:lnTo>
                      <a:pt x="1529" y="2623"/>
                    </a:lnTo>
                    <a:lnTo>
                      <a:pt x="1579" y="2640"/>
                    </a:lnTo>
                    <a:lnTo>
                      <a:pt x="1629" y="2648"/>
                    </a:lnTo>
                    <a:lnTo>
                      <a:pt x="1688" y="2657"/>
                    </a:lnTo>
                    <a:lnTo>
                      <a:pt x="1788" y="2682"/>
                    </a:lnTo>
                    <a:lnTo>
                      <a:pt x="1905" y="2840"/>
                    </a:lnTo>
                    <a:lnTo>
                      <a:pt x="1746" y="2941"/>
                    </a:lnTo>
                    <a:lnTo>
                      <a:pt x="1637" y="2932"/>
                    </a:lnTo>
                    <a:lnTo>
                      <a:pt x="1587" y="2924"/>
                    </a:lnTo>
                    <a:lnTo>
                      <a:pt x="1529" y="2916"/>
                    </a:lnTo>
                    <a:lnTo>
                      <a:pt x="1479" y="2907"/>
                    </a:lnTo>
                    <a:lnTo>
                      <a:pt x="1420" y="2899"/>
                    </a:lnTo>
                    <a:lnTo>
                      <a:pt x="1370" y="2891"/>
                    </a:lnTo>
                    <a:lnTo>
                      <a:pt x="1312" y="2874"/>
                    </a:lnTo>
                    <a:lnTo>
                      <a:pt x="1253" y="2865"/>
                    </a:lnTo>
                    <a:lnTo>
                      <a:pt x="1203" y="2857"/>
                    </a:lnTo>
                    <a:lnTo>
                      <a:pt x="1145" y="2840"/>
                    </a:lnTo>
                    <a:lnTo>
                      <a:pt x="1120" y="2832"/>
                    </a:lnTo>
                    <a:lnTo>
                      <a:pt x="1036" y="2824"/>
                    </a:lnTo>
                    <a:lnTo>
                      <a:pt x="1011" y="2815"/>
                    </a:lnTo>
                    <a:lnTo>
                      <a:pt x="978" y="2807"/>
                    </a:lnTo>
                    <a:lnTo>
                      <a:pt x="952" y="2799"/>
                    </a:lnTo>
                    <a:lnTo>
                      <a:pt x="927" y="2790"/>
                    </a:lnTo>
                    <a:lnTo>
                      <a:pt x="894" y="2774"/>
                    </a:lnTo>
                    <a:lnTo>
                      <a:pt x="869" y="2765"/>
                    </a:lnTo>
                    <a:lnTo>
                      <a:pt x="844" y="2757"/>
                    </a:lnTo>
                    <a:lnTo>
                      <a:pt x="810" y="2748"/>
                    </a:lnTo>
                    <a:lnTo>
                      <a:pt x="777" y="2732"/>
                    </a:lnTo>
                    <a:lnTo>
                      <a:pt x="760" y="2732"/>
                    </a:lnTo>
                    <a:lnTo>
                      <a:pt x="735" y="2723"/>
                    </a:lnTo>
                    <a:lnTo>
                      <a:pt x="702" y="2707"/>
                    </a:lnTo>
                    <a:lnTo>
                      <a:pt x="668" y="2690"/>
                    </a:lnTo>
                    <a:lnTo>
                      <a:pt x="635" y="2673"/>
                    </a:lnTo>
                    <a:lnTo>
                      <a:pt x="602" y="2657"/>
                    </a:lnTo>
                    <a:lnTo>
                      <a:pt x="568" y="2640"/>
                    </a:lnTo>
                    <a:lnTo>
                      <a:pt x="543" y="2623"/>
                    </a:lnTo>
                    <a:lnTo>
                      <a:pt x="510" y="2615"/>
                    </a:lnTo>
                    <a:lnTo>
                      <a:pt x="485" y="2598"/>
                    </a:lnTo>
                    <a:lnTo>
                      <a:pt x="451" y="2573"/>
                    </a:lnTo>
                    <a:lnTo>
                      <a:pt x="426" y="2556"/>
                    </a:lnTo>
                    <a:lnTo>
                      <a:pt x="401" y="2540"/>
                    </a:lnTo>
                    <a:lnTo>
                      <a:pt x="376" y="2523"/>
                    </a:lnTo>
                    <a:lnTo>
                      <a:pt x="351" y="2506"/>
                    </a:lnTo>
                    <a:lnTo>
                      <a:pt x="326" y="2490"/>
                    </a:lnTo>
                    <a:lnTo>
                      <a:pt x="301" y="2464"/>
                    </a:lnTo>
                    <a:lnTo>
                      <a:pt x="276" y="2448"/>
                    </a:lnTo>
                    <a:lnTo>
                      <a:pt x="259" y="2431"/>
                    </a:lnTo>
                    <a:lnTo>
                      <a:pt x="234" y="2406"/>
                    </a:lnTo>
                    <a:lnTo>
                      <a:pt x="217" y="2389"/>
                    </a:lnTo>
                    <a:lnTo>
                      <a:pt x="192" y="2364"/>
                    </a:lnTo>
                    <a:lnTo>
                      <a:pt x="176" y="2347"/>
                    </a:lnTo>
                    <a:lnTo>
                      <a:pt x="159" y="2322"/>
                    </a:lnTo>
                    <a:lnTo>
                      <a:pt x="142" y="2297"/>
                    </a:lnTo>
                    <a:lnTo>
                      <a:pt x="125" y="2281"/>
                    </a:lnTo>
                    <a:lnTo>
                      <a:pt x="109" y="2256"/>
                    </a:lnTo>
                    <a:lnTo>
                      <a:pt x="92" y="2231"/>
                    </a:lnTo>
                    <a:lnTo>
                      <a:pt x="84" y="2205"/>
                    </a:lnTo>
                    <a:lnTo>
                      <a:pt x="67" y="2189"/>
                    </a:lnTo>
                    <a:lnTo>
                      <a:pt x="59" y="2164"/>
                    </a:lnTo>
                    <a:lnTo>
                      <a:pt x="59" y="2164"/>
                    </a:lnTo>
                    <a:lnTo>
                      <a:pt x="50" y="2139"/>
                    </a:lnTo>
                    <a:lnTo>
                      <a:pt x="34" y="2114"/>
                    </a:lnTo>
                    <a:lnTo>
                      <a:pt x="25" y="2089"/>
                    </a:lnTo>
                    <a:lnTo>
                      <a:pt x="17" y="2063"/>
                    </a:lnTo>
                    <a:lnTo>
                      <a:pt x="17" y="2038"/>
                    </a:lnTo>
                    <a:lnTo>
                      <a:pt x="8" y="2013"/>
                    </a:lnTo>
                    <a:lnTo>
                      <a:pt x="0" y="1988"/>
                    </a:lnTo>
                    <a:lnTo>
                      <a:pt x="0" y="1963"/>
                    </a:lnTo>
                    <a:lnTo>
                      <a:pt x="0" y="1938"/>
                    </a:lnTo>
                    <a:lnTo>
                      <a:pt x="0" y="1913"/>
                    </a:lnTo>
                    <a:lnTo>
                      <a:pt x="0" y="1813"/>
                    </a:lnTo>
                    <a:lnTo>
                      <a:pt x="0" y="1788"/>
                    </a:lnTo>
                    <a:lnTo>
                      <a:pt x="0" y="1763"/>
                    </a:lnTo>
                    <a:lnTo>
                      <a:pt x="0" y="1738"/>
                    </a:lnTo>
                    <a:lnTo>
                      <a:pt x="0" y="1713"/>
                    </a:lnTo>
                    <a:lnTo>
                      <a:pt x="0" y="1688"/>
                    </a:lnTo>
                    <a:lnTo>
                      <a:pt x="8" y="1662"/>
                    </a:lnTo>
                    <a:lnTo>
                      <a:pt x="17" y="1637"/>
                    </a:lnTo>
                    <a:lnTo>
                      <a:pt x="17" y="1612"/>
                    </a:lnTo>
                    <a:lnTo>
                      <a:pt x="25" y="1587"/>
                    </a:lnTo>
                    <a:lnTo>
                      <a:pt x="34" y="1562"/>
                    </a:lnTo>
                    <a:lnTo>
                      <a:pt x="42" y="1546"/>
                    </a:lnTo>
                    <a:lnTo>
                      <a:pt x="50" y="1520"/>
                    </a:lnTo>
                    <a:lnTo>
                      <a:pt x="59" y="1495"/>
                    </a:lnTo>
                    <a:lnTo>
                      <a:pt x="75" y="1470"/>
                    </a:lnTo>
                    <a:lnTo>
                      <a:pt x="84" y="1454"/>
                    </a:lnTo>
                    <a:lnTo>
                      <a:pt x="92" y="1429"/>
                    </a:lnTo>
                    <a:lnTo>
                      <a:pt x="109" y="1403"/>
                    </a:lnTo>
                    <a:lnTo>
                      <a:pt x="117" y="1387"/>
                    </a:lnTo>
                    <a:lnTo>
                      <a:pt x="134" y="1362"/>
                    </a:lnTo>
                    <a:lnTo>
                      <a:pt x="142" y="1345"/>
                    </a:lnTo>
                    <a:lnTo>
                      <a:pt x="159" y="1320"/>
                    </a:lnTo>
                    <a:lnTo>
                      <a:pt x="176" y="1303"/>
                    </a:lnTo>
                    <a:lnTo>
                      <a:pt x="176" y="1295"/>
                    </a:lnTo>
                    <a:lnTo>
                      <a:pt x="184" y="1278"/>
                    </a:lnTo>
                    <a:lnTo>
                      <a:pt x="201" y="1261"/>
                    </a:lnTo>
                    <a:lnTo>
                      <a:pt x="209" y="1236"/>
                    </a:lnTo>
                    <a:lnTo>
                      <a:pt x="226" y="1220"/>
                    </a:lnTo>
                    <a:lnTo>
                      <a:pt x="242" y="1195"/>
                    </a:lnTo>
                    <a:lnTo>
                      <a:pt x="259" y="1178"/>
                    </a:lnTo>
                    <a:lnTo>
                      <a:pt x="276" y="1153"/>
                    </a:lnTo>
                    <a:lnTo>
                      <a:pt x="292" y="1136"/>
                    </a:lnTo>
                    <a:lnTo>
                      <a:pt x="309" y="1119"/>
                    </a:lnTo>
                    <a:lnTo>
                      <a:pt x="351" y="1078"/>
                    </a:lnTo>
                    <a:lnTo>
                      <a:pt x="384" y="1044"/>
                    </a:lnTo>
                    <a:lnTo>
                      <a:pt x="426" y="1002"/>
                    </a:lnTo>
                    <a:lnTo>
                      <a:pt x="460" y="969"/>
                    </a:lnTo>
                    <a:lnTo>
                      <a:pt x="501" y="936"/>
                    </a:lnTo>
                    <a:lnTo>
                      <a:pt x="543" y="894"/>
                    </a:lnTo>
                    <a:lnTo>
                      <a:pt x="585" y="860"/>
                    </a:lnTo>
                    <a:lnTo>
                      <a:pt x="627" y="827"/>
                    </a:lnTo>
                    <a:lnTo>
                      <a:pt x="668" y="794"/>
                    </a:lnTo>
                    <a:lnTo>
                      <a:pt x="710" y="760"/>
                    </a:lnTo>
                    <a:lnTo>
                      <a:pt x="752" y="727"/>
                    </a:lnTo>
                    <a:lnTo>
                      <a:pt x="794" y="693"/>
                    </a:lnTo>
                    <a:lnTo>
                      <a:pt x="844" y="668"/>
                    </a:lnTo>
                    <a:lnTo>
                      <a:pt x="886" y="635"/>
                    </a:lnTo>
                    <a:lnTo>
                      <a:pt x="927" y="610"/>
                    </a:lnTo>
                    <a:lnTo>
                      <a:pt x="978" y="576"/>
                    </a:lnTo>
                    <a:lnTo>
                      <a:pt x="1019" y="551"/>
                    </a:lnTo>
                    <a:lnTo>
                      <a:pt x="1069" y="518"/>
                    </a:lnTo>
                    <a:lnTo>
                      <a:pt x="1111" y="493"/>
                    </a:lnTo>
                    <a:lnTo>
                      <a:pt x="1153" y="468"/>
                    </a:lnTo>
                    <a:lnTo>
                      <a:pt x="1203" y="443"/>
                    </a:lnTo>
                    <a:lnTo>
                      <a:pt x="1245" y="418"/>
                    </a:lnTo>
                    <a:lnTo>
                      <a:pt x="1287" y="393"/>
                    </a:lnTo>
                    <a:lnTo>
                      <a:pt x="1287" y="393"/>
                    </a:lnTo>
                    <a:lnTo>
                      <a:pt x="1337" y="376"/>
                    </a:lnTo>
                    <a:lnTo>
                      <a:pt x="1379" y="351"/>
                    </a:lnTo>
                    <a:lnTo>
                      <a:pt x="1420" y="334"/>
                    </a:lnTo>
                    <a:lnTo>
                      <a:pt x="1479" y="309"/>
                    </a:lnTo>
                    <a:lnTo>
                      <a:pt x="1537" y="284"/>
                    </a:lnTo>
                    <a:lnTo>
                      <a:pt x="1596" y="259"/>
                    </a:lnTo>
                    <a:lnTo>
                      <a:pt x="1654" y="234"/>
                    </a:lnTo>
                    <a:lnTo>
                      <a:pt x="1713" y="217"/>
                    </a:lnTo>
                    <a:lnTo>
                      <a:pt x="1771" y="192"/>
                    </a:lnTo>
                    <a:lnTo>
                      <a:pt x="1830" y="175"/>
                    </a:lnTo>
                    <a:lnTo>
                      <a:pt x="1896" y="159"/>
                    </a:lnTo>
                    <a:lnTo>
                      <a:pt x="1955" y="142"/>
                    </a:lnTo>
                    <a:lnTo>
                      <a:pt x="1972" y="142"/>
                    </a:lnTo>
                    <a:lnTo>
                      <a:pt x="2013" y="125"/>
                    </a:lnTo>
                    <a:lnTo>
                      <a:pt x="2080" y="109"/>
                    </a:lnTo>
                    <a:lnTo>
                      <a:pt x="2139" y="100"/>
                    </a:lnTo>
                    <a:lnTo>
                      <a:pt x="2206" y="84"/>
                    </a:lnTo>
                    <a:lnTo>
                      <a:pt x="2264" y="75"/>
                    </a:lnTo>
                    <a:lnTo>
                      <a:pt x="2331" y="58"/>
                    </a:lnTo>
                    <a:lnTo>
                      <a:pt x="2389" y="50"/>
                    </a:lnTo>
                    <a:lnTo>
                      <a:pt x="2456" y="42"/>
                    </a:lnTo>
                    <a:lnTo>
                      <a:pt x="2515" y="33"/>
                    </a:lnTo>
                    <a:lnTo>
                      <a:pt x="2581" y="25"/>
                    </a:lnTo>
                    <a:lnTo>
                      <a:pt x="2640" y="17"/>
                    </a:lnTo>
                    <a:lnTo>
                      <a:pt x="2665" y="17"/>
                    </a:lnTo>
                    <a:lnTo>
                      <a:pt x="2707" y="17"/>
                    </a:lnTo>
                    <a:lnTo>
                      <a:pt x="2765" y="17"/>
                    </a:lnTo>
                    <a:lnTo>
                      <a:pt x="2832" y="17"/>
                    </a:lnTo>
                    <a:lnTo>
                      <a:pt x="2899" y="17"/>
                    </a:lnTo>
                    <a:lnTo>
                      <a:pt x="3083" y="1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25;p37">
                <a:extLst>
                  <a:ext uri="{FF2B5EF4-FFF2-40B4-BE49-F238E27FC236}">
                    <a16:creationId xmlns:a16="http://schemas.microsoft.com/office/drawing/2014/main" id="{546CDF3A-5146-2748-36FC-666E0351D5CE}"/>
                  </a:ext>
                </a:extLst>
              </p:cNvPr>
              <p:cNvSpPr/>
              <p:nvPr/>
            </p:nvSpPr>
            <p:spPr>
              <a:xfrm>
                <a:off x="4001763" y="8643121"/>
                <a:ext cx="573679" cy="405916"/>
              </a:xfrm>
              <a:custGeom>
                <a:avLst/>
                <a:gdLst/>
                <a:ahLst/>
                <a:cxnLst/>
                <a:rect l="l" t="t" r="r" b="b"/>
                <a:pathLst>
                  <a:path w="11630" h="8229" extrusionOk="0">
                    <a:moveTo>
                      <a:pt x="961" y="5255"/>
                    </a:moveTo>
                    <a:lnTo>
                      <a:pt x="1003" y="5255"/>
                    </a:lnTo>
                    <a:lnTo>
                      <a:pt x="1028" y="5255"/>
                    </a:lnTo>
                    <a:lnTo>
                      <a:pt x="1053" y="5255"/>
                    </a:lnTo>
                    <a:lnTo>
                      <a:pt x="1070" y="5255"/>
                    </a:lnTo>
                    <a:lnTo>
                      <a:pt x="1095" y="5255"/>
                    </a:lnTo>
                    <a:lnTo>
                      <a:pt x="1120" y="5255"/>
                    </a:lnTo>
                    <a:lnTo>
                      <a:pt x="1137" y="5255"/>
                    </a:lnTo>
                    <a:lnTo>
                      <a:pt x="1162" y="5255"/>
                    </a:lnTo>
                    <a:lnTo>
                      <a:pt x="1179" y="5255"/>
                    </a:lnTo>
                    <a:lnTo>
                      <a:pt x="1204" y="5255"/>
                    </a:lnTo>
                    <a:lnTo>
                      <a:pt x="1229" y="5255"/>
                    </a:lnTo>
                    <a:lnTo>
                      <a:pt x="1245" y="5255"/>
                    </a:lnTo>
                    <a:lnTo>
                      <a:pt x="1270" y="5246"/>
                    </a:lnTo>
                    <a:lnTo>
                      <a:pt x="1312" y="5230"/>
                    </a:lnTo>
                    <a:lnTo>
                      <a:pt x="1354" y="5221"/>
                    </a:lnTo>
                    <a:lnTo>
                      <a:pt x="1396" y="5205"/>
                    </a:lnTo>
                    <a:lnTo>
                      <a:pt x="1438" y="5196"/>
                    </a:lnTo>
                    <a:lnTo>
                      <a:pt x="1479" y="5180"/>
                    </a:lnTo>
                    <a:lnTo>
                      <a:pt x="1521" y="5163"/>
                    </a:lnTo>
                    <a:lnTo>
                      <a:pt x="1563" y="5146"/>
                    </a:lnTo>
                    <a:lnTo>
                      <a:pt x="1596" y="5129"/>
                    </a:lnTo>
                    <a:lnTo>
                      <a:pt x="1638" y="5113"/>
                    </a:lnTo>
                    <a:lnTo>
                      <a:pt x="1680" y="5096"/>
                    </a:lnTo>
                    <a:lnTo>
                      <a:pt x="1722" y="5071"/>
                    </a:lnTo>
                    <a:lnTo>
                      <a:pt x="1772" y="5054"/>
                    </a:lnTo>
                    <a:lnTo>
                      <a:pt x="1813" y="5029"/>
                    </a:lnTo>
                    <a:lnTo>
                      <a:pt x="1855" y="5012"/>
                    </a:lnTo>
                    <a:lnTo>
                      <a:pt x="1905" y="4987"/>
                    </a:lnTo>
                    <a:lnTo>
                      <a:pt x="1947" y="4962"/>
                    </a:lnTo>
                    <a:lnTo>
                      <a:pt x="1989" y="4946"/>
                    </a:lnTo>
                    <a:lnTo>
                      <a:pt x="2031" y="4921"/>
                    </a:lnTo>
                    <a:lnTo>
                      <a:pt x="2081" y="4895"/>
                    </a:lnTo>
                    <a:lnTo>
                      <a:pt x="2164" y="4854"/>
                    </a:lnTo>
                    <a:lnTo>
                      <a:pt x="2248" y="4804"/>
                    </a:lnTo>
                    <a:lnTo>
                      <a:pt x="2340" y="4753"/>
                    </a:lnTo>
                    <a:lnTo>
                      <a:pt x="2423" y="4712"/>
                    </a:lnTo>
                    <a:lnTo>
                      <a:pt x="2507" y="4662"/>
                    </a:lnTo>
                    <a:lnTo>
                      <a:pt x="2590" y="4603"/>
                    </a:lnTo>
                    <a:lnTo>
                      <a:pt x="2599" y="4603"/>
                    </a:lnTo>
                    <a:lnTo>
                      <a:pt x="2674" y="4561"/>
                    </a:lnTo>
                    <a:lnTo>
                      <a:pt x="2757" y="4511"/>
                    </a:lnTo>
                    <a:lnTo>
                      <a:pt x="2841" y="4453"/>
                    </a:lnTo>
                    <a:lnTo>
                      <a:pt x="2925" y="4403"/>
                    </a:lnTo>
                    <a:lnTo>
                      <a:pt x="3008" y="4344"/>
                    </a:lnTo>
                    <a:lnTo>
                      <a:pt x="3092" y="4294"/>
                    </a:lnTo>
                    <a:lnTo>
                      <a:pt x="3175" y="4235"/>
                    </a:lnTo>
                    <a:lnTo>
                      <a:pt x="3259" y="4177"/>
                    </a:lnTo>
                    <a:lnTo>
                      <a:pt x="3342" y="4127"/>
                    </a:lnTo>
                    <a:lnTo>
                      <a:pt x="3417" y="4068"/>
                    </a:lnTo>
                    <a:lnTo>
                      <a:pt x="3501" y="4010"/>
                    </a:lnTo>
                    <a:lnTo>
                      <a:pt x="3585" y="3951"/>
                    </a:lnTo>
                    <a:lnTo>
                      <a:pt x="3660" y="3893"/>
                    </a:lnTo>
                    <a:lnTo>
                      <a:pt x="3743" y="3835"/>
                    </a:lnTo>
                    <a:lnTo>
                      <a:pt x="3827" y="3776"/>
                    </a:lnTo>
                    <a:lnTo>
                      <a:pt x="3902" y="3718"/>
                    </a:lnTo>
                    <a:lnTo>
                      <a:pt x="3986" y="3651"/>
                    </a:lnTo>
                    <a:lnTo>
                      <a:pt x="4102" y="3567"/>
                    </a:lnTo>
                    <a:lnTo>
                      <a:pt x="4144" y="3534"/>
                    </a:lnTo>
                    <a:lnTo>
                      <a:pt x="4303" y="3417"/>
                    </a:lnTo>
                    <a:lnTo>
                      <a:pt x="4353" y="3375"/>
                    </a:lnTo>
                    <a:lnTo>
                      <a:pt x="4395" y="3342"/>
                    </a:lnTo>
                    <a:lnTo>
                      <a:pt x="4445" y="3300"/>
                    </a:lnTo>
                    <a:lnTo>
                      <a:pt x="4495" y="3266"/>
                    </a:lnTo>
                    <a:lnTo>
                      <a:pt x="4537" y="3233"/>
                    </a:lnTo>
                    <a:lnTo>
                      <a:pt x="4579" y="3191"/>
                    </a:lnTo>
                    <a:lnTo>
                      <a:pt x="4629" y="3158"/>
                    </a:lnTo>
                    <a:lnTo>
                      <a:pt x="4671" y="3116"/>
                    </a:lnTo>
                    <a:lnTo>
                      <a:pt x="4712" y="3074"/>
                    </a:lnTo>
                    <a:lnTo>
                      <a:pt x="4762" y="3041"/>
                    </a:lnTo>
                    <a:lnTo>
                      <a:pt x="4804" y="2999"/>
                    </a:lnTo>
                    <a:lnTo>
                      <a:pt x="4846" y="2957"/>
                    </a:lnTo>
                    <a:lnTo>
                      <a:pt x="4888" y="2924"/>
                    </a:lnTo>
                    <a:lnTo>
                      <a:pt x="4930" y="2882"/>
                    </a:lnTo>
                    <a:lnTo>
                      <a:pt x="4971" y="2840"/>
                    </a:lnTo>
                    <a:lnTo>
                      <a:pt x="5013" y="2799"/>
                    </a:lnTo>
                    <a:lnTo>
                      <a:pt x="5063" y="2757"/>
                    </a:lnTo>
                    <a:lnTo>
                      <a:pt x="5063" y="2748"/>
                    </a:lnTo>
                    <a:lnTo>
                      <a:pt x="5105" y="2707"/>
                    </a:lnTo>
                    <a:lnTo>
                      <a:pt x="5122" y="2690"/>
                    </a:lnTo>
                    <a:lnTo>
                      <a:pt x="5138" y="2673"/>
                    </a:lnTo>
                    <a:lnTo>
                      <a:pt x="5147" y="2665"/>
                    </a:lnTo>
                    <a:lnTo>
                      <a:pt x="5163" y="2648"/>
                    </a:lnTo>
                    <a:lnTo>
                      <a:pt x="5172" y="2632"/>
                    </a:lnTo>
                    <a:lnTo>
                      <a:pt x="5180" y="2623"/>
                    </a:lnTo>
                    <a:lnTo>
                      <a:pt x="5197" y="2606"/>
                    </a:lnTo>
                    <a:lnTo>
                      <a:pt x="5205" y="2590"/>
                    </a:lnTo>
                    <a:lnTo>
                      <a:pt x="5239" y="2540"/>
                    </a:lnTo>
                    <a:lnTo>
                      <a:pt x="5272" y="2490"/>
                    </a:lnTo>
                    <a:lnTo>
                      <a:pt x="5289" y="2464"/>
                    </a:lnTo>
                    <a:lnTo>
                      <a:pt x="5314" y="2423"/>
                    </a:lnTo>
                    <a:lnTo>
                      <a:pt x="5364" y="2356"/>
                    </a:lnTo>
                    <a:lnTo>
                      <a:pt x="5381" y="2322"/>
                    </a:lnTo>
                    <a:lnTo>
                      <a:pt x="5397" y="2297"/>
                    </a:lnTo>
                    <a:lnTo>
                      <a:pt x="5406" y="2281"/>
                    </a:lnTo>
                    <a:lnTo>
                      <a:pt x="5406" y="2281"/>
                    </a:lnTo>
                    <a:lnTo>
                      <a:pt x="5422" y="2264"/>
                    </a:lnTo>
                    <a:lnTo>
                      <a:pt x="5431" y="2256"/>
                    </a:lnTo>
                    <a:lnTo>
                      <a:pt x="5447" y="2247"/>
                    </a:lnTo>
                    <a:lnTo>
                      <a:pt x="5447" y="2247"/>
                    </a:lnTo>
                    <a:lnTo>
                      <a:pt x="5464" y="2239"/>
                    </a:lnTo>
                    <a:lnTo>
                      <a:pt x="5489" y="2239"/>
                    </a:lnTo>
                    <a:lnTo>
                      <a:pt x="5523" y="2239"/>
                    </a:lnTo>
                    <a:lnTo>
                      <a:pt x="5548" y="2239"/>
                    </a:lnTo>
                    <a:lnTo>
                      <a:pt x="5573" y="2247"/>
                    </a:lnTo>
                    <a:lnTo>
                      <a:pt x="5590" y="2256"/>
                    </a:lnTo>
                    <a:lnTo>
                      <a:pt x="5606" y="2272"/>
                    </a:lnTo>
                    <a:lnTo>
                      <a:pt x="5623" y="2289"/>
                    </a:lnTo>
                    <a:lnTo>
                      <a:pt x="5631" y="2306"/>
                    </a:lnTo>
                    <a:lnTo>
                      <a:pt x="5640" y="2331"/>
                    </a:lnTo>
                    <a:lnTo>
                      <a:pt x="5640" y="2347"/>
                    </a:lnTo>
                    <a:lnTo>
                      <a:pt x="5640" y="2389"/>
                    </a:lnTo>
                    <a:lnTo>
                      <a:pt x="5640" y="2406"/>
                    </a:lnTo>
                    <a:lnTo>
                      <a:pt x="5640" y="2423"/>
                    </a:lnTo>
                    <a:lnTo>
                      <a:pt x="5640" y="2431"/>
                    </a:lnTo>
                    <a:lnTo>
                      <a:pt x="5631" y="2448"/>
                    </a:lnTo>
                    <a:lnTo>
                      <a:pt x="5564" y="2565"/>
                    </a:lnTo>
                    <a:lnTo>
                      <a:pt x="5498" y="2682"/>
                    </a:lnTo>
                    <a:lnTo>
                      <a:pt x="5431" y="2807"/>
                    </a:lnTo>
                    <a:lnTo>
                      <a:pt x="5372" y="2924"/>
                    </a:lnTo>
                    <a:lnTo>
                      <a:pt x="5305" y="3049"/>
                    </a:lnTo>
                    <a:lnTo>
                      <a:pt x="5247" y="3175"/>
                    </a:lnTo>
                    <a:lnTo>
                      <a:pt x="5180" y="3291"/>
                    </a:lnTo>
                    <a:lnTo>
                      <a:pt x="5155" y="3358"/>
                    </a:lnTo>
                    <a:lnTo>
                      <a:pt x="5122" y="3417"/>
                    </a:lnTo>
                    <a:lnTo>
                      <a:pt x="5097" y="3475"/>
                    </a:lnTo>
                    <a:lnTo>
                      <a:pt x="5063" y="3542"/>
                    </a:lnTo>
                    <a:lnTo>
                      <a:pt x="5038" y="3601"/>
                    </a:lnTo>
                    <a:lnTo>
                      <a:pt x="5005" y="3667"/>
                    </a:lnTo>
                    <a:lnTo>
                      <a:pt x="4980" y="3726"/>
                    </a:lnTo>
                    <a:lnTo>
                      <a:pt x="4946" y="3793"/>
                    </a:lnTo>
                    <a:lnTo>
                      <a:pt x="4921" y="3851"/>
                    </a:lnTo>
                    <a:lnTo>
                      <a:pt x="4896" y="3918"/>
                    </a:lnTo>
                    <a:lnTo>
                      <a:pt x="4871" y="3977"/>
                    </a:lnTo>
                    <a:lnTo>
                      <a:pt x="4838" y="4043"/>
                    </a:lnTo>
                    <a:lnTo>
                      <a:pt x="4813" y="4102"/>
                    </a:lnTo>
                    <a:lnTo>
                      <a:pt x="4788" y="4169"/>
                    </a:lnTo>
                    <a:lnTo>
                      <a:pt x="4762" y="4227"/>
                    </a:lnTo>
                    <a:lnTo>
                      <a:pt x="4737" y="4294"/>
                    </a:lnTo>
                    <a:lnTo>
                      <a:pt x="4712" y="4352"/>
                    </a:lnTo>
                    <a:lnTo>
                      <a:pt x="4687" y="4419"/>
                    </a:lnTo>
                    <a:lnTo>
                      <a:pt x="4662" y="4486"/>
                    </a:lnTo>
                    <a:lnTo>
                      <a:pt x="4637" y="4545"/>
                    </a:lnTo>
                    <a:lnTo>
                      <a:pt x="4612" y="4611"/>
                    </a:lnTo>
                    <a:lnTo>
                      <a:pt x="4595" y="4670"/>
                    </a:lnTo>
                    <a:lnTo>
                      <a:pt x="4570" y="4737"/>
                    </a:lnTo>
                    <a:lnTo>
                      <a:pt x="4545" y="4804"/>
                    </a:lnTo>
                    <a:lnTo>
                      <a:pt x="4529" y="4862"/>
                    </a:lnTo>
                    <a:lnTo>
                      <a:pt x="4503" y="4929"/>
                    </a:lnTo>
                    <a:lnTo>
                      <a:pt x="4487" y="4996"/>
                    </a:lnTo>
                    <a:lnTo>
                      <a:pt x="4487" y="5012"/>
                    </a:lnTo>
                    <a:lnTo>
                      <a:pt x="4470" y="5063"/>
                    </a:lnTo>
                    <a:lnTo>
                      <a:pt x="4445" y="5121"/>
                    </a:lnTo>
                    <a:lnTo>
                      <a:pt x="4428" y="5188"/>
                    </a:lnTo>
                    <a:lnTo>
                      <a:pt x="4412" y="5255"/>
                    </a:lnTo>
                    <a:lnTo>
                      <a:pt x="4395" y="5322"/>
                    </a:lnTo>
                    <a:lnTo>
                      <a:pt x="4378" y="5380"/>
                    </a:lnTo>
                    <a:lnTo>
                      <a:pt x="4353" y="5447"/>
                    </a:lnTo>
                    <a:lnTo>
                      <a:pt x="4336" y="5514"/>
                    </a:lnTo>
                    <a:lnTo>
                      <a:pt x="4320" y="5581"/>
                    </a:lnTo>
                    <a:lnTo>
                      <a:pt x="4311" y="5647"/>
                    </a:lnTo>
                    <a:lnTo>
                      <a:pt x="4295" y="5714"/>
                    </a:lnTo>
                    <a:lnTo>
                      <a:pt x="4278" y="5781"/>
                    </a:lnTo>
                    <a:lnTo>
                      <a:pt x="4261" y="5848"/>
                    </a:lnTo>
                    <a:lnTo>
                      <a:pt x="4253" y="5915"/>
                    </a:lnTo>
                    <a:lnTo>
                      <a:pt x="4236" y="5981"/>
                    </a:lnTo>
                    <a:lnTo>
                      <a:pt x="4228" y="6048"/>
                    </a:lnTo>
                    <a:lnTo>
                      <a:pt x="4211" y="6115"/>
                    </a:lnTo>
                    <a:lnTo>
                      <a:pt x="4203" y="6182"/>
                    </a:lnTo>
                    <a:lnTo>
                      <a:pt x="4194" y="6249"/>
                    </a:lnTo>
                    <a:lnTo>
                      <a:pt x="4178" y="6316"/>
                    </a:lnTo>
                    <a:lnTo>
                      <a:pt x="4169" y="6382"/>
                    </a:lnTo>
                    <a:lnTo>
                      <a:pt x="4161" y="6449"/>
                    </a:lnTo>
                    <a:lnTo>
                      <a:pt x="4153" y="6516"/>
                    </a:lnTo>
                    <a:lnTo>
                      <a:pt x="4153" y="6550"/>
                    </a:lnTo>
                    <a:lnTo>
                      <a:pt x="4153" y="6583"/>
                    </a:lnTo>
                    <a:lnTo>
                      <a:pt x="4153" y="6625"/>
                    </a:lnTo>
                    <a:lnTo>
                      <a:pt x="4153" y="6675"/>
                    </a:lnTo>
                    <a:lnTo>
                      <a:pt x="4153" y="6725"/>
                    </a:lnTo>
                    <a:lnTo>
                      <a:pt x="4153" y="6775"/>
                    </a:lnTo>
                    <a:lnTo>
                      <a:pt x="4153" y="6825"/>
                    </a:lnTo>
                    <a:lnTo>
                      <a:pt x="4153" y="6875"/>
                    </a:lnTo>
                    <a:lnTo>
                      <a:pt x="4153" y="6934"/>
                    </a:lnTo>
                    <a:lnTo>
                      <a:pt x="4153" y="7201"/>
                    </a:lnTo>
                    <a:lnTo>
                      <a:pt x="4153" y="7235"/>
                    </a:lnTo>
                    <a:lnTo>
                      <a:pt x="4153" y="7260"/>
                    </a:lnTo>
                    <a:lnTo>
                      <a:pt x="4153" y="7293"/>
                    </a:lnTo>
                    <a:lnTo>
                      <a:pt x="4153" y="7326"/>
                    </a:lnTo>
                    <a:lnTo>
                      <a:pt x="4153" y="7352"/>
                    </a:lnTo>
                    <a:lnTo>
                      <a:pt x="4153" y="7385"/>
                    </a:lnTo>
                    <a:lnTo>
                      <a:pt x="4153" y="7410"/>
                    </a:lnTo>
                    <a:lnTo>
                      <a:pt x="4153" y="7443"/>
                    </a:lnTo>
                    <a:lnTo>
                      <a:pt x="4153" y="7469"/>
                    </a:lnTo>
                    <a:lnTo>
                      <a:pt x="4153" y="7502"/>
                    </a:lnTo>
                    <a:lnTo>
                      <a:pt x="4161" y="7527"/>
                    </a:lnTo>
                    <a:lnTo>
                      <a:pt x="4169" y="7552"/>
                    </a:lnTo>
                    <a:lnTo>
                      <a:pt x="4169" y="7577"/>
                    </a:lnTo>
                    <a:lnTo>
                      <a:pt x="4178" y="7602"/>
                    </a:lnTo>
                    <a:lnTo>
                      <a:pt x="4186" y="7627"/>
                    </a:lnTo>
                    <a:lnTo>
                      <a:pt x="4194" y="7652"/>
                    </a:lnTo>
                    <a:lnTo>
                      <a:pt x="4203" y="7677"/>
                    </a:lnTo>
                    <a:lnTo>
                      <a:pt x="4211" y="7702"/>
                    </a:lnTo>
                    <a:lnTo>
                      <a:pt x="4219" y="7727"/>
                    </a:lnTo>
                    <a:lnTo>
                      <a:pt x="4228" y="7744"/>
                    </a:lnTo>
                    <a:lnTo>
                      <a:pt x="4236" y="7769"/>
                    </a:lnTo>
                    <a:lnTo>
                      <a:pt x="4245" y="7786"/>
                    </a:lnTo>
                    <a:lnTo>
                      <a:pt x="4253" y="7803"/>
                    </a:lnTo>
                    <a:lnTo>
                      <a:pt x="4270" y="7828"/>
                    </a:lnTo>
                    <a:lnTo>
                      <a:pt x="4278" y="7844"/>
                    </a:lnTo>
                    <a:lnTo>
                      <a:pt x="4286" y="7861"/>
                    </a:lnTo>
                    <a:lnTo>
                      <a:pt x="4295" y="7861"/>
                    </a:lnTo>
                    <a:lnTo>
                      <a:pt x="4303" y="7870"/>
                    </a:lnTo>
                    <a:lnTo>
                      <a:pt x="4303" y="7878"/>
                    </a:lnTo>
                    <a:lnTo>
                      <a:pt x="4311" y="7886"/>
                    </a:lnTo>
                    <a:lnTo>
                      <a:pt x="4320" y="7895"/>
                    </a:lnTo>
                    <a:lnTo>
                      <a:pt x="4320" y="7895"/>
                    </a:lnTo>
                    <a:lnTo>
                      <a:pt x="4328" y="7903"/>
                    </a:lnTo>
                    <a:lnTo>
                      <a:pt x="4336" y="7911"/>
                    </a:lnTo>
                    <a:lnTo>
                      <a:pt x="4336" y="7911"/>
                    </a:lnTo>
                    <a:lnTo>
                      <a:pt x="4345" y="7911"/>
                    </a:lnTo>
                    <a:lnTo>
                      <a:pt x="4353" y="7911"/>
                    </a:lnTo>
                    <a:lnTo>
                      <a:pt x="4361" y="7911"/>
                    </a:lnTo>
                    <a:lnTo>
                      <a:pt x="4361" y="7911"/>
                    </a:lnTo>
                    <a:lnTo>
                      <a:pt x="4370" y="7911"/>
                    </a:lnTo>
                    <a:lnTo>
                      <a:pt x="4378" y="7911"/>
                    </a:lnTo>
                    <a:lnTo>
                      <a:pt x="4387" y="7911"/>
                    </a:lnTo>
                    <a:lnTo>
                      <a:pt x="4387" y="7911"/>
                    </a:lnTo>
                    <a:lnTo>
                      <a:pt x="4395" y="7911"/>
                    </a:lnTo>
                    <a:lnTo>
                      <a:pt x="4403" y="7911"/>
                    </a:lnTo>
                    <a:lnTo>
                      <a:pt x="4412" y="7911"/>
                    </a:lnTo>
                    <a:lnTo>
                      <a:pt x="4420" y="7911"/>
                    </a:lnTo>
                    <a:lnTo>
                      <a:pt x="4428" y="7911"/>
                    </a:lnTo>
                    <a:lnTo>
                      <a:pt x="4453" y="7920"/>
                    </a:lnTo>
                    <a:lnTo>
                      <a:pt x="4478" y="7928"/>
                    </a:lnTo>
                    <a:lnTo>
                      <a:pt x="4495" y="7936"/>
                    </a:lnTo>
                    <a:lnTo>
                      <a:pt x="4520" y="7936"/>
                    </a:lnTo>
                    <a:lnTo>
                      <a:pt x="4545" y="7936"/>
                    </a:lnTo>
                    <a:lnTo>
                      <a:pt x="4570" y="7936"/>
                    </a:lnTo>
                    <a:lnTo>
                      <a:pt x="4595" y="7936"/>
                    </a:lnTo>
                    <a:lnTo>
                      <a:pt x="4687" y="7936"/>
                    </a:lnTo>
                    <a:lnTo>
                      <a:pt x="4712" y="7936"/>
                    </a:lnTo>
                    <a:lnTo>
                      <a:pt x="4729" y="7936"/>
                    </a:lnTo>
                    <a:lnTo>
                      <a:pt x="4754" y="7936"/>
                    </a:lnTo>
                    <a:lnTo>
                      <a:pt x="4779" y="7936"/>
                    </a:lnTo>
                    <a:lnTo>
                      <a:pt x="4804" y="7936"/>
                    </a:lnTo>
                    <a:lnTo>
                      <a:pt x="4829" y="7928"/>
                    </a:lnTo>
                    <a:lnTo>
                      <a:pt x="4846" y="7920"/>
                    </a:lnTo>
                    <a:lnTo>
                      <a:pt x="4871" y="7911"/>
                    </a:lnTo>
                    <a:lnTo>
                      <a:pt x="4896" y="7903"/>
                    </a:lnTo>
                    <a:lnTo>
                      <a:pt x="4921" y="7895"/>
                    </a:lnTo>
                    <a:lnTo>
                      <a:pt x="4938" y="7886"/>
                    </a:lnTo>
                    <a:lnTo>
                      <a:pt x="4963" y="7878"/>
                    </a:lnTo>
                    <a:lnTo>
                      <a:pt x="4988" y="7870"/>
                    </a:lnTo>
                    <a:lnTo>
                      <a:pt x="5013" y="7853"/>
                    </a:lnTo>
                    <a:lnTo>
                      <a:pt x="5038" y="7844"/>
                    </a:lnTo>
                    <a:lnTo>
                      <a:pt x="5063" y="7828"/>
                    </a:lnTo>
                    <a:lnTo>
                      <a:pt x="5080" y="7819"/>
                    </a:lnTo>
                    <a:lnTo>
                      <a:pt x="5105" y="7803"/>
                    </a:lnTo>
                    <a:lnTo>
                      <a:pt x="5130" y="7786"/>
                    </a:lnTo>
                    <a:lnTo>
                      <a:pt x="5155" y="7769"/>
                    </a:lnTo>
                    <a:lnTo>
                      <a:pt x="5180" y="7753"/>
                    </a:lnTo>
                    <a:lnTo>
                      <a:pt x="5205" y="7736"/>
                    </a:lnTo>
                    <a:lnTo>
                      <a:pt x="5222" y="7719"/>
                    </a:lnTo>
                    <a:lnTo>
                      <a:pt x="5247" y="7702"/>
                    </a:lnTo>
                    <a:lnTo>
                      <a:pt x="5247" y="7702"/>
                    </a:lnTo>
                    <a:lnTo>
                      <a:pt x="5272" y="7686"/>
                    </a:lnTo>
                    <a:lnTo>
                      <a:pt x="5297" y="7661"/>
                    </a:lnTo>
                    <a:lnTo>
                      <a:pt x="5314" y="7644"/>
                    </a:lnTo>
                    <a:lnTo>
                      <a:pt x="5339" y="7619"/>
                    </a:lnTo>
                    <a:lnTo>
                      <a:pt x="5364" y="7602"/>
                    </a:lnTo>
                    <a:lnTo>
                      <a:pt x="5389" y="7577"/>
                    </a:lnTo>
                    <a:lnTo>
                      <a:pt x="5414" y="7552"/>
                    </a:lnTo>
                    <a:lnTo>
                      <a:pt x="5431" y="7535"/>
                    </a:lnTo>
                    <a:lnTo>
                      <a:pt x="5456" y="7510"/>
                    </a:lnTo>
                    <a:lnTo>
                      <a:pt x="5481" y="7485"/>
                    </a:lnTo>
                    <a:lnTo>
                      <a:pt x="5506" y="7460"/>
                    </a:lnTo>
                    <a:lnTo>
                      <a:pt x="5523" y="7435"/>
                    </a:lnTo>
                    <a:lnTo>
                      <a:pt x="5548" y="7410"/>
                    </a:lnTo>
                    <a:lnTo>
                      <a:pt x="5573" y="7385"/>
                    </a:lnTo>
                    <a:lnTo>
                      <a:pt x="5590" y="7360"/>
                    </a:lnTo>
                    <a:lnTo>
                      <a:pt x="5615" y="7326"/>
                    </a:lnTo>
                    <a:lnTo>
                      <a:pt x="5631" y="7301"/>
                    </a:lnTo>
                    <a:lnTo>
                      <a:pt x="5648" y="7276"/>
                    </a:lnTo>
                    <a:lnTo>
                      <a:pt x="5673" y="7243"/>
                    </a:lnTo>
                    <a:lnTo>
                      <a:pt x="5698" y="7218"/>
                    </a:lnTo>
                    <a:lnTo>
                      <a:pt x="5715" y="7193"/>
                    </a:lnTo>
                    <a:lnTo>
                      <a:pt x="5740" y="7159"/>
                    </a:lnTo>
                    <a:lnTo>
                      <a:pt x="5757" y="7134"/>
                    </a:lnTo>
                    <a:lnTo>
                      <a:pt x="5782" y="7101"/>
                    </a:lnTo>
                    <a:lnTo>
                      <a:pt x="5798" y="7068"/>
                    </a:lnTo>
                    <a:lnTo>
                      <a:pt x="5823" y="7042"/>
                    </a:lnTo>
                    <a:lnTo>
                      <a:pt x="5848" y="7009"/>
                    </a:lnTo>
                    <a:lnTo>
                      <a:pt x="5882" y="6951"/>
                    </a:lnTo>
                    <a:lnTo>
                      <a:pt x="5924" y="6884"/>
                    </a:lnTo>
                    <a:lnTo>
                      <a:pt x="5965" y="6817"/>
                    </a:lnTo>
                    <a:lnTo>
                      <a:pt x="6007" y="6758"/>
                    </a:lnTo>
                    <a:lnTo>
                      <a:pt x="6041" y="6692"/>
                    </a:lnTo>
                    <a:lnTo>
                      <a:pt x="6082" y="6625"/>
                    </a:lnTo>
                    <a:lnTo>
                      <a:pt x="6116" y="6558"/>
                    </a:lnTo>
                    <a:lnTo>
                      <a:pt x="6158" y="6491"/>
                    </a:lnTo>
                    <a:lnTo>
                      <a:pt x="6191" y="6424"/>
                    </a:lnTo>
                    <a:lnTo>
                      <a:pt x="6224" y="6357"/>
                    </a:lnTo>
                    <a:lnTo>
                      <a:pt x="6258" y="6291"/>
                    </a:lnTo>
                    <a:lnTo>
                      <a:pt x="6291" y="6224"/>
                    </a:lnTo>
                    <a:lnTo>
                      <a:pt x="6325" y="6157"/>
                    </a:lnTo>
                    <a:lnTo>
                      <a:pt x="6358" y="6090"/>
                    </a:lnTo>
                    <a:lnTo>
                      <a:pt x="6392" y="6023"/>
                    </a:lnTo>
                    <a:lnTo>
                      <a:pt x="6425" y="5956"/>
                    </a:lnTo>
                    <a:lnTo>
                      <a:pt x="6450" y="5898"/>
                    </a:lnTo>
                    <a:lnTo>
                      <a:pt x="6475" y="5831"/>
                    </a:lnTo>
                    <a:lnTo>
                      <a:pt x="6508" y="5764"/>
                    </a:lnTo>
                    <a:lnTo>
                      <a:pt x="6534" y="5706"/>
                    </a:lnTo>
                    <a:lnTo>
                      <a:pt x="6559" y="5647"/>
                    </a:lnTo>
                    <a:lnTo>
                      <a:pt x="6584" y="5589"/>
                    </a:lnTo>
                    <a:lnTo>
                      <a:pt x="6609" y="5530"/>
                    </a:lnTo>
                    <a:lnTo>
                      <a:pt x="6634" y="5472"/>
                    </a:lnTo>
                    <a:lnTo>
                      <a:pt x="6650" y="5422"/>
                    </a:lnTo>
                    <a:lnTo>
                      <a:pt x="6676" y="5363"/>
                    </a:lnTo>
                    <a:lnTo>
                      <a:pt x="6692" y="5313"/>
                    </a:lnTo>
                    <a:lnTo>
                      <a:pt x="6726" y="5213"/>
                    </a:lnTo>
                    <a:lnTo>
                      <a:pt x="6759" y="5129"/>
                    </a:lnTo>
                    <a:lnTo>
                      <a:pt x="6792" y="5054"/>
                    </a:lnTo>
                    <a:lnTo>
                      <a:pt x="6893" y="4762"/>
                    </a:lnTo>
                    <a:lnTo>
                      <a:pt x="7001" y="4478"/>
                    </a:lnTo>
                    <a:lnTo>
                      <a:pt x="7168" y="3993"/>
                    </a:lnTo>
                    <a:lnTo>
                      <a:pt x="7202" y="3901"/>
                    </a:lnTo>
                    <a:lnTo>
                      <a:pt x="7210" y="3868"/>
                    </a:lnTo>
                    <a:lnTo>
                      <a:pt x="7219" y="3826"/>
                    </a:lnTo>
                    <a:lnTo>
                      <a:pt x="7235" y="3776"/>
                    </a:lnTo>
                    <a:lnTo>
                      <a:pt x="7252" y="3726"/>
                    </a:lnTo>
                    <a:lnTo>
                      <a:pt x="7277" y="3626"/>
                    </a:lnTo>
                    <a:lnTo>
                      <a:pt x="7310" y="3517"/>
                    </a:lnTo>
                    <a:lnTo>
                      <a:pt x="7327" y="3475"/>
                    </a:lnTo>
                    <a:lnTo>
                      <a:pt x="7336" y="3425"/>
                    </a:lnTo>
                    <a:lnTo>
                      <a:pt x="7352" y="3392"/>
                    </a:lnTo>
                    <a:lnTo>
                      <a:pt x="7352" y="3375"/>
                    </a:lnTo>
                    <a:lnTo>
                      <a:pt x="7361" y="3358"/>
                    </a:lnTo>
                    <a:lnTo>
                      <a:pt x="7369" y="3333"/>
                    </a:lnTo>
                    <a:lnTo>
                      <a:pt x="7386" y="3308"/>
                    </a:lnTo>
                    <a:lnTo>
                      <a:pt x="7402" y="3283"/>
                    </a:lnTo>
                    <a:lnTo>
                      <a:pt x="7419" y="3275"/>
                    </a:lnTo>
                    <a:lnTo>
                      <a:pt x="7444" y="3258"/>
                    </a:lnTo>
                    <a:lnTo>
                      <a:pt x="7461" y="3250"/>
                    </a:lnTo>
                    <a:lnTo>
                      <a:pt x="7486" y="3241"/>
                    </a:lnTo>
                    <a:lnTo>
                      <a:pt x="7486" y="3241"/>
                    </a:lnTo>
                    <a:lnTo>
                      <a:pt x="7511" y="3241"/>
                    </a:lnTo>
                    <a:lnTo>
                      <a:pt x="7528" y="3241"/>
                    </a:lnTo>
                    <a:lnTo>
                      <a:pt x="7553" y="3241"/>
                    </a:lnTo>
                    <a:lnTo>
                      <a:pt x="7578" y="3250"/>
                    </a:lnTo>
                    <a:lnTo>
                      <a:pt x="7594" y="3258"/>
                    </a:lnTo>
                    <a:lnTo>
                      <a:pt x="7594" y="3258"/>
                    </a:lnTo>
                    <a:lnTo>
                      <a:pt x="7620" y="3275"/>
                    </a:lnTo>
                    <a:lnTo>
                      <a:pt x="7645" y="3300"/>
                    </a:lnTo>
                    <a:lnTo>
                      <a:pt x="7661" y="3317"/>
                    </a:lnTo>
                    <a:lnTo>
                      <a:pt x="7661" y="3317"/>
                    </a:lnTo>
                    <a:lnTo>
                      <a:pt x="7670" y="3333"/>
                    </a:lnTo>
                    <a:lnTo>
                      <a:pt x="7670" y="3358"/>
                    </a:lnTo>
                    <a:lnTo>
                      <a:pt x="7670" y="3367"/>
                    </a:lnTo>
                    <a:lnTo>
                      <a:pt x="7670" y="3400"/>
                    </a:lnTo>
                    <a:lnTo>
                      <a:pt x="7670" y="3442"/>
                    </a:lnTo>
                    <a:lnTo>
                      <a:pt x="7670" y="3500"/>
                    </a:lnTo>
                    <a:lnTo>
                      <a:pt x="7670" y="3559"/>
                    </a:lnTo>
                    <a:lnTo>
                      <a:pt x="7661" y="3617"/>
                    </a:lnTo>
                    <a:lnTo>
                      <a:pt x="7653" y="3676"/>
                    </a:lnTo>
                    <a:lnTo>
                      <a:pt x="7645" y="3743"/>
                    </a:lnTo>
                    <a:lnTo>
                      <a:pt x="7636" y="3809"/>
                    </a:lnTo>
                    <a:lnTo>
                      <a:pt x="7628" y="3876"/>
                    </a:lnTo>
                    <a:lnTo>
                      <a:pt x="7620" y="3943"/>
                    </a:lnTo>
                    <a:lnTo>
                      <a:pt x="7603" y="4018"/>
                    </a:lnTo>
                    <a:lnTo>
                      <a:pt x="7594" y="4085"/>
                    </a:lnTo>
                    <a:lnTo>
                      <a:pt x="7569" y="4227"/>
                    </a:lnTo>
                    <a:lnTo>
                      <a:pt x="7511" y="4528"/>
                    </a:lnTo>
                    <a:lnTo>
                      <a:pt x="7486" y="4687"/>
                    </a:lnTo>
                    <a:lnTo>
                      <a:pt x="7469" y="4762"/>
                    </a:lnTo>
                    <a:lnTo>
                      <a:pt x="7461" y="4845"/>
                    </a:lnTo>
                    <a:lnTo>
                      <a:pt x="7444" y="4921"/>
                    </a:lnTo>
                    <a:lnTo>
                      <a:pt x="7436" y="5004"/>
                    </a:lnTo>
                    <a:lnTo>
                      <a:pt x="7419" y="5088"/>
                    </a:lnTo>
                    <a:lnTo>
                      <a:pt x="7411" y="5163"/>
                    </a:lnTo>
                    <a:lnTo>
                      <a:pt x="7402" y="5246"/>
                    </a:lnTo>
                    <a:lnTo>
                      <a:pt x="7386" y="5322"/>
                    </a:lnTo>
                    <a:lnTo>
                      <a:pt x="7377" y="5405"/>
                    </a:lnTo>
                    <a:lnTo>
                      <a:pt x="7369" y="5489"/>
                    </a:lnTo>
                    <a:lnTo>
                      <a:pt x="7361" y="5564"/>
                    </a:lnTo>
                    <a:lnTo>
                      <a:pt x="7352" y="5647"/>
                    </a:lnTo>
                    <a:lnTo>
                      <a:pt x="7352" y="5731"/>
                    </a:lnTo>
                    <a:lnTo>
                      <a:pt x="7344" y="5806"/>
                    </a:lnTo>
                    <a:lnTo>
                      <a:pt x="7344" y="5848"/>
                    </a:lnTo>
                    <a:lnTo>
                      <a:pt x="7344" y="5881"/>
                    </a:lnTo>
                    <a:lnTo>
                      <a:pt x="7344" y="6299"/>
                    </a:lnTo>
                    <a:lnTo>
                      <a:pt x="7344" y="6341"/>
                    </a:lnTo>
                    <a:lnTo>
                      <a:pt x="7344" y="6374"/>
                    </a:lnTo>
                    <a:lnTo>
                      <a:pt x="7344" y="6416"/>
                    </a:lnTo>
                    <a:lnTo>
                      <a:pt x="7344" y="6449"/>
                    </a:lnTo>
                    <a:lnTo>
                      <a:pt x="7344" y="6483"/>
                    </a:lnTo>
                    <a:lnTo>
                      <a:pt x="7344" y="6516"/>
                    </a:lnTo>
                    <a:lnTo>
                      <a:pt x="7344" y="6558"/>
                    </a:lnTo>
                    <a:lnTo>
                      <a:pt x="7344" y="6591"/>
                    </a:lnTo>
                    <a:lnTo>
                      <a:pt x="7344" y="6625"/>
                    </a:lnTo>
                    <a:lnTo>
                      <a:pt x="7352" y="6658"/>
                    </a:lnTo>
                    <a:lnTo>
                      <a:pt x="7352" y="6692"/>
                    </a:lnTo>
                    <a:lnTo>
                      <a:pt x="7361" y="6725"/>
                    </a:lnTo>
                    <a:lnTo>
                      <a:pt x="7369" y="6758"/>
                    </a:lnTo>
                    <a:lnTo>
                      <a:pt x="7377" y="6792"/>
                    </a:lnTo>
                    <a:lnTo>
                      <a:pt x="7386" y="6825"/>
                    </a:lnTo>
                    <a:lnTo>
                      <a:pt x="7394" y="6859"/>
                    </a:lnTo>
                    <a:lnTo>
                      <a:pt x="7402" y="6892"/>
                    </a:lnTo>
                    <a:lnTo>
                      <a:pt x="7411" y="6926"/>
                    </a:lnTo>
                    <a:lnTo>
                      <a:pt x="7419" y="6951"/>
                    </a:lnTo>
                    <a:lnTo>
                      <a:pt x="7436" y="6984"/>
                    </a:lnTo>
                    <a:lnTo>
                      <a:pt x="7444" y="7017"/>
                    </a:lnTo>
                    <a:lnTo>
                      <a:pt x="7452" y="7042"/>
                    </a:lnTo>
                    <a:lnTo>
                      <a:pt x="7469" y="7076"/>
                    </a:lnTo>
                    <a:lnTo>
                      <a:pt x="7478" y="7101"/>
                    </a:lnTo>
                    <a:lnTo>
                      <a:pt x="7494" y="7134"/>
                    </a:lnTo>
                    <a:lnTo>
                      <a:pt x="7511" y="7159"/>
                    </a:lnTo>
                    <a:lnTo>
                      <a:pt x="7519" y="7184"/>
                    </a:lnTo>
                    <a:lnTo>
                      <a:pt x="7536" y="7210"/>
                    </a:lnTo>
                    <a:lnTo>
                      <a:pt x="7553" y="7243"/>
                    </a:lnTo>
                    <a:lnTo>
                      <a:pt x="7569" y="7268"/>
                    </a:lnTo>
                    <a:lnTo>
                      <a:pt x="7586" y="7293"/>
                    </a:lnTo>
                    <a:lnTo>
                      <a:pt x="7603" y="7318"/>
                    </a:lnTo>
                    <a:lnTo>
                      <a:pt x="7620" y="7343"/>
                    </a:lnTo>
                    <a:lnTo>
                      <a:pt x="7645" y="7368"/>
                    </a:lnTo>
                    <a:lnTo>
                      <a:pt x="7645" y="7368"/>
                    </a:lnTo>
                    <a:lnTo>
                      <a:pt x="7661" y="7393"/>
                    </a:lnTo>
                    <a:lnTo>
                      <a:pt x="7686" y="7418"/>
                    </a:lnTo>
                    <a:lnTo>
                      <a:pt x="7686" y="7418"/>
                    </a:lnTo>
                    <a:lnTo>
                      <a:pt x="7703" y="7443"/>
                    </a:lnTo>
                    <a:lnTo>
                      <a:pt x="7728" y="7469"/>
                    </a:lnTo>
                    <a:lnTo>
                      <a:pt x="7728" y="7469"/>
                    </a:lnTo>
                    <a:lnTo>
                      <a:pt x="7753" y="7494"/>
                    </a:lnTo>
                    <a:lnTo>
                      <a:pt x="7778" y="7519"/>
                    </a:lnTo>
                    <a:lnTo>
                      <a:pt x="7778" y="7519"/>
                    </a:lnTo>
                    <a:lnTo>
                      <a:pt x="7803" y="7535"/>
                    </a:lnTo>
                    <a:lnTo>
                      <a:pt x="7828" y="7560"/>
                    </a:lnTo>
                    <a:lnTo>
                      <a:pt x="7828" y="7560"/>
                    </a:lnTo>
                    <a:lnTo>
                      <a:pt x="7853" y="7577"/>
                    </a:lnTo>
                    <a:lnTo>
                      <a:pt x="7879" y="7602"/>
                    </a:lnTo>
                    <a:lnTo>
                      <a:pt x="7904" y="7619"/>
                    </a:lnTo>
                    <a:lnTo>
                      <a:pt x="7937" y="7636"/>
                    </a:lnTo>
                    <a:lnTo>
                      <a:pt x="7962" y="7652"/>
                    </a:lnTo>
                    <a:lnTo>
                      <a:pt x="7987" y="7669"/>
                    </a:lnTo>
                    <a:lnTo>
                      <a:pt x="8021" y="7686"/>
                    </a:lnTo>
                    <a:lnTo>
                      <a:pt x="8054" y="7702"/>
                    </a:lnTo>
                    <a:lnTo>
                      <a:pt x="8087" y="7719"/>
                    </a:lnTo>
                    <a:lnTo>
                      <a:pt x="8096" y="7719"/>
                    </a:lnTo>
                    <a:lnTo>
                      <a:pt x="8104" y="7719"/>
                    </a:lnTo>
                    <a:lnTo>
                      <a:pt x="8112" y="7719"/>
                    </a:lnTo>
                    <a:lnTo>
                      <a:pt x="8121" y="7719"/>
                    </a:lnTo>
                    <a:lnTo>
                      <a:pt x="8129" y="7719"/>
                    </a:lnTo>
                    <a:lnTo>
                      <a:pt x="8137" y="7719"/>
                    </a:lnTo>
                    <a:lnTo>
                      <a:pt x="8238" y="7719"/>
                    </a:lnTo>
                    <a:lnTo>
                      <a:pt x="8254" y="7719"/>
                    </a:lnTo>
                    <a:lnTo>
                      <a:pt x="8263" y="7719"/>
                    </a:lnTo>
                    <a:lnTo>
                      <a:pt x="8271" y="7719"/>
                    </a:lnTo>
                    <a:lnTo>
                      <a:pt x="8280" y="7719"/>
                    </a:lnTo>
                    <a:lnTo>
                      <a:pt x="8288" y="7719"/>
                    </a:lnTo>
                    <a:lnTo>
                      <a:pt x="8288" y="7719"/>
                    </a:lnTo>
                    <a:lnTo>
                      <a:pt x="8305" y="7719"/>
                    </a:lnTo>
                    <a:lnTo>
                      <a:pt x="8305" y="7719"/>
                    </a:lnTo>
                    <a:lnTo>
                      <a:pt x="8313" y="7719"/>
                    </a:lnTo>
                    <a:lnTo>
                      <a:pt x="8313" y="7719"/>
                    </a:lnTo>
                    <a:lnTo>
                      <a:pt x="8330" y="7719"/>
                    </a:lnTo>
                    <a:lnTo>
                      <a:pt x="8330" y="7719"/>
                    </a:lnTo>
                    <a:lnTo>
                      <a:pt x="8338" y="7711"/>
                    </a:lnTo>
                    <a:lnTo>
                      <a:pt x="8338" y="7711"/>
                    </a:lnTo>
                    <a:lnTo>
                      <a:pt x="8355" y="7702"/>
                    </a:lnTo>
                    <a:lnTo>
                      <a:pt x="8355" y="7702"/>
                    </a:lnTo>
                    <a:lnTo>
                      <a:pt x="8363" y="7702"/>
                    </a:lnTo>
                    <a:lnTo>
                      <a:pt x="8371" y="7694"/>
                    </a:lnTo>
                    <a:lnTo>
                      <a:pt x="8396" y="7677"/>
                    </a:lnTo>
                    <a:lnTo>
                      <a:pt x="8413" y="7669"/>
                    </a:lnTo>
                    <a:lnTo>
                      <a:pt x="8438" y="7652"/>
                    </a:lnTo>
                    <a:lnTo>
                      <a:pt x="8455" y="7644"/>
                    </a:lnTo>
                    <a:lnTo>
                      <a:pt x="8455" y="7644"/>
                    </a:lnTo>
                    <a:lnTo>
                      <a:pt x="8472" y="7627"/>
                    </a:lnTo>
                    <a:lnTo>
                      <a:pt x="8488" y="7611"/>
                    </a:lnTo>
                    <a:lnTo>
                      <a:pt x="8488" y="7611"/>
                    </a:lnTo>
                    <a:lnTo>
                      <a:pt x="8513" y="7594"/>
                    </a:lnTo>
                    <a:lnTo>
                      <a:pt x="8530" y="7577"/>
                    </a:lnTo>
                    <a:lnTo>
                      <a:pt x="8530" y="7577"/>
                    </a:lnTo>
                    <a:lnTo>
                      <a:pt x="8555" y="7560"/>
                    </a:lnTo>
                    <a:lnTo>
                      <a:pt x="8572" y="7544"/>
                    </a:lnTo>
                    <a:lnTo>
                      <a:pt x="8589" y="7527"/>
                    </a:lnTo>
                    <a:lnTo>
                      <a:pt x="8614" y="7502"/>
                    </a:lnTo>
                    <a:lnTo>
                      <a:pt x="8630" y="7485"/>
                    </a:lnTo>
                    <a:lnTo>
                      <a:pt x="8647" y="7469"/>
                    </a:lnTo>
                    <a:lnTo>
                      <a:pt x="8664" y="7452"/>
                    </a:lnTo>
                    <a:lnTo>
                      <a:pt x="8681" y="7427"/>
                    </a:lnTo>
                    <a:lnTo>
                      <a:pt x="8689" y="7410"/>
                    </a:lnTo>
                    <a:lnTo>
                      <a:pt x="8714" y="7385"/>
                    </a:lnTo>
                    <a:lnTo>
                      <a:pt x="8739" y="7360"/>
                    </a:lnTo>
                    <a:lnTo>
                      <a:pt x="8756" y="7326"/>
                    </a:lnTo>
                    <a:lnTo>
                      <a:pt x="8781" y="7301"/>
                    </a:lnTo>
                    <a:lnTo>
                      <a:pt x="8806" y="7268"/>
                    </a:lnTo>
                    <a:lnTo>
                      <a:pt x="8823" y="7243"/>
                    </a:lnTo>
                    <a:lnTo>
                      <a:pt x="8839" y="7210"/>
                    </a:lnTo>
                    <a:lnTo>
                      <a:pt x="8864" y="7184"/>
                    </a:lnTo>
                    <a:lnTo>
                      <a:pt x="8881" y="7151"/>
                    </a:lnTo>
                    <a:lnTo>
                      <a:pt x="8906" y="7118"/>
                    </a:lnTo>
                    <a:lnTo>
                      <a:pt x="8923" y="7093"/>
                    </a:lnTo>
                    <a:lnTo>
                      <a:pt x="8939" y="7059"/>
                    </a:lnTo>
                    <a:lnTo>
                      <a:pt x="8956" y="7026"/>
                    </a:lnTo>
                    <a:lnTo>
                      <a:pt x="8973" y="6992"/>
                    </a:lnTo>
                    <a:lnTo>
                      <a:pt x="8990" y="6959"/>
                    </a:lnTo>
                    <a:lnTo>
                      <a:pt x="9006" y="6934"/>
                    </a:lnTo>
                    <a:lnTo>
                      <a:pt x="9023" y="6900"/>
                    </a:lnTo>
                    <a:lnTo>
                      <a:pt x="9040" y="6867"/>
                    </a:lnTo>
                    <a:lnTo>
                      <a:pt x="9056" y="6834"/>
                    </a:lnTo>
                    <a:lnTo>
                      <a:pt x="9073" y="6800"/>
                    </a:lnTo>
                    <a:lnTo>
                      <a:pt x="9090" y="6767"/>
                    </a:lnTo>
                    <a:lnTo>
                      <a:pt x="9107" y="6733"/>
                    </a:lnTo>
                    <a:lnTo>
                      <a:pt x="9123" y="6692"/>
                    </a:lnTo>
                    <a:lnTo>
                      <a:pt x="9132" y="6658"/>
                    </a:lnTo>
                    <a:lnTo>
                      <a:pt x="9148" y="6625"/>
                    </a:lnTo>
                    <a:lnTo>
                      <a:pt x="9157" y="6591"/>
                    </a:lnTo>
                    <a:lnTo>
                      <a:pt x="9173" y="6558"/>
                    </a:lnTo>
                    <a:lnTo>
                      <a:pt x="9190" y="6525"/>
                    </a:lnTo>
                    <a:lnTo>
                      <a:pt x="9198" y="6483"/>
                    </a:lnTo>
                    <a:lnTo>
                      <a:pt x="9215" y="6449"/>
                    </a:lnTo>
                    <a:lnTo>
                      <a:pt x="9224" y="6416"/>
                    </a:lnTo>
                    <a:lnTo>
                      <a:pt x="9232" y="6382"/>
                    </a:lnTo>
                    <a:lnTo>
                      <a:pt x="9249" y="6341"/>
                    </a:lnTo>
                    <a:lnTo>
                      <a:pt x="9257" y="6307"/>
                    </a:lnTo>
                    <a:lnTo>
                      <a:pt x="9265" y="6274"/>
                    </a:lnTo>
                    <a:lnTo>
                      <a:pt x="9282" y="6240"/>
                    </a:lnTo>
                    <a:lnTo>
                      <a:pt x="9290" y="6199"/>
                    </a:lnTo>
                    <a:lnTo>
                      <a:pt x="9299" y="6165"/>
                    </a:lnTo>
                    <a:lnTo>
                      <a:pt x="9307" y="6124"/>
                    </a:lnTo>
                    <a:lnTo>
                      <a:pt x="9315" y="6090"/>
                    </a:lnTo>
                    <a:lnTo>
                      <a:pt x="9324" y="6057"/>
                    </a:lnTo>
                    <a:lnTo>
                      <a:pt x="9332" y="6015"/>
                    </a:lnTo>
                    <a:lnTo>
                      <a:pt x="9340" y="5981"/>
                    </a:lnTo>
                    <a:lnTo>
                      <a:pt x="9349" y="5940"/>
                    </a:lnTo>
                    <a:lnTo>
                      <a:pt x="9366" y="5873"/>
                    </a:lnTo>
                    <a:lnTo>
                      <a:pt x="9382" y="5798"/>
                    </a:lnTo>
                    <a:lnTo>
                      <a:pt x="9391" y="5723"/>
                    </a:lnTo>
                    <a:lnTo>
                      <a:pt x="9407" y="5647"/>
                    </a:lnTo>
                    <a:lnTo>
                      <a:pt x="9416" y="5572"/>
                    </a:lnTo>
                    <a:lnTo>
                      <a:pt x="9432" y="5497"/>
                    </a:lnTo>
                    <a:lnTo>
                      <a:pt x="9432" y="5464"/>
                    </a:lnTo>
                    <a:lnTo>
                      <a:pt x="9432" y="5422"/>
                    </a:lnTo>
                    <a:lnTo>
                      <a:pt x="9432" y="5347"/>
                    </a:lnTo>
                    <a:lnTo>
                      <a:pt x="9441" y="5280"/>
                    </a:lnTo>
                    <a:lnTo>
                      <a:pt x="9441" y="5205"/>
                    </a:lnTo>
                    <a:lnTo>
                      <a:pt x="9441" y="5138"/>
                    </a:lnTo>
                    <a:lnTo>
                      <a:pt x="9441" y="5029"/>
                    </a:lnTo>
                    <a:lnTo>
                      <a:pt x="9441" y="4904"/>
                    </a:lnTo>
                    <a:lnTo>
                      <a:pt x="9441" y="4904"/>
                    </a:lnTo>
                    <a:lnTo>
                      <a:pt x="9432" y="4870"/>
                    </a:lnTo>
                    <a:lnTo>
                      <a:pt x="9432" y="4837"/>
                    </a:lnTo>
                    <a:lnTo>
                      <a:pt x="9424" y="4812"/>
                    </a:lnTo>
                    <a:lnTo>
                      <a:pt x="9416" y="4779"/>
                    </a:lnTo>
                    <a:lnTo>
                      <a:pt x="9416" y="4753"/>
                    </a:lnTo>
                    <a:lnTo>
                      <a:pt x="9416" y="4720"/>
                    </a:lnTo>
                    <a:lnTo>
                      <a:pt x="9407" y="4662"/>
                    </a:lnTo>
                    <a:lnTo>
                      <a:pt x="9399" y="4595"/>
                    </a:lnTo>
                    <a:lnTo>
                      <a:pt x="9399" y="4536"/>
                    </a:lnTo>
                    <a:lnTo>
                      <a:pt x="9399" y="4478"/>
                    </a:lnTo>
                    <a:lnTo>
                      <a:pt x="9399" y="4428"/>
                    </a:lnTo>
                    <a:lnTo>
                      <a:pt x="9399" y="4411"/>
                    </a:lnTo>
                    <a:lnTo>
                      <a:pt x="9399" y="4352"/>
                    </a:lnTo>
                    <a:lnTo>
                      <a:pt x="9399" y="4110"/>
                    </a:lnTo>
                    <a:lnTo>
                      <a:pt x="9399" y="4043"/>
                    </a:lnTo>
                    <a:lnTo>
                      <a:pt x="9399" y="3985"/>
                    </a:lnTo>
                    <a:lnTo>
                      <a:pt x="9399" y="3960"/>
                    </a:lnTo>
                    <a:lnTo>
                      <a:pt x="9399" y="3926"/>
                    </a:lnTo>
                    <a:lnTo>
                      <a:pt x="9399" y="3901"/>
                    </a:lnTo>
                    <a:lnTo>
                      <a:pt x="9399" y="3868"/>
                    </a:lnTo>
                    <a:lnTo>
                      <a:pt x="9399" y="3843"/>
                    </a:lnTo>
                    <a:lnTo>
                      <a:pt x="9399" y="3809"/>
                    </a:lnTo>
                    <a:lnTo>
                      <a:pt x="9399" y="3784"/>
                    </a:lnTo>
                    <a:lnTo>
                      <a:pt x="9399" y="3751"/>
                    </a:lnTo>
                    <a:lnTo>
                      <a:pt x="9399" y="3734"/>
                    </a:lnTo>
                    <a:lnTo>
                      <a:pt x="9399" y="3718"/>
                    </a:lnTo>
                    <a:lnTo>
                      <a:pt x="9399" y="3692"/>
                    </a:lnTo>
                    <a:lnTo>
                      <a:pt x="9407" y="3684"/>
                    </a:lnTo>
                    <a:lnTo>
                      <a:pt x="9416" y="3667"/>
                    </a:lnTo>
                    <a:lnTo>
                      <a:pt x="9424" y="3659"/>
                    </a:lnTo>
                    <a:lnTo>
                      <a:pt x="9424" y="3659"/>
                    </a:lnTo>
                    <a:lnTo>
                      <a:pt x="9432" y="3651"/>
                    </a:lnTo>
                    <a:lnTo>
                      <a:pt x="9449" y="3634"/>
                    </a:lnTo>
                    <a:lnTo>
                      <a:pt x="9457" y="3626"/>
                    </a:lnTo>
                    <a:lnTo>
                      <a:pt x="9457" y="3626"/>
                    </a:lnTo>
                    <a:lnTo>
                      <a:pt x="9474" y="3626"/>
                    </a:lnTo>
                    <a:lnTo>
                      <a:pt x="9474" y="3626"/>
                    </a:lnTo>
                    <a:lnTo>
                      <a:pt x="9499" y="3626"/>
                    </a:lnTo>
                    <a:lnTo>
                      <a:pt x="9533" y="3626"/>
                    </a:lnTo>
                    <a:lnTo>
                      <a:pt x="9549" y="3626"/>
                    </a:lnTo>
                    <a:lnTo>
                      <a:pt x="9574" y="3634"/>
                    </a:lnTo>
                    <a:lnTo>
                      <a:pt x="9574" y="3634"/>
                    </a:lnTo>
                    <a:lnTo>
                      <a:pt x="9583" y="3642"/>
                    </a:lnTo>
                    <a:lnTo>
                      <a:pt x="9599" y="3651"/>
                    </a:lnTo>
                    <a:lnTo>
                      <a:pt x="9616" y="3667"/>
                    </a:lnTo>
                    <a:lnTo>
                      <a:pt x="9625" y="3676"/>
                    </a:lnTo>
                    <a:lnTo>
                      <a:pt x="9633" y="3701"/>
                    </a:lnTo>
                    <a:lnTo>
                      <a:pt x="9633" y="3718"/>
                    </a:lnTo>
                    <a:lnTo>
                      <a:pt x="9633" y="3734"/>
                    </a:lnTo>
                    <a:lnTo>
                      <a:pt x="9633" y="3751"/>
                    </a:lnTo>
                    <a:lnTo>
                      <a:pt x="9633" y="3751"/>
                    </a:lnTo>
                    <a:lnTo>
                      <a:pt x="9633" y="3784"/>
                    </a:lnTo>
                    <a:lnTo>
                      <a:pt x="9633" y="3826"/>
                    </a:lnTo>
                    <a:lnTo>
                      <a:pt x="9633" y="4352"/>
                    </a:lnTo>
                    <a:lnTo>
                      <a:pt x="9633" y="4403"/>
                    </a:lnTo>
                    <a:lnTo>
                      <a:pt x="9633" y="4469"/>
                    </a:lnTo>
                    <a:lnTo>
                      <a:pt x="9633" y="4561"/>
                    </a:lnTo>
                    <a:lnTo>
                      <a:pt x="9641" y="4603"/>
                    </a:lnTo>
                    <a:lnTo>
                      <a:pt x="9650" y="4662"/>
                    </a:lnTo>
                    <a:lnTo>
                      <a:pt x="9658" y="4687"/>
                    </a:lnTo>
                    <a:lnTo>
                      <a:pt x="9658" y="4712"/>
                    </a:lnTo>
                    <a:lnTo>
                      <a:pt x="9666" y="4737"/>
                    </a:lnTo>
                    <a:lnTo>
                      <a:pt x="9675" y="4770"/>
                    </a:lnTo>
                    <a:lnTo>
                      <a:pt x="9683" y="4795"/>
                    </a:lnTo>
                    <a:lnTo>
                      <a:pt x="9683" y="4820"/>
                    </a:lnTo>
                    <a:lnTo>
                      <a:pt x="9691" y="4845"/>
                    </a:lnTo>
                    <a:lnTo>
                      <a:pt x="9700" y="4879"/>
                    </a:lnTo>
                    <a:lnTo>
                      <a:pt x="9708" y="4904"/>
                    </a:lnTo>
                    <a:lnTo>
                      <a:pt x="9716" y="4929"/>
                    </a:lnTo>
                    <a:lnTo>
                      <a:pt x="9725" y="4954"/>
                    </a:lnTo>
                    <a:lnTo>
                      <a:pt x="9733" y="4987"/>
                    </a:lnTo>
                    <a:lnTo>
                      <a:pt x="9741" y="5012"/>
                    </a:lnTo>
                    <a:lnTo>
                      <a:pt x="9750" y="5037"/>
                    </a:lnTo>
                    <a:lnTo>
                      <a:pt x="9758" y="5063"/>
                    </a:lnTo>
                    <a:lnTo>
                      <a:pt x="9767" y="5088"/>
                    </a:lnTo>
                    <a:lnTo>
                      <a:pt x="9775" y="5113"/>
                    </a:lnTo>
                    <a:lnTo>
                      <a:pt x="9792" y="5138"/>
                    </a:lnTo>
                    <a:lnTo>
                      <a:pt x="9800" y="5163"/>
                    </a:lnTo>
                    <a:lnTo>
                      <a:pt x="9808" y="5188"/>
                    </a:lnTo>
                    <a:lnTo>
                      <a:pt x="9817" y="5213"/>
                    </a:lnTo>
                    <a:lnTo>
                      <a:pt x="9833" y="5238"/>
                    </a:lnTo>
                    <a:lnTo>
                      <a:pt x="9842" y="5263"/>
                    </a:lnTo>
                    <a:lnTo>
                      <a:pt x="9850" y="5288"/>
                    </a:lnTo>
                    <a:lnTo>
                      <a:pt x="9867" y="5313"/>
                    </a:lnTo>
                    <a:lnTo>
                      <a:pt x="9875" y="5338"/>
                    </a:lnTo>
                    <a:lnTo>
                      <a:pt x="9892" y="5363"/>
                    </a:lnTo>
                    <a:lnTo>
                      <a:pt x="9900" y="5388"/>
                    </a:lnTo>
                    <a:lnTo>
                      <a:pt x="9917" y="5413"/>
                    </a:lnTo>
                    <a:lnTo>
                      <a:pt x="9925" y="5438"/>
                    </a:lnTo>
                    <a:lnTo>
                      <a:pt x="9942" y="5464"/>
                    </a:lnTo>
                    <a:lnTo>
                      <a:pt x="9950" y="5480"/>
                    </a:lnTo>
                    <a:lnTo>
                      <a:pt x="9975" y="5514"/>
                    </a:lnTo>
                    <a:lnTo>
                      <a:pt x="9992" y="5547"/>
                    </a:lnTo>
                    <a:lnTo>
                      <a:pt x="10017" y="5581"/>
                    </a:lnTo>
                    <a:lnTo>
                      <a:pt x="10026" y="5589"/>
                    </a:lnTo>
                    <a:lnTo>
                      <a:pt x="10026" y="5589"/>
                    </a:lnTo>
                    <a:lnTo>
                      <a:pt x="10034" y="5606"/>
                    </a:lnTo>
                    <a:lnTo>
                      <a:pt x="10051" y="5622"/>
                    </a:lnTo>
                    <a:lnTo>
                      <a:pt x="10051" y="5622"/>
                    </a:lnTo>
                    <a:lnTo>
                      <a:pt x="10059" y="5639"/>
                    </a:lnTo>
                    <a:lnTo>
                      <a:pt x="10067" y="5647"/>
                    </a:lnTo>
                    <a:lnTo>
                      <a:pt x="10067" y="5647"/>
                    </a:lnTo>
                    <a:lnTo>
                      <a:pt x="10084" y="5664"/>
                    </a:lnTo>
                    <a:lnTo>
                      <a:pt x="10092" y="5672"/>
                    </a:lnTo>
                    <a:lnTo>
                      <a:pt x="10092" y="5672"/>
                    </a:lnTo>
                    <a:lnTo>
                      <a:pt x="10109" y="5689"/>
                    </a:lnTo>
                    <a:lnTo>
                      <a:pt x="10117" y="5697"/>
                    </a:lnTo>
                    <a:lnTo>
                      <a:pt x="10117" y="5697"/>
                    </a:lnTo>
                    <a:lnTo>
                      <a:pt x="10126" y="5714"/>
                    </a:lnTo>
                    <a:lnTo>
                      <a:pt x="10142" y="5723"/>
                    </a:lnTo>
                    <a:lnTo>
                      <a:pt x="10142" y="5723"/>
                    </a:lnTo>
                    <a:lnTo>
                      <a:pt x="10151" y="5739"/>
                    </a:lnTo>
                    <a:lnTo>
                      <a:pt x="10159" y="5748"/>
                    </a:lnTo>
                    <a:lnTo>
                      <a:pt x="10159" y="5748"/>
                    </a:lnTo>
                    <a:lnTo>
                      <a:pt x="10176" y="5756"/>
                    </a:lnTo>
                    <a:lnTo>
                      <a:pt x="10184" y="5773"/>
                    </a:lnTo>
                    <a:lnTo>
                      <a:pt x="10184" y="5773"/>
                    </a:lnTo>
                    <a:lnTo>
                      <a:pt x="10201" y="5781"/>
                    </a:lnTo>
                    <a:lnTo>
                      <a:pt x="10209" y="5789"/>
                    </a:lnTo>
                    <a:lnTo>
                      <a:pt x="10209" y="5789"/>
                    </a:lnTo>
                    <a:lnTo>
                      <a:pt x="10218" y="5798"/>
                    </a:lnTo>
                    <a:lnTo>
                      <a:pt x="10234" y="5806"/>
                    </a:lnTo>
                    <a:lnTo>
                      <a:pt x="10234" y="5806"/>
                    </a:lnTo>
                    <a:lnTo>
                      <a:pt x="10243" y="5814"/>
                    </a:lnTo>
                    <a:lnTo>
                      <a:pt x="10259" y="5823"/>
                    </a:lnTo>
                    <a:lnTo>
                      <a:pt x="10259" y="5823"/>
                    </a:lnTo>
                    <a:lnTo>
                      <a:pt x="10268" y="5831"/>
                    </a:lnTo>
                    <a:lnTo>
                      <a:pt x="10284" y="5839"/>
                    </a:lnTo>
                    <a:lnTo>
                      <a:pt x="10284" y="5839"/>
                    </a:lnTo>
                    <a:lnTo>
                      <a:pt x="10293" y="5848"/>
                    </a:lnTo>
                    <a:lnTo>
                      <a:pt x="10310" y="5856"/>
                    </a:lnTo>
                    <a:lnTo>
                      <a:pt x="10310" y="5856"/>
                    </a:lnTo>
                    <a:lnTo>
                      <a:pt x="10318" y="5865"/>
                    </a:lnTo>
                    <a:lnTo>
                      <a:pt x="10335" y="5873"/>
                    </a:lnTo>
                    <a:lnTo>
                      <a:pt x="10335" y="5873"/>
                    </a:lnTo>
                    <a:lnTo>
                      <a:pt x="10343" y="5881"/>
                    </a:lnTo>
                    <a:lnTo>
                      <a:pt x="10360" y="5890"/>
                    </a:lnTo>
                    <a:lnTo>
                      <a:pt x="10360" y="5890"/>
                    </a:lnTo>
                    <a:lnTo>
                      <a:pt x="10368" y="5890"/>
                    </a:lnTo>
                    <a:lnTo>
                      <a:pt x="10385" y="5898"/>
                    </a:lnTo>
                    <a:lnTo>
                      <a:pt x="10385" y="5898"/>
                    </a:lnTo>
                    <a:lnTo>
                      <a:pt x="10393" y="5906"/>
                    </a:lnTo>
                    <a:lnTo>
                      <a:pt x="10410" y="5906"/>
                    </a:lnTo>
                    <a:lnTo>
                      <a:pt x="10410" y="5906"/>
                    </a:lnTo>
                    <a:lnTo>
                      <a:pt x="10418" y="5906"/>
                    </a:lnTo>
                    <a:lnTo>
                      <a:pt x="10435" y="5906"/>
                    </a:lnTo>
                    <a:lnTo>
                      <a:pt x="10435" y="5906"/>
                    </a:lnTo>
                    <a:lnTo>
                      <a:pt x="10443" y="5906"/>
                    </a:lnTo>
                    <a:lnTo>
                      <a:pt x="10460" y="5906"/>
                    </a:lnTo>
                    <a:lnTo>
                      <a:pt x="10460" y="5906"/>
                    </a:lnTo>
                    <a:lnTo>
                      <a:pt x="10468" y="5906"/>
                    </a:lnTo>
                    <a:lnTo>
                      <a:pt x="10485" y="5906"/>
                    </a:lnTo>
                    <a:lnTo>
                      <a:pt x="10485" y="5906"/>
                    </a:lnTo>
                    <a:lnTo>
                      <a:pt x="10493" y="5906"/>
                    </a:lnTo>
                    <a:lnTo>
                      <a:pt x="10510" y="5906"/>
                    </a:lnTo>
                    <a:lnTo>
                      <a:pt x="10510" y="5906"/>
                    </a:lnTo>
                    <a:lnTo>
                      <a:pt x="10518" y="5906"/>
                    </a:lnTo>
                    <a:lnTo>
                      <a:pt x="10535" y="5906"/>
                    </a:lnTo>
                    <a:lnTo>
                      <a:pt x="10535" y="5906"/>
                    </a:lnTo>
                    <a:lnTo>
                      <a:pt x="10543" y="5906"/>
                    </a:lnTo>
                    <a:lnTo>
                      <a:pt x="10560" y="5906"/>
                    </a:lnTo>
                    <a:lnTo>
                      <a:pt x="10669" y="5906"/>
                    </a:lnTo>
                    <a:lnTo>
                      <a:pt x="10685" y="5906"/>
                    </a:lnTo>
                    <a:lnTo>
                      <a:pt x="10694" y="5906"/>
                    </a:lnTo>
                    <a:lnTo>
                      <a:pt x="10719" y="5906"/>
                    </a:lnTo>
                    <a:lnTo>
                      <a:pt x="10711" y="5906"/>
                    </a:lnTo>
                    <a:lnTo>
                      <a:pt x="10736" y="5906"/>
                    </a:lnTo>
                    <a:lnTo>
                      <a:pt x="10761" y="5906"/>
                    </a:lnTo>
                    <a:lnTo>
                      <a:pt x="10752" y="5906"/>
                    </a:lnTo>
                    <a:lnTo>
                      <a:pt x="10777" y="5906"/>
                    </a:lnTo>
                    <a:lnTo>
                      <a:pt x="10802" y="5898"/>
                    </a:lnTo>
                    <a:lnTo>
                      <a:pt x="10802" y="5898"/>
                    </a:lnTo>
                    <a:lnTo>
                      <a:pt x="10827" y="5890"/>
                    </a:lnTo>
                    <a:lnTo>
                      <a:pt x="10853" y="5881"/>
                    </a:lnTo>
                    <a:lnTo>
                      <a:pt x="10844" y="5881"/>
                    </a:lnTo>
                    <a:lnTo>
                      <a:pt x="10869" y="5873"/>
                    </a:lnTo>
                    <a:lnTo>
                      <a:pt x="10894" y="5865"/>
                    </a:lnTo>
                    <a:lnTo>
                      <a:pt x="10886" y="5865"/>
                    </a:lnTo>
                    <a:lnTo>
                      <a:pt x="10911" y="5856"/>
                    </a:lnTo>
                    <a:lnTo>
                      <a:pt x="10936" y="5839"/>
                    </a:lnTo>
                    <a:lnTo>
                      <a:pt x="10936" y="5839"/>
                    </a:lnTo>
                    <a:lnTo>
                      <a:pt x="10961" y="5831"/>
                    </a:lnTo>
                    <a:lnTo>
                      <a:pt x="10986" y="5814"/>
                    </a:lnTo>
                    <a:lnTo>
                      <a:pt x="10986" y="5814"/>
                    </a:lnTo>
                    <a:lnTo>
                      <a:pt x="11011" y="5806"/>
                    </a:lnTo>
                    <a:lnTo>
                      <a:pt x="11036" y="5789"/>
                    </a:lnTo>
                    <a:lnTo>
                      <a:pt x="11036" y="5789"/>
                    </a:lnTo>
                    <a:lnTo>
                      <a:pt x="11061" y="5773"/>
                    </a:lnTo>
                    <a:lnTo>
                      <a:pt x="11086" y="5756"/>
                    </a:lnTo>
                    <a:lnTo>
                      <a:pt x="11086" y="5756"/>
                    </a:lnTo>
                    <a:lnTo>
                      <a:pt x="11103" y="5731"/>
                    </a:lnTo>
                    <a:lnTo>
                      <a:pt x="11128" y="5714"/>
                    </a:lnTo>
                    <a:lnTo>
                      <a:pt x="11128" y="5714"/>
                    </a:lnTo>
                    <a:lnTo>
                      <a:pt x="11153" y="5697"/>
                    </a:lnTo>
                    <a:lnTo>
                      <a:pt x="11178" y="5672"/>
                    </a:lnTo>
                    <a:lnTo>
                      <a:pt x="11178" y="5672"/>
                    </a:lnTo>
                    <a:lnTo>
                      <a:pt x="11195" y="5647"/>
                    </a:lnTo>
                    <a:lnTo>
                      <a:pt x="11220" y="5631"/>
                    </a:lnTo>
                    <a:lnTo>
                      <a:pt x="11220" y="5631"/>
                    </a:lnTo>
                    <a:lnTo>
                      <a:pt x="11237" y="5606"/>
                    </a:lnTo>
                    <a:lnTo>
                      <a:pt x="11262" y="5581"/>
                    </a:lnTo>
                    <a:lnTo>
                      <a:pt x="11262" y="5581"/>
                    </a:lnTo>
                    <a:lnTo>
                      <a:pt x="11279" y="5555"/>
                    </a:lnTo>
                    <a:lnTo>
                      <a:pt x="11304" y="5530"/>
                    </a:lnTo>
                    <a:lnTo>
                      <a:pt x="11320" y="5505"/>
                    </a:lnTo>
                    <a:lnTo>
                      <a:pt x="11337" y="5472"/>
                    </a:lnTo>
                    <a:lnTo>
                      <a:pt x="11354" y="5447"/>
                    </a:lnTo>
                    <a:lnTo>
                      <a:pt x="11371" y="5413"/>
                    </a:lnTo>
                    <a:lnTo>
                      <a:pt x="11387" y="5388"/>
                    </a:lnTo>
                    <a:lnTo>
                      <a:pt x="11571" y="5322"/>
                    </a:lnTo>
                    <a:lnTo>
                      <a:pt x="11629" y="5514"/>
                    </a:lnTo>
                    <a:lnTo>
                      <a:pt x="11613" y="5547"/>
                    </a:lnTo>
                    <a:lnTo>
                      <a:pt x="11596" y="5581"/>
                    </a:lnTo>
                    <a:lnTo>
                      <a:pt x="11579" y="5622"/>
                    </a:lnTo>
                    <a:lnTo>
                      <a:pt x="11563" y="5656"/>
                    </a:lnTo>
                    <a:lnTo>
                      <a:pt x="11538" y="5689"/>
                    </a:lnTo>
                    <a:lnTo>
                      <a:pt x="11513" y="5723"/>
                    </a:lnTo>
                    <a:lnTo>
                      <a:pt x="11496" y="5756"/>
                    </a:lnTo>
                    <a:lnTo>
                      <a:pt x="11471" y="5781"/>
                    </a:lnTo>
                    <a:lnTo>
                      <a:pt x="11446" y="5814"/>
                    </a:lnTo>
                    <a:lnTo>
                      <a:pt x="11429" y="5848"/>
                    </a:lnTo>
                    <a:lnTo>
                      <a:pt x="11404" y="5873"/>
                    </a:lnTo>
                    <a:lnTo>
                      <a:pt x="11379" y="5898"/>
                    </a:lnTo>
                    <a:lnTo>
                      <a:pt x="11345" y="5931"/>
                    </a:lnTo>
                    <a:lnTo>
                      <a:pt x="11320" y="5956"/>
                    </a:lnTo>
                    <a:lnTo>
                      <a:pt x="11295" y="5981"/>
                    </a:lnTo>
                    <a:lnTo>
                      <a:pt x="11270" y="6007"/>
                    </a:lnTo>
                    <a:lnTo>
                      <a:pt x="11237" y="6023"/>
                    </a:lnTo>
                    <a:lnTo>
                      <a:pt x="11212" y="6048"/>
                    </a:lnTo>
                    <a:lnTo>
                      <a:pt x="11178" y="6065"/>
                    </a:lnTo>
                    <a:lnTo>
                      <a:pt x="11153" y="6090"/>
                    </a:lnTo>
                    <a:lnTo>
                      <a:pt x="11120" y="6107"/>
                    </a:lnTo>
                    <a:lnTo>
                      <a:pt x="11095" y="6124"/>
                    </a:lnTo>
                    <a:lnTo>
                      <a:pt x="11061" y="6140"/>
                    </a:lnTo>
                    <a:lnTo>
                      <a:pt x="11028" y="6157"/>
                    </a:lnTo>
                    <a:lnTo>
                      <a:pt x="10995" y="6174"/>
                    </a:lnTo>
                    <a:lnTo>
                      <a:pt x="10961" y="6182"/>
                    </a:lnTo>
                    <a:lnTo>
                      <a:pt x="10928" y="6199"/>
                    </a:lnTo>
                    <a:lnTo>
                      <a:pt x="10894" y="6207"/>
                    </a:lnTo>
                    <a:lnTo>
                      <a:pt x="10861" y="6215"/>
                    </a:lnTo>
                    <a:lnTo>
                      <a:pt x="10827" y="6224"/>
                    </a:lnTo>
                    <a:lnTo>
                      <a:pt x="10794" y="6232"/>
                    </a:lnTo>
                    <a:lnTo>
                      <a:pt x="10761" y="6232"/>
                    </a:lnTo>
                    <a:lnTo>
                      <a:pt x="10619" y="6232"/>
                    </a:lnTo>
                    <a:lnTo>
                      <a:pt x="10602" y="6232"/>
                    </a:lnTo>
                    <a:lnTo>
                      <a:pt x="10585" y="6232"/>
                    </a:lnTo>
                    <a:lnTo>
                      <a:pt x="10560" y="6232"/>
                    </a:lnTo>
                    <a:lnTo>
                      <a:pt x="10543" y="6232"/>
                    </a:lnTo>
                    <a:lnTo>
                      <a:pt x="10527" y="6232"/>
                    </a:lnTo>
                    <a:lnTo>
                      <a:pt x="10510" y="6232"/>
                    </a:lnTo>
                    <a:lnTo>
                      <a:pt x="10493" y="6232"/>
                    </a:lnTo>
                    <a:lnTo>
                      <a:pt x="10477" y="6232"/>
                    </a:lnTo>
                    <a:lnTo>
                      <a:pt x="10460" y="6232"/>
                    </a:lnTo>
                    <a:lnTo>
                      <a:pt x="10443" y="6232"/>
                    </a:lnTo>
                    <a:lnTo>
                      <a:pt x="10427" y="6224"/>
                    </a:lnTo>
                    <a:lnTo>
                      <a:pt x="10410" y="6215"/>
                    </a:lnTo>
                    <a:lnTo>
                      <a:pt x="10393" y="6215"/>
                    </a:lnTo>
                    <a:lnTo>
                      <a:pt x="10376" y="6207"/>
                    </a:lnTo>
                    <a:lnTo>
                      <a:pt x="10360" y="6199"/>
                    </a:lnTo>
                    <a:lnTo>
                      <a:pt x="10343" y="6190"/>
                    </a:lnTo>
                    <a:lnTo>
                      <a:pt x="10326" y="6182"/>
                    </a:lnTo>
                    <a:lnTo>
                      <a:pt x="10310" y="6174"/>
                    </a:lnTo>
                    <a:lnTo>
                      <a:pt x="10293" y="6165"/>
                    </a:lnTo>
                    <a:lnTo>
                      <a:pt x="10276" y="6157"/>
                    </a:lnTo>
                    <a:lnTo>
                      <a:pt x="10259" y="6149"/>
                    </a:lnTo>
                    <a:lnTo>
                      <a:pt x="10243" y="6140"/>
                    </a:lnTo>
                    <a:lnTo>
                      <a:pt x="10226" y="6132"/>
                    </a:lnTo>
                    <a:lnTo>
                      <a:pt x="10209" y="6124"/>
                    </a:lnTo>
                    <a:lnTo>
                      <a:pt x="10193" y="6115"/>
                    </a:lnTo>
                    <a:lnTo>
                      <a:pt x="10176" y="6098"/>
                    </a:lnTo>
                    <a:lnTo>
                      <a:pt x="10159" y="6090"/>
                    </a:lnTo>
                    <a:lnTo>
                      <a:pt x="10151" y="6082"/>
                    </a:lnTo>
                    <a:lnTo>
                      <a:pt x="10134" y="6065"/>
                    </a:lnTo>
                    <a:lnTo>
                      <a:pt x="10117" y="6057"/>
                    </a:lnTo>
                    <a:lnTo>
                      <a:pt x="10101" y="6040"/>
                    </a:lnTo>
                    <a:lnTo>
                      <a:pt x="10084" y="6032"/>
                    </a:lnTo>
                    <a:lnTo>
                      <a:pt x="10067" y="6015"/>
                    </a:lnTo>
                    <a:lnTo>
                      <a:pt x="10059" y="6007"/>
                    </a:lnTo>
                    <a:lnTo>
                      <a:pt x="10042" y="5990"/>
                    </a:lnTo>
                    <a:lnTo>
                      <a:pt x="10026" y="5981"/>
                    </a:lnTo>
                    <a:lnTo>
                      <a:pt x="10017" y="5965"/>
                    </a:lnTo>
                    <a:lnTo>
                      <a:pt x="10000" y="5948"/>
                    </a:lnTo>
                    <a:lnTo>
                      <a:pt x="9984" y="5931"/>
                    </a:lnTo>
                    <a:lnTo>
                      <a:pt x="9975" y="5923"/>
                    </a:lnTo>
                    <a:lnTo>
                      <a:pt x="9959" y="5906"/>
                    </a:lnTo>
                    <a:lnTo>
                      <a:pt x="9942" y="5890"/>
                    </a:lnTo>
                    <a:lnTo>
                      <a:pt x="9934" y="5873"/>
                    </a:lnTo>
                    <a:lnTo>
                      <a:pt x="9917" y="5856"/>
                    </a:lnTo>
                    <a:lnTo>
                      <a:pt x="9909" y="5839"/>
                    </a:lnTo>
                    <a:lnTo>
                      <a:pt x="9892" y="5823"/>
                    </a:lnTo>
                    <a:lnTo>
                      <a:pt x="9883" y="5806"/>
                    </a:lnTo>
                    <a:lnTo>
                      <a:pt x="9867" y="5789"/>
                    </a:lnTo>
                    <a:lnTo>
                      <a:pt x="9858" y="5764"/>
                    </a:lnTo>
                    <a:lnTo>
                      <a:pt x="9842" y="5748"/>
                    </a:lnTo>
                    <a:lnTo>
                      <a:pt x="9817" y="5714"/>
                    </a:lnTo>
                    <a:lnTo>
                      <a:pt x="9800" y="5672"/>
                    </a:lnTo>
                    <a:lnTo>
                      <a:pt x="9775" y="5631"/>
                    </a:lnTo>
                    <a:lnTo>
                      <a:pt x="9758" y="5606"/>
                    </a:lnTo>
                    <a:lnTo>
                      <a:pt x="9750" y="5581"/>
                    </a:lnTo>
                    <a:lnTo>
                      <a:pt x="9733" y="5547"/>
                    </a:lnTo>
                    <a:lnTo>
                      <a:pt x="9716" y="5522"/>
                    </a:lnTo>
                    <a:lnTo>
                      <a:pt x="9708" y="5497"/>
                    </a:lnTo>
                    <a:lnTo>
                      <a:pt x="9691" y="5472"/>
                    </a:lnTo>
                    <a:lnTo>
                      <a:pt x="9683" y="5438"/>
                    </a:lnTo>
                    <a:lnTo>
                      <a:pt x="9666" y="5413"/>
                    </a:lnTo>
                    <a:lnTo>
                      <a:pt x="9666" y="5405"/>
                    </a:lnTo>
                    <a:lnTo>
                      <a:pt x="9666" y="5438"/>
                    </a:lnTo>
                    <a:lnTo>
                      <a:pt x="9666" y="5472"/>
                    </a:lnTo>
                    <a:lnTo>
                      <a:pt x="9666" y="5514"/>
                    </a:lnTo>
                    <a:lnTo>
                      <a:pt x="9658" y="5589"/>
                    </a:lnTo>
                    <a:lnTo>
                      <a:pt x="9650" y="5664"/>
                    </a:lnTo>
                    <a:lnTo>
                      <a:pt x="9641" y="5739"/>
                    </a:lnTo>
                    <a:lnTo>
                      <a:pt x="9633" y="5814"/>
                    </a:lnTo>
                    <a:lnTo>
                      <a:pt x="9616" y="5898"/>
                    </a:lnTo>
                    <a:lnTo>
                      <a:pt x="9599" y="5973"/>
                    </a:lnTo>
                    <a:lnTo>
                      <a:pt x="9591" y="6007"/>
                    </a:lnTo>
                    <a:lnTo>
                      <a:pt x="9583" y="6048"/>
                    </a:lnTo>
                    <a:lnTo>
                      <a:pt x="9574" y="6090"/>
                    </a:lnTo>
                    <a:lnTo>
                      <a:pt x="9566" y="6124"/>
                    </a:lnTo>
                    <a:lnTo>
                      <a:pt x="9558" y="6165"/>
                    </a:lnTo>
                    <a:lnTo>
                      <a:pt x="9549" y="6207"/>
                    </a:lnTo>
                    <a:lnTo>
                      <a:pt x="9541" y="6240"/>
                    </a:lnTo>
                    <a:lnTo>
                      <a:pt x="9533" y="6282"/>
                    </a:lnTo>
                    <a:lnTo>
                      <a:pt x="9524" y="6316"/>
                    </a:lnTo>
                    <a:lnTo>
                      <a:pt x="9516" y="6357"/>
                    </a:lnTo>
                    <a:lnTo>
                      <a:pt x="9508" y="6399"/>
                    </a:lnTo>
                    <a:lnTo>
                      <a:pt x="9491" y="6433"/>
                    </a:lnTo>
                    <a:lnTo>
                      <a:pt x="9482" y="6474"/>
                    </a:lnTo>
                    <a:lnTo>
                      <a:pt x="9466" y="6508"/>
                    </a:lnTo>
                    <a:lnTo>
                      <a:pt x="9457" y="6550"/>
                    </a:lnTo>
                    <a:lnTo>
                      <a:pt x="9449" y="6583"/>
                    </a:lnTo>
                    <a:lnTo>
                      <a:pt x="9432" y="6625"/>
                    </a:lnTo>
                    <a:lnTo>
                      <a:pt x="9416" y="6658"/>
                    </a:lnTo>
                    <a:lnTo>
                      <a:pt x="9407" y="6700"/>
                    </a:lnTo>
                    <a:lnTo>
                      <a:pt x="9391" y="6733"/>
                    </a:lnTo>
                    <a:lnTo>
                      <a:pt x="9374" y="6767"/>
                    </a:lnTo>
                    <a:lnTo>
                      <a:pt x="9366" y="6809"/>
                    </a:lnTo>
                    <a:lnTo>
                      <a:pt x="9349" y="6842"/>
                    </a:lnTo>
                    <a:lnTo>
                      <a:pt x="9332" y="6884"/>
                    </a:lnTo>
                    <a:lnTo>
                      <a:pt x="9315" y="6917"/>
                    </a:lnTo>
                    <a:lnTo>
                      <a:pt x="9299" y="6951"/>
                    </a:lnTo>
                    <a:lnTo>
                      <a:pt x="9282" y="6984"/>
                    </a:lnTo>
                    <a:lnTo>
                      <a:pt x="9265" y="7026"/>
                    </a:lnTo>
                    <a:lnTo>
                      <a:pt x="9249" y="7059"/>
                    </a:lnTo>
                    <a:lnTo>
                      <a:pt x="9232" y="7093"/>
                    </a:lnTo>
                    <a:lnTo>
                      <a:pt x="9215" y="7126"/>
                    </a:lnTo>
                    <a:lnTo>
                      <a:pt x="9198" y="7159"/>
                    </a:lnTo>
                    <a:lnTo>
                      <a:pt x="9173" y="7201"/>
                    </a:lnTo>
                    <a:lnTo>
                      <a:pt x="9157" y="7235"/>
                    </a:lnTo>
                    <a:lnTo>
                      <a:pt x="9132" y="7268"/>
                    </a:lnTo>
                    <a:lnTo>
                      <a:pt x="9115" y="7301"/>
                    </a:lnTo>
                    <a:lnTo>
                      <a:pt x="9090" y="7335"/>
                    </a:lnTo>
                    <a:lnTo>
                      <a:pt x="9073" y="7368"/>
                    </a:lnTo>
                    <a:lnTo>
                      <a:pt x="9048" y="7402"/>
                    </a:lnTo>
                    <a:lnTo>
                      <a:pt x="9031" y="7435"/>
                    </a:lnTo>
                    <a:lnTo>
                      <a:pt x="9006" y="7460"/>
                    </a:lnTo>
                    <a:lnTo>
                      <a:pt x="8981" y="7494"/>
                    </a:lnTo>
                    <a:lnTo>
                      <a:pt x="8956" y="7527"/>
                    </a:lnTo>
                    <a:lnTo>
                      <a:pt x="8931" y="7560"/>
                    </a:lnTo>
                    <a:lnTo>
                      <a:pt x="8914" y="7577"/>
                    </a:lnTo>
                    <a:lnTo>
                      <a:pt x="8898" y="7602"/>
                    </a:lnTo>
                    <a:lnTo>
                      <a:pt x="8881" y="7619"/>
                    </a:lnTo>
                    <a:lnTo>
                      <a:pt x="8864" y="7644"/>
                    </a:lnTo>
                    <a:lnTo>
                      <a:pt x="8839" y="7661"/>
                    </a:lnTo>
                    <a:lnTo>
                      <a:pt x="8823" y="7686"/>
                    </a:lnTo>
                    <a:lnTo>
                      <a:pt x="8797" y="7711"/>
                    </a:lnTo>
                    <a:lnTo>
                      <a:pt x="8781" y="7727"/>
                    </a:lnTo>
                    <a:lnTo>
                      <a:pt x="8756" y="7753"/>
                    </a:lnTo>
                    <a:lnTo>
                      <a:pt x="8731" y="7778"/>
                    </a:lnTo>
                    <a:lnTo>
                      <a:pt x="8706" y="7794"/>
                    </a:lnTo>
                    <a:lnTo>
                      <a:pt x="8681" y="7819"/>
                    </a:lnTo>
                    <a:lnTo>
                      <a:pt x="8664" y="7828"/>
                    </a:lnTo>
                    <a:lnTo>
                      <a:pt x="8655" y="7836"/>
                    </a:lnTo>
                    <a:lnTo>
                      <a:pt x="8630" y="7853"/>
                    </a:lnTo>
                    <a:lnTo>
                      <a:pt x="8605" y="7878"/>
                    </a:lnTo>
                    <a:lnTo>
                      <a:pt x="8580" y="7895"/>
                    </a:lnTo>
                    <a:lnTo>
                      <a:pt x="8547" y="7911"/>
                    </a:lnTo>
                    <a:lnTo>
                      <a:pt x="8530" y="7920"/>
                    </a:lnTo>
                    <a:lnTo>
                      <a:pt x="8522" y="7928"/>
                    </a:lnTo>
                    <a:lnTo>
                      <a:pt x="8505" y="7936"/>
                    </a:lnTo>
                    <a:lnTo>
                      <a:pt x="8488" y="7945"/>
                    </a:lnTo>
                    <a:lnTo>
                      <a:pt x="8472" y="7945"/>
                    </a:lnTo>
                    <a:lnTo>
                      <a:pt x="8455" y="7953"/>
                    </a:lnTo>
                    <a:lnTo>
                      <a:pt x="8438" y="7961"/>
                    </a:lnTo>
                    <a:lnTo>
                      <a:pt x="8422" y="7970"/>
                    </a:lnTo>
                    <a:lnTo>
                      <a:pt x="8405" y="7970"/>
                    </a:lnTo>
                    <a:lnTo>
                      <a:pt x="8388" y="7970"/>
                    </a:lnTo>
                    <a:lnTo>
                      <a:pt x="8371" y="7970"/>
                    </a:lnTo>
                    <a:lnTo>
                      <a:pt x="8355" y="7970"/>
                    </a:lnTo>
                    <a:lnTo>
                      <a:pt x="8338" y="7970"/>
                    </a:lnTo>
                    <a:lnTo>
                      <a:pt x="8321" y="7970"/>
                    </a:lnTo>
                    <a:lnTo>
                      <a:pt x="8305" y="7970"/>
                    </a:lnTo>
                    <a:lnTo>
                      <a:pt x="8288" y="7970"/>
                    </a:lnTo>
                    <a:lnTo>
                      <a:pt x="8196" y="7970"/>
                    </a:lnTo>
                    <a:lnTo>
                      <a:pt x="8179" y="7970"/>
                    </a:lnTo>
                    <a:lnTo>
                      <a:pt x="8163" y="7970"/>
                    </a:lnTo>
                    <a:lnTo>
                      <a:pt x="8146" y="7970"/>
                    </a:lnTo>
                    <a:lnTo>
                      <a:pt x="8129" y="7970"/>
                    </a:lnTo>
                    <a:lnTo>
                      <a:pt x="8104" y="7970"/>
                    </a:lnTo>
                    <a:lnTo>
                      <a:pt x="8087" y="7970"/>
                    </a:lnTo>
                    <a:lnTo>
                      <a:pt x="8071" y="7961"/>
                    </a:lnTo>
                    <a:lnTo>
                      <a:pt x="8054" y="7953"/>
                    </a:lnTo>
                    <a:lnTo>
                      <a:pt x="8037" y="7945"/>
                    </a:lnTo>
                    <a:lnTo>
                      <a:pt x="7995" y="7928"/>
                    </a:lnTo>
                    <a:lnTo>
                      <a:pt x="7962" y="7911"/>
                    </a:lnTo>
                    <a:lnTo>
                      <a:pt x="7920" y="7886"/>
                    </a:lnTo>
                    <a:lnTo>
                      <a:pt x="7887" y="7870"/>
                    </a:lnTo>
                    <a:lnTo>
                      <a:pt x="7853" y="7844"/>
                    </a:lnTo>
                    <a:lnTo>
                      <a:pt x="7820" y="7828"/>
                    </a:lnTo>
                    <a:lnTo>
                      <a:pt x="7787" y="7803"/>
                    </a:lnTo>
                    <a:lnTo>
                      <a:pt x="7753" y="7778"/>
                    </a:lnTo>
                    <a:lnTo>
                      <a:pt x="7720" y="7753"/>
                    </a:lnTo>
                    <a:lnTo>
                      <a:pt x="7695" y="7727"/>
                    </a:lnTo>
                    <a:lnTo>
                      <a:pt x="7661" y="7702"/>
                    </a:lnTo>
                    <a:lnTo>
                      <a:pt x="7636" y="7677"/>
                    </a:lnTo>
                    <a:lnTo>
                      <a:pt x="7603" y="7652"/>
                    </a:lnTo>
                    <a:lnTo>
                      <a:pt x="7578" y="7627"/>
                    </a:lnTo>
                    <a:lnTo>
                      <a:pt x="7553" y="7602"/>
                    </a:lnTo>
                    <a:lnTo>
                      <a:pt x="7528" y="7569"/>
                    </a:lnTo>
                    <a:lnTo>
                      <a:pt x="7503" y="7544"/>
                    </a:lnTo>
                    <a:lnTo>
                      <a:pt x="7478" y="7510"/>
                    </a:lnTo>
                    <a:lnTo>
                      <a:pt x="7452" y="7485"/>
                    </a:lnTo>
                    <a:lnTo>
                      <a:pt x="7436" y="7452"/>
                    </a:lnTo>
                    <a:lnTo>
                      <a:pt x="7411" y="7418"/>
                    </a:lnTo>
                    <a:lnTo>
                      <a:pt x="7394" y="7385"/>
                    </a:lnTo>
                    <a:lnTo>
                      <a:pt x="7369" y="7360"/>
                    </a:lnTo>
                    <a:lnTo>
                      <a:pt x="7352" y="7326"/>
                    </a:lnTo>
                    <a:lnTo>
                      <a:pt x="7336" y="7293"/>
                    </a:lnTo>
                    <a:lnTo>
                      <a:pt x="7319" y="7260"/>
                    </a:lnTo>
                    <a:lnTo>
                      <a:pt x="7302" y="7226"/>
                    </a:lnTo>
                    <a:lnTo>
                      <a:pt x="7285" y="7193"/>
                    </a:lnTo>
                    <a:lnTo>
                      <a:pt x="7269" y="7151"/>
                    </a:lnTo>
                    <a:lnTo>
                      <a:pt x="7252" y="7118"/>
                    </a:lnTo>
                    <a:lnTo>
                      <a:pt x="7235" y="7084"/>
                    </a:lnTo>
                    <a:lnTo>
                      <a:pt x="7227" y="7051"/>
                    </a:lnTo>
                    <a:lnTo>
                      <a:pt x="7210" y="7009"/>
                    </a:lnTo>
                    <a:lnTo>
                      <a:pt x="7202" y="6976"/>
                    </a:lnTo>
                    <a:lnTo>
                      <a:pt x="7185" y="6942"/>
                    </a:lnTo>
                    <a:lnTo>
                      <a:pt x="7177" y="6900"/>
                    </a:lnTo>
                    <a:lnTo>
                      <a:pt x="7168" y="6867"/>
                    </a:lnTo>
                    <a:lnTo>
                      <a:pt x="7160" y="6825"/>
                    </a:lnTo>
                    <a:lnTo>
                      <a:pt x="7143" y="6792"/>
                    </a:lnTo>
                    <a:lnTo>
                      <a:pt x="7135" y="6750"/>
                    </a:lnTo>
                    <a:lnTo>
                      <a:pt x="7127" y="6708"/>
                    </a:lnTo>
                    <a:lnTo>
                      <a:pt x="7127" y="6675"/>
                    </a:lnTo>
                    <a:lnTo>
                      <a:pt x="7118" y="6633"/>
                    </a:lnTo>
                    <a:lnTo>
                      <a:pt x="7110" y="6600"/>
                    </a:lnTo>
                    <a:lnTo>
                      <a:pt x="7102" y="6558"/>
                    </a:lnTo>
                    <a:lnTo>
                      <a:pt x="7102" y="6516"/>
                    </a:lnTo>
                    <a:lnTo>
                      <a:pt x="7102" y="6474"/>
                    </a:lnTo>
                    <a:lnTo>
                      <a:pt x="7102" y="6441"/>
                    </a:lnTo>
                    <a:lnTo>
                      <a:pt x="7102" y="6399"/>
                    </a:lnTo>
                    <a:lnTo>
                      <a:pt x="7102" y="6357"/>
                    </a:lnTo>
                    <a:lnTo>
                      <a:pt x="7102" y="6316"/>
                    </a:lnTo>
                    <a:lnTo>
                      <a:pt x="7102" y="6274"/>
                    </a:lnTo>
                    <a:lnTo>
                      <a:pt x="7102" y="6240"/>
                    </a:lnTo>
                    <a:lnTo>
                      <a:pt x="7102" y="6199"/>
                    </a:lnTo>
                    <a:lnTo>
                      <a:pt x="7102" y="5906"/>
                    </a:lnTo>
                    <a:lnTo>
                      <a:pt x="7102" y="5865"/>
                    </a:lnTo>
                    <a:lnTo>
                      <a:pt x="7102" y="5823"/>
                    </a:lnTo>
                    <a:lnTo>
                      <a:pt x="7102" y="5781"/>
                    </a:lnTo>
                    <a:lnTo>
                      <a:pt x="7102" y="5697"/>
                    </a:lnTo>
                    <a:lnTo>
                      <a:pt x="7110" y="5614"/>
                    </a:lnTo>
                    <a:lnTo>
                      <a:pt x="7118" y="5530"/>
                    </a:lnTo>
                    <a:lnTo>
                      <a:pt x="7127" y="5447"/>
                    </a:lnTo>
                    <a:lnTo>
                      <a:pt x="7135" y="5363"/>
                    </a:lnTo>
                    <a:lnTo>
                      <a:pt x="7143" y="5280"/>
                    </a:lnTo>
                    <a:lnTo>
                      <a:pt x="7160" y="5196"/>
                    </a:lnTo>
                    <a:lnTo>
                      <a:pt x="7168" y="5129"/>
                    </a:lnTo>
                    <a:lnTo>
                      <a:pt x="7168" y="5146"/>
                    </a:lnTo>
                    <a:lnTo>
                      <a:pt x="7135" y="5221"/>
                    </a:lnTo>
                    <a:lnTo>
                      <a:pt x="7102" y="5313"/>
                    </a:lnTo>
                    <a:lnTo>
                      <a:pt x="7068" y="5413"/>
                    </a:lnTo>
                    <a:lnTo>
                      <a:pt x="7043" y="5464"/>
                    </a:lnTo>
                    <a:lnTo>
                      <a:pt x="7026" y="5522"/>
                    </a:lnTo>
                    <a:lnTo>
                      <a:pt x="7001" y="5581"/>
                    </a:lnTo>
                    <a:lnTo>
                      <a:pt x="6976" y="5639"/>
                    </a:lnTo>
                    <a:lnTo>
                      <a:pt x="6951" y="5697"/>
                    </a:lnTo>
                    <a:lnTo>
                      <a:pt x="6926" y="5756"/>
                    </a:lnTo>
                    <a:lnTo>
                      <a:pt x="6901" y="5814"/>
                    </a:lnTo>
                    <a:lnTo>
                      <a:pt x="6868" y="5881"/>
                    </a:lnTo>
                    <a:lnTo>
                      <a:pt x="6843" y="5948"/>
                    </a:lnTo>
                    <a:lnTo>
                      <a:pt x="6809" y="6007"/>
                    </a:lnTo>
                    <a:lnTo>
                      <a:pt x="6784" y="6073"/>
                    </a:lnTo>
                    <a:lnTo>
                      <a:pt x="6751" y="6140"/>
                    </a:lnTo>
                    <a:lnTo>
                      <a:pt x="6717" y="6207"/>
                    </a:lnTo>
                    <a:lnTo>
                      <a:pt x="6684" y="6274"/>
                    </a:lnTo>
                    <a:lnTo>
                      <a:pt x="6650" y="6349"/>
                    </a:lnTo>
                    <a:lnTo>
                      <a:pt x="6617" y="6416"/>
                    </a:lnTo>
                    <a:lnTo>
                      <a:pt x="6584" y="6483"/>
                    </a:lnTo>
                    <a:lnTo>
                      <a:pt x="6542" y="6550"/>
                    </a:lnTo>
                    <a:lnTo>
                      <a:pt x="6508" y="6625"/>
                    </a:lnTo>
                    <a:lnTo>
                      <a:pt x="6467" y="6692"/>
                    </a:lnTo>
                    <a:lnTo>
                      <a:pt x="6425" y="6758"/>
                    </a:lnTo>
                    <a:lnTo>
                      <a:pt x="6392" y="6825"/>
                    </a:lnTo>
                    <a:lnTo>
                      <a:pt x="6350" y="6892"/>
                    </a:lnTo>
                    <a:lnTo>
                      <a:pt x="6308" y="6967"/>
                    </a:lnTo>
                    <a:lnTo>
                      <a:pt x="6266" y="7034"/>
                    </a:lnTo>
                    <a:lnTo>
                      <a:pt x="6216" y="7101"/>
                    </a:lnTo>
                    <a:lnTo>
                      <a:pt x="6174" y="7159"/>
                    </a:lnTo>
                    <a:lnTo>
                      <a:pt x="6158" y="7193"/>
                    </a:lnTo>
                    <a:lnTo>
                      <a:pt x="6133" y="7226"/>
                    </a:lnTo>
                    <a:lnTo>
                      <a:pt x="6107" y="7260"/>
                    </a:lnTo>
                    <a:lnTo>
                      <a:pt x="6082" y="7293"/>
                    </a:lnTo>
                    <a:lnTo>
                      <a:pt x="6066" y="7318"/>
                    </a:lnTo>
                    <a:lnTo>
                      <a:pt x="6041" y="7352"/>
                    </a:lnTo>
                    <a:lnTo>
                      <a:pt x="6016" y="7385"/>
                    </a:lnTo>
                    <a:lnTo>
                      <a:pt x="5991" y="7410"/>
                    </a:lnTo>
                    <a:lnTo>
                      <a:pt x="5965" y="7443"/>
                    </a:lnTo>
                    <a:lnTo>
                      <a:pt x="5949" y="7477"/>
                    </a:lnTo>
                    <a:lnTo>
                      <a:pt x="5840" y="7510"/>
                    </a:lnTo>
                    <a:lnTo>
                      <a:pt x="5815" y="7544"/>
                    </a:lnTo>
                    <a:lnTo>
                      <a:pt x="5790" y="7569"/>
                    </a:lnTo>
                    <a:lnTo>
                      <a:pt x="5765" y="7594"/>
                    </a:lnTo>
                    <a:lnTo>
                      <a:pt x="5740" y="7627"/>
                    </a:lnTo>
                    <a:lnTo>
                      <a:pt x="5715" y="7652"/>
                    </a:lnTo>
                    <a:lnTo>
                      <a:pt x="5690" y="7677"/>
                    </a:lnTo>
                    <a:lnTo>
                      <a:pt x="5665" y="7702"/>
                    </a:lnTo>
                    <a:lnTo>
                      <a:pt x="5640" y="7727"/>
                    </a:lnTo>
                    <a:lnTo>
                      <a:pt x="5615" y="7753"/>
                    </a:lnTo>
                    <a:lnTo>
                      <a:pt x="5590" y="7778"/>
                    </a:lnTo>
                    <a:lnTo>
                      <a:pt x="5556" y="7803"/>
                    </a:lnTo>
                    <a:lnTo>
                      <a:pt x="5531" y="7828"/>
                    </a:lnTo>
                    <a:lnTo>
                      <a:pt x="5506" y="7853"/>
                    </a:lnTo>
                    <a:lnTo>
                      <a:pt x="5481" y="7878"/>
                    </a:lnTo>
                    <a:lnTo>
                      <a:pt x="5456" y="7903"/>
                    </a:lnTo>
                    <a:lnTo>
                      <a:pt x="5422" y="7928"/>
                    </a:lnTo>
                    <a:lnTo>
                      <a:pt x="5422" y="7928"/>
                    </a:lnTo>
                    <a:lnTo>
                      <a:pt x="5397" y="7953"/>
                    </a:lnTo>
                    <a:lnTo>
                      <a:pt x="5364" y="7970"/>
                    </a:lnTo>
                    <a:lnTo>
                      <a:pt x="5339" y="7986"/>
                    </a:lnTo>
                    <a:lnTo>
                      <a:pt x="5305" y="8012"/>
                    </a:lnTo>
                    <a:lnTo>
                      <a:pt x="5280" y="8028"/>
                    </a:lnTo>
                    <a:lnTo>
                      <a:pt x="5255" y="8045"/>
                    </a:lnTo>
                    <a:lnTo>
                      <a:pt x="5222" y="8062"/>
                    </a:lnTo>
                    <a:lnTo>
                      <a:pt x="5197" y="8078"/>
                    </a:lnTo>
                    <a:lnTo>
                      <a:pt x="5163" y="8095"/>
                    </a:lnTo>
                    <a:lnTo>
                      <a:pt x="5130" y="8112"/>
                    </a:lnTo>
                    <a:lnTo>
                      <a:pt x="5105" y="8128"/>
                    </a:lnTo>
                    <a:lnTo>
                      <a:pt x="5072" y="8137"/>
                    </a:lnTo>
                    <a:lnTo>
                      <a:pt x="5047" y="8154"/>
                    </a:lnTo>
                    <a:lnTo>
                      <a:pt x="5013" y="8170"/>
                    </a:lnTo>
                    <a:lnTo>
                      <a:pt x="4980" y="8179"/>
                    </a:lnTo>
                    <a:lnTo>
                      <a:pt x="4955" y="8187"/>
                    </a:lnTo>
                    <a:lnTo>
                      <a:pt x="4921" y="8195"/>
                    </a:lnTo>
                    <a:lnTo>
                      <a:pt x="4888" y="8204"/>
                    </a:lnTo>
                    <a:lnTo>
                      <a:pt x="4854" y="8212"/>
                    </a:lnTo>
                    <a:lnTo>
                      <a:pt x="4829" y="8220"/>
                    </a:lnTo>
                    <a:lnTo>
                      <a:pt x="4796" y="8229"/>
                    </a:lnTo>
                    <a:lnTo>
                      <a:pt x="4762" y="8229"/>
                    </a:lnTo>
                    <a:lnTo>
                      <a:pt x="4729" y="8229"/>
                    </a:lnTo>
                    <a:lnTo>
                      <a:pt x="4696" y="8229"/>
                    </a:lnTo>
                    <a:lnTo>
                      <a:pt x="4595" y="8229"/>
                    </a:lnTo>
                    <a:lnTo>
                      <a:pt x="4562" y="8229"/>
                    </a:lnTo>
                    <a:lnTo>
                      <a:pt x="4529" y="8229"/>
                    </a:lnTo>
                    <a:lnTo>
                      <a:pt x="4495" y="8229"/>
                    </a:lnTo>
                    <a:lnTo>
                      <a:pt x="4462" y="8220"/>
                    </a:lnTo>
                    <a:lnTo>
                      <a:pt x="4428" y="8212"/>
                    </a:lnTo>
                    <a:lnTo>
                      <a:pt x="4395" y="8204"/>
                    </a:lnTo>
                    <a:lnTo>
                      <a:pt x="4361" y="8195"/>
                    </a:lnTo>
                    <a:lnTo>
                      <a:pt x="4328" y="8187"/>
                    </a:lnTo>
                    <a:lnTo>
                      <a:pt x="4311" y="8179"/>
                    </a:lnTo>
                    <a:lnTo>
                      <a:pt x="4295" y="8179"/>
                    </a:lnTo>
                    <a:lnTo>
                      <a:pt x="4286" y="8170"/>
                    </a:lnTo>
                    <a:lnTo>
                      <a:pt x="4270" y="8162"/>
                    </a:lnTo>
                    <a:lnTo>
                      <a:pt x="4253" y="8154"/>
                    </a:lnTo>
                    <a:lnTo>
                      <a:pt x="4236" y="8145"/>
                    </a:lnTo>
                    <a:lnTo>
                      <a:pt x="4228" y="8137"/>
                    </a:lnTo>
                    <a:lnTo>
                      <a:pt x="4211" y="8128"/>
                    </a:lnTo>
                    <a:lnTo>
                      <a:pt x="4194" y="8120"/>
                    </a:lnTo>
                    <a:lnTo>
                      <a:pt x="4186" y="8112"/>
                    </a:lnTo>
                    <a:lnTo>
                      <a:pt x="4169" y="8103"/>
                    </a:lnTo>
                    <a:lnTo>
                      <a:pt x="4161" y="8095"/>
                    </a:lnTo>
                    <a:lnTo>
                      <a:pt x="4144" y="8078"/>
                    </a:lnTo>
                    <a:lnTo>
                      <a:pt x="4136" y="8070"/>
                    </a:lnTo>
                    <a:lnTo>
                      <a:pt x="4119" y="8062"/>
                    </a:lnTo>
                    <a:lnTo>
                      <a:pt x="4111" y="8045"/>
                    </a:lnTo>
                    <a:lnTo>
                      <a:pt x="4102" y="8037"/>
                    </a:lnTo>
                    <a:lnTo>
                      <a:pt x="4086" y="8028"/>
                    </a:lnTo>
                    <a:lnTo>
                      <a:pt x="4077" y="8012"/>
                    </a:lnTo>
                    <a:lnTo>
                      <a:pt x="4069" y="8003"/>
                    </a:lnTo>
                    <a:lnTo>
                      <a:pt x="4061" y="7986"/>
                    </a:lnTo>
                    <a:lnTo>
                      <a:pt x="4052" y="7978"/>
                    </a:lnTo>
                    <a:lnTo>
                      <a:pt x="4036" y="7953"/>
                    </a:lnTo>
                    <a:lnTo>
                      <a:pt x="4019" y="7920"/>
                    </a:lnTo>
                    <a:lnTo>
                      <a:pt x="4002" y="7895"/>
                    </a:lnTo>
                    <a:lnTo>
                      <a:pt x="3986" y="7870"/>
                    </a:lnTo>
                    <a:lnTo>
                      <a:pt x="3969" y="7844"/>
                    </a:lnTo>
                    <a:lnTo>
                      <a:pt x="3960" y="7811"/>
                    </a:lnTo>
                    <a:lnTo>
                      <a:pt x="3944" y="7786"/>
                    </a:lnTo>
                    <a:lnTo>
                      <a:pt x="3935" y="7753"/>
                    </a:lnTo>
                    <a:lnTo>
                      <a:pt x="3927" y="7719"/>
                    </a:lnTo>
                    <a:lnTo>
                      <a:pt x="3919" y="7694"/>
                    </a:lnTo>
                    <a:lnTo>
                      <a:pt x="3902" y="7661"/>
                    </a:lnTo>
                    <a:lnTo>
                      <a:pt x="3894" y="7627"/>
                    </a:lnTo>
                    <a:lnTo>
                      <a:pt x="3885" y="7602"/>
                    </a:lnTo>
                    <a:lnTo>
                      <a:pt x="3885" y="7569"/>
                    </a:lnTo>
                    <a:lnTo>
                      <a:pt x="3877" y="7535"/>
                    </a:lnTo>
                    <a:lnTo>
                      <a:pt x="3869" y="7502"/>
                    </a:lnTo>
                    <a:lnTo>
                      <a:pt x="3860" y="7469"/>
                    </a:lnTo>
                    <a:lnTo>
                      <a:pt x="3860" y="7435"/>
                    </a:lnTo>
                    <a:lnTo>
                      <a:pt x="3860" y="7402"/>
                    </a:lnTo>
                    <a:lnTo>
                      <a:pt x="3860" y="7368"/>
                    </a:lnTo>
                    <a:lnTo>
                      <a:pt x="3860" y="7335"/>
                    </a:lnTo>
                    <a:lnTo>
                      <a:pt x="3860" y="7301"/>
                    </a:lnTo>
                    <a:lnTo>
                      <a:pt x="3860" y="7268"/>
                    </a:lnTo>
                    <a:lnTo>
                      <a:pt x="3860" y="7235"/>
                    </a:lnTo>
                    <a:lnTo>
                      <a:pt x="3860" y="7201"/>
                    </a:lnTo>
                    <a:lnTo>
                      <a:pt x="3860" y="6875"/>
                    </a:lnTo>
                    <a:lnTo>
                      <a:pt x="3860" y="6817"/>
                    </a:lnTo>
                    <a:lnTo>
                      <a:pt x="3860" y="6758"/>
                    </a:lnTo>
                    <a:lnTo>
                      <a:pt x="3860" y="6700"/>
                    </a:lnTo>
                    <a:lnTo>
                      <a:pt x="3860" y="6650"/>
                    </a:lnTo>
                    <a:lnTo>
                      <a:pt x="3860" y="6600"/>
                    </a:lnTo>
                    <a:lnTo>
                      <a:pt x="3860" y="6550"/>
                    </a:lnTo>
                    <a:lnTo>
                      <a:pt x="3860" y="6508"/>
                    </a:lnTo>
                    <a:lnTo>
                      <a:pt x="3860" y="6466"/>
                    </a:lnTo>
                    <a:lnTo>
                      <a:pt x="3860" y="6433"/>
                    </a:lnTo>
                    <a:lnTo>
                      <a:pt x="3869" y="6366"/>
                    </a:lnTo>
                    <a:lnTo>
                      <a:pt x="3885" y="6291"/>
                    </a:lnTo>
                    <a:lnTo>
                      <a:pt x="3894" y="6224"/>
                    </a:lnTo>
                    <a:lnTo>
                      <a:pt x="3902" y="6157"/>
                    </a:lnTo>
                    <a:lnTo>
                      <a:pt x="3910" y="6090"/>
                    </a:lnTo>
                    <a:lnTo>
                      <a:pt x="3927" y="6015"/>
                    </a:lnTo>
                    <a:lnTo>
                      <a:pt x="3935" y="5948"/>
                    </a:lnTo>
                    <a:lnTo>
                      <a:pt x="3952" y="5881"/>
                    </a:lnTo>
                    <a:lnTo>
                      <a:pt x="3969" y="5814"/>
                    </a:lnTo>
                    <a:lnTo>
                      <a:pt x="3977" y="5739"/>
                    </a:lnTo>
                    <a:lnTo>
                      <a:pt x="3994" y="5672"/>
                    </a:lnTo>
                    <a:lnTo>
                      <a:pt x="4011" y="5606"/>
                    </a:lnTo>
                    <a:lnTo>
                      <a:pt x="4027" y="5539"/>
                    </a:lnTo>
                    <a:lnTo>
                      <a:pt x="4044" y="5472"/>
                    </a:lnTo>
                    <a:lnTo>
                      <a:pt x="4061" y="5405"/>
                    </a:lnTo>
                    <a:lnTo>
                      <a:pt x="4077" y="5338"/>
                    </a:lnTo>
                    <a:lnTo>
                      <a:pt x="4094" y="5263"/>
                    </a:lnTo>
                    <a:lnTo>
                      <a:pt x="4111" y="5196"/>
                    </a:lnTo>
                    <a:lnTo>
                      <a:pt x="4136" y="5129"/>
                    </a:lnTo>
                    <a:lnTo>
                      <a:pt x="4153" y="5063"/>
                    </a:lnTo>
                    <a:lnTo>
                      <a:pt x="4169" y="4996"/>
                    </a:lnTo>
                    <a:lnTo>
                      <a:pt x="4194" y="4929"/>
                    </a:lnTo>
                    <a:lnTo>
                      <a:pt x="4211" y="4879"/>
                    </a:lnTo>
                    <a:lnTo>
                      <a:pt x="4211" y="4870"/>
                    </a:lnTo>
                    <a:lnTo>
                      <a:pt x="4236" y="4804"/>
                    </a:lnTo>
                    <a:lnTo>
                      <a:pt x="4253" y="4737"/>
                    </a:lnTo>
                    <a:lnTo>
                      <a:pt x="4278" y="4670"/>
                    </a:lnTo>
                    <a:lnTo>
                      <a:pt x="4303" y="4603"/>
                    </a:lnTo>
                    <a:lnTo>
                      <a:pt x="4320" y="4536"/>
                    </a:lnTo>
                    <a:lnTo>
                      <a:pt x="4345" y="4469"/>
                    </a:lnTo>
                    <a:lnTo>
                      <a:pt x="4370" y="4411"/>
                    </a:lnTo>
                    <a:lnTo>
                      <a:pt x="4395" y="4344"/>
                    </a:lnTo>
                    <a:lnTo>
                      <a:pt x="4420" y="4277"/>
                    </a:lnTo>
                    <a:lnTo>
                      <a:pt x="4445" y="4210"/>
                    </a:lnTo>
                    <a:lnTo>
                      <a:pt x="4470" y="4152"/>
                    </a:lnTo>
                    <a:lnTo>
                      <a:pt x="4495" y="4085"/>
                    </a:lnTo>
                    <a:lnTo>
                      <a:pt x="4520" y="4018"/>
                    </a:lnTo>
                    <a:lnTo>
                      <a:pt x="4554" y="3951"/>
                    </a:lnTo>
                    <a:lnTo>
                      <a:pt x="4579" y="3893"/>
                    </a:lnTo>
                    <a:lnTo>
                      <a:pt x="4604" y="3826"/>
                    </a:lnTo>
                    <a:lnTo>
                      <a:pt x="4637" y="3759"/>
                    </a:lnTo>
                    <a:lnTo>
                      <a:pt x="4662" y="3701"/>
                    </a:lnTo>
                    <a:lnTo>
                      <a:pt x="4687" y="3634"/>
                    </a:lnTo>
                    <a:lnTo>
                      <a:pt x="4721" y="3576"/>
                    </a:lnTo>
                    <a:lnTo>
                      <a:pt x="4746" y="3509"/>
                    </a:lnTo>
                    <a:lnTo>
                      <a:pt x="4779" y="3442"/>
                    </a:lnTo>
                    <a:lnTo>
                      <a:pt x="4804" y="3383"/>
                    </a:lnTo>
                    <a:lnTo>
                      <a:pt x="4838" y="3317"/>
                    </a:lnTo>
                    <a:lnTo>
                      <a:pt x="4863" y="3266"/>
                    </a:lnTo>
                    <a:lnTo>
                      <a:pt x="4846" y="3283"/>
                    </a:lnTo>
                    <a:lnTo>
                      <a:pt x="4796" y="3325"/>
                    </a:lnTo>
                    <a:lnTo>
                      <a:pt x="4754" y="3358"/>
                    </a:lnTo>
                    <a:lnTo>
                      <a:pt x="4704" y="3400"/>
                    </a:lnTo>
                    <a:lnTo>
                      <a:pt x="4662" y="3442"/>
                    </a:lnTo>
                    <a:lnTo>
                      <a:pt x="4612" y="3475"/>
                    </a:lnTo>
                    <a:lnTo>
                      <a:pt x="4562" y="3517"/>
                    </a:lnTo>
                    <a:lnTo>
                      <a:pt x="4520" y="3559"/>
                    </a:lnTo>
                    <a:lnTo>
                      <a:pt x="4470" y="3592"/>
                    </a:lnTo>
                    <a:lnTo>
                      <a:pt x="4311" y="3718"/>
                    </a:lnTo>
                    <a:lnTo>
                      <a:pt x="4270" y="3751"/>
                    </a:lnTo>
                    <a:lnTo>
                      <a:pt x="4153" y="3843"/>
                    </a:lnTo>
                    <a:lnTo>
                      <a:pt x="4077" y="3910"/>
                    </a:lnTo>
                    <a:lnTo>
                      <a:pt x="3994" y="3968"/>
                    </a:lnTo>
                    <a:lnTo>
                      <a:pt x="3919" y="4027"/>
                    </a:lnTo>
                    <a:lnTo>
                      <a:pt x="3835" y="4093"/>
                    </a:lnTo>
                    <a:lnTo>
                      <a:pt x="3760" y="4152"/>
                    </a:lnTo>
                    <a:lnTo>
                      <a:pt x="3676" y="4210"/>
                    </a:lnTo>
                    <a:lnTo>
                      <a:pt x="3593" y="4277"/>
                    </a:lnTo>
                    <a:lnTo>
                      <a:pt x="3509" y="4336"/>
                    </a:lnTo>
                    <a:lnTo>
                      <a:pt x="3434" y="4394"/>
                    </a:lnTo>
                    <a:lnTo>
                      <a:pt x="3351" y="4453"/>
                    </a:lnTo>
                    <a:lnTo>
                      <a:pt x="3267" y="4511"/>
                    </a:lnTo>
                    <a:lnTo>
                      <a:pt x="3184" y="4570"/>
                    </a:lnTo>
                    <a:lnTo>
                      <a:pt x="3100" y="4628"/>
                    </a:lnTo>
                    <a:lnTo>
                      <a:pt x="3016" y="4687"/>
                    </a:lnTo>
                    <a:lnTo>
                      <a:pt x="2933" y="4745"/>
                    </a:lnTo>
                    <a:lnTo>
                      <a:pt x="2849" y="4795"/>
                    </a:lnTo>
                    <a:lnTo>
                      <a:pt x="2766" y="4845"/>
                    </a:lnTo>
                    <a:lnTo>
                      <a:pt x="2757" y="4854"/>
                    </a:lnTo>
                    <a:lnTo>
                      <a:pt x="2674" y="4912"/>
                    </a:lnTo>
                    <a:lnTo>
                      <a:pt x="2590" y="4962"/>
                    </a:lnTo>
                    <a:lnTo>
                      <a:pt x="2499" y="5012"/>
                    </a:lnTo>
                    <a:lnTo>
                      <a:pt x="2415" y="5071"/>
                    </a:lnTo>
                    <a:lnTo>
                      <a:pt x="2323" y="5121"/>
                    </a:lnTo>
                    <a:lnTo>
                      <a:pt x="2240" y="5171"/>
                    </a:lnTo>
                    <a:lnTo>
                      <a:pt x="2189" y="5196"/>
                    </a:lnTo>
                    <a:lnTo>
                      <a:pt x="2148" y="5221"/>
                    </a:lnTo>
                    <a:lnTo>
                      <a:pt x="2098" y="5246"/>
                    </a:lnTo>
                    <a:lnTo>
                      <a:pt x="2056" y="5263"/>
                    </a:lnTo>
                    <a:lnTo>
                      <a:pt x="2006" y="5288"/>
                    </a:lnTo>
                    <a:lnTo>
                      <a:pt x="1964" y="5313"/>
                    </a:lnTo>
                    <a:lnTo>
                      <a:pt x="1914" y="5338"/>
                    </a:lnTo>
                    <a:lnTo>
                      <a:pt x="1872" y="5363"/>
                    </a:lnTo>
                    <a:lnTo>
                      <a:pt x="1822" y="5380"/>
                    </a:lnTo>
                    <a:lnTo>
                      <a:pt x="1780" y="5405"/>
                    </a:lnTo>
                    <a:lnTo>
                      <a:pt x="1738" y="5430"/>
                    </a:lnTo>
                    <a:lnTo>
                      <a:pt x="1697" y="5447"/>
                    </a:lnTo>
                    <a:lnTo>
                      <a:pt x="1655" y="5464"/>
                    </a:lnTo>
                    <a:lnTo>
                      <a:pt x="1605" y="5480"/>
                    </a:lnTo>
                    <a:lnTo>
                      <a:pt x="1555" y="5505"/>
                    </a:lnTo>
                    <a:lnTo>
                      <a:pt x="1513" y="5522"/>
                    </a:lnTo>
                    <a:lnTo>
                      <a:pt x="1463" y="5539"/>
                    </a:lnTo>
                    <a:lnTo>
                      <a:pt x="1412" y="5555"/>
                    </a:lnTo>
                    <a:lnTo>
                      <a:pt x="1362" y="5572"/>
                    </a:lnTo>
                    <a:lnTo>
                      <a:pt x="1337" y="5572"/>
                    </a:lnTo>
                    <a:lnTo>
                      <a:pt x="1304" y="5581"/>
                    </a:lnTo>
                    <a:lnTo>
                      <a:pt x="1279" y="5589"/>
                    </a:lnTo>
                    <a:lnTo>
                      <a:pt x="1254" y="5597"/>
                    </a:lnTo>
                    <a:lnTo>
                      <a:pt x="1229" y="5606"/>
                    </a:lnTo>
                    <a:lnTo>
                      <a:pt x="1204" y="5606"/>
                    </a:lnTo>
                    <a:lnTo>
                      <a:pt x="1170" y="5614"/>
                    </a:lnTo>
                    <a:lnTo>
                      <a:pt x="1145" y="5614"/>
                    </a:lnTo>
                    <a:lnTo>
                      <a:pt x="1120" y="5614"/>
                    </a:lnTo>
                    <a:lnTo>
                      <a:pt x="1095" y="5614"/>
                    </a:lnTo>
                    <a:lnTo>
                      <a:pt x="1062" y="5614"/>
                    </a:lnTo>
                    <a:lnTo>
                      <a:pt x="1037" y="5614"/>
                    </a:lnTo>
                    <a:lnTo>
                      <a:pt x="1011" y="5614"/>
                    </a:lnTo>
                    <a:lnTo>
                      <a:pt x="978" y="5614"/>
                    </a:lnTo>
                    <a:lnTo>
                      <a:pt x="953" y="5614"/>
                    </a:lnTo>
                    <a:lnTo>
                      <a:pt x="786" y="5614"/>
                    </a:lnTo>
                    <a:lnTo>
                      <a:pt x="753" y="5614"/>
                    </a:lnTo>
                    <a:lnTo>
                      <a:pt x="727" y="5614"/>
                    </a:lnTo>
                    <a:lnTo>
                      <a:pt x="694" y="5614"/>
                    </a:lnTo>
                    <a:lnTo>
                      <a:pt x="669" y="5614"/>
                    </a:lnTo>
                    <a:lnTo>
                      <a:pt x="644" y="5606"/>
                    </a:lnTo>
                    <a:lnTo>
                      <a:pt x="611" y="5606"/>
                    </a:lnTo>
                    <a:lnTo>
                      <a:pt x="585" y="5597"/>
                    </a:lnTo>
                    <a:lnTo>
                      <a:pt x="552" y="5589"/>
                    </a:lnTo>
                    <a:lnTo>
                      <a:pt x="527" y="5581"/>
                    </a:lnTo>
                    <a:lnTo>
                      <a:pt x="502" y="5572"/>
                    </a:lnTo>
                    <a:lnTo>
                      <a:pt x="468" y="5555"/>
                    </a:lnTo>
                    <a:lnTo>
                      <a:pt x="443" y="5547"/>
                    </a:lnTo>
                    <a:lnTo>
                      <a:pt x="418" y="5530"/>
                    </a:lnTo>
                    <a:lnTo>
                      <a:pt x="418" y="5530"/>
                    </a:lnTo>
                    <a:lnTo>
                      <a:pt x="393" y="5522"/>
                    </a:lnTo>
                    <a:lnTo>
                      <a:pt x="360" y="5505"/>
                    </a:lnTo>
                    <a:lnTo>
                      <a:pt x="335" y="5489"/>
                    </a:lnTo>
                    <a:lnTo>
                      <a:pt x="310" y="5472"/>
                    </a:lnTo>
                    <a:lnTo>
                      <a:pt x="285" y="5455"/>
                    </a:lnTo>
                    <a:lnTo>
                      <a:pt x="260" y="5438"/>
                    </a:lnTo>
                    <a:lnTo>
                      <a:pt x="235" y="5413"/>
                    </a:lnTo>
                    <a:lnTo>
                      <a:pt x="210" y="5397"/>
                    </a:lnTo>
                    <a:lnTo>
                      <a:pt x="193" y="5372"/>
                    </a:lnTo>
                    <a:lnTo>
                      <a:pt x="168" y="5355"/>
                    </a:lnTo>
                    <a:lnTo>
                      <a:pt x="143" y="5330"/>
                    </a:lnTo>
                    <a:lnTo>
                      <a:pt x="126" y="5296"/>
                    </a:lnTo>
                    <a:lnTo>
                      <a:pt x="109" y="5280"/>
                    </a:lnTo>
                    <a:lnTo>
                      <a:pt x="93" y="5255"/>
                    </a:lnTo>
                    <a:lnTo>
                      <a:pt x="76" y="5230"/>
                    </a:lnTo>
                    <a:lnTo>
                      <a:pt x="59" y="5205"/>
                    </a:lnTo>
                    <a:lnTo>
                      <a:pt x="42" y="5171"/>
                    </a:lnTo>
                    <a:lnTo>
                      <a:pt x="34" y="5146"/>
                    </a:lnTo>
                    <a:lnTo>
                      <a:pt x="26" y="5121"/>
                    </a:lnTo>
                    <a:lnTo>
                      <a:pt x="17" y="5096"/>
                    </a:lnTo>
                    <a:lnTo>
                      <a:pt x="9" y="5071"/>
                    </a:lnTo>
                    <a:lnTo>
                      <a:pt x="1" y="5037"/>
                    </a:lnTo>
                    <a:lnTo>
                      <a:pt x="1" y="5012"/>
                    </a:lnTo>
                    <a:lnTo>
                      <a:pt x="1" y="4987"/>
                    </a:lnTo>
                    <a:lnTo>
                      <a:pt x="1" y="4962"/>
                    </a:lnTo>
                    <a:lnTo>
                      <a:pt x="1" y="4929"/>
                    </a:lnTo>
                    <a:lnTo>
                      <a:pt x="1" y="4829"/>
                    </a:lnTo>
                    <a:lnTo>
                      <a:pt x="1" y="4804"/>
                    </a:lnTo>
                    <a:lnTo>
                      <a:pt x="1" y="4779"/>
                    </a:lnTo>
                    <a:lnTo>
                      <a:pt x="1" y="4779"/>
                    </a:lnTo>
                    <a:lnTo>
                      <a:pt x="1" y="4753"/>
                    </a:lnTo>
                    <a:lnTo>
                      <a:pt x="1" y="4728"/>
                    </a:lnTo>
                    <a:lnTo>
                      <a:pt x="9" y="4695"/>
                    </a:lnTo>
                    <a:lnTo>
                      <a:pt x="9" y="4670"/>
                    </a:lnTo>
                    <a:lnTo>
                      <a:pt x="17" y="4645"/>
                    </a:lnTo>
                    <a:lnTo>
                      <a:pt x="26" y="4620"/>
                    </a:lnTo>
                    <a:lnTo>
                      <a:pt x="34" y="4595"/>
                    </a:lnTo>
                    <a:lnTo>
                      <a:pt x="42" y="4570"/>
                    </a:lnTo>
                    <a:lnTo>
                      <a:pt x="51" y="4545"/>
                    </a:lnTo>
                    <a:lnTo>
                      <a:pt x="59" y="4520"/>
                    </a:lnTo>
                    <a:lnTo>
                      <a:pt x="67" y="4494"/>
                    </a:lnTo>
                    <a:lnTo>
                      <a:pt x="76" y="4469"/>
                    </a:lnTo>
                    <a:lnTo>
                      <a:pt x="84" y="4453"/>
                    </a:lnTo>
                    <a:lnTo>
                      <a:pt x="93" y="4428"/>
                    </a:lnTo>
                    <a:lnTo>
                      <a:pt x="118" y="4378"/>
                    </a:lnTo>
                    <a:lnTo>
                      <a:pt x="134" y="4336"/>
                    </a:lnTo>
                    <a:lnTo>
                      <a:pt x="159" y="4286"/>
                    </a:lnTo>
                    <a:lnTo>
                      <a:pt x="176" y="4244"/>
                    </a:lnTo>
                    <a:lnTo>
                      <a:pt x="201" y="4202"/>
                    </a:lnTo>
                    <a:lnTo>
                      <a:pt x="226" y="4160"/>
                    </a:lnTo>
                    <a:lnTo>
                      <a:pt x="251" y="4119"/>
                    </a:lnTo>
                    <a:lnTo>
                      <a:pt x="276" y="4077"/>
                    </a:lnTo>
                    <a:lnTo>
                      <a:pt x="293" y="4035"/>
                    </a:lnTo>
                    <a:lnTo>
                      <a:pt x="318" y="4002"/>
                    </a:lnTo>
                    <a:lnTo>
                      <a:pt x="343" y="3968"/>
                    </a:lnTo>
                    <a:lnTo>
                      <a:pt x="377" y="3901"/>
                    </a:lnTo>
                    <a:lnTo>
                      <a:pt x="418" y="3843"/>
                    </a:lnTo>
                    <a:lnTo>
                      <a:pt x="494" y="3734"/>
                    </a:lnTo>
                    <a:lnTo>
                      <a:pt x="560" y="3617"/>
                    </a:lnTo>
                    <a:lnTo>
                      <a:pt x="636" y="3509"/>
                    </a:lnTo>
                    <a:lnTo>
                      <a:pt x="711" y="3392"/>
                    </a:lnTo>
                    <a:lnTo>
                      <a:pt x="786" y="3275"/>
                    </a:lnTo>
                    <a:lnTo>
                      <a:pt x="869" y="3166"/>
                    </a:lnTo>
                    <a:lnTo>
                      <a:pt x="945" y="3049"/>
                    </a:lnTo>
                    <a:lnTo>
                      <a:pt x="1020" y="2932"/>
                    </a:lnTo>
                    <a:lnTo>
                      <a:pt x="1103" y="2824"/>
                    </a:lnTo>
                    <a:lnTo>
                      <a:pt x="1179" y="2707"/>
                    </a:lnTo>
                    <a:lnTo>
                      <a:pt x="1262" y="2598"/>
                    </a:lnTo>
                    <a:lnTo>
                      <a:pt x="1304" y="2540"/>
                    </a:lnTo>
                    <a:lnTo>
                      <a:pt x="1346" y="2481"/>
                    </a:lnTo>
                    <a:lnTo>
                      <a:pt x="1387" y="2431"/>
                    </a:lnTo>
                    <a:lnTo>
                      <a:pt x="1429" y="2373"/>
                    </a:lnTo>
                    <a:lnTo>
                      <a:pt x="1471" y="2314"/>
                    </a:lnTo>
                    <a:lnTo>
                      <a:pt x="1513" y="2264"/>
                    </a:lnTo>
                    <a:lnTo>
                      <a:pt x="1563" y="2205"/>
                    </a:lnTo>
                    <a:lnTo>
                      <a:pt x="1605" y="2155"/>
                    </a:lnTo>
                    <a:lnTo>
                      <a:pt x="1646" y="2097"/>
                    </a:lnTo>
                    <a:lnTo>
                      <a:pt x="1688" y="2047"/>
                    </a:lnTo>
                    <a:lnTo>
                      <a:pt x="1730" y="1988"/>
                    </a:lnTo>
                    <a:lnTo>
                      <a:pt x="1780" y="1938"/>
                    </a:lnTo>
                    <a:lnTo>
                      <a:pt x="1822" y="1880"/>
                    </a:lnTo>
                    <a:lnTo>
                      <a:pt x="1830" y="1871"/>
                    </a:lnTo>
                    <a:lnTo>
                      <a:pt x="1864" y="1830"/>
                    </a:lnTo>
                    <a:lnTo>
                      <a:pt x="1914" y="1771"/>
                    </a:lnTo>
                    <a:lnTo>
                      <a:pt x="1956" y="1721"/>
                    </a:lnTo>
                    <a:lnTo>
                      <a:pt x="2006" y="1671"/>
                    </a:lnTo>
                    <a:lnTo>
                      <a:pt x="2056" y="1621"/>
                    </a:lnTo>
                    <a:lnTo>
                      <a:pt x="2098" y="1562"/>
                    </a:lnTo>
                    <a:lnTo>
                      <a:pt x="2148" y="1512"/>
                    </a:lnTo>
                    <a:lnTo>
                      <a:pt x="2198" y="1462"/>
                    </a:lnTo>
                    <a:lnTo>
                      <a:pt x="2240" y="1412"/>
                    </a:lnTo>
                    <a:lnTo>
                      <a:pt x="2290" y="1362"/>
                    </a:lnTo>
                    <a:lnTo>
                      <a:pt x="2340" y="1312"/>
                    </a:lnTo>
                    <a:lnTo>
                      <a:pt x="2390" y="1261"/>
                    </a:lnTo>
                    <a:lnTo>
                      <a:pt x="2440" y="1211"/>
                    </a:lnTo>
                    <a:lnTo>
                      <a:pt x="2490" y="1161"/>
                    </a:lnTo>
                    <a:lnTo>
                      <a:pt x="2540" y="1119"/>
                    </a:lnTo>
                    <a:lnTo>
                      <a:pt x="2590" y="1069"/>
                    </a:lnTo>
                    <a:lnTo>
                      <a:pt x="2641" y="1019"/>
                    </a:lnTo>
                    <a:lnTo>
                      <a:pt x="2691" y="977"/>
                    </a:lnTo>
                    <a:lnTo>
                      <a:pt x="2749" y="927"/>
                    </a:lnTo>
                    <a:lnTo>
                      <a:pt x="2799" y="877"/>
                    </a:lnTo>
                    <a:lnTo>
                      <a:pt x="2849" y="835"/>
                    </a:lnTo>
                    <a:lnTo>
                      <a:pt x="2908" y="794"/>
                    </a:lnTo>
                    <a:lnTo>
                      <a:pt x="2958" y="744"/>
                    </a:lnTo>
                    <a:lnTo>
                      <a:pt x="3016" y="702"/>
                    </a:lnTo>
                    <a:lnTo>
                      <a:pt x="3067" y="660"/>
                    </a:lnTo>
                    <a:lnTo>
                      <a:pt x="3125" y="618"/>
                    </a:lnTo>
                    <a:lnTo>
                      <a:pt x="3175" y="576"/>
                    </a:lnTo>
                    <a:lnTo>
                      <a:pt x="3234" y="535"/>
                    </a:lnTo>
                    <a:lnTo>
                      <a:pt x="3292" y="493"/>
                    </a:lnTo>
                    <a:lnTo>
                      <a:pt x="3326" y="468"/>
                    </a:lnTo>
                    <a:lnTo>
                      <a:pt x="3359" y="443"/>
                    </a:lnTo>
                    <a:lnTo>
                      <a:pt x="3401" y="418"/>
                    </a:lnTo>
                    <a:lnTo>
                      <a:pt x="3443" y="393"/>
                    </a:lnTo>
                    <a:lnTo>
                      <a:pt x="3484" y="359"/>
                    </a:lnTo>
                    <a:lnTo>
                      <a:pt x="3526" y="334"/>
                    </a:lnTo>
                    <a:lnTo>
                      <a:pt x="3576" y="309"/>
                    </a:lnTo>
                    <a:lnTo>
                      <a:pt x="3618" y="276"/>
                    </a:lnTo>
                    <a:lnTo>
                      <a:pt x="3668" y="251"/>
                    </a:lnTo>
                    <a:lnTo>
                      <a:pt x="3718" y="217"/>
                    </a:lnTo>
                    <a:lnTo>
                      <a:pt x="3768" y="192"/>
                    </a:lnTo>
                    <a:lnTo>
                      <a:pt x="3793" y="175"/>
                    </a:lnTo>
                    <a:lnTo>
                      <a:pt x="3827" y="167"/>
                    </a:lnTo>
                    <a:lnTo>
                      <a:pt x="3852" y="150"/>
                    </a:lnTo>
                    <a:lnTo>
                      <a:pt x="3877" y="142"/>
                    </a:lnTo>
                    <a:lnTo>
                      <a:pt x="3902" y="125"/>
                    </a:lnTo>
                    <a:lnTo>
                      <a:pt x="3927" y="117"/>
                    </a:lnTo>
                    <a:lnTo>
                      <a:pt x="3960" y="100"/>
                    </a:lnTo>
                    <a:lnTo>
                      <a:pt x="3986" y="92"/>
                    </a:lnTo>
                    <a:lnTo>
                      <a:pt x="4011" y="84"/>
                    </a:lnTo>
                    <a:lnTo>
                      <a:pt x="4036" y="67"/>
                    </a:lnTo>
                    <a:lnTo>
                      <a:pt x="4069" y="58"/>
                    </a:lnTo>
                    <a:lnTo>
                      <a:pt x="4094" y="50"/>
                    </a:lnTo>
                    <a:lnTo>
                      <a:pt x="4128" y="42"/>
                    </a:lnTo>
                    <a:lnTo>
                      <a:pt x="4153" y="25"/>
                    </a:lnTo>
                    <a:lnTo>
                      <a:pt x="4178" y="17"/>
                    </a:lnTo>
                    <a:lnTo>
                      <a:pt x="4211" y="8"/>
                    </a:lnTo>
                    <a:lnTo>
                      <a:pt x="4236" y="0"/>
                    </a:lnTo>
                    <a:lnTo>
                      <a:pt x="4270" y="0"/>
                    </a:lnTo>
                    <a:lnTo>
                      <a:pt x="4278" y="0"/>
                    </a:lnTo>
                    <a:lnTo>
                      <a:pt x="4295" y="0"/>
                    </a:lnTo>
                    <a:lnTo>
                      <a:pt x="4328" y="0"/>
                    </a:lnTo>
                    <a:lnTo>
                      <a:pt x="4353" y="0"/>
                    </a:lnTo>
                    <a:lnTo>
                      <a:pt x="4387" y="0"/>
                    </a:lnTo>
                    <a:lnTo>
                      <a:pt x="4412" y="0"/>
                    </a:lnTo>
                    <a:lnTo>
                      <a:pt x="4529" y="0"/>
                    </a:lnTo>
                    <a:lnTo>
                      <a:pt x="4562" y="0"/>
                    </a:lnTo>
                    <a:lnTo>
                      <a:pt x="4587" y="0"/>
                    </a:lnTo>
                    <a:lnTo>
                      <a:pt x="4620" y="0"/>
                    </a:lnTo>
                    <a:lnTo>
                      <a:pt x="4646" y="0"/>
                    </a:lnTo>
                    <a:lnTo>
                      <a:pt x="4679" y="8"/>
                    </a:lnTo>
                    <a:lnTo>
                      <a:pt x="4704" y="17"/>
                    </a:lnTo>
                    <a:lnTo>
                      <a:pt x="4737" y="25"/>
                    </a:lnTo>
                    <a:lnTo>
                      <a:pt x="4762" y="33"/>
                    </a:lnTo>
                    <a:lnTo>
                      <a:pt x="4796" y="50"/>
                    </a:lnTo>
                    <a:lnTo>
                      <a:pt x="4821" y="58"/>
                    </a:lnTo>
                    <a:lnTo>
                      <a:pt x="4846" y="75"/>
                    </a:lnTo>
                    <a:lnTo>
                      <a:pt x="4871" y="92"/>
                    </a:lnTo>
                    <a:lnTo>
                      <a:pt x="4879" y="109"/>
                    </a:lnTo>
                    <a:lnTo>
                      <a:pt x="4888" y="125"/>
                    </a:lnTo>
                    <a:lnTo>
                      <a:pt x="4896" y="142"/>
                    </a:lnTo>
                    <a:lnTo>
                      <a:pt x="4904" y="159"/>
                    </a:lnTo>
                    <a:lnTo>
                      <a:pt x="4904" y="175"/>
                    </a:lnTo>
                    <a:lnTo>
                      <a:pt x="4913" y="192"/>
                    </a:lnTo>
                    <a:lnTo>
                      <a:pt x="4930" y="284"/>
                    </a:lnTo>
                    <a:lnTo>
                      <a:pt x="4838" y="292"/>
                    </a:lnTo>
                    <a:lnTo>
                      <a:pt x="4796" y="292"/>
                    </a:lnTo>
                    <a:lnTo>
                      <a:pt x="4779" y="292"/>
                    </a:lnTo>
                    <a:lnTo>
                      <a:pt x="4779" y="292"/>
                    </a:lnTo>
                    <a:lnTo>
                      <a:pt x="4762" y="292"/>
                    </a:lnTo>
                    <a:lnTo>
                      <a:pt x="4762" y="292"/>
                    </a:lnTo>
                    <a:lnTo>
                      <a:pt x="4746" y="292"/>
                    </a:lnTo>
                    <a:lnTo>
                      <a:pt x="4746" y="292"/>
                    </a:lnTo>
                    <a:lnTo>
                      <a:pt x="4746" y="292"/>
                    </a:lnTo>
                    <a:lnTo>
                      <a:pt x="4721" y="284"/>
                    </a:lnTo>
                    <a:lnTo>
                      <a:pt x="4729" y="284"/>
                    </a:lnTo>
                    <a:lnTo>
                      <a:pt x="4704" y="276"/>
                    </a:lnTo>
                    <a:lnTo>
                      <a:pt x="4712" y="276"/>
                    </a:lnTo>
                    <a:lnTo>
                      <a:pt x="4687" y="267"/>
                    </a:lnTo>
                    <a:lnTo>
                      <a:pt x="4696" y="267"/>
                    </a:lnTo>
                    <a:lnTo>
                      <a:pt x="4671" y="259"/>
                    </a:lnTo>
                    <a:lnTo>
                      <a:pt x="4671" y="259"/>
                    </a:lnTo>
                    <a:lnTo>
                      <a:pt x="4654" y="251"/>
                    </a:lnTo>
                    <a:lnTo>
                      <a:pt x="4654" y="251"/>
                    </a:lnTo>
                    <a:lnTo>
                      <a:pt x="4629" y="251"/>
                    </a:lnTo>
                    <a:lnTo>
                      <a:pt x="4637" y="251"/>
                    </a:lnTo>
                    <a:lnTo>
                      <a:pt x="4612" y="251"/>
                    </a:lnTo>
                    <a:lnTo>
                      <a:pt x="4620" y="251"/>
                    </a:lnTo>
                    <a:lnTo>
                      <a:pt x="4595" y="251"/>
                    </a:lnTo>
                    <a:lnTo>
                      <a:pt x="4595" y="251"/>
                    </a:lnTo>
                    <a:lnTo>
                      <a:pt x="4579" y="251"/>
                    </a:lnTo>
                    <a:lnTo>
                      <a:pt x="4478" y="251"/>
                    </a:lnTo>
                    <a:lnTo>
                      <a:pt x="4453" y="251"/>
                    </a:lnTo>
                    <a:lnTo>
                      <a:pt x="4453" y="251"/>
                    </a:lnTo>
                    <a:lnTo>
                      <a:pt x="4428" y="251"/>
                    </a:lnTo>
                    <a:lnTo>
                      <a:pt x="4412" y="251"/>
                    </a:lnTo>
                    <a:lnTo>
                      <a:pt x="4412" y="251"/>
                    </a:lnTo>
                    <a:lnTo>
                      <a:pt x="4387" y="251"/>
                    </a:lnTo>
                    <a:lnTo>
                      <a:pt x="4361" y="251"/>
                    </a:lnTo>
                    <a:lnTo>
                      <a:pt x="4361" y="251"/>
                    </a:lnTo>
                    <a:lnTo>
                      <a:pt x="4336" y="251"/>
                    </a:lnTo>
                    <a:lnTo>
                      <a:pt x="4320" y="251"/>
                    </a:lnTo>
                    <a:lnTo>
                      <a:pt x="4320" y="251"/>
                    </a:lnTo>
                    <a:lnTo>
                      <a:pt x="4295" y="259"/>
                    </a:lnTo>
                    <a:lnTo>
                      <a:pt x="4270" y="267"/>
                    </a:lnTo>
                    <a:lnTo>
                      <a:pt x="4270" y="267"/>
                    </a:lnTo>
                    <a:lnTo>
                      <a:pt x="4270" y="309"/>
                    </a:lnTo>
                    <a:lnTo>
                      <a:pt x="4253" y="309"/>
                    </a:lnTo>
                    <a:lnTo>
                      <a:pt x="4228" y="317"/>
                    </a:lnTo>
                    <a:lnTo>
                      <a:pt x="4203" y="326"/>
                    </a:lnTo>
                    <a:lnTo>
                      <a:pt x="4178" y="334"/>
                    </a:lnTo>
                    <a:lnTo>
                      <a:pt x="4153" y="351"/>
                    </a:lnTo>
                    <a:lnTo>
                      <a:pt x="4128" y="359"/>
                    </a:lnTo>
                    <a:lnTo>
                      <a:pt x="4111" y="368"/>
                    </a:lnTo>
                    <a:lnTo>
                      <a:pt x="4086" y="376"/>
                    </a:lnTo>
                    <a:lnTo>
                      <a:pt x="4061" y="393"/>
                    </a:lnTo>
                    <a:lnTo>
                      <a:pt x="4036" y="401"/>
                    </a:lnTo>
                    <a:lnTo>
                      <a:pt x="4011" y="409"/>
                    </a:lnTo>
                    <a:lnTo>
                      <a:pt x="3994" y="426"/>
                    </a:lnTo>
                    <a:lnTo>
                      <a:pt x="3969" y="434"/>
                    </a:lnTo>
                    <a:lnTo>
                      <a:pt x="3944" y="451"/>
                    </a:lnTo>
                    <a:lnTo>
                      <a:pt x="3919" y="459"/>
                    </a:lnTo>
                    <a:lnTo>
                      <a:pt x="3877" y="485"/>
                    </a:lnTo>
                    <a:lnTo>
                      <a:pt x="3827" y="518"/>
                    </a:lnTo>
                    <a:lnTo>
                      <a:pt x="3785" y="543"/>
                    </a:lnTo>
                    <a:lnTo>
                      <a:pt x="3743" y="568"/>
                    </a:lnTo>
                    <a:lnTo>
                      <a:pt x="3701" y="593"/>
                    </a:lnTo>
                    <a:lnTo>
                      <a:pt x="3660" y="627"/>
                    </a:lnTo>
                    <a:lnTo>
                      <a:pt x="3626" y="652"/>
                    </a:lnTo>
                    <a:lnTo>
                      <a:pt x="3585" y="677"/>
                    </a:lnTo>
                    <a:lnTo>
                      <a:pt x="3551" y="702"/>
                    </a:lnTo>
                    <a:lnTo>
                      <a:pt x="3518" y="727"/>
                    </a:lnTo>
                    <a:lnTo>
                      <a:pt x="3484" y="752"/>
                    </a:lnTo>
                    <a:lnTo>
                      <a:pt x="3426" y="794"/>
                    </a:lnTo>
                    <a:lnTo>
                      <a:pt x="3376" y="835"/>
                    </a:lnTo>
                    <a:lnTo>
                      <a:pt x="3326" y="869"/>
                    </a:lnTo>
                    <a:lnTo>
                      <a:pt x="3275" y="911"/>
                    </a:lnTo>
                    <a:lnTo>
                      <a:pt x="3225" y="952"/>
                    </a:lnTo>
                    <a:lnTo>
                      <a:pt x="3175" y="1002"/>
                    </a:lnTo>
                    <a:lnTo>
                      <a:pt x="3125" y="1044"/>
                    </a:lnTo>
                    <a:lnTo>
                      <a:pt x="3075" y="1086"/>
                    </a:lnTo>
                    <a:lnTo>
                      <a:pt x="3025" y="1128"/>
                    </a:lnTo>
                    <a:lnTo>
                      <a:pt x="2975" y="1178"/>
                    </a:lnTo>
                    <a:lnTo>
                      <a:pt x="2925" y="1220"/>
                    </a:lnTo>
                    <a:lnTo>
                      <a:pt x="2874" y="1261"/>
                    </a:lnTo>
                    <a:lnTo>
                      <a:pt x="2824" y="1312"/>
                    </a:lnTo>
                    <a:lnTo>
                      <a:pt x="2783" y="1362"/>
                    </a:lnTo>
                    <a:lnTo>
                      <a:pt x="2732" y="1403"/>
                    </a:lnTo>
                    <a:lnTo>
                      <a:pt x="2682" y="1454"/>
                    </a:lnTo>
                    <a:lnTo>
                      <a:pt x="2641" y="1504"/>
                    </a:lnTo>
                    <a:lnTo>
                      <a:pt x="2590" y="1545"/>
                    </a:lnTo>
                    <a:lnTo>
                      <a:pt x="2549" y="1596"/>
                    </a:lnTo>
                    <a:lnTo>
                      <a:pt x="2499" y="1646"/>
                    </a:lnTo>
                    <a:lnTo>
                      <a:pt x="2457" y="1696"/>
                    </a:lnTo>
                    <a:lnTo>
                      <a:pt x="2407" y="1746"/>
                    </a:lnTo>
                    <a:lnTo>
                      <a:pt x="2365" y="1796"/>
                    </a:lnTo>
                    <a:lnTo>
                      <a:pt x="2323" y="1846"/>
                    </a:lnTo>
                    <a:lnTo>
                      <a:pt x="2273" y="1896"/>
                    </a:lnTo>
                    <a:lnTo>
                      <a:pt x="2231" y="1955"/>
                    </a:lnTo>
                    <a:lnTo>
                      <a:pt x="2189" y="2005"/>
                    </a:lnTo>
                    <a:lnTo>
                      <a:pt x="2148" y="2055"/>
                    </a:lnTo>
                    <a:lnTo>
                      <a:pt x="2114" y="2097"/>
                    </a:lnTo>
                    <a:lnTo>
                      <a:pt x="2106" y="2105"/>
                    </a:lnTo>
                    <a:lnTo>
                      <a:pt x="2064" y="2164"/>
                    </a:lnTo>
                    <a:lnTo>
                      <a:pt x="2014" y="2214"/>
                    </a:lnTo>
                    <a:lnTo>
                      <a:pt x="1972" y="2264"/>
                    </a:lnTo>
                    <a:lnTo>
                      <a:pt x="1930" y="2322"/>
                    </a:lnTo>
                    <a:lnTo>
                      <a:pt x="1889" y="2373"/>
                    </a:lnTo>
                    <a:lnTo>
                      <a:pt x="1855" y="2431"/>
                    </a:lnTo>
                    <a:lnTo>
                      <a:pt x="1813" y="2481"/>
                    </a:lnTo>
                    <a:lnTo>
                      <a:pt x="1772" y="2540"/>
                    </a:lnTo>
                    <a:lnTo>
                      <a:pt x="1730" y="2590"/>
                    </a:lnTo>
                    <a:lnTo>
                      <a:pt x="1688" y="2648"/>
                    </a:lnTo>
                    <a:lnTo>
                      <a:pt x="1646" y="2707"/>
                    </a:lnTo>
                    <a:lnTo>
                      <a:pt x="1613" y="2757"/>
                    </a:lnTo>
                    <a:lnTo>
                      <a:pt x="1571" y="2815"/>
                    </a:lnTo>
                    <a:lnTo>
                      <a:pt x="1496" y="2924"/>
                    </a:lnTo>
                    <a:lnTo>
                      <a:pt x="1412" y="3041"/>
                    </a:lnTo>
                    <a:lnTo>
                      <a:pt x="1337" y="3149"/>
                    </a:lnTo>
                    <a:lnTo>
                      <a:pt x="1262" y="3266"/>
                    </a:lnTo>
                    <a:lnTo>
                      <a:pt x="1187" y="3375"/>
                    </a:lnTo>
                    <a:lnTo>
                      <a:pt x="1112" y="3492"/>
                    </a:lnTo>
                    <a:lnTo>
                      <a:pt x="1045" y="3601"/>
                    </a:lnTo>
                    <a:lnTo>
                      <a:pt x="970" y="3718"/>
                    </a:lnTo>
                    <a:lnTo>
                      <a:pt x="895" y="3835"/>
                    </a:lnTo>
                    <a:lnTo>
                      <a:pt x="828" y="3943"/>
                    </a:lnTo>
                    <a:lnTo>
                      <a:pt x="753" y="4060"/>
                    </a:lnTo>
                    <a:lnTo>
                      <a:pt x="719" y="4119"/>
                    </a:lnTo>
                    <a:lnTo>
                      <a:pt x="686" y="4177"/>
                    </a:lnTo>
                    <a:lnTo>
                      <a:pt x="661" y="4210"/>
                    </a:lnTo>
                    <a:lnTo>
                      <a:pt x="644" y="4244"/>
                    </a:lnTo>
                    <a:lnTo>
                      <a:pt x="627" y="4277"/>
                    </a:lnTo>
                    <a:lnTo>
                      <a:pt x="602" y="4319"/>
                    </a:lnTo>
                    <a:lnTo>
                      <a:pt x="585" y="4352"/>
                    </a:lnTo>
                    <a:lnTo>
                      <a:pt x="560" y="4386"/>
                    </a:lnTo>
                    <a:lnTo>
                      <a:pt x="544" y="4428"/>
                    </a:lnTo>
                    <a:lnTo>
                      <a:pt x="527" y="4469"/>
                    </a:lnTo>
                    <a:lnTo>
                      <a:pt x="510" y="4503"/>
                    </a:lnTo>
                    <a:lnTo>
                      <a:pt x="494" y="4545"/>
                    </a:lnTo>
                    <a:lnTo>
                      <a:pt x="477" y="4578"/>
                    </a:lnTo>
                    <a:lnTo>
                      <a:pt x="468" y="4603"/>
                    </a:lnTo>
                    <a:lnTo>
                      <a:pt x="460" y="4620"/>
                    </a:lnTo>
                    <a:lnTo>
                      <a:pt x="452" y="4636"/>
                    </a:lnTo>
                    <a:lnTo>
                      <a:pt x="443" y="4653"/>
                    </a:lnTo>
                    <a:lnTo>
                      <a:pt x="443" y="4678"/>
                    </a:lnTo>
                    <a:lnTo>
                      <a:pt x="435" y="4695"/>
                    </a:lnTo>
                    <a:lnTo>
                      <a:pt x="435" y="4712"/>
                    </a:lnTo>
                    <a:lnTo>
                      <a:pt x="427" y="4728"/>
                    </a:lnTo>
                    <a:lnTo>
                      <a:pt x="427" y="4745"/>
                    </a:lnTo>
                    <a:lnTo>
                      <a:pt x="427" y="4770"/>
                    </a:lnTo>
                    <a:lnTo>
                      <a:pt x="427" y="4779"/>
                    </a:lnTo>
                    <a:lnTo>
                      <a:pt x="427" y="4804"/>
                    </a:lnTo>
                    <a:lnTo>
                      <a:pt x="427" y="4812"/>
                    </a:lnTo>
                    <a:lnTo>
                      <a:pt x="427" y="4837"/>
                    </a:lnTo>
                    <a:lnTo>
                      <a:pt x="427" y="4837"/>
                    </a:lnTo>
                    <a:lnTo>
                      <a:pt x="427" y="4845"/>
                    </a:lnTo>
                    <a:lnTo>
                      <a:pt x="427" y="4845"/>
                    </a:lnTo>
                    <a:lnTo>
                      <a:pt x="427" y="4862"/>
                    </a:lnTo>
                    <a:lnTo>
                      <a:pt x="427" y="4962"/>
                    </a:lnTo>
                    <a:lnTo>
                      <a:pt x="427" y="4971"/>
                    </a:lnTo>
                    <a:lnTo>
                      <a:pt x="427" y="4979"/>
                    </a:lnTo>
                    <a:lnTo>
                      <a:pt x="427" y="4996"/>
                    </a:lnTo>
                    <a:lnTo>
                      <a:pt x="427" y="5004"/>
                    </a:lnTo>
                    <a:lnTo>
                      <a:pt x="427" y="5012"/>
                    </a:lnTo>
                    <a:lnTo>
                      <a:pt x="427" y="5021"/>
                    </a:lnTo>
                    <a:lnTo>
                      <a:pt x="427" y="5029"/>
                    </a:lnTo>
                    <a:lnTo>
                      <a:pt x="427" y="5037"/>
                    </a:lnTo>
                    <a:lnTo>
                      <a:pt x="435" y="5046"/>
                    </a:lnTo>
                    <a:lnTo>
                      <a:pt x="443" y="5054"/>
                    </a:lnTo>
                    <a:lnTo>
                      <a:pt x="443" y="5063"/>
                    </a:lnTo>
                    <a:lnTo>
                      <a:pt x="460" y="5079"/>
                    </a:lnTo>
                    <a:lnTo>
                      <a:pt x="468" y="5096"/>
                    </a:lnTo>
                    <a:lnTo>
                      <a:pt x="485" y="5104"/>
                    </a:lnTo>
                    <a:lnTo>
                      <a:pt x="494" y="5121"/>
                    </a:lnTo>
                    <a:lnTo>
                      <a:pt x="510" y="5129"/>
                    </a:lnTo>
                    <a:lnTo>
                      <a:pt x="519" y="5138"/>
                    </a:lnTo>
                    <a:lnTo>
                      <a:pt x="535" y="5154"/>
                    </a:lnTo>
                    <a:lnTo>
                      <a:pt x="544" y="5163"/>
                    </a:lnTo>
                    <a:lnTo>
                      <a:pt x="560" y="5171"/>
                    </a:lnTo>
                    <a:lnTo>
                      <a:pt x="569" y="5180"/>
                    </a:lnTo>
                    <a:lnTo>
                      <a:pt x="585" y="5188"/>
                    </a:lnTo>
                    <a:lnTo>
                      <a:pt x="602" y="5196"/>
                    </a:lnTo>
                    <a:lnTo>
                      <a:pt x="619" y="5205"/>
                    </a:lnTo>
                    <a:lnTo>
                      <a:pt x="627" y="5205"/>
                    </a:lnTo>
                    <a:lnTo>
                      <a:pt x="644" y="5213"/>
                    </a:lnTo>
                    <a:lnTo>
                      <a:pt x="661" y="5213"/>
                    </a:lnTo>
                    <a:lnTo>
                      <a:pt x="677" y="5221"/>
                    </a:lnTo>
                    <a:lnTo>
                      <a:pt x="694" y="5221"/>
                    </a:lnTo>
                    <a:lnTo>
                      <a:pt x="711" y="5221"/>
                    </a:lnTo>
                    <a:lnTo>
                      <a:pt x="711" y="5221"/>
                    </a:lnTo>
                    <a:lnTo>
                      <a:pt x="727" y="5221"/>
                    </a:lnTo>
                    <a:lnTo>
                      <a:pt x="753" y="5221"/>
                    </a:lnTo>
                    <a:lnTo>
                      <a:pt x="744" y="5221"/>
                    </a:lnTo>
                    <a:lnTo>
                      <a:pt x="761" y="5221"/>
                    </a:lnTo>
                    <a:lnTo>
                      <a:pt x="786" y="5221"/>
                    </a:lnTo>
                    <a:lnTo>
                      <a:pt x="786" y="5221"/>
                    </a:lnTo>
                    <a:lnTo>
                      <a:pt x="803" y="5221"/>
                    </a:lnTo>
                    <a:lnTo>
                      <a:pt x="828" y="5221"/>
                    </a:lnTo>
                    <a:lnTo>
                      <a:pt x="970" y="5221"/>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126;p37">
                <a:extLst>
                  <a:ext uri="{FF2B5EF4-FFF2-40B4-BE49-F238E27FC236}">
                    <a16:creationId xmlns:a16="http://schemas.microsoft.com/office/drawing/2014/main" id="{21A0ADEC-0D68-8A59-61C2-15B166366021}"/>
                  </a:ext>
                </a:extLst>
              </p:cNvPr>
              <p:cNvSpPr/>
              <p:nvPr/>
            </p:nvSpPr>
            <p:spPr>
              <a:xfrm>
                <a:off x="4797909" y="8641444"/>
                <a:ext cx="208162" cy="177678"/>
              </a:xfrm>
              <a:custGeom>
                <a:avLst/>
                <a:gdLst/>
                <a:ahLst/>
                <a:cxnLst/>
                <a:rect l="l" t="t" r="r" b="b"/>
                <a:pathLst>
                  <a:path w="4220" h="3602" extrusionOk="0">
                    <a:moveTo>
                      <a:pt x="235" y="1295"/>
                    </a:moveTo>
                    <a:lnTo>
                      <a:pt x="293" y="1321"/>
                    </a:lnTo>
                    <a:lnTo>
                      <a:pt x="301" y="1321"/>
                    </a:lnTo>
                    <a:lnTo>
                      <a:pt x="318" y="1362"/>
                    </a:lnTo>
                    <a:lnTo>
                      <a:pt x="343" y="1404"/>
                    </a:lnTo>
                    <a:lnTo>
                      <a:pt x="360" y="1446"/>
                    </a:lnTo>
                    <a:lnTo>
                      <a:pt x="385" y="1488"/>
                    </a:lnTo>
                    <a:lnTo>
                      <a:pt x="402" y="1529"/>
                    </a:lnTo>
                    <a:lnTo>
                      <a:pt x="427" y="1571"/>
                    </a:lnTo>
                    <a:lnTo>
                      <a:pt x="452" y="1613"/>
                    </a:lnTo>
                    <a:lnTo>
                      <a:pt x="477" y="1655"/>
                    </a:lnTo>
                    <a:lnTo>
                      <a:pt x="502" y="1696"/>
                    </a:lnTo>
                    <a:lnTo>
                      <a:pt x="527" y="1738"/>
                    </a:lnTo>
                    <a:lnTo>
                      <a:pt x="552" y="1780"/>
                    </a:lnTo>
                    <a:lnTo>
                      <a:pt x="585" y="1822"/>
                    </a:lnTo>
                    <a:lnTo>
                      <a:pt x="611" y="1864"/>
                    </a:lnTo>
                    <a:lnTo>
                      <a:pt x="644" y="1905"/>
                    </a:lnTo>
                    <a:lnTo>
                      <a:pt x="652" y="1922"/>
                    </a:lnTo>
                    <a:lnTo>
                      <a:pt x="669" y="1939"/>
                    </a:lnTo>
                    <a:lnTo>
                      <a:pt x="702" y="1980"/>
                    </a:lnTo>
                    <a:lnTo>
                      <a:pt x="736" y="2022"/>
                    </a:lnTo>
                    <a:lnTo>
                      <a:pt x="769" y="2056"/>
                    </a:lnTo>
                    <a:lnTo>
                      <a:pt x="803" y="2097"/>
                    </a:lnTo>
                    <a:lnTo>
                      <a:pt x="836" y="2131"/>
                    </a:lnTo>
                    <a:lnTo>
                      <a:pt x="869" y="2173"/>
                    </a:lnTo>
                    <a:lnTo>
                      <a:pt x="903" y="2206"/>
                    </a:lnTo>
                    <a:lnTo>
                      <a:pt x="936" y="2248"/>
                    </a:lnTo>
                    <a:lnTo>
                      <a:pt x="978" y="2281"/>
                    </a:lnTo>
                    <a:lnTo>
                      <a:pt x="1012" y="2315"/>
                    </a:lnTo>
                    <a:lnTo>
                      <a:pt x="1053" y="2348"/>
                    </a:lnTo>
                    <a:lnTo>
                      <a:pt x="1087" y="2381"/>
                    </a:lnTo>
                    <a:lnTo>
                      <a:pt x="1128" y="2415"/>
                    </a:lnTo>
                    <a:lnTo>
                      <a:pt x="1162" y="2448"/>
                    </a:lnTo>
                    <a:lnTo>
                      <a:pt x="1204" y="2482"/>
                    </a:lnTo>
                    <a:lnTo>
                      <a:pt x="1245" y="2515"/>
                    </a:lnTo>
                    <a:lnTo>
                      <a:pt x="1287" y="2540"/>
                    </a:lnTo>
                    <a:lnTo>
                      <a:pt x="1329" y="2574"/>
                    </a:lnTo>
                    <a:lnTo>
                      <a:pt x="1371" y="2607"/>
                    </a:lnTo>
                    <a:lnTo>
                      <a:pt x="1371" y="2607"/>
                    </a:lnTo>
                    <a:lnTo>
                      <a:pt x="1413" y="2632"/>
                    </a:lnTo>
                    <a:lnTo>
                      <a:pt x="1454" y="2657"/>
                    </a:lnTo>
                    <a:lnTo>
                      <a:pt x="1496" y="2691"/>
                    </a:lnTo>
                    <a:lnTo>
                      <a:pt x="1538" y="2716"/>
                    </a:lnTo>
                    <a:lnTo>
                      <a:pt x="1580" y="2741"/>
                    </a:lnTo>
                    <a:lnTo>
                      <a:pt x="1621" y="2766"/>
                    </a:lnTo>
                    <a:lnTo>
                      <a:pt x="1663" y="2791"/>
                    </a:lnTo>
                    <a:lnTo>
                      <a:pt x="1705" y="2816"/>
                    </a:lnTo>
                    <a:lnTo>
                      <a:pt x="1747" y="2833"/>
                    </a:lnTo>
                    <a:lnTo>
                      <a:pt x="1797" y="2858"/>
                    </a:lnTo>
                    <a:lnTo>
                      <a:pt x="1839" y="2883"/>
                    </a:lnTo>
                    <a:lnTo>
                      <a:pt x="1880" y="2899"/>
                    </a:lnTo>
                    <a:lnTo>
                      <a:pt x="1922" y="2916"/>
                    </a:lnTo>
                    <a:lnTo>
                      <a:pt x="1972" y="2933"/>
                    </a:lnTo>
                    <a:lnTo>
                      <a:pt x="2014" y="2950"/>
                    </a:lnTo>
                    <a:lnTo>
                      <a:pt x="2056" y="2966"/>
                    </a:lnTo>
                    <a:lnTo>
                      <a:pt x="2106" y="2983"/>
                    </a:lnTo>
                    <a:lnTo>
                      <a:pt x="2148" y="3000"/>
                    </a:lnTo>
                    <a:lnTo>
                      <a:pt x="2189" y="3016"/>
                    </a:lnTo>
                    <a:lnTo>
                      <a:pt x="2240" y="3025"/>
                    </a:lnTo>
                    <a:lnTo>
                      <a:pt x="2281" y="3041"/>
                    </a:lnTo>
                    <a:lnTo>
                      <a:pt x="2323" y="3050"/>
                    </a:lnTo>
                    <a:lnTo>
                      <a:pt x="2331" y="3050"/>
                    </a:lnTo>
                    <a:lnTo>
                      <a:pt x="2373" y="3058"/>
                    </a:lnTo>
                    <a:lnTo>
                      <a:pt x="2415" y="3067"/>
                    </a:lnTo>
                    <a:lnTo>
                      <a:pt x="2457" y="3075"/>
                    </a:lnTo>
                    <a:lnTo>
                      <a:pt x="2482" y="3075"/>
                    </a:lnTo>
                    <a:lnTo>
                      <a:pt x="2507" y="3075"/>
                    </a:lnTo>
                    <a:lnTo>
                      <a:pt x="2524" y="3075"/>
                    </a:lnTo>
                    <a:lnTo>
                      <a:pt x="2549" y="3075"/>
                    </a:lnTo>
                    <a:lnTo>
                      <a:pt x="2574" y="3075"/>
                    </a:lnTo>
                    <a:lnTo>
                      <a:pt x="2590" y="3075"/>
                    </a:lnTo>
                    <a:lnTo>
                      <a:pt x="2624" y="3075"/>
                    </a:lnTo>
                    <a:lnTo>
                      <a:pt x="2649" y="3075"/>
                    </a:lnTo>
                    <a:lnTo>
                      <a:pt x="2858" y="3075"/>
                    </a:lnTo>
                    <a:lnTo>
                      <a:pt x="2883" y="3075"/>
                    </a:lnTo>
                    <a:lnTo>
                      <a:pt x="2908" y="3075"/>
                    </a:lnTo>
                    <a:lnTo>
                      <a:pt x="2933" y="3075"/>
                    </a:lnTo>
                    <a:lnTo>
                      <a:pt x="2958" y="3075"/>
                    </a:lnTo>
                    <a:lnTo>
                      <a:pt x="2975" y="3075"/>
                    </a:lnTo>
                    <a:lnTo>
                      <a:pt x="3000" y="3075"/>
                    </a:lnTo>
                    <a:lnTo>
                      <a:pt x="3025" y="3075"/>
                    </a:lnTo>
                    <a:lnTo>
                      <a:pt x="3042" y="3075"/>
                    </a:lnTo>
                    <a:lnTo>
                      <a:pt x="3067" y="3075"/>
                    </a:lnTo>
                    <a:lnTo>
                      <a:pt x="3083" y="3067"/>
                    </a:lnTo>
                    <a:lnTo>
                      <a:pt x="3100" y="3067"/>
                    </a:lnTo>
                    <a:lnTo>
                      <a:pt x="3125" y="3058"/>
                    </a:lnTo>
                    <a:lnTo>
                      <a:pt x="3142" y="3050"/>
                    </a:lnTo>
                    <a:lnTo>
                      <a:pt x="3158" y="3041"/>
                    </a:lnTo>
                    <a:lnTo>
                      <a:pt x="3184" y="3033"/>
                    </a:lnTo>
                    <a:lnTo>
                      <a:pt x="3200" y="3025"/>
                    </a:lnTo>
                    <a:lnTo>
                      <a:pt x="3217" y="3025"/>
                    </a:lnTo>
                    <a:lnTo>
                      <a:pt x="3225" y="3025"/>
                    </a:lnTo>
                    <a:lnTo>
                      <a:pt x="3234" y="3025"/>
                    </a:lnTo>
                    <a:lnTo>
                      <a:pt x="3250" y="3008"/>
                    </a:lnTo>
                    <a:lnTo>
                      <a:pt x="3250" y="3008"/>
                    </a:lnTo>
                    <a:lnTo>
                      <a:pt x="3267" y="3000"/>
                    </a:lnTo>
                    <a:lnTo>
                      <a:pt x="3284" y="2991"/>
                    </a:lnTo>
                    <a:lnTo>
                      <a:pt x="3284" y="2991"/>
                    </a:lnTo>
                    <a:lnTo>
                      <a:pt x="3309" y="2983"/>
                    </a:lnTo>
                    <a:lnTo>
                      <a:pt x="3326" y="2975"/>
                    </a:lnTo>
                    <a:lnTo>
                      <a:pt x="3326" y="2975"/>
                    </a:lnTo>
                    <a:lnTo>
                      <a:pt x="3342" y="2958"/>
                    </a:lnTo>
                    <a:lnTo>
                      <a:pt x="3359" y="2950"/>
                    </a:lnTo>
                    <a:lnTo>
                      <a:pt x="3359" y="2950"/>
                    </a:lnTo>
                    <a:lnTo>
                      <a:pt x="3376" y="2941"/>
                    </a:lnTo>
                    <a:lnTo>
                      <a:pt x="3392" y="2924"/>
                    </a:lnTo>
                    <a:lnTo>
                      <a:pt x="3392" y="2924"/>
                    </a:lnTo>
                    <a:lnTo>
                      <a:pt x="3409" y="2916"/>
                    </a:lnTo>
                    <a:lnTo>
                      <a:pt x="3426" y="2899"/>
                    </a:lnTo>
                    <a:lnTo>
                      <a:pt x="3426" y="2899"/>
                    </a:lnTo>
                    <a:lnTo>
                      <a:pt x="3443" y="2891"/>
                    </a:lnTo>
                    <a:lnTo>
                      <a:pt x="3459" y="2874"/>
                    </a:lnTo>
                    <a:lnTo>
                      <a:pt x="3459" y="2874"/>
                    </a:lnTo>
                    <a:lnTo>
                      <a:pt x="3476" y="2858"/>
                    </a:lnTo>
                    <a:lnTo>
                      <a:pt x="3493" y="2849"/>
                    </a:lnTo>
                    <a:lnTo>
                      <a:pt x="3493" y="2849"/>
                    </a:lnTo>
                    <a:lnTo>
                      <a:pt x="3501" y="2833"/>
                    </a:lnTo>
                    <a:lnTo>
                      <a:pt x="3518" y="2816"/>
                    </a:lnTo>
                    <a:lnTo>
                      <a:pt x="3518" y="2816"/>
                    </a:lnTo>
                    <a:lnTo>
                      <a:pt x="3534" y="2799"/>
                    </a:lnTo>
                    <a:lnTo>
                      <a:pt x="3543" y="2791"/>
                    </a:lnTo>
                    <a:lnTo>
                      <a:pt x="3543" y="2791"/>
                    </a:lnTo>
                    <a:lnTo>
                      <a:pt x="3559" y="2774"/>
                    </a:lnTo>
                    <a:lnTo>
                      <a:pt x="3576" y="2757"/>
                    </a:lnTo>
                    <a:lnTo>
                      <a:pt x="3576" y="2757"/>
                    </a:lnTo>
                    <a:lnTo>
                      <a:pt x="3585" y="2741"/>
                    </a:lnTo>
                    <a:lnTo>
                      <a:pt x="3585" y="2741"/>
                    </a:lnTo>
                    <a:lnTo>
                      <a:pt x="3593" y="2724"/>
                    </a:lnTo>
                    <a:lnTo>
                      <a:pt x="3593" y="2724"/>
                    </a:lnTo>
                    <a:lnTo>
                      <a:pt x="3610" y="2707"/>
                    </a:lnTo>
                    <a:lnTo>
                      <a:pt x="3618" y="2691"/>
                    </a:lnTo>
                    <a:lnTo>
                      <a:pt x="3618" y="2691"/>
                    </a:lnTo>
                    <a:lnTo>
                      <a:pt x="3635" y="2674"/>
                    </a:lnTo>
                    <a:lnTo>
                      <a:pt x="3643" y="2657"/>
                    </a:lnTo>
                    <a:lnTo>
                      <a:pt x="3643" y="2657"/>
                    </a:lnTo>
                    <a:lnTo>
                      <a:pt x="3660" y="2640"/>
                    </a:lnTo>
                    <a:lnTo>
                      <a:pt x="3668" y="2624"/>
                    </a:lnTo>
                    <a:lnTo>
                      <a:pt x="3668" y="2624"/>
                    </a:lnTo>
                    <a:lnTo>
                      <a:pt x="3676" y="2607"/>
                    </a:lnTo>
                    <a:lnTo>
                      <a:pt x="3693" y="2590"/>
                    </a:lnTo>
                    <a:lnTo>
                      <a:pt x="3693" y="2590"/>
                    </a:lnTo>
                    <a:lnTo>
                      <a:pt x="3702" y="2565"/>
                    </a:lnTo>
                    <a:lnTo>
                      <a:pt x="3710" y="2549"/>
                    </a:lnTo>
                    <a:lnTo>
                      <a:pt x="3710" y="2549"/>
                    </a:lnTo>
                    <a:lnTo>
                      <a:pt x="3718" y="2532"/>
                    </a:lnTo>
                    <a:lnTo>
                      <a:pt x="3727" y="2507"/>
                    </a:lnTo>
                    <a:lnTo>
                      <a:pt x="3727" y="2507"/>
                    </a:lnTo>
                    <a:lnTo>
                      <a:pt x="3735" y="2490"/>
                    </a:lnTo>
                    <a:lnTo>
                      <a:pt x="3743" y="2473"/>
                    </a:lnTo>
                    <a:lnTo>
                      <a:pt x="3752" y="2448"/>
                    </a:lnTo>
                    <a:lnTo>
                      <a:pt x="3760" y="2432"/>
                    </a:lnTo>
                    <a:lnTo>
                      <a:pt x="3768" y="2415"/>
                    </a:lnTo>
                    <a:lnTo>
                      <a:pt x="3768" y="2398"/>
                    </a:lnTo>
                    <a:lnTo>
                      <a:pt x="3777" y="2373"/>
                    </a:lnTo>
                    <a:lnTo>
                      <a:pt x="3785" y="2356"/>
                    </a:lnTo>
                    <a:lnTo>
                      <a:pt x="3793" y="2340"/>
                    </a:lnTo>
                    <a:lnTo>
                      <a:pt x="3793" y="2315"/>
                    </a:lnTo>
                    <a:lnTo>
                      <a:pt x="3802" y="2298"/>
                    </a:lnTo>
                    <a:lnTo>
                      <a:pt x="3802" y="2273"/>
                    </a:lnTo>
                    <a:lnTo>
                      <a:pt x="3802" y="2273"/>
                    </a:lnTo>
                    <a:lnTo>
                      <a:pt x="3802" y="2256"/>
                    </a:lnTo>
                    <a:lnTo>
                      <a:pt x="3802" y="2231"/>
                    </a:lnTo>
                    <a:lnTo>
                      <a:pt x="3802" y="2214"/>
                    </a:lnTo>
                    <a:lnTo>
                      <a:pt x="3802" y="2189"/>
                    </a:lnTo>
                    <a:lnTo>
                      <a:pt x="3802" y="2173"/>
                    </a:lnTo>
                    <a:lnTo>
                      <a:pt x="3802" y="2148"/>
                    </a:lnTo>
                    <a:lnTo>
                      <a:pt x="3802" y="2131"/>
                    </a:lnTo>
                    <a:lnTo>
                      <a:pt x="3802" y="2106"/>
                    </a:lnTo>
                    <a:lnTo>
                      <a:pt x="3802" y="2081"/>
                    </a:lnTo>
                    <a:lnTo>
                      <a:pt x="3802" y="2064"/>
                    </a:lnTo>
                    <a:lnTo>
                      <a:pt x="3802" y="2039"/>
                    </a:lnTo>
                    <a:lnTo>
                      <a:pt x="3802" y="1788"/>
                    </a:lnTo>
                    <a:lnTo>
                      <a:pt x="3802" y="1763"/>
                    </a:lnTo>
                    <a:lnTo>
                      <a:pt x="3802" y="1738"/>
                    </a:lnTo>
                    <a:lnTo>
                      <a:pt x="3802" y="1713"/>
                    </a:lnTo>
                    <a:lnTo>
                      <a:pt x="3802" y="1688"/>
                    </a:lnTo>
                    <a:lnTo>
                      <a:pt x="3802" y="1663"/>
                    </a:lnTo>
                    <a:lnTo>
                      <a:pt x="3802" y="1638"/>
                    </a:lnTo>
                    <a:lnTo>
                      <a:pt x="3802" y="1621"/>
                    </a:lnTo>
                    <a:lnTo>
                      <a:pt x="3802" y="1596"/>
                    </a:lnTo>
                    <a:lnTo>
                      <a:pt x="3802" y="1571"/>
                    </a:lnTo>
                    <a:lnTo>
                      <a:pt x="3802" y="1546"/>
                    </a:lnTo>
                    <a:lnTo>
                      <a:pt x="3802" y="1521"/>
                    </a:lnTo>
                    <a:lnTo>
                      <a:pt x="3793" y="1496"/>
                    </a:lnTo>
                    <a:lnTo>
                      <a:pt x="3793" y="1471"/>
                    </a:lnTo>
                    <a:lnTo>
                      <a:pt x="3785" y="1446"/>
                    </a:lnTo>
                    <a:lnTo>
                      <a:pt x="3777" y="1429"/>
                    </a:lnTo>
                    <a:lnTo>
                      <a:pt x="3768" y="1404"/>
                    </a:lnTo>
                    <a:lnTo>
                      <a:pt x="3760" y="1379"/>
                    </a:lnTo>
                    <a:lnTo>
                      <a:pt x="3760" y="1354"/>
                    </a:lnTo>
                    <a:lnTo>
                      <a:pt x="3752" y="1329"/>
                    </a:lnTo>
                    <a:lnTo>
                      <a:pt x="3743" y="1304"/>
                    </a:lnTo>
                    <a:lnTo>
                      <a:pt x="3735" y="1287"/>
                    </a:lnTo>
                    <a:lnTo>
                      <a:pt x="3727" y="1262"/>
                    </a:lnTo>
                    <a:lnTo>
                      <a:pt x="3718" y="1237"/>
                    </a:lnTo>
                    <a:lnTo>
                      <a:pt x="3710" y="1212"/>
                    </a:lnTo>
                    <a:lnTo>
                      <a:pt x="3702" y="1195"/>
                    </a:lnTo>
                    <a:lnTo>
                      <a:pt x="3702" y="1195"/>
                    </a:lnTo>
                    <a:lnTo>
                      <a:pt x="3685" y="1170"/>
                    </a:lnTo>
                    <a:lnTo>
                      <a:pt x="3676" y="1145"/>
                    </a:lnTo>
                    <a:lnTo>
                      <a:pt x="3668" y="1128"/>
                    </a:lnTo>
                    <a:lnTo>
                      <a:pt x="3660" y="1103"/>
                    </a:lnTo>
                    <a:lnTo>
                      <a:pt x="3643" y="1078"/>
                    </a:lnTo>
                    <a:lnTo>
                      <a:pt x="3635" y="1062"/>
                    </a:lnTo>
                    <a:lnTo>
                      <a:pt x="3618" y="1028"/>
                    </a:lnTo>
                    <a:lnTo>
                      <a:pt x="3601" y="995"/>
                    </a:lnTo>
                    <a:lnTo>
                      <a:pt x="3585" y="961"/>
                    </a:lnTo>
                    <a:lnTo>
                      <a:pt x="3568" y="928"/>
                    </a:lnTo>
                    <a:lnTo>
                      <a:pt x="3551" y="903"/>
                    </a:lnTo>
                    <a:lnTo>
                      <a:pt x="3526" y="869"/>
                    </a:lnTo>
                    <a:lnTo>
                      <a:pt x="3509" y="836"/>
                    </a:lnTo>
                    <a:lnTo>
                      <a:pt x="3493" y="811"/>
                    </a:lnTo>
                    <a:lnTo>
                      <a:pt x="3468" y="778"/>
                    </a:lnTo>
                    <a:lnTo>
                      <a:pt x="3451" y="752"/>
                    </a:lnTo>
                    <a:lnTo>
                      <a:pt x="3426" y="719"/>
                    </a:lnTo>
                    <a:lnTo>
                      <a:pt x="3409" y="694"/>
                    </a:lnTo>
                    <a:lnTo>
                      <a:pt x="3384" y="669"/>
                    </a:lnTo>
                    <a:lnTo>
                      <a:pt x="3359" y="635"/>
                    </a:lnTo>
                    <a:lnTo>
                      <a:pt x="3342" y="610"/>
                    </a:lnTo>
                    <a:lnTo>
                      <a:pt x="3317" y="585"/>
                    </a:lnTo>
                    <a:lnTo>
                      <a:pt x="3292" y="552"/>
                    </a:lnTo>
                    <a:lnTo>
                      <a:pt x="3275" y="527"/>
                    </a:lnTo>
                    <a:lnTo>
                      <a:pt x="3250" y="502"/>
                    </a:lnTo>
                    <a:lnTo>
                      <a:pt x="3225" y="477"/>
                    </a:lnTo>
                    <a:lnTo>
                      <a:pt x="3200" y="443"/>
                    </a:lnTo>
                    <a:lnTo>
                      <a:pt x="3175" y="418"/>
                    </a:lnTo>
                    <a:lnTo>
                      <a:pt x="3150" y="393"/>
                    </a:lnTo>
                    <a:lnTo>
                      <a:pt x="3125" y="368"/>
                    </a:lnTo>
                    <a:lnTo>
                      <a:pt x="3075" y="318"/>
                    </a:lnTo>
                    <a:lnTo>
                      <a:pt x="3016" y="260"/>
                    </a:lnTo>
                    <a:lnTo>
                      <a:pt x="2966" y="209"/>
                    </a:lnTo>
                    <a:lnTo>
                      <a:pt x="2908" y="151"/>
                    </a:lnTo>
                    <a:lnTo>
                      <a:pt x="2900" y="9"/>
                    </a:lnTo>
                    <a:lnTo>
                      <a:pt x="3042" y="1"/>
                    </a:lnTo>
                    <a:lnTo>
                      <a:pt x="3100" y="51"/>
                    </a:lnTo>
                    <a:lnTo>
                      <a:pt x="3167" y="101"/>
                    </a:lnTo>
                    <a:lnTo>
                      <a:pt x="3225" y="151"/>
                    </a:lnTo>
                    <a:lnTo>
                      <a:pt x="3284" y="201"/>
                    </a:lnTo>
                    <a:lnTo>
                      <a:pt x="3309" y="226"/>
                    </a:lnTo>
                    <a:lnTo>
                      <a:pt x="3342" y="251"/>
                    </a:lnTo>
                    <a:lnTo>
                      <a:pt x="3367" y="276"/>
                    </a:lnTo>
                    <a:lnTo>
                      <a:pt x="3401" y="301"/>
                    </a:lnTo>
                    <a:lnTo>
                      <a:pt x="3426" y="326"/>
                    </a:lnTo>
                    <a:lnTo>
                      <a:pt x="3451" y="351"/>
                    </a:lnTo>
                    <a:lnTo>
                      <a:pt x="3484" y="385"/>
                    </a:lnTo>
                    <a:lnTo>
                      <a:pt x="3509" y="410"/>
                    </a:lnTo>
                    <a:lnTo>
                      <a:pt x="3534" y="435"/>
                    </a:lnTo>
                    <a:lnTo>
                      <a:pt x="3559" y="468"/>
                    </a:lnTo>
                    <a:lnTo>
                      <a:pt x="3593" y="493"/>
                    </a:lnTo>
                    <a:lnTo>
                      <a:pt x="3618" y="519"/>
                    </a:lnTo>
                    <a:lnTo>
                      <a:pt x="3643" y="552"/>
                    </a:lnTo>
                    <a:lnTo>
                      <a:pt x="3668" y="577"/>
                    </a:lnTo>
                    <a:lnTo>
                      <a:pt x="3693" y="610"/>
                    </a:lnTo>
                    <a:lnTo>
                      <a:pt x="3718" y="644"/>
                    </a:lnTo>
                    <a:lnTo>
                      <a:pt x="3743" y="669"/>
                    </a:lnTo>
                    <a:lnTo>
                      <a:pt x="3768" y="702"/>
                    </a:lnTo>
                    <a:lnTo>
                      <a:pt x="3793" y="736"/>
                    </a:lnTo>
                    <a:lnTo>
                      <a:pt x="3818" y="769"/>
                    </a:lnTo>
                    <a:lnTo>
                      <a:pt x="3844" y="803"/>
                    </a:lnTo>
                    <a:lnTo>
                      <a:pt x="3860" y="836"/>
                    </a:lnTo>
                    <a:lnTo>
                      <a:pt x="3885" y="869"/>
                    </a:lnTo>
                    <a:lnTo>
                      <a:pt x="3910" y="903"/>
                    </a:lnTo>
                    <a:lnTo>
                      <a:pt x="3927" y="928"/>
                    </a:lnTo>
                    <a:lnTo>
                      <a:pt x="3944" y="953"/>
                    </a:lnTo>
                    <a:lnTo>
                      <a:pt x="3952" y="978"/>
                    </a:lnTo>
                    <a:lnTo>
                      <a:pt x="3969" y="1003"/>
                    </a:lnTo>
                    <a:lnTo>
                      <a:pt x="3986" y="1028"/>
                    </a:lnTo>
                    <a:lnTo>
                      <a:pt x="3994" y="1053"/>
                    </a:lnTo>
                    <a:lnTo>
                      <a:pt x="3994" y="1053"/>
                    </a:lnTo>
                    <a:lnTo>
                      <a:pt x="4011" y="1078"/>
                    </a:lnTo>
                    <a:lnTo>
                      <a:pt x="4019" y="1103"/>
                    </a:lnTo>
                    <a:lnTo>
                      <a:pt x="4036" y="1128"/>
                    </a:lnTo>
                    <a:lnTo>
                      <a:pt x="4044" y="1153"/>
                    </a:lnTo>
                    <a:lnTo>
                      <a:pt x="4061" y="1187"/>
                    </a:lnTo>
                    <a:lnTo>
                      <a:pt x="4069" y="1212"/>
                    </a:lnTo>
                    <a:lnTo>
                      <a:pt x="4086" y="1237"/>
                    </a:lnTo>
                    <a:lnTo>
                      <a:pt x="4094" y="1262"/>
                    </a:lnTo>
                    <a:lnTo>
                      <a:pt x="4103" y="1295"/>
                    </a:lnTo>
                    <a:lnTo>
                      <a:pt x="4111" y="1321"/>
                    </a:lnTo>
                    <a:lnTo>
                      <a:pt x="4128" y="1346"/>
                    </a:lnTo>
                    <a:lnTo>
                      <a:pt x="4136" y="1371"/>
                    </a:lnTo>
                    <a:lnTo>
                      <a:pt x="4144" y="1404"/>
                    </a:lnTo>
                    <a:lnTo>
                      <a:pt x="4153" y="1429"/>
                    </a:lnTo>
                    <a:lnTo>
                      <a:pt x="4161" y="1454"/>
                    </a:lnTo>
                    <a:lnTo>
                      <a:pt x="4169" y="1488"/>
                    </a:lnTo>
                    <a:lnTo>
                      <a:pt x="4178" y="1513"/>
                    </a:lnTo>
                    <a:lnTo>
                      <a:pt x="4186" y="1538"/>
                    </a:lnTo>
                    <a:lnTo>
                      <a:pt x="4194" y="1571"/>
                    </a:lnTo>
                    <a:lnTo>
                      <a:pt x="4194" y="1596"/>
                    </a:lnTo>
                    <a:lnTo>
                      <a:pt x="4203" y="1621"/>
                    </a:lnTo>
                    <a:lnTo>
                      <a:pt x="4211" y="1655"/>
                    </a:lnTo>
                    <a:lnTo>
                      <a:pt x="4219" y="1680"/>
                    </a:lnTo>
                    <a:lnTo>
                      <a:pt x="4219" y="1705"/>
                    </a:lnTo>
                    <a:lnTo>
                      <a:pt x="4219" y="1738"/>
                    </a:lnTo>
                    <a:lnTo>
                      <a:pt x="4219" y="1763"/>
                    </a:lnTo>
                    <a:lnTo>
                      <a:pt x="4219" y="1797"/>
                    </a:lnTo>
                    <a:lnTo>
                      <a:pt x="4219" y="1822"/>
                    </a:lnTo>
                    <a:lnTo>
                      <a:pt x="4219" y="1847"/>
                    </a:lnTo>
                    <a:lnTo>
                      <a:pt x="4219" y="1880"/>
                    </a:lnTo>
                    <a:lnTo>
                      <a:pt x="4219" y="1905"/>
                    </a:lnTo>
                    <a:lnTo>
                      <a:pt x="4219" y="1939"/>
                    </a:lnTo>
                    <a:lnTo>
                      <a:pt x="4219" y="1964"/>
                    </a:lnTo>
                    <a:lnTo>
                      <a:pt x="4219" y="2223"/>
                    </a:lnTo>
                    <a:lnTo>
                      <a:pt x="4219" y="2248"/>
                    </a:lnTo>
                    <a:lnTo>
                      <a:pt x="4219" y="2273"/>
                    </a:lnTo>
                    <a:lnTo>
                      <a:pt x="4219" y="2306"/>
                    </a:lnTo>
                    <a:lnTo>
                      <a:pt x="4219" y="2331"/>
                    </a:lnTo>
                    <a:lnTo>
                      <a:pt x="4219" y="2356"/>
                    </a:lnTo>
                    <a:lnTo>
                      <a:pt x="4219" y="2356"/>
                    </a:lnTo>
                    <a:lnTo>
                      <a:pt x="4219" y="2381"/>
                    </a:lnTo>
                    <a:lnTo>
                      <a:pt x="4219" y="2407"/>
                    </a:lnTo>
                    <a:lnTo>
                      <a:pt x="4219" y="2440"/>
                    </a:lnTo>
                    <a:lnTo>
                      <a:pt x="4211" y="2465"/>
                    </a:lnTo>
                    <a:lnTo>
                      <a:pt x="4203" y="2490"/>
                    </a:lnTo>
                    <a:lnTo>
                      <a:pt x="4194" y="2515"/>
                    </a:lnTo>
                    <a:lnTo>
                      <a:pt x="4194" y="2549"/>
                    </a:lnTo>
                    <a:lnTo>
                      <a:pt x="4186" y="2574"/>
                    </a:lnTo>
                    <a:lnTo>
                      <a:pt x="4178" y="2599"/>
                    </a:lnTo>
                    <a:lnTo>
                      <a:pt x="4169" y="2624"/>
                    </a:lnTo>
                    <a:lnTo>
                      <a:pt x="4161" y="2649"/>
                    </a:lnTo>
                    <a:lnTo>
                      <a:pt x="4111" y="2741"/>
                    </a:lnTo>
                    <a:lnTo>
                      <a:pt x="4103" y="2766"/>
                    </a:lnTo>
                    <a:lnTo>
                      <a:pt x="4086" y="2791"/>
                    </a:lnTo>
                    <a:lnTo>
                      <a:pt x="4077" y="2816"/>
                    </a:lnTo>
                    <a:lnTo>
                      <a:pt x="4069" y="2849"/>
                    </a:lnTo>
                    <a:lnTo>
                      <a:pt x="4052" y="2874"/>
                    </a:lnTo>
                    <a:lnTo>
                      <a:pt x="4044" y="2899"/>
                    </a:lnTo>
                    <a:lnTo>
                      <a:pt x="4027" y="2924"/>
                    </a:lnTo>
                    <a:lnTo>
                      <a:pt x="4019" y="2950"/>
                    </a:lnTo>
                    <a:lnTo>
                      <a:pt x="4002" y="2975"/>
                    </a:lnTo>
                    <a:lnTo>
                      <a:pt x="3986" y="2991"/>
                    </a:lnTo>
                    <a:lnTo>
                      <a:pt x="3977" y="3016"/>
                    </a:lnTo>
                    <a:lnTo>
                      <a:pt x="3960" y="3041"/>
                    </a:lnTo>
                    <a:lnTo>
                      <a:pt x="3944" y="3067"/>
                    </a:lnTo>
                    <a:lnTo>
                      <a:pt x="3944" y="3067"/>
                    </a:lnTo>
                    <a:lnTo>
                      <a:pt x="3927" y="3092"/>
                    </a:lnTo>
                    <a:lnTo>
                      <a:pt x="3910" y="3108"/>
                    </a:lnTo>
                    <a:lnTo>
                      <a:pt x="3894" y="3133"/>
                    </a:lnTo>
                    <a:lnTo>
                      <a:pt x="3877" y="3158"/>
                    </a:lnTo>
                    <a:lnTo>
                      <a:pt x="3860" y="3175"/>
                    </a:lnTo>
                    <a:lnTo>
                      <a:pt x="3835" y="3200"/>
                    </a:lnTo>
                    <a:lnTo>
                      <a:pt x="3818" y="3217"/>
                    </a:lnTo>
                    <a:lnTo>
                      <a:pt x="3793" y="3242"/>
                    </a:lnTo>
                    <a:lnTo>
                      <a:pt x="3777" y="3259"/>
                    </a:lnTo>
                    <a:lnTo>
                      <a:pt x="3752" y="3284"/>
                    </a:lnTo>
                    <a:lnTo>
                      <a:pt x="3735" y="3300"/>
                    </a:lnTo>
                    <a:lnTo>
                      <a:pt x="3710" y="3317"/>
                    </a:lnTo>
                    <a:lnTo>
                      <a:pt x="3685" y="3342"/>
                    </a:lnTo>
                    <a:lnTo>
                      <a:pt x="3660" y="3359"/>
                    </a:lnTo>
                    <a:lnTo>
                      <a:pt x="3643" y="3376"/>
                    </a:lnTo>
                    <a:lnTo>
                      <a:pt x="3618" y="3392"/>
                    </a:lnTo>
                    <a:lnTo>
                      <a:pt x="3593" y="3409"/>
                    </a:lnTo>
                    <a:lnTo>
                      <a:pt x="3568" y="3426"/>
                    </a:lnTo>
                    <a:lnTo>
                      <a:pt x="3543" y="3442"/>
                    </a:lnTo>
                    <a:lnTo>
                      <a:pt x="3509" y="3451"/>
                    </a:lnTo>
                    <a:lnTo>
                      <a:pt x="3484" y="3468"/>
                    </a:lnTo>
                    <a:lnTo>
                      <a:pt x="3459" y="3484"/>
                    </a:lnTo>
                    <a:lnTo>
                      <a:pt x="3451" y="3493"/>
                    </a:lnTo>
                    <a:lnTo>
                      <a:pt x="3434" y="3493"/>
                    </a:lnTo>
                    <a:lnTo>
                      <a:pt x="3401" y="3509"/>
                    </a:lnTo>
                    <a:lnTo>
                      <a:pt x="3376" y="3518"/>
                    </a:lnTo>
                    <a:lnTo>
                      <a:pt x="3342" y="3534"/>
                    </a:lnTo>
                    <a:lnTo>
                      <a:pt x="3317" y="3543"/>
                    </a:lnTo>
                    <a:lnTo>
                      <a:pt x="3284" y="3551"/>
                    </a:lnTo>
                    <a:lnTo>
                      <a:pt x="3259" y="3559"/>
                    </a:lnTo>
                    <a:lnTo>
                      <a:pt x="3225" y="3568"/>
                    </a:lnTo>
                    <a:lnTo>
                      <a:pt x="3192" y="3576"/>
                    </a:lnTo>
                    <a:lnTo>
                      <a:pt x="3167" y="3584"/>
                    </a:lnTo>
                    <a:lnTo>
                      <a:pt x="3133" y="3593"/>
                    </a:lnTo>
                    <a:lnTo>
                      <a:pt x="3100" y="3601"/>
                    </a:lnTo>
                    <a:lnTo>
                      <a:pt x="3067" y="3601"/>
                    </a:lnTo>
                    <a:lnTo>
                      <a:pt x="3033" y="3601"/>
                    </a:lnTo>
                    <a:lnTo>
                      <a:pt x="3000" y="3601"/>
                    </a:lnTo>
                    <a:lnTo>
                      <a:pt x="2966" y="3601"/>
                    </a:lnTo>
                    <a:lnTo>
                      <a:pt x="2933" y="3601"/>
                    </a:lnTo>
                    <a:lnTo>
                      <a:pt x="2900" y="3601"/>
                    </a:lnTo>
                    <a:lnTo>
                      <a:pt x="2866" y="3601"/>
                    </a:lnTo>
                    <a:lnTo>
                      <a:pt x="2691" y="3601"/>
                    </a:lnTo>
                    <a:lnTo>
                      <a:pt x="2649" y="3601"/>
                    </a:lnTo>
                    <a:lnTo>
                      <a:pt x="2615" y="3601"/>
                    </a:lnTo>
                    <a:lnTo>
                      <a:pt x="2574" y="3601"/>
                    </a:lnTo>
                    <a:lnTo>
                      <a:pt x="2540" y="3601"/>
                    </a:lnTo>
                    <a:lnTo>
                      <a:pt x="2507" y="3601"/>
                    </a:lnTo>
                    <a:lnTo>
                      <a:pt x="2482" y="3601"/>
                    </a:lnTo>
                    <a:lnTo>
                      <a:pt x="2457" y="3601"/>
                    </a:lnTo>
                    <a:lnTo>
                      <a:pt x="2432" y="3601"/>
                    </a:lnTo>
                    <a:lnTo>
                      <a:pt x="2398" y="3601"/>
                    </a:lnTo>
                    <a:lnTo>
                      <a:pt x="2373" y="3601"/>
                    </a:lnTo>
                    <a:lnTo>
                      <a:pt x="2315" y="3593"/>
                    </a:lnTo>
                    <a:lnTo>
                      <a:pt x="2265" y="3576"/>
                    </a:lnTo>
                    <a:lnTo>
                      <a:pt x="2214" y="3568"/>
                    </a:lnTo>
                    <a:lnTo>
                      <a:pt x="2206" y="3568"/>
                    </a:lnTo>
                    <a:lnTo>
                      <a:pt x="2156" y="3551"/>
                    </a:lnTo>
                    <a:lnTo>
                      <a:pt x="2098" y="3534"/>
                    </a:lnTo>
                    <a:lnTo>
                      <a:pt x="2047" y="3518"/>
                    </a:lnTo>
                    <a:lnTo>
                      <a:pt x="1989" y="3501"/>
                    </a:lnTo>
                    <a:lnTo>
                      <a:pt x="1939" y="3476"/>
                    </a:lnTo>
                    <a:lnTo>
                      <a:pt x="1889" y="3459"/>
                    </a:lnTo>
                    <a:lnTo>
                      <a:pt x="1830" y="3434"/>
                    </a:lnTo>
                    <a:lnTo>
                      <a:pt x="1780" y="3417"/>
                    </a:lnTo>
                    <a:lnTo>
                      <a:pt x="1730" y="3392"/>
                    </a:lnTo>
                    <a:lnTo>
                      <a:pt x="1680" y="3367"/>
                    </a:lnTo>
                    <a:lnTo>
                      <a:pt x="1630" y="3342"/>
                    </a:lnTo>
                    <a:lnTo>
                      <a:pt x="1580" y="3309"/>
                    </a:lnTo>
                    <a:lnTo>
                      <a:pt x="1529" y="3284"/>
                    </a:lnTo>
                    <a:lnTo>
                      <a:pt x="1479" y="3259"/>
                    </a:lnTo>
                    <a:lnTo>
                      <a:pt x="1429" y="3225"/>
                    </a:lnTo>
                    <a:lnTo>
                      <a:pt x="1379" y="3192"/>
                    </a:lnTo>
                    <a:lnTo>
                      <a:pt x="1329" y="3167"/>
                    </a:lnTo>
                    <a:lnTo>
                      <a:pt x="1279" y="3133"/>
                    </a:lnTo>
                    <a:lnTo>
                      <a:pt x="1237" y="3100"/>
                    </a:lnTo>
                    <a:lnTo>
                      <a:pt x="1187" y="3067"/>
                    </a:lnTo>
                    <a:lnTo>
                      <a:pt x="1137" y="3033"/>
                    </a:lnTo>
                    <a:lnTo>
                      <a:pt x="1095" y="3000"/>
                    </a:lnTo>
                    <a:lnTo>
                      <a:pt x="1095" y="3000"/>
                    </a:lnTo>
                    <a:lnTo>
                      <a:pt x="1053" y="2958"/>
                    </a:lnTo>
                    <a:lnTo>
                      <a:pt x="1003" y="2924"/>
                    </a:lnTo>
                    <a:lnTo>
                      <a:pt x="961" y="2883"/>
                    </a:lnTo>
                    <a:lnTo>
                      <a:pt x="920" y="2849"/>
                    </a:lnTo>
                    <a:lnTo>
                      <a:pt x="878" y="2808"/>
                    </a:lnTo>
                    <a:lnTo>
                      <a:pt x="836" y="2766"/>
                    </a:lnTo>
                    <a:lnTo>
                      <a:pt x="794" y="2724"/>
                    </a:lnTo>
                    <a:lnTo>
                      <a:pt x="753" y="2682"/>
                    </a:lnTo>
                    <a:lnTo>
                      <a:pt x="711" y="2640"/>
                    </a:lnTo>
                    <a:lnTo>
                      <a:pt x="677" y="2599"/>
                    </a:lnTo>
                    <a:lnTo>
                      <a:pt x="636" y="2557"/>
                    </a:lnTo>
                    <a:lnTo>
                      <a:pt x="602" y="2515"/>
                    </a:lnTo>
                    <a:lnTo>
                      <a:pt x="560" y="2473"/>
                    </a:lnTo>
                    <a:lnTo>
                      <a:pt x="527" y="2423"/>
                    </a:lnTo>
                    <a:lnTo>
                      <a:pt x="494" y="2381"/>
                    </a:lnTo>
                    <a:lnTo>
                      <a:pt x="452" y="2340"/>
                    </a:lnTo>
                    <a:lnTo>
                      <a:pt x="418" y="2290"/>
                    </a:lnTo>
                    <a:lnTo>
                      <a:pt x="385" y="2248"/>
                    </a:lnTo>
                    <a:lnTo>
                      <a:pt x="360" y="2198"/>
                    </a:lnTo>
                    <a:lnTo>
                      <a:pt x="335" y="2173"/>
                    </a:lnTo>
                    <a:lnTo>
                      <a:pt x="326" y="2148"/>
                    </a:lnTo>
                    <a:lnTo>
                      <a:pt x="293" y="2097"/>
                    </a:lnTo>
                    <a:lnTo>
                      <a:pt x="268" y="2056"/>
                    </a:lnTo>
                    <a:lnTo>
                      <a:pt x="235" y="2006"/>
                    </a:lnTo>
                    <a:lnTo>
                      <a:pt x="210" y="1955"/>
                    </a:lnTo>
                    <a:lnTo>
                      <a:pt x="184" y="1905"/>
                    </a:lnTo>
                    <a:lnTo>
                      <a:pt x="159" y="1855"/>
                    </a:lnTo>
                    <a:lnTo>
                      <a:pt x="134" y="1805"/>
                    </a:lnTo>
                    <a:lnTo>
                      <a:pt x="109" y="1755"/>
                    </a:lnTo>
                    <a:lnTo>
                      <a:pt x="93" y="1705"/>
                    </a:lnTo>
                    <a:lnTo>
                      <a:pt x="68" y="1655"/>
                    </a:lnTo>
                    <a:lnTo>
                      <a:pt x="51" y="1605"/>
                    </a:lnTo>
                    <a:lnTo>
                      <a:pt x="34" y="1554"/>
                    </a:lnTo>
                    <a:lnTo>
                      <a:pt x="9" y="1504"/>
                    </a:lnTo>
                    <a:lnTo>
                      <a:pt x="1" y="1454"/>
                    </a:lnTo>
                    <a:lnTo>
                      <a:pt x="1" y="1446"/>
                    </a:lnTo>
                    <a:lnTo>
                      <a:pt x="26" y="1379"/>
                    </a:lnTo>
                    <a:lnTo>
                      <a:pt x="51" y="1321"/>
                    </a:lnTo>
                    <a:lnTo>
                      <a:pt x="93" y="1237"/>
                    </a:lnTo>
                    <a:lnTo>
                      <a:pt x="176" y="1279"/>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127;p37">
                <a:extLst>
                  <a:ext uri="{FF2B5EF4-FFF2-40B4-BE49-F238E27FC236}">
                    <a16:creationId xmlns:a16="http://schemas.microsoft.com/office/drawing/2014/main" id="{F6BDD4B7-4AA9-9E05-D85C-BA2392080C5D}"/>
                  </a:ext>
                </a:extLst>
              </p:cNvPr>
              <p:cNvSpPr/>
              <p:nvPr/>
            </p:nvSpPr>
            <p:spPr>
              <a:xfrm>
                <a:off x="3551354" y="9095996"/>
                <a:ext cx="293055" cy="259216"/>
              </a:xfrm>
              <a:custGeom>
                <a:avLst/>
                <a:gdLst/>
                <a:ahLst/>
                <a:cxnLst/>
                <a:rect l="l" t="t" r="r" b="b"/>
                <a:pathLst>
                  <a:path w="5941" h="5255" extrusionOk="0">
                    <a:moveTo>
                      <a:pt x="2632" y="0"/>
                    </a:moveTo>
                    <a:lnTo>
                      <a:pt x="2716" y="0"/>
                    </a:lnTo>
                    <a:lnTo>
                      <a:pt x="2774" y="0"/>
                    </a:lnTo>
                    <a:lnTo>
                      <a:pt x="2833" y="0"/>
                    </a:lnTo>
                    <a:lnTo>
                      <a:pt x="2866" y="0"/>
                    </a:lnTo>
                    <a:lnTo>
                      <a:pt x="2916" y="0"/>
                    </a:lnTo>
                    <a:lnTo>
                      <a:pt x="2966" y="0"/>
                    </a:lnTo>
                    <a:lnTo>
                      <a:pt x="3025" y="0"/>
                    </a:lnTo>
                    <a:lnTo>
                      <a:pt x="3075" y="8"/>
                    </a:lnTo>
                    <a:lnTo>
                      <a:pt x="3125" y="8"/>
                    </a:lnTo>
                    <a:lnTo>
                      <a:pt x="3175" y="17"/>
                    </a:lnTo>
                    <a:lnTo>
                      <a:pt x="3225" y="25"/>
                    </a:lnTo>
                    <a:lnTo>
                      <a:pt x="3275" y="34"/>
                    </a:lnTo>
                    <a:lnTo>
                      <a:pt x="3334" y="42"/>
                    </a:lnTo>
                    <a:lnTo>
                      <a:pt x="3384" y="50"/>
                    </a:lnTo>
                    <a:lnTo>
                      <a:pt x="3434" y="59"/>
                    </a:lnTo>
                    <a:lnTo>
                      <a:pt x="3484" y="67"/>
                    </a:lnTo>
                    <a:lnTo>
                      <a:pt x="3534" y="75"/>
                    </a:lnTo>
                    <a:lnTo>
                      <a:pt x="3585" y="92"/>
                    </a:lnTo>
                    <a:lnTo>
                      <a:pt x="3635" y="100"/>
                    </a:lnTo>
                    <a:lnTo>
                      <a:pt x="3685" y="109"/>
                    </a:lnTo>
                    <a:lnTo>
                      <a:pt x="3727" y="125"/>
                    </a:lnTo>
                    <a:lnTo>
                      <a:pt x="3777" y="134"/>
                    </a:lnTo>
                    <a:lnTo>
                      <a:pt x="3827" y="150"/>
                    </a:lnTo>
                    <a:lnTo>
                      <a:pt x="3877" y="159"/>
                    </a:lnTo>
                    <a:lnTo>
                      <a:pt x="3927" y="176"/>
                    </a:lnTo>
                    <a:lnTo>
                      <a:pt x="3977" y="192"/>
                    </a:lnTo>
                    <a:lnTo>
                      <a:pt x="4002" y="201"/>
                    </a:lnTo>
                    <a:lnTo>
                      <a:pt x="4019" y="201"/>
                    </a:lnTo>
                    <a:lnTo>
                      <a:pt x="4069" y="217"/>
                    </a:lnTo>
                    <a:lnTo>
                      <a:pt x="4119" y="234"/>
                    </a:lnTo>
                    <a:lnTo>
                      <a:pt x="4161" y="251"/>
                    </a:lnTo>
                    <a:lnTo>
                      <a:pt x="4211" y="267"/>
                    </a:lnTo>
                    <a:lnTo>
                      <a:pt x="4253" y="292"/>
                    </a:lnTo>
                    <a:lnTo>
                      <a:pt x="4353" y="326"/>
                    </a:lnTo>
                    <a:lnTo>
                      <a:pt x="4445" y="368"/>
                    </a:lnTo>
                    <a:lnTo>
                      <a:pt x="4537" y="401"/>
                    </a:lnTo>
                    <a:lnTo>
                      <a:pt x="4629" y="443"/>
                    </a:lnTo>
                    <a:lnTo>
                      <a:pt x="4721" y="476"/>
                    </a:lnTo>
                    <a:lnTo>
                      <a:pt x="4813" y="518"/>
                    </a:lnTo>
                    <a:lnTo>
                      <a:pt x="4896" y="560"/>
                    </a:lnTo>
                    <a:lnTo>
                      <a:pt x="4988" y="602"/>
                    </a:lnTo>
                    <a:lnTo>
                      <a:pt x="5172" y="677"/>
                    </a:lnTo>
                    <a:lnTo>
                      <a:pt x="5356" y="760"/>
                    </a:lnTo>
                    <a:lnTo>
                      <a:pt x="5531" y="835"/>
                    </a:lnTo>
                    <a:lnTo>
                      <a:pt x="5623" y="877"/>
                    </a:lnTo>
                    <a:lnTo>
                      <a:pt x="5715" y="919"/>
                    </a:lnTo>
                    <a:lnTo>
                      <a:pt x="5807" y="952"/>
                    </a:lnTo>
                    <a:lnTo>
                      <a:pt x="5899" y="994"/>
                    </a:lnTo>
                    <a:lnTo>
                      <a:pt x="5940" y="1078"/>
                    </a:lnTo>
                    <a:lnTo>
                      <a:pt x="5849" y="1120"/>
                    </a:lnTo>
                    <a:lnTo>
                      <a:pt x="5757" y="1086"/>
                    </a:lnTo>
                    <a:lnTo>
                      <a:pt x="5665" y="1053"/>
                    </a:lnTo>
                    <a:lnTo>
                      <a:pt x="5564" y="1028"/>
                    </a:lnTo>
                    <a:lnTo>
                      <a:pt x="5473" y="994"/>
                    </a:lnTo>
                    <a:lnTo>
                      <a:pt x="5289" y="927"/>
                    </a:lnTo>
                    <a:lnTo>
                      <a:pt x="5097" y="869"/>
                    </a:lnTo>
                    <a:lnTo>
                      <a:pt x="4913" y="802"/>
                    </a:lnTo>
                    <a:lnTo>
                      <a:pt x="4813" y="777"/>
                    </a:lnTo>
                    <a:lnTo>
                      <a:pt x="4721" y="744"/>
                    </a:lnTo>
                    <a:lnTo>
                      <a:pt x="4629" y="735"/>
                    </a:lnTo>
                    <a:lnTo>
                      <a:pt x="4537" y="702"/>
                    </a:lnTo>
                    <a:lnTo>
                      <a:pt x="4445" y="677"/>
                    </a:lnTo>
                    <a:lnTo>
                      <a:pt x="4353" y="652"/>
                    </a:lnTo>
                    <a:lnTo>
                      <a:pt x="4253" y="627"/>
                    </a:lnTo>
                    <a:lnTo>
                      <a:pt x="4161" y="602"/>
                    </a:lnTo>
                    <a:lnTo>
                      <a:pt x="4111" y="585"/>
                    </a:lnTo>
                    <a:lnTo>
                      <a:pt x="4069" y="577"/>
                    </a:lnTo>
                    <a:lnTo>
                      <a:pt x="4019" y="568"/>
                    </a:lnTo>
                    <a:lnTo>
                      <a:pt x="3977" y="560"/>
                    </a:lnTo>
                    <a:lnTo>
                      <a:pt x="3927" y="543"/>
                    </a:lnTo>
                    <a:lnTo>
                      <a:pt x="3910" y="543"/>
                    </a:lnTo>
                    <a:lnTo>
                      <a:pt x="3877" y="535"/>
                    </a:lnTo>
                    <a:lnTo>
                      <a:pt x="3835" y="526"/>
                    </a:lnTo>
                    <a:lnTo>
                      <a:pt x="3785" y="510"/>
                    </a:lnTo>
                    <a:lnTo>
                      <a:pt x="3743" y="501"/>
                    </a:lnTo>
                    <a:lnTo>
                      <a:pt x="3693" y="493"/>
                    </a:lnTo>
                    <a:lnTo>
                      <a:pt x="3643" y="476"/>
                    </a:lnTo>
                    <a:lnTo>
                      <a:pt x="3601" y="468"/>
                    </a:lnTo>
                    <a:lnTo>
                      <a:pt x="3551" y="460"/>
                    </a:lnTo>
                    <a:lnTo>
                      <a:pt x="3509" y="451"/>
                    </a:lnTo>
                    <a:lnTo>
                      <a:pt x="3459" y="443"/>
                    </a:lnTo>
                    <a:lnTo>
                      <a:pt x="3409" y="435"/>
                    </a:lnTo>
                    <a:lnTo>
                      <a:pt x="3367" y="426"/>
                    </a:lnTo>
                    <a:lnTo>
                      <a:pt x="3317" y="418"/>
                    </a:lnTo>
                    <a:lnTo>
                      <a:pt x="3275" y="418"/>
                    </a:lnTo>
                    <a:lnTo>
                      <a:pt x="3225" y="409"/>
                    </a:lnTo>
                    <a:lnTo>
                      <a:pt x="3184" y="409"/>
                    </a:lnTo>
                    <a:lnTo>
                      <a:pt x="3133" y="401"/>
                    </a:lnTo>
                    <a:lnTo>
                      <a:pt x="3083" y="401"/>
                    </a:lnTo>
                    <a:lnTo>
                      <a:pt x="3033" y="401"/>
                    </a:lnTo>
                    <a:lnTo>
                      <a:pt x="2991" y="401"/>
                    </a:lnTo>
                    <a:lnTo>
                      <a:pt x="2941" y="401"/>
                    </a:lnTo>
                    <a:lnTo>
                      <a:pt x="2891" y="401"/>
                    </a:lnTo>
                    <a:lnTo>
                      <a:pt x="2841" y="401"/>
                    </a:lnTo>
                    <a:lnTo>
                      <a:pt x="2557" y="401"/>
                    </a:lnTo>
                    <a:lnTo>
                      <a:pt x="2515" y="401"/>
                    </a:lnTo>
                    <a:lnTo>
                      <a:pt x="2473" y="401"/>
                    </a:lnTo>
                    <a:lnTo>
                      <a:pt x="2432" y="401"/>
                    </a:lnTo>
                    <a:lnTo>
                      <a:pt x="2382" y="401"/>
                    </a:lnTo>
                    <a:lnTo>
                      <a:pt x="2340" y="401"/>
                    </a:lnTo>
                    <a:lnTo>
                      <a:pt x="2298" y="401"/>
                    </a:lnTo>
                    <a:lnTo>
                      <a:pt x="2256" y="409"/>
                    </a:lnTo>
                    <a:lnTo>
                      <a:pt x="2215" y="409"/>
                    </a:lnTo>
                    <a:lnTo>
                      <a:pt x="2189" y="409"/>
                    </a:lnTo>
                    <a:lnTo>
                      <a:pt x="2173" y="409"/>
                    </a:lnTo>
                    <a:lnTo>
                      <a:pt x="2156" y="409"/>
                    </a:lnTo>
                    <a:lnTo>
                      <a:pt x="2131" y="409"/>
                    </a:lnTo>
                    <a:lnTo>
                      <a:pt x="2114" y="409"/>
                    </a:lnTo>
                    <a:lnTo>
                      <a:pt x="2114" y="409"/>
                    </a:lnTo>
                    <a:lnTo>
                      <a:pt x="2098" y="409"/>
                    </a:lnTo>
                    <a:lnTo>
                      <a:pt x="2081" y="409"/>
                    </a:lnTo>
                    <a:lnTo>
                      <a:pt x="2081" y="409"/>
                    </a:lnTo>
                    <a:lnTo>
                      <a:pt x="2056" y="418"/>
                    </a:lnTo>
                    <a:lnTo>
                      <a:pt x="2047" y="418"/>
                    </a:lnTo>
                    <a:lnTo>
                      <a:pt x="2047" y="418"/>
                    </a:lnTo>
                    <a:lnTo>
                      <a:pt x="2031" y="418"/>
                    </a:lnTo>
                    <a:lnTo>
                      <a:pt x="2022" y="418"/>
                    </a:lnTo>
                    <a:lnTo>
                      <a:pt x="2006" y="418"/>
                    </a:lnTo>
                    <a:lnTo>
                      <a:pt x="1997" y="418"/>
                    </a:lnTo>
                    <a:lnTo>
                      <a:pt x="1981" y="418"/>
                    </a:lnTo>
                    <a:lnTo>
                      <a:pt x="1981" y="418"/>
                    </a:lnTo>
                    <a:lnTo>
                      <a:pt x="1972" y="418"/>
                    </a:lnTo>
                    <a:lnTo>
                      <a:pt x="1964" y="418"/>
                    </a:lnTo>
                    <a:lnTo>
                      <a:pt x="1964" y="535"/>
                    </a:lnTo>
                    <a:lnTo>
                      <a:pt x="1964" y="551"/>
                    </a:lnTo>
                    <a:lnTo>
                      <a:pt x="1964" y="568"/>
                    </a:lnTo>
                    <a:lnTo>
                      <a:pt x="1964" y="585"/>
                    </a:lnTo>
                    <a:lnTo>
                      <a:pt x="1964" y="602"/>
                    </a:lnTo>
                    <a:lnTo>
                      <a:pt x="1964" y="627"/>
                    </a:lnTo>
                    <a:lnTo>
                      <a:pt x="1964" y="635"/>
                    </a:lnTo>
                    <a:lnTo>
                      <a:pt x="1964" y="660"/>
                    </a:lnTo>
                    <a:lnTo>
                      <a:pt x="1964" y="677"/>
                    </a:lnTo>
                    <a:lnTo>
                      <a:pt x="1972" y="693"/>
                    </a:lnTo>
                    <a:lnTo>
                      <a:pt x="1972" y="710"/>
                    </a:lnTo>
                    <a:lnTo>
                      <a:pt x="1981" y="727"/>
                    </a:lnTo>
                    <a:lnTo>
                      <a:pt x="1989" y="744"/>
                    </a:lnTo>
                    <a:lnTo>
                      <a:pt x="1997" y="760"/>
                    </a:lnTo>
                    <a:lnTo>
                      <a:pt x="2006" y="769"/>
                    </a:lnTo>
                    <a:lnTo>
                      <a:pt x="2014" y="785"/>
                    </a:lnTo>
                    <a:lnTo>
                      <a:pt x="2022" y="802"/>
                    </a:lnTo>
                    <a:lnTo>
                      <a:pt x="2031" y="819"/>
                    </a:lnTo>
                    <a:lnTo>
                      <a:pt x="2039" y="835"/>
                    </a:lnTo>
                    <a:lnTo>
                      <a:pt x="2056" y="852"/>
                    </a:lnTo>
                    <a:lnTo>
                      <a:pt x="2064" y="869"/>
                    </a:lnTo>
                    <a:lnTo>
                      <a:pt x="2072" y="886"/>
                    </a:lnTo>
                    <a:lnTo>
                      <a:pt x="2081" y="902"/>
                    </a:lnTo>
                    <a:lnTo>
                      <a:pt x="2098" y="919"/>
                    </a:lnTo>
                    <a:lnTo>
                      <a:pt x="2106" y="936"/>
                    </a:lnTo>
                    <a:lnTo>
                      <a:pt x="2123" y="952"/>
                    </a:lnTo>
                    <a:lnTo>
                      <a:pt x="2139" y="969"/>
                    </a:lnTo>
                    <a:lnTo>
                      <a:pt x="2156" y="978"/>
                    </a:lnTo>
                    <a:lnTo>
                      <a:pt x="2164" y="994"/>
                    </a:lnTo>
                    <a:lnTo>
                      <a:pt x="2181" y="1011"/>
                    </a:lnTo>
                    <a:lnTo>
                      <a:pt x="2198" y="1028"/>
                    </a:lnTo>
                    <a:lnTo>
                      <a:pt x="2215" y="1044"/>
                    </a:lnTo>
                    <a:lnTo>
                      <a:pt x="2223" y="1061"/>
                    </a:lnTo>
                    <a:lnTo>
                      <a:pt x="2240" y="1069"/>
                    </a:lnTo>
                    <a:lnTo>
                      <a:pt x="2265" y="1086"/>
                    </a:lnTo>
                    <a:lnTo>
                      <a:pt x="2281" y="1103"/>
                    </a:lnTo>
                    <a:lnTo>
                      <a:pt x="2298" y="1120"/>
                    </a:lnTo>
                    <a:lnTo>
                      <a:pt x="2315" y="1128"/>
                    </a:lnTo>
                    <a:lnTo>
                      <a:pt x="2331" y="1145"/>
                    </a:lnTo>
                    <a:lnTo>
                      <a:pt x="2348" y="1161"/>
                    </a:lnTo>
                    <a:lnTo>
                      <a:pt x="2373" y="1170"/>
                    </a:lnTo>
                    <a:lnTo>
                      <a:pt x="2390" y="1186"/>
                    </a:lnTo>
                    <a:lnTo>
                      <a:pt x="2407" y="1203"/>
                    </a:lnTo>
                    <a:lnTo>
                      <a:pt x="2432" y="1211"/>
                    </a:lnTo>
                    <a:lnTo>
                      <a:pt x="2448" y="1228"/>
                    </a:lnTo>
                    <a:lnTo>
                      <a:pt x="2473" y="1236"/>
                    </a:lnTo>
                    <a:lnTo>
                      <a:pt x="2490" y="1253"/>
                    </a:lnTo>
                    <a:lnTo>
                      <a:pt x="2507" y="1270"/>
                    </a:lnTo>
                    <a:lnTo>
                      <a:pt x="2557" y="1295"/>
                    </a:lnTo>
                    <a:lnTo>
                      <a:pt x="2599" y="1320"/>
                    </a:lnTo>
                    <a:lnTo>
                      <a:pt x="2649" y="1345"/>
                    </a:lnTo>
                    <a:lnTo>
                      <a:pt x="2691" y="1370"/>
                    </a:lnTo>
                    <a:lnTo>
                      <a:pt x="2741" y="1387"/>
                    </a:lnTo>
                    <a:lnTo>
                      <a:pt x="2783" y="1412"/>
                    </a:lnTo>
                    <a:lnTo>
                      <a:pt x="2833" y="1437"/>
                    </a:lnTo>
                    <a:lnTo>
                      <a:pt x="2883" y="1462"/>
                    </a:lnTo>
                    <a:lnTo>
                      <a:pt x="2933" y="1479"/>
                    </a:lnTo>
                    <a:lnTo>
                      <a:pt x="2983" y="1504"/>
                    </a:lnTo>
                    <a:lnTo>
                      <a:pt x="3033" y="1521"/>
                    </a:lnTo>
                    <a:lnTo>
                      <a:pt x="3083" y="1546"/>
                    </a:lnTo>
                    <a:lnTo>
                      <a:pt x="3133" y="1562"/>
                    </a:lnTo>
                    <a:lnTo>
                      <a:pt x="3192" y="1579"/>
                    </a:lnTo>
                    <a:lnTo>
                      <a:pt x="3242" y="1604"/>
                    </a:lnTo>
                    <a:lnTo>
                      <a:pt x="3292" y="1621"/>
                    </a:lnTo>
                    <a:lnTo>
                      <a:pt x="3342" y="1637"/>
                    </a:lnTo>
                    <a:lnTo>
                      <a:pt x="3392" y="1654"/>
                    </a:lnTo>
                    <a:lnTo>
                      <a:pt x="3443" y="1671"/>
                    </a:lnTo>
                    <a:lnTo>
                      <a:pt x="3493" y="1688"/>
                    </a:lnTo>
                    <a:lnTo>
                      <a:pt x="3543" y="1704"/>
                    </a:lnTo>
                    <a:lnTo>
                      <a:pt x="3593" y="1721"/>
                    </a:lnTo>
                    <a:lnTo>
                      <a:pt x="3643" y="1729"/>
                    </a:lnTo>
                    <a:lnTo>
                      <a:pt x="3743" y="1763"/>
                    </a:lnTo>
                    <a:lnTo>
                      <a:pt x="3844" y="1788"/>
                    </a:lnTo>
                    <a:lnTo>
                      <a:pt x="3935" y="1813"/>
                    </a:lnTo>
                    <a:lnTo>
                      <a:pt x="4019" y="1838"/>
                    </a:lnTo>
                    <a:lnTo>
                      <a:pt x="4103" y="1855"/>
                    </a:lnTo>
                    <a:lnTo>
                      <a:pt x="4261" y="1896"/>
                    </a:lnTo>
                    <a:lnTo>
                      <a:pt x="4387" y="1930"/>
                    </a:lnTo>
                    <a:lnTo>
                      <a:pt x="4579" y="1980"/>
                    </a:lnTo>
                    <a:lnTo>
                      <a:pt x="4762" y="2022"/>
                    </a:lnTo>
                    <a:lnTo>
                      <a:pt x="4838" y="2038"/>
                    </a:lnTo>
                    <a:lnTo>
                      <a:pt x="4888" y="2055"/>
                    </a:lnTo>
                    <a:lnTo>
                      <a:pt x="4921" y="2055"/>
                    </a:lnTo>
                    <a:lnTo>
                      <a:pt x="4946" y="2064"/>
                    </a:lnTo>
                    <a:lnTo>
                      <a:pt x="4988" y="2072"/>
                    </a:lnTo>
                    <a:lnTo>
                      <a:pt x="5030" y="2080"/>
                    </a:lnTo>
                    <a:lnTo>
                      <a:pt x="5122" y="2089"/>
                    </a:lnTo>
                    <a:lnTo>
                      <a:pt x="5214" y="2105"/>
                    </a:lnTo>
                    <a:lnTo>
                      <a:pt x="5289" y="2114"/>
                    </a:lnTo>
                    <a:lnTo>
                      <a:pt x="5322" y="2122"/>
                    </a:lnTo>
                    <a:lnTo>
                      <a:pt x="5347" y="2130"/>
                    </a:lnTo>
                    <a:lnTo>
                      <a:pt x="5364" y="2130"/>
                    </a:lnTo>
                    <a:lnTo>
                      <a:pt x="5389" y="2139"/>
                    </a:lnTo>
                    <a:lnTo>
                      <a:pt x="5406" y="2147"/>
                    </a:lnTo>
                    <a:lnTo>
                      <a:pt x="5431" y="2155"/>
                    </a:lnTo>
                    <a:lnTo>
                      <a:pt x="5448" y="2172"/>
                    </a:lnTo>
                    <a:lnTo>
                      <a:pt x="5464" y="2197"/>
                    </a:lnTo>
                    <a:lnTo>
                      <a:pt x="5481" y="2214"/>
                    </a:lnTo>
                    <a:lnTo>
                      <a:pt x="5481" y="2214"/>
                    </a:lnTo>
                    <a:lnTo>
                      <a:pt x="5489" y="2239"/>
                    </a:lnTo>
                    <a:lnTo>
                      <a:pt x="5498" y="2272"/>
                    </a:lnTo>
                    <a:lnTo>
                      <a:pt x="5498" y="2297"/>
                    </a:lnTo>
                    <a:lnTo>
                      <a:pt x="5498" y="2323"/>
                    </a:lnTo>
                    <a:lnTo>
                      <a:pt x="5498" y="2348"/>
                    </a:lnTo>
                    <a:lnTo>
                      <a:pt x="5489" y="2373"/>
                    </a:lnTo>
                    <a:lnTo>
                      <a:pt x="5481" y="2398"/>
                    </a:lnTo>
                    <a:lnTo>
                      <a:pt x="5481" y="2398"/>
                    </a:lnTo>
                    <a:lnTo>
                      <a:pt x="5464" y="2423"/>
                    </a:lnTo>
                    <a:lnTo>
                      <a:pt x="5448" y="2439"/>
                    </a:lnTo>
                    <a:lnTo>
                      <a:pt x="5422" y="2456"/>
                    </a:lnTo>
                    <a:lnTo>
                      <a:pt x="5397" y="2465"/>
                    </a:lnTo>
                    <a:lnTo>
                      <a:pt x="5381" y="2473"/>
                    </a:lnTo>
                    <a:lnTo>
                      <a:pt x="5356" y="2481"/>
                    </a:lnTo>
                    <a:lnTo>
                      <a:pt x="5331" y="2481"/>
                    </a:lnTo>
                    <a:lnTo>
                      <a:pt x="5189" y="2481"/>
                    </a:lnTo>
                    <a:lnTo>
                      <a:pt x="5113" y="2481"/>
                    </a:lnTo>
                    <a:lnTo>
                      <a:pt x="5047" y="2481"/>
                    </a:lnTo>
                    <a:lnTo>
                      <a:pt x="4971" y="2481"/>
                    </a:lnTo>
                    <a:lnTo>
                      <a:pt x="4905" y="2481"/>
                    </a:lnTo>
                    <a:lnTo>
                      <a:pt x="4829" y="2481"/>
                    </a:lnTo>
                    <a:lnTo>
                      <a:pt x="4762" y="2481"/>
                    </a:lnTo>
                    <a:lnTo>
                      <a:pt x="4696" y="2490"/>
                    </a:lnTo>
                    <a:lnTo>
                      <a:pt x="4629" y="2498"/>
                    </a:lnTo>
                    <a:lnTo>
                      <a:pt x="4604" y="2498"/>
                    </a:lnTo>
                    <a:lnTo>
                      <a:pt x="4562" y="2498"/>
                    </a:lnTo>
                    <a:lnTo>
                      <a:pt x="4487" y="2506"/>
                    </a:lnTo>
                    <a:lnTo>
                      <a:pt x="4420" y="2615"/>
                    </a:lnTo>
                    <a:lnTo>
                      <a:pt x="4353" y="2623"/>
                    </a:lnTo>
                    <a:lnTo>
                      <a:pt x="4286" y="2632"/>
                    </a:lnTo>
                    <a:lnTo>
                      <a:pt x="4219" y="2640"/>
                    </a:lnTo>
                    <a:lnTo>
                      <a:pt x="4153" y="2648"/>
                    </a:lnTo>
                    <a:lnTo>
                      <a:pt x="4086" y="2657"/>
                    </a:lnTo>
                    <a:lnTo>
                      <a:pt x="4019" y="2673"/>
                    </a:lnTo>
                    <a:lnTo>
                      <a:pt x="3952" y="2682"/>
                    </a:lnTo>
                    <a:lnTo>
                      <a:pt x="3885" y="2698"/>
                    </a:lnTo>
                    <a:lnTo>
                      <a:pt x="3818" y="2707"/>
                    </a:lnTo>
                    <a:lnTo>
                      <a:pt x="3760" y="2724"/>
                    </a:lnTo>
                    <a:lnTo>
                      <a:pt x="3693" y="2740"/>
                    </a:lnTo>
                    <a:lnTo>
                      <a:pt x="3626" y="2757"/>
                    </a:lnTo>
                    <a:lnTo>
                      <a:pt x="3560" y="2774"/>
                    </a:lnTo>
                    <a:lnTo>
                      <a:pt x="3501" y="2790"/>
                    </a:lnTo>
                    <a:lnTo>
                      <a:pt x="3434" y="2807"/>
                    </a:lnTo>
                    <a:lnTo>
                      <a:pt x="3367" y="2824"/>
                    </a:lnTo>
                    <a:lnTo>
                      <a:pt x="3301" y="2840"/>
                    </a:lnTo>
                    <a:lnTo>
                      <a:pt x="3242" y="2857"/>
                    </a:lnTo>
                    <a:lnTo>
                      <a:pt x="3175" y="2874"/>
                    </a:lnTo>
                    <a:lnTo>
                      <a:pt x="3108" y="2891"/>
                    </a:lnTo>
                    <a:lnTo>
                      <a:pt x="3050" y="2916"/>
                    </a:lnTo>
                    <a:lnTo>
                      <a:pt x="2983" y="2932"/>
                    </a:lnTo>
                    <a:lnTo>
                      <a:pt x="2916" y="2957"/>
                    </a:lnTo>
                    <a:lnTo>
                      <a:pt x="2858" y="2982"/>
                    </a:lnTo>
                    <a:lnTo>
                      <a:pt x="2791" y="2999"/>
                    </a:lnTo>
                    <a:lnTo>
                      <a:pt x="2732" y="3024"/>
                    </a:lnTo>
                    <a:lnTo>
                      <a:pt x="2666" y="3049"/>
                    </a:lnTo>
                    <a:lnTo>
                      <a:pt x="2607" y="3074"/>
                    </a:lnTo>
                    <a:lnTo>
                      <a:pt x="2540" y="3091"/>
                    </a:lnTo>
                    <a:lnTo>
                      <a:pt x="2473" y="3116"/>
                    </a:lnTo>
                    <a:lnTo>
                      <a:pt x="2415" y="3141"/>
                    </a:lnTo>
                    <a:lnTo>
                      <a:pt x="2348" y="3175"/>
                    </a:lnTo>
                    <a:lnTo>
                      <a:pt x="2290" y="3200"/>
                    </a:lnTo>
                    <a:lnTo>
                      <a:pt x="2223" y="3225"/>
                    </a:lnTo>
                    <a:lnTo>
                      <a:pt x="2164" y="3250"/>
                    </a:lnTo>
                    <a:lnTo>
                      <a:pt x="2098" y="3275"/>
                    </a:lnTo>
                    <a:lnTo>
                      <a:pt x="2039" y="3308"/>
                    </a:lnTo>
                    <a:lnTo>
                      <a:pt x="1972" y="3333"/>
                    </a:lnTo>
                    <a:lnTo>
                      <a:pt x="1914" y="3367"/>
                    </a:lnTo>
                    <a:lnTo>
                      <a:pt x="1847" y="3392"/>
                    </a:lnTo>
                    <a:lnTo>
                      <a:pt x="1788" y="3425"/>
                    </a:lnTo>
                    <a:lnTo>
                      <a:pt x="1722" y="3450"/>
                    </a:lnTo>
                    <a:lnTo>
                      <a:pt x="1663" y="3484"/>
                    </a:lnTo>
                    <a:lnTo>
                      <a:pt x="1596" y="3517"/>
                    </a:lnTo>
                    <a:lnTo>
                      <a:pt x="1538" y="3551"/>
                    </a:lnTo>
                    <a:lnTo>
                      <a:pt x="1471" y="3576"/>
                    </a:lnTo>
                    <a:lnTo>
                      <a:pt x="1413" y="3609"/>
                    </a:lnTo>
                    <a:lnTo>
                      <a:pt x="1346" y="3642"/>
                    </a:lnTo>
                    <a:lnTo>
                      <a:pt x="1287" y="3676"/>
                    </a:lnTo>
                    <a:lnTo>
                      <a:pt x="1220" y="3718"/>
                    </a:lnTo>
                    <a:lnTo>
                      <a:pt x="1154" y="3751"/>
                    </a:lnTo>
                    <a:lnTo>
                      <a:pt x="1137" y="3759"/>
                    </a:lnTo>
                    <a:lnTo>
                      <a:pt x="1112" y="3776"/>
                    </a:lnTo>
                    <a:lnTo>
                      <a:pt x="1053" y="3801"/>
                    </a:lnTo>
                    <a:lnTo>
                      <a:pt x="936" y="3860"/>
                    </a:lnTo>
                    <a:lnTo>
                      <a:pt x="870" y="3885"/>
                    </a:lnTo>
                    <a:lnTo>
                      <a:pt x="803" y="3926"/>
                    </a:lnTo>
                    <a:lnTo>
                      <a:pt x="769" y="3935"/>
                    </a:lnTo>
                    <a:lnTo>
                      <a:pt x="736" y="3960"/>
                    </a:lnTo>
                    <a:lnTo>
                      <a:pt x="702" y="3977"/>
                    </a:lnTo>
                    <a:lnTo>
                      <a:pt x="677" y="3993"/>
                    </a:lnTo>
                    <a:lnTo>
                      <a:pt x="644" y="4010"/>
                    </a:lnTo>
                    <a:lnTo>
                      <a:pt x="611" y="4027"/>
                    </a:lnTo>
                    <a:lnTo>
                      <a:pt x="577" y="4052"/>
                    </a:lnTo>
                    <a:lnTo>
                      <a:pt x="552" y="4069"/>
                    </a:lnTo>
                    <a:lnTo>
                      <a:pt x="519" y="4085"/>
                    </a:lnTo>
                    <a:lnTo>
                      <a:pt x="494" y="4110"/>
                    </a:lnTo>
                    <a:lnTo>
                      <a:pt x="469" y="4127"/>
                    </a:lnTo>
                    <a:lnTo>
                      <a:pt x="452" y="4135"/>
                    </a:lnTo>
                    <a:lnTo>
                      <a:pt x="443" y="4152"/>
                    </a:lnTo>
                    <a:lnTo>
                      <a:pt x="435" y="4160"/>
                    </a:lnTo>
                    <a:lnTo>
                      <a:pt x="418" y="4169"/>
                    </a:lnTo>
                    <a:lnTo>
                      <a:pt x="410" y="4177"/>
                    </a:lnTo>
                    <a:lnTo>
                      <a:pt x="402" y="4185"/>
                    </a:lnTo>
                    <a:lnTo>
                      <a:pt x="393" y="4194"/>
                    </a:lnTo>
                    <a:lnTo>
                      <a:pt x="385" y="4202"/>
                    </a:lnTo>
                    <a:lnTo>
                      <a:pt x="377" y="4219"/>
                    </a:lnTo>
                    <a:lnTo>
                      <a:pt x="368" y="4227"/>
                    </a:lnTo>
                    <a:lnTo>
                      <a:pt x="360" y="4236"/>
                    </a:lnTo>
                    <a:lnTo>
                      <a:pt x="352" y="4244"/>
                    </a:lnTo>
                    <a:lnTo>
                      <a:pt x="343" y="4252"/>
                    </a:lnTo>
                    <a:lnTo>
                      <a:pt x="343" y="4252"/>
                    </a:lnTo>
                    <a:lnTo>
                      <a:pt x="343" y="4261"/>
                    </a:lnTo>
                    <a:lnTo>
                      <a:pt x="343" y="4269"/>
                    </a:lnTo>
                    <a:lnTo>
                      <a:pt x="343" y="4277"/>
                    </a:lnTo>
                    <a:lnTo>
                      <a:pt x="343" y="4286"/>
                    </a:lnTo>
                    <a:lnTo>
                      <a:pt x="343" y="4302"/>
                    </a:lnTo>
                    <a:lnTo>
                      <a:pt x="335" y="4311"/>
                    </a:lnTo>
                    <a:lnTo>
                      <a:pt x="335" y="4327"/>
                    </a:lnTo>
                    <a:lnTo>
                      <a:pt x="335" y="4344"/>
                    </a:lnTo>
                    <a:lnTo>
                      <a:pt x="335" y="4353"/>
                    </a:lnTo>
                    <a:lnTo>
                      <a:pt x="335" y="4369"/>
                    </a:lnTo>
                    <a:lnTo>
                      <a:pt x="335" y="4378"/>
                    </a:lnTo>
                    <a:lnTo>
                      <a:pt x="335" y="4453"/>
                    </a:lnTo>
                    <a:lnTo>
                      <a:pt x="335" y="4461"/>
                    </a:lnTo>
                    <a:lnTo>
                      <a:pt x="335" y="4470"/>
                    </a:lnTo>
                    <a:lnTo>
                      <a:pt x="335" y="4478"/>
                    </a:lnTo>
                    <a:lnTo>
                      <a:pt x="335" y="4495"/>
                    </a:lnTo>
                    <a:lnTo>
                      <a:pt x="335" y="4503"/>
                    </a:lnTo>
                    <a:lnTo>
                      <a:pt x="335" y="4511"/>
                    </a:lnTo>
                    <a:lnTo>
                      <a:pt x="335" y="4520"/>
                    </a:lnTo>
                    <a:lnTo>
                      <a:pt x="335" y="4528"/>
                    </a:lnTo>
                    <a:lnTo>
                      <a:pt x="335" y="4536"/>
                    </a:lnTo>
                    <a:lnTo>
                      <a:pt x="343" y="4545"/>
                    </a:lnTo>
                    <a:lnTo>
                      <a:pt x="343" y="4553"/>
                    </a:lnTo>
                    <a:lnTo>
                      <a:pt x="352" y="4561"/>
                    </a:lnTo>
                    <a:lnTo>
                      <a:pt x="360" y="4570"/>
                    </a:lnTo>
                    <a:lnTo>
                      <a:pt x="368" y="4586"/>
                    </a:lnTo>
                    <a:lnTo>
                      <a:pt x="377" y="4595"/>
                    </a:lnTo>
                    <a:lnTo>
                      <a:pt x="385" y="4603"/>
                    </a:lnTo>
                    <a:lnTo>
                      <a:pt x="393" y="4612"/>
                    </a:lnTo>
                    <a:lnTo>
                      <a:pt x="402" y="4620"/>
                    </a:lnTo>
                    <a:lnTo>
                      <a:pt x="410" y="4628"/>
                    </a:lnTo>
                    <a:lnTo>
                      <a:pt x="427" y="4637"/>
                    </a:lnTo>
                    <a:lnTo>
                      <a:pt x="435" y="4645"/>
                    </a:lnTo>
                    <a:lnTo>
                      <a:pt x="443" y="4653"/>
                    </a:lnTo>
                    <a:lnTo>
                      <a:pt x="460" y="4662"/>
                    </a:lnTo>
                    <a:lnTo>
                      <a:pt x="469" y="4670"/>
                    </a:lnTo>
                    <a:lnTo>
                      <a:pt x="485" y="4678"/>
                    </a:lnTo>
                    <a:lnTo>
                      <a:pt x="502" y="4695"/>
                    </a:lnTo>
                    <a:lnTo>
                      <a:pt x="510" y="4703"/>
                    </a:lnTo>
                    <a:lnTo>
                      <a:pt x="527" y="4712"/>
                    </a:lnTo>
                    <a:lnTo>
                      <a:pt x="544" y="4720"/>
                    </a:lnTo>
                    <a:lnTo>
                      <a:pt x="560" y="4728"/>
                    </a:lnTo>
                    <a:lnTo>
                      <a:pt x="569" y="4728"/>
                    </a:lnTo>
                    <a:lnTo>
                      <a:pt x="577" y="4728"/>
                    </a:lnTo>
                    <a:lnTo>
                      <a:pt x="594" y="4737"/>
                    </a:lnTo>
                    <a:lnTo>
                      <a:pt x="594" y="4737"/>
                    </a:lnTo>
                    <a:lnTo>
                      <a:pt x="611" y="4745"/>
                    </a:lnTo>
                    <a:lnTo>
                      <a:pt x="627" y="4754"/>
                    </a:lnTo>
                    <a:lnTo>
                      <a:pt x="644" y="4762"/>
                    </a:lnTo>
                    <a:lnTo>
                      <a:pt x="661" y="4770"/>
                    </a:lnTo>
                    <a:lnTo>
                      <a:pt x="661" y="4770"/>
                    </a:lnTo>
                    <a:lnTo>
                      <a:pt x="702" y="4787"/>
                    </a:lnTo>
                    <a:lnTo>
                      <a:pt x="744" y="4795"/>
                    </a:lnTo>
                    <a:lnTo>
                      <a:pt x="778" y="4812"/>
                    </a:lnTo>
                    <a:lnTo>
                      <a:pt x="819" y="4829"/>
                    </a:lnTo>
                    <a:lnTo>
                      <a:pt x="861" y="4837"/>
                    </a:lnTo>
                    <a:lnTo>
                      <a:pt x="903" y="4854"/>
                    </a:lnTo>
                    <a:lnTo>
                      <a:pt x="953" y="4862"/>
                    </a:lnTo>
                    <a:lnTo>
                      <a:pt x="995" y="4879"/>
                    </a:lnTo>
                    <a:lnTo>
                      <a:pt x="1037" y="4887"/>
                    </a:lnTo>
                    <a:lnTo>
                      <a:pt x="1087" y="4896"/>
                    </a:lnTo>
                    <a:lnTo>
                      <a:pt x="1128" y="4912"/>
                    </a:lnTo>
                    <a:lnTo>
                      <a:pt x="1179" y="4921"/>
                    </a:lnTo>
                    <a:lnTo>
                      <a:pt x="1220" y="4929"/>
                    </a:lnTo>
                    <a:lnTo>
                      <a:pt x="1271" y="4937"/>
                    </a:lnTo>
                    <a:lnTo>
                      <a:pt x="1312" y="4946"/>
                    </a:lnTo>
                    <a:lnTo>
                      <a:pt x="1362" y="4946"/>
                    </a:lnTo>
                    <a:lnTo>
                      <a:pt x="1404" y="4954"/>
                    </a:lnTo>
                    <a:lnTo>
                      <a:pt x="1454" y="4962"/>
                    </a:lnTo>
                    <a:lnTo>
                      <a:pt x="1496" y="4971"/>
                    </a:lnTo>
                    <a:lnTo>
                      <a:pt x="1546" y="4971"/>
                    </a:lnTo>
                    <a:lnTo>
                      <a:pt x="1588" y="4971"/>
                    </a:lnTo>
                    <a:lnTo>
                      <a:pt x="1630" y="4971"/>
                    </a:lnTo>
                    <a:lnTo>
                      <a:pt x="1671" y="4971"/>
                    </a:lnTo>
                    <a:lnTo>
                      <a:pt x="1713" y="4971"/>
                    </a:lnTo>
                    <a:lnTo>
                      <a:pt x="1755" y="4971"/>
                    </a:lnTo>
                    <a:lnTo>
                      <a:pt x="1797" y="4971"/>
                    </a:lnTo>
                    <a:lnTo>
                      <a:pt x="1839" y="4971"/>
                    </a:lnTo>
                    <a:lnTo>
                      <a:pt x="1872" y="4971"/>
                    </a:lnTo>
                    <a:lnTo>
                      <a:pt x="2189" y="4971"/>
                    </a:lnTo>
                    <a:lnTo>
                      <a:pt x="2340" y="4962"/>
                    </a:lnTo>
                    <a:lnTo>
                      <a:pt x="2398" y="4954"/>
                    </a:lnTo>
                    <a:lnTo>
                      <a:pt x="2465" y="4954"/>
                    </a:lnTo>
                    <a:lnTo>
                      <a:pt x="2582" y="4937"/>
                    </a:lnTo>
                    <a:lnTo>
                      <a:pt x="2682" y="4929"/>
                    </a:lnTo>
                    <a:lnTo>
                      <a:pt x="2774" y="4921"/>
                    </a:lnTo>
                    <a:lnTo>
                      <a:pt x="2858" y="4912"/>
                    </a:lnTo>
                    <a:lnTo>
                      <a:pt x="2933" y="4904"/>
                    </a:lnTo>
                    <a:lnTo>
                      <a:pt x="3008" y="4896"/>
                    </a:lnTo>
                    <a:lnTo>
                      <a:pt x="3067" y="4912"/>
                    </a:lnTo>
                    <a:lnTo>
                      <a:pt x="3142" y="4896"/>
                    </a:lnTo>
                    <a:lnTo>
                      <a:pt x="3225" y="4879"/>
                    </a:lnTo>
                    <a:lnTo>
                      <a:pt x="3317" y="4862"/>
                    </a:lnTo>
                    <a:lnTo>
                      <a:pt x="3526" y="4829"/>
                    </a:lnTo>
                    <a:lnTo>
                      <a:pt x="3802" y="4779"/>
                    </a:lnTo>
                    <a:lnTo>
                      <a:pt x="3927" y="4854"/>
                    </a:lnTo>
                    <a:lnTo>
                      <a:pt x="3844" y="4971"/>
                    </a:lnTo>
                    <a:lnTo>
                      <a:pt x="3568" y="5029"/>
                    </a:lnTo>
                    <a:lnTo>
                      <a:pt x="3359" y="5079"/>
                    </a:lnTo>
                    <a:lnTo>
                      <a:pt x="3267" y="5096"/>
                    </a:lnTo>
                    <a:lnTo>
                      <a:pt x="3184" y="5113"/>
                    </a:lnTo>
                    <a:lnTo>
                      <a:pt x="3108" y="5129"/>
                    </a:lnTo>
                    <a:lnTo>
                      <a:pt x="3033" y="5138"/>
                    </a:lnTo>
                    <a:lnTo>
                      <a:pt x="2950" y="5155"/>
                    </a:lnTo>
                    <a:lnTo>
                      <a:pt x="2874" y="5171"/>
                    </a:lnTo>
                    <a:lnTo>
                      <a:pt x="2791" y="5180"/>
                    </a:lnTo>
                    <a:lnTo>
                      <a:pt x="2691" y="5196"/>
                    </a:lnTo>
                    <a:lnTo>
                      <a:pt x="2590" y="5205"/>
                    </a:lnTo>
                    <a:lnTo>
                      <a:pt x="2473" y="5221"/>
                    </a:lnTo>
                    <a:lnTo>
                      <a:pt x="2407" y="5230"/>
                    </a:lnTo>
                    <a:lnTo>
                      <a:pt x="2340" y="5230"/>
                    </a:lnTo>
                    <a:lnTo>
                      <a:pt x="2198" y="5255"/>
                    </a:lnTo>
                    <a:lnTo>
                      <a:pt x="2173" y="5255"/>
                    </a:lnTo>
                    <a:lnTo>
                      <a:pt x="2148" y="5255"/>
                    </a:lnTo>
                    <a:lnTo>
                      <a:pt x="1730" y="5255"/>
                    </a:lnTo>
                    <a:lnTo>
                      <a:pt x="1688" y="5255"/>
                    </a:lnTo>
                    <a:lnTo>
                      <a:pt x="1646" y="5255"/>
                    </a:lnTo>
                    <a:lnTo>
                      <a:pt x="1596" y="5255"/>
                    </a:lnTo>
                    <a:lnTo>
                      <a:pt x="1555" y="5255"/>
                    </a:lnTo>
                    <a:lnTo>
                      <a:pt x="1504" y="5255"/>
                    </a:lnTo>
                    <a:lnTo>
                      <a:pt x="1454" y="5255"/>
                    </a:lnTo>
                    <a:lnTo>
                      <a:pt x="1413" y="5255"/>
                    </a:lnTo>
                    <a:lnTo>
                      <a:pt x="1362" y="5246"/>
                    </a:lnTo>
                    <a:lnTo>
                      <a:pt x="1312" y="5238"/>
                    </a:lnTo>
                    <a:lnTo>
                      <a:pt x="1262" y="5238"/>
                    </a:lnTo>
                    <a:lnTo>
                      <a:pt x="1212" y="5230"/>
                    </a:lnTo>
                    <a:lnTo>
                      <a:pt x="1162" y="5221"/>
                    </a:lnTo>
                    <a:lnTo>
                      <a:pt x="1112" y="5213"/>
                    </a:lnTo>
                    <a:lnTo>
                      <a:pt x="1062" y="5205"/>
                    </a:lnTo>
                    <a:lnTo>
                      <a:pt x="1012" y="5196"/>
                    </a:lnTo>
                    <a:lnTo>
                      <a:pt x="961" y="5180"/>
                    </a:lnTo>
                    <a:lnTo>
                      <a:pt x="911" y="5171"/>
                    </a:lnTo>
                    <a:lnTo>
                      <a:pt x="861" y="5163"/>
                    </a:lnTo>
                    <a:lnTo>
                      <a:pt x="819" y="5146"/>
                    </a:lnTo>
                    <a:lnTo>
                      <a:pt x="769" y="5138"/>
                    </a:lnTo>
                    <a:lnTo>
                      <a:pt x="719" y="5121"/>
                    </a:lnTo>
                    <a:lnTo>
                      <a:pt x="677" y="5113"/>
                    </a:lnTo>
                    <a:lnTo>
                      <a:pt x="627" y="5096"/>
                    </a:lnTo>
                    <a:lnTo>
                      <a:pt x="585" y="5079"/>
                    </a:lnTo>
                    <a:lnTo>
                      <a:pt x="544" y="5063"/>
                    </a:lnTo>
                    <a:lnTo>
                      <a:pt x="519" y="5054"/>
                    </a:lnTo>
                    <a:lnTo>
                      <a:pt x="494" y="5046"/>
                    </a:lnTo>
                    <a:lnTo>
                      <a:pt x="477" y="5029"/>
                    </a:lnTo>
                    <a:lnTo>
                      <a:pt x="452" y="5021"/>
                    </a:lnTo>
                    <a:lnTo>
                      <a:pt x="435" y="5013"/>
                    </a:lnTo>
                    <a:lnTo>
                      <a:pt x="427" y="5013"/>
                    </a:lnTo>
                    <a:lnTo>
                      <a:pt x="410" y="5004"/>
                    </a:lnTo>
                    <a:lnTo>
                      <a:pt x="393" y="4996"/>
                    </a:lnTo>
                    <a:lnTo>
                      <a:pt x="368" y="4987"/>
                    </a:lnTo>
                    <a:lnTo>
                      <a:pt x="352" y="4971"/>
                    </a:lnTo>
                    <a:lnTo>
                      <a:pt x="335" y="4962"/>
                    </a:lnTo>
                    <a:lnTo>
                      <a:pt x="310" y="4954"/>
                    </a:lnTo>
                    <a:lnTo>
                      <a:pt x="293" y="4937"/>
                    </a:lnTo>
                    <a:lnTo>
                      <a:pt x="276" y="4929"/>
                    </a:lnTo>
                    <a:lnTo>
                      <a:pt x="260" y="4912"/>
                    </a:lnTo>
                    <a:lnTo>
                      <a:pt x="243" y="4904"/>
                    </a:lnTo>
                    <a:lnTo>
                      <a:pt x="226" y="4887"/>
                    </a:lnTo>
                    <a:lnTo>
                      <a:pt x="201" y="4870"/>
                    </a:lnTo>
                    <a:lnTo>
                      <a:pt x="201" y="4870"/>
                    </a:lnTo>
                    <a:lnTo>
                      <a:pt x="184" y="4862"/>
                    </a:lnTo>
                    <a:lnTo>
                      <a:pt x="176" y="4845"/>
                    </a:lnTo>
                    <a:lnTo>
                      <a:pt x="159" y="4829"/>
                    </a:lnTo>
                    <a:lnTo>
                      <a:pt x="143" y="4812"/>
                    </a:lnTo>
                    <a:lnTo>
                      <a:pt x="126" y="4795"/>
                    </a:lnTo>
                    <a:lnTo>
                      <a:pt x="109" y="4779"/>
                    </a:lnTo>
                    <a:lnTo>
                      <a:pt x="101" y="4762"/>
                    </a:lnTo>
                    <a:lnTo>
                      <a:pt x="84" y="4745"/>
                    </a:lnTo>
                    <a:lnTo>
                      <a:pt x="76" y="4728"/>
                    </a:lnTo>
                    <a:lnTo>
                      <a:pt x="59" y="4703"/>
                    </a:lnTo>
                    <a:lnTo>
                      <a:pt x="51" y="4687"/>
                    </a:lnTo>
                    <a:lnTo>
                      <a:pt x="42" y="4670"/>
                    </a:lnTo>
                    <a:lnTo>
                      <a:pt x="34" y="4645"/>
                    </a:lnTo>
                    <a:lnTo>
                      <a:pt x="26" y="4628"/>
                    </a:lnTo>
                    <a:lnTo>
                      <a:pt x="17" y="4603"/>
                    </a:lnTo>
                    <a:lnTo>
                      <a:pt x="9" y="4586"/>
                    </a:lnTo>
                    <a:lnTo>
                      <a:pt x="1" y="4561"/>
                    </a:lnTo>
                    <a:lnTo>
                      <a:pt x="1" y="4536"/>
                    </a:lnTo>
                    <a:lnTo>
                      <a:pt x="1" y="4520"/>
                    </a:lnTo>
                    <a:lnTo>
                      <a:pt x="1" y="4495"/>
                    </a:lnTo>
                    <a:lnTo>
                      <a:pt x="1" y="4470"/>
                    </a:lnTo>
                    <a:lnTo>
                      <a:pt x="1" y="4403"/>
                    </a:lnTo>
                    <a:lnTo>
                      <a:pt x="1" y="4378"/>
                    </a:lnTo>
                    <a:lnTo>
                      <a:pt x="1" y="4353"/>
                    </a:lnTo>
                    <a:lnTo>
                      <a:pt x="1" y="4327"/>
                    </a:lnTo>
                    <a:lnTo>
                      <a:pt x="1" y="4302"/>
                    </a:lnTo>
                    <a:lnTo>
                      <a:pt x="9" y="4277"/>
                    </a:lnTo>
                    <a:lnTo>
                      <a:pt x="17" y="4252"/>
                    </a:lnTo>
                    <a:lnTo>
                      <a:pt x="26" y="4236"/>
                    </a:lnTo>
                    <a:lnTo>
                      <a:pt x="34" y="4211"/>
                    </a:lnTo>
                    <a:lnTo>
                      <a:pt x="42" y="4185"/>
                    </a:lnTo>
                    <a:lnTo>
                      <a:pt x="51" y="4169"/>
                    </a:lnTo>
                    <a:lnTo>
                      <a:pt x="59" y="4144"/>
                    </a:lnTo>
                    <a:lnTo>
                      <a:pt x="68" y="4127"/>
                    </a:lnTo>
                    <a:lnTo>
                      <a:pt x="76" y="4110"/>
                    </a:lnTo>
                    <a:lnTo>
                      <a:pt x="93" y="4094"/>
                    </a:lnTo>
                    <a:lnTo>
                      <a:pt x="101" y="4077"/>
                    </a:lnTo>
                    <a:lnTo>
                      <a:pt x="109" y="4060"/>
                    </a:lnTo>
                    <a:lnTo>
                      <a:pt x="126" y="4043"/>
                    </a:lnTo>
                    <a:lnTo>
                      <a:pt x="143" y="4027"/>
                    </a:lnTo>
                    <a:lnTo>
                      <a:pt x="151" y="4018"/>
                    </a:lnTo>
                    <a:lnTo>
                      <a:pt x="168" y="4002"/>
                    </a:lnTo>
                    <a:lnTo>
                      <a:pt x="176" y="3985"/>
                    </a:lnTo>
                    <a:lnTo>
                      <a:pt x="193" y="3968"/>
                    </a:lnTo>
                    <a:lnTo>
                      <a:pt x="210" y="3960"/>
                    </a:lnTo>
                    <a:lnTo>
                      <a:pt x="226" y="3943"/>
                    </a:lnTo>
                    <a:lnTo>
                      <a:pt x="243" y="3926"/>
                    </a:lnTo>
                    <a:lnTo>
                      <a:pt x="260" y="3918"/>
                    </a:lnTo>
                    <a:lnTo>
                      <a:pt x="268" y="3901"/>
                    </a:lnTo>
                    <a:lnTo>
                      <a:pt x="301" y="3876"/>
                    </a:lnTo>
                    <a:lnTo>
                      <a:pt x="335" y="3851"/>
                    </a:lnTo>
                    <a:lnTo>
                      <a:pt x="368" y="3826"/>
                    </a:lnTo>
                    <a:lnTo>
                      <a:pt x="402" y="3810"/>
                    </a:lnTo>
                    <a:lnTo>
                      <a:pt x="443" y="3784"/>
                    </a:lnTo>
                    <a:lnTo>
                      <a:pt x="477" y="3759"/>
                    </a:lnTo>
                    <a:lnTo>
                      <a:pt x="510" y="3743"/>
                    </a:lnTo>
                    <a:lnTo>
                      <a:pt x="544" y="3718"/>
                    </a:lnTo>
                    <a:lnTo>
                      <a:pt x="585" y="3701"/>
                    </a:lnTo>
                    <a:lnTo>
                      <a:pt x="619" y="3676"/>
                    </a:lnTo>
                    <a:lnTo>
                      <a:pt x="652" y="3659"/>
                    </a:lnTo>
                    <a:lnTo>
                      <a:pt x="719" y="3626"/>
                    </a:lnTo>
                    <a:lnTo>
                      <a:pt x="786" y="3592"/>
                    </a:lnTo>
                    <a:lnTo>
                      <a:pt x="903" y="3534"/>
                    </a:lnTo>
                    <a:lnTo>
                      <a:pt x="953" y="3509"/>
                    </a:lnTo>
                    <a:lnTo>
                      <a:pt x="978" y="3492"/>
                    </a:lnTo>
                    <a:lnTo>
                      <a:pt x="995" y="3484"/>
                    </a:lnTo>
                    <a:lnTo>
                      <a:pt x="1062" y="3450"/>
                    </a:lnTo>
                    <a:lnTo>
                      <a:pt x="1128" y="3417"/>
                    </a:lnTo>
                    <a:lnTo>
                      <a:pt x="1187" y="3383"/>
                    </a:lnTo>
                    <a:lnTo>
                      <a:pt x="1254" y="3342"/>
                    </a:lnTo>
                    <a:lnTo>
                      <a:pt x="1321" y="3308"/>
                    </a:lnTo>
                    <a:lnTo>
                      <a:pt x="1379" y="3275"/>
                    </a:lnTo>
                    <a:lnTo>
                      <a:pt x="1446" y="3241"/>
                    </a:lnTo>
                    <a:lnTo>
                      <a:pt x="1513" y="3208"/>
                    </a:lnTo>
                    <a:lnTo>
                      <a:pt x="1571" y="3183"/>
                    </a:lnTo>
                    <a:lnTo>
                      <a:pt x="1638" y="3150"/>
                    </a:lnTo>
                    <a:lnTo>
                      <a:pt x="1705" y="3116"/>
                    </a:lnTo>
                    <a:lnTo>
                      <a:pt x="1763" y="3083"/>
                    </a:lnTo>
                    <a:lnTo>
                      <a:pt x="1830" y="3058"/>
                    </a:lnTo>
                    <a:lnTo>
                      <a:pt x="1897" y="3024"/>
                    </a:lnTo>
                    <a:lnTo>
                      <a:pt x="1956" y="2999"/>
                    </a:lnTo>
                    <a:lnTo>
                      <a:pt x="2022" y="2966"/>
                    </a:lnTo>
                    <a:lnTo>
                      <a:pt x="2089" y="2941"/>
                    </a:lnTo>
                    <a:lnTo>
                      <a:pt x="2156" y="2907"/>
                    </a:lnTo>
                    <a:lnTo>
                      <a:pt x="2215" y="2882"/>
                    </a:lnTo>
                    <a:lnTo>
                      <a:pt x="2281" y="2857"/>
                    </a:lnTo>
                    <a:lnTo>
                      <a:pt x="2348" y="2832"/>
                    </a:lnTo>
                    <a:lnTo>
                      <a:pt x="2415" y="2799"/>
                    </a:lnTo>
                    <a:lnTo>
                      <a:pt x="2473" y="2774"/>
                    </a:lnTo>
                    <a:lnTo>
                      <a:pt x="2540" y="2749"/>
                    </a:lnTo>
                    <a:lnTo>
                      <a:pt x="2607" y="2724"/>
                    </a:lnTo>
                    <a:lnTo>
                      <a:pt x="2674" y="2707"/>
                    </a:lnTo>
                    <a:lnTo>
                      <a:pt x="2741" y="2682"/>
                    </a:lnTo>
                    <a:lnTo>
                      <a:pt x="2808" y="2657"/>
                    </a:lnTo>
                    <a:lnTo>
                      <a:pt x="2866" y="2632"/>
                    </a:lnTo>
                    <a:lnTo>
                      <a:pt x="2933" y="2615"/>
                    </a:lnTo>
                    <a:lnTo>
                      <a:pt x="3000" y="2590"/>
                    </a:lnTo>
                    <a:lnTo>
                      <a:pt x="3067" y="2565"/>
                    </a:lnTo>
                    <a:lnTo>
                      <a:pt x="3133" y="2548"/>
                    </a:lnTo>
                    <a:lnTo>
                      <a:pt x="3200" y="2531"/>
                    </a:lnTo>
                    <a:lnTo>
                      <a:pt x="3267" y="2506"/>
                    </a:lnTo>
                    <a:lnTo>
                      <a:pt x="3334" y="2490"/>
                    </a:lnTo>
                    <a:lnTo>
                      <a:pt x="3401" y="2473"/>
                    </a:lnTo>
                    <a:lnTo>
                      <a:pt x="3476" y="2456"/>
                    </a:lnTo>
                    <a:lnTo>
                      <a:pt x="3543" y="2439"/>
                    </a:lnTo>
                    <a:lnTo>
                      <a:pt x="3610" y="2423"/>
                    </a:lnTo>
                    <a:lnTo>
                      <a:pt x="3676" y="2406"/>
                    </a:lnTo>
                    <a:lnTo>
                      <a:pt x="3743" y="2389"/>
                    </a:lnTo>
                    <a:lnTo>
                      <a:pt x="3810" y="2373"/>
                    </a:lnTo>
                    <a:lnTo>
                      <a:pt x="3885" y="2364"/>
                    </a:lnTo>
                    <a:lnTo>
                      <a:pt x="3952" y="2348"/>
                    </a:lnTo>
                    <a:lnTo>
                      <a:pt x="4019" y="2331"/>
                    </a:lnTo>
                    <a:lnTo>
                      <a:pt x="4086" y="2323"/>
                    </a:lnTo>
                    <a:lnTo>
                      <a:pt x="4119" y="2323"/>
                    </a:lnTo>
                    <a:lnTo>
                      <a:pt x="4036" y="2306"/>
                    </a:lnTo>
                    <a:lnTo>
                      <a:pt x="3952" y="2281"/>
                    </a:lnTo>
                    <a:lnTo>
                      <a:pt x="3860" y="2256"/>
                    </a:lnTo>
                    <a:lnTo>
                      <a:pt x="3768" y="2231"/>
                    </a:lnTo>
                    <a:lnTo>
                      <a:pt x="3668" y="2206"/>
                    </a:lnTo>
                    <a:lnTo>
                      <a:pt x="3568" y="2180"/>
                    </a:lnTo>
                    <a:lnTo>
                      <a:pt x="3518" y="2164"/>
                    </a:lnTo>
                    <a:lnTo>
                      <a:pt x="3459" y="2147"/>
                    </a:lnTo>
                    <a:lnTo>
                      <a:pt x="3409" y="2130"/>
                    </a:lnTo>
                    <a:lnTo>
                      <a:pt x="3359" y="2114"/>
                    </a:lnTo>
                    <a:lnTo>
                      <a:pt x="3301" y="2097"/>
                    </a:lnTo>
                    <a:lnTo>
                      <a:pt x="3250" y="2080"/>
                    </a:lnTo>
                    <a:lnTo>
                      <a:pt x="3192" y="2064"/>
                    </a:lnTo>
                    <a:lnTo>
                      <a:pt x="3133" y="2047"/>
                    </a:lnTo>
                    <a:lnTo>
                      <a:pt x="3083" y="2022"/>
                    </a:lnTo>
                    <a:lnTo>
                      <a:pt x="3025" y="2005"/>
                    </a:lnTo>
                    <a:lnTo>
                      <a:pt x="2975" y="1980"/>
                    </a:lnTo>
                    <a:lnTo>
                      <a:pt x="2916" y="1963"/>
                    </a:lnTo>
                    <a:lnTo>
                      <a:pt x="2866" y="1938"/>
                    </a:lnTo>
                    <a:lnTo>
                      <a:pt x="2808" y="1922"/>
                    </a:lnTo>
                    <a:lnTo>
                      <a:pt x="2758" y="1896"/>
                    </a:lnTo>
                    <a:lnTo>
                      <a:pt x="2699" y="1871"/>
                    </a:lnTo>
                    <a:lnTo>
                      <a:pt x="2649" y="1846"/>
                    </a:lnTo>
                    <a:lnTo>
                      <a:pt x="2590" y="1821"/>
                    </a:lnTo>
                    <a:lnTo>
                      <a:pt x="2540" y="1796"/>
                    </a:lnTo>
                    <a:lnTo>
                      <a:pt x="2490" y="1771"/>
                    </a:lnTo>
                    <a:lnTo>
                      <a:pt x="2440" y="1738"/>
                    </a:lnTo>
                    <a:lnTo>
                      <a:pt x="2390" y="1713"/>
                    </a:lnTo>
                    <a:lnTo>
                      <a:pt x="2340" y="1679"/>
                    </a:lnTo>
                    <a:lnTo>
                      <a:pt x="2315" y="1671"/>
                    </a:lnTo>
                    <a:lnTo>
                      <a:pt x="2290" y="1654"/>
                    </a:lnTo>
                    <a:lnTo>
                      <a:pt x="2265" y="1637"/>
                    </a:lnTo>
                    <a:lnTo>
                      <a:pt x="2240" y="1621"/>
                    </a:lnTo>
                    <a:lnTo>
                      <a:pt x="2215" y="1604"/>
                    </a:lnTo>
                    <a:lnTo>
                      <a:pt x="2189" y="1587"/>
                    </a:lnTo>
                    <a:lnTo>
                      <a:pt x="2164" y="1571"/>
                    </a:lnTo>
                    <a:lnTo>
                      <a:pt x="2148" y="1554"/>
                    </a:lnTo>
                    <a:lnTo>
                      <a:pt x="2123" y="1537"/>
                    </a:lnTo>
                    <a:lnTo>
                      <a:pt x="2098" y="1521"/>
                    </a:lnTo>
                    <a:lnTo>
                      <a:pt x="2072" y="1504"/>
                    </a:lnTo>
                    <a:lnTo>
                      <a:pt x="2056" y="1487"/>
                    </a:lnTo>
                    <a:lnTo>
                      <a:pt x="2031" y="1470"/>
                    </a:lnTo>
                    <a:lnTo>
                      <a:pt x="2014" y="1454"/>
                    </a:lnTo>
                    <a:lnTo>
                      <a:pt x="1989" y="1429"/>
                    </a:lnTo>
                    <a:lnTo>
                      <a:pt x="1972" y="1412"/>
                    </a:lnTo>
                    <a:lnTo>
                      <a:pt x="1947" y="1395"/>
                    </a:lnTo>
                    <a:lnTo>
                      <a:pt x="1930" y="1370"/>
                    </a:lnTo>
                    <a:lnTo>
                      <a:pt x="1905" y="1353"/>
                    </a:lnTo>
                    <a:lnTo>
                      <a:pt x="1889" y="1328"/>
                    </a:lnTo>
                    <a:lnTo>
                      <a:pt x="1872" y="1312"/>
                    </a:lnTo>
                    <a:lnTo>
                      <a:pt x="1855" y="1287"/>
                    </a:lnTo>
                    <a:lnTo>
                      <a:pt x="1839" y="1270"/>
                    </a:lnTo>
                    <a:lnTo>
                      <a:pt x="1822" y="1245"/>
                    </a:lnTo>
                    <a:lnTo>
                      <a:pt x="1797" y="1228"/>
                    </a:lnTo>
                    <a:lnTo>
                      <a:pt x="1780" y="1203"/>
                    </a:lnTo>
                    <a:lnTo>
                      <a:pt x="1763" y="1178"/>
                    </a:lnTo>
                    <a:lnTo>
                      <a:pt x="1755" y="1161"/>
                    </a:lnTo>
                    <a:lnTo>
                      <a:pt x="1738" y="1136"/>
                    </a:lnTo>
                    <a:lnTo>
                      <a:pt x="1722" y="1111"/>
                    </a:lnTo>
                    <a:lnTo>
                      <a:pt x="1705" y="1086"/>
                    </a:lnTo>
                    <a:lnTo>
                      <a:pt x="1697" y="1061"/>
                    </a:lnTo>
                    <a:lnTo>
                      <a:pt x="1680" y="1036"/>
                    </a:lnTo>
                    <a:lnTo>
                      <a:pt x="1671" y="1011"/>
                    </a:lnTo>
                    <a:lnTo>
                      <a:pt x="1655" y="986"/>
                    </a:lnTo>
                    <a:lnTo>
                      <a:pt x="1646" y="961"/>
                    </a:lnTo>
                    <a:lnTo>
                      <a:pt x="1638" y="936"/>
                    </a:lnTo>
                    <a:lnTo>
                      <a:pt x="1630" y="911"/>
                    </a:lnTo>
                    <a:lnTo>
                      <a:pt x="1613" y="886"/>
                    </a:lnTo>
                    <a:lnTo>
                      <a:pt x="1613" y="852"/>
                    </a:lnTo>
                    <a:lnTo>
                      <a:pt x="1605" y="827"/>
                    </a:lnTo>
                    <a:lnTo>
                      <a:pt x="1596" y="802"/>
                    </a:lnTo>
                    <a:lnTo>
                      <a:pt x="1588" y="769"/>
                    </a:lnTo>
                    <a:lnTo>
                      <a:pt x="1580" y="744"/>
                    </a:lnTo>
                    <a:lnTo>
                      <a:pt x="1580" y="719"/>
                    </a:lnTo>
                    <a:lnTo>
                      <a:pt x="1580" y="685"/>
                    </a:lnTo>
                    <a:lnTo>
                      <a:pt x="1580" y="660"/>
                    </a:lnTo>
                    <a:lnTo>
                      <a:pt x="1580" y="627"/>
                    </a:lnTo>
                    <a:lnTo>
                      <a:pt x="1580" y="510"/>
                    </a:lnTo>
                    <a:lnTo>
                      <a:pt x="1580" y="476"/>
                    </a:lnTo>
                    <a:lnTo>
                      <a:pt x="1580" y="443"/>
                    </a:lnTo>
                    <a:lnTo>
                      <a:pt x="1580" y="426"/>
                    </a:lnTo>
                    <a:lnTo>
                      <a:pt x="1580" y="409"/>
                    </a:lnTo>
                    <a:lnTo>
                      <a:pt x="1580" y="401"/>
                    </a:lnTo>
                    <a:lnTo>
                      <a:pt x="1580" y="384"/>
                    </a:lnTo>
                    <a:lnTo>
                      <a:pt x="1580" y="368"/>
                    </a:lnTo>
                    <a:lnTo>
                      <a:pt x="1588" y="351"/>
                    </a:lnTo>
                    <a:lnTo>
                      <a:pt x="1596" y="334"/>
                    </a:lnTo>
                    <a:lnTo>
                      <a:pt x="1605" y="326"/>
                    </a:lnTo>
                    <a:lnTo>
                      <a:pt x="1613" y="309"/>
                    </a:lnTo>
                    <a:lnTo>
                      <a:pt x="1621" y="301"/>
                    </a:lnTo>
                    <a:lnTo>
                      <a:pt x="1630" y="284"/>
                    </a:lnTo>
                    <a:lnTo>
                      <a:pt x="1638" y="267"/>
                    </a:lnTo>
                    <a:lnTo>
                      <a:pt x="1655" y="251"/>
                    </a:lnTo>
                    <a:lnTo>
                      <a:pt x="1671" y="226"/>
                    </a:lnTo>
                    <a:lnTo>
                      <a:pt x="1697" y="209"/>
                    </a:lnTo>
                    <a:lnTo>
                      <a:pt x="1713" y="192"/>
                    </a:lnTo>
                    <a:lnTo>
                      <a:pt x="1738" y="176"/>
                    </a:lnTo>
                    <a:lnTo>
                      <a:pt x="1763" y="167"/>
                    </a:lnTo>
                    <a:lnTo>
                      <a:pt x="1780" y="150"/>
                    </a:lnTo>
                    <a:lnTo>
                      <a:pt x="1805" y="142"/>
                    </a:lnTo>
                    <a:lnTo>
                      <a:pt x="1830" y="134"/>
                    </a:lnTo>
                    <a:lnTo>
                      <a:pt x="1847" y="125"/>
                    </a:lnTo>
                    <a:lnTo>
                      <a:pt x="1872" y="109"/>
                    </a:lnTo>
                    <a:lnTo>
                      <a:pt x="1897" y="100"/>
                    </a:lnTo>
                    <a:lnTo>
                      <a:pt x="1922" y="100"/>
                    </a:lnTo>
                    <a:lnTo>
                      <a:pt x="1930" y="100"/>
                    </a:lnTo>
                    <a:lnTo>
                      <a:pt x="1947" y="92"/>
                    </a:lnTo>
                    <a:lnTo>
                      <a:pt x="1972" y="84"/>
                    </a:lnTo>
                    <a:lnTo>
                      <a:pt x="1989" y="75"/>
                    </a:lnTo>
                    <a:lnTo>
                      <a:pt x="2014" y="75"/>
                    </a:lnTo>
                    <a:lnTo>
                      <a:pt x="2039" y="75"/>
                    </a:lnTo>
                    <a:lnTo>
                      <a:pt x="2064" y="75"/>
                    </a:lnTo>
                    <a:lnTo>
                      <a:pt x="2089" y="75"/>
                    </a:lnTo>
                    <a:lnTo>
                      <a:pt x="2114" y="75"/>
                    </a:lnTo>
                    <a:lnTo>
                      <a:pt x="2139" y="75"/>
                    </a:lnTo>
                    <a:lnTo>
                      <a:pt x="2189" y="67"/>
                    </a:lnTo>
                    <a:lnTo>
                      <a:pt x="2240" y="67"/>
                    </a:lnTo>
                    <a:lnTo>
                      <a:pt x="2290" y="67"/>
                    </a:lnTo>
                    <a:lnTo>
                      <a:pt x="2348" y="67"/>
                    </a:lnTo>
                    <a:lnTo>
                      <a:pt x="2390" y="67"/>
                    </a:lnTo>
                    <a:lnTo>
                      <a:pt x="2440" y="67"/>
                    </a:lnTo>
                    <a:lnTo>
                      <a:pt x="2624" y="6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128;p37">
                <a:extLst>
                  <a:ext uri="{FF2B5EF4-FFF2-40B4-BE49-F238E27FC236}">
                    <a16:creationId xmlns:a16="http://schemas.microsoft.com/office/drawing/2014/main" id="{2F4C49B0-A10E-0A10-3DC9-88660984E23F}"/>
                  </a:ext>
                </a:extLst>
              </p:cNvPr>
              <p:cNvSpPr/>
              <p:nvPr/>
            </p:nvSpPr>
            <p:spPr>
              <a:xfrm>
                <a:off x="4050795" y="9080705"/>
                <a:ext cx="278207" cy="311996"/>
              </a:xfrm>
              <a:custGeom>
                <a:avLst/>
                <a:gdLst/>
                <a:ahLst/>
                <a:cxnLst/>
                <a:rect l="l" t="t" r="r" b="b"/>
                <a:pathLst>
                  <a:path w="5640" h="6325" extrusionOk="0">
                    <a:moveTo>
                      <a:pt x="1212" y="1162"/>
                    </a:moveTo>
                    <a:lnTo>
                      <a:pt x="1237" y="1162"/>
                    </a:lnTo>
                    <a:lnTo>
                      <a:pt x="1254" y="1162"/>
                    </a:lnTo>
                    <a:lnTo>
                      <a:pt x="1279" y="1162"/>
                    </a:lnTo>
                    <a:lnTo>
                      <a:pt x="1304" y="1162"/>
                    </a:lnTo>
                    <a:lnTo>
                      <a:pt x="1321" y="1162"/>
                    </a:lnTo>
                    <a:lnTo>
                      <a:pt x="1346" y="1162"/>
                    </a:lnTo>
                    <a:lnTo>
                      <a:pt x="1371" y="1162"/>
                    </a:lnTo>
                    <a:lnTo>
                      <a:pt x="1388" y="1171"/>
                    </a:lnTo>
                    <a:lnTo>
                      <a:pt x="1413" y="1179"/>
                    </a:lnTo>
                    <a:lnTo>
                      <a:pt x="1429" y="1179"/>
                    </a:lnTo>
                    <a:lnTo>
                      <a:pt x="1454" y="1187"/>
                    </a:lnTo>
                    <a:lnTo>
                      <a:pt x="1479" y="1196"/>
                    </a:lnTo>
                    <a:lnTo>
                      <a:pt x="1496" y="1204"/>
                    </a:lnTo>
                    <a:lnTo>
                      <a:pt x="1521" y="1212"/>
                    </a:lnTo>
                    <a:lnTo>
                      <a:pt x="1546" y="1221"/>
                    </a:lnTo>
                    <a:lnTo>
                      <a:pt x="1563" y="1237"/>
                    </a:lnTo>
                    <a:lnTo>
                      <a:pt x="1588" y="1246"/>
                    </a:lnTo>
                    <a:lnTo>
                      <a:pt x="1605" y="1254"/>
                    </a:lnTo>
                    <a:lnTo>
                      <a:pt x="1630" y="1271"/>
                    </a:lnTo>
                    <a:lnTo>
                      <a:pt x="1655" y="1279"/>
                    </a:lnTo>
                    <a:lnTo>
                      <a:pt x="1672" y="1296"/>
                    </a:lnTo>
                    <a:lnTo>
                      <a:pt x="1697" y="1304"/>
                    </a:lnTo>
                    <a:lnTo>
                      <a:pt x="1722" y="1321"/>
                    </a:lnTo>
                    <a:lnTo>
                      <a:pt x="1747" y="1338"/>
                    </a:lnTo>
                    <a:lnTo>
                      <a:pt x="1772" y="1354"/>
                    </a:lnTo>
                    <a:lnTo>
                      <a:pt x="1797" y="1371"/>
                    </a:lnTo>
                    <a:lnTo>
                      <a:pt x="1822" y="1396"/>
                    </a:lnTo>
                    <a:lnTo>
                      <a:pt x="1847" y="1413"/>
                    </a:lnTo>
                    <a:lnTo>
                      <a:pt x="1872" y="1430"/>
                    </a:lnTo>
                    <a:lnTo>
                      <a:pt x="1897" y="1455"/>
                    </a:lnTo>
                    <a:lnTo>
                      <a:pt x="1922" y="1471"/>
                    </a:lnTo>
                    <a:lnTo>
                      <a:pt x="1947" y="1488"/>
                    </a:lnTo>
                    <a:lnTo>
                      <a:pt x="1972" y="1513"/>
                    </a:lnTo>
                    <a:lnTo>
                      <a:pt x="1997" y="1530"/>
                    </a:lnTo>
                    <a:lnTo>
                      <a:pt x="2022" y="1555"/>
                    </a:lnTo>
                    <a:lnTo>
                      <a:pt x="2048" y="1572"/>
                    </a:lnTo>
                    <a:lnTo>
                      <a:pt x="2073" y="1597"/>
                    </a:lnTo>
                    <a:lnTo>
                      <a:pt x="2089" y="1622"/>
                    </a:lnTo>
                    <a:lnTo>
                      <a:pt x="2114" y="1638"/>
                    </a:lnTo>
                    <a:lnTo>
                      <a:pt x="2139" y="1663"/>
                    </a:lnTo>
                    <a:lnTo>
                      <a:pt x="2156" y="1680"/>
                    </a:lnTo>
                    <a:lnTo>
                      <a:pt x="2181" y="1705"/>
                    </a:lnTo>
                    <a:lnTo>
                      <a:pt x="2206" y="1730"/>
                    </a:lnTo>
                    <a:lnTo>
                      <a:pt x="2223" y="1755"/>
                    </a:lnTo>
                    <a:lnTo>
                      <a:pt x="2248" y="1772"/>
                    </a:lnTo>
                    <a:lnTo>
                      <a:pt x="2290" y="1822"/>
                    </a:lnTo>
                    <a:lnTo>
                      <a:pt x="2332" y="1872"/>
                    </a:lnTo>
                    <a:lnTo>
                      <a:pt x="2373" y="1922"/>
                    </a:lnTo>
                    <a:lnTo>
                      <a:pt x="2415" y="1964"/>
                    </a:lnTo>
                    <a:lnTo>
                      <a:pt x="2449" y="2014"/>
                    </a:lnTo>
                    <a:lnTo>
                      <a:pt x="2490" y="2073"/>
                    </a:lnTo>
                    <a:lnTo>
                      <a:pt x="2532" y="2123"/>
                    </a:lnTo>
                    <a:lnTo>
                      <a:pt x="2565" y="2173"/>
                    </a:lnTo>
                    <a:lnTo>
                      <a:pt x="2599" y="2223"/>
                    </a:lnTo>
                    <a:lnTo>
                      <a:pt x="2641" y="2273"/>
                    </a:lnTo>
                    <a:lnTo>
                      <a:pt x="2674" y="2332"/>
                    </a:lnTo>
                    <a:lnTo>
                      <a:pt x="2707" y="2382"/>
                    </a:lnTo>
                    <a:lnTo>
                      <a:pt x="2741" y="2440"/>
                    </a:lnTo>
                    <a:lnTo>
                      <a:pt x="2783" y="2490"/>
                    </a:lnTo>
                    <a:lnTo>
                      <a:pt x="2816" y="2549"/>
                    </a:lnTo>
                    <a:lnTo>
                      <a:pt x="2850" y="2599"/>
                    </a:lnTo>
                    <a:lnTo>
                      <a:pt x="2883" y="2658"/>
                    </a:lnTo>
                    <a:lnTo>
                      <a:pt x="2916" y="2716"/>
                    </a:lnTo>
                    <a:lnTo>
                      <a:pt x="2941" y="2766"/>
                    </a:lnTo>
                    <a:lnTo>
                      <a:pt x="2975" y="2816"/>
                    </a:lnTo>
                    <a:lnTo>
                      <a:pt x="2975" y="2808"/>
                    </a:lnTo>
                    <a:lnTo>
                      <a:pt x="2941" y="2733"/>
                    </a:lnTo>
                    <a:lnTo>
                      <a:pt x="2916" y="2649"/>
                    </a:lnTo>
                    <a:lnTo>
                      <a:pt x="2900" y="2574"/>
                    </a:lnTo>
                    <a:lnTo>
                      <a:pt x="2875" y="2499"/>
                    </a:lnTo>
                    <a:lnTo>
                      <a:pt x="2850" y="2415"/>
                    </a:lnTo>
                    <a:lnTo>
                      <a:pt x="2824" y="2340"/>
                    </a:lnTo>
                    <a:lnTo>
                      <a:pt x="2808" y="2257"/>
                    </a:lnTo>
                    <a:lnTo>
                      <a:pt x="2783" y="2181"/>
                    </a:lnTo>
                    <a:lnTo>
                      <a:pt x="2766" y="2098"/>
                    </a:lnTo>
                    <a:lnTo>
                      <a:pt x="2749" y="2023"/>
                    </a:lnTo>
                    <a:lnTo>
                      <a:pt x="2724" y="1939"/>
                    </a:lnTo>
                    <a:lnTo>
                      <a:pt x="2707" y="1864"/>
                    </a:lnTo>
                    <a:lnTo>
                      <a:pt x="2691" y="1780"/>
                    </a:lnTo>
                    <a:lnTo>
                      <a:pt x="2682" y="1697"/>
                    </a:lnTo>
                    <a:lnTo>
                      <a:pt x="2666" y="1622"/>
                    </a:lnTo>
                    <a:lnTo>
                      <a:pt x="2649" y="1538"/>
                    </a:lnTo>
                    <a:lnTo>
                      <a:pt x="2641" y="1455"/>
                    </a:lnTo>
                    <a:lnTo>
                      <a:pt x="2632" y="1371"/>
                    </a:lnTo>
                    <a:lnTo>
                      <a:pt x="2624" y="1329"/>
                    </a:lnTo>
                    <a:lnTo>
                      <a:pt x="2624" y="1288"/>
                    </a:lnTo>
                    <a:lnTo>
                      <a:pt x="2624" y="1254"/>
                    </a:lnTo>
                    <a:lnTo>
                      <a:pt x="2624" y="1212"/>
                    </a:lnTo>
                    <a:lnTo>
                      <a:pt x="2624" y="1171"/>
                    </a:lnTo>
                    <a:lnTo>
                      <a:pt x="2624" y="1129"/>
                    </a:lnTo>
                    <a:lnTo>
                      <a:pt x="2624" y="1087"/>
                    </a:lnTo>
                    <a:lnTo>
                      <a:pt x="2624" y="845"/>
                    </a:lnTo>
                    <a:lnTo>
                      <a:pt x="2624" y="803"/>
                    </a:lnTo>
                    <a:lnTo>
                      <a:pt x="2624" y="761"/>
                    </a:lnTo>
                    <a:lnTo>
                      <a:pt x="2624" y="711"/>
                    </a:lnTo>
                    <a:lnTo>
                      <a:pt x="2624" y="669"/>
                    </a:lnTo>
                    <a:lnTo>
                      <a:pt x="2632" y="619"/>
                    </a:lnTo>
                    <a:lnTo>
                      <a:pt x="2632" y="577"/>
                    </a:lnTo>
                    <a:lnTo>
                      <a:pt x="2632" y="552"/>
                    </a:lnTo>
                    <a:lnTo>
                      <a:pt x="2632" y="527"/>
                    </a:lnTo>
                    <a:lnTo>
                      <a:pt x="2632" y="502"/>
                    </a:lnTo>
                    <a:lnTo>
                      <a:pt x="2632" y="477"/>
                    </a:lnTo>
                    <a:lnTo>
                      <a:pt x="2641" y="452"/>
                    </a:lnTo>
                    <a:lnTo>
                      <a:pt x="2649" y="435"/>
                    </a:lnTo>
                    <a:lnTo>
                      <a:pt x="2649" y="410"/>
                    </a:lnTo>
                    <a:lnTo>
                      <a:pt x="2657" y="385"/>
                    </a:lnTo>
                    <a:lnTo>
                      <a:pt x="2666" y="360"/>
                    </a:lnTo>
                    <a:lnTo>
                      <a:pt x="2674" y="344"/>
                    </a:lnTo>
                    <a:lnTo>
                      <a:pt x="2682" y="318"/>
                    </a:lnTo>
                    <a:lnTo>
                      <a:pt x="2691" y="293"/>
                    </a:lnTo>
                    <a:lnTo>
                      <a:pt x="2699" y="277"/>
                    </a:lnTo>
                    <a:lnTo>
                      <a:pt x="2707" y="252"/>
                    </a:lnTo>
                    <a:lnTo>
                      <a:pt x="2716" y="227"/>
                    </a:lnTo>
                    <a:lnTo>
                      <a:pt x="2733" y="210"/>
                    </a:lnTo>
                    <a:lnTo>
                      <a:pt x="2741" y="185"/>
                    </a:lnTo>
                    <a:lnTo>
                      <a:pt x="2758" y="168"/>
                    </a:lnTo>
                    <a:lnTo>
                      <a:pt x="2766" y="143"/>
                    </a:lnTo>
                    <a:lnTo>
                      <a:pt x="2783" y="126"/>
                    </a:lnTo>
                    <a:lnTo>
                      <a:pt x="2799" y="110"/>
                    </a:lnTo>
                    <a:lnTo>
                      <a:pt x="2816" y="85"/>
                    </a:lnTo>
                    <a:lnTo>
                      <a:pt x="2833" y="68"/>
                    </a:lnTo>
                    <a:lnTo>
                      <a:pt x="2858" y="51"/>
                    </a:lnTo>
                    <a:lnTo>
                      <a:pt x="2875" y="34"/>
                    </a:lnTo>
                    <a:lnTo>
                      <a:pt x="2900" y="26"/>
                    </a:lnTo>
                    <a:lnTo>
                      <a:pt x="2925" y="9"/>
                    </a:lnTo>
                    <a:lnTo>
                      <a:pt x="2933" y="1"/>
                    </a:lnTo>
                    <a:lnTo>
                      <a:pt x="2950" y="1"/>
                    </a:lnTo>
                    <a:lnTo>
                      <a:pt x="2958" y="1"/>
                    </a:lnTo>
                    <a:lnTo>
                      <a:pt x="2975" y="1"/>
                    </a:lnTo>
                    <a:lnTo>
                      <a:pt x="2992" y="1"/>
                    </a:lnTo>
                    <a:lnTo>
                      <a:pt x="3000" y="1"/>
                    </a:lnTo>
                    <a:lnTo>
                      <a:pt x="3017" y="1"/>
                    </a:lnTo>
                    <a:lnTo>
                      <a:pt x="3033" y="1"/>
                    </a:lnTo>
                    <a:lnTo>
                      <a:pt x="3042" y="1"/>
                    </a:lnTo>
                    <a:lnTo>
                      <a:pt x="3150" y="1"/>
                    </a:lnTo>
                    <a:lnTo>
                      <a:pt x="3167" y="1"/>
                    </a:lnTo>
                    <a:lnTo>
                      <a:pt x="3184" y="1"/>
                    </a:lnTo>
                    <a:lnTo>
                      <a:pt x="3200" y="1"/>
                    </a:lnTo>
                    <a:lnTo>
                      <a:pt x="3217" y="1"/>
                    </a:lnTo>
                    <a:lnTo>
                      <a:pt x="3251" y="1"/>
                    </a:lnTo>
                    <a:lnTo>
                      <a:pt x="3276" y="9"/>
                    </a:lnTo>
                    <a:lnTo>
                      <a:pt x="3309" y="26"/>
                    </a:lnTo>
                    <a:lnTo>
                      <a:pt x="3342" y="34"/>
                    </a:lnTo>
                    <a:lnTo>
                      <a:pt x="3376" y="43"/>
                    </a:lnTo>
                    <a:lnTo>
                      <a:pt x="3401" y="59"/>
                    </a:lnTo>
                    <a:lnTo>
                      <a:pt x="3434" y="76"/>
                    </a:lnTo>
                    <a:lnTo>
                      <a:pt x="3459" y="93"/>
                    </a:lnTo>
                    <a:lnTo>
                      <a:pt x="3493" y="101"/>
                    </a:lnTo>
                    <a:lnTo>
                      <a:pt x="3518" y="118"/>
                    </a:lnTo>
                    <a:lnTo>
                      <a:pt x="3543" y="143"/>
                    </a:lnTo>
                    <a:lnTo>
                      <a:pt x="3576" y="160"/>
                    </a:lnTo>
                    <a:lnTo>
                      <a:pt x="3601" y="176"/>
                    </a:lnTo>
                    <a:lnTo>
                      <a:pt x="3626" y="201"/>
                    </a:lnTo>
                    <a:lnTo>
                      <a:pt x="3652" y="218"/>
                    </a:lnTo>
                    <a:lnTo>
                      <a:pt x="3677" y="243"/>
                    </a:lnTo>
                    <a:lnTo>
                      <a:pt x="3702" y="260"/>
                    </a:lnTo>
                    <a:lnTo>
                      <a:pt x="3727" y="285"/>
                    </a:lnTo>
                    <a:lnTo>
                      <a:pt x="3752" y="310"/>
                    </a:lnTo>
                    <a:lnTo>
                      <a:pt x="3777" y="327"/>
                    </a:lnTo>
                    <a:lnTo>
                      <a:pt x="3802" y="352"/>
                    </a:lnTo>
                    <a:lnTo>
                      <a:pt x="3827" y="377"/>
                    </a:lnTo>
                    <a:lnTo>
                      <a:pt x="3844" y="402"/>
                    </a:lnTo>
                    <a:lnTo>
                      <a:pt x="3869" y="427"/>
                    </a:lnTo>
                    <a:lnTo>
                      <a:pt x="3894" y="452"/>
                    </a:lnTo>
                    <a:lnTo>
                      <a:pt x="3910" y="486"/>
                    </a:lnTo>
                    <a:lnTo>
                      <a:pt x="3936" y="511"/>
                    </a:lnTo>
                    <a:lnTo>
                      <a:pt x="3952" y="536"/>
                    </a:lnTo>
                    <a:lnTo>
                      <a:pt x="3977" y="561"/>
                    </a:lnTo>
                    <a:lnTo>
                      <a:pt x="3994" y="586"/>
                    </a:lnTo>
                    <a:lnTo>
                      <a:pt x="4019" y="619"/>
                    </a:lnTo>
                    <a:lnTo>
                      <a:pt x="4036" y="644"/>
                    </a:lnTo>
                    <a:lnTo>
                      <a:pt x="4061" y="669"/>
                    </a:lnTo>
                    <a:lnTo>
                      <a:pt x="4078" y="694"/>
                    </a:lnTo>
                    <a:lnTo>
                      <a:pt x="4094" y="728"/>
                    </a:lnTo>
                    <a:lnTo>
                      <a:pt x="4119" y="753"/>
                    </a:lnTo>
                    <a:lnTo>
                      <a:pt x="4136" y="778"/>
                    </a:lnTo>
                    <a:lnTo>
                      <a:pt x="4169" y="836"/>
                    </a:lnTo>
                    <a:lnTo>
                      <a:pt x="4203" y="895"/>
                    </a:lnTo>
                    <a:lnTo>
                      <a:pt x="4236" y="945"/>
                    </a:lnTo>
                    <a:lnTo>
                      <a:pt x="4270" y="1003"/>
                    </a:lnTo>
                    <a:lnTo>
                      <a:pt x="4303" y="1054"/>
                    </a:lnTo>
                    <a:lnTo>
                      <a:pt x="4328" y="1104"/>
                    </a:lnTo>
                    <a:lnTo>
                      <a:pt x="4353" y="1162"/>
                    </a:lnTo>
                    <a:lnTo>
                      <a:pt x="4387" y="1204"/>
                    </a:lnTo>
                    <a:lnTo>
                      <a:pt x="4403" y="1254"/>
                    </a:lnTo>
                    <a:lnTo>
                      <a:pt x="4428" y="1296"/>
                    </a:lnTo>
                    <a:lnTo>
                      <a:pt x="4453" y="1346"/>
                    </a:lnTo>
                    <a:lnTo>
                      <a:pt x="4470" y="1379"/>
                    </a:lnTo>
                    <a:lnTo>
                      <a:pt x="4487" y="1421"/>
                    </a:lnTo>
                    <a:lnTo>
                      <a:pt x="4504" y="1455"/>
                    </a:lnTo>
                    <a:lnTo>
                      <a:pt x="4520" y="1496"/>
                    </a:lnTo>
                    <a:lnTo>
                      <a:pt x="4537" y="1530"/>
                    </a:lnTo>
                    <a:lnTo>
                      <a:pt x="4570" y="1605"/>
                    </a:lnTo>
                    <a:lnTo>
                      <a:pt x="4596" y="1680"/>
                    </a:lnTo>
                    <a:lnTo>
                      <a:pt x="4629" y="1764"/>
                    </a:lnTo>
                    <a:lnTo>
                      <a:pt x="4654" y="1839"/>
                    </a:lnTo>
                    <a:lnTo>
                      <a:pt x="4687" y="1914"/>
                    </a:lnTo>
                    <a:lnTo>
                      <a:pt x="4712" y="1989"/>
                    </a:lnTo>
                    <a:lnTo>
                      <a:pt x="4738" y="2064"/>
                    </a:lnTo>
                    <a:lnTo>
                      <a:pt x="4763" y="2140"/>
                    </a:lnTo>
                    <a:lnTo>
                      <a:pt x="4788" y="2215"/>
                    </a:lnTo>
                    <a:lnTo>
                      <a:pt x="4804" y="2298"/>
                    </a:lnTo>
                    <a:lnTo>
                      <a:pt x="4829" y="2374"/>
                    </a:lnTo>
                    <a:lnTo>
                      <a:pt x="4838" y="2399"/>
                    </a:lnTo>
                    <a:lnTo>
                      <a:pt x="4846" y="2449"/>
                    </a:lnTo>
                    <a:lnTo>
                      <a:pt x="4871" y="2524"/>
                    </a:lnTo>
                    <a:lnTo>
                      <a:pt x="4888" y="2599"/>
                    </a:lnTo>
                    <a:lnTo>
                      <a:pt x="4905" y="2683"/>
                    </a:lnTo>
                    <a:lnTo>
                      <a:pt x="4930" y="2758"/>
                    </a:lnTo>
                    <a:lnTo>
                      <a:pt x="4946" y="2833"/>
                    </a:lnTo>
                    <a:lnTo>
                      <a:pt x="4963" y="2908"/>
                    </a:lnTo>
                    <a:lnTo>
                      <a:pt x="4980" y="2992"/>
                    </a:lnTo>
                    <a:lnTo>
                      <a:pt x="4997" y="3067"/>
                    </a:lnTo>
                    <a:lnTo>
                      <a:pt x="5005" y="3142"/>
                    </a:lnTo>
                    <a:lnTo>
                      <a:pt x="5022" y="3217"/>
                    </a:lnTo>
                    <a:lnTo>
                      <a:pt x="5038" y="3301"/>
                    </a:lnTo>
                    <a:lnTo>
                      <a:pt x="5055" y="3376"/>
                    </a:lnTo>
                    <a:lnTo>
                      <a:pt x="5080" y="3526"/>
                    </a:lnTo>
                    <a:lnTo>
                      <a:pt x="5105" y="3685"/>
                    </a:lnTo>
                    <a:lnTo>
                      <a:pt x="5139" y="3835"/>
                    </a:lnTo>
                    <a:lnTo>
                      <a:pt x="5189" y="4136"/>
                    </a:lnTo>
                    <a:lnTo>
                      <a:pt x="5189" y="4136"/>
                    </a:lnTo>
                    <a:lnTo>
                      <a:pt x="5214" y="4295"/>
                    </a:lnTo>
                    <a:lnTo>
                      <a:pt x="5239" y="4445"/>
                    </a:lnTo>
                    <a:lnTo>
                      <a:pt x="5264" y="4596"/>
                    </a:lnTo>
                    <a:lnTo>
                      <a:pt x="5281" y="4671"/>
                    </a:lnTo>
                    <a:lnTo>
                      <a:pt x="5289" y="4746"/>
                    </a:lnTo>
                    <a:lnTo>
                      <a:pt x="5306" y="4821"/>
                    </a:lnTo>
                    <a:lnTo>
                      <a:pt x="5322" y="4896"/>
                    </a:lnTo>
                    <a:lnTo>
                      <a:pt x="5339" y="4972"/>
                    </a:lnTo>
                    <a:lnTo>
                      <a:pt x="5356" y="5047"/>
                    </a:lnTo>
                    <a:lnTo>
                      <a:pt x="5372" y="5122"/>
                    </a:lnTo>
                    <a:lnTo>
                      <a:pt x="5389" y="5197"/>
                    </a:lnTo>
                    <a:lnTo>
                      <a:pt x="5406" y="5272"/>
                    </a:lnTo>
                    <a:lnTo>
                      <a:pt x="5423" y="5348"/>
                    </a:lnTo>
                    <a:lnTo>
                      <a:pt x="5439" y="5423"/>
                    </a:lnTo>
                    <a:lnTo>
                      <a:pt x="5456" y="5498"/>
                    </a:lnTo>
                    <a:lnTo>
                      <a:pt x="5481" y="5565"/>
                    </a:lnTo>
                    <a:lnTo>
                      <a:pt x="5498" y="5640"/>
                    </a:lnTo>
                    <a:lnTo>
                      <a:pt x="5506" y="5673"/>
                    </a:lnTo>
                    <a:lnTo>
                      <a:pt x="5514" y="5715"/>
                    </a:lnTo>
                    <a:lnTo>
                      <a:pt x="5531" y="5790"/>
                    </a:lnTo>
                    <a:lnTo>
                      <a:pt x="5548" y="5866"/>
                    </a:lnTo>
                    <a:lnTo>
                      <a:pt x="5565" y="5941"/>
                    </a:lnTo>
                    <a:lnTo>
                      <a:pt x="5581" y="6016"/>
                    </a:lnTo>
                    <a:lnTo>
                      <a:pt x="5598" y="6091"/>
                    </a:lnTo>
                    <a:lnTo>
                      <a:pt x="5623" y="6166"/>
                    </a:lnTo>
                    <a:lnTo>
                      <a:pt x="5640" y="6233"/>
                    </a:lnTo>
                    <a:lnTo>
                      <a:pt x="5606" y="6325"/>
                    </a:lnTo>
                    <a:lnTo>
                      <a:pt x="5523" y="6283"/>
                    </a:lnTo>
                    <a:lnTo>
                      <a:pt x="5481" y="6216"/>
                    </a:lnTo>
                    <a:lnTo>
                      <a:pt x="5448" y="6141"/>
                    </a:lnTo>
                    <a:lnTo>
                      <a:pt x="5414" y="6074"/>
                    </a:lnTo>
                    <a:lnTo>
                      <a:pt x="5381" y="5999"/>
                    </a:lnTo>
                    <a:lnTo>
                      <a:pt x="5347" y="5932"/>
                    </a:lnTo>
                    <a:lnTo>
                      <a:pt x="5314" y="5857"/>
                    </a:lnTo>
                    <a:lnTo>
                      <a:pt x="5281" y="5782"/>
                    </a:lnTo>
                    <a:lnTo>
                      <a:pt x="5264" y="5740"/>
                    </a:lnTo>
                    <a:lnTo>
                      <a:pt x="5255" y="5715"/>
                    </a:lnTo>
                    <a:lnTo>
                      <a:pt x="5230" y="5640"/>
                    </a:lnTo>
                    <a:lnTo>
                      <a:pt x="5214" y="5565"/>
                    </a:lnTo>
                    <a:lnTo>
                      <a:pt x="5189" y="5490"/>
                    </a:lnTo>
                    <a:lnTo>
                      <a:pt x="5164" y="5406"/>
                    </a:lnTo>
                    <a:lnTo>
                      <a:pt x="5147" y="5331"/>
                    </a:lnTo>
                    <a:lnTo>
                      <a:pt x="5130" y="5256"/>
                    </a:lnTo>
                    <a:lnTo>
                      <a:pt x="5105" y="5180"/>
                    </a:lnTo>
                    <a:lnTo>
                      <a:pt x="5088" y="5105"/>
                    </a:lnTo>
                    <a:lnTo>
                      <a:pt x="5072" y="5030"/>
                    </a:lnTo>
                    <a:lnTo>
                      <a:pt x="5055" y="4955"/>
                    </a:lnTo>
                    <a:lnTo>
                      <a:pt x="5038" y="4880"/>
                    </a:lnTo>
                    <a:lnTo>
                      <a:pt x="5022" y="4796"/>
                    </a:lnTo>
                    <a:lnTo>
                      <a:pt x="5005" y="4721"/>
                    </a:lnTo>
                    <a:lnTo>
                      <a:pt x="4988" y="4646"/>
                    </a:lnTo>
                    <a:lnTo>
                      <a:pt x="4955" y="4495"/>
                    </a:lnTo>
                    <a:lnTo>
                      <a:pt x="4930" y="4345"/>
                    </a:lnTo>
                    <a:lnTo>
                      <a:pt x="4896" y="4186"/>
                    </a:lnTo>
                    <a:lnTo>
                      <a:pt x="4896" y="4186"/>
                    </a:lnTo>
                    <a:lnTo>
                      <a:pt x="4838" y="3886"/>
                    </a:lnTo>
                    <a:lnTo>
                      <a:pt x="4813" y="3735"/>
                    </a:lnTo>
                    <a:lnTo>
                      <a:pt x="4779" y="3577"/>
                    </a:lnTo>
                    <a:lnTo>
                      <a:pt x="4754" y="3426"/>
                    </a:lnTo>
                    <a:lnTo>
                      <a:pt x="4738" y="3351"/>
                    </a:lnTo>
                    <a:lnTo>
                      <a:pt x="4721" y="3276"/>
                    </a:lnTo>
                    <a:lnTo>
                      <a:pt x="4704" y="3201"/>
                    </a:lnTo>
                    <a:lnTo>
                      <a:pt x="4687" y="3125"/>
                    </a:lnTo>
                    <a:lnTo>
                      <a:pt x="4671" y="3050"/>
                    </a:lnTo>
                    <a:lnTo>
                      <a:pt x="4654" y="2975"/>
                    </a:lnTo>
                    <a:lnTo>
                      <a:pt x="4637" y="2900"/>
                    </a:lnTo>
                    <a:lnTo>
                      <a:pt x="4621" y="2825"/>
                    </a:lnTo>
                    <a:lnTo>
                      <a:pt x="4596" y="2749"/>
                    </a:lnTo>
                    <a:lnTo>
                      <a:pt x="4579" y="2674"/>
                    </a:lnTo>
                    <a:lnTo>
                      <a:pt x="4562" y="2599"/>
                    </a:lnTo>
                    <a:lnTo>
                      <a:pt x="4537" y="2532"/>
                    </a:lnTo>
                    <a:lnTo>
                      <a:pt x="4529" y="2482"/>
                    </a:lnTo>
                    <a:lnTo>
                      <a:pt x="4520" y="2457"/>
                    </a:lnTo>
                    <a:lnTo>
                      <a:pt x="4495" y="2382"/>
                    </a:lnTo>
                    <a:lnTo>
                      <a:pt x="4470" y="2307"/>
                    </a:lnTo>
                    <a:lnTo>
                      <a:pt x="4453" y="2240"/>
                    </a:lnTo>
                    <a:lnTo>
                      <a:pt x="4428" y="2165"/>
                    </a:lnTo>
                    <a:lnTo>
                      <a:pt x="4403" y="2090"/>
                    </a:lnTo>
                    <a:lnTo>
                      <a:pt x="4378" y="2014"/>
                    </a:lnTo>
                    <a:lnTo>
                      <a:pt x="4353" y="1947"/>
                    </a:lnTo>
                    <a:lnTo>
                      <a:pt x="4320" y="1872"/>
                    </a:lnTo>
                    <a:lnTo>
                      <a:pt x="4295" y="1797"/>
                    </a:lnTo>
                    <a:lnTo>
                      <a:pt x="4270" y="1730"/>
                    </a:lnTo>
                    <a:lnTo>
                      <a:pt x="4236" y="1655"/>
                    </a:lnTo>
                    <a:lnTo>
                      <a:pt x="4220" y="1622"/>
                    </a:lnTo>
                    <a:lnTo>
                      <a:pt x="4203" y="1588"/>
                    </a:lnTo>
                    <a:lnTo>
                      <a:pt x="4186" y="1555"/>
                    </a:lnTo>
                    <a:lnTo>
                      <a:pt x="4169" y="1513"/>
                    </a:lnTo>
                    <a:lnTo>
                      <a:pt x="4153" y="1480"/>
                    </a:lnTo>
                    <a:lnTo>
                      <a:pt x="4136" y="1438"/>
                    </a:lnTo>
                    <a:lnTo>
                      <a:pt x="4111" y="1396"/>
                    </a:lnTo>
                    <a:lnTo>
                      <a:pt x="4086" y="1354"/>
                    </a:lnTo>
                    <a:lnTo>
                      <a:pt x="4069" y="1304"/>
                    </a:lnTo>
                    <a:lnTo>
                      <a:pt x="4036" y="1262"/>
                    </a:lnTo>
                    <a:lnTo>
                      <a:pt x="4011" y="1212"/>
                    </a:lnTo>
                    <a:lnTo>
                      <a:pt x="3986" y="1162"/>
                    </a:lnTo>
                    <a:lnTo>
                      <a:pt x="3952" y="1112"/>
                    </a:lnTo>
                    <a:lnTo>
                      <a:pt x="3927" y="1062"/>
                    </a:lnTo>
                    <a:lnTo>
                      <a:pt x="3894" y="1003"/>
                    </a:lnTo>
                    <a:lnTo>
                      <a:pt x="3860" y="953"/>
                    </a:lnTo>
                    <a:lnTo>
                      <a:pt x="3844" y="928"/>
                    </a:lnTo>
                    <a:lnTo>
                      <a:pt x="3827" y="903"/>
                    </a:lnTo>
                    <a:lnTo>
                      <a:pt x="3810" y="878"/>
                    </a:lnTo>
                    <a:lnTo>
                      <a:pt x="3794" y="853"/>
                    </a:lnTo>
                    <a:lnTo>
                      <a:pt x="3768" y="828"/>
                    </a:lnTo>
                    <a:lnTo>
                      <a:pt x="3752" y="803"/>
                    </a:lnTo>
                    <a:lnTo>
                      <a:pt x="3735" y="778"/>
                    </a:lnTo>
                    <a:lnTo>
                      <a:pt x="3718" y="761"/>
                    </a:lnTo>
                    <a:lnTo>
                      <a:pt x="3702" y="736"/>
                    </a:lnTo>
                    <a:lnTo>
                      <a:pt x="3677" y="711"/>
                    </a:lnTo>
                    <a:lnTo>
                      <a:pt x="3660" y="686"/>
                    </a:lnTo>
                    <a:lnTo>
                      <a:pt x="3643" y="661"/>
                    </a:lnTo>
                    <a:lnTo>
                      <a:pt x="3618" y="644"/>
                    </a:lnTo>
                    <a:lnTo>
                      <a:pt x="3601" y="619"/>
                    </a:lnTo>
                    <a:lnTo>
                      <a:pt x="3585" y="602"/>
                    </a:lnTo>
                    <a:lnTo>
                      <a:pt x="3560" y="577"/>
                    </a:lnTo>
                    <a:lnTo>
                      <a:pt x="3543" y="561"/>
                    </a:lnTo>
                    <a:lnTo>
                      <a:pt x="3518" y="536"/>
                    </a:lnTo>
                    <a:lnTo>
                      <a:pt x="3501" y="519"/>
                    </a:lnTo>
                    <a:lnTo>
                      <a:pt x="3484" y="502"/>
                    </a:lnTo>
                    <a:lnTo>
                      <a:pt x="3459" y="486"/>
                    </a:lnTo>
                    <a:lnTo>
                      <a:pt x="3443" y="469"/>
                    </a:lnTo>
                    <a:lnTo>
                      <a:pt x="3426" y="452"/>
                    </a:lnTo>
                    <a:lnTo>
                      <a:pt x="3401" y="435"/>
                    </a:lnTo>
                    <a:lnTo>
                      <a:pt x="3384" y="427"/>
                    </a:lnTo>
                    <a:lnTo>
                      <a:pt x="3359" y="410"/>
                    </a:lnTo>
                    <a:lnTo>
                      <a:pt x="3342" y="394"/>
                    </a:lnTo>
                    <a:lnTo>
                      <a:pt x="3326" y="385"/>
                    </a:lnTo>
                    <a:lnTo>
                      <a:pt x="3301" y="369"/>
                    </a:lnTo>
                    <a:lnTo>
                      <a:pt x="3284" y="360"/>
                    </a:lnTo>
                    <a:lnTo>
                      <a:pt x="3267" y="352"/>
                    </a:lnTo>
                    <a:lnTo>
                      <a:pt x="3242" y="344"/>
                    </a:lnTo>
                    <a:lnTo>
                      <a:pt x="3225" y="335"/>
                    </a:lnTo>
                    <a:lnTo>
                      <a:pt x="3209" y="327"/>
                    </a:lnTo>
                    <a:lnTo>
                      <a:pt x="3184" y="327"/>
                    </a:lnTo>
                    <a:lnTo>
                      <a:pt x="3167" y="327"/>
                    </a:lnTo>
                    <a:lnTo>
                      <a:pt x="3150" y="327"/>
                    </a:lnTo>
                    <a:lnTo>
                      <a:pt x="3075" y="327"/>
                    </a:lnTo>
                    <a:lnTo>
                      <a:pt x="3075" y="327"/>
                    </a:lnTo>
                    <a:lnTo>
                      <a:pt x="3075" y="327"/>
                    </a:lnTo>
                    <a:lnTo>
                      <a:pt x="3075" y="327"/>
                    </a:lnTo>
                    <a:lnTo>
                      <a:pt x="3075" y="327"/>
                    </a:lnTo>
                    <a:lnTo>
                      <a:pt x="3075" y="327"/>
                    </a:lnTo>
                    <a:lnTo>
                      <a:pt x="3075" y="327"/>
                    </a:lnTo>
                    <a:lnTo>
                      <a:pt x="3075" y="335"/>
                    </a:lnTo>
                    <a:lnTo>
                      <a:pt x="3067" y="344"/>
                    </a:lnTo>
                    <a:lnTo>
                      <a:pt x="3058" y="352"/>
                    </a:lnTo>
                    <a:lnTo>
                      <a:pt x="3058" y="360"/>
                    </a:lnTo>
                    <a:lnTo>
                      <a:pt x="3050" y="369"/>
                    </a:lnTo>
                    <a:lnTo>
                      <a:pt x="3050" y="385"/>
                    </a:lnTo>
                    <a:lnTo>
                      <a:pt x="3042" y="394"/>
                    </a:lnTo>
                    <a:lnTo>
                      <a:pt x="3033" y="402"/>
                    </a:lnTo>
                    <a:lnTo>
                      <a:pt x="3033" y="419"/>
                    </a:lnTo>
                    <a:lnTo>
                      <a:pt x="3033" y="435"/>
                    </a:lnTo>
                    <a:lnTo>
                      <a:pt x="3025" y="452"/>
                    </a:lnTo>
                    <a:lnTo>
                      <a:pt x="3025" y="460"/>
                    </a:lnTo>
                    <a:lnTo>
                      <a:pt x="3025" y="477"/>
                    </a:lnTo>
                    <a:lnTo>
                      <a:pt x="3025" y="494"/>
                    </a:lnTo>
                    <a:lnTo>
                      <a:pt x="3025" y="519"/>
                    </a:lnTo>
                    <a:lnTo>
                      <a:pt x="3025" y="536"/>
                    </a:lnTo>
                    <a:lnTo>
                      <a:pt x="3025" y="552"/>
                    </a:lnTo>
                    <a:lnTo>
                      <a:pt x="3025" y="569"/>
                    </a:lnTo>
                    <a:lnTo>
                      <a:pt x="3025" y="586"/>
                    </a:lnTo>
                    <a:lnTo>
                      <a:pt x="3025" y="602"/>
                    </a:lnTo>
                    <a:lnTo>
                      <a:pt x="3025" y="628"/>
                    </a:lnTo>
                    <a:lnTo>
                      <a:pt x="3025" y="661"/>
                    </a:lnTo>
                    <a:lnTo>
                      <a:pt x="3025" y="703"/>
                    </a:lnTo>
                    <a:lnTo>
                      <a:pt x="3025" y="745"/>
                    </a:lnTo>
                    <a:lnTo>
                      <a:pt x="3025" y="778"/>
                    </a:lnTo>
                    <a:lnTo>
                      <a:pt x="3025" y="820"/>
                    </a:lnTo>
                    <a:lnTo>
                      <a:pt x="3025" y="1062"/>
                    </a:lnTo>
                    <a:lnTo>
                      <a:pt x="3025" y="1104"/>
                    </a:lnTo>
                    <a:lnTo>
                      <a:pt x="3025" y="1137"/>
                    </a:lnTo>
                    <a:lnTo>
                      <a:pt x="3025" y="1179"/>
                    </a:lnTo>
                    <a:lnTo>
                      <a:pt x="3025" y="1212"/>
                    </a:lnTo>
                    <a:lnTo>
                      <a:pt x="3025" y="1254"/>
                    </a:lnTo>
                    <a:lnTo>
                      <a:pt x="3025" y="1296"/>
                    </a:lnTo>
                    <a:lnTo>
                      <a:pt x="3025" y="1329"/>
                    </a:lnTo>
                    <a:lnTo>
                      <a:pt x="3033" y="1413"/>
                    </a:lnTo>
                    <a:lnTo>
                      <a:pt x="3050" y="1488"/>
                    </a:lnTo>
                    <a:lnTo>
                      <a:pt x="3058" y="1563"/>
                    </a:lnTo>
                    <a:lnTo>
                      <a:pt x="3075" y="1638"/>
                    </a:lnTo>
                    <a:lnTo>
                      <a:pt x="3092" y="1714"/>
                    </a:lnTo>
                    <a:lnTo>
                      <a:pt x="3100" y="1789"/>
                    </a:lnTo>
                    <a:lnTo>
                      <a:pt x="3117" y="1872"/>
                    </a:lnTo>
                    <a:lnTo>
                      <a:pt x="3142" y="1947"/>
                    </a:lnTo>
                    <a:lnTo>
                      <a:pt x="3159" y="2023"/>
                    </a:lnTo>
                    <a:lnTo>
                      <a:pt x="3175" y="2098"/>
                    </a:lnTo>
                    <a:lnTo>
                      <a:pt x="3192" y="2173"/>
                    </a:lnTo>
                    <a:lnTo>
                      <a:pt x="3217" y="2248"/>
                    </a:lnTo>
                    <a:lnTo>
                      <a:pt x="3242" y="2323"/>
                    </a:lnTo>
                    <a:lnTo>
                      <a:pt x="3259" y="2399"/>
                    </a:lnTo>
                    <a:lnTo>
                      <a:pt x="3284" y="2474"/>
                    </a:lnTo>
                    <a:lnTo>
                      <a:pt x="3309" y="2549"/>
                    </a:lnTo>
                    <a:lnTo>
                      <a:pt x="3334" y="2624"/>
                    </a:lnTo>
                    <a:lnTo>
                      <a:pt x="3359" y="2699"/>
                    </a:lnTo>
                    <a:lnTo>
                      <a:pt x="3384" y="2775"/>
                    </a:lnTo>
                    <a:lnTo>
                      <a:pt x="3409" y="2850"/>
                    </a:lnTo>
                    <a:lnTo>
                      <a:pt x="3434" y="2917"/>
                    </a:lnTo>
                    <a:lnTo>
                      <a:pt x="3459" y="2992"/>
                    </a:lnTo>
                    <a:lnTo>
                      <a:pt x="3493" y="3067"/>
                    </a:lnTo>
                    <a:lnTo>
                      <a:pt x="3518" y="3142"/>
                    </a:lnTo>
                    <a:lnTo>
                      <a:pt x="3551" y="3217"/>
                    </a:lnTo>
                    <a:lnTo>
                      <a:pt x="3576" y="3292"/>
                    </a:lnTo>
                    <a:lnTo>
                      <a:pt x="3610" y="3359"/>
                    </a:lnTo>
                    <a:lnTo>
                      <a:pt x="3635" y="3435"/>
                    </a:lnTo>
                    <a:lnTo>
                      <a:pt x="3668" y="3510"/>
                    </a:lnTo>
                    <a:lnTo>
                      <a:pt x="3685" y="3551"/>
                    </a:lnTo>
                    <a:lnTo>
                      <a:pt x="3702" y="3593"/>
                    </a:lnTo>
                    <a:lnTo>
                      <a:pt x="3718" y="3635"/>
                    </a:lnTo>
                    <a:lnTo>
                      <a:pt x="3743" y="3677"/>
                    </a:lnTo>
                    <a:lnTo>
                      <a:pt x="3760" y="3719"/>
                    </a:lnTo>
                    <a:lnTo>
                      <a:pt x="3777" y="3760"/>
                    </a:lnTo>
                    <a:lnTo>
                      <a:pt x="3802" y="3802"/>
                    </a:lnTo>
                    <a:lnTo>
                      <a:pt x="3819" y="3844"/>
                    </a:lnTo>
                    <a:lnTo>
                      <a:pt x="3860" y="3927"/>
                    </a:lnTo>
                    <a:lnTo>
                      <a:pt x="3910" y="4011"/>
                    </a:lnTo>
                    <a:lnTo>
                      <a:pt x="3994" y="4178"/>
                    </a:lnTo>
                    <a:lnTo>
                      <a:pt x="4011" y="4203"/>
                    </a:lnTo>
                    <a:lnTo>
                      <a:pt x="4019" y="4228"/>
                    </a:lnTo>
                    <a:lnTo>
                      <a:pt x="4061" y="4295"/>
                    </a:lnTo>
                    <a:lnTo>
                      <a:pt x="4103" y="4362"/>
                    </a:lnTo>
                    <a:lnTo>
                      <a:pt x="4119" y="4404"/>
                    </a:lnTo>
                    <a:lnTo>
                      <a:pt x="4136" y="4437"/>
                    </a:lnTo>
                    <a:lnTo>
                      <a:pt x="4153" y="4470"/>
                    </a:lnTo>
                    <a:lnTo>
                      <a:pt x="4169" y="4504"/>
                    </a:lnTo>
                    <a:lnTo>
                      <a:pt x="4186" y="4529"/>
                    </a:lnTo>
                    <a:lnTo>
                      <a:pt x="4195" y="4546"/>
                    </a:lnTo>
                    <a:lnTo>
                      <a:pt x="4203" y="4562"/>
                    </a:lnTo>
                    <a:lnTo>
                      <a:pt x="4203" y="4587"/>
                    </a:lnTo>
                    <a:lnTo>
                      <a:pt x="4211" y="4621"/>
                    </a:lnTo>
                    <a:lnTo>
                      <a:pt x="4211" y="4637"/>
                    </a:lnTo>
                    <a:lnTo>
                      <a:pt x="4211" y="4663"/>
                    </a:lnTo>
                    <a:lnTo>
                      <a:pt x="4211" y="4679"/>
                    </a:lnTo>
                    <a:lnTo>
                      <a:pt x="4211" y="4679"/>
                    </a:lnTo>
                    <a:lnTo>
                      <a:pt x="4203" y="4704"/>
                    </a:lnTo>
                    <a:lnTo>
                      <a:pt x="4195" y="4721"/>
                    </a:lnTo>
                    <a:lnTo>
                      <a:pt x="4178" y="4746"/>
                    </a:lnTo>
                    <a:lnTo>
                      <a:pt x="4178" y="4746"/>
                    </a:lnTo>
                    <a:lnTo>
                      <a:pt x="4161" y="4763"/>
                    </a:lnTo>
                    <a:lnTo>
                      <a:pt x="4144" y="4780"/>
                    </a:lnTo>
                    <a:lnTo>
                      <a:pt x="4128" y="4788"/>
                    </a:lnTo>
                    <a:lnTo>
                      <a:pt x="4103" y="4796"/>
                    </a:lnTo>
                    <a:lnTo>
                      <a:pt x="4103" y="4796"/>
                    </a:lnTo>
                    <a:lnTo>
                      <a:pt x="4078" y="4805"/>
                    </a:lnTo>
                    <a:lnTo>
                      <a:pt x="4053" y="4805"/>
                    </a:lnTo>
                    <a:lnTo>
                      <a:pt x="4027" y="4805"/>
                    </a:lnTo>
                    <a:lnTo>
                      <a:pt x="4002" y="4805"/>
                    </a:lnTo>
                    <a:lnTo>
                      <a:pt x="3977" y="4796"/>
                    </a:lnTo>
                    <a:lnTo>
                      <a:pt x="3961" y="4796"/>
                    </a:lnTo>
                    <a:lnTo>
                      <a:pt x="3927" y="4771"/>
                    </a:lnTo>
                    <a:lnTo>
                      <a:pt x="3910" y="4754"/>
                    </a:lnTo>
                    <a:lnTo>
                      <a:pt x="3894" y="4746"/>
                    </a:lnTo>
                    <a:lnTo>
                      <a:pt x="3869" y="4721"/>
                    </a:lnTo>
                    <a:lnTo>
                      <a:pt x="3852" y="4696"/>
                    </a:lnTo>
                    <a:lnTo>
                      <a:pt x="3810" y="4646"/>
                    </a:lnTo>
                    <a:lnTo>
                      <a:pt x="3768" y="4604"/>
                    </a:lnTo>
                    <a:lnTo>
                      <a:pt x="3727" y="4554"/>
                    </a:lnTo>
                    <a:lnTo>
                      <a:pt x="3685" y="4504"/>
                    </a:lnTo>
                    <a:lnTo>
                      <a:pt x="3643" y="4462"/>
                    </a:lnTo>
                    <a:lnTo>
                      <a:pt x="3643" y="4462"/>
                    </a:lnTo>
                    <a:lnTo>
                      <a:pt x="3610" y="4412"/>
                    </a:lnTo>
                    <a:lnTo>
                      <a:pt x="3568" y="4362"/>
                    </a:lnTo>
                    <a:lnTo>
                      <a:pt x="3535" y="4312"/>
                    </a:lnTo>
                    <a:lnTo>
                      <a:pt x="3493" y="4253"/>
                    </a:lnTo>
                    <a:lnTo>
                      <a:pt x="3459" y="4203"/>
                    </a:lnTo>
                    <a:lnTo>
                      <a:pt x="3426" y="4153"/>
                    </a:lnTo>
                    <a:lnTo>
                      <a:pt x="3393" y="4103"/>
                    </a:lnTo>
                    <a:lnTo>
                      <a:pt x="3351" y="4044"/>
                    </a:lnTo>
                    <a:lnTo>
                      <a:pt x="3317" y="3994"/>
                    </a:lnTo>
                    <a:lnTo>
                      <a:pt x="3284" y="3936"/>
                    </a:lnTo>
                    <a:lnTo>
                      <a:pt x="3251" y="3886"/>
                    </a:lnTo>
                    <a:lnTo>
                      <a:pt x="3217" y="3827"/>
                    </a:lnTo>
                    <a:lnTo>
                      <a:pt x="3184" y="3777"/>
                    </a:lnTo>
                    <a:lnTo>
                      <a:pt x="3150" y="3719"/>
                    </a:lnTo>
                    <a:lnTo>
                      <a:pt x="3092" y="3610"/>
                    </a:lnTo>
                    <a:lnTo>
                      <a:pt x="3025" y="3501"/>
                    </a:lnTo>
                    <a:lnTo>
                      <a:pt x="2958" y="3384"/>
                    </a:lnTo>
                    <a:lnTo>
                      <a:pt x="2900" y="3276"/>
                    </a:lnTo>
                    <a:lnTo>
                      <a:pt x="2833" y="3167"/>
                    </a:lnTo>
                    <a:lnTo>
                      <a:pt x="2774" y="3059"/>
                    </a:lnTo>
                    <a:lnTo>
                      <a:pt x="2707" y="2950"/>
                    </a:lnTo>
                    <a:lnTo>
                      <a:pt x="2674" y="2900"/>
                    </a:lnTo>
                    <a:lnTo>
                      <a:pt x="2649" y="2841"/>
                    </a:lnTo>
                    <a:lnTo>
                      <a:pt x="2616" y="2791"/>
                    </a:lnTo>
                    <a:lnTo>
                      <a:pt x="2582" y="2741"/>
                    </a:lnTo>
                    <a:lnTo>
                      <a:pt x="2549" y="2683"/>
                    </a:lnTo>
                    <a:lnTo>
                      <a:pt x="2515" y="2633"/>
                    </a:lnTo>
                    <a:lnTo>
                      <a:pt x="2482" y="2582"/>
                    </a:lnTo>
                    <a:lnTo>
                      <a:pt x="2449" y="2532"/>
                    </a:lnTo>
                    <a:lnTo>
                      <a:pt x="2415" y="2482"/>
                    </a:lnTo>
                    <a:lnTo>
                      <a:pt x="2382" y="2432"/>
                    </a:lnTo>
                    <a:lnTo>
                      <a:pt x="2348" y="2382"/>
                    </a:lnTo>
                    <a:lnTo>
                      <a:pt x="2315" y="2332"/>
                    </a:lnTo>
                    <a:lnTo>
                      <a:pt x="2273" y="2290"/>
                    </a:lnTo>
                    <a:lnTo>
                      <a:pt x="2240" y="2240"/>
                    </a:lnTo>
                    <a:lnTo>
                      <a:pt x="2206" y="2198"/>
                    </a:lnTo>
                    <a:lnTo>
                      <a:pt x="2173" y="2148"/>
                    </a:lnTo>
                    <a:lnTo>
                      <a:pt x="2131" y="2106"/>
                    </a:lnTo>
                    <a:lnTo>
                      <a:pt x="2022" y="2090"/>
                    </a:lnTo>
                    <a:lnTo>
                      <a:pt x="1989" y="2039"/>
                    </a:lnTo>
                    <a:lnTo>
                      <a:pt x="1964" y="2023"/>
                    </a:lnTo>
                    <a:lnTo>
                      <a:pt x="1947" y="1998"/>
                    </a:lnTo>
                    <a:lnTo>
                      <a:pt x="1931" y="1981"/>
                    </a:lnTo>
                    <a:lnTo>
                      <a:pt x="1906" y="1956"/>
                    </a:lnTo>
                    <a:lnTo>
                      <a:pt x="1889" y="1939"/>
                    </a:lnTo>
                    <a:lnTo>
                      <a:pt x="1864" y="1922"/>
                    </a:lnTo>
                    <a:lnTo>
                      <a:pt x="1847" y="1897"/>
                    </a:lnTo>
                    <a:lnTo>
                      <a:pt x="1830" y="1881"/>
                    </a:lnTo>
                    <a:lnTo>
                      <a:pt x="1805" y="1864"/>
                    </a:lnTo>
                    <a:lnTo>
                      <a:pt x="1789" y="1847"/>
                    </a:lnTo>
                    <a:lnTo>
                      <a:pt x="1763" y="1831"/>
                    </a:lnTo>
                    <a:lnTo>
                      <a:pt x="1747" y="1805"/>
                    </a:lnTo>
                    <a:lnTo>
                      <a:pt x="1722" y="1789"/>
                    </a:lnTo>
                    <a:lnTo>
                      <a:pt x="1713" y="1772"/>
                    </a:lnTo>
                    <a:lnTo>
                      <a:pt x="1688" y="1755"/>
                    </a:lnTo>
                    <a:lnTo>
                      <a:pt x="1672" y="1739"/>
                    </a:lnTo>
                    <a:lnTo>
                      <a:pt x="1647" y="1722"/>
                    </a:lnTo>
                    <a:lnTo>
                      <a:pt x="1621" y="1705"/>
                    </a:lnTo>
                    <a:lnTo>
                      <a:pt x="1605" y="1689"/>
                    </a:lnTo>
                    <a:lnTo>
                      <a:pt x="1580" y="1672"/>
                    </a:lnTo>
                    <a:lnTo>
                      <a:pt x="1555" y="1655"/>
                    </a:lnTo>
                    <a:lnTo>
                      <a:pt x="1538" y="1647"/>
                    </a:lnTo>
                    <a:lnTo>
                      <a:pt x="1521" y="1630"/>
                    </a:lnTo>
                    <a:lnTo>
                      <a:pt x="1505" y="1622"/>
                    </a:lnTo>
                    <a:lnTo>
                      <a:pt x="1488" y="1613"/>
                    </a:lnTo>
                    <a:lnTo>
                      <a:pt x="1471" y="1605"/>
                    </a:lnTo>
                    <a:lnTo>
                      <a:pt x="1454" y="1597"/>
                    </a:lnTo>
                    <a:lnTo>
                      <a:pt x="1438" y="1588"/>
                    </a:lnTo>
                    <a:lnTo>
                      <a:pt x="1421" y="1580"/>
                    </a:lnTo>
                    <a:lnTo>
                      <a:pt x="1404" y="1572"/>
                    </a:lnTo>
                    <a:lnTo>
                      <a:pt x="1388" y="1572"/>
                    </a:lnTo>
                    <a:lnTo>
                      <a:pt x="1379" y="1563"/>
                    </a:lnTo>
                    <a:lnTo>
                      <a:pt x="1362" y="1555"/>
                    </a:lnTo>
                    <a:lnTo>
                      <a:pt x="1346" y="1555"/>
                    </a:lnTo>
                    <a:lnTo>
                      <a:pt x="1329" y="1555"/>
                    </a:lnTo>
                    <a:lnTo>
                      <a:pt x="1321" y="1555"/>
                    </a:lnTo>
                    <a:lnTo>
                      <a:pt x="1304" y="1555"/>
                    </a:lnTo>
                    <a:lnTo>
                      <a:pt x="1287" y="1555"/>
                    </a:lnTo>
                    <a:lnTo>
                      <a:pt x="1279" y="1555"/>
                    </a:lnTo>
                    <a:lnTo>
                      <a:pt x="1262" y="1555"/>
                    </a:lnTo>
                    <a:lnTo>
                      <a:pt x="1246" y="1555"/>
                    </a:lnTo>
                    <a:lnTo>
                      <a:pt x="1237" y="1555"/>
                    </a:lnTo>
                    <a:lnTo>
                      <a:pt x="1220" y="1555"/>
                    </a:lnTo>
                    <a:lnTo>
                      <a:pt x="1095" y="1555"/>
                    </a:lnTo>
                    <a:lnTo>
                      <a:pt x="1087" y="1555"/>
                    </a:lnTo>
                    <a:lnTo>
                      <a:pt x="1070" y="1555"/>
                    </a:lnTo>
                    <a:lnTo>
                      <a:pt x="1062" y="1555"/>
                    </a:lnTo>
                    <a:lnTo>
                      <a:pt x="1045" y="1555"/>
                    </a:lnTo>
                    <a:lnTo>
                      <a:pt x="1037" y="1555"/>
                    </a:lnTo>
                    <a:lnTo>
                      <a:pt x="1028" y="1555"/>
                    </a:lnTo>
                    <a:lnTo>
                      <a:pt x="1012" y="1555"/>
                    </a:lnTo>
                    <a:lnTo>
                      <a:pt x="1003" y="1555"/>
                    </a:lnTo>
                    <a:lnTo>
                      <a:pt x="987" y="1555"/>
                    </a:lnTo>
                    <a:lnTo>
                      <a:pt x="978" y="1555"/>
                    </a:lnTo>
                    <a:lnTo>
                      <a:pt x="970" y="1555"/>
                    </a:lnTo>
                    <a:lnTo>
                      <a:pt x="953" y="1555"/>
                    </a:lnTo>
                    <a:lnTo>
                      <a:pt x="945" y="1563"/>
                    </a:lnTo>
                    <a:lnTo>
                      <a:pt x="936" y="1572"/>
                    </a:lnTo>
                    <a:lnTo>
                      <a:pt x="920" y="1572"/>
                    </a:lnTo>
                    <a:lnTo>
                      <a:pt x="911" y="1580"/>
                    </a:lnTo>
                    <a:lnTo>
                      <a:pt x="895" y="1588"/>
                    </a:lnTo>
                    <a:lnTo>
                      <a:pt x="886" y="1588"/>
                    </a:lnTo>
                    <a:lnTo>
                      <a:pt x="878" y="1597"/>
                    </a:lnTo>
                    <a:lnTo>
                      <a:pt x="861" y="1605"/>
                    </a:lnTo>
                    <a:lnTo>
                      <a:pt x="853" y="1613"/>
                    </a:lnTo>
                    <a:lnTo>
                      <a:pt x="836" y="1622"/>
                    </a:lnTo>
                    <a:lnTo>
                      <a:pt x="828" y="1630"/>
                    </a:lnTo>
                    <a:lnTo>
                      <a:pt x="819" y="1638"/>
                    </a:lnTo>
                    <a:lnTo>
                      <a:pt x="803" y="1647"/>
                    </a:lnTo>
                    <a:lnTo>
                      <a:pt x="794" y="1655"/>
                    </a:lnTo>
                    <a:lnTo>
                      <a:pt x="786" y="1663"/>
                    </a:lnTo>
                    <a:lnTo>
                      <a:pt x="778" y="1672"/>
                    </a:lnTo>
                    <a:lnTo>
                      <a:pt x="761" y="1689"/>
                    </a:lnTo>
                    <a:lnTo>
                      <a:pt x="744" y="1705"/>
                    </a:lnTo>
                    <a:lnTo>
                      <a:pt x="719" y="1730"/>
                    </a:lnTo>
                    <a:lnTo>
                      <a:pt x="703" y="1747"/>
                    </a:lnTo>
                    <a:lnTo>
                      <a:pt x="677" y="1772"/>
                    </a:lnTo>
                    <a:lnTo>
                      <a:pt x="661" y="1797"/>
                    </a:lnTo>
                    <a:lnTo>
                      <a:pt x="644" y="1822"/>
                    </a:lnTo>
                    <a:lnTo>
                      <a:pt x="619" y="1847"/>
                    </a:lnTo>
                    <a:lnTo>
                      <a:pt x="602" y="1872"/>
                    </a:lnTo>
                    <a:lnTo>
                      <a:pt x="586" y="1897"/>
                    </a:lnTo>
                    <a:lnTo>
                      <a:pt x="569" y="1922"/>
                    </a:lnTo>
                    <a:lnTo>
                      <a:pt x="552" y="1956"/>
                    </a:lnTo>
                    <a:lnTo>
                      <a:pt x="535" y="1981"/>
                    </a:lnTo>
                    <a:lnTo>
                      <a:pt x="519" y="2014"/>
                    </a:lnTo>
                    <a:lnTo>
                      <a:pt x="502" y="2039"/>
                    </a:lnTo>
                    <a:lnTo>
                      <a:pt x="485" y="2073"/>
                    </a:lnTo>
                    <a:lnTo>
                      <a:pt x="477" y="2106"/>
                    </a:lnTo>
                    <a:lnTo>
                      <a:pt x="460" y="2140"/>
                    </a:lnTo>
                    <a:lnTo>
                      <a:pt x="452" y="2165"/>
                    </a:lnTo>
                    <a:lnTo>
                      <a:pt x="435" y="2198"/>
                    </a:lnTo>
                    <a:lnTo>
                      <a:pt x="427" y="2232"/>
                    </a:lnTo>
                    <a:lnTo>
                      <a:pt x="418" y="2265"/>
                    </a:lnTo>
                    <a:lnTo>
                      <a:pt x="410" y="2298"/>
                    </a:lnTo>
                    <a:lnTo>
                      <a:pt x="402" y="2323"/>
                    </a:lnTo>
                    <a:lnTo>
                      <a:pt x="393" y="2357"/>
                    </a:lnTo>
                    <a:lnTo>
                      <a:pt x="385" y="2390"/>
                    </a:lnTo>
                    <a:lnTo>
                      <a:pt x="377" y="2424"/>
                    </a:lnTo>
                    <a:lnTo>
                      <a:pt x="368" y="2457"/>
                    </a:lnTo>
                    <a:lnTo>
                      <a:pt x="368" y="2490"/>
                    </a:lnTo>
                    <a:lnTo>
                      <a:pt x="368" y="2524"/>
                    </a:lnTo>
                    <a:lnTo>
                      <a:pt x="368" y="2549"/>
                    </a:lnTo>
                    <a:lnTo>
                      <a:pt x="368" y="2582"/>
                    </a:lnTo>
                    <a:lnTo>
                      <a:pt x="368" y="2616"/>
                    </a:lnTo>
                    <a:lnTo>
                      <a:pt x="368" y="2758"/>
                    </a:lnTo>
                    <a:lnTo>
                      <a:pt x="368" y="2808"/>
                    </a:lnTo>
                    <a:lnTo>
                      <a:pt x="368" y="2850"/>
                    </a:lnTo>
                    <a:lnTo>
                      <a:pt x="368" y="2891"/>
                    </a:lnTo>
                    <a:lnTo>
                      <a:pt x="368" y="2933"/>
                    </a:lnTo>
                    <a:lnTo>
                      <a:pt x="368" y="2975"/>
                    </a:lnTo>
                    <a:lnTo>
                      <a:pt x="377" y="3017"/>
                    </a:lnTo>
                    <a:lnTo>
                      <a:pt x="385" y="3059"/>
                    </a:lnTo>
                    <a:lnTo>
                      <a:pt x="393" y="3100"/>
                    </a:lnTo>
                    <a:lnTo>
                      <a:pt x="402" y="3150"/>
                    </a:lnTo>
                    <a:lnTo>
                      <a:pt x="410" y="3192"/>
                    </a:lnTo>
                    <a:lnTo>
                      <a:pt x="427" y="3234"/>
                    </a:lnTo>
                    <a:lnTo>
                      <a:pt x="435" y="3276"/>
                    </a:lnTo>
                    <a:lnTo>
                      <a:pt x="452" y="3318"/>
                    </a:lnTo>
                    <a:lnTo>
                      <a:pt x="460" y="3359"/>
                    </a:lnTo>
                    <a:lnTo>
                      <a:pt x="477" y="3401"/>
                    </a:lnTo>
                    <a:lnTo>
                      <a:pt x="494" y="3443"/>
                    </a:lnTo>
                    <a:lnTo>
                      <a:pt x="502" y="3493"/>
                    </a:lnTo>
                    <a:lnTo>
                      <a:pt x="519" y="3535"/>
                    </a:lnTo>
                    <a:lnTo>
                      <a:pt x="535" y="3577"/>
                    </a:lnTo>
                    <a:lnTo>
                      <a:pt x="552" y="3618"/>
                    </a:lnTo>
                    <a:lnTo>
                      <a:pt x="577" y="3660"/>
                    </a:lnTo>
                    <a:lnTo>
                      <a:pt x="594" y="3702"/>
                    </a:lnTo>
                    <a:lnTo>
                      <a:pt x="611" y="3744"/>
                    </a:lnTo>
                    <a:lnTo>
                      <a:pt x="627" y="3785"/>
                    </a:lnTo>
                    <a:lnTo>
                      <a:pt x="652" y="3835"/>
                    </a:lnTo>
                    <a:lnTo>
                      <a:pt x="669" y="3877"/>
                    </a:lnTo>
                    <a:lnTo>
                      <a:pt x="694" y="3919"/>
                    </a:lnTo>
                    <a:lnTo>
                      <a:pt x="711" y="3961"/>
                    </a:lnTo>
                    <a:lnTo>
                      <a:pt x="736" y="4003"/>
                    </a:lnTo>
                    <a:lnTo>
                      <a:pt x="753" y="4044"/>
                    </a:lnTo>
                    <a:lnTo>
                      <a:pt x="778" y="4086"/>
                    </a:lnTo>
                    <a:lnTo>
                      <a:pt x="803" y="4128"/>
                    </a:lnTo>
                    <a:lnTo>
                      <a:pt x="828" y="4170"/>
                    </a:lnTo>
                    <a:lnTo>
                      <a:pt x="845" y="4220"/>
                    </a:lnTo>
                    <a:lnTo>
                      <a:pt x="895" y="4303"/>
                    </a:lnTo>
                    <a:lnTo>
                      <a:pt x="945" y="4387"/>
                    </a:lnTo>
                    <a:lnTo>
                      <a:pt x="970" y="4429"/>
                    </a:lnTo>
                    <a:lnTo>
                      <a:pt x="995" y="4470"/>
                    </a:lnTo>
                    <a:lnTo>
                      <a:pt x="1037" y="4554"/>
                    </a:lnTo>
                    <a:lnTo>
                      <a:pt x="1129" y="4729"/>
                    </a:lnTo>
                    <a:lnTo>
                      <a:pt x="1220" y="4896"/>
                    </a:lnTo>
                    <a:lnTo>
                      <a:pt x="1271" y="4980"/>
                    </a:lnTo>
                    <a:lnTo>
                      <a:pt x="1312" y="5064"/>
                    </a:lnTo>
                    <a:lnTo>
                      <a:pt x="1362" y="5155"/>
                    </a:lnTo>
                    <a:lnTo>
                      <a:pt x="1404" y="5239"/>
                    </a:lnTo>
                    <a:lnTo>
                      <a:pt x="1446" y="5323"/>
                    </a:lnTo>
                    <a:lnTo>
                      <a:pt x="1471" y="5364"/>
                    </a:lnTo>
                    <a:lnTo>
                      <a:pt x="1488" y="5406"/>
                    </a:lnTo>
                    <a:lnTo>
                      <a:pt x="1429" y="5598"/>
                    </a:lnTo>
                    <a:lnTo>
                      <a:pt x="1246" y="5531"/>
                    </a:lnTo>
                    <a:lnTo>
                      <a:pt x="1220" y="5498"/>
                    </a:lnTo>
                    <a:lnTo>
                      <a:pt x="1195" y="5456"/>
                    </a:lnTo>
                    <a:lnTo>
                      <a:pt x="1154" y="5381"/>
                    </a:lnTo>
                    <a:lnTo>
                      <a:pt x="1104" y="5306"/>
                    </a:lnTo>
                    <a:lnTo>
                      <a:pt x="1053" y="5222"/>
                    </a:lnTo>
                    <a:lnTo>
                      <a:pt x="1003" y="5147"/>
                    </a:lnTo>
                    <a:lnTo>
                      <a:pt x="953" y="5064"/>
                    </a:lnTo>
                    <a:lnTo>
                      <a:pt x="845" y="4905"/>
                    </a:lnTo>
                    <a:lnTo>
                      <a:pt x="744" y="4738"/>
                    </a:lnTo>
                    <a:lnTo>
                      <a:pt x="686" y="4654"/>
                    </a:lnTo>
                    <a:lnTo>
                      <a:pt x="661" y="4612"/>
                    </a:lnTo>
                    <a:lnTo>
                      <a:pt x="636" y="4571"/>
                    </a:lnTo>
                    <a:lnTo>
                      <a:pt x="586" y="4479"/>
                    </a:lnTo>
                    <a:lnTo>
                      <a:pt x="535" y="4395"/>
                    </a:lnTo>
                    <a:lnTo>
                      <a:pt x="510" y="4353"/>
                    </a:lnTo>
                    <a:lnTo>
                      <a:pt x="485" y="4303"/>
                    </a:lnTo>
                    <a:lnTo>
                      <a:pt x="460" y="4262"/>
                    </a:lnTo>
                    <a:lnTo>
                      <a:pt x="435" y="4220"/>
                    </a:lnTo>
                    <a:lnTo>
                      <a:pt x="410" y="4170"/>
                    </a:lnTo>
                    <a:lnTo>
                      <a:pt x="393" y="4128"/>
                    </a:lnTo>
                    <a:lnTo>
                      <a:pt x="368" y="4086"/>
                    </a:lnTo>
                    <a:lnTo>
                      <a:pt x="343" y="4036"/>
                    </a:lnTo>
                    <a:lnTo>
                      <a:pt x="327" y="3994"/>
                    </a:lnTo>
                    <a:lnTo>
                      <a:pt x="302" y="3944"/>
                    </a:lnTo>
                    <a:lnTo>
                      <a:pt x="285" y="3902"/>
                    </a:lnTo>
                    <a:lnTo>
                      <a:pt x="260" y="3852"/>
                    </a:lnTo>
                    <a:lnTo>
                      <a:pt x="243" y="3810"/>
                    </a:lnTo>
                    <a:lnTo>
                      <a:pt x="218" y="3760"/>
                    </a:lnTo>
                    <a:lnTo>
                      <a:pt x="201" y="3710"/>
                    </a:lnTo>
                    <a:lnTo>
                      <a:pt x="185" y="3668"/>
                    </a:lnTo>
                    <a:lnTo>
                      <a:pt x="168" y="3618"/>
                    </a:lnTo>
                    <a:lnTo>
                      <a:pt x="151" y="3568"/>
                    </a:lnTo>
                    <a:lnTo>
                      <a:pt x="134" y="3526"/>
                    </a:lnTo>
                    <a:lnTo>
                      <a:pt x="118" y="3476"/>
                    </a:lnTo>
                    <a:lnTo>
                      <a:pt x="101" y="3426"/>
                    </a:lnTo>
                    <a:lnTo>
                      <a:pt x="93" y="3376"/>
                    </a:lnTo>
                    <a:lnTo>
                      <a:pt x="76" y="3334"/>
                    </a:lnTo>
                    <a:lnTo>
                      <a:pt x="59" y="3284"/>
                    </a:lnTo>
                    <a:lnTo>
                      <a:pt x="51" y="3234"/>
                    </a:lnTo>
                    <a:lnTo>
                      <a:pt x="43" y="3184"/>
                    </a:lnTo>
                    <a:lnTo>
                      <a:pt x="34" y="3134"/>
                    </a:lnTo>
                    <a:lnTo>
                      <a:pt x="26" y="3084"/>
                    </a:lnTo>
                    <a:lnTo>
                      <a:pt x="17" y="3034"/>
                    </a:lnTo>
                    <a:lnTo>
                      <a:pt x="9" y="2983"/>
                    </a:lnTo>
                    <a:lnTo>
                      <a:pt x="1" y="2933"/>
                    </a:lnTo>
                    <a:lnTo>
                      <a:pt x="1" y="2883"/>
                    </a:lnTo>
                    <a:lnTo>
                      <a:pt x="1" y="2833"/>
                    </a:lnTo>
                    <a:lnTo>
                      <a:pt x="1" y="2783"/>
                    </a:lnTo>
                    <a:lnTo>
                      <a:pt x="1" y="2641"/>
                    </a:lnTo>
                    <a:lnTo>
                      <a:pt x="1" y="2599"/>
                    </a:lnTo>
                    <a:lnTo>
                      <a:pt x="1" y="2557"/>
                    </a:lnTo>
                    <a:lnTo>
                      <a:pt x="1" y="2524"/>
                    </a:lnTo>
                    <a:lnTo>
                      <a:pt x="1" y="2482"/>
                    </a:lnTo>
                    <a:lnTo>
                      <a:pt x="9" y="2440"/>
                    </a:lnTo>
                    <a:lnTo>
                      <a:pt x="17" y="2399"/>
                    </a:lnTo>
                    <a:lnTo>
                      <a:pt x="26" y="2365"/>
                    </a:lnTo>
                    <a:lnTo>
                      <a:pt x="34" y="2323"/>
                    </a:lnTo>
                    <a:lnTo>
                      <a:pt x="43" y="2282"/>
                    </a:lnTo>
                    <a:lnTo>
                      <a:pt x="51" y="2240"/>
                    </a:lnTo>
                    <a:lnTo>
                      <a:pt x="59" y="2206"/>
                    </a:lnTo>
                    <a:lnTo>
                      <a:pt x="76" y="2165"/>
                    </a:lnTo>
                    <a:lnTo>
                      <a:pt x="84" y="2123"/>
                    </a:lnTo>
                    <a:lnTo>
                      <a:pt x="101" y="2081"/>
                    </a:lnTo>
                    <a:lnTo>
                      <a:pt x="118" y="2048"/>
                    </a:lnTo>
                    <a:lnTo>
                      <a:pt x="134" y="2006"/>
                    </a:lnTo>
                    <a:lnTo>
                      <a:pt x="151" y="1973"/>
                    </a:lnTo>
                    <a:lnTo>
                      <a:pt x="168" y="1931"/>
                    </a:lnTo>
                    <a:lnTo>
                      <a:pt x="185" y="1889"/>
                    </a:lnTo>
                    <a:lnTo>
                      <a:pt x="201" y="1856"/>
                    </a:lnTo>
                    <a:lnTo>
                      <a:pt x="218" y="1822"/>
                    </a:lnTo>
                    <a:lnTo>
                      <a:pt x="243" y="1780"/>
                    </a:lnTo>
                    <a:lnTo>
                      <a:pt x="260" y="1747"/>
                    </a:lnTo>
                    <a:lnTo>
                      <a:pt x="285" y="1714"/>
                    </a:lnTo>
                    <a:lnTo>
                      <a:pt x="310" y="1680"/>
                    </a:lnTo>
                    <a:lnTo>
                      <a:pt x="327" y="1647"/>
                    </a:lnTo>
                    <a:lnTo>
                      <a:pt x="352" y="1613"/>
                    </a:lnTo>
                    <a:lnTo>
                      <a:pt x="377" y="1580"/>
                    </a:lnTo>
                    <a:lnTo>
                      <a:pt x="402" y="1546"/>
                    </a:lnTo>
                    <a:lnTo>
                      <a:pt x="435" y="1513"/>
                    </a:lnTo>
                    <a:lnTo>
                      <a:pt x="460" y="1488"/>
                    </a:lnTo>
                    <a:lnTo>
                      <a:pt x="485" y="1455"/>
                    </a:lnTo>
                    <a:lnTo>
                      <a:pt x="519" y="1430"/>
                    </a:lnTo>
                    <a:lnTo>
                      <a:pt x="535" y="1413"/>
                    </a:lnTo>
                    <a:lnTo>
                      <a:pt x="552" y="1404"/>
                    </a:lnTo>
                    <a:lnTo>
                      <a:pt x="569" y="1388"/>
                    </a:lnTo>
                    <a:lnTo>
                      <a:pt x="577" y="1379"/>
                    </a:lnTo>
                    <a:lnTo>
                      <a:pt x="594" y="1363"/>
                    </a:lnTo>
                    <a:lnTo>
                      <a:pt x="611" y="1354"/>
                    </a:lnTo>
                    <a:lnTo>
                      <a:pt x="627" y="1338"/>
                    </a:lnTo>
                    <a:lnTo>
                      <a:pt x="644" y="1329"/>
                    </a:lnTo>
                    <a:lnTo>
                      <a:pt x="661" y="1313"/>
                    </a:lnTo>
                    <a:lnTo>
                      <a:pt x="677" y="1304"/>
                    </a:lnTo>
                    <a:lnTo>
                      <a:pt x="694" y="1296"/>
                    </a:lnTo>
                    <a:lnTo>
                      <a:pt x="711" y="1288"/>
                    </a:lnTo>
                    <a:lnTo>
                      <a:pt x="728" y="1271"/>
                    </a:lnTo>
                    <a:lnTo>
                      <a:pt x="753" y="1262"/>
                    </a:lnTo>
                    <a:lnTo>
                      <a:pt x="769" y="1254"/>
                    </a:lnTo>
                    <a:lnTo>
                      <a:pt x="786" y="1246"/>
                    </a:lnTo>
                    <a:lnTo>
                      <a:pt x="803" y="1237"/>
                    </a:lnTo>
                    <a:lnTo>
                      <a:pt x="819" y="1229"/>
                    </a:lnTo>
                    <a:lnTo>
                      <a:pt x="845" y="1221"/>
                    </a:lnTo>
                    <a:lnTo>
                      <a:pt x="861" y="1212"/>
                    </a:lnTo>
                    <a:lnTo>
                      <a:pt x="878" y="1204"/>
                    </a:lnTo>
                    <a:lnTo>
                      <a:pt x="903" y="1196"/>
                    </a:lnTo>
                    <a:lnTo>
                      <a:pt x="920" y="1196"/>
                    </a:lnTo>
                    <a:lnTo>
                      <a:pt x="936" y="1187"/>
                    </a:lnTo>
                    <a:lnTo>
                      <a:pt x="962" y="1179"/>
                    </a:lnTo>
                    <a:lnTo>
                      <a:pt x="978" y="1179"/>
                    </a:lnTo>
                    <a:lnTo>
                      <a:pt x="1003" y="1179"/>
                    </a:lnTo>
                    <a:lnTo>
                      <a:pt x="1020" y="1179"/>
                    </a:lnTo>
                    <a:lnTo>
                      <a:pt x="1020" y="1179"/>
                    </a:lnTo>
                    <a:lnTo>
                      <a:pt x="1045" y="1179"/>
                    </a:lnTo>
                    <a:lnTo>
                      <a:pt x="1062" y="1179"/>
                    </a:lnTo>
                    <a:lnTo>
                      <a:pt x="1062" y="1179"/>
                    </a:lnTo>
                    <a:lnTo>
                      <a:pt x="1087" y="1179"/>
                    </a:lnTo>
                    <a:lnTo>
                      <a:pt x="1104" y="1179"/>
                    </a:lnTo>
                    <a:lnTo>
                      <a:pt x="1212" y="1179"/>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129;p37">
                <a:extLst>
                  <a:ext uri="{FF2B5EF4-FFF2-40B4-BE49-F238E27FC236}">
                    <a16:creationId xmlns:a16="http://schemas.microsoft.com/office/drawing/2014/main" id="{9C70DF7D-EF88-AAFB-3841-1527210A5FCB}"/>
                  </a:ext>
                </a:extLst>
              </p:cNvPr>
              <p:cNvSpPr/>
              <p:nvPr/>
            </p:nvSpPr>
            <p:spPr>
              <a:xfrm>
                <a:off x="4324020" y="9395562"/>
                <a:ext cx="300848" cy="292216"/>
              </a:xfrm>
              <a:custGeom>
                <a:avLst/>
                <a:gdLst/>
                <a:ahLst/>
                <a:cxnLst/>
                <a:rect l="l" t="t" r="r" b="b"/>
                <a:pathLst>
                  <a:path w="6099" h="5924" extrusionOk="0">
                    <a:moveTo>
                      <a:pt x="3459" y="1671"/>
                    </a:moveTo>
                    <a:lnTo>
                      <a:pt x="3518" y="1671"/>
                    </a:lnTo>
                    <a:lnTo>
                      <a:pt x="3576" y="1671"/>
                    </a:lnTo>
                    <a:lnTo>
                      <a:pt x="3593" y="1671"/>
                    </a:lnTo>
                    <a:lnTo>
                      <a:pt x="3618" y="1671"/>
                    </a:lnTo>
                    <a:lnTo>
                      <a:pt x="3635" y="1671"/>
                    </a:lnTo>
                    <a:lnTo>
                      <a:pt x="3660" y="1680"/>
                    </a:lnTo>
                    <a:lnTo>
                      <a:pt x="3676" y="1688"/>
                    </a:lnTo>
                    <a:lnTo>
                      <a:pt x="3693" y="1696"/>
                    </a:lnTo>
                    <a:lnTo>
                      <a:pt x="3710" y="1713"/>
                    </a:lnTo>
                    <a:lnTo>
                      <a:pt x="3710" y="1713"/>
                    </a:lnTo>
                    <a:lnTo>
                      <a:pt x="3726" y="1730"/>
                    </a:lnTo>
                    <a:lnTo>
                      <a:pt x="3743" y="1746"/>
                    </a:lnTo>
                    <a:lnTo>
                      <a:pt x="3760" y="1772"/>
                    </a:lnTo>
                    <a:lnTo>
                      <a:pt x="3760" y="1772"/>
                    </a:lnTo>
                    <a:lnTo>
                      <a:pt x="3768" y="1797"/>
                    </a:lnTo>
                    <a:lnTo>
                      <a:pt x="3768" y="1822"/>
                    </a:lnTo>
                    <a:lnTo>
                      <a:pt x="3768" y="1863"/>
                    </a:lnTo>
                    <a:lnTo>
                      <a:pt x="3768" y="1888"/>
                    </a:lnTo>
                    <a:lnTo>
                      <a:pt x="3768" y="1888"/>
                    </a:lnTo>
                    <a:lnTo>
                      <a:pt x="3760" y="1914"/>
                    </a:lnTo>
                    <a:lnTo>
                      <a:pt x="3751" y="1930"/>
                    </a:lnTo>
                    <a:lnTo>
                      <a:pt x="3735" y="1955"/>
                    </a:lnTo>
                    <a:lnTo>
                      <a:pt x="3735" y="1955"/>
                    </a:lnTo>
                    <a:lnTo>
                      <a:pt x="3718" y="1972"/>
                    </a:lnTo>
                    <a:lnTo>
                      <a:pt x="3710" y="1980"/>
                    </a:lnTo>
                    <a:lnTo>
                      <a:pt x="3693" y="1989"/>
                    </a:lnTo>
                    <a:lnTo>
                      <a:pt x="3676" y="2005"/>
                    </a:lnTo>
                    <a:lnTo>
                      <a:pt x="3660" y="2005"/>
                    </a:lnTo>
                    <a:lnTo>
                      <a:pt x="3643" y="2014"/>
                    </a:lnTo>
                    <a:lnTo>
                      <a:pt x="3626" y="2022"/>
                    </a:lnTo>
                    <a:lnTo>
                      <a:pt x="3601" y="2031"/>
                    </a:lnTo>
                    <a:lnTo>
                      <a:pt x="3601" y="2031"/>
                    </a:lnTo>
                    <a:lnTo>
                      <a:pt x="3584" y="2031"/>
                    </a:lnTo>
                    <a:lnTo>
                      <a:pt x="3559" y="2039"/>
                    </a:lnTo>
                    <a:lnTo>
                      <a:pt x="3518" y="2047"/>
                    </a:lnTo>
                    <a:lnTo>
                      <a:pt x="3467" y="2056"/>
                    </a:lnTo>
                    <a:lnTo>
                      <a:pt x="3367" y="2081"/>
                    </a:lnTo>
                    <a:lnTo>
                      <a:pt x="3309" y="2097"/>
                    </a:lnTo>
                    <a:lnTo>
                      <a:pt x="3259" y="2106"/>
                    </a:lnTo>
                    <a:lnTo>
                      <a:pt x="3208" y="2122"/>
                    </a:lnTo>
                    <a:lnTo>
                      <a:pt x="3158" y="2131"/>
                    </a:lnTo>
                    <a:lnTo>
                      <a:pt x="3142" y="2139"/>
                    </a:lnTo>
                    <a:lnTo>
                      <a:pt x="3125" y="2147"/>
                    </a:lnTo>
                    <a:lnTo>
                      <a:pt x="3108" y="2147"/>
                    </a:lnTo>
                    <a:lnTo>
                      <a:pt x="3108" y="2147"/>
                    </a:lnTo>
                    <a:lnTo>
                      <a:pt x="3092" y="2156"/>
                    </a:lnTo>
                    <a:lnTo>
                      <a:pt x="3041" y="2173"/>
                    </a:lnTo>
                    <a:lnTo>
                      <a:pt x="2983" y="2189"/>
                    </a:lnTo>
                    <a:lnTo>
                      <a:pt x="2933" y="2214"/>
                    </a:lnTo>
                    <a:lnTo>
                      <a:pt x="2883" y="2231"/>
                    </a:lnTo>
                    <a:lnTo>
                      <a:pt x="2824" y="2256"/>
                    </a:lnTo>
                    <a:lnTo>
                      <a:pt x="2774" y="2273"/>
                    </a:lnTo>
                    <a:lnTo>
                      <a:pt x="2724" y="2289"/>
                    </a:lnTo>
                    <a:lnTo>
                      <a:pt x="2674" y="2315"/>
                    </a:lnTo>
                    <a:lnTo>
                      <a:pt x="2624" y="2340"/>
                    </a:lnTo>
                    <a:lnTo>
                      <a:pt x="2574" y="2356"/>
                    </a:lnTo>
                    <a:lnTo>
                      <a:pt x="2523" y="2381"/>
                    </a:lnTo>
                    <a:lnTo>
                      <a:pt x="2498" y="2390"/>
                    </a:lnTo>
                    <a:lnTo>
                      <a:pt x="2473" y="2406"/>
                    </a:lnTo>
                    <a:lnTo>
                      <a:pt x="2423" y="2432"/>
                    </a:lnTo>
                    <a:lnTo>
                      <a:pt x="2373" y="2457"/>
                    </a:lnTo>
                    <a:lnTo>
                      <a:pt x="2331" y="2490"/>
                    </a:lnTo>
                    <a:lnTo>
                      <a:pt x="2281" y="2515"/>
                    </a:lnTo>
                    <a:lnTo>
                      <a:pt x="2248" y="2540"/>
                    </a:lnTo>
                    <a:lnTo>
                      <a:pt x="2214" y="2557"/>
                    </a:lnTo>
                    <a:lnTo>
                      <a:pt x="2181" y="2574"/>
                    </a:lnTo>
                    <a:lnTo>
                      <a:pt x="2148" y="2599"/>
                    </a:lnTo>
                    <a:lnTo>
                      <a:pt x="2114" y="2615"/>
                    </a:lnTo>
                    <a:lnTo>
                      <a:pt x="2081" y="2632"/>
                    </a:lnTo>
                    <a:lnTo>
                      <a:pt x="2047" y="2657"/>
                    </a:lnTo>
                    <a:lnTo>
                      <a:pt x="2014" y="2682"/>
                    </a:lnTo>
                    <a:lnTo>
                      <a:pt x="1980" y="2699"/>
                    </a:lnTo>
                    <a:lnTo>
                      <a:pt x="1947" y="2724"/>
                    </a:lnTo>
                    <a:lnTo>
                      <a:pt x="1914" y="2749"/>
                    </a:lnTo>
                    <a:lnTo>
                      <a:pt x="1880" y="2766"/>
                    </a:lnTo>
                    <a:lnTo>
                      <a:pt x="1847" y="2791"/>
                    </a:lnTo>
                    <a:lnTo>
                      <a:pt x="1813" y="2816"/>
                    </a:lnTo>
                    <a:lnTo>
                      <a:pt x="1780" y="2841"/>
                    </a:lnTo>
                    <a:lnTo>
                      <a:pt x="1747" y="2866"/>
                    </a:lnTo>
                    <a:lnTo>
                      <a:pt x="1713" y="2891"/>
                    </a:lnTo>
                    <a:lnTo>
                      <a:pt x="1680" y="2916"/>
                    </a:lnTo>
                    <a:lnTo>
                      <a:pt x="1646" y="2941"/>
                    </a:lnTo>
                    <a:lnTo>
                      <a:pt x="1613" y="2966"/>
                    </a:lnTo>
                    <a:lnTo>
                      <a:pt x="1579" y="2991"/>
                    </a:lnTo>
                    <a:lnTo>
                      <a:pt x="1546" y="3016"/>
                    </a:lnTo>
                    <a:lnTo>
                      <a:pt x="1513" y="3041"/>
                    </a:lnTo>
                    <a:lnTo>
                      <a:pt x="1479" y="3066"/>
                    </a:lnTo>
                    <a:lnTo>
                      <a:pt x="1446" y="3100"/>
                    </a:lnTo>
                    <a:lnTo>
                      <a:pt x="1412" y="3125"/>
                    </a:lnTo>
                    <a:lnTo>
                      <a:pt x="1412" y="3125"/>
                    </a:lnTo>
                    <a:lnTo>
                      <a:pt x="1387" y="3150"/>
                    </a:lnTo>
                    <a:lnTo>
                      <a:pt x="1354" y="3175"/>
                    </a:lnTo>
                    <a:lnTo>
                      <a:pt x="1320" y="3208"/>
                    </a:lnTo>
                    <a:lnTo>
                      <a:pt x="1295" y="3233"/>
                    </a:lnTo>
                    <a:lnTo>
                      <a:pt x="1262" y="3267"/>
                    </a:lnTo>
                    <a:lnTo>
                      <a:pt x="1229" y="3292"/>
                    </a:lnTo>
                    <a:lnTo>
                      <a:pt x="1204" y="3325"/>
                    </a:lnTo>
                    <a:lnTo>
                      <a:pt x="1170" y="3359"/>
                    </a:lnTo>
                    <a:lnTo>
                      <a:pt x="1145" y="3384"/>
                    </a:lnTo>
                    <a:lnTo>
                      <a:pt x="1120" y="3417"/>
                    </a:lnTo>
                    <a:lnTo>
                      <a:pt x="1087" y="3442"/>
                    </a:lnTo>
                    <a:lnTo>
                      <a:pt x="1061" y="3476"/>
                    </a:lnTo>
                    <a:lnTo>
                      <a:pt x="1036" y="3509"/>
                    </a:lnTo>
                    <a:lnTo>
                      <a:pt x="1011" y="3543"/>
                    </a:lnTo>
                    <a:lnTo>
                      <a:pt x="986" y="3568"/>
                    </a:lnTo>
                    <a:lnTo>
                      <a:pt x="953" y="3601"/>
                    </a:lnTo>
                    <a:lnTo>
                      <a:pt x="928" y="3634"/>
                    </a:lnTo>
                    <a:lnTo>
                      <a:pt x="903" y="3668"/>
                    </a:lnTo>
                    <a:lnTo>
                      <a:pt x="886" y="3701"/>
                    </a:lnTo>
                    <a:lnTo>
                      <a:pt x="861" y="3726"/>
                    </a:lnTo>
                    <a:lnTo>
                      <a:pt x="836" y="3760"/>
                    </a:lnTo>
                    <a:lnTo>
                      <a:pt x="811" y="3793"/>
                    </a:lnTo>
                    <a:lnTo>
                      <a:pt x="794" y="3827"/>
                    </a:lnTo>
                    <a:lnTo>
                      <a:pt x="769" y="3860"/>
                    </a:lnTo>
                    <a:lnTo>
                      <a:pt x="752" y="3893"/>
                    </a:lnTo>
                    <a:lnTo>
                      <a:pt x="727" y="3927"/>
                    </a:lnTo>
                    <a:lnTo>
                      <a:pt x="711" y="3960"/>
                    </a:lnTo>
                    <a:lnTo>
                      <a:pt x="694" y="3994"/>
                    </a:lnTo>
                    <a:lnTo>
                      <a:pt x="677" y="4035"/>
                    </a:lnTo>
                    <a:lnTo>
                      <a:pt x="660" y="4069"/>
                    </a:lnTo>
                    <a:lnTo>
                      <a:pt x="652" y="4086"/>
                    </a:lnTo>
                    <a:lnTo>
                      <a:pt x="644" y="4102"/>
                    </a:lnTo>
                    <a:lnTo>
                      <a:pt x="627" y="4136"/>
                    </a:lnTo>
                    <a:lnTo>
                      <a:pt x="610" y="4169"/>
                    </a:lnTo>
                    <a:lnTo>
                      <a:pt x="594" y="4203"/>
                    </a:lnTo>
                    <a:lnTo>
                      <a:pt x="577" y="4236"/>
                    </a:lnTo>
                    <a:lnTo>
                      <a:pt x="560" y="4269"/>
                    </a:lnTo>
                    <a:lnTo>
                      <a:pt x="544" y="4303"/>
                    </a:lnTo>
                    <a:lnTo>
                      <a:pt x="535" y="4336"/>
                    </a:lnTo>
                    <a:lnTo>
                      <a:pt x="518" y="4370"/>
                    </a:lnTo>
                    <a:lnTo>
                      <a:pt x="510" y="4403"/>
                    </a:lnTo>
                    <a:lnTo>
                      <a:pt x="502" y="4445"/>
                    </a:lnTo>
                    <a:lnTo>
                      <a:pt x="493" y="4478"/>
                    </a:lnTo>
                    <a:lnTo>
                      <a:pt x="485" y="4512"/>
                    </a:lnTo>
                    <a:lnTo>
                      <a:pt x="477" y="4537"/>
                    </a:lnTo>
                    <a:lnTo>
                      <a:pt x="477" y="4570"/>
                    </a:lnTo>
                    <a:lnTo>
                      <a:pt x="477" y="4604"/>
                    </a:lnTo>
                    <a:lnTo>
                      <a:pt x="477" y="4629"/>
                    </a:lnTo>
                    <a:lnTo>
                      <a:pt x="477" y="4654"/>
                    </a:lnTo>
                    <a:lnTo>
                      <a:pt x="477" y="4687"/>
                    </a:lnTo>
                    <a:lnTo>
                      <a:pt x="477" y="4812"/>
                    </a:lnTo>
                    <a:lnTo>
                      <a:pt x="477" y="4837"/>
                    </a:lnTo>
                    <a:lnTo>
                      <a:pt x="477" y="4854"/>
                    </a:lnTo>
                    <a:lnTo>
                      <a:pt x="477" y="4879"/>
                    </a:lnTo>
                    <a:lnTo>
                      <a:pt x="477" y="4896"/>
                    </a:lnTo>
                    <a:lnTo>
                      <a:pt x="477" y="4913"/>
                    </a:lnTo>
                    <a:lnTo>
                      <a:pt x="477" y="4921"/>
                    </a:lnTo>
                    <a:lnTo>
                      <a:pt x="477" y="4946"/>
                    </a:lnTo>
                    <a:lnTo>
                      <a:pt x="477" y="4938"/>
                    </a:lnTo>
                    <a:lnTo>
                      <a:pt x="485" y="4963"/>
                    </a:lnTo>
                    <a:lnTo>
                      <a:pt x="493" y="4979"/>
                    </a:lnTo>
                    <a:lnTo>
                      <a:pt x="493" y="4971"/>
                    </a:lnTo>
                    <a:lnTo>
                      <a:pt x="502" y="4996"/>
                    </a:lnTo>
                    <a:lnTo>
                      <a:pt x="510" y="5013"/>
                    </a:lnTo>
                    <a:lnTo>
                      <a:pt x="510" y="5005"/>
                    </a:lnTo>
                    <a:lnTo>
                      <a:pt x="518" y="5030"/>
                    </a:lnTo>
                    <a:lnTo>
                      <a:pt x="527" y="5046"/>
                    </a:lnTo>
                    <a:lnTo>
                      <a:pt x="527" y="5046"/>
                    </a:lnTo>
                    <a:lnTo>
                      <a:pt x="544" y="5063"/>
                    </a:lnTo>
                    <a:lnTo>
                      <a:pt x="552" y="5080"/>
                    </a:lnTo>
                    <a:lnTo>
                      <a:pt x="552" y="5071"/>
                    </a:lnTo>
                    <a:lnTo>
                      <a:pt x="560" y="5096"/>
                    </a:lnTo>
                    <a:lnTo>
                      <a:pt x="577" y="5113"/>
                    </a:lnTo>
                    <a:lnTo>
                      <a:pt x="577" y="5105"/>
                    </a:lnTo>
                    <a:lnTo>
                      <a:pt x="585" y="5130"/>
                    </a:lnTo>
                    <a:lnTo>
                      <a:pt x="602" y="5147"/>
                    </a:lnTo>
                    <a:lnTo>
                      <a:pt x="602" y="5138"/>
                    </a:lnTo>
                    <a:lnTo>
                      <a:pt x="619" y="5155"/>
                    </a:lnTo>
                    <a:lnTo>
                      <a:pt x="635" y="5172"/>
                    </a:lnTo>
                    <a:lnTo>
                      <a:pt x="627" y="5172"/>
                    </a:lnTo>
                    <a:lnTo>
                      <a:pt x="644" y="5188"/>
                    </a:lnTo>
                    <a:lnTo>
                      <a:pt x="660" y="5205"/>
                    </a:lnTo>
                    <a:lnTo>
                      <a:pt x="660" y="5205"/>
                    </a:lnTo>
                    <a:lnTo>
                      <a:pt x="677" y="5222"/>
                    </a:lnTo>
                    <a:lnTo>
                      <a:pt x="694" y="5238"/>
                    </a:lnTo>
                    <a:lnTo>
                      <a:pt x="694" y="5238"/>
                    </a:lnTo>
                    <a:lnTo>
                      <a:pt x="719" y="5247"/>
                    </a:lnTo>
                    <a:lnTo>
                      <a:pt x="736" y="5264"/>
                    </a:lnTo>
                    <a:lnTo>
                      <a:pt x="736" y="5264"/>
                    </a:lnTo>
                    <a:lnTo>
                      <a:pt x="752" y="5280"/>
                    </a:lnTo>
                    <a:lnTo>
                      <a:pt x="777" y="5297"/>
                    </a:lnTo>
                    <a:lnTo>
                      <a:pt x="777" y="5297"/>
                    </a:lnTo>
                    <a:lnTo>
                      <a:pt x="794" y="5305"/>
                    </a:lnTo>
                    <a:lnTo>
                      <a:pt x="819" y="5322"/>
                    </a:lnTo>
                    <a:lnTo>
                      <a:pt x="819" y="5322"/>
                    </a:lnTo>
                    <a:lnTo>
                      <a:pt x="836" y="5339"/>
                    </a:lnTo>
                    <a:lnTo>
                      <a:pt x="861" y="5347"/>
                    </a:lnTo>
                    <a:lnTo>
                      <a:pt x="861" y="5347"/>
                    </a:lnTo>
                    <a:lnTo>
                      <a:pt x="886" y="5364"/>
                    </a:lnTo>
                    <a:lnTo>
                      <a:pt x="894" y="5364"/>
                    </a:lnTo>
                    <a:lnTo>
                      <a:pt x="911" y="5372"/>
                    </a:lnTo>
                    <a:lnTo>
                      <a:pt x="928" y="5380"/>
                    </a:lnTo>
                    <a:lnTo>
                      <a:pt x="953" y="5389"/>
                    </a:lnTo>
                    <a:lnTo>
                      <a:pt x="978" y="5406"/>
                    </a:lnTo>
                    <a:lnTo>
                      <a:pt x="1003" y="5414"/>
                    </a:lnTo>
                    <a:lnTo>
                      <a:pt x="1028" y="5422"/>
                    </a:lnTo>
                    <a:lnTo>
                      <a:pt x="1053" y="5431"/>
                    </a:lnTo>
                    <a:lnTo>
                      <a:pt x="1078" y="5439"/>
                    </a:lnTo>
                    <a:lnTo>
                      <a:pt x="1103" y="5447"/>
                    </a:lnTo>
                    <a:lnTo>
                      <a:pt x="1128" y="5456"/>
                    </a:lnTo>
                    <a:lnTo>
                      <a:pt x="1153" y="5464"/>
                    </a:lnTo>
                    <a:lnTo>
                      <a:pt x="1178" y="5472"/>
                    </a:lnTo>
                    <a:lnTo>
                      <a:pt x="1212" y="5481"/>
                    </a:lnTo>
                    <a:lnTo>
                      <a:pt x="1237" y="5489"/>
                    </a:lnTo>
                    <a:lnTo>
                      <a:pt x="1262" y="5497"/>
                    </a:lnTo>
                    <a:lnTo>
                      <a:pt x="1295" y="5506"/>
                    </a:lnTo>
                    <a:lnTo>
                      <a:pt x="1320" y="5514"/>
                    </a:lnTo>
                    <a:lnTo>
                      <a:pt x="1354" y="5523"/>
                    </a:lnTo>
                    <a:lnTo>
                      <a:pt x="1387" y="5523"/>
                    </a:lnTo>
                    <a:lnTo>
                      <a:pt x="1412" y="5531"/>
                    </a:lnTo>
                    <a:lnTo>
                      <a:pt x="1446" y="5539"/>
                    </a:lnTo>
                    <a:lnTo>
                      <a:pt x="1471" y="5539"/>
                    </a:lnTo>
                    <a:lnTo>
                      <a:pt x="1504" y="5539"/>
                    </a:lnTo>
                    <a:lnTo>
                      <a:pt x="1538" y="5539"/>
                    </a:lnTo>
                    <a:lnTo>
                      <a:pt x="1571" y="5539"/>
                    </a:lnTo>
                    <a:lnTo>
                      <a:pt x="1596" y="5539"/>
                    </a:lnTo>
                    <a:lnTo>
                      <a:pt x="1630" y="5539"/>
                    </a:lnTo>
                    <a:lnTo>
                      <a:pt x="1663" y="5539"/>
                    </a:lnTo>
                    <a:lnTo>
                      <a:pt x="1696" y="5539"/>
                    </a:lnTo>
                    <a:lnTo>
                      <a:pt x="1730" y="5539"/>
                    </a:lnTo>
                    <a:lnTo>
                      <a:pt x="1763" y="5539"/>
                    </a:lnTo>
                    <a:lnTo>
                      <a:pt x="1797" y="5539"/>
                    </a:lnTo>
                    <a:lnTo>
                      <a:pt x="2156" y="5539"/>
                    </a:lnTo>
                    <a:lnTo>
                      <a:pt x="2223" y="5539"/>
                    </a:lnTo>
                    <a:lnTo>
                      <a:pt x="2281" y="5539"/>
                    </a:lnTo>
                    <a:lnTo>
                      <a:pt x="2348" y="5539"/>
                    </a:lnTo>
                    <a:lnTo>
                      <a:pt x="2415" y="5539"/>
                    </a:lnTo>
                    <a:lnTo>
                      <a:pt x="2473" y="5531"/>
                    </a:lnTo>
                    <a:lnTo>
                      <a:pt x="2540" y="5523"/>
                    </a:lnTo>
                    <a:lnTo>
                      <a:pt x="2599" y="5514"/>
                    </a:lnTo>
                    <a:lnTo>
                      <a:pt x="2657" y="5506"/>
                    </a:lnTo>
                    <a:lnTo>
                      <a:pt x="2716" y="5497"/>
                    </a:lnTo>
                    <a:lnTo>
                      <a:pt x="2774" y="5489"/>
                    </a:lnTo>
                    <a:lnTo>
                      <a:pt x="2824" y="5481"/>
                    </a:lnTo>
                    <a:lnTo>
                      <a:pt x="2883" y="5472"/>
                    </a:lnTo>
                    <a:lnTo>
                      <a:pt x="2933" y="5464"/>
                    </a:lnTo>
                    <a:lnTo>
                      <a:pt x="2983" y="5447"/>
                    </a:lnTo>
                    <a:lnTo>
                      <a:pt x="3033" y="5439"/>
                    </a:lnTo>
                    <a:lnTo>
                      <a:pt x="3075" y="5422"/>
                    </a:lnTo>
                    <a:lnTo>
                      <a:pt x="3117" y="5414"/>
                    </a:lnTo>
                    <a:lnTo>
                      <a:pt x="3158" y="5397"/>
                    </a:lnTo>
                    <a:lnTo>
                      <a:pt x="3342" y="5489"/>
                    </a:lnTo>
                    <a:lnTo>
                      <a:pt x="3250" y="5665"/>
                    </a:lnTo>
                    <a:lnTo>
                      <a:pt x="3208" y="5681"/>
                    </a:lnTo>
                    <a:lnTo>
                      <a:pt x="3158" y="5698"/>
                    </a:lnTo>
                    <a:lnTo>
                      <a:pt x="3066" y="5731"/>
                    </a:lnTo>
                    <a:lnTo>
                      <a:pt x="3016" y="5740"/>
                    </a:lnTo>
                    <a:lnTo>
                      <a:pt x="2958" y="5756"/>
                    </a:lnTo>
                    <a:lnTo>
                      <a:pt x="2908" y="5773"/>
                    </a:lnTo>
                    <a:lnTo>
                      <a:pt x="2849" y="5790"/>
                    </a:lnTo>
                    <a:lnTo>
                      <a:pt x="2791" y="5807"/>
                    </a:lnTo>
                    <a:lnTo>
                      <a:pt x="2724" y="5815"/>
                    </a:lnTo>
                    <a:lnTo>
                      <a:pt x="2665" y="5832"/>
                    </a:lnTo>
                    <a:lnTo>
                      <a:pt x="2599" y="5840"/>
                    </a:lnTo>
                    <a:lnTo>
                      <a:pt x="2540" y="5857"/>
                    </a:lnTo>
                    <a:lnTo>
                      <a:pt x="2473" y="5865"/>
                    </a:lnTo>
                    <a:lnTo>
                      <a:pt x="2406" y="5882"/>
                    </a:lnTo>
                    <a:lnTo>
                      <a:pt x="2340" y="5890"/>
                    </a:lnTo>
                    <a:lnTo>
                      <a:pt x="2264" y="5898"/>
                    </a:lnTo>
                    <a:lnTo>
                      <a:pt x="2198" y="5907"/>
                    </a:lnTo>
                    <a:lnTo>
                      <a:pt x="2131" y="5915"/>
                    </a:lnTo>
                    <a:lnTo>
                      <a:pt x="2056" y="5915"/>
                    </a:lnTo>
                    <a:lnTo>
                      <a:pt x="1989" y="5923"/>
                    </a:lnTo>
                    <a:lnTo>
                      <a:pt x="1914" y="5923"/>
                    </a:lnTo>
                    <a:lnTo>
                      <a:pt x="1847" y="5923"/>
                    </a:lnTo>
                    <a:lnTo>
                      <a:pt x="1521" y="5923"/>
                    </a:lnTo>
                    <a:lnTo>
                      <a:pt x="1488" y="5923"/>
                    </a:lnTo>
                    <a:lnTo>
                      <a:pt x="1454" y="5923"/>
                    </a:lnTo>
                    <a:lnTo>
                      <a:pt x="1412" y="5923"/>
                    </a:lnTo>
                    <a:lnTo>
                      <a:pt x="1379" y="5923"/>
                    </a:lnTo>
                    <a:lnTo>
                      <a:pt x="1346" y="5923"/>
                    </a:lnTo>
                    <a:lnTo>
                      <a:pt x="1312" y="5923"/>
                    </a:lnTo>
                    <a:lnTo>
                      <a:pt x="1270" y="5923"/>
                    </a:lnTo>
                    <a:lnTo>
                      <a:pt x="1237" y="5923"/>
                    </a:lnTo>
                    <a:lnTo>
                      <a:pt x="1204" y="5923"/>
                    </a:lnTo>
                    <a:lnTo>
                      <a:pt x="1170" y="5915"/>
                    </a:lnTo>
                    <a:lnTo>
                      <a:pt x="1137" y="5915"/>
                    </a:lnTo>
                    <a:lnTo>
                      <a:pt x="1095" y="5907"/>
                    </a:lnTo>
                    <a:lnTo>
                      <a:pt x="1061" y="5898"/>
                    </a:lnTo>
                    <a:lnTo>
                      <a:pt x="1028" y="5890"/>
                    </a:lnTo>
                    <a:lnTo>
                      <a:pt x="995" y="5882"/>
                    </a:lnTo>
                    <a:lnTo>
                      <a:pt x="961" y="5873"/>
                    </a:lnTo>
                    <a:lnTo>
                      <a:pt x="928" y="5865"/>
                    </a:lnTo>
                    <a:lnTo>
                      <a:pt x="894" y="5857"/>
                    </a:lnTo>
                    <a:lnTo>
                      <a:pt x="861" y="5848"/>
                    </a:lnTo>
                    <a:lnTo>
                      <a:pt x="828" y="5840"/>
                    </a:lnTo>
                    <a:lnTo>
                      <a:pt x="794" y="5832"/>
                    </a:lnTo>
                    <a:lnTo>
                      <a:pt x="761" y="5815"/>
                    </a:lnTo>
                    <a:lnTo>
                      <a:pt x="736" y="5807"/>
                    </a:lnTo>
                    <a:lnTo>
                      <a:pt x="702" y="5790"/>
                    </a:lnTo>
                    <a:lnTo>
                      <a:pt x="669" y="5781"/>
                    </a:lnTo>
                    <a:lnTo>
                      <a:pt x="644" y="5765"/>
                    </a:lnTo>
                    <a:lnTo>
                      <a:pt x="644" y="5765"/>
                    </a:lnTo>
                    <a:lnTo>
                      <a:pt x="610" y="5756"/>
                    </a:lnTo>
                    <a:lnTo>
                      <a:pt x="577" y="5740"/>
                    </a:lnTo>
                    <a:lnTo>
                      <a:pt x="552" y="5723"/>
                    </a:lnTo>
                    <a:lnTo>
                      <a:pt x="518" y="5706"/>
                    </a:lnTo>
                    <a:lnTo>
                      <a:pt x="493" y="5690"/>
                    </a:lnTo>
                    <a:lnTo>
                      <a:pt x="460" y="5673"/>
                    </a:lnTo>
                    <a:lnTo>
                      <a:pt x="435" y="5648"/>
                    </a:lnTo>
                    <a:lnTo>
                      <a:pt x="410" y="5631"/>
                    </a:lnTo>
                    <a:lnTo>
                      <a:pt x="385" y="5606"/>
                    </a:lnTo>
                    <a:lnTo>
                      <a:pt x="360" y="5589"/>
                    </a:lnTo>
                    <a:lnTo>
                      <a:pt x="326" y="5564"/>
                    </a:lnTo>
                    <a:lnTo>
                      <a:pt x="310" y="5539"/>
                    </a:lnTo>
                    <a:lnTo>
                      <a:pt x="276" y="5523"/>
                    </a:lnTo>
                    <a:lnTo>
                      <a:pt x="259" y="5497"/>
                    </a:lnTo>
                    <a:lnTo>
                      <a:pt x="234" y="5472"/>
                    </a:lnTo>
                    <a:lnTo>
                      <a:pt x="209" y="5447"/>
                    </a:lnTo>
                    <a:lnTo>
                      <a:pt x="193" y="5414"/>
                    </a:lnTo>
                    <a:lnTo>
                      <a:pt x="168" y="5389"/>
                    </a:lnTo>
                    <a:lnTo>
                      <a:pt x="151" y="5364"/>
                    </a:lnTo>
                    <a:lnTo>
                      <a:pt x="134" y="5330"/>
                    </a:lnTo>
                    <a:lnTo>
                      <a:pt x="109" y="5297"/>
                    </a:lnTo>
                    <a:lnTo>
                      <a:pt x="92" y="5272"/>
                    </a:lnTo>
                    <a:lnTo>
                      <a:pt x="84" y="5238"/>
                    </a:lnTo>
                    <a:lnTo>
                      <a:pt x="67" y="5205"/>
                    </a:lnTo>
                    <a:lnTo>
                      <a:pt x="51" y="5172"/>
                    </a:lnTo>
                    <a:lnTo>
                      <a:pt x="42" y="5138"/>
                    </a:lnTo>
                    <a:lnTo>
                      <a:pt x="26" y="5105"/>
                    </a:lnTo>
                    <a:lnTo>
                      <a:pt x="17" y="5071"/>
                    </a:lnTo>
                    <a:lnTo>
                      <a:pt x="17" y="5055"/>
                    </a:lnTo>
                    <a:lnTo>
                      <a:pt x="9" y="5030"/>
                    </a:lnTo>
                    <a:lnTo>
                      <a:pt x="1" y="4996"/>
                    </a:lnTo>
                    <a:lnTo>
                      <a:pt x="1" y="4963"/>
                    </a:lnTo>
                    <a:lnTo>
                      <a:pt x="1" y="4921"/>
                    </a:lnTo>
                    <a:lnTo>
                      <a:pt x="1" y="4879"/>
                    </a:lnTo>
                    <a:lnTo>
                      <a:pt x="1" y="4846"/>
                    </a:lnTo>
                    <a:lnTo>
                      <a:pt x="1" y="4729"/>
                    </a:lnTo>
                    <a:lnTo>
                      <a:pt x="1" y="4687"/>
                    </a:lnTo>
                    <a:lnTo>
                      <a:pt x="1" y="4645"/>
                    </a:lnTo>
                    <a:lnTo>
                      <a:pt x="1" y="4604"/>
                    </a:lnTo>
                    <a:lnTo>
                      <a:pt x="1" y="4562"/>
                    </a:lnTo>
                    <a:lnTo>
                      <a:pt x="9" y="4520"/>
                    </a:lnTo>
                    <a:lnTo>
                      <a:pt x="17" y="4478"/>
                    </a:lnTo>
                    <a:lnTo>
                      <a:pt x="26" y="4436"/>
                    </a:lnTo>
                    <a:lnTo>
                      <a:pt x="42" y="4386"/>
                    </a:lnTo>
                    <a:lnTo>
                      <a:pt x="51" y="4345"/>
                    </a:lnTo>
                    <a:lnTo>
                      <a:pt x="67" y="4303"/>
                    </a:lnTo>
                    <a:lnTo>
                      <a:pt x="76" y="4261"/>
                    </a:lnTo>
                    <a:lnTo>
                      <a:pt x="92" y="4211"/>
                    </a:lnTo>
                    <a:lnTo>
                      <a:pt x="109" y="4169"/>
                    </a:lnTo>
                    <a:lnTo>
                      <a:pt x="126" y="4127"/>
                    </a:lnTo>
                    <a:lnTo>
                      <a:pt x="143" y="4086"/>
                    </a:lnTo>
                    <a:lnTo>
                      <a:pt x="159" y="4044"/>
                    </a:lnTo>
                    <a:lnTo>
                      <a:pt x="184" y="4002"/>
                    </a:lnTo>
                    <a:lnTo>
                      <a:pt x="201" y="3960"/>
                    </a:lnTo>
                    <a:lnTo>
                      <a:pt x="226" y="3919"/>
                    </a:lnTo>
                    <a:lnTo>
                      <a:pt x="234" y="3893"/>
                    </a:lnTo>
                    <a:lnTo>
                      <a:pt x="243" y="3877"/>
                    </a:lnTo>
                    <a:lnTo>
                      <a:pt x="268" y="3835"/>
                    </a:lnTo>
                    <a:lnTo>
                      <a:pt x="293" y="3793"/>
                    </a:lnTo>
                    <a:lnTo>
                      <a:pt x="318" y="3760"/>
                    </a:lnTo>
                    <a:lnTo>
                      <a:pt x="343" y="3718"/>
                    </a:lnTo>
                    <a:lnTo>
                      <a:pt x="368" y="3676"/>
                    </a:lnTo>
                    <a:lnTo>
                      <a:pt x="393" y="3643"/>
                    </a:lnTo>
                    <a:lnTo>
                      <a:pt x="418" y="3601"/>
                    </a:lnTo>
                    <a:lnTo>
                      <a:pt x="443" y="3568"/>
                    </a:lnTo>
                    <a:lnTo>
                      <a:pt x="468" y="3526"/>
                    </a:lnTo>
                    <a:lnTo>
                      <a:pt x="493" y="3492"/>
                    </a:lnTo>
                    <a:lnTo>
                      <a:pt x="527" y="3451"/>
                    </a:lnTo>
                    <a:lnTo>
                      <a:pt x="552" y="3417"/>
                    </a:lnTo>
                    <a:lnTo>
                      <a:pt x="585" y="3384"/>
                    </a:lnTo>
                    <a:lnTo>
                      <a:pt x="610" y="3342"/>
                    </a:lnTo>
                    <a:lnTo>
                      <a:pt x="644" y="3309"/>
                    </a:lnTo>
                    <a:lnTo>
                      <a:pt x="677" y="3275"/>
                    </a:lnTo>
                    <a:lnTo>
                      <a:pt x="702" y="3242"/>
                    </a:lnTo>
                    <a:lnTo>
                      <a:pt x="736" y="3208"/>
                    </a:lnTo>
                    <a:lnTo>
                      <a:pt x="769" y="3175"/>
                    </a:lnTo>
                    <a:lnTo>
                      <a:pt x="803" y="3142"/>
                    </a:lnTo>
                    <a:lnTo>
                      <a:pt x="836" y="3108"/>
                    </a:lnTo>
                    <a:lnTo>
                      <a:pt x="869" y="3075"/>
                    </a:lnTo>
                    <a:lnTo>
                      <a:pt x="903" y="3041"/>
                    </a:lnTo>
                    <a:lnTo>
                      <a:pt x="936" y="3008"/>
                    </a:lnTo>
                    <a:lnTo>
                      <a:pt x="970" y="2983"/>
                    </a:lnTo>
                    <a:lnTo>
                      <a:pt x="1003" y="2949"/>
                    </a:lnTo>
                    <a:lnTo>
                      <a:pt x="1036" y="2916"/>
                    </a:lnTo>
                    <a:lnTo>
                      <a:pt x="1070" y="2891"/>
                    </a:lnTo>
                    <a:lnTo>
                      <a:pt x="1112" y="2858"/>
                    </a:lnTo>
                    <a:lnTo>
                      <a:pt x="1145" y="2832"/>
                    </a:lnTo>
                    <a:lnTo>
                      <a:pt x="1145" y="2832"/>
                    </a:lnTo>
                    <a:lnTo>
                      <a:pt x="1178" y="2807"/>
                    </a:lnTo>
                    <a:lnTo>
                      <a:pt x="1212" y="2774"/>
                    </a:lnTo>
                    <a:lnTo>
                      <a:pt x="1254" y="2749"/>
                    </a:lnTo>
                    <a:lnTo>
                      <a:pt x="1287" y="2724"/>
                    </a:lnTo>
                    <a:lnTo>
                      <a:pt x="1320" y="2690"/>
                    </a:lnTo>
                    <a:lnTo>
                      <a:pt x="1362" y="2665"/>
                    </a:lnTo>
                    <a:lnTo>
                      <a:pt x="1396" y="2640"/>
                    </a:lnTo>
                    <a:lnTo>
                      <a:pt x="1437" y="2615"/>
                    </a:lnTo>
                    <a:lnTo>
                      <a:pt x="1471" y="2590"/>
                    </a:lnTo>
                    <a:lnTo>
                      <a:pt x="1513" y="2565"/>
                    </a:lnTo>
                    <a:lnTo>
                      <a:pt x="1546" y="2540"/>
                    </a:lnTo>
                    <a:lnTo>
                      <a:pt x="1588" y="2515"/>
                    </a:lnTo>
                    <a:lnTo>
                      <a:pt x="1621" y="2490"/>
                    </a:lnTo>
                    <a:lnTo>
                      <a:pt x="1663" y="2465"/>
                    </a:lnTo>
                    <a:lnTo>
                      <a:pt x="1696" y="2440"/>
                    </a:lnTo>
                    <a:lnTo>
                      <a:pt x="1738" y="2415"/>
                    </a:lnTo>
                    <a:lnTo>
                      <a:pt x="1772" y="2398"/>
                    </a:lnTo>
                    <a:lnTo>
                      <a:pt x="1813" y="2373"/>
                    </a:lnTo>
                    <a:lnTo>
                      <a:pt x="1847" y="2348"/>
                    </a:lnTo>
                    <a:lnTo>
                      <a:pt x="1889" y="2331"/>
                    </a:lnTo>
                    <a:lnTo>
                      <a:pt x="1922" y="2306"/>
                    </a:lnTo>
                    <a:lnTo>
                      <a:pt x="1964" y="2289"/>
                    </a:lnTo>
                    <a:lnTo>
                      <a:pt x="1997" y="2264"/>
                    </a:lnTo>
                    <a:lnTo>
                      <a:pt x="2031" y="2248"/>
                    </a:lnTo>
                    <a:lnTo>
                      <a:pt x="2072" y="2231"/>
                    </a:lnTo>
                    <a:lnTo>
                      <a:pt x="2106" y="2206"/>
                    </a:lnTo>
                    <a:lnTo>
                      <a:pt x="2164" y="2181"/>
                    </a:lnTo>
                    <a:lnTo>
                      <a:pt x="2214" y="2156"/>
                    </a:lnTo>
                    <a:lnTo>
                      <a:pt x="2273" y="2131"/>
                    </a:lnTo>
                    <a:lnTo>
                      <a:pt x="2323" y="2106"/>
                    </a:lnTo>
                    <a:lnTo>
                      <a:pt x="2356" y="2089"/>
                    </a:lnTo>
                    <a:lnTo>
                      <a:pt x="2381" y="2081"/>
                    </a:lnTo>
                    <a:lnTo>
                      <a:pt x="2406" y="2072"/>
                    </a:lnTo>
                    <a:lnTo>
                      <a:pt x="2081" y="2072"/>
                    </a:lnTo>
                    <a:lnTo>
                      <a:pt x="2022" y="2072"/>
                    </a:lnTo>
                    <a:lnTo>
                      <a:pt x="1964" y="2072"/>
                    </a:lnTo>
                    <a:lnTo>
                      <a:pt x="1914" y="2072"/>
                    </a:lnTo>
                    <a:lnTo>
                      <a:pt x="1855" y="2072"/>
                    </a:lnTo>
                    <a:lnTo>
                      <a:pt x="1805" y="2072"/>
                    </a:lnTo>
                    <a:lnTo>
                      <a:pt x="1755" y="2064"/>
                    </a:lnTo>
                    <a:lnTo>
                      <a:pt x="1705" y="2056"/>
                    </a:lnTo>
                    <a:lnTo>
                      <a:pt x="1646" y="2047"/>
                    </a:lnTo>
                    <a:lnTo>
                      <a:pt x="1596" y="2039"/>
                    </a:lnTo>
                    <a:lnTo>
                      <a:pt x="1571" y="2039"/>
                    </a:lnTo>
                    <a:lnTo>
                      <a:pt x="1546" y="2039"/>
                    </a:lnTo>
                    <a:lnTo>
                      <a:pt x="1488" y="2031"/>
                    </a:lnTo>
                    <a:lnTo>
                      <a:pt x="1437" y="2022"/>
                    </a:lnTo>
                    <a:lnTo>
                      <a:pt x="1387" y="2014"/>
                    </a:lnTo>
                    <a:lnTo>
                      <a:pt x="1329" y="1997"/>
                    </a:lnTo>
                    <a:lnTo>
                      <a:pt x="1279" y="1989"/>
                    </a:lnTo>
                    <a:lnTo>
                      <a:pt x="1237" y="1980"/>
                    </a:lnTo>
                    <a:lnTo>
                      <a:pt x="1145" y="1955"/>
                    </a:lnTo>
                    <a:lnTo>
                      <a:pt x="1070" y="1939"/>
                    </a:lnTo>
                    <a:lnTo>
                      <a:pt x="1028" y="1930"/>
                    </a:lnTo>
                    <a:lnTo>
                      <a:pt x="995" y="1922"/>
                    </a:lnTo>
                    <a:lnTo>
                      <a:pt x="961" y="1914"/>
                    </a:lnTo>
                    <a:lnTo>
                      <a:pt x="919" y="1905"/>
                    </a:lnTo>
                    <a:lnTo>
                      <a:pt x="886" y="1888"/>
                    </a:lnTo>
                    <a:lnTo>
                      <a:pt x="861" y="1880"/>
                    </a:lnTo>
                    <a:lnTo>
                      <a:pt x="828" y="1872"/>
                    </a:lnTo>
                    <a:lnTo>
                      <a:pt x="794" y="1855"/>
                    </a:lnTo>
                    <a:lnTo>
                      <a:pt x="761" y="1847"/>
                    </a:lnTo>
                    <a:lnTo>
                      <a:pt x="736" y="1830"/>
                    </a:lnTo>
                    <a:lnTo>
                      <a:pt x="702" y="1822"/>
                    </a:lnTo>
                    <a:lnTo>
                      <a:pt x="677" y="1805"/>
                    </a:lnTo>
                    <a:lnTo>
                      <a:pt x="644" y="1788"/>
                    </a:lnTo>
                    <a:lnTo>
                      <a:pt x="610" y="1772"/>
                    </a:lnTo>
                    <a:lnTo>
                      <a:pt x="585" y="1755"/>
                    </a:lnTo>
                    <a:lnTo>
                      <a:pt x="552" y="1738"/>
                    </a:lnTo>
                    <a:lnTo>
                      <a:pt x="518" y="1713"/>
                    </a:lnTo>
                    <a:lnTo>
                      <a:pt x="485" y="1696"/>
                    </a:lnTo>
                    <a:lnTo>
                      <a:pt x="452" y="1680"/>
                    </a:lnTo>
                    <a:lnTo>
                      <a:pt x="427" y="1655"/>
                    </a:lnTo>
                    <a:lnTo>
                      <a:pt x="393" y="1638"/>
                    </a:lnTo>
                    <a:lnTo>
                      <a:pt x="368" y="1621"/>
                    </a:lnTo>
                    <a:lnTo>
                      <a:pt x="343" y="1596"/>
                    </a:lnTo>
                    <a:lnTo>
                      <a:pt x="318" y="1579"/>
                    </a:lnTo>
                    <a:lnTo>
                      <a:pt x="293" y="1554"/>
                    </a:lnTo>
                    <a:lnTo>
                      <a:pt x="268" y="1538"/>
                    </a:lnTo>
                    <a:lnTo>
                      <a:pt x="243" y="1513"/>
                    </a:lnTo>
                    <a:lnTo>
                      <a:pt x="226" y="1496"/>
                    </a:lnTo>
                    <a:lnTo>
                      <a:pt x="209" y="1471"/>
                    </a:lnTo>
                    <a:lnTo>
                      <a:pt x="184" y="1446"/>
                    </a:lnTo>
                    <a:lnTo>
                      <a:pt x="168" y="1429"/>
                    </a:lnTo>
                    <a:lnTo>
                      <a:pt x="151" y="1404"/>
                    </a:lnTo>
                    <a:lnTo>
                      <a:pt x="143" y="1379"/>
                    </a:lnTo>
                    <a:lnTo>
                      <a:pt x="126" y="1354"/>
                    </a:lnTo>
                    <a:lnTo>
                      <a:pt x="109" y="1329"/>
                    </a:lnTo>
                    <a:lnTo>
                      <a:pt x="101" y="1304"/>
                    </a:lnTo>
                    <a:lnTo>
                      <a:pt x="92" y="1279"/>
                    </a:lnTo>
                    <a:lnTo>
                      <a:pt x="84" y="1254"/>
                    </a:lnTo>
                    <a:lnTo>
                      <a:pt x="76" y="1229"/>
                    </a:lnTo>
                    <a:lnTo>
                      <a:pt x="67" y="1203"/>
                    </a:lnTo>
                    <a:lnTo>
                      <a:pt x="67" y="1178"/>
                    </a:lnTo>
                    <a:lnTo>
                      <a:pt x="67" y="1153"/>
                    </a:lnTo>
                    <a:lnTo>
                      <a:pt x="67" y="1103"/>
                    </a:lnTo>
                    <a:lnTo>
                      <a:pt x="67" y="1070"/>
                    </a:lnTo>
                    <a:lnTo>
                      <a:pt x="67" y="1045"/>
                    </a:lnTo>
                    <a:lnTo>
                      <a:pt x="76" y="1020"/>
                    </a:lnTo>
                    <a:lnTo>
                      <a:pt x="84" y="995"/>
                    </a:lnTo>
                    <a:lnTo>
                      <a:pt x="92" y="978"/>
                    </a:lnTo>
                    <a:lnTo>
                      <a:pt x="101" y="953"/>
                    </a:lnTo>
                    <a:lnTo>
                      <a:pt x="109" y="928"/>
                    </a:lnTo>
                    <a:lnTo>
                      <a:pt x="117" y="903"/>
                    </a:lnTo>
                    <a:lnTo>
                      <a:pt x="134" y="886"/>
                    </a:lnTo>
                    <a:lnTo>
                      <a:pt x="143" y="861"/>
                    </a:lnTo>
                    <a:lnTo>
                      <a:pt x="159" y="844"/>
                    </a:lnTo>
                    <a:lnTo>
                      <a:pt x="176" y="819"/>
                    </a:lnTo>
                    <a:lnTo>
                      <a:pt x="184" y="802"/>
                    </a:lnTo>
                    <a:lnTo>
                      <a:pt x="201" y="786"/>
                    </a:lnTo>
                    <a:lnTo>
                      <a:pt x="218" y="761"/>
                    </a:lnTo>
                    <a:lnTo>
                      <a:pt x="234" y="744"/>
                    </a:lnTo>
                    <a:lnTo>
                      <a:pt x="251" y="727"/>
                    </a:lnTo>
                    <a:lnTo>
                      <a:pt x="276" y="711"/>
                    </a:lnTo>
                    <a:lnTo>
                      <a:pt x="293" y="694"/>
                    </a:lnTo>
                    <a:lnTo>
                      <a:pt x="310" y="677"/>
                    </a:lnTo>
                    <a:lnTo>
                      <a:pt x="335" y="660"/>
                    </a:lnTo>
                    <a:lnTo>
                      <a:pt x="351" y="644"/>
                    </a:lnTo>
                    <a:lnTo>
                      <a:pt x="376" y="627"/>
                    </a:lnTo>
                    <a:lnTo>
                      <a:pt x="393" y="610"/>
                    </a:lnTo>
                    <a:lnTo>
                      <a:pt x="418" y="594"/>
                    </a:lnTo>
                    <a:lnTo>
                      <a:pt x="435" y="577"/>
                    </a:lnTo>
                    <a:lnTo>
                      <a:pt x="460" y="569"/>
                    </a:lnTo>
                    <a:lnTo>
                      <a:pt x="485" y="552"/>
                    </a:lnTo>
                    <a:lnTo>
                      <a:pt x="510" y="535"/>
                    </a:lnTo>
                    <a:lnTo>
                      <a:pt x="535" y="518"/>
                    </a:lnTo>
                    <a:lnTo>
                      <a:pt x="552" y="510"/>
                    </a:lnTo>
                    <a:lnTo>
                      <a:pt x="577" y="493"/>
                    </a:lnTo>
                    <a:lnTo>
                      <a:pt x="602" y="477"/>
                    </a:lnTo>
                    <a:lnTo>
                      <a:pt x="627" y="468"/>
                    </a:lnTo>
                    <a:lnTo>
                      <a:pt x="660" y="452"/>
                    </a:lnTo>
                    <a:lnTo>
                      <a:pt x="686" y="443"/>
                    </a:lnTo>
                    <a:lnTo>
                      <a:pt x="711" y="427"/>
                    </a:lnTo>
                    <a:lnTo>
                      <a:pt x="736" y="418"/>
                    </a:lnTo>
                    <a:lnTo>
                      <a:pt x="786" y="393"/>
                    </a:lnTo>
                    <a:lnTo>
                      <a:pt x="844" y="368"/>
                    </a:lnTo>
                    <a:lnTo>
                      <a:pt x="903" y="343"/>
                    </a:lnTo>
                    <a:lnTo>
                      <a:pt x="961" y="318"/>
                    </a:lnTo>
                    <a:lnTo>
                      <a:pt x="1020" y="293"/>
                    </a:lnTo>
                    <a:lnTo>
                      <a:pt x="1078" y="276"/>
                    </a:lnTo>
                    <a:lnTo>
                      <a:pt x="1137" y="251"/>
                    </a:lnTo>
                    <a:lnTo>
                      <a:pt x="1195" y="234"/>
                    </a:lnTo>
                    <a:lnTo>
                      <a:pt x="1254" y="218"/>
                    </a:lnTo>
                    <a:lnTo>
                      <a:pt x="1312" y="193"/>
                    </a:lnTo>
                    <a:lnTo>
                      <a:pt x="1371" y="176"/>
                    </a:lnTo>
                    <a:lnTo>
                      <a:pt x="1429" y="159"/>
                    </a:lnTo>
                    <a:lnTo>
                      <a:pt x="1488" y="142"/>
                    </a:lnTo>
                    <a:lnTo>
                      <a:pt x="1546" y="126"/>
                    </a:lnTo>
                    <a:lnTo>
                      <a:pt x="1604" y="117"/>
                    </a:lnTo>
                    <a:lnTo>
                      <a:pt x="1663" y="101"/>
                    </a:lnTo>
                    <a:lnTo>
                      <a:pt x="1721" y="84"/>
                    </a:lnTo>
                    <a:lnTo>
                      <a:pt x="1780" y="76"/>
                    </a:lnTo>
                    <a:lnTo>
                      <a:pt x="1838" y="59"/>
                    </a:lnTo>
                    <a:lnTo>
                      <a:pt x="1889" y="51"/>
                    </a:lnTo>
                    <a:lnTo>
                      <a:pt x="1947" y="42"/>
                    </a:lnTo>
                    <a:lnTo>
                      <a:pt x="1997" y="34"/>
                    </a:lnTo>
                    <a:lnTo>
                      <a:pt x="2047" y="26"/>
                    </a:lnTo>
                    <a:lnTo>
                      <a:pt x="2097" y="17"/>
                    </a:lnTo>
                    <a:lnTo>
                      <a:pt x="2148" y="9"/>
                    </a:lnTo>
                    <a:lnTo>
                      <a:pt x="2189" y="0"/>
                    </a:lnTo>
                    <a:lnTo>
                      <a:pt x="2239" y="0"/>
                    </a:lnTo>
                    <a:lnTo>
                      <a:pt x="2281" y="0"/>
                    </a:lnTo>
                    <a:lnTo>
                      <a:pt x="2323" y="0"/>
                    </a:lnTo>
                    <a:lnTo>
                      <a:pt x="2356" y="0"/>
                    </a:lnTo>
                    <a:lnTo>
                      <a:pt x="2607" y="0"/>
                    </a:lnTo>
                    <a:lnTo>
                      <a:pt x="2640" y="0"/>
                    </a:lnTo>
                    <a:lnTo>
                      <a:pt x="2674" y="0"/>
                    </a:lnTo>
                    <a:lnTo>
                      <a:pt x="2707" y="0"/>
                    </a:lnTo>
                    <a:lnTo>
                      <a:pt x="2732" y="0"/>
                    </a:lnTo>
                    <a:lnTo>
                      <a:pt x="2766" y="0"/>
                    </a:lnTo>
                    <a:lnTo>
                      <a:pt x="2833" y="9"/>
                    </a:lnTo>
                    <a:lnTo>
                      <a:pt x="2891" y="17"/>
                    </a:lnTo>
                    <a:lnTo>
                      <a:pt x="2958" y="26"/>
                    </a:lnTo>
                    <a:lnTo>
                      <a:pt x="3016" y="34"/>
                    </a:lnTo>
                    <a:lnTo>
                      <a:pt x="3083" y="51"/>
                    </a:lnTo>
                    <a:lnTo>
                      <a:pt x="3142" y="59"/>
                    </a:lnTo>
                    <a:lnTo>
                      <a:pt x="3208" y="76"/>
                    </a:lnTo>
                    <a:lnTo>
                      <a:pt x="3275" y="92"/>
                    </a:lnTo>
                    <a:lnTo>
                      <a:pt x="3334" y="109"/>
                    </a:lnTo>
                    <a:lnTo>
                      <a:pt x="3401" y="126"/>
                    </a:lnTo>
                    <a:lnTo>
                      <a:pt x="3467" y="142"/>
                    </a:lnTo>
                    <a:lnTo>
                      <a:pt x="3526" y="159"/>
                    </a:lnTo>
                    <a:lnTo>
                      <a:pt x="3593" y="184"/>
                    </a:lnTo>
                    <a:lnTo>
                      <a:pt x="3651" y="201"/>
                    </a:lnTo>
                    <a:lnTo>
                      <a:pt x="3718" y="226"/>
                    </a:lnTo>
                    <a:lnTo>
                      <a:pt x="3785" y="243"/>
                    </a:lnTo>
                    <a:lnTo>
                      <a:pt x="3843" y="268"/>
                    </a:lnTo>
                    <a:lnTo>
                      <a:pt x="3910" y="293"/>
                    </a:lnTo>
                    <a:lnTo>
                      <a:pt x="3977" y="318"/>
                    </a:lnTo>
                    <a:lnTo>
                      <a:pt x="4036" y="343"/>
                    </a:lnTo>
                    <a:lnTo>
                      <a:pt x="4102" y="368"/>
                    </a:lnTo>
                    <a:lnTo>
                      <a:pt x="4161" y="401"/>
                    </a:lnTo>
                    <a:lnTo>
                      <a:pt x="4228" y="427"/>
                    </a:lnTo>
                    <a:lnTo>
                      <a:pt x="4286" y="452"/>
                    </a:lnTo>
                    <a:lnTo>
                      <a:pt x="4353" y="485"/>
                    </a:lnTo>
                    <a:lnTo>
                      <a:pt x="4411" y="510"/>
                    </a:lnTo>
                    <a:lnTo>
                      <a:pt x="4478" y="543"/>
                    </a:lnTo>
                    <a:lnTo>
                      <a:pt x="4537" y="569"/>
                    </a:lnTo>
                    <a:lnTo>
                      <a:pt x="4604" y="602"/>
                    </a:lnTo>
                    <a:lnTo>
                      <a:pt x="4662" y="635"/>
                    </a:lnTo>
                    <a:lnTo>
                      <a:pt x="4721" y="669"/>
                    </a:lnTo>
                    <a:lnTo>
                      <a:pt x="4754" y="686"/>
                    </a:lnTo>
                    <a:lnTo>
                      <a:pt x="4779" y="702"/>
                    </a:lnTo>
                    <a:lnTo>
                      <a:pt x="4838" y="736"/>
                    </a:lnTo>
                    <a:lnTo>
                      <a:pt x="4896" y="769"/>
                    </a:lnTo>
                    <a:lnTo>
                      <a:pt x="4954" y="802"/>
                    </a:lnTo>
                    <a:lnTo>
                      <a:pt x="5013" y="844"/>
                    </a:lnTo>
                    <a:lnTo>
                      <a:pt x="5071" y="878"/>
                    </a:lnTo>
                    <a:lnTo>
                      <a:pt x="5130" y="911"/>
                    </a:lnTo>
                    <a:lnTo>
                      <a:pt x="5188" y="953"/>
                    </a:lnTo>
                    <a:lnTo>
                      <a:pt x="5239" y="986"/>
                    </a:lnTo>
                    <a:lnTo>
                      <a:pt x="5297" y="1028"/>
                    </a:lnTo>
                    <a:lnTo>
                      <a:pt x="5347" y="1061"/>
                    </a:lnTo>
                    <a:lnTo>
                      <a:pt x="5406" y="1103"/>
                    </a:lnTo>
                    <a:lnTo>
                      <a:pt x="5456" y="1145"/>
                    </a:lnTo>
                    <a:lnTo>
                      <a:pt x="5514" y="1178"/>
                    </a:lnTo>
                    <a:lnTo>
                      <a:pt x="5564" y="1220"/>
                    </a:lnTo>
                    <a:lnTo>
                      <a:pt x="5614" y="1254"/>
                    </a:lnTo>
                    <a:lnTo>
                      <a:pt x="5665" y="1295"/>
                    </a:lnTo>
                    <a:lnTo>
                      <a:pt x="5715" y="1337"/>
                    </a:lnTo>
                    <a:lnTo>
                      <a:pt x="5765" y="1371"/>
                    </a:lnTo>
                    <a:lnTo>
                      <a:pt x="5815" y="1412"/>
                    </a:lnTo>
                    <a:lnTo>
                      <a:pt x="5857" y="1454"/>
                    </a:lnTo>
                    <a:lnTo>
                      <a:pt x="5882" y="1471"/>
                    </a:lnTo>
                    <a:lnTo>
                      <a:pt x="5907" y="1487"/>
                    </a:lnTo>
                    <a:lnTo>
                      <a:pt x="5949" y="1529"/>
                    </a:lnTo>
                    <a:lnTo>
                      <a:pt x="5990" y="1571"/>
                    </a:lnTo>
                    <a:lnTo>
                      <a:pt x="6032" y="1613"/>
                    </a:lnTo>
                    <a:lnTo>
                      <a:pt x="6074" y="1655"/>
                    </a:lnTo>
                    <a:lnTo>
                      <a:pt x="6091" y="1663"/>
                    </a:lnTo>
                    <a:lnTo>
                      <a:pt x="6091" y="1721"/>
                    </a:lnTo>
                    <a:lnTo>
                      <a:pt x="6099" y="1813"/>
                    </a:lnTo>
                    <a:lnTo>
                      <a:pt x="6007" y="1822"/>
                    </a:lnTo>
                    <a:lnTo>
                      <a:pt x="5949" y="1822"/>
                    </a:lnTo>
                    <a:lnTo>
                      <a:pt x="5940" y="1813"/>
                    </a:lnTo>
                    <a:lnTo>
                      <a:pt x="5890" y="1780"/>
                    </a:lnTo>
                    <a:lnTo>
                      <a:pt x="5848" y="1746"/>
                    </a:lnTo>
                    <a:lnTo>
                      <a:pt x="5798" y="1713"/>
                    </a:lnTo>
                    <a:lnTo>
                      <a:pt x="5748" y="1680"/>
                    </a:lnTo>
                    <a:lnTo>
                      <a:pt x="5731" y="1663"/>
                    </a:lnTo>
                    <a:lnTo>
                      <a:pt x="5706" y="1646"/>
                    </a:lnTo>
                    <a:lnTo>
                      <a:pt x="5656" y="1613"/>
                    </a:lnTo>
                    <a:lnTo>
                      <a:pt x="5606" y="1579"/>
                    </a:lnTo>
                    <a:lnTo>
                      <a:pt x="5556" y="1538"/>
                    </a:lnTo>
                    <a:lnTo>
                      <a:pt x="5506" y="1504"/>
                    </a:lnTo>
                    <a:lnTo>
                      <a:pt x="5456" y="1471"/>
                    </a:lnTo>
                    <a:lnTo>
                      <a:pt x="5406" y="1437"/>
                    </a:lnTo>
                    <a:lnTo>
                      <a:pt x="5355" y="1404"/>
                    </a:lnTo>
                    <a:lnTo>
                      <a:pt x="5297" y="1371"/>
                    </a:lnTo>
                    <a:lnTo>
                      <a:pt x="5247" y="1337"/>
                    </a:lnTo>
                    <a:lnTo>
                      <a:pt x="5188" y="1304"/>
                    </a:lnTo>
                    <a:lnTo>
                      <a:pt x="5138" y="1270"/>
                    </a:lnTo>
                    <a:lnTo>
                      <a:pt x="5080" y="1237"/>
                    </a:lnTo>
                    <a:lnTo>
                      <a:pt x="5030" y="1203"/>
                    </a:lnTo>
                    <a:lnTo>
                      <a:pt x="4971" y="1170"/>
                    </a:lnTo>
                    <a:lnTo>
                      <a:pt x="4913" y="1137"/>
                    </a:lnTo>
                    <a:lnTo>
                      <a:pt x="4854" y="1103"/>
                    </a:lnTo>
                    <a:lnTo>
                      <a:pt x="4796" y="1070"/>
                    </a:lnTo>
                    <a:lnTo>
                      <a:pt x="4746" y="1045"/>
                    </a:lnTo>
                    <a:lnTo>
                      <a:pt x="4687" y="1011"/>
                    </a:lnTo>
                    <a:lnTo>
                      <a:pt x="4629" y="986"/>
                    </a:lnTo>
                    <a:lnTo>
                      <a:pt x="4595" y="970"/>
                    </a:lnTo>
                    <a:lnTo>
                      <a:pt x="4570" y="953"/>
                    </a:lnTo>
                    <a:lnTo>
                      <a:pt x="4512" y="919"/>
                    </a:lnTo>
                    <a:lnTo>
                      <a:pt x="4453" y="894"/>
                    </a:lnTo>
                    <a:lnTo>
                      <a:pt x="4395" y="861"/>
                    </a:lnTo>
                    <a:lnTo>
                      <a:pt x="4328" y="828"/>
                    </a:lnTo>
                    <a:lnTo>
                      <a:pt x="4269" y="802"/>
                    </a:lnTo>
                    <a:lnTo>
                      <a:pt x="4211" y="777"/>
                    </a:lnTo>
                    <a:lnTo>
                      <a:pt x="4152" y="744"/>
                    </a:lnTo>
                    <a:lnTo>
                      <a:pt x="4094" y="719"/>
                    </a:lnTo>
                    <a:lnTo>
                      <a:pt x="4036" y="694"/>
                    </a:lnTo>
                    <a:lnTo>
                      <a:pt x="3977" y="669"/>
                    </a:lnTo>
                    <a:lnTo>
                      <a:pt x="3910" y="644"/>
                    </a:lnTo>
                    <a:lnTo>
                      <a:pt x="3852" y="619"/>
                    </a:lnTo>
                    <a:lnTo>
                      <a:pt x="3793" y="594"/>
                    </a:lnTo>
                    <a:lnTo>
                      <a:pt x="3735" y="577"/>
                    </a:lnTo>
                    <a:lnTo>
                      <a:pt x="3676" y="552"/>
                    </a:lnTo>
                    <a:lnTo>
                      <a:pt x="3609" y="527"/>
                    </a:lnTo>
                    <a:lnTo>
                      <a:pt x="3551" y="510"/>
                    </a:lnTo>
                    <a:lnTo>
                      <a:pt x="3493" y="493"/>
                    </a:lnTo>
                    <a:lnTo>
                      <a:pt x="3434" y="468"/>
                    </a:lnTo>
                    <a:lnTo>
                      <a:pt x="3376" y="452"/>
                    </a:lnTo>
                    <a:lnTo>
                      <a:pt x="3317" y="435"/>
                    </a:lnTo>
                    <a:lnTo>
                      <a:pt x="3250" y="418"/>
                    </a:lnTo>
                    <a:lnTo>
                      <a:pt x="3192" y="401"/>
                    </a:lnTo>
                    <a:lnTo>
                      <a:pt x="3133" y="393"/>
                    </a:lnTo>
                    <a:lnTo>
                      <a:pt x="3075" y="376"/>
                    </a:lnTo>
                    <a:lnTo>
                      <a:pt x="3016" y="368"/>
                    </a:lnTo>
                    <a:lnTo>
                      <a:pt x="2958" y="360"/>
                    </a:lnTo>
                    <a:lnTo>
                      <a:pt x="2899" y="343"/>
                    </a:lnTo>
                    <a:lnTo>
                      <a:pt x="2849" y="335"/>
                    </a:lnTo>
                    <a:lnTo>
                      <a:pt x="2791" y="326"/>
                    </a:lnTo>
                    <a:lnTo>
                      <a:pt x="2732" y="326"/>
                    </a:lnTo>
                    <a:lnTo>
                      <a:pt x="2707" y="326"/>
                    </a:lnTo>
                    <a:lnTo>
                      <a:pt x="2682" y="326"/>
                    </a:lnTo>
                    <a:lnTo>
                      <a:pt x="2649" y="326"/>
                    </a:lnTo>
                    <a:lnTo>
                      <a:pt x="2624" y="326"/>
                    </a:lnTo>
                    <a:lnTo>
                      <a:pt x="2599" y="326"/>
                    </a:lnTo>
                    <a:lnTo>
                      <a:pt x="2348" y="326"/>
                    </a:lnTo>
                    <a:lnTo>
                      <a:pt x="2315" y="326"/>
                    </a:lnTo>
                    <a:lnTo>
                      <a:pt x="2273" y="326"/>
                    </a:lnTo>
                    <a:lnTo>
                      <a:pt x="2239" y="326"/>
                    </a:lnTo>
                    <a:lnTo>
                      <a:pt x="2198" y="326"/>
                    </a:lnTo>
                    <a:lnTo>
                      <a:pt x="2148" y="335"/>
                    </a:lnTo>
                    <a:lnTo>
                      <a:pt x="2106" y="343"/>
                    </a:lnTo>
                    <a:lnTo>
                      <a:pt x="2056" y="351"/>
                    </a:lnTo>
                    <a:lnTo>
                      <a:pt x="2005" y="360"/>
                    </a:lnTo>
                    <a:lnTo>
                      <a:pt x="1955" y="368"/>
                    </a:lnTo>
                    <a:lnTo>
                      <a:pt x="1905" y="376"/>
                    </a:lnTo>
                    <a:lnTo>
                      <a:pt x="1855" y="393"/>
                    </a:lnTo>
                    <a:lnTo>
                      <a:pt x="1805" y="401"/>
                    </a:lnTo>
                    <a:lnTo>
                      <a:pt x="1747" y="410"/>
                    </a:lnTo>
                    <a:lnTo>
                      <a:pt x="1696" y="427"/>
                    </a:lnTo>
                    <a:lnTo>
                      <a:pt x="1638" y="443"/>
                    </a:lnTo>
                    <a:lnTo>
                      <a:pt x="1579" y="452"/>
                    </a:lnTo>
                    <a:lnTo>
                      <a:pt x="1529" y="468"/>
                    </a:lnTo>
                    <a:lnTo>
                      <a:pt x="1471" y="485"/>
                    </a:lnTo>
                    <a:lnTo>
                      <a:pt x="1412" y="502"/>
                    </a:lnTo>
                    <a:lnTo>
                      <a:pt x="1354" y="518"/>
                    </a:lnTo>
                    <a:lnTo>
                      <a:pt x="1304" y="535"/>
                    </a:lnTo>
                    <a:lnTo>
                      <a:pt x="1245" y="560"/>
                    </a:lnTo>
                    <a:lnTo>
                      <a:pt x="1195" y="577"/>
                    </a:lnTo>
                    <a:lnTo>
                      <a:pt x="1137" y="594"/>
                    </a:lnTo>
                    <a:lnTo>
                      <a:pt x="1087" y="619"/>
                    </a:lnTo>
                    <a:lnTo>
                      <a:pt x="1036" y="635"/>
                    </a:lnTo>
                    <a:lnTo>
                      <a:pt x="978" y="660"/>
                    </a:lnTo>
                    <a:lnTo>
                      <a:pt x="928" y="677"/>
                    </a:lnTo>
                    <a:lnTo>
                      <a:pt x="886" y="702"/>
                    </a:lnTo>
                    <a:lnTo>
                      <a:pt x="861" y="719"/>
                    </a:lnTo>
                    <a:lnTo>
                      <a:pt x="836" y="727"/>
                    </a:lnTo>
                    <a:lnTo>
                      <a:pt x="811" y="736"/>
                    </a:lnTo>
                    <a:lnTo>
                      <a:pt x="794" y="752"/>
                    </a:lnTo>
                    <a:lnTo>
                      <a:pt x="769" y="761"/>
                    </a:lnTo>
                    <a:lnTo>
                      <a:pt x="752" y="769"/>
                    </a:lnTo>
                    <a:lnTo>
                      <a:pt x="727" y="786"/>
                    </a:lnTo>
                    <a:lnTo>
                      <a:pt x="711" y="794"/>
                    </a:lnTo>
                    <a:lnTo>
                      <a:pt x="686" y="811"/>
                    </a:lnTo>
                    <a:lnTo>
                      <a:pt x="669" y="819"/>
                    </a:lnTo>
                    <a:lnTo>
                      <a:pt x="652" y="828"/>
                    </a:lnTo>
                    <a:lnTo>
                      <a:pt x="627" y="844"/>
                    </a:lnTo>
                    <a:lnTo>
                      <a:pt x="610" y="853"/>
                    </a:lnTo>
                    <a:lnTo>
                      <a:pt x="594" y="869"/>
                    </a:lnTo>
                    <a:lnTo>
                      <a:pt x="577" y="878"/>
                    </a:lnTo>
                    <a:lnTo>
                      <a:pt x="560" y="894"/>
                    </a:lnTo>
                    <a:lnTo>
                      <a:pt x="552" y="903"/>
                    </a:lnTo>
                    <a:lnTo>
                      <a:pt x="535" y="919"/>
                    </a:lnTo>
                    <a:lnTo>
                      <a:pt x="518" y="928"/>
                    </a:lnTo>
                    <a:lnTo>
                      <a:pt x="510" y="936"/>
                    </a:lnTo>
                    <a:lnTo>
                      <a:pt x="493" y="953"/>
                    </a:lnTo>
                    <a:lnTo>
                      <a:pt x="485" y="961"/>
                    </a:lnTo>
                    <a:lnTo>
                      <a:pt x="477" y="970"/>
                    </a:lnTo>
                    <a:lnTo>
                      <a:pt x="468" y="986"/>
                    </a:lnTo>
                    <a:lnTo>
                      <a:pt x="452" y="995"/>
                    </a:lnTo>
                    <a:lnTo>
                      <a:pt x="443" y="1003"/>
                    </a:lnTo>
                    <a:lnTo>
                      <a:pt x="443" y="1020"/>
                    </a:lnTo>
                    <a:lnTo>
                      <a:pt x="435" y="1028"/>
                    </a:lnTo>
                    <a:lnTo>
                      <a:pt x="427" y="1036"/>
                    </a:lnTo>
                    <a:lnTo>
                      <a:pt x="427" y="1045"/>
                    </a:lnTo>
                    <a:lnTo>
                      <a:pt x="427" y="1053"/>
                    </a:lnTo>
                    <a:lnTo>
                      <a:pt x="427" y="1061"/>
                    </a:lnTo>
                    <a:lnTo>
                      <a:pt x="427" y="1070"/>
                    </a:lnTo>
                    <a:lnTo>
                      <a:pt x="427" y="1078"/>
                    </a:lnTo>
                    <a:lnTo>
                      <a:pt x="427" y="1087"/>
                    </a:lnTo>
                    <a:lnTo>
                      <a:pt x="427" y="1137"/>
                    </a:lnTo>
                    <a:lnTo>
                      <a:pt x="427" y="1145"/>
                    </a:lnTo>
                    <a:lnTo>
                      <a:pt x="427" y="1153"/>
                    </a:lnTo>
                    <a:lnTo>
                      <a:pt x="427" y="1162"/>
                    </a:lnTo>
                    <a:lnTo>
                      <a:pt x="427" y="1170"/>
                    </a:lnTo>
                    <a:lnTo>
                      <a:pt x="427" y="1178"/>
                    </a:lnTo>
                    <a:lnTo>
                      <a:pt x="435" y="1195"/>
                    </a:lnTo>
                    <a:lnTo>
                      <a:pt x="443" y="1203"/>
                    </a:lnTo>
                    <a:lnTo>
                      <a:pt x="443" y="1212"/>
                    </a:lnTo>
                    <a:lnTo>
                      <a:pt x="460" y="1229"/>
                    </a:lnTo>
                    <a:lnTo>
                      <a:pt x="468" y="1237"/>
                    </a:lnTo>
                    <a:lnTo>
                      <a:pt x="477" y="1254"/>
                    </a:lnTo>
                    <a:lnTo>
                      <a:pt x="493" y="1262"/>
                    </a:lnTo>
                    <a:lnTo>
                      <a:pt x="502" y="1279"/>
                    </a:lnTo>
                    <a:lnTo>
                      <a:pt x="518" y="1287"/>
                    </a:lnTo>
                    <a:lnTo>
                      <a:pt x="535" y="1304"/>
                    </a:lnTo>
                    <a:lnTo>
                      <a:pt x="552" y="1320"/>
                    </a:lnTo>
                    <a:lnTo>
                      <a:pt x="577" y="1337"/>
                    </a:lnTo>
                    <a:lnTo>
                      <a:pt x="594" y="1354"/>
                    </a:lnTo>
                    <a:lnTo>
                      <a:pt x="619" y="1371"/>
                    </a:lnTo>
                    <a:lnTo>
                      <a:pt x="644" y="1379"/>
                    </a:lnTo>
                    <a:lnTo>
                      <a:pt x="669" y="1396"/>
                    </a:lnTo>
                    <a:lnTo>
                      <a:pt x="694" y="1412"/>
                    </a:lnTo>
                    <a:lnTo>
                      <a:pt x="719" y="1429"/>
                    </a:lnTo>
                    <a:lnTo>
                      <a:pt x="752" y="1446"/>
                    </a:lnTo>
                    <a:lnTo>
                      <a:pt x="777" y="1462"/>
                    </a:lnTo>
                    <a:lnTo>
                      <a:pt x="803" y="1479"/>
                    </a:lnTo>
                    <a:lnTo>
                      <a:pt x="828" y="1487"/>
                    </a:lnTo>
                    <a:lnTo>
                      <a:pt x="853" y="1504"/>
                    </a:lnTo>
                    <a:lnTo>
                      <a:pt x="878" y="1513"/>
                    </a:lnTo>
                    <a:lnTo>
                      <a:pt x="903" y="1521"/>
                    </a:lnTo>
                    <a:lnTo>
                      <a:pt x="919" y="1529"/>
                    </a:lnTo>
                    <a:lnTo>
                      <a:pt x="945" y="1538"/>
                    </a:lnTo>
                    <a:lnTo>
                      <a:pt x="970" y="1546"/>
                    </a:lnTo>
                    <a:lnTo>
                      <a:pt x="995" y="1554"/>
                    </a:lnTo>
                    <a:lnTo>
                      <a:pt x="1028" y="1563"/>
                    </a:lnTo>
                    <a:lnTo>
                      <a:pt x="1053" y="1571"/>
                    </a:lnTo>
                    <a:lnTo>
                      <a:pt x="1087" y="1579"/>
                    </a:lnTo>
                    <a:lnTo>
                      <a:pt x="1120" y="1596"/>
                    </a:lnTo>
                    <a:lnTo>
                      <a:pt x="1162" y="1604"/>
                    </a:lnTo>
                    <a:lnTo>
                      <a:pt x="1229" y="1621"/>
                    </a:lnTo>
                    <a:lnTo>
                      <a:pt x="1312" y="1638"/>
                    </a:lnTo>
                    <a:lnTo>
                      <a:pt x="1362" y="1646"/>
                    </a:lnTo>
                    <a:lnTo>
                      <a:pt x="1404" y="1663"/>
                    </a:lnTo>
                    <a:lnTo>
                      <a:pt x="1454" y="1671"/>
                    </a:lnTo>
                    <a:lnTo>
                      <a:pt x="1504" y="1680"/>
                    </a:lnTo>
                    <a:lnTo>
                      <a:pt x="1554" y="1688"/>
                    </a:lnTo>
                    <a:lnTo>
                      <a:pt x="1604" y="1696"/>
                    </a:lnTo>
                    <a:lnTo>
                      <a:pt x="1630" y="1696"/>
                    </a:lnTo>
                    <a:lnTo>
                      <a:pt x="1655" y="1696"/>
                    </a:lnTo>
                    <a:lnTo>
                      <a:pt x="1705" y="1705"/>
                    </a:lnTo>
                    <a:lnTo>
                      <a:pt x="1755" y="1713"/>
                    </a:lnTo>
                    <a:lnTo>
                      <a:pt x="1797" y="1721"/>
                    </a:lnTo>
                    <a:lnTo>
                      <a:pt x="1847" y="1721"/>
                    </a:lnTo>
                    <a:lnTo>
                      <a:pt x="1889" y="1721"/>
                    </a:lnTo>
                    <a:lnTo>
                      <a:pt x="1939" y="1721"/>
                    </a:lnTo>
                    <a:lnTo>
                      <a:pt x="1989" y="1721"/>
                    </a:lnTo>
                    <a:lnTo>
                      <a:pt x="2039" y="1721"/>
                    </a:lnTo>
                    <a:lnTo>
                      <a:pt x="2398" y="1721"/>
                    </a:lnTo>
                    <a:lnTo>
                      <a:pt x="2457" y="1721"/>
                    </a:lnTo>
                    <a:lnTo>
                      <a:pt x="2507" y="1721"/>
                    </a:lnTo>
                    <a:lnTo>
                      <a:pt x="2607" y="1721"/>
                    </a:lnTo>
                    <a:lnTo>
                      <a:pt x="2716" y="1713"/>
                    </a:lnTo>
                    <a:lnTo>
                      <a:pt x="2924" y="1705"/>
                    </a:lnTo>
                    <a:lnTo>
                      <a:pt x="3025" y="1705"/>
                    </a:lnTo>
                    <a:lnTo>
                      <a:pt x="3133" y="1705"/>
                    </a:lnTo>
                    <a:lnTo>
                      <a:pt x="3459" y="1705"/>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130;p37">
                <a:extLst>
                  <a:ext uri="{FF2B5EF4-FFF2-40B4-BE49-F238E27FC236}">
                    <a16:creationId xmlns:a16="http://schemas.microsoft.com/office/drawing/2014/main" id="{BEC04584-D0BF-9491-4F52-886FA9B79B92}"/>
                  </a:ext>
                </a:extLst>
              </p:cNvPr>
              <p:cNvSpPr/>
              <p:nvPr/>
            </p:nvSpPr>
            <p:spPr>
              <a:xfrm>
                <a:off x="4582397" y="9011893"/>
                <a:ext cx="204462" cy="210628"/>
              </a:xfrm>
              <a:custGeom>
                <a:avLst/>
                <a:gdLst/>
                <a:ahLst/>
                <a:cxnLst/>
                <a:rect l="l" t="t" r="r" b="b"/>
                <a:pathLst>
                  <a:path w="4145" h="4270" extrusionOk="0">
                    <a:moveTo>
                      <a:pt x="903" y="251"/>
                    </a:moveTo>
                    <a:lnTo>
                      <a:pt x="903" y="251"/>
                    </a:lnTo>
                    <a:lnTo>
                      <a:pt x="886" y="251"/>
                    </a:lnTo>
                    <a:lnTo>
                      <a:pt x="869" y="260"/>
                    </a:lnTo>
                    <a:lnTo>
                      <a:pt x="869" y="260"/>
                    </a:lnTo>
                    <a:lnTo>
                      <a:pt x="853" y="268"/>
                    </a:lnTo>
                    <a:lnTo>
                      <a:pt x="836" y="277"/>
                    </a:lnTo>
                    <a:lnTo>
                      <a:pt x="836" y="277"/>
                    </a:lnTo>
                    <a:lnTo>
                      <a:pt x="819" y="277"/>
                    </a:lnTo>
                    <a:lnTo>
                      <a:pt x="802" y="285"/>
                    </a:lnTo>
                    <a:lnTo>
                      <a:pt x="802" y="285"/>
                    </a:lnTo>
                    <a:lnTo>
                      <a:pt x="794" y="293"/>
                    </a:lnTo>
                    <a:lnTo>
                      <a:pt x="777" y="302"/>
                    </a:lnTo>
                    <a:lnTo>
                      <a:pt x="777" y="302"/>
                    </a:lnTo>
                    <a:lnTo>
                      <a:pt x="761" y="310"/>
                    </a:lnTo>
                    <a:lnTo>
                      <a:pt x="744" y="318"/>
                    </a:lnTo>
                    <a:lnTo>
                      <a:pt x="744" y="318"/>
                    </a:lnTo>
                    <a:lnTo>
                      <a:pt x="727" y="335"/>
                    </a:lnTo>
                    <a:lnTo>
                      <a:pt x="711" y="343"/>
                    </a:lnTo>
                    <a:lnTo>
                      <a:pt x="711" y="343"/>
                    </a:lnTo>
                    <a:lnTo>
                      <a:pt x="702" y="352"/>
                    </a:lnTo>
                    <a:lnTo>
                      <a:pt x="686" y="360"/>
                    </a:lnTo>
                    <a:lnTo>
                      <a:pt x="686" y="360"/>
                    </a:lnTo>
                    <a:lnTo>
                      <a:pt x="669" y="368"/>
                    </a:lnTo>
                    <a:lnTo>
                      <a:pt x="660" y="385"/>
                    </a:lnTo>
                    <a:lnTo>
                      <a:pt x="660" y="385"/>
                    </a:lnTo>
                    <a:lnTo>
                      <a:pt x="644" y="394"/>
                    </a:lnTo>
                    <a:lnTo>
                      <a:pt x="635" y="410"/>
                    </a:lnTo>
                    <a:lnTo>
                      <a:pt x="635" y="410"/>
                    </a:lnTo>
                    <a:lnTo>
                      <a:pt x="619" y="419"/>
                    </a:lnTo>
                    <a:lnTo>
                      <a:pt x="602" y="435"/>
                    </a:lnTo>
                    <a:lnTo>
                      <a:pt x="602" y="435"/>
                    </a:lnTo>
                    <a:lnTo>
                      <a:pt x="594" y="444"/>
                    </a:lnTo>
                    <a:lnTo>
                      <a:pt x="585" y="452"/>
                    </a:lnTo>
                    <a:lnTo>
                      <a:pt x="577" y="460"/>
                    </a:lnTo>
                    <a:lnTo>
                      <a:pt x="577" y="460"/>
                    </a:lnTo>
                    <a:lnTo>
                      <a:pt x="569" y="469"/>
                    </a:lnTo>
                    <a:lnTo>
                      <a:pt x="552" y="485"/>
                    </a:lnTo>
                    <a:lnTo>
                      <a:pt x="552" y="485"/>
                    </a:lnTo>
                    <a:lnTo>
                      <a:pt x="544" y="502"/>
                    </a:lnTo>
                    <a:lnTo>
                      <a:pt x="535" y="510"/>
                    </a:lnTo>
                    <a:lnTo>
                      <a:pt x="535" y="510"/>
                    </a:lnTo>
                    <a:lnTo>
                      <a:pt x="518" y="527"/>
                    </a:lnTo>
                    <a:lnTo>
                      <a:pt x="510" y="544"/>
                    </a:lnTo>
                    <a:lnTo>
                      <a:pt x="510" y="544"/>
                    </a:lnTo>
                    <a:lnTo>
                      <a:pt x="493" y="561"/>
                    </a:lnTo>
                    <a:lnTo>
                      <a:pt x="485" y="577"/>
                    </a:lnTo>
                    <a:lnTo>
                      <a:pt x="485" y="577"/>
                    </a:lnTo>
                    <a:lnTo>
                      <a:pt x="477" y="594"/>
                    </a:lnTo>
                    <a:lnTo>
                      <a:pt x="468" y="611"/>
                    </a:lnTo>
                    <a:lnTo>
                      <a:pt x="468" y="611"/>
                    </a:lnTo>
                    <a:lnTo>
                      <a:pt x="460" y="627"/>
                    </a:lnTo>
                    <a:lnTo>
                      <a:pt x="443" y="644"/>
                    </a:lnTo>
                    <a:lnTo>
                      <a:pt x="443" y="644"/>
                    </a:lnTo>
                    <a:lnTo>
                      <a:pt x="435" y="669"/>
                    </a:lnTo>
                    <a:lnTo>
                      <a:pt x="427" y="686"/>
                    </a:lnTo>
                    <a:lnTo>
                      <a:pt x="427" y="686"/>
                    </a:lnTo>
                    <a:lnTo>
                      <a:pt x="418" y="703"/>
                    </a:lnTo>
                    <a:lnTo>
                      <a:pt x="410" y="728"/>
                    </a:lnTo>
                    <a:lnTo>
                      <a:pt x="410" y="728"/>
                    </a:lnTo>
                    <a:lnTo>
                      <a:pt x="401" y="744"/>
                    </a:lnTo>
                    <a:lnTo>
                      <a:pt x="393" y="761"/>
                    </a:lnTo>
                    <a:lnTo>
                      <a:pt x="393" y="761"/>
                    </a:lnTo>
                    <a:lnTo>
                      <a:pt x="385" y="786"/>
                    </a:lnTo>
                    <a:lnTo>
                      <a:pt x="376" y="803"/>
                    </a:lnTo>
                    <a:lnTo>
                      <a:pt x="376" y="803"/>
                    </a:lnTo>
                    <a:lnTo>
                      <a:pt x="368" y="828"/>
                    </a:lnTo>
                    <a:lnTo>
                      <a:pt x="368" y="845"/>
                    </a:lnTo>
                    <a:lnTo>
                      <a:pt x="360" y="870"/>
                    </a:lnTo>
                    <a:lnTo>
                      <a:pt x="351" y="886"/>
                    </a:lnTo>
                    <a:lnTo>
                      <a:pt x="351" y="911"/>
                    </a:lnTo>
                    <a:lnTo>
                      <a:pt x="343" y="937"/>
                    </a:lnTo>
                    <a:lnTo>
                      <a:pt x="343" y="953"/>
                    </a:lnTo>
                    <a:lnTo>
                      <a:pt x="343" y="978"/>
                    </a:lnTo>
                    <a:lnTo>
                      <a:pt x="343" y="1003"/>
                    </a:lnTo>
                    <a:lnTo>
                      <a:pt x="343" y="1028"/>
                    </a:lnTo>
                    <a:lnTo>
                      <a:pt x="343" y="1053"/>
                    </a:lnTo>
                    <a:lnTo>
                      <a:pt x="343" y="1070"/>
                    </a:lnTo>
                    <a:lnTo>
                      <a:pt x="343" y="1095"/>
                    </a:lnTo>
                    <a:lnTo>
                      <a:pt x="343" y="1120"/>
                    </a:lnTo>
                    <a:lnTo>
                      <a:pt x="343" y="1145"/>
                    </a:lnTo>
                    <a:lnTo>
                      <a:pt x="343" y="1179"/>
                    </a:lnTo>
                    <a:lnTo>
                      <a:pt x="343" y="1396"/>
                    </a:lnTo>
                    <a:lnTo>
                      <a:pt x="343" y="1446"/>
                    </a:lnTo>
                    <a:lnTo>
                      <a:pt x="343" y="1496"/>
                    </a:lnTo>
                    <a:lnTo>
                      <a:pt x="343" y="1546"/>
                    </a:lnTo>
                    <a:lnTo>
                      <a:pt x="351" y="1596"/>
                    </a:lnTo>
                    <a:lnTo>
                      <a:pt x="351" y="1647"/>
                    </a:lnTo>
                    <a:lnTo>
                      <a:pt x="360" y="1697"/>
                    </a:lnTo>
                    <a:lnTo>
                      <a:pt x="368" y="1747"/>
                    </a:lnTo>
                    <a:lnTo>
                      <a:pt x="376" y="1797"/>
                    </a:lnTo>
                    <a:lnTo>
                      <a:pt x="385" y="1847"/>
                    </a:lnTo>
                    <a:lnTo>
                      <a:pt x="401" y="1889"/>
                    </a:lnTo>
                    <a:lnTo>
                      <a:pt x="401" y="1889"/>
                    </a:lnTo>
                    <a:lnTo>
                      <a:pt x="410" y="1931"/>
                    </a:lnTo>
                    <a:lnTo>
                      <a:pt x="418" y="1981"/>
                    </a:lnTo>
                    <a:lnTo>
                      <a:pt x="435" y="2031"/>
                    </a:lnTo>
                    <a:lnTo>
                      <a:pt x="443" y="2073"/>
                    </a:lnTo>
                    <a:lnTo>
                      <a:pt x="460" y="2123"/>
                    </a:lnTo>
                    <a:lnTo>
                      <a:pt x="468" y="2165"/>
                    </a:lnTo>
                    <a:lnTo>
                      <a:pt x="485" y="2206"/>
                    </a:lnTo>
                    <a:lnTo>
                      <a:pt x="502" y="2256"/>
                    </a:lnTo>
                    <a:lnTo>
                      <a:pt x="518" y="2298"/>
                    </a:lnTo>
                    <a:lnTo>
                      <a:pt x="535" y="2340"/>
                    </a:lnTo>
                    <a:lnTo>
                      <a:pt x="552" y="2382"/>
                    </a:lnTo>
                    <a:lnTo>
                      <a:pt x="569" y="2432"/>
                    </a:lnTo>
                    <a:lnTo>
                      <a:pt x="585" y="2474"/>
                    </a:lnTo>
                    <a:lnTo>
                      <a:pt x="610" y="2515"/>
                    </a:lnTo>
                    <a:lnTo>
                      <a:pt x="627" y="2549"/>
                    </a:lnTo>
                    <a:lnTo>
                      <a:pt x="627" y="2557"/>
                    </a:lnTo>
                    <a:lnTo>
                      <a:pt x="644" y="2599"/>
                    </a:lnTo>
                    <a:lnTo>
                      <a:pt x="669" y="2641"/>
                    </a:lnTo>
                    <a:lnTo>
                      <a:pt x="694" y="2683"/>
                    </a:lnTo>
                    <a:lnTo>
                      <a:pt x="711" y="2724"/>
                    </a:lnTo>
                    <a:lnTo>
                      <a:pt x="736" y="2766"/>
                    </a:lnTo>
                    <a:lnTo>
                      <a:pt x="761" y="2808"/>
                    </a:lnTo>
                    <a:lnTo>
                      <a:pt x="786" y="2841"/>
                    </a:lnTo>
                    <a:lnTo>
                      <a:pt x="811" y="2883"/>
                    </a:lnTo>
                    <a:lnTo>
                      <a:pt x="836" y="2925"/>
                    </a:lnTo>
                    <a:lnTo>
                      <a:pt x="861" y="2967"/>
                    </a:lnTo>
                    <a:lnTo>
                      <a:pt x="894" y="3000"/>
                    </a:lnTo>
                    <a:lnTo>
                      <a:pt x="919" y="3042"/>
                    </a:lnTo>
                    <a:lnTo>
                      <a:pt x="945" y="3075"/>
                    </a:lnTo>
                    <a:lnTo>
                      <a:pt x="978" y="3117"/>
                    </a:lnTo>
                    <a:lnTo>
                      <a:pt x="1011" y="3150"/>
                    </a:lnTo>
                    <a:lnTo>
                      <a:pt x="1036" y="3192"/>
                    </a:lnTo>
                    <a:lnTo>
                      <a:pt x="1070" y="3226"/>
                    </a:lnTo>
                    <a:lnTo>
                      <a:pt x="1103" y="3267"/>
                    </a:lnTo>
                    <a:lnTo>
                      <a:pt x="1103" y="3267"/>
                    </a:lnTo>
                    <a:lnTo>
                      <a:pt x="1128" y="3301"/>
                    </a:lnTo>
                    <a:lnTo>
                      <a:pt x="1162" y="3334"/>
                    </a:lnTo>
                    <a:lnTo>
                      <a:pt x="1195" y="3376"/>
                    </a:lnTo>
                    <a:lnTo>
                      <a:pt x="1229" y="3409"/>
                    </a:lnTo>
                    <a:lnTo>
                      <a:pt x="1262" y="3443"/>
                    </a:lnTo>
                    <a:lnTo>
                      <a:pt x="1304" y="3476"/>
                    </a:lnTo>
                    <a:lnTo>
                      <a:pt x="1337" y="3518"/>
                    </a:lnTo>
                    <a:lnTo>
                      <a:pt x="1371" y="3551"/>
                    </a:lnTo>
                    <a:lnTo>
                      <a:pt x="1404" y="3585"/>
                    </a:lnTo>
                    <a:lnTo>
                      <a:pt x="1446" y="3618"/>
                    </a:lnTo>
                    <a:lnTo>
                      <a:pt x="1479" y="3652"/>
                    </a:lnTo>
                    <a:lnTo>
                      <a:pt x="1521" y="3685"/>
                    </a:lnTo>
                    <a:lnTo>
                      <a:pt x="1554" y="3718"/>
                    </a:lnTo>
                    <a:lnTo>
                      <a:pt x="1596" y="3752"/>
                    </a:lnTo>
                    <a:lnTo>
                      <a:pt x="1638" y="3785"/>
                    </a:lnTo>
                    <a:lnTo>
                      <a:pt x="1671" y="3819"/>
                    </a:lnTo>
                    <a:lnTo>
                      <a:pt x="1713" y="3852"/>
                    </a:lnTo>
                    <a:lnTo>
                      <a:pt x="1755" y="3885"/>
                    </a:lnTo>
                    <a:lnTo>
                      <a:pt x="1797" y="3919"/>
                    </a:lnTo>
                    <a:lnTo>
                      <a:pt x="1838" y="3952"/>
                    </a:lnTo>
                    <a:lnTo>
                      <a:pt x="1880" y="3977"/>
                    </a:lnTo>
                    <a:lnTo>
                      <a:pt x="1905" y="4144"/>
                    </a:lnTo>
                    <a:lnTo>
                      <a:pt x="1746" y="4170"/>
                    </a:lnTo>
                    <a:lnTo>
                      <a:pt x="1696" y="4136"/>
                    </a:lnTo>
                    <a:lnTo>
                      <a:pt x="1655" y="4111"/>
                    </a:lnTo>
                    <a:lnTo>
                      <a:pt x="1613" y="4078"/>
                    </a:lnTo>
                    <a:lnTo>
                      <a:pt x="1571" y="4044"/>
                    </a:lnTo>
                    <a:lnTo>
                      <a:pt x="1521" y="4019"/>
                    </a:lnTo>
                    <a:lnTo>
                      <a:pt x="1479" y="3986"/>
                    </a:lnTo>
                    <a:lnTo>
                      <a:pt x="1437" y="3952"/>
                    </a:lnTo>
                    <a:lnTo>
                      <a:pt x="1396" y="3919"/>
                    </a:lnTo>
                    <a:lnTo>
                      <a:pt x="1354" y="3885"/>
                    </a:lnTo>
                    <a:lnTo>
                      <a:pt x="1312" y="3852"/>
                    </a:lnTo>
                    <a:lnTo>
                      <a:pt x="1270" y="3819"/>
                    </a:lnTo>
                    <a:lnTo>
                      <a:pt x="1229" y="3785"/>
                    </a:lnTo>
                    <a:lnTo>
                      <a:pt x="1187" y="3752"/>
                    </a:lnTo>
                    <a:lnTo>
                      <a:pt x="1145" y="3718"/>
                    </a:lnTo>
                    <a:lnTo>
                      <a:pt x="1112" y="3677"/>
                    </a:lnTo>
                    <a:lnTo>
                      <a:pt x="1070" y="3643"/>
                    </a:lnTo>
                    <a:lnTo>
                      <a:pt x="1028" y="3610"/>
                    </a:lnTo>
                    <a:lnTo>
                      <a:pt x="995" y="3576"/>
                    </a:lnTo>
                    <a:lnTo>
                      <a:pt x="953" y="3535"/>
                    </a:lnTo>
                    <a:lnTo>
                      <a:pt x="919" y="3501"/>
                    </a:lnTo>
                    <a:lnTo>
                      <a:pt x="886" y="3459"/>
                    </a:lnTo>
                    <a:lnTo>
                      <a:pt x="886" y="3459"/>
                    </a:lnTo>
                    <a:lnTo>
                      <a:pt x="844" y="3426"/>
                    </a:lnTo>
                    <a:lnTo>
                      <a:pt x="811" y="3384"/>
                    </a:lnTo>
                    <a:lnTo>
                      <a:pt x="777" y="3351"/>
                    </a:lnTo>
                    <a:lnTo>
                      <a:pt x="744" y="3309"/>
                    </a:lnTo>
                    <a:lnTo>
                      <a:pt x="711" y="3267"/>
                    </a:lnTo>
                    <a:lnTo>
                      <a:pt x="677" y="3226"/>
                    </a:lnTo>
                    <a:lnTo>
                      <a:pt x="644" y="3192"/>
                    </a:lnTo>
                    <a:lnTo>
                      <a:pt x="610" y="3150"/>
                    </a:lnTo>
                    <a:lnTo>
                      <a:pt x="577" y="3109"/>
                    </a:lnTo>
                    <a:lnTo>
                      <a:pt x="552" y="3067"/>
                    </a:lnTo>
                    <a:lnTo>
                      <a:pt x="518" y="3025"/>
                    </a:lnTo>
                    <a:lnTo>
                      <a:pt x="493" y="2975"/>
                    </a:lnTo>
                    <a:lnTo>
                      <a:pt x="460" y="2933"/>
                    </a:lnTo>
                    <a:lnTo>
                      <a:pt x="435" y="2891"/>
                    </a:lnTo>
                    <a:lnTo>
                      <a:pt x="410" y="2850"/>
                    </a:lnTo>
                    <a:lnTo>
                      <a:pt x="376" y="2799"/>
                    </a:lnTo>
                    <a:lnTo>
                      <a:pt x="351" y="2758"/>
                    </a:lnTo>
                    <a:lnTo>
                      <a:pt x="326" y="2708"/>
                    </a:lnTo>
                    <a:lnTo>
                      <a:pt x="326" y="2708"/>
                    </a:lnTo>
                    <a:lnTo>
                      <a:pt x="310" y="2666"/>
                    </a:lnTo>
                    <a:lnTo>
                      <a:pt x="285" y="2616"/>
                    </a:lnTo>
                    <a:lnTo>
                      <a:pt x="259" y="2574"/>
                    </a:lnTo>
                    <a:lnTo>
                      <a:pt x="243" y="2524"/>
                    </a:lnTo>
                    <a:lnTo>
                      <a:pt x="218" y="2474"/>
                    </a:lnTo>
                    <a:lnTo>
                      <a:pt x="201" y="2424"/>
                    </a:lnTo>
                    <a:lnTo>
                      <a:pt x="176" y="2373"/>
                    </a:lnTo>
                    <a:lnTo>
                      <a:pt x="159" y="2323"/>
                    </a:lnTo>
                    <a:lnTo>
                      <a:pt x="143" y="2273"/>
                    </a:lnTo>
                    <a:lnTo>
                      <a:pt x="126" y="2223"/>
                    </a:lnTo>
                    <a:lnTo>
                      <a:pt x="109" y="2173"/>
                    </a:lnTo>
                    <a:lnTo>
                      <a:pt x="92" y="2123"/>
                    </a:lnTo>
                    <a:lnTo>
                      <a:pt x="76" y="2073"/>
                    </a:lnTo>
                    <a:lnTo>
                      <a:pt x="67" y="2014"/>
                    </a:lnTo>
                    <a:lnTo>
                      <a:pt x="51" y="1964"/>
                    </a:lnTo>
                    <a:lnTo>
                      <a:pt x="51" y="1964"/>
                    </a:lnTo>
                    <a:lnTo>
                      <a:pt x="42" y="1914"/>
                    </a:lnTo>
                    <a:lnTo>
                      <a:pt x="34" y="1855"/>
                    </a:lnTo>
                    <a:lnTo>
                      <a:pt x="26" y="1805"/>
                    </a:lnTo>
                    <a:lnTo>
                      <a:pt x="17" y="1747"/>
                    </a:lnTo>
                    <a:lnTo>
                      <a:pt x="9" y="1688"/>
                    </a:lnTo>
                    <a:lnTo>
                      <a:pt x="1" y="1638"/>
                    </a:lnTo>
                    <a:lnTo>
                      <a:pt x="1" y="1580"/>
                    </a:lnTo>
                    <a:lnTo>
                      <a:pt x="1" y="1521"/>
                    </a:lnTo>
                    <a:lnTo>
                      <a:pt x="1" y="1463"/>
                    </a:lnTo>
                    <a:lnTo>
                      <a:pt x="1" y="1404"/>
                    </a:lnTo>
                    <a:lnTo>
                      <a:pt x="1" y="1212"/>
                    </a:lnTo>
                    <a:lnTo>
                      <a:pt x="1" y="1179"/>
                    </a:lnTo>
                    <a:lnTo>
                      <a:pt x="1" y="1145"/>
                    </a:lnTo>
                    <a:lnTo>
                      <a:pt x="1" y="1120"/>
                    </a:lnTo>
                    <a:lnTo>
                      <a:pt x="1" y="1087"/>
                    </a:lnTo>
                    <a:lnTo>
                      <a:pt x="1" y="1053"/>
                    </a:lnTo>
                    <a:lnTo>
                      <a:pt x="1" y="1028"/>
                    </a:lnTo>
                    <a:lnTo>
                      <a:pt x="1" y="995"/>
                    </a:lnTo>
                    <a:lnTo>
                      <a:pt x="9" y="970"/>
                    </a:lnTo>
                    <a:lnTo>
                      <a:pt x="17" y="945"/>
                    </a:lnTo>
                    <a:lnTo>
                      <a:pt x="17" y="911"/>
                    </a:lnTo>
                    <a:lnTo>
                      <a:pt x="26" y="886"/>
                    </a:lnTo>
                    <a:lnTo>
                      <a:pt x="34" y="861"/>
                    </a:lnTo>
                    <a:lnTo>
                      <a:pt x="42" y="828"/>
                    </a:lnTo>
                    <a:lnTo>
                      <a:pt x="51" y="803"/>
                    </a:lnTo>
                    <a:lnTo>
                      <a:pt x="59" y="778"/>
                    </a:lnTo>
                    <a:lnTo>
                      <a:pt x="67" y="753"/>
                    </a:lnTo>
                    <a:lnTo>
                      <a:pt x="76" y="728"/>
                    </a:lnTo>
                    <a:lnTo>
                      <a:pt x="84" y="703"/>
                    </a:lnTo>
                    <a:lnTo>
                      <a:pt x="92" y="678"/>
                    </a:lnTo>
                    <a:lnTo>
                      <a:pt x="101" y="652"/>
                    </a:lnTo>
                    <a:lnTo>
                      <a:pt x="109" y="627"/>
                    </a:lnTo>
                    <a:lnTo>
                      <a:pt x="126" y="602"/>
                    </a:lnTo>
                    <a:lnTo>
                      <a:pt x="134" y="577"/>
                    </a:lnTo>
                    <a:lnTo>
                      <a:pt x="143" y="552"/>
                    </a:lnTo>
                    <a:lnTo>
                      <a:pt x="159" y="536"/>
                    </a:lnTo>
                    <a:lnTo>
                      <a:pt x="168" y="510"/>
                    </a:lnTo>
                    <a:lnTo>
                      <a:pt x="184" y="485"/>
                    </a:lnTo>
                    <a:lnTo>
                      <a:pt x="193" y="469"/>
                    </a:lnTo>
                    <a:lnTo>
                      <a:pt x="209" y="444"/>
                    </a:lnTo>
                    <a:lnTo>
                      <a:pt x="226" y="427"/>
                    </a:lnTo>
                    <a:lnTo>
                      <a:pt x="234" y="402"/>
                    </a:lnTo>
                    <a:lnTo>
                      <a:pt x="251" y="385"/>
                    </a:lnTo>
                    <a:lnTo>
                      <a:pt x="268" y="360"/>
                    </a:lnTo>
                    <a:lnTo>
                      <a:pt x="276" y="343"/>
                    </a:lnTo>
                    <a:lnTo>
                      <a:pt x="293" y="327"/>
                    </a:lnTo>
                    <a:lnTo>
                      <a:pt x="310" y="310"/>
                    </a:lnTo>
                    <a:lnTo>
                      <a:pt x="326" y="293"/>
                    </a:lnTo>
                    <a:lnTo>
                      <a:pt x="343" y="268"/>
                    </a:lnTo>
                    <a:lnTo>
                      <a:pt x="351" y="268"/>
                    </a:lnTo>
                    <a:lnTo>
                      <a:pt x="360" y="251"/>
                    </a:lnTo>
                    <a:lnTo>
                      <a:pt x="376" y="235"/>
                    </a:lnTo>
                    <a:lnTo>
                      <a:pt x="393" y="226"/>
                    </a:lnTo>
                    <a:lnTo>
                      <a:pt x="410" y="210"/>
                    </a:lnTo>
                    <a:lnTo>
                      <a:pt x="435" y="193"/>
                    </a:lnTo>
                    <a:lnTo>
                      <a:pt x="452" y="176"/>
                    </a:lnTo>
                    <a:lnTo>
                      <a:pt x="468" y="160"/>
                    </a:lnTo>
                    <a:lnTo>
                      <a:pt x="485" y="151"/>
                    </a:lnTo>
                    <a:lnTo>
                      <a:pt x="502" y="135"/>
                    </a:lnTo>
                    <a:lnTo>
                      <a:pt x="527" y="126"/>
                    </a:lnTo>
                    <a:lnTo>
                      <a:pt x="544" y="109"/>
                    </a:lnTo>
                    <a:lnTo>
                      <a:pt x="569" y="101"/>
                    </a:lnTo>
                    <a:lnTo>
                      <a:pt x="585" y="84"/>
                    </a:lnTo>
                    <a:lnTo>
                      <a:pt x="602" y="76"/>
                    </a:lnTo>
                    <a:lnTo>
                      <a:pt x="627" y="68"/>
                    </a:lnTo>
                    <a:lnTo>
                      <a:pt x="644" y="59"/>
                    </a:lnTo>
                    <a:lnTo>
                      <a:pt x="669" y="51"/>
                    </a:lnTo>
                    <a:lnTo>
                      <a:pt x="686" y="43"/>
                    </a:lnTo>
                    <a:lnTo>
                      <a:pt x="711" y="34"/>
                    </a:lnTo>
                    <a:lnTo>
                      <a:pt x="727" y="26"/>
                    </a:lnTo>
                    <a:lnTo>
                      <a:pt x="752" y="18"/>
                    </a:lnTo>
                    <a:lnTo>
                      <a:pt x="777" y="9"/>
                    </a:lnTo>
                    <a:lnTo>
                      <a:pt x="794" y="1"/>
                    </a:lnTo>
                    <a:lnTo>
                      <a:pt x="819" y="1"/>
                    </a:lnTo>
                    <a:lnTo>
                      <a:pt x="844" y="1"/>
                    </a:lnTo>
                    <a:lnTo>
                      <a:pt x="861" y="1"/>
                    </a:lnTo>
                    <a:lnTo>
                      <a:pt x="886" y="1"/>
                    </a:lnTo>
                    <a:lnTo>
                      <a:pt x="911" y="1"/>
                    </a:lnTo>
                    <a:lnTo>
                      <a:pt x="928" y="1"/>
                    </a:lnTo>
                    <a:lnTo>
                      <a:pt x="953" y="1"/>
                    </a:lnTo>
                    <a:lnTo>
                      <a:pt x="978" y="1"/>
                    </a:lnTo>
                    <a:lnTo>
                      <a:pt x="1120" y="1"/>
                    </a:lnTo>
                    <a:lnTo>
                      <a:pt x="1145" y="1"/>
                    </a:lnTo>
                    <a:lnTo>
                      <a:pt x="1162" y="1"/>
                    </a:lnTo>
                    <a:lnTo>
                      <a:pt x="1187" y="1"/>
                    </a:lnTo>
                    <a:lnTo>
                      <a:pt x="1212" y="1"/>
                    </a:lnTo>
                    <a:lnTo>
                      <a:pt x="1237" y="1"/>
                    </a:lnTo>
                    <a:lnTo>
                      <a:pt x="1262" y="1"/>
                    </a:lnTo>
                    <a:lnTo>
                      <a:pt x="1287" y="1"/>
                    </a:lnTo>
                    <a:lnTo>
                      <a:pt x="1312" y="1"/>
                    </a:lnTo>
                    <a:lnTo>
                      <a:pt x="1337" y="9"/>
                    </a:lnTo>
                    <a:lnTo>
                      <a:pt x="1354" y="18"/>
                    </a:lnTo>
                    <a:lnTo>
                      <a:pt x="1379" y="26"/>
                    </a:lnTo>
                    <a:lnTo>
                      <a:pt x="1404" y="34"/>
                    </a:lnTo>
                    <a:lnTo>
                      <a:pt x="1429" y="43"/>
                    </a:lnTo>
                    <a:lnTo>
                      <a:pt x="1454" y="51"/>
                    </a:lnTo>
                    <a:lnTo>
                      <a:pt x="1479" y="59"/>
                    </a:lnTo>
                    <a:lnTo>
                      <a:pt x="1504" y="68"/>
                    </a:lnTo>
                    <a:lnTo>
                      <a:pt x="1529" y="76"/>
                    </a:lnTo>
                    <a:lnTo>
                      <a:pt x="1546" y="84"/>
                    </a:lnTo>
                    <a:lnTo>
                      <a:pt x="1571" y="93"/>
                    </a:lnTo>
                    <a:lnTo>
                      <a:pt x="1596" y="109"/>
                    </a:lnTo>
                    <a:lnTo>
                      <a:pt x="1621" y="118"/>
                    </a:lnTo>
                    <a:lnTo>
                      <a:pt x="1646" y="135"/>
                    </a:lnTo>
                    <a:lnTo>
                      <a:pt x="1671" y="143"/>
                    </a:lnTo>
                    <a:lnTo>
                      <a:pt x="1696" y="160"/>
                    </a:lnTo>
                    <a:lnTo>
                      <a:pt x="1721" y="168"/>
                    </a:lnTo>
                    <a:lnTo>
                      <a:pt x="1738" y="185"/>
                    </a:lnTo>
                    <a:lnTo>
                      <a:pt x="1763" y="201"/>
                    </a:lnTo>
                    <a:lnTo>
                      <a:pt x="1788" y="218"/>
                    </a:lnTo>
                    <a:lnTo>
                      <a:pt x="1813" y="235"/>
                    </a:lnTo>
                    <a:lnTo>
                      <a:pt x="1838" y="251"/>
                    </a:lnTo>
                    <a:lnTo>
                      <a:pt x="1863" y="268"/>
                    </a:lnTo>
                    <a:lnTo>
                      <a:pt x="1880" y="285"/>
                    </a:lnTo>
                    <a:lnTo>
                      <a:pt x="1905" y="302"/>
                    </a:lnTo>
                    <a:lnTo>
                      <a:pt x="1930" y="318"/>
                    </a:lnTo>
                    <a:lnTo>
                      <a:pt x="1955" y="335"/>
                    </a:lnTo>
                    <a:lnTo>
                      <a:pt x="1972" y="360"/>
                    </a:lnTo>
                    <a:lnTo>
                      <a:pt x="1997" y="377"/>
                    </a:lnTo>
                    <a:lnTo>
                      <a:pt x="2022" y="394"/>
                    </a:lnTo>
                    <a:lnTo>
                      <a:pt x="2047" y="419"/>
                    </a:lnTo>
                    <a:lnTo>
                      <a:pt x="2064" y="435"/>
                    </a:lnTo>
                    <a:lnTo>
                      <a:pt x="2089" y="460"/>
                    </a:lnTo>
                    <a:lnTo>
                      <a:pt x="2114" y="485"/>
                    </a:lnTo>
                    <a:lnTo>
                      <a:pt x="2131" y="502"/>
                    </a:lnTo>
                    <a:lnTo>
                      <a:pt x="2156" y="527"/>
                    </a:lnTo>
                    <a:lnTo>
                      <a:pt x="2173" y="552"/>
                    </a:lnTo>
                    <a:lnTo>
                      <a:pt x="2198" y="577"/>
                    </a:lnTo>
                    <a:lnTo>
                      <a:pt x="2223" y="602"/>
                    </a:lnTo>
                    <a:lnTo>
                      <a:pt x="2281" y="669"/>
                    </a:lnTo>
                    <a:lnTo>
                      <a:pt x="2331" y="728"/>
                    </a:lnTo>
                    <a:lnTo>
                      <a:pt x="2340" y="744"/>
                    </a:lnTo>
                    <a:lnTo>
                      <a:pt x="2398" y="820"/>
                    </a:lnTo>
                    <a:lnTo>
                      <a:pt x="2465" y="886"/>
                    </a:lnTo>
                    <a:lnTo>
                      <a:pt x="2523" y="962"/>
                    </a:lnTo>
                    <a:lnTo>
                      <a:pt x="2574" y="1037"/>
                    </a:lnTo>
                    <a:lnTo>
                      <a:pt x="2632" y="1112"/>
                    </a:lnTo>
                    <a:lnTo>
                      <a:pt x="2691" y="1187"/>
                    </a:lnTo>
                    <a:lnTo>
                      <a:pt x="2741" y="1254"/>
                    </a:lnTo>
                    <a:lnTo>
                      <a:pt x="2799" y="1329"/>
                    </a:lnTo>
                    <a:lnTo>
                      <a:pt x="2849" y="1413"/>
                    </a:lnTo>
                    <a:lnTo>
                      <a:pt x="2908" y="1488"/>
                    </a:lnTo>
                    <a:lnTo>
                      <a:pt x="2958" y="1563"/>
                    </a:lnTo>
                    <a:lnTo>
                      <a:pt x="3008" y="1638"/>
                    </a:lnTo>
                    <a:lnTo>
                      <a:pt x="3058" y="1722"/>
                    </a:lnTo>
                    <a:lnTo>
                      <a:pt x="3108" y="1797"/>
                    </a:lnTo>
                    <a:lnTo>
                      <a:pt x="3150" y="1872"/>
                    </a:lnTo>
                    <a:lnTo>
                      <a:pt x="3192" y="1947"/>
                    </a:lnTo>
                    <a:lnTo>
                      <a:pt x="3234" y="2014"/>
                    </a:lnTo>
                    <a:lnTo>
                      <a:pt x="3275" y="2089"/>
                    </a:lnTo>
                    <a:lnTo>
                      <a:pt x="3317" y="2156"/>
                    </a:lnTo>
                    <a:lnTo>
                      <a:pt x="3359" y="2231"/>
                    </a:lnTo>
                    <a:lnTo>
                      <a:pt x="3392" y="2307"/>
                    </a:lnTo>
                    <a:lnTo>
                      <a:pt x="3434" y="2382"/>
                    </a:lnTo>
                    <a:lnTo>
                      <a:pt x="3467" y="2449"/>
                    </a:lnTo>
                    <a:lnTo>
                      <a:pt x="3501" y="2524"/>
                    </a:lnTo>
                    <a:lnTo>
                      <a:pt x="3534" y="2599"/>
                    </a:lnTo>
                    <a:lnTo>
                      <a:pt x="3568" y="2674"/>
                    </a:lnTo>
                    <a:lnTo>
                      <a:pt x="3601" y="2749"/>
                    </a:lnTo>
                    <a:lnTo>
                      <a:pt x="3635" y="2816"/>
                    </a:lnTo>
                    <a:lnTo>
                      <a:pt x="3668" y="2891"/>
                    </a:lnTo>
                    <a:lnTo>
                      <a:pt x="3701" y="2967"/>
                    </a:lnTo>
                    <a:lnTo>
                      <a:pt x="3726" y="3042"/>
                    </a:lnTo>
                    <a:lnTo>
                      <a:pt x="3760" y="3117"/>
                    </a:lnTo>
                    <a:lnTo>
                      <a:pt x="3785" y="3192"/>
                    </a:lnTo>
                    <a:lnTo>
                      <a:pt x="3818" y="3267"/>
                    </a:lnTo>
                    <a:lnTo>
                      <a:pt x="3843" y="3342"/>
                    </a:lnTo>
                    <a:lnTo>
                      <a:pt x="3877" y="3418"/>
                    </a:lnTo>
                    <a:lnTo>
                      <a:pt x="3902" y="3493"/>
                    </a:lnTo>
                    <a:lnTo>
                      <a:pt x="3927" y="3568"/>
                    </a:lnTo>
                    <a:lnTo>
                      <a:pt x="3960" y="3652"/>
                    </a:lnTo>
                    <a:lnTo>
                      <a:pt x="3985" y="3727"/>
                    </a:lnTo>
                    <a:lnTo>
                      <a:pt x="4036" y="3877"/>
                    </a:lnTo>
                    <a:lnTo>
                      <a:pt x="4094" y="4036"/>
                    </a:lnTo>
                    <a:lnTo>
                      <a:pt x="4127" y="4136"/>
                    </a:lnTo>
                    <a:lnTo>
                      <a:pt x="4144" y="4186"/>
                    </a:lnTo>
                    <a:lnTo>
                      <a:pt x="4102" y="4270"/>
                    </a:lnTo>
                    <a:lnTo>
                      <a:pt x="4019" y="4228"/>
                    </a:lnTo>
                    <a:lnTo>
                      <a:pt x="4002" y="4186"/>
                    </a:lnTo>
                    <a:lnTo>
                      <a:pt x="3960" y="4078"/>
                    </a:lnTo>
                    <a:lnTo>
                      <a:pt x="3902" y="3927"/>
                    </a:lnTo>
                    <a:lnTo>
                      <a:pt x="3843" y="3777"/>
                    </a:lnTo>
                    <a:lnTo>
                      <a:pt x="3818" y="3702"/>
                    </a:lnTo>
                    <a:lnTo>
                      <a:pt x="3785" y="3627"/>
                    </a:lnTo>
                    <a:lnTo>
                      <a:pt x="3760" y="3551"/>
                    </a:lnTo>
                    <a:lnTo>
                      <a:pt x="3726" y="3476"/>
                    </a:lnTo>
                    <a:lnTo>
                      <a:pt x="3701" y="3401"/>
                    </a:lnTo>
                    <a:lnTo>
                      <a:pt x="3668" y="3326"/>
                    </a:lnTo>
                    <a:lnTo>
                      <a:pt x="3643" y="3251"/>
                    </a:lnTo>
                    <a:lnTo>
                      <a:pt x="3609" y="3184"/>
                    </a:lnTo>
                    <a:lnTo>
                      <a:pt x="3576" y="3109"/>
                    </a:lnTo>
                    <a:lnTo>
                      <a:pt x="3543" y="3033"/>
                    </a:lnTo>
                    <a:lnTo>
                      <a:pt x="3509" y="2967"/>
                    </a:lnTo>
                    <a:lnTo>
                      <a:pt x="3476" y="2891"/>
                    </a:lnTo>
                    <a:lnTo>
                      <a:pt x="3442" y="2816"/>
                    </a:lnTo>
                    <a:lnTo>
                      <a:pt x="3409" y="2749"/>
                    </a:lnTo>
                    <a:lnTo>
                      <a:pt x="3376" y="2674"/>
                    </a:lnTo>
                    <a:lnTo>
                      <a:pt x="3342" y="2607"/>
                    </a:lnTo>
                    <a:lnTo>
                      <a:pt x="3300" y="2532"/>
                    </a:lnTo>
                    <a:lnTo>
                      <a:pt x="3267" y="2465"/>
                    </a:lnTo>
                    <a:lnTo>
                      <a:pt x="3225" y="2390"/>
                    </a:lnTo>
                    <a:lnTo>
                      <a:pt x="3192" y="2323"/>
                    </a:lnTo>
                    <a:lnTo>
                      <a:pt x="3150" y="2256"/>
                    </a:lnTo>
                    <a:lnTo>
                      <a:pt x="3108" y="2190"/>
                    </a:lnTo>
                    <a:lnTo>
                      <a:pt x="3066" y="2114"/>
                    </a:lnTo>
                    <a:lnTo>
                      <a:pt x="3025" y="2048"/>
                    </a:lnTo>
                    <a:lnTo>
                      <a:pt x="2983" y="1981"/>
                    </a:lnTo>
                    <a:lnTo>
                      <a:pt x="2933" y="1914"/>
                    </a:lnTo>
                    <a:lnTo>
                      <a:pt x="2883" y="1839"/>
                    </a:lnTo>
                    <a:lnTo>
                      <a:pt x="2833" y="1764"/>
                    </a:lnTo>
                    <a:lnTo>
                      <a:pt x="2782" y="1688"/>
                    </a:lnTo>
                    <a:lnTo>
                      <a:pt x="2724" y="1613"/>
                    </a:lnTo>
                    <a:lnTo>
                      <a:pt x="2674" y="1538"/>
                    </a:lnTo>
                    <a:lnTo>
                      <a:pt x="2615" y="1471"/>
                    </a:lnTo>
                    <a:lnTo>
                      <a:pt x="2565" y="1396"/>
                    </a:lnTo>
                    <a:lnTo>
                      <a:pt x="2507" y="1329"/>
                    </a:lnTo>
                    <a:lnTo>
                      <a:pt x="2448" y="1254"/>
                    </a:lnTo>
                    <a:lnTo>
                      <a:pt x="2390" y="1187"/>
                    </a:lnTo>
                    <a:lnTo>
                      <a:pt x="2331" y="1112"/>
                    </a:lnTo>
                    <a:lnTo>
                      <a:pt x="2273" y="1045"/>
                    </a:lnTo>
                    <a:lnTo>
                      <a:pt x="2214" y="978"/>
                    </a:lnTo>
                    <a:lnTo>
                      <a:pt x="2156" y="911"/>
                    </a:lnTo>
                    <a:lnTo>
                      <a:pt x="2147" y="895"/>
                    </a:lnTo>
                    <a:lnTo>
                      <a:pt x="2097" y="845"/>
                    </a:lnTo>
                    <a:lnTo>
                      <a:pt x="2031" y="769"/>
                    </a:lnTo>
                    <a:lnTo>
                      <a:pt x="2014" y="753"/>
                    </a:lnTo>
                    <a:lnTo>
                      <a:pt x="1989" y="728"/>
                    </a:lnTo>
                    <a:lnTo>
                      <a:pt x="1972" y="711"/>
                    </a:lnTo>
                    <a:lnTo>
                      <a:pt x="1947" y="686"/>
                    </a:lnTo>
                    <a:lnTo>
                      <a:pt x="1930" y="669"/>
                    </a:lnTo>
                    <a:lnTo>
                      <a:pt x="1905" y="652"/>
                    </a:lnTo>
                    <a:lnTo>
                      <a:pt x="1889" y="636"/>
                    </a:lnTo>
                    <a:lnTo>
                      <a:pt x="1863" y="611"/>
                    </a:lnTo>
                    <a:lnTo>
                      <a:pt x="1847" y="594"/>
                    </a:lnTo>
                    <a:lnTo>
                      <a:pt x="1822" y="577"/>
                    </a:lnTo>
                    <a:lnTo>
                      <a:pt x="1805" y="561"/>
                    </a:lnTo>
                    <a:lnTo>
                      <a:pt x="1780" y="544"/>
                    </a:lnTo>
                    <a:lnTo>
                      <a:pt x="1763" y="527"/>
                    </a:lnTo>
                    <a:lnTo>
                      <a:pt x="1738" y="519"/>
                    </a:lnTo>
                    <a:lnTo>
                      <a:pt x="1721" y="502"/>
                    </a:lnTo>
                    <a:lnTo>
                      <a:pt x="1696" y="485"/>
                    </a:lnTo>
                    <a:lnTo>
                      <a:pt x="1680" y="477"/>
                    </a:lnTo>
                    <a:lnTo>
                      <a:pt x="1655" y="460"/>
                    </a:lnTo>
                    <a:lnTo>
                      <a:pt x="1638" y="444"/>
                    </a:lnTo>
                    <a:lnTo>
                      <a:pt x="1613" y="435"/>
                    </a:lnTo>
                    <a:lnTo>
                      <a:pt x="1596" y="427"/>
                    </a:lnTo>
                    <a:lnTo>
                      <a:pt x="1579" y="410"/>
                    </a:lnTo>
                    <a:lnTo>
                      <a:pt x="1554" y="402"/>
                    </a:lnTo>
                    <a:lnTo>
                      <a:pt x="1538" y="394"/>
                    </a:lnTo>
                    <a:lnTo>
                      <a:pt x="1513" y="377"/>
                    </a:lnTo>
                    <a:lnTo>
                      <a:pt x="1496" y="368"/>
                    </a:lnTo>
                    <a:lnTo>
                      <a:pt x="1479" y="360"/>
                    </a:lnTo>
                    <a:lnTo>
                      <a:pt x="1454" y="352"/>
                    </a:lnTo>
                    <a:lnTo>
                      <a:pt x="1437" y="343"/>
                    </a:lnTo>
                    <a:lnTo>
                      <a:pt x="1412" y="335"/>
                    </a:lnTo>
                    <a:lnTo>
                      <a:pt x="1412" y="335"/>
                    </a:lnTo>
                    <a:lnTo>
                      <a:pt x="1396" y="327"/>
                    </a:lnTo>
                    <a:lnTo>
                      <a:pt x="1371" y="318"/>
                    </a:lnTo>
                    <a:lnTo>
                      <a:pt x="1371" y="318"/>
                    </a:lnTo>
                    <a:lnTo>
                      <a:pt x="1354" y="318"/>
                    </a:lnTo>
                    <a:lnTo>
                      <a:pt x="1329" y="310"/>
                    </a:lnTo>
                    <a:lnTo>
                      <a:pt x="1329" y="310"/>
                    </a:lnTo>
                    <a:lnTo>
                      <a:pt x="1312" y="302"/>
                    </a:lnTo>
                    <a:lnTo>
                      <a:pt x="1295" y="293"/>
                    </a:lnTo>
                    <a:lnTo>
                      <a:pt x="1295" y="293"/>
                    </a:lnTo>
                    <a:lnTo>
                      <a:pt x="1270" y="293"/>
                    </a:lnTo>
                    <a:lnTo>
                      <a:pt x="1254" y="293"/>
                    </a:lnTo>
                    <a:lnTo>
                      <a:pt x="1254" y="293"/>
                    </a:lnTo>
                    <a:lnTo>
                      <a:pt x="1229" y="293"/>
                    </a:lnTo>
                    <a:lnTo>
                      <a:pt x="1212" y="293"/>
                    </a:lnTo>
                    <a:lnTo>
                      <a:pt x="1212" y="293"/>
                    </a:lnTo>
                    <a:lnTo>
                      <a:pt x="1195" y="293"/>
                    </a:lnTo>
                    <a:lnTo>
                      <a:pt x="1170" y="293"/>
                    </a:lnTo>
                    <a:lnTo>
                      <a:pt x="1170" y="293"/>
                    </a:lnTo>
                    <a:lnTo>
                      <a:pt x="1153" y="293"/>
                    </a:lnTo>
                    <a:lnTo>
                      <a:pt x="1137" y="293"/>
                    </a:lnTo>
                    <a:lnTo>
                      <a:pt x="1137" y="293"/>
                    </a:lnTo>
                    <a:lnTo>
                      <a:pt x="1112" y="293"/>
                    </a:lnTo>
                    <a:lnTo>
                      <a:pt x="978" y="293"/>
                    </a:lnTo>
                    <a:lnTo>
                      <a:pt x="961" y="293"/>
                    </a:lnTo>
                    <a:lnTo>
                      <a:pt x="961" y="293"/>
                    </a:lnTo>
                    <a:lnTo>
                      <a:pt x="945" y="293"/>
                    </a:lnTo>
                    <a:lnTo>
                      <a:pt x="919" y="293"/>
                    </a:lnTo>
                    <a:lnTo>
                      <a:pt x="919" y="293"/>
                    </a:lnTo>
                    <a:lnTo>
                      <a:pt x="903" y="293"/>
                    </a:lnTo>
                    <a:lnTo>
                      <a:pt x="886" y="293"/>
                    </a:lnTo>
                    <a:lnTo>
                      <a:pt x="886" y="293"/>
                    </a:lnTo>
                    <a:lnTo>
                      <a:pt x="869" y="293"/>
                    </a:lnTo>
                    <a:lnTo>
                      <a:pt x="853" y="293"/>
                    </a:lnTo>
                    <a:lnTo>
                      <a:pt x="853" y="293"/>
                    </a:lnTo>
                    <a:lnTo>
                      <a:pt x="836" y="293"/>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131;p37">
                <a:extLst>
                  <a:ext uri="{FF2B5EF4-FFF2-40B4-BE49-F238E27FC236}">
                    <a16:creationId xmlns:a16="http://schemas.microsoft.com/office/drawing/2014/main" id="{4D12594B-A99D-7229-C8C1-CD2D38B6C30E}"/>
                  </a:ext>
                </a:extLst>
              </p:cNvPr>
              <p:cNvSpPr/>
              <p:nvPr/>
            </p:nvSpPr>
            <p:spPr>
              <a:xfrm>
                <a:off x="5108623" y="8950924"/>
                <a:ext cx="300898" cy="251817"/>
              </a:xfrm>
              <a:custGeom>
                <a:avLst/>
                <a:gdLst/>
                <a:ahLst/>
                <a:cxnLst/>
                <a:rect l="l" t="t" r="r" b="b"/>
                <a:pathLst>
                  <a:path w="6100" h="5105" extrusionOk="0">
                    <a:moveTo>
                      <a:pt x="3626" y="4829"/>
                    </a:moveTo>
                    <a:lnTo>
                      <a:pt x="3610" y="4829"/>
                    </a:lnTo>
                    <a:lnTo>
                      <a:pt x="3568" y="4846"/>
                    </a:lnTo>
                    <a:lnTo>
                      <a:pt x="3468" y="4888"/>
                    </a:lnTo>
                    <a:lnTo>
                      <a:pt x="3401" y="4913"/>
                    </a:lnTo>
                    <a:lnTo>
                      <a:pt x="3326" y="4938"/>
                    </a:lnTo>
                    <a:lnTo>
                      <a:pt x="3242" y="4963"/>
                    </a:lnTo>
                    <a:lnTo>
                      <a:pt x="3167" y="4988"/>
                    </a:lnTo>
                    <a:lnTo>
                      <a:pt x="3125" y="5005"/>
                    </a:lnTo>
                    <a:lnTo>
                      <a:pt x="3083" y="5021"/>
                    </a:lnTo>
                    <a:lnTo>
                      <a:pt x="3041" y="5030"/>
                    </a:lnTo>
                    <a:lnTo>
                      <a:pt x="3000" y="5038"/>
                    </a:lnTo>
                    <a:lnTo>
                      <a:pt x="2958" y="5055"/>
                    </a:lnTo>
                    <a:lnTo>
                      <a:pt x="2916" y="5063"/>
                    </a:lnTo>
                    <a:lnTo>
                      <a:pt x="2883" y="5080"/>
                    </a:lnTo>
                    <a:lnTo>
                      <a:pt x="2841" y="5088"/>
                    </a:lnTo>
                    <a:lnTo>
                      <a:pt x="2808" y="5096"/>
                    </a:lnTo>
                    <a:lnTo>
                      <a:pt x="2774" y="5105"/>
                    </a:lnTo>
                    <a:lnTo>
                      <a:pt x="2741" y="5105"/>
                    </a:lnTo>
                    <a:lnTo>
                      <a:pt x="2724" y="5105"/>
                    </a:lnTo>
                    <a:lnTo>
                      <a:pt x="2716" y="5105"/>
                    </a:lnTo>
                    <a:lnTo>
                      <a:pt x="2699" y="5105"/>
                    </a:lnTo>
                    <a:lnTo>
                      <a:pt x="2682" y="5105"/>
                    </a:lnTo>
                    <a:lnTo>
                      <a:pt x="2666" y="5105"/>
                    </a:lnTo>
                    <a:lnTo>
                      <a:pt x="2657" y="5105"/>
                    </a:lnTo>
                    <a:lnTo>
                      <a:pt x="2615" y="5105"/>
                    </a:lnTo>
                    <a:lnTo>
                      <a:pt x="2599" y="5105"/>
                    </a:lnTo>
                    <a:lnTo>
                      <a:pt x="2582" y="5105"/>
                    </a:lnTo>
                    <a:lnTo>
                      <a:pt x="2565" y="5105"/>
                    </a:lnTo>
                    <a:lnTo>
                      <a:pt x="2549" y="5105"/>
                    </a:lnTo>
                    <a:lnTo>
                      <a:pt x="2532" y="5096"/>
                    </a:lnTo>
                    <a:lnTo>
                      <a:pt x="2515" y="5088"/>
                    </a:lnTo>
                    <a:lnTo>
                      <a:pt x="2498" y="5080"/>
                    </a:lnTo>
                    <a:lnTo>
                      <a:pt x="2482" y="5063"/>
                    </a:lnTo>
                    <a:lnTo>
                      <a:pt x="2465" y="5038"/>
                    </a:lnTo>
                    <a:lnTo>
                      <a:pt x="2448" y="5005"/>
                    </a:lnTo>
                    <a:lnTo>
                      <a:pt x="2448" y="4979"/>
                    </a:lnTo>
                    <a:lnTo>
                      <a:pt x="2448" y="4946"/>
                    </a:lnTo>
                    <a:lnTo>
                      <a:pt x="2448" y="4929"/>
                    </a:lnTo>
                    <a:lnTo>
                      <a:pt x="2448" y="4921"/>
                    </a:lnTo>
                    <a:lnTo>
                      <a:pt x="2457" y="4896"/>
                    </a:lnTo>
                    <a:lnTo>
                      <a:pt x="2465" y="4871"/>
                    </a:lnTo>
                    <a:lnTo>
                      <a:pt x="2482" y="4863"/>
                    </a:lnTo>
                    <a:lnTo>
                      <a:pt x="2490" y="4846"/>
                    </a:lnTo>
                    <a:lnTo>
                      <a:pt x="2507" y="4837"/>
                    </a:lnTo>
                    <a:lnTo>
                      <a:pt x="2515" y="4829"/>
                    </a:lnTo>
                    <a:lnTo>
                      <a:pt x="2532" y="4821"/>
                    </a:lnTo>
                    <a:lnTo>
                      <a:pt x="2540" y="4812"/>
                    </a:lnTo>
                    <a:lnTo>
                      <a:pt x="2549" y="4804"/>
                    </a:lnTo>
                    <a:lnTo>
                      <a:pt x="2574" y="4787"/>
                    </a:lnTo>
                    <a:lnTo>
                      <a:pt x="2599" y="4779"/>
                    </a:lnTo>
                    <a:lnTo>
                      <a:pt x="2624" y="4762"/>
                    </a:lnTo>
                    <a:lnTo>
                      <a:pt x="2649" y="4754"/>
                    </a:lnTo>
                    <a:lnTo>
                      <a:pt x="2674" y="4737"/>
                    </a:lnTo>
                    <a:lnTo>
                      <a:pt x="2707" y="4729"/>
                    </a:lnTo>
                    <a:lnTo>
                      <a:pt x="2732" y="4721"/>
                    </a:lnTo>
                    <a:lnTo>
                      <a:pt x="2766" y="4712"/>
                    </a:lnTo>
                    <a:lnTo>
                      <a:pt x="2824" y="4687"/>
                    </a:lnTo>
                    <a:lnTo>
                      <a:pt x="2941" y="4654"/>
                    </a:lnTo>
                    <a:lnTo>
                      <a:pt x="3000" y="4629"/>
                    </a:lnTo>
                    <a:lnTo>
                      <a:pt x="3025" y="4620"/>
                    </a:lnTo>
                    <a:lnTo>
                      <a:pt x="3050" y="4612"/>
                    </a:lnTo>
                    <a:lnTo>
                      <a:pt x="3075" y="4604"/>
                    </a:lnTo>
                    <a:lnTo>
                      <a:pt x="3092" y="4595"/>
                    </a:lnTo>
                    <a:lnTo>
                      <a:pt x="3108" y="4587"/>
                    </a:lnTo>
                    <a:lnTo>
                      <a:pt x="3125" y="4578"/>
                    </a:lnTo>
                    <a:lnTo>
                      <a:pt x="3309" y="4487"/>
                    </a:lnTo>
                    <a:lnTo>
                      <a:pt x="3484" y="4386"/>
                    </a:lnTo>
                    <a:lnTo>
                      <a:pt x="3576" y="4336"/>
                    </a:lnTo>
                    <a:lnTo>
                      <a:pt x="3668" y="4294"/>
                    </a:lnTo>
                    <a:lnTo>
                      <a:pt x="3760" y="4244"/>
                    </a:lnTo>
                    <a:lnTo>
                      <a:pt x="3852" y="4194"/>
                    </a:lnTo>
                    <a:lnTo>
                      <a:pt x="3919" y="4152"/>
                    </a:lnTo>
                    <a:lnTo>
                      <a:pt x="3994" y="4111"/>
                    </a:lnTo>
                    <a:lnTo>
                      <a:pt x="4069" y="4069"/>
                    </a:lnTo>
                    <a:lnTo>
                      <a:pt x="4153" y="4019"/>
                    </a:lnTo>
                    <a:lnTo>
                      <a:pt x="4244" y="3969"/>
                    </a:lnTo>
                    <a:lnTo>
                      <a:pt x="4286" y="3944"/>
                    </a:lnTo>
                    <a:lnTo>
                      <a:pt x="4328" y="3919"/>
                    </a:lnTo>
                    <a:lnTo>
                      <a:pt x="4361" y="3893"/>
                    </a:lnTo>
                    <a:lnTo>
                      <a:pt x="4370" y="3885"/>
                    </a:lnTo>
                    <a:lnTo>
                      <a:pt x="4420" y="3860"/>
                    </a:lnTo>
                    <a:lnTo>
                      <a:pt x="4462" y="3827"/>
                    </a:lnTo>
                    <a:lnTo>
                      <a:pt x="4512" y="3802"/>
                    </a:lnTo>
                    <a:lnTo>
                      <a:pt x="4562" y="3768"/>
                    </a:lnTo>
                    <a:lnTo>
                      <a:pt x="4604" y="3735"/>
                    </a:lnTo>
                    <a:lnTo>
                      <a:pt x="4654" y="3710"/>
                    </a:lnTo>
                    <a:lnTo>
                      <a:pt x="4696" y="3676"/>
                    </a:lnTo>
                    <a:lnTo>
                      <a:pt x="4746" y="3643"/>
                    </a:lnTo>
                    <a:lnTo>
                      <a:pt x="4796" y="3609"/>
                    </a:lnTo>
                    <a:lnTo>
                      <a:pt x="4838" y="3576"/>
                    </a:lnTo>
                    <a:lnTo>
                      <a:pt x="4888" y="3534"/>
                    </a:lnTo>
                    <a:lnTo>
                      <a:pt x="4930" y="3501"/>
                    </a:lnTo>
                    <a:lnTo>
                      <a:pt x="4980" y="3467"/>
                    </a:lnTo>
                    <a:lnTo>
                      <a:pt x="5021" y="3434"/>
                    </a:lnTo>
                    <a:lnTo>
                      <a:pt x="5072" y="3392"/>
                    </a:lnTo>
                    <a:lnTo>
                      <a:pt x="5113" y="3359"/>
                    </a:lnTo>
                    <a:lnTo>
                      <a:pt x="5155" y="3317"/>
                    </a:lnTo>
                    <a:lnTo>
                      <a:pt x="5205" y="3284"/>
                    </a:lnTo>
                    <a:lnTo>
                      <a:pt x="5247" y="3242"/>
                    </a:lnTo>
                    <a:lnTo>
                      <a:pt x="5289" y="3200"/>
                    </a:lnTo>
                    <a:lnTo>
                      <a:pt x="5330" y="3167"/>
                    </a:lnTo>
                    <a:lnTo>
                      <a:pt x="5364" y="3125"/>
                    </a:lnTo>
                    <a:lnTo>
                      <a:pt x="5406" y="3083"/>
                    </a:lnTo>
                    <a:lnTo>
                      <a:pt x="5439" y="3050"/>
                    </a:lnTo>
                    <a:lnTo>
                      <a:pt x="5447" y="3041"/>
                    </a:lnTo>
                    <a:lnTo>
                      <a:pt x="5481" y="3000"/>
                    </a:lnTo>
                    <a:lnTo>
                      <a:pt x="5498" y="2983"/>
                    </a:lnTo>
                    <a:lnTo>
                      <a:pt x="5514" y="2958"/>
                    </a:lnTo>
                    <a:lnTo>
                      <a:pt x="5539" y="2941"/>
                    </a:lnTo>
                    <a:lnTo>
                      <a:pt x="5556" y="2916"/>
                    </a:lnTo>
                    <a:lnTo>
                      <a:pt x="5573" y="2899"/>
                    </a:lnTo>
                    <a:lnTo>
                      <a:pt x="5589" y="2874"/>
                    </a:lnTo>
                    <a:lnTo>
                      <a:pt x="5598" y="2858"/>
                    </a:lnTo>
                    <a:lnTo>
                      <a:pt x="5615" y="2832"/>
                    </a:lnTo>
                    <a:lnTo>
                      <a:pt x="5631" y="2816"/>
                    </a:lnTo>
                    <a:lnTo>
                      <a:pt x="5648" y="2791"/>
                    </a:lnTo>
                    <a:lnTo>
                      <a:pt x="5665" y="2774"/>
                    </a:lnTo>
                    <a:lnTo>
                      <a:pt x="5681" y="2749"/>
                    </a:lnTo>
                    <a:lnTo>
                      <a:pt x="5690" y="2732"/>
                    </a:lnTo>
                    <a:lnTo>
                      <a:pt x="5706" y="2707"/>
                    </a:lnTo>
                    <a:lnTo>
                      <a:pt x="5715" y="2690"/>
                    </a:lnTo>
                    <a:lnTo>
                      <a:pt x="5731" y="2665"/>
                    </a:lnTo>
                    <a:lnTo>
                      <a:pt x="5740" y="2649"/>
                    </a:lnTo>
                    <a:lnTo>
                      <a:pt x="5757" y="2624"/>
                    </a:lnTo>
                    <a:lnTo>
                      <a:pt x="5765" y="2607"/>
                    </a:lnTo>
                    <a:lnTo>
                      <a:pt x="5773" y="2582"/>
                    </a:lnTo>
                    <a:lnTo>
                      <a:pt x="5790" y="2565"/>
                    </a:lnTo>
                    <a:lnTo>
                      <a:pt x="5798" y="2540"/>
                    </a:lnTo>
                    <a:lnTo>
                      <a:pt x="5807" y="2523"/>
                    </a:lnTo>
                    <a:lnTo>
                      <a:pt x="5815" y="2498"/>
                    </a:lnTo>
                    <a:lnTo>
                      <a:pt x="5823" y="2473"/>
                    </a:lnTo>
                    <a:lnTo>
                      <a:pt x="5832" y="2457"/>
                    </a:lnTo>
                    <a:lnTo>
                      <a:pt x="5840" y="2431"/>
                    </a:lnTo>
                    <a:lnTo>
                      <a:pt x="5848" y="2423"/>
                    </a:lnTo>
                    <a:lnTo>
                      <a:pt x="5857" y="2398"/>
                    </a:lnTo>
                    <a:lnTo>
                      <a:pt x="5865" y="2373"/>
                    </a:lnTo>
                    <a:lnTo>
                      <a:pt x="5865" y="2356"/>
                    </a:lnTo>
                    <a:lnTo>
                      <a:pt x="5874" y="2331"/>
                    </a:lnTo>
                    <a:lnTo>
                      <a:pt x="5874" y="2315"/>
                    </a:lnTo>
                    <a:lnTo>
                      <a:pt x="5874" y="2289"/>
                    </a:lnTo>
                    <a:lnTo>
                      <a:pt x="5874" y="2273"/>
                    </a:lnTo>
                    <a:lnTo>
                      <a:pt x="5874" y="2248"/>
                    </a:lnTo>
                    <a:lnTo>
                      <a:pt x="5874" y="2223"/>
                    </a:lnTo>
                    <a:lnTo>
                      <a:pt x="5874" y="2081"/>
                    </a:lnTo>
                    <a:lnTo>
                      <a:pt x="5874" y="2056"/>
                    </a:lnTo>
                    <a:lnTo>
                      <a:pt x="5874" y="2039"/>
                    </a:lnTo>
                    <a:lnTo>
                      <a:pt x="5874" y="2014"/>
                    </a:lnTo>
                    <a:lnTo>
                      <a:pt x="5874" y="1997"/>
                    </a:lnTo>
                    <a:lnTo>
                      <a:pt x="5874" y="1972"/>
                    </a:lnTo>
                    <a:lnTo>
                      <a:pt x="5874" y="1955"/>
                    </a:lnTo>
                    <a:lnTo>
                      <a:pt x="5865" y="1930"/>
                    </a:lnTo>
                    <a:lnTo>
                      <a:pt x="5865" y="1914"/>
                    </a:lnTo>
                    <a:lnTo>
                      <a:pt x="5865" y="1914"/>
                    </a:lnTo>
                    <a:lnTo>
                      <a:pt x="5848" y="1914"/>
                    </a:lnTo>
                    <a:lnTo>
                      <a:pt x="5840" y="1914"/>
                    </a:lnTo>
                    <a:lnTo>
                      <a:pt x="5832" y="1914"/>
                    </a:lnTo>
                    <a:lnTo>
                      <a:pt x="5823" y="1914"/>
                    </a:lnTo>
                    <a:lnTo>
                      <a:pt x="5815" y="1914"/>
                    </a:lnTo>
                    <a:lnTo>
                      <a:pt x="5807" y="1914"/>
                    </a:lnTo>
                    <a:lnTo>
                      <a:pt x="5798" y="1914"/>
                    </a:lnTo>
                    <a:lnTo>
                      <a:pt x="5782" y="1914"/>
                    </a:lnTo>
                    <a:lnTo>
                      <a:pt x="5773" y="1914"/>
                    </a:lnTo>
                    <a:lnTo>
                      <a:pt x="5640" y="1914"/>
                    </a:lnTo>
                    <a:lnTo>
                      <a:pt x="5623" y="1914"/>
                    </a:lnTo>
                    <a:lnTo>
                      <a:pt x="5623" y="1914"/>
                    </a:lnTo>
                    <a:lnTo>
                      <a:pt x="5598" y="1914"/>
                    </a:lnTo>
                    <a:lnTo>
                      <a:pt x="5581" y="1914"/>
                    </a:lnTo>
                    <a:lnTo>
                      <a:pt x="5556" y="1914"/>
                    </a:lnTo>
                    <a:lnTo>
                      <a:pt x="5539" y="1914"/>
                    </a:lnTo>
                    <a:lnTo>
                      <a:pt x="5514" y="1914"/>
                    </a:lnTo>
                    <a:lnTo>
                      <a:pt x="5489" y="1914"/>
                    </a:lnTo>
                    <a:lnTo>
                      <a:pt x="5447" y="1922"/>
                    </a:lnTo>
                    <a:lnTo>
                      <a:pt x="5406" y="1930"/>
                    </a:lnTo>
                    <a:lnTo>
                      <a:pt x="5364" y="1947"/>
                    </a:lnTo>
                    <a:lnTo>
                      <a:pt x="5314" y="1955"/>
                    </a:lnTo>
                    <a:lnTo>
                      <a:pt x="5272" y="1964"/>
                    </a:lnTo>
                    <a:lnTo>
                      <a:pt x="5230" y="1980"/>
                    </a:lnTo>
                    <a:lnTo>
                      <a:pt x="5205" y="1989"/>
                    </a:lnTo>
                    <a:lnTo>
                      <a:pt x="5188" y="1989"/>
                    </a:lnTo>
                    <a:lnTo>
                      <a:pt x="5147" y="1997"/>
                    </a:lnTo>
                    <a:lnTo>
                      <a:pt x="5113" y="2014"/>
                    </a:lnTo>
                    <a:lnTo>
                      <a:pt x="5072" y="2031"/>
                    </a:lnTo>
                    <a:lnTo>
                      <a:pt x="5038" y="2039"/>
                    </a:lnTo>
                    <a:lnTo>
                      <a:pt x="4980" y="2064"/>
                    </a:lnTo>
                    <a:lnTo>
                      <a:pt x="4938" y="2081"/>
                    </a:lnTo>
                    <a:lnTo>
                      <a:pt x="4904" y="2089"/>
                    </a:lnTo>
                    <a:lnTo>
                      <a:pt x="4863" y="2106"/>
                    </a:lnTo>
                    <a:lnTo>
                      <a:pt x="4821" y="2131"/>
                    </a:lnTo>
                    <a:lnTo>
                      <a:pt x="4779" y="2147"/>
                    </a:lnTo>
                    <a:lnTo>
                      <a:pt x="4737" y="2164"/>
                    </a:lnTo>
                    <a:lnTo>
                      <a:pt x="4696" y="2181"/>
                    </a:lnTo>
                    <a:lnTo>
                      <a:pt x="4654" y="2206"/>
                    </a:lnTo>
                    <a:lnTo>
                      <a:pt x="4612" y="2223"/>
                    </a:lnTo>
                    <a:lnTo>
                      <a:pt x="4579" y="2248"/>
                    </a:lnTo>
                    <a:lnTo>
                      <a:pt x="4537" y="2264"/>
                    </a:lnTo>
                    <a:lnTo>
                      <a:pt x="4495" y="2289"/>
                    </a:lnTo>
                    <a:lnTo>
                      <a:pt x="4462" y="2306"/>
                    </a:lnTo>
                    <a:lnTo>
                      <a:pt x="4420" y="2331"/>
                    </a:lnTo>
                    <a:lnTo>
                      <a:pt x="4378" y="2348"/>
                    </a:lnTo>
                    <a:lnTo>
                      <a:pt x="4345" y="2373"/>
                    </a:lnTo>
                    <a:lnTo>
                      <a:pt x="4303" y="2398"/>
                    </a:lnTo>
                    <a:lnTo>
                      <a:pt x="4270" y="2423"/>
                    </a:lnTo>
                    <a:lnTo>
                      <a:pt x="4228" y="2448"/>
                    </a:lnTo>
                    <a:lnTo>
                      <a:pt x="4194" y="2465"/>
                    </a:lnTo>
                    <a:lnTo>
                      <a:pt x="4153" y="2490"/>
                    </a:lnTo>
                    <a:lnTo>
                      <a:pt x="4119" y="2515"/>
                    </a:lnTo>
                    <a:lnTo>
                      <a:pt x="4077" y="2540"/>
                    </a:lnTo>
                    <a:lnTo>
                      <a:pt x="4044" y="2565"/>
                    </a:lnTo>
                    <a:lnTo>
                      <a:pt x="4011" y="2590"/>
                    </a:lnTo>
                    <a:lnTo>
                      <a:pt x="3969" y="2624"/>
                    </a:lnTo>
                    <a:lnTo>
                      <a:pt x="3935" y="2649"/>
                    </a:lnTo>
                    <a:lnTo>
                      <a:pt x="3910" y="2665"/>
                    </a:lnTo>
                    <a:lnTo>
                      <a:pt x="3902" y="2674"/>
                    </a:lnTo>
                    <a:lnTo>
                      <a:pt x="3860" y="2699"/>
                    </a:lnTo>
                    <a:lnTo>
                      <a:pt x="3827" y="2724"/>
                    </a:lnTo>
                    <a:lnTo>
                      <a:pt x="3793" y="2757"/>
                    </a:lnTo>
                    <a:lnTo>
                      <a:pt x="3760" y="2782"/>
                    </a:lnTo>
                    <a:lnTo>
                      <a:pt x="3685" y="2841"/>
                    </a:lnTo>
                    <a:lnTo>
                      <a:pt x="3618" y="2891"/>
                    </a:lnTo>
                    <a:lnTo>
                      <a:pt x="3551" y="2949"/>
                    </a:lnTo>
                    <a:lnTo>
                      <a:pt x="3476" y="3008"/>
                    </a:lnTo>
                    <a:lnTo>
                      <a:pt x="3409" y="3066"/>
                    </a:lnTo>
                    <a:lnTo>
                      <a:pt x="3342" y="3125"/>
                    </a:lnTo>
                    <a:lnTo>
                      <a:pt x="3275" y="3183"/>
                    </a:lnTo>
                    <a:lnTo>
                      <a:pt x="3209" y="3250"/>
                    </a:lnTo>
                    <a:lnTo>
                      <a:pt x="3142" y="3309"/>
                    </a:lnTo>
                    <a:lnTo>
                      <a:pt x="3075" y="3376"/>
                    </a:lnTo>
                    <a:lnTo>
                      <a:pt x="3008" y="3434"/>
                    </a:lnTo>
                    <a:lnTo>
                      <a:pt x="2941" y="3501"/>
                    </a:lnTo>
                    <a:lnTo>
                      <a:pt x="2874" y="3559"/>
                    </a:lnTo>
                    <a:lnTo>
                      <a:pt x="2749" y="3676"/>
                    </a:lnTo>
                    <a:lnTo>
                      <a:pt x="2741" y="3685"/>
                    </a:lnTo>
                    <a:lnTo>
                      <a:pt x="2615" y="3785"/>
                    </a:lnTo>
                    <a:lnTo>
                      <a:pt x="2590" y="3810"/>
                    </a:lnTo>
                    <a:lnTo>
                      <a:pt x="2557" y="3843"/>
                    </a:lnTo>
                    <a:lnTo>
                      <a:pt x="2465" y="3935"/>
                    </a:lnTo>
                    <a:lnTo>
                      <a:pt x="2407" y="3994"/>
                    </a:lnTo>
                    <a:lnTo>
                      <a:pt x="2348" y="4052"/>
                    </a:lnTo>
                    <a:lnTo>
                      <a:pt x="2281" y="4119"/>
                    </a:lnTo>
                    <a:lnTo>
                      <a:pt x="2248" y="4144"/>
                    </a:lnTo>
                    <a:lnTo>
                      <a:pt x="2214" y="4177"/>
                    </a:lnTo>
                    <a:lnTo>
                      <a:pt x="2181" y="4211"/>
                    </a:lnTo>
                    <a:lnTo>
                      <a:pt x="2148" y="4244"/>
                    </a:lnTo>
                    <a:lnTo>
                      <a:pt x="2114" y="4269"/>
                    </a:lnTo>
                    <a:lnTo>
                      <a:pt x="2081" y="4303"/>
                    </a:lnTo>
                    <a:lnTo>
                      <a:pt x="2047" y="4328"/>
                    </a:lnTo>
                    <a:lnTo>
                      <a:pt x="2014" y="4361"/>
                    </a:lnTo>
                    <a:lnTo>
                      <a:pt x="1981" y="4386"/>
                    </a:lnTo>
                    <a:lnTo>
                      <a:pt x="1947" y="4411"/>
                    </a:lnTo>
                    <a:lnTo>
                      <a:pt x="1914" y="4436"/>
                    </a:lnTo>
                    <a:lnTo>
                      <a:pt x="1880" y="4453"/>
                    </a:lnTo>
                    <a:lnTo>
                      <a:pt x="1864" y="4470"/>
                    </a:lnTo>
                    <a:lnTo>
                      <a:pt x="1847" y="4478"/>
                    </a:lnTo>
                    <a:lnTo>
                      <a:pt x="1830" y="4487"/>
                    </a:lnTo>
                    <a:lnTo>
                      <a:pt x="1813" y="4495"/>
                    </a:lnTo>
                    <a:lnTo>
                      <a:pt x="1797" y="4503"/>
                    </a:lnTo>
                    <a:lnTo>
                      <a:pt x="1780" y="4512"/>
                    </a:lnTo>
                    <a:lnTo>
                      <a:pt x="1763" y="4520"/>
                    </a:lnTo>
                    <a:lnTo>
                      <a:pt x="1738" y="4528"/>
                    </a:lnTo>
                    <a:lnTo>
                      <a:pt x="1722" y="4537"/>
                    </a:lnTo>
                    <a:lnTo>
                      <a:pt x="1696" y="4545"/>
                    </a:lnTo>
                    <a:lnTo>
                      <a:pt x="1671" y="4545"/>
                    </a:lnTo>
                    <a:lnTo>
                      <a:pt x="1646" y="4545"/>
                    </a:lnTo>
                    <a:lnTo>
                      <a:pt x="1621" y="4545"/>
                    </a:lnTo>
                    <a:lnTo>
                      <a:pt x="1596" y="4545"/>
                    </a:lnTo>
                    <a:lnTo>
                      <a:pt x="1580" y="4537"/>
                    </a:lnTo>
                    <a:lnTo>
                      <a:pt x="1554" y="4528"/>
                    </a:lnTo>
                    <a:lnTo>
                      <a:pt x="1529" y="4512"/>
                    </a:lnTo>
                    <a:lnTo>
                      <a:pt x="1496" y="4495"/>
                    </a:lnTo>
                    <a:lnTo>
                      <a:pt x="1471" y="4470"/>
                    </a:lnTo>
                    <a:lnTo>
                      <a:pt x="1454" y="4436"/>
                    </a:lnTo>
                    <a:lnTo>
                      <a:pt x="1438" y="4403"/>
                    </a:lnTo>
                    <a:lnTo>
                      <a:pt x="1438" y="4370"/>
                    </a:lnTo>
                    <a:lnTo>
                      <a:pt x="1438" y="4336"/>
                    </a:lnTo>
                    <a:lnTo>
                      <a:pt x="1438" y="4294"/>
                    </a:lnTo>
                    <a:lnTo>
                      <a:pt x="1446" y="4261"/>
                    </a:lnTo>
                    <a:lnTo>
                      <a:pt x="1446" y="4261"/>
                    </a:lnTo>
                    <a:lnTo>
                      <a:pt x="1454" y="4244"/>
                    </a:lnTo>
                    <a:lnTo>
                      <a:pt x="1463" y="4219"/>
                    </a:lnTo>
                    <a:lnTo>
                      <a:pt x="1479" y="4203"/>
                    </a:lnTo>
                    <a:lnTo>
                      <a:pt x="1488" y="4194"/>
                    </a:lnTo>
                    <a:lnTo>
                      <a:pt x="1496" y="4177"/>
                    </a:lnTo>
                    <a:lnTo>
                      <a:pt x="1504" y="4169"/>
                    </a:lnTo>
                    <a:lnTo>
                      <a:pt x="1529" y="4144"/>
                    </a:lnTo>
                    <a:lnTo>
                      <a:pt x="1546" y="4127"/>
                    </a:lnTo>
                    <a:lnTo>
                      <a:pt x="1563" y="4102"/>
                    </a:lnTo>
                    <a:lnTo>
                      <a:pt x="1605" y="4069"/>
                    </a:lnTo>
                    <a:lnTo>
                      <a:pt x="1621" y="4052"/>
                    </a:lnTo>
                    <a:lnTo>
                      <a:pt x="1630" y="4035"/>
                    </a:lnTo>
                    <a:lnTo>
                      <a:pt x="1638" y="4027"/>
                    </a:lnTo>
                    <a:lnTo>
                      <a:pt x="1638" y="4027"/>
                    </a:lnTo>
                    <a:lnTo>
                      <a:pt x="1638" y="4027"/>
                    </a:lnTo>
                    <a:lnTo>
                      <a:pt x="1705" y="3935"/>
                    </a:lnTo>
                    <a:lnTo>
                      <a:pt x="1763" y="3843"/>
                    </a:lnTo>
                    <a:lnTo>
                      <a:pt x="1830" y="3751"/>
                    </a:lnTo>
                    <a:lnTo>
                      <a:pt x="1864" y="3710"/>
                    </a:lnTo>
                    <a:lnTo>
                      <a:pt x="1889" y="3660"/>
                    </a:lnTo>
                    <a:lnTo>
                      <a:pt x="1922" y="3618"/>
                    </a:lnTo>
                    <a:lnTo>
                      <a:pt x="1947" y="3568"/>
                    </a:lnTo>
                    <a:lnTo>
                      <a:pt x="1981" y="3526"/>
                    </a:lnTo>
                    <a:lnTo>
                      <a:pt x="2006" y="3476"/>
                    </a:lnTo>
                    <a:lnTo>
                      <a:pt x="2039" y="3434"/>
                    </a:lnTo>
                    <a:lnTo>
                      <a:pt x="2064" y="3384"/>
                    </a:lnTo>
                    <a:lnTo>
                      <a:pt x="2097" y="3334"/>
                    </a:lnTo>
                    <a:lnTo>
                      <a:pt x="2123" y="3292"/>
                    </a:lnTo>
                    <a:lnTo>
                      <a:pt x="2164" y="3217"/>
                    </a:lnTo>
                    <a:lnTo>
                      <a:pt x="2206" y="3142"/>
                    </a:lnTo>
                    <a:lnTo>
                      <a:pt x="2298" y="2991"/>
                    </a:lnTo>
                    <a:lnTo>
                      <a:pt x="2340" y="2916"/>
                    </a:lnTo>
                    <a:lnTo>
                      <a:pt x="2382" y="2841"/>
                    </a:lnTo>
                    <a:lnTo>
                      <a:pt x="2398" y="2807"/>
                    </a:lnTo>
                    <a:lnTo>
                      <a:pt x="2423" y="2774"/>
                    </a:lnTo>
                    <a:lnTo>
                      <a:pt x="2440" y="2732"/>
                    </a:lnTo>
                    <a:lnTo>
                      <a:pt x="2465" y="2699"/>
                    </a:lnTo>
                    <a:lnTo>
                      <a:pt x="2482" y="2657"/>
                    </a:lnTo>
                    <a:lnTo>
                      <a:pt x="2507" y="2607"/>
                    </a:lnTo>
                    <a:lnTo>
                      <a:pt x="2532" y="2548"/>
                    </a:lnTo>
                    <a:lnTo>
                      <a:pt x="2565" y="2490"/>
                    </a:lnTo>
                    <a:lnTo>
                      <a:pt x="2599" y="2423"/>
                    </a:lnTo>
                    <a:lnTo>
                      <a:pt x="2632" y="2348"/>
                    </a:lnTo>
                    <a:lnTo>
                      <a:pt x="2666" y="2273"/>
                    </a:lnTo>
                    <a:lnTo>
                      <a:pt x="2682" y="2248"/>
                    </a:lnTo>
                    <a:lnTo>
                      <a:pt x="2707" y="2189"/>
                    </a:lnTo>
                    <a:lnTo>
                      <a:pt x="2724" y="2147"/>
                    </a:lnTo>
                    <a:lnTo>
                      <a:pt x="2741" y="2106"/>
                    </a:lnTo>
                    <a:lnTo>
                      <a:pt x="2757" y="2056"/>
                    </a:lnTo>
                    <a:lnTo>
                      <a:pt x="2783" y="2014"/>
                    </a:lnTo>
                    <a:lnTo>
                      <a:pt x="2799" y="1972"/>
                    </a:lnTo>
                    <a:lnTo>
                      <a:pt x="2816" y="1922"/>
                    </a:lnTo>
                    <a:lnTo>
                      <a:pt x="2833" y="1872"/>
                    </a:lnTo>
                    <a:lnTo>
                      <a:pt x="2858" y="1830"/>
                    </a:lnTo>
                    <a:lnTo>
                      <a:pt x="2874" y="1780"/>
                    </a:lnTo>
                    <a:lnTo>
                      <a:pt x="2891" y="1730"/>
                    </a:lnTo>
                    <a:lnTo>
                      <a:pt x="2908" y="1688"/>
                    </a:lnTo>
                    <a:lnTo>
                      <a:pt x="2925" y="1638"/>
                    </a:lnTo>
                    <a:lnTo>
                      <a:pt x="2941" y="1588"/>
                    </a:lnTo>
                    <a:lnTo>
                      <a:pt x="2958" y="1538"/>
                    </a:lnTo>
                    <a:lnTo>
                      <a:pt x="2975" y="1487"/>
                    </a:lnTo>
                    <a:lnTo>
                      <a:pt x="2991" y="1437"/>
                    </a:lnTo>
                    <a:lnTo>
                      <a:pt x="3000" y="1387"/>
                    </a:lnTo>
                    <a:lnTo>
                      <a:pt x="3016" y="1345"/>
                    </a:lnTo>
                    <a:lnTo>
                      <a:pt x="3025" y="1295"/>
                    </a:lnTo>
                    <a:lnTo>
                      <a:pt x="3041" y="1245"/>
                    </a:lnTo>
                    <a:lnTo>
                      <a:pt x="3050" y="1195"/>
                    </a:lnTo>
                    <a:lnTo>
                      <a:pt x="3058" y="1153"/>
                    </a:lnTo>
                    <a:lnTo>
                      <a:pt x="3067" y="1103"/>
                    </a:lnTo>
                    <a:lnTo>
                      <a:pt x="3075" y="1061"/>
                    </a:lnTo>
                    <a:lnTo>
                      <a:pt x="3083" y="1011"/>
                    </a:lnTo>
                    <a:lnTo>
                      <a:pt x="3083" y="970"/>
                    </a:lnTo>
                    <a:lnTo>
                      <a:pt x="3083" y="944"/>
                    </a:lnTo>
                    <a:lnTo>
                      <a:pt x="3083" y="928"/>
                    </a:lnTo>
                    <a:lnTo>
                      <a:pt x="3083" y="686"/>
                    </a:lnTo>
                    <a:lnTo>
                      <a:pt x="3083" y="669"/>
                    </a:lnTo>
                    <a:lnTo>
                      <a:pt x="3083" y="652"/>
                    </a:lnTo>
                    <a:lnTo>
                      <a:pt x="3083" y="635"/>
                    </a:lnTo>
                    <a:lnTo>
                      <a:pt x="3083" y="619"/>
                    </a:lnTo>
                    <a:lnTo>
                      <a:pt x="3083" y="602"/>
                    </a:lnTo>
                    <a:lnTo>
                      <a:pt x="3083" y="585"/>
                    </a:lnTo>
                    <a:lnTo>
                      <a:pt x="3083" y="577"/>
                    </a:lnTo>
                    <a:lnTo>
                      <a:pt x="3083" y="560"/>
                    </a:lnTo>
                    <a:lnTo>
                      <a:pt x="3083" y="543"/>
                    </a:lnTo>
                    <a:lnTo>
                      <a:pt x="3083" y="535"/>
                    </a:lnTo>
                    <a:lnTo>
                      <a:pt x="3083" y="518"/>
                    </a:lnTo>
                    <a:lnTo>
                      <a:pt x="3075" y="502"/>
                    </a:lnTo>
                    <a:lnTo>
                      <a:pt x="3075" y="493"/>
                    </a:lnTo>
                    <a:lnTo>
                      <a:pt x="3067" y="477"/>
                    </a:lnTo>
                    <a:lnTo>
                      <a:pt x="3058" y="468"/>
                    </a:lnTo>
                    <a:lnTo>
                      <a:pt x="3050" y="460"/>
                    </a:lnTo>
                    <a:lnTo>
                      <a:pt x="3033" y="435"/>
                    </a:lnTo>
                    <a:lnTo>
                      <a:pt x="3025" y="427"/>
                    </a:lnTo>
                    <a:lnTo>
                      <a:pt x="3016" y="418"/>
                    </a:lnTo>
                    <a:lnTo>
                      <a:pt x="3008" y="401"/>
                    </a:lnTo>
                    <a:lnTo>
                      <a:pt x="3000" y="393"/>
                    </a:lnTo>
                    <a:lnTo>
                      <a:pt x="2991" y="385"/>
                    </a:lnTo>
                    <a:lnTo>
                      <a:pt x="2983" y="376"/>
                    </a:lnTo>
                    <a:lnTo>
                      <a:pt x="2975" y="368"/>
                    </a:lnTo>
                    <a:lnTo>
                      <a:pt x="2966" y="360"/>
                    </a:lnTo>
                    <a:lnTo>
                      <a:pt x="2958" y="351"/>
                    </a:lnTo>
                    <a:lnTo>
                      <a:pt x="2950" y="343"/>
                    </a:lnTo>
                    <a:lnTo>
                      <a:pt x="2933" y="335"/>
                    </a:lnTo>
                    <a:lnTo>
                      <a:pt x="2925" y="335"/>
                    </a:lnTo>
                    <a:lnTo>
                      <a:pt x="2916" y="326"/>
                    </a:lnTo>
                    <a:lnTo>
                      <a:pt x="2908" y="326"/>
                    </a:lnTo>
                    <a:lnTo>
                      <a:pt x="2899" y="326"/>
                    </a:lnTo>
                    <a:lnTo>
                      <a:pt x="2899" y="326"/>
                    </a:lnTo>
                    <a:lnTo>
                      <a:pt x="2891" y="326"/>
                    </a:lnTo>
                    <a:lnTo>
                      <a:pt x="2883" y="326"/>
                    </a:lnTo>
                    <a:lnTo>
                      <a:pt x="2874" y="326"/>
                    </a:lnTo>
                    <a:lnTo>
                      <a:pt x="2874" y="326"/>
                    </a:lnTo>
                    <a:lnTo>
                      <a:pt x="2866" y="326"/>
                    </a:lnTo>
                    <a:lnTo>
                      <a:pt x="2732" y="326"/>
                    </a:lnTo>
                    <a:lnTo>
                      <a:pt x="2724" y="326"/>
                    </a:lnTo>
                    <a:lnTo>
                      <a:pt x="2716" y="326"/>
                    </a:lnTo>
                    <a:lnTo>
                      <a:pt x="2699" y="326"/>
                    </a:lnTo>
                    <a:lnTo>
                      <a:pt x="2682" y="326"/>
                    </a:lnTo>
                    <a:lnTo>
                      <a:pt x="2657" y="335"/>
                    </a:lnTo>
                    <a:lnTo>
                      <a:pt x="2632" y="343"/>
                    </a:lnTo>
                    <a:lnTo>
                      <a:pt x="2607" y="351"/>
                    </a:lnTo>
                    <a:lnTo>
                      <a:pt x="2582" y="360"/>
                    </a:lnTo>
                    <a:lnTo>
                      <a:pt x="2557" y="376"/>
                    </a:lnTo>
                    <a:lnTo>
                      <a:pt x="2549" y="376"/>
                    </a:lnTo>
                    <a:lnTo>
                      <a:pt x="2532" y="376"/>
                    </a:lnTo>
                    <a:lnTo>
                      <a:pt x="2507" y="393"/>
                    </a:lnTo>
                    <a:lnTo>
                      <a:pt x="2482" y="410"/>
                    </a:lnTo>
                    <a:lnTo>
                      <a:pt x="2448" y="418"/>
                    </a:lnTo>
                    <a:lnTo>
                      <a:pt x="2423" y="435"/>
                    </a:lnTo>
                    <a:lnTo>
                      <a:pt x="2398" y="452"/>
                    </a:lnTo>
                    <a:lnTo>
                      <a:pt x="2365" y="468"/>
                    </a:lnTo>
                    <a:lnTo>
                      <a:pt x="2340" y="485"/>
                    </a:lnTo>
                    <a:lnTo>
                      <a:pt x="2315" y="502"/>
                    </a:lnTo>
                    <a:lnTo>
                      <a:pt x="2281" y="518"/>
                    </a:lnTo>
                    <a:lnTo>
                      <a:pt x="2256" y="543"/>
                    </a:lnTo>
                    <a:lnTo>
                      <a:pt x="2223" y="560"/>
                    </a:lnTo>
                    <a:lnTo>
                      <a:pt x="2198" y="585"/>
                    </a:lnTo>
                    <a:lnTo>
                      <a:pt x="2173" y="602"/>
                    </a:lnTo>
                    <a:lnTo>
                      <a:pt x="2139" y="627"/>
                    </a:lnTo>
                    <a:lnTo>
                      <a:pt x="2114" y="644"/>
                    </a:lnTo>
                    <a:lnTo>
                      <a:pt x="2089" y="669"/>
                    </a:lnTo>
                    <a:lnTo>
                      <a:pt x="2056" y="686"/>
                    </a:lnTo>
                    <a:lnTo>
                      <a:pt x="2031" y="711"/>
                    </a:lnTo>
                    <a:lnTo>
                      <a:pt x="2006" y="736"/>
                    </a:lnTo>
                    <a:lnTo>
                      <a:pt x="1981" y="752"/>
                    </a:lnTo>
                    <a:lnTo>
                      <a:pt x="1930" y="802"/>
                    </a:lnTo>
                    <a:lnTo>
                      <a:pt x="1872" y="844"/>
                    </a:lnTo>
                    <a:lnTo>
                      <a:pt x="1822" y="886"/>
                    </a:lnTo>
                    <a:lnTo>
                      <a:pt x="1780" y="936"/>
                    </a:lnTo>
                    <a:lnTo>
                      <a:pt x="1730" y="978"/>
                    </a:lnTo>
                    <a:lnTo>
                      <a:pt x="1688" y="1020"/>
                    </a:lnTo>
                    <a:lnTo>
                      <a:pt x="1646" y="1053"/>
                    </a:lnTo>
                    <a:lnTo>
                      <a:pt x="1613" y="1095"/>
                    </a:lnTo>
                    <a:lnTo>
                      <a:pt x="1546" y="1162"/>
                    </a:lnTo>
                    <a:lnTo>
                      <a:pt x="1488" y="1220"/>
                    </a:lnTo>
                    <a:lnTo>
                      <a:pt x="1446" y="1262"/>
                    </a:lnTo>
                    <a:lnTo>
                      <a:pt x="1412" y="1304"/>
                    </a:lnTo>
                    <a:lnTo>
                      <a:pt x="1371" y="1345"/>
                    </a:lnTo>
                    <a:lnTo>
                      <a:pt x="1329" y="1387"/>
                    </a:lnTo>
                    <a:lnTo>
                      <a:pt x="1287" y="1429"/>
                    </a:lnTo>
                    <a:lnTo>
                      <a:pt x="1254" y="1479"/>
                    </a:lnTo>
                    <a:lnTo>
                      <a:pt x="1212" y="1529"/>
                    </a:lnTo>
                    <a:lnTo>
                      <a:pt x="1179" y="1571"/>
                    </a:lnTo>
                    <a:lnTo>
                      <a:pt x="1137" y="1621"/>
                    </a:lnTo>
                    <a:lnTo>
                      <a:pt x="1103" y="1671"/>
                    </a:lnTo>
                    <a:lnTo>
                      <a:pt x="1070" y="1721"/>
                    </a:lnTo>
                    <a:lnTo>
                      <a:pt x="1028" y="1772"/>
                    </a:lnTo>
                    <a:lnTo>
                      <a:pt x="995" y="1822"/>
                    </a:lnTo>
                    <a:lnTo>
                      <a:pt x="961" y="1872"/>
                    </a:lnTo>
                    <a:lnTo>
                      <a:pt x="928" y="1922"/>
                    </a:lnTo>
                    <a:lnTo>
                      <a:pt x="894" y="1972"/>
                    </a:lnTo>
                    <a:lnTo>
                      <a:pt x="861" y="2031"/>
                    </a:lnTo>
                    <a:lnTo>
                      <a:pt x="828" y="2081"/>
                    </a:lnTo>
                    <a:lnTo>
                      <a:pt x="803" y="2139"/>
                    </a:lnTo>
                    <a:lnTo>
                      <a:pt x="769" y="2189"/>
                    </a:lnTo>
                    <a:lnTo>
                      <a:pt x="736" y="2248"/>
                    </a:lnTo>
                    <a:lnTo>
                      <a:pt x="711" y="2298"/>
                    </a:lnTo>
                    <a:lnTo>
                      <a:pt x="677" y="2356"/>
                    </a:lnTo>
                    <a:lnTo>
                      <a:pt x="652" y="2415"/>
                    </a:lnTo>
                    <a:lnTo>
                      <a:pt x="627" y="2473"/>
                    </a:lnTo>
                    <a:lnTo>
                      <a:pt x="602" y="2532"/>
                    </a:lnTo>
                    <a:lnTo>
                      <a:pt x="569" y="2582"/>
                    </a:lnTo>
                    <a:lnTo>
                      <a:pt x="544" y="2640"/>
                    </a:lnTo>
                    <a:lnTo>
                      <a:pt x="527" y="2699"/>
                    </a:lnTo>
                    <a:lnTo>
                      <a:pt x="502" y="2757"/>
                    </a:lnTo>
                    <a:lnTo>
                      <a:pt x="477" y="2816"/>
                    </a:lnTo>
                    <a:lnTo>
                      <a:pt x="452" y="2874"/>
                    </a:lnTo>
                    <a:lnTo>
                      <a:pt x="435" y="2941"/>
                    </a:lnTo>
                    <a:lnTo>
                      <a:pt x="418" y="3000"/>
                    </a:lnTo>
                    <a:lnTo>
                      <a:pt x="393" y="3058"/>
                    </a:lnTo>
                    <a:lnTo>
                      <a:pt x="377" y="3117"/>
                    </a:lnTo>
                    <a:lnTo>
                      <a:pt x="360" y="3175"/>
                    </a:lnTo>
                    <a:lnTo>
                      <a:pt x="343" y="3233"/>
                    </a:lnTo>
                    <a:lnTo>
                      <a:pt x="326" y="3300"/>
                    </a:lnTo>
                    <a:lnTo>
                      <a:pt x="310" y="3359"/>
                    </a:lnTo>
                    <a:lnTo>
                      <a:pt x="301" y="3417"/>
                    </a:lnTo>
                    <a:lnTo>
                      <a:pt x="285" y="3476"/>
                    </a:lnTo>
                    <a:lnTo>
                      <a:pt x="276" y="3543"/>
                    </a:lnTo>
                    <a:lnTo>
                      <a:pt x="260" y="3601"/>
                    </a:lnTo>
                    <a:lnTo>
                      <a:pt x="251" y="3660"/>
                    </a:lnTo>
                    <a:lnTo>
                      <a:pt x="243" y="3718"/>
                    </a:lnTo>
                    <a:lnTo>
                      <a:pt x="235" y="3785"/>
                    </a:lnTo>
                    <a:lnTo>
                      <a:pt x="226" y="3843"/>
                    </a:lnTo>
                    <a:lnTo>
                      <a:pt x="226" y="3902"/>
                    </a:lnTo>
                    <a:lnTo>
                      <a:pt x="226" y="3960"/>
                    </a:lnTo>
                    <a:lnTo>
                      <a:pt x="226" y="3969"/>
                    </a:lnTo>
                    <a:lnTo>
                      <a:pt x="218" y="4027"/>
                    </a:lnTo>
                    <a:lnTo>
                      <a:pt x="218" y="4052"/>
                    </a:lnTo>
                    <a:lnTo>
                      <a:pt x="218" y="4086"/>
                    </a:lnTo>
                    <a:lnTo>
                      <a:pt x="218" y="4111"/>
                    </a:lnTo>
                    <a:lnTo>
                      <a:pt x="218" y="4144"/>
                    </a:lnTo>
                    <a:lnTo>
                      <a:pt x="218" y="4177"/>
                    </a:lnTo>
                    <a:lnTo>
                      <a:pt x="218" y="4203"/>
                    </a:lnTo>
                    <a:lnTo>
                      <a:pt x="218" y="4503"/>
                    </a:lnTo>
                    <a:lnTo>
                      <a:pt x="218" y="4537"/>
                    </a:lnTo>
                    <a:lnTo>
                      <a:pt x="218" y="4562"/>
                    </a:lnTo>
                    <a:lnTo>
                      <a:pt x="218" y="4595"/>
                    </a:lnTo>
                    <a:lnTo>
                      <a:pt x="218" y="4620"/>
                    </a:lnTo>
                    <a:lnTo>
                      <a:pt x="218" y="4654"/>
                    </a:lnTo>
                    <a:lnTo>
                      <a:pt x="218" y="4679"/>
                    </a:lnTo>
                    <a:lnTo>
                      <a:pt x="218" y="4712"/>
                    </a:lnTo>
                    <a:lnTo>
                      <a:pt x="218" y="4737"/>
                    </a:lnTo>
                    <a:lnTo>
                      <a:pt x="218" y="4771"/>
                    </a:lnTo>
                    <a:lnTo>
                      <a:pt x="218" y="4796"/>
                    </a:lnTo>
                    <a:lnTo>
                      <a:pt x="168" y="4879"/>
                    </a:lnTo>
                    <a:lnTo>
                      <a:pt x="84" y="4829"/>
                    </a:lnTo>
                    <a:lnTo>
                      <a:pt x="76" y="4796"/>
                    </a:lnTo>
                    <a:lnTo>
                      <a:pt x="67" y="4771"/>
                    </a:lnTo>
                    <a:lnTo>
                      <a:pt x="59" y="4737"/>
                    </a:lnTo>
                    <a:lnTo>
                      <a:pt x="51" y="4712"/>
                    </a:lnTo>
                    <a:lnTo>
                      <a:pt x="42" y="4679"/>
                    </a:lnTo>
                    <a:lnTo>
                      <a:pt x="34" y="4645"/>
                    </a:lnTo>
                    <a:lnTo>
                      <a:pt x="26" y="4620"/>
                    </a:lnTo>
                    <a:lnTo>
                      <a:pt x="17" y="4587"/>
                    </a:lnTo>
                    <a:lnTo>
                      <a:pt x="17" y="4553"/>
                    </a:lnTo>
                    <a:lnTo>
                      <a:pt x="9" y="4520"/>
                    </a:lnTo>
                    <a:lnTo>
                      <a:pt x="1" y="4495"/>
                    </a:lnTo>
                    <a:lnTo>
                      <a:pt x="1" y="4462"/>
                    </a:lnTo>
                    <a:lnTo>
                      <a:pt x="1" y="4428"/>
                    </a:lnTo>
                    <a:lnTo>
                      <a:pt x="1" y="4395"/>
                    </a:lnTo>
                    <a:lnTo>
                      <a:pt x="1" y="4370"/>
                    </a:lnTo>
                    <a:lnTo>
                      <a:pt x="1" y="4336"/>
                    </a:lnTo>
                    <a:lnTo>
                      <a:pt x="1" y="4303"/>
                    </a:lnTo>
                    <a:lnTo>
                      <a:pt x="1" y="4269"/>
                    </a:lnTo>
                    <a:lnTo>
                      <a:pt x="1" y="4244"/>
                    </a:lnTo>
                    <a:lnTo>
                      <a:pt x="1" y="4211"/>
                    </a:lnTo>
                    <a:lnTo>
                      <a:pt x="1" y="4177"/>
                    </a:lnTo>
                    <a:lnTo>
                      <a:pt x="1" y="4144"/>
                    </a:lnTo>
                    <a:lnTo>
                      <a:pt x="1" y="4111"/>
                    </a:lnTo>
                    <a:lnTo>
                      <a:pt x="1" y="4086"/>
                    </a:lnTo>
                    <a:lnTo>
                      <a:pt x="1" y="3952"/>
                    </a:lnTo>
                    <a:lnTo>
                      <a:pt x="1" y="3885"/>
                    </a:lnTo>
                    <a:lnTo>
                      <a:pt x="1" y="3827"/>
                    </a:lnTo>
                    <a:lnTo>
                      <a:pt x="9" y="3760"/>
                    </a:lnTo>
                    <a:lnTo>
                      <a:pt x="17" y="3693"/>
                    </a:lnTo>
                    <a:lnTo>
                      <a:pt x="26" y="3626"/>
                    </a:lnTo>
                    <a:lnTo>
                      <a:pt x="34" y="3568"/>
                    </a:lnTo>
                    <a:lnTo>
                      <a:pt x="42" y="3501"/>
                    </a:lnTo>
                    <a:lnTo>
                      <a:pt x="59" y="3434"/>
                    </a:lnTo>
                    <a:lnTo>
                      <a:pt x="67" y="3367"/>
                    </a:lnTo>
                    <a:lnTo>
                      <a:pt x="84" y="3309"/>
                    </a:lnTo>
                    <a:lnTo>
                      <a:pt x="101" y="3242"/>
                    </a:lnTo>
                    <a:lnTo>
                      <a:pt x="118" y="3175"/>
                    </a:lnTo>
                    <a:lnTo>
                      <a:pt x="126" y="3108"/>
                    </a:lnTo>
                    <a:lnTo>
                      <a:pt x="151" y="3050"/>
                    </a:lnTo>
                    <a:lnTo>
                      <a:pt x="168" y="2983"/>
                    </a:lnTo>
                    <a:lnTo>
                      <a:pt x="184" y="2924"/>
                    </a:lnTo>
                    <a:lnTo>
                      <a:pt x="209" y="2858"/>
                    </a:lnTo>
                    <a:lnTo>
                      <a:pt x="226" y="2791"/>
                    </a:lnTo>
                    <a:lnTo>
                      <a:pt x="251" y="2732"/>
                    </a:lnTo>
                    <a:lnTo>
                      <a:pt x="276" y="2665"/>
                    </a:lnTo>
                    <a:lnTo>
                      <a:pt x="301" y="2607"/>
                    </a:lnTo>
                    <a:lnTo>
                      <a:pt x="326" y="2540"/>
                    </a:lnTo>
                    <a:lnTo>
                      <a:pt x="351" y="2482"/>
                    </a:lnTo>
                    <a:lnTo>
                      <a:pt x="377" y="2423"/>
                    </a:lnTo>
                    <a:lnTo>
                      <a:pt x="402" y="2356"/>
                    </a:lnTo>
                    <a:lnTo>
                      <a:pt x="427" y="2298"/>
                    </a:lnTo>
                    <a:lnTo>
                      <a:pt x="460" y="2239"/>
                    </a:lnTo>
                    <a:lnTo>
                      <a:pt x="485" y="2181"/>
                    </a:lnTo>
                    <a:lnTo>
                      <a:pt x="519" y="2122"/>
                    </a:lnTo>
                    <a:lnTo>
                      <a:pt x="552" y="2064"/>
                    </a:lnTo>
                    <a:lnTo>
                      <a:pt x="577" y="2005"/>
                    </a:lnTo>
                    <a:lnTo>
                      <a:pt x="610" y="1947"/>
                    </a:lnTo>
                    <a:lnTo>
                      <a:pt x="644" y="1888"/>
                    </a:lnTo>
                    <a:lnTo>
                      <a:pt x="677" y="1830"/>
                    </a:lnTo>
                    <a:lnTo>
                      <a:pt x="711" y="1772"/>
                    </a:lnTo>
                    <a:lnTo>
                      <a:pt x="752" y="1721"/>
                    </a:lnTo>
                    <a:lnTo>
                      <a:pt x="786" y="1663"/>
                    </a:lnTo>
                    <a:lnTo>
                      <a:pt x="819" y="1613"/>
                    </a:lnTo>
                    <a:lnTo>
                      <a:pt x="861" y="1554"/>
                    </a:lnTo>
                    <a:lnTo>
                      <a:pt x="894" y="1504"/>
                    </a:lnTo>
                    <a:lnTo>
                      <a:pt x="936" y="1446"/>
                    </a:lnTo>
                    <a:lnTo>
                      <a:pt x="970" y="1396"/>
                    </a:lnTo>
                    <a:lnTo>
                      <a:pt x="1011" y="1345"/>
                    </a:lnTo>
                    <a:lnTo>
                      <a:pt x="1053" y="1295"/>
                    </a:lnTo>
                    <a:lnTo>
                      <a:pt x="1087" y="1245"/>
                    </a:lnTo>
                    <a:lnTo>
                      <a:pt x="1128" y="1195"/>
                    </a:lnTo>
                    <a:lnTo>
                      <a:pt x="1170" y="1145"/>
                    </a:lnTo>
                    <a:lnTo>
                      <a:pt x="1212" y="1103"/>
                    </a:lnTo>
                    <a:lnTo>
                      <a:pt x="1254" y="1053"/>
                    </a:lnTo>
                    <a:lnTo>
                      <a:pt x="1295" y="1011"/>
                    </a:lnTo>
                    <a:lnTo>
                      <a:pt x="1354" y="953"/>
                    </a:lnTo>
                    <a:lnTo>
                      <a:pt x="1421" y="886"/>
                    </a:lnTo>
                    <a:lnTo>
                      <a:pt x="1463" y="844"/>
                    </a:lnTo>
                    <a:lnTo>
                      <a:pt x="1504" y="802"/>
                    </a:lnTo>
                    <a:lnTo>
                      <a:pt x="1546" y="761"/>
                    </a:lnTo>
                    <a:lnTo>
                      <a:pt x="1588" y="711"/>
                    </a:lnTo>
                    <a:lnTo>
                      <a:pt x="1638" y="660"/>
                    </a:lnTo>
                    <a:lnTo>
                      <a:pt x="1688" y="619"/>
                    </a:lnTo>
                    <a:lnTo>
                      <a:pt x="1747" y="569"/>
                    </a:lnTo>
                    <a:lnTo>
                      <a:pt x="1797" y="518"/>
                    </a:lnTo>
                    <a:lnTo>
                      <a:pt x="1830" y="493"/>
                    </a:lnTo>
                    <a:lnTo>
                      <a:pt x="1855" y="468"/>
                    </a:lnTo>
                    <a:lnTo>
                      <a:pt x="1889" y="443"/>
                    </a:lnTo>
                    <a:lnTo>
                      <a:pt x="1914" y="418"/>
                    </a:lnTo>
                    <a:lnTo>
                      <a:pt x="1947" y="393"/>
                    </a:lnTo>
                    <a:lnTo>
                      <a:pt x="1972" y="376"/>
                    </a:lnTo>
                    <a:lnTo>
                      <a:pt x="2006" y="351"/>
                    </a:lnTo>
                    <a:lnTo>
                      <a:pt x="2039" y="326"/>
                    </a:lnTo>
                    <a:lnTo>
                      <a:pt x="2064" y="301"/>
                    </a:lnTo>
                    <a:lnTo>
                      <a:pt x="2097" y="276"/>
                    </a:lnTo>
                    <a:lnTo>
                      <a:pt x="2131" y="259"/>
                    </a:lnTo>
                    <a:lnTo>
                      <a:pt x="2164" y="234"/>
                    </a:lnTo>
                    <a:lnTo>
                      <a:pt x="2189" y="218"/>
                    </a:lnTo>
                    <a:lnTo>
                      <a:pt x="2223" y="193"/>
                    </a:lnTo>
                    <a:lnTo>
                      <a:pt x="2256" y="176"/>
                    </a:lnTo>
                    <a:lnTo>
                      <a:pt x="2290" y="151"/>
                    </a:lnTo>
                    <a:lnTo>
                      <a:pt x="2323" y="134"/>
                    </a:lnTo>
                    <a:lnTo>
                      <a:pt x="2356" y="117"/>
                    </a:lnTo>
                    <a:lnTo>
                      <a:pt x="2390" y="101"/>
                    </a:lnTo>
                    <a:lnTo>
                      <a:pt x="2423" y="84"/>
                    </a:lnTo>
                    <a:lnTo>
                      <a:pt x="2448" y="76"/>
                    </a:lnTo>
                    <a:lnTo>
                      <a:pt x="2457" y="76"/>
                    </a:lnTo>
                    <a:lnTo>
                      <a:pt x="2490" y="59"/>
                    </a:lnTo>
                    <a:lnTo>
                      <a:pt x="2524" y="42"/>
                    </a:lnTo>
                    <a:lnTo>
                      <a:pt x="2557" y="34"/>
                    </a:lnTo>
                    <a:lnTo>
                      <a:pt x="2590" y="17"/>
                    </a:lnTo>
                    <a:lnTo>
                      <a:pt x="2624" y="9"/>
                    </a:lnTo>
                    <a:lnTo>
                      <a:pt x="2657" y="0"/>
                    </a:lnTo>
                    <a:lnTo>
                      <a:pt x="2674" y="0"/>
                    </a:lnTo>
                    <a:lnTo>
                      <a:pt x="2699" y="0"/>
                    </a:lnTo>
                    <a:lnTo>
                      <a:pt x="2716" y="0"/>
                    </a:lnTo>
                    <a:lnTo>
                      <a:pt x="2732" y="0"/>
                    </a:lnTo>
                    <a:lnTo>
                      <a:pt x="2749" y="0"/>
                    </a:lnTo>
                    <a:lnTo>
                      <a:pt x="2766" y="0"/>
                    </a:lnTo>
                    <a:lnTo>
                      <a:pt x="2891" y="0"/>
                    </a:lnTo>
                    <a:lnTo>
                      <a:pt x="2908" y="0"/>
                    </a:lnTo>
                    <a:lnTo>
                      <a:pt x="2925" y="0"/>
                    </a:lnTo>
                    <a:lnTo>
                      <a:pt x="2941" y="0"/>
                    </a:lnTo>
                    <a:lnTo>
                      <a:pt x="2958" y="0"/>
                    </a:lnTo>
                    <a:lnTo>
                      <a:pt x="2983" y="0"/>
                    </a:lnTo>
                    <a:lnTo>
                      <a:pt x="3000" y="0"/>
                    </a:lnTo>
                    <a:lnTo>
                      <a:pt x="3016" y="9"/>
                    </a:lnTo>
                    <a:lnTo>
                      <a:pt x="3033" y="17"/>
                    </a:lnTo>
                    <a:lnTo>
                      <a:pt x="3050" y="17"/>
                    </a:lnTo>
                    <a:lnTo>
                      <a:pt x="3067" y="26"/>
                    </a:lnTo>
                    <a:lnTo>
                      <a:pt x="3083" y="34"/>
                    </a:lnTo>
                    <a:lnTo>
                      <a:pt x="3100" y="42"/>
                    </a:lnTo>
                    <a:lnTo>
                      <a:pt x="3117" y="51"/>
                    </a:lnTo>
                    <a:lnTo>
                      <a:pt x="3142" y="67"/>
                    </a:lnTo>
                    <a:lnTo>
                      <a:pt x="3158" y="84"/>
                    </a:lnTo>
                    <a:lnTo>
                      <a:pt x="3184" y="92"/>
                    </a:lnTo>
                    <a:lnTo>
                      <a:pt x="3200" y="109"/>
                    </a:lnTo>
                    <a:lnTo>
                      <a:pt x="3225" y="126"/>
                    </a:lnTo>
                    <a:lnTo>
                      <a:pt x="3242" y="142"/>
                    </a:lnTo>
                    <a:lnTo>
                      <a:pt x="3259" y="159"/>
                    </a:lnTo>
                    <a:lnTo>
                      <a:pt x="3275" y="176"/>
                    </a:lnTo>
                    <a:lnTo>
                      <a:pt x="3292" y="193"/>
                    </a:lnTo>
                    <a:lnTo>
                      <a:pt x="3309" y="218"/>
                    </a:lnTo>
                    <a:lnTo>
                      <a:pt x="3326" y="234"/>
                    </a:lnTo>
                    <a:lnTo>
                      <a:pt x="3342" y="251"/>
                    </a:lnTo>
                    <a:lnTo>
                      <a:pt x="3351" y="276"/>
                    </a:lnTo>
                    <a:lnTo>
                      <a:pt x="3367" y="293"/>
                    </a:lnTo>
                    <a:lnTo>
                      <a:pt x="3376" y="318"/>
                    </a:lnTo>
                    <a:lnTo>
                      <a:pt x="3392" y="335"/>
                    </a:lnTo>
                    <a:lnTo>
                      <a:pt x="3401" y="360"/>
                    </a:lnTo>
                    <a:lnTo>
                      <a:pt x="3409" y="385"/>
                    </a:lnTo>
                    <a:lnTo>
                      <a:pt x="3417" y="401"/>
                    </a:lnTo>
                    <a:lnTo>
                      <a:pt x="3426" y="427"/>
                    </a:lnTo>
                    <a:lnTo>
                      <a:pt x="3434" y="452"/>
                    </a:lnTo>
                    <a:lnTo>
                      <a:pt x="3442" y="477"/>
                    </a:lnTo>
                    <a:lnTo>
                      <a:pt x="3451" y="493"/>
                    </a:lnTo>
                    <a:lnTo>
                      <a:pt x="3459" y="518"/>
                    </a:lnTo>
                    <a:lnTo>
                      <a:pt x="3459" y="543"/>
                    </a:lnTo>
                    <a:lnTo>
                      <a:pt x="3459" y="569"/>
                    </a:lnTo>
                    <a:lnTo>
                      <a:pt x="3459" y="594"/>
                    </a:lnTo>
                    <a:lnTo>
                      <a:pt x="3459" y="619"/>
                    </a:lnTo>
                    <a:lnTo>
                      <a:pt x="3459" y="644"/>
                    </a:lnTo>
                    <a:lnTo>
                      <a:pt x="3459" y="669"/>
                    </a:lnTo>
                    <a:lnTo>
                      <a:pt x="3459" y="694"/>
                    </a:lnTo>
                    <a:lnTo>
                      <a:pt x="3459" y="719"/>
                    </a:lnTo>
                    <a:lnTo>
                      <a:pt x="3459" y="744"/>
                    </a:lnTo>
                    <a:lnTo>
                      <a:pt x="3459" y="970"/>
                    </a:lnTo>
                    <a:lnTo>
                      <a:pt x="3459" y="995"/>
                    </a:lnTo>
                    <a:lnTo>
                      <a:pt x="3459" y="1020"/>
                    </a:lnTo>
                    <a:lnTo>
                      <a:pt x="3459" y="1078"/>
                    </a:lnTo>
                    <a:lnTo>
                      <a:pt x="3451" y="1128"/>
                    </a:lnTo>
                    <a:lnTo>
                      <a:pt x="3442" y="1178"/>
                    </a:lnTo>
                    <a:lnTo>
                      <a:pt x="3434" y="1229"/>
                    </a:lnTo>
                    <a:lnTo>
                      <a:pt x="3426" y="1287"/>
                    </a:lnTo>
                    <a:lnTo>
                      <a:pt x="3409" y="1337"/>
                    </a:lnTo>
                    <a:lnTo>
                      <a:pt x="3401" y="1396"/>
                    </a:lnTo>
                    <a:lnTo>
                      <a:pt x="3384" y="1446"/>
                    </a:lnTo>
                    <a:lnTo>
                      <a:pt x="3376" y="1496"/>
                    </a:lnTo>
                    <a:lnTo>
                      <a:pt x="3359" y="1554"/>
                    </a:lnTo>
                    <a:lnTo>
                      <a:pt x="3342" y="1604"/>
                    </a:lnTo>
                    <a:lnTo>
                      <a:pt x="3326" y="1663"/>
                    </a:lnTo>
                    <a:lnTo>
                      <a:pt x="3309" y="1713"/>
                    </a:lnTo>
                    <a:lnTo>
                      <a:pt x="3292" y="1763"/>
                    </a:lnTo>
                    <a:lnTo>
                      <a:pt x="3275" y="1813"/>
                    </a:lnTo>
                    <a:lnTo>
                      <a:pt x="3259" y="1872"/>
                    </a:lnTo>
                    <a:lnTo>
                      <a:pt x="3242" y="1922"/>
                    </a:lnTo>
                    <a:lnTo>
                      <a:pt x="3217" y="1972"/>
                    </a:lnTo>
                    <a:lnTo>
                      <a:pt x="3200" y="2022"/>
                    </a:lnTo>
                    <a:lnTo>
                      <a:pt x="3184" y="2072"/>
                    </a:lnTo>
                    <a:lnTo>
                      <a:pt x="3167" y="2122"/>
                    </a:lnTo>
                    <a:lnTo>
                      <a:pt x="3142" y="2164"/>
                    </a:lnTo>
                    <a:lnTo>
                      <a:pt x="3125" y="2214"/>
                    </a:lnTo>
                    <a:lnTo>
                      <a:pt x="3100" y="2264"/>
                    </a:lnTo>
                    <a:lnTo>
                      <a:pt x="3083" y="2306"/>
                    </a:lnTo>
                    <a:lnTo>
                      <a:pt x="3067" y="2356"/>
                    </a:lnTo>
                    <a:lnTo>
                      <a:pt x="3041" y="2415"/>
                    </a:lnTo>
                    <a:lnTo>
                      <a:pt x="3025" y="2440"/>
                    </a:lnTo>
                    <a:lnTo>
                      <a:pt x="2991" y="2523"/>
                    </a:lnTo>
                    <a:lnTo>
                      <a:pt x="2950" y="2599"/>
                    </a:lnTo>
                    <a:lnTo>
                      <a:pt x="2916" y="2665"/>
                    </a:lnTo>
                    <a:lnTo>
                      <a:pt x="2891" y="2732"/>
                    </a:lnTo>
                    <a:lnTo>
                      <a:pt x="2858" y="2791"/>
                    </a:lnTo>
                    <a:lnTo>
                      <a:pt x="2833" y="2841"/>
                    </a:lnTo>
                    <a:lnTo>
                      <a:pt x="2808" y="2883"/>
                    </a:lnTo>
                    <a:lnTo>
                      <a:pt x="2791" y="2924"/>
                    </a:lnTo>
                    <a:lnTo>
                      <a:pt x="2766" y="2966"/>
                    </a:lnTo>
                    <a:lnTo>
                      <a:pt x="2749" y="3000"/>
                    </a:lnTo>
                    <a:lnTo>
                      <a:pt x="2724" y="3041"/>
                    </a:lnTo>
                    <a:lnTo>
                      <a:pt x="2682" y="3117"/>
                    </a:lnTo>
                    <a:lnTo>
                      <a:pt x="2640" y="3192"/>
                    </a:lnTo>
                    <a:lnTo>
                      <a:pt x="2549" y="3342"/>
                    </a:lnTo>
                    <a:lnTo>
                      <a:pt x="2507" y="3417"/>
                    </a:lnTo>
                    <a:lnTo>
                      <a:pt x="2482" y="3467"/>
                    </a:lnTo>
                    <a:lnTo>
                      <a:pt x="2524" y="3426"/>
                    </a:lnTo>
                    <a:lnTo>
                      <a:pt x="2532" y="3417"/>
                    </a:lnTo>
                    <a:lnTo>
                      <a:pt x="2657" y="3309"/>
                    </a:lnTo>
                    <a:lnTo>
                      <a:pt x="2732" y="3242"/>
                    </a:lnTo>
                    <a:lnTo>
                      <a:pt x="2799" y="3183"/>
                    </a:lnTo>
                    <a:lnTo>
                      <a:pt x="2866" y="3125"/>
                    </a:lnTo>
                    <a:lnTo>
                      <a:pt x="2941" y="3066"/>
                    </a:lnTo>
                    <a:lnTo>
                      <a:pt x="3008" y="3000"/>
                    </a:lnTo>
                    <a:lnTo>
                      <a:pt x="3083" y="2941"/>
                    </a:lnTo>
                    <a:lnTo>
                      <a:pt x="3150" y="2883"/>
                    </a:lnTo>
                    <a:lnTo>
                      <a:pt x="3225" y="2824"/>
                    </a:lnTo>
                    <a:lnTo>
                      <a:pt x="3300" y="2766"/>
                    </a:lnTo>
                    <a:lnTo>
                      <a:pt x="3367" y="2707"/>
                    </a:lnTo>
                    <a:lnTo>
                      <a:pt x="3442" y="2657"/>
                    </a:lnTo>
                    <a:lnTo>
                      <a:pt x="3518" y="2599"/>
                    </a:lnTo>
                    <a:lnTo>
                      <a:pt x="3593" y="2540"/>
                    </a:lnTo>
                    <a:lnTo>
                      <a:pt x="3635" y="2515"/>
                    </a:lnTo>
                    <a:lnTo>
                      <a:pt x="3668" y="2490"/>
                    </a:lnTo>
                    <a:lnTo>
                      <a:pt x="3710" y="2465"/>
                    </a:lnTo>
                    <a:lnTo>
                      <a:pt x="3743" y="2431"/>
                    </a:lnTo>
                    <a:lnTo>
                      <a:pt x="3752" y="2431"/>
                    </a:lnTo>
                    <a:lnTo>
                      <a:pt x="3785" y="2406"/>
                    </a:lnTo>
                    <a:lnTo>
                      <a:pt x="3827" y="2381"/>
                    </a:lnTo>
                    <a:lnTo>
                      <a:pt x="3860" y="2356"/>
                    </a:lnTo>
                    <a:lnTo>
                      <a:pt x="3902" y="2331"/>
                    </a:lnTo>
                    <a:lnTo>
                      <a:pt x="3944" y="2306"/>
                    </a:lnTo>
                    <a:lnTo>
                      <a:pt x="3977" y="2281"/>
                    </a:lnTo>
                    <a:lnTo>
                      <a:pt x="4019" y="2256"/>
                    </a:lnTo>
                    <a:lnTo>
                      <a:pt x="4061" y="2231"/>
                    </a:lnTo>
                    <a:lnTo>
                      <a:pt x="4102" y="2206"/>
                    </a:lnTo>
                    <a:lnTo>
                      <a:pt x="4144" y="2181"/>
                    </a:lnTo>
                    <a:lnTo>
                      <a:pt x="4178" y="2164"/>
                    </a:lnTo>
                    <a:lnTo>
                      <a:pt x="4219" y="2139"/>
                    </a:lnTo>
                    <a:lnTo>
                      <a:pt x="4261" y="2114"/>
                    </a:lnTo>
                    <a:lnTo>
                      <a:pt x="4303" y="2097"/>
                    </a:lnTo>
                    <a:lnTo>
                      <a:pt x="4345" y="2072"/>
                    </a:lnTo>
                    <a:lnTo>
                      <a:pt x="4386" y="2047"/>
                    </a:lnTo>
                    <a:lnTo>
                      <a:pt x="4428" y="2031"/>
                    </a:lnTo>
                    <a:lnTo>
                      <a:pt x="4478" y="2005"/>
                    </a:lnTo>
                    <a:lnTo>
                      <a:pt x="4520" y="1989"/>
                    </a:lnTo>
                    <a:lnTo>
                      <a:pt x="4562" y="1972"/>
                    </a:lnTo>
                    <a:lnTo>
                      <a:pt x="4604" y="1947"/>
                    </a:lnTo>
                    <a:lnTo>
                      <a:pt x="4645" y="1930"/>
                    </a:lnTo>
                    <a:lnTo>
                      <a:pt x="4696" y="1914"/>
                    </a:lnTo>
                    <a:lnTo>
                      <a:pt x="4737" y="1897"/>
                    </a:lnTo>
                    <a:lnTo>
                      <a:pt x="4779" y="1880"/>
                    </a:lnTo>
                    <a:lnTo>
                      <a:pt x="4829" y="1863"/>
                    </a:lnTo>
                    <a:lnTo>
                      <a:pt x="4863" y="1847"/>
                    </a:lnTo>
                    <a:lnTo>
                      <a:pt x="4913" y="1830"/>
                    </a:lnTo>
                    <a:lnTo>
                      <a:pt x="4971" y="1805"/>
                    </a:lnTo>
                    <a:lnTo>
                      <a:pt x="5013" y="1797"/>
                    </a:lnTo>
                    <a:lnTo>
                      <a:pt x="5046" y="1788"/>
                    </a:lnTo>
                    <a:lnTo>
                      <a:pt x="5088" y="1772"/>
                    </a:lnTo>
                    <a:lnTo>
                      <a:pt x="5130" y="1763"/>
                    </a:lnTo>
                    <a:lnTo>
                      <a:pt x="5147" y="1763"/>
                    </a:lnTo>
                    <a:lnTo>
                      <a:pt x="5180" y="1755"/>
                    </a:lnTo>
                    <a:lnTo>
                      <a:pt x="5222" y="1738"/>
                    </a:lnTo>
                    <a:lnTo>
                      <a:pt x="5272" y="1730"/>
                    </a:lnTo>
                    <a:lnTo>
                      <a:pt x="5322" y="1713"/>
                    </a:lnTo>
                    <a:lnTo>
                      <a:pt x="5364" y="1705"/>
                    </a:lnTo>
                    <a:lnTo>
                      <a:pt x="5414" y="1696"/>
                    </a:lnTo>
                    <a:lnTo>
                      <a:pt x="5464" y="1688"/>
                    </a:lnTo>
                    <a:lnTo>
                      <a:pt x="5489" y="1688"/>
                    </a:lnTo>
                    <a:lnTo>
                      <a:pt x="5514" y="1688"/>
                    </a:lnTo>
                    <a:lnTo>
                      <a:pt x="5539" y="1688"/>
                    </a:lnTo>
                    <a:lnTo>
                      <a:pt x="5564" y="1688"/>
                    </a:lnTo>
                    <a:lnTo>
                      <a:pt x="5589" y="1688"/>
                    </a:lnTo>
                    <a:lnTo>
                      <a:pt x="5615" y="1688"/>
                    </a:lnTo>
                    <a:lnTo>
                      <a:pt x="5640" y="1688"/>
                    </a:lnTo>
                    <a:lnTo>
                      <a:pt x="5782" y="1688"/>
                    </a:lnTo>
                    <a:lnTo>
                      <a:pt x="5798" y="1688"/>
                    </a:lnTo>
                    <a:lnTo>
                      <a:pt x="5823" y="1688"/>
                    </a:lnTo>
                    <a:lnTo>
                      <a:pt x="5848" y="1688"/>
                    </a:lnTo>
                    <a:lnTo>
                      <a:pt x="5865" y="1688"/>
                    </a:lnTo>
                    <a:lnTo>
                      <a:pt x="5890" y="1688"/>
                    </a:lnTo>
                    <a:lnTo>
                      <a:pt x="5907" y="1696"/>
                    </a:lnTo>
                    <a:lnTo>
                      <a:pt x="5932" y="1705"/>
                    </a:lnTo>
                    <a:lnTo>
                      <a:pt x="5949" y="1713"/>
                    </a:lnTo>
                    <a:lnTo>
                      <a:pt x="5974" y="1730"/>
                    </a:lnTo>
                    <a:lnTo>
                      <a:pt x="5982" y="1738"/>
                    </a:lnTo>
                    <a:lnTo>
                      <a:pt x="5990" y="1746"/>
                    </a:lnTo>
                    <a:lnTo>
                      <a:pt x="5999" y="1746"/>
                    </a:lnTo>
                    <a:lnTo>
                      <a:pt x="6007" y="1755"/>
                    </a:lnTo>
                    <a:lnTo>
                      <a:pt x="6016" y="1763"/>
                    </a:lnTo>
                    <a:lnTo>
                      <a:pt x="6024" y="1772"/>
                    </a:lnTo>
                    <a:lnTo>
                      <a:pt x="6032" y="1780"/>
                    </a:lnTo>
                    <a:lnTo>
                      <a:pt x="6041" y="1797"/>
                    </a:lnTo>
                    <a:lnTo>
                      <a:pt x="6049" y="1805"/>
                    </a:lnTo>
                    <a:lnTo>
                      <a:pt x="6057" y="1813"/>
                    </a:lnTo>
                    <a:lnTo>
                      <a:pt x="6066" y="1822"/>
                    </a:lnTo>
                    <a:lnTo>
                      <a:pt x="6066" y="1838"/>
                    </a:lnTo>
                    <a:lnTo>
                      <a:pt x="6074" y="1847"/>
                    </a:lnTo>
                    <a:lnTo>
                      <a:pt x="6074" y="1855"/>
                    </a:lnTo>
                    <a:lnTo>
                      <a:pt x="6074" y="1872"/>
                    </a:lnTo>
                    <a:lnTo>
                      <a:pt x="6074" y="1880"/>
                    </a:lnTo>
                    <a:lnTo>
                      <a:pt x="6082" y="1905"/>
                    </a:lnTo>
                    <a:lnTo>
                      <a:pt x="6091" y="1939"/>
                    </a:lnTo>
                    <a:lnTo>
                      <a:pt x="6091" y="1964"/>
                    </a:lnTo>
                    <a:lnTo>
                      <a:pt x="6099" y="1989"/>
                    </a:lnTo>
                    <a:lnTo>
                      <a:pt x="6099" y="2014"/>
                    </a:lnTo>
                    <a:lnTo>
                      <a:pt x="6099" y="2047"/>
                    </a:lnTo>
                    <a:lnTo>
                      <a:pt x="6099" y="2072"/>
                    </a:lnTo>
                    <a:lnTo>
                      <a:pt x="6099" y="2097"/>
                    </a:lnTo>
                    <a:lnTo>
                      <a:pt x="6099" y="2231"/>
                    </a:lnTo>
                    <a:lnTo>
                      <a:pt x="6099" y="2256"/>
                    </a:lnTo>
                    <a:lnTo>
                      <a:pt x="6099" y="2281"/>
                    </a:lnTo>
                    <a:lnTo>
                      <a:pt x="6099" y="2315"/>
                    </a:lnTo>
                    <a:lnTo>
                      <a:pt x="6099" y="2340"/>
                    </a:lnTo>
                    <a:lnTo>
                      <a:pt x="6099" y="2365"/>
                    </a:lnTo>
                    <a:lnTo>
                      <a:pt x="6099" y="2390"/>
                    </a:lnTo>
                    <a:lnTo>
                      <a:pt x="6091" y="2415"/>
                    </a:lnTo>
                    <a:lnTo>
                      <a:pt x="6091" y="2440"/>
                    </a:lnTo>
                    <a:lnTo>
                      <a:pt x="6082" y="2465"/>
                    </a:lnTo>
                    <a:lnTo>
                      <a:pt x="6074" y="2490"/>
                    </a:lnTo>
                    <a:lnTo>
                      <a:pt x="6066" y="2523"/>
                    </a:lnTo>
                    <a:lnTo>
                      <a:pt x="6057" y="2548"/>
                    </a:lnTo>
                    <a:lnTo>
                      <a:pt x="6049" y="2574"/>
                    </a:lnTo>
                    <a:lnTo>
                      <a:pt x="6041" y="2599"/>
                    </a:lnTo>
                    <a:lnTo>
                      <a:pt x="6032" y="2624"/>
                    </a:lnTo>
                    <a:lnTo>
                      <a:pt x="6016" y="2649"/>
                    </a:lnTo>
                    <a:lnTo>
                      <a:pt x="6007" y="2674"/>
                    </a:lnTo>
                    <a:lnTo>
                      <a:pt x="5999" y="2699"/>
                    </a:lnTo>
                    <a:lnTo>
                      <a:pt x="5982" y="2724"/>
                    </a:lnTo>
                    <a:lnTo>
                      <a:pt x="5974" y="2749"/>
                    </a:lnTo>
                    <a:lnTo>
                      <a:pt x="5957" y="2732"/>
                    </a:lnTo>
                    <a:lnTo>
                      <a:pt x="5940" y="2757"/>
                    </a:lnTo>
                    <a:lnTo>
                      <a:pt x="5932" y="2782"/>
                    </a:lnTo>
                    <a:lnTo>
                      <a:pt x="5915" y="2807"/>
                    </a:lnTo>
                    <a:lnTo>
                      <a:pt x="5899" y="2832"/>
                    </a:lnTo>
                    <a:lnTo>
                      <a:pt x="5882" y="2849"/>
                    </a:lnTo>
                    <a:lnTo>
                      <a:pt x="5874" y="2874"/>
                    </a:lnTo>
                    <a:lnTo>
                      <a:pt x="5857" y="2899"/>
                    </a:lnTo>
                    <a:lnTo>
                      <a:pt x="5840" y="2924"/>
                    </a:lnTo>
                    <a:lnTo>
                      <a:pt x="5823" y="2949"/>
                    </a:lnTo>
                    <a:lnTo>
                      <a:pt x="5807" y="2975"/>
                    </a:lnTo>
                    <a:lnTo>
                      <a:pt x="5790" y="2991"/>
                    </a:lnTo>
                    <a:lnTo>
                      <a:pt x="5773" y="3016"/>
                    </a:lnTo>
                    <a:lnTo>
                      <a:pt x="5748" y="3050"/>
                    </a:lnTo>
                    <a:lnTo>
                      <a:pt x="5731" y="3066"/>
                    </a:lnTo>
                    <a:lnTo>
                      <a:pt x="5706" y="3091"/>
                    </a:lnTo>
                    <a:lnTo>
                      <a:pt x="5690" y="3117"/>
                    </a:lnTo>
                    <a:lnTo>
                      <a:pt x="5673" y="3133"/>
                    </a:lnTo>
                    <a:lnTo>
                      <a:pt x="5656" y="3158"/>
                    </a:lnTo>
                    <a:lnTo>
                      <a:pt x="5615" y="3200"/>
                    </a:lnTo>
                    <a:lnTo>
                      <a:pt x="5606" y="3208"/>
                    </a:lnTo>
                    <a:lnTo>
                      <a:pt x="5573" y="3250"/>
                    </a:lnTo>
                    <a:lnTo>
                      <a:pt x="5531" y="3292"/>
                    </a:lnTo>
                    <a:lnTo>
                      <a:pt x="5489" y="3334"/>
                    </a:lnTo>
                    <a:lnTo>
                      <a:pt x="5447" y="3376"/>
                    </a:lnTo>
                    <a:lnTo>
                      <a:pt x="5406" y="3417"/>
                    </a:lnTo>
                    <a:lnTo>
                      <a:pt x="5364" y="3459"/>
                    </a:lnTo>
                    <a:lnTo>
                      <a:pt x="5314" y="3501"/>
                    </a:lnTo>
                    <a:lnTo>
                      <a:pt x="5272" y="3543"/>
                    </a:lnTo>
                    <a:lnTo>
                      <a:pt x="5222" y="3576"/>
                    </a:lnTo>
                    <a:lnTo>
                      <a:pt x="5180" y="3618"/>
                    </a:lnTo>
                    <a:lnTo>
                      <a:pt x="5130" y="3660"/>
                    </a:lnTo>
                    <a:lnTo>
                      <a:pt x="5080" y="3693"/>
                    </a:lnTo>
                    <a:lnTo>
                      <a:pt x="5038" y="3735"/>
                    </a:lnTo>
                    <a:lnTo>
                      <a:pt x="4988" y="3768"/>
                    </a:lnTo>
                    <a:lnTo>
                      <a:pt x="4938" y="3810"/>
                    </a:lnTo>
                    <a:lnTo>
                      <a:pt x="4888" y="3843"/>
                    </a:lnTo>
                    <a:lnTo>
                      <a:pt x="4846" y="3877"/>
                    </a:lnTo>
                    <a:lnTo>
                      <a:pt x="4796" y="3910"/>
                    </a:lnTo>
                    <a:lnTo>
                      <a:pt x="4746" y="3944"/>
                    </a:lnTo>
                    <a:lnTo>
                      <a:pt x="4696" y="3977"/>
                    </a:lnTo>
                    <a:lnTo>
                      <a:pt x="4654" y="4010"/>
                    </a:lnTo>
                    <a:lnTo>
                      <a:pt x="4604" y="4044"/>
                    </a:lnTo>
                    <a:lnTo>
                      <a:pt x="4554" y="4069"/>
                    </a:lnTo>
                    <a:lnTo>
                      <a:pt x="4512" y="4102"/>
                    </a:lnTo>
                    <a:lnTo>
                      <a:pt x="4495" y="4111"/>
                    </a:lnTo>
                    <a:lnTo>
                      <a:pt x="4462" y="4136"/>
                    </a:lnTo>
                    <a:lnTo>
                      <a:pt x="4420" y="4161"/>
                    </a:lnTo>
                    <a:lnTo>
                      <a:pt x="4378" y="4186"/>
                    </a:lnTo>
                    <a:lnTo>
                      <a:pt x="4286" y="4244"/>
                    </a:lnTo>
                    <a:lnTo>
                      <a:pt x="4203" y="4294"/>
                    </a:lnTo>
                    <a:lnTo>
                      <a:pt x="4128" y="4336"/>
                    </a:lnTo>
                    <a:lnTo>
                      <a:pt x="4052" y="4386"/>
                    </a:lnTo>
                    <a:lnTo>
                      <a:pt x="3977" y="4420"/>
                    </a:lnTo>
                    <a:lnTo>
                      <a:pt x="3894" y="4478"/>
                    </a:lnTo>
                    <a:lnTo>
                      <a:pt x="3802" y="4528"/>
                    </a:lnTo>
                    <a:lnTo>
                      <a:pt x="3710" y="4578"/>
                    </a:lnTo>
                    <a:lnTo>
                      <a:pt x="3618" y="4629"/>
                    </a:lnTo>
                    <a:lnTo>
                      <a:pt x="3434" y="4729"/>
                    </a:lnTo>
                    <a:lnTo>
                      <a:pt x="3334" y="4787"/>
                    </a:lnTo>
                    <a:lnTo>
                      <a:pt x="3351" y="4779"/>
                    </a:lnTo>
                    <a:lnTo>
                      <a:pt x="3417" y="4762"/>
                    </a:lnTo>
                    <a:lnTo>
                      <a:pt x="3526" y="4729"/>
                    </a:lnTo>
                    <a:lnTo>
                      <a:pt x="3568" y="4721"/>
                    </a:lnTo>
                    <a:lnTo>
                      <a:pt x="3593" y="4712"/>
                    </a:lnTo>
                    <a:lnTo>
                      <a:pt x="3668" y="4754"/>
                    </a:lnTo>
                    <a:close/>
                    <a:moveTo>
                      <a:pt x="2674" y="4904"/>
                    </a:moveTo>
                    <a:lnTo>
                      <a:pt x="2666" y="4904"/>
                    </a:lnTo>
                    <a:lnTo>
                      <a:pt x="2674" y="4913"/>
                    </a:lnTo>
                    <a:lnTo>
                      <a:pt x="2666" y="4913"/>
                    </a:lnTo>
                    <a:lnTo>
                      <a:pt x="2674" y="4913"/>
                    </a:lnTo>
                    <a:lnTo>
                      <a:pt x="2666" y="4913"/>
                    </a:lnTo>
                    <a:lnTo>
                      <a:pt x="2666" y="4913"/>
                    </a:lnTo>
                    <a:lnTo>
                      <a:pt x="2657" y="4913"/>
                    </a:lnTo>
                    <a:lnTo>
                      <a:pt x="2666" y="4913"/>
                    </a:lnTo>
                    <a:lnTo>
                      <a:pt x="2657" y="4913"/>
                    </a:lnTo>
                    <a:lnTo>
                      <a:pt x="2666" y="4913"/>
                    </a:lnTo>
                    <a:lnTo>
                      <a:pt x="2657" y="4913"/>
                    </a:lnTo>
                    <a:lnTo>
                      <a:pt x="2666" y="4913"/>
                    </a:lnTo>
                    <a:lnTo>
                      <a:pt x="2657" y="4913"/>
                    </a:lnTo>
                    <a:lnTo>
                      <a:pt x="2666" y="4913"/>
                    </a:lnTo>
                    <a:lnTo>
                      <a:pt x="2666" y="4913"/>
                    </a:lnTo>
                    <a:lnTo>
                      <a:pt x="2682" y="4913"/>
                    </a:lnTo>
                    <a:lnTo>
                      <a:pt x="2682" y="4913"/>
                    </a:lnTo>
                    <a:lnTo>
                      <a:pt x="2691" y="4913"/>
                    </a:lnTo>
                    <a:lnTo>
                      <a:pt x="2691" y="4913"/>
                    </a:lnTo>
                    <a:lnTo>
                      <a:pt x="2707" y="4913"/>
                    </a:lnTo>
                    <a:lnTo>
                      <a:pt x="2716" y="4913"/>
                    </a:lnTo>
                    <a:lnTo>
                      <a:pt x="2716" y="4904"/>
                    </a:lnTo>
                    <a:lnTo>
                      <a:pt x="2716" y="4929"/>
                    </a:lnTo>
                    <a:lnTo>
                      <a:pt x="2699" y="4913"/>
                    </a:lnTo>
                    <a:lnTo>
                      <a:pt x="2699" y="4913"/>
                    </a:lnTo>
                    <a:lnTo>
                      <a:pt x="2691" y="4904"/>
                    </a:lnTo>
                    <a:lnTo>
                      <a:pt x="2691" y="4904"/>
                    </a:lnTo>
                    <a:lnTo>
                      <a:pt x="2674" y="4896"/>
                    </a:lnTo>
                    <a:lnTo>
                      <a:pt x="2674" y="4904"/>
                    </a:lnTo>
                    <a:lnTo>
                      <a:pt x="2666" y="4896"/>
                    </a:lnTo>
                    <a:close/>
                    <a:moveTo>
                      <a:pt x="2707" y="4929"/>
                    </a:move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132;p37">
                <a:extLst>
                  <a:ext uri="{FF2B5EF4-FFF2-40B4-BE49-F238E27FC236}">
                    <a16:creationId xmlns:a16="http://schemas.microsoft.com/office/drawing/2014/main" id="{168E2F13-5C22-18AB-431D-DF424C531D66}"/>
                  </a:ext>
                </a:extLst>
              </p:cNvPr>
              <p:cNvSpPr/>
              <p:nvPr/>
            </p:nvSpPr>
            <p:spPr>
              <a:xfrm>
                <a:off x="5289112" y="9212163"/>
                <a:ext cx="397284" cy="310763"/>
              </a:xfrm>
              <a:custGeom>
                <a:avLst/>
                <a:gdLst/>
                <a:ahLst/>
                <a:cxnLst/>
                <a:rect l="l" t="t" r="r" b="b"/>
                <a:pathLst>
                  <a:path w="8054" h="6300" extrusionOk="0">
                    <a:moveTo>
                      <a:pt x="6575" y="3251"/>
                    </a:moveTo>
                    <a:lnTo>
                      <a:pt x="6651" y="3251"/>
                    </a:lnTo>
                    <a:lnTo>
                      <a:pt x="6717" y="3251"/>
                    </a:lnTo>
                    <a:lnTo>
                      <a:pt x="6793" y="3251"/>
                    </a:lnTo>
                    <a:lnTo>
                      <a:pt x="6859" y="3251"/>
                    </a:lnTo>
                    <a:lnTo>
                      <a:pt x="6935" y="3259"/>
                    </a:lnTo>
                    <a:lnTo>
                      <a:pt x="6976" y="3259"/>
                    </a:lnTo>
                    <a:lnTo>
                      <a:pt x="7010" y="3259"/>
                    </a:lnTo>
                    <a:lnTo>
                      <a:pt x="7051" y="3259"/>
                    </a:lnTo>
                    <a:lnTo>
                      <a:pt x="7077" y="3259"/>
                    </a:lnTo>
                    <a:lnTo>
                      <a:pt x="7085" y="3259"/>
                    </a:lnTo>
                    <a:lnTo>
                      <a:pt x="7127" y="3259"/>
                    </a:lnTo>
                    <a:lnTo>
                      <a:pt x="7160" y="3259"/>
                    </a:lnTo>
                    <a:lnTo>
                      <a:pt x="7202" y="3267"/>
                    </a:lnTo>
                    <a:lnTo>
                      <a:pt x="7235" y="3276"/>
                    </a:lnTo>
                    <a:lnTo>
                      <a:pt x="7269" y="3276"/>
                    </a:lnTo>
                    <a:lnTo>
                      <a:pt x="7310" y="3284"/>
                    </a:lnTo>
                    <a:lnTo>
                      <a:pt x="7344" y="3292"/>
                    </a:lnTo>
                    <a:lnTo>
                      <a:pt x="7386" y="3301"/>
                    </a:lnTo>
                    <a:lnTo>
                      <a:pt x="7419" y="3309"/>
                    </a:lnTo>
                    <a:lnTo>
                      <a:pt x="7452" y="3317"/>
                    </a:lnTo>
                    <a:lnTo>
                      <a:pt x="7486" y="3326"/>
                    </a:lnTo>
                    <a:lnTo>
                      <a:pt x="7519" y="3334"/>
                    </a:lnTo>
                    <a:lnTo>
                      <a:pt x="7553" y="3351"/>
                    </a:lnTo>
                    <a:lnTo>
                      <a:pt x="7586" y="3359"/>
                    </a:lnTo>
                    <a:lnTo>
                      <a:pt x="7620" y="3376"/>
                    </a:lnTo>
                    <a:lnTo>
                      <a:pt x="7653" y="3384"/>
                    </a:lnTo>
                    <a:lnTo>
                      <a:pt x="7686" y="3401"/>
                    </a:lnTo>
                    <a:lnTo>
                      <a:pt x="7720" y="3409"/>
                    </a:lnTo>
                    <a:lnTo>
                      <a:pt x="7753" y="3426"/>
                    </a:lnTo>
                    <a:lnTo>
                      <a:pt x="7778" y="3443"/>
                    </a:lnTo>
                    <a:lnTo>
                      <a:pt x="7812" y="3460"/>
                    </a:lnTo>
                    <a:lnTo>
                      <a:pt x="7828" y="3476"/>
                    </a:lnTo>
                    <a:lnTo>
                      <a:pt x="7845" y="3485"/>
                    </a:lnTo>
                    <a:lnTo>
                      <a:pt x="7853" y="3493"/>
                    </a:lnTo>
                    <a:lnTo>
                      <a:pt x="7870" y="3501"/>
                    </a:lnTo>
                    <a:lnTo>
                      <a:pt x="7887" y="3518"/>
                    </a:lnTo>
                    <a:lnTo>
                      <a:pt x="7895" y="3526"/>
                    </a:lnTo>
                    <a:lnTo>
                      <a:pt x="7912" y="3543"/>
                    </a:lnTo>
                    <a:lnTo>
                      <a:pt x="7920" y="3551"/>
                    </a:lnTo>
                    <a:lnTo>
                      <a:pt x="7937" y="3568"/>
                    </a:lnTo>
                    <a:lnTo>
                      <a:pt x="7945" y="3576"/>
                    </a:lnTo>
                    <a:lnTo>
                      <a:pt x="7962" y="3593"/>
                    </a:lnTo>
                    <a:lnTo>
                      <a:pt x="7970" y="3610"/>
                    </a:lnTo>
                    <a:lnTo>
                      <a:pt x="7979" y="3618"/>
                    </a:lnTo>
                    <a:lnTo>
                      <a:pt x="7996" y="3635"/>
                    </a:lnTo>
                    <a:lnTo>
                      <a:pt x="8004" y="3652"/>
                    </a:lnTo>
                    <a:lnTo>
                      <a:pt x="8012" y="3668"/>
                    </a:lnTo>
                    <a:lnTo>
                      <a:pt x="8021" y="3685"/>
                    </a:lnTo>
                    <a:lnTo>
                      <a:pt x="8029" y="3702"/>
                    </a:lnTo>
                    <a:lnTo>
                      <a:pt x="8037" y="3718"/>
                    </a:lnTo>
                    <a:lnTo>
                      <a:pt x="8046" y="3735"/>
                    </a:lnTo>
                    <a:lnTo>
                      <a:pt x="8054" y="3760"/>
                    </a:lnTo>
                    <a:lnTo>
                      <a:pt x="8054" y="3777"/>
                    </a:lnTo>
                    <a:lnTo>
                      <a:pt x="8054" y="3794"/>
                    </a:lnTo>
                    <a:lnTo>
                      <a:pt x="8054" y="3819"/>
                    </a:lnTo>
                    <a:lnTo>
                      <a:pt x="8054" y="3835"/>
                    </a:lnTo>
                    <a:lnTo>
                      <a:pt x="8054" y="3852"/>
                    </a:lnTo>
                    <a:lnTo>
                      <a:pt x="8054" y="3961"/>
                    </a:lnTo>
                    <a:lnTo>
                      <a:pt x="8054" y="3977"/>
                    </a:lnTo>
                    <a:lnTo>
                      <a:pt x="8054" y="4003"/>
                    </a:lnTo>
                    <a:lnTo>
                      <a:pt x="8054" y="4019"/>
                    </a:lnTo>
                    <a:lnTo>
                      <a:pt x="8054" y="4036"/>
                    </a:lnTo>
                    <a:lnTo>
                      <a:pt x="8054" y="4061"/>
                    </a:lnTo>
                    <a:lnTo>
                      <a:pt x="8046" y="4078"/>
                    </a:lnTo>
                    <a:lnTo>
                      <a:pt x="8037" y="4103"/>
                    </a:lnTo>
                    <a:lnTo>
                      <a:pt x="8029" y="4119"/>
                    </a:lnTo>
                    <a:lnTo>
                      <a:pt x="8029" y="4136"/>
                    </a:lnTo>
                    <a:lnTo>
                      <a:pt x="8021" y="4161"/>
                    </a:lnTo>
                    <a:lnTo>
                      <a:pt x="8004" y="4178"/>
                    </a:lnTo>
                    <a:lnTo>
                      <a:pt x="7996" y="4195"/>
                    </a:lnTo>
                    <a:lnTo>
                      <a:pt x="7987" y="4211"/>
                    </a:lnTo>
                    <a:lnTo>
                      <a:pt x="7979" y="4236"/>
                    </a:lnTo>
                    <a:lnTo>
                      <a:pt x="7962" y="4253"/>
                    </a:lnTo>
                    <a:lnTo>
                      <a:pt x="7954" y="4270"/>
                    </a:lnTo>
                    <a:lnTo>
                      <a:pt x="7937" y="4295"/>
                    </a:lnTo>
                    <a:lnTo>
                      <a:pt x="7929" y="4312"/>
                    </a:lnTo>
                    <a:lnTo>
                      <a:pt x="7912" y="4328"/>
                    </a:lnTo>
                    <a:lnTo>
                      <a:pt x="7904" y="4345"/>
                    </a:lnTo>
                    <a:lnTo>
                      <a:pt x="7887" y="4370"/>
                    </a:lnTo>
                    <a:lnTo>
                      <a:pt x="7870" y="4387"/>
                    </a:lnTo>
                    <a:lnTo>
                      <a:pt x="7853" y="4404"/>
                    </a:lnTo>
                    <a:lnTo>
                      <a:pt x="7837" y="4429"/>
                    </a:lnTo>
                    <a:lnTo>
                      <a:pt x="7820" y="4445"/>
                    </a:lnTo>
                    <a:lnTo>
                      <a:pt x="7803" y="4470"/>
                    </a:lnTo>
                    <a:lnTo>
                      <a:pt x="7787" y="4487"/>
                    </a:lnTo>
                    <a:lnTo>
                      <a:pt x="7762" y="4504"/>
                    </a:lnTo>
                    <a:lnTo>
                      <a:pt x="7745" y="4529"/>
                    </a:lnTo>
                    <a:lnTo>
                      <a:pt x="7720" y="4546"/>
                    </a:lnTo>
                    <a:lnTo>
                      <a:pt x="7703" y="4571"/>
                    </a:lnTo>
                    <a:lnTo>
                      <a:pt x="7670" y="4596"/>
                    </a:lnTo>
                    <a:lnTo>
                      <a:pt x="7620" y="4646"/>
                    </a:lnTo>
                    <a:lnTo>
                      <a:pt x="7561" y="4696"/>
                    </a:lnTo>
                    <a:lnTo>
                      <a:pt x="7494" y="4754"/>
                    </a:lnTo>
                    <a:lnTo>
                      <a:pt x="7461" y="4779"/>
                    </a:lnTo>
                    <a:lnTo>
                      <a:pt x="7427" y="4813"/>
                    </a:lnTo>
                    <a:lnTo>
                      <a:pt x="7394" y="4838"/>
                    </a:lnTo>
                    <a:lnTo>
                      <a:pt x="7361" y="4871"/>
                    </a:lnTo>
                    <a:lnTo>
                      <a:pt x="7327" y="4896"/>
                    </a:lnTo>
                    <a:lnTo>
                      <a:pt x="7302" y="4913"/>
                    </a:lnTo>
                    <a:lnTo>
                      <a:pt x="7269" y="4938"/>
                    </a:lnTo>
                    <a:lnTo>
                      <a:pt x="7252" y="4947"/>
                    </a:lnTo>
                    <a:lnTo>
                      <a:pt x="7244" y="4955"/>
                    </a:lnTo>
                    <a:lnTo>
                      <a:pt x="7152" y="5013"/>
                    </a:lnTo>
                    <a:lnTo>
                      <a:pt x="7060" y="5055"/>
                    </a:lnTo>
                    <a:lnTo>
                      <a:pt x="6985" y="5105"/>
                    </a:lnTo>
                    <a:lnTo>
                      <a:pt x="6909" y="5147"/>
                    </a:lnTo>
                    <a:lnTo>
                      <a:pt x="6834" y="5189"/>
                    </a:lnTo>
                    <a:lnTo>
                      <a:pt x="6759" y="5222"/>
                    </a:lnTo>
                    <a:lnTo>
                      <a:pt x="6692" y="5264"/>
                    </a:lnTo>
                    <a:lnTo>
                      <a:pt x="6625" y="5297"/>
                    </a:lnTo>
                    <a:lnTo>
                      <a:pt x="6559" y="5331"/>
                    </a:lnTo>
                    <a:lnTo>
                      <a:pt x="6492" y="5364"/>
                    </a:lnTo>
                    <a:lnTo>
                      <a:pt x="6425" y="5398"/>
                    </a:lnTo>
                    <a:lnTo>
                      <a:pt x="6350" y="5431"/>
                    </a:lnTo>
                    <a:lnTo>
                      <a:pt x="6199" y="5498"/>
                    </a:lnTo>
                    <a:lnTo>
                      <a:pt x="6032" y="5581"/>
                    </a:lnTo>
                    <a:lnTo>
                      <a:pt x="5840" y="5673"/>
                    </a:lnTo>
                    <a:lnTo>
                      <a:pt x="5656" y="5765"/>
                    </a:lnTo>
                    <a:lnTo>
                      <a:pt x="5556" y="5807"/>
                    </a:lnTo>
                    <a:lnTo>
                      <a:pt x="5464" y="5857"/>
                    </a:lnTo>
                    <a:lnTo>
                      <a:pt x="5372" y="5899"/>
                    </a:lnTo>
                    <a:lnTo>
                      <a:pt x="5280" y="5949"/>
                    </a:lnTo>
                    <a:lnTo>
                      <a:pt x="5189" y="5991"/>
                    </a:lnTo>
                    <a:lnTo>
                      <a:pt x="5088" y="6041"/>
                    </a:lnTo>
                    <a:lnTo>
                      <a:pt x="4996" y="6091"/>
                    </a:lnTo>
                    <a:lnTo>
                      <a:pt x="4905" y="6133"/>
                    </a:lnTo>
                    <a:lnTo>
                      <a:pt x="4896" y="6133"/>
                    </a:lnTo>
                    <a:lnTo>
                      <a:pt x="4813" y="6175"/>
                    </a:lnTo>
                    <a:lnTo>
                      <a:pt x="4712" y="6216"/>
                    </a:lnTo>
                    <a:lnTo>
                      <a:pt x="4620" y="6258"/>
                    </a:lnTo>
                    <a:lnTo>
                      <a:pt x="4520" y="6300"/>
                    </a:lnTo>
                    <a:lnTo>
                      <a:pt x="4345" y="6258"/>
                    </a:lnTo>
                    <a:lnTo>
                      <a:pt x="4395" y="6083"/>
                    </a:lnTo>
                    <a:lnTo>
                      <a:pt x="4487" y="6016"/>
                    </a:lnTo>
                    <a:lnTo>
                      <a:pt x="4570" y="5957"/>
                    </a:lnTo>
                    <a:lnTo>
                      <a:pt x="4662" y="5899"/>
                    </a:lnTo>
                    <a:lnTo>
                      <a:pt x="4737" y="5840"/>
                    </a:lnTo>
                    <a:lnTo>
                      <a:pt x="4746" y="5840"/>
                    </a:lnTo>
                    <a:lnTo>
                      <a:pt x="4838" y="5782"/>
                    </a:lnTo>
                    <a:lnTo>
                      <a:pt x="4930" y="5732"/>
                    </a:lnTo>
                    <a:lnTo>
                      <a:pt x="5030" y="5682"/>
                    </a:lnTo>
                    <a:lnTo>
                      <a:pt x="5122" y="5640"/>
                    </a:lnTo>
                    <a:lnTo>
                      <a:pt x="5214" y="5590"/>
                    </a:lnTo>
                    <a:lnTo>
                      <a:pt x="5306" y="5540"/>
                    </a:lnTo>
                    <a:lnTo>
                      <a:pt x="5397" y="5490"/>
                    </a:lnTo>
                    <a:lnTo>
                      <a:pt x="5498" y="5439"/>
                    </a:lnTo>
                    <a:lnTo>
                      <a:pt x="5681" y="5348"/>
                    </a:lnTo>
                    <a:lnTo>
                      <a:pt x="5874" y="5256"/>
                    </a:lnTo>
                    <a:lnTo>
                      <a:pt x="6041" y="5172"/>
                    </a:lnTo>
                    <a:lnTo>
                      <a:pt x="6183" y="5097"/>
                    </a:lnTo>
                    <a:lnTo>
                      <a:pt x="6258" y="5063"/>
                    </a:lnTo>
                    <a:lnTo>
                      <a:pt x="6325" y="5030"/>
                    </a:lnTo>
                    <a:lnTo>
                      <a:pt x="6383" y="4997"/>
                    </a:lnTo>
                    <a:lnTo>
                      <a:pt x="6450" y="4963"/>
                    </a:lnTo>
                    <a:lnTo>
                      <a:pt x="6517" y="4930"/>
                    </a:lnTo>
                    <a:lnTo>
                      <a:pt x="6584" y="4888"/>
                    </a:lnTo>
                    <a:lnTo>
                      <a:pt x="6651" y="4855"/>
                    </a:lnTo>
                    <a:lnTo>
                      <a:pt x="6717" y="4813"/>
                    </a:lnTo>
                    <a:lnTo>
                      <a:pt x="6793" y="4771"/>
                    </a:lnTo>
                    <a:lnTo>
                      <a:pt x="6868" y="4729"/>
                    </a:lnTo>
                    <a:lnTo>
                      <a:pt x="6951" y="4679"/>
                    </a:lnTo>
                    <a:lnTo>
                      <a:pt x="7035" y="4621"/>
                    </a:lnTo>
                    <a:lnTo>
                      <a:pt x="7043" y="4621"/>
                    </a:lnTo>
                    <a:lnTo>
                      <a:pt x="7043" y="4621"/>
                    </a:lnTo>
                    <a:lnTo>
                      <a:pt x="7060" y="4612"/>
                    </a:lnTo>
                    <a:lnTo>
                      <a:pt x="7085" y="4587"/>
                    </a:lnTo>
                    <a:lnTo>
                      <a:pt x="7110" y="4571"/>
                    </a:lnTo>
                    <a:lnTo>
                      <a:pt x="7143" y="4546"/>
                    </a:lnTo>
                    <a:lnTo>
                      <a:pt x="7168" y="4520"/>
                    </a:lnTo>
                    <a:lnTo>
                      <a:pt x="7202" y="4495"/>
                    </a:lnTo>
                    <a:lnTo>
                      <a:pt x="7227" y="4462"/>
                    </a:lnTo>
                    <a:lnTo>
                      <a:pt x="7294" y="4412"/>
                    </a:lnTo>
                    <a:lnTo>
                      <a:pt x="7344" y="4362"/>
                    </a:lnTo>
                    <a:lnTo>
                      <a:pt x="7386" y="4320"/>
                    </a:lnTo>
                    <a:lnTo>
                      <a:pt x="7419" y="4287"/>
                    </a:lnTo>
                    <a:lnTo>
                      <a:pt x="7436" y="4270"/>
                    </a:lnTo>
                    <a:lnTo>
                      <a:pt x="7452" y="4253"/>
                    </a:lnTo>
                    <a:lnTo>
                      <a:pt x="7469" y="4236"/>
                    </a:lnTo>
                    <a:lnTo>
                      <a:pt x="7478" y="4220"/>
                    </a:lnTo>
                    <a:lnTo>
                      <a:pt x="7494" y="4203"/>
                    </a:lnTo>
                    <a:lnTo>
                      <a:pt x="7511" y="4186"/>
                    </a:lnTo>
                    <a:lnTo>
                      <a:pt x="7519" y="4170"/>
                    </a:lnTo>
                    <a:lnTo>
                      <a:pt x="7536" y="4161"/>
                    </a:lnTo>
                    <a:lnTo>
                      <a:pt x="7544" y="4145"/>
                    </a:lnTo>
                    <a:lnTo>
                      <a:pt x="7544" y="4145"/>
                    </a:lnTo>
                    <a:lnTo>
                      <a:pt x="7561" y="4128"/>
                    </a:lnTo>
                    <a:lnTo>
                      <a:pt x="7569" y="4111"/>
                    </a:lnTo>
                    <a:lnTo>
                      <a:pt x="7569" y="4111"/>
                    </a:lnTo>
                    <a:lnTo>
                      <a:pt x="7578" y="4094"/>
                    </a:lnTo>
                    <a:lnTo>
                      <a:pt x="7595" y="4078"/>
                    </a:lnTo>
                    <a:lnTo>
                      <a:pt x="7595" y="4078"/>
                    </a:lnTo>
                    <a:lnTo>
                      <a:pt x="7603" y="4069"/>
                    </a:lnTo>
                    <a:lnTo>
                      <a:pt x="7611" y="4053"/>
                    </a:lnTo>
                    <a:lnTo>
                      <a:pt x="7611" y="4053"/>
                    </a:lnTo>
                    <a:lnTo>
                      <a:pt x="7620" y="4044"/>
                    </a:lnTo>
                    <a:lnTo>
                      <a:pt x="7628" y="4028"/>
                    </a:lnTo>
                    <a:lnTo>
                      <a:pt x="7628" y="4028"/>
                    </a:lnTo>
                    <a:lnTo>
                      <a:pt x="7636" y="4011"/>
                    </a:lnTo>
                    <a:lnTo>
                      <a:pt x="7636" y="4003"/>
                    </a:lnTo>
                    <a:lnTo>
                      <a:pt x="7636" y="4003"/>
                    </a:lnTo>
                    <a:lnTo>
                      <a:pt x="7636" y="3994"/>
                    </a:lnTo>
                    <a:lnTo>
                      <a:pt x="7636" y="3986"/>
                    </a:lnTo>
                    <a:lnTo>
                      <a:pt x="7636" y="3977"/>
                    </a:lnTo>
                    <a:lnTo>
                      <a:pt x="7636" y="3969"/>
                    </a:lnTo>
                    <a:lnTo>
                      <a:pt x="7636" y="3961"/>
                    </a:lnTo>
                    <a:lnTo>
                      <a:pt x="7636" y="3952"/>
                    </a:lnTo>
                    <a:lnTo>
                      <a:pt x="7636" y="3944"/>
                    </a:lnTo>
                    <a:lnTo>
                      <a:pt x="7636" y="3936"/>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28" y="3911"/>
                    </a:lnTo>
                    <a:lnTo>
                      <a:pt x="7620" y="3911"/>
                    </a:lnTo>
                    <a:lnTo>
                      <a:pt x="7620" y="3911"/>
                    </a:lnTo>
                    <a:lnTo>
                      <a:pt x="7611" y="3911"/>
                    </a:lnTo>
                    <a:lnTo>
                      <a:pt x="7595" y="3902"/>
                    </a:lnTo>
                    <a:lnTo>
                      <a:pt x="7578" y="3894"/>
                    </a:lnTo>
                    <a:lnTo>
                      <a:pt x="7561" y="3886"/>
                    </a:lnTo>
                    <a:lnTo>
                      <a:pt x="7536" y="3877"/>
                    </a:lnTo>
                    <a:lnTo>
                      <a:pt x="7519" y="3869"/>
                    </a:lnTo>
                    <a:lnTo>
                      <a:pt x="7494" y="3860"/>
                    </a:lnTo>
                    <a:lnTo>
                      <a:pt x="7469" y="3852"/>
                    </a:lnTo>
                    <a:lnTo>
                      <a:pt x="7469" y="3852"/>
                    </a:lnTo>
                    <a:lnTo>
                      <a:pt x="7444" y="3844"/>
                    </a:lnTo>
                    <a:lnTo>
                      <a:pt x="7419" y="3835"/>
                    </a:lnTo>
                    <a:lnTo>
                      <a:pt x="7394" y="3827"/>
                    </a:lnTo>
                    <a:lnTo>
                      <a:pt x="7361" y="3819"/>
                    </a:lnTo>
                    <a:lnTo>
                      <a:pt x="7336" y="3810"/>
                    </a:lnTo>
                    <a:lnTo>
                      <a:pt x="7302" y="3810"/>
                    </a:lnTo>
                    <a:lnTo>
                      <a:pt x="7277" y="3802"/>
                    </a:lnTo>
                    <a:lnTo>
                      <a:pt x="7244" y="3794"/>
                    </a:lnTo>
                    <a:lnTo>
                      <a:pt x="7219" y="3794"/>
                    </a:lnTo>
                    <a:lnTo>
                      <a:pt x="7185" y="3794"/>
                    </a:lnTo>
                    <a:lnTo>
                      <a:pt x="7152" y="3794"/>
                    </a:lnTo>
                    <a:lnTo>
                      <a:pt x="7118" y="3794"/>
                    </a:lnTo>
                    <a:lnTo>
                      <a:pt x="7085" y="3794"/>
                    </a:lnTo>
                    <a:lnTo>
                      <a:pt x="7051" y="3794"/>
                    </a:lnTo>
                    <a:lnTo>
                      <a:pt x="7043" y="3794"/>
                    </a:lnTo>
                    <a:lnTo>
                      <a:pt x="7018" y="3794"/>
                    </a:lnTo>
                    <a:lnTo>
                      <a:pt x="6985" y="3794"/>
                    </a:lnTo>
                    <a:lnTo>
                      <a:pt x="6951" y="3794"/>
                    </a:lnTo>
                    <a:lnTo>
                      <a:pt x="6918" y="3794"/>
                    </a:lnTo>
                    <a:lnTo>
                      <a:pt x="6851" y="3794"/>
                    </a:lnTo>
                    <a:lnTo>
                      <a:pt x="6784" y="3794"/>
                    </a:lnTo>
                    <a:lnTo>
                      <a:pt x="6717" y="3794"/>
                    </a:lnTo>
                    <a:lnTo>
                      <a:pt x="6366" y="3794"/>
                    </a:lnTo>
                    <a:lnTo>
                      <a:pt x="6300" y="3794"/>
                    </a:lnTo>
                    <a:lnTo>
                      <a:pt x="6241" y="3794"/>
                    </a:lnTo>
                    <a:lnTo>
                      <a:pt x="6174" y="3794"/>
                    </a:lnTo>
                    <a:lnTo>
                      <a:pt x="6107" y="3794"/>
                    </a:lnTo>
                    <a:lnTo>
                      <a:pt x="6041" y="3794"/>
                    </a:lnTo>
                    <a:lnTo>
                      <a:pt x="5982" y="3802"/>
                    </a:lnTo>
                    <a:lnTo>
                      <a:pt x="5915" y="3810"/>
                    </a:lnTo>
                    <a:lnTo>
                      <a:pt x="5857" y="3819"/>
                    </a:lnTo>
                    <a:lnTo>
                      <a:pt x="5790" y="3819"/>
                    </a:lnTo>
                    <a:lnTo>
                      <a:pt x="5723" y="3827"/>
                    </a:lnTo>
                    <a:lnTo>
                      <a:pt x="5665" y="3835"/>
                    </a:lnTo>
                    <a:lnTo>
                      <a:pt x="5598" y="3844"/>
                    </a:lnTo>
                    <a:lnTo>
                      <a:pt x="5539" y="3860"/>
                    </a:lnTo>
                    <a:lnTo>
                      <a:pt x="5473" y="3869"/>
                    </a:lnTo>
                    <a:lnTo>
                      <a:pt x="5414" y="3877"/>
                    </a:lnTo>
                    <a:lnTo>
                      <a:pt x="5347" y="3886"/>
                    </a:lnTo>
                    <a:lnTo>
                      <a:pt x="5289" y="3902"/>
                    </a:lnTo>
                    <a:lnTo>
                      <a:pt x="5230" y="3911"/>
                    </a:lnTo>
                    <a:lnTo>
                      <a:pt x="5163" y="3927"/>
                    </a:lnTo>
                    <a:lnTo>
                      <a:pt x="5105" y="3936"/>
                    </a:lnTo>
                    <a:lnTo>
                      <a:pt x="5047" y="3952"/>
                    </a:lnTo>
                    <a:lnTo>
                      <a:pt x="4980" y="3969"/>
                    </a:lnTo>
                    <a:lnTo>
                      <a:pt x="4921" y="3977"/>
                    </a:lnTo>
                    <a:lnTo>
                      <a:pt x="4863" y="3994"/>
                    </a:lnTo>
                    <a:lnTo>
                      <a:pt x="4796" y="4011"/>
                    </a:lnTo>
                    <a:lnTo>
                      <a:pt x="4737" y="4028"/>
                    </a:lnTo>
                    <a:lnTo>
                      <a:pt x="4679" y="4044"/>
                    </a:lnTo>
                    <a:lnTo>
                      <a:pt x="4620" y="4053"/>
                    </a:lnTo>
                    <a:lnTo>
                      <a:pt x="4554" y="4078"/>
                    </a:lnTo>
                    <a:lnTo>
                      <a:pt x="4495" y="4086"/>
                    </a:lnTo>
                    <a:lnTo>
                      <a:pt x="4370" y="4128"/>
                    </a:lnTo>
                    <a:lnTo>
                      <a:pt x="4253" y="4161"/>
                    </a:lnTo>
                    <a:lnTo>
                      <a:pt x="4128" y="4195"/>
                    </a:lnTo>
                    <a:lnTo>
                      <a:pt x="4002" y="4236"/>
                    </a:lnTo>
                    <a:lnTo>
                      <a:pt x="3885" y="4270"/>
                    </a:lnTo>
                    <a:lnTo>
                      <a:pt x="3635" y="4345"/>
                    </a:lnTo>
                    <a:lnTo>
                      <a:pt x="3384" y="4420"/>
                    </a:lnTo>
                    <a:lnTo>
                      <a:pt x="3259" y="4462"/>
                    </a:lnTo>
                    <a:lnTo>
                      <a:pt x="3125" y="4504"/>
                    </a:lnTo>
                    <a:lnTo>
                      <a:pt x="3000" y="4537"/>
                    </a:lnTo>
                    <a:lnTo>
                      <a:pt x="2866" y="4579"/>
                    </a:lnTo>
                    <a:lnTo>
                      <a:pt x="2741" y="4612"/>
                    </a:lnTo>
                    <a:lnTo>
                      <a:pt x="2607" y="4654"/>
                    </a:lnTo>
                    <a:lnTo>
                      <a:pt x="2582" y="4654"/>
                    </a:lnTo>
                    <a:lnTo>
                      <a:pt x="2549" y="4662"/>
                    </a:lnTo>
                    <a:lnTo>
                      <a:pt x="2524" y="4662"/>
                    </a:lnTo>
                    <a:lnTo>
                      <a:pt x="2473" y="4662"/>
                    </a:lnTo>
                    <a:lnTo>
                      <a:pt x="2432" y="4646"/>
                    </a:lnTo>
                    <a:lnTo>
                      <a:pt x="2398" y="4537"/>
                    </a:lnTo>
                    <a:lnTo>
                      <a:pt x="2365" y="4512"/>
                    </a:lnTo>
                    <a:lnTo>
                      <a:pt x="2365" y="4512"/>
                    </a:lnTo>
                    <a:lnTo>
                      <a:pt x="2331" y="4479"/>
                    </a:lnTo>
                    <a:lnTo>
                      <a:pt x="2306" y="4445"/>
                    </a:lnTo>
                    <a:lnTo>
                      <a:pt x="2290" y="4404"/>
                    </a:lnTo>
                    <a:lnTo>
                      <a:pt x="2281" y="4362"/>
                    </a:lnTo>
                    <a:lnTo>
                      <a:pt x="2281" y="4320"/>
                    </a:lnTo>
                    <a:lnTo>
                      <a:pt x="2281" y="4270"/>
                    </a:lnTo>
                    <a:lnTo>
                      <a:pt x="2290" y="4228"/>
                    </a:lnTo>
                    <a:lnTo>
                      <a:pt x="2290" y="4228"/>
                    </a:lnTo>
                    <a:lnTo>
                      <a:pt x="2306" y="4195"/>
                    </a:lnTo>
                    <a:lnTo>
                      <a:pt x="2323" y="4161"/>
                    </a:lnTo>
                    <a:lnTo>
                      <a:pt x="2348" y="4136"/>
                    </a:lnTo>
                    <a:lnTo>
                      <a:pt x="2373" y="4111"/>
                    </a:lnTo>
                    <a:lnTo>
                      <a:pt x="2390" y="4094"/>
                    </a:lnTo>
                    <a:lnTo>
                      <a:pt x="2432" y="4078"/>
                    </a:lnTo>
                    <a:lnTo>
                      <a:pt x="2448" y="4069"/>
                    </a:lnTo>
                    <a:lnTo>
                      <a:pt x="2465" y="4061"/>
                    </a:lnTo>
                    <a:lnTo>
                      <a:pt x="2499" y="4044"/>
                    </a:lnTo>
                    <a:lnTo>
                      <a:pt x="2582" y="4011"/>
                    </a:lnTo>
                    <a:lnTo>
                      <a:pt x="2616" y="3994"/>
                    </a:lnTo>
                    <a:lnTo>
                      <a:pt x="2624" y="3994"/>
                    </a:lnTo>
                    <a:lnTo>
                      <a:pt x="2624" y="3994"/>
                    </a:lnTo>
                    <a:lnTo>
                      <a:pt x="2624" y="3994"/>
                    </a:lnTo>
                    <a:lnTo>
                      <a:pt x="2632" y="3994"/>
                    </a:lnTo>
                    <a:lnTo>
                      <a:pt x="2824" y="3919"/>
                    </a:lnTo>
                    <a:lnTo>
                      <a:pt x="2925" y="3877"/>
                    </a:lnTo>
                    <a:lnTo>
                      <a:pt x="2966" y="3860"/>
                    </a:lnTo>
                    <a:lnTo>
                      <a:pt x="3016" y="3835"/>
                    </a:lnTo>
                    <a:lnTo>
                      <a:pt x="3092" y="3802"/>
                    </a:lnTo>
                    <a:lnTo>
                      <a:pt x="3167" y="3769"/>
                    </a:lnTo>
                    <a:lnTo>
                      <a:pt x="3242" y="3735"/>
                    </a:lnTo>
                    <a:lnTo>
                      <a:pt x="3317" y="3693"/>
                    </a:lnTo>
                    <a:lnTo>
                      <a:pt x="3392" y="3660"/>
                    </a:lnTo>
                    <a:lnTo>
                      <a:pt x="3451" y="3627"/>
                    </a:lnTo>
                    <a:lnTo>
                      <a:pt x="3459" y="3618"/>
                    </a:lnTo>
                    <a:lnTo>
                      <a:pt x="3534" y="3576"/>
                    </a:lnTo>
                    <a:lnTo>
                      <a:pt x="3601" y="3535"/>
                    </a:lnTo>
                    <a:lnTo>
                      <a:pt x="3668" y="3493"/>
                    </a:lnTo>
                    <a:lnTo>
                      <a:pt x="3735" y="3451"/>
                    </a:lnTo>
                    <a:lnTo>
                      <a:pt x="3810" y="3401"/>
                    </a:lnTo>
                    <a:lnTo>
                      <a:pt x="3877" y="3359"/>
                    </a:lnTo>
                    <a:lnTo>
                      <a:pt x="3944" y="3309"/>
                    </a:lnTo>
                    <a:lnTo>
                      <a:pt x="4011" y="3267"/>
                    </a:lnTo>
                    <a:lnTo>
                      <a:pt x="4077" y="3217"/>
                    </a:lnTo>
                    <a:lnTo>
                      <a:pt x="4144" y="3167"/>
                    </a:lnTo>
                    <a:lnTo>
                      <a:pt x="4169" y="3150"/>
                    </a:lnTo>
                    <a:lnTo>
                      <a:pt x="4194" y="3125"/>
                    </a:lnTo>
                    <a:lnTo>
                      <a:pt x="4219" y="3109"/>
                    </a:lnTo>
                    <a:lnTo>
                      <a:pt x="4245" y="3084"/>
                    </a:lnTo>
                    <a:lnTo>
                      <a:pt x="4278" y="3059"/>
                    </a:lnTo>
                    <a:lnTo>
                      <a:pt x="4311" y="3025"/>
                    </a:lnTo>
                    <a:lnTo>
                      <a:pt x="4345" y="3000"/>
                    </a:lnTo>
                    <a:lnTo>
                      <a:pt x="4378" y="2967"/>
                    </a:lnTo>
                    <a:lnTo>
                      <a:pt x="4412" y="2933"/>
                    </a:lnTo>
                    <a:lnTo>
                      <a:pt x="4453" y="2891"/>
                    </a:lnTo>
                    <a:lnTo>
                      <a:pt x="4495" y="2858"/>
                    </a:lnTo>
                    <a:lnTo>
                      <a:pt x="4529" y="2816"/>
                    </a:lnTo>
                    <a:lnTo>
                      <a:pt x="4570" y="2774"/>
                    </a:lnTo>
                    <a:lnTo>
                      <a:pt x="4612" y="2733"/>
                    </a:lnTo>
                    <a:lnTo>
                      <a:pt x="4654" y="2691"/>
                    </a:lnTo>
                    <a:lnTo>
                      <a:pt x="4696" y="2649"/>
                    </a:lnTo>
                    <a:lnTo>
                      <a:pt x="4746" y="2599"/>
                    </a:lnTo>
                    <a:lnTo>
                      <a:pt x="4788" y="2557"/>
                    </a:lnTo>
                    <a:lnTo>
                      <a:pt x="4829" y="2507"/>
                    </a:lnTo>
                    <a:lnTo>
                      <a:pt x="4871" y="2457"/>
                    </a:lnTo>
                    <a:lnTo>
                      <a:pt x="4921" y="2407"/>
                    </a:lnTo>
                    <a:lnTo>
                      <a:pt x="4963" y="2357"/>
                    </a:lnTo>
                    <a:lnTo>
                      <a:pt x="5005" y="2298"/>
                    </a:lnTo>
                    <a:lnTo>
                      <a:pt x="5047" y="2248"/>
                    </a:lnTo>
                    <a:lnTo>
                      <a:pt x="5088" y="2198"/>
                    </a:lnTo>
                    <a:lnTo>
                      <a:pt x="5130" y="2140"/>
                    </a:lnTo>
                    <a:lnTo>
                      <a:pt x="5172" y="2089"/>
                    </a:lnTo>
                    <a:lnTo>
                      <a:pt x="5214" y="2031"/>
                    </a:lnTo>
                    <a:lnTo>
                      <a:pt x="5255" y="1972"/>
                    </a:lnTo>
                    <a:lnTo>
                      <a:pt x="5289" y="1922"/>
                    </a:lnTo>
                    <a:lnTo>
                      <a:pt x="5306" y="1889"/>
                    </a:lnTo>
                    <a:lnTo>
                      <a:pt x="5331" y="1864"/>
                    </a:lnTo>
                    <a:lnTo>
                      <a:pt x="5347" y="1839"/>
                    </a:lnTo>
                    <a:lnTo>
                      <a:pt x="5364" y="1805"/>
                    </a:lnTo>
                    <a:lnTo>
                      <a:pt x="5381" y="1780"/>
                    </a:lnTo>
                    <a:lnTo>
                      <a:pt x="5397" y="1755"/>
                    </a:lnTo>
                    <a:lnTo>
                      <a:pt x="5414" y="1722"/>
                    </a:lnTo>
                    <a:lnTo>
                      <a:pt x="5431" y="1697"/>
                    </a:lnTo>
                    <a:lnTo>
                      <a:pt x="5448" y="1672"/>
                    </a:lnTo>
                    <a:lnTo>
                      <a:pt x="5464" y="1638"/>
                    </a:lnTo>
                    <a:lnTo>
                      <a:pt x="5481" y="1613"/>
                    </a:lnTo>
                    <a:lnTo>
                      <a:pt x="5489" y="1588"/>
                    </a:lnTo>
                    <a:lnTo>
                      <a:pt x="5506" y="1563"/>
                    </a:lnTo>
                    <a:lnTo>
                      <a:pt x="5523" y="1530"/>
                    </a:lnTo>
                    <a:lnTo>
                      <a:pt x="5531" y="1505"/>
                    </a:lnTo>
                    <a:lnTo>
                      <a:pt x="5548" y="1480"/>
                    </a:lnTo>
                    <a:lnTo>
                      <a:pt x="5556" y="1455"/>
                    </a:lnTo>
                    <a:lnTo>
                      <a:pt x="5573" y="1421"/>
                    </a:lnTo>
                    <a:lnTo>
                      <a:pt x="5581" y="1396"/>
                    </a:lnTo>
                    <a:lnTo>
                      <a:pt x="5590" y="1371"/>
                    </a:lnTo>
                    <a:lnTo>
                      <a:pt x="5606" y="1346"/>
                    </a:lnTo>
                    <a:lnTo>
                      <a:pt x="5615" y="1321"/>
                    </a:lnTo>
                    <a:lnTo>
                      <a:pt x="5623" y="1296"/>
                    </a:lnTo>
                    <a:lnTo>
                      <a:pt x="5631" y="1271"/>
                    </a:lnTo>
                    <a:lnTo>
                      <a:pt x="5640" y="1246"/>
                    </a:lnTo>
                    <a:lnTo>
                      <a:pt x="5648" y="1221"/>
                    </a:lnTo>
                    <a:lnTo>
                      <a:pt x="5656" y="1196"/>
                    </a:lnTo>
                    <a:lnTo>
                      <a:pt x="5656" y="1170"/>
                    </a:lnTo>
                    <a:lnTo>
                      <a:pt x="5665" y="1145"/>
                    </a:lnTo>
                    <a:lnTo>
                      <a:pt x="5665" y="1120"/>
                    </a:lnTo>
                    <a:lnTo>
                      <a:pt x="5665" y="1095"/>
                    </a:lnTo>
                    <a:lnTo>
                      <a:pt x="5665" y="1079"/>
                    </a:lnTo>
                    <a:lnTo>
                      <a:pt x="5665" y="1054"/>
                    </a:lnTo>
                    <a:lnTo>
                      <a:pt x="5665" y="1028"/>
                    </a:lnTo>
                    <a:lnTo>
                      <a:pt x="5665" y="1012"/>
                    </a:lnTo>
                    <a:lnTo>
                      <a:pt x="5665" y="903"/>
                    </a:lnTo>
                    <a:lnTo>
                      <a:pt x="5665" y="886"/>
                    </a:lnTo>
                    <a:lnTo>
                      <a:pt x="5665" y="870"/>
                    </a:lnTo>
                    <a:lnTo>
                      <a:pt x="5665" y="845"/>
                    </a:lnTo>
                    <a:lnTo>
                      <a:pt x="5665" y="828"/>
                    </a:lnTo>
                    <a:lnTo>
                      <a:pt x="5665" y="811"/>
                    </a:lnTo>
                    <a:lnTo>
                      <a:pt x="5665" y="795"/>
                    </a:lnTo>
                    <a:lnTo>
                      <a:pt x="5656" y="778"/>
                    </a:lnTo>
                    <a:lnTo>
                      <a:pt x="5656" y="761"/>
                    </a:lnTo>
                    <a:lnTo>
                      <a:pt x="5648" y="744"/>
                    </a:lnTo>
                    <a:lnTo>
                      <a:pt x="5640" y="728"/>
                    </a:lnTo>
                    <a:lnTo>
                      <a:pt x="5631" y="711"/>
                    </a:lnTo>
                    <a:lnTo>
                      <a:pt x="5623" y="703"/>
                    </a:lnTo>
                    <a:lnTo>
                      <a:pt x="5615" y="686"/>
                    </a:lnTo>
                    <a:lnTo>
                      <a:pt x="5606" y="669"/>
                    </a:lnTo>
                    <a:lnTo>
                      <a:pt x="5598" y="653"/>
                    </a:lnTo>
                    <a:lnTo>
                      <a:pt x="5581" y="636"/>
                    </a:lnTo>
                    <a:lnTo>
                      <a:pt x="5573" y="627"/>
                    </a:lnTo>
                    <a:lnTo>
                      <a:pt x="5556" y="611"/>
                    </a:lnTo>
                    <a:lnTo>
                      <a:pt x="5548" y="594"/>
                    </a:lnTo>
                    <a:lnTo>
                      <a:pt x="5531" y="586"/>
                    </a:lnTo>
                    <a:lnTo>
                      <a:pt x="5514" y="569"/>
                    </a:lnTo>
                    <a:lnTo>
                      <a:pt x="5498" y="552"/>
                    </a:lnTo>
                    <a:lnTo>
                      <a:pt x="5481" y="544"/>
                    </a:lnTo>
                    <a:lnTo>
                      <a:pt x="5456" y="527"/>
                    </a:lnTo>
                    <a:lnTo>
                      <a:pt x="5439" y="511"/>
                    </a:lnTo>
                    <a:lnTo>
                      <a:pt x="5414" y="502"/>
                    </a:lnTo>
                    <a:lnTo>
                      <a:pt x="5397" y="485"/>
                    </a:lnTo>
                    <a:lnTo>
                      <a:pt x="5372" y="477"/>
                    </a:lnTo>
                    <a:lnTo>
                      <a:pt x="5356" y="477"/>
                    </a:lnTo>
                    <a:lnTo>
                      <a:pt x="5347" y="469"/>
                    </a:lnTo>
                    <a:lnTo>
                      <a:pt x="5339" y="469"/>
                    </a:lnTo>
                    <a:lnTo>
                      <a:pt x="5322" y="460"/>
                    </a:lnTo>
                    <a:lnTo>
                      <a:pt x="5314" y="460"/>
                    </a:lnTo>
                    <a:lnTo>
                      <a:pt x="5297" y="460"/>
                    </a:lnTo>
                    <a:lnTo>
                      <a:pt x="5289" y="460"/>
                    </a:lnTo>
                    <a:lnTo>
                      <a:pt x="5280" y="460"/>
                    </a:lnTo>
                    <a:lnTo>
                      <a:pt x="5264" y="460"/>
                    </a:lnTo>
                    <a:lnTo>
                      <a:pt x="5255" y="460"/>
                    </a:lnTo>
                    <a:lnTo>
                      <a:pt x="5239" y="460"/>
                    </a:lnTo>
                    <a:lnTo>
                      <a:pt x="5222" y="460"/>
                    </a:lnTo>
                    <a:lnTo>
                      <a:pt x="5214" y="460"/>
                    </a:lnTo>
                    <a:lnTo>
                      <a:pt x="5197" y="460"/>
                    </a:lnTo>
                    <a:lnTo>
                      <a:pt x="5172" y="460"/>
                    </a:lnTo>
                    <a:lnTo>
                      <a:pt x="5147" y="460"/>
                    </a:lnTo>
                    <a:lnTo>
                      <a:pt x="5113" y="460"/>
                    </a:lnTo>
                    <a:lnTo>
                      <a:pt x="5088" y="460"/>
                    </a:lnTo>
                    <a:lnTo>
                      <a:pt x="5055" y="460"/>
                    </a:lnTo>
                    <a:lnTo>
                      <a:pt x="4896" y="460"/>
                    </a:lnTo>
                    <a:lnTo>
                      <a:pt x="4863" y="460"/>
                    </a:lnTo>
                    <a:lnTo>
                      <a:pt x="4829" y="460"/>
                    </a:lnTo>
                    <a:lnTo>
                      <a:pt x="4796" y="460"/>
                    </a:lnTo>
                    <a:lnTo>
                      <a:pt x="4762" y="460"/>
                    </a:lnTo>
                    <a:lnTo>
                      <a:pt x="4721" y="460"/>
                    </a:lnTo>
                    <a:lnTo>
                      <a:pt x="4687" y="469"/>
                    </a:lnTo>
                    <a:lnTo>
                      <a:pt x="4654" y="477"/>
                    </a:lnTo>
                    <a:lnTo>
                      <a:pt x="4620" y="485"/>
                    </a:lnTo>
                    <a:lnTo>
                      <a:pt x="4579" y="494"/>
                    </a:lnTo>
                    <a:lnTo>
                      <a:pt x="4545" y="502"/>
                    </a:lnTo>
                    <a:lnTo>
                      <a:pt x="4504" y="511"/>
                    </a:lnTo>
                    <a:lnTo>
                      <a:pt x="4470" y="519"/>
                    </a:lnTo>
                    <a:lnTo>
                      <a:pt x="4437" y="527"/>
                    </a:lnTo>
                    <a:lnTo>
                      <a:pt x="4395" y="544"/>
                    </a:lnTo>
                    <a:lnTo>
                      <a:pt x="4361" y="552"/>
                    </a:lnTo>
                    <a:lnTo>
                      <a:pt x="4328" y="569"/>
                    </a:lnTo>
                    <a:lnTo>
                      <a:pt x="4286" y="577"/>
                    </a:lnTo>
                    <a:lnTo>
                      <a:pt x="4253" y="594"/>
                    </a:lnTo>
                    <a:lnTo>
                      <a:pt x="4211" y="602"/>
                    </a:lnTo>
                    <a:lnTo>
                      <a:pt x="4178" y="569"/>
                    </a:lnTo>
                    <a:lnTo>
                      <a:pt x="4161" y="577"/>
                    </a:lnTo>
                    <a:lnTo>
                      <a:pt x="4136" y="586"/>
                    </a:lnTo>
                    <a:lnTo>
                      <a:pt x="4103" y="594"/>
                    </a:lnTo>
                    <a:lnTo>
                      <a:pt x="4069" y="611"/>
                    </a:lnTo>
                    <a:lnTo>
                      <a:pt x="4036" y="627"/>
                    </a:lnTo>
                    <a:lnTo>
                      <a:pt x="3994" y="644"/>
                    </a:lnTo>
                    <a:lnTo>
                      <a:pt x="3961" y="661"/>
                    </a:lnTo>
                    <a:lnTo>
                      <a:pt x="3927" y="678"/>
                    </a:lnTo>
                    <a:lnTo>
                      <a:pt x="3894" y="694"/>
                    </a:lnTo>
                    <a:lnTo>
                      <a:pt x="3860" y="711"/>
                    </a:lnTo>
                    <a:lnTo>
                      <a:pt x="3827" y="728"/>
                    </a:lnTo>
                    <a:lnTo>
                      <a:pt x="3793" y="744"/>
                    </a:lnTo>
                    <a:lnTo>
                      <a:pt x="3760" y="761"/>
                    </a:lnTo>
                    <a:lnTo>
                      <a:pt x="3727" y="778"/>
                    </a:lnTo>
                    <a:lnTo>
                      <a:pt x="3693" y="795"/>
                    </a:lnTo>
                    <a:lnTo>
                      <a:pt x="3668" y="811"/>
                    </a:lnTo>
                    <a:lnTo>
                      <a:pt x="3635" y="836"/>
                    </a:lnTo>
                    <a:lnTo>
                      <a:pt x="3601" y="853"/>
                    </a:lnTo>
                    <a:lnTo>
                      <a:pt x="3576" y="870"/>
                    </a:lnTo>
                    <a:lnTo>
                      <a:pt x="3551" y="886"/>
                    </a:lnTo>
                    <a:lnTo>
                      <a:pt x="3518" y="903"/>
                    </a:lnTo>
                    <a:lnTo>
                      <a:pt x="3493" y="920"/>
                    </a:lnTo>
                    <a:lnTo>
                      <a:pt x="3468" y="937"/>
                    </a:lnTo>
                    <a:lnTo>
                      <a:pt x="3443" y="953"/>
                    </a:lnTo>
                    <a:lnTo>
                      <a:pt x="3417" y="978"/>
                    </a:lnTo>
                    <a:lnTo>
                      <a:pt x="3392" y="995"/>
                    </a:lnTo>
                    <a:lnTo>
                      <a:pt x="3367" y="1012"/>
                    </a:lnTo>
                    <a:lnTo>
                      <a:pt x="3351" y="1028"/>
                    </a:lnTo>
                    <a:lnTo>
                      <a:pt x="3292" y="1070"/>
                    </a:lnTo>
                    <a:lnTo>
                      <a:pt x="3242" y="1112"/>
                    </a:lnTo>
                    <a:lnTo>
                      <a:pt x="3184" y="1154"/>
                    </a:lnTo>
                    <a:lnTo>
                      <a:pt x="3133" y="1196"/>
                    </a:lnTo>
                    <a:lnTo>
                      <a:pt x="3083" y="1237"/>
                    </a:lnTo>
                    <a:lnTo>
                      <a:pt x="3025" y="1287"/>
                    </a:lnTo>
                    <a:lnTo>
                      <a:pt x="2975" y="1329"/>
                    </a:lnTo>
                    <a:lnTo>
                      <a:pt x="2925" y="1379"/>
                    </a:lnTo>
                    <a:lnTo>
                      <a:pt x="2874" y="1429"/>
                    </a:lnTo>
                    <a:lnTo>
                      <a:pt x="2824" y="1471"/>
                    </a:lnTo>
                    <a:lnTo>
                      <a:pt x="2774" y="1521"/>
                    </a:lnTo>
                    <a:lnTo>
                      <a:pt x="2724" y="1571"/>
                    </a:lnTo>
                    <a:lnTo>
                      <a:pt x="2674" y="1613"/>
                    </a:lnTo>
                    <a:lnTo>
                      <a:pt x="2624" y="1663"/>
                    </a:lnTo>
                    <a:lnTo>
                      <a:pt x="2574" y="1714"/>
                    </a:lnTo>
                    <a:lnTo>
                      <a:pt x="2532" y="1764"/>
                    </a:lnTo>
                    <a:lnTo>
                      <a:pt x="2482" y="1814"/>
                    </a:lnTo>
                    <a:lnTo>
                      <a:pt x="2432" y="1864"/>
                    </a:lnTo>
                    <a:lnTo>
                      <a:pt x="2390" y="1914"/>
                    </a:lnTo>
                    <a:lnTo>
                      <a:pt x="2340" y="1972"/>
                    </a:lnTo>
                    <a:lnTo>
                      <a:pt x="2298" y="2023"/>
                    </a:lnTo>
                    <a:lnTo>
                      <a:pt x="2248" y="2073"/>
                    </a:lnTo>
                    <a:lnTo>
                      <a:pt x="2206" y="2123"/>
                    </a:lnTo>
                    <a:lnTo>
                      <a:pt x="2164" y="2181"/>
                    </a:lnTo>
                    <a:lnTo>
                      <a:pt x="2123" y="2231"/>
                    </a:lnTo>
                    <a:lnTo>
                      <a:pt x="2072" y="2290"/>
                    </a:lnTo>
                    <a:lnTo>
                      <a:pt x="2031" y="2340"/>
                    </a:lnTo>
                    <a:lnTo>
                      <a:pt x="1989" y="2399"/>
                    </a:lnTo>
                    <a:lnTo>
                      <a:pt x="1947" y="2449"/>
                    </a:lnTo>
                    <a:lnTo>
                      <a:pt x="1905" y="2507"/>
                    </a:lnTo>
                    <a:lnTo>
                      <a:pt x="1864" y="2566"/>
                    </a:lnTo>
                    <a:lnTo>
                      <a:pt x="1822" y="2616"/>
                    </a:lnTo>
                    <a:lnTo>
                      <a:pt x="1780" y="2674"/>
                    </a:lnTo>
                    <a:lnTo>
                      <a:pt x="1738" y="2733"/>
                    </a:lnTo>
                    <a:lnTo>
                      <a:pt x="1705" y="2791"/>
                    </a:lnTo>
                    <a:lnTo>
                      <a:pt x="1663" y="2841"/>
                    </a:lnTo>
                    <a:lnTo>
                      <a:pt x="1621" y="2900"/>
                    </a:lnTo>
                    <a:lnTo>
                      <a:pt x="1580" y="2958"/>
                    </a:lnTo>
                    <a:lnTo>
                      <a:pt x="1546" y="3017"/>
                    </a:lnTo>
                    <a:lnTo>
                      <a:pt x="1504" y="3075"/>
                    </a:lnTo>
                    <a:lnTo>
                      <a:pt x="1471" y="3134"/>
                    </a:lnTo>
                    <a:lnTo>
                      <a:pt x="1429" y="3192"/>
                    </a:lnTo>
                    <a:lnTo>
                      <a:pt x="1396" y="3251"/>
                    </a:lnTo>
                    <a:lnTo>
                      <a:pt x="1362" y="3317"/>
                    </a:lnTo>
                    <a:lnTo>
                      <a:pt x="1321" y="3376"/>
                    </a:lnTo>
                    <a:lnTo>
                      <a:pt x="1287" y="3434"/>
                    </a:lnTo>
                    <a:lnTo>
                      <a:pt x="1254" y="3493"/>
                    </a:lnTo>
                    <a:lnTo>
                      <a:pt x="1212" y="3560"/>
                    </a:lnTo>
                    <a:lnTo>
                      <a:pt x="1179" y="3618"/>
                    </a:lnTo>
                    <a:lnTo>
                      <a:pt x="1145" y="3677"/>
                    </a:lnTo>
                    <a:lnTo>
                      <a:pt x="1112" y="3735"/>
                    </a:lnTo>
                    <a:lnTo>
                      <a:pt x="1078" y="3802"/>
                    </a:lnTo>
                    <a:lnTo>
                      <a:pt x="1045" y="3860"/>
                    </a:lnTo>
                    <a:lnTo>
                      <a:pt x="1012" y="3927"/>
                    </a:lnTo>
                    <a:lnTo>
                      <a:pt x="978" y="3986"/>
                    </a:lnTo>
                    <a:lnTo>
                      <a:pt x="953" y="4044"/>
                    </a:lnTo>
                    <a:lnTo>
                      <a:pt x="920" y="4111"/>
                    </a:lnTo>
                    <a:lnTo>
                      <a:pt x="886" y="4170"/>
                    </a:lnTo>
                    <a:lnTo>
                      <a:pt x="853" y="4236"/>
                    </a:lnTo>
                    <a:lnTo>
                      <a:pt x="828" y="4295"/>
                    </a:lnTo>
                    <a:lnTo>
                      <a:pt x="794" y="4362"/>
                    </a:lnTo>
                    <a:lnTo>
                      <a:pt x="769" y="4429"/>
                    </a:lnTo>
                    <a:lnTo>
                      <a:pt x="736" y="4487"/>
                    </a:lnTo>
                    <a:lnTo>
                      <a:pt x="711" y="4554"/>
                    </a:lnTo>
                    <a:lnTo>
                      <a:pt x="669" y="4646"/>
                    </a:lnTo>
                    <a:lnTo>
                      <a:pt x="619" y="4746"/>
                    </a:lnTo>
                    <a:lnTo>
                      <a:pt x="577" y="4846"/>
                    </a:lnTo>
                    <a:lnTo>
                      <a:pt x="552" y="4896"/>
                    </a:lnTo>
                    <a:lnTo>
                      <a:pt x="527" y="4955"/>
                    </a:lnTo>
                    <a:lnTo>
                      <a:pt x="510" y="5005"/>
                    </a:lnTo>
                    <a:lnTo>
                      <a:pt x="502" y="5022"/>
                    </a:lnTo>
                    <a:lnTo>
                      <a:pt x="485" y="5055"/>
                    </a:lnTo>
                    <a:lnTo>
                      <a:pt x="460" y="5114"/>
                    </a:lnTo>
                    <a:lnTo>
                      <a:pt x="435" y="5164"/>
                    </a:lnTo>
                    <a:lnTo>
                      <a:pt x="410" y="5214"/>
                    </a:lnTo>
                    <a:lnTo>
                      <a:pt x="393" y="5272"/>
                    </a:lnTo>
                    <a:lnTo>
                      <a:pt x="368" y="5322"/>
                    </a:lnTo>
                    <a:lnTo>
                      <a:pt x="352" y="5381"/>
                    </a:lnTo>
                    <a:lnTo>
                      <a:pt x="326" y="5431"/>
                    </a:lnTo>
                    <a:lnTo>
                      <a:pt x="310" y="5490"/>
                    </a:lnTo>
                    <a:lnTo>
                      <a:pt x="293" y="5540"/>
                    </a:lnTo>
                    <a:lnTo>
                      <a:pt x="276" y="5598"/>
                    </a:lnTo>
                    <a:lnTo>
                      <a:pt x="268" y="5623"/>
                    </a:lnTo>
                    <a:lnTo>
                      <a:pt x="260" y="5648"/>
                    </a:lnTo>
                    <a:lnTo>
                      <a:pt x="251" y="5682"/>
                    </a:lnTo>
                    <a:lnTo>
                      <a:pt x="243" y="5707"/>
                    </a:lnTo>
                    <a:lnTo>
                      <a:pt x="235" y="5732"/>
                    </a:lnTo>
                    <a:lnTo>
                      <a:pt x="226" y="5757"/>
                    </a:lnTo>
                    <a:lnTo>
                      <a:pt x="226" y="5790"/>
                    </a:lnTo>
                    <a:lnTo>
                      <a:pt x="218" y="5815"/>
                    </a:lnTo>
                    <a:lnTo>
                      <a:pt x="218" y="5832"/>
                    </a:lnTo>
                    <a:lnTo>
                      <a:pt x="218" y="5840"/>
                    </a:lnTo>
                    <a:lnTo>
                      <a:pt x="210" y="5865"/>
                    </a:lnTo>
                    <a:lnTo>
                      <a:pt x="201" y="5891"/>
                    </a:lnTo>
                    <a:lnTo>
                      <a:pt x="193" y="5916"/>
                    </a:lnTo>
                    <a:lnTo>
                      <a:pt x="184" y="5941"/>
                    </a:lnTo>
                    <a:lnTo>
                      <a:pt x="176" y="5974"/>
                    </a:lnTo>
                    <a:lnTo>
                      <a:pt x="168" y="5999"/>
                    </a:lnTo>
                    <a:lnTo>
                      <a:pt x="159" y="6024"/>
                    </a:lnTo>
                    <a:lnTo>
                      <a:pt x="159" y="6049"/>
                    </a:lnTo>
                    <a:lnTo>
                      <a:pt x="159" y="6074"/>
                    </a:lnTo>
                    <a:lnTo>
                      <a:pt x="159" y="6099"/>
                    </a:lnTo>
                    <a:lnTo>
                      <a:pt x="159" y="6124"/>
                    </a:lnTo>
                    <a:lnTo>
                      <a:pt x="159" y="6150"/>
                    </a:lnTo>
                    <a:lnTo>
                      <a:pt x="159" y="6175"/>
                    </a:lnTo>
                    <a:lnTo>
                      <a:pt x="159" y="6175"/>
                    </a:lnTo>
                    <a:lnTo>
                      <a:pt x="159" y="6208"/>
                    </a:lnTo>
                    <a:lnTo>
                      <a:pt x="159" y="6233"/>
                    </a:lnTo>
                    <a:lnTo>
                      <a:pt x="93" y="6300"/>
                    </a:lnTo>
                    <a:lnTo>
                      <a:pt x="26" y="6241"/>
                    </a:lnTo>
                    <a:lnTo>
                      <a:pt x="17" y="6216"/>
                    </a:lnTo>
                    <a:lnTo>
                      <a:pt x="9" y="6191"/>
                    </a:lnTo>
                    <a:lnTo>
                      <a:pt x="9" y="6158"/>
                    </a:lnTo>
                    <a:lnTo>
                      <a:pt x="1" y="6133"/>
                    </a:lnTo>
                    <a:lnTo>
                      <a:pt x="1" y="6099"/>
                    </a:lnTo>
                    <a:lnTo>
                      <a:pt x="1" y="6074"/>
                    </a:lnTo>
                    <a:lnTo>
                      <a:pt x="1" y="6041"/>
                    </a:lnTo>
                    <a:lnTo>
                      <a:pt x="1" y="6016"/>
                    </a:lnTo>
                    <a:lnTo>
                      <a:pt x="1" y="5982"/>
                    </a:lnTo>
                    <a:lnTo>
                      <a:pt x="1" y="5957"/>
                    </a:lnTo>
                    <a:lnTo>
                      <a:pt x="1" y="5924"/>
                    </a:lnTo>
                    <a:lnTo>
                      <a:pt x="1" y="5899"/>
                    </a:lnTo>
                    <a:lnTo>
                      <a:pt x="1" y="5865"/>
                    </a:lnTo>
                    <a:lnTo>
                      <a:pt x="1" y="5832"/>
                    </a:lnTo>
                    <a:lnTo>
                      <a:pt x="1" y="5790"/>
                    </a:lnTo>
                    <a:lnTo>
                      <a:pt x="1" y="5765"/>
                    </a:lnTo>
                    <a:lnTo>
                      <a:pt x="1" y="5740"/>
                    </a:lnTo>
                    <a:lnTo>
                      <a:pt x="1" y="5707"/>
                    </a:lnTo>
                    <a:lnTo>
                      <a:pt x="1" y="5673"/>
                    </a:lnTo>
                    <a:lnTo>
                      <a:pt x="1" y="5648"/>
                    </a:lnTo>
                    <a:lnTo>
                      <a:pt x="9" y="5615"/>
                    </a:lnTo>
                    <a:lnTo>
                      <a:pt x="9" y="5590"/>
                    </a:lnTo>
                    <a:lnTo>
                      <a:pt x="17" y="5556"/>
                    </a:lnTo>
                    <a:lnTo>
                      <a:pt x="26" y="5523"/>
                    </a:lnTo>
                    <a:lnTo>
                      <a:pt x="34" y="5464"/>
                    </a:lnTo>
                    <a:lnTo>
                      <a:pt x="51" y="5406"/>
                    </a:lnTo>
                    <a:lnTo>
                      <a:pt x="68" y="5348"/>
                    </a:lnTo>
                    <a:lnTo>
                      <a:pt x="84" y="5281"/>
                    </a:lnTo>
                    <a:lnTo>
                      <a:pt x="101" y="5222"/>
                    </a:lnTo>
                    <a:lnTo>
                      <a:pt x="126" y="5164"/>
                    </a:lnTo>
                    <a:lnTo>
                      <a:pt x="143" y="5105"/>
                    </a:lnTo>
                    <a:lnTo>
                      <a:pt x="159" y="5047"/>
                    </a:lnTo>
                    <a:lnTo>
                      <a:pt x="184" y="4988"/>
                    </a:lnTo>
                    <a:lnTo>
                      <a:pt x="201" y="4930"/>
                    </a:lnTo>
                    <a:lnTo>
                      <a:pt x="218" y="4896"/>
                    </a:lnTo>
                    <a:lnTo>
                      <a:pt x="226" y="4871"/>
                    </a:lnTo>
                    <a:lnTo>
                      <a:pt x="243" y="4813"/>
                    </a:lnTo>
                    <a:lnTo>
                      <a:pt x="268" y="4763"/>
                    </a:lnTo>
                    <a:lnTo>
                      <a:pt x="293" y="4704"/>
                    </a:lnTo>
                    <a:lnTo>
                      <a:pt x="335" y="4604"/>
                    </a:lnTo>
                    <a:lnTo>
                      <a:pt x="385" y="4495"/>
                    </a:lnTo>
                    <a:lnTo>
                      <a:pt x="427" y="4404"/>
                    </a:lnTo>
                    <a:lnTo>
                      <a:pt x="452" y="4337"/>
                    </a:lnTo>
                    <a:lnTo>
                      <a:pt x="485" y="4270"/>
                    </a:lnTo>
                    <a:lnTo>
                      <a:pt x="519" y="4211"/>
                    </a:lnTo>
                    <a:lnTo>
                      <a:pt x="544" y="4145"/>
                    </a:lnTo>
                    <a:lnTo>
                      <a:pt x="577" y="4078"/>
                    </a:lnTo>
                    <a:lnTo>
                      <a:pt x="611" y="4011"/>
                    </a:lnTo>
                    <a:lnTo>
                      <a:pt x="636" y="3952"/>
                    </a:lnTo>
                    <a:lnTo>
                      <a:pt x="669" y="3886"/>
                    </a:lnTo>
                    <a:lnTo>
                      <a:pt x="702" y="3819"/>
                    </a:lnTo>
                    <a:lnTo>
                      <a:pt x="736" y="3760"/>
                    </a:lnTo>
                    <a:lnTo>
                      <a:pt x="769" y="3693"/>
                    </a:lnTo>
                    <a:lnTo>
                      <a:pt x="803" y="3627"/>
                    </a:lnTo>
                    <a:lnTo>
                      <a:pt x="836" y="3568"/>
                    </a:lnTo>
                    <a:lnTo>
                      <a:pt x="870" y="3501"/>
                    </a:lnTo>
                    <a:lnTo>
                      <a:pt x="911" y="3434"/>
                    </a:lnTo>
                    <a:lnTo>
                      <a:pt x="945" y="3376"/>
                    </a:lnTo>
                    <a:lnTo>
                      <a:pt x="978" y="3309"/>
                    </a:lnTo>
                    <a:lnTo>
                      <a:pt x="1012" y="3251"/>
                    </a:lnTo>
                    <a:lnTo>
                      <a:pt x="1053" y="3184"/>
                    </a:lnTo>
                    <a:lnTo>
                      <a:pt x="1087" y="3125"/>
                    </a:lnTo>
                    <a:lnTo>
                      <a:pt x="1128" y="3059"/>
                    </a:lnTo>
                    <a:lnTo>
                      <a:pt x="1162" y="3000"/>
                    </a:lnTo>
                    <a:lnTo>
                      <a:pt x="1204" y="2942"/>
                    </a:lnTo>
                    <a:lnTo>
                      <a:pt x="1245" y="2875"/>
                    </a:lnTo>
                    <a:lnTo>
                      <a:pt x="1279" y="2816"/>
                    </a:lnTo>
                    <a:lnTo>
                      <a:pt x="1321" y="2758"/>
                    </a:lnTo>
                    <a:lnTo>
                      <a:pt x="1362" y="2699"/>
                    </a:lnTo>
                    <a:lnTo>
                      <a:pt x="1396" y="2632"/>
                    </a:lnTo>
                    <a:lnTo>
                      <a:pt x="1438" y="2574"/>
                    </a:lnTo>
                    <a:lnTo>
                      <a:pt x="1479" y="2515"/>
                    </a:lnTo>
                    <a:lnTo>
                      <a:pt x="1521" y="2457"/>
                    </a:lnTo>
                    <a:lnTo>
                      <a:pt x="1563" y="2399"/>
                    </a:lnTo>
                    <a:lnTo>
                      <a:pt x="1605" y="2340"/>
                    </a:lnTo>
                    <a:lnTo>
                      <a:pt x="1646" y="2282"/>
                    </a:lnTo>
                    <a:lnTo>
                      <a:pt x="1697" y="2223"/>
                    </a:lnTo>
                    <a:lnTo>
                      <a:pt x="1738" y="2165"/>
                    </a:lnTo>
                    <a:lnTo>
                      <a:pt x="1780" y="2106"/>
                    </a:lnTo>
                    <a:lnTo>
                      <a:pt x="1830" y="2056"/>
                    </a:lnTo>
                    <a:lnTo>
                      <a:pt x="1872" y="1998"/>
                    </a:lnTo>
                    <a:lnTo>
                      <a:pt x="1922" y="1939"/>
                    </a:lnTo>
                    <a:lnTo>
                      <a:pt x="1964" y="1881"/>
                    </a:lnTo>
                    <a:lnTo>
                      <a:pt x="2014" y="1830"/>
                    </a:lnTo>
                    <a:lnTo>
                      <a:pt x="2056" y="1772"/>
                    </a:lnTo>
                    <a:lnTo>
                      <a:pt x="2106" y="1722"/>
                    </a:lnTo>
                    <a:lnTo>
                      <a:pt x="2156" y="1663"/>
                    </a:lnTo>
                    <a:lnTo>
                      <a:pt x="2198" y="1613"/>
                    </a:lnTo>
                    <a:lnTo>
                      <a:pt x="2248" y="1555"/>
                    </a:lnTo>
                    <a:lnTo>
                      <a:pt x="2298" y="1505"/>
                    </a:lnTo>
                    <a:lnTo>
                      <a:pt x="2348" y="1455"/>
                    </a:lnTo>
                    <a:lnTo>
                      <a:pt x="2398" y="1396"/>
                    </a:lnTo>
                    <a:lnTo>
                      <a:pt x="2448" y="1346"/>
                    </a:lnTo>
                    <a:lnTo>
                      <a:pt x="2507" y="1296"/>
                    </a:lnTo>
                    <a:lnTo>
                      <a:pt x="2557" y="1246"/>
                    </a:lnTo>
                    <a:lnTo>
                      <a:pt x="2607" y="1196"/>
                    </a:lnTo>
                    <a:lnTo>
                      <a:pt x="2657" y="1145"/>
                    </a:lnTo>
                    <a:lnTo>
                      <a:pt x="2716" y="1095"/>
                    </a:lnTo>
                    <a:lnTo>
                      <a:pt x="2766" y="1045"/>
                    </a:lnTo>
                    <a:lnTo>
                      <a:pt x="2824" y="995"/>
                    </a:lnTo>
                    <a:lnTo>
                      <a:pt x="2874" y="945"/>
                    </a:lnTo>
                    <a:lnTo>
                      <a:pt x="2933" y="903"/>
                    </a:lnTo>
                    <a:lnTo>
                      <a:pt x="2983" y="853"/>
                    </a:lnTo>
                    <a:lnTo>
                      <a:pt x="3042" y="811"/>
                    </a:lnTo>
                    <a:lnTo>
                      <a:pt x="3100" y="761"/>
                    </a:lnTo>
                    <a:lnTo>
                      <a:pt x="3159" y="719"/>
                    </a:lnTo>
                    <a:lnTo>
                      <a:pt x="3184" y="694"/>
                    </a:lnTo>
                    <a:lnTo>
                      <a:pt x="3209" y="678"/>
                    </a:lnTo>
                    <a:lnTo>
                      <a:pt x="3234" y="661"/>
                    </a:lnTo>
                    <a:lnTo>
                      <a:pt x="3267" y="636"/>
                    </a:lnTo>
                    <a:lnTo>
                      <a:pt x="3292" y="619"/>
                    </a:lnTo>
                    <a:lnTo>
                      <a:pt x="3326" y="594"/>
                    </a:lnTo>
                    <a:lnTo>
                      <a:pt x="3351" y="577"/>
                    </a:lnTo>
                    <a:lnTo>
                      <a:pt x="3384" y="552"/>
                    </a:lnTo>
                    <a:lnTo>
                      <a:pt x="3417" y="536"/>
                    </a:lnTo>
                    <a:lnTo>
                      <a:pt x="3451" y="519"/>
                    </a:lnTo>
                    <a:lnTo>
                      <a:pt x="3484" y="494"/>
                    </a:lnTo>
                    <a:lnTo>
                      <a:pt x="3518" y="477"/>
                    </a:lnTo>
                    <a:lnTo>
                      <a:pt x="3551" y="452"/>
                    </a:lnTo>
                    <a:lnTo>
                      <a:pt x="3585" y="435"/>
                    </a:lnTo>
                    <a:lnTo>
                      <a:pt x="3618" y="419"/>
                    </a:lnTo>
                    <a:lnTo>
                      <a:pt x="3660" y="394"/>
                    </a:lnTo>
                    <a:lnTo>
                      <a:pt x="3693" y="377"/>
                    </a:lnTo>
                    <a:lnTo>
                      <a:pt x="3727" y="360"/>
                    </a:lnTo>
                    <a:lnTo>
                      <a:pt x="3768" y="335"/>
                    </a:lnTo>
                    <a:lnTo>
                      <a:pt x="3802" y="318"/>
                    </a:lnTo>
                    <a:lnTo>
                      <a:pt x="3844" y="302"/>
                    </a:lnTo>
                    <a:lnTo>
                      <a:pt x="3877" y="285"/>
                    </a:lnTo>
                    <a:lnTo>
                      <a:pt x="3919" y="268"/>
                    </a:lnTo>
                    <a:lnTo>
                      <a:pt x="3961" y="252"/>
                    </a:lnTo>
                    <a:lnTo>
                      <a:pt x="4002" y="235"/>
                    </a:lnTo>
                    <a:lnTo>
                      <a:pt x="4036" y="218"/>
                    </a:lnTo>
                    <a:lnTo>
                      <a:pt x="4061" y="201"/>
                    </a:lnTo>
                    <a:lnTo>
                      <a:pt x="4077" y="201"/>
                    </a:lnTo>
                    <a:lnTo>
                      <a:pt x="4119" y="185"/>
                    </a:lnTo>
                    <a:lnTo>
                      <a:pt x="4161" y="168"/>
                    </a:lnTo>
                    <a:lnTo>
                      <a:pt x="4203" y="151"/>
                    </a:lnTo>
                    <a:lnTo>
                      <a:pt x="4245" y="135"/>
                    </a:lnTo>
                    <a:lnTo>
                      <a:pt x="4286" y="126"/>
                    </a:lnTo>
                    <a:lnTo>
                      <a:pt x="4328" y="110"/>
                    </a:lnTo>
                    <a:lnTo>
                      <a:pt x="4370" y="101"/>
                    </a:lnTo>
                    <a:lnTo>
                      <a:pt x="4412" y="84"/>
                    </a:lnTo>
                    <a:lnTo>
                      <a:pt x="4453" y="76"/>
                    </a:lnTo>
                    <a:lnTo>
                      <a:pt x="4495" y="59"/>
                    </a:lnTo>
                    <a:lnTo>
                      <a:pt x="4537" y="51"/>
                    </a:lnTo>
                    <a:lnTo>
                      <a:pt x="4579" y="43"/>
                    </a:lnTo>
                    <a:lnTo>
                      <a:pt x="4620" y="34"/>
                    </a:lnTo>
                    <a:lnTo>
                      <a:pt x="4662" y="26"/>
                    </a:lnTo>
                    <a:lnTo>
                      <a:pt x="4704" y="18"/>
                    </a:lnTo>
                    <a:lnTo>
                      <a:pt x="4746" y="9"/>
                    </a:lnTo>
                    <a:lnTo>
                      <a:pt x="4788" y="1"/>
                    </a:lnTo>
                    <a:lnTo>
                      <a:pt x="4829" y="1"/>
                    </a:lnTo>
                    <a:lnTo>
                      <a:pt x="4871" y="1"/>
                    </a:lnTo>
                    <a:lnTo>
                      <a:pt x="4913" y="1"/>
                    </a:lnTo>
                    <a:lnTo>
                      <a:pt x="4955" y="1"/>
                    </a:lnTo>
                    <a:lnTo>
                      <a:pt x="4996" y="1"/>
                    </a:lnTo>
                    <a:lnTo>
                      <a:pt x="5122" y="1"/>
                    </a:lnTo>
                    <a:lnTo>
                      <a:pt x="5163" y="1"/>
                    </a:lnTo>
                    <a:lnTo>
                      <a:pt x="5205" y="1"/>
                    </a:lnTo>
                    <a:lnTo>
                      <a:pt x="5247" y="1"/>
                    </a:lnTo>
                    <a:lnTo>
                      <a:pt x="5289" y="9"/>
                    </a:lnTo>
                    <a:lnTo>
                      <a:pt x="5322" y="9"/>
                    </a:lnTo>
                    <a:lnTo>
                      <a:pt x="5347" y="9"/>
                    </a:lnTo>
                    <a:lnTo>
                      <a:pt x="5364" y="9"/>
                    </a:lnTo>
                    <a:lnTo>
                      <a:pt x="5389" y="9"/>
                    </a:lnTo>
                    <a:lnTo>
                      <a:pt x="5406" y="9"/>
                    </a:lnTo>
                    <a:lnTo>
                      <a:pt x="5422" y="18"/>
                    </a:lnTo>
                    <a:lnTo>
                      <a:pt x="5448" y="26"/>
                    </a:lnTo>
                    <a:lnTo>
                      <a:pt x="5464" y="34"/>
                    </a:lnTo>
                    <a:lnTo>
                      <a:pt x="5489" y="34"/>
                    </a:lnTo>
                    <a:lnTo>
                      <a:pt x="5506" y="43"/>
                    </a:lnTo>
                    <a:lnTo>
                      <a:pt x="5523" y="51"/>
                    </a:lnTo>
                    <a:lnTo>
                      <a:pt x="5548" y="59"/>
                    </a:lnTo>
                    <a:lnTo>
                      <a:pt x="5564" y="68"/>
                    </a:lnTo>
                    <a:lnTo>
                      <a:pt x="5581" y="76"/>
                    </a:lnTo>
                    <a:lnTo>
                      <a:pt x="5598" y="84"/>
                    </a:lnTo>
                    <a:lnTo>
                      <a:pt x="5631" y="101"/>
                    </a:lnTo>
                    <a:lnTo>
                      <a:pt x="5665" y="126"/>
                    </a:lnTo>
                    <a:lnTo>
                      <a:pt x="5698" y="143"/>
                    </a:lnTo>
                    <a:lnTo>
                      <a:pt x="5732" y="168"/>
                    </a:lnTo>
                    <a:lnTo>
                      <a:pt x="5765" y="185"/>
                    </a:lnTo>
                    <a:lnTo>
                      <a:pt x="5790" y="210"/>
                    </a:lnTo>
                    <a:lnTo>
                      <a:pt x="5823" y="226"/>
                    </a:lnTo>
                    <a:lnTo>
                      <a:pt x="5849" y="252"/>
                    </a:lnTo>
                    <a:lnTo>
                      <a:pt x="5874" y="277"/>
                    </a:lnTo>
                    <a:lnTo>
                      <a:pt x="5899" y="302"/>
                    </a:lnTo>
                    <a:lnTo>
                      <a:pt x="5924" y="327"/>
                    </a:lnTo>
                    <a:lnTo>
                      <a:pt x="5949" y="352"/>
                    </a:lnTo>
                    <a:lnTo>
                      <a:pt x="5965" y="385"/>
                    </a:lnTo>
                    <a:lnTo>
                      <a:pt x="5991" y="410"/>
                    </a:lnTo>
                    <a:lnTo>
                      <a:pt x="6007" y="435"/>
                    </a:lnTo>
                    <a:lnTo>
                      <a:pt x="6024" y="469"/>
                    </a:lnTo>
                    <a:lnTo>
                      <a:pt x="6041" y="494"/>
                    </a:lnTo>
                    <a:lnTo>
                      <a:pt x="6057" y="527"/>
                    </a:lnTo>
                    <a:lnTo>
                      <a:pt x="6066" y="561"/>
                    </a:lnTo>
                    <a:lnTo>
                      <a:pt x="6082" y="586"/>
                    </a:lnTo>
                    <a:lnTo>
                      <a:pt x="6091" y="619"/>
                    </a:lnTo>
                    <a:lnTo>
                      <a:pt x="6107" y="653"/>
                    </a:lnTo>
                    <a:lnTo>
                      <a:pt x="6116" y="678"/>
                    </a:lnTo>
                    <a:lnTo>
                      <a:pt x="6124" y="711"/>
                    </a:lnTo>
                    <a:lnTo>
                      <a:pt x="6124" y="744"/>
                    </a:lnTo>
                    <a:lnTo>
                      <a:pt x="6133" y="778"/>
                    </a:lnTo>
                    <a:lnTo>
                      <a:pt x="6133" y="811"/>
                    </a:lnTo>
                    <a:lnTo>
                      <a:pt x="6133" y="845"/>
                    </a:lnTo>
                    <a:lnTo>
                      <a:pt x="6133" y="870"/>
                    </a:lnTo>
                    <a:lnTo>
                      <a:pt x="6133" y="987"/>
                    </a:lnTo>
                    <a:lnTo>
                      <a:pt x="6133" y="1020"/>
                    </a:lnTo>
                    <a:lnTo>
                      <a:pt x="6133" y="1054"/>
                    </a:lnTo>
                    <a:lnTo>
                      <a:pt x="6133" y="1087"/>
                    </a:lnTo>
                    <a:lnTo>
                      <a:pt x="6133" y="1112"/>
                    </a:lnTo>
                    <a:lnTo>
                      <a:pt x="6133" y="1145"/>
                    </a:lnTo>
                    <a:lnTo>
                      <a:pt x="6124" y="1179"/>
                    </a:lnTo>
                    <a:lnTo>
                      <a:pt x="6124" y="1212"/>
                    </a:lnTo>
                    <a:lnTo>
                      <a:pt x="6116" y="1246"/>
                    </a:lnTo>
                    <a:lnTo>
                      <a:pt x="6107" y="1279"/>
                    </a:lnTo>
                    <a:lnTo>
                      <a:pt x="6099" y="1313"/>
                    </a:lnTo>
                    <a:lnTo>
                      <a:pt x="6091" y="1346"/>
                    </a:lnTo>
                    <a:lnTo>
                      <a:pt x="6074" y="1371"/>
                    </a:lnTo>
                    <a:lnTo>
                      <a:pt x="6066" y="1404"/>
                    </a:lnTo>
                    <a:lnTo>
                      <a:pt x="6057" y="1438"/>
                    </a:lnTo>
                    <a:lnTo>
                      <a:pt x="6041" y="1471"/>
                    </a:lnTo>
                    <a:lnTo>
                      <a:pt x="6032" y="1505"/>
                    </a:lnTo>
                    <a:lnTo>
                      <a:pt x="6016" y="1538"/>
                    </a:lnTo>
                    <a:lnTo>
                      <a:pt x="6007" y="1571"/>
                    </a:lnTo>
                    <a:lnTo>
                      <a:pt x="5991" y="1597"/>
                    </a:lnTo>
                    <a:lnTo>
                      <a:pt x="5974" y="1630"/>
                    </a:lnTo>
                    <a:lnTo>
                      <a:pt x="5965" y="1663"/>
                    </a:lnTo>
                    <a:lnTo>
                      <a:pt x="5949" y="1697"/>
                    </a:lnTo>
                    <a:lnTo>
                      <a:pt x="5932" y="1730"/>
                    </a:lnTo>
                    <a:lnTo>
                      <a:pt x="5915" y="1755"/>
                    </a:lnTo>
                    <a:lnTo>
                      <a:pt x="5899" y="1789"/>
                    </a:lnTo>
                    <a:lnTo>
                      <a:pt x="5882" y="1822"/>
                    </a:lnTo>
                    <a:lnTo>
                      <a:pt x="5865" y="1856"/>
                    </a:lnTo>
                    <a:lnTo>
                      <a:pt x="5849" y="1881"/>
                    </a:lnTo>
                    <a:lnTo>
                      <a:pt x="5832" y="1914"/>
                    </a:lnTo>
                    <a:lnTo>
                      <a:pt x="5807" y="1947"/>
                    </a:lnTo>
                    <a:lnTo>
                      <a:pt x="5790" y="1981"/>
                    </a:lnTo>
                    <a:lnTo>
                      <a:pt x="5773" y="2006"/>
                    </a:lnTo>
                    <a:lnTo>
                      <a:pt x="5757" y="2039"/>
                    </a:lnTo>
                    <a:lnTo>
                      <a:pt x="5732" y="2073"/>
                    </a:lnTo>
                    <a:lnTo>
                      <a:pt x="5715" y="2106"/>
                    </a:lnTo>
                    <a:lnTo>
                      <a:pt x="5690" y="2131"/>
                    </a:lnTo>
                    <a:lnTo>
                      <a:pt x="5648" y="2198"/>
                    </a:lnTo>
                    <a:lnTo>
                      <a:pt x="5606" y="2257"/>
                    </a:lnTo>
                    <a:lnTo>
                      <a:pt x="5564" y="2315"/>
                    </a:lnTo>
                    <a:lnTo>
                      <a:pt x="5523" y="2373"/>
                    </a:lnTo>
                    <a:lnTo>
                      <a:pt x="5473" y="2432"/>
                    </a:lnTo>
                    <a:lnTo>
                      <a:pt x="5431" y="2490"/>
                    </a:lnTo>
                    <a:lnTo>
                      <a:pt x="5322" y="2557"/>
                    </a:lnTo>
                    <a:lnTo>
                      <a:pt x="5280" y="2607"/>
                    </a:lnTo>
                    <a:lnTo>
                      <a:pt x="5230" y="2666"/>
                    </a:lnTo>
                    <a:lnTo>
                      <a:pt x="5189" y="2716"/>
                    </a:lnTo>
                    <a:lnTo>
                      <a:pt x="5138" y="2774"/>
                    </a:lnTo>
                    <a:lnTo>
                      <a:pt x="5097" y="2825"/>
                    </a:lnTo>
                    <a:lnTo>
                      <a:pt x="5047" y="2875"/>
                    </a:lnTo>
                    <a:lnTo>
                      <a:pt x="5005" y="2925"/>
                    </a:lnTo>
                    <a:lnTo>
                      <a:pt x="4955" y="2975"/>
                    </a:lnTo>
                    <a:lnTo>
                      <a:pt x="4913" y="3017"/>
                    </a:lnTo>
                    <a:lnTo>
                      <a:pt x="4871" y="3067"/>
                    </a:lnTo>
                    <a:lnTo>
                      <a:pt x="4829" y="3109"/>
                    </a:lnTo>
                    <a:lnTo>
                      <a:pt x="4779" y="3150"/>
                    </a:lnTo>
                    <a:lnTo>
                      <a:pt x="4737" y="3192"/>
                    </a:lnTo>
                    <a:lnTo>
                      <a:pt x="4704" y="3234"/>
                    </a:lnTo>
                    <a:lnTo>
                      <a:pt x="4662" y="3267"/>
                    </a:lnTo>
                    <a:lnTo>
                      <a:pt x="4620" y="3301"/>
                    </a:lnTo>
                    <a:lnTo>
                      <a:pt x="4587" y="3334"/>
                    </a:lnTo>
                    <a:lnTo>
                      <a:pt x="4554" y="3368"/>
                    </a:lnTo>
                    <a:lnTo>
                      <a:pt x="4520" y="3401"/>
                    </a:lnTo>
                    <a:lnTo>
                      <a:pt x="4487" y="3426"/>
                    </a:lnTo>
                    <a:lnTo>
                      <a:pt x="4453" y="3451"/>
                    </a:lnTo>
                    <a:lnTo>
                      <a:pt x="4428" y="3476"/>
                    </a:lnTo>
                    <a:lnTo>
                      <a:pt x="4395" y="3493"/>
                    </a:lnTo>
                    <a:lnTo>
                      <a:pt x="4328" y="3551"/>
                    </a:lnTo>
                    <a:lnTo>
                      <a:pt x="4328" y="3551"/>
                    </a:lnTo>
                    <a:lnTo>
                      <a:pt x="4378" y="3535"/>
                    </a:lnTo>
                    <a:lnTo>
                      <a:pt x="4445" y="3518"/>
                    </a:lnTo>
                    <a:lnTo>
                      <a:pt x="4504" y="3501"/>
                    </a:lnTo>
                    <a:lnTo>
                      <a:pt x="4570" y="3493"/>
                    </a:lnTo>
                    <a:lnTo>
                      <a:pt x="4629" y="3476"/>
                    </a:lnTo>
                    <a:lnTo>
                      <a:pt x="4696" y="3460"/>
                    </a:lnTo>
                    <a:lnTo>
                      <a:pt x="4762" y="3443"/>
                    </a:lnTo>
                    <a:lnTo>
                      <a:pt x="4821" y="3434"/>
                    </a:lnTo>
                    <a:lnTo>
                      <a:pt x="4888" y="3418"/>
                    </a:lnTo>
                    <a:lnTo>
                      <a:pt x="4955" y="3401"/>
                    </a:lnTo>
                    <a:lnTo>
                      <a:pt x="5021" y="3393"/>
                    </a:lnTo>
                    <a:lnTo>
                      <a:pt x="5080" y="3376"/>
                    </a:lnTo>
                    <a:lnTo>
                      <a:pt x="5147" y="3368"/>
                    </a:lnTo>
                    <a:lnTo>
                      <a:pt x="5214" y="3351"/>
                    </a:lnTo>
                    <a:lnTo>
                      <a:pt x="5280" y="3343"/>
                    </a:lnTo>
                    <a:lnTo>
                      <a:pt x="5347" y="3334"/>
                    </a:lnTo>
                    <a:lnTo>
                      <a:pt x="5414" y="3326"/>
                    </a:lnTo>
                    <a:lnTo>
                      <a:pt x="5481" y="3309"/>
                    </a:lnTo>
                    <a:lnTo>
                      <a:pt x="5548" y="3301"/>
                    </a:lnTo>
                    <a:lnTo>
                      <a:pt x="5615" y="3292"/>
                    </a:lnTo>
                    <a:lnTo>
                      <a:pt x="5681" y="3284"/>
                    </a:lnTo>
                    <a:lnTo>
                      <a:pt x="5740" y="3284"/>
                    </a:lnTo>
                    <a:lnTo>
                      <a:pt x="5807" y="3276"/>
                    </a:lnTo>
                    <a:lnTo>
                      <a:pt x="5882" y="3276"/>
                    </a:lnTo>
                    <a:lnTo>
                      <a:pt x="5949" y="3267"/>
                    </a:lnTo>
                    <a:lnTo>
                      <a:pt x="6016" y="3267"/>
                    </a:lnTo>
                    <a:lnTo>
                      <a:pt x="6082" y="3267"/>
                    </a:lnTo>
                    <a:lnTo>
                      <a:pt x="6149" y="3267"/>
                    </a:lnTo>
                    <a:lnTo>
                      <a:pt x="6224" y="3267"/>
                    </a:lnTo>
                    <a:lnTo>
                      <a:pt x="6291" y="3267"/>
                    </a:lnTo>
                    <a:lnTo>
                      <a:pt x="6575" y="326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133;p37">
                <a:extLst>
                  <a:ext uri="{FF2B5EF4-FFF2-40B4-BE49-F238E27FC236}">
                    <a16:creationId xmlns:a16="http://schemas.microsoft.com/office/drawing/2014/main" id="{9134DDD7-712B-50EB-C37B-B5A732078683}"/>
                  </a:ext>
                </a:extLst>
              </p:cNvPr>
              <p:cNvSpPr/>
              <p:nvPr/>
            </p:nvSpPr>
            <p:spPr>
              <a:xfrm>
                <a:off x="5720975" y="9255028"/>
                <a:ext cx="129041" cy="137673"/>
              </a:xfrm>
              <a:custGeom>
                <a:avLst/>
                <a:gdLst/>
                <a:ahLst/>
                <a:cxnLst/>
                <a:rect l="l" t="t" r="r" b="b"/>
                <a:pathLst>
                  <a:path w="2616" h="2791" extrusionOk="0">
                    <a:moveTo>
                      <a:pt x="2365" y="661"/>
                    </a:moveTo>
                    <a:lnTo>
                      <a:pt x="2365" y="627"/>
                    </a:lnTo>
                    <a:lnTo>
                      <a:pt x="2365" y="627"/>
                    </a:lnTo>
                    <a:lnTo>
                      <a:pt x="2365" y="602"/>
                    </a:lnTo>
                    <a:lnTo>
                      <a:pt x="2365" y="577"/>
                    </a:lnTo>
                    <a:lnTo>
                      <a:pt x="2365" y="552"/>
                    </a:lnTo>
                    <a:lnTo>
                      <a:pt x="2365" y="527"/>
                    </a:lnTo>
                    <a:lnTo>
                      <a:pt x="2357" y="502"/>
                    </a:lnTo>
                    <a:lnTo>
                      <a:pt x="2348" y="477"/>
                    </a:lnTo>
                    <a:lnTo>
                      <a:pt x="2340" y="460"/>
                    </a:lnTo>
                    <a:lnTo>
                      <a:pt x="2331" y="435"/>
                    </a:lnTo>
                    <a:lnTo>
                      <a:pt x="2331" y="427"/>
                    </a:lnTo>
                    <a:lnTo>
                      <a:pt x="2331" y="427"/>
                    </a:lnTo>
                    <a:lnTo>
                      <a:pt x="2331" y="410"/>
                    </a:lnTo>
                    <a:lnTo>
                      <a:pt x="2331" y="410"/>
                    </a:lnTo>
                    <a:lnTo>
                      <a:pt x="2323" y="402"/>
                    </a:lnTo>
                    <a:lnTo>
                      <a:pt x="2323" y="402"/>
                    </a:lnTo>
                    <a:lnTo>
                      <a:pt x="2315" y="385"/>
                    </a:lnTo>
                    <a:lnTo>
                      <a:pt x="2315" y="385"/>
                    </a:lnTo>
                    <a:lnTo>
                      <a:pt x="2315" y="377"/>
                    </a:lnTo>
                    <a:lnTo>
                      <a:pt x="2315" y="377"/>
                    </a:lnTo>
                    <a:lnTo>
                      <a:pt x="2306" y="360"/>
                    </a:lnTo>
                    <a:lnTo>
                      <a:pt x="2306" y="360"/>
                    </a:lnTo>
                    <a:lnTo>
                      <a:pt x="2298" y="352"/>
                    </a:lnTo>
                    <a:lnTo>
                      <a:pt x="2298" y="352"/>
                    </a:lnTo>
                    <a:lnTo>
                      <a:pt x="2298" y="352"/>
                    </a:lnTo>
                    <a:lnTo>
                      <a:pt x="2290" y="343"/>
                    </a:lnTo>
                    <a:lnTo>
                      <a:pt x="2290" y="343"/>
                    </a:lnTo>
                    <a:lnTo>
                      <a:pt x="2281" y="327"/>
                    </a:lnTo>
                    <a:lnTo>
                      <a:pt x="2281" y="327"/>
                    </a:lnTo>
                    <a:lnTo>
                      <a:pt x="2273" y="318"/>
                    </a:lnTo>
                    <a:lnTo>
                      <a:pt x="2273" y="318"/>
                    </a:lnTo>
                    <a:lnTo>
                      <a:pt x="2273" y="310"/>
                    </a:lnTo>
                    <a:lnTo>
                      <a:pt x="2273" y="310"/>
                    </a:lnTo>
                    <a:lnTo>
                      <a:pt x="2265" y="293"/>
                    </a:lnTo>
                    <a:lnTo>
                      <a:pt x="2265" y="293"/>
                    </a:lnTo>
                    <a:lnTo>
                      <a:pt x="2256" y="285"/>
                    </a:lnTo>
                    <a:lnTo>
                      <a:pt x="2256" y="285"/>
                    </a:lnTo>
                    <a:lnTo>
                      <a:pt x="2248" y="276"/>
                    </a:lnTo>
                    <a:lnTo>
                      <a:pt x="2248" y="276"/>
                    </a:lnTo>
                    <a:lnTo>
                      <a:pt x="2231" y="268"/>
                    </a:lnTo>
                    <a:lnTo>
                      <a:pt x="2231" y="268"/>
                    </a:lnTo>
                    <a:lnTo>
                      <a:pt x="2223" y="260"/>
                    </a:lnTo>
                    <a:lnTo>
                      <a:pt x="2223" y="260"/>
                    </a:lnTo>
                    <a:lnTo>
                      <a:pt x="2215" y="251"/>
                    </a:lnTo>
                    <a:lnTo>
                      <a:pt x="2215" y="251"/>
                    </a:lnTo>
                    <a:lnTo>
                      <a:pt x="2206" y="243"/>
                    </a:lnTo>
                    <a:lnTo>
                      <a:pt x="2206" y="243"/>
                    </a:lnTo>
                    <a:lnTo>
                      <a:pt x="2198" y="235"/>
                    </a:lnTo>
                    <a:lnTo>
                      <a:pt x="2198" y="235"/>
                    </a:lnTo>
                    <a:lnTo>
                      <a:pt x="2189" y="226"/>
                    </a:lnTo>
                    <a:lnTo>
                      <a:pt x="2189" y="226"/>
                    </a:lnTo>
                    <a:lnTo>
                      <a:pt x="2181" y="218"/>
                    </a:lnTo>
                    <a:lnTo>
                      <a:pt x="2181" y="218"/>
                    </a:lnTo>
                    <a:lnTo>
                      <a:pt x="2164" y="210"/>
                    </a:lnTo>
                    <a:lnTo>
                      <a:pt x="2164" y="210"/>
                    </a:lnTo>
                    <a:lnTo>
                      <a:pt x="2156" y="201"/>
                    </a:lnTo>
                    <a:lnTo>
                      <a:pt x="2156" y="201"/>
                    </a:lnTo>
                    <a:lnTo>
                      <a:pt x="2148" y="193"/>
                    </a:lnTo>
                    <a:lnTo>
                      <a:pt x="2148" y="193"/>
                    </a:lnTo>
                    <a:lnTo>
                      <a:pt x="2131" y="185"/>
                    </a:lnTo>
                    <a:lnTo>
                      <a:pt x="2131" y="185"/>
                    </a:lnTo>
                    <a:lnTo>
                      <a:pt x="2123" y="176"/>
                    </a:lnTo>
                    <a:lnTo>
                      <a:pt x="2123" y="176"/>
                    </a:lnTo>
                    <a:lnTo>
                      <a:pt x="2106" y="176"/>
                    </a:lnTo>
                    <a:lnTo>
                      <a:pt x="2106" y="176"/>
                    </a:lnTo>
                    <a:lnTo>
                      <a:pt x="2098" y="168"/>
                    </a:lnTo>
                    <a:lnTo>
                      <a:pt x="2098" y="168"/>
                    </a:lnTo>
                    <a:lnTo>
                      <a:pt x="2081" y="159"/>
                    </a:lnTo>
                    <a:lnTo>
                      <a:pt x="2081" y="159"/>
                    </a:lnTo>
                    <a:lnTo>
                      <a:pt x="2073" y="159"/>
                    </a:lnTo>
                    <a:lnTo>
                      <a:pt x="2073" y="159"/>
                    </a:lnTo>
                    <a:lnTo>
                      <a:pt x="2056" y="159"/>
                    </a:lnTo>
                    <a:lnTo>
                      <a:pt x="2056" y="159"/>
                    </a:lnTo>
                    <a:lnTo>
                      <a:pt x="2047" y="159"/>
                    </a:lnTo>
                    <a:lnTo>
                      <a:pt x="2047" y="159"/>
                    </a:lnTo>
                    <a:lnTo>
                      <a:pt x="2031" y="159"/>
                    </a:lnTo>
                    <a:lnTo>
                      <a:pt x="2031" y="159"/>
                    </a:lnTo>
                    <a:lnTo>
                      <a:pt x="2014" y="159"/>
                    </a:lnTo>
                    <a:lnTo>
                      <a:pt x="2014" y="159"/>
                    </a:lnTo>
                    <a:lnTo>
                      <a:pt x="1997" y="159"/>
                    </a:lnTo>
                    <a:lnTo>
                      <a:pt x="1997" y="159"/>
                    </a:lnTo>
                    <a:lnTo>
                      <a:pt x="1989" y="159"/>
                    </a:lnTo>
                    <a:lnTo>
                      <a:pt x="1989" y="159"/>
                    </a:lnTo>
                    <a:lnTo>
                      <a:pt x="1972" y="159"/>
                    </a:lnTo>
                    <a:lnTo>
                      <a:pt x="1972" y="159"/>
                    </a:lnTo>
                    <a:lnTo>
                      <a:pt x="1956" y="159"/>
                    </a:lnTo>
                    <a:lnTo>
                      <a:pt x="1956" y="159"/>
                    </a:lnTo>
                    <a:lnTo>
                      <a:pt x="1939" y="159"/>
                    </a:lnTo>
                    <a:lnTo>
                      <a:pt x="1805" y="159"/>
                    </a:lnTo>
                    <a:lnTo>
                      <a:pt x="1788" y="159"/>
                    </a:lnTo>
                    <a:lnTo>
                      <a:pt x="1788" y="159"/>
                    </a:lnTo>
                    <a:lnTo>
                      <a:pt x="1772" y="159"/>
                    </a:lnTo>
                    <a:lnTo>
                      <a:pt x="1755" y="159"/>
                    </a:lnTo>
                    <a:lnTo>
                      <a:pt x="1755" y="159"/>
                    </a:lnTo>
                    <a:lnTo>
                      <a:pt x="1738" y="159"/>
                    </a:lnTo>
                    <a:lnTo>
                      <a:pt x="1788" y="226"/>
                    </a:lnTo>
                    <a:lnTo>
                      <a:pt x="1755" y="226"/>
                    </a:lnTo>
                    <a:lnTo>
                      <a:pt x="1755" y="226"/>
                    </a:lnTo>
                    <a:lnTo>
                      <a:pt x="1722" y="235"/>
                    </a:lnTo>
                    <a:lnTo>
                      <a:pt x="1688" y="251"/>
                    </a:lnTo>
                    <a:lnTo>
                      <a:pt x="1655" y="260"/>
                    </a:lnTo>
                    <a:lnTo>
                      <a:pt x="1621" y="268"/>
                    </a:lnTo>
                    <a:lnTo>
                      <a:pt x="1588" y="285"/>
                    </a:lnTo>
                    <a:lnTo>
                      <a:pt x="1555" y="293"/>
                    </a:lnTo>
                    <a:lnTo>
                      <a:pt x="1521" y="310"/>
                    </a:lnTo>
                    <a:lnTo>
                      <a:pt x="1488" y="327"/>
                    </a:lnTo>
                    <a:lnTo>
                      <a:pt x="1463" y="335"/>
                    </a:lnTo>
                    <a:lnTo>
                      <a:pt x="1454" y="335"/>
                    </a:lnTo>
                    <a:lnTo>
                      <a:pt x="1421" y="352"/>
                    </a:lnTo>
                    <a:lnTo>
                      <a:pt x="1387" y="368"/>
                    </a:lnTo>
                    <a:lnTo>
                      <a:pt x="1354" y="385"/>
                    </a:lnTo>
                    <a:lnTo>
                      <a:pt x="1321" y="410"/>
                    </a:lnTo>
                    <a:lnTo>
                      <a:pt x="1287" y="427"/>
                    </a:lnTo>
                    <a:lnTo>
                      <a:pt x="1254" y="452"/>
                    </a:lnTo>
                    <a:lnTo>
                      <a:pt x="1220" y="469"/>
                    </a:lnTo>
                    <a:lnTo>
                      <a:pt x="1187" y="494"/>
                    </a:lnTo>
                    <a:lnTo>
                      <a:pt x="1154" y="519"/>
                    </a:lnTo>
                    <a:lnTo>
                      <a:pt x="1120" y="544"/>
                    </a:lnTo>
                    <a:lnTo>
                      <a:pt x="1087" y="560"/>
                    </a:lnTo>
                    <a:lnTo>
                      <a:pt x="1053" y="586"/>
                    </a:lnTo>
                    <a:lnTo>
                      <a:pt x="1020" y="611"/>
                    </a:lnTo>
                    <a:lnTo>
                      <a:pt x="986" y="644"/>
                    </a:lnTo>
                    <a:lnTo>
                      <a:pt x="953" y="669"/>
                    </a:lnTo>
                    <a:lnTo>
                      <a:pt x="928" y="694"/>
                    </a:lnTo>
                    <a:lnTo>
                      <a:pt x="895" y="719"/>
                    </a:lnTo>
                    <a:lnTo>
                      <a:pt x="861" y="753"/>
                    </a:lnTo>
                    <a:lnTo>
                      <a:pt x="828" y="778"/>
                    </a:lnTo>
                    <a:lnTo>
                      <a:pt x="803" y="803"/>
                    </a:lnTo>
                    <a:lnTo>
                      <a:pt x="769" y="836"/>
                    </a:lnTo>
                    <a:lnTo>
                      <a:pt x="744" y="861"/>
                    </a:lnTo>
                    <a:lnTo>
                      <a:pt x="711" y="895"/>
                    </a:lnTo>
                    <a:lnTo>
                      <a:pt x="686" y="928"/>
                    </a:lnTo>
                    <a:lnTo>
                      <a:pt x="652" y="953"/>
                    </a:lnTo>
                    <a:lnTo>
                      <a:pt x="627" y="987"/>
                    </a:lnTo>
                    <a:lnTo>
                      <a:pt x="594" y="1012"/>
                    </a:lnTo>
                    <a:lnTo>
                      <a:pt x="569" y="1045"/>
                    </a:lnTo>
                    <a:lnTo>
                      <a:pt x="544" y="1078"/>
                    </a:lnTo>
                    <a:lnTo>
                      <a:pt x="519" y="1112"/>
                    </a:lnTo>
                    <a:lnTo>
                      <a:pt x="494" y="1137"/>
                    </a:lnTo>
                    <a:lnTo>
                      <a:pt x="469" y="1170"/>
                    </a:lnTo>
                    <a:lnTo>
                      <a:pt x="443" y="1204"/>
                    </a:lnTo>
                    <a:lnTo>
                      <a:pt x="418" y="1237"/>
                    </a:lnTo>
                    <a:lnTo>
                      <a:pt x="393" y="1262"/>
                    </a:lnTo>
                    <a:lnTo>
                      <a:pt x="368" y="1296"/>
                    </a:lnTo>
                    <a:lnTo>
                      <a:pt x="343" y="1329"/>
                    </a:lnTo>
                    <a:lnTo>
                      <a:pt x="327" y="1362"/>
                    </a:lnTo>
                    <a:lnTo>
                      <a:pt x="301" y="1388"/>
                    </a:lnTo>
                    <a:lnTo>
                      <a:pt x="285" y="1421"/>
                    </a:lnTo>
                    <a:lnTo>
                      <a:pt x="260" y="1454"/>
                    </a:lnTo>
                    <a:lnTo>
                      <a:pt x="243" y="1479"/>
                    </a:lnTo>
                    <a:lnTo>
                      <a:pt x="218" y="1513"/>
                    </a:lnTo>
                    <a:lnTo>
                      <a:pt x="201" y="1546"/>
                    </a:lnTo>
                    <a:lnTo>
                      <a:pt x="185" y="1571"/>
                    </a:lnTo>
                    <a:lnTo>
                      <a:pt x="168" y="1605"/>
                    </a:lnTo>
                    <a:lnTo>
                      <a:pt x="151" y="1630"/>
                    </a:lnTo>
                    <a:lnTo>
                      <a:pt x="134" y="1663"/>
                    </a:lnTo>
                    <a:lnTo>
                      <a:pt x="134" y="1663"/>
                    </a:lnTo>
                    <a:lnTo>
                      <a:pt x="126" y="1688"/>
                    </a:lnTo>
                    <a:lnTo>
                      <a:pt x="34" y="1713"/>
                    </a:lnTo>
                    <a:lnTo>
                      <a:pt x="1" y="1630"/>
                    </a:lnTo>
                    <a:lnTo>
                      <a:pt x="17" y="1605"/>
                    </a:lnTo>
                    <a:lnTo>
                      <a:pt x="17" y="1605"/>
                    </a:lnTo>
                    <a:lnTo>
                      <a:pt x="34" y="1571"/>
                    </a:lnTo>
                    <a:lnTo>
                      <a:pt x="51" y="1538"/>
                    </a:lnTo>
                    <a:lnTo>
                      <a:pt x="68" y="1504"/>
                    </a:lnTo>
                    <a:lnTo>
                      <a:pt x="84" y="1471"/>
                    </a:lnTo>
                    <a:lnTo>
                      <a:pt x="101" y="1446"/>
                    </a:lnTo>
                    <a:lnTo>
                      <a:pt x="118" y="1413"/>
                    </a:lnTo>
                    <a:lnTo>
                      <a:pt x="143" y="1379"/>
                    </a:lnTo>
                    <a:lnTo>
                      <a:pt x="159" y="1346"/>
                    </a:lnTo>
                    <a:lnTo>
                      <a:pt x="176" y="1312"/>
                    </a:lnTo>
                    <a:lnTo>
                      <a:pt x="201" y="1279"/>
                    </a:lnTo>
                    <a:lnTo>
                      <a:pt x="226" y="1246"/>
                    </a:lnTo>
                    <a:lnTo>
                      <a:pt x="243" y="1212"/>
                    </a:lnTo>
                    <a:lnTo>
                      <a:pt x="268" y="1179"/>
                    </a:lnTo>
                    <a:lnTo>
                      <a:pt x="293" y="1145"/>
                    </a:lnTo>
                    <a:lnTo>
                      <a:pt x="318" y="1112"/>
                    </a:lnTo>
                    <a:lnTo>
                      <a:pt x="343" y="1078"/>
                    </a:lnTo>
                    <a:lnTo>
                      <a:pt x="368" y="1045"/>
                    </a:lnTo>
                    <a:lnTo>
                      <a:pt x="393" y="1012"/>
                    </a:lnTo>
                    <a:lnTo>
                      <a:pt x="418" y="978"/>
                    </a:lnTo>
                    <a:lnTo>
                      <a:pt x="443" y="945"/>
                    </a:lnTo>
                    <a:lnTo>
                      <a:pt x="469" y="911"/>
                    </a:lnTo>
                    <a:lnTo>
                      <a:pt x="502" y="878"/>
                    </a:lnTo>
                    <a:lnTo>
                      <a:pt x="527" y="845"/>
                    </a:lnTo>
                    <a:lnTo>
                      <a:pt x="552" y="811"/>
                    </a:lnTo>
                    <a:lnTo>
                      <a:pt x="586" y="778"/>
                    </a:lnTo>
                    <a:lnTo>
                      <a:pt x="619" y="744"/>
                    </a:lnTo>
                    <a:lnTo>
                      <a:pt x="644" y="711"/>
                    </a:lnTo>
                    <a:lnTo>
                      <a:pt x="677" y="677"/>
                    </a:lnTo>
                    <a:lnTo>
                      <a:pt x="711" y="652"/>
                    </a:lnTo>
                    <a:lnTo>
                      <a:pt x="736" y="619"/>
                    </a:lnTo>
                    <a:lnTo>
                      <a:pt x="769" y="586"/>
                    </a:lnTo>
                    <a:lnTo>
                      <a:pt x="803" y="560"/>
                    </a:lnTo>
                    <a:lnTo>
                      <a:pt x="836" y="527"/>
                    </a:lnTo>
                    <a:lnTo>
                      <a:pt x="870" y="502"/>
                    </a:lnTo>
                    <a:lnTo>
                      <a:pt x="903" y="469"/>
                    </a:lnTo>
                    <a:lnTo>
                      <a:pt x="936" y="444"/>
                    </a:lnTo>
                    <a:lnTo>
                      <a:pt x="970" y="410"/>
                    </a:lnTo>
                    <a:lnTo>
                      <a:pt x="1003" y="385"/>
                    </a:lnTo>
                    <a:lnTo>
                      <a:pt x="1037" y="360"/>
                    </a:lnTo>
                    <a:lnTo>
                      <a:pt x="1070" y="335"/>
                    </a:lnTo>
                    <a:lnTo>
                      <a:pt x="1103" y="310"/>
                    </a:lnTo>
                    <a:lnTo>
                      <a:pt x="1137" y="285"/>
                    </a:lnTo>
                    <a:lnTo>
                      <a:pt x="1179" y="260"/>
                    </a:lnTo>
                    <a:lnTo>
                      <a:pt x="1212" y="235"/>
                    </a:lnTo>
                    <a:lnTo>
                      <a:pt x="1245" y="218"/>
                    </a:lnTo>
                    <a:lnTo>
                      <a:pt x="1287" y="193"/>
                    </a:lnTo>
                    <a:lnTo>
                      <a:pt x="1321" y="176"/>
                    </a:lnTo>
                    <a:lnTo>
                      <a:pt x="1354" y="151"/>
                    </a:lnTo>
                    <a:lnTo>
                      <a:pt x="1362" y="151"/>
                    </a:lnTo>
                    <a:lnTo>
                      <a:pt x="1396" y="134"/>
                    </a:lnTo>
                    <a:lnTo>
                      <a:pt x="1429" y="118"/>
                    </a:lnTo>
                    <a:lnTo>
                      <a:pt x="1471" y="101"/>
                    </a:lnTo>
                    <a:lnTo>
                      <a:pt x="1504" y="84"/>
                    </a:lnTo>
                    <a:lnTo>
                      <a:pt x="1546" y="68"/>
                    </a:lnTo>
                    <a:lnTo>
                      <a:pt x="1580" y="51"/>
                    </a:lnTo>
                    <a:lnTo>
                      <a:pt x="1621" y="43"/>
                    </a:lnTo>
                    <a:lnTo>
                      <a:pt x="1663" y="26"/>
                    </a:lnTo>
                    <a:lnTo>
                      <a:pt x="1697" y="17"/>
                    </a:lnTo>
                    <a:lnTo>
                      <a:pt x="1738" y="9"/>
                    </a:lnTo>
                    <a:lnTo>
                      <a:pt x="1780" y="1"/>
                    </a:lnTo>
                    <a:lnTo>
                      <a:pt x="1797" y="1"/>
                    </a:lnTo>
                    <a:lnTo>
                      <a:pt x="1814" y="1"/>
                    </a:lnTo>
                    <a:lnTo>
                      <a:pt x="1839" y="1"/>
                    </a:lnTo>
                    <a:lnTo>
                      <a:pt x="1855" y="1"/>
                    </a:lnTo>
                    <a:lnTo>
                      <a:pt x="1880" y="1"/>
                    </a:lnTo>
                    <a:lnTo>
                      <a:pt x="1897" y="1"/>
                    </a:lnTo>
                    <a:lnTo>
                      <a:pt x="1914" y="1"/>
                    </a:lnTo>
                    <a:lnTo>
                      <a:pt x="2056" y="1"/>
                    </a:lnTo>
                    <a:lnTo>
                      <a:pt x="2073" y="1"/>
                    </a:lnTo>
                    <a:lnTo>
                      <a:pt x="2089" y="1"/>
                    </a:lnTo>
                    <a:lnTo>
                      <a:pt x="2114" y="1"/>
                    </a:lnTo>
                    <a:lnTo>
                      <a:pt x="2131" y="1"/>
                    </a:lnTo>
                    <a:lnTo>
                      <a:pt x="2148" y="1"/>
                    </a:lnTo>
                    <a:lnTo>
                      <a:pt x="2164" y="1"/>
                    </a:lnTo>
                    <a:lnTo>
                      <a:pt x="2181" y="1"/>
                    </a:lnTo>
                    <a:lnTo>
                      <a:pt x="2198" y="1"/>
                    </a:lnTo>
                    <a:lnTo>
                      <a:pt x="2215" y="9"/>
                    </a:lnTo>
                    <a:lnTo>
                      <a:pt x="2231" y="17"/>
                    </a:lnTo>
                    <a:lnTo>
                      <a:pt x="2248" y="26"/>
                    </a:lnTo>
                    <a:lnTo>
                      <a:pt x="2265" y="34"/>
                    </a:lnTo>
                    <a:lnTo>
                      <a:pt x="2281" y="34"/>
                    </a:lnTo>
                    <a:lnTo>
                      <a:pt x="2290" y="43"/>
                    </a:lnTo>
                    <a:lnTo>
                      <a:pt x="2306" y="51"/>
                    </a:lnTo>
                    <a:lnTo>
                      <a:pt x="2323" y="68"/>
                    </a:lnTo>
                    <a:lnTo>
                      <a:pt x="2340" y="76"/>
                    </a:lnTo>
                    <a:lnTo>
                      <a:pt x="2348" y="84"/>
                    </a:lnTo>
                    <a:lnTo>
                      <a:pt x="2365" y="93"/>
                    </a:lnTo>
                    <a:lnTo>
                      <a:pt x="2373" y="101"/>
                    </a:lnTo>
                    <a:lnTo>
                      <a:pt x="2390" y="118"/>
                    </a:lnTo>
                    <a:lnTo>
                      <a:pt x="2398" y="126"/>
                    </a:lnTo>
                    <a:lnTo>
                      <a:pt x="2415" y="134"/>
                    </a:lnTo>
                    <a:lnTo>
                      <a:pt x="2423" y="151"/>
                    </a:lnTo>
                    <a:lnTo>
                      <a:pt x="2440" y="159"/>
                    </a:lnTo>
                    <a:lnTo>
                      <a:pt x="2448" y="176"/>
                    </a:lnTo>
                    <a:lnTo>
                      <a:pt x="2457" y="185"/>
                    </a:lnTo>
                    <a:lnTo>
                      <a:pt x="2465" y="201"/>
                    </a:lnTo>
                    <a:lnTo>
                      <a:pt x="2474" y="218"/>
                    </a:lnTo>
                    <a:lnTo>
                      <a:pt x="2482" y="226"/>
                    </a:lnTo>
                    <a:lnTo>
                      <a:pt x="2490" y="243"/>
                    </a:lnTo>
                    <a:lnTo>
                      <a:pt x="2507" y="251"/>
                    </a:lnTo>
                    <a:lnTo>
                      <a:pt x="2515" y="268"/>
                    </a:lnTo>
                    <a:lnTo>
                      <a:pt x="2515" y="285"/>
                    </a:lnTo>
                    <a:lnTo>
                      <a:pt x="2524" y="301"/>
                    </a:lnTo>
                    <a:lnTo>
                      <a:pt x="2532" y="310"/>
                    </a:lnTo>
                    <a:lnTo>
                      <a:pt x="2540" y="327"/>
                    </a:lnTo>
                    <a:lnTo>
                      <a:pt x="2549" y="343"/>
                    </a:lnTo>
                    <a:lnTo>
                      <a:pt x="2557" y="377"/>
                    </a:lnTo>
                    <a:lnTo>
                      <a:pt x="2574" y="402"/>
                    </a:lnTo>
                    <a:lnTo>
                      <a:pt x="2582" y="435"/>
                    </a:lnTo>
                    <a:lnTo>
                      <a:pt x="2590" y="469"/>
                    </a:lnTo>
                    <a:lnTo>
                      <a:pt x="2599" y="502"/>
                    </a:lnTo>
                    <a:lnTo>
                      <a:pt x="2607" y="535"/>
                    </a:lnTo>
                    <a:lnTo>
                      <a:pt x="2607" y="569"/>
                    </a:lnTo>
                    <a:lnTo>
                      <a:pt x="2616" y="602"/>
                    </a:lnTo>
                    <a:lnTo>
                      <a:pt x="2616" y="636"/>
                    </a:lnTo>
                    <a:lnTo>
                      <a:pt x="2616" y="669"/>
                    </a:lnTo>
                    <a:lnTo>
                      <a:pt x="2616" y="702"/>
                    </a:lnTo>
                    <a:lnTo>
                      <a:pt x="2616" y="736"/>
                    </a:lnTo>
                    <a:lnTo>
                      <a:pt x="2616" y="911"/>
                    </a:lnTo>
                    <a:lnTo>
                      <a:pt x="2616" y="945"/>
                    </a:lnTo>
                    <a:lnTo>
                      <a:pt x="2616" y="978"/>
                    </a:lnTo>
                    <a:lnTo>
                      <a:pt x="2616" y="1012"/>
                    </a:lnTo>
                    <a:lnTo>
                      <a:pt x="2616" y="1045"/>
                    </a:lnTo>
                    <a:lnTo>
                      <a:pt x="2616" y="1078"/>
                    </a:lnTo>
                    <a:lnTo>
                      <a:pt x="2616" y="1112"/>
                    </a:lnTo>
                    <a:lnTo>
                      <a:pt x="2616" y="1145"/>
                    </a:lnTo>
                    <a:lnTo>
                      <a:pt x="2607" y="1179"/>
                    </a:lnTo>
                    <a:lnTo>
                      <a:pt x="2607" y="1195"/>
                    </a:lnTo>
                    <a:lnTo>
                      <a:pt x="2607" y="1212"/>
                    </a:lnTo>
                    <a:lnTo>
                      <a:pt x="2599" y="1246"/>
                    </a:lnTo>
                    <a:lnTo>
                      <a:pt x="2599" y="1279"/>
                    </a:lnTo>
                    <a:lnTo>
                      <a:pt x="2590" y="1304"/>
                    </a:lnTo>
                    <a:lnTo>
                      <a:pt x="2582" y="1337"/>
                    </a:lnTo>
                    <a:lnTo>
                      <a:pt x="2574" y="1371"/>
                    </a:lnTo>
                    <a:lnTo>
                      <a:pt x="2565" y="1396"/>
                    </a:lnTo>
                    <a:lnTo>
                      <a:pt x="2557" y="1421"/>
                    </a:lnTo>
                    <a:lnTo>
                      <a:pt x="2549" y="1454"/>
                    </a:lnTo>
                    <a:lnTo>
                      <a:pt x="2524" y="1479"/>
                    </a:lnTo>
                    <a:lnTo>
                      <a:pt x="2515" y="1504"/>
                    </a:lnTo>
                    <a:lnTo>
                      <a:pt x="2507" y="1530"/>
                    </a:lnTo>
                    <a:lnTo>
                      <a:pt x="2490" y="1555"/>
                    </a:lnTo>
                    <a:lnTo>
                      <a:pt x="2482" y="1580"/>
                    </a:lnTo>
                    <a:lnTo>
                      <a:pt x="2474" y="1596"/>
                    </a:lnTo>
                    <a:lnTo>
                      <a:pt x="2465" y="1621"/>
                    </a:lnTo>
                    <a:lnTo>
                      <a:pt x="2457" y="1646"/>
                    </a:lnTo>
                    <a:lnTo>
                      <a:pt x="2440" y="1688"/>
                    </a:lnTo>
                    <a:lnTo>
                      <a:pt x="2415" y="1722"/>
                    </a:lnTo>
                    <a:lnTo>
                      <a:pt x="2415" y="1730"/>
                    </a:lnTo>
                    <a:lnTo>
                      <a:pt x="2398" y="1763"/>
                    </a:lnTo>
                    <a:lnTo>
                      <a:pt x="2373" y="1805"/>
                    </a:lnTo>
                    <a:lnTo>
                      <a:pt x="2357" y="1847"/>
                    </a:lnTo>
                    <a:lnTo>
                      <a:pt x="2331" y="1880"/>
                    </a:lnTo>
                    <a:lnTo>
                      <a:pt x="2306" y="1922"/>
                    </a:lnTo>
                    <a:lnTo>
                      <a:pt x="2281" y="1964"/>
                    </a:lnTo>
                    <a:lnTo>
                      <a:pt x="2265" y="1997"/>
                    </a:lnTo>
                    <a:lnTo>
                      <a:pt x="2240" y="2039"/>
                    </a:lnTo>
                    <a:lnTo>
                      <a:pt x="2215" y="2073"/>
                    </a:lnTo>
                    <a:lnTo>
                      <a:pt x="2189" y="2114"/>
                    </a:lnTo>
                    <a:lnTo>
                      <a:pt x="2156" y="2148"/>
                    </a:lnTo>
                    <a:lnTo>
                      <a:pt x="2131" y="2181"/>
                    </a:lnTo>
                    <a:lnTo>
                      <a:pt x="2106" y="2223"/>
                    </a:lnTo>
                    <a:lnTo>
                      <a:pt x="2081" y="2256"/>
                    </a:lnTo>
                    <a:lnTo>
                      <a:pt x="2081" y="2256"/>
                    </a:lnTo>
                    <a:lnTo>
                      <a:pt x="2056" y="2290"/>
                    </a:lnTo>
                    <a:lnTo>
                      <a:pt x="2022" y="2323"/>
                    </a:lnTo>
                    <a:lnTo>
                      <a:pt x="1997" y="2357"/>
                    </a:lnTo>
                    <a:lnTo>
                      <a:pt x="1964" y="2390"/>
                    </a:lnTo>
                    <a:lnTo>
                      <a:pt x="1939" y="2423"/>
                    </a:lnTo>
                    <a:lnTo>
                      <a:pt x="1905" y="2457"/>
                    </a:lnTo>
                    <a:lnTo>
                      <a:pt x="1880" y="2490"/>
                    </a:lnTo>
                    <a:lnTo>
                      <a:pt x="1847" y="2524"/>
                    </a:lnTo>
                    <a:lnTo>
                      <a:pt x="1822" y="2557"/>
                    </a:lnTo>
                    <a:lnTo>
                      <a:pt x="1788" y="2591"/>
                    </a:lnTo>
                    <a:lnTo>
                      <a:pt x="1755" y="2624"/>
                    </a:lnTo>
                    <a:lnTo>
                      <a:pt x="1730" y="2657"/>
                    </a:lnTo>
                    <a:lnTo>
                      <a:pt x="1672" y="2724"/>
                    </a:lnTo>
                    <a:lnTo>
                      <a:pt x="1605" y="2783"/>
                    </a:lnTo>
                    <a:lnTo>
                      <a:pt x="1471" y="2791"/>
                    </a:lnTo>
                    <a:lnTo>
                      <a:pt x="1471" y="2649"/>
                    </a:lnTo>
                    <a:lnTo>
                      <a:pt x="1530" y="2591"/>
                    </a:lnTo>
                    <a:lnTo>
                      <a:pt x="1580" y="2524"/>
                    </a:lnTo>
                    <a:lnTo>
                      <a:pt x="1613" y="2490"/>
                    </a:lnTo>
                    <a:lnTo>
                      <a:pt x="1638" y="2457"/>
                    </a:lnTo>
                    <a:lnTo>
                      <a:pt x="1663" y="2423"/>
                    </a:lnTo>
                    <a:lnTo>
                      <a:pt x="1688" y="2390"/>
                    </a:lnTo>
                    <a:lnTo>
                      <a:pt x="1713" y="2357"/>
                    </a:lnTo>
                    <a:lnTo>
                      <a:pt x="1747" y="2323"/>
                    </a:lnTo>
                    <a:lnTo>
                      <a:pt x="1772" y="2290"/>
                    </a:lnTo>
                    <a:lnTo>
                      <a:pt x="1797" y="2256"/>
                    </a:lnTo>
                    <a:lnTo>
                      <a:pt x="1822" y="2223"/>
                    </a:lnTo>
                    <a:lnTo>
                      <a:pt x="1847" y="2190"/>
                    </a:lnTo>
                    <a:lnTo>
                      <a:pt x="1872" y="2148"/>
                    </a:lnTo>
                    <a:lnTo>
                      <a:pt x="1897" y="2114"/>
                    </a:lnTo>
                    <a:lnTo>
                      <a:pt x="1897" y="2114"/>
                    </a:lnTo>
                    <a:lnTo>
                      <a:pt x="1922" y="2081"/>
                    </a:lnTo>
                    <a:lnTo>
                      <a:pt x="1939" y="2047"/>
                    </a:lnTo>
                    <a:lnTo>
                      <a:pt x="1964" y="2014"/>
                    </a:lnTo>
                    <a:lnTo>
                      <a:pt x="1989" y="1972"/>
                    </a:lnTo>
                    <a:lnTo>
                      <a:pt x="2014" y="1939"/>
                    </a:lnTo>
                    <a:lnTo>
                      <a:pt x="2031" y="1905"/>
                    </a:lnTo>
                    <a:lnTo>
                      <a:pt x="2056" y="1864"/>
                    </a:lnTo>
                    <a:lnTo>
                      <a:pt x="2073" y="1830"/>
                    </a:lnTo>
                    <a:lnTo>
                      <a:pt x="2098" y="1797"/>
                    </a:lnTo>
                    <a:lnTo>
                      <a:pt x="2114" y="1755"/>
                    </a:lnTo>
                    <a:lnTo>
                      <a:pt x="2139" y="1722"/>
                    </a:lnTo>
                    <a:lnTo>
                      <a:pt x="2156" y="1688"/>
                    </a:lnTo>
                    <a:lnTo>
                      <a:pt x="2173" y="1646"/>
                    </a:lnTo>
                    <a:lnTo>
                      <a:pt x="2189" y="1613"/>
                    </a:lnTo>
                    <a:lnTo>
                      <a:pt x="2189" y="1613"/>
                    </a:lnTo>
                    <a:lnTo>
                      <a:pt x="2206" y="1580"/>
                    </a:lnTo>
                    <a:lnTo>
                      <a:pt x="2223" y="1538"/>
                    </a:lnTo>
                    <a:lnTo>
                      <a:pt x="2223" y="1538"/>
                    </a:lnTo>
                    <a:lnTo>
                      <a:pt x="2231" y="1521"/>
                    </a:lnTo>
                    <a:lnTo>
                      <a:pt x="2240" y="1504"/>
                    </a:lnTo>
                    <a:lnTo>
                      <a:pt x="2240" y="1504"/>
                    </a:lnTo>
                    <a:lnTo>
                      <a:pt x="2248" y="1488"/>
                    </a:lnTo>
                    <a:lnTo>
                      <a:pt x="2256" y="1463"/>
                    </a:lnTo>
                    <a:lnTo>
                      <a:pt x="2265" y="1446"/>
                    </a:lnTo>
                    <a:lnTo>
                      <a:pt x="2273" y="1421"/>
                    </a:lnTo>
                    <a:lnTo>
                      <a:pt x="2281" y="1396"/>
                    </a:lnTo>
                    <a:lnTo>
                      <a:pt x="2281" y="1379"/>
                    </a:lnTo>
                    <a:lnTo>
                      <a:pt x="2290" y="1354"/>
                    </a:lnTo>
                    <a:lnTo>
                      <a:pt x="2298" y="1329"/>
                    </a:lnTo>
                    <a:lnTo>
                      <a:pt x="2306" y="1296"/>
                    </a:lnTo>
                    <a:lnTo>
                      <a:pt x="2315" y="1271"/>
                    </a:lnTo>
                    <a:lnTo>
                      <a:pt x="2315" y="1246"/>
                    </a:lnTo>
                    <a:lnTo>
                      <a:pt x="2323" y="1220"/>
                    </a:lnTo>
                    <a:lnTo>
                      <a:pt x="2331" y="1187"/>
                    </a:lnTo>
                    <a:lnTo>
                      <a:pt x="2331" y="1162"/>
                    </a:lnTo>
                    <a:lnTo>
                      <a:pt x="2331" y="1145"/>
                    </a:lnTo>
                    <a:lnTo>
                      <a:pt x="2331" y="1129"/>
                    </a:lnTo>
                    <a:lnTo>
                      <a:pt x="2340" y="1103"/>
                    </a:lnTo>
                    <a:lnTo>
                      <a:pt x="2340" y="1070"/>
                    </a:lnTo>
                    <a:lnTo>
                      <a:pt x="2340" y="1045"/>
                    </a:lnTo>
                    <a:lnTo>
                      <a:pt x="2340" y="1012"/>
                    </a:lnTo>
                    <a:lnTo>
                      <a:pt x="2340" y="987"/>
                    </a:lnTo>
                    <a:lnTo>
                      <a:pt x="2340" y="953"/>
                    </a:lnTo>
                    <a:lnTo>
                      <a:pt x="2340" y="928"/>
                    </a:lnTo>
                    <a:lnTo>
                      <a:pt x="2340" y="895"/>
                    </a:lnTo>
                    <a:lnTo>
                      <a:pt x="2340" y="861"/>
                    </a:lnTo>
                    <a:lnTo>
                      <a:pt x="2340" y="694"/>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134;p37">
                <a:extLst>
                  <a:ext uri="{FF2B5EF4-FFF2-40B4-BE49-F238E27FC236}">
                    <a16:creationId xmlns:a16="http://schemas.microsoft.com/office/drawing/2014/main" id="{12F0DA72-3751-7047-3E87-0F8FD690A72E}"/>
                  </a:ext>
                </a:extLst>
              </p:cNvPr>
              <p:cNvSpPr/>
              <p:nvPr/>
            </p:nvSpPr>
            <p:spPr>
              <a:xfrm>
                <a:off x="3378708" y="9182517"/>
                <a:ext cx="115032" cy="73399"/>
              </a:xfrm>
              <a:custGeom>
                <a:avLst/>
                <a:gdLst/>
                <a:ahLst/>
                <a:cxnLst/>
                <a:rect l="l" t="t" r="r" b="b"/>
                <a:pathLst>
                  <a:path w="2332" h="1488" extrusionOk="0">
                    <a:moveTo>
                      <a:pt x="535" y="602"/>
                    </a:moveTo>
                    <a:lnTo>
                      <a:pt x="535" y="602"/>
                    </a:lnTo>
                    <a:lnTo>
                      <a:pt x="518" y="619"/>
                    </a:lnTo>
                    <a:lnTo>
                      <a:pt x="510" y="627"/>
                    </a:lnTo>
                    <a:lnTo>
                      <a:pt x="510" y="627"/>
                    </a:lnTo>
                    <a:lnTo>
                      <a:pt x="502" y="635"/>
                    </a:lnTo>
                    <a:lnTo>
                      <a:pt x="485" y="652"/>
                    </a:lnTo>
                    <a:lnTo>
                      <a:pt x="485" y="652"/>
                    </a:lnTo>
                    <a:lnTo>
                      <a:pt x="477" y="660"/>
                    </a:lnTo>
                    <a:lnTo>
                      <a:pt x="468" y="669"/>
                    </a:lnTo>
                    <a:lnTo>
                      <a:pt x="468" y="669"/>
                    </a:lnTo>
                    <a:lnTo>
                      <a:pt x="460" y="677"/>
                    </a:lnTo>
                    <a:lnTo>
                      <a:pt x="451" y="694"/>
                    </a:lnTo>
                    <a:lnTo>
                      <a:pt x="451" y="694"/>
                    </a:lnTo>
                    <a:lnTo>
                      <a:pt x="443" y="702"/>
                    </a:lnTo>
                    <a:lnTo>
                      <a:pt x="443" y="702"/>
                    </a:lnTo>
                    <a:lnTo>
                      <a:pt x="426" y="711"/>
                    </a:lnTo>
                    <a:lnTo>
                      <a:pt x="426" y="711"/>
                    </a:lnTo>
                    <a:lnTo>
                      <a:pt x="418" y="727"/>
                    </a:lnTo>
                    <a:lnTo>
                      <a:pt x="418" y="727"/>
                    </a:lnTo>
                    <a:lnTo>
                      <a:pt x="410" y="736"/>
                    </a:lnTo>
                    <a:lnTo>
                      <a:pt x="410" y="736"/>
                    </a:lnTo>
                    <a:lnTo>
                      <a:pt x="410" y="744"/>
                    </a:lnTo>
                    <a:lnTo>
                      <a:pt x="410" y="744"/>
                    </a:lnTo>
                    <a:lnTo>
                      <a:pt x="401" y="752"/>
                    </a:lnTo>
                    <a:lnTo>
                      <a:pt x="401" y="752"/>
                    </a:lnTo>
                    <a:lnTo>
                      <a:pt x="393" y="761"/>
                    </a:lnTo>
                    <a:lnTo>
                      <a:pt x="393" y="752"/>
                    </a:lnTo>
                    <a:lnTo>
                      <a:pt x="385" y="769"/>
                    </a:lnTo>
                    <a:lnTo>
                      <a:pt x="385" y="761"/>
                    </a:lnTo>
                    <a:lnTo>
                      <a:pt x="385" y="769"/>
                    </a:lnTo>
                    <a:lnTo>
                      <a:pt x="385" y="769"/>
                    </a:lnTo>
                    <a:lnTo>
                      <a:pt x="385" y="777"/>
                    </a:lnTo>
                    <a:lnTo>
                      <a:pt x="385" y="769"/>
                    </a:lnTo>
                    <a:lnTo>
                      <a:pt x="385" y="777"/>
                    </a:lnTo>
                    <a:lnTo>
                      <a:pt x="385" y="769"/>
                    </a:lnTo>
                    <a:lnTo>
                      <a:pt x="385" y="786"/>
                    </a:lnTo>
                    <a:lnTo>
                      <a:pt x="385" y="777"/>
                    </a:lnTo>
                    <a:lnTo>
                      <a:pt x="385" y="786"/>
                    </a:lnTo>
                    <a:lnTo>
                      <a:pt x="385" y="777"/>
                    </a:lnTo>
                    <a:lnTo>
                      <a:pt x="385" y="786"/>
                    </a:lnTo>
                    <a:lnTo>
                      <a:pt x="385" y="777"/>
                    </a:lnTo>
                    <a:lnTo>
                      <a:pt x="385" y="794"/>
                    </a:lnTo>
                    <a:lnTo>
                      <a:pt x="385" y="786"/>
                    </a:lnTo>
                    <a:lnTo>
                      <a:pt x="385" y="794"/>
                    </a:lnTo>
                    <a:lnTo>
                      <a:pt x="385" y="786"/>
                    </a:lnTo>
                    <a:lnTo>
                      <a:pt x="385" y="794"/>
                    </a:lnTo>
                    <a:lnTo>
                      <a:pt x="385" y="786"/>
                    </a:lnTo>
                    <a:lnTo>
                      <a:pt x="385" y="786"/>
                    </a:lnTo>
                    <a:lnTo>
                      <a:pt x="385" y="786"/>
                    </a:lnTo>
                    <a:lnTo>
                      <a:pt x="385" y="794"/>
                    </a:lnTo>
                    <a:lnTo>
                      <a:pt x="385" y="794"/>
                    </a:lnTo>
                    <a:lnTo>
                      <a:pt x="385" y="794"/>
                    </a:lnTo>
                    <a:lnTo>
                      <a:pt x="385" y="794"/>
                    </a:lnTo>
                    <a:lnTo>
                      <a:pt x="385" y="794"/>
                    </a:lnTo>
                    <a:lnTo>
                      <a:pt x="385" y="794"/>
                    </a:lnTo>
                    <a:lnTo>
                      <a:pt x="385" y="794"/>
                    </a:lnTo>
                    <a:lnTo>
                      <a:pt x="385" y="794"/>
                    </a:lnTo>
                    <a:lnTo>
                      <a:pt x="385" y="794"/>
                    </a:lnTo>
                    <a:lnTo>
                      <a:pt x="385" y="794"/>
                    </a:lnTo>
                    <a:lnTo>
                      <a:pt x="385" y="794"/>
                    </a:lnTo>
                    <a:lnTo>
                      <a:pt x="393" y="802"/>
                    </a:lnTo>
                    <a:lnTo>
                      <a:pt x="410" y="811"/>
                    </a:lnTo>
                    <a:lnTo>
                      <a:pt x="426" y="827"/>
                    </a:lnTo>
                    <a:lnTo>
                      <a:pt x="435" y="836"/>
                    </a:lnTo>
                    <a:lnTo>
                      <a:pt x="451" y="844"/>
                    </a:lnTo>
                    <a:lnTo>
                      <a:pt x="468" y="853"/>
                    </a:lnTo>
                    <a:lnTo>
                      <a:pt x="493" y="869"/>
                    </a:lnTo>
                    <a:lnTo>
                      <a:pt x="510" y="878"/>
                    </a:lnTo>
                    <a:lnTo>
                      <a:pt x="535" y="886"/>
                    </a:lnTo>
                    <a:lnTo>
                      <a:pt x="560" y="894"/>
                    </a:lnTo>
                    <a:lnTo>
                      <a:pt x="560" y="894"/>
                    </a:lnTo>
                    <a:lnTo>
                      <a:pt x="585" y="911"/>
                    </a:lnTo>
                    <a:lnTo>
                      <a:pt x="610" y="919"/>
                    </a:lnTo>
                    <a:lnTo>
                      <a:pt x="635" y="928"/>
                    </a:lnTo>
                    <a:lnTo>
                      <a:pt x="635" y="928"/>
                    </a:lnTo>
                    <a:lnTo>
                      <a:pt x="669" y="936"/>
                    </a:lnTo>
                    <a:lnTo>
                      <a:pt x="694" y="944"/>
                    </a:lnTo>
                    <a:lnTo>
                      <a:pt x="719" y="953"/>
                    </a:lnTo>
                    <a:lnTo>
                      <a:pt x="752" y="961"/>
                    </a:lnTo>
                    <a:lnTo>
                      <a:pt x="786" y="970"/>
                    </a:lnTo>
                    <a:lnTo>
                      <a:pt x="811" y="978"/>
                    </a:lnTo>
                    <a:lnTo>
                      <a:pt x="844" y="986"/>
                    </a:lnTo>
                    <a:lnTo>
                      <a:pt x="878" y="995"/>
                    </a:lnTo>
                    <a:lnTo>
                      <a:pt x="911" y="1003"/>
                    </a:lnTo>
                    <a:lnTo>
                      <a:pt x="944" y="1011"/>
                    </a:lnTo>
                    <a:lnTo>
                      <a:pt x="978" y="1011"/>
                    </a:lnTo>
                    <a:lnTo>
                      <a:pt x="1011" y="1020"/>
                    </a:lnTo>
                    <a:lnTo>
                      <a:pt x="1045" y="1020"/>
                    </a:lnTo>
                    <a:lnTo>
                      <a:pt x="1078" y="1020"/>
                    </a:lnTo>
                    <a:lnTo>
                      <a:pt x="1120" y="1020"/>
                    </a:lnTo>
                    <a:lnTo>
                      <a:pt x="1153" y="1020"/>
                    </a:lnTo>
                    <a:lnTo>
                      <a:pt x="1187" y="1020"/>
                    </a:lnTo>
                    <a:lnTo>
                      <a:pt x="1228" y="1020"/>
                    </a:lnTo>
                    <a:lnTo>
                      <a:pt x="1287" y="1020"/>
                    </a:lnTo>
                    <a:lnTo>
                      <a:pt x="1387" y="1028"/>
                    </a:lnTo>
                    <a:lnTo>
                      <a:pt x="1487" y="1036"/>
                    </a:lnTo>
                    <a:lnTo>
                      <a:pt x="1596" y="1045"/>
                    </a:lnTo>
                    <a:lnTo>
                      <a:pt x="1796" y="1053"/>
                    </a:lnTo>
                    <a:lnTo>
                      <a:pt x="1897" y="1061"/>
                    </a:lnTo>
                    <a:lnTo>
                      <a:pt x="2005" y="1070"/>
                    </a:lnTo>
                    <a:lnTo>
                      <a:pt x="2189" y="1270"/>
                    </a:lnTo>
                    <a:lnTo>
                      <a:pt x="2055" y="1487"/>
                    </a:lnTo>
                    <a:lnTo>
                      <a:pt x="1237" y="1487"/>
                    </a:lnTo>
                    <a:lnTo>
                      <a:pt x="1195" y="1487"/>
                    </a:lnTo>
                    <a:lnTo>
                      <a:pt x="1153" y="1487"/>
                    </a:lnTo>
                    <a:lnTo>
                      <a:pt x="1111" y="1487"/>
                    </a:lnTo>
                    <a:lnTo>
                      <a:pt x="1070" y="1487"/>
                    </a:lnTo>
                    <a:lnTo>
                      <a:pt x="1028" y="1487"/>
                    </a:lnTo>
                    <a:lnTo>
                      <a:pt x="986" y="1479"/>
                    </a:lnTo>
                    <a:lnTo>
                      <a:pt x="944" y="1471"/>
                    </a:lnTo>
                    <a:lnTo>
                      <a:pt x="911" y="1471"/>
                    </a:lnTo>
                    <a:lnTo>
                      <a:pt x="869" y="1462"/>
                    </a:lnTo>
                    <a:lnTo>
                      <a:pt x="827" y="1454"/>
                    </a:lnTo>
                    <a:lnTo>
                      <a:pt x="786" y="1446"/>
                    </a:lnTo>
                    <a:lnTo>
                      <a:pt x="752" y="1437"/>
                    </a:lnTo>
                    <a:lnTo>
                      <a:pt x="710" y="1429"/>
                    </a:lnTo>
                    <a:lnTo>
                      <a:pt x="677" y="1412"/>
                    </a:lnTo>
                    <a:lnTo>
                      <a:pt x="635" y="1404"/>
                    </a:lnTo>
                    <a:lnTo>
                      <a:pt x="602" y="1396"/>
                    </a:lnTo>
                    <a:lnTo>
                      <a:pt x="560" y="1387"/>
                    </a:lnTo>
                    <a:lnTo>
                      <a:pt x="560" y="1387"/>
                    </a:lnTo>
                    <a:lnTo>
                      <a:pt x="535" y="1371"/>
                    </a:lnTo>
                    <a:lnTo>
                      <a:pt x="502" y="1354"/>
                    </a:lnTo>
                    <a:lnTo>
                      <a:pt x="468" y="1345"/>
                    </a:lnTo>
                    <a:lnTo>
                      <a:pt x="435" y="1329"/>
                    </a:lnTo>
                    <a:lnTo>
                      <a:pt x="401" y="1312"/>
                    </a:lnTo>
                    <a:lnTo>
                      <a:pt x="368" y="1295"/>
                    </a:lnTo>
                    <a:lnTo>
                      <a:pt x="335" y="1279"/>
                    </a:lnTo>
                    <a:lnTo>
                      <a:pt x="309" y="1262"/>
                    </a:lnTo>
                    <a:lnTo>
                      <a:pt x="276" y="1245"/>
                    </a:lnTo>
                    <a:lnTo>
                      <a:pt x="251" y="1220"/>
                    </a:lnTo>
                    <a:lnTo>
                      <a:pt x="218" y="1203"/>
                    </a:lnTo>
                    <a:lnTo>
                      <a:pt x="192" y="1178"/>
                    </a:lnTo>
                    <a:lnTo>
                      <a:pt x="167" y="1153"/>
                    </a:lnTo>
                    <a:lnTo>
                      <a:pt x="151" y="1145"/>
                    </a:lnTo>
                    <a:lnTo>
                      <a:pt x="142" y="1128"/>
                    </a:lnTo>
                    <a:lnTo>
                      <a:pt x="126" y="1120"/>
                    </a:lnTo>
                    <a:lnTo>
                      <a:pt x="117" y="1103"/>
                    </a:lnTo>
                    <a:lnTo>
                      <a:pt x="109" y="1095"/>
                    </a:lnTo>
                    <a:lnTo>
                      <a:pt x="92" y="1078"/>
                    </a:lnTo>
                    <a:lnTo>
                      <a:pt x="84" y="1070"/>
                    </a:lnTo>
                    <a:lnTo>
                      <a:pt x="76" y="1053"/>
                    </a:lnTo>
                    <a:lnTo>
                      <a:pt x="67" y="1036"/>
                    </a:lnTo>
                    <a:lnTo>
                      <a:pt x="59" y="1020"/>
                    </a:lnTo>
                    <a:lnTo>
                      <a:pt x="42" y="1003"/>
                    </a:lnTo>
                    <a:lnTo>
                      <a:pt x="34" y="986"/>
                    </a:lnTo>
                    <a:lnTo>
                      <a:pt x="25" y="970"/>
                    </a:lnTo>
                    <a:lnTo>
                      <a:pt x="25" y="953"/>
                    </a:lnTo>
                    <a:lnTo>
                      <a:pt x="17" y="936"/>
                    </a:lnTo>
                    <a:lnTo>
                      <a:pt x="9" y="919"/>
                    </a:lnTo>
                    <a:lnTo>
                      <a:pt x="0" y="903"/>
                    </a:lnTo>
                    <a:lnTo>
                      <a:pt x="0" y="886"/>
                    </a:lnTo>
                    <a:lnTo>
                      <a:pt x="0" y="861"/>
                    </a:lnTo>
                    <a:lnTo>
                      <a:pt x="0" y="844"/>
                    </a:lnTo>
                    <a:lnTo>
                      <a:pt x="0" y="827"/>
                    </a:lnTo>
                    <a:lnTo>
                      <a:pt x="0" y="761"/>
                    </a:lnTo>
                    <a:lnTo>
                      <a:pt x="0" y="744"/>
                    </a:lnTo>
                    <a:lnTo>
                      <a:pt x="0" y="727"/>
                    </a:lnTo>
                    <a:lnTo>
                      <a:pt x="0" y="702"/>
                    </a:lnTo>
                    <a:lnTo>
                      <a:pt x="0" y="685"/>
                    </a:lnTo>
                    <a:lnTo>
                      <a:pt x="9" y="669"/>
                    </a:lnTo>
                    <a:lnTo>
                      <a:pt x="17" y="644"/>
                    </a:lnTo>
                    <a:lnTo>
                      <a:pt x="25" y="627"/>
                    </a:lnTo>
                    <a:lnTo>
                      <a:pt x="34" y="610"/>
                    </a:lnTo>
                    <a:lnTo>
                      <a:pt x="42" y="594"/>
                    </a:lnTo>
                    <a:lnTo>
                      <a:pt x="50" y="577"/>
                    </a:lnTo>
                    <a:lnTo>
                      <a:pt x="59" y="560"/>
                    </a:lnTo>
                    <a:lnTo>
                      <a:pt x="67" y="543"/>
                    </a:lnTo>
                    <a:lnTo>
                      <a:pt x="76" y="527"/>
                    </a:lnTo>
                    <a:lnTo>
                      <a:pt x="92" y="510"/>
                    </a:lnTo>
                    <a:lnTo>
                      <a:pt x="101" y="493"/>
                    </a:lnTo>
                    <a:lnTo>
                      <a:pt x="117" y="477"/>
                    </a:lnTo>
                    <a:lnTo>
                      <a:pt x="126" y="468"/>
                    </a:lnTo>
                    <a:lnTo>
                      <a:pt x="142" y="452"/>
                    </a:lnTo>
                    <a:lnTo>
                      <a:pt x="151" y="435"/>
                    </a:lnTo>
                    <a:lnTo>
                      <a:pt x="167" y="418"/>
                    </a:lnTo>
                    <a:lnTo>
                      <a:pt x="184" y="410"/>
                    </a:lnTo>
                    <a:lnTo>
                      <a:pt x="184" y="410"/>
                    </a:lnTo>
                    <a:lnTo>
                      <a:pt x="201" y="393"/>
                    </a:lnTo>
                    <a:lnTo>
                      <a:pt x="218" y="376"/>
                    </a:lnTo>
                    <a:lnTo>
                      <a:pt x="234" y="368"/>
                    </a:lnTo>
                    <a:lnTo>
                      <a:pt x="251" y="351"/>
                    </a:lnTo>
                    <a:lnTo>
                      <a:pt x="268" y="343"/>
                    </a:lnTo>
                    <a:lnTo>
                      <a:pt x="284" y="326"/>
                    </a:lnTo>
                    <a:lnTo>
                      <a:pt x="301" y="318"/>
                    </a:lnTo>
                    <a:lnTo>
                      <a:pt x="318" y="301"/>
                    </a:lnTo>
                    <a:lnTo>
                      <a:pt x="335" y="293"/>
                    </a:lnTo>
                    <a:lnTo>
                      <a:pt x="360" y="276"/>
                    </a:lnTo>
                    <a:lnTo>
                      <a:pt x="376" y="268"/>
                    </a:lnTo>
                    <a:lnTo>
                      <a:pt x="401" y="251"/>
                    </a:lnTo>
                    <a:lnTo>
                      <a:pt x="418" y="243"/>
                    </a:lnTo>
                    <a:lnTo>
                      <a:pt x="443" y="226"/>
                    </a:lnTo>
                    <a:lnTo>
                      <a:pt x="468" y="218"/>
                    </a:lnTo>
                    <a:lnTo>
                      <a:pt x="485" y="201"/>
                    </a:lnTo>
                    <a:lnTo>
                      <a:pt x="485" y="201"/>
                    </a:lnTo>
                    <a:lnTo>
                      <a:pt x="510" y="193"/>
                    </a:lnTo>
                    <a:lnTo>
                      <a:pt x="560" y="176"/>
                    </a:lnTo>
                    <a:lnTo>
                      <a:pt x="610" y="126"/>
                    </a:lnTo>
                    <a:lnTo>
                      <a:pt x="669" y="101"/>
                    </a:lnTo>
                    <a:lnTo>
                      <a:pt x="694" y="92"/>
                    </a:lnTo>
                    <a:lnTo>
                      <a:pt x="719" y="84"/>
                    </a:lnTo>
                    <a:lnTo>
                      <a:pt x="744" y="76"/>
                    </a:lnTo>
                    <a:lnTo>
                      <a:pt x="769" y="67"/>
                    </a:lnTo>
                    <a:lnTo>
                      <a:pt x="794" y="59"/>
                    </a:lnTo>
                    <a:lnTo>
                      <a:pt x="827" y="51"/>
                    </a:lnTo>
                    <a:lnTo>
                      <a:pt x="852" y="42"/>
                    </a:lnTo>
                    <a:lnTo>
                      <a:pt x="878" y="34"/>
                    </a:lnTo>
                    <a:lnTo>
                      <a:pt x="903" y="26"/>
                    </a:lnTo>
                    <a:lnTo>
                      <a:pt x="928" y="26"/>
                    </a:lnTo>
                    <a:lnTo>
                      <a:pt x="953" y="17"/>
                    </a:lnTo>
                    <a:lnTo>
                      <a:pt x="978" y="9"/>
                    </a:lnTo>
                    <a:lnTo>
                      <a:pt x="1003" y="0"/>
                    </a:lnTo>
                    <a:lnTo>
                      <a:pt x="1028" y="0"/>
                    </a:lnTo>
                    <a:lnTo>
                      <a:pt x="1053" y="0"/>
                    </a:lnTo>
                    <a:lnTo>
                      <a:pt x="1078" y="0"/>
                    </a:lnTo>
                    <a:lnTo>
                      <a:pt x="1111" y="0"/>
                    </a:lnTo>
                    <a:lnTo>
                      <a:pt x="1136" y="0"/>
                    </a:lnTo>
                    <a:lnTo>
                      <a:pt x="1153" y="0"/>
                    </a:lnTo>
                    <a:lnTo>
                      <a:pt x="1162" y="0"/>
                    </a:lnTo>
                    <a:lnTo>
                      <a:pt x="1187" y="0"/>
                    </a:lnTo>
                    <a:lnTo>
                      <a:pt x="1212" y="0"/>
                    </a:lnTo>
                    <a:lnTo>
                      <a:pt x="1237" y="0"/>
                    </a:lnTo>
                    <a:lnTo>
                      <a:pt x="1287" y="0"/>
                    </a:lnTo>
                    <a:lnTo>
                      <a:pt x="1337" y="0"/>
                    </a:lnTo>
                    <a:lnTo>
                      <a:pt x="1537" y="0"/>
                    </a:lnTo>
                    <a:lnTo>
                      <a:pt x="1588" y="0"/>
                    </a:lnTo>
                    <a:lnTo>
                      <a:pt x="1638" y="0"/>
                    </a:lnTo>
                    <a:lnTo>
                      <a:pt x="1688" y="0"/>
                    </a:lnTo>
                    <a:lnTo>
                      <a:pt x="1738" y="0"/>
                    </a:lnTo>
                    <a:lnTo>
                      <a:pt x="1788" y="0"/>
                    </a:lnTo>
                    <a:lnTo>
                      <a:pt x="1830" y="9"/>
                    </a:lnTo>
                    <a:lnTo>
                      <a:pt x="1880" y="17"/>
                    </a:lnTo>
                    <a:lnTo>
                      <a:pt x="1930" y="26"/>
                    </a:lnTo>
                    <a:lnTo>
                      <a:pt x="1980" y="34"/>
                    </a:lnTo>
                    <a:lnTo>
                      <a:pt x="2030" y="42"/>
                    </a:lnTo>
                    <a:lnTo>
                      <a:pt x="2081" y="51"/>
                    </a:lnTo>
                    <a:lnTo>
                      <a:pt x="2131" y="59"/>
                    </a:lnTo>
                    <a:lnTo>
                      <a:pt x="2181" y="67"/>
                    </a:lnTo>
                    <a:lnTo>
                      <a:pt x="2231" y="84"/>
                    </a:lnTo>
                    <a:lnTo>
                      <a:pt x="2256" y="84"/>
                    </a:lnTo>
                    <a:lnTo>
                      <a:pt x="2273" y="84"/>
                    </a:lnTo>
                    <a:lnTo>
                      <a:pt x="2331" y="159"/>
                    </a:lnTo>
                    <a:lnTo>
                      <a:pt x="2256" y="218"/>
                    </a:lnTo>
                    <a:lnTo>
                      <a:pt x="2239" y="218"/>
                    </a:lnTo>
                    <a:lnTo>
                      <a:pt x="2206" y="218"/>
                    </a:lnTo>
                    <a:lnTo>
                      <a:pt x="2156" y="218"/>
                    </a:lnTo>
                    <a:lnTo>
                      <a:pt x="2106" y="218"/>
                    </a:lnTo>
                    <a:lnTo>
                      <a:pt x="2064" y="218"/>
                    </a:lnTo>
                    <a:lnTo>
                      <a:pt x="2014" y="218"/>
                    </a:lnTo>
                    <a:lnTo>
                      <a:pt x="1964" y="218"/>
                    </a:lnTo>
                    <a:lnTo>
                      <a:pt x="1913" y="218"/>
                    </a:lnTo>
                    <a:lnTo>
                      <a:pt x="1680" y="218"/>
                    </a:lnTo>
                    <a:lnTo>
                      <a:pt x="1629" y="218"/>
                    </a:lnTo>
                    <a:lnTo>
                      <a:pt x="1588" y="218"/>
                    </a:lnTo>
                    <a:lnTo>
                      <a:pt x="1537" y="218"/>
                    </a:lnTo>
                    <a:lnTo>
                      <a:pt x="1496" y="226"/>
                    </a:lnTo>
                    <a:lnTo>
                      <a:pt x="1454" y="226"/>
                    </a:lnTo>
                    <a:lnTo>
                      <a:pt x="1404" y="234"/>
                    </a:lnTo>
                    <a:lnTo>
                      <a:pt x="1362" y="243"/>
                    </a:lnTo>
                    <a:lnTo>
                      <a:pt x="1320" y="251"/>
                    </a:lnTo>
                    <a:lnTo>
                      <a:pt x="1279" y="268"/>
                    </a:lnTo>
                    <a:lnTo>
                      <a:pt x="1253" y="268"/>
                    </a:lnTo>
                    <a:lnTo>
                      <a:pt x="1228" y="276"/>
                    </a:lnTo>
                    <a:lnTo>
                      <a:pt x="1212" y="284"/>
                    </a:lnTo>
                    <a:lnTo>
                      <a:pt x="1212" y="284"/>
                    </a:lnTo>
                    <a:lnTo>
                      <a:pt x="1195" y="284"/>
                    </a:lnTo>
                    <a:lnTo>
                      <a:pt x="1170" y="284"/>
                    </a:lnTo>
                    <a:lnTo>
                      <a:pt x="1153" y="293"/>
                    </a:lnTo>
                    <a:lnTo>
                      <a:pt x="1128" y="301"/>
                    </a:lnTo>
                    <a:lnTo>
                      <a:pt x="1111" y="310"/>
                    </a:lnTo>
                    <a:lnTo>
                      <a:pt x="1086" y="318"/>
                    </a:lnTo>
                    <a:lnTo>
                      <a:pt x="1070" y="326"/>
                    </a:lnTo>
                    <a:lnTo>
                      <a:pt x="1045" y="335"/>
                    </a:lnTo>
                    <a:lnTo>
                      <a:pt x="1028" y="343"/>
                    </a:lnTo>
                    <a:lnTo>
                      <a:pt x="1003" y="351"/>
                    </a:lnTo>
                    <a:lnTo>
                      <a:pt x="986" y="360"/>
                    </a:lnTo>
                    <a:lnTo>
                      <a:pt x="961" y="368"/>
                    </a:lnTo>
                    <a:lnTo>
                      <a:pt x="944" y="376"/>
                    </a:lnTo>
                    <a:lnTo>
                      <a:pt x="919" y="385"/>
                    </a:lnTo>
                    <a:lnTo>
                      <a:pt x="903" y="393"/>
                    </a:lnTo>
                    <a:lnTo>
                      <a:pt x="878" y="401"/>
                    </a:lnTo>
                    <a:lnTo>
                      <a:pt x="861" y="418"/>
                    </a:lnTo>
                    <a:lnTo>
                      <a:pt x="836" y="426"/>
                    </a:lnTo>
                    <a:lnTo>
                      <a:pt x="819" y="435"/>
                    </a:lnTo>
                    <a:lnTo>
                      <a:pt x="769" y="468"/>
                    </a:lnTo>
                    <a:lnTo>
                      <a:pt x="727" y="493"/>
                    </a:lnTo>
                    <a:lnTo>
                      <a:pt x="694" y="518"/>
                    </a:lnTo>
                    <a:lnTo>
                      <a:pt x="677" y="527"/>
                    </a:lnTo>
                    <a:lnTo>
                      <a:pt x="677" y="527"/>
                    </a:lnTo>
                    <a:lnTo>
                      <a:pt x="660" y="535"/>
                    </a:lnTo>
                    <a:lnTo>
                      <a:pt x="644" y="552"/>
                    </a:lnTo>
                    <a:lnTo>
                      <a:pt x="627" y="560"/>
                    </a:lnTo>
                    <a:lnTo>
                      <a:pt x="610" y="569"/>
                    </a:lnTo>
                    <a:lnTo>
                      <a:pt x="593" y="585"/>
                    </a:lnTo>
                    <a:lnTo>
                      <a:pt x="585" y="594"/>
                    </a:lnTo>
                    <a:lnTo>
                      <a:pt x="568" y="602"/>
                    </a:lnTo>
                    <a:lnTo>
                      <a:pt x="568" y="602"/>
                    </a:lnTo>
                    <a:lnTo>
                      <a:pt x="552" y="619"/>
                    </a:lnTo>
                    <a:close/>
                    <a:moveTo>
                      <a:pt x="426" y="761"/>
                    </a:moveTo>
                    <a:lnTo>
                      <a:pt x="426" y="752"/>
                    </a:lnTo>
                    <a:lnTo>
                      <a:pt x="426" y="752"/>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135;p37">
                <a:extLst>
                  <a:ext uri="{FF2B5EF4-FFF2-40B4-BE49-F238E27FC236}">
                    <a16:creationId xmlns:a16="http://schemas.microsoft.com/office/drawing/2014/main" id="{5DC9646C-49BB-C6B6-0930-F0550997A827}"/>
                  </a:ext>
                </a:extLst>
              </p:cNvPr>
              <p:cNvSpPr/>
              <p:nvPr/>
            </p:nvSpPr>
            <p:spPr>
              <a:xfrm>
                <a:off x="3480470" y="8886207"/>
                <a:ext cx="342086" cy="236624"/>
              </a:xfrm>
              <a:custGeom>
                <a:avLst/>
                <a:gdLst/>
                <a:ahLst/>
                <a:cxnLst/>
                <a:rect l="l" t="t" r="r" b="b"/>
                <a:pathLst>
                  <a:path w="6935" h="4797" extrusionOk="0">
                    <a:moveTo>
                      <a:pt x="2332" y="4771"/>
                    </a:moveTo>
                    <a:cubicBezTo>
                      <a:pt x="6935" y="4562"/>
                      <a:pt x="6926" y="569"/>
                      <a:pt x="6717" y="477"/>
                    </a:cubicBezTo>
                    <a:cubicBezTo>
                      <a:pt x="6007" y="160"/>
                      <a:pt x="5331" y="1"/>
                      <a:pt x="4570" y="68"/>
                    </a:cubicBezTo>
                    <a:cubicBezTo>
                      <a:pt x="2507" y="260"/>
                      <a:pt x="569" y="2415"/>
                      <a:pt x="34" y="4345"/>
                    </a:cubicBezTo>
                    <a:cubicBezTo>
                      <a:pt x="1" y="4454"/>
                      <a:pt x="427" y="4487"/>
                      <a:pt x="485" y="4495"/>
                    </a:cubicBezTo>
                    <a:cubicBezTo>
                      <a:pt x="1095" y="4579"/>
                      <a:pt x="1722" y="4796"/>
                      <a:pt x="2332" y="477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136;p37">
                <a:extLst>
                  <a:ext uri="{FF2B5EF4-FFF2-40B4-BE49-F238E27FC236}">
                    <a16:creationId xmlns:a16="http://schemas.microsoft.com/office/drawing/2014/main" id="{AA053A07-7CB4-63F0-A705-593B0CC95C87}"/>
                  </a:ext>
                </a:extLst>
              </p:cNvPr>
              <p:cNvSpPr/>
              <p:nvPr/>
            </p:nvSpPr>
            <p:spPr>
              <a:xfrm>
                <a:off x="3447914" y="8617569"/>
                <a:ext cx="332615" cy="325562"/>
              </a:xfrm>
              <a:custGeom>
                <a:avLst/>
                <a:gdLst/>
                <a:ahLst/>
                <a:cxnLst/>
                <a:rect l="l" t="t" r="r" b="b"/>
                <a:pathLst>
                  <a:path w="6743" h="6600" extrusionOk="0">
                    <a:moveTo>
                      <a:pt x="853" y="2665"/>
                    </a:moveTo>
                    <a:cubicBezTo>
                      <a:pt x="3242" y="6600"/>
                      <a:pt x="6743" y="4678"/>
                      <a:pt x="6726" y="4453"/>
                    </a:cubicBezTo>
                    <a:cubicBezTo>
                      <a:pt x="6667" y="3684"/>
                      <a:pt x="6484" y="3008"/>
                      <a:pt x="6049" y="2373"/>
                    </a:cubicBezTo>
                    <a:cubicBezTo>
                      <a:pt x="4888" y="660"/>
                      <a:pt x="2064" y="0"/>
                      <a:pt x="118" y="451"/>
                    </a:cubicBezTo>
                    <a:cubicBezTo>
                      <a:pt x="1" y="476"/>
                      <a:pt x="176" y="869"/>
                      <a:pt x="201" y="919"/>
                    </a:cubicBezTo>
                    <a:cubicBezTo>
                      <a:pt x="419" y="1495"/>
                      <a:pt x="535" y="2147"/>
                      <a:pt x="853" y="2665"/>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137;p37">
                <a:extLst>
                  <a:ext uri="{FF2B5EF4-FFF2-40B4-BE49-F238E27FC236}">
                    <a16:creationId xmlns:a16="http://schemas.microsoft.com/office/drawing/2014/main" id="{F9B49939-1AD2-53E8-DE29-2F366A61603D}"/>
                  </a:ext>
                </a:extLst>
              </p:cNvPr>
              <p:cNvSpPr/>
              <p:nvPr/>
            </p:nvSpPr>
            <p:spPr>
              <a:xfrm>
                <a:off x="4435303" y="7982527"/>
                <a:ext cx="295916" cy="391118"/>
              </a:xfrm>
              <a:custGeom>
                <a:avLst/>
                <a:gdLst/>
                <a:ahLst/>
                <a:cxnLst/>
                <a:rect l="l" t="t" r="r" b="b"/>
                <a:pathLst>
                  <a:path w="5999" h="7929" extrusionOk="0">
                    <a:moveTo>
                      <a:pt x="2297" y="1797"/>
                    </a:moveTo>
                    <a:cubicBezTo>
                      <a:pt x="0" y="5781"/>
                      <a:pt x="3367" y="7928"/>
                      <a:pt x="3559" y="7803"/>
                    </a:cubicBezTo>
                    <a:cubicBezTo>
                      <a:pt x="4202" y="7377"/>
                      <a:pt x="4703" y="6893"/>
                      <a:pt x="5046" y="6216"/>
                    </a:cubicBezTo>
                    <a:cubicBezTo>
                      <a:pt x="5998" y="4370"/>
                      <a:pt x="5221" y="1579"/>
                      <a:pt x="3885" y="84"/>
                    </a:cubicBezTo>
                    <a:cubicBezTo>
                      <a:pt x="3810" y="0"/>
                      <a:pt x="3551" y="343"/>
                      <a:pt x="3509" y="385"/>
                    </a:cubicBezTo>
                    <a:cubicBezTo>
                      <a:pt x="3108" y="853"/>
                      <a:pt x="2598" y="1270"/>
                      <a:pt x="2297" y="1797"/>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138;p37">
                <a:extLst>
                  <a:ext uri="{FF2B5EF4-FFF2-40B4-BE49-F238E27FC236}">
                    <a16:creationId xmlns:a16="http://schemas.microsoft.com/office/drawing/2014/main" id="{473B4564-C567-2A54-6931-EA75531A5A2F}"/>
                  </a:ext>
                </a:extLst>
              </p:cNvPr>
              <p:cNvSpPr/>
              <p:nvPr/>
            </p:nvSpPr>
            <p:spPr>
              <a:xfrm>
                <a:off x="4750111" y="8367429"/>
                <a:ext cx="391956" cy="293005"/>
              </a:xfrm>
              <a:custGeom>
                <a:avLst/>
                <a:gdLst/>
                <a:ahLst/>
                <a:cxnLst/>
                <a:rect l="l" t="t" r="r" b="b"/>
                <a:pathLst>
                  <a:path w="7946" h="5940" extrusionOk="0">
                    <a:moveTo>
                      <a:pt x="6082" y="2130"/>
                    </a:moveTo>
                    <a:cubicBezTo>
                      <a:pt x="1997" y="0"/>
                      <a:pt x="1" y="3467"/>
                      <a:pt x="134" y="3651"/>
                    </a:cubicBezTo>
                    <a:cubicBezTo>
                      <a:pt x="585" y="4277"/>
                      <a:pt x="1095" y="4754"/>
                      <a:pt x="1788" y="5079"/>
                    </a:cubicBezTo>
                    <a:cubicBezTo>
                      <a:pt x="3668" y="5940"/>
                      <a:pt x="6425" y="5038"/>
                      <a:pt x="7853" y="3643"/>
                    </a:cubicBezTo>
                    <a:cubicBezTo>
                      <a:pt x="7945" y="3559"/>
                      <a:pt x="7586" y="3317"/>
                      <a:pt x="7544" y="3283"/>
                    </a:cubicBezTo>
                    <a:cubicBezTo>
                      <a:pt x="7060" y="2899"/>
                      <a:pt x="6625" y="2406"/>
                      <a:pt x="6082" y="2130"/>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139;p37">
                <a:extLst>
                  <a:ext uri="{FF2B5EF4-FFF2-40B4-BE49-F238E27FC236}">
                    <a16:creationId xmlns:a16="http://schemas.microsoft.com/office/drawing/2014/main" id="{EB6920DF-544B-ACBE-8B31-CBBE29D6B557}"/>
                  </a:ext>
                </a:extLst>
              </p:cNvPr>
              <p:cNvSpPr/>
              <p:nvPr/>
            </p:nvSpPr>
            <p:spPr>
              <a:xfrm>
                <a:off x="5031968" y="9103396"/>
                <a:ext cx="346230" cy="232875"/>
              </a:xfrm>
              <a:custGeom>
                <a:avLst/>
                <a:gdLst/>
                <a:ahLst/>
                <a:cxnLst/>
                <a:rect l="l" t="t" r="r" b="b"/>
                <a:pathLst>
                  <a:path w="7019" h="4721" extrusionOk="0">
                    <a:moveTo>
                      <a:pt x="2315" y="4704"/>
                    </a:moveTo>
                    <a:cubicBezTo>
                      <a:pt x="6926" y="4612"/>
                      <a:pt x="7018" y="610"/>
                      <a:pt x="6809" y="510"/>
                    </a:cubicBezTo>
                    <a:cubicBezTo>
                      <a:pt x="6108" y="184"/>
                      <a:pt x="5439" y="0"/>
                      <a:pt x="4671" y="59"/>
                    </a:cubicBezTo>
                    <a:cubicBezTo>
                      <a:pt x="2607" y="201"/>
                      <a:pt x="619" y="2315"/>
                      <a:pt x="34" y="4228"/>
                    </a:cubicBezTo>
                    <a:cubicBezTo>
                      <a:pt x="1" y="4336"/>
                      <a:pt x="427" y="4386"/>
                      <a:pt x="485" y="4395"/>
                    </a:cubicBezTo>
                    <a:cubicBezTo>
                      <a:pt x="1087" y="4495"/>
                      <a:pt x="1705" y="4720"/>
                      <a:pt x="2315" y="4704"/>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1140;p37">
                <a:extLst>
                  <a:ext uri="{FF2B5EF4-FFF2-40B4-BE49-F238E27FC236}">
                    <a16:creationId xmlns:a16="http://schemas.microsoft.com/office/drawing/2014/main" id="{7E0A0312-5987-19EA-F0F4-72DE46005C0B}"/>
                  </a:ext>
                </a:extLst>
              </p:cNvPr>
              <p:cNvSpPr/>
              <p:nvPr/>
            </p:nvSpPr>
            <p:spPr>
              <a:xfrm>
                <a:off x="3310290" y="9292961"/>
                <a:ext cx="347019" cy="320629"/>
              </a:xfrm>
              <a:custGeom>
                <a:avLst/>
                <a:gdLst/>
                <a:ahLst/>
                <a:cxnLst/>
                <a:rect l="l" t="t" r="r" b="b"/>
                <a:pathLst>
                  <a:path w="7035" h="6500" extrusionOk="0">
                    <a:moveTo>
                      <a:pt x="6024" y="3751"/>
                    </a:moveTo>
                    <a:cubicBezTo>
                      <a:pt x="3351" y="0"/>
                      <a:pt x="1" y="2181"/>
                      <a:pt x="34" y="2415"/>
                    </a:cubicBezTo>
                    <a:cubicBezTo>
                      <a:pt x="151" y="3175"/>
                      <a:pt x="385" y="3826"/>
                      <a:pt x="869" y="4428"/>
                    </a:cubicBezTo>
                    <a:cubicBezTo>
                      <a:pt x="2156" y="6057"/>
                      <a:pt x="5021" y="6500"/>
                      <a:pt x="6926" y="5907"/>
                    </a:cubicBezTo>
                    <a:cubicBezTo>
                      <a:pt x="7035" y="5865"/>
                      <a:pt x="6834" y="5489"/>
                      <a:pt x="6809" y="5439"/>
                    </a:cubicBezTo>
                    <a:cubicBezTo>
                      <a:pt x="6542" y="4887"/>
                      <a:pt x="6383" y="4244"/>
                      <a:pt x="6024" y="375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141;p37">
                <a:extLst>
                  <a:ext uri="{FF2B5EF4-FFF2-40B4-BE49-F238E27FC236}">
                    <a16:creationId xmlns:a16="http://schemas.microsoft.com/office/drawing/2014/main" id="{9C19BAC3-CC15-4426-6D56-49C57F33CF1D}"/>
                  </a:ext>
                </a:extLst>
              </p:cNvPr>
              <p:cNvSpPr/>
              <p:nvPr/>
            </p:nvSpPr>
            <p:spPr>
              <a:xfrm>
                <a:off x="3799422" y="9310670"/>
                <a:ext cx="341692" cy="239880"/>
              </a:xfrm>
              <a:custGeom>
                <a:avLst/>
                <a:gdLst/>
                <a:ahLst/>
                <a:cxnLst/>
                <a:rect l="l" t="t" r="r" b="b"/>
                <a:pathLst>
                  <a:path w="6927" h="4863" extrusionOk="0">
                    <a:moveTo>
                      <a:pt x="2332" y="4821"/>
                    </a:moveTo>
                    <a:cubicBezTo>
                      <a:pt x="6926" y="4537"/>
                      <a:pt x="6859" y="544"/>
                      <a:pt x="6651" y="452"/>
                    </a:cubicBezTo>
                    <a:cubicBezTo>
                      <a:pt x="5941" y="151"/>
                      <a:pt x="5264" y="1"/>
                      <a:pt x="4495" y="84"/>
                    </a:cubicBezTo>
                    <a:cubicBezTo>
                      <a:pt x="2432" y="318"/>
                      <a:pt x="535" y="2507"/>
                      <a:pt x="34" y="4437"/>
                    </a:cubicBezTo>
                    <a:cubicBezTo>
                      <a:pt x="1" y="4553"/>
                      <a:pt x="435" y="4579"/>
                      <a:pt x="485" y="4587"/>
                    </a:cubicBezTo>
                    <a:cubicBezTo>
                      <a:pt x="1104" y="4662"/>
                      <a:pt x="1730" y="4863"/>
                      <a:pt x="2332" y="482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142;p37">
                <a:extLst>
                  <a:ext uri="{FF2B5EF4-FFF2-40B4-BE49-F238E27FC236}">
                    <a16:creationId xmlns:a16="http://schemas.microsoft.com/office/drawing/2014/main" id="{4BA0EDE6-8DA3-E6D2-FB8D-A2242057C013}"/>
                  </a:ext>
                </a:extLst>
              </p:cNvPr>
              <p:cNvSpPr/>
              <p:nvPr/>
            </p:nvSpPr>
            <p:spPr>
              <a:xfrm>
                <a:off x="3467300" y="9265732"/>
                <a:ext cx="656500" cy="658177"/>
              </a:xfrm>
              <a:custGeom>
                <a:avLst/>
                <a:gdLst/>
                <a:ahLst/>
                <a:cxnLst/>
                <a:rect l="l" t="t" r="r" b="b"/>
                <a:pathLst>
                  <a:path w="13309" h="13343" extrusionOk="0">
                    <a:moveTo>
                      <a:pt x="5773" y="2649"/>
                    </a:moveTo>
                    <a:cubicBezTo>
                      <a:pt x="5773" y="1989"/>
                      <a:pt x="5865" y="1354"/>
                      <a:pt x="6208" y="770"/>
                    </a:cubicBezTo>
                    <a:lnTo>
                      <a:pt x="6308" y="594"/>
                    </a:lnTo>
                    <a:cubicBezTo>
                      <a:pt x="6341" y="536"/>
                      <a:pt x="6366" y="511"/>
                      <a:pt x="6400" y="469"/>
                    </a:cubicBezTo>
                    <a:cubicBezTo>
                      <a:pt x="6433" y="427"/>
                      <a:pt x="6450" y="410"/>
                      <a:pt x="6466" y="385"/>
                    </a:cubicBezTo>
                    <a:cubicBezTo>
                      <a:pt x="6650" y="151"/>
                      <a:pt x="6934" y="9"/>
                      <a:pt x="7227" y="1"/>
                    </a:cubicBezTo>
                    <a:cubicBezTo>
                      <a:pt x="7444" y="1"/>
                      <a:pt x="7636" y="93"/>
                      <a:pt x="7770" y="260"/>
                    </a:cubicBezTo>
                    <a:cubicBezTo>
                      <a:pt x="7937" y="485"/>
                      <a:pt x="7937" y="786"/>
                      <a:pt x="7954" y="1054"/>
                    </a:cubicBezTo>
                    <a:cubicBezTo>
                      <a:pt x="8129" y="937"/>
                      <a:pt x="8321" y="828"/>
                      <a:pt x="8513" y="736"/>
                    </a:cubicBezTo>
                    <a:cubicBezTo>
                      <a:pt x="9223" y="419"/>
                      <a:pt x="10059" y="736"/>
                      <a:pt x="10376" y="1446"/>
                    </a:cubicBezTo>
                    <a:cubicBezTo>
                      <a:pt x="10827" y="2390"/>
                      <a:pt x="10426" y="3510"/>
                      <a:pt x="9758" y="4404"/>
                    </a:cubicBezTo>
                    <a:cubicBezTo>
                      <a:pt x="10142" y="4278"/>
                      <a:pt x="10543" y="4220"/>
                      <a:pt x="10953" y="4220"/>
                    </a:cubicBezTo>
                    <a:cubicBezTo>
                      <a:pt x="11905" y="4236"/>
                      <a:pt x="12907" y="4738"/>
                      <a:pt x="13083" y="5615"/>
                    </a:cubicBezTo>
                    <a:cubicBezTo>
                      <a:pt x="13308" y="6676"/>
                      <a:pt x="12398" y="7854"/>
                      <a:pt x="11262" y="7954"/>
                    </a:cubicBezTo>
                    <a:cubicBezTo>
                      <a:pt x="11370" y="8146"/>
                      <a:pt x="11462" y="8347"/>
                      <a:pt x="11529" y="8555"/>
                    </a:cubicBezTo>
                    <a:cubicBezTo>
                      <a:pt x="11638" y="9065"/>
                      <a:pt x="11295" y="9566"/>
                      <a:pt x="10769" y="9642"/>
                    </a:cubicBezTo>
                    <a:cubicBezTo>
                      <a:pt x="10234" y="9700"/>
                      <a:pt x="9716" y="9525"/>
                      <a:pt x="9207" y="9224"/>
                    </a:cubicBezTo>
                    <a:cubicBezTo>
                      <a:pt x="9683" y="10084"/>
                      <a:pt x="9883" y="11187"/>
                      <a:pt x="9349" y="12064"/>
                    </a:cubicBezTo>
                    <a:cubicBezTo>
                      <a:pt x="9332" y="12098"/>
                      <a:pt x="9307" y="12131"/>
                      <a:pt x="9282" y="12156"/>
                    </a:cubicBezTo>
                    <a:cubicBezTo>
                      <a:pt x="8872" y="12616"/>
                      <a:pt x="7970" y="12540"/>
                      <a:pt x="7477" y="12098"/>
                    </a:cubicBezTo>
                    <a:cubicBezTo>
                      <a:pt x="7310" y="11939"/>
                      <a:pt x="7060" y="11697"/>
                      <a:pt x="7060" y="11697"/>
                    </a:cubicBezTo>
                    <a:lnTo>
                      <a:pt x="7043" y="11763"/>
                    </a:lnTo>
                    <a:cubicBezTo>
                      <a:pt x="6851" y="12423"/>
                      <a:pt x="6458" y="13342"/>
                      <a:pt x="5539" y="12808"/>
                    </a:cubicBezTo>
                    <a:cubicBezTo>
                      <a:pt x="4913" y="12448"/>
                      <a:pt x="4787" y="11605"/>
                      <a:pt x="4796" y="10995"/>
                    </a:cubicBezTo>
                    <a:cubicBezTo>
                      <a:pt x="4796" y="10903"/>
                      <a:pt x="4796" y="10811"/>
                      <a:pt x="4804" y="10728"/>
                    </a:cubicBezTo>
                    <a:cubicBezTo>
                      <a:pt x="4746" y="10828"/>
                      <a:pt x="4679" y="10928"/>
                      <a:pt x="4612" y="11020"/>
                    </a:cubicBezTo>
                    <a:cubicBezTo>
                      <a:pt x="4228" y="11596"/>
                      <a:pt x="3576" y="12081"/>
                      <a:pt x="2891" y="11789"/>
                    </a:cubicBezTo>
                    <a:cubicBezTo>
                      <a:pt x="2690" y="11705"/>
                      <a:pt x="2523" y="11571"/>
                      <a:pt x="2381" y="11413"/>
                    </a:cubicBezTo>
                    <a:cubicBezTo>
                      <a:pt x="2273" y="11321"/>
                      <a:pt x="2181" y="11212"/>
                      <a:pt x="2106" y="11087"/>
                    </a:cubicBezTo>
                    <a:cubicBezTo>
                      <a:pt x="1805" y="10552"/>
                      <a:pt x="1880" y="9875"/>
                      <a:pt x="2147" y="9357"/>
                    </a:cubicBezTo>
                    <a:cubicBezTo>
                      <a:pt x="2147" y="9357"/>
                      <a:pt x="1437" y="9558"/>
                      <a:pt x="1070" y="9508"/>
                    </a:cubicBezTo>
                    <a:cubicBezTo>
                      <a:pt x="410" y="9408"/>
                      <a:pt x="0" y="8748"/>
                      <a:pt x="193" y="8121"/>
                    </a:cubicBezTo>
                    <a:cubicBezTo>
                      <a:pt x="502" y="7010"/>
                      <a:pt x="1705" y="6317"/>
                      <a:pt x="2782" y="6041"/>
                    </a:cubicBezTo>
                    <a:cubicBezTo>
                      <a:pt x="1905" y="5907"/>
                      <a:pt x="1112" y="5456"/>
                      <a:pt x="552" y="4763"/>
                    </a:cubicBezTo>
                    <a:cubicBezTo>
                      <a:pt x="193" y="4295"/>
                      <a:pt x="226" y="3510"/>
                      <a:pt x="786" y="3209"/>
                    </a:cubicBezTo>
                    <a:cubicBezTo>
                      <a:pt x="1137" y="3017"/>
                      <a:pt x="1571" y="3017"/>
                      <a:pt x="1980" y="3050"/>
                    </a:cubicBezTo>
                    <a:lnTo>
                      <a:pt x="2189" y="3075"/>
                    </a:lnTo>
                    <a:lnTo>
                      <a:pt x="2173" y="3008"/>
                    </a:lnTo>
                    <a:cubicBezTo>
                      <a:pt x="1914" y="2006"/>
                      <a:pt x="2081" y="870"/>
                      <a:pt x="2966" y="293"/>
                    </a:cubicBezTo>
                    <a:cubicBezTo>
                      <a:pt x="3125" y="193"/>
                      <a:pt x="3309" y="135"/>
                      <a:pt x="3492" y="126"/>
                    </a:cubicBezTo>
                    <a:cubicBezTo>
                      <a:pt x="4069" y="135"/>
                      <a:pt x="4520" y="619"/>
                      <a:pt x="4846" y="1029"/>
                    </a:cubicBezTo>
                    <a:cubicBezTo>
                      <a:pt x="5238" y="1521"/>
                      <a:pt x="5548" y="2064"/>
                      <a:pt x="5773" y="2649"/>
                    </a:cubicBezTo>
                    <a:close/>
                  </a:path>
                </a:pathLst>
              </a:custGeom>
              <a:solidFill>
                <a:srgbClr val="1498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143;p37">
                <a:extLst>
                  <a:ext uri="{FF2B5EF4-FFF2-40B4-BE49-F238E27FC236}">
                    <a16:creationId xmlns:a16="http://schemas.microsoft.com/office/drawing/2014/main" id="{A3D775BF-DCE9-E9E0-9103-447DECFFC0DF}"/>
                  </a:ext>
                </a:extLst>
              </p:cNvPr>
              <p:cNvSpPr/>
              <p:nvPr/>
            </p:nvSpPr>
            <p:spPr>
              <a:xfrm>
                <a:off x="3590076" y="9384858"/>
                <a:ext cx="384952" cy="434773"/>
              </a:xfrm>
              <a:custGeom>
                <a:avLst/>
                <a:gdLst/>
                <a:ahLst/>
                <a:cxnLst/>
                <a:rect l="l" t="t" r="r" b="b"/>
                <a:pathLst>
                  <a:path w="7804" h="8814" extrusionOk="0">
                    <a:moveTo>
                      <a:pt x="948" y="1768"/>
                    </a:moveTo>
                    <a:cubicBezTo>
                      <a:pt x="864" y="1768"/>
                      <a:pt x="761" y="1796"/>
                      <a:pt x="761" y="1796"/>
                    </a:cubicBezTo>
                    <a:lnTo>
                      <a:pt x="770" y="1881"/>
                    </a:lnTo>
                    <a:lnTo>
                      <a:pt x="770" y="1881"/>
                    </a:lnTo>
                    <a:lnTo>
                      <a:pt x="1037" y="1788"/>
                    </a:lnTo>
                    <a:cubicBezTo>
                      <a:pt x="1017" y="1773"/>
                      <a:pt x="984" y="1768"/>
                      <a:pt x="948" y="1768"/>
                    </a:cubicBezTo>
                    <a:close/>
                    <a:moveTo>
                      <a:pt x="770" y="1881"/>
                    </a:moveTo>
                    <a:lnTo>
                      <a:pt x="1" y="2147"/>
                    </a:lnTo>
                    <a:cubicBezTo>
                      <a:pt x="444" y="2465"/>
                      <a:pt x="920" y="2740"/>
                      <a:pt x="1396" y="3033"/>
                    </a:cubicBezTo>
                    <a:lnTo>
                      <a:pt x="1847" y="3334"/>
                    </a:lnTo>
                    <a:cubicBezTo>
                      <a:pt x="2009" y="3309"/>
                      <a:pt x="2173" y="3297"/>
                      <a:pt x="2336" y="3297"/>
                    </a:cubicBezTo>
                    <a:cubicBezTo>
                      <a:pt x="2432" y="3297"/>
                      <a:pt x="2528" y="3301"/>
                      <a:pt x="2624" y="3309"/>
                    </a:cubicBezTo>
                    <a:lnTo>
                      <a:pt x="2624" y="3309"/>
                    </a:lnTo>
                    <a:cubicBezTo>
                      <a:pt x="2501" y="3238"/>
                      <a:pt x="2376" y="3172"/>
                      <a:pt x="2248" y="3108"/>
                    </a:cubicBezTo>
                    <a:lnTo>
                      <a:pt x="1881" y="2882"/>
                    </a:lnTo>
                    <a:cubicBezTo>
                      <a:pt x="1747" y="2799"/>
                      <a:pt x="1622" y="2715"/>
                      <a:pt x="1505" y="2623"/>
                    </a:cubicBezTo>
                    <a:cubicBezTo>
                      <a:pt x="1196" y="2398"/>
                      <a:pt x="786" y="2039"/>
                      <a:pt x="786" y="2039"/>
                    </a:cubicBezTo>
                    <a:lnTo>
                      <a:pt x="770" y="1881"/>
                    </a:lnTo>
                    <a:close/>
                    <a:moveTo>
                      <a:pt x="4111" y="3400"/>
                    </a:moveTo>
                    <a:lnTo>
                      <a:pt x="4103" y="3425"/>
                    </a:lnTo>
                    <a:lnTo>
                      <a:pt x="4094" y="3450"/>
                    </a:lnTo>
                    <a:cubicBezTo>
                      <a:pt x="4098" y="3443"/>
                      <a:pt x="4101" y="3437"/>
                      <a:pt x="4104" y="3432"/>
                    </a:cubicBezTo>
                    <a:lnTo>
                      <a:pt x="4104" y="3432"/>
                    </a:lnTo>
                    <a:cubicBezTo>
                      <a:pt x="4104" y="3432"/>
                      <a:pt x="4104" y="3432"/>
                      <a:pt x="4104" y="3432"/>
                    </a:cubicBezTo>
                    <a:cubicBezTo>
                      <a:pt x="4106" y="3432"/>
                      <a:pt x="4113" y="3419"/>
                      <a:pt x="4112" y="3419"/>
                    </a:cubicBezTo>
                    <a:lnTo>
                      <a:pt x="4112" y="3419"/>
                    </a:lnTo>
                    <a:cubicBezTo>
                      <a:pt x="4111" y="3419"/>
                      <a:pt x="4109" y="3422"/>
                      <a:pt x="4104" y="3432"/>
                    </a:cubicBezTo>
                    <a:lnTo>
                      <a:pt x="4104" y="3432"/>
                    </a:lnTo>
                    <a:cubicBezTo>
                      <a:pt x="4103" y="3430"/>
                      <a:pt x="4105" y="3422"/>
                      <a:pt x="4111" y="3400"/>
                    </a:cubicBezTo>
                    <a:close/>
                    <a:moveTo>
                      <a:pt x="2624" y="3309"/>
                    </a:moveTo>
                    <a:cubicBezTo>
                      <a:pt x="2728" y="3369"/>
                      <a:pt x="2831" y="3432"/>
                      <a:pt x="2933" y="3501"/>
                    </a:cubicBezTo>
                    <a:cubicBezTo>
                      <a:pt x="3067" y="3601"/>
                      <a:pt x="3217" y="3676"/>
                      <a:pt x="3384" y="3726"/>
                    </a:cubicBezTo>
                    <a:cubicBezTo>
                      <a:pt x="3384" y="3726"/>
                      <a:pt x="3403" y="3749"/>
                      <a:pt x="3414" y="3749"/>
                    </a:cubicBezTo>
                    <a:cubicBezTo>
                      <a:pt x="3431" y="3749"/>
                      <a:pt x="3431" y="3698"/>
                      <a:pt x="3326" y="3442"/>
                    </a:cubicBezTo>
                    <a:cubicBezTo>
                      <a:pt x="3095" y="3374"/>
                      <a:pt x="2860" y="3330"/>
                      <a:pt x="2624" y="3309"/>
                    </a:cubicBezTo>
                    <a:close/>
                    <a:moveTo>
                      <a:pt x="6843" y="3450"/>
                    </a:moveTo>
                    <a:cubicBezTo>
                      <a:pt x="6676" y="3450"/>
                      <a:pt x="6517" y="3459"/>
                      <a:pt x="6358" y="3476"/>
                    </a:cubicBezTo>
                    <a:cubicBezTo>
                      <a:pt x="5857" y="3534"/>
                      <a:pt x="5047" y="3467"/>
                      <a:pt x="4963" y="4069"/>
                    </a:cubicBezTo>
                    <a:lnTo>
                      <a:pt x="4966" y="4070"/>
                    </a:lnTo>
                    <a:lnTo>
                      <a:pt x="4966" y="4070"/>
                    </a:lnTo>
                    <a:cubicBezTo>
                      <a:pt x="4996" y="4059"/>
                      <a:pt x="5065" y="4038"/>
                      <a:pt x="5197" y="3994"/>
                    </a:cubicBezTo>
                    <a:cubicBezTo>
                      <a:pt x="5548" y="3877"/>
                      <a:pt x="5899" y="3801"/>
                      <a:pt x="6267" y="3751"/>
                    </a:cubicBezTo>
                    <a:cubicBezTo>
                      <a:pt x="6601" y="3701"/>
                      <a:pt x="7804" y="3651"/>
                      <a:pt x="7804" y="3651"/>
                    </a:cubicBezTo>
                    <a:lnTo>
                      <a:pt x="7745" y="3567"/>
                    </a:lnTo>
                    <a:cubicBezTo>
                      <a:pt x="7444" y="3501"/>
                      <a:pt x="7144" y="3467"/>
                      <a:pt x="6843" y="3450"/>
                    </a:cubicBezTo>
                    <a:close/>
                    <a:moveTo>
                      <a:pt x="4955" y="4069"/>
                    </a:moveTo>
                    <a:cubicBezTo>
                      <a:pt x="4953" y="4069"/>
                      <a:pt x="4950" y="4070"/>
                      <a:pt x="4949" y="4071"/>
                    </a:cubicBezTo>
                    <a:lnTo>
                      <a:pt x="4949" y="4071"/>
                    </a:lnTo>
                    <a:lnTo>
                      <a:pt x="4955" y="4069"/>
                    </a:lnTo>
                    <a:close/>
                    <a:moveTo>
                      <a:pt x="4946" y="4080"/>
                    </a:moveTo>
                    <a:lnTo>
                      <a:pt x="4946" y="4080"/>
                    </a:lnTo>
                    <a:cubicBezTo>
                      <a:pt x="4946" y="4081"/>
                      <a:pt x="4948" y="4081"/>
                      <a:pt x="4951" y="4081"/>
                    </a:cubicBezTo>
                    <a:lnTo>
                      <a:pt x="4951" y="4081"/>
                    </a:lnTo>
                    <a:cubicBezTo>
                      <a:pt x="4949" y="4081"/>
                      <a:pt x="4947" y="4080"/>
                      <a:pt x="4946" y="4080"/>
                    </a:cubicBezTo>
                    <a:close/>
                    <a:moveTo>
                      <a:pt x="1313" y="4102"/>
                    </a:moveTo>
                    <a:cubicBezTo>
                      <a:pt x="1312" y="4102"/>
                      <a:pt x="1312" y="4102"/>
                      <a:pt x="1312" y="4102"/>
                    </a:cubicBezTo>
                    <a:lnTo>
                      <a:pt x="1312" y="4102"/>
                    </a:lnTo>
                    <a:cubicBezTo>
                      <a:pt x="1312" y="4102"/>
                      <a:pt x="1313" y="4102"/>
                      <a:pt x="1313" y="4102"/>
                    </a:cubicBezTo>
                    <a:close/>
                    <a:moveTo>
                      <a:pt x="4987" y="4083"/>
                    </a:moveTo>
                    <a:lnTo>
                      <a:pt x="4993" y="4086"/>
                    </a:lnTo>
                    <a:lnTo>
                      <a:pt x="4993" y="4086"/>
                    </a:lnTo>
                    <a:cubicBezTo>
                      <a:pt x="4982" y="4085"/>
                      <a:pt x="4971" y="4085"/>
                      <a:pt x="4963" y="4085"/>
                    </a:cubicBezTo>
                    <a:cubicBezTo>
                      <a:pt x="4960" y="4128"/>
                      <a:pt x="4975" y="4141"/>
                      <a:pt x="4993" y="4141"/>
                    </a:cubicBezTo>
                    <a:cubicBezTo>
                      <a:pt x="5017" y="4141"/>
                      <a:pt x="5047" y="4119"/>
                      <a:pt x="5047" y="4119"/>
                    </a:cubicBezTo>
                    <a:cubicBezTo>
                      <a:pt x="5047" y="4110"/>
                      <a:pt x="5043" y="4104"/>
                      <a:pt x="5037" y="4099"/>
                    </a:cubicBezTo>
                    <a:lnTo>
                      <a:pt x="5037" y="4099"/>
                    </a:lnTo>
                    <a:cubicBezTo>
                      <a:pt x="5026" y="4089"/>
                      <a:pt x="5006" y="4085"/>
                      <a:pt x="4987" y="4083"/>
                    </a:cubicBezTo>
                    <a:close/>
                    <a:moveTo>
                      <a:pt x="4963" y="4069"/>
                    </a:moveTo>
                    <a:lnTo>
                      <a:pt x="4940" y="4077"/>
                    </a:lnTo>
                    <a:lnTo>
                      <a:pt x="4940" y="4077"/>
                    </a:lnTo>
                    <a:cubicBezTo>
                      <a:pt x="4939" y="4075"/>
                      <a:pt x="4942" y="4073"/>
                      <a:pt x="4949" y="4071"/>
                    </a:cubicBezTo>
                    <a:lnTo>
                      <a:pt x="4949" y="4071"/>
                    </a:lnTo>
                    <a:lnTo>
                      <a:pt x="3967" y="4411"/>
                    </a:lnTo>
                    <a:lnTo>
                      <a:pt x="3967" y="4411"/>
                    </a:lnTo>
                    <a:cubicBezTo>
                      <a:pt x="3967" y="4411"/>
                      <a:pt x="3967" y="4411"/>
                      <a:pt x="3967" y="4411"/>
                    </a:cubicBezTo>
                    <a:lnTo>
                      <a:pt x="3967" y="4411"/>
                    </a:lnTo>
                    <a:lnTo>
                      <a:pt x="4940" y="4077"/>
                    </a:lnTo>
                    <a:lnTo>
                      <a:pt x="4940" y="4077"/>
                    </a:lnTo>
                    <a:cubicBezTo>
                      <a:pt x="4941" y="4078"/>
                      <a:pt x="4943" y="4079"/>
                      <a:pt x="4946" y="4080"/>
                    </a:cubicBezTo>
                    <a:lnTo>
                      <a:pt x="4946" y="4080"/>
                    </a:lnTo>
                    <a:cubicBezTo>
                      <a:pt x="4946" y="4078"/>
                      <a:pt x="4951" y="4076"/>
                      <a:pt x="4963" y="4071"/>
                    </a:cubicBezTo>
                    <a:lnTo>
                      <a:pt x="4963" y="4071"/>
                    </a:lnTo>
                    <a:lnTo>
                      <a:pt x="4963" y="4082"/>
                    </a:lnTo>
                    <a:lnTo>
                      <a:pt x="4963" y="4082"/>
                    </a:lnTo>
                    <a:cubicBezTo>
                      <a:pt x="4958" y="4082"/>
                      <a:pt x="4954" y="4082"/>
                      <a:pt x="4951" y="4081"/>
                    </a:cubicBezTo>
                    <a:lnTo>
                      <a:pt x="4951" y="4081"/>
                    </a:lnTo>
                    <a:cubicBezTo>
                      <a:pt x="4954" y="4082"/>
                      <a:pt x="4958" y="4084"/>
                      <a:pt x="4963" y="4085"/>
                    </a:cubicBezTo>
                    <a:lnTo>
                      <a:pt x="4963" y="4082"/>
                    </a:lnTo>
                    <a:lnTo>
                      <a:pt x="4963" y="4082"/>
                    </a:lnTo>
                    <a:cubicBezTo>
                      <a:pt x="4970" y="4082"/>
                      <a:pt x="4978" y="4082"/>
                      <a:pt x="4987" y="4083"/>
                    </a:cubicBezTo>
                    <a:lnTo>
                      <a:pt x="4987" y="4083"/>
                    </a:lnTo>
                    <a:lnTo>
                      <a:pt x="4966" y="4070"/>
                    </a:lnTo>
                    <a:lnTo>
                      <a:pt x="4966" y="4070"/>
                    </a:lnTo>
                    <a:cubicBezTo>
                      <a:pt x="4965" y="4071"/>
                      <a:pt x="4964" y="4071"/>
                      <a:pt x="4963" y="4071"/>
                    </a:cubicBezTo>
                    <a:lnTo>
                      <a:pt x="4963" y="4071"/>
                    </a:lnTo>
                    <a:lnTo>
                      <a:pt x="4963" y="4069"/>
                    </a:lnTo>
                    <a:close/>
                    <a:moveTo>
                      <a:pt x="5966" y="4169"/>
                    </a:moveTo>
                    <a:lnTo>
                      <a:pt x="5891" y="4177"/>
                    </a:lnTo>
                    <a:cubicBezTo>
                      <a:pt x="5849" y="4177"/>
                      <a:pt x="5515" y="4227"/>
                      <a:pt x="5197" y="4286"/>
                    </a:cubicBezTo>
                    <a:cubicBezTo>
                      <a:pt x="4997" y="4336"/>
                      <a:pt x="5172" y="4378"/>
                      <a:pt x="5172" y="4378"/>
                    </a:cubicBezTo>
                    <a:lnTo>
                      <a:pt x="5231" y="4378"/>
                    </a:lnTo>
                    <a:cubicBezTo>
                      <a:pt x="5598" y="4366"/>
                      <a:pt x="5769" y="4361"/>
                      <a:pt x="5851" y="4361"/>
                    </a:cubicBezTo>
                    <a:cubicBezTo>
                      <a:pt x="6008" y="4361"/>
                      <a:pt x="5839" y="4381"/>
                      <a:pt x="6091" y="4420"/>
                    </a:cubicBezTo>
                    <a:cubicBezTo>
                      <a:pt x="6325" y="4453"/>
                      <a:pt x="6697" y="4461"/>
                      <a:pt x="7010" y="4461"/>
                    </a:cubicBezTo>
                    <a:cubicBezTo>
                      <a:pt x="7323" y="4461"/>
                      <a:pt x="7578" y="4453"/>
                      <a:pt x="7578" y="4453"/>
                    </a:cubicBezTo>
                    <a:lnTo>
                      <a:pt x="7503" y="4361"/>
                    </a:lnTo>
                    <a:cubicBezTo>
                      <a:pt x="7185" y="4319"/>
                      <a:pt x="6876" y="4261"/>
                      <a:pt x="6559" y="4211"/>
                    </a:cubicBezTo>
                    <a:cubicBezTo>
                      <a:pt x="6367" y="4186"/>
                      <a:pt x="6166" y="4169"/>
                      <a:pt x="5966" y="4169"/>
                    </a:cubicBezTo>
                    <a:close/>
                    <a:moveTo>
                      <a:pt x="1730" y="0"/>
                    </a:moveTo>
                    <a:lnTo>
                      <a:pt x="1739" y="192"/>
                    </a:lnTo>
                    <a:cubicBezTo>
                      <a:pt x="2248" y="811"/>
                      <a:pt x="2683" y="1671"/>
                      <a:pt x="3117" y="2481"/>
                    </a:cubicBezTo>
                    <a:cubicBezTo>
                      <a:pt x="3660" y="3526"/>
                      <a:pt x="3368" y="2941"/>
                      <a:pt x="3510" y="3425"/>
                    </a:cubicBezTo>
                    <a:cubicBezTo>
                      <a:pt x="3510" y="3425"/>
                      <a:pt x="3544" y="3466"/>
                      <a:pt x="3585" y="3494"/>
                    </a:cubicBezTo>
                    <a:lnTo>
                      <a:pt x="3585" y="3494"/>
                    </a:lnTo>
                    <a:cubicBezTo>
                      <a:pt x="3548" y="3574"/>
                      <a:pt x="3511" y="3654"/>
                      <a:pt x="3476" y="3735"/>
                    </a:cubicBezTo>
                    <a:cubicBezTo>
                      <a:pt x="3475" y="3755"/>
                      <a:pt x="3474" y="3773"/>
                      <a:pt x="3473" y="3790"/>
                    </a:cubicBezTo>
                    <a:lnTo>
                      <a:pt x="3473" y="3790"/>
                    </a:lnTo>
                    <a:cubicBezTo>
                      <a:pt x="3273" y="3759"/>
                      <a:pt x="3160" y="3743"/>
                      <a:pt x="3033" y="3726"/>
                    </a:cubicBezTo>
                    <a:cubicBezTo>
                      <a:pt x="2983" y="3718"/>
                      <a:pt x="2933" y="3718"/>
                      <a:pt x="2883" y="3718"/>
                    </a:cubicBezTo>
                    <a:lnTo>
                      <a:pt x="2875" y="3718"/>
                    </a:lnTo>
                    <a:cubicBezTo>
                      <a:pt x="2321" y="3718"/>
                      <a:pt x="1317" y="4102"/>
                      <a:pt x="1312" y="4102"/>
                    </a:cubicBezTo>
                    <a:cubicBezTo>
                      <a:pt x="1312" y="4102"/>
                      <a:pt x="1312" y="4102"/>
                      <a:pt x="1312" y="4102"/>
                    </a:cubicBezTo>
                    <a:lnTo>
                      <a:pt x="1312" y="4102"/>
                    </a:lnTo>
                    <a:cubicBezTo>
                      <a:pt x="836" y="4361"/>
                      <a:pt x="327" y="4896"/>
                      <a:pt x="327" y="4896"/>
                    </a:cubicBezTo>
                    <a:lnTo>
                      <a:pt x="452" y="4912"/>
                    </a:lnTo>
                    <a:cubicBezTo>
                      <a:pt x="845" y="4695"/>
                      <a:pt x="1254" y="4520"/>
                      <a:pt x="1688" y="4386"/>
                    </a:cubicBezTo>
                    <a:cubicBezTo>
                      <a:pt x="2115" y="4278"/>
                      <a:pt x="2557" y="4194"/>
                      <a:pt x="3000" y="4152"/>
                    </a:cubicBezTo>
                    <a:cubicBezTo>
                      <a:pt x="3493" y="4136"/>
                      <a:pt x="4195" y="4069"/>
                      <a:pt x="4195" y="4069"/>
                    </a:cubicBezTo>
                    <a:lnTo>
                      <a:pt x="3869" y="3851"/>
                    </a:lnTo>
                    <a:cubicBezTo>
                      <a:pt x="3787" y="3839"/>
                      <a:pt x="3715" y="3828"/>
                      <a:pt x="3650" y="3817"/>
                    </a:cubicBezTo>
                    <a:lnTo>
                      <a:pt x="3650" y="3817"/>
                    </a:lnTo>
                    <a:cubicBezTo>
                      <a:pt x="3665" y="3797"/>
                      <a:pt x="3682" y="3772"/>
                      <a:pt x="3702" y="3743"/>
                    </a:cubicBezTo>
                    <a:lnTo>
                      <a:pt x="3744" y="3693"/>
                    </a:lnTo>
                    <a:lnTo>
                      <a:pt x="3744" y="3693"/>
                    </a:lnTo>
                    <a:cubicBezTo>
                      <a:pt x="3743" y="3694"/>
                      <a:pt x="3742" y="3695"/>
                      <a:pt x="3742" y="3695"/>
                    </a:cubicBezTo>
                    <a:cubicBezTo>
                      <a:pt x="3744" y="3695"/>
                      <a:pt x="3875" y="3518"/>
                      <a:pt x="3969" y="3392"/>
                    </a:cubicBezTo>
                    <a:cubicBezTo>
                      <a:pt x="4103" y="3200"/>
                      <a:pt x="4362" y="2774"/>
                      <a:pt x="4362" y="2774"/>
                    </a:cubicBezTo>
                    <a:cubicBezTo>
                      <a:pt x="4704" y="2114"/>
                      <a:pt x="4955" y="1412"/>
                      <a:pt x="5105" y="685"/>
                    </a:cubicBezTo>
                    <a:lnTo>
                      <a:pt x="5030" y="552"/>
                    </a:lnTo>
                    <a:lnTo>
                      <a:pt x="4871" y="710"/>
                    </a:lnTo>
                    <a:cubicBezTo>
                      <a:pt x="4729" y="1195"/>
                      <a:pt x="4537" y="1671"/>
                      <a:pt x="4303" y="2122"/>
                    </a:cubicBezTo>
                    <a:cubicBezTo>
                      <a:pt x="4002" y="2707"/>
                      <a:pt x="3975" y="2752"/>
                      <a:pt x="3973" y="2752"/>
                    </a:cubicBezTo>
                    <a:cubicBezTo>
                      <a:pt x="3973" y="2752"/>
                      <a:pt x="3973" y="2750"/>
                      <a:pt x="3973" y="2750"/>
                    </a:cubicBezTo>
                    <a:lnTo>
                      <a:pt x="3973" y="2750"/>
                    </a:lnTo>
                    <a:cubicBezTo>
                      <a:pt x="3973" y="2750"/>
                      <a:pt x="3971" y="2754"/>
                      <a:pt x="3961" y="2774"/>
                    </a:cubicBezTo>
                    <a:cubicBezTo>
                      <a:pt x="3896" y="2886"/>
                      <a:pt x="3834" y="2999"/>
                      <a:pt x="3774" y="3112"/>
                    </a:cubicBezTo>
                    <a:lnTo>
                      <a:pt x="3774" y="3112"/>
                    </a:lnTo>
                    <a:cubicBezTo>
                      <a:pt x="3781" y="3062"/>
                      <a:pt x="3785" y="3024"/>
                      <a:pt x="3785" y="3016"/>
                    </a:cubicBezTo>
                    <a:cubicBezTo>
                      <a:pt x="3710" y="2649"/>
                      <a:pt x="3577" y="2306"/>
                      <a:pt x="3384" y="1989"/>
                    </a:cubicBezTo>
                    <a:cubicBezTo>
                      <a:pt x="3084" y="1446"/>
                      <a:pt x="2474" y="510"/>
                      <a:pt x="2474" y="510"/>
                    </a:cubicBezTo>
                    <a:cubicBezTo>
                      <a:pt x="2265" y="284"/>
                      <a:pt x="2014" y="109"/>
                      <a:pt x="1730" y="0"/>
                    </a:cubicBezTo>
                    <a:close/>
                    <a:moveTo>
                      <a:pt x="3893" y="4257"/>
                    </a:moveTo>
                    <a:cubicBezTo>
                      <a:pt x="3866" y="4257"/>
                      <a:pt x="3820" y="4301"/>
                      <a:pt x="3668" y="4361"/>
                    </a:cubicBezTo>
                    <a:cubicBezTo>
                      <a:pt x="3668" y="4361"/>
                      <a:pt x="3384" y="4511"/>
                      <a:pt x="3192" y="4620"/>
                    </a:cubicBezTo>
                    <a:cubicBezTo>
                      <a:pt x="2699" y="4912"/>
                      <a:pt x="1655" y="6391"/>
                      <a:pt x="1655" y="6391"/>
                    </a:cubicBezTo>
                    <a:cubicBezTo>
                      <a:pt x="1580" y="6617"/>
                      <a:pt x="1572" y="6851"/>
                      <a:pt x="1622" y="7076"/>
                    </a:cubicBezTo>
                    <a:lnTo>
                      <a:pt x="1789" y="6984"/>
                    </a:lnTo>
                    <a:cubicBezTo>
                      <a:pt x="1847" y="6884"/>
                      <a:pt x="1922" y="6767"/>
                      <a:pt x="1989" y="6675"/>
                    </a:cubicBezTo>
                    <a:cubicBezTo>
                      <a:pt x="2374" y="6074"/>
                      <a:pt x="2825" y="5522"/>
                      <a:pt x="3343" y="5038"/>
                    </a:cubicBezTo>
                    <a:cubicBezTo>
                      <a:pt x="4110" y="4342"/>
                      <a:pt x="3959" y="4580"/>
                      <a:pt x="3967" y="4411"/>
                    </a:cubicBezTo>
                    <a:lnTo>
                      <a:pt x="3967" y="4411"/>
                    </a:lnTo>
                    <a:lnTo>
                      <a:pt x="3919" y="4428"/>
                    </a:lnTo>
                    <a:lnTo>
                      <a:pt x="3919" y="4428"/>
                    </a:lnTo>
                    <a:lnTo>
                      <a:pt x="3967" y="4411"/>
                    </a:lnTo>
                    <a:lnTo>
                      <a:pt x="3967" y="4411"/>
                    </a:lnTo>
                    <a:cubicBezTo>
                      <a:pt x="3967" y="4404"/>
                      <a:pt x="3968" y="4395"/>
                      <a:pt x="3969" y="4386"/>
                    </a:cubicBezTo>
                    <a:lnTo>
                      <a:pt x="3969" y="4361"/>
                    </a:lnTo>
                    <a:cubicBezTo>
                      <a:pt x="3924" y="4286"/>
                      <a:pt x="3915" y="4257"/>
                      <a:pt x="3893" y="4257"/>
                    </a:cubicBezTo>
                    <a:close/>
                    <a:moveTo>
                      <a:pt x="4571" y="4501"/>
                    </a:moveTo>
                    <a:cubicBezTo>
                      <a:pt x="4467" y="4501"/>
                      <a:pt x="4420" y="4879"/>
                      <a:pt x="4420" y="4879"/>
                    </a:cubicBezTo>
                    <a:cubicBezTo>
                      <a:pt x="4378" y="5781"/>
                      <a:pt x="4479" y="5998"/>
                      <a:pt x="4637" y="6692"/>
                    </a:cubicBezTo>
                    <a:cubicBezTo>
                      <a:pt x="4738" y="7151"/>
                      <a:pt x="5297" y="7870"/>
                      <a:pt x="5297" y="7870"/>
                    </a:cubicBezTo>
                    <a:lnTo>
                      <a:pt x="5331" y="7736"/>
                    </a:lnTo>
                    <a:cubicBezTo>
                      <a:pt x="4947" y="6951"/>
                      <a:pt x="4938" y="6140"/>
                      <a:pt x="4754" y="5439"/>
                    </a:cubicBezTo>
                    <a:lnTo>
                      <a:pt x="4612" y="4587"/>
                    </a:lnTo>
                    <a:cubicBezTo>
                      <a:pt x="4612" y="4587"/>
                      <a:pt x="4612" y="4587"/>
                      <a:pt x="4611" y="4587"/>
                    </a:cubicBezTo>
                    <a:cubicBezTo>
                      <a:pt x="4605" y="4587"/>
                      <a:pt x="4612" y="4520"/>
                      <a:pt x="4612" y="4520"/>
                    </a:cubicBezTo>
                    <a:cubicBezTo>
                      <a:pt x="4598" y="4507"/>
                      <a:pt x="4584" y="4501"/>
                      <a:pt x="4571" y="4501"/>
                    </a:cubicBezTo>
                    <a:close/>
                    <a:moveTo>
                      <a:pt x="4309" y="4302"/>
                    </a:moveTo>
                    <a:cubicBezTo>
                      <a:pt x="4215" y="4302"/>
                      <a:pt x="4053" y="4436"/>
                      <a:pt x="4053" y="4436"/>
                    </a:cubicBezTo>
                    <a:cubicBezTo>
                      <a:pt x="3401" y="5397"/>
                      <a:pt x="3426" y="6600"/>
                      <a:pt x="3652" y="7703"/>
                    </a:cubicBezTo>
                    <a:cubicBezTo>
                      <a:pt x="3660" y="7770"/>
                      <a:pt x="3777" y="8221"/>
                      <a:pt x="3877" y="8555"/>
                    </a:cubicBezTo>
                    <a:cubicBezTo>
                      <a:pt x="3911" y="8655"/>
                      <a:pt x="3977" y="8747"/>
                      <a:pt x="4069" y="8814"/>
                    </a:cubicBezTo>
                    <a:lnTo>
                      <a:pt x="4145" y="8680"/>
                    </a:lnTo>
                    <a:cubicBezTo>
                      <a:pt x="4120" y="8471"/>
                      <a:pt x="4094" y="8254"/>
                      <a:pt x="4078" y="8037"/>
                    </a:cubicBezTo>
                    <a:cubicBezTo>
                      <a:pt x="4036" y="7369"/>
                      <a:pt x="4069" y="8020"/>
                      <a:pt x="4036" y="7343"/>
                    </a:cubicBezTo>
                    <a:cubicBezTo>
                      <a:pt x="4003" y="6709"/>
                      <a:pt x="4178" y="5355"/>
                      <a:pt x="4178" y="5355"/>
                    </a:cubicBezTo>
                    <a:cubicBezTo>
                      <a:pt x="4287" y="4729"/>
                      <a:pt x="4370" y="4353"/>
                      <a:pt x="4370" y="4353"/>
                    </a:cubicBezTo>
                    <a:cubicBezTo>
                      <a:pt x="4362" y="4316"/>
                      <a:pt x="4339" y="4302"/>
                      <a:pt x="4309" y="430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1144;p37">
                <a:extLst>
                  <a:ext uri="{FF2B5EF4-FFF2-40B4-BE49-F238E27FC236}">
                    <a16:creationId xmlns:a16="http://schemas.microsoft.com/office/drawing/2014/main" id="{A1F22EE1-0F86-26ED-7701-2F07DCD0BC20}"/>
                  </a:ext>
                </a:extLst>
              </p:cNvPr>
              <p:cNvSpPr/>
              <p:nvPr/>
            </p:nvSpPr>
            <p:spPr>
              <a:xfrm>
                <a:off x="3709596" y="9517549"/>
                <a:ext cx="159180" cy="135552"/>
              </a:xfrm>
              <a:custGeom>
                <a:avLst/>
                <a:gdLst/>
                <a:ahLst/>
                <a:cxnLst/>
                <a:rect l="l" t="t" r="r" b="b"/>
                <a:pathLst>
                  <a:path w="3227" h="2748" extrusionOk="0">
                    <a:moveTo>
                      <a:pt x="1872" y="0"/>
                    </a:moveTo>
                    <a:cubicBezTo>
                      <a:pt x="1496" y="0"/>
                      <a:pt x="1128" y="117"/>
                      <a:pt x="819" y="343"/>
                    </a:cubicBezTo>
                    <a:cubicBezTo>
                      <a:pt x="1" y="928"/>
                      <a:pt x="118" y="1980"/>
                      <a:pt x="953" y="2532"/>
                    </a:cubicBezTo>
                    <a:cubicBezTo>
                      <a:pt x="1176" y="2682"/>
                      <a:pt x="1414" y="2747"/>
                      <a:pt x="1649" y="2747"/>
                    </a:cubicBezTo>
                    <a:cubicBezTo>
                      <a:pt x="2458" y="2747"/>
                      <a:pt x="3226" y="1963"/>
                      <a:pt x="3200" y="1153"/>
                    </a:cubicBezTo>
                    <a:cubicBezTo>
                      <a:pt x="3184" y="460"/>
                      <a:pt x="2524" y="9"/>
                      <a:pt x="187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145;p37">
                <a:extLst>
                  <a:ext uri="{FF2B5EF4-FFF2-40B4-BE49-F238E27FC236}">
                    <a16:creationId xmlns:a16="http://schemas.microsoft.com/office/drawing/2014/main" id="{A421B975-F22E-B5A6-FF3A-864C90FB11C7}"/>
                  </a:ext>
                </a:extLst>
              </p:cNvPr>
              <p:cNvSpPr/>
              <p:nvPr/>
            </p:nvSpPr>
            <p:spPr>
              <a:xfrm>
                <a:off x="4603805" y="9023436"/>
                <a:ext cx="651567" cy="663504"/>
              </a:xfrm>
              <a:custGeom>
                <a:avLst/>
                <a:gdLst/>
                <a:ahLst/>
                <a:cxnLst/>
                <a:rect l="l" t="t" r="r" b="b"/>
                <a:pathLst>
                  <a:path w="13209" h="13451" extrusionOk="0">
                    <a:moveTo>
                      <a:pt x="10201" y="5155"/>
                    </a:moveTo>
                    <a:cubicBezTo>
                      <a:pt x="10836" y="4996"/>
                      <a:pt x="11479" y="4938"/>
                      <a:pt x="12131" y="5122"/>
                    </a:cubicBezTo>
                    <a:cubicBezTo>
                      <a:pt x="12198" y="5139"/>
                      <a:pt x="12265" y="5164"/>
                      <a:pt x="12323" y="5189"/>
                    </a:cubicBezTo>
                    <a:cubicBezTo>
                      <a:pt x="12390" y="5214"/>
                      <a:pt x="12423" y="5222"/>
                      <a:pt x="12473" y="5247"/>
                    </a:cubicBezTo>
                    <a:cubicBezTo>
                      <a:pt x="12515" y="5264"/>
                      <a:pt x="12540" y="5281"/>
                      <a:pt x="12565" y="5289"/>
                    </a:cubicBezTo>
                    <a:cubicBezTo>
                      <a:pt x="12841" y="5414"/>
                      <a:pt x="13042" y="5648"/>
                      <a:pt x="13125" y="5941"/>
                    </a:cubicBezTo>
                    <a:cubicBezTo>
                      <a:pt x="13175" y="6141"/>
                      <a:pt x="13133" y="6358"/>
                      <a:pt x="13000" y="6525"/>
                    </a:cubicBezTo>
                    <a:cubicBezTo>
                      <a:pt x="12824" y="6734"/>
                      <a:pt x="12540" y="6818"/>
                      <a:pt x="12281" y="6893"/>
                    </a:cubicBezTo>
                    <a:cubicBezTo>
                      <a:pt x="12440" y="7035"/>
                      <a:pt x="12590" y="7194"/>
                      <a:pt x="12724" y="7361"/>
                    </a:cubicBezTo>
                    <a:cubicBezTo>
                      <a:pt x="13209" y="7971"/>
                      <a:pt x="13108" y="8864"/>
                      <a:pt x="12490" y="9341"/>
                    </a:cubicBezTo>
                    <a:cubicBezTo>
                      <a:pt x="11680" y="10009"/>
                      <a:pt x="10502" y="9900"/>
                      <a:pt x="9466" y="9458"/>
                    </a:cubicBezTo>
                    <a:cubicBezTo>
                      <a:pt x="9675" y="9800"/>
                      <a:pt x="9834" y="10176"/>
                      <a:pt x="9934" y="10569"/>
                    </a:cubicBezTo>
                    <a:cubicBezTo>
                      <a:pt x="10143" y="11496"/>
                      <a:pt x="9900" y="12599"/>
                      <a:pt x="9098" y="12983"/>
                    </a:cubicBezTo>
                    <a:cubicBezTo>
                      <a:pt x="8121" y="13451"/>
                      <a:pt x="6759" y="12849"/>
                      <a:pt x="6383" y="11772"/>
                    </a:cubicBezTo>
                    <a:cubicBezTo>
                      <a:pt x="6233" y="11930"/>
                      <a:pt x="6058" y="12064"/>
                      <a:pt x="5865" y="12181"/>
                    </a:cubicBezTo>
                    <a:cubicBezTo>
                      <a:pt x="5398" y="12415"/>
                      <a:pt x="4830" y="12198"/>
                      <a:pt x="4637" y="11705"/>
                    </a:cubicBezTo>
                    <a:cubicBezTo>
                      <a:pt x="4445" y="11195"/>
                      <a:pt x="4495" y="10652"/>
                      <a:pt x="4662" y="10092"/>
                    </a:cubicBezTo>
                    <a:cubicBezTo>
                      <a:pt x="3936" y="10761"/>
                      <a:pt x="2916" y="11229"/>
                      <a:pt x="1939" y="10920"/>
                    </a:cubicBezTo>
                    <a:cubicBezTo>
                      <a:pt x="1897" y="10903"/>
                      <a:pt x="1864" y="10886"/>
                      <a:pt x="1830" y="10869"/>
                    </a:cubicBezTo>
                    <a:cubicBezTo>
                      <a:pt x="1287" y="10585"/>
                      <a:pt x="1145" y="9691"/>
                      <a:pt x="1455" y="9107"/>
                    </a:cubicBezTo>
                    <a:cubicBezTo>
                      <a:pt x="1563" y="8898"/>
                      <a:pt x="1739" y="8614"/>
                      <a:pt x="1739" y="8614"/>
                    </a:cubicBezTo>
                    <a:lnTo>
                      <a:pt x="1672" y="8614"/>
                    </a:lnTo>
                    <a:cubicBezTo>
                      <a:pt x="978" y="8580"/>
                      <a:pt x="1" y="8430"/>
                      <a:pt x="293" y="7411"/>
                    </a:cubicBezTo>
                    <a:cubicBezTo>
                      <a:pt x="494" y="6709"/>
                      <a:pt x="1279" y="6383"/>
                      <a:pt x="1881" y="6241"/>
                    </a:cubicBezTo>
                    <a:cubicBezTo>
                      <a:pt x="1964" y="6225"/>
                      <a:pt x="2048" y="6208"/>
                      <a:pt x="2140" y="6191"/>
                    </a:cubicBezTo>
                    <a:cubicBezTo>
                      <a:pt x="2023" y="6149"/>
                      <a:pt x="1914" y="6116"/>
                      <a:pt x="1805" y="6074"/>
                    </a:cubicBezTo>
                    <a:cubicBezTo>
                      <a:pt x="1154" y="5840"/>
                      <a:pt x="527" y="5331"/>
                      <a:pt x="644" y="4587"/>
                    </a:cubicBezTo>
                    <a:cubicBezTo>
                      <a:pt x="678" y="4378"/>
                      <a:pt x="761" y="4178"/>
                      <a:pt x="886" y="4002"/>
                    </a:cubicBezTo>
                    <a:cubicBezTo>
                      <a:pt x="945" y="3877"/>
                      <a:pt x="1028" y="3760"/>
                      <a:pt x="1137" y="3660"/>
                    </a:cubicBezTo>
                    <a:cubicBezTo>
                      <a:pt x="1580" y="3234"/>
                      <a:pt x="2257" y="3134"/>
                      <a:pt x="2825" y="3276"/>
                    </a:cubicBezTo>
                    <a:cubicBezTo>
                      <a:pt x="2825" y="3276"/>
                      <a:pt x="2449" y="2632"/>
                      <a:pt x="2415" y="2265"/>
                    </a:cubicBezTo>
                    <a:cubicBezTo>
                      <a:pt x="2348" y="1605"/>
                      <a:pt x="2891" y="1045"/>
                      <a:pt x="3551" y="1087"/>
                    </a:cubicBezTo>
                    <a:cubicBezTo>
                      <a:pt x="4713" y="1112"/>
                      <a:pt x="5665" y="2106"/>
                      <a:pt x="6191" y="3092"/>
                    </a:cubicBezTo>
                    <a:cubicBezTo>
                      <a:pt x="6108" y="2206"/>
                      <a:pt x="6358" y="1321"/>
                      <a:pt x="6893" y="619"/>
                    </a:cubicBezTo>
                    <a:cubicBezTo>
                      <a:pt x="7261" y="151"/>
                      <a:pt x="8029" y="1"/>
                      <a:pt x="8455" y="469"/>
                    </a:cubicBezTo>
                    <a:cubicBezTo>
                      <a:pt x="8723" y="761"/>
                      <a:pt x="8831" y="1179"/>
                      <a:pt x="8898" y="1588"/>
                    </a:cubicBezTo>
                    <a:lnTo>
                      <a:pt x="8931" y="1797"/>
                    </a:lnTo>
                    <a:lnTo>
                      <a:pt x="8982" y="1763"/>
                    </a:lnTo>
                    <a:cubicBezTo>
                      <a:pt x="9900" y="1271"/>
                      <a:pt x="11045" y="1162"/>
                      <a:pt x="11814" y="1880"/>
                    </a:cubicBezTo>
                    <a:cubicBezTo>
                      <a:pt x="11947" y="2006"/>
                      <a:pt x="12047" y="2173"/>
                      <a:pt x="12098" y="2348"/>
                    </a:cubicBezTo>
                    <a:cubicBezTo>
                      <a:pt x="12231" y="2908"/>
                      <a:pt x="11872" y="3468"/>
                      <a:pt x="11555" y="3885"/>
                    </a:cubicBezTo>
                    <a:cubicBezTo>
                      <a:pt x="11170" y="4378"/>
                      <a:pt x="10711" y="4804"/>
                      <a:pt x="10201" y="5155"/>
                    </a:cubicBezTo>
                    <a:close/>
                  </a:path>
                </a:pathLst>
              </a:custGeom>
              <a:solidFill>
                <a:srgbClr val="F7A9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146;p37">
                <a:extLst>
                  <a:ext uri="{FF2B5EF4-FFF2-40B4-BE49-F238E27FC236}">
                    <a16:creationId xmlns:a16="http://schemas.microsoft.com/office/drawing/2014/main" id="{4C811B46-239C-81C5-FBE0-792DAC9B061D}"/>
                  </a:ext>
                </a:extLst>
              </p:cNvPr>
              <p:cNvSpPr/>
              <p:nvPr/>
            </p:nvSpPr>
            <p:spPr>
              <a:xfrm>
                <a:off x="4705617" y="9175907"/>
                <a:ext cx="436450" cy="359006"/>
              </a:xfrm>
              <a:custGeom>
                <a:avLst/>
                <a:gdLst/>
                <a:ahLst/>
                <a:cxnLst/>
                <a:rect l="l" t="t" r="r" b="b"/>
                <a:pathLst>
                  <a:path w="8848" h="7278" extrusionOk="0">
                    <a:moveTo>
                      <a:pt x="6015" y="1"/>
                    </a:moveTo>
                    <a:lnTo>
                      <a:pt x="5781" y="84"/>
                    </a:lnTo>
                    <a:cubicBezTo>
                      <a:pt x="5781" y="84"/>
                      <a:pt x="5531" y="569"/>
                      <a:pt x="5389" y="920"/>
                    </a:cubicBezTo>
                    <a:cubicBezTo>
                      <a:pt x="5330" y="1062"/>
                      <a:pt x="5280" y="1204"/>
                      <a:pt x="5230" y="1354"/>
                    </a:cubicBezTo>
                    <a:cubicBezTo>
                      <a:pt x="5188" y="1488"/>
                      <a:pt x="5146" y="1621"/>
                      <a:pt x="5105" y="1763"/>
                    </a:cubicBezTo>
                    <a:cubicBezTo>
                      <a:pt x="5046" y="2014"/>
                      <a:pt x="4971" y="2273"/>
                      <a:pt x="4887" y="2524"/>
                    </a:cubicBezTo>
                    <a:cubicBezTo>
                      <a:pt x="4821" y="2674"/>
                      <a:pt x="4779" y="2841"/>
                      <a:pt x="4779" y="3017"/>
                    </a:cubicBezTo>
                    <a:cubicBezTo>
                      <a:pt x="4779" y="3017"/>
                      <a:pt x="4749" y="3058"/>
                      <a:pt x="4773" y="3058"/>
                    </a:cubicBezTo>
                    <a:cubicBezTo>
                      <a:pt x="4795" y="3058"/>
                      <a:pt x="4862" y="3023"/>
                      <a:pt x="5038" y="2891"/>
                    </a:cubicBezTo>
                    <a:cubicBezTo>
                      <a:pt x="5172" y="2716"/>
                      <a:pt x="5280" y="2540"/>
                      <a:pt x="5372" y="2348"/>
                    </a:cubicBezTo>
                    <a:lnTo>
                      <a:pt x="5564" y="1839"/>
                    </a:lnTo>
                    <a:cubicBezTo>
                      <a:pt x="5731" y="1312"/>
                      <a:pt x="5873" y="778"/>
                      <a:pt x="6082" y="268"/>
                    </a:cubicBezTo>
                    <a:cubicBezTo>
                      <a:pt x="6116" y="193"/>
                      <a:pt x="6015" y="1"/>
                      <a:pt x="6015" y="1"/>
                    </a:cubicBezTo>
                    <a:close/>
                    <a:moveTo>
                      <a:pt x="7987" y="502"/>
                    </a:moveTo>
                    <a:lnTo>
                      <a:pt x="7795" y="560"/>
                    </a:lnTo>
                    <a:cubicBezTo>
                      <a:pt x="7319" y="1204"/>
                      <a:pt x="6592" y="1839"/>
                      <a:pt x="5915" y="2449"/>
                    </a:cubicBezTo>
                    <a:cubicBezTo>
                      <a:pt x="5029" y="3225"/>
                      <a:pt x="5531" y="2808"/>
                      <a:pt x="5096" y="3058"/>
                    </a:cubicBezTo>
                    <a:cubicBezTo>
                      <a:pt x="5096" y="3058"/>
                      <a:pt x="4971" y="3234"/>
                      <a:pt x="5071" y="3259"/>
                    </a:cubicBezTo>
                    <a:cubicBezTo>
                      <a:pt x="5074" y="3260"/>
                      <a:pt x="5076" y="3261"/>
                      <a:pt x="5079" y="3261"/>
                    </a:cubicBezTo>
                    <a:cubicBezTo>
                      <a:pt x="5097" y="3261"/>
                      <a:pt x="5121" y="3242"/>
                      <a:pt x="5121" y="3242"/>
                    </a:cubicBezTo>
                    <a:lnTo>
                      <a:pt x="5172" y="3276"/>
                    </a:lnTo>
                    <a:cubicBezTo>
                      <a:pt x="5172" y="3276"/>
                      <a:pt x="5531" y="3242"/>
                      <a:pt x="5556" y="3234"/>
                    </a:cubicBezTo>
                    <a:cubicBezTo>
                      <a:pt x="5890" y="3067"/>
                      <a:pt x="6199" y="2850"/>
                      <a:pt x="6458" y="2591"/>
                    </a:cubicBezTo>
                    <a:cubicBezTo>
                      <a:pt x="6909" y="2164"/>
                      <a:pt x="7678" y="1346"/>
                      <a:pt x="7678" y="1346"/>
                    </a:cubicBezTo>
                    <a:cubicBezTo>
                      <a:pt x="7836" y="1095"/>
                      <a:pt x="7945" y="803"/>
                      <a:pt x="7987" y="502"/>
                    </a:cubicBezTo>
                    <a:close/>
                    <a:moveTo>
                      <a:pt x="5213" y="3635"/>
                    </a:moveTo>
                    <a:cubicBezTo>
                      <a:pt x="5220" y="3637"/>
                      <a:pt x="5225" y="3638"/>
                      <a:pt x="5229" y="3639"/>
                    </a:cubicBezTo>
                    <a:lnTo>
                      <a:pt x="5229" y="3639"/>
                    </a:lnTo>
                    <a:cubicBezTo>
                      <a:pt x="5229" y="3637"/>
                      <a:pt x="5237" y="3635"/>
                      <a:pt x="5263" y="3635"/>
                    </a:cubicBezTo>
                    <a:close/>
                    <a:moveTo>
                      <a:pt x="5229" y="3639"/>
                    </a:moveTo>
                    <a:cubicBezTo>
                      <a:pt x="5230" y="3642"/>
                      <a:pt x="5244" y="3646"/>
                      <a:pt x="5247" y="3646"/>
                    </a:cubicBezTo>
                    <a:cubicBezTo>
                      <a:pt x="5249" y="3646"/>
                      <a:pt x="5246" y="3644"/>
                      <a:pt x="5229" y="3639"/>
                    </a:cubicBezTo>
                    <a:close/>
                    <a:moveTo>
                      <a:pt x="1674" y="1961"/>
                    </a:moveTo>
                    <a:cubicBezTo>
                      <a:pt x="1472" y="1961"/>
                      <a:pt x="1277" y="2010"/>
                      <a:pt x="1095" y="2098"/>
                    </a:cubicBezTo>
                    <a:lnTo>
                      <a:pt x="1220" y="2240"/>
                    </a:lnTo>
                    <a:cubicBezTo>
                      <a:pt x="1345" y="2273"/>
                      <a:pt x="1462" y="2315"/>
                      <a:pt x="1571" y="2357"/>
                    </a:cubicBezTo>
                    <a:cubicBezTo>
                      <a:pt x="2248" y="2582"/>
                      <a:pt x="2891" y="2900"/>
                      <a:pt x="3492" y="3284"/>
                    </a:cubicBezTo>
                    <a:cubicBezTo>
                      <a:pt x="4094" y="3685"/>
                      <a:pt x="4142" y="3763"/>
                      <a:pt x="4172" y="3763"/>
                    </a:cubicBezTo>
                    <a:cubicBezTo>
                      <a:pt x="4187" y="3763"/>
                      <a:pt x="4197" y="3743"/>
                      <a:pt x="4269" y="3735"/>
                    </a:cubicBezTo>
                    <a:cubicBezTo>
                      <a:pt x="4286" y="3735"/>
                      <a:pt x="4294" y="3727"/>
                      <a:pt x="4303" y="3718"/>
                    </a:cubicBezTo>
                    <a:cubicBezTo>
                      <a:pt x="4436" y="3585"/>
                      <a:pt x="4395" y="3668"/>
                      <a:pt x="4228" y="3426"/>
                    </a:cubicBezTo>
                    <a:cubicBezTo>
                      <a:pt x="4228" y="3426"/>
                      <a:pt x="4010" y="3192"/>
                      <a:pt x="3860" y="3025"/>
                    </a:cubicBezTo>
                    <a:cubicBezTo>
                      <a:pt x="3459" y="2616"/>
                      <a:pt x="1763" y="1964"/>
                      <a:pt x="1763" y="1964"/>
                    </a:cubicBezTo>
                    <a:cubicBezTo>
                      <a:pt x="1733" y="1962"/>
                      <a:pt x="1704" y="1961"/>
                      <a:pt x="1674" y="1961"/>
                    </a:cubicBezTo>
                    <a:close/>
                    <a:moveTo>
                      <a:pt x="2899" y="318"/>
                    </a:moveTo>
                    <a:lnTo>
                      <a:pt x="2908" y="444"/>
                    </a:lnTo>
                    <a:cubicBezTo>
                      <a:pt x="3217" y="769"/>
                      <a:pt x="3484" y="1129"/>
                      <a:pt x="3718" y="1513"/>
                    </a:cubicBezTo>
                    <a:cubicBezTo>
                      <a:pt x="3935" y="1905"/>
                      <a:pt x="4111" y="2306"/>
                      <a:pt x="4261" y="2724"/>
                    </a:cubicBezTo>
                    <a:cubicBezTo>
                      <a:pt x="4403" y="3209"/>
                      <a:pt x="4629" y="3877"/>
                      <a:pt x="4629" y="3877"/>
                    </a:cubicBezTo>
                    <a:lnTo>
                      <a:pt x="4771" y="3501"/>
                    </a:lnTo>
                    <a:cubicBezTo>
                      <a:pt x="4729" y="3025"/>
                      <a:pt x="4712" y="2858"/>
                      <a:pt x="4679" y="2666"/>
                    </a:cubicBezTo>
                    <a:cubicBezTo>
                      <a:pt x="4679" y="2616"/>
                      <a:pt x="4662" y="2565"/>
                      <a:pt x="4654" y="2515"/>
                    </a:cubicBezTo>
                    <a:cubicBezTo>
                      <a:pt x="4520" y="1972"/>
                      <a:pt x="3893" y="1078"/>
                      <a:pt x="3893" y="1078"/>
                    </a:cubicBezTo>
                    <a:cubicBezTo>
                      <a:pt x="3534" y="686"/>
                      <a:pt x="2899" y="318"/>
                      <a:pt x="2899" y="318"/>
                    </a:cubicBezTo>
                    <a:close/>
                    <a:moveTo>
                      <a:pt x="4808" y="4629"/>
                    </a:moveTo>
                    <a:cubicBezTo>
                      <a:pt x="4809" y="4632"/>
                      <a:pt x="4809" y="4636"/>
                      <a:pt x="4810" y="4640"/>
                    </a:cubicBezTo>
                    <a:lnTo>
                      <a:pt x="4810" y="4640"/>
                    </a:lnTo>
                    <a:lnTo>
                      <a:pt x="4812" y="4629"/>
                    </a:lnTo>
                    <a:close/>
                    <a:moveTo>
                      <a:pt x="4804" y="4629"/>
                    </a:moveTo>
                    <a:cubicBezTo>
                      <a:pt x="4704" y="4646"/>
                      <a:pt x="4796" y="4721"/>
                      <a:pt x="4796" y="4721"/>
                    </a:cubicBezTo>
                    <a:cubicBezTo>
                      <a:pt x="4824" y="4711"/>
                      <a:pt x="4817" y="4668"/>
                      <a:pt x="4810" y="4640"/>
                    </a:cubicBezTo>
                    <a:lnTo>
                      <a:pt x="4810" y="4640"/>
                    </a:lnTo>
                    <a:lnTo>
                      <a:pt x="4809" y="4648"/>
                    </a:lnTo>
                    <a:lnTo>
                      <a:pt x="4809" y="4648"/>
                    </a:lnTo>
                    <a:cubicBezTo>
                      <a:pt x="4807" y="4641"/>
                      <a:pt x="4806" y="4634"/>
                      <a:pt x="4804" y="4629"/>
                    </a:cubicBezTo>
                    <a:close/>
                    <a:moveTo>
                      <a:pt x="5389" y="4027"/>
                    </a:moveTo>
                    <a:cubicBezTo>
                      <a:pt x="4963" y="4103"/>
                      <a:pt x="5263" y="4119"/>
                      <a:pt x="5263" y="4119"/>
                    </a:cubicBezTo>
                    <a:cubicBezTo>
                      <a:pt x="5263" y="4119"/>
                      <a:pt x="5121" y="4136"/>
                      <a:pt x="5430" y="4245"/>
                    </a:cubicBezTo>
                    <a:lnTo>
                      <a:pt x="5489" y="4270"/>
                    </a:lnTo>
                    <a:cubicBezTo>
                      <a:pt x="5488" y="4269"/>
                      <a:pt x="5487" y="4269"/>
                      <a:pt x="5487" y="4269"/>
                    </a:cubicBezTo>
                    <a:lnTo>
                      <a:pt x="5487" y="4269"/>
                    </a:lnTo>
                    <a:cubicBezTo>
                      <a:pt x="5482" y="4269"/>
                      <a:pt x="5688" y="4356"/>
                      <a:pt x="5840" y="4420"/>
                    </a:cubicBezTo>
                    <a:cubicBezTo>
                      <a:pt x="6057" y="4504"/>
                      <a:pt x="6533" y="4654"/>
                      <a:pt x="6533" y="4654"/>
                    </a:cubicBezTo>
                    <a:cubicBezTo>
                      <a:pt x="7169" y="4800"/>
                      <a:pt x="7811" y="4876"/>
                      <a:pt x="8459" y="4876"/>
                    </a:cubicBezTo>
                    <a:cubicBezTo>
                      <a:pt x="8552" y="4876"/>
                      <a:pt x="8645" y="4874"/>
                      <a:pt x="8739" y="4871"/>
                    </a:cubicBezTo>
                    <a:lnTo>
                      <a:pt x="8847" y="4763"/>
                    </a:lnTo>
                    <a:lnTo>
                      <a:pt x="8655" y="4646"/>
                    </a:lnTo>
                    <a:cubicBezTo>
                      <a:pt x="8146" y="4629"/>
                      <a:pt x="7644" y="4554"/>
                      <a:pt x="7151" y="4437"/>
                    </a:cubicBezTo>
                    <a:cubicBezTo>
                      <a:pt x="6199" y="4220"/>
                      <a:pt x="6550" y="4286"/>
                      <a:pt x="6433" y="4261"/>
                    </a:cubicBezTo>
                    <a:cubicBezTo>
                      <a:pt x="6082" y="4161"/>
                      <a:pt x="5740" y="4086"/>
                      <a:pt x="5389" y="4027"/>
                    </a:cubicBezTo>
                    <a:close/>
                    <a:moveTo>
                      <a:pt x="3182" y="3644"/>
                    </a:moveTo>
                    <a:cubicBezTo>
                      <a:pt x="2424" y="3644"/>
                      <a:pt x="1664" y="3895"/>
                      <a:pt x="969" y="4220"/>
                    </a:cubicBezTo>
                    <a:cubicBezTo>
                      <a:pt x="911" y="4253"/>
                      <a:pt x="502" y="4462"/>
                      <a:pt x="209" y="4654"/>
                    </a:cubicBezTo>
                    <a:cubicBezTo>
                      <a:pt x="117" y="4712"/>
                      <a:pt x="42" y="4796"/>
                      <a:pt x="0" y="4896"/>
                    </a:cubicBezTo>
                    <a:lnTo>
                      <a:pt x="142" y="4938"/>
                    </a:lnTo>
                    <a:cubicBezTo>
                      <a:pt x="343" y="4863"/>
                      <a:pt x="543" y="4788"/>
                      <a:pt x="752" y="4721"/>
                    </a:cubicBezTo>
                    <a:cubicBezTo>
                      <a:pt x="1395" y="4520"/>
                      <a:pt x="769" y="4712"/>
                      <a:pt x="1421" y="4512"/>
                    </a:cubicBezTo>
                    <a:cubicBezTo>
                      <a:pt x="2022" y="4328"/>
                      <a:pt x="3384" y="4169"/>
                      <a:pt x="3384" y="4169"/>
                    </a:cubicBezTo>
                    <a:cubicBezTo>
                      <a:pt x="4010" y="4128"/>
                      <a:pt x="4403" y="4111"/>
                      <a:pt x="4403" y="4111"/>
                    </a:cubicBezTo>
                    <a:cubicBezTo>
                      <a:pt x="4537" y="4052"/>
                      <a:pt x="4244" y="3835"/>
                      <a:pt x="4236" y="3827"/>
                    </a:cubicBezTo>
                    <a:cubicBezTo>
                      <a:pt x="3890" y="3699"/>
                      <a:pt x="3536" y="3644"/>
                      <a:pt x="3182" y="3644"/>
                    </a:cubicBezTo>
                    <a:close/>
                    <a:moveTo>
                      <a:pt x="4080" y="4276"/>
                    </a:moveTo>
                    <a:cubicBezTo>
                      <a:pt x="3987" y="4276"/>
                      <a:pt x="3902" y="4286"/>
                      <a:pt x="3902" y="4286"/>
                    </a:cubicBezTo>
                    <a:cubicBezTo>
                      <a:pt x="3016" y="4470"/>
                      <a:pt x="2832" y="4621"/>
                      <a:pt x="2197" y="4938"/>
                    </a:cubicBezTo>
                    <a:cubicBezTo>
                      <a:pt x="1771" y="5147"/>
                      <a:pt x="1220" y="5865"/>
                      <a:pt x="1220" y="5865"/>
                    </a:cubicBezTo>
                    <a:lnTo>
                      <a:pt x="1354" y="5865"/>
                    </a:lnTo>
                    <a:cubicBezTo>
                      <a:pt x="2022" y="5306"/>
                      <a:pt x="2799" y="5105"/>
                      <a:pt x="3442" y="4754"/>
                    </a:cubicBezTo>
                    <a:lnTo>
                      <a:pt x="4236" y="4412"/>
                    </a:lnTo>
                    <a:cubicBezTo>
                      <a:pt x="4219" y="4403"/>
                      <a:pt x="4303" y="4395"/>
                      <a:pt x="4294" y="4387"/>
                    </a:cubicBezTo>
                    <a:cubicBezTo>
                      <a:pt x="4342" y="4295"/>
                      <a:pt x="4205" y="4276"/>
                      <a:pt x="4080" y="4276"/>
                    </a:cubicBezTo>
                    <a:close/>
                    <a:moveTo>
                      <a:pt x="4611" y="4831"/>
                    </a:moveTo>
                    <a:cubicBezTo>
                      <a:pt x="4587" y="4831"/>
                      <a:pt x="4587" y="4913"/>
                      <a:pt x="4587" y="4913"/>
                    </a:cubicBezTo>
                    <a:cubicBezTo>
                      <a:pt x="4587" y="4913"/>
                      <a:pt x="4576" y="4887"/>
                      <a:pt x="4574" y="4887"/>
                    </a:cubicBezTo>
                    <a:lnTo>
                      <a:pt x="4574" y="4887"/>
                    </a:lnTo>
                    <a:cubicBezTo>
                      <a:pt x="4573" y="4887"/>
                      <a:pt x="4577" y="4904"/>
                      <a:pt x="4595" y="4963"/>
                    </a:cubicBezTo>
                    <a:cubicBezTo>
                      <a:pt x="4879" y="5999"/>
                      <a:pt x="4720" y="5423"/>
                      <a:pt x="4762" y="5807"/>
                    </a:cubicBezTo>
                    <a:cubicBezTo>
                      <a:pt x="4812" y="6283"/>
                      <a:pt x="5088" y="7260"/>
                      <a:pt x="5088" y="7260"/>
                    </a:cubicBezTo>
                    <a:lnTo>
                      <a:pt x="5155" y="7160"/>
                    </a:lnTo>
                    <a:cubicBezTo>
                      <a:pt x="5121" y="6843"/>
                      <a:pt x="5105" y="6525"/>
                      <a:pt x="5071" y="6216"/>
                    </a:cubicBezTo>
                    <a:cubicBezTo>
                      <a:pt x="5046" y="6016"/>
                      <a:pt x="5013" y="5815"/>
                      <a:pt x="4971" y="5623"/>
                    </a:cubicBezTo>
                    <a:cubicBezTo>
                      <a:pt x="4963" y="5598"/>
                      <a:pt x="4954" y="5581"/>
                      <a:pt x="4954" y="5556"/>
                    </a:cubicBezTo>
                    <a:cubicBezTo>
                      <a:pt x="4938" y="5514"/>
                      <a:pt x="4812" y="5205"/>
                      <a:pt x="4670" y="4913"/>
                    </a:cubicBezTo>
                    <a:cubicBezTo>
                      <a:pt x="4642" y="4852"/>
                      <a:pt x="4624" y="4831"/>
                      <a:pt x="4611" y="4831"/>
                    </a:cubicBezTo>
                    <a:close/>
                    <a:moveTo>
                      <a:pt x="4807" y="4609"/>
                    </a:moveTo>
                    <a:cubicBezTo>
                      <a:pt x="4804" y="4609"/>
                      <a:pt x="4804" y="4615"/>
                      <a:pt x="4804" y="4629"/>
                    </a:cubicBezTo>
                    <a:lnTo>
                      <a:pt x="4808" y="4629"/>
                    </a:lnTo>
                    <a:cubicBezTo>
                      <a:pt x="4806" y="4621"/>
                      <a:pt x="4805" y="4615"/>
                      <a:pt x="4807" y="4615"/>
                    </a:cubicBezTo>
                    <a:lnTo>
                      <a:pt x="4807" y="4615"/>
                    </a:lnTo>
                    <a:cubicBezTo>
                      <a:pt x="4812" y="4615"/>
                      <a:pt x="4844" y="4666"/>
                      <a:pt x="4954" y="4838"/>
                    </a:cubicBezTo>
                    <a:cubicBezTo>
                      <a:pt x="5146" y="5147"/>
                      <a:pt x="5305" y="5473"/>
                      <a:pt x="5439" y="5815"/>
                    </a:cubicBezTo>
                    <a:cubicBezTo>
                      <a:pt x="5573" y="6133"/>
                      <a:pt x="5915" y="7277"/>
                      <a:pt x="5915" y="7277"/>
                    </a:cubicBezTo>
                    <a:lnTo>
                      <a:pt x="5982" y="7202"/>
                    </a:lnTo>
                    <a:cubicBezTo>
                      <a:pt x="5974" y="6893"/>
                      <a:pt x="5940" y="6592"/>
                      <a:pt x="5882" y="6291"/>
                    </a:cubicBezTo>
                    <a:cubicBezTo>
                      <a:pt x="5840" y="6141"/>
                      <a:pt x="5790" y="5982"/>
                      <a:pt x="5731" y="5832"/>
                    </a:cubicBezTo>
                    <a:cubicBezTo>
                      <a:pt x="5554" y="5380"/>
                      <a:pt x="5431" y="4618"/>
                      <a:pt x="4882" y="4618"/>
                    </a:cubicBezTo>
                    <a:cubicBezTo>
                      <a:pt x="4862" y="4618"/>
                      <a:pt x="4842" y="4619"/>
                      <a:pt x="4821" y="4621"/>
                    </a:cubicBezTo>
                    <a:cubicBezTo>
                      <a:pt x="4813" y="4613"/>
                      <a:pt x="4809" y="4609"/>
                      <a:pt x="4807" y="460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147;p37">
                <a:extLst>
                  <a:ext uri="{FF2B5EF4-FFF2-40B4-BE49-F238E27FC236}">
                    <a16:creationId xmlns:a16="http://schemas.microsoft.com/office/drawing/2014/main" id="{6F5DC021-C324-E425-EF7C-34AC4A65F1BA}"/>
                  </a:ext>
                </a:extLst>
              </p:cNvPr>
              <p:cNvSpPr/>
              <p:nvPr/>
            </p:nvSpPr>
            <p:spPr>
              <a:xfrm>
                <a:off x="4850936" y="9292912"/>
                <a:ext cx="157601" cy="142606"/>
              </a:xfrm>
              <a:custGeom>
                <a:avLst/>
                <a:gdLst/>
                <a:ahLst/>
                <a:cxnLst/>
                <a:rect l="l" t="t" r="r" b="b"/>
                <a:pathLst>
                  <a:path w="3195" h="2891" extrusionOk="0">
                    <a:moveTo>
                      <a:pt x="1627" y="0"/>
                    </a:moveTo>
                    <a:cubicBezTo>
                      <a:pt x="1089" y="0"/>
                      <a:pt x="587" y="373"/>
                      <a:pt x="363" y="987"/>
                    </a:cubicBezTo>
                    <a:cubicBezTo>
                      <a:pt x="1" y="1984"/>
                      <a:pt x="965" y="2890"/>
                      <a:pt x="1891" y="2890"/>
                    </a:cubicBezTo>
                    <a:cubicBezTo>
                      <a:pt x="2013" y="2890"/>
                      <a:pt x="2134" y="2875"/>
                      <a:pt x="2251" y="2842"/>
                    </a:cubicBezTo>
                    <a:cubicBezTo>
                      <a:pt x="2927" y="2650"/>
                      <a:pt x="3195" y="1898"/>
                      <a:pt x="3053" y="1271"/>
                    </a:cubicBezTo>
                    <a:cubicBezTo>
                      <a:pt x="2961" y="904"/>
                      <a:pt x="2752" y="578"/>
                      <a:pt x="2468" y="327"/>
                    </a:cubicBezTo>
                    <a:cubicBezTo>
                      <a:pt x="2201" y="103"/>
                      <a:pt x="1909" y="0"/>
                      <a:pt x="16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1148;p37">
                <a:extLst>
                  <a:ext uri="{FF2B5EF4-FFF2-40B4-BE49-F238E27FC236}">
                    <a16:creationId xmlns:a16="http://schemas.microsoft.com/office/drawing/2014/main" id="{19D5DFC8-FD93-1486-B05F-1381A3E6BDEC}"/>
                  </a:ext>
                </a:extLst>
              </p:cNvPr>
              <p:cNvSpPr/>
              <p:nvPr/>
            </p:nvSpPr>
            <p:spPr>
              <a:xfrm>
                <a:off x="3493246" y="8470425"/>
                <a:ext cx="713374" cy="680818"/>
              </a:xfrm>
              <a:custGeom>
                <a:avLst/>
                <a:gdLst/>
                <a:ahLst/>
                <a:cxnLst/>
                <a:rect l="l" t="t" r="r" b="b"/>
                <a:pathLst>
                  <a:path w="14462" h="13802" extrusionOk="0">
                    <a:moveTo>
                      <a:pt x="5172" y="12974"/>
                    </a:moveTo>
                    <a:cubicBezTo>
                      <a:pt x="4537" y="12941"/>
                      <a:pt x="4462" y="11989"/>
                      <a:pt x="4445" y="11471"/>
                    </a:cubicBezTo>
                    <a:cubicBezTo>
                      <a:pt x="4428" y="10811"/>
                      <a:pt x="4520" y="10151"/>
                      <a:pt x="4704" y="9524"/>
                    </a:cubicBezTo>
                    <a:cubicBezTo>
                      <a:pt x="3902" y="10410"/>
                      <a:pt x="2724" y="11354"/>
                      <a:pt x="2039" y="10986"/>
                    </a:cubicBezTo>
                    <a:cubicBezTo>
                      <a:pt x="1555" y="10719"/>
                      <a:pt x="1880" y="9975"/>
                      <a:pt x="2248" y="9466"/>
                    </a:cubicBezTo>
                    <a:cubicBezTo>
                      <a:pt x="2440" y="9215"/>
                      <a:pt x="2649" y="8973"/>
                      <a:pt x="2875" y="8747"/>
                    </a:cubicBezTo>
                    <a:cubicBezTo>
                      <a:pt x="3276" y="8355"/>
                      <a:pt x="3710" y="8004"/>
                      <a:pt x="4186" y="7695"/>
                    </a:cubicBezTo>
                    <a:cubicBezTo>
                      <a:pt x="3693" y="7845"/>
                      <a:pt x="3192" y="7962"/>
                      <a:pt x="2691" y="8046"/>
                    </a:cubicBezTo>
                    <a:cubicBezTo>
                      <a:pt x="1713" y="8196"/>
                      <a:pt x="1" y="8271"/>
                      <a:pt x="636" y="7035"/>
                    </a:cubicBezTo>
                    <a:cubicBezTo>
                      <a:pt x="961" y="6391"/>
                      <a:pt x="1797" y="6216"/>
                      <a:pt x="2499" y="6074"/>
                    </a:cubicBezTo>
                    <a:cubicBezTo>
                      <a:pt x="3200" y="5940"/>
                      <a:pt x="3919" y="5874"/>
                      <a:pt x="4637" y="5899"/>
                    </a:cubicBezTo>
                    <a:cubicBezTo>
                      <a:pt x="4637" y="5899"/>
                      <a:pt x="2290" y="4746"/>
                      <a:pt x="2591" y="3025"/>
                    </a:cubicBezTo>
                    <a:cubicBezTo>
                      <a:pt x="2624" y="2691"/>
                      <a:pt x="2858" y="2415"/>
                      <a:pt x="3167" y="2315"/>
                    </a:cubicBezTo>
                    <a:cubicBezTo>
                      <a:pt x="3877" y="2106"/>
                      <a:pt x="4554" y="2607"/>
                      <a:pt x="5022" y="3042"/>
                    </a:cubicBezTo>
                    <a:cubicBezTo>
                      <a:pt x="5431" y="3434"/>
                      <a:pt x="5790" y="3877"/>
                      <a:pt x="6091" y="4361"/>
                    </a:cubicBezTo>
                    <a:lnTo>
                      <a:pt x="6149" y="4445"/>
                    </a:lnTo>
                    <a:cubicBezTo>
                      <a:pt x="5949" y="3434"/>
                      <a:pt x="5623" y="2440"/>
                      <a:pt x="5673" y="1387"/>
                    </a:cubicBezTo>
                    <a:cubicBezTo>
                      <a:pt x="5673" y="1362"/>
                      <a:pt x="5673" y="1329"/>
                      <a:pt x="5682" y="1296"/>
                    </a:cubicBezTo>
                    <a:cubicBezTo>
                      <a:pt x="5715" y="970"/>
                      <a:pt x="5832" y="1"/>
                      <a:pt x="6910" y="1521"/>
                    </a:cubicBezTo>
                    <a:cubicBezTo>
                      <a:pt x="7118" y="1805"/>
                      <a:pt x="7294" y="2114"/>
                      <a:pt x="7436" y="2440"/>
                    </a:cubicBezTo>
                    <a:cubicBezTo>
                      <a:pt x="7712" y="3075"/>
                      <a:pt x="7870" y="3752"/>
                      <a:pt x="7904" y="4445"/>
                    </a:cubicBezTo>
                    <a:cubicBezTo>
                      <a:pt x="7904" y="4445"/>
                      <a:pt x="8054" y="3743"/>
                      <a:pt x="8129" y="3434"/>
                    </a:cubicBezTo>
                    <a:cubicBezTo>
                      <a:pt x="8380" y="2306"/>
                      <a:pt x="9123" y="744"/>
                      <a:pt x="10193" y="1312"/>
                    </a:cubicBezTo>
                    <a:cubicBezTo>
                      <a:pt x="10694" y="1580"/>
                      <a:pt x="10493" y="2490"/>
                      <a:pt x="10402" y="3175"/>
                    </a:cubicBezTo>
                    <a:cubicBezTo>
                      <a:pt x="10326" y="3835"/>
                      <a:pt x="10118" y="4470"/>
                      <a:pt x="9800" y="5046"/>
                    </a:cubicBezTo>
                    <a:cubicBezTo>
                      <a:pt x="9800" y="5046"/>
                      <a:pt x="10677" y="4712"/>
                      <a:pt x="11379" y="4512"/>
                    </a:cubicBezTo>
                    <a:cubicBezTo>
                      <a:pt x="12549" y="4186"/>
                      <a:pt x="14136" y="3693"/>
                      <a:pt x="14303" y="4512"/>
                    </a:cubicBezTo>
                    <a:cubicBezTo>
                      <a:pt x="14462" y="5314"/>
                      <a:pt x="13275" y="5982"/>
                      <a:pt x="12707" y="6350"/>
                    </a:cubicBezTo>
                    <a:cubicBezTo>
                      <a:pt x="11947" y="6818"/>
                      <a:pt x="11087" y="7085"/>
                      <a:pt x="10201" y="7143"/>
                    </a:cubicBezTo>
                    <a:cubicBezTo>
                      <a:pt x="10201" y="7143"/>
                      <a:pt x="10953" y="7402"/>
                      <a:pt x="11563" y="7586"/>
                    </a:cubicBezTo>
                    <a:cubicBezTo>
                      <a:pt x="11797" y="7653"/>
                      <a:pt x="12039" y="7728"/>
                      <a:pt x="12265" y="7828"/>
                    </a:cubicBezTo>
                    <a:cubicBezTo>
                      <a:pt x="12557" y="7945"/>
                      <a:pt x="12866" y="7887"/>
                      <a:pt x="13384" y="8513"/>
                    </a:cubicBezTo>
                    <a:cubicBezTo>
                      <a:pt x="13777" y="8990"/>
                      <a:pt x="13117" y="9858"/>
                      <a:pt x="12248" y="9817"/>
                    </a:cubicBezTo>
                    <a:cubicBezTo>
                      <a:pt x="11780" y="9792"/>
                      <a:pt x="11128" y="9533"/>
                      <a:pt x="11128" y="9533"/>
                    </a:cubicBezTo>
                    <a:cubicBezTo>
                      <a:pt x="11521" y="10084"/>
                      <a:pt x="12273" y="11103"/>
                      <a:pt x="11680" y="11947"/>
                    </a:cubicBezTo>
                    <a:cubicBezTo>
                      <a:pt x="11245" y="12565"/>
                      <a:pt x="10243" y="12716"/>
                      <a:pt x="9650" y="12189"/>
                    </a:cubicBezTo>
                    <a:cubicBezTo>
                      <a:pt x="9240" y="11838"/>
                      <a:pt x="8915" y="11170"/>
                      <a:pt x="8915" y="11170"/>
                    </a:cubicBezTo>
                    <a:cubicBezTo>
                      <a:pt x="8864" y="12273"/>
                      <a:pt x="8555" y="13802"/>
                      <a:pt x="7570" y="13509"/>
                    </a:cubicBezTo>
                    <a:cubicBezTo>
                      <a:pt x="6960" y="13325"/>
                      <a:pt x="6793" y="12640"/>
                      <a:pt x="6692" y="12147"/>
                    </a:cubicBezTo>
                    <a:cubicBezTo>
                      <a:pt x="6634" y="11872"/>
                      <a:pt x="6584" y="11446"/>
                      <a:pt x="6584" y="11446"/>
                    </a:cubicBezTo>
                    <a:cubicBezTo>
                      <a:pt x="6559" y="11513"/>
                      <a:pt x="6534" y="11571"/>
                      <a:pt x="6500" y="11629"/>
                    </a:cubicBezTo>
                    <a:lnTo>
                      <a:pt x="6417" y="11788"/>
                    </a:lnTo>
                    <a:cubicBezTo>
                      <a:pt x="6133" y="12331"/>
                      <a:pt x="5798" y="12941"/>
                      <a:pt x="5239" y="12983"/>
                    </a:cubicBezTo>
                    <a:close/>
                  </a:path>
                </a:pathLst>
              </a:custGeom>
              <a:solidFill>
                <a:srgbClr val="F7A9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1149;p37">
                <a:extLst>
                  <a:ext uri="{FF2B5EF4-FFF2-40B4-BE49-F238E27FC236}">
                    <a16:creationId xmlns:a16="http://schemas.microsoft.com/office/drawing/2014/main" id="{93326A78-4E26-2A75-CB8E-292F8620D254}"/>
                  </a:ext>
                </a:extLst>
              </p:cNvPr>
              <p:cNvSpPr/>
              <p:nvPr/>
            </p:nvSpPr>
            <p:spPr>
              <a:xfrm>
                <a:off x="3627614" y="8580475"/>
                <a:ext cx="511822" cy="476010"/>
              </a:xfrm>
              <a:custGeom>
                <a:avLst/>
                <a:gdLst/>
                <a:ahLst/>
                <a:cxnLst/>
                <a:rect l="l" t="t" r="r" b="b"/>
                <a:pathLst>
                  <a:path w="10376" h="9650" extrusionOk="0">
                    <a:moveTo>
                      <a:pt x="1036" y="2699"/>
                    </a:moveTo>
                    <a:cubicBezTo>
                      <a:pt x="1136" y="2298"/>
                      <a:pt x="1838" y="2373"/>
                      <a:pt x="2222" y="2431"/>
                    </a:cubicBezTo>
                    <a:cubicBezTo>
                      <a:pt x="2699" y="2506"/>
                      <a:pt x="3158" y="2648"/>
                      <a:pt x="3601" y="2849"/>
                    </a:cubicBezTo>
                    <a:cubicBezTo>
                      <a:pt x="3066" y="2214"/>
                      <a:pt x="2531" y="1345"/>
                      <a:pt x="2891" y="953"/>
                    </a:cubicBezTo>
                    <a:cubicBezTo>
                      <a:pt x="3141" y="677"/>
                      <a:pt x="3643" y="978"/>
                      <a:pt x="3960" y="1287"/>
                    </a:cubicBezTo>
                    <a:cubicBezTo>
                      <a:pt x="4119" y="1437"/>
                      <a:pt x="4269" y="1604"/>
                      <a:pt x="4403" y="1780"/>
                    </a:cubicBezTo>
                    <a:cubicBezTo>
                      <a:pt x="4637" y="2080"/>
                      <a:pt x="4837" y="2415"/>
                      <a:pt x="5004" y="2757"/>
                    </a:cubicBezTo>
                    <a:cubicBezTo>
                      <a:pt x="4954" y="2423"/>
                      <a:pt x="4937" y="2089"/>
                      <a:pt x="4937" y="1755"/>
                    </a:cubicBezTo>
                    <a:cubicBezTo>
                      <a:pt x="4954" y="1111"/>
                      <a:pt x="5121" y="0"/>
                      <a:pt x="5940" y="568"/>
                    </a:cubicBezTo>
                    <a:cubicBezTo>
                      <a:pt x="6366" y="869"/>
                      <a:pt x="6383" y="1420"/>
                      <a:pt x="6391" y="1888"/>
                    </a:cubicBezTo>
                    <a:cubicBezTo>
                      <a:pt x="6399" y="2356"/>
                      <a:pt x="6358" y="2824"/>
                      <a:pt x="6249" y="3275"/>
                    </a:cubicBezTo>
                    <a:cubicBezTo>
                      <a:pt x="6249" y="3275"/>
                      <a:pt x="7385" y="1922"/>
                      <a:pt x="8605" y="2339"/>
                    </a:cubicBezTo>
                    <a:cubicBezTo>
                      <a:pt x="8822" y="2415"/>
                      <a:pt x="9023" y="2573"/>
                      <a:pt x="9039" y="2807"/>
                    </a:cubicBezTo>
                    <a:cubicBezTo>
                      <a:pt x="9098" y="3283"/>
                      <a:pt x="8647" y="3651"/>
                      <a:pt x="8271" y="3893"/>
                    </a:cubicBezTo>
                    <a:cubicBezTo>
                      <a:pt x="7928" y="4110"/>
                      <a:pt x="7561" y="4277"/>
                      <a:pt x="7176" y="4411"/>
                    </a:cubicBezTo>
                    <a:lnTo>
                      <a:pt x="7101" y="4436"/>
                    </a:lnTo>
                    <a:cubicBezTo>
                      <a:pt x="7861" y="4436"/>
                      <a:pt x="8630" y="4361"/>
                      <a:pt x="9390" y="4528"/>
                    </a:cubicBezTo>
                    <a:lnTo>
                      <a:pt x="9457" y="4545"/>
                    </a:lnTo>
                    <a:cubicBezTo>
                      <a:pt x="9683" y="4612"/>
                      <a:pt x="10376" y="4812"/>
                      <a:pt x="9131" y="5305"/>
                    </a:cubicBezTo>
                    <a:cubicBezTo>
                      <a:pt x="8889" y="5397"/>
                      <a:pt x="8647" y="5464"/>
                      <a:pt x="8396" y="5514"/>
                    </a:cubicBezTo>
                    <a:cubicBezTo>
                      <a:pt x="7895" y="5606"/>
                      <a:pt x="7385" y="5622"/>
                      <a:pt x="6884" y="5547"/>
                    </a:cubicBezTo>
                    <a:lnTo>
                      <a:pt x="7586" y="5823"/>
                    </a:lnTo>
                    <a:cubicBezTo>
                      <a:pt x="8371" y="6140"/>
                      <a:pt x="9407" y="6817"/>
                      <a:pt x="8855" y="7427"/>
                    </a:cubicBezTo>
                    <a:cubicBezTo>
                      <a:pt x="8596" y="7711"/>
                      <a:pt x="7962" y="7460"/>
                      <a:pt x="7469" y="7310"/>
                    </a:cubicBezTo>
                    <a:cubicBezTo>
                      <a:pt x="7009" y="7185"/>
                      <a:pt x="6583" y="6967"/>
                      <a:pt x="6199" y="6683"/>
                    </a:cubicBezTo>
                    <a:cubicBezTo>
                      <a:pt x="6199" y="6683"/>
                      <a:pt x="6324" y="7293"/>
                      <a:pt x="6374" y="7769"/>
                    </a:cubicBezTo>
                    <a:cubicBezTo>
                      <a:pt x="6458" y="8555"/>
                      <a:pt x="6608" y="9649"/>
                      <a:pt x="5990" y="9641"/>
                    </a:cubicBezTo>
                    <a:cubicBezTo>
                      <a:pt x="5389" y="9641"/>
                      <a:pt x="5063" y="8789"/>
                      <a:pt x="4862" y="8379"/>
                    </a:cubicBezTo>
                    <a:cubicBezTo>
                      <a:pt x="4628" y="7845"/>
                      <a:pt x="4536" y="7251"/>
                      <a:pt x="4620" y="6667"/>
                    </a:cubicBezTo>
                    <a:cubicBezTo>
                      <a:pt x="4620" y="6667"/>
                      <a:pt x="4328" y="7118"/>
                      <a:pt x="4119" y="7485"/>
                    </a:cubicBezTo>
                    <a:cubicBezTo>
                      <a:pt x="4035" y="7627"/>
                      <a:pt x="3943" y="7769"/>
                      <a:pt x="3851" y="7903"/>
                    </a:cubicBezTo>
                    <a:cubicBezTo>
                      <a:pt x="3726" y="8070"/>
                      <a:pt x="3726" y="8279"/>
                      <a:pt x="3208" y="8530"/>
                    </a:cubicBezTo>
                    <a:cubicBezTo>
                      <a:pt x="2807" y="8722"/>
                      <a:pt x="2264" y="8179"/>
                      <a:pt x="2406" y="7627"/>
                    </a:cubicBezTo>
                    <a:cubicBezTo>
                      <a:pt x="2490" y="7385"/>
                      <a:pt x="2607" y="7160"/>
                      <a:pt x="2757" y="6951"/>
                    </a:cubicBezTo>
                    <a:cubicBezTo>
                      <a:pt x="2306" y="7126"/>
                      <a:pt x="1471" y="7469"/>
                      <a:pt x="936" y="6984"/>
                    </a:cubicBezTo>
                    <a:cubicBezTo>
                      <a:pt x="535" y="6617"/>
                      <a:pt x="577" y="5973"/>
                      <a:pt x="1028" y="5656"/>
                    </a:cubicBezTo>
                    <a:cubicBezTo>
                      <a:pt x="1337" y="5447"/>
                      <a:pt x="1863" y="5322"/>
                      <a:pt x="1863" y="5322"/>
                    </a:cubicBezTo>
                    <a:cubicBezTo>
                      <a:pt x="1070" y="5138"/>
                      <a:pt x="0" y="4745"/>
                      <a:pt x="343" y="4152"/>
                    </a:cubicBezTo>
                    <a:cubicBezTo>
                      <a:pt x="552" y="3785"/>
                      <a:pt x="1070" y="3768"/>
                      <a:pt x="1445" y="3768"/>
                    </a:cubicBezTo>
                    <a:cubicBezTo>
                      <a:pt x="1654" y="3768"/>
                      <a:pt x="1963" y="3793"/>
                      <a:pt x="1963" y="3793"/>
                    </a:cubicBezTo>
                    <a:lnTo>
                      <a:pt x="1846" y="3709"/>
                    </a:lnTo>
                    <a:lnTo>
                      <a:pt x="1746" y="3634"/>
                    </a:lnTo>
                    <a:cubicBezTo>
                      <a:pt x="1387" y="3384"/>
                      <a:pt x="986" y="3091"/>
                      <a:pt x="1036" y="2724"/>
                    </a:cubicBezTo>
                    <a:cubicBezTo>
                      <a:pt x="1028" y="2724"/>
                      <a:pt x="1036" y="2707"/>
                      <a:pt x="1036" y="269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1150;p37">
                <a:extLst>
                  <a:ext uri="{FF2B5EF4-FFF2-40B4-BE49-F238E27FC236}">
                    <a16:creationId xmlns:a16="http://schemas.microsoft.com/office/drawing/2014/main" id="{21BAF28B-57EE-5E59-BB41-967FD830016D}"/>
                  </a:ext>
                </a:extLst>
              </p:cNvPr>
              <p:cNvSpPr/>
              <p:nvPr/>
            </p:nvSpPr>
            <p:spPr>
              <a:xfrm>
                <a:off x="3716601" y="8694619"/>
                <a:ext cx="296360" cy="272830"/>
              </a:xfrm>
              <a:custGeom>
                <a:avLst/>
                <a:gdLst/>
                <a:ahLst/>
                <a:cxnLst/>
                <a:rect l="l" t="t" r="r" b="b"/>
                <a:pathLst>
                  <a:path w="6008" h="5531" extrusionOk="0">
                    <a:moveTo>
                      <a:pt x="4813" y="786"/>
                    </a:moveTo>
                    <a:cubicBezTo>
                      <a:pt x="5047" y="886"/>
                      <a:pt x="4930" y="1253"/>
                      <a:pt x="4846" y="1446"/>
                    </a:cubicBezTo>
                    <a:cubicBezTo>
                      <a:pt x="4746" y="1696"/>
                      <a:pt x="4612" y="1930"/>
                      <a:pt x="4445" y="2139"/>
                    </a:cubicBezTo>
                    <a:cubicBezTo>
                      <a:pt x="4888" y="1922"/>
                      <a:pt x="5473" y="1730"/>
                      <a:pt x="5673" y="1963"/>
                    </a:cubicBezTo>
                    <a:cubicBezTo>
                      <a:pt x="5807" y="2131"/>
                      <a:pt x="5573" y="2364"/>
                      <a:pt x="5347" y="2498"/>
                    </a:cubicBezTo>
                    <a:cubicBezTo>
                      <a:pt x="5239" y="2565"/>
                      <a:pt x="5122" y="2632"/>
                      <a:pt x="5005" y="2682"/>
                    </a:cubicBezTo>
                    <a:cubicBezTo>
                      <a:pt x="4788" y="2774"/>
                      <a:pt x="4570" y="2841"/>
                      <a:pt x="4345" y="2891"/>
                    </a:cubicBezTo>
                    <a:cubicBezTo>
                      <a:pt x="4554" y="2899"/>
                      <a:pt x="4754" y="2924"/>
                      <a:pt x="4963" y="2966"/>
                    </a:cubicBezTo>
                    <a:cubicBezTo>
                      <a:pt x="5347" y="3049"/>
                      <a:pt x="6007" y="3258"/>
                      <a:pt x="5564" y="3634"/>
                    </a:cubicBezTo>
                    <a:cubicBezTo>
                      <a:pt x="5339" y="3826"/>
                      <a:pt x="5005" y="3776"/>
                      <a:pt x="4721" y="3726"/>
                    </a:cubicBezTo>
                    <a:cubicBezTo>
                      <a:pt x="4437" y="3684"/>
                      <a:pt x="4161" y="3609"/>
                      <a:pt x="3894" y="3501"/>
                    </a:cubicBezTo>
                    <a:cubicBezTo>
                      <a:pt x="3894" y="3501"/>
                      <a:pt x="4587" y="4252"/>
                      <a:pt x="4211" y="4854"/>
                    </a:cubicBezTo>
                    <a:cubicBezTo>
                      <a:pt x="4144" y="4971"/>
                      <a:pt x="4011" y="5046"/>
                      <a:pt x="3877" y="5038"/>
                    </a:cubicBezTo>
                    <a:cubicBezTo>
                      <a:pt x="3585" y="5021"/>
                      <a:pt x="3409" y="4737"/>
                      <a:pt x="3301" y="4511"/>
                    </a:cubicBezTo>
                    <a:cubicBezTo>
                      <a:pt x="3209" y="4303"/>
                      <a:pt x="3142" y="4085"/>
                      <a:pt x="3108" y="3868"/>
                    </a:cubicBezTo>
                    <a:lnTo>
                      <a:pt x="3100" y="3826"/>
                    </a:lnTo>
                    <a:cubicBezTo>
                      <a:pt x="3016" y="4236"/>
                      <a:pt x="2983" y="4653"/>
                      <a:pt x="2791" y="5038"/>
                    </a:cubicBezTo>
                    <a:lnTo>
                      <a:pt x="2774" y="5071"/>
                    </a:lnTo>
                    <a:cubicBezTo>
                      <a:pt x="2716" y="5188"/>
                      <a:pt x="2515" y="5531"/>
                      <a:pt x="2348" y="4812"/>
                    </a:cubicBezTo>
                    <a:cubicBezTo>
                      <a:pt x="2323" y="4679"/>
                      <a:pt x="2306" y="4537"/>
                      <a:pt x="2306" y="4394"/>
                    </a:cubicBezTo>
                    <a:cubicBezTo>
                      <a:pt x="2298" y="4119"/>
                      <a:pt x="2348" y="3843"/>
                      <a:pt x="2448" y="3584"/>
                    </a:cubicBezTo>
                    <a:lnTo>
                      <a:pt x="2206" y="3927"/>
                    </a:lnTo>
                    <a:cubicBezTo>
                      <a:pt x="1930" y="4311"/>
                      <a:pt x="1404" y="4795"/>
                      <a:pt x="1095" y="4436"/>
                    </a:cubicBezTo>
                    <a:cubicBezTo>
                      <a:pt x="945" y="4261"/>
                      <a:pt x="1170" y="3943"/>
                      <a:pt x="1312" y="3701"/>
                    </a:cubicBezTo>
                    <a:cubicBezTo>
                      <a:pt x="1446" y="3467"/>
                      <a:pt x="1621" y="3258"/>
                      <a:pt x="1830" y="3091"/>
                    </a:cubicBezTo>
                    <a:cubicBezTo>
                      <a:pt x="1830" y="3091"/>
                      <a:pt x="1454" y="3091"/>
                      <a:pt x="1162" y="3066"/>
                    </a:cubicBezTo>
                    <a:cubicBezTo>
                      <a:pt x="669" y="3024"/>
                      <a:pt x="1" y="2991"/>
                      <a:pt x="67" y="2657"/>
                    </a:cubicBezTo>
                    <a:cubicBezTo>
                      <a:pt x="134" y="2323"/>
                      <a:pt x="686" y="2247"/>
                      <a:pt x="953" y="2189"/>
                    </a:cubicBezTo>
                    <a:cubicBezTo>
                      <a:pt x="1304" y="2122"/>
                      <a:pt x="1671" y="2139"/>
                      <a:pt x="2014" y="2247"/>
                    </a:cubicBezTo>
                    <a:cubicBezTo>
                      <a:pt x="2014" y="2247"/>
                      <a:pt x="1772" y="2039"/>
                      <a:pt x="1580" y="1888"/>
                    </a:cubicBezTo>
                    <a:cubicBezTo>
                      <a:pt x="1496" y="1830"/>
                      <a:pt x="1421" y="1771"/>
                      <a:pt x="1354" y="1704"/>
                    </a:cubicBezTo>
                    <a:cubicBezTo>
                      <a:pt x="1262" y="1613"/>
                      <a:pt x="1137" y="1596"/>
                      <a:pt x="1037" y="1287"/>
                    </a:cubicBezTo>
                    <a:cubicBezTo>
                      <a:pt x="970" y="1053"/>
                      <a:pt x="1354" y="819"/>
                      <a:pt x="1663" y="953"/>
                    </a:cubicBezTo>
                    <a:cubicBezTo>
                      <a:pt x="1805" y="1028"/>
                      <a:pt x="1930" y="1111"/>
                      <a:pt x="2039" y="1220"/>
                    </a:cubicBezTo>
                    <a:cubicBezTo>
                      <a:pt x="1981" y="953"/>
                      <a:pt x="1864" y="468"/>
                      <a:pt x="2214" y="234"/>
                    </a:cubicBezTo>
                    <a:cubicBezTo>
                      <a:pt x="2490" y="67"/>
                      <a:pt x="2849" y="151"/>
                      <a:pt x="3016" y="435"/>
                    </a:cubicBezTo>
                    <a:cubicBezTo>
                      <a:pt x="3083" y="593"/>
                      <a:pt x="3117" y="760"/>
                      <a:pt x="3133" y="936"/>
                    </a:cubicBezTo>
                    <a:cubicBezTo>
                      <a:pt x="3326" y="527"/>
                      <a:pt x="3685" y="0"/>
                      <a:pt x="4002" y="251"/>
                    </a:cubicBezTo>
                    <a:cubicBezTo>
                      <a:pt x="4203" y="401"/>
                      <a:pt x="4153" y="677"/>
                      <a:pt x="4119" y="877"/>
                    </a:cubicBezTo>
                    <a:cubicBezTo>
                      <a:pt x="4094" y="994"/>
                      <a:pt x="4044" y="1161"/>
                      <a:pt x="4044" y="1161"/>
                    </a:cubicBezTo>
                    <a:lnTo>
                      <a:pt x="4102" y="1103"/>
                    </a:lnTo>
                    <a:lnTo>
                      <a:pt x="4161" y="1053"/>
                    </a:lnTo>
                    <a:cubicBezTo>
                      <a:pt x="4353" y="886"/>
                      <a:pt x="4579" y="710"/>
                      <a:pt x="4788" y="777"/>
                    </a:cubicBezTo>
                    <a:close/>
                  </a:path>
                </a:pathLst>
              </a:custGeom>
              <a:solidFill>
                <a:srgbClr val="FFAA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151;p37">
                <a:extLst>
                  <a:ext uri="{FF2B5EF4-FFF2-40B4-BE49-F238E27FC236}">
                    <a16:creationId xmlns:a16="http://schemas.microsoft.com/office/drawing/2014/main" id="{4FE3420A-AB1E-5806-1F24-3101BD24BF50}"/>
                  </a:ext>
                </a:extLst>
              </p:cNvPr>
              <p:cNvSpPr/>
              <p:nvPr/>
            </p:nvSpPr>
            <p:spPr>
              <a:xfrm>
                <a:off x="4202033" y="8170021"/>
                <a:ext cx="739321" cy="733549"/>
              </a:xfrm>
              <a:custGeom>
                <a:avLst/>
                <a:gdLst/>
                <a:ahLst/>
                <a:cxnLst/>
                <a:rect l="l" t="t" r="r" b="b"/>
                <a:pathLst>
                  <a:path w="14988" h="14871" extrusionOk="0">
                    <a:moveTo>
                      <a:pt x="11805" y="12749"/>
                    </a:moveTo>
                    <a:lnTo>
                      <a:pt x="11805" y="12757"/>
                    </a:lnTo>
                    <a:cubicBezTo>
                      <a:pt x="11554" y="13100"/>
                      <a:pt x="10861" y="12816"/>
                      <a:pt x="10468" y="12607"/>
                    </a:cubicBezTo>
                    <a:cubicBezTo>
                      <a:pt x="9591" y="12147"/>
                      <a:pt x="9006" y="11262"/>
                      <a:pt x="8455" y="10376"/>
                    </a:cubicBezTo>
                    <a:cubicBezTo>
                      <a:pt x="8455" y="10376"/>
                      <a:pt x="8898" y="13843"/>
                      <a:pt x="8438" y="14236"/>
                    </a:cubicBezTo>
                    <a:cubicBezTo>
                      <a:pt x="8229" y="14403"/>
                      <a:pt x="7344" y="14278"/>
                      <a:pt x="7219" y="13250"/>
                    </a:cubicBezTo>
                    <a:cubicBezTo>
                      <a:pt x="7219" y="13250"/>
                      <a:pt x="5673" y="14871"/>
                      <a:pt x="6350" y="12022"/>
                    </a:cubicBezTo>
                    <a:cubicBezTo>
                      <a:pt x="6442" y="11646"/>
                      <a:pt x="6559" y="11279"/>
                      <a:pt x="6701" y="10928"/>
                    </a:cubicBezTo>
                    <a:cubicBezTo>
                      <a:pt x="6843" y="10577"/>
                      <a:pt x="7118" y="10092"/>
                      <a:pt x="7118" y="10092"/>
                    </a:cubicBezTo>
                    <a:lnTo>
                      <a:pt x="6584" y="10610"/>
                    </a:lnTo>
                    <a:cubicBezTo>
                      <a:pt x="6483" y="10702"/>
                      <a:pt x="6392" y="10794"/>
                      <a:pt x="6291" y="10886"/>
                    </a:cubicBezTo>
                    <a:cubicBezTo>
                      <a:pt x="6174" y="10986"/>
                      <a:pt x="6057" y="11103"/>
                      <a:pt x="5940" y="11203"/>
                    </a:cubicBezTo>
                    <a:cubicBezTo>
                      <a:pt x="5840" y="11295"/>
                      <a:pt x="5740" y="11379"/>
                      <a:pt x="5640" y="11462"/>
                    </a:cubicBezTo>
                    <a:cubicBezTo>
                      <a:pt x="4896" y="12064"/>
                      <a:pt x="3877" y="12757"/>
                      <a:pt x="3008" y="12323"/>
                    </a:cubicBezTo>
                    <a:cubicBezTo>
                      <a:pt x="2958" y="12298"/>
                      <a:pt x="2908" y="12264"/>
                      <a:pt x="2875" y="12231"/>
                    </a:cubicBezTo>
                    <a:cubicBezTo>
                      <a:pt x="2758" y="12114"/>
                      <a:pt x="2808" y="11964"/>
                      <a:pt x="2891" y="11813"/>
                    </a:cubicBezTo>
                    <a:lnTo>
                      <a:pt x="2966" y="11688"/>
                    </a:lnTo>
                    <a:cubicBezTo>
                      <a:pt x="2991" y="11654"/>
                      <a:pt x="3017" y="11621"/>
                      <a:pt x="3050" y="11588"/>
                    </a:cubicBezTo>
                    <a:cubicBezTo>
                      <a:pt x="3159" y="11454"/>
                      <a:pt x="3242" y="11362"/>
                      <a:pt x="3125" y="11379"/>
                    </a:cubicBezTo>
                    <a:cubicBezTo>
                      <a:pt x="2499" y="11462"/>
                      <a:pt x="1212" y="11120"/>
                      <a:pt x="3067" y="10167"/>
                    </a:cubicBezTo>
                    <a:cubicBezTo>
                      <a:pt x="3735" y="9825"/>
                      <a:pt x="4462" y="9624"/>
                      <a:pt x="5172" y="9399"/>
                    </a:cubicBezTo>
                    <a:cubicBezTo>
                      <a:pt x="5172" y="9399"/>
                      <a:pt x="2657" y="9482"/>
                      <a:pt x="1646" y="9215"/>
                    </a:cubicBezTo>
                    <a:cubicBezTo>
                      <a:pt x="1429" y="9157"/>
                      <a:pt x="1187" y="9115"/>
                      <a:pt x="1095" y="8889"/>
                    </a:cubicBezTo>
                    <a:cubicBezTo>
                      <a:pt x="803" y="8229"/>
                      <a:pt x="1747" y="8263"/>
                      <a:pt x="1488" y="8204"/>
                    </a:cubicBezTo>
                    <a:cubicBezTo>
                      <a:pt x="1304" y="8162"/>
                      <a:pt x="1062" y="8029"/>
                      <a:pt x="1179" y="7795"/>
                    </a:cubicBezTo>
                    <a:cubicBezTo>
                      <a:pt x="1220" y="7703"/>
                      <a:pt x="1396" y="7728"/>
                      <a:pt x="1446" y="7695"/>
                    </a:cubicBezTo>
                    <a:cubicBezTo>
                      <a:pt x="1404" y="7670"/>
                      <a:pt x="1354" y="7645"/>
                      <a:pt x="1304" y="7611"/>
                    </a:cubicBezTo>
                    <a:cubicBezTo>
                      <a:pt x="1304" y="7611"/>
                      <a:pt x="1" y="6609"/>
                      <a:pt x="1337" y="6233"/>
                    </a:cubicBezTo>
                    <a:cubicBezTo>
                      <a:pt x="1655" y="6141"/>
                      <a:pt x="1997" y="6216"/>
                      <a:pt x="2265" y="6316"/>
                    </a:cubicBezTo>
                    <a:cubicBezTo>
                      <a:pt x="2524" y="6375"/>
                      <a:pt x="2791" y="6467"/>
                      <a:pt x="3042" y="6567"/>
                    </a:cubicBezTo>
                    <a:cubicBezTo>
                      <a:pt x="3184" y="6625"/>
                      <a:pt x="3317" y="6675"/>
                      <a:pt x="3451" y="6734"/>
                    </a:cubicBezTo>
                    <a:cubicBezTo>
                      <a:pt x="3768" y="6792"/>
                      <a:pt x="4086" y="6876"/>
                      <a:pt x="4395" y="6968"/>
                    </a:cubicBezTo>
                    <a:cubicBezTo>
                      <a:pt x="4103" y="6792"/>
                      <a:pt x="3802" y="6625"/>
                      <a:pt x="3509" y="6442"/>
                    </a:cubicBezTo>
                    <a:cubicBezTo>
                      <a:pt x="3334" y="6341"/>
                      <a:pt x="3167" y="6241"/>
                      <a:pt x="3000" y="6141"/>
                    </a:cubicBezTo>
                    <a:cubicBezTo>
                      <a:pt x="2849" y="6041"/>
                      <a:pt x="2699" y="5949"/>
                      <a:pt x="2557" y="5848"/>
                    </a:cubicBezTo>
                    <a:cubicBezTo>
                      <a:pt x="2440" y="5765"/>
                      <a:pt x="2332" y="5690"/>
                      <a:pt x="2215" y="5606"/>
                    </a:cubicBezTo>
                    <a:cubicBezTo>
                      <a:pt x="2106" y="5523"/>
                      <a:pt x="2031" y="5456"/>
                      <a:pt x="1939" y="5381"/>
                    </a:cubicBezTo>
                    <a:cubicBezTo>
                      <a:pt x="1872" y="5330"/>
                      <a:pt x="1814" y="5280"/>
                      <a:pt x="1755" y="5230"/>
                    </a:cubicBezTo>
                    <a:cubicBezTo>
                      <a:pt x="1697" y="5180"/>
                      <a:pt x="1638" y="5122"/>
                      <a:pt x="1580" y="5071"/>
                    </a:cubicBezTo>
                    <a:cubicBezTo>
                      <a:pt x="1538" y="5030"/>
                      <a:pt x="1496" y="4988"/>
                      <a:pt x="1454" y="4946"/>
                    </a:cubicBezTo>
                    <a:cubicBezTo>
                      <a:pt x="1195" y="4696"/>
                      <a:pt x="669" y="4219"/>
                      <a:pt x="2064" y="4019"/>
                    </a:cubicBezTo>
                    <a:cubicBezTo>
                      <a:pt x="1847" y="3802"/>
                      <a:pt x="1847" y="3317"/>
                      <a:pt x="2390" y="3300"/>
                    </a:cubicBezTo>
                    <a:cubicBezTo>
                      <a:pt x="2382" y="3259"/>
                      <a:pt x="2382" y="3225"/>
                      <a:pt x="2382" y="3183"/>
                    </a:cubicBezTo>
                    <a:cubicBezTo>
                      <a:pt x="2448" y="2808"/>
                      <a:pt x="2950" y="3000"/>
                      <a:pt x="3259" y="3108"/>
                    </a:cubicBezTo>
                    <a:cubicBezTo>
                      <a:pt x="4044" y="3384"/>
                      <a:pt x="4704" y="3960"/>
                      <a:pt x="5289" y="4587"/>
                    </a:cubicBezTo>
                    <a:cubicBezTo>
                      <a:pt x="5197" y="4470"/>
                      <a:pt x="5113" y="4353"/>
                      <a:pt x="5030" y="4244"/>
                    </a:cubicBezTo>
                    <a:lnTo>
                      <a:pt x="5022" y="4244"/>
                    </a:lnTo>
                    <a:cubicBezTo>
                      <a:pt x="4871" y="4061"/>
                      <a:pt x="4737" y="3868"/>
                      <a:pt x="4629" y="3668"/>
                    </a:cubicBezTo>
                    <a:cubicBezTo>
                      <a:pt x="4570" y="3576"/>
                      <a:pt x="4512" y="3493"/>
                      <a:pt x="4462" y="3401"/>
                    </a:cubicBezTo>
                    <a:cubicBezTo>
                      <a:pt x="4395" y="3309"/>
                      <a:pt x="4228" y="3066"/>
                      <a:pt x="3827" y="2498"/>
                    </a:cubicBezTo>
                    <a:cubicBezTo>
                      <a:pt x="3184" y="1579"/>
                      <a:pt x="3977" y="869"/>
                      <a:pt x="4428" y="1003"/>
                    </a:cubicBezTo>
                    <a:cubicBezTo>
                      <a:pt x="4495" y="1028"/>
                      <a:pt x="4554" y="1062"/>
                      <a:pt x="4612" y="1112"/>
                    </a:cubicBezTo>
                    <a:cubicBezTo>
                      <a:pt x="4696" y="1170"/>
                      <a:pt x="4763" y="1229"/>
                      <a:pt x="4821" y="1279"/>
                    </a:cubicBezTo>
                    <a:cubicBezTo>
                      <a:pt x="4821" y="1229"/>
                      <a:pt x="4821" y="1178"/>
                      <a:pt x="4829" y="1120"/>
                    </a:cubicBezTo>
                    <a:cubicBezTo>
                      <a:pt x="4854" y="702"/>
                      <a:pt x="5297" y="460"/>
                      <a:pt x="5757" y="978"/>
                    </a:cubicBezTo>
                    <a:cubicBezTo>
                      <a:pt x="5782" y="1"/>
                      <a:pt x="6625" y="702"/>
                      <a:pt x="6793" y="953"/>
                    </a:cubicBezTo>
                    <a:cubicBezTo>
                      <a:pt x="6818" y="1003"/>
                      <a:pt x="6851" y="1053"/>
                      <a:pt x="6876" y="1103"/>
                    </a:cubicBezTo>
                    <a:cubicBezTo>
                      <a:pt x="6935" y="1229"/>
                      <a:pt x="6993" y="1362"/>
                      <a:pt x="7043" y="1496"/>
                    </a:cubicBezTo>
                    <a:cubicBezTo>
                      <a:pt x="7068" y="1546"/>
                      <a:pt x="7085" y="1605"/>
                      <a:pt x="7102" y="1655"/>
                    </a:cubicBezTo>
                    <a:cubicBezTo>
                      <a:pt x="7344" y="2156"/>
                      <a:pt x="7553" y="2666"/>
                      <a:pt x="7737" y="3192"/>
                    </a:cubicBezTo>
                    <a:cubicBezTo>
                      <a:pt x="7828" y="3426"/>
                      <a:pt x="7887" y="3668"/>
                      <a:pt x="7929" y="3919"/>
                    </a:cubicBezTo>
                    <a:cubicBezTo>
                      <a:pt x="8037" y="2799"/>
                      <a:pt x="8004" y="1630"/>
                      <a:pt x="8346" y="560"/>
                    </a:cubicBezTo>
                    <a:cubicBezTo>
                      <a:pt x="8405" y="376"/>
                      <a:pt x="8555" y="243"/>
                      <a:pt x="8739" y="201"/>
                    </a:cubicBezTo>
                    <a:cubicBezTo>
                      <a:pt x="8781" y="184"/>
                      <a:pt x="8823" y="176"/>
                      <a:pt x="8856" y="184"/>
                    </a:cubicBezTo>
                    <a:cubicBezTo>
                      <a:pt x="9157" y="151"/>
                      <a:pt x="9491" y="326"/>
                      <a:pt x="9616" y="819"/>
                    </a:cubicBezTo>
                    <a:cubicBezTo>
                      <a:pt x="9700" y="1162"/>
                      <a:pt x="9541" y="1730"/>
                      <a:pt x="9742" y="1354"/>
                    </a:cubicBezTo>
                    <a:cubicBezTo>
                      <a:pt x="10026" y="844"/>
                      <a:pt x="10544" y="811"/>
                      <a:pt x="10301" y="1980"/>
                    </a:cubicBezTo>
                    <a:cubicBezTo>
                      <a:pt x="10301" y="1980"/>
                      <a:pt x="11061" y="786"/>
                      <a:pt x="11538" y="1062"/>
                    </a:cubicBezTo>
                    <a:cubicBezTo>
                      <a:pt x="12031" y="1354"/>
                      <a:pt x="11788" y="2064"/>
                      <a:pt x="11663" y="2557"/>
                    </a:cubicBezTo>
                    <a:cubicBezTo>
                      <a:pt x="11362" y="3735"/>
                      <a:pt x="10552" y="4712"/>
                      <a:pt x="9758" y="5631"/>
                    </a:cubicBezTo>
                    <a:cubicBezTo>
                      <a:pt x="10017" y="5431"/>
                      <a:pt x="10268" y="5205"/>
                      <a:pt x="10502" y="4980"/>
                    </a:cubicBezTo>
                    <a:cubicBezTo>
                      <a:pt x="11162" y="4320"/>
                      <a:pt x="11763" y="3618"/>
                      <a:pt x="12315" y="2874"/>
                    </a:cubicBezTo>
                    <a:cubicBezTo>
                      <a:pt x="12732" y="2331"/>
                      <a:pt x="13910" y="1805"/>
                      <a:pt x="13484" y="3200"/>
                    </a:cubicBezTo>
                    <a:cubicBezTo>
                      <a:pt x="13484" y="3200"/>
                      <a:pt x="13927" y="2908"/>
                      <a:pt x="14144" y="3183"/>
                    </a:cubicBezTo>
                    <a:cubicBezTo>
                      <a:pt x="14395" y="3493"/>
                      <a:pt x="14119" y="3994"/>
                      <a:pt x="13785" y="4353"/>
                    </a:cubicBezTo>
                    <a:cubicBezTo>
                      <a:pt x="13977" y="4311"/>
                      <a:pt x="14228" y="4269"/>
                      <a:pt x="14320" y="4478"/>
                    </a:cubicBezTo>
                    <a:cubicBezTo>
                      <a:pt x="14553" y="5030"/>
                      <a:pt x="13802" y="5481"/>
                      <a:pt x="13208" y="6007"/>
                    </a:cubicBezTo>
                    <a:cubicBezTo>
                      <a:pt x="12640" y="6508"/>
                      <a:pt x="12022" y="6943"/>
                      <a:pt x="11362" y="7302"/>
                    </a:cubicBezTo>
                    <a:cubicBezTo>
                      <a:pt x="11989" y="7143"/>
                      <a:pt x="12624" y="7026"/>
                      <a:pt x="13267" y="6934"/>
                    </a:cubicBezTo>
                    <a:cubicBezTo>
                      <a:pt x="13593" y="6843"/>
                      <a:pt x="13927" y="6801"/>
                      <a:pt x="14261" y="6826"/>
                    </a:cubicBezTo>
                    <a:cubicBezTo>
                      <a:pt x="14604" y="6767"/>
                      <a:pt x="14988" y="7294"/>
                      <a:pt x="14746" y="7678"/>
                    </a:cubicBezTo>
                    <a:cubicBezTo>
                      <a:pt x="14595" y="7929"/>
                      <a:pt x="14470" y="7970"/>
                      <a:pt x="14044" y="8179"/>
                    </a:cubicBezTo>
                    <a:cubicBezTo>
                      <a:pt x="14152" y="8313"/>
                      <a:pt x="14946" y="8388"/>
                      <a:pt x="14478" y="8864"/>
                    </a:cubicBezTo>
                    <a:cubicBezTo>
                      <a:pt x="13910" y="9441"/>
                      <a:pt x="12599" y="9132"/>
                      <a:pt x="11747" y="8956"/>
                    </a:cubicBezTo>
                    <a:lnTo>
                      <a:pt x="11671" y="8939"/>
                    </a:lnTo>
                    <a:lnTo>
                      <a:pt x="11930" y="9056"/>
                    </a:lnTo>
                    <a:cubicBezTo>
                      <a:pt x="12482" y="9307"/>
                      <a:pt x="13743" y="9666"/>
                      <a:pt x="13618" y="10251"/>
                    </a:cubicBezTo>
                    <a:cubicBezTo>
                      <a:pt x="13493" y="10869"/>
                      <a:pt x="12724" y="10777"/>
                      <a:pt x="12173" y="10819"/>
                    </a:cubicBezTo>
                    <a:cubicBezTo>
                      <a:pt x="12173" y="10819"/>
                      <a:pt x="13208" y="11387"/>
                      <a:pt x="12348" y="11755"/>
                    </a:cubicBezTo>
                    <a:cubicBezTo>
                      <a:pt x="11872" y="11964"/>
                      <a:pt x="11061" y="11479"/>
                      <a:pt x="11462" y="11913"/>
                    </a:cubicBezTo>
                    <a:cubicBezTo>
                      <a:pt x="11613" y="12089"/>
                      <a:pt x="11788" y="12298"/>
                      <a:pt x="11838" y="12490"/>
                    </a:cubicBezTo>
                    <a:cubicBezTo>
                      <a:pt x="11922" y="12657"/>
                      <a:pt x="11880" y="12732"/>
                      <a:pt x="11805" y="12749"/>
                    </a:cubicBezTo>
                    <a:close/>
                    <a:moveTo>
                      <a:pt x="6108" y="711"/>
                    </a:moveTo>
                    <a:lnTo>
                      <a:pt x="6108" y="711"/>
                    </a:lnTo>
                    <a:cubicBezTo>
                      <a:pt x="6074" y="644"/>
                      <a:pt x="6041" y="619"/>
                      <a:pt x="6108" y="711"/>
                    </a:cubicBezTo>
                    <a:close/>
                    <a:moveTo>
                      <a:pt x="6108" y="2657"/>
                    </a:moveTo>
                    <a:close/>
                    <a:moveTo>
                      <a:pt x="13543" y="2741"/>
                    </a:moveTo>
                    <a:cubicBezTo>
                      <a:pt x="13584" y="2674"/>
                      <a:pt x="13576" y="2691"/>
                      <a:pt x="13526" y="2691"/>
                    </a:cubicBezTo>
                    <a:lnTo>
                      <a:pt x="13551" y="2741"/>
                    </a:lnTo>
                    <a:close/>
                    <a:moveTo>
                      <a:pt x="9608" y="3434"/>
                    </a:moveTo>
                    <a:lnTo>
                      <a:pt x="9608" y="3434"/>
                    </a:lnTo>
                    <a:lnTo>
                      <a:pt x="9591" y="3467"/>
                    </a:lnTo>
                    <a:close/>
                    <a:moveTo>
                      <a:pt x="13300" y="8463"/>
                    </a:moveTo>
                    <a:lnTo>
                      <a:pt x="13300" y="8463"/>
                    </a:lnTo>
                    <a:lnTo>
                      <a:pt x="13292" y="8463"/>
                    </a:lnTo>
                    <a:lnTo>
                      <a:pt x="13292" y="8463"/>
                    </a:lnTo>
                    <a:close/>
                    <a:moveTo>
                      <a:pt x="12390" y="9357"/>
                    </a:moveTo>
                    <a:lnTo>
                      <a:pt x="12365" y="9349"/>
                    </a:lnTo>
                    <a:lnTo>
                      <a:pt x="12398" y="9365"/>
                    </a:lnTo>
                    <a:close/>
                    <a:moveTo>
                      <a:pt x="2474" y="11028"/>
                    </a:moveTo>
                    <a:close/>
                    <a:moveTo>
                      <a:pt x="11763" y="12624"/>
                    </a:moveTo>
                    <a:close/>
                    <a:moveTo>
                      <a:pt x="6475" y="13509"/>
                    </a:moveTo>
                    <a:lnTo>
                      <a:pt x="6458" y="13492"/>
                    </a:lnTo>
                    <a:cubicBezTo>
                      <a:pt x="6458" y="13501"/>
                      <a:pt x="6467" y="13509"/>
                      <a:pt x="6475" y="13509"/>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152;p37">
                <a:extLst>
                  <a:ext uri="{FF2B5EF4-FFF2-40B4-BE49-F238E27FC236}">
                    <a16:creationId xmlns:a16="http://schemas.microsoft.com/office/drawing/2014/main" id="{4A5DB066-2883-B9B6-F63B-79475301A463}"/>
                  </a:ext>
                </a:extLst>
              </p:cNvPr>
              <p:cNvSpPr/>
              <p:nvPr/>
            </p:nvSpPr>
            <p:spPr>
              <a:xfrm>
                <a:off x="4299701" y="8260093"/>
                <a:ext cx="540728" cy="524055"/>
              </a:xfrm>
              <a:custGeom>
                <a:avLst/>
                <a:gdLst/>
                <a:ahLst/>
                <a:cxnLst/>
                <a:rect l="l" t="t" r="r" b="b"/>
                <a:pathLst>
                  <a:path w="10962" h="10624" extrusionOk="0">
                    <a:moveTo>
                      <a:pt x="4352" y="1"/>
                    </a:moveTo>
                    <a:cubicBezTo>
                      <a:pt x="4274" y="1"/>
                      <a:pt x="4201" y="111"/>
                      <a:pt x="4178" y="464"/>
                    </a:cubicBezTo>
                    <a:cubicBezTo>
                      <a:pt x="4162" y="727"/>
                      <a:pt x="4264" y="1036"/>
                      <a:pt x="4218" y="1036"/>
                    </a:cubicBezTo>
                    <a:cubicBezTo>
                      <a:pt x="4188" y="1036"/>
                      <a:pt x="4096" y="906"/>
                      <a:pt x="3869" y="547"/>
                    </a:cubicBezTo>
                    <a:cubicBezTo>
                      <a:pt x="3729" y="323"/>
                      <a:pt x="3624" y="243"/>
                      <a:pt x="3547" y="243"/>
                    </a:cubicBezTo>
                    <a:cubicBezTo>
                      <a:pt x="3403" y="243"/>
                      <a:pt x="3359" y="525"/>
                      <a:pt x="3376" y="672"/>
                    </a:cubicBezTo>
                    <a:lnTo>
                      <a:pt x="3376" y="756"/>
                    </a:lnTo>
                    <a:cubicBezTo>
                      <a:pt x="3405" y="999"/>
                      <a:pt x="3407" y="1066"/>
                      <a:pt x="3400" y="1066"/>
                    </a:cubicBezTo>
                    <a:cubicBezTo>
                      <a:pt x="3391" y="1066"/>
                      <a:pt x="3367" y="956"/>
                      <a:pt x="3367" y="956"/>
                    </a:cubicBezTo>
                    <a:cubicBezTo>
                      <a:pt x="3142" y="610"/>
                      <a:pt x="2993" y="475"/>
                      <a:pt x="2904" y="475"/>
                    </a:cubicBezTo>
                    <a:cubicBezTo>
                      <a:pt x="2669" y="475"/>
                      <a:pt x="2854" y="1415"/>
                      <a:pt x="3175" y="1875"/>
                    </a:cubicBezTo>
                    <a:cubicBezTo>
                      <a:pt x="3526" y="2385"/>
                      <a:pt x="3902" y="2878"/>
                      <a:pt x="4295" y="3362"/>
                    </a:cubicBezTo>
                    <a:lnTo>
                      <a:pt x="4955" y="4064"/>
                    </a:lnTo>
                    <a:cubicBezTo>
                      <a:pt x="5182" y="4398"/>
                      <a:pt x="5521" y="4695"/>
                      <a:pt x="5666" y="4695"/>
                    </a:cubicBezTo>
                    <a:cubicBezTo>
                      <a:pt x="5749" y="4695"/>
                      <a:pt x="5769" y="4596"/>
                      <a:pt x="5665" y="4348"/>
                    </a:cubicBezTo>
                    <a:cubicBezTo>
                      <a:pt x="5339" y="3630"/>
                      <a:pt x="5180" y="2619"/>
                      <a:pt x="4963" y="1683"/>
                    </a:cubicBezTo>
                    <a:cubicBezTo>
                      <a:pt x="4871" y="1282"/>
                      <a:pt x="4930" y="1124"/>
                      <a:pt x="4570" y="230"/>
                    </a:cubicBezTo>
                    <a:cubicBezTo>
                      <a:pt x="4535" y="141"/>
                      <a:pt x="4441" y="1"/>
                      <a:pt x="4352" y="1"/>
                    </a:cubicBezTo>
                    <a:close/>
                    <a:moveTo>
                      <a:pt x="1946" y="2252"/>
                    </a:moveTo>
                    <a:cubicBezTo>
                      <a:pt x="1720" y="2252"/>
                      <a:pt x="1707" y="2543"/>
                      <a:pt x="1797" y="2702"/>
                    </a:cubicBezTo>
                    <a:cubicBezTo>
                      <a:pt x="1849" y="2782"/>
                      <a:pt x="1858" y="2811"/>
                      <a:pt x="1840" y="2811"/>
                    </a:cubicBezTo>
                    <a:cubicBezTo>
                      <a:pt x="1805" y="2811"/>
                      <a:pt x="1658" y="2689"/>
                      <a:pt x="1546" y="2627"/>
                    </a:cubicBezTo>
                    <a:lnTo>
                      <a:pt x="1546" y="2627"/>
                    </a:lnTo>
                    <a:cubicBezTo>
                      <a:pt x="1546" y="2627"/>
                      <a:pt x="1546" y="2627"/>
                      <a:pt x="1546" y="2627"/>
                    </a:cubicBezTo>
                    <a:cubicBezTo>
                      <a:pt x="1547" y="2627"/>
                      <a:pt x="1137" y="2415"/>
                      <a:pt x="951" y="2415"/>
                    </a:cubicBezTo>
                    <a:cubicBezTo>
                      <a:pt x="821" y="2415"/>
                      <a:pt x="800" y="2518"/>
                      <a:pt x="1103" y="2870"/>
                    </a:cubicBezTo>
                    <a:cubicBezTo>
                      <a:pt x="1436" y="3237"/>
                      <a:pt x="1491" y="3336"/>
                      <a:pt x="1454" y="3336"/>
                    </a:cubicBezTo>
                    <a:cubicBezTo>
                      <a:pt x="1411" y="3336"/>
                      <a:pt x="1245" y="3204"/>
                      <a:pt x="1245" y="3204"/>
                    </a:cubicBezTo>
                    <a:cubicBezTo>
                      <a:pt x="1226" y="3203"/>
                      <a:pt x="1207" y="3203"/>
                      <a:pt x="1189" y="3203"/>
                    </a:cubicBezTo>
                    <a:cubicBezTo>
                      <a:pt x="500" y="3203"/>
                      <a:pt x="1095" y="3663"/>
                      <a:pt x="1095" y="3663"/>
                    </a:cubicBezTo>
                    <a:lnTo>
                      <a:pt x="1112" y="3672"/>
                    </a:lnTo>
                    <a:lnTo>
                      <a:pt x="1120" y="3672"/>
                    </a:lnTo>
                    <a:cubicBezTo>
                      <a:pt x="1839" y="4131"/>
                      <a:pt x="3125" y="4549"/>
                      <a:pt x="3125" y="4549"/>
                    </a:cubicBezTo>
                    <a:cubicBezTo>
                      <a:pt x="3701" y="4741"/>
                      <a:pt x="4320" y="4983"/>
                      <a:pt x="4478" y="5050"/>
                    </a:cubicBezTo>
                    <a:cubicBezTo>
                      <a:pt x="4648" y="5130"/>
                      <a:pt x="4760" y="5163"/>
                      <a:pt x="4829" y="5163"/>
                    </a:cubicBezTo>
                    <a:cubicBezTo>
                      <a:pt x="5061" y="5163"/>
                      <a:pt x="4801" y="4791"/>
                      <a:pt x="4620" y="4624"/>
                    </a:cubicBezTo>
                    <a:cubicBezTo>
                      <a:pt x="3777" y="3830"/>
                      <a:pt x="3167" y="2744"/>
                      <a:pt x="2114" y="2293"/>
                    </a:cubicBezTo>
                    <a:cubicBezTo>
                      <a:pt x="2048" y="2264"/>
                      <a:pt x="1993" y="2252"/>
                      <a:pt x="1946" y="2252"/>
                    </a:cubicBezTo>
                    <a:close/>
                    <a:moveTo>
                      <a:pt x="6904" y="541"/>
                    </a:moveTo>
                    <a:cubicBezTo>
                      <a:pt x="6795" y="541"/>
                      <a:pt x="6665" y="697"/>
                      <a:pt x="6625" y="781"/>
                    </a:cubicBezTo>
                    <a:cubicBezTo>
                      <a:pt x="6417" y="1215"/>
                      <a:pt x="6208" y="3337"/>
                      <a:pt x="6208" y="3337"/>
                    </a:cubicBezTo>
                    <a:cubicBezTo>
                      <a:pt x="6208" y="3989"/>
                      <a:pt x="6141" y="4290"/>
                      <a:pt x="6166" y="4499"/>
                    </a:cubicBezTo>
                    <a:cubicBezTo>
                      <a:pt x="5999" y="5033"/>
                      <a:pt x="6224" y="5100"/>
                      <a:pt x="6224" y="5100"/>
                    </a:cubicBezTo>
                    <a:cubicBezTo>
                      <a:pt x="6324" y="5135"/>
                      <a:pt x="6353" y="5199"/>
                      <a:pt x="6385" y="5199"/>
                    </a:cubicBezTo>
                    <a:cubicBezTo>
                      <a:pt x="6422" y="5199"/>
                      <a:pt x="6463" y="5109"/>
                      <a:pt x="6625" y="4774"/>
                    </a:cubicBezTo>
                    <a:cubicBezTo>
                      <a:pt x="6650" y="4732"/>
                      <a:pt x="6659" y="4716"/>
                      <a:pt x="6676" y="4682"/>
                    </a:cubicBezTo>
                    <a:cubicBezTo>
                      <a:pt x="7210" y="3788"/>
                      <a:pt x="7887" y="3012"/>
                      <a:pt x="8363" y="2093"/>
                    </a:cubicBezTo>
                    <a:cubicBezTo>
                      <a:pt x="8380" y="2059"/>
                      <a:pt x="8396" y="2026"/>
                      <a:pt x="8413" y="1984"/>
                    </a:cubicBezTo>
                    <a:cubicBezTo>
                      <a:pt x="8413" y="1984"/>
                      <a:pt x="8413" y="1984"/>
                      <a:pt x="8413" y="1984"/>
                    </a:cubicBezTo>
                    <a:cubicBezTo>
                      <a:pt x="8419" y="1984"/>
                      <a:pt x="8721" y="1589"/>
                      <a:pt x="8614" y="1324"/>
                    </a:cubicBezTo>
                    <a:cubicBezTo>
                      <a:pt x="8566" y="1207"/>
                      <a:pt x="8494" y="1159"/>
                      <a:pt x="8408" y="1159"/>
                    </a:cubicBezTo>
                    <a:cubicBezTo>
                      <a:pt x="8152" y="1159"/>
                      <a:pt x="7768" y="1591"/>
                      <a:pt x="7511" y="1892"/>
                    </a:cubicBezTo>
                    <a:cubicBezTo>
                      <a:pt x="7490" y="1917"/>
                      <a:pt x="7446" y="2018"/>
                      <a:pt x="7437" y="2018"/>
                    </a:cubicBezTo>
                    <a:cubicBezTo>
                      <a:pt x="7428" y="2018"/>
                      <a:pt x="7458" y="1908"/>
                      <a:pt x="7594" y="1491"/>
                    </a:cubicBezTo>
                    <a:cubicBezTo>
                      <a:pt x="7691" y="1221"/>
                      <a:pt x="7709" y="653"/>
                      <a:pt x="7541" y="653"/>
                    </a:cubicBezTo>
                    <a:cubicBezTo>
                      <a:pt x="7475" y="653"/>
                      <a:pt x="7381" y="739"/>
                      <a:pt x="7252" y="965"/>
                    </a:cubicBezTo>
                    <a:cubicBezTo>
                      <a:pt x="7083" y="1261"/>
                      <a:pt x="7020" y="1358"/>
                      <a:pt x="7004" y="1358"/>
                    </a:cubicBezTo>
                    <a:cubicBezTo>
                      <a:pt x="6981" y="1358"/>
                      <a:pt x="7063" y="1146"/>
                      <a:pt x="7068" y="1057"/>
                    </a:cubicBezTo>
                    <a:cubicBezTo>
                      <a:pt x="7080" y="662"/>
                      <a:pt x="7000" y="541"/>
                      <a:pt x="6904" y="541"/>
                    </a:cubicBezTo>
                    <a:close/>
                    <a:moveTo>
                      <a:pt x="623" y="5354"/>
                    </a:moveTo>
                    <a:cubicBezTo>
                      <a:pt x="185" y="5354"/>
                      <a:pt x="384" y="5574"/>
                      <a:pt x="477" y="5651"/>
                    </a:cubicBezTo>
                    <a:cubicBezTo>
                      <a:pt x="619" y="5760"/>
                      <a:pt x="778" y="5852"/>
                      <a:pt x="953" y="5919"/>
                    </a:cubicBezTo>
                    <a:lnTo>
                      <a:pt x="1037" y="5952"/>
                    </a:lnTo>
                    <a:cubicBezTo>
                      <a:pt x="702" y="6044"/>
                      <a:pt x="1" y="6278"/>
                      <a:pt x="978" y="6487"/>
                    </a:cubicBezTo>
                    <a:cubicBezTo>
                      <a:pt x="1404" y="6579"/>
                      <a:pt x="661" y="6888"/>
                      <a:pt x="928" y="7005"/>
                    </a:cubicBezTo>
                    <a:cubicBezTo>
                      <a:pt x="1113" y="7090"/>
                      <a:pt x="1340" y="7126"/>
                      <a:pt x="1589" y="7126"/>
                    </a:cubicBezTo>
                    <a:cubicBezTo>
                      <a:pt x="2801" y="7126"/>
                      <a:pt x="4537" y="6286"/>
                      <a:pt x="4537" y="6286"/>
                    </a:cubicBezTo>
                    <a:cubicBezTo>
                      <a:pt x="5072" y="6144"/>
                      <a:pt x="4729" y="5902"/>
                      <a:pt x="4570" y="5869"/>
                    </a:cubicBezTo>
                    <a:cubicBezTo>
                      <a:pt x="3944" y="5760"/>
                      <a:pt x="3392" y="5676"/>
                      <a:pt x="2808" y="5585"/>
                    </a:cubicBezTo>
                    <a:cubicBezTo>
                      <a:pt x="2808" y="5585"/>
                      <a:pt x="2682" y="5484"/>
                      <a:pt x="744" y="5359"/>
                    </a:cubicBezTo>
                    <a:cubicBezTo>
                      <a:pt x="699" y="5356"/>
                      <a:pt x="659" y="5354"/>
                      <a:pt x="623" y="5354"/>
                    </a:cubicBezTo>
                    <a:close/>
                    <a:moveTo>
                      <a:pt x="5297" y="6716"/>
                    </a:moveTo>
                    <a:cubicBezTo>
                      <a:pt x="5256" y="6716"/>
                      <a:pt x="5192" y="6744"/>
                      <a:pt x="5097" y="6813"/>
                    </a:cubicBezTo>
                    <a:cubicBezTo>
                      <a:pt x="4236" y="7414"/>
                      <a:pt x="3476" y="7765"/>
                      <a:pt x="2707" y="8166"/>
                    </a:cubicBezTo>
                    <a:cubicBezTo>
                      <a:pt x="2206" y="8442"/>
                      <a:pt x="1772" y="8659"/>
                      <a:pt x="2214" y="8793"/>
                    </a:cubicBezTo>
                    <a:cubicBezTo>
                      <a:pt x="2457" y="8793"/>
                      <a:pt x="2699" y="8742"/>
                      <a:pt x="2925" y="8651"/>
                    </a:cubicBezTo>
                    <a:lnTo>
                      <a:pt x="3050" y="8600"/>
                    </a:lnTo>
                    <a:lnTo>
                      <a:pt x="3050" y="8600"/>
                    </a:lnTo>
                    <a:cubicBezTo>
                      <a:pt x="2192" y="9214"/>
                      <a:pt x="2234" y="9337"/>
                      <a:pt x="2410" y="9337"/>
                    </a:cubicBezTo>
                    <a:cubicBezTo>
                      <a:pt x="2492" y="9337"/>
                      <a:pt x="2604" y="9310"/>
                      <a:pt x="2666" y="9294"/>
                    </a:cubicBezTo>
                    <a:cubicBezTo>
                      <a:pt x="3735" y="9018"/>
                      <a:pt x="4503" y="8133"/>
                      <a:pt x="5163" y="7255"/>
                    </a:cubicBezTo>
                    <a:cubicBezTo>
                      <a:pt x="5275" y="7110"/>
                      <a:pt x="5450" y="6716"/>
                      <a:pt x="5297" y="6716"/>
                    </a:cubicBezTo>
                    <a:close/>
                    <a:moveTo>
                      <a:pt x="10036" y="2472"/>
                    </a:moveTo>
                    <a:cubicBezTo>
                      <a:pt x="9820" y="2472"/>
                      <a:pt x="9493" y="2612"/>
                      <a:pt x="9324" y="2778"/>
                    </a:cubicBezTo>
                    <a:cubicBezTo>
                      <a:pt x="8605" y="3496"/>
                      <a:pt x="7820" y="4181"/>
                      <a:pt x="7051" y="4883"/>
                    </a:cubicBezTo>
                    <a:cubicBezTo>
                      <a:pt x="7051" y="4883"/>
                      <a:pt x="7077" y="4941"/>
                      <a:pt x="6692" y="5234"/>
                    </a:cubicBezTo>
                    <a:cubicBezTo>
                      <a:pt x="6693" y="5233"/>
                      <a:pt x="6694" y="5232"/>
                      <a:pt x="6695" y="5232"/>
                    </a:cubicBezTo>
                    <a:cubicBezTo>
                      <a:pt x="6710" y="5232"/>
                      <a:pt x="6642" y="5376"/>
                      <a:pt x="6642" y="5376"/>
                    </a:cubicBezTo>
                    <a:cubicBezTo>
                      <a:pt x="6391" y="5476"/>
                      <a:pt x="6341" y="5610"/>
                      <a:pt x="6383" y="5727"/>
                    </a:cubicBezTo>
                    <a:cubicBezTo>
                      <a:pt x="6283" y="5768"/>
                      <a:pt x="6216" y="5827"/>
                      <a:pt x="6216" y="5885"/>
                    </a:cubicBezTo>
                    <a:cubicBezTo>
                      <a:pt x="6158" y="5910"/>
                      <a:pt x="6082" y="5961"/>
                      <a:pt x="5957" y="6027"/>
                    </a:cubicBezTo>
                    <a:lnTo>
                      <a:pt x="5932" y="5919"/>
                    </a:lnTo>
                    <a:cubicBezTo>
                      <a:pt x="5808" y="5881"/>
                      <a:pt x="5743" y="5801"/>
                      <a:pt x="5704" y="5801"/>
                    </a:cubicBezTo>
                    <a:cubicBezTo>
                      <a:pt x="5656" y="5801"/>
                      <a:pt x="5647" y="5920"/>
                      <a:pt x="5615" y="6378"/>
                    </a:cubicBezTo>
                    <a:cubicBezTo>
                      <a:pt x="5523" y="7707"/>
                      <a:pt x="5255" y="8475"/>
                      <a:pt x="5038" y="9461"/>
                    </a:cubicBezTo>
                    <a:cubicBezTo>
                      <a:pt x="4957" y="9816"/>
                      <a:pt x="4692" y="10623"/>
                      <a:pt x="4957" y="10623"/>
                    </a:cubicBezTo>
                    <a:cubicBezTo>
                      <a:pt x="4992" y="10623"/>
                      <a:pt x="5035" y="10610"/>
                      <a:pt x="5088" y="10580"/>
                    </a:cubicBezTo>
                    <a:cubicBezTo>
                      <a:pt x="5280" y="10472"/>
                      <a:pt x="5280" y="10221"/>
                      <a:pt x="5422" y="10154"/>
                    </a:cubicBezTo>
                    <a:cubicBezTo>
                      <a:pt x="5433" y="10149"/>
                      <a:pt x="5444" y="10147"/>
                      <a:pt x="5456" y="10147"/>
                    </a:cubicBezTo>
                    <a:cubicBezTo>
                      <a:pt x="5550" y="10147"/>
                      <a:pt x="5664" y="10299"/>
                      <a:pt x="5773" y="10299"/>
                    </a:cubicBezTo>
                    <a:cubicBezTo>
                      <a:pt x="5825" y="10299"/>
                      <a:pt x="5876" y="10265"/>
                      <a:pt x="5924" y="10163"/>
                    </a:cubicBezTo>
                    <a:cubicBezTo>
                      <a:pt x="6358" y="9219"/>
                      <a:pt x="6266" y="7940"/>
                      <a:pt x="6141" y="6779"/>
                    </a:cubicBezTo>
                    <a:lnTo>
                      <a:pt x="6141" y="6779"/>
                    </a:lnTo>
                    <a:cubicBezTo>
                      <a:pt x="6659" y="7698"/>
                      <a:pt x="7402" y="8625"/>
                      <a:pt x="8012" y="9336"/>
                    </a:cubicBezTo>
                    <a:cubicBezTo>
                      <a:pt x="8200" y="9555"/>
                      <a:pt x="8322" y="9636"/>
                      <a:pt x="8400" y="9636"/>
                    </a:cubicBezTo>
                    <a:cubicBezTo>
                      <a:pt x="8593" y="9636"/>
                      <a:pt x="8513" y="9141"/>
                      <a:pt x="8472" y="9010"/>
                    </a:cubicBezTo>
                    <a:cubicBezTo>
                      <a:pt x="8455" y="8968"/>
                      <a:pt x="8330" y="8509"/>
                      <a:pt x="8279" y="8408"/>
                    </a:cubicBezTo>
                    <a:lnTo>
                      <a:pt x="8279" y="8408"/>
                    </a:lnTo>
                    <a:cubicBezTo>
                      <a:pt x="8703" y="8783"/>
                      <a:pt x="9046" y="8832"/>
                      <a:pt x="9197" y="8832"/>
                    </a:cubicBezTo>
                    <a:cubicBezTo>
                      <a:pt x="9252" y="8832"/>
                      <a:pt x="9282" y="8826"/>
                      <a:pt x="9282" y="8826"/>
                    </a:cubicBezTo>
                    <a:cubicBezTo>
                      <a:pt x="9466" y="8534"/>
                      <a:pt x="9173" y="8291"/>
                      <a:pt x="8948" y="8057"/>
                    </a:cubicBezTo>
                    <a:cubicBezTo>
                      <a:pt x="8936" y="8045"/>
                      <a:pt x="8939" y="8040"/>
                      <a:pt x="8953" y="8040"/>
                    </a:cubicBezTo>
                    <a:cubicBezTo>
                      <a:pt x="9026" y="8040"/>
                      <a:pt x="9399" y="8174"/>
                      <a:pt x="9697" y="8174"/>
                    </a:cubicBezTo>
                    <a:cubicBezTo>
                      <a:pt x="9893" y="8174"/>
                      <a:pt x="10057" y="8116"/>
                      <a:pt x="10084" y="7924"/>
                    </a:cubicBezTo>
                    <a:cubicBezTo>
                      <a:pt x="10117" y="7590"/>
                      <a:pt x="8071" y="6946"/>
                      <a:pt x="7511" y="6637"/>
                    </a:cubicBezTo>
                    <a:lnTo>
                      <a:pt x="6926" y="6345"/>
                    </a:lnTo>
                    <a:cubicBezTo>
                      <a:pt x="6801" y="6261"/>
                      <a:pt x="6684" y="6169"/>
                      <a:pt x="6567" y="6069"/>
                    </a:cubicBezTo>
                    <a:lnTo>
                      <a:pt x="6592" y="6069"/>
                    </a:lnTo>
                    <a:lnTo>
                      <a:pt x="6784" y="6086"/>
                    </a:lnTo>
                    <a:cubicBezTo>
                      <a:pt x="8104" y="6270"/>
                      <a:pt x="9140" y="6754"/>
                      <a:pt x="10460" y="6796"/>
                    </a:cubicBezTo>
                    <a:cubicBezTo>
                      <a:pt x="10819" y="6796"/>
                      <a:pt x="10861" y="6437"/>
                      <a:pt x="10660" y="6328"/>
                    </a:cubicBezTo>
                    <a:cubicBezTo>
                      <a:pt x="10412" y="6188"/>
                      <a:pt x="10348" y="6151"/>
                      <a:pt x="10349" y="6151"/>
                    </a:cubicBezTo>
                    <a:lnTo>
                      <a:pt x="10349" y="6151"/>
                    </a:lnTo>
                    <a:cubicBezTo>
                      <a:pt x="10350" y="6151"/>
                      <a:pt x="10426" y="6194"/>
                      <a:pt x="10426" y="6194"/>
                    </a:cubicBezTo>
                    <a:cubicBezTo>
                      <a:pt x="10861" y="6027"/>
                      <a:pt x="10752" y="5860"/>
                      <a:pt x="10752" y="5860"/>
                    </a:cubicBezTo>
                    <a:cubicBezTo>
                      <a:pt x="10642" y="5699"/>
                      <a:pt x="10444" y="5650"/>
                      <a:pt x="10208" y="5650"/>
                    </a:cubicBezTo>
                    <a:cubicBezTo>
                      <a:pt x="9871" y="5650"/>
                      <a:pt x="9458" y="5750"/>
                      <a:pt x="9123" y="5760"/>
                    </a:cubicBezTo>
                    <a:cubicBezTo>
                      <a:pt x="8714" y="5768"/>
                      <a:pt x="8305" y="5802"/>
                      <a:pt x="7895" y="5810"/>
                    </a:cubicBezTo>
                    <a:lnTo>
                      <a:pt x="7469" y="5768"/>
                    </a:lnTo>
                    <a:cubicBezTo>
                      <a:pt x="8096" y="5560"/>
                      <a:pt x="8714" y="5217"/>
                      <a:pt x="9307" y="4908"/>
                    </a:cubicBezTo>
                    <a:cubicBezTo>
                      <a:pt x="9416" y="4858"/>
                      <a:pt x="9524" y="4791"/>
                      <a:pt x="9624" y="4716"/>
                    </a:cubicBezTo>
                    <a:cubicBezTo>
                      <a:pt x="10201" y="4357"/>
                      <a:pt x="10034" y="3989"/>
                      <a:pt x="10034" y="3989"/>
                    </a:cubicBezTo>
                    <a:cubicBezTo>
                      <a:pt x="10468" y="3680"/>
                      <a:pt x="10961" y="3454"/>
                      <a:pt x="10944" y="3095"/>
                    </a:cubicBezTo>
                    <a:cubicBezTo>
                      <a:pt x="10933" y="2895"/>
                      <a:pt x="10827" y="2828"/>
                      <a:pt x="10689" y="2828"/>
                    </a:cubicBezTo>
                    <a:cubicBezTo>
                      <a:pt x="10414" y="2828"/>
                      <a:pt x="10017" y="3095"/>
                      <a:pt x="10017" y="3095"/>
                    </a:cubicBezTo>
                    <a:cubicBezTo>
                      <a:pt x="10371" y="2633"/>
                      <a:pt x="10268" y="2472"/>
                      <a:pt x="10036" y="247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153;p37">
                <a:extLst>
                  <a:ext uri="{FF2B5EF4-FFF2-40B4-BE49-F238E27FC236}">
                    <a16:creationId xmlns:a16="http://schemas.microsoft.com/office/drawing/2014/main" id="{33FE7C2A-078E-9B9E-2CBA-595D22215E40}"/>
                  </a:ext>
                </a:extLst>
              </p:cNvPr>
              <p:cNvSpPr/>
              <p:nvPr/>
            </p:nvSpPr>
            <p:spPr>
              <a:xfrm>
                <a:off x="4518518" y="8460954"/>
                <a:ext cx="152915" cy="157453"/>
              </a:xfrm>
              <a:custGeom>
                <a:avLst/>
                <a:gdLst/>
                <a:ahLst/>
                <a:cxnLst/>
                <a:rect l="l" t="t" r="r" b="b"/>
                <a:pathLst>
                  <a:path w="3100" h="3192" extrusionOk="0">
                    <a:moveTo>
                      <a:pt x="168" y="1872"/>
                    </a:moveTo>
                    <a:cubicBezTo>
                      <a:pt x="1" y="1295"/>
                      <a:pt x="727" y="544"/>
                      <a:pt x="727" y="544"/>
                    </a:cubicBezTo>
                    <a:cubicBezTo>
                      <a:pt x="811" y="427"/>
                      <a:pt x="928" y="343"/>
                      <a:pt x="1062" y="285"/>
                    </a:cubicBezTo>
                    <a:cubicBezTo>
                      <a:pt x="1630" y="1"/>
                      <a:pt x="2348" y="351"/>
                      <a:pt x="2599" y="844"/>
                    </a:cubicBezTo>
                    <a:cubicBezTo>
                      <a:pt x="3100" y="1863"/>
                      <a:pt x="1730" y="3192"/>
                      <a:pt x="636" y="2473"/>
                    </a:cubicBezTo>
                    <a:cubicBezTo>
                      <a:pt x="393" y="2315"/>
                      <a:pt x="184" y="1930"/>
                      <a:pt x="184" y="1930"/>
                    </a:cubicBezTo>
                    <a:cubicBezTo>
                      <a:pt x="176" y="1905"/>
                      <a:pt x="176" y="1905"/>
                      <a:pt x="168" y="187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1154;p37">
                <a:extLst>
                  <a:ext uri="{FF2B5EF4-FFF2-40B4-BE49-F238E27FC236}">
                    <a16:creationId xmlns:a16="http://schemas.microsoft.com/office/drawing/2014/main" id="{16787463-19EA-423D-F34B-D330B88E265D}"/>
                  </a:ext>
                </a:extLst>
              </p:cNvPr>
              <p:cNvSpPr/>
              <p:nvPr/>
            </p:nvSpPr>
            <p:spPr>
              <a:xfrm>
                <a:off x="2065412" y="8449412"/>
                <a:ext cx="508123" cy="1716400"/>
              </a:xfrm>
              <a:custGeom>
                <a:avLst/>
                <a:gdLst/>
                <a:ahLst/>
                <a:cxnLst/>
                <a:rect l="l" t="t" r="r" b="b"/>
                <a:pathLst>
                  <a:path w="10301" h="34796" extrusionOk="0">
                    <a:moveTo>
                      <a:pt x="4102" y="34361"/>
                    </a:moveTo>
                    <a:cubicBezTo>
                      <a:pt x="877" y="30284"/>
                      <a:pt x="3885" y="25873"/>
                      <a:pt x="3642" y="21571"/>
                    </a:cubicBezTo>
                    <a:cubicBezTo>
                      <a:pt x="3475" y="18555"/>
                      <a:pt x="1245" y="16341"/>
                      <a:pt x="510" y="13484"/>
                    </a:cubicBezTo>
                    <a:cubicBezTo>
                      <a:pt x="0" y="11529"/>
                      <a:pt x="551" y="9750"/>
                      <a:pt x="1136" y="7945"/>
                    </a:cubicBezTo>
                    <a:cubicBezTo>
                      <a:pt x="1796" y="5890"/>
                      <a:pt x="2623" y="3927"/>
                      <a:pt x="3350" y="1905"/>
                    </a:cubicBezTo>
                    <a:cubicBezTo>
                      <a:pt x="3517" y="1496"/>
                      <a:pt x="3659" y="1078"/>
                      <a:pt x="3776" y="652"/>
                    </a:cubicBezTo>
                    <a:cubicBezTo>
                      <a:pt x="3784" y="610"/>
                      <a:pt x="3918" y="1"/>
                      <a:pt x="3943" y="1"/>
                    </a:cubicBezTo>
                    <a:cubicBezTo>
                      <a:pt x="4728" y="151"/>
                      <a:pt x="5597" y="1880"/>
                      <a:pt x="5923" y="2448"/>
                    </a:cubicBezTo>
                    <a:cubicBezTo>
                      <a:pt x="7728" y="5531"/>
                      <a:pt x="7134" y="8831"/>
                      <a:pt x="6792" y="12064"/>
                    </a:cubicBezTo>
                    <a:cubicBezTo>
                      <a:pt x="6449" y="15263"/>
                      <a:pt x="10259" y="17235"/>
                      <a:pt x="10292" y="20485"/>
                    </a:cubicBezTo>
                    <a:cubicBezTo>
                      <a:pt x="10301" y="22206"/>
                      <a:pt x="9139" y="23601"/>
                      <a:pt x="8546" y="25130"/>
                    </a:cubicBezTo>
                    <a:cubicBezTo>
                      <a:pt x="8128" y="26191"/>
                      <a:pt x="8229" y="27377"/>
                      <a:pt x="7794" y="28429"/>
                    </a:cubicBezTo>
                    <a:cubicBezTo>
                      <a:pt x="7393" y="29398"/>
                      <a:pt x="6600" y="30125"/>
                      <a:pt x="6057" y="31011"/>
                    </a:cubicBezTo>
                    <a:cubicBezTo>
                      <a:pt x="5330" y="32197"/>
                      <a:pt x="4971" y="33509"/>
                      <a:pt x="4494" y="34795"/>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1155;p37">
                <a:extLst>
                  <a:ext uri="{FF2B5EF4-FFF2-40B4-BE49-F238E27FC236}">
                    <a16:creationId xmlns:a16="http://schemas.microsoft.com/office/drawing/2014/main" id="{39B6A09C-9041-C6AD-27E4-8CBF8045F3FC}"/>
                  </a:ext>
                </a:extLst>
              </p:cNvPr>
              <p:cNvSpPr/>
              <p:nvPr/>
            </p:nvSpPr>
            <p:spPr>
              <a:xfrm>
                <a:off x="2209596" y="9010265"/>
                <a:ext cx="238252" cy="1145237"/>
              </a:xfrm>
              <a:custGeom>
                <a:avLst/>
                <a:gdLst/>
                <a:ahLst/>
                <a:cxnLst/>
                <a:rect l="l" t="t" r="r" b="b"/>
                <a:pathLst>
                  <a:path w="4830" h="23217" extrusionOk="0">
                    <a:moveTo>
                      <a:pt x="1438" y="23166"/>
                    </a:moveTo>
                    <a:cubicBezTo>
                      <a:pt x="1371" y="23191"/>
                      <a:pt x="1304" y="23208"/>
                      <a:pt x="1237" y="23216"/>
                    </a:cubicBezTo>
                    <a:lnTo>
                      <a:pt x="1204" y="23141"/>
                    </a:lnTo>
                    <a:cubicBezTo>
                      <a:pt x="1154" y="23049"/>
                      <a:pt x="1095" y="22916"/>
                      <a:pt x="1095" y="22916"/>
                    </a:cubicBezTo>
                    <a:cubicBezTo>
                      <a:pt x="1095" y="22916"/>
                      <a:pt x="1012" y="22907"/>
                      <a:pt x="970" y="22765"/>
                    </a:cubicBezTo>
                    <a:cubicBezTo>
                      <a:pt x="711" y="21846"/>
                      <a:pt x="469" y="20919"/>
                      <a:pt x="469" y="19958"/>
                    </a:cubicBezTo>
                    <a:lnTo>
                      <a:pt x="469" y="19942"/>
                    </a:lnTo>
                    <a:cubicBezTo>
                      <a:pt x="561" y="18680"/>
                      <a:pt x="953" y="17469"/>
                      <a:pt x="1346" y="16291"/>
                    </a:cubicBezTo>
                    <a:cubicBezTo>
                      <a:pt x="1346" y="16291"/>
                      <a:pt x="1463" y="15965"/>
                      <a:pt x="1563" y="15698"/>
                    </a:cubicBezTo>
                    <a:cubicBezTo>
                      <a:pt x="1605" y="15581"/>
                      <a:pt x="1647" y="15472"/>
                      <a:pt x="1688" y="15355"/>
                    </a:cubicBezTo>
                    <a:cubicBezTo>
                      <a:pt x="2357" y="13509"/>
                      <a:pt x="2800" y="11537"/>
                      <a:pt x="2399" y="9549"/>
                    </a:cubicBezTo>
                    <a:cubicBezTo>
                      <a:pt x="2148" y="8313"/>
                      <a:pt x="1563" y="7126"/>
                      <a:pt x="1054" y="5940"/>
                    </a:cubicBezTo>
                    <a:cubicBezTo>
                      <a:pt x="1054" y="5940"/>
                      <a:pt x="845" y="5439"/>
                      <a:pt x="694" y="5030"/>
                    </a:cubicBezTo>
                    <a:cubicBezTo>
                      <a:pt x="460" y="4428"/>
                      <a:pt x="285" y="3810"/>
                      <a:pt x="168" y="3175"/>
                    </a:cubicBezTo>
                    <a:cubicBezTo>
                      <a:pt x="26" y="2331"/>
                      <a:pt x="1" y="1471"/>
                      <a:pt x="110" y="619"/>
                    </a:cubicBezTo>
                    <a:lnTo>
                      <a:pt x="110" y="610"/>
                    </a:lnTo>
                    <a:cubicBezTo>
                      <a:pt x="135" y="368"/>
                      <a:pt x="143" y="0"/>
                      <a:pt x="410" y="134"/>
                    </a:cubicBezTo>
                    <a:cubicBezTo>
                      <a:pt x="552" y="209"/>
                      <a:pt x="636" y="468"/>
                      <a:pt x="719" y="652"/>
                    </a:cubicBezTo>
                    <a:cubicBezTo>
                      <a:pt x="1421" y="2173"/>
                      <a:pt x="1546" y="3852"/>
                      <a:pt x="2198" y="5414"/>
                    </a:cubicBezTo>
                    <a:cubicBezTo>
                      <a:pt x="2666" y="6550"/>
                      <a:pt x="3251" y="7644"/>
                      <a:pt x="3735" y="8772"/>
                    </a:cubicBezTo>
                    <a:cubicBezTo>
                      <a:pt x="4562" y="10719"/>
                      <a:pt x="4830" y="12949"/>
                      <a:pt x="4044" y="14929"/>
                    </a:cubicBezTo>
                    <a:cubicBezTo>
                      <a:pt x="3393" y="16575"/>
                      <a:pt x="2273" y="18020"/>
                      <a:pt x="1638" y="19666"/>
                    </a:cubicBezTo>
                    <a:cubicBezTo>
                      <a:pt x="1438" y="20159"/>
                      <a:pt x="1296" y="20668"/>
                      <a:pt x="1221" y="21186"/>
                    </a:cubicBezTo>
                    <a:lnTo>
                      <a:pt x="1221" y="21195"/>
                    </a:lnTo>
                    <a:cubicBezTo>
                      <a:pt x="1237" y="21846"/>
                      <a:pt x="1371" y="22481"/>
                      <a:pt x="1613" y="23074"/>
                    </a:cubicBezTo>
                    <a:lnTo>
                      <a:pt x="1505" y="23141"/>
                    </a:lnTo>
                    <a:close/>
                  </a:path>
                </a:pathLst>
              </a:custGeom>
              <a:solidFill>
                <a:srgbClr val="1472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1156;p37">
                <a:extLst>
                  <a:ext uri="{FF2B5EF4-FFF2-40B4-BE49-F238E27FC236}">
                    <a16:creationId xmlns:a16="http://schemas.microsoft.com/office/drawing/2014/main" id="{9F349D5E-A2A0-24D2-F8BB-D555B8D8D9E1}"/>
                  </a:ext>
                </a:extLst>
              </p:cNvPr>
              <p:cNvSpPr/>
              <p:nvPr/>
            </p:nvSpPr>
            <p:spPr>
              <a:xfrm rot="-840273">
                <a:off x="1584965" y="8822828"/>
                <a:ext cx="719953" cy="1371930"/>
              </a:xfrm>
              <a:custGeom>
                <a:avLst/>
                <a:gdLst/>
                <a:ahLst/>
                <a:cxnLst/>
                <a:rect l="l" t="t" r="r" b="b"/>
                <a:pathLst>
                  <a:path w="14595" h="27812" extrusionOk="0">
                    <a:moveTo>
                      <a:pt x="4350" y="1"/>
                    </a:moveTo>
                    <a:cubicBezTo>
                      <a:pt x="4319" y="1"/>
                      <a:pt x="4285" y="87"/>
                      <a:pt x="4185" y="516"/>
                    </a:cubicBezTo>
                    <a:cubicBezTo>
                      <a:pt x="3659" y="2688"/>
                      <a:pt x="3584" y="5203"/>
                      <a:pt x="4202" y="7408"/>
                    </a:cubicBezTo>
                    <a:cubicBezTo>
                      <a:pt x="4386" y="8043"/>
                      <a:pt x="4570" y="8695"/>
                      <a:pt x="4904" y="9238"/>
                    </a:cubicBezTo>
                    <a:cubicBezTo>
                      <a:pt x="4979" y="9522"/>
                      <a:pt x="5054" y="9806"/>
                      <a:pt x="5129" y="10098"/>
                    </a:cubicBezTo>
                    <a:cubicBezTo>
                      <a:pt x="4269" y="8887"/>
                      <a:pt x="2807" y="8135"/>
                      <a:pt x="1362" y="7500"/>
                    </a:cubicBezTo>
                    <a:cubicBezTo>
                      <a:pt x="986" y="7316"/>
                      <a:pt x="601" y="7183"/>
                      <a:pt x="200" y="7082"/>
                    </a:cubicBezTo>
                    <a:cubicBezTo>
                      <a:pt x="185" y="7079"/>
                      <a:pt x="171" y="7077"/>
                      <a:pt x="159" y="7077"/>
                    </a:cubicBezTo>
                    <a:cubicBezTo>
                      <a:pt x="0" y="7077"/>
                      <a:pt x="108" y="7358"/>
                      <a:pt x="108" y="7358"/>
                    </a:cubicBezTo>
                    <a:cubicBezTo>
                      <a:pt x="292" y="7776"/>
                      <a:pt x="626" y="8102"/>
                      <a:pt x="969" y="8411"/>
                    </a:cubicBezTo>
                    <a:cubicBezTo>
                      <a:pt x="2289" y="9589"/>
                      <a:pt x="4260" y="9764"/>
                      <a:pt x="5405" y="11092"/>
                    </a:cubicBezTo>
                    <a:lnTo>
                      <a:pt x="5488" y="11393"/>
                    </a:lnTo>
                    <a:cubicBezTo>
                      <a:pt x="5476" y="11442"/>
                      <a:pt x="5473" y="11473"/>
                      <a:pt x="5479" y="11473"/>
                    </a:cubicBezTo>
                    <a:cubicBezTo>
                      <a:pt x="5481" y="11473"/>
                      <a:pt x="5484" y="11469"/>
                      <a:pt x="5488" y="11460"/>
                    </a:cubicBezTo>
                    <a:lnTo>
                      <a:pt x="5505" y="11460"/>
                    </a:lnTo>
                    <a:cubicBezTo>
                      <a:pt x="5714" y="12220"/>
                      <a:pt x="5931" y="12972"/>
                      <a:pt x="6132" y="13732"/>
                    </a:cubicBezTo>
                    <a:cubicBezTo>
                      <a:pt x="5580" y="12755"/>
                      <a:pt x="4661" y="12061"/>
                      <a:pt x="3667" y="11585"/>
                    </a:cubicBezTo>
                    <a:lnTo>
                      <a:pt x="3634" y="11569"/>
                    </a:lnTo>
                    <a:cubicBezTo>
                      <a:pt x="2782" y="11184"/>
                      <a:pt x="1846" y="10992"/>
                      <a:pt x="935" y="10775"/>
                    </a:cubicBezTo>
                    <a:cubicBezTo>
                      <a:pt x="861" y="10752"/>
                      <a:pt x="758" y="10697"/>
                      <a:pt x="688" y="10697"/>
                    </a:cubicBezTo>
                    <a:cubicBezTo>
                      <a:pt x="633" y="10697"/>
                      <a:pt x="600" y="10731"/>
                      <a:pt x="618" y="10842"/>
                    </a:cubicBezTo>
                    <a:cubicBezTo>
                      <a:pt x="610" y="10917"/>
                      <a:pt x="643" y="11000"/>
                      <a:pt x="693" y="11051"/>
                    </a:cubicBezTo>
                    <a:cubicBezTo>
                      <a:pt x="810" y="11226"/>
                      <a:pt x="952" y="11385"/>
                      <a:pt x="1111" y="11518"/>
                    </a:cubicBezTo>
                    <a:cubicBezTo>
                      <a:pt x="1996" y="12279"/>
                      <a:pt x="2957" y="12939"/>
                      <a:pt x="3985" y="13482"/>
                    </a:cubicBezTo>
                    <a:cubicBezTo>
                      <a:pt x="4854" y="13958"/>
                      <a:pt x="5839" y="14250"/>
                      <a:pt x="6483" y="15052"/>
                    </a:cubicBezTo>
                    <a:cubicBezTo>
                      <a:pt x="6666" y="15779"/>
                      <a:pt x="6842" y="16514"/>
                      <a:pt x="6984" y="17241"/>
                    </a:cubicBezTo>
                    <a:cubicBezTo>
                      <a:pt x="6817" y="16982"/>
                      <a:pt x="6625" y="16740"/>
                      <a:pt x="6407" y="16522"/>
                    </a:cubicBezTo>
                    <a:cubicBezTo>
                      <a:pt x="5605" y="15796"/>
                      <a:pt x="4536" y="15445"/>
                      <a:pt x="3542" y="15102"/>
                    </a:cubicBezTo>
                    <a:cubicBezTo>
                      <a:pt x="2982" y="14910"/>
                      <a:pt x="2414" y="14710"/>
                      <a:pt x="1846" y="14551"/>
                    </a:cubicBezTo>
                    <a:cubicBezTo>
                      <a:pt x="1738" y="14525"/>
                      <a:pt x="1613" y="14432"/>
                      <a:pt x="1526" y="14432"/>
                    </a:cubicBezTo>
                    <a:cubicBezTo>
                      <a:pt x="1472" y="14432"/>
                      <a:pt x="1433" y="14468"/>
                      <a:pt x="1420" y="14576"/>
                    </a:cubicBezTo>
                    <a:lnTo>
                      <a:pt x="1420" y="14693"/>
                    </a:lnTo>
                    <a:cubicBezTo>
                      <a:pt x="1646" y="15319"/>
                      <a:pt x="2255" y="15695"/>
                      <a:pt x="2849" y="16046"/>
                    </a:cubicBezTo>
                    <a:cubicBezTo>
                      <a:pt x="4010" y="16731"/>
                      <a:pt x="5330" y="17124"/>
                      <a:pt x="6458" y="17859"/>
                    </a:cubicBezTo>
                    <a:cubicBezTo>
                      <a:pt x="6758" y="18035"/>
                      <a:pt x="7017" y="18277"/>
                      <a:pt x="7226" y="18561"/>
                    </a:cubicBezTo>
                    <a:cubicBezTo>
                      <a:pt x="7376" y="19438"/>
                      <a:pt x="7468" y="20315"/>
                      <a:pt x="7527" y="21201"/>
                    </a:cubicBezTo>
                    <a:lnTo>
                      <a:pt x="7527" y="21242"/>
                    </a:lnTo>
                    <a:cubicBezTo>
                      <a:pt x="7176" y="20407"/>
                      <a:pt x="6382" y="19781"/>
                      <a:pt x="5614" y="19354"/>
                    </a:cubicBezTo>
                    <a:cubicBezTo>
                      <a:pt x="4578" y="18770"/>
                      <a:pt x="3475" y="18319"/>
                      <a:pt x="2414" y="17784"/>
                    </a:cubicBezTo>
                    <a:cubicBezTo>
                      <a:pt x="2314" y="17734"/>
                      <a:pt x="2189" y="17667"/>
                      <a:pt x="2189" y="17667"/>
                    </a:cubicBezTo>
                    <a:cubicBezTo>
                      <a:pt x="2055" y="17667"/>
                      <a:pt x="2097" y="17759"/>
                      <a:pt x="2130" y="17809"/>
                    </a:cubicBezTo>
                    <a:lnTo>
                      <a:pt x="2164" y="17884"/>
                    </a:lnTo>
                    <a:cubicBezTo>
                      <a:pt x="2539" y="18344"/>
                      <a:pt x="2957" y="18770"/>
                      <a:pt x="3400" y="19162"/>
                    </a:cubicBezTo>
                    <a:cubicBezTo>
                      <a:pt x="4336" y="19998"/>
                      <a:pt x="5355" y="20725"/>
                      <a:pt x="6449" y="21326"/>
                    </a:cubicBezTo>
                    <a:cubicBezTo>
                      <a:pt x="6850" y="21535"/>
                      <a:pt x="7243" y="21760"/>
                      <a:pt x="7560" y="22086"/>
                    </a:cubicBezTo>
                    <a:cubicBezTo>
                      <a:pt x="7594" y="23941"/>
                      <a:pt x="7310" y="25779"/>
                      <a:pt x="6725" y="27533"/>
                    </a:cubicBezTo>
                    <a:lnTo>
                      <a:pt x="6708" y="27608"/>
                    </a:lnTo>
                    <a:cubicBezTo>
                      <a:pt x="6701" y="27768"/>
                      <a:pt x="6706" y="27812"/>
                      <a:pt x="6715" y="27812"/>
                    </a:cubicBezTo>
                    <a:cubicBezTo>
                      <a:pt x="6726" y="27812"/>
                      <a:pt x="6742" y="27742"/>
                      <a:pt x="6742" y="27742"/>
                    </a:cubicBezTo>
                    <a:cubicBezTo>
                      <a:pt x="6792" y="27675"/>
                      <a:pt x="6833" y="27608"/>
                      <a:pt x="6833" y="27608"/>
                    </a:cubicBezTo>
                    <a:cubicBezTo>
                      <a:pt x="7477" y="25862"/>
                      <a:pt x="7719" y="24033"/>
                      <a:pt x="7719" y="22186"/>
                    </a:cubicBezTo>
                    <a:lnTo>
                      <a:pt x="7744" y="22186"/>
                    </a:lnTo>
                    <a:lnTo>
                      <a:pt x="7752" y="22078"/>
                    </a:lnTo>
                    <a:cubicBezTo>
                      <a:pt x="7736" y="22061"/>
                      <a:pt x="7727" y="22044"/>
                      <a:pt x="7711" y="22028"/>
                    </a:cubicBezTo>
                    <a:lnTo>
                      <a:pt x="7711" y="21669"/>
                    </a:lnTo>
                    <a:cubicBezTo>
                      <a:pt x="8287" y="21209"/>
                      <a:pt x="9022" y="21042"/>
                      <a:pt x="9682" y="20850"/>
                    </a:cubicBezTo>
                    <a:cubicBezTo>
                      <a:pt x="11169" y="20407"/>
                      <a:pt x="12690" y="19948"/>
                      <a:pt x="13959" y="18962"/>
                    </a:cubicBezTo>
                    <a:cubicBezTo>
                      <a:pt x="14093" y="18853"/>
                      <a:pt x="14285" y="18703"/>
                      <a:pt x="14285" y="18703"/>
                    </a:cubicBezTo>
                    <a:cubicBezTo>
                      <a:pt x="14452" y="18527"/>
                      <a:pt x="14594" y="18252"/>
                      <a:pt x="14427" y="18235"/>
                    </a:cubicBezTo>
                    <a:lnTo>
                      <a:pt x="14427" y="18235"/>
                    </a:lnTo>
                    <a:lnTo>
                      <a:pt x="14327" y="18268"/>
                    </a:lnTo>
                    <a:lnTo>
                      <a:pt x="14285" y="18285"/>
                    </a:lnTo>
                    <a:cubicBezTo>
                      <a:pt x="13183" y="18720"/>
                      <a:pt x="12063" y="18895"/>
                      <a:pt x="10919" y="19321"/>
                    </a:cubicBezTo>
                    <a:cubicBezTo>
                      <a:pt x="9891" y="19672"/>
                      <a:pt x="8947" y="20240"/>
                      <a:pt x="8153" y="20975"/>
                    </a:cubicBezTo>
                    <a:cubicBezTo>
                      <a:pt x="7986" y="21126"/>
                      <a:pt x="7844" y="21284"/>
                      <a:pt x="7702" y="21460"/>
                    </a:cubicBezTo>
                    <a:cubicBezTo>
                      <a:pt x="7669" y="20549"/>
                      <a:pt x="7577" y="19647"/>
                      <a:pt x="7443" y="18753"/>
                    </a:cubicBezTo>
                    <a:lnTo>
                      <a:pt x="7460" y="18745"/>
                    </a:lnTo>
                    <a:cubicBezTo>
                      <a:pt x="7485" y="18720"/>
                      <a:pt x="7502" y="18686"/>
                      <a:pt x="7510" y="18653"/>
                    </a:cubicBezTo>
                    <a:cubicBezTo>
                      <a:pt x="8178" y="17316"/>
                      <a:pt x="9490" y="16472"/>
                      <a:pt x="10526" y="15303"/>
                    </a:cubicBezTo>
                    <a:cubicBezTo>
                      <a:pt x="11228" y="14509"/>
                      <a:pt x="11921" y="13649"/>
                      <a:pt x="12372" y="12755"/>
                    </a:cubicBezTo>
                    <a:cubicBezTo>
                      <a:pt x="12439" y="12629"/>
                      <a:pt x="12506" y="12421"/>
                      <a:pt x="12506" y="12421"/>
                    </a:cubicBezTo>
                    <a:cubicBezTo>
                      <a:pt x="12506" y="12396"/>
                      <a:pt x="12514" y="12379"/>
                      <a:pt x="12514" y="12354"/>
                    </a:cubicBezTo>
                    <a:lnTo>
                      <a:pt x="12514" y="12312"/>
                    </a:lnTo>
                    <a:lnTo>
                      <a:pt x="12514" y="12279"/>
                    </a:lnTo>
                    <a:cubicBezTo>
                      <a:pt x="12509" y="12209"/>
                      <a:pt x="12486" y="12125"/>
                      <a:pt x="12429" y="12125"/>
                    </a:cubicBezTo>
                    <a:cubicBezTo>
                      <a:pt x="12397" y="12125"/>
                      <a:pt x="12354" y="12151"/>
                      <a:pt x="12297" y="12220"/>
                    </a:cubicBezTo>
                    <a:cubicBezTo>
                      <a:pt x="12188" y="12337"/>
                      <a:pt x="11838" y="12655"/>
                      <a:pt x="11545" y="12914"/>
                    </a:cubicBezTo>
                    <a:cubicBezTo>
                      <a:pt x="10802" y="13582"/>
                      <a:pt x="10025" y="14217"/>
                      <a:pt x="9340" y="14960"/>
                    </a:cubicBezTo>
                    <a:cubicBezTo>
                      <a:pt x="8529" y="15846"/>
                      <a:pt x="7686" y="16781"/>
                      <a:pt x="7385" y="17943"/>
                    </a:cubicBezTo>
                    <a:cubicBezTo>
                      <a:pt x="7368" y="18001"/>
                      <a:pt x="7360" y="18068"/>
                      <a:pt x="7343" y="18135"/>
                    </a:cubicBezTo>
                    <a:cubicBezTo>
                      <a:pt x="7209" y="17299"/>
                      <a:pt x="7034" y="16472"/>
                      <a:pt x="6842" y="15670"/>
                    </a:cubicBezTo>
                    <a:cubicBezTo>
                      <a:pt x="6792" y="15461"/>
                      <a:pt x="6742" y="15261"/>
                      <a:pt x="6691" y="15052"/>
                    </a:cubicBezTo>
                    <a:cubicBezTo>
                      <a:pt x="6692" y="15052"/>
                      <a:pt x="6692" y="15051"/>
                      <a:pt x="6693" y="15051"/>
                    </a:cubicBezTo>
                    <a:cubicBezTo>
                      <a:pt x="6693" y="15051"/>
                      <a:pt x="6693" y="15054"/>
                      <a:pt x="6693" y="15054"/>
                    </a:cubicBezTo>
                    <a:cubicBezTo>
                      <a:pt x="6693" y="15054"/>
                      <a:pt x="6702" y="15031"/>
                      <a:pt x="6783" y="14852"/>
                    </a:cubicBezTo>
                    <a:cubicBezTo>
                      <a:pt x="7293" y="13699"/>
                      <a:pt x="8128" y="12713"/>
                      <a:pt x="8855" y="11627"/>
                    </a:cubicBezTo>
                    <a:cubicBezTo>
                      <a:pt x="9365" y="10867"/>
                      <a:pt x="9858" y="10081"/>
                      <a:pt x="10342" y="9296"/>
                    </a:cubicBezTo>
                    <a:cubicBezTo>
                      <a:pt x="10743" y="8645"/>
                      <a:pt x="11144" y="7951"/>
                      <a:pt x="11228" y="7233"/>
                    </a:cubicBezTo>
                    <a:cubicBezTo>
                      <a:pt x="11228" y="7191"/>
                      <a:pt x="11219" y="7141"/>
                      <a:pt x="11203" y="7099"/>
                    </a:cubicBezTo>
                    <a:cubicBezTo>
                      <a:pt x="11163" y="7064"/>
                      <a:pt x="11156" y="7043"/>
                      <a:pt x="11143" y="7043"/>
                    </a:cubicBezTo>
                    <a:cubicBezTo>
                      <a:pt x="11132" y="7043"/>
                      <a:pt x="11116" y="7060"/>
                      <a:pt x="11069" y="7099"/>
                    </a:cubicBezTo>
                    <a:cubicBezTo>
                      <a:pt x="10902" y="7224"/>
                      <a:pt x="10785" y="7475"/>
                      <a:pt x="10609" y="7684"/>
                    </a:cubicBezTo>
                    <a:cubicBezTo>
                      <a:pt x="9398" y="9129"/>
                      <a:pt x="8128" y="10558"/>
                      <a:pt x="7268" y="12220"/>
                    </a:cubicBezTo>
                    <a:cubicBezTo>
                      <a:pt x="7017" y="12696"/>
                      <a:pt x="6817" y="13198"/>
                      <a:pt x="6675" y="13724"/>
                    </a:cubicBezTo>
                    <a:cubicBezTo>
                      <a:pt x="6608" y="14008"/>
                      <a:pt x="6574" y="14300"/>
                      <a:pt x="6574" y="14593"/>
                    </a:cubicBezTo>
                    <a:cubicBezTo>
                      <a:pt x="6282" y="13473"/>
                      <a:pt x="5981" y="12345"/>
                      <a:pt x="5681" y="11226"/>
                    </a:cubicBezTo>
                    <a:lnTo>
                      <a:pt x="5706" y="11151"/>
                    </a:lnTo>
                    <a:cubicBezTo>
                      <a:pt x="5714" y="10992"/>
                      <a:pt x="5747" y="11000"/>
                      <a:pt x="5764" y="10959"/>
                    </a:cubicBezTo>
                    <a:cubicBezTo>
                      <a:pt x="5831" y="10833"/>
                      <a:pt x="5940" y="10650"/>
                      <a:pt x="5940" y="10650"/>
                    </a:cubicBezTo>
                    <a:cubicBezTo>
                      <a:pt x="5956" y="10624"/>
                      <a:pt x="5965" y="10599"/>
                      <a:pt x="5981" y="10574"/>
                    </a:cubicBezTo>
                    <a:cubicBezTo>
                      <a:pt x="6407" y="9823"/>
                      <a:pt x="6967" y="9146"/>
                      <a:pt x="7418" y="8394"/>
                    </a:cubicBezTo>
                    <a:cubicBezTo>
                      <a:pt x="8003" y="7417"/>
                      <a:pt x="8429" y="6331"/>
                      <a:pt x="8805" y="5261"/>
                    </a:cubicBezTo>
                    <a:cubicBezTo>
                      <a:pt x="8864" y="5086"/>
                      <a:pt x="8922" y="4782"/>
                      <a:pt x="8807" y="4782"/>
                    </a:cubicBezTo>
                    <a:cubicBezTo>
                      <a:pt x="8790" y="4782"/>
                      <a:pt x="8770" y="4788"/>
                      <a:pt x="8747" y="4802"/>
                    </a:cubicBezTo>
                    <a:cubicBezTo>
                      <a:pt x="8655" y="4860"/>
                      <a:pt x="8613" y="5019"/>
                      <a:pt x="8596" y="5036"/>
                    </a:cubicBezTo>
                    <a:lnTo>
                      <a:pt x="8279" y="5512"/>
                    </a:lnTo>
                    <a:cubicBezTo>
                      <a:pt x="7460" y="6706"/>
                      <a:pt x="6558" y="7843"/>
                      <a:pt x="5998" y="9229"/>
                    </a:cubicBezTo>
                    <a:cubicBezTo>
                      <a:pt x="5789" y="9756"/>
                      <a:pt x="5656" y="10307"/>
                      <a:pt x="5597" y="10875"/>
                    </a:cubicBezTo>
                    <a:cubicBezTo>
                      <a:pt x="5371" y="10015"/>
                      <a:pt x="5146" y="9163"/>
                      <a:pt x="4937" y="8302"/>
                    </a:cubicBezTo>
                    <a:cubicBezTo>
                      <a:pt x="4870" y="8001"/>
                      <a:pt x="4795" y="7709"/>
                      <a:pt x="4728" y="7408"/>
                    </a:cubicBezTo>
                    <a:cubicBezTo>
                      <a:pt x="4703" y="6740"/>
                      <a:pt x="4753" y="6072"/>
                      <a:pt x="4778" y="5403"/>
                    </a:cubicBezTo>
                    <a:cubicBezTo>
                      <a:pt x="4837" y="3899"/>
                      <a:pt x="4879" y="2371"/>
                      <a:pt x="4686" y="959"/>
                    </a:cubicBezTo>
                    <a:cubicBezTo>
                      <a:pt x="4661" y="683"/>
                      <a:pt x="4603" y="408"/>
                      <a:pt x="4519" y="140"/>
                    </a:cubicBezTo>
                    <a:cubicBezTo>
                      <a:pt x="4494" y="98"/>
                      <a:pt x="4469" y="65"/>
                      <a:pt x="4427" y="40"/>
                    </a:cubicBezTo>
                    <a:cubicBezTo>
                      <a:pt x="4390" y="40"/>
                      <a:pt x="4371" y="1"/>
                      <a:pt x="43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1157;p37">
                <a:extLst>
                  <a:ext uri="{FF2B5EF4-FFF2-40B4-BE49-F238E27FC236}">
                    <a16:creationId xmlns:a16="http://schemas.microsoft.com/office/drawing/2014/main" id="{CD602C55-4892-38BB-38B4-E3E689EF37F5}"/>
                  </a:ext>
                </a:extLst>
              </p:cNvPr>
              <p:cNvSpPr/>
              <p:nvPr/>
            </p:nvSpPr>
            <p:spPr>
              <a:xfrm>
                <a:off x="2192726" y="8227734"/>
                <a:ext cx="1406919" cy="2016755"/>
              </a:xfrm>
              <a:custGeom>
                <a:avLst/>
                <a:gdLst/>
                <a:ahLst/>
                <a:cxnLst/>
                <a:rect l="l" t="t" r="r" b="b"/>
                <a:pathLst>
                  <a:path w="28522" h="40885" extrusionOk="0">
                    <a:moveTo>
                      <a:pt x="21420" y="25664"/>
                    </a:moveTo>
                    <a:cubicBezTo>
                      <a:pt x="28521" y="30050"/>
                      <a:pt x="23450" y="40885"/>
                      <a:pt x="12715" y="39582"/>
                    </a:cubicBezTo>
                    <a:cubicBezTo>
                      <a:pt x="6349" y="38813"/>
                      <a:pt x="0" y="30050"/>
                      <a:pt x="7093" y="25664"/>
                    </a:cubicBezTo>
                    <a:cubicBezTo>
                      <a:pt x="14194" y="21278"/>
                      <a:pt x="1220" y="19473"/>
                      <a:pt x="7093" y="14277"/>
                    </a:cubicBezTo>
                    <a:cubicBezTo>
                      <a:pt x="12974" y="9089"/>
                      <a:pt x="10485" y="10735"/>
                      <a:pt x="10075" y="5330"/>
                    </a:cubicBezTo>
                    <a:cubicBezTo>
                      <a:pt x="9925" y="3450"/>
                      <a:pt x="10869" y="1078"/>
                      <a:pt x="13601" y="560"/>
                    </a:cubicBezTo>
                    <a:cubicBezTo>
                      <a:pt x="16525" y="0"/>
                      <a:pt x="18605" y="3258"/>
                      <a:pt x="18446" y="5330"/>
                    </a:cubicBezTo>
                    <a:cubicBezTo>
                      <a:pt x="18028" y="10735"/>
                      <a:pt x="15539" y="9089"/>
                      <a:pt x="21420" y="14277"/>
                    </a:cubicBezTo>
                    <a:cubicBezTo>
                      <a:pt x="27293" y="19465"/>
                      <a:pt x="14319" y="21278"/>
                      <a:pt x="21420" y="25664"/>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1158;p37">
                <a:extLst>
                  <a:ext uri="{FF2B5EF4-FFF2-40B4-BE49-F238E27FC236}">
                    <a16:creationId xmlns:a16="http://schemas.microsoft.com/office/drawing/2014/main" id="{DC3F98D8-2D1D-F634-236D-68F75ACED523}"/>
                  </a:ext>
                </a:extLst>
              </p:cNvPr>
              <p:cNvSpPr/>
              <p:nvPr/>
            </p:nvSpPr>
            <p:spPr>
              <a:xfrm>
                <a:off x="2606880" y="8429237"/>
                <a:ext cx="602930" cy="2135881"/>
              </a:xfrm>
              <a:custGeom>
                <a:avLst/>
                <a:gdLst/>
                <a:ahLst/>
                <a:cxnLst/>
                <a:rect l="l" t="t" r="r" b="b"/>
                <a:pathLst>
                  <a:path w="12223" h="43300" extrusionOk="0">
                    <a:moveTo>
                      <a:pt x="5088" y="17469"/>
                    </a:moveTo>
                    <a:cubicBezTo>
                      <a:pt x="5088" y="17226"/>
                      <a:pt x="5079" y="16984"/>
                      <a:pt x="5079" y="16742"/>
                    </a:cubicBezTo>
                    <a:cubicBezTo>
                      <a:pt x="5038" y="14202"/>
                      <a:pt x="5054" y="11662"/>
                      <a:pt x="5163" y="9115"/>
                    </a:cubicBezTo>
                    <a:lnTo>
                      <a:pt x="5163" y="8947"/>
                    </a:lnTo>
                    <a:cubicBezTo>
                      <a:pt x="5222" y="8037"/>
                      <a:pt x="5305" y="6809"/>
                      <a:pt x="5305" y="6809"/>
                    </a:cubicBezTo>
                    <a:lnTo>
                      <a:pt x="5364" y="6057"/>
                    </a:lnTo>
                    <a:cubicBezTo>
                      <a:pt x="5506" y="4119"/>
                      <a:pt x="5673" y="2181"/>
                      <a:pt x="5689" y="234"/>
                    </a:cubicBezTo>
                    <a:lnTo>
                      <a:pt x="5856" y="0"/>
                    </a:lnTo>
                    <a:lnTo>
                      <a:pt x="6032" y="159"/>
                    </a:lnTo>
                    <a:cubicBezTo>
                      <a:pt x="6140" y="2131"/>
                      <a:pt x="6107" y="4102"/>
                      <a:pt x="6107" y="6082"/>
                    </a:cubicBezTo>
                    <a:lnTo>
                      <a:pt x="6107" y="6834"/>
                    </a:lnTo>
                    <a:lnTo>
                      <a:pt x="6082" y="8638"/>
                    </a:lnTo>
                    <a:lnTo>
                      <a:pt x="6082" y="8972"/>
                    </a:lnTo>
                    <a:cubicBezTo>
                      <a:pt x="6074" y="9357"/>
                      <a:pt x="6065" y="9733"/>
                      <a:pt x="6049" y="10117"/>
                    </a:cubicBezTo>
                    <a:cubicBezTo>
                      <a:pt x="5998" y="12172"/>
                      <a:pt x="5998" y="14219"/>
                      <a:pt x="6015" y="16249"/>
                    </a:cubicBezTo>
                    <a:cubicBezTo>
                      <a:pt x="6450" y="15781"/>
                      <a:pt x="6942" y="15347"/>
                      <a:pt x="7394" y="14896"/>
                    </a:cubicBezTo>
                    <a:cubicBezTo>
                      <a:pt x="8070" y="14244"/>
                      <a:pt x="8747" y="13592"/>
                      <a:pt x="9415" y="12941"/>
                    </a:cubicBezTo>
                    <a:cubicBezTo>
                      <a:pt x="9415" y="12941"/>
                      <a:pt x="10443" y="12005"/>
                      <a:pt x="11178" y="11295"/>
                    </a:cubicBezTo>
                    <a:cubicBezTo>
                      <a:pt x="11178" y="11295"/>
                      <a:pt x="11270" y="11203"/>
                      <a:pt x="11270" y="11370"/>
                    </a:cubicBezTo>
                    <a:cubicBezTo>
                      <a:pt x="9758" y="13007"/>
                      <a:pt x="8187" y="14536"/>
                      <a:pt x="6583" y="16132"/>
                    </a:cubicBezTo>
                    <a:cubicBezTo>
                      <a:pt x="6391" y="16332"/>
                      <a:pt x="6199" y="16533"/>
                      <a:pt x="6023" y="16750"/>
                    </a:cubicBezTo>
                    <a:cubicBezTo>
                      <a:pt x="6074" y="20952"/>
                      <a:pt x="6224" y="25129"/>
                      <a:pt x="6257" y="29373"/>
                    </a:cubicBezTo>
                    <a:lnTo>
                      <a:pt x="6257" y="29590"/>
                    </a:lnTo>
                    <a:cubicBezTo>
                      <a:pt x="6399" y="29448"/>
                      <a:pt x="6541" y="29298"/>
                      <a:pt x="6692" y="29156"/>
                    </a:cubicBezTo>
                    <a:lnTo>
                      <a:pt x="6725" y="29114"/>
                    </a:lnTo>
                    <a:cubicBezTo>
                      <a:pt x="8388" y="27669"/>
                      <a:pt x="10276" y="26491"/>
                      <a:pt x="11921" y="25029"/>
                    </a:cubicBezTo>
                    <a:lnTo>
                      <a:pt x="12222" y="25012"/>
                    </a:lnTo>
                    <a:cubicBezTo>
                      <a:pt x="12222" y="25012"/>
                      <a:pt x="12222" y="25179"/>
                      <a:pt x="12214" y="25263"/>
                    </a:cubicBezTo>
                    <a:cubicBezTo>
                      <a:pt x="10618" y="26750"/>
                      <a:pt x="8772" y="27953"/>
                      <a:pt x="7126" y="29415"/>
                    </a:cubicBezTo>
                    <a:cubicBezTo>
                      <a:pt x="7126" y="29415"/>
                      <a:pt x="6725" y="29741"/>
                      <a:pt x="6266" y="30158"/>
                    </a:cubicBezTo>
                    <a:cubicBezTo>
                      <a:pt x="6299" y="33801"/>
                      <a:pt x="6358" y="37451"/>
                      <a:pt x="6508" y="41094"/>
                    </a:cubicBezTo>
                    <a:lnTo>
                      <a:pt x="6458" y="42447"/>
                    </a:lnTo>
                    <a:cubicBezTo>
                      <a:pt x="6391" y="42673"/>
                      <a:pt x="6391" y="42673"/>
                      <a:pt x="6341" y="42898"/>
                    </a:cubicBezTo>
                    <a:lnTo>
                      <a:pt x="6023" y="43299"/>
                    </a:lnTo>
                    <a:lnTo>
                      <a:pt x="5673" y="42932"/>
                    </a:lnTo>
                    <a:cubicBezTo>
                      <a:pt x="5673" y="42932"/>
                      <a:pt x="5597" y="42706"/>
                      <a:pt x="5480" y="42405"/>
                    </a:cubicBezTo>
                    <a:cubicBezTo>
                      <a:pt x="5422" y="41904"/>
                      <a:pt x="5347" y="41227"/>
                      <a:pt x="5347" y="41227"/>
                    </a:cubicBezTo>
                    <a:cubicBezTo>
                      <a:pt x="5180" y="36942"/>
                      <a:pt x="5146" y="32631"/>
                      <a:pt x="5138" y="28329"/>
                    </a:cubicBezTo>
                    <a:cubicBezTo>
                      <a:pt x="4303" y="27911"/>
                      <a:pt x="3492" y="27443"/>
                      <a:pt x="2690" y="26959"/>
                    </a:cubicBezTo>
                    <a:lnTo>
                      <a:pt x="1796" y="26407"/>
                    </a:lnTo>
                    <a:lnTo>
                      <a:pt x="1278" y="26057"/>
                    </a:lnTo>
                    <a:lnTo>
                      <a:pt x="1028" y="25889"/>
                    </a:lnTo>
                    <a:lnTo>
                      <a:pt x="460" y="25505"/>
                    </a:lnTo>
                    <a:cubicBezTo>
                      <a:pt x="184" y="25321"/>
                      <a:pt x="50" y="25229"/>
                      <a:pt x="50" y="25229"/>
                    </a:cubicBezTo>
                    <a:lnTo>
                      <a:pt x="0" y="25046"/>
                    </a:lnTo>
                    <a:cubicBezTo>
                      <a:pt x="92" y="25012"/>
                      <a:pt x="192" y="25012"/>
                      <a:pt x="284" y="25046"/>
                    </a:cubicBezTo>
                    <a:cubicBezTo>
                      <a:pt x="819" y="25313"/>
                      <a:pt x="1529" y="25689"/>
                      <a:pt x="1529" y="25689"/>
                    </a:cubicBezTo>
                    <a:cubicBezTo>
                      <a:pt x="1788" y="25839"/>
                      <a:pt x="2080" y="26015"/>
                      <a:pt x="2080" y="26015"/>
                    </a:cubicBezTo>
                    <a:cubicBezTo>
                      <a:pt x="3100" y="26658"/>
                      <a:pt x="4094" y="27326"/>
                      <a:pt x="5138" y="27928"/>
                    </a:cubicBezTo>
                    <a:cubicBezTo>
                      <a:pt x="5130" y="24670"/>
                      <a:pt x="5130" y="21403"/>
                      <a:pt x="5096" y="18154"/>
                    </a:cubicBezTo>
                    <a:cubicBezTo>
                      <a:pt x="4110" y="16441"/>
                      <a:pt x="2991" y="14804"/>
                      <a:pt x="1746" y="13266"/>
                    </a:cubicBezTo>
                    <a:cubicBezTo>
                      <a:pt x="1746" y="13266"/>
                      <a:pt x="1145" y="12464"/>
                      <a:pt x="727" y="11938"/>
                    </a:cubicBezTo>
                    <a:cubicBezTo>
                      <a:pt x="727" y="11938"/>
                      <a:pt x="694" y="11721"/>
                      <a:pt x="919" y="11947"/>
                    </a:cubicBezTo>
                    <a:cubicBezTo>
                      <a:pt x="1370" y="12406"/>
                      <a:pt x="1980" y="13066"/>
                      <a:pt x="1980" y="13066"/>
                    </a:cubicBezTo>
                    <a:cubicBezTo>
                      <a:pt x="3125" y="14453"/>
                      <a:pt x="4169" y="15923"/>
                      <a:pt x="5088" y="17469"/>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54" name="Google Shape;205;p14">
            <a:extLst>
              <a:ext uri="{FF2B5EF4-FFF2-40B4-BE49-F238E27FC236}">
                <a16:creationId xmlns:a16="http://schemas.microsoft.com/office/drawing/2014/main" id="{2DBAAF82-2F9D-921E-EF20-1FE8B7C4087C}"/>
              </a:ext>
            </a:extLst>
          </p:cNvPr>
          <p:cNvGrpSpPr/>
          <p:nvPr/>
        </p:nvGrpSpPr>
        <p:grpSpPr>
          <a:xfrm flipH="1">
            <a:off x="-177757" y="4108964"/>
            <a:ext cx="1591828" cy="1389736"/>
            <a:chOff x="4142208" y="467618"/>
            <a:chExt cx="6602838" cy="5563600"/>
          </a:xfrm>
        </p:grpSpPr>
        <p:sp>
          <p:nvSpPr>
            <p:cNvPr id="56" name="Google Shape;207;p14">
              <a:extLst>
                <a:ext uri="{FF2B5EF4-FFF2-40B4-BE49-F238E27FC236}">
                  <a16:creationId xmlns:a16="http://schemas.microsoft.com/office/drawing/2014/main" id="{0B62348A-75AC-F4AD-7D44-2ECAA11F72F6}"/>
                </a:ext>
              </a:extLst>
            </p:cNvPr>
            <p:cNvSpPr/>
            <p:nvPr/>
          </p:nvSpPr>
          <p:spPr>
            <a:xfrm>
              <a:off x="6735855" y="1197418"/>
              <a:ext cx="488342" cy="1746440"/>
            </a:xfrm>
            <a:custGeom>
              <a:avLst/>
              <a:gdLst/>
              <a:ahLst/>
              <a:cxnLst/>
              <a:rect l="l" t="t" r="r" b="b"/>
              <a:pathLst>
                <a:path w="9900" h="35405" extrusionOk="0">
                  <a:moveTo>
                    <a:pt x="0" y="0"/>
                  </a:moveTo>
                  <a:cubicBezTo>
                    <a:pt x="0" y="1"/>
                    <a:pt x="2164" y="9265"/>
                    <a:pt x="2481" y="13785"/>
                  </a:cubicBezTo>
                  <a:cubicBezTo>
                    <a:pt x="2799" y="18304"/>
                    <a:pt x="3484" y="35405"/>
                    <a:pt x="3484" y="35405"/>
                  </a:cubicBezTo>
                  <a:cubicBezTo>
                    <a:pt x="4688" y="34884"/>
                    <a:pt x="5560" y="34276"/>
                    <a:pt x="6802" y="34276"/>
                  </a:cubicBezTo>
                  <a:cubicBezTo>
                    <a:pt x="6834" y="34276"/>
                    <a:pt x="6867" y="34276"/>
                    <a:pt x="6901" y="34277"/>
                  </a:cubicBezTo>
                  <a:cubicBezTo>
                    <a:pt x="7469" y="34284"/>
                    <a:pt x="7935" y="35302"/>
                    <a:pt x="8361" y="35302"/>
                  </a:cubicBezTo>
                  <a:cubicBezTo>
                    <a:pt x="8424" y="35302"/>
                    <a:pt x="8485" y="35280"/>
                    <a:pt x="8546" y="35229"/>
                  </a:cubicBezTo>
                  <a:cubicBezTo>
                    <a:pt x="9014" y="34837"/>
                    <a:pt x="9900" y="34419"/>
                    <a:pt x="9900" y="34419"/>
                  </a:cubicBezTo>
                  <a:cubicBezTo>
                    <a:pt x="9064" y="17269"/>
                    <a:pt x="1" y="2"/>
                    <a:pt x="0" y="0"/>
                  </a:cubicBezTo>
                  <a:close/>
                </a:path>
              </a:pathLst>
            </a:custGeom>
            <a:solidFill>
              <a:srgbClr val="754C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208;p14">
              <a:extLst>
                <a:ext uri="{FF2B5EF4-FFF2-40B4-BE49-F238E27FC236}">
                  <a16:creationId xmlns:a16="http://schemas.microsoft.com/office/drawing/2014/main" id="{FA47A4EC-6578-880A-E729-F18F33B43BD8}"/>
                </a:ext>
              </a:extLst>
            </p:cNvPr>
            <p:cNvSpPr/>
            <p:nvPr/>
          </p:nvSpPr>
          <p:spPr>
            <a:xfrm>
              <a:off x="6083942" y="677063"/>
              <a:ext cx="630109" cy="536486"/>
            </a:xfrm>
            <a:custGeom>
              <a:avLst/>
              <a:gdLst/>
              <a:ahLst/>
              <a:cxnLst/>
              <a:rect l="l" t="t" r="r" b="b"/>
              <a:pathLst>
                <a:path w="12774" h="10876" extrusionOk="0">
                  <a:moveTo>
                    <a:pt x="271" y="1"/>
                  </a:moveTo>
                  <a:cubicBezTo>
                    <a:pt x="96" y="1"/>
                    <a:pt x="0" y="7"/>
                    <a:pt x="0" y="7"/>
                  </a:cubicBezTo>
                  <a:lnTo>
                    <a:pt x="3567" y="4576"/>
                  </a:lnTo>
                  <a:lnTo>
                    <a:pt x="7878" y="5361"/>
                  </a:lnTo>
                  <a:lnTo>
                    <a:pt x="5129" y="6673"/>
                  </a:lnTo>
                  <a:lnTo>
                    <a:pt x="5129" y="6673"/>
                  </a:lnTo>
                  <a:lnTo>
                    <a:pt x="9315" y="6331"/>
                  </a:lnTo>
                  <a:lnTo>
                    <a:pt x="7427" y="7935"/>
                  </a:lnTo>
                  <a:cubicBezTo>
                    <a:pt x="9532" y="8745"/>
                    <a:pt x="12773" y="10875"/>
                    <a:pt x="12773" y="10875"/>
                  </a:cubicBezTo>
                  <a:cubicBezTo>
                    <a:pt x="10614" y="499"/>
                    <a:pt x="1921" y="1"/>
                    <a:pt x="271"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209;p14">
              <a:extLst>
                <a:ext uri="{FF2B5EF4-FFF2-40B4-BE49-F238E27FC236}">
                  <a16:creationId xmlns:a16="http://schemas.microsoft.com/office/drawing/2014/main" id="{E0414F56-B88A-580E-A97F-1A869DAF8BA3}"/>
                </a:ext>
              </a:extLst>
            </p:cNvPr>
            <p:cNvSpPr/>
            <p:nvPr/>
          </p:nvSpPr>
          <p:spPr>
            <a:xfrm>
              <a:off x="5925256" y="1152333"/>
              <a:ext cx="788796" cy="288665"/>
            </a:xfrm>
            <a:custGeom>
              <a:avLst/>
              <a:gdLst/>
              <a:ahLst/>
              <a:cxnLst/>
              <a:rect l="l" t="t" r="r" b="b"/>
              <a:pathLst>
                <a:path w="15991" h="5852" extrusionOk="0">
                  <a:moveTo>
                    <a:pt x="10295" y="0"/>
                  </a:moveTo>
                  <a:cubicBezTo>
                    <a:pt x="3432" y="0"/>
                    <a:pt x="1" y="5852"/>
                    <a:pt x="1" y="5852"/>
                  </a:cubicBezTo>
                  <a:lnTo>
                    <a:pt x="5715" y="5426"/>
                  </a:lnTo>
                  <a:lnTo>
                    <a:pt x="8773" y="2251"/>
                  </a:lnTo>
                  <a:lnTo>
                    <a:pt x="8296" y="5309"/>
                  </a:lnTo>
                  <a:lnTo>
                    <a:pt x="10351" y="1591"/>
                  </a:lnTo>
                  <a:lnTo>
                    <a:pt x="10610" y="4081"/>
                  </a:lnTo>
                  <a:cubicBezTo>
                    <a:pt x="12440" y="2769"/>
                    <a:pt x="15990" y="1240"/>
                    <a:pt x="15990" y="1240"/>
                  </a:cubicBezTo>
                  <a:cubicBezTo>
                    <a:pt x="13884" y="355"/>
                    <a:pt x="11985" y="0"/>
                    <a:pt x="10295"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210;p14">
              <a:extLst>
                <a:ext uri="{FF2B5EF4-FFF2-40B4-BE49-F238E27FC236}">
                  <a16:creationId xmlns:a16="http://schemas.microsoft.com/office/drawing/2014/main" id="{C53920B2-8B97-BAB1-428B-14A0398A47E5}"/>
                </a:ext>
              </a:extLst>
            </p:cNvPr>
            <p:cNvSpPr/>
            <p:nvPr/>
          </p:nvSpPr>
          <p:spPr>
            <a:xfrm>
              <a:off x="6733783" y="1099898"/>
              <a:ext cx="892630" cy="258673"/>
            </a:xfrm>
            <a:custGeom>
              <a:avLst/>
              <a:gdLst/>
              <a:ahLst/>
              <a:cxnLst/>
              <a:rect l="l" t="t" r="r" b="b"/>
              <a:pathLst>
                <a:path w="18096" h="5244" extrusionOk="0">
                  <a:moveTo>
                    <a:pt x="7764" y="0"/>
                  </a:moveTo>
                  <a:cubicBezTo>
                    <a:pt x="5399" y="0"/>
                    <a:pt x="2762" y="656"/>
                    <a:pt x="0" y="2479"/>
                  </a:cubicBezTo>
                  <a:cubicBezTo>
                    <a:pt x="0" y="2479"/>
                    <a:pt x="4169" y="3398"/>
                    <a:pt x="6475" y="4408"/>
                  </a:cubicBezTo>
                  <a:lnTo>
                    <a:pt x="5999" y="1819"/>
                  </a:lnTo>
                  <a:lnTo>
                    <a:pt x="9265" y="5244"/>
                  </a:lnTo>
                  <a:lnTo>
                    <a:pt x="7862" y="2211"/>
                  </a:lnTo>
                  <a:lnTo>
                    <a:pt x="11997" y="4901"/>
                  </a:lnTo>
                  <a:lnTo>
                    <a:pt x="18095" y="4300"/>
                  </a:lnTo>
                  <a:cubicBezTo>
                    <a:pt x="18095" y="4300"/>
                    <a:pt x="13822" y="0"/>
                    <a:pt x="7764"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211;p14">
              <a:extLst>
                <a:ext uri="{FF2B5EF4-FFF2-40B4-BE49-F238E27FC236}">
                  <a16:creationId xmlns:a16="http://schemas.microsoft.com/office/drawing/2014/main" id="{2337443C-D66A-5413-7164-7438D5BC6E92}"/>
                </a:ext>
              </a:extLst>
            </p:cNvPr>
            <p:cNvSpPr/>
            <p:nvPr/>
          </p:nvSpPr>
          <p:spPr>
            <a:xfrm>
              <a:off x="6688846" y="467618"/>
              <a:ext cx="547733" cy="754563"/>
            </a:xfrm>
            <a:custGeom>
              <a:avLst/>
              <a:gdLst/>
              <a:ahLst/>
              <a:cxnLst/>
              <a:rect l="l" t="t" r="r" b="b"/>
              <a:pathLst>
                <a:path w="11104" h="15297" extrusionOk="0">
                  <a:moveTo>
                    <a:pt x="11103" y="0"/>
                  </a:moveTo>
                  <a:cubicBezTo>
                    <a:pt x="11103" y="1"/>
                    <a:pt x="1" y="3392"/>
                    <a:pt x="911" y="15297"/>
                  </a:cubicBezTo>
                  <a:cubicBezTo>
                    <a:pt x="911" y="15297"/>
                    <a:pt x="3685" y="12022"/>
                    <a:pt x="5657" y="10443"/>
                  </a:cubicBezTo>
                  <a:lnTo>
                    <a:pt x="3192" y="9616"/>
                  </a:lnTo>
                  <a:lnTo>
                    <a:pt x="7703" y="8354"/>
                  </a:lnTo>
                  <a:lnTo>
                    <a:pt x="4420" y="8146"/>
                  </a:lnTo>
                  <a:lnTo>
                    <a:pt x="8714" y="5748"/>
                  </a:lnTo>
                  <a:lnTo>
                    <a:pt x="11103" y="0"/>
                  </a:ln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212;p14">
              <a:extLst>
                <a:ext uri="{FF2B5EF4-FFF2-40B4-BE49-F238E27FC236}">
                  <a16:creationId xmlns:a16="http://schemas.microsoft.com/office/drawing/2014/main" id="{568CDA0C-2789-EAD2-7148-52CBE3EAF176}"/>
                </a:ext>
              </a:extLst>
            </p:cNvPr>
            <p:cNvSpPr/>
            <p:nvPr/>
          </p:nvSpPr>
          <p:spPr>
            <a:xfrm>
              <a:off x="6241346" y="1223365"/>
              <a:ext cx="485876" cy="781348"/>
            </a:xfrm>
            <a:custGeom>
              <a:avLst/>
              <a:gdLst/>
              <a:ahLst/>
              <a:cxnLst/>
              <a:rect l="l" t="t" r="r" b="b"/>
              <a:pathLst>
                <a:path w="9850" h="15840" extrusionOk="0">
                  <a:moveTo>
                    <a:pt x="9850" y="1"/>
                  </a:moveTo>
                  <a:lnTo>
                    <a:pt x="9850" y="1"/>
                  </a:lnTo>
                  <a:cubicBezTo>
                    <a:pt x="0" y="6074"/>
                    <a:pt x="4035" y="15840"/>
                    <a:pt x="4035" y="15840"/>
                  </a:cubicBezTo>
                  <a:lnTo>
                    <a:pt x="7085" y="10911"/>
                  </a:lnTo>
                  <a:lnTo>
                    <a:pt x="6374" y="6517"/>
                  </a:lnTo>
                  <a:lnTo>
                    <a:pt x="8505" y="8722"/>
                  </a:lnTo>
                  <a:lnTo>
                    <a:pt x="6784" y="4821"/>
                  </a:lnTo>
                  <a:lnTo>
                    <a:pt x="8906" y="6107"/>
                  </a:lnTo>
                  <a:cubicBezTo>
                    <a:pt x="8956" y="3819"/>
                    <a:pt x="9850" y="1"/>
                    <a:pt x="9850"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213;p14">
              <a:extLst>
                <a:ext uri="{FF2B5EF4-FFF2-40B4-BE49-F238E27FC236}">
                  <a16:creationId xmlns:a16="http://schemas.microsoft.com/office/drawing/2014/main" id="{AD9C7D7C-8F8E-33E0-0E9F-CFBE0653994F}"/>
                </a:ext>
              </a:extLst>
            </p:cNvPr>
            <p:cNvSpPr/>
            <p:nvPr/>
          </p:nvSpPr>
          <p:spPr>
            <a:xfrm>
              <a:off x="5925256" y="1144885"/>
              <a:ext cx="801966" cy="296113"/>
            </a:xfrm>
            <a:custGeom>
              <a:avLst/>
              <a:gdLst/>
              <a:ahLst/>
              <a:cxnLst/>
              <a:rect l="l" t="t" r="r" b="b"/>
              <a:pathLst>
                <a:path w="16258" h="6003" extrusionOk="0">
                  <a:moveTo>
                    <a:pt x="10097" y="1"/>
                  </a:moveTo>
                  <a:cubicBezTo>
                    <a:pt x="3453" y="1"/>
                    <a:pt x="1" y="6003"/>
                    <a:pt x="1" y="6003"/>
                  </a:cubicBezTo>
                  <a:cubicBezTo>
                    <a:pt x="5302" y="1956"/>
                    <a:pt x="9815" y="1079"/>
                    <a:pt x="12731" y="1079"/>
                  </a:cubicBezTo>
                  <a:cubicBezTo>
                    <a:pt x="14962" y="1079"/>
                    <a:pt x="16258" y="1592"/>
                    <a:pt x="16258" y="1592"/>
                  </a:cubicBezTo>
                  <a:cubicBezTo>
                    <a:pt x="13969" y="449"/>
                    <a:pt x="11914" y="1"/>
                    <a:pt x="10097"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214;p14">
              <a:extLst>
                <a:ext uri="{FF2B5EF4-FFF2-40B4-BE49-F238E27FC236}">
                  <a16:creationId xmlns:a16="http://schemas.microsoft.com/office/drawing/2014/main" id="{9EA1BF75-2412-D825-68CB-163C92615DFE}"/>
                </a:ext>
              </a:extLst>
            </p:cNvPr>
            <p:cNvSpPr/>
            <p:nvPr/>
          </p:nvSpPr>
          <p:spPr>
            <a:xfrm>
              <a:off x="6083942" y="677359"/>
              <a:ext cx="643280" cy="546055"/>
            </a:xfrm>
            <a:custGeom>
              <a:avLst/>
              <a:gdLst/>
              <a:ahLst/>
              <a:cxnLst/>
              <a:rect l="l" t="t" r="r" b="b"/>
              <a:pathLst>
                <a:path w="13041" h="11070" extrusionOk="0">
                  <a:moveTo>
                    <a:pt x="91" y="0"/>
                  </a:moveTo>
                  <a:cubicBezTo>
                    <a:pt x="61" y="0"/>
                    <a:pt x="31" y="0"/>
                    <a:pt x="0" y="1"/>
                  </a:cubicBezTo>
                  <a:cubicBezTo>
                    <a:pt x="0" y="1"/>
                    <a:pt x="10050" y="3250"/>
                    <a:pt x="13041" y="11070"/>
                  </a:cubicBezTo>
                  <a:cubicBezTo>
                    <a:pt x="13041" y="11070"/>
                    <a:pt x="11636" y="0"/>
                    <a:pt x="91"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215;p14">
              <a:extLst>
                <a:ext uri="{FF2B5EF4-FFF2-40B4-BE49-F238E27FC236}">
                  <a16:creationId xmlns:a16="http://schemas.microsoft.com/office/drawing/2014/main" id="{889CA7CE-C077-110F-D562-1163BC6D0286}"/>
                </a:ext>
              </a:extLst>
            </p:cNvPr>
            <p:cNvSpPr/>
            <p:nvPr/>
          </p:nvSpPr>
          <p:spPr>
            <a:xfrm>
              <a:off x="6615939" y="468013"/>
              <a:ext cx="620639" cy="729455"/>
            </a:xfrm>
            <a:custGeom>
              <a:avLst/>
              <a:gdLst/>
              <a:ahLst/>
              <a:cxnLst/>
              <a:rect l="l" t="t" r="r" b="b"/>
              <a:pathLst>
                <a:path w="12582" h="14788" extrusionOk="0">
                  <a:moveTo>
                    <a:pt x="12581" y="1"/>
                  </a:moveTo>
                  <a:cubicBezTo>
                    <a:pt x="0" y="4094"/>
                    <a:pt x="2431" y="14787"/>
                    <a:pt x="2431" y="14787"/>
                  </a:cubicBezTo>
                  <a:cubicBezTo>
                    <a:pt x="4645" y="5306"/>
                    <a:pt x="12581" y="1"/>
                    <a:pt x="12581"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216;p14">
              <a:extLst>
                <a:ext uri="{FF2B5EF4-FFF2-40B4-BE49-F238E27FC236}">
                  <a16:creationId xmlns:a16="http://schemas.microsoft.com/office/drawing/2014/main" id="{4B853118-DAD4-CC4A-A27A-92C6CE042CA6}"/>
                </a:ext>
              </a:extLst>
            </p:cNvPr>
            <p:cNvSpPr/>
            <p:nvPr/>
          </p:nvSpPr>
          <p:spPr>
            <a:xfrm>
              <a:off x="9121382" y="1356894"/>
              <a:ext cx="475616" cy="2310056"/>
            </a:xfrm>
            <a:custGeom>
              <a:avLst/>
              <a:gdLst/>
              <a:ahLst/>
              <a:cxnLst/>
              <a:rect l="l" t="t" r="r" b="b"/>
              <a:pathLst>
                <a:path w="9642" h="46831" extrusionOk="0">
                  <a:moveTo>
                    <a:pt x="1" y="0"/>
                  </a:moveTo>
                  <a:lnTo>
                    <a:pt x="1" y="9"/>
                  </a:lnTo>
                  <a:cubicBezTo>
                    <a:pt x="1" y="9"/>
                    <a:pt x="1680" y="12298"/>
                    <a:pt x="1530" y="18204"/>
                  </a:cubicBezTo>
                  <a:cubicBezTo>
                    <a:pt x="1379" y="24102"/>
                    <a:pt x="159" y="46365"/>
                    <a:pt x="159" y="46365"/>
                  </a:cubicBezTo>
                  <a:cubicBezTo>
                    <a:pt x="1643" y="45885"/>
                    <a:pt x="2768" y="45288"/>
                    <a:pt x="4162" y="45288"/>
                  </a:cubicBezTo>
                  <a:cubicBezTo>
                    <a:pt x="4346" y="45288"/>
                    <a:pt x="4535" y="45299"/>
                    <a:pt x="4729" y="45321"/>
                  </a:cubicBezTo>
                  <a:cubicBezTo>
                    <a:pt x="5479" y="45410"/>
                    <a:pt x="5971" y="46831"/>
                    <a:pt x="6534" y="46831"/>
                  </a:cubicBezTo>
                  <a:cubicBezTo>
                    <a:pt x="6605" y="46831"/>
                    <a:pt x="6677" y="46808"/>
                    <a:pt x="6751" y="46758"/>
                  </a:cubicBezTo>
                  <a:cubicBezTo>
                    <a:pt x="7402" y="46315"/>
                    <a:pt x="8605" y="45872"/>
                    <a:pt x="8605" y="45872"/>
                  </a:cubicBezTo>
                  <a:cubicBezTo>
                    <a:pt x="9641" y="23517"/>
                    <a:pt x="1" y="0"/>
                    <a:pt x="1" y="0"/>
                  </a:cubicBezTo>
                  <a:close/>
                </a:path>
              </a:pathLst>
            </a:custGeom>
            <a:solidFill>
              <a:srgbClr val="754C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217;p14">
              <a:extLst>
                <a:ext uri="{FF2B5EF4-FFF2-40B4-BE49-F238E27FC236}">
                  <a16:creationId xmlns:a16="http://schemas.microsoft.com/office/drawing/2014/main" id="{B6D7EDE0-7021-E8C2-C0B8-58E7CEC9C345}"/>
                </a:ext>
              </a:extLst>
            </p:cNvPr>
            <p:cNvSpPr/>
            <p:nvPr/>
          </p:nvSpPr>
          <p:spPr>
            <a:xfrm>
              <a:off x="8340084" y="601542"/>
              <a:ext cx="751702" cy="773948"/>
            </a:xfrm>
            <a:custGeom>
              <a:avLst/>
              <a:gdLst/>
              <a:ahLst/>
              <a:cxnLst/>
              <a:rect l="l" t="t" r="r" b="b"/>
              <a:pathLst>
                <a:path w="15239" h="15690" extrusionOk="0">
                  <a:moveTo>
                    <a:pt x="0" y="0"/>
                  </a:moveTo>
                  <a:lnTo>
                    <a:pt x="4069" y="6375"/>
                  </a:lnTo>
                  <a:lnTo>
                    <a:pt x="9557" y="7937"/>
                  </a:lnTo>
                  <a:lnTo>
                    <a:pt x="5832" y="9290"/>
                  </a:lnTo>
                  <a:lnTo>
                    <a:pt x="11303" y="9357"/>
                  </a:lnTo>
                  <a:lnTo>
                    <a:pt x="8655" y="11212"/>
                  </a:lnTo>
                  <a:cubicBezTo>
                    <a:pt x="11287" y="12515"/>
                    <a:pt x="15230" y="15689"/>
                    <a:pt x="15230" y="15689"/>
                  </a:cubicBezTo>
                  <a:lnTo>
                    <a:pt x="15238" y="15681"/>
                  </a:lnTo>
                  <a:cubicBezTo>
                    <a:pt x="13551" y="494"/>
                    <a:pt x="1" y="0"/>
                    <a:pt x="0"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218;p14">
              <a:extLst>
                <a:ext uri="{FF2B5EF4-FFF2-40B4-BE49-F238E27FC236}">
                  <a16:creationId xmlns:a16="http://schemas.microsoft.com/office/drawing/2014/main" id="{083B141F-C3F3-7AB3-75CC-2FE556FDB846}"/>
                </a:ext>
              </a:extLst>
            </p:cNvPr>
            <p:cNvSpPr/>
            <p:nvPr/>
          </p:nvSpPr>
          <p:spPr>
            <a:xfrm>
              <a:off x="8040074" y="1258042"/>
              <a:ext cx="1051268" cy="330494"/>
            </a:xfrm>
            <a:custGeom>
              <a:avLst/>
              <a:gdLst/>
              <a:ahLst/>
              <a:cxnLst/>
              <a:rect l="l" t="t" r="r" b="b"/>
              <a:pathLst>
                <a:path w="21312" h="6700" extrusionOk="0">
                  <a:moveTo>
                    <a:pt x="12616" y="1"/>
                  </a:moveTo>
                  <a:cubicBezTo>
                    <a:pt x="4608" y="1"/>
                    <a:pt x="1" y="6382"/>
                    <a:pt x="1" y="6382"/>
                  </a:cubicBezTo>
                  <a:lnTo>
                    <a:pt x="7461" y="6541"/>
                  </a:lnTo>
                  <a:lnTo>
                    <a:pt x="11813" y="2798"/>
                  </a:lnTo>
                  <a:lnTo>
                    <a:pt x="10828" y="6699"/>
                  </a:lnTo>
                  <a:lnTo>
                    <a:pt x="13960" y="2130"/>
                  </a:lnTo>
                  <a:lnTo>
                    <a:pt x="13977" y="5396"/>
                  </a:lnTo>
                  <a:cubicBezTo>
                    <a:pt x="16517" y="3917"/>
                    <a:pt x="21312" y="2380"/>
                    <a:pt x="21312" y="2380"/>
                  </a:cubicBezTo>
                  <a:cubicBezTo>
                    <a:pt x="18091" y="655"/>
                    <a:pt x="15180" y="1"/>
                    <a:pt x="12616"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219;p14">
              <a:extLst>
                <a:ext uri="{FF2B5EF4-FFF2-40B4-BE49-F238E27FC236}">
                  <a16:creationId xmlns:a16="http://schemas.microsoft.com/office/drawing/2014/main" id="{09F350F8-C4CA-E83E-6457-8EEA9999348D}"/>
                </a:ext>
              </a:extLst>
            </p:cNvPr>
            <p:cNvSpPr/>
            <p:nvPr/>
          </p:nvSpPr>
          <p:spPr>
            <a:xfrm>
              <a:off x="9116054" y="1273975"/>
              <a:ext cx="1147259" cy="347907"/>
            </a:xfrm>
            <a:custGeom>
              <a:avLst/>
              <a:gdLst/>
              <a:ahLst/>
              <a:cxnLst/>
              <a:rect l="l" t="t" r="r" b="b"/>
              <a:pathLst>
                <a:path w="23258" h="7053" extrusionOk="0">
                  <a:moveTo>
                    <a:pt x="8807" y="0"/>
                  </a:moveTo>
                  <a:cubicBezTo>
                    <a:pt x="6133" y="0"/>
                    <a:pt x="3172" y="646"/>
                    <a:pt x="0" y="2333"/>
                  </a:cubicBezTo>
                  <a:cubicBezTo>
                    <a:pt x="0" y="2333"/>
                    <a:pt x="5297" y="4037"/>
                    <a:pt x="8162" y="5633"/>
                  </a:cubicBezTo>
                  <a:lnTo>
                    <a:pt x="7870" y="2208"/>
                  </a:lnTo>
                  <a:lnTo>
                    <a:pt x="11671" y="7053"/>
                  </a:lnTo>
                  <a:lnTo>
                    <a:pt x="10225" y="2951"/>
                  </a:lnTo>
                  <a:lnTo>
                    <a:pt x="10225" y="2951"/>
                  </a:lnTo>
                  <a:lnTo>
                    <a:pt x="15263" y="6953"/>
                  </a:lnTo>
                  <a:lnTo>
                    <a:pt x="23258" y="6928"/>
                  </a:lnTo>
                  <a:cubicBezTo>
                    <a:pt x="23258" y="6928"/>
                    <a:pt x="17566" y="0"/>
                    <a:pt x="8807"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220;p14">
              <a:extLst>
                <a:ext uri="{FF2B5EF4-FFF2-40B4-BE49-F238E27FC236}">
                  <a16:creationId xmlns:a16="http://schemas.microsoft.com/office/drawing/2014/main" id="{E79F8849-D490-742E-C8C0-7B24D7C89A4B}"/>
                </a:ext>
              </a:extLst>
            </p:cNvPr>
            <p:cNvSpPr/>
            <p:nvPr/>
          </p:nvSpPr>
          <p:spPr>
            <a:xfrm>
              <a:off x="9116054" y="472551"/>
              <a:ext cx="745092" cy="916505"/>
            </a:xfrm>
            <a:custGeom>
              <a:avLst/>
              <a:gdLst/>
              <a:ahLst/>
              <a:cxnLst/>
              <a:rect l="l" t="t" r="r" b="b"/>
              <a:pathLst>
                <a:path w="15105" h="18580" extrusionOk="0">
                  <a:moveTo>
                    <a:pt x="15104" y="1"/>
                  </a:moveTo>
                  <a:lnTo>
                    <a:pt x="15104" y="1"/>
                  </a:lnTo>
                  <a:cubicBezTo>
                    <a:pt x="15104" y="1"/>
                    <a:pt x="276" y="3025"/>
                    <a:pt x="0" y="18580"/>
                  </a:cubicBezTo>
                  <a:cubicBezTo>
                    <a:pt x="0" y="18580"/>
                    <a:pt x="4010" y="14662"/>
                    <a:pt x="6767" y="12866"/>
                  </a:cubicBezTo>
                  <a:lnTo>
                    <a:pt x="3668" y="11496"/>
                  </a:lnTo>
                  <a:lnTo>
                    <a:pt x="9674" y="10410"/>
                  </a:lnTo>
                  <a:lnTo>
                    <a:pt x="5430" y="9733"/>
                  </a:lnTo>
                  <a:lnTo>
                    <a:pt x="11295" y="7152"/>
                  </a:lnTo>
                  <a:lnTo>
                    <a:pt x="15104" y="1"/>
                  </a:ln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221;p14">
              <a:extLst>
                <a:ext uri="{FF2B5EF4-FFF2-40B4-BE49-F238E27FC236}">
                  <a16:creationId xmlns:a16="http://schemas.microsoft.com/office/drawing/2014/main" id="{F15FA41D-D43F-18B8-319B-10762E62D21B}"/>
                </a:ext>
              </a:extLst>
            </p:cNvPr>
            <p:cNvSpPr/>
            <p:nvPr/>
          </p:nvSpPr>
          <p:spPr>
            <a:xfrm>
              <a:off x="8440218" y="1389450"/>
              <a:ext cx="666809" cy="978312"/>
            </a:xfrm>
            <a:custGeom>
              <a:avLst/>
              <a:gdLst/>
              <a:ahLst/>
              <a:cxnLst/>
              <a:rect l="l" t="t" r="r" b="b"/>
              <a:pathLst>
                <a:path w="13518" h="19833" extrusionOk="0">
                  <a:moveTo>
                    <a:pt x="13517" y="0"/>
                  </a:moveTo>
                  <a:lnTo>
                    <a:pt x="13517" y="0"/>
                  </a:lnTo>
                  <a:cubicBezTo>
                    <a:pt x="1" y="6658"/>
                    <a:pt x="4027" y="19833"/>
                    <a:pt x="4027" y="19833"/>
                  </a:cubicBezTo>
                  <a:lnTo>
                    <a:pt x="8580" y="13818"/>
                  </a:lnTo>
                  <a:lnTo>
                    <a:pt x="8213" y="8020"/>
                  </a:lnTo>
                  <a:lnTo>
                    <a:pt x="10710" y="11153"/>
                  </a:lnTo>
                  <a:lnTo>
                    <a:pt x="8956" y="5882"/>
                  </a:lnTo>
                  <a:lnTo>
                    <a:pt x="11554" y="7803"/>
                  </a:lnTo>
                  <a:cubicBezTo>
                    <a:pt x="11888" y="4846"/>
                    <a:pt x="13517" y="1"/>
                    <a:pt x="13517" y="0"/>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222;p14">
              <a:extLst>
                <a:ext uri="{FF2B5EF4-FFF2-40B4-BE49-F238E27FC236}">
                  <a16:creationId xmlns:a16="http://schemas.microsoft.com/office/drawing/2014/main" id="{4A9F988D-669B-89D0-C57F-DE8CC482FC23}"/>
                </a:ext>
              </a:extLst>
            </p:cNvPr>
            <p:cNvSpPr/>
            <p:nvPr/>
          </p:nvSpPr>
          <p:spPr>
            <a:xfrm>
              <a:off x="8040074" y="1247140"/>
              <a:ext cx="1066954" cy="325709"/>
            </a:xfrm>
            <a:custGeom>
              <a:avLst/>
              <a:gdLst/>
              <a:ahLst/>
              <a:cxnLst/>
              <a:rect l="l" t="t" r="r" b="b"/>
              <a:pathLst>
                <a:path w="21630" h="6603" extrusionOk="0">
                  <a:moveTo>
                    <a:pt x="12504" y="0"/>
                  </a:moveTo>
                  <a:cubicBezTo>
                    <a:pt x="4684" y="0"/>
                    <a:pt x="1" y="6603"/>
                    <a:pt x="1" y="6603"/>
                  </a:cubicBezTo>
                  <a:cubicBezTo>
                    <a:pt x="6252" y="2709"/>
                    <a:pt x="11485" y="1697"/>
                    <a:pt x="15237" y="1697"/>
                  </a:cubicBezTo>
                  <a:cubicBezTo>
                    <a:pt x="19302" y="1697"/>
                    <a:pt x="21629" y="2885"/>
                    <a:pt x="21629" y="2885"/>
                  </a:cubicBezTo>
                  <a:cubicBezTo>
                    <a:pt x="18258" y="783"/>
                    <a:pt x="15195" y="0"/>
                    <a:pt x="12504"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223;p14">
              <a:extLst>
                <a:ext uri="{FF2B5EF4-FFF2-40B4-BE49-F238E27FC236}">
                  <a16:creationId xmlns:a16="http://schemas.microsoft.com/office/drawing/2014/main" id="{1C3A44DE-C047-55D0-7E00-4610A412E907}"/>
                </a:ext>
              </a:extLst>
            </p:cNvPr>
            <p:cNvSpPr/>
            <p:nvPr/>
          </p:nvSpPr>
          <p:spPr>
            <a:xfrm>
              <a:off x="8340084" y="601542"/>
              <a:ext cx="766944" cy="788352"/>
            </a:xfrm>
            <a:custGeom>
              <a:avLst/>
              <a:gdLst/>
              <a:ahLst/>
              <a:cxnLst/>
              <a:rect l="l" t="t" r="r" b="b"/>
              <a:pathLst>
                <a:path w="15548" h="15982" extrusionOk="0">
                  <a:moveTo>
                    <a:pt x="0" y="0"/>
                  </a:moveTo>
                  <a:cubicBezTo>
                    <a:pt x="1" y="1"/>
                    <a:pt x="12640" y="5464"/>
                    <a:pt x="15547" y="15982"/>
                  </a:cubicBezTo>
                  <a:cubicBezTo>
                    <a:pt x="15547" y="15982"/>
                    <a:pt x="15088" y="1379"/>
                    <a:pt x="0"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224;p14">
              <a:extLst>
                <a:ext uri="{FF2B5EF4-FFF2-40B4-BE49-F238E27FC236}">
                  <a16:creationId xmlns:a16="http://schemas.microsoft.com/office/drawing/2014/main" id="{7C4A8104-F77F-F41D-3C32-FD2540227FE0}"/>
                </a:ext>
              </a:extLst>
            </p:cNvPr>
            <p:cNvSpPr/>
            <p:nvPr/>
          </p:nvSpPr>
          <p:spPr>
            <a:xfrm>
              <a:off x="9031162" y="472551"/>
              <a:ext cx="830379" cy="884393"/>
            </a:xfrm>
            <a:custGeom>
              <a:avLst/>
              <a:gdLst/>
              <a:ahLst/>
              <a:cxnLst/>
              <a:rect l="l" t="t" r="r" b="b"/>
              <a:pathLst>
                <a:path w="16834" h="17929" extrusionOk="0">
                  <a:moveTo>
                    <a:pt x="16834" y="1"/>
                  </a:moveTo>
                  <a:cubicBezTo>
                    <a:pt x="0" y="3752"/>
                    <a:pt x="1830" y="17928"/>
                    <a:pt x="1830" y="17928"/>
                  </a:cubicBezTo>
                  <a:cubicBezTo>
                    <a:pt x="5865" y="5899"/>
                    <a:pt x="16833" y="1"/>
                    <a:pt x="16834"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225;p14">
              <a:extLst>
                <a:ext uri="{FF2B5EF4-FFF2-40B4-BE49-F238E27FC236}">
                  <a16:creationId xmlns:a16="http://schemas.microsoft.com/office/drawing/2014/main" id="{5A8208DA-DED0-BC34-030B-C8430634D8DA}"/>
                </a:ext>
              </a:extLst>
            </p:cNvPr>
            <p:cNvSpPr/>
            <p:nvPr/>
          </p:nvSpPr>
          <p:spPr>
            <a:xfrm>
              <a:off x="5858516" y="1798622"/>
              <a:ext cx="1706485" cy="847298"/>
            </a:xfrm>
            <a:custGeom>
              <a:avLst/>
              <a:gdLst/>
              <a:ahLst/>
              <a:cxnLst/>
              <a:rect l="l" t="t" r="r" b="b"/>
              <a:pathLst>
                <a:path w="34595" h="17177" extrusionOk="0">
                  <a:moveTo>
                    <a:pt x="8397" y="1"/>
                  </a:moveTo>
                  <a:cubicBezTo>
                    <a:pt x="3457" y="1"/>
                    <a:pt x="0" y="1187"/>
                    <a:pt x="0" y="1187"/>
                  </a:cubicBezTo>
                  <a:lnTo>
                    <a:pt x="10602" y="9007"/>
                  </a:lnTo>
                  <a:lnTo>
                    <a:pt x="20510" y="8104"/>
                  </a:lnTo>
                  <a:lnTo>
                    <a:pt x="20510" y="8104"/>
                  </a:lnTo>
                  <a:lnTo>
                    <a:pt x="15297" y="12657"/>
                  </a:lnTo>
                  <a:lnTo>
                    <a:pt x="15297" y="12657"/>
                  </a:lnTo>
                  <a:lnTo>
                    <a:pt x="24236" y="9341"/>
                  </a:lnTo>
                  <a:lnTo>
                    <a:pt x="21094" y="14011"/>
                  </a:lnTo>
                  <a:cubicBezTo>
                    <a:pt x="26190" y="14487"/>
                    <a:pt x="34595" y="17177"/>
                    <a:pt x="34595" y="17177"/>
                  </a:cubicBezTo>
                  <a:cubicBezTo>
                    <a:pt x="27164" y="2823"/>
                    <a:pt x="16017" y="1"/>
                    <a:pt x="8397"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226;p14">
              <a:extLst>
                <a:ext uri="{FF2B5EF4-FFF2-40B4-BE49-F238E27FC236}">
                  <a16:creationId xmlns:a16="http://schemas.microsoft.com/office/drawing/2014/main" id="{0959E695-FEC2-EF92-7695-305505003CFA}"/>
                </a:ext>
              </a:extLst>
            </p:cNvPr>
            <p:cNvSpPr/>
            <p:nvPr/>
          </p:nvSpPr>
          <p:spPr>
            <a:xfrm>
              <a:off x="5978036" y="2630284"/>
              <a:ext cx="1586964" cy="995182"/>
            </a:xfrm>
            <a:custGeom>
              <a:avLst/>
              <a:gdLst/>
              <a:ahLst/>
              <a:cxnLst/>
              <a:rect l="l" t="t" r="r" b="b"/>
              <a:pathLst>
                <a:path w="32172" h="20175" extrusionOk="0">
                  <a:moveTo>
                    <a:pt x="27268" y="1"/>
                  </a:moveTo>
                  <a:cubicBezTo>
                    <a:pt x="5320" y="1"/>
                    <a:pt x="0" y="20174"/>
                    <a:pt x="0" y="20174"/>
                  </a:cubicBezTo>
                  <a:lnTo>
                    <a:pt x="12239" y="15755"/>
                  </a:lnTo>
                  <a:lnTo>
                    <a:pt x="16984" y="6933"/>
                  </a:lnTo>
                  <a:lnTo>
                    <a:pt x="17811" y="13909"/>
                  </a:lnTo>
                  <a:lnTo>
                    <a:pt x="20050" y="4519"/>
                  </a:lnTo>
                  <a:lnTo>
                    <a:pt x="22122" y="9824"/>
                  </a:lnTo>
                  <a:cubicBezTo>
                    <a:pt x="25330" y="5830"/>
                    <a:pt x="32172" y="317"/>
                    <a:pt x="32172" y="317"/>
                  </a:cubicBezTo>
                  <a:cubicBezTo>
                    <a:pt x="30452" y="101"/>
                    <a:pt x="28818" y="1"/>
                    <a:pt x="27268" y="1"/>
                  </a:cubicBez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227;p14">
              <a:extLst>
                <a:ext uri="{FF2B5EF4-FFF2-40B4-BE49-F238E27FC236}">
                  <a16:creationId xmlns:a16="http://schemas.microsoft.com/office/drawing/2014/main" id="{B92161D4-CE23-9D3B-2811-B68E3AEBC08F}"/>
                </a:ext>
              </a:extLst>
            </p:cNvPr>
            <p:cNvSpPr/>
            <p:nvPr/>
          </p:nvSpPr>
          <p:spPr>
            <a:xfrm>
              <a:off x="7155780" y="695067"/>
              <a:ext cx="1096994" cy="1957858"/>
            </a:xfrm>
            <a:custGeom>
              <a:avLst/>
              <a:gdLst/>
              <a:ahLst/>
              <a:cxnLst/>
              <a:rect l="l" t="t" r="r" b="b"/>
              <a:pathLst>
                <a:path w="22239" h="39691" extrusionOk="0">
                  <a:moveTo>
                    <a:pt x="22238" y="1"/>
                  </a:moveTo>
                  <a:lnTo>
                    <a:pt x="22238" y="1"/>
                  </a:lnTo>
                  <a:cubicBezTo>
                    <a:pt x="22238" y="1"/>
                    <a:pt x="0" y="14195"/>
                    <a:pt x="9273" y="39682"/>
                  </a:cubicBezTo>
                  <a:lnTo>
                    <a:pt x="9273" y="39691"/>
                  </a:lnTo>
                  <a:cubicBezTo>
                    <a:pt x="9273" y="39691"/>
                    <a:pt x="13350" y="30810"/>
                    <a:pt x="16700" y="26157"/>
                  </a:cubicBezTo>
                  <a:lnTo>
                    <a:pt x="10810" y="25865"/>
                  </a:lnTo>
                  <a:lnTo>
                    <a:pt x="19899" y="20343"/>
                  </a:lnTo>
                  <a:lnTo>
                    <a:pt x="19899" y="20343"/>
                  </a:lnTo>
                  <a:lnTo>
                    <a:pt x="12589" y="21905"/>
                  </a:lnTo>
                  <a:lnTo>
                    <a:pt x="20517" y="14027"/>
                  </a:lnTo>
                  <a:lnTo>
                    <a:pt x="22238" y="1"/>
                  </a:lnTo>
                  <a:close/>
                </a:path>
              </a:pathLst>
            </a:custGeom>
            <a:solidFill>
              <a:srgbClr val="00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228;p14">
              <a:extLst>
                <a:ext uri="{FF2B5EF4-FFF2-40B4-BE49-F238E27FC236}">
                  <a16:creationId xmlns:a16="http://schemas.microsoft.com/office/drawing/2014/main" id="{A9A40F36-9497-91C9-DEF6-3AE0810CEF74}"/>
                </a:ext>
              </a:extLst>
            </p:cNvPr>
            <p:cNvSpPr/>
            <p:nvPr/>
          </p:nvSpPr>
          <p:spPr>
            <a:xfrm>
              <a:off x="5978036" y="2624611"/>
              <a:ext cx="1621592" cy="1000855"/>
            </a:xfrm>
            <a:custGeom>
              <a:avLst/>
              <a:gdLst/>
              <a:ahLst/>
              <a:cxnLst/>
              <a:rect l="l" t="t" r="r" b="b"/>
              <a:pathLst>
                <a:path w="32874" h="20290" extrusionOk="0">
                  <a:moveTo>
                    <a:pt x="25913" y="0"/>
                  </a:moveTo>
                  <a:cubicBezTo>
                    <a:pt x="5172" y="0"/>
                    <a:pt x="0" y="20289"/>
                    <a:pt x="0" y="20289"/>
                  </a:cubicBezTo>
                  <a:cubicBezTo>
                    <a:pt x="13817" y="1962"/>
                    <a:pt x="28133" y="664"/>
                    <a:pt x="31912" y="664"/>
                  </a:cubicBezTo>
                  <a:cubicBezTo>
                    <a:pt x="32536" y="664"/>
                    <a:pt x="32873" y="699"/>
                    <a:pt x="32873" y="699"/>
                  </a:cubicBezTo>
                  <a:cubicBezTo>
                    <a:pt x="30378" y="218"/>
                    <a:pt x="28062" y="0"/>
                    <a:pt x="25913"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229;p14">
              <a:extLst>
                <a:ext uri="{FF2B5EF4-FFF2-40B4-BE49-F238E27FC236}">
                  <a16:creationId xmlns:a16="http://schemas.microsoft.com/office/drawing/2014/main" id="{AF2CA619-5942-0104-F168-156EAC39802B}"/>
                </a:ext>
              </a:extLst>
            </p:cNvPr>
            <p:cNvSpPr/>
            <p:nvPr/>
          </p:nvSpPr>
          <p:spPr>
            <a:xfrm>
              <a:off x="5858516" y="1789299"/>
              <a:ext cx="1741113" cy="870236"/>
            </a:xfrm>
            <a:custGeom>
              <a:avLst/>
              <a:gdLst/>
              <a:ahLst/>
              <a:cxnLst/>
              <a:rect l="l" t="t" r="r" b="b"/>
              <a:pathLst>
                <a:path w="35297" h="17642" extrusionOk="0">
                  <a:moveTo>
                    <a:pt x="9334" y="0"/>
                  </a:moveTo>
                  <a:cubicBezTo>
                    <a:pt x="6489" y="0"/>
                    <a:pt x="3382" y="416"/>
                    <a:pt x="0" y="1376"/>
                  </a:cubicBezTo>
                  <a:cubicBezTo>
                    <a:pt x="0" y="1376"/>
                    <a:pt x="23977" y="2362"/>
                    <a:pt x="35296" y="17641"/>
                  </a:cubicBezTo>
                  <a:cubicBezTo>
                    <a:pt x="35296" y="17641"/>
                    <a:pt x="27863" y="0"/>
                    <a:pt x="9334" y="0"/>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230;p14">
              <a:extLst>
                <a:ext uri="{FF2B5EF4-FFF2-40B4-BE49-F238E27FC236}">
                  <a16:creationId xmlns:a16="http://schemas.microsoft.com/office/drawing/2014/main" id="{C39579AE-E743-C1A4-ED5C-111E0C946FCC}"/>
                </a:ext>
              </a:extLst>
            </p:cNvPr>
            <p:cNvSpPr/>
            <p:nvPr/>
          </p:nvSpPr>
          <p:spPr>
            <a:xfrm>
              <a:off x="7018107" y="695067"/>
              <a:ext cx="1234667" cy="1902266"/>
            </a:xfrm>
            <a:custGeom>
              <a:avLst/>
              <a:gdLst/>
              <a:ahLst/>
              <a:cxnLst/>
              <a:rect l="l" t="t" r="r" b="b"/>
              <a:pathLst>
                <a:path w="25030" h="38564" extrusionOk="0">
                  <a:moveTo>
                    <a:pt x="25029" y="1"/>
                  </a:moveTo>
                  <a:lnTo>
                    <a:pt x="25029" y="1"/>
                  </a:lnTo>
                  <a:cubicBezTo>
                    <a:pt x="1" y="16642"/>
                    <a:pt x="11838" y="38563"/>
                    <a:pt x="11838" y="38563"/>
                  </a:cubicBezTo>
                  <a:cubicBezTo>
                    <a:pt x="10886" y="16459"/>
                    <a:pt x="25029" y="2"/>
                    <a:pt x="25029" y="1"/>
                  </a:cubicBezTo>
                  <a:close/>
                </a:path>
              </a:pathLst>
            </a:custGeom>
            <a:solidFill>
              <a:srgbClr val="78A3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231;p14">
              <a:extLst>
                <a:ext uri="{FF2B5EF4-FFF2-40B4-BE49-F238E27FC236}">
                  <a16:creationId xmlns:a16="http://schemas.microsoft.com/office/drawing/2014/main" id="{5E98421A-3262-1409-7466-115558840D5A}"/>
                </a:ext>
              </a:extLst>
            </p:cNvPr>
            <p:cNvSpPr/>
            <p:nvPr/>
          </p:nvSpPr>
          <p:spPr>
            <a:xfrm>
              <a:off x="7125246" y="4286405"/>
              <a:ext cx="262965" cy="380414"/>
            </a:xfrm>
            <a:custGeom>
              <a:avLst/>
              <a:gdLst/>
              <a:ahLst/>
              <a:cxnLst/>
              <a:rect l="l" t="t" r="r" b="b"/>
              <a:pathLst>
                <a:path w="5331" h="7712" extrusionOk="0">
                  <a:moveTo>
                    <a:pt x="1045" y="2156"/>
                  </a:moveTo>
                  <a:cubicBezTo>
                    <a:pt x="1" y="6642"/>
                    <a:pt x="3844" y="7711"/>
                    <a:pt x="3994" y="7536"/>
                  </a:cubicBezTo>
                  <a:cubicBezTo>
                    <a:pt x="4487" y="6942"/>
                    <a:pt x="4829" y="6341"/>
                    <a:pt x="4963" y="5581"/>
                  </a:cubicBezTo>
                  <a:cubicBezTo>
                    <a:pt x="5331" y="3542"/>
                    <a:pt x="3777" y="1095"/>
                    <a:pt x="2073" y="59"/>
                  </a:cubicBezTo>
                  <a:cubicBezTo>
                    <a:pt x="1964" y="0"/>
                    <a:pt x="1822" y="401"/>
                    <a:pt x="1797" y="451"/>
                  </a:cubicBezTo>
                  <a:cubicBezTo>
                    <a:pt x="1555" y="1011"/>
                    <a:pt x="1179" y="1562"/>
                    <a:pt x="1045" y="2156"/>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232;p14">
              <a:extLst>
                <a:ext uri="{FF2B5EF4-FFF2-40B4-BE49-F238E27FC236}">
                  <a16:creationId xmlns:a16="http://schemas.microsoft.com/office/drawing/2014/main" id="{EEA9DDAF-1D21-D66E-EA3C-64761402D6A8}"/>
                </a:ext>
              </a:extLst>
            </p:cNvPr>
            <p:cNvSpPr/>
            <p:nvPr/>
          </p:nvSpPr>
          <p:spPr>
            <a:xfrm>
              <a:off x="7600850" y="2646988"/>
              <a:ext cx="1067675" cy="1883425"/>
            </a:xfrm>
            <a:custGeom>
              <a:avLst/>
              <a:gdLst/>
              <a:ahLst/>
              <a:cxnLst/>
              <a:rect l="l" t="t" r="r" b="b"/>
              <a:pathLst>
                <a:path w="42707" h="75337" extrusionOk="0">
                  <a:moveTo>
                    <a:pt x="0" y="0"/>
                  </a:moveTo>
                  <a:cubicBezTo>
                    <a:pt x="1" y="1"/>
                    <a:pt x="10418" y="18956"/>
                    <a:pt x="13868" y="28646"/>
                  </a:cubicBezTo>
                  <a:cubicBezTo>
                    <a:pt x="17318" y="38345"/>
                    <a:pt x="29273" y="75337"/>
                    <a:pt x="29273" y="75337"/>
                  </a:cubicBezTo>
                  <a:cubicBezTo>
                    <a:pt x="31654" y="73399"/>
                    <a:pt x="33208" y="71511"/>
                    <a:pt x="36056" y="70784"/>
                  </a:cubicBezTo>
                  <a:cubicBezTo>
                    <a:pt x="36153" y="70759"/>
                    <a:pt x="36252" y="70748"/>
                    <a:pt x="36353" y="70748"/>
                  </a:cubicBezTo>
                  <a:cubicBezTo>
                    <a:pt x="37475" y="70748"/>
                    <a:pt x="38821" y="72156"/>
                    <a:pt x="39691" y="72156"/>
                  </a:cubicBezTo>
                  <a:cubicBezTo>
                    <a:pt x="39904" y="72156"/>
                    <a:pt x="40088" y="72071"/>
                    <a:pt x="40233" y="71861"/>
                  </a:cubicBezTo>
                  <a:cubicBezTo>
                    <a:pt x="41027" y="70717"/>
                    <a:pt x="42706" y="69255"/>
                    <a:pt x="42706" y="69255"/>
                  </a:cubicBezTo>
                  <a:cubicBezTo>
                    <a:pt x="30401" y="32231"/>
                    <a:pt x="2" y="1"/>
                    <a:pt x="0" y="0"/>
                  </a:cubicBezTo>
                  <a:close/>
                </a:path>
              </a:pathLst>
            </a:custGeom>
            <a:solidFill>
              <a:srgbClr val="754C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233;p14">
              <a:extLst>
                <a:ext uri="{FF2B5EF4-FFF2-40B4-BE49-F238E27FC236}">
                  <a16:creationId xmlns:a16="http://schemas.microsoft.com/office/drawing/2014/main" id="{9123D779-5FDC-2736-80DF-82F31F8E3804}"/>
                </a:ext>
              </a:extLst>
            </p:cNvPr>
            <p:cNvSpPr/>
            <p:nvPr/>
          </p:nvSpPr>
          <p:spPr>
            <a:xfrm>
              <a:off x="7484597" y="2889006"/>
              <a:ext cx="1889885" cy="440149"/>
            </a:xfrm>
            <a:custGeom>
              <a:avLst/>
              <a:gdLst/>
              <a:ahLst/>
              <a:cxnLst/>
              <a:rect l="l" t="t" r="r" b="b"/>
              <a:pathLst>
                <a:path w="38313" h="8923" extrusionOk="0">
                  <a:moveTo>
                    <a:pt x="18881" y="1"/>
                  </a:moveTo>
                  <a:cubicBezTo>
                    <a:pt x="15631" y="1"/>
                    <a:pt x="12749" y="1638"/>
                    <a:pt x="10978" y="4161"/>
                  </a:cubicBezTo>
                  <a:cubicBezTo>
                    <a:pt x="10208" y="5249"/>
                    <a:pt x="9001" y="5867"/>
                    <a:pt x="7746" y="5867"/>
                  </a:cubicBezTo>
                  <a:cubicBezTo>
                    <a:pt x="7354" y="5867"/>
                    <a:pt x="6957" y="5807"/>
                    <a:pt x="6567" y="5681"/>
                  </a:cubicBezTo>
                  <a:cubicBezTo>
                    <a:pt x="5781" y="5431"/>
                    <a:pt x="4971" y="5305"/>
                    <a:pt x="4152" y="5305"/>
                  </a:cubicBezTo>
                  <a:cubicBezTo>
                    <a:pt x="3969" y="5305"/>
                    <a:pt x="3785" y="5314"/>
                    <a:pt x="3609" y="5322"/>
                  </a:cubicBezTo>
                  <a:cubicBezTo>
                    <a:pt x="1337" y="5481"/>
                    <a:pt x="151" y="7143"/>
                    <a:pt x="0" y="8923"/>
                  </a:cubicBezTo>
                  <a:lnTo>
                    <a:pt x="38312" y="8923"/>
                  </a:lnTo>
                  <a:cubicBezTo>
                    <a:pt x="38162" y="7143"/>
                    <a:pt x="36975" y="5481"/>
                    <a:pt x="34703" y="5322"/>
                  </a:cubicBezTo>
                  <a:lnTo>
                    <a:pt x="34712" y="5322"/>
                  </a:lnTo>
                  <a:cubicBezTo>
                    <a:pt x="34528" y="5314"/>
                    <a:pt x="34344" y="5305"/>
                    <a:pt x="34169" y="5305"/>
                  </a:cubicBezTo>
                  <a:cubicBezTo>
                    <a:pt x="33250" y="5305"/>
                    <a:pt x="32339" y="5464"/>
                    <a:pt x="31479" y="5773"/>
                  </a:cubicBezTo>
                  <a:cubicBezTo>
                    <a:pt x="31034" y="5938"/>
                    <a:pt x="30575" y="6018"/>
                    <a:pt x="30121" y="6018"/>
                  </a:cubicBezTo>
                  <a:cubicBezTo>
                    <a:pt x="28853" y="6018"/>
                    <a:pt x="27628" y="5398"/>
                    <a:pt x="26884" y="4303"/>
                  </a:cubicBezTo>
                  <a:cubicBezTo>
                    <a:pt x="25121" y="1705"/>
                    <a:pt x="22197" y="1"/>
                    <a:pt x="18881" y="1"/>
                  </a:cubicBezTo>
                  <a:close/>
                </a:path>
              </a:pathLst>
            </a:custGeom>
            <a:solidFill>
              <a:srgbClr val="EEB33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234;p14">
              <a:extLst>
                <a:ext uri="{FF2B5EF4-FFF2-40B4-BE49-F238E27FC236}">
                  <a16:creationId xmlns:a16="http://schemas.microsoft.com/office/drawing/2014/main" id="{3692CF3B-6963-79C5-3BC8-A76157612311}"/>
                </a:ext>
              </a:extLst>
            </p:cNvPr>
            <p:cNvSpPr/>
            <p:nvPr/>
          </p:nvSpPr>
          <p:spPr>
            <a:xfrm>
              <a:off x="7162340" y="2211937"/>
              <a:ext cx="3582706" cy="3582755"/>
            </a:xfrm>
            <a:custGeom>
              <a:avLst/>
              <a:gdLst/>
              <a:ahLst/>
              <a:cxnLst/>
              <a:rect l="l" t="t" r="r" b="b"/>
              <a:pathLst>
                <a:path w="72631" h="72632" extrusionOk="0">
                  <a:moveTo>
                    <a:pt x="36316" y="1"/>
                  </a:moveTo>
                  <a:cubicBezTo>
                    <a:pt x="16266" y="1"/>
                    <a:pt x="1" y="16258"/>
                    <a:pt x="1" y="36316"/>
                  </a:cubicBezTo>
                  <a:cubicBezTo>
                    <a:pt x="1" y="56374"/>
                    <a:pt x="16266" y="72631"/>
                    <a:pt x="36316" y="72631"/>
                  </a:cubicBezTo>
                  <a:cubicBezTo>
                    <a:pt x="56374" y="72631"/>
                    <a:pt x="72631" y="56374"/>
                    <a:pt x="72631" y="36316"/>
                  </a:cubicBezTo>
                  <a:cubicBezTo>
                    <a:pt x="72631" y="16258"/>
                    <a:pt x="56374" y="1"/>
                    <a:pt x="36316" y="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235;p14">
              <a:extLst>
                <a:ext uri="{FF2B5EF4-FFF2-40B4-BE49-F238E27FC236}">
                  <a16:creationId xmlns:a16="http://schemas.microsoft.com/office/drawing/2014/main" id="{2C223356-ACF3-03A6-AAC9-829A07C94380}"/>
                </a:ext>
              </a:extLst>
            </p:cNvPr>
            <p:cNvSpPr/>
            <p:nvPr/>
          </p:nvSpPr>
          <p:spPr>
            <a:xfrm>
              <a:off x="5297662" y="3496031"/>
              <a:ext cx="3351113" cy="2317159"/>
            </a:xfrm>
            <a:custGeom>
              <a:avLst/>
              <a:gdLst/>
              <a:ahLst/>
              <a:cxnLst/>
              <a:rect l="l" t="t" r="r" b="b"/>
              <a:pathLst>
                <a:path w="67936" h="46975" extrusionOk="0">
                  <a:moveTo>
                    <a:pt x="10794" y="20743"/>
                  </a:moveTo>
                  <a:cubicBezTo>
                    <a:pt x="8948" y="5556"/>
                    <a:pt x="22874" y="0"/>
                    <a:pt x="30301" y="1111"/>
                  </a:cubicBezTo>
                  <a:cubicBezTo>
                    <a:pt x="40501" y="2632"/>
                    <a:pt x="48220" y="14336"/>
                    <a:pt x="48780" y="16190"/>
                  </a:cubicBezTo>
                  <a:cubicBezTo>
                    <a:pt x="49699" y="19281"/>
                    <a:pt x="54427" y="16800"/>
                    <a:pt x="59824" y="20618"/>
                  </a:cubicBezTo>
                  <a:cubicBezTo>
                    <a:pt x="67936" y="26366"/>
                    <a:pt x="64068" y="38178"/>
                    <a:pt x="59582" y="38070"/>
                  </a:cubicBezTo>
                  <a:cubicBezTo>
                    <a:pt x="50242" y="37844"/>
                    <a:pt x="7118" y="46975"/>
                    <a:pt x="4236" y="38746"/>
                  </a:cubicBezTo>
                  <a:cubicBezTo>
                    <a:pt x="1" y="26625"/>
                    <a:pt x="11370" y="25463"/>
                    <a:pt x="10794" y="20743"/>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236;p14">
              <a:extLst>
                <a:ext uri="{FF2B5EF4-FFF2-40B4-BE49-F238E27FC236}">
                  <a16:creationId xmlns:a16="http://schemas.microsoft.com/office/drawing/2014/main" id="{8C6A5A65-6214-EAA8-0B10-A166E98782A8}"/>
                </a:ext>
              </a:extLst>
            </p:cNvPr>
            <p:cNvSpPr/>
            <p:nvPr/>
          </p:nvSpPr>
          <p:spPr>
            <a:xfrm>
              <a:off x="6419764" y="3649735"/>
              <a:ext cx="389885" cy="276530"/>
            </a:xfrm>
            <a:custGeom>
              <a:avLst/>
              <a:gdLst/>
              <a:ahLst/>
              <a:cxnLst/>
              <a:rect l="l" t="t" r="r" b="b"/>
              <a:pathLst>
                <a:path w="7904" h="5606" extrusionOk="0">
                  <a:moveTo>
                    <a:pt x="2315" y="351"/>
                  </a:moveTo>
                  <a:lnTo>
                    <a:pt x="2198" y="351"/>
                  </a:lnTo>
                  <a:lnTo>
                    <a:pt x="2181" y="351"/>
                  </a:lnTo>
                  <a:lnTo>
                    <a:pt x="2173" y="351"/>
                  </a:lnTo>
                  <a:lnTo>
                    <a:pt x="2156" y="351"/>
                  </a:lnTo>
                  <a:lnTo>
                    <a:pt x="2148" y="351"/>
                  </a:lnTo>
                  <a:lnTo>
                    <a:pt x="2139" y="351"/>
                  </a:lnTo>
                  <a:lnTo>
                    <a:pt x="2123" y="351"/>
                  </a:lnTo>
                  <a:lnTo>
                    <a:pt x="2114" y="351"/>
                  </a:lnTo>
                  <a:lnTo>
                    <a:pt x="2106" y="351"/>
                  </a:lnTo>
                  <a:lnTo>
                    <a:pt x="2097" y="351"/>
                  </a:lnTo>
                  <a:lnTo>
                    <a:pt x="2089" y="351"/>
                  </a:lnTo>
                  <a:lnTo>
                    <a:pt x="2081" y="351"/>
                  </a:lnTo>
                  <a:lnTo>
                    <a:pt x="2072" y="351"/>
                  </a:lnTo>
                  <a:lnTo>
                    <a:pt x="2064" y="351"/>
                  </a:lnTo>
                  <a:lnTo>
                    <a:pt x="2056" y="351"/>
                  </a:lnTo>
                  <a:lnTo>
                    <a:pt x="2056" y="359"/>
                  </a:lnTo>
                  <a:lnTo>
                    <a:pt x="2047" y="368"/>
                  </a:lnTo>
                  <a:lnTo>
                    <a:pt x="2039" y="368"/>
                  </a:lnTo>
                  <a:lnTo>
                    <a:pt x="2031" y="376"/>
                  </a:lnTo>
                  <a:lnTo>
                    <a:pt x="2031" y="385"/>
                  </a:lnTo>
                  <a:lnTo>
                    <a:pt x="2022" y="393"/>
                  </a:lnTo>
                  <a:lnTo>
                    <a:pt x="2014" y="401"/>
                  </a:lnTo>
                  <a:lnTo>
                    <a:pt x="2014" y="410"/>
                  </a:lnTo>
                  <a:lnTo>
                    <a:pt x="2006" y="418"/>
                  </a:lnTo>
                  <a:lnTo>
                    <a:pt x="1997" y="426"/>
                  </a:lnTo>
                  <a:lnTo>
                    <a:pt x="1997" y="443"/>
                  </a:lnTo>
                  <a:lnTo>
                    <a:pt x="1989" y="451"/>
                  </a:lnTo>
                  <a:lnTo>
                    <a:pt x="1989" y="468"/>
                  </a:lnTo>
                  <a:lnTo>
                    <a:pt x="1981" y="485"/>
                  </a:lnTo>
                  <a:lnTo>
                    <a:pt x="1981" y="501"/>
                  </a:lnTo>
                  <a:lnTo>
                    <a:pt x="1981" y="518"/>
                  </a:lnTo>
                  <a:lnTo>
                    <a:pt x="1981" y="527"/>
                  </a:lnTo>
                  <a:lnTo>
                    <a:pt x="1981" y="543"/>
                  </a:lnTo>
                  <a:lnTo>
                    <a:pt x="1981" y="560"/>
                  </a:lnTo>
                  <a:lnTo>
                    <a:pt x="1981" y="577"/>
                  </a:lnTo>
                  <a:lnTo>
                    <a:pt x="1981" y="593"/>
                  </a:lnTo>
                  <a:lnTo>
                    <a:pt x="1981" y="610"/>
                  </a:lnTo>
                  <a:lnTo>
                    <a:pt x="1981" y="719"/>
                  </a:lnTo>
                  <a:lnTo>
                    <a:pt x="1981" y="735"/>
                  </a:lnTo>
                  <a:lnTo>
                    <a:pt x="1981" y="735"/>
                  </a:lnTo>
                  <a:lnTo>
                    <a:pt x="1981" y="760"/>
                  </a:lnTo>
                  <a:lnTo>
                    <a:pt x="1981" y="777"/>
                  </a:lnTo>
                  <a:lnTo>
                    <a:pt x="1981" y="777"/>
                  </a:lnTo>
                  <a:lnTo>
                    <a:pt x="1981" y="794"/>
                  </a:lnTo>
                  <a:lnTo>
                    <a:pt x="1981" y="811"/>
                  </a:lnTo>
                  <a:lnTo>
                    <a:pt x="1981" y="811"/>
                  </a:lnTo>
                  <a:lnTo>
                    <a:pt x="1981" y="836"/>
                  </a:lnTo>
                  <a:lnTo>
                    <a:pt x="1981" y="852"/>
                  </a:lnTo>
                  <a:lnTo>
                    <a:pt x="1981" y="852"/>
                  </a:lnTo>
                  <a:lnTo>
                    <a:pt x="1981" y="869"/>
                  </a:lnTo>
                  <a:lnTo>
                    <a:pt x="1989" y="886"/>
                  </a:lnTo>
                  <a:lnTo>
                    <a:pt x="1989" y="886"/>
                  </a:lnTo>
                  <a:lnTo>
                    <a:pt x="1997" y="911"/>
                  </a:lnTo>
                  <a:lnTo>
                    <a:pt x="2006" y="928"/>
                  </a:lnTo>
                  <a:lnTo>
                    <a:pt x="2006" y="928"/>
                  </a:lnTo>
                  <a:lnTo>
                    <a:pt x="2006" y="944"/>
                  </a:lnTo>
                  <a:lnTo>
                    <a:pt x="2014" y="961"/>
                  </a:lnTo>
                  <a:lnTo>
                    <a:pt x="2014" y="961"/>
                  </a:lnTo>
                  <a:lnTo>
                    <a:pt x="2022" y="986"/>
                  </a:lnTo>
                  <a:lnTo>
                    <a:pt x="2031" y="1003"/>
                  </a:lnTo>
                  <a:lnTo>
                    <a:pt x="2031" y="1003"/>
                  </a:lnTo>
                  <a:lnTo>
                    <a:pt x="2039" y="1019"/>
                  </a:lnTo>
                  <a:lnTo>
                    <a:pt x="2047" y="1045"/>
                  </a:lnTo>
                  <a:lnTo>
                    <a:pt x="2056" y="1061"/>
                  </a:lnTo>
                  <a:lnTo>
                    <a:pt x="2064" y="1078"/>
                  </a:lnTo>
                  <a:lnTo>
                    <a:pt x="2072" y="1095"/>
                  </a:lnTo>
                  <a:lnTo>
                    <a:pt x="2081" y="1111"/>
                  </a:lnTo>
                  <a:lnTo>
                    <a:pt x="2097" y="1128"/>
                  </a:lnTo>
                  <a:lnTo>
                    <a:pt x="2106" y="1145"/>
                  </a:lnTo>
                  <a:lnTo>
                    <a:pt x="2114" y="1161"/>
                  </a:lnTo>
                  <a:lnTo>
                    <a:pt x="2123" y="1187"/>
                  </a:lnTo>
                  <a:lnTo>
                    <a:pt x="2139" y="1203"/>
                  </a:lnTo>
                  <a:lnTo>
                    <a:pt x="2148" y="1220"/>
                  </a:lnTo>
                  <a:lnTo>
                    <a:pt x="2164" y="1237"/>
                  </a:lnTo>
                  <a:lnTo>
                    <a:pt x="2173" y="1253"/>
                  </a:lnTo>
                  <a:lnTo>
                    <a:pt x="2198" y="1295"/>
                  </a:lnTo>
                  <a:lnTo>
                    <a:pt x="2223" y="1329"/>
                  </a:lnTo>
                  <a:lnTo>
                    <a:pt x="2256" y="1370"/>
                  </a:lnTo>
                  <a:lnTo>
                    <a:pt x="2281" y="1404"/>
                  </a:lnTo>
                  <a:lnTo>
                    <a:pt x="2306" y="1437"/>
                  </a:lnTo>
                  <a:lnTo>
                    <a:pt x="2306" y="1437"/>
                  </a:lnTo>
                  <a:lnTo>
                    <a:pt x="2340" y="1471"/>
                  </a:lnTo>
                  <a:lnTo>
                    <a:pt x="2373" y="1504"/>
                  </a:lnTo>
                  <a:lnTo>
                    <a:pt x="2407" y="1546"/>
                  </a:lnTo>
                  <a:lnTo>
                    <a:pt x="2440" y="1579"/>
                  </a:lnTo>
                  <a:lnTo>
                    <a:pt x="2473" y="1613"/>
                  </a:lnTo>
                  <a:lnTo>
                    <a:pt x="2507" y="1646"/>
                  </a:lnTo>
                  <a:lnTo>
                    <a:pt x="2540" y="1679"/>
                  </a:lnTo>
                  <a:lnTo>
                    <a:pt x="2574" y="1721"/>
                  </a:lnTo>
                  <a:lnTo>
                    <a:pt x="2615" y="1755"/>
                  </a:lnTo>
                  <a:lnTo>
                    <a:pt x="2649" y="1788"/>
                  </a:lnTo>
                  <a:lnTo>
                    <a:pt x="2682" y="1821"/>
                  </a:lnTo>
                  <a:lnTo>
                    <a:pt x="2724" y="1855"/>
                  </a:lnTo>
                  <a:lnTo>
                    <a:pt x="2757" y="1880"/>
                  </a:lnTo>
                  <a:lnTo>
                    <a:pt x="2799" y="1913"/>
                  </a:lnTo>
                  <a:lnTo>
                    <a:pt x="2833" y="1947"/>
                  </a:lnTo>
                  <a:lnTo>
                    <a:pt x="2874" y="1980"/>
                  </a:lnTo>
                  <a:lnTo>
                    <a:pt x="2908" y="2005"/>
                  </a:lnTo>
                  <a:lnTo>
                    <a:pt x="2950" y="2039"/>
                  </a:lnTo>
                  <a:lnTo>
                    <a:pt x="2983" y="2064"/>
                  </a:lnTo>
                  <a:lnTo>
                    <a:pt x="3025" y="2097"/>
                  </a:lnTo>
                  <a:lnTo>
                    <a:pt x="3058" y="2122"/>
                  </a:lnTo>
                  <a:lnTo>
                    <a:pt x="3100" y="2147"/>
                  </a:lnTo>
                  <a:lnTo>
                    <a:pt x="3133" y="2181"/>
                  </a:lnTo>
                  <a:lnTo>
                    <a:pt x="3175" y="2206"/>
                  </a:lnTo>
                  <a:lnTo>
                    <a:pt x="3209" y="2231"/>
                  </a:lnTo>
                  <a:lnTo>
                    <a:pt x="3242" y="2256"/>
                  </a:lnTo>
                  <a:lnTo>
                    <a:pt x="3309" y="2298"/>
                  </a:lnTo>
                  <a:lnTo>
                    <a:pt x="3376" y="2348"/>
                  </a:lnTo>
                  <a:lnTo>
                    <a:pt x="3442" y="2381"/>
                  </a:lnTo>
                  <a:lnTo>
                    <a:pt x="3501" y="2423"/>
                  </a:lnTo>
                  <a:lnTo>
                    <a:pt x="3551" y="2456"/>
                  </a:lnTo>
                  <a:lnTo>
                    <a:pt x="3660" y="2515"/>
                  </a:lnTo>
                  <a:lnTo>
                    <a:pt x="3760" y="2582"/>
                  </a:lnTo>
                  <a:lnTo>
                    <a:pt x="3869" y="2640"/>
                  </a:lnTo>
                  <a:lnTo>
                    <a:pt x="3969" y="2699"/>
                  </a:lnTo>
                  <a:lnTo>
                    <a:pt x="3977" y="2699"/>
                  </a:lnTo>
                  <a:lnTo>
                    <a:pt x="4178" y="2824"/>
                  </a:lnTo>
                  <a:lnTo>
                    <a:pt x="4278" y="2882"/>
                  </a:lnTo>
                  <a:lnTo>
                    <a:pt x="4387" y="2949"/>
                  </a:lnTo>
                  <a:lnTo>
                    <a:pt x="4387" y="2949"/>
                  </a:lnTo>
                  <a:lnTo>
                    <a:pt x="4395" y="2958"/>
                  </a:lnTo>
                  <a:lnTo>
                    <a:pt x="4395" y="2958"/>
                  </a:lnTo>
                  <a:lnTo>
                    <a:pt x="4412" y="2966"/>
                  </a:lnTo>
                  <a:lnTo>
                    <a:pt x="4412" y="2966"/>
                  </a:lnTo>
                  <a:lnTo>
                    <a:pt x="4420" y="2974"/>
                  </a:lnTo>
                  <a:lnTo>
                    <a:pt x="4420" y="2974"/>
                  </a:lnTo>
                  <a:lnTo>
                    <a:pt x="4437" y="2983"/>
                  </a:lnTo>
                  <a:lnTo>
                    <a:pt x="4453" y="2983"/>
                  </a:lnTo>
                  <a:lnTo>
                    <a:pt x="4453" y="2983"/>
                  </a:lnTo>
                  <a:lnTo>
                    <a:pt x="4470" y="2991"/>
                  </a:lnTo>
                  <a:lnTo>
                    <a:pt x="4503" y="3008"/>
                  </a:lnTo>
                  <a:lnTo>
                    <a:pt x="4570" y="3033"/>
                  </a:lnTo>
                  <a:lnTo>
                    <a:pt x="4604" y="3041"/>
                  </a:lnTo>
                  <a:lnTo>
                    <a:pt x="4645" y="3058"/>
                  </a:lnTo>
                  <a:lnTo>
                    <a:pt x="4645" y="3058"/>
                  </a:lnTo>
                  <a:lnTo>
                    <a:pt x="4662" y="3066"/>
                  </a:lnTo>
                  <a:lnTo>
                    <a:pt x="4679" y="3075"/>
                  </a:lnTo>
                  <a:lnTo>
                    <a:pt x="4696" y="3083"/>
                  </a:lnTo>
                  <a:lnTo>
                    <a:pt x="4712" y="3091"/>
                  </a:lnTo>
                  <a:lnTo>
                    <a:pt x="4729" y="3100"/>
                  </a:lnTo>
                  <a:lnTo>
                    <a:pt x="4746" y="3108"/>
                  </a:lnTo>
                  <a:lnTo>
                    <a:pt x="4762" y="3125"/>
                  </a:lnTo>
                  <a:lnTo>
                    <a:pt x="4771" y="3133"/>
                  </a:lnTo>
                  <a:lnTo>
                    <a:pt x="4779" y="3141"/>
                  </a:lnTo>
                  <a:lnTo>
                    <a:pt x="4788" y="3150"/>
                  </a:lnTo>
                  <a:lnTo>
                    <a:pt x="4788" y="3158"/>
                  </a:lnTo>
                  <a:lnTo>
                    <a:pt x="4796" y="3166"/>
                  </a:lnTo>
                  <a:lnTo>
                    <a:pt x="4804" y="3183"/>
                  </a:lnTo>
                  <a:lnTo>
                    <a:pt x="4813" y="3191"/>
                  </a:lnTo>
                  <a:lnTo>
                    <a:pt x="4813" y="3208"/>
                  </a:lnTo>
                  <a:lnTo>
                    <a:pt x="4813" y="3225"/>
                  </a:lnTo>
                  <a:lnTo>
                    <a:pt x="4813" y="3258"/>
                  </a:lnTo>
                  <a:lnTo>
                    <a:pt x="4813" y="3275"/>
                  </a:lnTo>
                  <a:lnTo>
                    <a:pt x="4813" y="3283"/>
                  </a:lnTo>
                  <a:lnTo>
                    <a:pt x="4804" y="3300"/>
                  </a:lnTo>
                  <a:lnTo>
                    <a:pt x="4796" y="3308"/>
                  </a:lnTo>
                  <a:lnTo>
                    <a:pt x="4788" y="3325"/>
                  </a:lnTo>
                  <a:lnTo>
                    <a:pt x="4779" y="3334"/>
                  </a:lnTo>
                  <a:lnTo>
                    <a:pt x="4771" y="3342"/>
                  </a:lnTo>
                  <a:lnTo>
                    <a:pt x="4762" y="3359"/>
                  </a:lnTo>
                  <a:lnTo>
                    <a:pt x="4762" y="3359"/>
                  </a:lnTo>
                  <a:lnTo>
                    <a:pt x="4746" y="3367"/>
                  </a:lnTo>
                  <a:lnTo>
                    <a:pt x="4737" y="3375"/>
                  </a:lnTo>
                  <a:lnTo>
                    <a:pt x="4721" y="3384"/>
                  </a:lnTo>
                  <a:lnTo>
                    <a:pt x="4704" y="3400"/>
                  </a:lnTo>
                  <a:lnTo>
                    <a:pt x="4696" y="3409"/>
                  </a:lnTo>
                  <a:lnTo>
                    <a:pt x="4679" y="3417"/>
                  </a:lnTo>
                  <a:lnTo>
                    <a:pt x="4637" y="3459"/>
                  </a:lnTo>
                  <a:lnTo>
                    <a:pt x="4620" y="3467"/>
                  </a:lnTo>
                  <a:lnTo>
                    <a:pt x="4604" y="3476"/>
                  </a:lnTo>
                  <a:lnTo>
                    <a:pt x="4587" y="3484"/>
                  </a:lnTo>
                  <a:lnTo>
                    <a:pt x="4570" y="3484"/>
                  </a:lnTo>
                  <a:lnTo>
                    <a:pt x="4554" y="3492"/>
                  </a:lnTo>
                  <a:lnTo>
                    <a:pt x="4537" y="3501"/>
                  </a:lnTo>
                  <a:lnTo>
                    <a:pt x="4520" y="3509"/>
                  </a:lnTo>
                  <a:lnTo>
                    <a:pt x="4503" y="3509"/>
                  </a:lnTo>
                  <a:lnTo>
                    <a:pt x="4462" y="3517"/>
                  </a:lnTo>
                  <a:lnTo>
                    <a:pt x="4428" y="3534"/>
                  </a:lnTo>
                  <a:lnTo>
                    <a:pt x="4387" y="3542"/>
                  </a:lnTo>
                  <a:lnTo>
                    <a:pt x="4345" y="3551"/>
                  </a:lnTo>
                  <a:lnTo>
                    <a:pt x="4303" y="3551"/>
                  </a:lnTo>
                  <a:lnTo>
                    <a:pt x="4261" y="3559"/>
                  </a:lnTo>
                  <a:lnTo>
                    <a:pt x="4219" y="3567"/>
                  </a:lnTo>
                  <a:lnTo>
                    <a:pt x="4178" y="3576"/>
                  </a:lnTo>
                  <a:lnTo>
                    <a:pt x="4136" y="3576"/>
                  </a:lnTo>
                  <a:lnTo>
                    <a:pt x="4086" y="3584"/>
                  </a:lnTo>
                  <a:lnTo>
                    <a:pt x="4052" y="3584"/>
                  </a:lnTo>
                  <a:lnTo>
                    <a:pt x="4002" y="3584"/>
                  </a:lnTo>
                  <a:lnTo>
                    <a:pt x="3927" y="3592"/>
                  </a:lnTo>
                  <a:lnTo>
                    <a:pt x="3843" y="3601"/>
                  </a:lnTo>
                  <a:lnTo>
                    <a:pt x="3710" y="3609"/>
                  </a:lnTo>
                  <a:lnTo>
                    <a:pt x="3660" y="3609"/>
                  </a:lnTo>
                  <a:lnTo>
                    <a:pt x="3635" y="3609"/>
                  </a:lnTo>
                  <a:lnTo>
                    <a:pt x="3610" y="3609"/>
                  </a:lnTo>
                  <a:lnTo>
                    <a:pt x="3568" y="3609"/>
                  </a:lnTo>
                  <a:lnTo>
                    <a:pt x="3526" y="3609"/>
                  </a:lnTo>
                  <a:lnTo>
                    <a:pt x="3484" y="3609"/>
                  </a:lnTo>
                  <a:lnTo>
                    <a:pt x="3434" y="3609"/>
                  </a:lnTo>
                  <a:lnTo>
                    <a:pt x="3342" y="3618"/>
                  </a:lnTo>
                  <a:lnTo>
                    <a:pt x="3234" y="3626"/>
                  </a:lnTo>
                  <a:lnTo>
                    <a:pt x="3167" y="3634"/>
                  </a:lnTo>
                  <a:lnTo>
                    <a:pt x="3125" y="3634"/>
                  </a:lnTo>
                  <a:lnTo>
                    <a:pt x="3025" y="3643"/>
                  </a:lnTo>
                  <a:lnTo>
                    <a:pt x="2799" y="3659"/>
                  </a:lnTo>
                  <a:lnTo>
                    <a:pt x="2682" y="3668"/>
                  </a:lnTo>
                  <a:lnTo>
                    <a:pt x="2557" y="3676"/>
                  </a:lnTo>
                  <a:lnTo>
                    <a:pt x="2440" y="3693"/>
                  </a:lnTo>
                  <a:lnTo>
                    <a:pt x="2382" y="3693"/>
                  </a:lnTo>
                  <a:lnTo>
                    <a:pt x="2315" y="3701"/>
                  </a:lnTo>
                  <a:lnTo>
                    <a:pt x="2256" y="3709"/>
                  </a:lnTo>
                  <a:lnTo>
                    <a:pt x="2198" y="3718"/>
                  </a:lnTo>
                  <a:lnTo>
                    <a:pt x="2131" y="3726"/>
                  </a:lnTo>
                  <a:lnTo>
                    <a:pt x="2072" y="3735"/>
                  </a:lnTo>
                  <a:lnTo>
                    <a:pt x="2014" y="3743"/>
                  </a:lnTo>
                  <a:lnTo>
                    <a:pt x="1947" y="3751"/>
                  </a:lnTo>
                  <a:lnTo>
                    <a:pt x="1889" y="3760"/>
                  </a:lnTo>
                  <a:lnTo>
                    <a:pt x="1830" y="3768"/>
                  </a:lnTo>
                  <a:lnTo>
                    <a:pt x="1772" y="3785"/>
                  </a:lnTo>
                  <a:lnTo>
                    <a:pt x="1705" y="3793"/>
                  </a:lnTo>
                  <a:lnTo>
                    <a:pt x="1646" y="3801"/>
                  </a:lnTo>
                  <a:lnTo>
                    <a:pt x="1588" y="3818"/>
                  </a:lnTo>
                  <a:lnTo>
                    <a:pt x="1529" y="3826"/>
                  </a:lnTo>
                  <a:lnTo>
                    <a:pt x="1471" y="3843"/>
                  </a:lnTo>
                  <a:lnTo>
                    <a:pt x="1412" y="3860"/>
                  </a:lnTo>
                  <a:lnTo>
                    <a:pt x="1362" y="3868"/>
                  </a:lnTo>
                  <a:lnTo>
                    <a:pt x="1304" y="3885"/>
                  </a:lnTo>
                  <a:lnTo>
                    <a:pt x="1245" y="3902"/>
                  </a:lnTo>
                  <a:lnTo>
                    <a:pt x="1195" y="3918"/>
                  </a:lnTo>
                  <a:lnTo>
                    <a:pt x="1137" y="3935"/>
                  </a:lnTo>
                  <a:lnTo>
                    <a:pt x="1095" y="3952"/>
                  </a:lnTo>
                  <a:lnTo>
                    <a:pt x="1087" y="3952"/>
                  </a:lnTo>
                  <a:lnTo>
                    <a:pt x="1062" y="3960"/>
                  </a:lnTo>
                  <a:lnTo>
                    <a:pt x="1037" y="3968"/>
                  </a:lnTo>
                  <a:lnTo>
                    <a:pt x="1011" y="3977"/>
                  </a:lnTo>
                  <a:lnTo>
                    <a:pt x="986" y="3993"/>
                  </a:lnTo>
                  <a:lnTo>
                    <a:pt x="961" y="4002"/>
                  </a:lnTo>
                  <a:lnTo>
                    <a:pt x="936" y="4010"/>
                  </a:lnTo>
                  <a:lnTo>
                    <a:pt x="911" y="4019"/>
                  </a:lnTo>
                  <a:lnTo>
                    <a:pt x="895" y="4035"/>
                  </a:lnTo>
                  <a:lnTo>
                    <a:pt x="869" y="4044"/>
                  </a:lnTo>
                  <a:lnTo>
                    <a:pt x="844" y="4052"/>
                  </a:lnTo>
                  <a:lnTo>
                    <a:pt x="819" y="4069"/>
                  </a:lnTo>
                  <a:lnTo>
                    <a:pt x="803" y="4077"/>
                  </a:lnTo>
                  <a:lnTo>
                    <a:pt x="778" y="4085"/>
                  </a:lnTo>
                  <a:lnTo>
                    <a:pt x="761" y="4102"/>
                  </a:lnTo>
                  <a:lnTo>
                    <a:pt x="736" y="4110"/>
                  </a:lnTo>
                  <a:lnTo>
                    <a:pt x="719" y="4127"/>
                  </a:lnTo>
                  <a:lnTo>
                    <a:pt x="694" y="4135"/>
                  </a:lnTo>
                  <a:lnTo>
                    <a:pt x="669" y="4194"/>
                  </a:lnTo>
                  <a:lnTo>
                    <a:pt x="652" y="4202"/>
                  </a:lnTo>
                  <a:lnTo>
                    <a:pt x="636" y="4219"/>
                  </a:lnTo>
                  <a:lnTo>
                    <a:pt x="610" y="4227"/>
                  </a:lnTo>
                  <a:lnTo>
                    <a:pt x="594" y="4244"/>
                  </a:lnTo>
                  <a:lnTo>
                    <a:pt x="577" y="4252"/>
                  </a:lnTo>
                  <a:lnTo>
                    <a:pt x="560" y="4269"/>
                  </a:lnTo>
                  <a:lnTo>
                    <a:pt x="544" y="4286"/>
                  </a:lnTo>
                  <a:lnTo>
                    <a:pt x="544" y="4286"/>
                  </a:lnTo>
                  <a:lnTo>
                    <a:pt x="527" y="4303"/>
                  </a:lnTo>
                  <a:lnTo>
                    <a:pt x="510" y="4319"/>
                  </a:lnTo>
                  <a:lnTo>
                    <a:pt x="510" y="4319"/>
                  </a:lnTo>
                  <a:lnTo>
                    <a:pt x="494" y="4328"/>
                  </a:lnTo>
                  <a:lnTo>
                    <a:pt x="477" y="4344"/>
                  </a:lnTo>
                  <a:lnTo>
                    <a:pt x="477" y="4344"/>
                  </a:lnTo>
                  <a:lnTo>
                    <a:pt x="460" y="4361"/>
                  </a:lnTo>
                  <a:lnTo>
                    <a:pt x="443" y="4378"/>
                  </a:lnTo>
                  <a:lnTo>
                    <a:pt x="443" y="4378"/>
                  </a:lnTo>
                  <a:lnTo>
                    <a:pt x="427" y="4394"/>
                  </a:lnTo>
                  <a:lnTo>
                    <a:pt x="418" y="4411"/>
                  </a:lnTo>
                  <a:lnTo>
                    <a:pt x="418" y="4411"/>
                  </a:lnTo>
                  <a:lnTo>
                    <a:pt x="402" y="4428"/>
                  </a:lnTo>
                  <a:lnTo>
                    <a:pt x="385" y="4445"/>
                  </a:lnTo>
                  <a:lnTo>
                    <a:pt x="385" y="4445"/>
                  </a:lnTo>
                  <a:lnTo>
                    <a:pt x="368" y="4470"/>
                  </a:lnTo>
                  <a:lnTo>
                    <a:pt x="360" y="4486"/>
                  </a:lnTo>
                  <a:lnTo>
                    <a:pt x="360" y="4486"/>
                  </a:lnTo>
                  <a:lnTo>
                    <a:pt x="343" y="4503"/>
                  </a:lnTo>
                  <a:lnTo>
                    <a:pt x="343" y="4503"/>
                  </a:lnTo>
                  <a:lnTo>
                    <a:pt x="343" y="4511"/>
                  </a:lnTo>
                  <a:lnTo>
                    <a:pt x="360" y="4503"/>
                  </a:lnTo>
                  <a:lnTo>
                    <a:pt x="352" y="4511"/>
                  </a:lnTo>
                  <a:lnTo>
                    <a:pt x="352" y="4520"/>
                  </a:lnTo>
                  <a:lnTo>
                    <a:pt x="352" y="4528"/>
                  </a:lnTo>
                  <a:lnTo>
                    <a:pt x="352" y="4536"/>
                  </a:lnTo>
                  <a:lnTo>
                    <a:pt x="352" y="4545"/>
                  </a:lnTo>
                  <a:lnTo>
                    <a:pt x="352" y="4553"/>
                  </a:lnTo>
                  <a:lnTo>
                    <a:pt x="352" y="4612"/>
                  </a:lnTo>
                  <a:lnTo>
                    <a:pt x="352" y="4612"/>
                  </a:lnTo>
                  <a:lnTo>
                    <a:pt x="352" y="4620"/>
                  </a:lnTo>
                  <a:lnTo>
                    <a:pt x="352" y="4620"/>
                  </a:lnTo>
                  <a:lnTo>
                    <a:pt x="352" y="4628"/>
                  </a:lnTo>
                  <a:lnTo>
                    <a:pt x="352" y="4637"/>
                  </a:lnTo>
                  <a:lnTo>
                    <a:pt x="352" y="4645"/>
                  </a:lnTo>
                  <a:lnTo>
                    <a:pt x="352" y="4653"/>
                  </a:lnTo>
                  <a:lnTo>
                    <a:pt x="360" y="4662"/>
                  </a:lnTo>
                  <a:lnTo>
                    <a:pt x="360" y="4662"/>
                  </a:lnTo>
                  <a:lnTo>
                    <a:pt x="368" y="4679"/>
                  </a:lnTo>
                  <a:lnTo>
                    <a:pt x="368" y="4679"/>
                  </a:lnTo>
                  <a:lnTo>
                    <a:pt x="385" y="4687"/>
                  </a:lnTo>
                  <a:lnTo>
                    <a:pt x="385" y="4687"/>
                  </a:lnTo>
                  <a:lnTo>
                    <a:pt x="393" y="4704"/>
                  </a:lnTo>
                  <a:lnTo>
                    <a:pt x="393" y="4704"/>
                  </a:lnTo>
                  <a:lnTo>
                    <a:pt x="410" y="4712"/>
                  </a:lnTo>
                  <a:lnTo>
                    <a:pt x="410" y="4712"/>
                  </a:lnTo>
                  <a:lnTo>
                    <a:pt x="418" y="4729"/>
                  </a:lnTo>
                  <a:lnTo>
                    <a:pt x="418" y="4729"/>
                  </a:lnTo>
                  <a:lnTo>
                    <a:pt x="435" y="4737"/>
                  </a:lnTo>
                  <a:lnTo>
                    <a:pt x="443" y="4745"/>
                  </a:lnTo>
                  <a:lnTo>
                    <a:pt x="443" y="4745"/>
                  </a:lnTo>
                  <a:lnTo>
                    <a:pt x="460" y="4762"/>
                  </a:lnTo>
                  <a:lnTo>
                    <a:pt x="468" y="4770"/>
                  </a:lnTo>
                  <a:lnTo>
                    <a:pt x="468" y="4770"/>
                  </a:lnTo>
                  <a:lnTo>
                    <a:pt x="485" y="4779"/>
                  </a:lnTo>
                  <a:lnTo>
                    <a:pt x="502" y="4787"/>
                  </a:lnTo>
                  <a:lnTo>
                    <a:pt x="502" y="4787"/>
                  </a:lnTo>
                  <a:lnTo>
                    <a:pt x="510" y="4795"/>
                  </a:lnTo>
                  <a:lnTo>
                    <a:pt x="527" y="4812"/>
                  </a:lnTo>
                  <a:lnTo>
                    <a:pt x="527" y="4812"/>
                  </a:lnTo>
                  <a:lnTo>
                    <a:pt x="544" y="4821"/>
                  </a:lnTo>
                  <a:lnTo>
                    <a:pt x="560" y="4829"/>
                  </a:lnTo>
                  <a:lnTo>
                    <a:pt x="560" y="4829"/>
                  </a:lnTo>
                  <a:lnTo>
                    <a:pt x="577" y="4837"/>
                  </a:lnTo>
                  <a:lnTo>
                    <a:pt x="594" y="4846"/>
                  </a:lnTo>
                  <a:lnTo>
                    <a:pt x="610" y="4854"/>
                  </a:lnTo>
                  <a:lnTo>
                    <a:pt x="627" y="4862"/>
                  </a:lnTo>
                  <a:lnTo>
                    <a:pt x="644" y="4871"/>
                  </a:lnTo>
                  <a:lnTo>
                    <a:pt x="686" y="4887"/>
                  </a:lnTo>
                  <a:lnTo>
                    <a:pt x="727" y="4904"/>
                  </a:lnTo>
                  <a:lnTo>
                    <a:pt x="761" y="4921"/>
                  </a:lnTo>
                  <a:lnTo>
                    <a:pt x="803" y="4937"/>
                  </a:lnTo>
                  <a:lnTo>
                    <a:pt x="844" y="4954"/>
                  </a:lnTo>
                  <a:lnTo>
                    <a:pt x="895" y="4971"/>
                  </a:lnTo>
                  <a:lnTo>
                    <a:pt x="936" y="4988"/>
                  </a:lnTo>
                  <a:lnTo>
                    <a:pt x="986" y="4996"/>
                  </a:lnTo>
                  <a:lnTo>
                    <a:pt x="1028" y="5013"/>
                  </a:lnTo>
                  <a:lnTo>
                    <a:pt x="1028" y="5013"/>
                  </a:lnTo>
                  <a:lnTo>
                    <a:pt x="1070" y="5029"/>
                  </a:lnTo>
                  <a:lnTo>
                    <a:pt x="1120" y="5038"/>
                  </a:lnTo>
                  <a:lnTo>
                    <a:pt x="1170" y="5054"/>
                  </a:lnTo>
                  <a:lnTo>
                    <a:pt x="1220" y="5063"/>
                  </a:lnTo>
                  <a:lnTo>
                    <a:pt x="1262" y="5080"/>
                  </a:lnTo>
                  <a:lnTo>
                    <a:pt x="1312" y="5088"/>
                  </a:lnTo>
                  <a:lnTo>
                    <a:pt x="1362" y="5096"/>
                  </a:lnTo>
                  <a:lnTo>
                    <a:pt x="1412" y="5113"/>
                  </a:lnTo>
                  <a:lnTo>
                    <a:pt x="1463" y="5121"/>
                  </a:lnTo>
                  <a:lnTo>
                    <a:pt x="1504" y="5130"/>
                  </a:lnTo>
                  <a:lnTo>
                    <a:pt x="1554" y="5138"/>
                  </a:lnTo>
                  <a:lnTo>
                    <a:pt x="1605" y="5146"/>
                  </a:lnTo>
                  <a:lnTo>
                    <a:pt x="1646" y="5155"/>
                  </a:lnTo>
                  <a:lnTo>
                    <a:pt x="1697" y="5163"/>
                  </a:lnTo>
                  <a:lnTo>
                    <a:pt x="1738" y="5171"/>
                  </a:lnTo>
                  <a:lnTo>
                    <a:pt x="1780" y="5180"/>
                  </a:lnTo>
                  <a:lnTo>
                    <a:pt x="1864" y="5188"/>
                  </a:lnTo>
                  <a:lnTo>
                    <a:pt x="1947" y="5205"/>
                  </a:lnTo>
                  <a:lnTo>
                    <a:pt x="2014" y="5213"/>
                  </a:lnTo>
                  <a:lnTo>
                    <a:pt x="2081" y="5222"/>
                  </a:lnTo>
                  <a:lnTo>
                    <a:pt x="2131" y="5222"/>
                  </a:lnTo>
                  <a:lnTo>
                    <a:pt x="2181" y="5222"/>
                  </a:lnTo>
                  <a:lnTo>
                    <a:pt x="2214" y="5222"/>
                  </a:lnTo>
                  <a:lnTo>
                    <a:pt x="2398" y="5222"/>
                  </a:lnTo>
                  <a:lnTo>
                    <a:pt x="2457" y="5222"/>
                  </a:lnTo>
                  <a:lnTo>
                    <a:pt x="2515" y="5222"/>
                  </a:lnTo>
                  <a:lnTo>
                    <a:pt x="2565" y="5222"/>
                  </a:lnTo>
                  <a:lnTo>
                    <a:pt x="2624" y="5222"/>
                  </a:lnTo>
                  <a:lnTo>
                    <a:pt x="2682" y="5222"/>
                  </a:lnTo>
                  <a:lnTo>
                    <a:pt x="2732" y="5222"/>
                  </a:lnTo>
                  <a:lnTo>
                    <a:pt x="2732" y="5222"/>
                  </a:lnTo>
                  <a:lnTo>
                    <a:pt x="2791" y="5222"/>
                  </a:lnTo>
                  <a:lnTo>
                    <a:pt x="2841" y="5222"/>
                  </a:lnTo>
                  <a:lnTo>
                    <a:pt x="2899" y="5222"/>
                  </a:lnTo>
                  <a:lnTo>
                    <a:pt x="3016" y="5213"/>
                  </a:lnTo>
                  <a:lnTo>
                    <a:pt x="3125" y="5205"/>
                  </a:lnTo>
                  <a:lnTo>
                    <a:pt x="3242" y="5196"/>
                  </a:lnTo>
                  <a:lnTo>
                    <a:pt x="3351" y="5188"/>
                  </a:lnTo>
                  <a:lnTo>
                    <a:pt x="3468" y="5171"/>
                  </a:lnTo>
                  <a:lnTo>
                    <a:pt x="3585" y="5163"/>
                  </a:lnTo>
                  <a:lnTo>
                    <a:pt x="3810" y="5138"/>
                  </a:lnTo>
                  <a:lnTo>
                    <a:pt x="3927" y="5130"/>
                  </a:lnTo>
                  <a:lnTo>
                    <a:pt x="4044" y="5113"/>
                  </a:lnTo>
                  <a:lnTo>
                    <a:pt x="4194" y="5096"/>
                  </a:lnTo>
                  <a:lnTo>
                    <a:pt x="4328" y="5029"/>
                  </a:lnTo>
                  <a:lnTo>
                    <a:pt x="4478" y="5013"/>
                  </a:lnTo>
                  <a:lnTo>
                    <a:pt x="4637" y="5004"/>
                  </a:lnTo>
                  <a:lnTo>
                    <a:pt x="4788" y="4988"/>
                  </a:lnTo>
                  <a:lnTo>
                    <a:pt x="4813" y="4988"/>
                  </a:lnTo>
                  <a:lnTo>
                    <a:pt x="4938" y="4979"/>
                  </a:lnTo>
                  <a:lnTo>
                    <a:pt x="5097" y="4971"/>
                  </a:lnTo>
                  <a:lnTo>
                    <a:pt x="5247" y="4954"/>
                  </a:lnTo>
                  <a:lnTo>
                    <a:pt x="5556" y="4937"/>
                  </a:lnTo>
                  <a:lnTo>
                    <a:pt x="5857" y="4912"/>
                  </a:lnTo>
                  <a:lnTo>
                    <a:pt x="6166" y="4896"/>
                  </a:lnTo>
                  <a:lnTo>
                    <a:pt x="6467" y="4879"/>
                  </a:lnTo>
                  <a:lnTo>
                    <a:pt x="6676" y="5054"/>
                  </a:lnTo>
                  <a:lnTo>
                    <a:pt x="6492" y="5263"/>
                  </a:lnTo>
                  <a:lnTo>
                    <a:pt x="6191" y="5288"/>
                  </a:lnTo>
                  <a:lnTo>
                    <a:pt x="5882" y="5313"/>
                  </a:lnTo>
                  <a:lnTo>
                    <a:pt x="5581" y="5338"/>
                  </a:lnTo>
                  <a:lnTo>
                    <a:pt x="5272" y="5364"/>
                  </a:lnTo>
                  <a:lnTo>
                    <a:pt x="5122" y="5380"/>
                  </a:lnTo>
                  <a:lnTo>
                    <a:pt x="4971" y="5389"/>
                  </a:lnTo>
                  <a:lnTo>
                    <a:pt x="4838" y="5405"/>
                  </a:lnTo>
                  <a:lnTo>
                    <a:pt x="4821" y="5405"/>
                  </a:lnTo>
                  <a:lnTo>
                    <a:pt x="4662" y="5414"/>
                  </a:lnTo>
                  <a:lnTo>
                    <a:pt x="4512" y="5430"/>
                  </a:lnTo>
                  <a:lnTo>
                    <a:pt x="4361" y="5447"/>
                  </a:lnTo>
                  <a:lnTo>
                    <a:pt x="4211" y="5464"/>
                  </a:lnTo>
                  <a:lnTo>
                    <a:pt x="4061" y="5472"/>
                  </a:lnTo>
                  <a:lnTo>
                    <a:pt x="3944" y="5489"/>
                  </a:lnTo>
                  <a:lnTo>
                    <a:pt x="3835" y="5497"/>
                  </a:lnTo>
                  <a:lnTo>
                    <a:pt x="3601" y="5531"/>
                  </a:lnTo>
                  <a:lnTo>
                    <a:pt x="3493" y="5547"/>
                  </a:lnTo>
                  <a:lnTo>
                    <a:pt x="3376" y="5564"/>
                  </a:lnTo>
                  <a:lnTo>
                    <a:pt x="3259" y="5572"/>
                  </a:lnTo>
                  <a:lnTo>
                    <a:pt x="3142" y="5581"/>
                  </a:lnTo>
                  <a:lnTo>
                    <a:pt x="3025" y="5597"/>
                  </a:lnTo>
                  <a:lnTo>
                    <a:pt x="2916" y="5606"/>
                  </a:lnTo>
                  <a:lnTo>
                    <a:pt x="2849" y="5606"/>
                  </a:lnTo>
                  <a:lnTo>
                    <a:pt x="2791" y="5606"/>
                  </a:lnTo>
                  <a:lnTo>
                    <a:pt x="2732" y="5606"/>
                  </a:lnTo>
                  <a:lnTo>
                    <a:pt x="2732" y="5606"/>
                  </a:lnTo>
                  <a:lnTo>
                    <a:pt x="2682" y="5606"/>
                  </a:lnTo>
                  <a:lnTo>
                    <a:pt x="2624" y="5606"/>
                  </a:lnTo>
                  <a:lnTo>
                    <a:pt x="2164" y="5606"/>
                  </a:lnTo>
                  <a:lnTo>
                    <a:pt x="2123" y="5606"/>
                  </a:lnTo>
                  <a:lnTo>
                    <a:pt x="2064" y="5597"/>
                  </a:lnTo>
                  <a:lnTo>
                    <a:pt x="2006" y="5589"/>
                  </a:lnTo>
                  <a:lnTo>
                    <a:pt x="1939" y="5581"/>
                  </a:lnTo>
                  <a:lnTo>
                    <a:pt x="1855" y="5572"/>
                  </a:lnTo>
                  <a:lnTo>
                    <a:pt x="1780" y="5556"/>
                  </a:lnTo>
                  <a:lnTo>
                    <a:pt x="1688" y="5539"/>
                  </a:lnTo>
                  <a:lnTo>
                    <a:pt x="1646" y="5531"/>
                  </a:lnTo>
                  <a:lnTo>
                    <a:pt x="1596" y="5522"/>
                  </a:lnTo>
                  <a:lnTo>
                    <a:pt x="1546" y="5514"/>
                  </a:lnTo>
                  <a:lnTo>
                    <a:pt x="1504" y="5497"/>
                  </a:lnTo>
                  <a:lnTo>
                    <a:pt x="1454" y="5489"/>
                  </a:lnTo>
                  <a:lnTo>
                    <a:pt x="1404" y="5480"/>
                  </a:lnTo>
                  <a:lnTo>
                    <a:pt x="1346" y="5464"/>
                  </a:lnTo>
                  <a:lnTo>
                    <a:pt x="1296" y="5455"/>
                  </a:lnTo>
                  <a:lnTo>
                    <a:pt x="1245" y="5439"/>
                  </a:lnTo>
                  <a:lnTo>
                    <a:pt x="1195" y="5430"/>
                  </a:lnTo>
                  <a:lnTo>
                    <a:pt x="1145" y="5414"/>
                  </a:lnTo>
                  <a:lnTo>
                    <a:pt x="1087" y="5397"/>
                  </a:lnTo>
                  <a:lnTo>
                    <a:pt x="1037" y="5380"/>
                  </a:lnTo>
                  <a:lnTo>
                    <a:pt x="986" y="5372"/>
                  </a:lnTo>
                  <a:lnTo>
                    <a:pt x="936" y="5355"/>
                  </a:lnTo>
                  <a:lnTo>
                    <a:pt x="878" y="5338"/>
                  </a:lnTo>
                  <a:lnTo>
                    <a:pt x="878" y="5338"/>
                  </a:lnTo>
                  <a:lnTo>
                    <a:pt x="836" y="5322"/>
                  </a:lnTo>
                  <a:lnTo>
                    <a:pt x="786" y="5305"/>
                  </a:lnTo>
                  <a:lnTo>
                    <a:pt x="736" y="5288"/>
                  </a:lnTo>
                  <a:lnTo>
                    <a:pt x="686" y="5263"/>
                  </a:lnTo>
                  <a:lnTo>
                    <a:pt x="636" y="5247"/>
                  </a:lnTo>
                  <a:lnTo>
                    <a:pt x="594" y="5230"/>
                  </a:lnTo>
                  <a:lnTo>
                    <a:pt x="544" y="5205"/>
                  </a:lnTo>
                  <a:lnTo>
                    <a:pt x="502" y="5180"/>
                  </a:lnTo>
                  <a:lnTo>
                    <a:pt x="452" y="5163"/>
                  </a:lnTo>
                  <a:lnTo>
                    <a:pt x="435" y="5146"/>
                  </a:lnTo>
                  <a:lnTo>
                    <a:pt x="410" y="5138"/>
                  </a:lnTo>
                  <a:lnTo>
                    <a:pt x="393" y="5121"/>
                  </a:lnTo>
                  <a:lnTo>
                    <a:pt x="368" y="5113"/>
                  </a:lnTo>
                  <a:lnTo>
                    <a:pt x="352" y="5096"/>
                  </a:lnTo>
                  <a:lnTo>
                    <a:pt x="326" y="5088"/>
                  </a:lnTo>
                  <a:lnTo>
                    <a:pt x="310" y="5071"/>
                  </a:lnTo>
                  <a:lnTo>
                    <a:pt x="293" y="5054"/>
                  </a:lnTo>
                  <a:lnTo>
                    <a:pt x="268" y="5046"/>
                  </a:lnTo>
                  <a:lnTo>
                    <a:pt x="251" y="5029"/>
                  </a:lnTo>
                  <a:lnTo>
                    <a:pt x="235" y="5013"/>
                  </a:lnTo>
                  <a:lnTo>
                    <a:pt x="218" y="5004"/>
                  </a:lnTo>
                  <a:lnTo>
                    <a:pt x="201" y="4988"/>
                  </a:lnTo>
                  <a:lnTo>
                    <a:pt x="184" y="4971"/>
                  </a:lnTo>
                  <a:lnTo>
                    <a:pt x="168" y="4954"/>
                  </a:lnTo>
                  <a:lnTo>
                    <a:pt x="151" y="4937"/>
                  </a:lnTo>
                  <a:lnTo>
                    <a:pt x="134" y="4921"/>
                  </a:lnTo>
                  <a:lnTo>
                    <a:pt x="118" y="4904"/>
                  </a:lnTo>
                  <a:lnTo>
                    <a:pt x="101" y="4887"/>
                  </a:lnTo>
                  <a:lnTo>
                    <a:pt x="93" y="4871"/>
                  </a:lnTo>
                  <a:lnTo>
                    <a:pt x="76" y="4854"/>
                  </a:lnTo>
                  <a:lnTo>
                    <a:pt x="67" y="4837"/>
                  </a:lnTo>
                  <a:lnTo>
                    <a:pt x="51" y="4812"/>
                  </a:lnTo>
                  <a:lnTo>
                    <a:pt x="42" y="4795"/>
                  </a:lnTo>
                  <a:lnTo>
                    <a:pt x="34" y="4770"/>
                  </a:lnTo>
                  <a:lnTo>
                    <a:pt x="26" y="4754"/>
                  </a:lnTo>
                  <a:lnTo>
                    <a:pt x="17" y="4729"/>
                  </a:lnTo>
                  <a:lnTo>
                    <a:pt x="9" y="4712"/>
                  </a:lnTo>
                  <a:lnTo>
                    <a:pt x="1" y="4687"/>
                  </a:lnTo>
                  <a:lnTo>
                    <a:pt x="1" y="4662"/>
                  </a:lnTo>
                  <a:lnTo>
                    <a:pt x="1" y="4637"/>
                  </a:lnTo>
                  <a:lnTo>
                    <a:pt x="1" y="4612"/>
                  </a:lnTo>
                  <a:lnTo>
                    <a:pt x="1" y="4545"/>
                  </a:lnTo>
                  <a:lnTo>
                    <a:pt x="1" y="4520"/>
                  </a:lnTo>
                  <a:lnTo>
                    <a:pt x="1" y="4495"/>
                  </a:lnTo>
                  <a:lnTo>
                    <a:pt x="9" y="4470"/>
                  </a:lnTo>
                  <a:lnTo>
                    <a:pt x="17" y="4445"/>
                  </a:lnTo>
                  <a:lnTo>
                    <a:pt x="26" y="4420"/>
                  </a:lnTo>
                  <a:lnTo>
                    <a:pt x="34" y="4403"/>
                  </a:lnTo>
                  <a:lnTo>
                    <a:pt x="42" y="4378"/>
                  </a:lnTo>
                  <a:lnTo>
                    <a:pt x="51" y="4353"/>
                  </a:lnTo>
                  <a:lnTo>
                    <a:pt x="67" y="4336"/>
                  </a:lnTo>
                  <a:lnTo>
                    <a:pt x="76" y="4311"/>
                  </a:lnTo>
                  <a:lnTo>
                    <a:pt x="93" y="4286"/>
                  </a:lnTo>
                  <a:lnTo>
                    <a:pt x="109" y="4269"/>
                  </a:lnTo>
                  <a:lnTo>
                    <a:pt x="126" y="4244"/>
                  </a:lnTo>
                  <a:lnTo>
                    <a:pt x="143" y="4219"/>
                  </a:lnTo>
                  <a:lnTo>
                    <a:pt x="159" y="4202"/>
                  </a:lnTo>
                  <a:lnTo>
                    <a:pt x="184" y="4177"/>
                  </a:lnTo>
                  <a:lnTo>
                    <a:pt x="201" y="4161"/>
                  </a:lnTo>
                  <a:lnTo>
                    <a:pt x="218" y="4144"/>
                  </a:lnTo>
                  <a:lnTo>
                    <a:pt x="243" y="4119"/>
                  </a:lnTo>
                  <a:lnTo>
                    <a:pt x="260" y="4102"/>
                  </a:lnTo>
                  <a:lnTo>
                    <a:pt x="285" y="4085"/>
                  </a:lnTo>
                  <a:lnTo>
                    <a:pt x="301" y="4060"/>
                  </a:lnTo>
                  <a:lnTo>
                    <a:pt x="326" y="4044"/>
                  </a:lnTo>
                  <a:lnTo>
                    <a:pt x="343" y="4027"/>
                  </a:lnTo>
                  <a:lnTo>
                    <a:pt x="368" y="4010"/>
                  </a:lnTo>
                  <a:lnTo>
                    <a:pt x="393" y="3993"/>
                  </a:lnTo>
                  <a:lnTo>
                    <a:pt x="410" y="3977"/>
                  </a:lnTo>
                  <a:lnTo>
                    <a:pt x="435" y="3960"/>
                  </a:lnTo>
                  <a:lnTo>
                    <a:pt x="460" y="3943"/>
                  </a:lnTo>
                  <a:lnTo>
                    <a:pt x="485" y="3935"/>
                  </a:lnTo>
                  <a:lnTo>
                    <a:pt x="510" y="3918"/>
                  </a:lnTo>
                  <a:lnTo>
                    <a:pt x="535" y="3902"/>
                  </a:lnTo>
                  <a:lnTo>
                    <a:pt x="560" y="3885"/>
                  </a:lnTo>
                  <a:lnTo>
                    <a:pt x="585" y="3877"/>
                  </a:lnTo>
                  <a:lnTo>
                    <a:pt x="610" y="3860"/>
                  </a:lnTo>
                  <a:lnTo>
                    <a:pt x="636" y="3851"/>
                  </a:lnTo>
                  <a:lnTo>
                    <a:pt x="661" y="3835"/>
                  </a:lnTo>
                  <a:lnTo>
                    <a:pt x="686" y="3826"/>
                  </a:lnTo>
                  <a:lnTo>
                    <a:pt x="711" y="3810"/>
                  </a:lnTo>
                  <a:lnTo>
                    <a:pt x="744" y="3801"/>
                  </a:lnTo>
                  <a:lnTo>
                    <a:pt x="769" y="3785"/>
                  </a:lnTo>
                  <a:lnTo>
                    <a:pt x="794" y="3776"/>
                  </a:lnTo>
                  <a:lnTo>
                    <a:pt x="819" y="3768"/>
                  </a:lnTo>
                  <a:lnTo>
                    <a:pt x="853" y="3751"/>
                  </a:lnTo>
                  <a:lnTo>
                    <a:pt x="878" y="3743"/>
                  </a:lnTo>
                  <a:lnTo>
                    <a:pt x="903" y="3735"/>
                  </a:lnTo>
                  <a:lnTo>
                    <a:pt x="936" y="3726"/>
                  </a:lnTo>
                  <a:lnTo>
                    <a:pt x="961" y="3718"/>
                  </a:lnTo>
                  <a:lnTo>
                    <a:pt x="995" y="3701"/>
                  </a:lnTo>
                  <a:lnTo>
                    <a:pt x="1003" y="3701"/>
                  </a:lnTo>
                  <a:lnTo>
                    <a:pt x="1045" y="3693"/>
                  </a:lnTo>
                  <a:lnTo>
                    <a:pt x="1112" y="3676"/>
                  </a:lnTo>
                  <a:lnTo>
                    <a:pt x="1170" y="3659"/>
                  </a:lnTo>
                  <a:lnTo>
                    <a:pt x="1229" y="3643"/>
                  </a:lnTo>
                  <a:lnTo>
                    <a:pt x="1287" y="3626"/>
                  </a:lnTo>
                  <a:lnTo>
                    <a:pt x="1346" y="3609"/>
                  </a:lnTo>
                  <a:lnTo>
                    <a:pt x="1412" y="3601"/>
                  </a:lnTo>
                  <a:lnTo>
                    <a:pt x="1471" y="3584"/>
                  </a:lnTo>
                  <a:lnTo>
                    <a:pt x="1538" y="3576"/>
                  </a:lnTo>
                  <a:lnTo>
                    <a:pt x="1596" y="3567"/>
                  </a:lnTo>
                  <a:lnTo>
                    <a:pt x="1663" y="3559"/>
                  </a:lnTo>
                  <a:lnTo>
                    <a:pt x="1722" y="3542"/>
                  </a:lnTo>
                  <a:lnTo>
                    <a:pt x="1788" y="3534"/>
                  </a:lnTo>
                  <a:lnTo>
                    <a:pt x="1847" y="3526"/>
                  </a:lnTo>
                  <a:lnTo>
                    <a:pt x="1914" y="3526"/>
                  </a:lnTo>
                  <a:lnTo>
                    <a:pt x="1981" y="3517"/>
                  </a:lnTo>
                  <a:lnTo>
                    <a:pt x="2039" y="3509"/>
                  </a:lnTo>
                  <a:lnTo>
                    <a:pt x="2106" y="3501"/>
                  </a:lnTo>
                  <a:lnTo>
                    <a:pt x="2164" y="3492"/>
                  </a:lnTo>
                  <a:lnTo>
                    <a:pt x="2231" y="3492"/>
                  </a:lnTo>
                  <a:lnTo>
                    <a:pt x="2290" y="3484"/>
                  </a:lnTo>
                  <a:lnTo>
                    <a:pt x="2356" y="3484"/>
                  </a:lnTo>
                  <a:lnTo>
                    <a:pt x="2415" y="3484"/>
                  </a:lnTo>
                  <a:lnTo>
                    <a:pt x="2540" y="3476"/>
                  </a:lnTo>
                  <a:lnTo>
                    <a:pt x="2657" y="3459"/>
                  </a:lnTo>
                  <a:lnTo>
                    <a:pt x="2774" y="3450"/>
                  </a:lnTo>
                  <a:lnTo>
                    <a:pt x="3000" y="3442"/>
                  </a:lnTo>
                  <a:lnTo>
                    <a:pt x="3108" y="3434"/>
                  </a:lnTo>
                  <a:lnTo>
                    <a:pt x="3142" y="3434"/>
                  </a:lnTo>
                  <a:lnTo>
                    <a:pt x="3209" y="3434"/>
                  </a:lnTo>
                  <a:lnTo>
                    <a:pt x="3317" y="3434"/>
                  </a:lnTo>
                  <a:lnTo>
                    <a:pt x="3409" y="3425"/>
                  </a:lnTo>
                  <a:lnTo>
                    <a:pt x="3459" y="3425"/>
                  </a:lnTo>
                  <a:lnTo>
                    <a:pt x="3501" y="3425"/>
                  </a:lnTo>
                  <a:lnTo>
                    <a:pt x="3543" y="3425"/>
                  </a:lnTo>
                  <a:lnTo>
                    <a:pt x="3585" y="3425"/>
                  </a:lnTo>
                  <a:lnTo>
                    <a:pt x="3610" y="3425"/>
                  </a:lnTo>
                  <a:lnTo>
                    <a:pt x="3635" y="3425"/>
                  </a:lnTo>
                  <a:lnTo>
                    <a:pt x="3693" y="3425"/>
                  </a:lnTo>
                  <a:lnTo>
                    <a:pt x="3827" y="3417"/>
                  </a:lnTo>
                  <a:lnTo>
                    <a:pt x="3902" y="3417"/>
                  </a:lnTo>
                  <a:lnTo>
                    <a:pt x="3986" y="3409"/>
                  </a:lnTo>
                  <a:lnTo>
                    <a:pt x="4019" y="3409"/>
                  </a:lnTo>
                  <a:lnTo>
                    <a:pt x="4061" y="3409"/>
                  </a:lnTo>
                  <a:lnTo>
                    <a:pt x="4102" y="3409"/>
                  </a:lnTo>
                  <a:lnTo>
                    <a:pt x="4144" y="3409"/>
                  </a:lnTo>
                  <a:lnTo>
                    <a:pt x="4186" y="3409"/>
                  </a:lnTo>
                  <a:lnTo>
                    <a:pt x="4228" y="3409"/>
                  </a:lnTo>
                  <a:lnTo>
                    <a:pt x="4270" y="3409"/>
                  </a:lnTo>
                  <a:lnTo>
                    <a:pt x="4303" y="3400"/>
                  </a:lnTo>
                  <a:lnTo>
                    <a:pt x="4345" y="3392"/>
                  </a:lnTo>
                  <a:lnTo>
                    <a:pt x="4378" y="3384"/>
                  </a:lnTo>
                  <a:lnTo>
                    <a:pt x="4412" y="3384"/>
                  </a:lnTo>
                  <a:lnTo>
                    <a:pt x="4445" y="3375"/>
                  </a:lnTo>
                  <a:lnTo>
                    <a:pt x="4445" y="3375"/>
                  </a:lnTo>
                  <a:lnTo>
                    <a:pt x="4462" y="3375"/>
                  </a:lnTo>
                  <a:lnTo>
                    <a:pt x="4478" y="3375"/>
                  </a:lnTo>
                  <a:lnTo>
                    <a:pt x="4478" y="3375"/>
                  </a:lnTo>
                  <a:lnTo>
                    <a:pt x="4495" y="3375"/>
                  </a:lnTo>
                  <a:lnTo>
                    <a:pt x="4512" y="3375"/>
                  </a:lnTo>
                  <a:lnTo>
                    <a:pt x="4512" y="3375"/>
                  </a:lnTo>
                  <a:lnTo>
                    <a:pt x="4529" y="3375"/>
                  </a:lnTo>
                  <a:lnTo>
                    <a:pt x="4537" y="3367"/>
                  </a:lnTo>
                  <a:lnTo>
                    <a:pt x="4545" y="3367"/>
                  </a:lnTo>
                  <a:lnTo>
                    <a:pt x="4520" y="3359"/>
                  </a:lnTo>
                  <a:lnTo>
                    <a:pt x="4487" y="3350"/>
                  </a:lnTo>
                  <a:lnTo>
                    <a:pt x="4412" y="3325"/>
                  </a:lnTo>
                  <a:lnTo>
                    <a:pt x="4378" y="3317"/>
                  </a:lnTo>
                  <a:lnTo>
                    <a:pt x="4361" y="3308"/>
                  </a:lnTo>
                  <a:lnTo>
                    <a:pt x="4336" y="3300"/>
                  </a:lnTo>
                  <a:lnTo>
                    <a:pt x="4320" y="3292"/>
                  </a:lnTo>
                  <a:lnTo>
                    <a:pt x="4303" y="3292"/>
                  </a:lnTo>
                  <a:lnTo>
                    <a:pt x="4286" y="3283"/>
                  </a:lnTo>
                  <a:lnTo>
                    <a:pt x="4270" y="3275"/>
                  </a:lnTo>
                  <a:lnTo>
                    <a:pt x="4169" y="3217"/>
                  </a:lnTo>
                  <a:lnTo>
                    <a:pt x="4061" y="3166"/>
                  </a:lnTo>
                  <a:lnTo>
                    <a:pt x="3852" y="3058"/>
                  </a:lnTo>
                  <a:lnTo>
                    <a:pt x="3843" y="3058"/>
                  </a:lnTo>
                  <a:lnTo>
                    <a:pt x="3743" y="2999"/>
                  </a:lnTo>
                  <a:lnTo>
                    <a:pt x="3635" y="2941"/>
                  </a:lnTo>
                  <a:lnTo>
                    <a:pt x="3534" y="2882"/>
                  </a:lnTo>
                  <a:lnTo>
                    <a:pt x="3426" y="2824"/>
                  </a:lnTo>
                  <a:lnTo>
                    <a:pt x="3367" y="2790"/>
                  </a:lnTo>
                  <a:lnTo>
                    <a:pt x="3309" y="2749"/>
                  </a:lnTo>
                  <a:lnTo>
                    <a:pt x="3242" y="2707"/>
                  </a:lnTo>
                  <a:lnTo>
                    <a:pt x="3167" y="2665"/>
                  </a:lnTo>
                  <a:lnTo>
                    <a:pt x="3100" y="2623"/>
                  </a:lnTo>
                  <a:lnTo>
                    <a:pt x="3058" y="2598"/>
                  </a:lnTo>
                  <a:lnTo>
                    <a:pt x="3025" y="2573"/>
                  </a:lnTo>
                  <a:lnTo>
                    <a:pt x="2983" y="2540"/>
                  </a:lnTo>
                  <a:lnTo>
                    <a:pt x="2941" y="2515"/>
                  </a:lnTo>
                  <a:lnTo>
                    <a:pt x="2899" y="2490"/>
                  </a:lnTo>
                  <a:lnTo>
                    <a:pt x="2866" y="2465"/>
                  </a:lnTo>
                  <a:lnTo>
                    <a:pt x="2824" y="2431"/>
                  </a:lnTo>
                  <a:lnTo>
                    <a:pt x="2783" y="2406"/>
                  </a:lnTo>
                  <a:lnTo>
                    <a:pt x="2741" y="2373"/>
                  </a:lnTo>
                  <a:lnTo>
                    <a:pt x="2699" y="2339"/>
                  </a:lnTo>
                  <a:lnTo>
                    <a:pt x="2657" y="2314"/>
                  </a:lnTo>
                  <a:lnTo>
                    <a:pt x="2624" y="2281"/>
                  </a:lnTo>
                  <a:lnTo>
                    <a:pt x="2582" y="2247"/>
                  </a:lnTo>
                  <a:lnTo>
                    <a:pt x="2540" y="2214"/>
                  </a:lnTo>
                  <a:lnTo>
                    <a:pt x="2498" y="2181"/>
                  </a:lnTo>
                  <a:lnTo>
                    <a:pt x="2457" y="2147"/>
                  </a:lnTo>
                  <a:lnTo>
                    <a:pt x="2415" y="2105"/>
                  </a:lnTo>
                  <a:lnTo>
                    <a:pt x="2373" y="2072"/>
                  </a:lnTo>
                  <a:lnTo>
                    <a:pt x="2340" y="2039"/>
                  </a:lnTo>
                  <a:lnTo>
                    <a:pt x="2298" y="2005"/>
                  </a:lnTo>
                  <a:lnTo>
                    <a:pt x="2256" y="1963"/>
                  </a:lnTo>
                  <a:lnTo>
                    <a:pt x="2223" y="1930"/>
                  </a:lnTo>
                  <a:lnTo>
                    <a:pt x="2181" y="1888"/>
                  </a:lnTo>
                  <a:lnTo>
                    <a:pt x="2148" y="1846"/>
                  </a:lnTo>
                  <a:lnTo>
                    <a:pt x="2106" y="1813"/>
                  </a:lnTo>
                  <a:lnTo>
                    <a:pt x="2072" y="1771"/>
                  </a:lnTo>
                  <a:lnTo>
                    <a:pt x="2072" y="1771"/>
                  </a:lnTo>
                  <a:lnTo>
                    <a:pt x="2039" y="1738"/>
                  </a:lnTo>
                  <a:lnTo>
                    <a:pt x="2006" y="1696"/>
                  </a:lnTo>
                  <a:lnTo>
                    <a:pt x="1981" y="1654"/>
                  </a:lnTo>
                  <a:lnTo>
                    <a:pt x="1947" y="1613"/>
                  </a:lnTo>
                  <a:lnTo>
                    <a:pt x="1914" y="1571"/>
                  </a:lnTo>
                  <a:lnTo>
                    <a:pt x="1897" y="1546"/>
                  </a:lnTo>
                  <a:lnTo>
                    <a:pt x="1889" y="1521"/>
                  </a:lnTo>
                  <a:lnTo>
                    <a:pt x="1872" y="1504"/>
                  </a:lnTo>
                  <a:lnTo>
                    <a:pt x="1855" y="1479"/>
                  </a:lnTo>
                  <a:lnTo>
                    <a:pt x="1847" y="1462"/>
                  </a:lnTo>
                  <a:lnTo>
                    <a:pt x="1830" y="1437"/>
                  </a:lnTo>
                  <a:lnTo>
                    <a:pt x="1813" y="1412"/>
                  </a:lnTo>
                  <a:lnTo>
                    <a:pt x="1805" y="1395"/>
                  </a:lnTo>
                  <a:lnTo>
                    <a:pt x="1788" y="1370"/>
                  </a:lnTo>
                  <a:lnTo>
                    <a:pt x="1780" y="1345"/>
                  </a:lnTo>
                  <a:lnTo>
                    <a:pt x="1772" y="1329"/>
                  </a:lnTo>
                  <a:lnTo>
                    <a:pt x="1755" y="1303"/>
                  </a:lnTo>
                  <a:lnTo>
                    <a:pt x="1747" y="1278"/>
                  </a:lnTo>
                  <a:lnTo>
                    <a:pt x="1738" y="1253"/>
                  </a:lnTo>
                  <a:lnTo>
                    <a:pt x="1722" y="1237"/>
                  </a:lnTo>
                  <a:lnTo>
                    <a:pt x="1713" y="1212"/>
                  </a:lnTo>
                  <a:lnTo>
                    <a:pt x="1705" y="1187"/>
                  </a:lnTo>
                  <a:lnTo>
                    <a:pt x="1697" y="1161"/>
                  </a:lnTo>
                  <a:lnTo>
                    <a:pt x="1688" y="1136"/>
                  </a:lnTo>
                  <a:lnTo>
                    <a:pt x="1680" y="1120"/>
                  </a:lnTo>
                  <a:lnTo>
                    <a:pt x="1671" y="1095"/>
                  </a:lnTo>
                  <a:lnTo>
                    <a:pt x="1663" y="1070"/>
                  </a:lnTo>
                  <a:lnTo>
                    <a:pt x="1663" y="1045"/>
                  </a:lnTo>
                  <a:lnTo>
                    <a:pt x="1655" y="1019"/>
                  </a:lnTo>
                  <a:lnTo>
                    <a:pt x="1646" y="994"/>
                  </a:lnTo>
                  <a:lnTo>
                    <a:pt x="1646" y="969"/>
                  </a:lnTo>
                  <a:lnTo>
                    <a:pt x="1646" y="944"/>
                  </a:lnTo>
                  <a:lnTo>
                    <a:pt x="1646" y="919"/>
                  </a:lnTo>
                  <a:lnTo>
                    <a:pt x="1646" y="894"/>
                  </a:lnTo>
                  <a:lnTo>
                    <a:pt x="1646" y="869"/>
                  </a:lnTo>
                  <a:lnTo>
                    <a:pt x="1646" y="844"/>
                  </a:lnTo>
                  <a:lnTo>
                    <a:pt x="1646" y="719"/>
                  </a:lnTo>
                  <a:lnTo>
                    <a:pt x="1646" y="694"/>
                  </a:lnTo>
                  <a:lnTo>
                    <a:pt x="1646" y="669"/>
                  </a:lnTo>
                  <a:lnTo>
                    <a:pt x="1646" y="644"/>
                  </a:lnTo>
                  <a:lnTo>
                    <a:pt x="1646" y="618"/>
                  </a:lnTo>
                  <a:lnTo>
                    <a:pt x="1646" y="593"/>
                  </a:lnTo>
                  <a:lnTo>
                    <a:pt x="1655" y="568"/>
                  </a:lnTo>
                  <a:lnTo>
                    <a:pt x="1663" y="543"/>
                  </a:lnTo>
                  <a:lnTo>
                    <a:pt x="1671" y="518"/>
                  </a:lnTo>
                  <a:lnTo>
                    <a:pt x="1680" y="493"/>
                  </a:lnTo>
                  <a:lnTo>
                    <a:pt x="1688" y="468"/>
                  </a:lnTo>
                  <a:lnTo>
                    <a:pt x="1697" y="435"/>
                  </a:lnTo>
                  <a:lnTo>
                    <a:pt x="1705" y="410"/>
                  </a:lnTo>
                  <a:lnTo>
                    <a:pt x="1722" y="385"/>
                  </a:lnTo>
                  <a:lnTo>
                    <a:pt x="1730" y="368"/>
                  </a:lnTo>
                  <a:lnTo>
                    <a:pt x="1747" y="343"/>
                  </a:lnTo>
                  <a:lnTo>
                    <a:pt x="1763" y="318"/>
                  </a:lnTo>
                  <a:lnTo>
                    <a:pt x="1780" y="301"/>
                  </a:lnTo>
                  <a:lnTo>
                    <a:pt x="1797" y="276"/>
                  </a:lnTo>
                  <a:lnTo>
                    <a:pt x="1813" y="259"/>
                  </a:lnTo>
                  <a:lnTo>
                    <a:pt x="1830" y="234"/>
                  </a:lnTo>
                  <a:lnTo>
                    <a:pt x="1847" y="217"/>
                  </a:lnTo>
                  <a:lnTo>
                    <a:pt x="1872" y="201"/>
                  </a:lnTo>
                  <a:lnTo>
                    <a:pt x="1889" y="184"/>
                  </a:lnTo>
                  <a:lnTo>
                    <a:pt x="1905" y="176"/>
                  </a:lnTo>
                  <a:lnTo>
                    <a:pt x="1930" y="159"/>
                  </a:lnTo>
                  <a:lnTo>
                    <a:pt x="1947" y="151"/>
                  </a:lnTo>
                  <a:lnTo>
                    <a:pt x="1972" y="134"/>
                  </a:lnTo>
                  <a:lnTo>
                    <a:pt x="1997" y="126"/>
                  </a:lnTo>
                  <a:lnTo>
                    <a:pt x="2014" y="117"/>
                  </a:lnTo>
                  <a:lnTo>
                    <a:pt x="2039" y="109"/>
                  </a:lnTo>
                  <a:lnTo>
                    <a:pt x="2031" y="17"/>
                  </a:lnTo>
                  <a:lnTo>
                    <a:pt x="2056" y="9"/>
                  </a:lnTo>
                  <a:lnTo>
                    <a:pt x="2072" y="0"/>
                  </a:lnTo>
                  <a:lnTo>
                    <a:pt x="2097" y="0"/>
                  </a:lnTo>
                  <a:lnTo>
                    <a:pt x="2123" y="0"/>
                  </a:lnTo>
                  <a:lnTo>
                    <a:pt x="2139" y="0"/>
                  </a:lnTo>
                  <a:lnTo>
                    <a:pt x="2164" y="0"/>
                  </a:lnTo>
                  <a:lnTo>
                    <a:pt x="2189" y="0"/>
                  </a:lnTo>
                  <a:lnTo>
                    <a:pt x="2206" y="0"/>
                  </a:lnTo>
                  <a:lnTo>
                    <a:pt x="2365" y="0"/>
                  </a:lnTo>
                  <a:lnTo>
                    <a:pt x="2407" y="0"/>
                  </a:lnTo>
                  <a:lnTo>
                    <a:pt x="2448" y="0"/>
                  </a:lnTo>
                  <a:lnTo>
                    <a:pt x="2490" y="0"/>
                  </a:lnTo>
                  <a:lnTo>
                    <a:pt x="2532" y="9"/>
                  </a:lnTo>
                  <a:lnTo>
                    <a:pt x="2574" y="17"/>
                  </a:lnTo>
                  <a:lnTo>
                    <a:pt x="2615" y="17"/>
                  </a:lnTo>
                  <a:lnTo>
                    <a:pt x="2657" y="25"/>
                  </a:lnTo>
                  <a:lnTo>
                    <a:pt x="2691" y="34"/>
                  </a:lnTo>
                  <a:lnTo>
                    <a:pt x="2766" y="50"/>
                  </a:lnTo>
                  <a:lnTo>
                    <a:pt x="2833" y="67"/>
                  </a:lnTo>
                  <a:lnTo>
                    <a:pt x="2841" y="67"/>
                  </a:lnTo>
                  <a:lnTo>
                    <a:pt x="2891" y="75"/>
                  </a:lnTo>
                  <a:lnTo>
                    <a:pt x="2950" y="92"/>
                  </a:lnTo>
                  <a:lnTo>
                    <a:pt x="3000" y="109"/>
                  </a:lnTo>
                  <a:lnTo>
                    <a:pt x="3058" y="117"/>
                  </a:lnTo>
                  <a:lnTo>
                    <a:pt x="3108" y="134"/>
                  </a:lnTo>
                  <a:lnTo>
                    <a:pt x="3167" y="151"/>
                  </a:lnTo>
                  <a:lnTo>
                    <a:pt x="3217" y="159"/>
                  </a:lnTo>
                  <a:lnTo>
                    <a:pt x="3267" y="176"/>
                  </a:lnTo>
                  <a:lnTo>
                    <a:pt x="3326" y="192"/>
                  </a:lnTo>
                  <a:lnTo>
                    <a:pt x="3376" y="209"/>
                  </a:lnTo>
                  <a:lnTo>
                    <a:pt x="3426" y="226"/>
                  </a:lnTo>
                  <a:lnTo>
                    <a:pt x="3476" y="243"/>
                  </a:lnTo>
                  <a:lnTo>
                    <a:pt x="3526" y="259"/>
                  </a:lnTo>
                  <a:lnTo>
                    <a:pt x="3576" y="276"/>
                  </a:lnTo>
                  <a:lnTo>
                    <a:pt x="3626" y="293"/>
                  </a:lnTo>
                  <a:lnTo>
                    <a:pt x="3676" y="318"/>
                  </a:lnTo>
                  <a:lnTo>
                    <a:pt x="3727" y="334"/>
                  </a:lnTo>
                  <a:lnTo>
                    <a:pt x="3777" y="351"/>
                  </a:lnTo>
                  <a:lnTo>
                    <a:pt x="3827" y="368"/>
                  </a:lnTo>
                  <a:lnTo>
                    <a:pt x="3877" y="393"/>
                  </a:lnTo>
                  <a:lnTo>
                    <a:pt x="3927" y="410"/>
                  </a:lnTo>
                  <a:lnTo>
                    <a:pt x="3977" y="435"/>
                  </a:lnTo>
                  <a:lnTo>
                    <a:pt x="4019" y="451"/>
                  </a:lnTo>
                  <a:lnTo>
                    <a:pt x="4069" y="476"/>
                  </a:lnTo>
                  <a:lnTo>
                    <a:pt x="4119" y="493"/>
                  </a:lnTo>
                  <a:lnTo>
                    <a:pt x="4169" y="518"/>
                  </a:lnTo>
                  <a:lnTo>
                    <a:pt x="4211" y="543"/>
                  </a:lnTo>
                  <a:lnTo>
                    <a:pt x="4261" y="560"/>
                  </a:lnTo>
                  <a:lnTo>
                    <a:pt x="4303" y="585"/>
                  </a:lnTo>
                  <a:lnTo>
                    <a:pt x="4353" y="610"/>
                  </a:lnTo>
                  <a:lnTo>
                    <a:pt x="4395" y="635"/>
                  </a:lnTo>
                  <a:lnTo>
                    <a:pt x="4445" y="660"/>
                  </a:lnTo>
                  <a:lnTo>
                    <a:pt x="4478" y="677"/>
                  </a:lnTo>
                  <a:lnTo>
                    <a:pt x="4495" y="685"/>
                  </a:lnTo>
                  <a:lnTo>
                    <a:pt x="4537" y="710"/>
                  </a:lnTo>
                  <a:lnTo>
                    <a:pt x="4587" y="735"/>
                  </a:lnTo>
                  <a:lnTo>
                    <a:pt x="4629" y="760"/>
                  </a:lnTo>
                  <a:lnTo>
                    <a:pt x="4671" y="786"/>
                  </a:lnTo>
                  <a:lnTo>
                    <a:pt x="4721" y="811"/>
                  </a:lnTo>
                  <a:lnTo>
                    <a:pt x="4762" y="836"/>
                  </a:lnTo>
                  <a:lnTo>
                    <a:pt x="4804" y="861"/>
                  </a:lnTo>
                  <a:lnTo>
                    <a:pt x="4854" y="886"/>
                  </a:lnTo>
                  <a:lnTo>
                    <a:pt x="4896" y="919"/>
                  </a:lnTo>
                  <a:lnTo>
                    <a:pt x="4938" y="944"/>
                  </a:lnTo>
                  <a:lnTo>
                    <a:pt x="4988" y="969"/>
                  </a:lnTo>
                  <a:lnTo>
                    <a:pt x="5030" y="1003"/>
                  </a:lnTo>
                  <a:lnTo>
                    <a:pt x="5072" y="1028"/>
                  </a:lnTo>
                  <a:lnTo>
                    <a:pt x="5113" y="1053"/>
                  </a:lnTo>
                  <a:lnTo>
                    <a:pt x="5205" y="1111"/>
                  </a:lnTo>
                  <a:lnTo>
                    <a:pt x="5289" y="1178"/>
                  </a:lnTo>
                  <a:lnTo>
                    <a:pt x="5372" y="1237"/>
                  </a:lnTo>
                  <a:lnTo>
                    <a:pt x="5464" y="1295"/>
                  </a:lnTo>
                  <a:lnTo>
                    <a:pt x="5548" y="1362"/>
                  </a:lnTo>
                  <a:lnTo>
                    <a:pt x="5631" y="1420"/>
                  </a:lnTo>
                  <a:lnTo>
                    <a:pt x="5723" y="1487"/>
                  </a:lnTo>
                  <a:lnTo>
                    <a:pt x="5807" y="1554"/>
                  </a:lnTo>
                  <a:lnTo>
                    <a:pt x="5874" y="1604"/>
                  </a:lnTo>
                  <a:lnTo>
                    <a:pt x="5890" y="1621"/>
                  </a:lnTo>
                  <a:lnTo>
                    <a:pt x="5932" y="1646"/>
                  </a:lnTo>
                  <a:lnTo>
                    <a:pt x="5957" y="1679"/>
                  </a:lnTo>
                  <a:lnTo>
                    <a:pt x="5999" y="1704"/>
                  </a:lnTo>
                  <a:lnTo>
                    <a:pt x="6032" y="1738"/>
                  </a:lnTo>
                  <a:lnTo>
                    <a:pt x="6091" y="1796"/>
                  </a:lnTo>
                  <a:lnTo>
                    <a:pt x="6158" y="1855"/>
                  </a:lnTo>
                  <a:lnTo>
                    <a:pt x="6224" y="1913"/>
                  </a:lnTo>
                  <a:lnTo>
                    <a:pt x="6291" y="1972"/>
                  </a:lnTo>
                  <a:lnTo>
                    <a:pt x="6350" y="2030"/>
                  </a:lnTo>
                  <a:lnTo>
                    <a:pt x="6417" y="2089"/>
                  </a:lnTo>
                  <a:lnTo>
                    <a:pt x="6475" y="2156"/>
                  </a:lnTo>
                  <a:lnTo>
                    <a:pt x="6542" y="2214"/>
                  </a:lnTo>
                  <a:lnTo>
                    <a:pt x="6600" y="2273"/>
                  </a:lnTo>
                  <a:lnTo>
                    <a:pt x="6659" y="2339"/>
                  </a:lnTo>
                  <a:lnTo>
                    <a:pt x="6784" y="2456"/>
                  </a:lnTo>
                  <a:lnTo>
                    <a:pt x="6901" y="2582"/>
                  </a:lnTo>
                  <a:lnTo>
                    <a:pt x="7018" y="2707"/>
                  </a:lnTo>
                  <a:lnTo>
                    <a:pt x="7085" y="2765"/>
                  </a:lnTo>
                  <a:lnTo>
                    <a:pt x="7143" y="2824"/>
                  </a:lnTo>
                  <a:lnTo>
                    <a:pt x="7202" y="2891"/>
                  </a:lnTo>
                  <a:lnTo>
                    <a:pt x="7260" y="2949"/>
                  </a:lnTo>
                  <a:lnTo>
                    <a:pt x="7319" y="3008"/>
                  </a:lnTo>
                  <a:lnTo>
                    <a:pt x="7386" y="3066"/>
                  </a:lnTo>
                  <a:lnTo>
                    <a:pt x="7444" y="3125"/>
                  </a:lnTo>
                  <a:lnTo>
                    <a:pt x="7511" y="3183"/>
                  </a:lnTo>
                  <a:lnTo>
                    <a:pt x="7569" y="3242"/>
                  </a:lnTo>
                  <a:lnTo>
                    <a:pt x="7636" y="3300"/>
                  </a:lnTo>
                  <a:lnTo>
                    <a:pt x="7695" y="3350"/>
                  </a:lnTo>
                  <a:lnTo>
                    <a:pt x="7762" y="3409"/>
                  </a:lnTo>
                  <a:lnTo>
                    <a:pt x="7795" y="3434"/>
                  </a:lnTo>
                  <a:lnTo>
                    <a:pt x="7828" y="3459"/>
                  </a:lnTo>
                  <a:lnTo>
                    <a:pt x="7862" y="3484"/>
                  </a:lnTo>
                  <a:lnTo>
                    <a:pt x="7895" y="3517"/>
                  </a:lnTo>
                  <a:lnTo>
                    <a:pt x="7904" y="3609"/>
                  </a:lnTo>
                  <a:lnTo>
                    <a:pt x="7812" y="3618"/>
                  </a:lnTo>
                  <a:lnTo>
                    <a:pt x="7778" y="3592"/>
                  </a:lnTo>
                  <a:lnTo>
                    <a:pt x="7745" y="3567"/>
                  </a:lnTo>
                  <a:lnTo>
                    <a:pt x="7711" y="3542"/>
                  </a:lnTo>
                  <a:lnTo>
                    <a:pt x="7678" y="3517"/>
                  </a:lnTo>
                  <a:lnTo>
                    <a:pt x="7603" y="3467"/>
                  </a:lnTo>
                  <a:lnTo>
                    <a:pt x="7536" y="3417"/>
                  </a:lnTo>
                  <a:lnTo>
                    <a:pt x="7469" y="3359"/>
                  </a:lnTo>
                  <a:lnTo>
                    <a:pt x="7402" y="3308"/>
                  </a:lnTo>
                  <a:lnTo>
                    <a:pt x="7335" y="3250"/>
                  </a:lnTo>
                  <a:lnTo>
                    <a:pt x="7269" y="3200"/>
                  </a:lnTo>
                  <a:lnTo>
                    <a:pt x="7202" y="3141"/>
                  </a:lnTo>
                  <a:lnTo>
                    <a:pt x="7143" y="3083"/>
                  </a:lnTo>
                  <a:lnTo>
                    <a:pt x="7077" y="3024"/>
                  </a:lnTo>
                  <a:lnTo>
                    <a:pt x="7010" y="2966"/>
                  </a:lnTo>
                  <a:lnTo>
                    <a:pt x="6943" y="2916"/>
                  </a:lnTo>
                  <a:lnTo>
                    <a:pt x="6884" y="2857"/>
                  </a:lnTo>
                  <a:lnTo>
                    <a:pt x="6759" y="2740"/>
                  </a:lnTo>
                  <a:lnTo>
                    <a:pt x="6625" y="2615"/>
                  </a:lnTo>
                  <a:lnTo>
                    <a:pt x="6492" y="2498"/>
                  </a:lnTo>
                  <a:lnTo>
                    <a:pt x="6433" y="2440"/>
                  </a:lnTo>
                  <a:lnTo>
                    <a:pt x="6366" y="2390"/>
                  </a:lnTo>
                  <a:lnTo>
                    <a:pt x="6300" y="2331"/>
                  </a:lnTo>
                  <a:lnTo>
                    <a:pt x="6241" y="2273"/>
                  </a:lnTo>
                  <a:lnTo>
                    <a:pt x="6174" y="2222"/>
                  </a:lnTo>
                  <a:lnTo>
                    <a:pt x="6107" y="2164"/>
                  </a:lnTo>
                  <a:lnTo>
                    <a:pt x="6041" y="2114"/>
                  </a:lnTo>
                  <a:lnTo>
                    <a:pt x="5974" y="2064"/>
                  </a:lnTo>
                  <a:lnTo>
                    <a:pt x="5907" y="2014"/>
                  </a:lnTo>
                  <a:lnTo>
                    <a:pt x="5840" y="1963"/>
                  </a:lnTo>
                  <a:lnTo>
                    <a:pt x="5807" y="1938"/>
                  </a:lnTo>
                  <a:lnTo>
                    <a:pt x="5773" y="1913"/>
                  </a:lnTo>
                  <a:lnTo>
                    <a:pt x="5740" y="1888"/>
                  </a:lnTo>
                  <a:lnTo>
                    <a:pt x="5706" y="1863"/>
                  </a:lnTo>
                  <a:lnTo>
                    <a:pt x="5690" y="1846"/>
                  </a:lnTo>
                  <a:lnTo>
                    <a:pt x="5615" y="1796"/>
                  </a:lnTo>
                  <a:lnTo>
                    <a:pt x="5531" y="1738"/>
                  </a:lnTo>
                  <a:lnTo>
                    <a:pt x="5447" y="1671"/>
                  </a:lnTo>
                  <a:lnTo>
                    <a:pt x="5356" y="1613"/>
                  </a:lnTo>
                  <a:lnTo>
                    <a:pt x="5272" y="1554"/>
                  </a:lnTo>
                  <a:lnTo>
                    <a:pt x="5188" y="1496"/>
                  </a:lnTo>
                  <a:lnTo>
                    <a:pt x="5105" y="1445"/>
                  </a:lnTo>
                  <a:lnTo>
                    <a:pt x="5013" y="1387"/>
                  </a:lnTo>
                  <a:lnTo>
                    <a:pt x="4930" y="1329"/>
                  </a:lnTo>
                  <a:lnTo>
                    <a:pt x="4888" y="1303"/>
                  </a:lnTo>
                  <a:lnTo>
                    <a:pt x="4846" y="1278"/>
                  </a:lnTo>
                  <a:lnTo>
                    <a:pt x="4804" y="1253"/>
                  </a:lnTo>
                  <a:lnTo>
                    <a:pt x="4762" y="1228"/>
                  </a:lnTo>
                  <a:lnTo>
                    <a:pt x="4712" y="1203"/>
                  </a:lnTo>
                  <a:lnTo>
                    <a:pt x="4671" y="1178"/>
                  </a:lnTo>
                  <a:lnTo>
                    <a:pt x="4629" y="1153"/>
                  </a:lnTo>
                  <a:lnTo>
                    <a:pt x="4587" y="1128"/>
                  </a:lnTo>
                  <a:lnTo>
                    <a:pt x="4545" y="1103"/>
                  </a:lnTo>
                  <a:lnTo>
                    <a:pt x="4495" y="1078"/>
                  </a:lnTo>
                  <a:lnTo>
                    <a:pt x="4453" y="1053"/>
                  </a:lnTo>
                  <a:lnTo>
                    <a:pt x="4412" y="1036"/>
                  </a:lnTo>
                  <a:lnTo>
                    <a:pt x="4370" y="1011"/>
                  </a:lnTo>
                  <a:lnTo>
                    <a:pt x="4320" y="986"/>
                  </a:lnTo>
                  <a:lnTo>
                    <a:pt x="4311" y="986"/>
                  </a:lnTo>
                  <a:lnTo>
                    <a:pt x="4278" y="969"/>
                  </a:lnTo>
                  <a:lnTo>
                    <a:pt x="4236" y="944"/>
                  </a:lnTo>
                  <a:lnTo>
                    <a:pt x="4194" y="928"/>
                  </a:lnTo>
                  <a:lnTo>
                    <a:pt x="4144" y="902"/>
                  </a:lnTo>
                  <a:lnTo>
                    <a:pt x="4102" y="886"/>
                  </a:lnTo>
                  <a:lnTo>
                    <a:pt x="4061" y="861"/>
                  </a:lnTo>
                  <a:lnTo>
                    <a:pt x="4011" y="844"/>
                  </a:lnTo>
                  <a:lnTo>
                    <a:pt x="3969" y="819"/>
                  </a:lnTo>
                  <a:lnTo>
                    <a:pt x="3919" y="802"/>
                  </a:lnTo>
                  <a:lnTo>
                    <a:pt x="3877" y="786"/>
                  </a:lnTo>
                  <a:lnTo>
                    <a:pt x="3827" y="760"/>
                  </a:lnTo>
                  <a:lnTo>
                    <a:pt x="3785" y="744"/>
                  </a:lnTo>
                  <a:lnTo>
                    <a:pt x="3735" y="727"/>
                  </a:lnTo>
                  <a:lnTo>
                    <a:pt x="3693" y="710"/>
                  </a:lnTo>
                  <a:lnTo>
                    <a:pt x="3643" y="694"/>
                  </a:lnTo>
                  <a:lnTo>
                    <a:pt x="3601" y="677"/>
                  </a:lnTo>
                  <a:lnTo>
                    <a:pt x="3551" y="660"/>
                  </a:lnTo>
                  <a:lnTo>
                    <a:pt x="3501" y="644"/>
                  </a:lnTo>
                  <a:lnTo>
                    <a:pt x="3459" y="627"/>
                  </a:lnTo>
                  <a:lnTo>
                    <a:pt x="3409" y="610"/>
                  </a:lnTo>
                  <a:lnTo>
                    <a:pt x="3359" y="593"/>
                  </a:lnTo>
                  <a:lnTo>
                    <a:pt x="3309" y="577"/>
                  </a:lnTo>
                  <a:lnTo>
                    <a:pt x="3267" y="568"/>
                  </a:lnTo>
                  <a:lnTo>
                    <a:pt x="3217" y="552"/>
                  </a:lnTo>
                  <a:lnTo>
                    <a:pt x="3167" y="535"/>
                  </a:lnTo>
                  <a:lnTo>
                    <a:pt x="3117" y="527"/>
                  </a:lnTo>
                  <a:lnTo>
                    <a:pt x="3067" y="510"/>
                  </a:lnTo>
                  <a:lnTo>
                    <a:pt x="3016" y="501"/>
                  </a:lnTo>
                  <a:lnTo>
                    <a:pt x="2966" y="485"/>
                  </a:lnTo>
                  <a:lnTo>
                    <a:pt x="2916" y="476"/>
                  </a:lnTo>
                  <a:lnTo>
                    <a:pt x="2858" y="460"/>
                  </a:lnTo>
                  <a:lnTo>
                    <a:pt x="2808" y="451"/>
                  </a:lnTo>
                  <a:lnTo>
                    <a:pt x="2757" y="443"/>
                  </a:lnTo>
                  <a:lnTo>
                    <a:pt x="2749" y="443"/>
                  </a:lnTo>
                  <a:lnTo>
                    <a:pt x="2682" y="426"/>
                  </a:lnTo>
                  <a:lnTo>
                    <a:pt x="2615" y="410"/>
                  </a:lnTo>
                  <a:lnTo>
                    <a:pt x="2582" y="401"/>
                  </a:lnTo>
                  <a:lnTo>
                    <a:pt x="2540" y="393"/>
                  </a:lnTo>
                  <a:lnTo>
                    <a:pt x="2507" y="385"/>
                  </a:lnTo>
                  <a:lnTo>
                    <a:pt x="2473" y="376"/>
                  </a:lnTo>
                  <a:lnTo>
                    <a:pt x="2440" y="376"/>
                  </a:lnTo>
                  <a:lnTo>
                    <a:pt x="2407" y="376"/>
                  </a:lnTo>
                  <a:lnTo>
                    <a:pt x="2373" y="376"/>
                  </a:lnTo>
                  <a:lnTo>
                    <a:pt x="2340" y="376"/>
                  </a:lnTo>
                  <a:lnTo>
                    <a:pt x="2306" y="376"/>
                  </a:lnTo>
                  <a:close/>
                  <a:moveTo>
                    <a:pt x="4612" y="3250"/>
                  </a:moveTo>
                  <a:close/>
                  <a:moveTo>
                    <a:pt x="4612" y="3250"/>
                  </a:move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237;p14">
              <a:extLst>
                <a:ext uri="{FF2B5EF4-FFF2-40B4-BE49-F238E27FC236}">
                  <a16:creationId xmlns:a16="http://schemas.microsoft.com/office/drawing/2014/main" id="{87C60C86-28A7-D43C-B081-D69BF6C2F2CC}"/>
                </a:ext>
              </a:extLst>
            </p:cNvPr>
            <p:cNvSpPr/>
            <p:nvPr/>
          </p:nvSpPr>
          <p:spPr>
            <a:xfrm>
              <a:off x="6170068" y="3737933"/>
              <a:ext cx="263360" cy="145072"/>
            </a:xfrm>
            <a:custGeom>
              <a:avLst/>
              <a:gdLst/>
              <a:ahLst/>
              <a:cxnLst/>
              <a:rect l="l" t="t" r="r" b="b"/>
              <a:pathLst>
                <a:path w="5339" h="2941" extrusionOk="0">
                  <a:moveTo>
                    <a:pt x="3099" y="0"/>
                  </a:moveTo>
                  <a:lnTo>
                    <a:pt x="3158" y="0"/>
                  </a:lnTo>
                  <a:lnTo>
                    <a:pt x="3225" y="0"/>
                  </a:lnTo>
                  <a:lnTo>
                    <a:pt x="3292" y="0"/>
                  </a:lnTo>
                  <a:lnTo>
                    <a:pt x="3350" y="0"/>
                  </a:lnTo>
                  <a:lnTo>
                    <a:pt x="3409" y="0"/>
                  </a:lnTo>
                  <a:lnTo>
                    <a:pt x="3417" y="0"/>
                  </a:lnTo>
                  <a:lnTo>
                    <a:pt x="3475" y="8"/>
                  </a:lnTo>
                  <a:lnTo>
                    <a:pt x="3542" y="8"/>
                  </a:lnTo>
                  <a:lnTo>
                    <a:pt x="3609" y="17"/>
                  </a:lnTo>
                  <a:lnTo>
                    <a:pt x="3668" y="25"/>
                  </a:lnTo>
                  <a:lnTo>
                    <a:pt x="3734" y="33"/>
                  </a:lnTo>
                  <a:lnTo>
                    <a:pt x="3793" y="42"/>
                  </a:lnTo>
                  <a:lnTo>
                    <a:pt x="3860" y="58"/>
                  </a:lnTo>
                  <a:lnTo>
                    <a:pt x="3918" y="67"/>
                  </a:lnTo>
                  <a:lnTo>
                    <a:pt x="3985" y="75"/>
                  </a:lnTo>
                  <a:lnTo>
                    <a:pt x="4043" y="92"/>
                  </a:lnTo>
                  <a:lnTo>
                    <a:pt x="4110" y="100"/>
                  </a:lnTo>
                  <a:lnTo>
                    <a:pt x="4152" y="109"/>
                  </a:lnTo>
                  <a:lnTo>
                    <a:pt x="4169" y="109"/>
                  </a:lnTo>
                  <a:lnTo>
                    <a:pt x="4227" y="125"/>
                  </a:lnTo>
                  <a:lnTo>
                    <a:pt x="4294" y="142"/>
                  </a:lnTo>
                  <a:lnTo>
                    <a:pt x="4353" y="159"/>
                  </a:lnTo>
                  <a:lnTo>
                    <a:pt x="4411" y="175"/>
                  </a:lnTo>
                  <a:lnTo>
                    <a:pt x="4469" y="192"/>
                  </a:lnTo>
                  <a:lnTo>
                    <a:pt x="4528" y="209"/>
                  </a:lnTo>
                  <a:lnTo>
                    <a:pt x="4586" y="226"/>
                  </a:lnTo>
                  <a:lnTo>
                    <a:pt x="4653" y="242"/>
                  </a:lnTo>
                  <a:lnTo>
                    <a:pt x="4712" y="267"/>
                  </a:lnTo>
                  <a:lnTo>
                    <a:pt x="4770" y="284"/>
                  </a:lnTo>
                  <a:lnTo>
                    <a:pt x="4820" y="309"/>
                  </a:lnTo>
                  <a:lnTo>
                    <a:pt x="4879" y="326"/>
                  </a:lnTo>
                  <a:lnTo>
                    <a:pt x="4937" y="351"/>
                  </a:lnTo>
                  <a:lnTo>
                    <a:pt x="4996" y="376"/>
                  </a:lnTo>
                  <a:lnTo>
                    <a:pt x="5054" y="401"/>
                  </a:lnTo>
                  <a:lnTo>
                    <a:pt x="5104" y="418"/>
                  </a:lnTo>
                  <a:lnTo>
                    <a:pt x="5163" y="443"/>
                  </a:lnTo>
                  <a:lnTo>
                    <a:pt x="5221" y="468"/>
                  </a:lnTo>
                  <a:lnTo>
                    <a:pt x="5230" y="476"/>
                  </a:lnTo>
                  <a:lnTo>
                    <a:pt x="5263" y="518"/>
                  </a:lnTo>
                  <a:lnTo>
                    <a:pt x="5305" y="560"/>
                  </a:lnTo>
                  <a:lnTo>
                    <a:pt x="5338" y="652"/>
                  </a:lnTo>
                  <a:lnTo>
                    <a:pt x="5255" y="685"/>
                  </a:lnTo>
                  <a:lnTo>
                    <a:pt x="5188" y="685"/>
                  </a:lnTo>
                  <a:lnTo>
                    <a:pt x="5138" y="693"/>
                  </a:lnTo>
                  <a:lnTo>
                    <a:pt x="5129" y="693"/>
                  </a:lnTo>
                  <a:lnTo>
                    <a:pt x="5071" y="668"/>
                  </a:lnTo>
                  <a:lnTo>
                    <a:pt x="5021" y="652"/>
                  </a:lnTo>
                  <a:lnTo>
                    <a:pt x="4962" y="635"/>
                  </a:lnTo>
                  <a:lnTo>
                    <a:pt x="4904" y="618"/>
                  </a:lnTo>
                  <a:lnTo>
                    <a:pt x="4854" y="602"/>
                  </a:lnTo>
                  <a:lnTo>
                    <a:pt x="4795" y="585"/>
                  </a:lnTo>
                  <a:lnTo>
                    <a:pt x="4737" y="568"/>
                  </a:lnTo>
                  <a:lnTo>
                    <a:pt x="4687" y="560"/>
                  </a:lnTo>
                  <a:lnTo>
                    <a:pt x="4628" y="543"/>
                  </a:lnTo>
                  <a:lnTo>
                    <a:pt x="4570" y="535"/>
                  </a:lnTo>
                  <a:lnTo>
                    <a:pt x="4511" y="518"/>
                  </a:lnTo>
                  <a:lnTo>
                    <a:pt x="4453" y="510"/>
                  </a:lnTo>
                  <a:lnTo>
                    <a:pt x="4394" y="493"/>
                  </a:lnTo>
                  <a:lnTo>
                    <a:pt x="4336" y="485"/>
                  </a:lnTo>
                  <a:lnTo>
                    <a:pt x="4277" y="476"/>
                  </a:lnTo>
                  <a:lnTo>
                    <a:pt x="4219" y="468"/>
                  </a:lnTo>
                  <a:lnTo>
                    <a:pt x="4160" y="459"/>
                  </a:lnTo>
                  <a:lnTo>
                    <a:pt x="4102" y="451"/>
                  </a:lnTo>
                  <a:lnTo>
                    <a:pt x="4094" y="451"/>
                  </a:lnTo>
                  <a:lnTo>
                    <a:pt x="4043" y="443"/>
                  </a:lnTo>
                  <a:lnTo>
                    <a:pt x="3985" y="434"/>
                  </a:lnTo>
                  <a:lnTo>
                    <a:pt x="3926" y="434"/>
                  </a:lnTo>
                  <a:lnTo>
                    <a:pt x="3868" y="426"/>
                  </a:lnTo>
                  <a:lnTo>
                    <a:pt x="3810" y="426"/>
                  </a:lnTo>
                  <a:lnTo>
                    <a:pt x="3751" y="426"/>
                  </a:lnTo>
                  <a:lnTo>
                    <a:pt x="3693" y="426"/>
                  </a:lnTo>
                  <a:lnTo>
                    <a:pt x="3634" y="426"/>
                  </a:lnTo>
                  <a:lnTo>
                    <a:pt x="3576" y="426"/>
                  </a:lnTo>
                  <a:lnTo>
                    <a:pt x="3225" y="426"/>
                  </a:lnTo>
                  <a:lnTo>
                    <a:pt x="3166" y="426"/>
                  </a:lnTo>
                  <a:lnTo>
                    <a:pt x="3108" y="426"/>
                  </a:lnTo>
                  <a:lnTo>
                    <a:pt x="3049" y="426"/>
                  </a:lnTo>
                  <a:lnTo>
                    <a:pt x="2991" y="426"/>
                  </a:lnTo>
                  <a:lnTo>
                    <a:pt x="2932" y="426"/>
                  </a:lnTo>
                  <a:lnTo>
                    <a:pt x="2874" y="434"/>
                  </a:lnTo>
                  <a:lnTo>
                    <a:pt x="2824" y="443"/>
                  </a:lnTo>
                  <a:lnTo>
                    <a:pt x="2765" y="443"/>
                  </a:lnTo>
                  <a:lnTo>
                    <a:pt x="2732" y="443"/>
                  </a:lnTo>
                  <a:lnTo>
                    <a:pt x="2707" y="443"/>
                  </a:lnTo>
                  <a:lnTo>
                    <a:pt x="2648" y="451"/>
                  </a:lnTo>
                  <a:lnTo>
                    <a:pt x="2598" y="459"/>
                  </a:lnTo>
                  <a:lnTo>
                    <a:pt x="2540" y="476"/>
                  </a:lnTo>
                  <a:lnTo>
                    <a:pt x="2481" y="485"/>
                  </a:lnTo>
                  <a:lnTo>
                    <a:pt x="2431" y="493"/>
                  </a:lnTo>
                  <a:lnTo>
                    <a:pt x="2373" y="510"/>
                  </a:lnTo>
                  <a:lnTo>
                    <a:pt x="2314" y="518"/>
                  </a:lnTo>
                  <a:lnTo>
                    <a:pt x="2264" y="535"/>
                  </a:lnTo>
                  <a:lnTo>
                    <a:pt x="2206" y="543"/>
                  </a:lnTo>
                  <a:lnTo>
                    <a:pt x="2155" y="560"/>
                  </a:lnTo>
                  <a:lnTo>
                    <a:pt x="2114" y="576"/>
                  </a:lnTo>
                  <a:lnTo>
                    <a:pt x="2105" y="576"/>
                  </a:lnTo>
                  <a:lnTo>
                    <a:pt x="2047" y="585"/>
                  </a:lnTo>
                  <a:lnTo>
                    <a:pt x="1997" y="602"/>
                  </a:lnTo>
                  <a:lnTo>
                    <a:pt x="1947" y="627"/>
                  </a:lnTo>
                  <a:lnTo>
                    <a:pt x="1888" y="643"/>
                  </a:lnTo>
                  <a:lnTo>
                    <a:pt x="1838" y="660"/>
                  </a:lnTo>
                  <a:lnTo>
                    <a:pt x="1788" y="685"/>
                  </a:lnTo>
                  <a:lnTo>
                    <a:pt x="1738" y="702"/>
                  </a:lnTo>
                  <a:lnTo>
                    <a:pt x="1688" y="727"/>
                  </a:lnTo>
                  <a:lnTo>
                    <a:pt x="1637" y="744"/>
                  </a:lnTo>
                  <a:lnTo>
                    <a:pt x="1596" y="760"/>
                  </a:lnTo>
                  <a:lnTo>
                    <a:pt x="1562" y="785"/>
                  </a:lnTo>
                  <a:lnTo>
                    <a:pt x="1521" y="802"/>
                  </a:lnTo>
                  <a:lnTo>
                    <a:pt x="1521" y="802"/>
                  </a:lnTo>
                  <a:lnTo>
                    <a:pt x="1487" y="819"/>
                  </a:lnTo>
                  <a:lnTo>
                    <a:pt x="1445" y="844"/>
                  </a:lnTo>
                  <a:lnTo>
                    <a:pt x="1404" y="860"/>
                  </a:lnTo>
                  <a:lnTo>
                    <a:pt x="1362" y="886"/>
                  </a:lnTo>
                  <a:lnTo>
                    <a:pt x="1320" y="911"/>
                  </a:lnTo>
                  <a:lnTo>
                    <a:pt x="1278" y="936"/>
                  </a:lnTo>
                  <a:lnTo>
                    <a:pt x="1245" y="961"/>
                  </a:lnTo>
                  <a:lnTo>
                    <a:pt x="1203" y="986"/>
                  </a:lnTo>
                  <a:lnTo>
                    <a:pt x="1161" y="1011"/>
                  </a:lnTo>
                  <a:lnTo>
                    <a:pt x="1120" y="1036"/>
                  </a:lnTo>
                  <a:lnTo>
                    <a:pt x="1078" y="1061"/>
                  </a:lnTo>
                  <a:lnTo>
                    <a:pt x="1044" y="1086"/>
                  </a:lnTo>
                  <a:lnTo>
                    <a:pt x="1003" y="1111"/>
                  </a:lnTo>
                  <a:lnTo>
                    <a:pt x="969" y="1145"/>
                  </a:lnTo>
                  <a:lnTo>
                    <a:pt x="927" y="1170"/>
                  </a:lnTo>
                  <a:lnTo>
                    <a:pt x="894" y="1195"/>
                  </a:lnTo>
                  <a:lnTo>
                    <a:pt x="852" y="1228"/>
                  </a:lnTo>
                  <a:lnTo>
                    <a:pt x="819" y="1253"/>
                  </a:lnTo>
                  <a:lnTo>
                    <a:pt x="785" y="1287"/>
                  </a:lnTo>
                  <a:lnTo>
                    <a:pt x="752" y="1312"/>
                  </a:lnTo>
                  <a:lnTo>
                    <a:pt x="727" y="1345"/>
                  </a:lnTo>
                  <a:lnTo>
                    <a:pt x="693" y="1370"/>
                  </a:lnTo>
                  <a:lnTo>
                    <a:pt x="668" y="1403"/>
                  </a:lnTo>
                  <a:lnTo>
                    <a:pt x="652" y="1420"/>
                  </a:lnTo>
                  <a:lnTo>
                    <a:pt x="635" y="1429"/>
                  </a:lnTo>
                  <a:lnTo>
                    <a:pt x="627" y="1445"/>
                  </a:lnTo>
                  <a:lnTo>
                    <a:pt x="610" y="1462"/>
                  </a:lnTo>
                  <a:lnTo>
                    <a:pt x="602" y="1479"/>
                  </a:lnTo>
                  <a:lnTo>
                    <a:pt x="585" y="1495"/>
                  </a:lnTo>
                  <a:lnTo>
                    <a:pt x="577" y="1504"/>
                  </a:lnTo>
                  <a:lnTo>
                    <a:pt x="568" y="1520"/>
                  </a:lnTo>
                  <a:lnTo>
                    <a:pt x="560" y="1529"/>
                  </a:lnTo>
                  <a:lnTo>
                    <a:pt x="560" y="1529"/>
                  </a:lnTo>
                  <a:lnTo>
                    <a:pt x="560" y="1529"/>
                  </a:lnTo>
                  <a:lnTo>
                    <a:pt x="543" y="1546"/>
                  </a:lnTo>
                  <a:lnTo>
                    <a:pt x="535" y="1562"/>
                  </a:lnTo>
                  <a:lnTo>
                    <a:pt x="535" y="1562"/>
                  </a:lnTo>
                  <a:lnTo>
                    <a:pt x="518" y="1579"/>
                  </a:lnTo>
                  <a:lnTo>
                    <a:pt x="510" y="1596"/>
                  </a:lnTo>
                  <a:lnTo>
                    <a:pt x="510" y="1596"/>
                  </a:lnTo>
                  <a:lnTo>
                    <a:pt x="501" y="1612"/>
                  </a:lnTo>
                  <a:lnTo>
                    <a:pt x="493" y="1629"/>
                  </a:lnTo>
                  <a:lnTo>
                    <a:pt x="493" y="1629"/>
                  </a:lnTo>
                  <a:lnTo>
                    <a:pt x="485" y="1646"/>
                  </a:lnTo>
                  <a:lnTo>
                    <a:pt x="476" y="1654"/>
                  </a:lnTo>
                  <a:lnTo>
                    <a:pt x="476" y="1654"/>
                  </a:lnTo>
                  <a:lnTo>
                    <a:pt x="468" y="1671"/>
                  </a:lnTo>
                  <a:lnTo>
                    <a:pt x="460" y="1688"/>
                  </a:lnTo>
                  <a:lnTo>
                    <a:pt x="460" y="1688"/>
                  </a:lnTo>
                  <a:lnTo>
                    <a:pt x="451" y="1704"/>
                  </a:lnTo>
                  <a:lnTo>
                    <a:pt x="443" y="1721"/>
                  </a:lnTo>
                  <a:lnTo>
                    <a:pt x="443" y="1721"/>
                  </a:lnTo>
                  <a:lnTo>
                    <a:pt x="434" y="1738"/>
                  </a:lnTo>
                  <a:lnTo>
                    <a:pt x="434" y="1754"/>
                  </a:lnTo>
                  <a:lnTo>
                    <a:pt x="434" y="1746"/>
                  </a:lnTo>
                  <a:lnTo>
                    <a:pt x="426" y="1763"/>
                  </a:lnTo>
                  <a:lnTo>
                    <a:pt x="426" y="1779"/>
                  </a:lnTo>
                  <a:lnTo>
                    <a:pt x="426" y="1771"/>
                  </a:lnTo>
                  <a:lnTo>
                    <a:pt x="418" y="1788"/>
                  </a:lnTo>
                  <a:lnTo>
                    <a:pt x="418" y="1779"/>
                  </a:lnTo>
                  <a:lnTo>
                    <a:pt x="418" y="1796"/>
                  </a:lnTo>
                  <a:lnTo>
                    <a:pt x="418" y="1788"/>
                  </a:lnTo>
                  <a:lnTo>
                    <a:pt x="418" y="1804"/>
                  </a:lnTo>
                  <a:lnTo>
                    <a:pt x="418" y="1796"/>
                  </a:lnTo>
                  <a:lnTo>
                    <a:pt x="418" y="1813"/>
                  </a:lnTo>
                  <a:lnTo>
                    <a:pt x="418" y="1813"/>
                  </a:lnTo>
                  <a:lnTo>
                    <a:pt x="418" y="1830"/>
                  </a:lnTo>
                  <a:lnTo>
                    <a:pt x="418" y="1821"/>
                  </a:lnTo>
                  <a:lnTo>
                    <a:pt x="418" y="1838"/>
                  </a:lnTo>
                  <a:lnTo>
                    <a:pt x="418" y="1830"/>
                  </a:lnTo>
                  <a:lnTo>
                    <a:pt x="418" y="1846"/>
                  </a:lnTo>
                  <a:lnTo>
                    <a:pt x="418" y="1896"/>
                  </a:lnTo>
                  <a:lnTo>
                    <a:pt x="418" y="1913"/>
                  </a:lnTo>
                  <a:lnTo>
                    <a:pt x="418" y="1905"/>
                  </a:lnTo>
                  <a:lnTo>
                    <a:pt x="418" y="1921"/>
                  </a:lnTo>
                  <a:lnTo>
                    <a:pt x="418" y="1913"/>
                  </a:lnTo>
                  <a:lnTo>
                    <a:pt x="418" y="1930"/>
                  </a:lnTo>
                  <a:lnTo>
                    <a:pt x="418" y="1921"/>
                  </a:lnTo>
                  <a:lnTo>
                    <a:pt x="418" y="1947"/>
                  </a:lnTo>
                  <a:lnTo>
                    <a:pt x="418" y="1938"/>
                  </a:lnTo>
                  <a:lnTo>
                    <a:pt x="418" y="1955"/>
                  </a:lnTo>
                  <a:lnTo>
                    <a:pt x="418" y="1947"/>
                  </a:lnTo>
                  <a:lnTo>
                    <a:pt x="426" y="1963"/>
                  </a:lnTo>
                  <a:lnTo>
                    <a:pt x="426" y="1955"/>
                  </a:lnTo>
                  <a:lnTo>
                    <a:pt x="434" y="1972"/>
                  </a:lnTo>
                  <a:lnTo>
                    <a:pt x="434" y="1963"/>
                  </a:lnTo>
                  <a:lnTo>
                    <a:pt x="443" y="1988"/>
                  </a:lnTo>
                  <a:lnTo>
                    <a:pt x="443" y="1980"/>
                  </a:lnTo>
                  <a:lnTo>
                    <a:pt x="443" y="1997"/>
                  </a:lnTo>
                  <a:lnTo>
                    <a:pt x="443" y="1988"/>
                  </a:lnTo>
                  <a:lnTo>
                    <a:pt x="451" y="2005"/>
                  </a:lnTo>
                  <a:lnTo>
                    <a:pt x="451" y="2005"/>
                  </a:lnTo>
                  <a:lnTo>
                    <a:pt x="468" y="2022"/>
                  </a:lnTo>
                  <a:lnTo>
                    <a:pt x="468" y="2013"/>
                  </a:lnTo>
                  <a:lnTo>
                    <a:pt x="476" y="2030"/>
                  </a:lnTo>
                  <a:lnTo>
                    <a:pt x="476" y="2030"/>
                  </a:lnTo>
                  <a:lnTo>
                    <a:pt x="485" y="2047"/>
                  </a:lnTo>
                  <a:lnTo>
                    <a:pt x="485" y="2038"/>
                  </a:lnTo>
                  <a:lnTo>
                    <a:pt x="493" y="2055"/>
                  </a:lnTo>
                  <a:lnTo>
                    <a:pt x="501" y="2072"/>
                  </a:lnTo>
                  <a:lnTo>
                    <a:pt x="501" y="2072"/>
                  </a:lnTo>
                  <a:lnTo>
                    <a:pt x="518" y="2089"/>
                  </a:lnTo>
                  <a:lnTo>
                    <a:pt x="526" y="2105"/>
                  </a:lnTo>
                  <a:lnTo>
                    <a:pt x="526" y="2105"/>
                  </a:lnTo>
                  <a:lnTo>
                    <a:pt x="543" y="2114"/>
                  </a:lnTo>
                  <a:lnTo>
                    <a:pt x="551" y="2130"/>
                  </a:lnTo>
                  <a:lnTo>
                    <a:pt x="551" y="2130"/>
                  </a:lnTo>
                  <a:lnTo>
                    <a:pt x="568" y="2147"/>
                  </a:lnTo>
                  <a:lnTo>
                    <a:pt x="585" y="2164"/>
                  </a:lnTo>
                  <a:lnTo>
                    <a:pt x="585" y="2164"/>
                  </a:lnTo>
                  <a:lnTo>
                    <a:pt x="602" y="2180"/>
                  </a:lnTo>
                  <a:lnTo>
                    <a:pt x="618" y="2197"/>
                  </a:lnTo>
                  <a:lnTo>
                    <a:pt x="618" y="2197"/>
                  </a:lnTo>
                  <a:lnTo>
                    <a:pt x="635" y="2214"/>
                  </a:lnTo>
                  <a:lnTo>
                    <a:pt x="652" y="2231"/>
                  </a:lnTo>
                  <a:lnTo>
                    <a:pt x="652" y="2231"/>
                  </a:lnTo>
                  <a:lnTo>
                    <a:pt x="668" y="2247"/>
                  </a:lnTo>
                  <a:lnTo>
                    <a:pt x="693" y="2264"/>
                  </a:lnTo>
                  <a:lnTo>
                    <a:pt x="693" y="2264"/>
                  </a:lnTo>
                  <a:lnTo>
                    <a:pt x="719" y="2281"/>
                  </a:lnTo>
                  <a:lnTo>
                    <a:pt x="735" y="2297"/>
                  </a:lnTo>
                  <a:lnTo>
                    <a:pt x="760" y="2314"/>
                  </a:lnTo>
                  <a:lnTo>
                    <a:pt x="777" y="2322"/>
                  </a:lnTo>
                  <a:lnTo>
                    <a:pt x="802" y="2339"/>
                  </a:lnTo>
                  <a:lnTo>
                    <a:pt x="827" y="2356"/>
                  </a:lnTo>
                  <a:lnTo>
                    <a:pt x="852" y="2373"/>
                  </a:lnTo>
                  <a:lnTo>
                    <a:pt x="886" y="2389"/>
                  </a:lnTo>
                  <a:lnTo>
                    <a:pt x="911" y="2406"/>
                  </a:lnTo>
                  <a:lnTo>
                    <a:pt x="944" y="2423"/>
                  </a:lnTo>
                  <a:lnTo>
                    <a:pt x="961" y="2431"/>
                  </a:lnTo>
                  <a:lnTo>
                    <a:pt x="969" y="2431"/>
                  </a:lnTo>
                  <a:lnTo>
                    <a:pt x="1003" y="2448"/>
                  </a:lnTo>
                  <a:lnTo>
                    <a:pt x="1028" y="2456"/>
                  </a:lnTo>
                  <a:lnTo>
                    <a:pt x="1044" y="2464"/>
                  </a:lnTo>
                  <a:lnTo>
                    <a:pt x="1069" y="2481"/>
                  </a:lnTo>
                  <a:lnTo>
                    <a:pt x="1094" y="2490"/>
                  </a:lnTo>
                  <a:lnTo>
                    <a:pt x="1120" y="2498"/>
                  </a:lnTo>
                  <a:lnTo>
                    <a:pt x="1136" y="2506"/>
                  </a:lnTo>
                  <a:lnTo>
                    <a:pt x="1161" y="2515"/>
                  </a:lnTo>
                  <a:lnTo>
                    <a:pt x="1186" y="2523"/>
                  </a:lnTo>
                  <a:lnTo>
                    <a:pt x="1211" y="2531"/>
                  </a:lnTo>
                  <a:lnTo>
                    <a:pt x="1236" y="2540"/>
                  </a:lnTo>
                  <a:lnTo>
                    <a:pt x="1278" y="2556"/>
                  </a:lnTo>
                  <a:lnTo>
                    <a:pt x="1328" y="2573"/>
                  </a:lnTo>
                  <a:lnTo>
                    <a:pt x="1379" y="2581"/>
                  </a:lnTo>
                  <a:lnTo>
                    <a:pt x="1429" y="2598"/>
                  </a:lnTo>
                  <a:lnTo>
                    <a:pt x="1479" y="2615"/>
                  </a:lnTo>
                  <a:lnTo>
                    <a:pt x="1529" y="2623"/>
                  </a:lnTo>
                  <a:lnTo>
                    <a:pt x="1579" y="2640"/>
                  </a:lnTo>
                  <a:lnTo>
                    <a:pt x="1629" y="2648"/>
                  </a:lnTo>
                  <a:lnTo>
                    <a:pt x="1688" y="2657"/>
                  </a:lnTo>
                  <a:lnTo>
                    <a:pt x="1788" y="2682"/>
                  </a:lnTo>
                  <a:lnTo>
                    <a:pt x="1905" y="2840"/>
                  </a:lnTo>
                  <a:lnTo>
                    <a:pt x="1746" y="2941"/>
                  </a:lnTo>
                  <a:lnTo>
                    <a:pt x="1637" y="2932"/>
                  </a:lnTo>
                  <a:lnTo>
                    <a:pt x="1587" y="2924"/>
                  </a:lnTo>
                  <a:lnTo>
                    <a:pt x="1529" y="2916"/>
                  </a:lnTo>
                  <a:lnTo>
                    <a:pt x="1479" y="2907"/>
                  </a:lnTo>
                  <a:lnTo>
                    <a:pt x="1420" y="2899"/>
                  </a:lnTo>
                  <a:lnTo>
                    <a:pt x="1370" y="2891"/>
                  </a:lnTo>
                  <a:lnTo>
                    <a:pt x="1312" y="2874"/>
                  </a:lnTo>
                  <a:lnTo>
                    <a:pt x="1253" y="2865"/>
                  </a:lnTo>
                  <a:lnTo>
                    <a:pt x="1203" y="2857"/>
                  </a:lnTo>
                  <a:lnTo>
                    <a:pt x="1145" y="2840"/>
                  </a:lnTo>
                  <a:lnTo>
                    <a:pt x="1120" y="2832"/>
                  </a:lnTo>
                  <a:lnTo>
                    <a:pt x="1036" y="2824"/>
                  </a:lnTo>
                  <a:lnTo>
                    <a:pt x="1011" y="2815"/>
                  </a:lnTo>
                  <a:lnTo>
                    <a:pt x="978" y="2807"/>
                  </a:lnTo>
                  <a:lnTo>
                    <a:pt x="952" y="2799"/>
                  </a:lnTo>
                  <a:lnTo>
                    <a:pt x="927" y="2790"/>
                  </a:lnTo>
                  <a:lnTo>
                    <a:pt x="894" y="2774"/>
                  </a:lnTo>
                  <a:lnTo>
                    <a:pt x="869" y="2765"/>
                  </a:lnTo>
                  <a:lnTo>
                    <a:pt x="844" y="2757"/>
                  </a:lnTo>
                  <a:lnTo>
                    <a:pt x="810" y="2748"/>
                  </a:lnTo>
                  <a:lnTo>
                    <a:pt x="777" y="2732"/>
                  </a:lnTo>
                  <a:lnTo>
                    <a:pt x="760" y="2732"/>
                  </a:lnTo>
                  <a:lnTo>
                    <a:pt x="735" y="2723"/>
                  </a:lnTo>
                  <a:lnTo>
                    <a:pt x="702" y="2707"/>
                  </a:lnTo>
                  <a:lnTo>
                    <a:pt x="668" y="2690"/>
                  </a:lnTo>
                  <a:lnTo>
                    <a:pt x="635" y="2673"/>
                  </a:lnTo>
                  <a:lnTo>
                    <a:pt x="602" y="2657"/>
                  </a:lnTo>
                  <a:lnTo>
                    <a:pt x="568" y="2640"/>
                  </a:lnTo>
                  <a:lnTo>
                    <a:pt x="543" y="2623"/>
                  </a:lnTo>
                  <a:lnTo>
                    <a:pt x="510" y="2615"/>
                  </a:lnTo>
                  <a:lnTo>
                    <a:pt x="485" y="2598"/>
                  </a:lnTo>
                  <a:lnTo>
                    <a:pt x="451" y="2573"/>
                  </a:lnTo>
                  <a:lnTo>
                    <a:pt x="426" y="2556"/>
                  </a:lnTo>
                  <a:lnTo>
                    <a:pt x="401" y="2540"/>
                  </a:lnTo>
                  <a:lnTo>
                    <a:pt x="376" y="2523"/>
                  </a:lnTo>
                  <a:lnTo>
                    <a:pt x="351" y="2506"/>
                  </a:lnTo>
                  <a:lnTo>
                    <a:pt x="326" y="2490"/>
                  </a:lnTo>
                  <a:lnTo>
                    <a:pt x="301" y="2464"/>
                  </a:lnTo>
                  <a:lnTo>
                    <a:pt x="276" y="2448"/>
                  </a:lnTo>
                  <a:lnTo>
                    <a:pt x="259" y="2431"/>
                  </a:lnTo>
                  <a:lnTo>
                    <a:pt x="234" y="2406"/>
                  </a:lnTo>
                  <a:lnTo>
                    <a:pt x="217" y="2389"/>
                  </a:lnTo>
                  <a:lnTo>
                    <a:pt x="192" y="2364"/>
                  </a:lnTo>
                  <a:lnTo>
                    <a:pt x="176" y="2347"/>
                  </a:lnTo>
                  <a:lnTo>
                    <a:pt x="159" y="2322"/>
                  </a:lnTo>
                  <a:lnTo>
                    <a:pt x="142" y="2297"/>
                  </a:lnTo>
                  <a:lnTo>
                    <a:pt x="125" y="2281"/>
                  </a:lnTo>
                  <a:lnTo>
                    <a:pt x="109" y="2256"/>
                  </a:lnTo>
                  <a:lnTo>
                    <a:pt x="92" y="2231"/>
                  </a:lnTo>
                  <a:lnTo>
                    <a:pt x="84" y="2205"/>
                  </a:lnTo>
                  <a:lnTo>
                    <a:pt x="67" y="2189"/>
                  </a:lnTo>
                  <a:lnTo>
                    <a:pt x="59" y="2164"/>
                  </a:lnTo>
                  <a:lnTo>
                    <a:pt x="59" y="2164"/>
                  </a:lnTo>
                  <a:lnTo>
                    <a:pt x="50" y="2139"/>
                  </a:lnTo>
                  <a:lnTo>
                    <a:pt x="34" y="2114"/>
                  </a:lnTo>
                  <a:lnTo>
                    <a:pt x="25" y="2089"/>
                  </a:lnTo>
                  <a:lnTo>
                    <a:pt x="17" y="2063"/>
                  </a:lnTo>
                  <a:lnTo>
                    <a:pt x="17" y="2038"/>
                  </a:lnTo>
                  <a:lnTo>
                    <a:pt x="8" y="2013"/>
                  </a:lnTo>
                  <a:lnTo>
                    <a:pt x="0" y="1988"/>
                  </a:lnTo>
                  <a:lnTo>
                    <a:pt x="0" y="1963"/>
                  </a:lnTo>
                  <a:lnTo>
                    <a:pt x="0" y="1938"/>
                  </a:lnTo>
                  <a:lnTo>
                    <a:pt x="0" y="1913"/>
                  </a:lnTo>
                  <a:lnTo>
                    <a:pt x="0" y="1813"/>
                  </a:lnTo>
                  <a:lnTo>
                    <a:pt x="0" y="1788"/>
                  </a:lnTo>
                  <a:lnTo>
                    <a:pt x="0" y="1763"/>
                  </a:lnTo>
                  <a:lnTo>
                    <a:pt x="0" y="1738"/>
                  </a:lnTo>
                  <a:lnTo>
                    <a:pt x="0" y="1713"/>
                  </a:lnTo>
                  <a:lnTo>
                    <a:pt x="0" y="1688"/>
                  </a:lnTo>
                  <a:lnTo>
                    <a:pt x="8" y="1662"/>
                  </a:lnTo>
                  <a:lnTo>
                    <a:pt x="17" y="1637"/>
                  </a:lnTo>
                  <a:lnTo>
                    <a:pt x="17" y="1612"/>
                  </a:lnTo>
                  <a:lnTo>
                    <a:pt x="25" y="1587"/>
                  </a:lnTo>
                  <a:lnTo>
                    <a:pt x="34" y="1562"/>
                  </a:lnTo>
                  <a:lnTo>
                    <a:pt x="42" y="1546"/>
                  </a:lnTo>
                  <a:lnTo>
                    <a:pt x="50" y="1520"/>
                  </a:lnTo>
                  <a:lnTo>
                    <a:pt x="59" y="1495"/>
                  </a:lnTo>
                  <a:lnTo>
                    <a:pt x="75" y="1470"/>
                  </a:lnTo>
                  <a:lnTo>
                    <a:pt x="84" y="1454"/>
                  </a:lnTo>
                  <a:lnTo>
                    <a:pt x="92" y="1429"/>
                  </a:lnTo>
                  <a:lnTo>
                    <a:pt x="109" y="1403"/>
                  </a:lnTo>
                  <a:lnTo>
                    <a:pt x="117" y="1387"/>
                  </a:lnTo>
                  <a:lnTo>
                    <a:pt x="134" y="1362"/>
                  </a:lnTo>
                  <a:lnTo>
                    <a:pt x="142" y="1345"/>
                  </a:lnTo>
                  <a:lnTo>
                    <a:pt x="159" y="1320"/>
                  </a:lnTo>
                  <a:lnTo>
                    <a:pt x="176" y="1303"/>
                  </a:lnTo>
                  <a:lnTo>
                    <a:pt x="176" y="1295"/>
                  </a:lnTo>
                  <a:lnTo>
                    <a:pt x="184" y="1278"/>
                  </a:lnTo>
                  <a:lnTo>
                    <a:pt x="201" y="1261"/>
                  </a:lnTo>
                  <a:lnTo>
                    <a:pt x="209" y="1236"/>
                  </a:lnTo>
                  <a:lnTo>
                    <a:pt x="226" y="1220"/>
                  </a:lnTo>
                  <a:lnTo>
                    <a:pt x="242" y="1195"/>
                  </a:lnTo>
                  <a:lnTo>
                    <a:pt x="259" y="1178"/>
                  </a:lnTo>
                  <a:lnTo>
                    <a:pt x="276" y="1153"/>
                  </a:lnTo>
                  <a:lnTo>
                    <a:pt x="292" y="1136"/>
                  </a:lnTo>
                  <a:lnTo>
                    <a:pt x="309" y="1119"/>
                  </a:lnTo>
                  <a:lnTo>
                    <a:pt x="351" y="1078"/>
                  </a:lnTo>
                  <a:lnTo>
                    <a:pt x="384" y="1044"/>
                  </a:lnTo>
                  <a:lnTo>
                    <a:pt x="426" y="1002"/>
                  </a:lnTo>
                  <a:lnTo>
                    <a:pt x="460" y="969"/>
                  </a:lnTo>
                  <a:lnTo>
                    <a:pt x="501" y="936"/>
                  </a:lnTo>
                  <a:lnTo>
                    <a:pt x="543" y="894"/>
                  </a:lnTo>
                  <a:lnTo>
                    <a:pt x="585" y="860"/>
                  </a:lnTo>
                  <a:lnTo>
                    <a:pt x="627" y="827"/>
                  </a:lnTo>
                  <a:lnTo>
                    <a:pt x="668" y="794"/>
                  </a:lnTo>
                  <a:lnTo>
                    <a:pt x="710" y="760"/>
                  </a:lnTo>
                  <a:lnTo>
                    <a:pt x="752" y="727"/>
                  </a:lnTo>
                  <a:lnTo>
                    <a:pt x="794" y="693"/>
                  </a:lnTo>
                  <a:lnTo>
                    <a:pt x="844" y="668"/>
                  </a:lnTo>
                  <a:lnTo>
                    <a:pt x="886" y="635"/>
                  </a:lnTo>
                  <a:lnTo>
                    <a:pt x="927" y="610"/>
                  </a:lnTo>
                  <a:lnTo>
                    <a:pt x="978" y="576"/>
                  </a:lnTo>
                  <a:lnTo>
                    <a:pt x="1019" y="551"/>
                  </a:lnTo>
                  <a:lnTo>
                    <a:pt x="1069" y="518"/>
                  </a:lnTo>
                  <a:lnTo>
                    <a:pt x="1111" y="493"/>
                  </a:lnTo>
                  <a:lnTo>
                    <a:pt x="1153" y="468"/>
                  </a:lnTo>
                  <a:lnTo>
                    <a:pt x="1203" y="443"/>
                  </a:lnTo>
                  <a:lnTo>
                    <a:pt x="1245" y="418"/>
                  </a:lnTo>
                  <a:lnTo>
                    <a:pt x="1287" y="393"/>
                  </a:lnTo>
                  <a:lnTo>
                    <a:pt x="1287" y="393"/>
                  </a:lnTo>
                  <a:lnTo>
                    <a:pt x="1337" y="376"/>
                  </a:lnTo>
                  <a:lnTo>
                    <a:pt x="1379" y="351"/>
                  </a:lnTo>
                  <a:lnTo>
                    <a:pt x="1420" y="334"/>
                  </a:lnTo>
                  <a:lnTo>
                    <a:pt x="1479" y="309"/>
                  </a:lnTo>
                  <a:lnTo>
                    <a:pt x="1537" y="284"/>
                  </a:lnTo>
                  <a:lnTo>
                    <a:pt x="1596" y="259"/>
                  </a:lnTo>
                  <a:lnTo>
                    <a:pt x="1654" y="234"/>
                  </a:lnTo>
                  <a:lnTo>
                    <a:pt x="1713" y="217"/>
                  </a:lnTo>
                  <a:lnTo>
                    <a:pt x="1771" y="192"/>
                  </a:lnTo>
                  <a:lnTo>
                    <a:pt x="1830" y="175"/>
                  </a:lnTo>
                  <a:lnTo>
                    <a:pt x="1896" y="159"/>
                  </a:lnTo>
                  <a:lnTo>
                    <a:pt x="1955" y="142"/>
                  </a:lnTo>
                  <a:lnTo>
                    <a:pt x="1972" y="142"/>
                  </a:lnTo>
                  <a:lnTo>
                    <a:pt x="2013" y="125"/>
                  </a:lnTo>
                  <a:lnTo>
                    <a:pt x="2080" y="109"/>
                  </a:lnTo>
                  <a:lnTo>
                    <a:pt x="2139" y="100"/>
                  </a:lnTo>
                  <a:lnTo>
                    <a:pt x="2206" y="84"/>
                  </a:lnTo>
                  <a:lnTo>
                    <a:pt x="2264" y="75"/>
                  </a:lnTo>
                  <a:lnTo>
                    <a:pt x="2331" y="58"/>
                  </a:lnTo>
                  <a:lnTo>
                    <a:pt x="2389" y="50"/>
                  </a:lnTo>
                  <a:lnTo>
                    <a:pt x="2456" y="42"/>
                  </a:lnTo>
                  <a:lnTo>
                    <a:pt x="2515" y="33"/>
                  </a:lnTo>
                  <a:lnTo>
                    <a:pt x="2581" y="25"/>
                  </a:lnTo>
                  <a:lnTo>
                    <a:pt x="2640" y="17"/>
                  </a:lnTo>
                  <a:lnTo>
                    <a:pt x="2665" y="17"/>
                  </a:lnTo>
                  <a:lnTo>
                    <a:pt x="2707" y="17"/>
                  </a:lnTo>
                  <a:lnTo>
                    <a:pt x="2765" y="17"/>
                  </a:lnTo>
                  <a:lnTo>
                    <a:pt x="2832" y="17"/>
                  </a:lnTo>
                  <a:lnTo>
                    <a:pt x="2899" y="17"/>
                  </a:lnTo>
                  <a:lnTo>
                    <a:pt x="3083" y="1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238;p14">
              <a:extLst>
                <a:ext uri="{FF2B5EF4-FFF2-40B4-BE49-F238E27FC236}">
                  <a16:creationId xmlns:a16="http://schemas.microsoft.com/office/drawing/2014/main" id="{EFF5A939-8F26-05FB-DA49-5F0EF9DAADD7}"/>
                </a:ext>
              </a:extLst>
            </p:cNvPr>
            <p:cNvSpPr/>
            <p:nvPr/>
          </p:nvSpPr>
          <p:spPr>
            <a:xfrm>
              <a:off x="6406988" y="4109221"/>
              <a:ext cx="573679" cy="405916"/>
            </a:xfrm>
            <a:custGeom>
              <a:avLst/>
              <a:gdLst/>
              <a:ahLst/>
              <a:cxnLst/>
              <a:rect l="l" t="t" r="r" b="b"/>
              <a:pathLst>
                <a:path w="11630" h="8229" extrusionOk="0">
                  <a:moveTo>
                    <a:pt x="961" y="5255"/>
                  </a:moveTo>
                  <a:lnTo>
                    <a:pt x="1003" y="5255"/>
                  </a:lnTo>
                  <a:lnTo>
                    <a:pt x="1028" y="5255"/>
                  </a:lnTo>
                  <a:lnTo>
                    <a:pt x="1053" y="5255"/>
                  </a:lnTo>
                  <a:lnTo>
                    <a:pt x="1070" y="5255"/>
                  </a:lnTo>
                  <a:lnTo>
                    <a:pt x="1095" y="5255"/>
                  </a:lnTo>
                  <a:lnTo>
                    <a:pt x="1120" y="5255"/>
                  </a:lnTo>
                  <a:lnTo>
                    <a:pt x="1137" y="5255"/>
                  </a:lnTo>
                  <a:lnTo>
                    <a:pt x="1162" y="5255"/>
                  </a:lnTo>
                  <a:lnTo>
                    <a:pt x="1179" y="5255"/>
                  </a:lnTo>
                  <a:lnTo>
                    <a:pt x="1204" y="5255"/>
                  </a:lnTo>
                  <a:lnTo>
                    <a:pt x="1229" y="5255"/>
                  </a:lnTo>
                  <a:lnTo>
                    <a:pt x="1245" y="5255"/>
                  </a:lnTo>
                  <a:lnTo>
                    <a:pt x="1270" y="5246"/>
                  </a:lnTo>
                  <a:lnTo>
                    <a:pt x="1312" y="5230"/>
                  </a:lnTo>
                  <a:lnTo>
                    <a:pt x="1354" y="5221"/>
                  </a:lnTo>
                  <a:lnTo>
                    <a:pt x="1396" y="5205"/>
                  </a:lnTo>
                  <a:lnTo>
                    <a:pt x="1438" y="5196"/>
                  </a:lnTo>
                  <a:lnTo>
                    <a:pt x="1479" y="5180"/>
                  </a:lnTo>
                  <a:lnTo>
                    <a:pt x="1521" y="5163"/>
                  </a:lnTo>
                  <a:lnTo>
                    <a:pt x="1563" y="5146"/>
                  </a:lnTo>
                  <a:lnTo>
                    <a:pt x="1596" y="5129"/>
                  </a:lnTo>
                  <a:lnTo>
                    <a:pt x="1638" y="5113"/>
                  </a:lnTo>
                  <a:lnTo>
                    <a:pt x="1680" y="5096"/>
                  </a:lnTo>
                  <a:lnTo>
                    <a:pt x="1722" y="5071"/>
                  </a:lnTo>
                  <a:lnTo>
                    <a:pt x="1772" y="5054"/>
                  </a:lnTo>
                  <a:lnTo>
                    <a:pt x="1813" y="5029"/>
                  </a:lnTo>
                  <a:lnTo>
                    <a:pt x="1855" y="5012"/>
                  </a:lnTo>
                  <a:lnTo>
                    <a:pt x="1905" y="4987"/>
                  </a:lnTo>
                  <a:lnTo>
                    <a:pt x="1947" y="4962"/>
                  </a:lnTo>
                  <a:lnTo>
                    <a:pt x="1989" y="4946"/>
                  </a:lnTo>
                  <a:lnTo>
                    <a:pt x="2031" y="4921"/>
                  </a:lnTo>
                  <a:lnTo>
                    <a:pt x="2081" y="4895"/>
                  </a:lnTo>
                  <a:lnTo>
                    <a:pt x="2164" y="4854"/>
                  </a:lnTo>
                  <a:lnTo>
                    <a:pt x="2248" y="4804"/>
                  </a:lnTo>
                  <a:lnTo>
                    <a:pt x="2340" y="4753"/>
                  </a:lnTo>
                  <a:lnTo>
                    <a:pt x="2423" y="4712"/>
                  </a:lnTo>
                  <a:lnTo>
                    <a:pt x="2507" y="4662"/>
                  </a:lnTo>
                  <a:lnTo>
                    <a:pt x="2590" y="4603"/>
                  </a:lnTo>
                  <a:lnTo>
                    <a:pt x="2599" y="4603"/>
                  </a:lnTo>
                  <a:lnTo>
                    <a:pt x="2674" y="4561"/>
                  </a:lnTo>
                  <a:lnTo>
                    <a:pt x="2757" y="4511"/>
                  </a:lnTo>
                  <a:lnTo>
                    <a:pt x="2841" y="4453"/>
                  </a:lnTo>
                  <a:lnTo>
                    <a:pt x="2925" y="4403"/>
                  </a:lnTo>
                  <a:lnTo>
                    <a:pt x="3008" y="4344"/>
                  </a:lnTo>
                  <a:lnTo>
                    <a:pt x="3092" y="4294"/>
                  </a:lnTo>
                  <a:lnTo>
                    <a:pt x="3175" y="4235"/>
                  </a:lnTo>
                  <a:lnTo>
                    <a:pt x="3259" y="4177"/>
                  </a:lnTo>
                  <a:lnTo>
                    <a:pt x="3342" y="4127"/>
                  </a:lnTo>
                  <a:lnTo>
                    <a:pt x="3417" y="4068"/>
                  </a:lnTo>
                  <a:lnTo>
                    <a:pt x="3501" y="4010"/>
                  </a:lnTo>
                  <a:lnTo>
                    <a:pt x="3585" y="3951"/>
                  </a:lnTo>
                  <a:lnTo>
                    <a:pt x="3660" y="3893"/>
                  </a:lnTo>
                  <a:lnTo>
                    <a:pt x="3743" y="3835"/>
                  </a:lnTo>
                  <a:lnTo>
                    <a:pt x="3827" y="3776"/>
                  </a:lnTo>
                  <a:lnTo>
                    <a:pt x="3902" y="3718"/>
                  </a:lnTo>
                  <a:lnTo>
                    <a:pt x="3986" y="3651"/>
                  </a:lnTo>
                  <a:lnTo>
                    <a:pt x="4102" y="3567"/>
                  </a:lnTo>
                  <a:lnTo>
                    <a:pt x="4144" y="3534"/>
                  </a:lnTo>
                  <a:lnTo>
                    <a:pt x="4303" y="3417"/>
                  </a:lnTo>
                  <a:lnTo>
                    <a:pt x="4353" y="3375"/>
                  </a:lnTo>
                  <a:lnTo>
                    <a:pt x="4395" y="3342"/>
                  </a:lnTo>
                  <a:lnTo>
                    <a:pt x="4445" y="3300"/>
                  </a:lnTo>
                  <a:lnTo>
                    <a:pt x="4495" y="3266"/>
                  </a:lnTo>
                  <a:lnTo>
                    <a:pt x="4537" y="3233"/>
                  </a:lnTo>
                  <a:lnTo>
                    <a:pt x="4579" y="3191"/>
                  </a:lnTo>
                  <a:lnTo>
                    <a:pt x="4629" y="3158"/>
                  </a:lnTo>
                  <a:lnTo>
                    <a:pt x="4671" y="3116"/>
                  </a:lnTo>
                  <a:lnTo>
                    <a:pt x="4712" y="3074"/>
                  </a:lnTo>
                  <a:lnTo>
                    <a:pt x="4762" y="3041"/>
                  </a:lnTo>
                  <a:lnTo>
                    <a:pt x="4804" y="2999"/>
                  </a:lnTo>
                  <a:lnTo>
                    <a:pt x="4846" y="2957"/>
                  </a:lnTo>
                  <a:lnTo>
                    <a:pt x="4888" y="2924"/>
                  </a:lnTo>
                  <a:lnTo>
                    <a:pt x="4930" y="2882"/>
                  </a:lnTo>
                  <a:lnTo>
                    <a:pt x="4971" y="2840"/>
                  </a:lnTo>
                  <a:lnTo>
                    <a:pt x="5013" y="2799"/>
                  </a:lnTo>
                  <a:lnTo>
                    <a:pt x="5063" y="2757"/>
                  </a:lnTo>
                  <a:lnTo>
                    <a:pt x="5063" y="2748"/>
                  </a:lnTo>
                  <a:lnTo>
                    <a:pt x="5105" y="2707"/>
                  </a:lnTo>
                  <a:lnTo>
                    <a:pt x="5122" y="2690"/>
                  </a:lnTo>
                  <a:lnTo>
                    <a:pt x="5138" y="2673"/>
                  </a:lnTo>
                  <a:lnTo>
                    <a:pt x="5147" y="2665"/>
                  </a:lnTo>
                  <a:lnTo>
                    <a:pt x="5163" y="2648"/>
                  </a:lnTo>
                  <a:lnTo>
                    <a:pt x="5172" y="2632"/>
                  </a:lnTo>
                  <a:lnTo>
                    <a:pt x="5180" y="2623"/>
                  </a:lnTo>
                  <a:lnTo>
                    <a:pt x="5197" y="2606"/>
                  </a:lnTo>
                  <a:lnTo>
                    <a:pt x="5205" y="2590"/>
                  </a:lnTo>
                  <a:lnTo>
                    <a:pt x="5239" y="2540"/>
                  </a:lnTo>
                  <a:lnTo>
                    <a:pt x="5272" y="2490"/>
                  </a:lnTo>
                  <a:lnTo>
                    <a:pt x="5289" y="2464"/>
                  </a:lnTo>
                  <a:lnTo>
                    <a:pt x="5314" y="2423"/>
                  </a:lnTo>
                  <a:lnTo>
                    <a:pt x="5364" y="2356"/>
                  </a:lnTo>
                  <a:lnTo>
                    <a:pt x="5381" y="2322"/>
                  </a:lnTo>
                  <a:lnTo>
                    <a:pt x="5397" y="2297"/>
                  </a:lnTo>
                  <a:lnTo>
                    <a:pt x="5406" y="2281"/>
                  </a:lnTo>
                  <a:lnTo>
                    <a:pt x="5406" y="2281"/>
                  </a:lnTo>
                  <a:lnTo>
                    <a:pt x="5422" y="2264"/>
                  </a:lnTo>
                  <a:lnTo>
                    <a:pt x="5431" y="2256"/>
                  </a:lnTo>
                  <a:lnTo>
                    <a:pt x="5447" y="2247"/>
                  </a:lnTo>
                  <a:lnTo>
                    <a:pt x="5447" y="2247"/>
                  </a:lnTo>
                  <a:lnTo>
                    <a:pt x="5464" y="2239"/>
                  </a:lnTo>
                  <a:lnTo>
                    <a:pt x="5489" y="2239"/>
                  </a:lnTo>
                  <a:lnTo>
                    <a:pt x="5523" y="2239"/>
                  </a:lnTo>
                  <a:lnTo>
                    <a:pt x="5548" y="2239"/>
                  </a:lnTo>
                  <a:lnTo>
                    <a:pt x="5573" y="2247"/>
                  </a:lnTo>
                  <a:lnTo>
                    <a:pt x="5590" y="2256"/>
                  </a:lnTo>
                  <a:lnTo>
                    <a:pt x="5606" y="2272"/>
                  </a:lnTo>
                  <a:lnTo>
                    <a:pt x="5623" y="2289"/>
                  </a:lnTo>
                  <a:lnTo>
                    <a:pt x="5631" y="2306"/>
                  </a:lnTo>
                  <a:lnTo>
                    <a:pt x="5640" y="2331"/>
                  </a:lnTo>
                  <a:lnTo>
                    <a:pt x="5640" y="2347"/>
                  </a:lnTo>
                  <a:lnTo>
                    <a:pt x="5640" y="2389"/>
                  </a:lnTo>
                  <a:lnTo>
                    <a:pt x="5640" y="2406"/>
                  </a:lnTo>
                  <a:lnTo>
                    <a:pt x="5640" y="2423"/>
                  </a:lnTo>
                  <a:lnTo>
                    <a:pt x="5640" y="2431"/>
                  </a:lnTo>
                  <a:lnTo>
                    <a:pt x="5631" y="2448"/>
                  </a:lnTo>
                  <a:lnTo>
                    <a:pt x="5564" y="2565"/>
                  </a:lnTo>
                  <a:lnTo>
                    <a:pt x="5498" y="2682"/>
                  </a:lnTo>
                  <a:lnTo>
                    <a:pt x="5431" y="2807"/>
                  </a:lnTo>
                  <a:lnTo>
                    <a:pt x="5372" y="2924"/>
                  </a:lnTo>
                  <a:lnTo>
                    <a:pt x="5305" y="3049"/>
                  </a:lnTo>
                  <a:lnTo>
                    <a:pt x="5247" y="3175"/>
                  </a:lnTo>
                  <a:lnTo>
                    <a:pt x="5180" y="3291"/>
                  </a:lnTo>
                  <a:lnTo>
                    <a:pt x="5155" y="3358"/>
                  </a:lnTo>
                  <a:lnTo>
                    <a:pt x="5122" y="3417"/>
                  </a:lnTo>
                  <a:lnTo>
                    <a:pt x="5097" y="3475"/>
                  </a:lnTo>
                  <a:lnTo>
                    <a:pt x="5063" y="3542"/>
                  </a:lnTo>
                  <a:lnTo>
                    <a:pt x="5038" y="3601"/>
                  </a:lnTo>
                  <a:lnTo>
                    <a:pt x="5005" y="3667"/>
                  </a:lnTo>
                  <a:lnTo>
                    <a:pt x="4980" y="3726"/>
                  </a:lnTo>
                  <a:lnTo>
                    <a:pt x="4946" y="3793"/>
                  </a:lnTo>
                  <a:lnTo>
                    <a:pt x="4921" y="3851"/>
                  </a:lnTo>
                  <a:lnTo>
                    <a:pt x="4896" y="3918"/>
                  </a:lnTo>
                  <a:lnTo>
                    <a:pt x="4871" y="3977"/>
                  </a:lnTo>
                  <a:lnTo>
                    <a:pt x="4838" y="4043"/>
                  </a:lnTo>
                  <a:lnTo>
                    <a:pt x="4813" y="4102"/>
                  </a:lnTo>
                  <a:lnTo>
                    <a:pt x="4788" y="4169"/>
                  </a:lnTo>
                  <a:lnTo>
                    <a:pt x="4762" y="4227"/>
                  </a:lnTo>
                  <a:lnTo>
                    <a:pt x="4737" y="4294"/>
                  </a:lnTo>
                  <a:lnTo>
                    <a:pt x="4712" y="4352"/>
                  </a:lnTo>
                  <a:lnTo>
                    <a:pt x="4687" y="4419"/>
                  </a:lnTo>
                  <a:lnTo>
                    <a:pt x="4662" y="4486"/>
                  </a:lnTo>
                  <a:lnTo>
                    <a:pt x="4637" y="4545"/>
                  </a:lnTo>
                  <a:lnTo>
                    <a:pt x="4612" y="4611"/>
                  </a:lnTo>
                  <a:lnTo>
                    <a:pt x="4595" y="4670"/>
                  </a:lnTo>
                  <a:lnTo>
                    <a:pt x="4570" y="4737"/>
                  </a:lnTo>
                  <a:lnTo>
                    <a:pt x="4545" y="4804"/>
                  </a:lnTo>
                  <a:lnTo>
                    <a:pt x="4529" y="4862"/>
                  </a:lnTo>
                  <a:lnTo>
                    <a:pt x="4503" y="4929"/>
                  </a:lnTo>
                  <a:lnTo>
                    <a:pt x="4487" y="4996"/>
                  </a:lnTo>
                  <a:lnTo>
                    <a:pt x="4487" y="5012"/>
                  </a:lnTo>
                  <a:lnTo>
                    <a:pt x="4470" y="5063"/>
                  </a:lnTo>
                  <a:lnTo>
                    <a:pt x="4445" y="5121"/>
                  </a:lnTo>
                  <a:lnTo>
                    <a:pt x="4428" y="5188"/>
                  </a:lnTo>
                  <a:lnTo>
                    <a:pt x="4412" y="5255"/>
                  </a:lnTo>
                  <a:lnTo>
                    <a:pt x="4395" y="5322"/>
                  </a:lnTo>
                  <a:lnTo>
                    <a:pt x="4378" y="5380"/>
                  </a:lnTo>
                  <a:lnTo>
                    <a:pt x="4353" y="5447"/>
                  </a:lnTo>
                  <a:lnTo>
                    <a:pt x="4336" y="5514"/>
                  </a:lnTo>
                  <a:lnTo>
                    <a:pt x="4320" y="5581"/>
                  </a:lnTo>
                  <a:lnTo>
                    <a:pt x="4311" y="5647"/>
                  </a:lnTo>
                  <a:lnTo>
                    <a:pt x="4295" y="5714"/>
                  </a:lnTo>
                  <a:lnTo>
                    <a:pt x="4278" y="5781"/>
                  </a:lnTo>
                  <a:lnTo>
                    <a:pt x="4261" y="5848"/>
                  </a:lnTo>
                  <a:lnTo>
                    <a:pt x="4253" y="5915"/>
                  </a:lnTo>
                  <a:lnTo>
                    <a:pt x="4236" y="5981"/>
                  </a:lnTo>
                  <a:lnTo>
                    <a:pt x="4228" y="6048"/>
                  </a:lnTo>
                  <a:lnTo>
                    <a:pt x="4211" y="6115"/>
                  </a:lnTo>
                  <a:lnTo>
                    <a:pt x="4203" y="6182"/>
                  </a:lnTo>
                  <a:lnTo>
                    <a:pt x="4194" y="6249"/>
                  </a:lnTo>
                  <a:lnTo>
                    <a:pt x="4178" y="6316"/>
                  </a:lnTo>
                  <a:lnTo>
                    <a:pt x="4169" y="6382"/>
                  </a:lnTo>
                  <a:lnTo>
                    <a:pt x="4161" y="6449"/>
                  </a:lnTo>
                  <a:lnTo>
                    <a:pt x="4153" y="6516"/>
                  </a:lnTo>
                  <a:lnTo>
                    <a:pt x="4153" y="6550"/>
                  </a:lnTo>
                  <a:lnTo>
                    <a:pt x="4153" y="6583"/>
                  </a:lnTo>
                  <a:lnTo>
                    <a:pt x="4153" y="6625"/>
                  </a:lnTo>
                  <a:lnTo>
                    <a:pt x="4153" y="6675"/>
                  </a:lnTo>
                  <a:lnTo>
                    <a:pt x="4153" y="6725"/>
                  </a:lnTo>
                  <a:lnTo>
                    <a:pt x="4153" y="6775"/>
                  </a:lnTo>
                  <a:lnTo>
                    <a:pt x="4153" y="6825"/>
                  </a:lnTo>
                  <a:lnTo>
                    <a:pt x="4153" y="6875"/>
                  </a:lnTo>
                  <a:lnTo>
                    <a:pt x="4153" y="6934"/>
                  </a:lnTo>
                  <a:lnTo>
                    <a:pt x="4153" y="7201"/>
                  </a:lnTo>
                  <a:lnTo>
                    <a:pt x="4153" y="7235"/>
                  </a:lnTo>
                  <a:lnTo>
                    <a:pt x="4153" y="7260"/>
                  </a:lnTo>
                  <a:lnTo>
                    <a:pt x="4153" y="7293"/>
                  </a:lnTo>
                  <a:lnTo>
                    <a:pt x="4153" y="7326"/>
                  </a:lnTo>
                  <a:lnTo>
                    <a:pt x="4153" y="7352"/>
                  </a:lnTo>
                  <a:lnTo>
                    <a:pt x="4153" y="7385"/>
                  </a:lnTo>
                  <a:lnTo>
                    <a:pt x="4153" y="7410"/>
                  </a:lnTo>
                  <a:lnTo>
                    <a:pt x="4153" y="7443"/>
                  </a:lnTo>
                  <a:lnTo>
                    <a:pt x="4153" y="7469"/>
                  </a:lnTo>
                  <a:lnTo>
                    <a:pt x="4153" y="7502"/>
                  </a:lnTo>
                  <a:lnTo>
                    <a:pt x="4161" y="7527"/>
                  </a:lnTo>
                  <a:lnTo>
                    <a:pt x="4169" y="7552"/>
                  </a:lnTo>
                  <a:lnTo>
                    <a:pt x="4169" y="7577"/>
                  </a:lnTo>
                  <a:lnTo>
                    <a:pt x="4178" y="7602"/>
                  </a:lnTo>
                  <a:lnTo>
                    <a:pt x="4186" y="7627"/>
                  </a:lnTo>
                  <a:lnTo>
                    <a:pt x="4194" y="7652"/>
                  </a:lnTo>
                  <a:lnTo>
                    <a:pt x="4203" y="7677"/>
                  </a:lnTo>
                  <a:lnTo>
                    <a:pt x="4211" y="7702"/>
                  </a:lnTo>
                  <a:lnTo>
                    <a:pt x="4219" y="7727"/>
                  </a:lnTo>
                  <a:lnTo>
                    <a:pt x="4228" y="7744"/>
                  </a:lnTo>
                  <a:lnTo>
                    <a:pt x="4236" y="7769"/>
                  </a:lnTo>
                  <a:lnTo>
                    <a:pt x="4245" y="7786"/>
                  </a:lnTo>
                  <a:lnTo>
                    <a:pt x="4253" y="7803"/>
                  </a:lnTo>
                  <a:lnTo>
                    <a:pt x="4270" y="7828"/>
                  </a:lnTo>
                  <a:lnTo>
                    <a:pt x="4278" y="7844"/>
                  </a:lnTo>
                  <a:lnTo>
                    <a:pt x="4286" y="7861"/>
                  </a:lnTo>
                  <a:lnTo>
                    <a:pt x="4295" y="7861"/>
                  </a:lnTo>
                  <a:lnTo>
                    <a:pt x="4303" y="7870"/>
                  </a:lnTo>
                  <a:lnTo>
                    <a:pt x="4303" y="7878"/>
                  </a:lnTo>
                  <a:lnTo>
                    <a:pt x="4311" y="7886"/>
                  </a:lnTo>
                  <a:lnTo>
                    <a:pt x="4320" y="7895"/>
                  </a:lnTo>
                  <a:lnTo>
                    <a:pt x="4320" y="7895"/>
                  </a:lnTo>
                  <a:lnTo>
                    <a:pt x="4328" y="7903"/>
                  </a:lnTo>
                  <a:lnTo>
                    <a:pt x="4336" y="7911"/>
                  </a:lnTo>
                  <a:lnTo>
                    <a:pt x="4336" y="7911"/>
                  </a:lnTo>
                  <a:lnTo>
                    <a:pt x="4345" y="7911"/>
                  </a:lnTo>
                  <a:lnTo>
                    <a:pt x="4353" y="7911"/>
                  </a:lnTo>
                  <a:lnTo>
                    <a:pt x="4361" y="7911"/>
                  </a:lnTo>
                  <a:lnTo>
                    <a:pt x="4361" y="7911"/>
                  </a:lnTo>
                  <a:lnTo>
                    <a:pt x="4370" y="7911"/>
                  </a:lnTo>
                  <a:lnTo>
                    <a:pt x="4378" y="7911"/>
                  </a:lnTo>
                  <a:lnTo>
                    <a:pt x="4387" y="7911"/>
                  </a:lnTo>
                  <a:lnTo>
                    <a:pt x="4387" y="7911"/>
                  </a:lnTo>
                  <a:lnTo>
                    <a:pt x="4395" y="7911"/>
                  </a:lnTo>
                  <a:lnTo>
                    <a:pt x="4403" y="7911"/>
                  </a:lnTo>
                  <a:lnTo>
                    <a:pt x="4412" y="7911"/>
                  </a:lnTo>
                  <a:lnTo>
                    <a:pt x="4420" y="7911"/>
                  </a:lnTo>
                  <a:lnTo>
                    <a:pt x="4428" y="7911"/>
                  </a:lnTo>
                  <a:lnTo>
                    <a:pt x="4453" y="7920"/>
                  </a:lnTo>
                  <a:lnTo>
                    <a:pt x="4478" y="7928"/>
                  </a:lnTo>
                  <a:lnTo>
                    <a:pt x="4495" y="7936"/>
                  </a:lnTo>
                  <a:lnTo>
                    <a:pt x="4520" y="7936"/>
                  </a:lnTo>
                  <a:lnTo>
                    <a:pt x="4545" y="7936"/>
                  </a:lnTo>
                  <a:lnTo>
                    <a:pt x="4570" y="7936"/>
                  </a:lnTo>
                  <a:lnTo>
                    <a:pt x="4595" y="7936"/>
                  </a:lnTo>
                  <a:lnTo>
                    <a:pt x="4687" y="7936"/>
                  </a:lnTo>
                  <a:lnTo>
                    <a:pt x="4712" y="7936"/>
                  </a:lnTo>
                  <a:lnTo>
                    <a:pt x="4729" y="7936"/>
                  </a:lnTo>
                  <a:lnTo>
                    <a:pt x="4754" y="7936"/>
                  </a:lnTo>
                  <a:lnTo>
                    <a:pt x="4779" y="7936"/>
                  </a:lnTo>
                  <a:lnTo>
                    <a:pt x="4804" y="7936"/>
                  </a:lnTo>
                  <a:lnTo>
                    <a:pt x="4829" y="7928"/>
                  </a:lnTo>
                  <a:lnTo>
                    <a:pt x="4846" y="7920"/>
                  </a:lnTo>
                  <a:lnTo>
                    <a:pt x="4871" y="7911"/>
                  </a:lnTo>
                  <a:lnTo>
                    <a:pt x="4896" y="7903"/>
                  </a:lnTo>
                  <a:lnTo>
                    <a:pt x="4921" y="7895"/>
                  </a:lnTo>
                  <a:lnTo>
                    <a:pt x="4938" y="7886"/>
                  </a:lnTo>
                  <a:lnTo>
                    <a:pt x="4963" y="7878"/>
                  </a:lnTo>
                  <a:lnTo>
                    <a:pt x="4988" y="7870"/>
                  </a:lnTo>
                  <a:lnTo>
                    <a:pt x="5013" y="7853"/>
                  </a:lnTo>
                  <a:lnTo>
                    <a:pt x="5038" y="7844"/>
                  </a:lnTo>
                  <a:lnTo>
                    <a:pt x="5063" y="7828"/>
                  </a:lnTo>
                  <a:lnTo>
                    <a:pt x="5080" y="7819"/>
                  </a:lnTo>
                  <a:lnTo>
                    <a:pt x="5105" y="7803"/>
                  </a:lnTo>
                  <a:lnTo>
                    <a:pt x="5130" y="7786"/>
                  </a:lnTo>
                  <a:lnTo>
                    <a:pt x="5155" y="7769"/>
                  </a:lnTo>
                  <a:lnTo>
                    <a:pt x="5180" y="7753"/>
                  </a:lnTo>
                  <a:lnTo>
                    <a:pt x="5205" y="7736"/>
                  </a:lnTo>
                  <a:lnTo>
                    <a:pt x="5222" y="7719"/>
                  </a:lnTo>
                  <a:lnTo>
                    <a:pt x="5247" y="7702"/>
                  </a:lnTo>
                  <a:lnTo>
                    <a:pt x="5247" y="7702"/>
                  </a:lnTo>
                  <a:lnTo>
                    <a:pt x="5272" y="7686"/>
                  </a:lnTo>
                  <a:lnTo>
                    <a:pt x="5297" y="7661"/>
                  </a:lnTo>
                  <a:lnTo>
                    <a:pt x="5314" y="7644"/>
                  </a:lnTo>
                  <a:lnTo>
                    <a:pt x="5339" y="7619"/>
                  </a:lnTo>
                  <a:lnTo>
                    <a:pt x="5364" y="7602"/>
                  </a:lnTo>
                  <a:lnTo>
                    <a:pt x="5389" y="7577"/>
                  </a:lnTo>
                  <a:lnTo>
                    <a:pt x="5414" y="7552"/>
                  </a:lnTo>
                  <a:lnTo>
                    <a:pt x="5431" y="7535"/>
                  </a:lnTo>
                  <a:lnTo>
                    <a:pt x="5456" y="7510"/>
                  </a:lnTo>
                  <a:lnTo>
                    <a:pt x="5481" y="7485"/>
                  </a:lnTo>
                  <a:lnTo>
                    <a:pt x="5506" y="7460"/>
                  </a:lnTo>
                  <a:lnTo>
                    <a:pt x="5523" y="7435"/>
                  </a:lnTo>
                  <a:lnTo>
                    <a:pt x="5548" y="7410"/>
                  </a:lnTo>
                  <a:lnTo>
                    <a:pt x="5573" y="7385"/>
                  </a:lnTo>
                  <a:lnTo>
                    <a:pt x="5590" y="7360"/>
                  </a:lnTo>
                  <a:lnTo>
                    <a:pt x="5615" y="7326"/>
                  </a:lnTo>
                  <a:lnTo>
                    <a:pt x="5631" y="7301"/>
                  </a:lnTo>
                  <a:lnTo>
                    <a:pt x="5648" y="7276"/>
                  </a:lnTo>
                  <a:lnTo>
                    <a:pt x="5673" y="7243"/>
                  </a:lnTo>
                  <a:lnTo>
                    <a:pt x="5698" y="7218"/>
                  </a:lnTo>
                  <a:lnTo>
                    <a:pt x="5715" y="7193"/>
                  </a:lnTo>
                  <a:lnTo>
                    <a:pt x="5740" y="7159"/>
                  </a:lnTo>
                  <a:lnTo>
                    <a:pt x="5757" y="7134"/>
                  </a:lnTo>
                  <a:lnTo>
                    <a:pt x="5782" y="7101"/>
                  </a:lnTo>
                  <a:lnTo>
                    <a:pt x="5798" y="7068"/>
                  </a:lnTo>
                  <a:lnTo>
                    <a:pt x="5823" y="7042"/>
                  </a:lnTo>
                  <a:lnTo>
                    <a:pt x="5848" y="7009"/>
                  </a:lnTo>
                  <a:lnTo>
                    <a:pt x="5882" y="6951"/>
                  </a:lnTo>
                  <a:lnTo>
                    <a:pt x="5924" y="6884"/>
                  </a:lnTo>
                  <a:lnTo>
                    <a:pt x="5965" y="6817"/>
                  </a:lnTo>
                  <a:lnTo>
                    <a:pt x="6007" y="6758"/>
                  </a:lnTo>
                  <a:lnTo>
                    <a:pt x="6041" y="6692"/>
                  </a:lnTo>
                  <a:lnTo>
                    <a:pt x="6082" y="6625"/>
                  </a:lnTo>
                  <a:lnTo>
                    <a:pt x="6116" y="6558"/>
                  </a:lnTo>
                  <a:lnTo>
                    <a:pt x="6158" y="6491"/>
                  </a:lnTo>
                  <a:lnTo>
                    <a:pt x="6191" y="6424"/>
                  </a:lnTo>
                  <a:lnTo>
                    <a:pt x="6224" y="6357"/>
                  </a:lnTo>
                  <a:lnTo>
                    <a:pt x="6258" y="6291"/>
                  </a:lnTo>
                  <a:lnTo>
                    <a:pt x="6291" y="6224"/>
                  </a:lnTo>
                  <a:lnTo>
                    <a:pt x="6325" y="6157"/>
                  </a:lnTo>
                  <a:lnTo>
                    <a:pt x="6358" y="6090"/>
                  </a:lnTo>
                  <a:lnTo>
                    <a:pt x="6392" y="6023"/>
                  </a:lnTo>
                  <a:lnTo>
                    <a:pt x="6425" y="5956"/>
                  </a:lnTo>
                  <a:lnTo>
                    <a:pt x="6450" y="5898"/>
                  </a:lnTo>
                  <a:lnTo>
                    <a:pt x="6475" y="5831"/>
                  </a:lnTo>
                  <a:lnTo>
                    <a:pt x="6508" y="5764"/>
                  </a:lnTo>
                  <a:lnTo>
                    <a:pt x="6534" y="5706"/>
                  </a:lnTo>
                  <a:lnTo>
                    <a:pt x="6559" y="5647"/>
                  </a:lnTo>
                  <a:lnTo>
                    <a:pt x="6584" y="5589"/>
                  </a:lnTo>
                  <a:lnTo>
                    <a:pt x="6609" y="5530"/>
                  </a:lnTo>
                  <a:lnTo>
                    <a:pt x="6634" y="5472"/>
                  </a:lnTo>
                  <a:lnTo>
                    <a:pt x="6650" y="5422"/>
                  </a:lnTo>
                  <a:lnTo>
                    <a:pt x="6676" y="5363"/>
                  </a:lnTo>
                  <a:lnTo>
                    <a:pt x="6692" y="5313"/>
                  </a:lnTo>
                  <a:lnTo>
                    <a:pt x="6726" y="5213"/>
                  </a:lnTo>
                  <a:lnTo>
                    <a:pt x="6759" y="5129"/>
                  </a:lnTo>
                  <a:lnTo>
                    <a:pt x="6792" y="5054"/>
                  </a:lnTo>
                  <a:lnTo>
                    <a:pt x="6893" y="4762"/>
                  </a:lnTo>
                  <a:lnTo>
                    <a:pt x="7001" y="4478"/>
                  </a:lnTo>
                  <a:lnTo>
                    <a:pt x="7168" y="3993"/>
                  </a:lnTo>
                  <a:lnTo>
                    <a:pt x="7202" y="3901"/>
                  </a:lnTo>
                  <a:lnTo>
                    <a:pt x="7210" y="3868"/>
                  </a:lnTo>
                  <a:lnTo>
                    <a:pt x="7219" y="3826"/>
                  </a:lnTo>
                  <a:lnTo>
                    <a:pt x="7235" y="3776"/>
                  </a:lnTo>
                  <a:lnTo>
                    <a:pt x="7252" y="3726"/>
                  </a:lnTo>
                  <a:lnTo>
                    <a:pt x="7277" y="3626"/>
                  </a:lnTo>
                  <a:lnTo>
                    <a:pt x="7310" y="3517"/>
                  </a:lnTo>
                  <a:lnTo>
                    <a:pt x="7327" y="3475"/>
                  </a:lnTo>
                  <a:lnTo>
                    <a:pt x="7336" y="3425"/>
                  </a:lnTo>
                  <a:lnTo>
                    <a:pt x="7352" y="3392"/>
                  </a:lnTo>
                  <a:lnTo>
                    <a:pt x="7352" y="3375"/>
                  </a:lnTo>
                  <a:lnTo>
                    <a:pt x="7361" y="3358"/>
                  </a:lnTo>
                  <a:lnTo>
                    <a:pt x="7369" y="3333"/>
                  </a:lnTo>
                  <a:lnTo>
                    <a:pt x="7386" y="3308"/>
                  </a:lnTo>
                  <a:lnTo>
                    <a:pt x="7402" y="3283"/>
                  </a:lnTo>
                  <a:lnTo>
                    <a:pt x="7419" y="3275"/>
                  </a:lnTo>
                  <a:lnTo>
                    <a:pt x="7444" y="3258"/>
                  </a:lnTo>
                  <a:lnTo>
                    <a:pt x="7461" y="3250"/>
                  </a:lnTo>
                  <a:lnTo>
                    <a:pt x="7486" y="3241"/>
                  </a:lnTo>
                  <a:lnTo>
                    <a:pt x="7486" y="3241"/>
                  </a:lnTo>
                  <a:lnTo>
                    <a:pt x="7511" y="3241"/>
                  </a:lnTo>
                  <a:lnTo>
                    <a:pt x="7528" y="3241"/>
                  </a:lnTo>
                  <a:lnTo>
                    <a:pt x="7553" y="3241"/>
                  </a:lnTo>
                  <a:lnTo>
                    <a:pt x="7578" y="3250"/>
                  </a:lnTo>
                  <a:lnTo>
                    <a:pt x="7594" y="3258"/>
                  </a:lnTo>
                  <a:lnTo>
                    <a:pt x="7594" y="3258"/>
                  </a:lnTo>
                  <a:lnTo>
                    <a:pt x="7620" y="3275"/>
                  </a:lnTo>
                  <a:lnTo>
                    <a:pt x="7645" y="3300"/>
                  </a:lnTo>
                  <a:lnTo>
                    <a:pt x="7661" y="3317"/>
                  </a:lnTo>
                  <a:lnTo>
                    <a:pt x="7661" y="3317"/>
                  </a:lnTo>
                  <a:lnTo>
                    <a:pt x="7670" y="3333"/>
                  </a:lnTo>
                  <a:lnTo>
                    <a:pt x="7670" y="3358"/>
                  </a:lnTo>
                  <a:lnTo>
                    <a:pt x="7670" y="3367"/>
                  </a:lnTo>
                  <a:lnTo>
                    <a:pt x="7670" y="3400"/>
                  </a:lnTo>
                  <a:lnTo>
                    <a:pt x="7670" y="3442"/>
                  </a:lnTo>
                  <a:lnTo>
                    <a:pt x="7670" y="3500"/>
                  </a:lnTo>
                  <a:lnTo>
                    <a:pt x="7670" y="3559"/>
                  </a:lnTo>
                  <a:lnTo>
                    <a:pt x="7661" y="3617"/>
                  </a:lnTo>
                  <a:lnTo>
                    <a:pt x="7653" y="3676"/>
                  </a:lnTo>
                  <a:lnTo>
                    <a:pt x="7645" y="3743"/>
                  </a:lnTo>
                  <a:lnTo>
                    <a:pt x="7636" y="3809"/>
                  </a:lnTo>
                  <a:lnTo>
                    <a:pt x="7628" y="3876"/>
                  </a:lnTo>
                  <a:lnTo>
                    <a:pt x="7620" y="3943"/>
                  </a:lnTo>
                  <a:lnTo>
                    <a:pt x="7603" y="4018"/>
                  </a:lnTo>
                  <a:lnTo>
                    <a:pt x="7594" y="4085"/>
                  </a:lnTo>
                  <a:lnTo>
                    <a:pt x="7569" y="4227"/>
                  </a:lnTo>
                  <a:lnTo>
                    <a:pt x="7511" y="4528"/>
                  </a:lnTo>
                  <a:lnTo>
                    <a:pt x="7486" y="4687"/>
                  </a:lnTo>
                  <a:lnTo>
                    <a:pt x="7469" y="4762"/>
                  </a:lnTo>
                  <a:lnTo>
                    <a:pt x="7461" y="4845"/>
                  </a:lnTo>
                  <a:lnTo>
                    <a:pt x="7444" y="4921"/>
                  </a:lnTo>
                  <a:lnTo>
                    <a:pt x="7436" y="5004"/>
                  </a:lnTo>
                  <a:lnTo>
                    <a:pt x="7419" y="5088"/>
                  </a:lnTo>
                  <a:lnTo>
                    <a:pt x="7411" y="5163"/>
                  </a:lnTo>
                  <a:lnTo>
                    <a:pt x="7402" y="5246"/>
                  </a:lnTo>
                  <a:lnTo>
                    <a:pt x="7386" y="5322"/>
                  </a:lnTo>
                  <a:lnTo>
                    <a:pt x="7377" y="5405"/>
                  </a:lnTo>
                  <a:lnTo>
                    <a:pt x="7369" y="5489"/>
                  </a:lnTo>
                  <a:lnTo>
                    <a:pt x="7361" y="5564"/>
                  </a:lnTo>
                  <a:lnTo>
                    <a:pt x="7352" y="5647"/>
                  </a:lnTo>
                  <a:lnTo>
                    <a:pt x="7352" y="5731"/>
                  </a:lnTo>
                  <a:lnTo>
                    <a:pt x="7344" y="5806"/>
                  </a:lnTo>
                  <a:lnTo>
                    <a:pt x="7344" y="5848"/>
                  </a:lnTo>
                  <a:lnTo>
                    <a:pt x="7344" y="5881"/>
                  </a:lnTo>
                  <a:lnTo>
                    <a:pt x="7344" y="6299"/>
                  </a:lnTo>
                  <a:lnTo>
                    <a:pt x="7344" y="6341"/>
                  </a:lnTo>
                  <a:lnTo>
                    <a:pt x="7344" y="6374"/>
                  </a:lnTo>
                  <a:lnTo>
                    <a:pt x="7344" y="6416"/>
                  </a:lnTo>
                  <a:lnTo>
                    <a:pt x="7344" y="6449"/>
                  </a:lnTo>
                  <a:lnTo>
                    <a:pt x="7344" y="6483"/>
                  </a:lnTo>
                  <a:lnTo>
                    <a:pt x="7344" y="6516"/>
                  </a:lnTo>
                  <a:lnTo>
                    <a:pt x="7344" y="6558"/>
                  </a:lnTo>
                  <a:lnTo>
                    <a:pt x="7344" y="6591"/>
                  </a:lnTo>
                  <a:lnTo>
                    <a:pt x="7344" y="6625"/>
                  </a:lnTo>
                  <a:lnTo>
                    <a:pt x="7352" y="6658"/>
                  </a:lnTo>
                  <a:lnTo>
                    <a:pt x="7352" y="6692"/>
                  </a:lnTo>
                  <a:lnTo>
                    <a:pt x="7361" y="6725"/>
                  </a:lnTo>
                  <a:lnTo>
                    <a:pt x="7369" y="6758"/>
                  </a:lnTo>
                  <a:lnTo>
                    <a:pt x="7377" y="6792"/>
                  </a:lnTo>
                  <a:lnTo>
                    <a:pt x="7386" y="6825"/>
                  </a:lnTo>
                  <a:lnTo>
                    <a:pt x="7394" y="6859"/>
                  </a:lnTo>
                  <a:lnTo>
                    <a:pt x="7402" y="6892"/>
                  </a:lnTo>
                  <a:lnTo>
                    <a:pt x="7411" y="6926"/>
                  </a:lnTo>
                  <a:lnTo>
                    <a:pt x="7419" y="6951"/>
                  </a:lnTo>
                  <a:lnTo>
                    <a:pt x="7436" y="6984"/>
                  </a:lnTo>
                  <a:lnTo>
                    <a:pt x="7444" y="7017"/>
                  </a:lnTo>
                  <a:lnTo>
                    <a:pt x="7452" y="7042"/>
                  </a:lnTo>
                  <a:lnTo>
                    <a:pt x="7469" y="7076"/>
                  </a:lnTo>
                  <a:lnTo>
                    <a:pt x="7478" y="7101"/>
                  </a:lnTo>
                  <a:lnTo>
                    <a:pt x="7494" y="7134"/>
                  </a:lnTo>
                  <a:lnTo>
                    <a:pt x="7511" y="7159"/>
                  </a:lnTo>
                  <a:lnTo>
                    <a:pt x="7519" y="7184"/>
                  </a:lnTo>
                  <a:lnTo>
                    <a:pt x="7536" y="7210"/>
                  </a:lnTo>
                  <a:lnTo>
                    <a:pt x="7553" y="7243"/>
                  </a:lnTo>
                  <a:lnTo>
                    <a:pt x="7569" y="7268"/>
                  </a:lnTo>
                  <a:lnTo>
                    <a:pt x="7586" y="7293"/>
                  </a:lnTo>
                  <a:lnTo>
                    <a:pt x="7603" y="7318"/>
                  </a:lnTo>
                  <a:lnTo>
                    <a:pt x="7620" y="7343"/>
                  </a:lnTo>
                  <a:lnTo>
                    <a:pt x="7645" y="7368"/>
                  </a:lnTo>
                  <a:lnTo>
                    <a:pt x="7645" y="7368"/>
                  </a:lnTo>
                  <a:lnTo>
                    <a:pt x="7661" y="7393"/>
                  </a:lnTo>
                  <a:lnTo>
                    <a:pt x="7686" y="7418"/>
                  </a:lnTo>
                  <a:lnTo>
                    <a:pt x="7686" y="7418"/>
                  </a:lnTo>
                  <a:lnTo>
                    <a:pt x="7703" y="7443"/>
                  </a:lnTo>
                  <a:lnTo>
                    <a:pt x="7728" y="7469"/>
                  </a:lnTo>
                  <a:lnTo>
                    <a:pt x="7728" y="7469"/>
                  </a:lnTo>
                  <a:lnTo>
                    <a:pt x="7753" y="7494"/>
                  </a:lnTo>
                  <a:lnTo>
                    <a:pt x="7778" y="7519"/>
                  </a:lnTo>
                  <a:lnTo>
                    <a:pt x="7778" y="7519"/>
                  </a:lnTo>
                  <a:lnTo>
                    <a:pt x="7803" y="7535"/>
                  </a:lnTo>
                  <a:lnTo>
                    <a:pt x="7828" y="7560"/>
                  </a:lnTo>
                  <a:lnTo>
                    <a:pt x="7828" y="7560"/>
                  </a:lnTo>
                  <a:lnTo>
                    <a:pt x="7853" y="7577"/>
                  </a:lnTo>
                  <a:lnTo>
                    <a:pt x="7879" y="7602"/>
                  </a:lnTo>
                  <a:lnTo>
                    <a:pt x="7904" y="7619"/>
                  </a:lnTo>
                  <a:lnTo>
                    <a:pt x="7937" y="7636"/>
                  </a:lnTo>
                  <a:lnTo>
                    <a:pt x="7962" y="7652"/>
                  </a:lnTo>
                  <a:lnTo>
                    <a:pt x="7987" y="7669"/>
                  </a:lnTo>
                  <a:lnTo>
                    <a:pt x="8021" y="7686"/>
                  </a:lnTo>
                  <a:lnTo>
                    <a:pt x="8054" y="7702"/>
                  </a:lnTo>
                  <a:lnTo>
                    <a:pt x="8087" y="7719"/>
                  </a:lnTo>
                  <a:lnTo>
                    <a:pt x="8096" y="7719"/>
                  </a:lnTo>
                  <a:lnTo>
                    <a:pt x="8104" y="7719"/>
                  </a:lnTo>
                  <a:lnTo>
                    <a:pt x="8112" y="7719"/>
                  </a:lnTo>
                  <a:lnTo>
                    <a:pt x="8121" y="7719"/>
                  </a:lnTo>
                  <a:lnTo>
                    <a:pt x="8129" y="7719"/>
                  </a:lnTo>
                  <a:lnTo>
                    <a:pt x="8137" y="7719"/>
                  </a:lnTo>
                  <a:lnTo>
                    <a:pt x="8238" y="7719"/>
                  </a:lnTo>
                  <a:lnTo>
                    <a:pt x="8254" y="7719"/>
                  </a:lnTo>
                  <a:lnTo>
                    <a:pt x="8263" y="7719"/>
                  </a:lnTo>
                  <a:lnTo>
                    <a:pt x="8271" y="7719"/>
                  </a:lnTo>
                  <a:lnTo>
                    <a:pt x="8280" y="7719"/>
                  </a:lnTo>
                  <a:lnTo>
                    <a:pt x="8288" y="7719"/>
                  </a:lnTo>
                  <a:lnTo>
                    <a:pt x="8288" y="7719"/>
                  </a:lnTo>
                  <a:lnTo>
                    <a:pt x="8305" y="7719"/>
                  </a:lnTo>
                  <a:lnTo>
                    <a:pt x="8305" y="7719"/>
                  </a:lnTo>
                  <a:lnTo>
                    <a:pt x="8313" y="7719"/>
                  </a:lnTo>
                  <a:lnTo>
                    <a:pt x="8313" y="7719"/>
                  </a:lnTo>
                  <a:lnTo>
                    <a:pt x="8330" y="7719"/>
                  </a:lnTo>
                  <a:lnTo>
                    <a:pt x="8330" y="7719"/>
                  </a:lnTo>
                  <a:lnTo>
                    <a:pt x="8338" y="7711"/>
                  </a:lnTo>
                  <a:lnTo>
                    <a:pt x="8338" y="7711"/>
                  </a:lnTo>
                  <a:lnTo>
                    <a:pt x="8355" y="7702"/>
                  </a:lnTo>
                  <a:lnTo>
                    <a:pt x="8355" y="7702"/>
                  </a:lnTo>
                  <a:lnTo>
                    <a:pt x="8363" y="7702"/>
                  </a:lnTo>
                  <a:lnTo>
                    <a:pt x="8371" y="7694"/>
                  </a:lnTo>
                  <a:lnTo>
                    <a:pt x="8396" y="7677"/>
                  </a:lnTo>
                  <a:lnTo>
                    <a:pt x="8413" y="7669"/>
                  </a:lnTo>
                  <a:lnTo>
                    <a:pt x="8438" y="7652"/>
                  </a:lnTo>
                  <a:lnTo>
                    <a:pt x="8455" y="7644"/>
                  </a:lnTo>
                  <a:lnTo>
                    <a:pt x="8455" y="7644"/>
                  </a:lnTo>
                  <a:lnTo>
                    <a:pt x="8472" y="7627"/>
                  </a:lnTo>
                  <a:lnTo>
                    <a:pt x="8488" y="7611"/>
                  </a:lnTo>
                  <a:lnTo>
                    <a:pt x="8488" y="7611"/>
                  </a:lnTo>
                  <a:lnTo>
                    <a:pt x="8513" y="7594"/>
                  </a:lnTo>
                  <a:lnTo>
                    <a:pt x="8530" y="7577"/>
                  </a:lnTo>
                  <a:lnTo>
                    <a:pt x="8530" y="7577"/>
                  </a:lnTo>
                  <a:lnTo>
                    <a:pt x="8555" y="7560"/>
                  </a:lnTo>
                  <a:lnTo>
                    <a:pt x="8572" y="7544"/>
                  </a:lnTo>
                  <a:lnTo>
                    <a:pt x="8589" y="7527"/>
                  </a:lnTo>
                  <a:lnTo>
                    <a:pt x="8614" y="7502"/>
                  </a:lnTo>
                  <a:lnTo>
                    <a:pt x="8630" y="7485"/>
                  </a:lnTo>
                  <a:lnTo>
                    <a:pt x="8647" y="7469"/>
                  </a:lnTo>
                  <a:lnTo>
                    <a:pt x="8664" y="7452"/>
                  </a:lnTo>
                  <a:lnTo>
                    <a:pt x="8681" y="7427"/>
                  </a:lnTo>
                  <a:lnTo>
                    <a:pt x="8689" y="7410"/>
                  </a:lnTo>
                  <a:lnTo>
                    <a:pt x="8714" y="7385"/>
                  </a:lnTo>
                  <a:lnTo>
                    <a:pt x="8739" y="7360"/>
                  </a:lnTo>
                  <a:lnTo>
                    <a:pt x="8756" y="7326"/>
                  </a:lnTo>
                  <a:lnTo>
                    <a:pt x="8781" y="7301"/>
                  </a:lnTo>
                  <a:lnTo>
                    <a:pt x="8806" y="7268"/>
                  </a:lnTo>
                  <a:lnTo>
                    <a:pt x="8823" y="7243"/>
                  </a:lnTo>
                  <a:lnTo>
                    <a:pt x="8839" y="7210"/>
                  </a:lnTo>
                  <a:lnTo>
                    <a:pt x="8864" y="7184"/>
                  </a:lnTo>
                  <a:lnTo>
                    <a:pt x="8881" y="7151"/>
                  </a:lnTo>
                  <a:lnTo>
                    <a:pt x="8906" y="7118"/>
                  </a:lnTo>
                  <a:lnTo>
                    <a:pt x="8923" y="7093"/>
                  </a:lnTo>
                  <a:lnTo>
                    <a:pt x="8939" y="7059"/>
                  </a:lnTo>
                  <a:lnTo>
                    <a:pt x="8956" y="7026"/>
                  </a:lnTo>
                  <a:lnTo>
                    <a:pt x="8973" y="6992"/>
                  </a:lnTo>
                  <a:lnTo>
                    <a:pt x="8990" y="6959"/>
                  </a:lnTo>
                  <a:lnTo>
                    <a:pt x="9006" y="6934"/>
                  </a:lnTo>
                  <a:lnTo>
                    <a:pt x="9023" y="6900"/>
                  </a:lnTo>
                  <a:lnTo>
                    <a:pt x="9040" y="6867"/>
                  </a:lnTo>
                  <a:lnTo>
                    <a:pt x="9056" y="6834"/>
                  </a:lnTo>
                  <a:lnTo>
                    <a:pt x="9073" y="6800"/>
                  </a:lnTo>
                  <a:lnTo>
                    <a:pt x="9090" y="6767"/>
                  </a:lnTo>
                  <a:lnTo>
                    <a:pt x="9107" y="6733"/>
                  </a:lnTo>
                  <a:lnTo>
                    <a:pt x="9123" y="6692"/>
                  </a:lnTo>
                  <a:lnTo>
                    <a:pt x="9132" y="6658"/>
                  </a:lnTo>
                  <a:lnTo>
                    <a:pt x="9148" y="6625"/>
                  </a:lnTo>
                  <a:lnTo>
                    <a:pt x="9157" y="6591"/>
                  </a:lnTo>
                  <a:lnTo>
                    <a:pt x="9173" y="6558"/>
                  </a:lnTo>
                  <a:lnTo>
                    <a:pt x="9190" y="6525"/>
                  </a:lnTo>
                  <a:lnTo>
                    <a:pt x="9198" y="6483"/>
                  </a:lnTo>
                  <a:lnTo>
                    <a:pt x="9215" y="6449"/>
                  </a:lnTo>
                  <a:lnTo>
                    <a:pt x="9224" y="6416"/>
                  </a:lnTo>
                  <a:lnTo>
                    <a:pt x="9232" y="6382"/>
                  </a:lnTo>
                  <a:lnTo>
                    <a:pt x="9249" y="6341"/>
                  </a:lnTo>
                  <a:lnTo>
                    <a:pt x="9257" y="6307"/>
                  </a:lnTo>
                  <a:lnTo>
                    <a:pt x="9265" y="6274"/>
                  </a:lnTo>
                  <a:lnTo>
                    <a:pt x="9282" y="6240"/>
                  </a:lnTo>
                  <a:lnTo>
                    <a:pt x="9290" y="6199"/>
                  </a:lnTo>
                  <a:lnTo>
                    <a:pt x="9299" y="6165"/>
                  </a:lnTo>
                  <a:lnTo>
                    <a:pt x="9307" y="6124"/>
                  </a:lnTo>
                  <a:lnTo>
                    <a:pt x="9315" y="6090"/>
                  </a:lnTo>
                  <a:lnTo>
                    <a:pt x="9324" y="6057"/>
                  </a:lnTo>
                  <a:lnTo>
                    <a:pt x="9332" y="6015"/>
                  </a:lnTo>
                  <a:lnTo>
                    <a:pt x="9340" y="5981"/>
                  </a:lnTo>
                  <a:lnTo>
                    <a:pt x="9349" y="5940"/>
                  </a:lnTo>
                  <a:lnTo>
                    <a:pt x="9366" y="5873"/>
                  </a:lnTo>
                  <a:lnTo>
                    <a:pt x="9382" y="5798"/>
                  </a:lnTo>
                  <a:lnTo>
                    <a:pt x="9391" y="5723"/>
                  </a:lnTo>
                  <a:lnTo>
                    <a:pt x="9407" y="5647"/>
                  </a:lnTo>
                  <a:lnTo>
                    <a:pt x="9416" y="5572"/>
                  </a:lnTo>
                  <a:lnTo>
                    <a:pt x="9432" y="5497"/>
                  </a:lnTo>
                  <a:lnTo>
                    <a:pt x="9432" y="5464"/>
                  </a:lnTo>
                  <a:lnTo>
                    <a:pt x="9432" y="5422"/>
                  </a:lnTo>
                  <a:lnTo>
                    <a:pt x="9432" y="5347"/>
                  </a:lnTo>
                  <a:lnTo>
                    <a:pt x="9441" y="5280"/>
                  </a:lnTo>
                  <a:lnTo>
                    <a:pt x="9441" y="5205"/>
                  </a:lnTo>
                  <a:lnTo>
                    <a:pt x="9441" y="5138"/>
                  </a:lnTo>
                  <a:lnTo>
                    <a:pt x="9441" y="5029"/>
                  </a:lnTo>
                  <a:lnTo>
                    <a:pt x="9441" y="4904"/>
                  </a:lnTo>
                  <a:lnTo>
                    <a:pt x="9441" y="4904"/>
                  </a:lnTo>
                  <a:lnTo>
                    <a:pt x="9432" y="4870"/>
                  </a:lnTo>
                  <a:lnTo>
                    <a:pt x="9432" y="4837"/>
                  </a:lnTo>
                  <a:lnTo>
                    <a:pt x="9424" y="4812"/>
                  </a:lnTo>
                  <a:lnTo>
                    <a:pt x="9416" y="4779"/>
                  </a:lnTo>
                  <a:lnTo>
                    <a:pt x="9416" y="4753"/>
                  </a:lnTo>
                  <a:lnTo>
                    <a:pt x="9416" y="4720"/>
                  </a:lnTo>
                  <a:lnTo>
                    <a:pt x="9407" y="4662"/>
                  </a:lnTo>
                  <a:lnTo>
                    <a:pt x="9399" y="4595"/>
                  </a:lnTo>
                  <a:lnTo>
                    <a:pt x="9399" y="4536"/>
                  </a:lnTo>
                  <a:lnTo>
                    <a:pt x="9399" y="4478"/>
                  </a:lnTo>
                  <a:lnTo>
                    <a:pt x="9399" y="4428"/>
                  </a:lnTo>
                  <a:lnTo>
                    <a:pt x="9399" y="4411"/>
                  </a:lnTo>
                  <a:lnTo>
                    <a:pt x="9399" y="4352"/>
                  </a:lnTo>
                  <a:lnTo>
                    <a:pt x="9399" y="4110"/>
                  </a:lnTo>
                  <a:lnTo>
                    <a:pt x="9399" y="4043"/>
                  </a:lnTo>
                  <a:lnTo>
                    <a:pt x="9399" y="3985"/>
                  </a:lnTo>
                  <a:lnTo>
                    <a:pt x="9399" y="3960"/>
                  </a:lnTo>
                  <a:lnTo>
                    <a:pt x="9399" y="3926"/>
                  </a:lnTo>
                  <a:lnTo>
                    <a:pt x="9399" y="3901"/>
                  </a:lnTo>
                  <a:lnTo>
                    <a:pt x="9399" y="3868"/>
                  </a:lnTo>
                  <a:lnTo>
                    <a:pt x="9399" y="3843"/>
                  </a:lnTo>
                  <a:lnTo>
                    <a:pt x="9399" y="3809"/>
                  </a:lnTo>
                  <a:lnTo>
                    <a:pt x="9399" y="3784"/>
                  </a:lnTo>
                  <a:lnTo>
                    <a:pt x="9399" y="3751"/>
                  </a:lnTo>
                  <a:lnTo>
                    <a:pt x="9399" y="3734"/>
                  </a:lnTo>
                  <a:lnTo>
                    <a:pt x="9399" y="3718"/>
                  </a:lnTo>
                  <a:lnTo>
                    <a:pt x="9399" y="3692"/>
                  </a:lnTo>
                  <a:lnTo>
                    <a:pt x="9407" y="3684"/>
                  </a:lnTo>
                  <a:lnTo>
                    <a:pt x="9416" y="3667"/>
                  </a:lnTo>
                  <a:lnTo>
                    <a:pt x="9424" y="3659"/>
                  </a:lnTo>
                  <a:lnTo>
                    <a:pt x="9424" y="3659"/>
                  </a:lnTo>
                  <a:lnTo>
                    <a:pt x="9432" y="3651"/>
                  </a:lnTo>
                  <a:lnTo>
                    <a:pt x="9449" y="3634"/>
                  </a:lnTo>
                  <a:lnTo>
                    <a:pt x="9457" y="3626"/>
                  </a:lnTo>
                  <a:lnTo>
                    <a:pt x="9457" y="3626"/>
                  </a:lnTo>
                  <a:lnTo>
                    <a:pt x="9474" y="3626"/>
                  </a:lnTo>
                  <a:lnTo>
                    <a:pt x="9474" y="3626"/>
                  </a:lnTo>
                  <a:lnTo>
                    <a:pt x="9499" y="3626"/>
                  </a:lnTo>
                  <a:lnTo>
                    <a:pt x="9533" y="3626"/>
                  </a:lnTo>
                  <a:lnTo>
                    <a:pt x="9549" y="3626"/>
                  </a:lnTo>
                  <a:lnTo>
                    <a:pt x="9574" y="3634"/>
                  </a:lnTo>
                  <a:lnTo>
                    <a:pt x="9574" y="3634"/>
                  </a:lnTo>
                  <a:lnTo>
                    <a:pt x="9583" y="3642"/>
                  </a:lnTo>
                  <a:lnTo>
                    <a:pt x="9599" y="3651"/>
                  </a:lnTo>
                  <a:lnTo>
                    <a:pt x="9616" y="3667"/>
                  </a:lnTo>
                  <a:lnTo>
                    <a:pt x="9625" y="3676"/>
                  </a:lnTo>
                  <a:lnTo>
                    <a:pt x="9633" y="3701"/>
                  </a:lnTo>
                  <a:lnTo>
                    <a:pt x="9633" y="3718"/>
                  </a:lnTo>
                  <a:lnTo>
                    <a:pt x="9633" y="3734"/>
                  </a:lnTo>
                  <a:lnTo>
                    <a:pt x="9633" y="3751"/>
                  </a:lnTo>
                  <a:lnTo>
                    <a:pt x="9633" y="3751"/>
                  </a:lnTo>
                  <a:lnTo>
                    <a:pt x="9633" y="3784"/>
                  </a:lnTo>
                  <a:lnTo>
                    <a:pt x="9633" y="3826"/>
                  </a:lnTo>
                  <a:lnTo>
                    <a:pt x="9633" y="4352"/>
                  </a:lnTo>
                  <a:lnTo>
                    <a:pt x="9633" y="4403"/>
                  </a:lnTo>
                  <a:lnTo>
                    <a:pt x="9633" y="4469"/>
                  </a:lnTo>
                  <a:lnTo>
                    <a:pt x="9633" y="4561"/>
                  </a:lnTo>
                  <a:lnTo>
                    <a:pt x="9641" y="4603"/>
                  </a:lnTo>
                  <a:lnTo>
                    <a:pt x="9650" y="4662"/>
                  </a:lnTo>
                  <a:lnTo>
                    <a:pt x="9658" y="4687"/>
                  </a:lnTo>
                  <a:lnTo>
                    <a:pt x="9658" y="4712"/>
                  </a:lnTo>
                  <a:lnTo>
                    <a:pt x="9666" y="4737"/>
                  </a:lnTo>
                  <a:lnTo>
                    <a:pt x="9675" y="4770"/>
                  </a:lnTo>
                  <a:lnTo>
                    <a:pt x="9683" y="4795"/>
                  </a:lnTo>
                  <a:lnTo>
                    <a:pt x="9683" y="4820"/>
                  </a:lnTo>
                  <a:lnTo>
                    <a:pt x="9691" y="4845"/>
                  </a:lnTo>
                  <a:lnTo>
                    <a:pt x="9700" y="4879"/>
                  </a:lnTo>
                  <a:lnTo>
                    <a:pt x="9708" y="4904"/>
                  </a:lnTo>
                  <a:lnTo>
                    <a:pt x="9716" y="4929"/>
                  </a:lnTo>
                  <a:lnTo>
                    <a:pt x="9725" y="4954"/>
                  </a:lnTo>
                  <a:lnTo>
                    <a:pt x="9733" y="4987"/>
                  </a:lnTo>
                  <a:lnTo>
                    <a:pt x="9741" y="5012"/>
                  </a:lnTo>
                  <a:lnTo>
                    <a:pt x="9750" y="5037"/>
                  </a:lnTo>
                  <a:lnTo>
                    <a:pt x="9758" y="5063"/>
                  </a:lnTo>
                  <a:lnTo>
                    <a:pt x="9767" y="5088"/>
                  </a:lnTo>
                  <a:lnTo>
                    <a:pt x="9775" y="5113"/>
                  </a:lnTo>
                  <a:lnTo>
                    <a:pt x="9792" y="5138"/>
                  </a:lnTo>
                  <a:lnTo>
                    <a:pt x="9800" y="5163"/>
                  </a:lnTo>
                  <a:lnTo>
                    <a:pt x="9808" y="5188"/>
                  </a:lnTo>
                  <a:lnTo>
                    <a:pt x="9817" y="5213"/>
                  </a:lnTo>
                  <a:lnTo>
                    <a:pt x="9833" y="5238"/>
                  </a:lnTo>
                  <a:lnTo>
                    <a:pt x="9842" y="5263"/>
                  </a:lnTo>
                  <a:lnTo>
                    <a:pt x="9850" y="5288"/>
                  </a:lnTo>
                  <a:lnTo>
                    <a:pt x="9867" y="5313"/>
                  </a:lnTo>
                  <a:lnTo>
                    <a:pt x="9875" y="5338"/>
                  </a:lnTo>
                  <a:lnTo>
                    <a:pt x="9892" y="5363"/>
                  </a:lnTo>
                  <a:lnTo>
                    <a:pt x="9900" y="5388"/>
                  </a:lnTo>
                  <a:lnTo>
                    <a:pt x="9917" y="5413"/>
                  </a:lnTo>
                  <a:lnTo>
                    <a:pt x="9925" y="5438"/>
                  </a:lnTo>
                  <a:lnTo>
                    <a:pt x="9942" y="5464"/>
                  </a:lnTo>
                  <a:lnTo>
                    <a:pt x="9950" y="5480"/>
                  </a:lnTo>
                  <a:lnTo>
                    <a:pt x="9975" y="5514"/>
                  </a:lnTo>
                  <a:lnTo>
                    <a:pt x="9992" y="5547"/>
                  </a:lnTo>
                  <a:lnTo>
                    <a:pt x="10017" y="5581"/>
                  </a:lnTo>
                  <a:lnTo>
                    <a:pt x="10026" y="5589"/>
                  </a:lnTo>
                  <a:lnTo>
                    <a:pt x="10026" y="5589"/>
                  </a:lnTo>
                  <a:lnTo>
                    <a:pt x="10034" y="5606"/>
                  </a:lnTo>
                  <a:lnTo>
                    <a:pt x="10051" y="5622"/>
                  </a:lnTo>
                  <a:lnTo>
                    <a:pt x="10051" y="5622"/>
                  </a:lnTo>
                  <a:lnTo>
                    <a:pt x="10059" y="5639"/>
                  </a:lnTo>
                  <a:lnTo>
                    <a:pt x="10067" y="5647"/>
                  </a:lnTo>
                  <a:lnTo>
                    <a:pt x="10067" y="5647"/>
                  </a:lnTo>
                  <a:lnTo>
                    <a:pt x="10084" y="5664"/>
                  </a:lnTo>
                  <a:lnTo>
                    <a:pt x="10092" y="5672"/>
                  </a:lnTo>
                  <a:lnTo>
                    <a:pt x="10092" y="5672"/>
                  </a:lnTo>
                  <a:lnTo>
                    <a:pt x="10109" y="5689"/>
                  </a:lnTo>
                  <a:lnTo>
                    <a:pt x="10117" y="5697"/>
                  </a:lnTo>
                  <a:lnTo>
                    <a:pt x="10117" y="5697"/>
                  </a:lnTo>
                  <a:lnTo>
                    <a:pt x="10126" y="5714"/>
                  </a:lnTo>
                  <a:lnTo>
                    <a:pt x="10142" y="5723"/>
                  </a:lnTo>
                  <a:lnTo>
                    <a:pt x="10142" y="5723"/>
                  </a:lnTo>
                  <a:lnTo>
                    <a:pt x="10151" y="5739"/>
                  </a:lnTo>
                  <a:lnTo>
                    <a:pt x="10159" y="5748"/>
                  </a:lnTo>
                  <a:lnTo>
                    <a:pt x="10159" y="5748"/>
                  </a:lnTo>
                  <a:lnTo>
                    <a:pt x="10176" y="5756"/>
                  </a:lnTo>
                  <a:lnTo>
                    <a:pt x="10184" y="5773"/>
                  </a:lnTo>
                  <a:lnTo>
                    <a:pt x="10184" y="5773"/>
                  </a:lnTo>
                  <a:lnTo>
                    <a:pt x="10201" y="5781"/>
                  </a:lnTo>
                  <a:lnTo>
                    <a:pt x="10209" y="5789"/>
                  </a:lnTo>
                  <a:lnTo>
                    <a:pt x="10209" y="5789"/>
                  </a:lnTo>
                  <a:lnTo>
                    <a:pt x="10218" y="5798"/>
                  </a:lnTo>
                  <a:lnTo>
                    <a:pt x="10234" y="5806"/>
                  </a:lnTo>
                  <a:lnTo>
                    <a:pt x="10234" y="5806"/>
                  </a:lnTo>
                  <a:lnTo>
                    <a:pt x="10243" y="5814"/>
                  </a:lnTo>
                  <a:lnTo>
                    <a:pt x="10259" y="5823"/>
                  </a:lnTo>
                  <a:lnTo>
                    <a:pt x="10259" y="5823"/>
                  </a:lnTo>
                  <a:lnTo>
                    <a:pt x="10268" y="5831"/>
                  </a:lnTo>
                  <a:lnTo>
                    <a:pt x="10284" y="5839"/>
                  </a:lnTo>
                  <a:lnTo>
                    <a:pt x="10284" y="5839"/>
                  </a:lnTo>
                  <a:lnTo>
                    <a:pt x="10293" y="5848"/>
                  </a:lnTo>
                  <a:lnTo>
                    <a:pt x="10310" y="5856"/>
                  </a:lnTo>
                  <a:lnTo>
                    <a:pt x="10310" y="5856"/>
                  </a:lnTo>
                  <a:lnTo>
                    <a:pt x="10318" y="5865"/>
                  </a:lnTo>
                  <a:lnTo>
                    <a:pt x="10335" y="5873"/>
                  </a:lnTo>
                  <a:lnTo>
                    <a:pt x="10335" y="5873"/>
                  </a:lnTo>
                  <a:lnTo>
                    <a:pt x="10343" y="5881"/>
                  </a:lnTo>
                  <a:lnTo>
                    <a:pt x="10360" y="5890"/>
                  </a:lnTo>
                  <a:lnTo>
                    <a:pt x="10360" y="5890"/>
                  </a:lnTo>
                  <a:lnTo>
                    <a:pt x="10368" y="5890"/>
                  </a:lnTo>
                  <a:lnTo>
                    <a:pt x="10385" y="5898"/>
                  </a:lnTo>
                  <a:lnTo>
                    <a:pt x="10385" y="5898"/>
                  </a:lnTo>
                  <a:lnTo>
                    <a:pt x="10393" y="5906"/>
                  </a:lnTo>
                  <a:lnTo>
                    <a:pt x="10410" y="5906"/>
                  </a:lnTo>
                  <a:lnTo>
                    <a:pt x="10410" y="5906"/>
                  </a:lnTo>
                  <a:lnTo>
                    <a:pt x="10418" y="5906"/>
                  </a:lnTo>
                  <a:lnTo>
                    <a:pt x="10435" y="5906"/>
                  </a:lnTo>
                  <a:lnTo>
                    <a:pt x="10435" y="5906"/>
                  </a:lnTo>
                  <a:lnTo>
                    <a:pt x="10443" y="5906"/>
                  </a:lnTo>
                  <a:lnTo>
                    <a:pt x="10460" y="5906"/>
                  </a:lnTo>
                  <a:lnTo>
                    <a:pt x="10460" y="5906"/>
                  </a:lnTo>
                  <a:lnTo>
                    <a:pt x="10468" y="5906"/>
                  </a:lnTo>
                  <a:lnTo>
                    <a:pt x="10485" y="5906"/>
                  </a:lnTo>
                  <a:lnTo>
                    <a:pt x="10485" y="5906"/>
                  </a:lnTo>
                  <a:lnTo>
                    <a:pt x="10493" y="5906"/>
                  </a:lnTo>
                  <a:lnTo>
                    <a:pt x="10510" y="5906"/>
                  </a:lnTo>
                  <a:lnTo>
                    <a:pt x="10510" y="5906"/>
                  </a:lnTo>
                  <a:lnTo>
                    <a:pt x="10518" y="5906"/>
                  </a:lnTo>
                  <a:lnTo>
                    <a:pt x="10535" y="5906"/>
                  </a:lnTo>
                  <a:lnTo>
                    <a:pt x="10535" y="5906"/>
                  </a:lnTo>
                  <a:lnTo>
                    <a:pt x="10543" y="5906"/>
                  </a:lnTo>
                  <a:lnTo>
                    <a:pt x="10560" y="5906"/>
                  </a:lnTo>
                  <a:lnTo>
                    <a:pt x="10669" y="5906"/>
                  </a:lnTo>
                  <a:lnTo>
                    <a:pt x="10685" y="5906"/>
                  </a:lnTo>
                  <a:lnTo>
                    <a:pt x="10694" y="5906"/>
                  </a:lnTo>
                  <a:lnTo>
                    <a:pt x="10719" y="5906"/>
                  </a:lnTo>
                  <a:lnTo>
                    <a:pt x="10711" y="5906"/>
                  </a:lnTo>
                  <a:lnTo>
                    <a:pt x="10736" y="5906"/>
                  </a:lnTo>
                  <a:lnTo>
                    <a:pt x="10761" y="5906"/>
                  </a:lnTo>
                  <a:lnTo>
                    <a:pt x="10752" y="5906"/>
                  </a:lnTo>
                  <a:lnTo>
                    <a:pt x="10777" y="5906"/>
                  </a:lnTo>
                  <a:lnTo>
                    <a:pt x="10802" y="5898"/>
                  </a:lnTo>
                  <a:lnTo>
                    <a:pt x="10802" y="5898"/>
                  </a:lnTo>
                  <a:lnTo>
                    <a:pt x="10827" y="5890"/>
                  </a:lnTo>
                  <a:lnTo>
                    <a:pt x="10853" y="5881"/>
                  </a:lnTo>
                  <a:lnTo>
                    <a:pt x="10844" y="5881"/>
                  </a:lnTo>
                  <a:lnTo>
                    <a:pt x="10869" y="5873"/>
                  </a:lnTo>
                  <a:lnTo>
                    <a:pt x="10894" y="5865"/>
                  </a:lnTo>
                  <a:lnTo>
                    <a:pt x="10886" y="5865"/>
                  </a:lnTo>
                  <a:lnTo>
                    <a:pt x="10911" y="5856"/>
                  </a:lnTo>
                  <a:lnTo>
                    <a:pt x="10936" y="5839"/>
                  </a:lnTo>
                  <a:lnTo>
                    <a:pt x="10936" y="5839"/>
                  </a:lnTo>
                  <a:lnTo>
                    <a:pt x="10961" y="5831"/>
                  </a:lnTo>
                  <a:lnTo>
                    <a:pt x="10986" y="5814"/>
                  </a:lnTo>
                  <a:lnTo>
                    <a:pt x="10986" y="5814"/>
                  </a:lnTo>
                  <a:lnTo>
                    <a:pt x="11011" y="5806"/>
                  </a:lnTo>
                  <a:lnTo>
                    <a:pt x="11036" y="5789"/>
                  </a:lnTo>
                  <a:lnTo>
                    <a:pt x="11036" y="5789"/>
                  </a:lnTo>
                  <a:lnTo>
                    <a:pt x="11061" y="5773"/>
                  </a:lnTo>
                  <a:lnTo>
                    <a:pt x="11086" y="5756"/>
                  </a:lnTo>
                  <a:lnTo>
                    <a:pt x="11086" y="5756"/>
                  </a:lnTo>
                  <a:lnTo>
                    <a:pt x="11103" y="5731"/>
                  </a:lnTo>
                  <a:lnTo>
                    <a:pt x="11128" y="5714"/>
                  </a:lnTo>
                  <a:lnTo>
                    <a:pt x="11128" y="5714"/>
                  </a:lnTo>
                  <a:lnTo>
                    <a:pt x="11153" y="5697"/>
                  </a:lnTo>
                  <a:lnTo>
                    <a:pt x="11178" y="5672"/>
                  </a:lnTo>
                  <a:lnTo>
                    <a:pt x="11178" y="5672"/>
                  </a:lnTo>
                  <a:lnTo>
                    <a:pt x="11195" y="5647"/>
                  </a:lnTo>
                  <a:lnTo>
                    <a:pt x="11220" y="5631"/>
                  </a:lnTo>
                  <a:lnTo>
                    <a:pt x="11220" y="5631"/>
                  </a:lnTo>
                  <a:lnTo>
                    <a:pt x="11237" y="5606"/>
                  </a:lnTo>
                  <a:lnTo>
                    <a:pt x="11262" y="5581"/>
                  </a:lnTo>
                  <a:lnTo>
                    <a:pt x="11262" y="5581"/>
                  </a:lnTo>
                  <a:lnTo>
                    <a:pt x="11279" y="5555"/>
                  </a:lnTo>
                  <a:lnTo>
                    <a:pt x="11304" y="5530"/>
                  </a:lnTo>
                  <a:lnTo>
                    <a:pt x="11320" y="5505"/>
                  </a:lnTo>
                  <a:lnTo>
                    <a:pt x="11337" y="5472"/>
                  </a:lnTo>
                  <a:lnTo>
                    <a:pt x="11354" y="5447"/>
                  </a:lnTo>
                  <a:lnTo>
                    <a:pt x="11371" y="5413"/>
                  </a:lnTo>
                  <a:lnTo>
                    <a:pt x="11387" y="5388"/>
                  </a:lnTo>
                  <a:lnTo>
                    <a:pt x="11571" y="5322"/>
                  </a:lnTo>
                  <a:lnTo>
                    <a:pt x="11629" y="5514"/>
                  </a:lnTo>
                  <a:lnTo>
                    <a:pt x="11613" y="5547"/>
                  </a:lnTo>
                  <a:lnTo>
                    <a:pt x="11596" y="5581"/>
                  </a:lnTo>
                  <a:lnTo>
                    <a:pt x="11579" y="5622"/>
                  </a:lnTo>
                  <a:lnTo>
                    <a:pt x="11563" y="5656"/>
                  </a:lnTo>
                  <a:lnTo>
                    <a:pt x="11538" y="5689"/>
                  </a:lnTo>
                  <a:lnTo>
                    <a:pt x="11513" y="5723"/>
                  </a:lnTo>
                  <a:lnTo>
                    <a:pt x="11496" y="5756"/>
                  </a:lnTo>
                  <a:lnTo>
                    <a:pt x="11471" y="5781"/>
                  </a:lnTo>
                  <a:lnTo>
                    <a:pt x="11446" y="5814"/>
                  </a:lnTo>
                  <a:lnTo>
                    <a:pt x="11429" y="5848"/>
                  </a:lnTo>
                  <a:lnTo>
                    <a:pt x="11404" y="5873"/>
                  </a:lnTo>
                  <a:lnTo>
                    <a:pt x="11379" y="5898"/>
                  </a:lnTo>
                  <a:lnTo>
                    <a:pt x="11345" y="5931"/>
                  </a:lnTo>
                  <a:lnTo>
                    <a:pt x="11320" y="5956"/>
                  </a:lnTo>
                  <a:lnTo>
                    <a:pt x="11295" y="5981"/>
                  </a:lnTo>
                  <a:lnTo>
                    <a:pt x="11270" y="6007"/>
                  </a:lnTo>
                  <a:lnTo>
                    <a:pt x="11237" y="6023"/>
                  </a:lnTo>
                  <a:lnTo>
                    <a:pt x="11212" y="6048"/>
                  </a:lnTo>
                  <a:lnTo>
                    <a:pt x="11178" y="6065"/>
                  </a:lnTo>
                  <a:lnTo>
                    <a:pt x="11153" y="6090"/>
                  </a:lnTo>
                  <a:lnTo>
                    <a:pt x="11120" y="6107"/>
                  </a:lnTo>
                  <a:lnTo>
                    <a:pt x="11095" y="6124"/>
                  </a:lnTo>
                  <a:lnTo>
                    <a:pt x="11061" y="6140"/>
                  </a:lnTo>
                  <a:lnTo>
                    <a:pt x="11028" y="6157"/>
                  </a:lnTo>
                  <a:lnTo>
                    <a:pt x="10995" y="6174"/>
                  </a:lnTo>
                  <a:lnTo>
                    <a:pt x="10961" y="6182"/>
                  </a:lnTo>
                  <a:lnTo>
                    <a:pt x="10928" y="6199"/>
                  </a:lnTo>
                  <a:lnTo>
                    <a:pt x="10894" y="6207"/>
                  </a:lnTo>
                  <a:lnTo>
                    <a:pt x="10861" y="6215"/>
                  </a:lnTo>
                  <a:lnTo>
                    <a:pt x="10827" y="6224"/>
                  </a:lnTo>
                  <a:lnTo>
                    <a:pt x="10794" y="6232"/>
                  </a:lnTo>
                  <a:lnTo>
                    <a:pt x="10761" y="6232"/>
                  </a:lnTo>
                  <a:lnTo>
                    <a:pt x="10619" y="6232"/>
                  </a:lnTo>
                  <a:lnTo>
                    <a:pt x="10602" y="6232"/>
                  </a:lnTo>
                  <a:lnTo>
                    <a:pt x="10585" y="6232"/>
                  </a:lnTo>
                  <a:lnTo>
                    <a:pt x="10560" y="6232"/>
                  </a:lnTo>
                  <a:lnTo>
                    <a:pt x="10543" y="6232"/>
                  </a:lnTo>
                  <a:lnTo>
                    <a:pt x="10527" y="6232"/>
                  </a:lnTo>
                  <a:lnTo>
                    <a:pt x="10510" y="6232"/>
                  </a:lnTo>
                  <a:lnTo>
                    <a:pt x="10493" y="6232"/>
                  </a:lnTo>
                  <a:lnTo>
                    <a:pt x="10477" y="6232"/>
                  </a:lnTo>
                  <a:lnTo>
                    <a:pt x="10460" y="6232"/>
                  </a:lnTo>
                  <a:lnTo>
                    <a:pt x="10443" y="6232"/>
                  </a:lnTo>
                  <a:lnTo>
                    <a:pt x="10427" y="6224"/>
                  </a:lnTo>
                  <a:lnTo>
                    <a:pt x="10410" y="6215"/>
                  </a:lnTo>
                  <a:lnTo>
                    <a:pt x="10393" y="6215"/>
                  </a:lnTo>
                  <a:lnTo>
                    <a:pt x="10376" y="6207"/>
                  </a:lnTo>
                  <a:lnTo>
                    <a:pt x="10360" y="6199"/>
                  </a:lnTo>
                  <a:lnTo>
                    <a:pt x="10343" y="6190"/>
                  </a:lnTo>
                  <a:lnTo>
                    <a:pt x="10326" y="6182"/>
                  </a:lnTo>
                  <a:lnTo>
                    <a:pt x="10310" y="6174"/>
                  </a:lnTo>
                  <a:lnTo>
                    <a:pt x="10293" y="6165"/>
                  </a:lnTo>
                  <a:lnTo>
                    <a:pt x="10276" y="6157"/>
                  </a:lnTo>
                  <a:lnTo>
                    <a:pt x="10259" y="6149"/>
                  </a:lnTo>
                  <a:lnTo>
                    <a:pt x="10243" y="6140"/>
                  </a:lnTo>
                  <a:lnTo>
                    <a:pt x="10226" y="6132"/>
                  </a:lnTo>
                  <a:lnTo>
                    <a:pt x="10209" y="6124"/>
                  </a:lnTo>
                  <a:lnTo>
                    <a:pt x="10193" y="6115"/>
                  </a:lnTo>
                  <a:lnTo>
                    <a:pt x="10176" y="6098"/>
                  </a:lnTo>
                  <a:lnTo>
                    <a:pt x="10159" y="6090"/>
                  </a:lnTo>
                  <a:lnTo>
                    <a:pt x="10151" y="6082"/>
                  </a:lnTo>
                  <a:lnTo>
                    <a:pt x="10134" y="6065"/>
                  </a:lnTo>
                  <a:lnTo>
                    <a:pt x="10117" y="6057"/>
                  </a:lnTo>
                  <a:lnTo>
                    <a:pt x="10101" y="6040"/>
                  </a:lnTo>
                  <a:lnTo>
                    <a:pt x="10084" y="6032"/>
                  </a:lnTo>
                  <a:lnTo>
                    <a:pt x="10067" y="6015"/>
                  </a:lnTo>
                  <a:lnTo>
                    <a:pt x="10059" y="6007"/>
                  </a:lnTo>
                  <a:lnTo>
                    <a:pt x="10042" y="5990"/>
                  </a:lnTo>
                  <a:lnTo>
                    <a:pt x="10026" y="5981"/>
                  </a:lnTo>
                  <a:lnTo>
                    <a:pt x="10017" y="5965"/>
                  </a:lnTo>
                  <a:lnTo>
                    <a:pt x="10000" y="5948"/>
                  </a:lnTo>
                  <a:lnTo>
                    <a:pt x="9984" y="5931"/>
                  </a:lnTo>
                  <a:lnTo>
                    <a:pt x="9975" y="5923"/>
                  </a:lnTo>
                  <a:lnTo>
                    <a:pt x="9959" y="5906"/>
                  </a:lnTo>
                  <a:lnTo>
                    <a:pt x="9942" y="5890"/>
                  </a:lnTo>
                  <a:lnTo>
                    <a:pt x="9934" y="5873"/>
                  </a:lnTo>
                  <a:lnTo>
                    <a:pt x="9917" y="5856"/>
                  </a:lnTo>
                  <a:lnTo>
                    <a:pt x="9909" y="5839"/>
                  </a:lnTo>
                  <a:lnTo>
                    <a:pt x="9892" y="5823"/>
                  </a:lnTo>
                  <a:lnTo>
                    <a:pt x="9883" y="5806"/>
                  </a:lnTo>
                  <a:lnTo>
                    <a:pt x="9867" y="5789"/>
                  </a:lnTo>
                  <a:lnTo>
                    <a:pt x="9858" y="5764"/>
                  </a:lnTo>
                  <a:lnTo>
                    <a:pt x="9842" y="5748"/>
                  </a:lnTo>
                  <a:lnTo>
                    <a:pt x="9817" y="5714"/>
                  </a:lnTo>
                  <a:lnTo>
                    <a:pt x="9800" y="5672"/>
                  </a:lnTo>
                  <a:lnTo>
                    <a:pt x="9775" y="5631"/>
                  </a:lnTo>
                  <a:lnTo>
                    <a:pt x="9758" y="5606"/>
                  </a:lnTo>
                  <a:lnTo>
                    <a:pt x="9750" y="5581"/>
                  </a:lnTo>
                  <a:lnTo>
                    <a:pt x="9733" y="5547"/>
                  </a:lnTo>
                  <a:lnTo>
                    <a:pt x="9716" y="5522"/>
                  </a:lnTo>
                  <a:lnTo>
                    <a:pt x="9708" y="5497"/>
                  </a:lnTo>
                  <a:lnTo>
                    <a:pt x="9691" y="5472"/>
                  </a:lnTo>
                  <a:lnTo>
                    <a:pt x="9683" y="5438"/>
                  </a:lnTo>
                  <a:lnTo>
                    <a:pt x="9666" y="5413"/>
                  </a:lnTo>
                  <a:lnTo>
                    <a:pt x="9666" y="5405"/>
                  </a:lnTo>
                  <a:lnTo>
                    <a:pt x="9666" y="5438"/>
                  </a:lnTo>
                  <a:lnTo>
                    <a:pt x="9666" y="5472"/>
                  </a:lnTo>
                  <a:lnTo>
                    <a:pt x="9666" y="5514"/>
                  </a:lnTo>
                  <a:lnTo>
                    <a:pt x="9658" y="5589"/>
                  </a:lnTo>
                  <a:lnTo>
                    <a:pt x="9650" y="5664"/>
                  </a:lnTo>
                  <a:lnTo>
                    <a:pt x="9641" y="5739"/>
                  </a:lnTo>
                  <a:lnTo>
                    <a:pt x="9633" y="5814"/>
                  </a:lnTo>
                  <a:lnTo>
                    <a:pt x="9616" y="5898"/>
                  </a:lnTo>
                  <a:lnTo>
                    <a:pt x="9599" y="5973"/>
                  </a:lnTo>
                  <a:lnTo>
                    <a:pt x="9591" y="6007"/>
                  </a:lnTo>
                  <a:lnTo>
                    <a:pt x="9583" y="6048"/>
                  </a:lnTo>
                  <a:lnTo>
                    <a:pt x="9574" y="6090"/>
                  </a:lnTo>
                  <a:lnTo>
                    <a:pt x="9566" y="6124"/>
                  </a:lnTo>
                  <a:lnTo>
                    <a:pt x="9558" y="6165"/>
                  </a:lnTo>
                  <a:lnTo>
                    <a:pt x="9549" y="6207"/>
                  </a:lnTo>
                  <a:lnTo>
                    <a:pt x="9541" y="6240"/>
                  </a:lnTo>
                  <a:lnTo>
                    <a:pt x="9533" y="6282"/>
                  </a:lnTo>
                  <a:lnTo>
                    <a:pt x="9524" y="6316"/>
                  </a:lnTo>
                  <a:lnTo>
                    <a:pt x="9516" y="6357"/>
                  </a:lnTo>
                  <a:lnTo>
                    <a:pt x="9508" y="6399"/>
                  </a:lnTo>
                  <a:lnTo>
                    <a:pt x="9491" y="6433"/>
                  </a:lnTo>
                  <a:lnTo>
                    <a:pt x="9482" y="6474"/>
                  </a:lnTo>
                  <a:lnTo>
                    <a:pt x="9466" y="6508"/>
                  </a:lnTo>
                  <a:lnTo>
                    <a:pt x="9457" y="6550"/>
                  </a:lnTo>
                  <a:lnTo>
                    <a:pt x="9449" y="6583"/>
                  </a:lnTo>
                  <a:lnTo>
                    <a:pt x="9432" y="6625"/>
                  </a:lnTo>
                  <a:lnTo>
                    <a:pt x="9416" y="6658"/>
                  </a:lnTo>
                  <a:lnTo>
                    <a:pt x="9407" y="6700"/>
                  </a:lnTo>
                  <a:lnTo>
                    <a:pt x="9391" y="6733"/>
                  </a:lnTo>
                  <a:lnTo>
                    <a:pt x="9374" y="6767"/>
                  </a:lnTo>
                  <a:lnTo>
                    <a:pt x="9366" y="6809"/>
                  </a:lnTo>
                  <a:lnTo>
                    <a:pt x="9349" y="6842"/>
                  </a:lnTo>
                  <a:lnTo>
                    <a:pt x="9332" y="6884"/>
                  </a:lnTo>
                  <a:lnTo>
                    <a:pt x="9315" y="6917"/>
                  </a:lnTo>
                  <a:lnTo>
                    <a:pt x="9299" y="6951"/>
                  </a:lnTo>
                  <a:lnTo>
                    <a:pt x="9282" y="6984"/>
                  </a:lnTo>
                  <a:lnTo>
                    <a:pt x="9265" y="7026"/>
                  </a:lnTo>
                  <a:lnTo>
                    <a:pt x="9249" y="7059"/>
                  </a:lnTo>
                  <a:lnTo>
                    <a:pt x="9232" y="7093"/>
                  </a:lnTo>
                  <a:lnTo>
                    <a:pt x="9215" y="7126"/>
                  </a:lnTo>
                  <a:lnTo>
                    <a:pt x="9198" y="7159"/>
                  </a:lnTo>
                  <a:lnTo>
                    <a:pt x="9173" y="7201"/>
                  </a:lnTo>
                  <a:lnTo>
                    <a:pt x="9157" y="7235"/>
                  </a:lnTo>
                  <a:lnTo>
                    <a:pt x="9132" y="7268"/>
                  </a:lnTo>
                  <a:lnTo>
                    <a:pt x="9115" y="7301"/>
                  </a:lnTo>
                  <a:lnTo>
                    <a:pt x="9090" y="7335"/>
                  </a:lnTo>
                  <a:lnTo>
                    <a:pt x="9073" y="7368"/>
                  </a:lnTo>
                  <a:lnTo>
                    <a:pt x="9048" y="7402"/>
                  </a:lnTo>
                  <a:lnTo>
                    <a:pt x="9031" y="7435"/>
                  </a:lnTo>
                  <a:lnTo>
                    <a:pt x="9006" y="7460"/>
                  </a:lnTo>
                  <a:lnTo>
                    <a:pt x="8981" y="7494"/>
                  </a:lnTo>
                  <a:lnTo>
                    <a:pt x="8956" y="7527"/>
                  </a:lnTo>
                  <a:lnTo>
                    <a:pt x="8931" y="7560"/>
                  </a:lnTo>
                  <a:lnTo>
                    <a:pt x="8914" y="7577"/>
                  </a:lnTo>
                  <a:lnTo>
                    <a:pt x="8898" y="7602"/>
                  </a:lnTo>
                  <a:lnTo>
                    <a:pt x="8881" y="7619"/>
                  </a:lnTo>
                  <a:lnTo>
                    <a:pt x="8864" y="7644"/>
                  </a:lnTo>
                  <a:lnTo>
                    <a:pt x="8839" y="7661"/>
                  </a:lnTo>
                  <a:lnTo>
                    <a:pt x="8823" y="7686"/>
                  </a:lnTo>
                  <a:lnTo>
                    <a:pt x="8797" y="7711"/>
                  </a:lnTo>
                  <a:lnTo>
                    <a:pt x="8781" y="7727"/>
                  </a:lnTo>
                  <a:lnTo>
                    <a:pt x="8756" y="7753"/>
                  </a:lnTo>
                  <a:lnTo>
                    <a:pt x="8731" y="7778"/>
                  </a:lnTo>
                  <a:lnTo>
                    <a:pt x="8706" y="7794"/>
                  </a:lnTo>
                  <a:lnTo>
                    <a:pt x="8681" y="7819"/>
                  </a:lnTo>
                  <a:lnTo>
                    <a:pt x="8664" y="7828"/>
                  </a:lnTo>
                  <a:lnTo>
                    <a:pt x="8655" y="7836"/>
                  </a:lnTo>
                  <a:lnTo>
                    <a:pt x="8630" y="7853"/>
                  </a:lnTo>
                  <a:lnTo>
                    <a:pt x="8605" y="7878"/>
                  </a:lnTo>
                  <a:lnTo>
                    <a:pt x="8580" y="7895"/>
                  </a:lnTo>
                  <a:lnTo>
                    <a:pt x="8547" y="7911"/>
                  </a:lnTo>
                  <a:lnTo>
                    <a:pt x="8530" y="7920"/>
                  </a:lnTo>
                  <a:lnTo>
                    <a:pt x="8522" y="7928"/>
                  </a:lnTo>
                  <a:lnTo>
                    <a:pt x="8505" y="7936"/>
                  </a:lnTo>
                  <a:lnTo>
                    <a:pt x="8488" y="7945"/>
                  </a:lnTo>
                  <a:lnTo>
                    <a:pt x="8472" y="7945"/>
                  </a:lnTo>
                  <a:lnTo>
                    <a:pt x="8455" y="7953"/>
                  </a:lnTo>
                  <a:lnTo>
                    <a:pt x="8438" y="7961"/>
                  </a:lnTo>
                  <a:lnTo>
                    <a:pt x="8422" y="7970"/>
                  </a:lnTo>
                  <a:lnTo>
                    <a:pt x="8405" y="7970"/>
                  </a:lnTo>
                  <a:lnTo>
                    <a:pt x="8388" y="7970"/>
                  </a:lnTo>
                  <a:lnTo>
                    <a:pt x="8371" y="7970"/>
                  </a:lnTo>
                  <a:lnTo>
                    <a:pt x="8355" y="7970"/>
                  </a:lnTo>
                  <a:lnTo>
                    <a:pt x="8338" y="7970"/>
                  </a:lnTo>
                  <a:lnTo>
                    <a:pt x="8321" y="7970"/>
                  </a:lnTo>
                  <a:lnTo>
                    <a:pt x="8305" y="7970"/>
                  </a:lnTo>
                  <a:lnTo>
                    <a:pt x="8288" y="7970"/>
                  </a:lnTo>
                  <a:lnTo>
                    <a:pt x="8196" y="7970"/>
                  </a:lnTo>
                  <a:lnTo>
                    <a:pt x="8179" y="7970"/>
                  </a:lnTo>
                  <a:lnTo>
                    <a:pt x="8163" y="7970"/>
                  </a:lnTo>
                  <a:lnTo>
                    <a:pt x="8146" y="7970"/>
                  </a:lnTo>
                  <a:lnTo>
                    <a:pt x="8129" y="7970"/>
                  </a:lnTo>
                  <a:lnTo>
                    <a:pt x="8104" y="7970"/>
                  </a:lnTo>
                  <a:lnTo>
                    <a:pt x="8087" y="7970"/>
                  </a:lnTo>
                  <a:lnTo>
                    <a:pt x="8071" y="7961"/>
                  </a:lnTo>
                  <a:lnTo>
                    <a:pt x="8054" y="7953"/>
                  </a:lnTo>
                  <a:lnTo>
                    <a:pt x="8037" y="7945"/>
                  </a:lnTo>
                  <a:lnTo>
                    <a:pt x="7995" y="7928"/>
                  </a:lnTo>
                  <a:lnTo>
                    <a:pt x="7962" y="7911"/>
                  </a:lnTo>
                  <a:lnTo>
                    <a:pt x="7920" y="7886"/>
                  </a:lnTo>
                  <a:lnTo>
                    <a:pt x="7887" y="7870"/>
                  </a:lnTo>
                  <a:lnTo>
                    <a:pt x="7853" y="7844"/>
                  </a:lnTo>
                  <a:lnTo>
                    <a:pt x="7820" y="7828"/>
                  </a:lnTo>
                  <a:lnTo>
                    <a:pt x="7787" y="7803"/>
                  </a:lnTo>
                  <a:lnTo>
                    <a:pt x="7753" y="7778"/>
                  </a:lnTo>
                  <a:lnTo>
                    <a:pt x="7720" y="7753"/>
                  </a:lnTo>
                  <a:lnTo>
                    <a:pt x="7695" y="7727"/>
                  </a:lnTo>
                  <a:lnTo>
                    <a:pt x="7661" y="7702"/>
                  </a:lnTo>
                  <a:lnTo>
                    <a:pt x="7636" y="7677"/>
                  </a:lnTo>
                  <a:lnTo>
                    <a:pt x="7603" y="7652"/>
                  </a:lnTo>
                  <a:lnTo>
                    <a:pt x="7578" y="7627"/>
                  </a:lnTo>
                  <a:lnTo>
                    <a:pt x="7553" y="7602"/>
                  </a:lnTo>
                  <a:lnTo>
                    <a:pt x="7528" y="7569"/>
                  </a:lnTo>
                  <a:lnTo>
                    <a:pt x="7503" y="7544"/>
                  </a:lnTo>
                  <a:lnTo>
                    <a:pt x="7478" y="7510"/>
                  </a:lnTo>
                  <a:lnTo>
                    <a:pt x="7452" y="7485"/>
                  </a:lnTo>
                  <a:lnTo>
                    <a:pt x="7436" y="7452"/>
                  </a:lnTo>
                  <a:lnTo>
                    <a:pt x="7411" y="7418"/>
                  </a:lnTo>
                  <a:lnTo>
                    <a:pt x="7394" y="7385"/>
                  </a:lnTo>
                  <a:lnTo>
                    <a:pt x="7369" y="7360"/>
                  </a:lnTo>
                  <a:lnTo>
                    <a:pt x="7352" y="7326"/>
                  </a:lnTo>
                  <a:lnTo>
                    <a:pt x="7336" y="7293"/>
                  </a:lnTo>
                  <a:lnTo>
                    <a:pt x="7319" y="7260"/>
                  </a:lnTo>
                  <a:lnTo>
                    <a:pt x="7302" y="7226"/>
                  </a:lnTo>
                  <a:lnTo>
                    <a:pt x="7285" y="7193"/>
                  </a:lnTo>
                  <a:lnTo>
                    <a:pt x="7269" y="7151"/>
                  </a:lnTo>
                  <a:lnTo>
                    <a:pt x="7252" y="7118"/>
                  </a:lnTo>
                  <a:lnTo>
                    <a:pt x="7235" y="7084"/>
                  </a:lnTo>
                  <a:lnTo>
                    <a:pt x="7227" y="7051"/>
                  </a:lnTo>
                  <a:lnTo>
                    <a:pt x="7210" y="7009"/>
                  </a:lnTo>
                  <a:lnTo>
                    <a:pt x="7202" y="6976"/>
                  </a:lnTo>
                  <a:lnTo>
                    <a:pt x="7185" y="6942"/>
                  </a:lnTo>
                  <a:lnTo>
                    <a:pt x="7177" y="6900"/>
                  </a:lnTo>
                  <a:lnTo>
                    <a:pt x="7168" y="6867"/>
                  </a:lnTo>
                  <a:lnTo>
                    <a:pt x="7160" y="6825"/>
                  </a:lnTo>
                  <a:lnTo>
                    <a:pt x="7143" y="6792"/>
                  </a:lnTo>
                  <a:lnTo>
                    <a:pt x="7135" y="6750"/>
                  </a:lnTo>
                  <a:lnTo>
                    <a:pt x="7127" y="6708"/>
                  </a:lnTo>
                  <a:lnTo>
                    <a:pt x="7127" y="6675"/>
                  </a:lnTo>
                  <a:lnTo>
                    <a:pt x="7118" y="6633"/>
                  </a:lnTo>
                  <a:lnTo>
                    <a:pt x="7110" y="6600"/>
                  </a:lnTo>
                  <a:lnTo>
                    <a:pt x="7102" y="6558"/>
                  </a:lnTo>
                  <a:lnTo>
                    <a:pt x="7102" y="6516"/>
                  </a:lnTo>
                  <a:lnTo>
                    <a:pt x="7102" y="6474"/>
                  </a:lnTo>
                  <a:lnTo>
                    <a:pt x="7102" y="6441"/>
                  </a:lnTo>
                  <a:lnTo>
                    <a:pt x="7102" y="6399"/>
                  </a:lnTo>
                  <a:lnTo>
                    <a:pt x="7102" y="6357"/>
                  </a:lnTo>
                  <a:lnTo>
                    <a:pt x="7102" y="6316"/>
                  </a:lnTo>
                  <a:lnTo>
                    <a:pt x="7102" y="6274"/>
                  </a:lnTo>
                  <a:lnTo>
                    <a:pt x="7102" y="6240"/>
                  </a:lnTo>
                  <a:lnTo>
                    <a:pt x="7102" y="6199"/>
                  </a:lnTo>
                  <a:lnTo>
                    <a:pt x="7102" y="5906"/>
                  </a:lnTo>
                  <a:lnTo>
                    <a:pt x="7102" y="5865"/>
                  </a:lnTo>
                  <a:lnTo>
                    <a:pt x="7102" y="5823"/>
                  </a:lnTo>
                  <a:lnTo>
                    <a:pt x="7102" y="5781"/>
                  </a:lnTo>
                  <a:lnTo>
                    <a:pt x="7102" y="5697"/>
                  </a:lnTo>
                  <a:lnTo>
                    <a:pt x="7110" y="5614"/>
                  </a:lnTo>
                  <a:lnTo>
                    <a:pt x="7118" y="5530"/>
                  </a:lnTo>
                  <a:lnTo>
                    <a:pt x="7127" y="5447"/>
                  </a:lnTo>
                  <a:lnTo>
                    <a:pt x="7135" y="5363"/>
                  </a:lnTo>
                  <a:lnTo>
                    <a:pt x="7143" y="5280"/>
                  </a:lnTo>
                  <a:lnTo>
                    <a:pt x="7160" y="5196"/>
                  </a:lnTo>
                  <a:lnTo>
                    <a:pt x="7168" y="5129"/>
                  </a:lnTo>
                  <a:lnTo>
                    <a:pt x="7168" y="5146"/>
                  </a:lnTo>
                  <a:lnTo>
                    <a:pt x="7135" y="5221"/>
                  </a:lnTo>
                  <a:lnTo>
                    <a:pt x="7102" y="5313"/>
                  </a:lnTo>
                  <a:lnTo>
                    <a:pt x="7068" y="5413"/>
                  </a:lnTo>
                  <a:lnTo>
                    <a:pt x="7043" y="5464"/>
                  </a:lnTo>
                  <a:lnTo>
                    <a:pt x="7026" y="5522"/>
                  </a:lnTo>
                  <a:lnTo>
                    <a:pt x="7001" y="5581"/>
                  </a:lnTo>
                  <a:lnTo>
                    <a:pt x="6976" y="5639"/>
                  </a:lnTo>
                  <a:lnTo>
                    <a:pt x="6951" y="5697"/>
                  </a:lnTo>
                  <a:lnTo>
                    <a:pt x="6926" y="5756"/>
                  </a:lnTo>
                  <a:lnTo>
                    <a:pt x="6901" y="5814"/>
                  </a:lnTo>
                  <a:lnTo>
                    <a:pt x="6868" y="5881"/>
                  </a:lnTo>
                  <a:lnTo>
                    <a:pt x="6843" y="5948"/>
                  </a:lnTo>
                  <a:lnTo>
                    <a:pt x="6809" y="6007"/>
                  </a:lnTo>
                  <a:lnTo>
                    <a:pt x="6784" y="6073"/>
                  </a:lnTo>
                  <a:lnTo>
                    <a:pt x="6751" y="6140"/>
                  </a:lnTo>
                  <a:lnTo>
                    <a:pt x="6717" y="6207"/>
                  </a:lnTo>
                  <a:lnTo>
                    <a:pt x="6684" y="6274"/>
                  </a:lnTo>
                  <a:lnTo>
                    <a:pt x="6650" y="6349"/>
                  </a:lnTo>
                  <a:lnTo>
                    <a:pt x="6617" y="6416"/>
                  </a:lnTo>
                  <a:lnTo>
                    <a:pt x="6584" y="6483"/>
                  </a:lnTo>
                  <a:lnTo>
                    <a:pt x="6542" y="6550"/>
                  </a:lnTo>
                  <a:lnTo>
                    <a:pt x="6508" y="6625"/>
                  </a:lnTo>
                  <a:lnTo>
                    <a:pt x="6467" y="6692"/>
                  </a:lnTo>
                  <a:lnTo>
                    <a:pt x="6425" y="6758"/>
                  </a:lnTo>
                  <a:lnTo>
                    <a:pt x="6392" y="6825"/>
                  </a:lnTo>
                  <a:lnTo>
                    <a:pt x="6350" y="6892"/>
                  </a:lnTo>
                  <a:lnTo>
                    <a:pt x="6308" y="6967"/>
                  </a:lnTo>
                  <a:lnTo>
                    <a:pt x="6266" y="7034"/>
                  </a:lnTo>
                  <a:lnTo>
                    <a:pt x="6216" y="7101"/>
                  </a:lnTo>
                  <a:lnTo>
                    <a:pt x="6174" y="7159"/>
                  </a:lnTo>
                  <a:lnTo>
                    <a:pt x="6158" y="7193"/>
                  </a:lnTo>
                  <a:lnTo>
                    <a:pt x="6133" y="7226"/>
                  </a:lnTo>
                  <a:lnTo>
                    <a:pt x="6107" y="7260"/>
                  </a:lnTo>
                  <a:lnTo>
                    <a:pt x="6082" y="7293"/>
                  </a:lnTo>
                  <a:lnTo>
                    <a:pt x="6066" y="7318"/>
                  </a:lnTo>
                  <a:lnTo>
                    <a:pt x="6041" y="7352"/>
                  </a:lnTo>
                  <a:lnTo>
                    <a:pt x="6016" y="7385"/>
                  </a:lnTo>
                  <a:lnTo>
                    <a:pt x="5991" y="7410"/>
                  </a:lnTo>
                  <a:lnTo>
                    <a:pt x="5965" y="7443"/>
                  </a:lnTo>
                  <a:lnTo>
                    <a:pt x="5949" y="7477"/>
                  </a:lnTo>
                  <a:lnTo>
                    <a:pt x="5840" y="7510"/>
                  </a:lnTo>
                  <a:lnTo>
                    <a:pt x="5815" y="7544"/>
                  </a:lnTo>
                  <a:lnTo>
                    <a:pt x="5790" y="7569"/>
                  </a:lnTo>
                  <a:lnTo>
                    <a:pt x="5765" y="7594"/>
                  </a:lnTo>
                  <a:lnTo>
                    <a:pt x="5740" y="7627"/>
                  </a:lnTo>
                  <a:lnTo>
                    <a:pt x="5715" y="7652"/>
                  </a:lnTo>
                  <a:lnTo>
                    <a:pt x="5690" y="7677"/>
                  </a:lnTo>
                  <a:lnTo>
                    <a:pt x="5665" y="7702"/>
                  </a:lnTo>
                  <a:lnTo>
                    <a:pt x="5640" y="7727"/>
                  </a:lnTo>
                  <a:lnTo>
                    <a:pt x="5615" y="7753"/>
                  </a:lnTo>
                  <a:lnTo>
                    <a:pt x="5590" y="7778"/>
                  </a:lnTo>
                  <a:lnTo>
                    <a:pt x="5556" y="7803"/>
                  </a:lnTo>
                  <a:lnTo>
                    <a:pt x="5531" y="7828"/>
                  </a:lnTo>
                  <a:lnTo>
                    <a:pt x="5506" y="7853"/>
                  </a:lnTo>
                  <a:lnTo>
                    <a:pt x="5481" y="7878"/>
                  </a:lnTo>
                  <a:lnTo>
                    <a:pt x="5456" y="7903"/>
                  </a:lnTo>
                  <a:lnTo>
                    <a:pt x="5422" y="7928"/>
                  </a:lnTo>
                  <a:lnTo>
                    <a:pt x="5422" y="7928"/>
                  </a:lnTo>
                  <a:lnTo>
                    <a:pt x="5397" y="7953"/>
                  </a:lnTo>
                  <a:lnTo>
                    <a:pt x="5364" y="7970"/>
                  </a:lnTo>
                  <a:lnTo>
                    <a:pt x="5339" y="7986"/>
                  </a:lnTo>
                  <a:lnTo>
                    <a:pt x="5305" y="8012"/>
                  </a:lnTo>
                  <a:lnTo>
                    <a:pt x="5280" y="8028"/>
                  </a:lnTo>
                  <a:lnTo>
                    <a:pt x="5255" y="8045"/>
                  </a:lnTo>
                  <a:lnTo>
                    <a:pt x="5222" y="8062"/>
                  </a:lnTo>
                  <a:lnTo>
                    <a:pt x="5197" y="8078"/>
                  </a:lnTo>
                  <a:lnTo>
                    <a:pt x="5163" y="8095"/>
                  </a:lnTo>
                  <a:lnTo>
                    <a:pt x="5130" y="8112"/>
                  </a:lnTo>
                  <a:lnTo>
                    <a:pt x="5105" y="8128"/>
                  </a:lnTo>
                  <a:lnTo>
                    <a:pt x="5072" y="8137"/>
                  </a:lnTo>
                  <a:lnTo>
                    <a:pt x="5047" y="8154"/>
                  </a:lnTo>
                  <a:lnTo>
                    <a:pt x="5013" y="8170"/>
                  </a:lnTo>
                  <a:lnTo>
                    <a:pt x="4980" y="8179"/>
                  </a:lnTo>
                  <a:lnTo>
                    <a:pt x="4955" y="8187"/>
                  </a:lnTo>
                  <a:lnTo>
                    <a:pt x="4921" y="8195"/>
                  </a:lnTo>
                  <a:lnTo>
                    <a:pt x="4888" y="8204"/>
                  </a:lnTo>
                  <a:lnTo>
                    <a:pt x="4854" y="8212"/>
                  </a:lnTo>
                  <a:lnTo>
                    <a:pt x="4829" y="8220"/>
                  </a:lnTo>
                  <a:lnTo>
                    <a:pt x="4796" y="8229"/>
                  </a:lnTo>
                  <a:lnTo>
                    <a:pt x="4762" y="8229"/>
                  </a:lnTo>
                  <a:lnTo>
                    <a:pt x="4729" y="8229"/>
                  </a:lnTo>
                  <a:lnTo>
                    <a:pt x="4696" y="8229"/>
                  </a:lnTo>
                  <a:lnTo>
                    <a:pt x="4595" y="8229"/>
                  </a:lnTo>
                  <a:lnTo>
                    <a:pt x="4562" y="8229"/>
                  </a:lnTo>
                  <a:lnTo>
                    <a:pt x="4529" y="8229"/>
                  </a:lnTo>
                  <a:lnTo>
                    <a:pt x="4495" y="8229"/>
                  </a:lnTo>
                  <a:lnTo>
                    <a:pt x="4462" y="8220"/>
                  </a:lnTo>
                  <a:lnTo>
                    <a:pt x="4428" y="8212"/>
                  </a:lnTo>
                  <a:lnTo>
                    <a:pt x="4395" y="8204"/>
                  </a:lnTo>
                  <a:lnTo>
                    <a:pt x="4361" y="8195"/>
                  </a:lnTo>
                  <a:lnTo>
                    <a:pt x="4328" y="8187"/>
                  </a:lnTo>
                  <a:lnTo>
                    <a:pt x="4311" y="8179"/>
                  </a:lnTo>
                  <a:lnTo>
                    <a:pt x="4295" y="8179"/>
                  </a:lnTo>
                  <a:lnTo>
                    <a:pt x="4286" y="8170"/>
                  </a:lnTo>
                  <a:lnTo>
                    <a:pt x="4270" y="8162"/>
                  </a:lnTo>
                  <a:lnTo>
                    <a:pt x="4253" y="8154"/>
                  </a:lnTo>
                  <a:lnTo>
                    <a:pt x="4236" y="8145"/>
                  </a:lnTo>
                  <a:lnTo>
                    <a:pt x="4228" y="8137"/>
                  </a:lnTo>
                  <a:lnTo>
                    <a:pt x="4211" y="8128"/>
                  </a:lnTo>
                  <a:lnTo>
                    <a:pt x="4194" y="8120"/>
                  </a:lnTo>
                  <a:lnTo>
                    <a:pt x="4186" y="8112"/>
                  </a:lnTo>
                  <a:lnTo>
                    <a:pt x="4169" y="8103"/>
                  </a:lnTo>
                  <a:lnTo>
                    <a:pt x="4161" y="8095"/>
                  </a:lnTo>
                  <a:lnTo>
                    <a:pt x="4144" y="8078"/>
                  </a:lnTo>
                  <a:lnTo>
                    <a:pt x="4136" y="8070"/>
                  </a:lnTo>
                  <a:lnTo>
                    <a:pt x="4119" y="8062"/>
                  </a:lnTo>
                  <a:lnTo>
                    <a:pt x="4111" y="8045"/>
                  </a:lnTo>
                  <a:lnTo>
                    <a:pt x="4102" y="8037"/>
                  </a:lnTo>
                  <a:lnTo>
                    <a:pt x="4086" y="8028"/>
                  </a:lnTo>
                  <a:lnTo>
                    <a:pt x="4077" y="8012"/>
                  </a:lnTo>
                  <a:lnTo>
                    <a:pt x="4069" y="8003"/>
                  </a:lnTo>
                  <a:lnTo>
                    <a:pt x="4061" y="7986"/>
                  </a:lnTo>
                  <a:lnTo>
                    <a:pt x="4052" y="7978"/>
                  </a:lnTo>
                  <a:lnTo>
                    <a:pt x="4036" y="7953"/>
                  </a:lnTo>
                  <a:lnTo>
                    <a:pt x="4019" y="7920"/>
                  </a:lnTo>
                  <a:lnTo>
                    <a:pt x="4002" y="7895"/>
                  </a:lnTo>
                  <a:lnTo>
                    <a:pt x="3986" y="7870"/>
                  </a:lnTo>
                  <a:lnTo>
                    <a:pt x="3969" y="7844"/>
                  </a:lnTo>
                  <a:lnTo>
                    <a:pt x="3960" y="7811"/>
                  </a:lnTo>
                  <a:lnTo>
                    <a:pt x="3944" y="7786"/>
                  </a:lnTo>
                  <a:lnTo>
                    <a:pt x="3935" y="7753"/>
                  </a:lnTo>
                  <a:lnTo>
                    <a:pt x="3927" y="7719"/>
                  </a:lnTo>
                  <a:lnTo>
                    <a:pt x="3919" y="7694"/>
                  </a:lnTo>
                  <a:lnTo>
                    <a:pt x="3902" y="7661"/>
                  </a:lnTo>
                  <a:lnTo>
                    <a:pt x="3894" y="7627"/>
                  </a:lnTo>
                  <a:lnTo>
                    <a:pt x="3885" y="7602"/>
                  </a:lnTo>
                  <a:lnTo>
                    <a:pt x="3885" y="7569"/>
                  </a:lnTo>
                  <a:lnTo>
                    <a:pt x="3877" y="7535"/>
                  </a:lnTo>
                  <a:lnTo>
                    <a:pt x="3869" y="7502"/>
                  </a:lnTo>
                  <a:lnTo>
                    <a:pt x="3860" y="7469"/>
                  </a:lnTo>
                  <a:lnTo>
                    <a:pt x="3860" y="7435"/>
                  </a:lnTo>
                  <a:lnTo>
                    <a:pt x="3860" y="7402"/>
                  </a:lnTo>
                  <a:lnTo>
                    <a:pt x="3860" y="7368"/>
                  </a:lnTo>
                  <a:lnTo>
                    <a:pt x="3860" y="7335"/>
                  </a:lnTo>
                  <a:lnTo>
                    <a:pt x="3860" y="7301"/>
                  </a:lnTo>
                  <a:lnTo>
                    <a:pt x="3860" y="7268"/>
                  </a:lnTo>
                  <a:lnTo>
                    <a:pt x="3860" y="7235"/>
                  </a:lnTo>
                  <a:lnTo>
                    <a:pt x="3860" y="7201"/>
                  </a:lnTo>
                  <a:lnTo>
                    <a:pt x="3860" y="6875"/>
                  </a:lnTo>
                  <a:lnTo>
                    <a:pt x="3860" y="6817"/>
                  </a:lnTo>
                  <a:lnTo>
                    <a:pt x="3860" y="6758"/>
                  </a:lnTo>
                  <a:lnTo>
                    <a:pt x="3860" y="6700"/>
                  </a:lnTo>
                  <a:lnTo>
                    <a:pt x="3860" y="6650"/>
                  </a:lnTo>
                  <a:lnTo>
                    <a:pt x="3860" y="6600"/>
                  </a:lnTo>
                  <a:lnTo>
                    <a:pt x="3860" y="6550"/>
                  </a:lnTo>
                  <a:lnTo>
                    <a:pt x="3860" y="6508"/>
                  </a:lnTo>
                  <a:lnTo>
                    <a:pt x="3860" y="6466"/>
                  </a:lnTo>
                  <a:lnTo>
                    <a:pt x="3860" y="6433"/>
                  </a:lnTo>
                  <a:lnTo>
                    <a:pt x="3869" y="6366"/>
                  </a:lnTo>
                  <a:lnTo>
                    <a:pt x="3885" y="6291"/>
                  </a:lnTo>
                  <a:lnTo>
                    <a:pt x="3894" y="6224"/>
                  </a:lnTo>
                  <a:lnTo>
                    <a:pt x="3902" y="6157"/>
                  </a:lnTo>
                  <a:lnTo>
                    <a:pt x="3910" y="6090"/>
                  </a:lnTo>
                  <a:lnTo>
                    <a:pt x="3927" y="6015"/>
                  </a:lnTo>
                  <a:lnTo>
                    <a:pt x="3935" y="5948"/>
                  </a:lnTo>
                  <a:lnTo>
                    <a:pt x="3952" y="5881"/>
                  </a:lnTo>
                  <a:lnTo>
                    <a:pt x="3969" y="5814"/>
                  </a:lnTo>
                  <a:lnTo>
                    <a:pt x="3977" y="5739"/>
                  </a:lnTo>
                  <a:lnTo>
                    <a:pt x="3994" y="5672"/>
                  </a:lnTo>
                  <a:lnTo>
                    <a:pt x="4011" y="5606"/>
                  </a:lnTo>
                  <a:lnTo>
                    <a:pt x="4027" y="5539"/>
                  </a:lnTo>
                  <a:lnTo>
                    <a:pt x="4044" y="5472"/>
                  </a:lnTo>
                  <a:lnTo>
                    <a:pt x="4061" y="5405"/>
                  </a:lnTo>
                  <a:lnTo>
                    <a:pt x="4077" y="5338"/>
                  </a:lnTo>
                  <a:lnTo>
                    <a:pt x="4094" y="5263"/>
                  </a:lnTo>
                  <a:lnTo>
                    <a:pt x="4111" y="5196"/>
                  </a:lnTo>
                  <a:lnTo>
                    <a:pt x="4136" y="5129"/>
                  </a:lnTo>
                  <a:lnTo>
                    <a:pt x="4153" y="5063"/>
                  </a:lnTo>
                  <a:lnTo>
                    <a:pt x="4169" y="4996"/>
                  </a:lnTo>
                  <a:lnTo>
                    <a:pt x="4194" y="4929"/>
                  </a:lnTo>
                  <a:lnTo>
                    <a:pt x="4211" y="4879"/>
                  </a:lnTo>
                  <a:lnTo>
                    <a:pt x="4211" y="4870"/>
                  </a:lnTo>
                  <a:lnTo>
                    <a:pt x="4236" y="4804"/>
                  </a:lnTo>
                  <a:lnTo>
                    <a:pt x="4253" y="4737"/>
                  </a:lnTo>
                  <a:lnTo>
                    <a:pt x="4278" y="4670"/>
                  </a:lnTo>
                  <a:lnTo>
                    <a:pt x="4303" y="4603"/>
                  </a:lnTo>
                  <a:lnTo>
                    <a:pt x="4320" y="4536"/>
                  </a:lnTo>
                  <a:lnTo>
                    <a:pt x="4345" y="4469"/>
                  </a:lnTo>
                  <a:lnTo>
                    <a:pt x="4370" y="4411"/>
                  </a:lnTo>
                  <a:lnTo>
                    <a:pt x="4395" y="4344"/>
                  </a:lnTo>
                  <a:lnTo>
                    <a:pt x="4420" y="4277"/>
                  </a:lnTo>
                  <a:lnTo>
                    <a:pt x="4445" y="4210"/>
                  </a:lnTo>
                  <a:lnTo>
                    <a:pt x="4470" y="4152"/>
                  </a:lnTo>
                  <a:lnTo>
                    <a:pt x="4495" y="4085"/>
                  </a:lnTo>
                  <a:lnTo>
                    <a:pt x="4520" y="4018"/>
                  </a:lnTo>
                  <a:lnTo>
                    <a:pt x="4554" y="3951"/>
                  </a:lnTo>
                  <a:lnTo>
                    <a:pt x="4579" y="3893"/>
                  </a:lnTo>
                  <a:lnTo>
                    <a:pt x="4604" y="3826"/>
                  </a:lnTo>
                  <a:lnTo>
                    <a:pt x="4637" y="3759"/>
                  </a:lnTo>
                  <a:lnTo>
                    <a:pt x="4662" y="3701"/>
                  </a:lnTo>
                  <a:lnTo>
                    <a:pt x="4687" y="3634"/>
                  </a:lnTo>
                  <a:lnTo>
                    <a:pt x="4721" y="3576"/>
                  </a:lnTo>
                  <a:lnTo>
                    <a:pt x="4746" y="3509"/>
                  </a:lnTo>
                  <a:lnTo>
                    <a:pt x="4779" y="3442"/>
                  </a:lnTo>
                  <a:lnTo>
                    <a:pt x="4804" y="3383"/>
                  </a:lnTo>
                  <a:lnTo>
                    <a:pt x="4838" y="3317"/>
                  </a:lnTo>
                  <a:lnTo>
                    <a:pt x="4863" y="3266"/>
                  </a:lnTo>
                  <a:lnTo>
                    <a:pt x="4846" y="3283"/>
                  </a:lnTo>
                  <a:lnTo>
                    <a:pt x="4796" y="3325"/>
                  </a:lnTo>
                  <a:lnTo>
                    <a:pt x="4754" y="3358"/>
                  </a:lnTo>
                  <a:lnTo>
                    <a:pt x="4704" y="3400"/>
                  </a:lnTo>
                  <a:lnTo>
                    <a:pt x="4662" y="3442"/>
                  </a:lnTo>
                  <a:lnTo>
                    <a:pt x="4612" y="3475"/>
                  </a:lnTo>
                  <a:lnTo>
                    <a:pt x="4562" y="3517"/>
                  </a:lnTo>
                  <a:lnTo>
                    <a:pt x="4520" y="3559"/>
                  </a:lnTo>
                  <a:lnTo>
                    <a:pt x="4470" y="3592"/>
                  </a:lnTo>
                  <a:lnTo>
                    <a:pt x="4311" y="3718"/>
                  </a:lnTo>
                  <a:lnTo>
                    <a:pt x="4270" y="3751"/>
                  </a:lnTo>
                  <a:lnTo>
                    <a:pt x="4153" y="3843"/>
                  </a:lnTo>
                  <a:lnTo>
                    <a:pt x="4077" y="3910"/>
                  </a:lnTo>
                  <a:lnTo>
                    <a:pt x="3994" y="3968"/>
                  </a:lnTo>
                  <a:lnTo>
                    <a:pt x="3919" y="4027"/>
                  </a:lnTo>
                  <a:lnTo>
                    <a:pt x="3835" y="4093"/>
                  </a:lnTo>
                  <a:lnTo>
                    <a:pt x="3760" y="4152"/>
                  </a:lnTo>
                  <a:lnTo>
                    <a:pt x="3676" y="4210"/>
                  </a:lnTo>
                  <a:lnTo>
                    <a:pt x="3593" y="4277"/>
                  </a:lnTo>
                  <a:lnTo>
                    <a:pt x="3509" y="4336"/>
                  </a:lnTo>
                  <a:lnTo>
                    <a:pt x="3434" y="4394"/>
                  </a:lnTo>
                  <a:lnTo>
                    <a:pt x="3351" y="4453"/>
                  </a:lnTo>
                  <a:lnTo>
                    <a:pt x="3267" y="4511"/>
                  </a:lnTo>
                  <a:lnTo>
                    <a:pt x="3184" y="4570"/>
                  </a:lnTo>
                  <a:lnTo>
                    <a:pt x="3100" y="4628"/>
                  </a:lnTo>
                  <a:lnTo>
                    <a:pt x="3016" y="4687"/>
                  </a:lnTo>
                  <a:lnTo>
                    <a:pt x="2933" y="4745"/>
                  </a:lnTo>
                  <a:lnTo>
                    <a:pt x="2849" y="4795"/>
                  </a:lnTo>
                  <a:lnTo>
                    <a:pt x="2766" y="4845"/>
                  </a:lnTo>
                  <a:lnTo>
                    <a:pt x="2757" y="4854"/>
                  </a:lnTo>
                  <a:lnTo>
                    <a:pt x="2674" y="4912"/>
                  </a:lnTo>
                  <a:lnTo>
                    <a:pt x="2590" y="4962"/>
                  </a:lnTo>
                  <a:lnTo>
                    <a:pt x="2499" y="5012"/>
                  </a:lnTo>
                  <a:lnTo>
                    <a:pt x="2415" y="5071"/>
                  </a:lnTo>
                  <a:lnTo>
                    <a:pt x="2323" y="5121"/>
                  </a:lnTo>
                  <a:lnTo>
                    <a:pt x="2240" y="5171"/>
                  </a:lnTo>
                  <a:lnTo>
                    <a:pt x="2189" y="5196"/>
                  </a:lnTo>
                  <a:lnTo>
                    <a:pt x="2148" y="5221"/>
                  </a:lnTo>
                  <a:lnTo>
                    <a:pt x="2098" y="5246"/>
                  </a:lnTo>
                  <a:lnTo>
                    <a:pt x="2056" y="5263"/>
                  </a:lnTo>
                  <a:lnTo>
                    <a:pt x="2006" y="5288"/>
                  </a:lnTo>
                  <a:lnTo>
                    <a:pt x="1964" y="5313"/>
                  </a:lnTo>
                  <a:lnTo>
                    <a:pt x="1914" y="5338"/>
                  </a:lnTo>
                  <a:lnTo>
                    <a:pt x="1872" y="5363"/>
                  </a:lnTo>
                  <a:lnTo>
                    <a:pt x="1822" y="5380"/>
                  </a:lnTo>
                  <a:lnTo>
                    <a:pt x="1780" y="5405"/>
                  </a:lnTo>
                  <a:lnTo>
                    <a:pt x="1738" y="5430"/>
                  </a:lnTo>
                  <a:lnTo>
                    <a:pt x="1697" y="5447"/>
                  </a:lnTo>
                  <a:lnTo>
                    <a:pt x="1655" y="5464"/>
                  </a:lnTo>
                  <a:lnTo>
                    <a:pt x="1605" y="5480"/>
                  </a:lnTo>
                  <a:lnTo>
                    <a:pt x="1555" y="5505"/>
                  </a:lnTo>
                  <a:lnTo>
                    <a:pt x="1513" y="5522"/>
                  </a:lnTo>
                  <a:lnTo>
                    <a:pt x="1463" y="5539"/>
                  </a:lnTo>
                  <a:lnTo>
                    <a:pt x="1412" y="5555"/>
                  </a:lnTo>
                  <a:lnTo>
                    <a:pt x="1362" y="5572"/>
                  </a:lnTo>
                  <a:lnTo>
                    <a:pt x="1337" y="5572"/>
                  </a:lnTo>
                  <a:lnTo>
                    <a:pt x="1304" y="5581"/>
                  </a:lnTo>
                  <a:lnTo>
                    <a:pt x="1279" y="5589"/>
                  </a:lnTo>
                  <a:lnTo>
                    <a:pt x="1254" y="5597"/>
                  </a:lnTo>
                  <a:lnTo>
                    <a:pt x="1229" y="5606"/>
                  </a:lnTo>
                  <a:lnTo>
                    <a:pt x="1204" y="5606"/>
                  </a:lnTo>
                  <a:lnTo>
                    <a:pt x="1170" y="5614"/>
                  </a:lnTo>
                  <a:lnTo>
                    <a:pt x="1145" y="5614"/>
                  </a:lnTo>
                  <a:lnTo>
                    <a:pt x="1120" y="5614"/>
                  </a:lnTo>
                  <a:lnTo>
                    <a:pt x="1095" y="5614"/>
                  </a:lnTo>
                  <a:lnTo>
                    <a:pt x="1062" y="5614"/>
                  </a:lnTo>
                  <a:lnTo>
                    <a:pt x="1037" y="5614"/>
                  </a:lnTo>
                  <a:lnTo>
                    <a:pt x="1011" y="5614"/>
                  </a:lnTo>
                  <a:lnTo>
                    <a:pt x="978" y="5614"/>
                  </a:lnTo>
                  <a:lnTo>
                    <a:pt x="953" y="5614"/>
                  </a:lnTo>
                  <a:lnTo>
                    <a:pt x="786" y="5614"/>
                  </a:lnTo>
                  <a:lnTo>
                    <a:pt x="753" y="5614"/>
                  </a:lnTo>
                  <a:lnTo>
                    <a:pt x="727" y="5614"/>
                  </a:lnTo>
                  <a:lnTo>
                    <a:pt x="694" y="5614"/>
                  </a:lnTo>
                  <a:lnTo>
                    <a:pt x="669" y="5614"/>
                  </a:lnTo>
                  <a:lnTo>
                    <a:pt x="644" y="5606"/>
                  </a:lnTo>
                  <a:lnTo>
                    <a:pt x="611" y="5606"/>
                  </a:lnTo>
                  <a:lnTo>
                    <a:pt x="585" y="5597"/>
                  </a:lnTo>
                  <a:lnTo>
                    <a:pt x="552" y="5589"/>
                  </a:lnTo>
                  <a:lnTo>
                    <a:pt x="527" y="5581"/>
                  </a:lnTo>
                  <a:lnTo>
                    <a:pt x="502" y="5572"/>
                  </a:lnTo>
                  <a:lnTo>
                    <a:pt x="468" y="5555"/>
                  </a:lnTo>
                  <a:lnTo>
                    <a:pt x="443" y="5547"/>
                  </a:lnTo>
                  <a:lnTo>
                    <a:pt x="418" y="5530"/>
                  </a:lnTo>
                  <a:lnTo>
                    <a:pt x="418" y="5530"/>
                  </a:lnTo>
                  <a:lnTo>
                    <a:pt x="393" y="5522"/>
                  </a:lnTo>
                  <a:lnTo>
                    <a:pt x="360" y="5505"/>
                  </a:lnTo>
                  <a:lnTo>
                    <a:pt x="335" y="5489"/>
                  </a:lnTo>
                  <a:lnTo>
                    <a:pt x="310" y="5472"/>
                  </a:lnTo>
                  <a:lnTo>
                    <a:pt x="285" y="5455"/>
                  </a:lnTo>
                  <a:lnTo>
                    <a:pt x="260" y="5438"/>
                  </a:lnTo>
                  <a:lnTo>
                    <a:pt x="235" y="5413"/>
                  </a:lnTo>
                  <a:lnTo>
                    <a:pt x="210" y="5397"/>
                  </a:lnTo>
                  <a:lnTo>
                    <a:pt x="193" y="5372"/>
                  </a:lnTo>
                  <a:lnTo>
                    <a:pt x="168" y="5355"/>
                  </a:lnTo>
                  <a:lnTo>
                    <a:pt x="143" y="5330"/>
                  </a:lnTo>
                  <a:lnTo>
                    <a:pt x="126" y="5296"/>
                  </a:lnTo>
                  <a:lnTo>
                    <a:pt x="109" y="5280"/>
                  </a:lnTo>
                  <a:lnTo>
                    <a:pt x="93" y="5255"/>
                  </a:lnTo>
                  <a:lnTo>
                    <a:pt x="76" y="5230"/>
                  </a:lnTo>
                  <a:lnTo>
                    <a:pt x="59" y="5205"/>
                  </a:lnTo>
                  <a:lnTo>
                    <a:pt x="42" y="5171"/>
                  </a:lnTo>
                  <a:lnTo>
                    <a:pt x="34" y="5146"/>
                  </a:lnTo>
                  <a:lnTo>
                    <a:pt x="26" y="5121"/>
                  </a:lnTo>
                  <a:lnTo>
                    <a:pt x="17" y="5096"/>
                  </a:lnTo>
                  <a:lnTo>
                    <a:pt x="9" y="5071"/>
                  </a:lnTo>
                  <a:lnTo>
                    <a:pt x="1" y="5037"/>
                  </a:lnTo>
                  <a:lnTo>
                    <a:pt x="1" y="5012"/>
                  </a:lnTo>
                  <a:lnTo>
                    <a:pt x="1" y="4987"/>
                  </a:lnTo>
                  <a:lnTo>
                    <a:pt x="1" y="4962"/>
                  </a:lnTo>
                  <a:lnTo>
                    <a:pt x="1" y="4929"/>
                  </a:lnTo>
                  <a:lnTo>
                    <a:pt x="1" y="4829"/>
                  </a:lnTo>
                  <a:lnTo>
                    <a:pt x="1" y="4804"/>
                  </a:lnTo>
                  <a:lnTo>
                    <a:pt x="1" y="4779"/>
                  </a:lnTo>
                  <a:lnTo>
                    <a:pt x="1" y="4779"/>
                  </a:lnTo>
                  <a:lnTo>
                    <a:pt x="1" y="4753"/>
                  </a:lnTo>
                  <a:lnTo>
                    <a:pt x="1" y="4728"/>
                  </a:lnTo>
                  <a:lnTo>
                    <a:pt x="9" y="4695"/>
                  </a:lnTo>
                  <a:lnTo>
                    <a:pt x="9" y="4670"/>
                  </a:lnTo>
                  <a:lnTo>
                    <a:pt x="17" y="4645"/>
                  </a:lnTo>
                  <a:lnTo>
                    <a:pt x="26" y="4620"/>
                  </a:lnTo>
                  <a:lnTo>
                    <a:pt x="34" y="4595"/>
                  </a:lnTo>
                  <a:lnTo>
                    <a:pt x="42" y="4570"/>
                  </a:lnTo>
                  <a:lnTo>
                    <a:pt x="51" y="4545"/>
                  </a:lnTo>
                  <a:lnTo>
                    <a:pt x="59" y="4520"/>
                  </a:lnTo>
                  <a:lnTo>
                    <a:pt x="67" y="4494"/>
                  </a:lnTo>
                  <a:lnTo>
                    <a:pt x="76" y="4469"/>
                  </a:lnTo>
                  <a:lnTo>
                    <a:pt x="84" y="4453"/>
                  </a:lnTo>
                  <a:lnTo>
                    <a:pt x="93" y="4428"/>
                  </a:lnTo>
                  <a:lnTo>
                    <a:pt x="118" y="4378"/>
                  </a:lnTo>
                  <a:lnTo>
                    <a:pt x="134" y="4336"/>
                  </a:lnTo>
                  <a:lnTo>
                    <a:pt x="159" y="4286"/>
                  </a:lnTo>
                  <a:lnTo>
                    <a:pt x="176" y="4244"/>
                  </a:lnTo>
                  <a:lnTo>
                    <a:pt x="201" y="4202"/>
                  </a:lnTo>
                  <a:lnTo>
                    <a:pt x="226" y="4160"/>
                  </a:lnTo>
                  <a:lnTo>
                    <a:pt x="251" y="4119"/>
                  </a:lnTo>
                  <a:lnTo>
                    <a:pt x="276" y="4077"/>
                  </a:lnTo>
                  <a:lnTo>
                    <a:pt x="293" y="4035"/>
                  </a:lnTo>
                  <a:lnTo>
                    <a:pt x="318" y="4002"/>
                  </a:lnTo>
                  <a:lnTo>
                    <a:pt x="343" y="3968"/>
                  </a:lnTo>
                  <a:lnTo>
                    <a:pt x="377" y="3901"/>
                  </a:lnTo>
                  <a:lnTo>
                    <a:pt x="418" y="3843"/>
                  </a:lnTo>
                  <a:lnTo>
                    <a:pt x="494" y="3734"/>
                  </a:lnTo>
                  <a:lnTo>
                    <a:pt x="560" y="3617"/>
                  </a:lnTo>
                  <a:lnTo>
                    <a:pt x="636" y="3509"/>
                  </a:lnTo>
                  <a:lnTo>
                    <a:pt x="711" y="3392"/>
                  </a:lnTo>
                  <a:lnTo>
                    <a:pt x="786" y="3275"/>
                  </a:lnTo>
                  <a:lnTo>
                    <a:pt x="869" y="3166"/>
                  </a:lnTo>
                  <a:lnTo>
                    <a:pt x="945" y="3049"/>
                  </a:lnTo>
                  <a:lnTo>
                    <a:pt x="1020" y="2932"/>
                  </a:lnTo>
                  <a:lnTo>
                    <a:pt x="1103" y="2824"/>
                  </a:lnTo>
                  <a:lnTo>
                    <a:pt x="1179" y="2707"/>
                  </a:lnTo>
                  <a:lnTo>
                    <a:pt x="1262" y="2598"/>
                  </a:lnTo>
                  <a:lnTo>
                    <a:pt x="1304" y="2540"/>
                  </a:lnTo>
                  <a:lnTo>
                    <a:pt x="1346" y="2481"/>
                  </a:lnTo>
                  <a:lnTo>
                    <a:pt x="1387" y="2431"/>
                  </a:lnTo>
                  <a:lnTo>
                    <a:pt x="1429" y="2373"/>
                  </a:lnTo>
                  <a:lnTo>
                    <a:pt x="1471" y="2314"/>
                  </a:lnTo>
                  <a:lnTo>
                    <a:pt x="1513" y="2264"/>
                  </a:lnTo>
                  <a:lnTo>
                    <a:pt x="1563" y="2205"/>
                  </a:lnTo>
                  <a:lnTo>
                    <a:pt x="1605" y="2155"/>
                  </a:lnTo>
                  <a:lnTo>
                    <a:pt x="1646" y="2097"/>
                  </a:lnTo>
                  <a:lnTo>
                    <a:pt x="1688" y="2047"/>
                  </a:lnTo>
                  <a:lnTo>
                    <a:pt x="1730" y="1988"/>
                  </a:lnTo>
                  <a:lnTo>
                    <a:pt x="1780" y="1938"/>
                  </a:lnTo>
                  <a:lnTo>
                    <a:pt x="1822" y="1880"/>
                  </a:lnTo>
                  <a:lnTo>
                    <a:pt x="1830" y="1871"/>
                  </a:lnTo>
                  <a:lnTo>
                    <a:pt x="1864" y="1830"/>
                  </a:lnTo>
                  <a:lnTo>
                    <a:pt x="1914" y="1771"/>
                  </a:lnTo>
                  <a:lnTo>
                    <a:pt x="1956" y="1721"/>
                  </a:lnTo>
                  <a:lnTo>
                    <a:pt x="2006" y="1671"/>
                  </a:lnTo>
                  <a:lnTo>
                    <a:pt x="2056" y="1621"/>
                  </a:lnTo>
                  <a:lnTo>
                    <a:pt x="2098" y="1562"/>
                  </a:lnTo>
                  <a:lnTo>
                    <a:pt x="2148" y="1512"/>
                  </a:lnTo>
                  <a:lnTo>
                    <a:pt x="2198" y="1462"/>
                  </a:lnTo>
                  <a:lnTo>
                    <a:pt x="2240" y="1412"/>
                  </a:lnTo>
                  <a:lnTo>
                    <a:pt x="2290" y="1362"/>
                  </a:lnTo>
                  <a:lnTo>
                    <a:pt x="2340" y="1312"/>
                  </a:lnTo>
                  <a:lnTo>
                    <a:pt x="2390" y="1261"/>
                  </a:lnTo>
                  <a:lnTo>
                    <a:pt x="2440" y="1211"/>
                  </a:lnTo>
                  <a:lnTo>
                    <a:pt x="2490" y="1161"/>
                  </a:lnTo>
                  <a:lnTo>
                    <a:pt x="2540" y="1119"/>
                  </a:lnTo>
                  <a:lnTo>
                    <a:pt x="2590" y="1069"/>
                  </a:lnTo>
                  <a:lnTo>
                    <a:pt x="2641" y="1019"/>
                  </a:lnTo>
                  <a:lnTo>
                    <a:pt x="2691" y="977"/>
                  </a:lnTo>
                  <a:lnTo>
                    <a:pt x="2749" y="927"/>
                  </a:lnTo>
                  <a:lnTo>
                    <a:pt x="2799" y="877"/>
                  </a:lnTo>
                  <a:lnTo>
                    <a:pt x="2849" y="835"/>
                  </a:lnTo>
                  <a:lnTo>
                    <a:pt x="2908" y="794"/>
                  </a:lnTo>
                  <a:lnTo>
                    <a:pt x="2958" y="744"/>
                  </a:lnTo>
                  <a:lnTo>
                    <a:pt x="3016" y="702"/>
                  </a:lnTo>
                  <a:lnTo>
                    <a:pt x="3067" y="660"/>
                  </a:lnTo>
                  <a:lnTo>
                    <a:pt x="3125" y="618"/>
                  </a:lnTo>
                  <a:lnTo>
                    <a:pt x="3175" y="576"/>
                  </a:lnTo>
                  <a:lnTo>
                    <a:pt x="3234" y="535"/>
                  </a:lnTo>
                  <a:lnTo>
                    <a:pt x="3292" y="493"/>
                  </a:lnTo>
                  <a:lnTo>
                    <a:pt x="3326" y="468"/>
                  </a:lnTo>
                  <a:lnTo>
                    <a:pt x="3359" y="443"/>
                  </a:lnTo>
                  <a:lnTo>
                    <a:pt x="3401" y="418"/>
                  </a:lnTo>
                  <a:lnTo>
                    <a:pt x="3443" y="393"/>
                  </a:lnTo>
                  <a:lnTo>
                    <a:pt x="3484" y="359"/>
                  </a:lnTo>
                  <a:lnTo>
                    <a:pt x="3526" y="334"/>
                  </a:lnTo>
                  <a:lnTo>
                    <a:pt x="3576" y="309"/>
                  </a:lnTo>
                  <a:lnTo>
                    <a:pt x="3618" y="276"/>
                  </a:lnTo>
                  <a:lnTo>
                    <a:pt x="3668" y="251"/>
                  </a:lnTo>
                  <a:lnTo>
                    <a:pt x="3718" y="217"/>
                  </a:lnTo>
                  <a:lnTo>
                    <a:pt x="3768" y="192"/>
                  </a:lnTo>
                  <a:lnTo>
                    <a:pt x="3793" y="175"/>
                  </a:lnTo>
                  <a:lnTo>
                    <a:pt x="3827" y="167"/>
                  </a:lnTo>
                  <a:lnTo>
                    <a:pt x="3852" y="150"/>
                  </a:lnTo>
                  <a:lnTo>
                    <a:pt x="3877" y="142"/>
                  </a:lnTo>
                  <a:lnTo>
                    <a:pt x="3902" y="125"/>
                  </a:lnTo>
                  <a:lnTo>
                    <a:pt x="3927" y="117"/>
                  </a:lnTo>
                  <a:lnTo>
                    <a:pt x="3960" y="100"/>
                  </a:lnTo>
                  <a:lnTo>
                    <a:pt x="3986" y="92"/>
                  </a:lnTo>
                  <a:lnTo>
                    <a:pt x="4011" y="84"/>
                  </a:lnTo>
                  <a:lnTo>
                    <a:pt x="4036" y="67"/>
                  </a:lnTo>
                  <a:lnTo>
                    <a:pt x="4069" y="58"/>
                  </a:lnTo>
                  <a:lnTo>
                    <a:pt x="4094" y="50"/>
                  </a:lnTo>
                  <a:lnTo>
                    <a:pt x="4128" y="42"/>
                  </a:lnTo>
                  <a:lnTo>
                    <a:pt x="4153" y="25"/>
                  </a:lnTo>
                  <a:lnTo>
                    <a:pt x="4178" y="17"/>
                  </a:lnTo>
                  <a:lnTo>
                    <a:pt x="4211" y="8"/>
                  </a:lnTo>
                  <a:lnTo>
                    <a:pt x="4236" y="0"/>
                  </a:lnTo>
                  <a:lnTo>
                    <a:pt x="4270" y="0"/>
                  </a:lnTo>
                  <a:lnTo>
                    <a:pt x="4278" y="0"/>
                  </a:lnTo>
                  <a:lnTo>
                    <a:pt x="4295" y="0"/>
                  </a:lnTo>
                  <a:lnTo>
                    <a:pt x="4328" y="0"/>
                  </a:lnTo>
                  <a:lnTo>
                    <a:pt x="4353" y="0"/>
                  </a:lnTo>
                  <a:lnTo>
                    <a:pt x="4387" y="0"/>
                  </a:lnTo>
                  <a:lnTo>
                    <a:pt x="4412" y="0"/>
                  </a:lnTo>
                  <a:lnTo>
                    <a:pt x="4529" y="0"/>
                  </a:lnTo>
                  <a:lnTo>
                    <a:pt x="4562" y="0"/>
                  </a:lnTo>
                  <a:lnTo>
                    <a:pt x="4587" y="0"/>
                  </a:lnTo>
                  <a:lnTo>
                    <a:pt x="4620" y="0"/>
                  </a:lnTo>
                  <a:lnTo>
                    <a:pt x="4646" y="0"/>
                  </a:lnTo>
                  <a:lnTo>
                    <a:pt x="4679" y="8"/>
                  </a:lnTo>
                  <a:lnTo>
                    <a:pt x="4704" y="17"/>
                  </a:lnTo>
                  <a:lnTo>
                    <a:pt x="4737" y="25"/>
                  </a:lnTo>
                  <a:lnTo>
                    <a:pt x="4762" y="33"/>
                  </a:lnTo>
                  <a:lnTo>
                    <a:pt x="4796" y="50"/>
                  </a:lnTo>
                  <a:lnTo>
                    <a:pt x="4821" y="58"/>
                  </a:lnTo>
                  <a:lnTo>
                    <a:pt x="4846" y="75"/>
                  </a:lnTo>
                  <a:lnTo>
                    <a:pt x="4871" y="92"/>
                  </a:lnTo>
                  <a:lnTo>
                    <a:pt x="4879" y="109"/>
                  </a:lnTo>
                  <a:lnTo>
                    <a:pt x="4888" y="125"/>
                  </a:lnTo>
                  <a:lnTo>
                    <a:pt x="4896" y="142"/>
                  </a:lnTo>
                  <a:lnTo>
                    <a:pt x="4904" y="159"/>
                  </a:lnTo>
                  <a:lnTo>
                    <a:pt x="4904" y="175"/>
                  </a:lnTo>
                  <a:lnTo>
                    <a:pt x="4913" y="192"/>
                  </a:lnTo>
                  <a:lnTo>
                    <a:pt x="4930" y="284"/>
                  </a:lnTo>
                  <a:lnTo>
                    <a:pt x="4838" y="292"/>
                  </a:lnTo>
                  <a:lnTo>
                    <a:pt x="4796" y="292"/>
                  </a:lnTo>
                  <a:lnTo>
                    <a:pt x="4779" y="292"/>
                  </a:lnTo>
                  <a:lnTo>
                    <a:pt x="4779" y="292"/>
                  </a:lnTo>
                  <a:lnTo>
                    <a:pt x="4762" y="292"/>
                  </a:lnTo>
                  <a:lnTo>
                    <a:pt x="4762" y="292"/>
                  </a:lnTo>
                  <a:lnTo>
                    <a:pt x="4746" y="292"/>
                  </a:lnTo>
                  <a:lnTo>
                    <a:pt x="4746" y="292"/>
                  </a:lnTo>
                  <a:lnTo>
                    <a:pt x="4746" y="292"/>
                  </a:lnTo>
                  <a:lnTo>
                    <a:pt x="4721" y="284"/>
                  </a:lnTo>
                  <a:lnTo>
                    <a:pt x="4729" y="284"/>
                  </a:lnTo>
                  <a:lnTo>
                    <a:pt x="4704" y="276"/>
                  </a:lnTo>
                  <a:lnTo>
                    <a:pt x="4712" y="276"/>
                  </a:lnTo>
                  <a:lnTo>
                    <a:pt x="4687" y="267"/>
                  </a:lnTo>
                  <a:lnTo>
                    <a:pt x="4696" y="267"/>
                  </a:lnTo>
                  <a:lnTo>
                    <a:pt x="4671" y="259"/>
                  </a:lnTo>
                  <a:lnTo>
                    <a:pt x="4671" y="259"/>
                  </a:lnTo>
                  <a:lnTo>
                    <a:pt x="4654" y="251"/>
                  </a:lnTo>
                  <a:lnTo>
                    <a:pt x="4654" y="251"/>
                  </a:lnTo>
                  <a:lnTo>
                    <a:pt x="4629" y="251"/>
                  </a:lnTo>
                  <a:lnTo>
                    <a:pt x="4637" y="251"/>
                  </a:lnTo>
                  <a:lnTo>
                    <a:pt x="4612" y="251"/>
                  </a:lnTo>
                  <a:lnTo>
                    <a:pt x="4620" y="251"/>
                  </a:lnTo>
                  <a:lnTo>
                    <a:pt x="4595" y="251"/>
                  </a:lnTo>
                  <a:lnTo>
                    <a:pt x="4595" y="251"/>
                  </a:lnTo>
                  <a:lnTo>
                    <a:pt x="4579" y="251"/>
                  </a:lnTo>
                  <a:lnTo>
                    <a:pt x="4478" y="251"/>
                  </a:lnTo>
                  <a:lnTo>
                    <a:pt x="4453" y="251"/>
                  </a:lnTo>
                  <a:lnTo>
                    <a:pt x="4453" y="251"/>
                  </a:lnTo>
                  <a:lnTo>
                    <a:pt x="4428" y="251"/>
                  </a:lnTo>
                  <a:lnTo>
                    <a:pt x="4412" y="251"/>
                  </a:lnTo>
                  <a:lnTo>
                    <a:pt x="4412" y="251"/>
                  </a:lnTo>
                  <a:lnTo>
                    <a:pt x="4387" y="251"/>
                  </a:lnTo>
                  <a:lnTo>
                    <a:pt x="4361" y="251"/>
                  </a:lnTo>
                  <a:lnTo>
                    <a:pt x="4361" y="251"/>
                  </a:lnTo>
                  <a:lnTo>
                    <a:pt x="4336" y="251"/>
                  </a:lnTo>
                  <a:lnTo>
                    <a:pt x="4320" y="251"/>
                  </a:lnTo>
                  <a:lnTo>
                    <a:pt x="4320" y="251"/>
                  </a:lnTo>
                  <a:lnTo>
                    <a:pt x="4295" y="259"/>
                  </a:lnTo>
                  <a:lnTo>
                    <a:pt x="4270" y="267"/>
                  </a:lnTo>
                  <a:lnTo>
                    <a:pt x="4270" y="267"/>
                  </a:lnTo>
                  <a:lnTo>
                    <a:pt x="4270" y="309"/>
                  </a:lnTo>
                  <a:lnTo>
                    <a:pt x="4253" y="309"/>
                  </a:lnTo>
                  <a:lnTo>
                    <a:pt x="4228" y="317"/>
                  </a:lnTo>
                  <a:lnTo>
                    <a:pt x="4203" y="326"/>
                  </a:lnTo>
                  <a:lnTo>
                    <a:pt x="4178" y="334"/>
                  </a:lnTo>
                  <a:lnTo>
                    <a:pt x="4153" y="351"/>
                  </a:lnTo>
                  <a:lnTo>
                    <a:pt x="4128" y="359"/>
                  </a:lnTo>
                  <a:lnTo>
                    <a:pt x="4111" y="368"/>
                  </a:lnTo>
                  <a:lnTo>
                    <a:pt x="4086" y="376"/>
                  </a:lnTo>
                  <a:lnTo>
                    <a:pt x="4061" y="393"/>
                  </a:lnTo>
                  <a:lnTo>
                    <a:pt x="4036" y="401"/>
                  </a:lnTo>
                  <a:lnTo>
                    <a:pt x="4011" y="409"/>
                  </a:lnTo>
                  <a:lnTo>
                    <a:pt x="3994" y="426"/>
                  </a:lnTo>
                  <a:lnTo>
                    <a:pt x="3969" y="434"/>
                  </a:lnTo>
                  <a:lnTo>
                    <a:pt x="3944" y="451"/>
                  </a:lnTo>
                  <a:lnTo>
                    <a:pt x="3919" y="459"/>
                  </a:lnTo>
                  <a:lnTo>
                    <a:pt x="3877" y="485"/>
                  </a:lnTo>
                  <a:lnTo>
                    <a:pt x="3827" y="518"/>
                  </a:lnTo>
                  <a:lnTo>
                    <a:pt x="3785" y="543"/>
                  </a:lnTo>
                  <a:lnTo>
                    <a:pt x="3743" y="568"/>
                  </a:lnTo>
                  <a:lnTo>
                    <a:pt x="3701" y="593"/>
                  </a:lnTo>
                  <a:lnTo>
                    <a:pt x="3660" y="627"/>
                  </a:lnTo>
                  <a:lnTo>
                    <a:pt x="3626" y="652"/>
                  </a:lnTo>
                  <a:lnTo>
                    <a:pt x="3585" y="677"/>
                  </a:lnTo>
                  <a:lnTo>
                    <a:pt x="3551" y="702"/>
                  </a:lnTo>
                  <a:lnTo>
                    <a:pt x="3518" y="727"/>
                  </a:lnTo>
                  <a:lnTo>
                    <a:pt x="3484" y="752"/>
                  </a:lnTo>
                  <a:lnTo>
                    <a:pt x="3426" y="794"/>
                  </a:lnTo>
                  <a:lnTo>
                    <a:pt x="3376" y="835"/>
                  </a:lnTo>
                  <a:lnTo>
                    <a:pt x="3326" y="869"/>
                  </a:lnTo>
                  <a:lnTo>
                    <a:pt x="3275" y="911"/>
                  </a:lnTo>
                  <a:lnTo>
                    <a:pt x="3225" y="952"/>
                  </a:lnTo>
                  <a:lnTo>
                    <a:pt x="3175" y="1002"/>
                  </a:lnTo>
                  <a:lnTo>
                    <a:pt x="3125" y="1044"/>
                  </a:lnTo>
                  <a:lnTo>
                    <a:pt x="3075" y="1086"/>
                  </a:lnTo>
                  <a:lnTo>
                    <a:pt x="3025" y="1128"/>
                  </a:lnTo>
                  <a:lnTo>
                    <a:pt x="2975" y="1178"/>
                  </a:lnTo>
                  <a:lnTo>
                    <a:pt x="2925" y="1220"/>
                  </a:lnTo>
                  <a:lnTo>
                    <a:pt x="2874" y="1261"/>
                  </a:lnTo>
                  <a:lnTo>
                    <a:pt x="2824" y="1312"/>
                  </a:lnTo>
                  <a:lnTo>
                    <a:pt x="2783" y="1362"/>
                  </a:lnTo>
                  <a:lnTo>
                    <a:pt x="2732" y="1403"/>
                  </a:lnTo>
                  <a:lnTo>
                    <a:pt x="2682" y="1454"/>
                  </a:lnTo>
                  <a:lnTo>
                    <a:pt x="2641" y="1504"/>
                  </a:lnTo>
                  <a:lnTo>
                    <a:pt x="2590" y="1545"/>
                  </a:lnTo>
                  <a:lnTo>
                    <a:pt x="2549" y="1596"/>
                  </a:lnTo>
                  <a:lnTo>
                    <a:pt x="2499" y="1646"/>
                  </a:lnTo>
                  <a:lnTo>
                    <a:pt x="2457" y="1696"/>
                  </a:lnTo>
                  <a:lnTo>
                    <a:pt x="2407" y="1746"/>
                  </a:lnTo>
                  <a:lnTo>
                    <a:pt x="2365" y="1796"/>
                  </a:lnTo>
                  <a:lnTo>
                    <a:pt x="2323" y="1846"/>
                  </a:lnTo>
                  <a:lnTo>
                    <a:pt x="2273" y="1896"/>
                  </a:lnTo>
                  <a:lnTo>
                    <a:pt x="2231" y="1955"/>
                  </a:lnTo>
                  <a:lnTo>
                    <a:pt x="2189" y="2005"/>
                  </a:lnTo>
                  <a:lnTo>
                    <a:pt x="2148" y="2055"/>
                  </a:lnTo>
                  <a:lnTo>
                    <a:pt x="2114" y="2097"/>
                  </a:lnTo>
                  <a:lnTo>
                    <a:pt x="2106" y="2105"/>
                  </a:lnTo>
                  <a:lnTo>
                    <a:pt x="2064" y="2164"/>
                  </a:lnTo>
                  <a:lnTo>
                    <a:pt x="2014" y="2214"/>
                  </a:lnTo>
                  <a:lnTo>
                    <a:pt x="1972" y="2264"/>
                  </a:lnTo>
                  <a:lnTo>
                    <a:pt x="1930" y="2322"/>
                  </a:lnTo>
                  <a:lnTo>
                    <a:pt x="1889" y="2373"/>
                  </a:lnTo>
                  <a:lnTo>
                    <a:pt x="1855" y="2431"/>
                  </a:lnTo>
                  <a:lnTo>
                    <a:pt x="1813" y="2481"/>
                  </a:lnTo>
                  <a:lnTo>
                    <a:pt x="1772" y="2540"/>
                  </a:lnTo>
                  <a:lnTo>
                    <a:pt x="1730" y="2590"/>
                  </a:lnTo>
                  <a:lnTo>
                    <a:pt x="1688" y="2648"/>
                  </a:lnTo>
                  <a:lnTo>
                    <a:pt x="1646" y="2707"/>
                  </a:lnTo>
                  <a:lnTo>
                    <a:pt x="1613" y="2757"/>
                  </a:lnTo>
                  <a:lnTo>
                    <a:pt x="1571" y="2815"/>
                  </a:lnTo>
                  <a:lnTo>
                    <a:pt x="1496" y="2924"/>
                  </a:lnTo>
                  <a:lnTo>
                    <a:pt x="1412" y="3041"/>
                  </a:lnTo>
                  <a:lnTo>
                    <a:pt x="1337" y="3149"/>
                  </a:lnTo>
                  <a:lnTo>
                    <a:pt x="1262" y="3266"/>
                  </a:lnTo>
                  <a:lnTo>
                    <a:pt x="1187" y="3375"/>
                  </a:lnTo>
                  <a:lnTo>
                    <a:pt x="1112" y="3492"/>
                  </a:lnTo>
                  <a:lnTo>
                    <a:pt x="1045" y="3601"/>
                  </a:lnTo>
                  <a:lnTo>
                    <a:pt x="970" y="3718"/>
                  </a:lnTo>
                  <a:lnTo>
                    <a:pt x="895" y="3835"/>
                  </a:lnTo>
                  <a:lnTo>
                    <a:pt x="828" y="3943"/>
                  </a:lnTo>
                  <a:lnTo>
                    <a:pt x="753" y="4060"/>
                  </a:lnTo>
                  <a:lnTo>
                    <a:pt x="719" y="4119"/>
                  </a:lnTo>
                  <a:lnTo>
                    <a:pt x="686" y="4177"/>
                  </a:lnTo>
                  <a:lnTo>
                    <a:pt x="661" y="4210"/>
                  </a:lnTo>
                  <a:lnTo>
                    <a:pt x="644" y="4244"/>
                  </a:lnTo>
                  <a:lnTo>
                    <a:pt x="627" y="4277"/>
                  </a:lnTo>
                  <a:lnTo>
                    <a:pt x="602" y="4319"/>
                  </a:lnTo>
                  <a:lnTo>
                    <a:pt x="585" y="4352"/>
                  </a:lnTo>
                  <a:lnTo>
                    <a:pt x="560" y="4386"/>
                  </a:lnTo>
                  <a:lnTo>
                    <a:pt x="544" y="4428"/>
                  </a:lnTo>
                  <a:lnTo>
                    <a:pt x="527" y="4469"/>
                  </a:lnTo>
                  <a:lnTo>
                    <a:pt x="510" y="4503"/>
                  </a:lnTo>
                  <a:lnTo>
                    <a:pt x="494" y="4545"/>
                  </a:lnTo>
                  <a:lnTo>
                    <a:pt x="477" y="4578"/>
                  </a:lnTo>
                  <a:lnTo>
                    <a:pt x="468" y="4603"/>
                  </a:lnTo>
                  <a:lnTo>
                    <a:pt x="460" y="4620"/>
                  </a:lnTo>
                  <a:lnTo>
                    <a:pt x="452" y="4636"/>
                  </a:lnTo>
                  <a:lnTo>
                    <a:pt x="443" y="4653"/>
                  </a:lnTo>
                  <a:lnTo>
                    <a:pt x="443" y="4678"/>
                  </a:lnTo>
                  <a:lnTo>
                    <a:pt x="435" y="4695"/>
                  </a:lnTo>
                  <a:lnTo>
                    <a:pt x="435" y="4712"/>
                  </a:lnTo>
                  <a:lnTo>
                    <a:pt x="427" y="4728"/>
                  </a:lnTo>
                  <a:lnTo>
                    <a:pt x="427" y="4745"/>
                  </a:lnTo>
                  <a:lnTo>
                    <a:pt x="427" y="4770"/>
                  </a:lnTo>
                  <a:lnTo>
                    <a:pt x="427" y="4779"/>
                  </a:lnTo>
                  <a:lnTo>
                    <a:pt x="427" y="4804"/>
                  </a:lnTo>
                  <a:lnTo>
                    <a:pt x="427" y="4812"/>
                  </a:lnTo>
                  <a:lnTo>
                    <a:pt x="427" y="4837"/>
                  </a:lnTo>
                  <a:lnTo>
                    <a:pt x="427" y="4837"/>
                  </a:lnTo>
                  <a:lnTo>
                    <a:pt x="427" y="4845"/>
                  </a:lnTo>
                  <a:lnTo>
                    <a:pt x="427" y="4845"/>
                  </a:lnTo>
                  <a:lnTo>
                    <a:pt x="427" y="4862"/>
                  </a:lnTo>
                  <a:lnTo>
                    <a:pt x="427" y="4962"/>
                  </a:lnTo>
                  <a:lnTo>
                    <a:pt x="427" y="4971"/>
                  </a:lnTo>
                  <a:lnTo>
                    <a:pt x="427" y="4979"/>
                  </a:lnTo>
                  <a:lnTo>
                    <a:pt x="427" y="4996"/>
                  </a:lnTo>
                  <a:lnTo>
                    <a:pt x="427" y="5004"/>
                  </a:lnTo>
                  <a:lnTo>
                    <a:pt x="427" y="5012"/>
                  </a:lnTo>
                  <a:lnTo>
                    <a:pt x="427" y="5021"/>
                  </a:lnTo>
                  <a:lnTo>
                    <a:pt x="427" y="5029"/>
                  </a:lnTo>
                  <a:lnTo>
                    <a:pt x="427" y="5037"/>
                  </a:lnTo>
                  <a:lnTo>
                    <a:pt x="435" y="5046"/>
                  </a:lnTo>
                  <a:lnTo>
                    <a:pt x="443" y="5054"/>
                  </a:lnTo>
                  <a:lnTo>
                    <a:pt x="443" y="5063"/>
                  </a:lnTo>
                  <a:lnTo>
                    <a:pt x="460" y="5079"/>
                  </a:lnTo>
                  <a:lnTo>
                    <a:pt x="468" y="5096"/>
                  </a:lnTo>
                  <a:lnTo>
                    <a:pt x="485" y="5104"/>
                  </a:lnTo>
                  <a:lnTo>
                    <a:pt x="494" y="5121"/>
                  </a:lnTo>
                  <a:lnTo>
                    <a:pt x="510" y="5129"/>
                  </a:lnTo>
                  <a:lnTo>
                    <a:pt x="519" y="5138"/>
                  </a:lnTo>
                  <a:lnTo>
                    <a:pt x="535" y="5154"/>
                  </a:lnTo>
                  <a:lnTo>
                    <a:pt x="544" y="5163"/>
                  </a:lnTo>
                  <a:lnTo>
                    <a:pt x="560" y="5171"/>
                  </a:lnTo>
                  <a:lnTo>
                    <a:pt x="569" y="5180"/>
                  </a:lnTo>
                  <a:lnTo>
                    <a:pt x="585" y="5188"/>
                  </a:lnTo>
                  <a:lnTo>
                    <a:pt x="602" y="5196"/>
                  </a:lnTo>
                  <a:lnTo>
                    <a:pt x="619" y="5205"/>
                  </a:lnTo>
                  <a:lnTo>
                    <a:pt x="627" y="5205"/>
                  </a:lnTo>
                  <a:lnTo>
                    <a:pt x="644" y="5213"/>
                  </a:lnTo>
                  <a:lnTo>
                    <a:pt x="661" y="5213"/>
                  </a:lnTo>
                  <a:lnTo>
                    <a:pt x="677" y="5221"/>
                  </a:lnTo>
                  <a:lnTo>
                    <a:pt x="694" y="5221"/>
                  </a:lnTo>
                  <a:lnTo>
                    <a:pt x="711" y="5221"/>
                  </a:lnTo>
                  <a:lnTo>
                    <a:pt x="711" y="5221"/>
                  </a:lnTo>
                  <a:lnTo>
                    <a:pt x="727" y="5221"/>
                  </a:lnTo>
                  <a:lnTo>
                    <a:pt x="753" y="5221"/>
                  </a:lnTo>
                  <a:lnTo>
                    <a:pt x="744" y="5221"/>
                  </a:lnTo>
                  <a:lnTo>
                    <a:pt x="761" y="5221"/>
                  </a:lnTo>
                  <a:lnTo>
                    <a:pt x="786" y="5221"/>
                  </a:lnTo>
                  <a:lnTo>
                    <a:pt x="786" y="5221"/>
                  </a:lnTo>
                  <a:lnTo>
                    <a:pt x="803" y="5221"/>
                  </a:lnTo>
                  <a:lnTo>
                    <a:pt x="828" y="5221"/>
                  </a:lnTo>
                  <a:lnTo>
                    <a:pt x="970" y="5221"/>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239;p14">
              <a:extLst>
                <a:ext uri="{FF2B5EF4-FFF2-40B4-BE49-F238E27FC236}">
                  <a16:creationId xmlns:a16="http://schemas.microsoft.com/office/drawing/2014/main" id="{BA5CBE4F-1CFA-B33D-2A0C-EFC1D6B32F7D}"/>
                </a:ext>
              </a:extLst>
            </p:cNvPr>
            <p:cNvSpPr/>
            <p:nvPr/>
          </p:nvSpPr>
          <p:spPr>
            <a:xfrm>
              <a:off x="7203134" y="4107544"/>
              <a:ext cx="208162" cy="177678"/>
            </a:xfrm>
            <a:custGeom>
              <a:avLst/>
              <a:gdLst/>
              <a:ahLst/>
              <a:cxnLst/>
              <a:rect l="l" t="t" r="r" b="b"/>
              <a:pathLst>
                <a:path w="4220" h="3602" extrusionOk="0">
                  <a:moveTo>
                    <a:pt x="235" y="1295"/>
                  </a:moveTo>
                  <a:lnTo>
                    <a:pt x="293" y="1321"/>
                  </a:lnTo>
                  <a:lnTo>
                    <a:pt x="301" y="1321"/>
                  </a:lnTo>
                  <a:lnTo>
                    <a:pt x="318" y="1362"/>
                  </a:lnTo>
                  <a:lnTo>
                    <a:pt x="343" y="1404"/>
                  </a:lnTo>
                  <a:lnTo>
                    <a:pt x="360" y="1446"/>
                  </a:lnTo>
                  <a:lnTo>
                    <a:pt x="385" y="1488"/>
                  </a:lnTo>
                  <a:lnTo>
                    <a:pt x="402" y="1529"/>
                  </a:lnTo>
                  <a:lnTo>
                    <a:pt x="427" y="1571"/>
                  </a:lnTo>
                  <a:lnTo>
                    <a:pt x="452" y="1613"/>
                  </a:lnTo>
                  <a:lnTo>
                    <a:pt x="477" y="1655"/>
                  </a:lnTo>
                  <a:lnTo>
                    <a:pt x="502" y="1696"/>
                  </a:lnTo>
                  <a:lnTo>
                    <a:pt x="527" y="1738"/>
                  </a:lnTo>
                  <a:lnTo>
                    <a:pt x="552" y="1780"/>
                  </a:lnTo>
                  <a:lnTo>
                    <a:pt x="585" y="1822"/>
                  </a:lnTo>
                  <a:lnTo>
                    <a:pt x="611" y="1864"/>
                  </a:lnTo>
                  <a:lnTo>
                    <a:pt x="644" y="1905"/>
                  </a:lnTo>
                  <a:lnTo>
                    <a:pt x="652" y="1922"/>
                  </a:lnTo>
                  <a:lnTo>
                    <a:pt x="669" y="1939"/>
                  </a:lnTo>
                  <a:lnTo>
                    <a:pt x="702" y="1980"/>
                  </a:lnTo>
                  <a:lnTo>
                    <a:pt x="736" y="2022"/>
                  </a:lnTo>
                  <a:lnTo>
                    <a:pt x="769" y="2056"/>
                  </a:lnTo>
                  <a:lnTo>
                    <a:pt x="803" y="2097"/>
                  </a:lnTo>
                  <a:lnTo>
                    <a:pt x="836" y="2131"/>
                  </a:lnTo>
                  <a:lnTo>
                    <a:pt x="869" y="2173"/>
                  </a:lnTo>
                  <a:lnTo>
                    <a:pt x="903" y="2206"/>
                  </a:lnTo>
                  <a:lnTo>
                    <a:pt x="936" y="2248"/>
                  </a:lnTo>
                  <a:lnTo>
                    <a:pt x="978" y="2281"/>
                  </a:lnTo>
                  <a:lnTo>
                    <a:pt x="1012" y="2315"/>
                  </a:lnTo>
                  <a:lnTo>
                    <a:pt x="1053" y="2348"/>
                  </a:lnTo>
                  <a:lnTo>
                    <a:pt x="1087" y="2381"/>
                  </a:lnTo>
                  <a:lnTo>
                    <a:pt x="1128" y="2415"/>
                  </a:lnTo>
                  <a:lnTo>
                    <a:pt x="1162" y="2448"/>
                  </a:lnTo>
                  <a:lnTo>
                    <a:pt x="1204" y="2482"/>
                  </a:lnTo>
                  <a:lnTo>
                    <a:pt x="1245" y="2515"/>
                  </a:lnTo>
                  <a:lnTo>
                    <a:pt x="1287" y="2540"/>
                  </a:lnTo>
                  <a:lnTo>
                    <a:pt x="1329" y="2574"/>
                  </a:lnTo>
                  <a:lnTo>
                    <a:pt x="1371" y="2607"/>
                  </a:lnTo>
                  <a:lnTo>
                    <a:pt x="1371" y="2607"/>
                  </a:lnTo>
                  <a:lnTo>
                    <a:pt x="1413" y="2632"/>
                  </a:lnTo>
                  <a:lnTo>
                    <a:pt x="1454" y="2657"/>
                  </a:lnTo>
                  <a:lnTo>
                    <a:pt x="1496" y="2691"/>
                  </a:lnTo>
                  <a:lnTo>
                    <a:pt x="1538" y="2716"/>
                  </a:lnTo>
                  <a:lnTo>
                    <a:pt x="1580" y="2741"/>
                  </a:lnTo>
                  <a:lnTo>
                    <a:pt x="1621" y="2766"/>
                  </a:lnTo>
                  <a:lnTo>
                    <a:pt x="1663" y="2791"/>
                  </a:lnTo>
                  <a:lnTo>
                    <a:pt x="1705" y="2816"/>
                  </a:lnTo>
                  <a:lnTo>
                    <a:pt x="1747" y="2833"/>
                  </a:lnTo>
                  <a:lnTo>
                    <a:pt x="1797" y="2858"/>
                  </a:lnTo>
                  <a:lnTo>
                    <a:pt x="1839" y="2883"/>
                  </a:lnTo>
                  <a:lnTo>
                    <a:pt x="1880" y="2899"/>
                  </a:lnTo>
                  <a:lnTo>
                    <a:pt x="1922" y="2916"/>
                  </a:lnTo>
                  <a:lnTo>
                    <a:pt x="1972" y="2933"/>
                  </a:lnTo>
                  <a:lnTo>
                    <a:pt x="2014" y="2950"/>
                  </a:lnTo>
                  <a:lnTo>
                    <a:pt x="2056" y="2966"/>
                  </a:lnTo>
                  <a:lnTo>
                    <a:pt x="2106" y="2983"/>
                  </a:lnTo>
                  <a:lnTo>
                    <a:pt x="2148" y="3000"/>
                  </a:lnTo>
                  <a:lnTo>
                    <a:pt x="2189" y="3016"/>
                  </a:lnTo>
                  <a:lnTo>
                    <a:pt x="2240" y="3025"/>
                  </a:lnTo>
                  <a:lnTo>
                    <a:pt x="2281" y="3041"/>
                  </a:lnTo>
                  <a:lnTo>
                    <a:pt x="2323" y="3050"/>
                  </a:lnTo>
                  <a:lnTo>
                    <a:pt x="2331" y="3050"/>
                  </a:lnTo>
                  <a:lnTo>
                    <a:pt x="2373" y="3058"/>
                  </a:lnTo>
                  <a:lnTo>
                    <a:pt x="2415" y="3067"/>
                  </a:lnTo>
                  <a:lnTo>
                    <a:pt x="2457" y="3075"/>
                  </a:lnTo>
                  <a:lnTo>
                    <a:pt x="2482" y="3075"/>
                  </a:lnTo>
                  <a:lnTo>
                    <a:pt x="2507" y="3075"/>
                  </a:lnTo>
                  <a:lnTo>
                    <a:pt x="2524" y="3075"/>
                  </a:lnTo>
                  <a:lnTo>
                    <a:pt x="2549" y="3075"/>
                  </a:lnTo>
                  <a:lnTo>
                    <a:pt x="2574" y="3075"/>
                  </a:lnTo>
                  <a:lnTo>
                    <a:pt x="2590" y="3075"/>
                  </a:lnTo>
                  <a:lnTo>
                    <a:pt x="2624" y="3075"/>
                  </a:lnTo>
                  <a:lnTo>
                    <a:pt x="2649" y="3075"/>
                  </a:lnTo>
                  <a:lnTo>
                    <a:pt x="2858" y="3075"/>
                  </a:lnTo>
                  <a:lnTo>
                    <a:pt x="2883" y="3075"/>
                  </a:lnTo>
                  <a:lnTo>
                    <a:pt x="2908" y="3075"/>
                  </a:lnTo>
                  <a:lnTo>
                    <a:pt x="2933" y="3075"/>
                  </a:lnTo>
                  <a:lnTo>
                    <a:pt x="2958" y="3075"/>
                  </a:lnTo>
                  <a:lnTo>
                    <a:pt x="2975" y="3075"/>
                  </a:lnTo>
                  <a:lnTo>
                    <a:pt x="3000" y="3075"/>
                  </a:lnTo>
                  <a:lnTo>
                    <a:pt x="3025" y="3075"/>
                  </a:lnTo>
                  <a:lnTo>
                    <a:pt x="3042" y="3075"/>
                  </a:lnTo>
                  <a:lnTo>
                    <a:pt x="3067" y="3075"/>
                  </a:lnTo>
                  <a:lnTo>
                    <a:pt x="3083" y="3067"/>
                  </a:lnTo>
                  <a:lnTo>
                    <a:pt x="3100" y="3067"/>
                  </a:lnTo>
                  <a:lnTo>
                    <a:pt x="3125" y="3058"/>
                  </a:lnTo>
                  <a:lnTo>
                    <a:pt x="3142" y="3050"/>
                  </a:lnTo>
                  <a:lnTo>
                    <a:pt x="3158" y="3041"/>
                  </a:lnTo>
                  <a:lnTo>
                    <a:pt x="3184" y="3033"/>
                  </a:lnTo>
                  <a:lnTo>
                    <a:pt x="3200" y="3025"/>
                  </a:lnTo>
                  <a:lnTo>
                    <a:pt x="3217" y="3025"/>
                  </a:lnTo>
                  <a:lnTo>
                    <a:pt x="3225" y="3025"/>
                  </a:lnTo>
                  <a:lnTo>
                    <a:pt x="3234" y="3025"/>
                  </a:lnTo>
                  <a:lnTo>
                    <a:pt x="3250" y="3008"/>
                  </a:lnTo>
                  <a:lnTo>
                    <a:pt x="3250" y="3008"/>
                  </a:lnTo>
                  <a:lnTo>
                    <a:pt x="3267" y="3000"/>
                  </a:lnTo>
                  <a:lnTo>
                    <a:pt x="3284" y="2991"/>
                  </a:lnTo>
                  <a:lnTo>
                    <a:pt x="3284" y="2991"/>
                  </a:lnTo>
                  <a:lnTo>
                    <a:pt x="3309" y="2983"/>
                  </a:lnTo>
                  <a:lnTo>
                    <a:pt x="3326" y="2975"/>
                  </a:lnTo>
                  <a:lnTo>
                    <a:pt x="3326" y="2975"/>
                  </a:lnTo>
                  <a:lnTo>
                    <a:pt x="3342" y="2958"/>
                  </a:lnTo>
                  <a:lnTo>
                    <a:pt x="3359" y="2950"/>
                  </a:lnTo>
                  <a:lnTo>
                    <a:pt x="3359" y="2950"/>
                  </a:lnTo>
                  <a:lnTo>
                    <a:pt x="3376" y="2941"/>
                  </a:lnTo>
                  <a:lnTo>
                    <a:pt x="3392" y="2924"/>
                  </a:lnTo>
                  <a:lnTo>
                    <a:pt x="3392" y="2924"/>
                  </a:lnTo>
                  <a:lnTo>
                    <a:pt x="3409" y="2916"/>
                  </a:lnTo>
                  <a:lnTo>
                    <a:pt x="3426" y="2899"/>
                  </a:lnTo>
                  <a:lnTo>
                    <a:pt x="3426" y="2899"/>
                  </a:lnTo>
                  <a:lnTo>
                    <a:pt x="3443" y="2891"/>
                  </a:lnTo>
                  <a:lnTo>
                    <a:pt x="3459" y="2874"/>
                  </a:lnTo>
                  <a:lnTo>
                    <a:pt x="3459" y="2874"/>
                  </a:lnTo>
                  <a:lnTo>
                    <a:pt x="3476" y="2858"/>
                  </a:lnTo>
                  <a:lnTo>
                    <a:pt x="3493" y="2849"/>
                  </a:lnTo>
                  <a:lnTo>
                    <a:pt x="3493" y="2849"/>
                  </a:lnTo>
                  <a:lnTo>
                    <a:pt x="3501" y="2833"/>
                  </a:lnTo>
                  <a:lnTo>
                    <a:pt x="3518" y="2816"/>
                  </a:lnTo>
                  <a:lnTo>
                    <a:pt x="3518" y="2816"/>
                  </a:lnTo>
                  <a:lnTo>
                    <a:pt x="3534" y="2799"/>
                  </a:lnTo>
                  <a:lnTo>
                    <a:pt x="3543" y="2791"/>
                  </a:lnTo>
                  <a:lnTo>
                    <a:pt x="3543" y="2791"/>
                  </a:lnTo>
                  <a:lnTo>
                    <a:pt x="3559" y="2774"/>
                  </a:lnTo>
                  <a:lnTo>
                    <a:pt x="3576" y="2757"/>
                  </a:lnTo>
                  <a:lnTo>
                    <a:pt x="3576" y="2757"/>
                  </a:lnTo>
                  <a:lnTo>
                    <a:pt x="3585" y="2741"/>
                  </a:lnTo>
                  <a:lnTo>
                    <a:pt x="3585" y="2741"/>
                  </a:lnTo>
                  <a:lnTo>
                    <a:pt x="3593" y="2724"/>
                  </a:lnTo>
                  <a:lnTo>
                    <a:pt x="3593" y="2724"/>
                  </a:lnTo>
                  <a:lnTo>
                    <a:pt x="3610" y="2707"/>
                  </a:lnTo>
                  <a:lnTo>
                    <a:pt x="3618" y="2691"/>
                  </a:lnTo>
                  <a:lnTo>
                    <a:pt x="3618" y="2691"/>
                  </a:lnTo>
                  <a:lnTo>
                    <a:pt x="3635" y="2674"/>
                  </a:lnTo>
                  <a:lnTo>
                    <a:pt x="3643" y="2657"/>
                  </a:lnTo>
                  <a:lnTo>
                    <a:pt x="3643" y="2657"/>
                  </a:lnTo>
                  <a:lnTo>
                    <a:pt x="3660" y="2640"/>
                  </a:lnTo>
                  <a:lnTo>
                    <a:pt x="3668" y="2624"/>
                  </a:lnTo>
                  <a:lnTo>
                    <a:pt x="3668" y="2624"/>
                  </a:lnTo>
                  <a:lnTo>
                    <a:pt x="3676" y="2607"/>
                  </a:lnTo>
                  <a:lnTo>
                    <a:pt x="3693" y="2590"/>
                  </a:lnTo>
                  <a:lnTo>
                    <a:pt x="3693" y="2590"/>
                  </a:lnTo>
                  <a:lnTo>
                    <a:pt x="3702" y="2565"/>
                  </a:lnTo>
                  <a:lnTo>
                    <a:pt x="3710" y="2549"/>
                  </a:lnTo>
                  <a:lnTo>
                    <a:pt x="3710" y="2549"/>
                  </a:lnTo>
                  <a:lnTo>
                    <a:pt x="3718" y="2532"/>
                  </a:lnTo>
                  <a:lnTo>
                    <a:pt x="3727" y="2507"/>
                  </a:lnTo>
                  <a:lnTo>
                    <a:pt x="3727" y="2507"/>
                  </a:lnTo>
                  <a:lnTo>
                    <a:pt x="3735" y="2490"/>
                  </a:lnTo>
                  <a:lnTo>
                    <a:pt x="3743" y="2473"/>
                  </a:lnTo>
                  <a:lnTo>
                    <a:pt x="3752" y="2448"/>
                  </a:lnTo>
                  <a:lnTo>
                    <a:pt x="3760" y="2432"/>
                  </a:lnTo>
                  <a:lnTo>
                    <a:pt x="3768" y="2415"/>
                  </a:lnTo>
                  <a:lnTo>
                    <a:pt x="3768" y="2398"/>
                  </a:lnTo>
                  <a:lnTo>
                    <a:pt x="3777" y="2373"/>
                  </a:lnTo>
                  <a:lnTo>
                    <a:pt x="3785" y="2356"/>
                  </a:lnTo>
                  <a:lnTo>
                    <a:pt x="3793" y="2340"/>
                  </a:lnTo>
                  <a:lnTo>
                    <a:pt x="3793" y="2315"/>
                  </a:lnTo>
                  <a:lnTo>
                    <a:pt x="3802" y="2298"/>
                  </a:lnTo>
                  <a:lnTo>
                    <a:pt x="3802" y="2273"/>
                  </a:lnTo>
                  <a:lnTo>
                    <a:pt x="3802" y="2273"/>
                  </a:lnTo>
                  <a:lnTo>
                    <a:pt x="3802" y="2256"/>
                  </a:lnTo>
                  <a:lnTo>
                    <a:pt x="3802" y="2231"/>
                  </a:lnTo>
                  <a:lnTo>
                    <a:pt x="3802" y="2214"/>
                  </a:lnTo>
                  <a:lnTo>
                    <a:pt x="3802" y="2189"/>
                  </a:lnTo>
                  <a:lnTo>
                    <a:pt x="3802" y="2173"/>
                  </a:lnTo>
                  <a:lnTo>
                    <a:pt x="3802" y="2148"/>
                  </a:lnTo>
                  <a:lnTo>
                    <a:pt x="3802" y="2131"/>
                  </a:lnTo>
                  <a:lnTo>
                    <a:pt x="3802" y="2106"/>
                  </a:lnTo>
                  <a:lnTo>
                    <a:pt x="3802" y="2081"/>
                  </a:lnTo>
                  <a:lnTo>
                    <a:pt x="3802" y="2064"/>
                  </a:lnTo>
                  <a:lnTo>
                    <a:pt x="3802" y="2039"/>
                  </a:lnTo>
                  <a:lnTo>
                    <a:pt x="3802" y="1788"/>
                  </a:lnTo>
                  <a:lnTo>
                    <a:pt x="3802" y="1763"/>
                  </a:lnTo>
                  <a:lnTo>
                    <a:pt x="3802" y="1738"/>
                  </a:lnTo>
                  <a:lnTo>
                    <a:pt x="3802" y="1713"/>
                  </a:lnTo>
                  <a:lnTo>
                    <a:pt x="3802" y="1688"/>
                  </a:lnTo>
                  <a:lnTo>
                    <a:pt x="3802" y="1663"/>
                  </a:lnTo>
                  <a:lnTo>
                    <a:pt x="3802" y="1638"/>
                  </a:lnTo>
                  <a:lnTo>
                    <a:pt x="3802" y="1621"/>
                  </a:lnTo>
                  <a:lnTo>
                    <a:pt x="3802" y="1596"/>
                  </a:lnTo>
                  <a:lnTo>
                    <a:pt x="3802" y="1571"/>
                  </a:lnTo>
                  <a:lnTo>
                    <a:pt x="3802" y="1546"/>
                  </a:lnTo>
                  <a:lnTo>
                    <a:pt x="3802" y="1521"/>
                  </a:lnTo>
                  <a:lnTo>
                    <a:pt x="3793" y="1496"/>
                  </a:lnTo>
                  <a:lnTo>
                    <a:pt x="3793" y="1471"/>
                  </a:lnTo>
                  <a:lnTo>
                    <a:pt x="3785" y="1446"/>
                  </a:lnTo>
                  <a:lnTo>
                    <a:pt x="3777" y="1429"/>
                  </a:lnTo>
                  <a:lnTo>
                    <a:pt x="3768" y="1404"/>
                  </a:lnTo>
                  <a:lnTo>
                    <a:pt x="3760" y="1379"/>
                  </a:lnTo>
                  <a:lnTo>
                    <a:pt x="3760" y="1354"/>
                  </a:lnTo>
                  <a:lnTo>
                    <a:pt x="3752" y="1329"/>
                  </a:lnTo>
                  <a:lnTo>
                    <a:pt x="3743" y="1304"/>
                  </a:lnTo>
                  <a:lnTo>
                    <a:pt x="3735" y="1287"/>
                  </a:lnTo>
                  <a:lnTo>
                    <a:pt x="3727" y="1262"/>
                  </a:lnTo>
                  <a:lnTo>
                    <a:pt x="3718" y="1237"/>
                  </a:lnTo>
                  <a:lnTo>
                    <a:pt x="3710" y="1212"/>
                  </a:lnTo>
                  <a:lnTo>
                    <a:pt x="3702" y="1195"/>
                  </a:lnTo>
                  <a:lnTo>
                    <a:pt x="3702" y="1195"/>
                  </a:lnTo>
                  <a:lnTo>
                    <a:pt x="3685" y="1170"/>
                  </a:lnTo>
                  <a:lnTo>
                    <a:pt x="3676" y="1145"/>
                  </a:lnTo>
                  <a:lnTo>
                    <a:pt x="3668" y="1128"/>
                  </a:lnTo>
                  <a:lnTo>
                    <a:pt x="3660" y="1103"/>
                  </a:lnTo>
                  <a:lnTo>
                    <a:pt x="3643" y="1078"/>
                  </a:lnTo>
                  <a:lnTo>
                    <a:pt x="3635" y="1062"/>
                  </a:lnTo>
                  <a:lnTo>
                    <a:pt x="3618" y="1028"/>
                  </a:lnTo>
                  <a:lnTo>
                    <a:pt x="3601" y="995"/>
                  </a:lnTo>
                  <a:lnTo>
                    <a:pt x="3585" y="961"/>
                  </a:lnTo>
                  <a:lnTo>
                    <a:pt x="3568" y="928"/>
                  </a:lnTo>
                  <a:lnTo>
                    <a:pt x="3551" y="903"/>
                  </a:lnTo>
                  <a:lnTo>
                    <a:pt x="3526" y="869"/>
                  </a:lnTo>
                  <a:lnTo>
                    <a:pt x="3509" y="836"/>
                  </a:lnTo>
                  <a:lnTo>
                    <a:pt x="3493" y="811"/>
                  </a:lnTo>
                  <a:lnTo>
                    <a:pt x="3468" y="778"/>
                  </a:lnTo>
                  <a:lnTo>
                    <a:pt x="3451" y="752"/>
                  </a:lnTo>
                  <a:lnTo>
                    <a:pt x="3426" y="719"/>
                  </a:lnTo>
                  <a:lnTo>
                    <a:pt x="3409" y="694"/>
                  </a:lnTo>
                  <a:lnTo>
                    <a:pt x="3384" y="669"/>
                  </a:lnTo>
                  <a:lnTo>
                    <a:pt x="3359" y="635"/>
                  </a:lnTo>
                  <a:lnTo>
                    <a:pt x="3342" y="610"/>
                  </a:lnTo>
                  <a:lnTo>
                    <a:pt x="3317" y="585"/>
                  </a:lnTo>
                  <a:lnTo>
                    <a:pt x="3292" y="552"/>
                  </a:lnTo>
                  <a:lnTo>
                    <a:pt x="3275" y="527"/>
                  </a:lnTo>
                  <a:lnTo>
                    <a:pt x="3250" y="502"/>
                  </a:lnTo>
                  <a:lnTo>
                    <a:pt x="3225" y="477"/>
                  </a:lnTo>
                  <a:lnTo>
                    <a:pt x="3200" y="443"/>
                  </a:lnTo>
                  <a:lnTo>
                    <a:pt x="3175" y="418"/>
                  </a:lnTo>
                  <a:lnTo>
                    <a:pt x="3150" y="393"/>
                  </a:lnTo>
                  <a:lnTo>
                    <a:pt x="3125" y="368"/>
                  </a:lnTo>
                  <a:lnTo>
                    <a:pt x="3075" y="318"/>
                  </a:lnTo>
                  <a:lnTo>
                    <a:pt x="3016" y="260"/>
                  </a:lnTo>
                  <a:lnTo>
                    <a:pt x="2966" y="209"/>
                  </a:lnTo>
                  <a:lnTo>
                    <a:pt x="2908" y="151"/>
                  </a:lnTo>
                  <a:lnTo>
                    <a:pt x="2900" y="9"/>
                  </a:lnTo>
                  <a:lnTo>
                    <a:pt x="3042" y="1"/>
                  </a:lnTo>
                  <a:lnTo>
                    <a:pt x="3100" y="51"/>
                  </a:lnTo>
                  <a:lnTo>
                    <a:pt x="3167" y="101"/>
                  </a:lnTo>
                  <a:lnTo>
                    <a:pt x="3225" y="151"/>
                  </a:lnTo>
                  <a:lnTo>
                    <a:pt x="3284" y="201"/>
                  </a:lnTo>
                  <a:lnTo>
                    <a:pt x="3309" y="226"/>
                  </a:lnTo>
                  <a:lnTo>
                    <a:pt x="3342" y="251"/>
                  </a:lnTo>
                  <a:lnTo>
                    <a:pt x="3367" y="276"/>
                  </a:lnTo>
                  <a:lnTo>
                    <a:pt x="3401" y="301"/>
                  </a:lnTo>
                  <a:lnTo>
                    <a:pt x="3426" y="326"/>
                  </a:lnTo>
                  <a:lnTo>
                    <a:pt x="3451" y="351"/>
                  </a:lnTo>
                  <a:lnTo>
                    <a:pt x="3484" y="385"/>
                  </a:lnTo>
                  <a:lnTo>
                    <a:pt x="3509" y="410"/>
                  </a:lnTo>
                  <a:lnTo>
                    <a:pt x="3534" y="435"/>
                  </a:lnTo>
                  <a:lnTo>
                    <a:pt x="3559" y="468"/>
                  </a:lnTo>
                  <a:lnTo>
                    <a:pt x="3593" y="493"/>
                  </a:lnTo>
                  <a:lnTo>
                    <a:pt x="3618" y="519"/>
                  </a:lnTo>
                  <a:lnTo>
                    <a:pt x="3643" y="552"/>
                  </a:lnTo>
                  <a:lnTo>
                    <a:pt x="3668" y="577"/>
                  </a:lnTo>
                  <a:lnTo>
                    <a:pt x="3693" y="610"/>
                  </a:lnTo>
                  <a:lnTo>
                    <a:pt x="3718" y="644"/>
                  </a:lnTo>
                  <a:lnTo>
                    <a:pt x="3743" y="669"/>
                  </a:lnTo>
                  <a:lnTo>
                    <a:pt x="3768" y="702"/>
                  </a:lnTo>
                  <a:lnTo>
                    <a:pt x="3793" y="736"/>
                  </a:lnTo>
                  <a:lnTo>
                    <a:pt x="3818" y="769"/>
                  </a:lnTo>
                  <a:lnTo>
                    <a:pt x="3844" y="803"/>
                  </a:lnTo>
                  <a:lnTo>
                    <a:pt x="3860" y="836"/>
                  </a:lnTo>
                  <a:lnTo>
                    <a:pt x="3885" y="869"/>
                  </a:lnTo>
                  <a:lnTo>
                    <a:pt x="3910" y="903"/>
                  </a:lnTo>
                  <a:lnTo>
                    <a:pt x="3927" y="928"/>
                  </a:lnTo>
                  <a:lnTo>
                    <a:pt x="3944" y="953"/>
                  </a:lnTo>
                  <a:lnTo>
                    <a:pt x="3952" y="978"/>
                  </a:lnTo>
                  <a:lnTo>
                    <a:pt x="3969" y="1003"/>
                  </a:lnTo>
                  <a:lnTo>
                    <a:pt x="3986" y="1028"/>
                  </a:lnTo>
                  <a:lnTo>
                    <a:pt x="3994" y="1053"/>
                  </a:lnTo>
                  <a:lnTo>
                    <a:pt x="3994" y="1053"/>
                  </a:lnTo>
                  <a:lnTo>
                    <a:pt x="4011" y="1078"/>
                  </a:lnTo>
                  <a:lnTo>
                    <a:pt x="4019" y="1103"/>
                  </a:lnTo>
                  <a:lnTo>
                    <a:pt x="4036" y="1128"/>
                  </a:lnTo>
                  <a:lnTo>
                    <a:pt x="4044" y="1153"/>
                  </a:lnTo>
                  <a:lnTo>
                    <a:pt x="4061" y="1187"/>
                  </a:lnTo>
                  <a:lnTo>
                    <a:pt x="4069" y="1212"/>
                  </a:lnTo>
                  <a:lnTo>
                    <a:pt x="4086" y="1237"/>
                  </a:lnTo>
                  <a:lnTo>
                    <a:pt x="4094" y="1262"/>
                  </a:lnTo>
                  <a:lnTo>
                    <a:pt x="4103" y="1295"/>
                  </a:lnTo>
                  <a:lnTo>
                    <a:pt x="4111" y="1321"/>
                  </a:lnTo>
                  <a:lnTo>
                    <a:pt x="4128" y="1346"/>
                  </a:lnTo>
                  <a:lnTo>
                    <a:pt x="4136" y="1371"/>
                  </a:lnTo>
                  <a:lnTo>
                    <a:pt x="4144" y="1404"/>
                  </a:lnTo>
                  <a:lnTo>
                    <a:pt x="4153" y="1429"/>
                  </a:lnTo>
                  <a:lnTo>
                    <a:pt x="4161" y="1454"/>
                  </a:lnTo>
                  <a:lnTo>
                    <a:pt x="4169" y="1488"/>
                  </a:lnTo>
                  <a:lnTo>
                    <a:pt x="4178" y="1513"/>
                  </a:lnTo>
                  <a:lnTo>
                    <a:pt x="4186" y="1538"/>
                  </a:lnTo>
                  <a:lnTo>
                    <a:pt x="4194" y="1571"/>
                  </a:lnTo>
                  <a:lnTo>
                    <a:pt x="4194" y="1596"/>
                  </a:lnTo>
                  <a:lnTo>
                    <a:pt x="4203" y="1621"/>
                  </a:lnTo>
                  <a:lnTo>
                    <a:pt x="4211" y="1655"/>
                  </a:lnTo>
                  <a:lnTo>
                    <a:pt x="4219" y="1680"/>
                  </a:lnTo>
                  <a:lnTo>
                    <a:pt x="4219" y="1705"/>
                  </a:lnTo>
                  <a:lnTo>
                    <a:pt x="4219" y="1738"/>
                  </a:lnTo>
                  <a:lnTo>
                    <a:pt x="4219" y="1763"/>
                  </a:lnTo>
                  <a:lnTo>
                    <a:pt x="4219" y="1797"/>
                  </a:lnTo>
                  <a:lnTo>
                    <a:pt x="4219" y="1822"/>
                  </a:lnTo>
                  <a:lnTo>
                    <a:pt x="4219" y="1847"/>
                  </a:lnTo>
                  <a:lnTo>
                    <a:pt x="4219" y="1880"/>
                  </a:lnTo>
                  <a:lnTo>
                    <a:pt x="4219" y="1905"/>
                  </a:lnTo>
                  <a:lnTo>
                    <a:pt x="4219" y="1939"/>
                  </a:lnTo>
                  <a:lnTo>
                    <a:pt x="4219" y="1964"/>
                  </a:lnTo>
                  <a:lnTo>
                    <a:pt x="4219" y="2223"/>
                  </a:lnTo>
                  <a:lnTo>
                    <a:pt x="4219" y="2248"/>
                  </a:lnTo>
                  <a:lnTo>
                    <a:pt x="4219" y="2273"/>
                  </a:lnTo>
                  <a:lnTo>
                    <a:pt x="4219" y="2306"/>
                  </a:lnTo>
                  <a:lnTo>
                    <a:pt x="4219" y="2331"/>
                  </a:lnTo>
                  <a:lnTo>
                    <a:pt x="4219" y="2356"/>
                  </a:lnTo>
                  <a:lnTo>
                    <a:pt x="4219" y="2356"/>
                  </a:lnTo>
                  <a:lnTo>
                    <a:pt x="4219" y="2381"/>
                  </a:lnTo>
                  <a:lnTo>
                    <a:pt x="4219" y="2407"/>
                  </a:lnTo>
                  <a:lnTo>
                    <a:pt x="4219" y="2440"/>
                  </a:lnTo>
                  <a:lnTo>
                    <a:pt x="4211" y="2465"/>
                  </a:lnTo>
                  <a:lnTo>
                    <a:pt x="4203" y="2490"/>
                  </a:lnTo>
                  <a:lnTo>
                    <a:pt x="4194" y="2515"/>
                  </a:lnTo>
                  <a:lnTo>
                    <a:pt x="4194" y="2549"/>
                  </a:lnTo>
                  <a:lnTo>
                    <a:pt x="4186" y="2574"/>
                  </a:lnTo>
                  <a:lnTo>
                    <a:pt x="4178" y="2599"/>
                  </a:lnTo>
                  <a:lnTo>
                    <a:pt x="4169" y="2624"/>
                  </a:lnTo>
                  <a:lnTo>
                    <a:pt x="4161" y="2649"/>
                  </a:lnTo>
                  <a:lnTo>
                    <a:pt x="4111" y="2741"/>
                  </a:lnTo>
                  <a:lnTo>
                    <a:pt x="4103" y="2766"/>
                  </a:lnTo>
                  <a:lnTo>
                    <a:pt x="4086" y="2791"/>
                  </a:lnTo>
                  <a:lnTo>
                    <a:pt x="4077" y="2816"/>
                  </a:lnTo>
                  <a:lnTo>
                    <a:pt x="4069" y="2849"/>
                  </a:lnTo>
                  <a:lnTo>
                    <a:pt x="4052" y="2874"/>
                  </a:lnTo>
                  <a:lnTo>
                    <a:pt x="4044" y="2899"/>
                  </a:lnTo>
                  <a:lnTo>
                    <a:pt x="4027" y="2924"/>
                  </a:lnTo>
                  <a:lnTo>
                    <a:pt x="4019" y="2950"/>
                  </a:lnTo>
                  <a:lnTo>
                    <a:pt x="4002" y="2975"/>
                  </a:lnTo>
                  <a:lnTo>
                    <a:pt x="3986" y="2991"/>
                  </a:lnTo>
                  <a:lnTo>
                    <a:pt x="3977" y="3016"/>
                  </a:lnTo>
                  <a:lnTo>
                    <a:pt x="3960" y="3041"/>
                  </a:lnTo>
                  <a:lnTo>
                    <a:pt x="3944" y="3067"/>
                  </a:lnTo>
                  <a:lnTo>
                    <a:pt x="3944" y="3067"/>
                  </a:lnTo>
                  <a:lnTo>
                    <a:pt x="3927" y="3092"/>
                  </a:lnTo>
                  <a:lnTo>
                    <a:pt x="3910" y="3108"/>
                  </a:lnTo>
                  <a:lnTo>
                    <a:pt x="3894" y="3133"/>
                  </a:lnTo>
                  <a:lnTo>
                    <a:pt x="3877" y="3158"/>
                  </a:lnTo>
                  <a:lnTo>
                    <a:pt x="3860" y="3175"/>
                  </a:lnTo>
                  <a:lnTo>
                    <a:pt x="3835" y="3200"/>
                  </a:lnTo>
                  <a:lnTo>
                    <a:pt x="3818" y="3217"/>
                  </a:lnTo>
                  <a:lnTo>
                    <a:pt x="3793" y="3242"/>
                  </a:lnTo>
                  <a:lnTo>
                    <a:pt x="3777" y="3259"/>
                  </a:lnTo>
                  <a:lnTo>
                    <a:pt x="3752" y="3284"/>
                  </a:lnTo>
                  <a:lnTo>
                    <a:pt x="3735" y="3300"/>
                  </a:lnTo>
                  <a:lnTo>
                    <a:pt x="3710" y="3317"/>
                  </a:lnTo>
                  <a:lnTo>
                    <a:pt x="3685" y="3342"/>
                  </a:lnTo>
                  <a:lnTo>
                    <a:pt x="3660" y="3359"/>
                  </a:lnTo>
                  <a:lnTo>
                    <a:pt x="3643" y="3376"/>
                  </a:lnTo>
                  <a:lnTo>
                    <a:pt x="3618" y="3392"/>
                  </a:lnTo>
                  <a:lnTo>
                    <a:pt x="3593" y="3409"/>
                  </a:lnTo>
                  <a:lnTo>
                    <a:pt x="3568" y="3426"/>
                  </a:lnTo>
                  <a:lnTo>
                    <a:pt x="3543" y="3442"/>
                  </a:lnTo>
                  <a:lnTo>
                    <a:pt x="3509" y="3451"/>
                  </a:lnTo>
                  <a:lnTo>
                    <a:pt x="3484" y="3468"/>
                  </a:lnTo>
                  <a:lnTo>
                    <a:pt x="3459" y="3484"/>
                  </a:lnTo>
                  <a:lnTo>
                    <a:pt x="3451" y="3493"/>
                  </a:lnTo>
                  <a:lnTo>
                    <a:pt x="3434" y="3493"/>
                  </a:lnTo>
                  <a:lnTo>
                    <a:pt x="3401" y="3509"/>
                  </a:lnTo>
                  <a:lnTo>
                    <a:pt x="3376" y="3518"/>
                  </a:lnTo>
                  <a:lnTo>
                    <a:pt x="3342" y="3534"/>
                  </a:lnTo>
                  <a:lnTo>
                    <a:pt x="3317" y="3543"/>
                  </a:lnTo>
                  <a:lnTo>
                    <a:pt x="3284" y="3551"/>
                  </a:lnTo>
                  <a:lnTo>
                    <a:pt x="3259" y="3559"/>
                  </a:lnTo>
                  <a:lnTo>
                    <a:pt x="3225" y="3568"/>
                  </a:lnTo>
                  <a:lnTo>
                    <a:pt x="3192" y="3576"/>
                  </a:lnTo>
                  <a:lnTo>
                    <a:pt x="3167" y="3584"/>
                  </a:lnTo>
                  <a:lnTo>
                    <a:pt x="3133" y="3593"/>
                  </a:lnTo>
                  <a:lnTo>
                    <a:pt x="3100" y="3601"/>
                  </a:lnTo>
                  <a:lnTo>
                    <a:pt x="3067" y="3601"/>
                  </a:lnTo>
                  <a:lnTo>
                    <a:pt x="3033" y="3601"/>
                  </a:lnTo>
                  <a:lnTo>
                    <a:pt x="3000" y="3601"/>
                  </a:lnTo>
                  <a:lnTo>
                    <a:pt x="2966" y="3601"/>
                  </a:lnTo>
                  <a:lnTo>
                    <a:pt x="2933" y="3601"/>
                  </a:lnTo>
                  <a:lnTo>
                    <a:pt x="2900" y="3601"/>
                  </a:lnTo>
                  <a:lnTo>
                    <a:pt x="2866" y="3601"/>
                  </a:lnTo>
                  <a:lnTo>
                    <a:pt x="2691" y="3601"/>
                  </a:lnTo>
                  <a:lnTo>
                    <a:pt x="2649" y="3601"/>
                  </a:lnTo>
                  <a:lnTo>
                    <a:pt x="2615" y="3601"/>
                  </a:lnTo>
                  <a:lnTo>
                    <a:pt x="2574" y="3601"/>
                  </a:lnTo>
                  <a:lnTo>
                    <a:pt x="2540" y="3601"/>
                  </a:lnTo>
                  <a:lnTo>
                    <a:pt x="2507" y="3601"/>
                  </a:lnTo>
                  <a:lnTo>
                    <a:pt x="2482" y="3601"/>
                  </a:lnTo>
                  <a:lnTo>
                    <a:pt x="2457" y="3601"/>
                  </a:lnTo>
                  <a:lnTo>
                    <a:pt x="2432" y="3601"/>
                  </a:lnTo>
                  <a:lnTo>
                    <a:pt x="2398" y="3601"/>
                  </a:lnTo>
                  <a:lnTo>
                    <a:pt x="2373" y="3601"/>
                  </a:lnTo>
                  <a:lnTo>
                    <a:pt x="2315" y="3593"/>
                  </a:lnTo>
                  <a:lnTo>
                    <a:pt x="2265" y="3576"/>
                  </a:lnTo>
                  <a:lnTo>
                    <a:pt x="2214" y="3568"/>
                  </a:lnTo>
                  <a:lnTo>
                    <a:pt x="2206" y="3568"/>
                  </a:lnTo>
                  <a:lnTo>
                    <a:pt x="2156" y="3551"/>
                  </a:lnTo>
                  <a:lnTo>
                    <a:pt x="2098" y="3534"/>
                  </a:lnTo>
                  <a:lnTo>
                    <a:pt x="2047" y="3518"/>
                  </a:lnTo>
                  <a:lnTo>
                    <a:pt x="1989" y="3501"/>
                  </a:lnTo>
                  <a:lnTo>
                    <a:pt x="1939" y="3476"/>
                  </a:lnTo>
                  <a:lnTo>
                    <a:pt x="1889" y="3459"/>
                  </a:lnTo>
                  <a:lnTo>
                    <a:pt x="1830" y="3434"/>
                  </a:lnTo>
                  <a:lnTo>
                    <a:pt x="1780" y="3417"/>
                  </a:lnTo>
                  <a:lnTo>
                    <a:pt x="1730" y="3392"/>
                  </a:lnTo>
                  <a:lnTo>
                    <a:pt x="1680" y="3367"/>
                  </a:lnTo>
                  <a:lnTo>
                    <a:pt x="1630" y="3342"/>
                  </a:lnTo>
                  <a:lnTo>
                    <a:pt x="1580" y="3309"/>
                  </a:lnTo>
                  <a:lnTo>
                    <a:pt x="1529" y="3284"/>
                  </a:lnTo>
                  <a:lnTo>
                    <a:pt x="1479" y="3259"/>
                  </a:lnTo>
                  <a:lnTo>
                    <a:pt x="1429" y="3225"/>
                  </a:lnTo>
                  <a:lnTo>
                    <a:pt x="1379" y="3192"/>
                  </a:lnTo>
                  <a:lnTo>
                    <a:pt x="1329" y="3167"/>
                  </a:lnTo>
                  <a:lnTo>
                    <a:pt x="1279" y="3133"/>
                  </a:lnTo>
                  <a:lnTo>
                    <a:pt x="1237" y="3100"/>
                  </a:lnTo>
                  <a:lnTo>
                    <a:pt x="1187" y="3067"/>
                  </a:lnTo>
                  <a:lnTo>
                    <a:pt x="1137" y="3033"/>
                  </a:lnTo>
                  <a:lnTo>
                    <a:pt x="1095" y="3000"/>
                  </a:lnTo>
                  <a:lnTo>
                    <a:pt x="1095" y="3000"/>
                  </a:lnTo>
                  <a:lnTo>
                    <a:pt x="1053" y="2958"/>
                  </a:lnTo>
                  <a:lnTo>
                    <a:pt x="1003" y="2924"/>
                  </a:lnTo>
                  <a:lnTo>
                    <a:pt x="961" y="2883"/>
                  </a:lnTo>
                  <a:lnTo>
                    <a:pt x="920" y="2849"/>
                  </a:lnTo>
                  <a:lnTo>
                    <a:pt x="878" y="2808"/>
                  </a:lnTo>
                  <a:lnTo>
                    <a:pt x="836" y="2766"/>
                  </a:lnTo>
                  <a:lnTo>
                    <a:pt x="794" y="2724"/>
                  </a:lnTo>
                  <a:lnTo>
                    <a:pt x="753" y="2682"/>
                  </a:lnTo>
                  <a:lnTo>
                    <a:pt x="711" y="2640"/>
                  </a:lnTo>
                  <a:lnTo>
                    <a:pt x="677" y="2599"/>
                  </a:lnTo>
                  <a:lnTo>
                    <a:pt x="636" y="2557"/>
                  </a:lnTo>
                  <a:lnTo>
                    <a:pt x="602" y="2515"/>
                  </a:lnTo>
                  <a:lnTo>
                    <a:pt x="560" y="2473"/>
                  </a:lnTo>
                  <a:lnTo>
                    <a:pt x="527" y="2423"/>
                  </a:lnTo>
                  <a:lnTo>
                    <a:pt x="494" y="2381"/>
                  </a:lnTo>
                  <a:lnTo>
                    <a:pt x="452" y="2340"/>
                  </a:lnTo>
                  <a:lnTo>
                    <a:pt x="418" y="2290"/>
                  </a:lnTo>
                  <a:lnTo>
                    <a:pt x="385" y="2248"/>
                  </a:lnTo>
                  <a:lnTo>
                    <a:pt x="360" y="2198"/>
                  </a:lnTo>
                  <a:lnTo>
                    <a:pt x="335" y="2173"/>
                  </a:lnTo>
                  <a:lnTo>
                    <a:pt x="326" y="2148"/>
                  </a:lnTo>
                  <a:lnTo>
                    <a:pt x="293" y="2097"/>
                  </a:lnTo>
                  <a:lnTo>
                    <a:pt x="268" y="2056"/>
                  </a:lnTo>
                  <a:lnTo>
                    <a:pt x="235" y="2006"/>
                  </a:lnTo>
                  <a:lnTo>
                    <a:pt x="210" y="1955"/>
                  </a:lnTo>
                  <a:lnTo>
                    <a:pt x="184" y="1905"/>
                  </a:lnTo>
                  <a:lnTo>
                    <a:pt x="159" y="1855"/>
                  </a:lnTo>
                  <a:lnTo>
                    <a:pt x="134" y="1805"/>
                  </a:lnTo>
                  <a:lnTo>
                    <a:pt x="109" y="1755"/>
                  </a:lnTo>
                  <a:lnTo>
                    <a:pt x="93" y="1705"/>
                  </a:lnTo>
                  <a:lnTo>
                    <a:pt x="68" y="1655"/>
                  </a:lnTo>
                  <a:lnTo>
                    <a:pt x="51" y="1605"/>
                  </a:lnTo>
                  <a:lnTo>
                    <a:pt x="34" y="1554"/>
                  </a:lnTo>
                  <a:lnTo>
                    <a:pt x="9" y="1504"/>
                  </a:lnTo>
                  <a:lnTo>
                    <a:pt x="1" y="1454"/>
                  </a:lnTo>
                  <a:lnTo>
                    <a:pt x="1" y="1446"/>
                  </a:lnTo>
                  <a:lnTo>
                    <a:pt x="26" y="1379"/>
                  </a:lnTo>
                  <a:lnTo>
                    <a:pt x="51" y="1321"/>
                  </a:lnTo>
                  <a:lnTo>
                    <a:pt x="93" y="1237"/>
                  </a:lnTo>
                  <a:lnTo>
                    <a:pt x="176" y="1279"/>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240;p14">
              <a:extLst>
                <a:ext uri="{FF2B5EF4-FFF2-40B4-BE49-F238E27FC236}">
                  <a16:creationId xmlns:a16="http://schemas.microsoft.com/office/drawing/2014/main" id="{094401F3-A327-B1EA-FD77-6A34EF2DB48C}"/>
                </a:ext>
              </a:extLst>
            </p:cNvPr>
            <p:cNvSpPr/>
            <p:nvPr/>
          </p:nvSpPr>
          <p:spPr>
            <a:xfrm>
              <a:off x="5956579" y="4562096"/>
              <a:ext cx="293055" cy="259216"/>
            </a:xfrm>
            <a:custGeom>
              <a:avLst/>
              <a:gdLst/>
              <a:ahLst/>
              <a:cxnLst/>
              <a:rect l="l" t="t" r="r" b="b"/>
              <a:pathLst>
                <a:path w="5941" h="5255" extrusionOk="0">
                  <a:moveTo>
                    <a:pt x="2632" y="0"/>
                  </a:moveTo>
                  <a:lnTo>
                    <a:pt x="2716" y="0"/>
                  </a:lnTo>
                  <a:lnTo>
                    <a:pt x="2774" y="0"/>
                  </a:lnTo>
                  <a:lnTo>
                    <a:pt x="2833" y="0"/>
                  </a:lnTo>
                  <a:lnTo>
                    <a:pt x="2866" y="0"/>
                  </a:lnTo>
                  <a:lnTo>
                    <a:pt x="2916" y="0"/>
                  </a:lnTo>
                  <a:lnTo>
                    <a:pt x="2966" y="0"/>
                  </a:lnTo>
                  <a:lnTo>
                    <a:pt x="3025" y="0"/>
                  </a:lnTo>
                  <a:lnTo>
                    <a:pt x="3075" y="8"/>
                  </a:lnTo>
                  <a:lnTo>
                    <a:pt x="3125" y="8"/>
                  </a:lnTo>
                  <a:lnTo>
                    <a:pt x="3175" y="17"/>
                  </a:lnTo>
                  <a:lnTo>
                    <a:pt x="3225" y="25"/>
                  </a:lnTo>
                  <a:lnTo>
                    <a:pt x="3275" y="34"/>
                  </a:lnTo>
                  <a:lnTo>
                    <a:pt x="3334" y="42"/>
                  </a:lnTo>
                  <a:lnTo>
                    <a:pt x="3384" y="50"/>
                  </a:lnTo>
                  <a:lnTo>
                    <a:pt x="3434" y="59"/>
                  </a:lnTo>
                  <a:lnTo>
                    <a:pt x="3484" y="67"/>
                  </a:lnTo>
                  <a:lnTo>
                    <a:pt x="3534" y="75"/>
                  </a:lnTo>
                  <a:lnTo>
                    <a:pt x="3585" y="92"/>
                  </a:lnTo>
                  <a:lnTo>
                    <a:pt x="3635" y="100"/>
                  </a:lnTo>
                  <a:lnTo>
                    <a:pt x="3685" y="109"/>
                  </a:lnTo>
                  <a:lnTo>
                    <a:pt x="3727" y="125"/>
                  </a:lnTo>
                  <a:lnTo>
                    <a:pt x="3777" y="134"/>
                  </a:lnTo>
                  <a:lnTo>
                    <a:pt x="3827" y="150"/>
                  </a:lnTo>
                  <a:lnTo>
                    <a:pt x="3877" y="159"/>
                  </a:lnTo>
                  <a:lnTo>
                    <a:pt x="3927" y="176"/>
                  </a:lnTo>
                  <a:lnTo>
                    <a:pt x="3977" y="192"/>
                  </a:lnTo>
                  <a:lnTo>
                    <a:pt x="4002" y="201"/>
                  </a:lnTo>
                  <a:lnTo>
                    <a:pt x="4019" y="201"/>
                  </a:lnTo>
                  <a:lnTo>
                    <a:pt x="4069" y="217"/>
                  </a:lnTo>
                  <a:lnTo>
                    <a:pt x="4119" y="234"/>
                  </a:lnTo>
                  <a:lnTo>
                    <a:pt x="4161" y="251"/>
                  </a:lnTo>
                  <a:lnTo>
                    <a:pt x="4211" y="267"/>
                  </a:lnTo>
                  <a:lnTo>
                    <a:pt x="4253" y="292"/>
                  </a:lnTo>
                  <a:lnTo>
                    <a:pt x="4353" y="326"/>
                  </a:lnTo>
                  <a:lnTo>
                    <a:pt x="4445" y="368"/>
                  </a:lnTo>
                  <a:lnTo>
                    <a:pt x="4537" y="401"/>
                  </a:lnTo>
                  <a:lnTo>
                    <a:pt x="4629" y="443"/>
                  </a:lnTo>
                  <a:lnTo>
                    <a:pt x="4721" y="476"/>
                  </a:lnTo>
                  <a:lnTo>
                    <a:pt x="4813" y="518"/>
                  </a:lnTo>
                  <a:lnTo>
                    <a:pt x="4896" y="560"/>
                  </a:lnTo>
                  <a:lnTo>
                    <a:pt x="4988" y="602"/>
                  </a:lnTo>
                  <a:lnTo>
                    <a:pt x="5172" y="677"/>
                  </a:lnTo>
                  <a:lnTo>
                    <a:pt x="5356" y="760"/>
                  </a:lnTo>
                  <a:lnTo>
                    <a:pt x="5531" y="835"/>
                  </a:lnTo>
                  <a:lnTo>
                    <a:pt x="5623" y="877"/>
                  </a:lnTo>
                  <a:lnTo>
                    <a:pt x="5715" y="919"/>
                  </a:lnTo>
                  <a:lnTo>
                    <a:pt x="5807" y="952"/>
                  </a:lnTo>
                  <a:lnTo>
                    <a:pt x="5899" y="994"/>
                  </a:lnTo>
                  <a:lnTo>
                    <a:pt x="5940" y="1078"/>
                  </a:lnTo>
                  <a:lnTo>
                    <a:pt x="5849" y="1120"/>
                  </a:lnTo>
                  <a:lnTo>
                    <a:pt x="5757" y="1086"/>
                  </a:lnTo>
                  <a:lnTo>
                    <a:pt x="5665" y="1053"/>
                  </a:lnTo>
                  <a:lnTo>
                    <a:pt x="5564" y="1028"/>
                  </a:lnTo>
                  <a:lnTo>
                    <a:pt x="5473" y="994"/>
                  </a:lnTo>
                  <a:lnTo>
                    <a:pt x="5289" y="927"/>
                  </a:lnTo>
                  <a:lnTo>
                    <a:pt x="5097" y="869"/>
                  </a:lnTo>
                  <a:lnTo>
                    <a:pt x="4913" y="802"/>
                  </a:lnTo>
                  <a:lnTo>
                    <a:pt x="4813" y="777"/>
                  </a:lnTo>
                  <a:lnTo>
                    <a:pt x="4721" y="744"/>
                  </a:lnTo>
                  <a:lnTo>
                    <a:pt x="4629" y="735"/>
                  </a:lnTo>
                  <a:lnTo>
                    <a:pt x="4537" y="702"/>
                  </a:lnTo>
                  <a:lnTo>
                    <a:pt x="4445" y="677"/>
                  </a:lnTo>
                  <a:lnTo>
                    <a:pt x="4353" y="652"/>
                  </a:lnTo>
                  <a:lnTo>
                    <a:pt x="4253" y="627"/>
                  </a:lnTo>
                  <a:lnTo>
                    <a:pt x="4161" y="602"/>
                  </a:lnTo>
                  <a:lnTo>
                    <a:pt x="4111" y="585"/>
                  </a:lnTo>
                  <a:lnTo>
                    <a:pt x="4069" y="577"/>
                  </a:lnTo>
                  <a:lnTo>
                    <a:pt x="4019" y="568"/>
                  </a:lnTo>
                  <a:lnTo>
                    <a:pt x="3977" y="560"/>
                  </a:lnTo>
                  <a:lnTo>
                    <a:pt x="3927" y="543"/>
                  </a:lnTo>
                  <a:lnTo>
                    <a:pt x="3910" y="543"/>
                  </a:lnTo>
                  <a:lnTo>
                    <a:pt x="3877" y="535"/>
                  </a:lnTo>
                  <a:lnTo>
                    <a:pt x="3835" y="526"/>
                  </a:lnTo>
                  <a:lnTo>
                    <a:pt x="3785" y="510"/>
                  </a:lnTo>
                  <a:lnTo>
                    <a:pt x="3743" y="501"/>
                  </a:lnTo>
                  <a:lnTo>
                    <a:pt x="3693" y="493"/>
                  </a:lnTo>
                  <a:lnTo>
                    <a:pt x="3643" y="476"/>
                  </a:lnTo>
                  <a:lnTo>
                    <a:pt x="3601" y="468"/>
                  </a:lnTo>
                  <a:lnTo>
                    <a:pt x="3551" y="460"/>
                  </a:lnTo>
                  <a:lnTo>
                    <a:pt x="3509" y="451"/>
                  </a:lnTo>
                  <a:lnTo>
                    <a:pt x="3459" y="443"/>
                  </a:lnTo>
                  <a:lnTo>
                    <a:pt x="3409" y="435"/>
                  </a:lnTo>
                  <a:lnTo>
                    <a:pt x="3367" y="426"/>
                  </a:lnTo>
                  <a:lnTo>
                    <a:pt x="3317" y="418"/>
                  </a:lnTo>
                  <a:lnTo>
                    <a:pt x="3275" y="418"/>
                  </a:lnTo>
                  <a:lnTo>
                    <a:pt x="3225" y="409"/>
                  </a:lnTo>
                  <a:lnTo>
                    <a:pt x="3184" y="409"/>
                  </a:lnTo>
                  <a:lnTo>
                    <a:pt x="3133" y="401"/>
                  </a:lnTo>
                  <a:lnTo>
                    <a:pt x="3083" y="401"/>
                  </a:lnTo>
                  <a:lnTo>
                    <a:pt x="3033" y="401"/>
                  </a:lnTo>
                  <a:lnTo>
                    <a:pt x="2991" y="401"/>
                  </a:lnTo>
                  <a:lnTo>
                    <a:pt x="2941" y="401"/>
                  </a:lnTo>
                  <a:lnTo>
                    <a:pt x="2891" y="401"/>
                  </a:lnTo>
                  <a:lnTo>
                    <a:pt x="2841" y="401"/>
                  </a:lnTo>
                  <a:lnTo>
                    <a:pt x="2557" y="401"/>
                  </a:lnTo>
                  <a:lnTo>
                    <a:pt x="2515" y="401"/>
                  </a:lnTo>
                  <a:lnTo>
                    <a:pt x="2473" y="401"/>
                  </a:lnTo>
                  <a:lnTo>
                    <a:pt x="2432" y="401"/>
                  </a:lnTo>
                  <a:lnTo>
                    <a:pt x="2382" y="401"/>
                  </a:lnTo>
                  <a:lnTo>
                    <a:pt x="2340" y="401"/>
                  </a:lnTo>
                  <a:lnTo>
                    <a:pt x="2298" y="401"/>
                  </a:lnTo>
                  <a:lnTo>
                    <a:pt x="2256" y="409"/>
                  </a:lnTo>
                  <a:lnTo>
                    <a:pt x="2215" y="409"/>
                  </a:lnTo>
                  <a:lnTo>
                    <a:pt x="2189" y="409"/>
                  </a:lnTo>
                  <a:lnTo>
                    <a:pt x="2173" y="409"/>
                  </a:lnTo>
                  <a:lnTo>
                    <a:pt x="2156" y="409"/>
                  </a:lnTo>
                  <a:lnTo>
                    <a:pt x="2131" y="409"/>
                  </a:lnTo>
                  <a:lnTo>
                    <a:pt x="2114" y="409"/>
                  </a:lnTo>
                  <a:lnTo>
                    <a:pt x="2114" y="409"/>
                  </a:lnTo>
                  <a:lnTo>
                    <a:pt x="2098" y="409"/>
                  </a:lnTo>
                  <a:lnTo>
                    <a:pt x="2081" y="409"/>
                  </a:lnTo>
                  <a:lnTo>
                    <a:pt x="2081" y="409"/>
                  </a:lnTo>
                  <a:lnTo>
                    <a:pt x="2056" y="418"/>
                  </a:lnTo>
                  <a:lnTo>
                    <a:pt x="2047" y="418"/>
                  </a:lnTo>
                  <a:lnTo>
                    <a:pt x="2047" y="418"/>
                  </a:lnTo>
                  <a:lnTo>
                    <a:pt x="2031" y="418"/>
                  </a:lnTo>
                  <a:lnTo>
                    <a:pt x="2022" y="418"/>
                  </a:lnTo>
                  <a:lnTo>
                    <a:pt x="2006" y="418"/>
                  </a:lnTo>
                  <a:lnTo>
                    <a:pt x="1997" y="418"/>
                  </a:lnTo>
                  <a:lnTo>
                    <a:pt x="1981" y="418"/>
                  </a:lnTo>
                  <a:lnTo>
                    <a:pt x="1981" y="418"/>
                  </a:lnTo>
                  <a:lnTo>
                    <a:pt x="1972" y="418"/>
                  </a:lnTo>
                  <a:lnTo>
                    <a:pt x="1964" y="418"/>
                  </a:lnTo>
                  <a:lnTo>
                    <a:pt x="1964" y="535"/>
                  </a:lnTo>
                  <a:lnTo>
                    <a:pt x="1964" y="551"/>
                  </a:lnTo>
                  <a:lnTo>
                    <a:pt x="1964" y="568"/>
                  </a:lnTo>
                  <a:lnTo>
                    <a:pt x="1964" y="585"/>
                  </a:lnTo>
                  <a:lnTo>
                    <a:pt x="1964" y="602"/>
                  </a:lnTo>
                  <a:lnTo>
                    <a:pt x="1964" y="627"/>
                  </a:lnTo>
                  <a:lnTo>
                    <a:pt x="1964" y="635"/>
                  </a:lnTo>
                  <a:lnTo>
                    <a:pt x="1964" y="660"/>
                  </a:lnTo>
                  <a:lnTo>
                    <a:pt x="1964" y="677"/>
                  </a:lnTo>
                  <a:lnTo>
                    <a:pt x="1972" y="693"/>
                  </a:lnTo>
                  <a:lnTo>
                    <a:pt x="1972" y="710"/>
                  </a:lnTo>
                  <a:lnTo>
                    <a:pt x="1981" y="727"/>
                  </a:lnTo>
                  <a:lnTo>
                    <a:pt x="1989" y="744"/>
                  </a:lnTo>
                  <a:lnTo>
                    <a:pt x="1997" y="760"/>
                  </a:lnTo>
                  <a:lnTo>
                    <a:pt x="2006" y="769"/>
                  </a:lnTo>
                  <a:lnTo>
                    <a:pt x="2014" y="785"/>
                  </a:lnTo>
                  <a:lnTo>
                    <a:pt x="2022" y="802"/>
                  </a:lnTo>
                  <a:lnTo>
                    <a:pt x="2031" y="819"/>
                  </a:lnTo>
                  <a:lnTo>
                    <a:pt x="2039" y="835"/>
                  </a:lnTo>
                  <a:lnTo>
                    <a:pt x="2056" y="852"/>
                  </a:lnTo>
                  <a:lnTo>
                    <a:pt x="2064" y="869"/>
                  </a:lnTo>
                  <a:lnTo>
                    <a:pt x="2072" y="886"/>
                  </a:lnTo>
                  <a:lnTo>
                    <a:pt x="2081" y="902"/>
                  </a:lnTo>
                  <a:lnTo>
                    <a:pt x="2098" y="919"/>
                  </a:lnTo>
                  <a:lnTo>
                    <a:pt x="2106" y="936"/>
                  </a:lnTo>
                  <a:lnTo>
                    <a:pt x="2123" y="952"/>
                  </a:lnTo>
                  <a:lnTo>
                    <a:pt x="2139" y="969"/>
                  </a:lnTo>
                  <a:lnTo>
                    <a:pt x="2156" y="978"/>
                  </a:lnTo>
                  <a:lnTo>
                    <a:pt x="2164" y="994"/>
                  </a:lnTo>
                  <a:lnTo>
                    <a:pt x="2181" y="1011"/>
                  </a:lnTo>
                  <a:lnTo>
                    <a:pt x="2198" y="1028"/>
                  </a:lnTo>
                  <a:lnTo>
                    <a:pt x="2215" y="1044"/>
                  </a:lnTo>
                  <a:lnTo>
                    <a:pt x="2223" y="1061"/>
                  </a:lnTo>
                  <a:lnTo>
                    <a:pt x="2240" y="1069"/>
                  </a:lnTo>
                  <a:lnTo>
                    <a:pt x="2265" y="1086"/>
                  </a:lnTo>
                  <a:lnTo>
                    <a:pt x="2281" y="1103"/>
                  </a:lnTo>
                  <a:lnTo>
                    <a:pt x="2298" y="1120"/>
                  </a:lnTo>
                  <a:lnTo>
                    <a:pt x="2315" y="1128"/>
                  </a:lnTo>
                  <a:lnTo>
                    <a:pt x="2331" y="1145"/>
                  </a:lnTo>
                  <a:lnTo>
                    <a:pt x="2348" y="1161"/>
                  </a:lnTo>
                  <a:lnTo>
                    <a:pt x="2373" y="1170"/>
                  </a:lnTo>
                  <a:lnTo>
                    <a:pt x="2390" y="1186"/>
                  </a:lnTo>
                  <a:lnTo>
                    <a:pt x="2407" y="1203"/>
                  </a:lnTo>
                  <a:lnTo>
                    <a:pt x="2432" y="1211"/>
                  </a:lnTo>
                  <a:lnTo>
                    <a:pt x="2448" y="1228"/>
                  </a:lnTo>
                  <a:lnTo>
                    <a:pt x="2473" y="1236"/>
                  </a:lnTo>
                  <a:lnTo>
                    <a:pt x="2490" y="1253"/>
                  </a:lnTo>
                  <a:lnTo>
                    <a:pt x="2507" y="1270"/>
                  </a:lnTo>
                  <a:lnTo>
                    <a:pt x="2557" y="1295"/>
                  </a:lnTo>
                  <a:lnTo>
                    <a:pt x="2599" y="1320"/>
                  </a:lnTo>
                  <a:lnTo>
                    <a:pt x="2649" y="1345"/>
                  </a:lnTo>
                  <a:lnTo>
                    <a:pt x="2691" y="1370"/>
                  </a:lnTo>
                  <a:lnTo>
                    <a:pt x="2741" y="1387"/>
                  </a:lnTo>
                  <a:lnTo>
                    <a:pt x="2783" y="1412"/>
                  </a:lnTo>
                  <a:lnTo>
                    <a:pt x="2833" y="1437"/>
                  </a:lnTo>
                  <a:lnTo>
                    <a:pt x="2883" y="1462"/>
                  </a:lnTo>
                  <a:lnTo>
                    <a:pt x="2933" y="1479"/>
                  </a:lnTo>
                  <a:lnTo>
                    <a:pt x="2983" y="1504"/>
                  </a:lnTo>
                  <a:lnTo>
                    <a:pt x="3033" y="1521"/>
                  </a:lnTo>
                  <a:lnTo>
                    <a:pt x="3083" y="1546"/>
                  </a:lnTo>
                  <a:lnTo>
                    <a:pt x="3133" y="1562"/>
                  </a:lnTo>
                  <a:lnTo>
                    <a:pt x="3192" y="1579"/>
                  </a:lnTo>
                  <a:lnTo>
                    <a:pt x="3242" y="1604"/>
                  </a:lnTo>
                  <a:lnTo>
                    <a:pt x="3292" y="1621"/>
                  </a:lnTo>
                  <a:lnTo>
                    <a:pt x="3342" y="1637"/>
                  </a:lnTo>
                  <a:lnTo>
                    <a:pt x="3392" y="1654"/>
                  </a:lnTo>
                  <a:lnTo>
                    <a:pt x="3443" y="1671"/>
                  </a:lnTo>
                  <a:lnTo>
                    <a:pt x="3493" y="1688"/>
                  </a:lnTo>
                  <a:lnTo>
                    <a:pt x="3543" y="1704"/>
                  </a:lnTo>
                  <a:lnTo>
                    <a:pt x="3593" y="1721"/>
                  </a:lnTo>
                  <a:lnTo>
                    <a:pt x="3643" y="1729"/>
                  </a:lnTo>
                  <a:lnTo>
                    <a:pt x="3743" y="1763"/>
                  </a:lnTo>
                  <a:lnTo>
                    <a:pt x="3844" y="1788"/>
                  </a:lnTo>
                  <a:lnTo>
                    <a:pt x="3935" y="1813"/>
                  </a:lnTo>
                  <a:lnTo>
                    <a:pt x="4019" y="1838"/>
                  </a:lnTo>
                  <a:lnTo>
                    <a:pt x="4103" y="1855"/>
                  </a:lnTo>
                  <a:lnTo>
                    <a:pt x="4261" y="1896"/>
                  </a:lnTo>
                  <a:lnTo>
                    <a:pt x="4387" y="1930"/>
                  </a:lnTo>
                  <a:lnTo>
                    <a:pt x="4579" y="1980"/>
                  </a:lnTo>
                  <a:lnTo>
                    <a:pt x="4762" y="2022"/>
                  </a:lnTo>
                  <a:lnTo>
                    <a:pt x="4838" y="2038"/>
                  </a:lnTo>
                  <a:lnTo>
                    <a:pt x="4888" y="2055"/>
                  </a:lnTo>
                  <a:lnTo>
                    <a:pt x="4921" y="2055"/>
                  </a:lnTo>
                  <a:lnTo>
                    <a:pt x="4946" y="2064"/>
                  </a:lnTo>
                  <a:lnTo>
                    <a:pt x="4988" y="2072"/>
                  </a:lnTo>
                  <a:lnTo>
                    <a:pt x="5030" y="2080"/>
                  </a:lnTo>
                  <a:lnTo>
                    <a:pt x="5122" y="2089"/>
                  </a:lnTo>
                  <a:lnTo>
                    <a:pt x="5214" y="2105"/>
                  </a:lnTo>
                  <a:lnTo>
                    <a:pt x="5289" y="2114"/>
                  </a:lnTo>
                  <a:lnTo>
                    <a:pt x="5322" y="2122"/>
                  </a:lnTo>
                  <a:lnTo>
                    <a:pt x="5347" y="2130"/>
                  </a:lnTo>
                  <a:lnTo>
                    <a:pt x="5364" y="2130"/>
                  </a:lnTo>
                  <a:lnTo>
                    <a:pt x="5389" y="2139"/>
                  </a:lnTo>
                  <a:lnTo>
                    <a:pt x="5406" y="2147"/>
                  </a:lnTo>
                  <a:lnTo>
                    <a:pt x="5431" y="2155"/>
                  </a:lnTo>
                  <a:lnTo>
                    <a:pt x="5448" y="2172"/>
                  </a:lnTo>
                  <a:lnTo>
                    <a:pt x="5464" y="2197"/>
                  </a:lnTo>
                  <a:lnTo>
                    <a:pt x="5481" y="2214"/>
                  </a:lnTo>
                  <a:lnTo>
                    <a:pt x="5481" y="2214"/>
                  </a:lnTo>
                  <a:lnTo>
                    <a:pt x="5489" y="2239"/>
                  </a:lnTo>
                  <a:lnTo>
                    <a:pt x="5498" y="2272"/>
                  </a:lnTo>
                  <a:lnTo>
                    <a:pt x="5498" y="2297"/>
                  </a:lnTo>
                  <a:lnTo>
                    <a:pt x="5498" y="2323"/>
                  </a:lnTo>
                  <a:lnTo>
                    <a:pt x="5498" y="2348"/>
                  </a:lnTo>
                  <a:lnTo>
                    <a:pt x="5489" y="2373"/>
                  </a:lnTo>
                  <a:lnTo>
                    <a:pt x="5481" y="2398"/>
                  </a:lnTo>
                  <a:lnTo>
                    <a:pt x="5481" y="2398"/>
                  </a:lnTo>
                  <a:lnTo>
                    <a:pt x="5464" y="2423"/>
                  </a:lnTo>
                  <a:lnTo>
                    <a:pt x="5448" y="2439"/>
                  </a:lnTo>
                  <a:lnTo>
                    <a:pt x="5422" y="2456"/>
                  </a:lnTo>
                  <a:lnTo>
                    <a:pt x="5397" y="2465"/>
                  </a:lnTo>
                  <a:lnTo>
                    <a:pt x="5381" y="2473"/>
                  </a:lnTo>
                  <a:lnTo>
                    <a:pt x="5356" y="2481"/>
                  </a:lnTo>
                  <a:lnTo>
                    <a:pt x="5331" y="2481"/>
                  </a:lnTo>
                  <a:lnTo>
                    <a:pt x="5189" y="2481"/>
                  </a:lnTo>
                  <a:lnTo>
                    <a:pt x="5113" y="2481"/>
                  </a:lnTo>
                  <a:lnTo>
                    <a:pt x="5047" y="2481"/>
                  </a:lnTo>
                  <a:lnTo>
                    <a:pt x="4971" y="2481"/>
                  </a:lnTo>
                  <a:lnTo>
                    <a:pt x="4905" y="2481"/>
                  </a:lnTo>
                  <a:lnTo>
                    <a:pt x="4829" y="2481"/>
                  </a:lnTo>
                  <a:lnTo>
                    <a:pt x="4762" y="2481"/>
                  </a:lnTo>
                  <a:lnTo>
                    <a:pt x="4696" y="2490"/>
                  </a:lnTo>
                  <a:lnTo>
                    <a:pt x="4629" y="2498"/>
                  </a:lnTo>
                  <a:lnTo>
                    <a:pt x="4604" y="2498"/>
                  </a:lnTo>
                  <a:lnTo>
                    <a:pt x="4562" y="2498"/>
                  </a:lnTo>
                  <a:lnTo>
                    <a:pt x="4487" y="2506"/>
                  </a:lnTo>
                  <a:lnTo>
                    <a:pt x="4420" y="2615"/>
                  </a:lnTo>
                  <a:lnTo>
                    <a:pt x="4353" y="2623"/>
                  </a:lnTo>
                  <a:lnTo>
                    <a:pt x="4286" y="2632"/>
                  </a:lnTo>
                  <a:lnTo>
                    <a:pt x="4219" y="2640"/>
                  </a:lnTo>
                  <a:lnTo>
                    <a:pt x="4153" y="2648"/>
                  </a:lnTo>
                  <a:lnTo>
                    <a:pt x="4086" y="2657"/>
                  </a:lnTo>
                  <a:lnTo>
                    <a:pt x="4019" y="2673"/>
                  </a:lnTo>
                  <a:lnTo>
                    <a:pt x="3952" y="2682"/>
                  </a:lnTo>
                  <a:lnTo>
                    <a:pt x="3885" y="2698"/>
                  </a:lnTo>
                  <a:lnTo>
                    <a:pt x="3818" y="2707"/>
                  </a:lnTo>
                  <a:lnTo>
                    <a:pt x="3760" y="2724"/>
                  </a:lnTo>
                  <a:lnTo>
                    <a:pt x="3693" y="2740"/>
                  </a:lnTo>
                  <a:lnTo>
                    <a:pt x="3626" y="2757"/>
                  </a:lnTo>
                  <a:lnTo>
                    <a:pt x="3560" y="2774"/>
                  </a:lnTo>
                  <a:lnTo>
                    <a:pt x="3501" y="2790"/>
                  </a:lnTo>
                  <a:lnTo>
                    <a:pt x="3434" y="2807"/>
                  </a:lnTo>
                  <a:lnTo>
                    <a:pt x="3367" y="2824"/>
                  </a:lnTo>
                  <a:lnTo>
                    <a:pt x="3301" y="2840"/>
                  </a:lnTo>
                  <a:lnTo>
                    <a:pt x="3242" y="2857"/>
                  </a:lnTo>
                  <a:lnTo>
                    <a:pt x="3175" y="2874"/>
                  </a:lnTo>
                  <a:lnTo>
                    <a:pt x="3108" y="2891"/>
                  </a:lnTo>
                  <a:lnTo>
                    <a:pt x="3050" y="2916"/>
                  </a:lnTo>
                  <a:lnTo>
                    <a:pt x="2983" y="2932"/>
                  </a:lnTo>
                  <a:lnTo>
                    <a:pt x="2916" y="2957"/>
                  </a:lnTo>
                  <a:lnTo>
                    <a:pt x="2858" y="2982"/>
                  </a:lnTo>
                  <a:lnTo>
                    <a:pt x="2791" y="2999"/>
                  </a:lnTo>
                  <a:lnTo>
                    <a:pt x="2732" y="3024"/>
                  </a:lnTo>
                  <a:lnTo>
                    <a:pt x="2666" y="3049"/>
                  </a:lnTo>
                  <a:lnTo>
                    <a:pt x="2607" y="3074"/>
                  </a:lnTo>
                  <a:lnTo>
                    <a:pt x="2540" y="3091"/>
                  </a:lnTo>
                  <a:lnTo>
                    <a:pt x="2473" y="3116"/>
                  </a:lnTo>
                  <a:lnTo>
                    <a:pt x="2415" y="3141"/>
                  </a:lnTo>
                  <a:lnTo>
                    <a:pt x="2348" y="3175"/>
                  </a:lnTo>
                  <a:lnTo>
                    <a:pt x="2290" y="3200"/>
                  </a:lnTo>
                  <a:lnTo>
                    <a:pt x="2223" y="3225"/>
                  </a:lnTo>
                  <a:lnTo>
                    <a:pt x="2164" y="3250"/>
                  </a:lnTo>
                  <a:lnTo>
                    <a:pt x="2098" y="3275"/>
                  </a:lnTo>
                  <a:lnTo>
                    <a:pt x="2039" y="3308"/>
                  </a:lnTo>
                  <a:lnTo>
                    <a:pt x="1972" y="3333"/>
                  </a:lnTo>
                  <a:lnTo>
                    <a:pt x="1914" y="3367"/>
                  </a:lnTo>
                  <a:lnTo>
                    <a:pt x="1847" y="3392"/>
                  </a:lnTo>
                  <a:lnTo>
                    <a:pt x="1788" y="3425"/>
                  </a:lnTo>
                  <a:lnTo>
                    <a:pt x="1722" y="3450"/>
                  </a:lnTo>
                  <a:lnTo>
                    <a:pt x="1663" y="3484"/>
                  </a:lnTo>
                  <a:lnTo>
                    <a:pt x="1596" y="3517"/>
                  </a:lnTo>
                  <a:lnTo>
                    <a:pt x="1538" y="3551"/>
                  </a:lnTo>
                  <a:lnTo>
                    <a:pt x="1471" y="3576"/>
                  </a:lnTo>
                  <a:lnTo>
                    <a:pt x="1413" y="3609"/>
                  </a:lnTo>
                  <a:lnTo>
                    <a:pt x="1346" y="3642"/>
                  </a:lnTo>
                  <a:lnTo>
                    <a:pt x="1287" y="3676"/>
                  </a:lnTo>
                  <a:lnTo>
                    <a:pt x="1220" y="3718"/>
                  </a:lnTo>
                  <a:lnTo>
                    <a:pt x="1154" y="3751"/>
                  </a:lnTo>
                  <a:lnTo>
                    <a:pt x="1137" y="3759"/>
                  </a:lnTo>
                  <a:lnTo>
                    <a:pt x="1112" y="3776"/>
                  </a:lnTo>
                  <a:lnTo>
                    <a:pt x="1053" y="3801"/>
                  </a:lnTo>
                  <a:lnTo>
                    <a:pt x="936" y="3860"/>
                  </a:lnTo>
                  <a:lnTo>
                    <a:pt x="870" y="3885"/>
                  </a:lnTo>
                  <a:lnTo>
                    <a:pt x="803" y="3926"/>
                  </a:lnTo>
                  <a:lnTo>
                    <a:pt x="769" y="3935"/>
                  </a:lnTo>
                  <a:lnTo>
                    <a:pt x="736" y="3960"/>
                  </a:lnTo>
                  <a:lnTo>
                    <a:pt x="702" y="3977"/>
                  </a:lnTo>
                  <a:lnTo>
                    <a:pt x="677" y="3993"/>
                  </a:lnTo>
                  <a:lnTo>
                    <a:pt x="644" y="4010"/>
                  </a:lnTo>
                  <a:lnTo>
                    <a:pt x="611" y="4027"/>
                  </a:lnTo>
                  <a:lnTo>
                    <a:pt x="577" y="4052"/>
                  </a:lnTo>
                  <a:lnTo>
                    <a:pt x="552" y="4069"/>
                  </a:lnTo>
                  <a:lnTo>
                    <a:pt x="519" y="4085"/>
                  </a:lnTo>
                  <a:lnTo>
                    <a:pt x="494" y="4110"/>
                  </a:lnTo>
                  <a:lnTo>
                    <a:pt x="469" y="4127"/>
                  </a:lnTo>
                  <a:lnTo>
                    <a:pt x="452" y="4135"/>
                  </a:lnTo>
                  <a:lnTo>
                    <a:pt x="443" y="4152"/>
                  </a:lnTo>
                  <a:lnTo>
                    <a:pt x="435" y="4160"/>
                  </a:lnTo>
                  <a:lnTo>
                    <a:pt x="418" y="4169"/>
                  </a:lnTo>
                  <a:lnTo>
                    <a:pt x="410" y="4177"/>
                  </a:lnTo>
                  <a:lnTo>
                    <a:pt x="402" y="4185"/>
                  </a:lnTo>
                  <a:lnTo>
                    <a:pt x="393" y="4194"/>
                  </a:lnTo>
                  <a:lnTo>
                    <a:pt x="385" y="4202"/>
                  </a:lnTo>
                  <a:lnTo>
                    <a:pt x="377" y="4219"/>
                  </a:lnTo>
                  <a:lnTo>
                    <a:pt x="368" y="4227"/>
                  </a:lnTo>
                  <a:lnTo>
                    <a:pt x="360" y="4236"/>
                  </a:lnTo>
                  <a:lnTo>
                    <a:pt x="352" y="4244"/>
                  </a:lnTo>
                  <a:lnTo>
                    <a:pt x="343" y="4252"/>
                  </a:lnTo>
                  <a:lnTo>
                    <a:pt x="343" y="4252"/>
                  </a:lnTo>
                  <a:lnTo>
                    <a:pt x="343" y="4261"/>
                  </a:lnTo>
                  <a:lnTo>
                    <a:pt x="343" y="4269"/>
                  </a:lnTo>
                  <a:lnTo>
                    <a:pt x="343" y="4277"/>
                  </a:lnTo>
                  <a:lnTo>
                    <a:pt x="343" y="4286"/>
                  </a:lnTo>
                  <a:lnTo>
                    <a:pt x="343" y="4302"/>
                  </a:lnTo>
                  <a:lnTo>
                    <a:pt x="335" y="4311"/>
                  </a:lnTo>
                  <a:lnTo>
                    <a:pt x="335" y="4327"/>
                  </a:lnTo>
                  <a:lnTo>
                    <a:pt x="335" y="4344"/>
                  </a:lnTo>
                  <a:lnTo>
                    <a:pt x="335" y="4353"/>
                  </a:lnTo>
                  <a:lnTo>
                    <a:pt x="335" y="4369"/>
                  </a:lnTo>
                  <a:lnTo>
                    <a:pt x="335" y="4378"/>
                  </a:lnTo>
                  <a:lnTo>
                    <a:pt x="335" y="4453"/>
                  </a:lnTo>
                  <a:lnTo>
                    <a:pt x="335" y="4461"/>
                  </a:lnTo>
                  <a:lnTo>
                    <a:pt x="335" y="4470"/>
                  </a:lnTo>
                  <a:lnTo>
                    <a:pt x="335" y="4478"/>
                  </a:lnTo>
                  <a:lnTo>
                    <a:pt x="335" y="4495"/>
                  </a:lnTo>
                  <a:lnTo>
                    <a:pt x="335" y="4503"/>
                  </a:lnTo>
                  <a:lnTo>
                    <a:pt x="335" y="4511"/>
                  </a:lnTo>
                  <a:lnTo>
                    <a:pt x="335" y="4520"/>
                  </a:lnTo>
                  <a:lnTo>
                    <a:pt x="335" y="4528"/>
                  </a:lnTo>
                  <a:lnTo>
                    <a:pt x="335" y="4536"/>
                  </a:lnTo>
                  <a:lnTo>
                    <a:pt x="343" y="4545"/>
                  </a:lnTo>
                  <a:lnTo>
                    <a:pt x="343" y="4553"/>
                  </a:lnTo>
                  <a:lnTo>
                    <a:pt x="352" y="4561"/>
                  </a:lnTo>
                  <a:lnTo>
                    <a:pt x="360" y="4570"/>
                  </a:lnTo>
                  <a:lnTo>
                    <a:pt x="368" y="4586"/>
                  </a:lnTo>
                  <a:lnTo>
                    <a:pt x="377" y="4595"/>
                  </a:lnTo>
                  <a:lnTo>
                    <a:pt x="385" y="4603"/>
                  </a:lnTo>
                  <a:lnTo>
                    <a:pt x="393" y="4612"/>
                  </a:lnTo>
                  <a:lnTo>
                    <a:pt x="402" y="4620"/>
                  </a:lnTo>
                  <a:lnTo>
                    <a:pt x="410" y="4628"/>
                  </a:lnTo>
                  <a:lnTo>
                    <a:pt x="427" y="4637"/>
                  </a:lnTo>
                  <a:lnTo>
                    <a:pt x="435" y="4645"/>
                  </a:lnTo>
                  <a:lnTo>
                    <a:pt x="443" y="4653"/>
                  </a:lnTo>
                  <a:lnTo>
                    <a:pt x="460" y="4662"/>
                  </a:lnTo>
                  <a:lnTo>
                    <a:pt x="469" y="4670"/>
                  </a:lnTo>
                  <a:lnTo>
                    <a:pt x="485" y="4678"/>
                  </a:lnTo>
                  <a:lnTo>
                    <a:pt x="502" y="4695"/>
                  </a:lnTo>
                  <a:lnTo>
                    <a:pt x="510" y="4703"/>
                  </a:lnTo>
                  <a:lnTo>
                    <a:pt x="527" y="4712"/>
                  </a:lnTo>
                  <a:lnTo>
                    <a:pt x="544" y="4720"/>
                  </a:lnTo>
                  <a:lnTo>
                    <a:pt x="560" y="4728"/>
                  </a:lnTo>
                  <a:lnTo>
                    <a:pt x="569" y="4728"/>
                  </a:lnTo>
                  <a:lnTo>
                    <a:pt x="577" y="4728"/>
                  </a:lnTo>
                  <a:lnTo>
                    <a:pt x="594" y="4737"/>
                  </a:lnTo>
                  <a:lnTo>
                    <a:pt x="594" y="4737"/>
                  </a:lnTo>
                  <a:lnTo>
                    <a:pt x="611" y="4745"/>
                  </a:lnTo>
                  <a:lnTo>
                    <a:pt x="627" y="4754"/>
                  </a:lnTo>
                  <a:lnTo>
                    <a:pt x="644" y="4762"/>
                  </a:lnTo>
                  <a:lnTo>
                    <a:pt x="661" y="4770"/>
                  </a:lnTo>
                  <a:lnTo>
                    <a:pt x="661" y="4770"/>
                  </a:lnTo>
                  <a:lnTo>
                    <a:pt x="702" y="4787"/>
                  </a:lnTo>
                  <a:lnTo>
                    <a:pt x="744" y="4795"/>
                  </a:lnTo>
                  <a:lnTo>
                    <a:pt x="778" y="4812"/>
                  </a:lnTo>
                  <a:lnTo>
                    <a:pt x="819" y="4829"/>
                  </a:lnTo>
                  <a:lnTo>
                    <a:pt x="861" y="4837"/>
                  </a:lnTo>
                  <a:lnTo>
                    <a:pt x="903" y="4854"/>
                  </a:lnTo>
                  <a:lnTo>
                    <a:pt x="953" y="4862"/>
                  </a:lnTo>
                  <a:lnTo>
                    <a:pt x="995" y="4879"/>
                  </a:lnTo>
                  <a:lnTo>
                    <a:pt x="1037" y="4887"/>
                  </a:lnTo>
                  <a:lnTo>
                    <a:pt x="1087" y="4896"/>
                  </a:lnTo>
                  <a:lnTo>
                    <a:pt x="1128" y="4912"/>
                  </a:lnTo>
                  <a:lnTo>
                    <a:pt x="1179" y="4921"/>
                  </a:lnTo>
                  <a:lnTo>
                    <a:pt x="1220" y="4929"/>
                  </a:lnTo>
                  <a:lnTo>
                    <a:pt x="1271" y="4937"/>
                  </a:lnTo>
                  <a:lnTo>
                    <a:pt x="1312" y="4946"/>
                  </a:lnTo>
                  <a:lnTo>
                    <a:pt x="1362" y="4946"/>
                  </a:lnTo>
                  <a:lnTo>
                    <a:pt x="1404" y="4954"/>
                  </a:lnTo>
                  <a:lnTo>
                    <a:pt x="1454" y="4962"/>
                  </a:lnTo>
                  <a:lnTo>
                    <a:pt x="1496" y="4971"/>
                  </a:lnTo>
                  <a:lnTo>
                    <a:pt x="1546" y="4971"/>
                  </a:lnTo>
                  <a:lnTo>
                    <a:pt x="1588" y="4971"/>
                  </a:lnTo>
                  <a:lnTo>
                    <a:pt x="1630" y="4971"/>
                  </a:lnTo>
                  <a:lnTo>
                    <a:pt x="1671" y="4971"/>
                  </a:lnTo>
                  <a:lnTo>
                    <a:pt x="1713" y="4971"/>
                  </a:lnTo>
                  <a:lnTo>
                    <a:pt x="1755" y="4971"/>
                  </a:lnTo>
                  <a:lnTo>
                    <a:pt x="1797" y="4971"/>
                  </a:lnTo>
                  <a:lnTo>
                    <a:pt x="1839" y="4971"/>
                  </a:lnTo>
                  <a:lnTo>
                    <a:pt x="1872" y="4971"/>
                  </a:lnTo>
                  <a:lnTo>
                    <a:pt x="2189" y="4971"/>
                  </a:lnTo>
                  <a:lnTo>
                    <a:pt x="2340" y="4962"/>
                  </a:lnTo>
                  <a:lnTo>
                    <a:pt x="2398" y="4954"/>
                  </a:lnTo>
                  <a:lnTo>
                    <a:pt x="2465" y="4954"/>
                  </a:lnTo>
                  <a:lnTo>
                    <a:pt x="2582" y="4937"/>
                  </a:lnTo>
                  <a:lnTo>
                    <a:pt x="2682" y="4929"/>
                  </a:lnTo>
                  <a:lnTo>
                    <a:pt x="2774" y="4921"/>
                  </a:lnTo>
                  <a:lnTo>
                    <a:pt x="2858" y="4912"/>
                  </a:lnTo>
                  <a:lnTo>
                    <a:pt x="2933" y="4904"/>
                  </a:lnTo>
                  <a:lnTo>
                    <a:pt x="3008" y="4896"/>
                  </a:lnTo>
                  <a:lnTo>
                    <a:pt x="3067" y="4912"/>
                  </a:lnTo>
                  <a:lnTo>
                    <a:pt x="3142" y="4896"/>
                  </a:lnTo>
                  <a:lnTo>
                    <a:pt x="3225" y="4879"/>
                  </a:lnTo>
                  <a:lnTo>
                    <a:pt x="3317" y="4862"/>
                  </a:lnTo>
                  <a:lnTo>
                    <a:pt x="3526" y="4829"/>
                  </a:lnTo>
                  <a:lnTo>
                    <a:pt x="3802" y="4779"/>
                  </a:lnTo>
                  <a:lnTo>
                    <a:pt x="3927" y="4854"/>
                  </a:lnTo>
                  <a:lnTo>
                    <a:pt x="3844" y="4971"/>
                  </a:lnTo>
                  <a:lnTo>
                    <a:pt x="3568" y="5029"/>
                  </a:lnTo>
                  <a:lnTo>
                    <a:pt x="3359" y="5079"/>
                  </a:lnTo>
                  <a:lnTo>
                    <a:pt x="3267" y="5096"/>
                  </a:lnTo>
                  <a:lnTo>
                    <a:pt x="3184" y="5113"/>
                  </a:lnTo>
                  <a:lnTo>
                    <a:pt x="3108" y="5129"/>
                  </a:lnTo>
                  <a:lnTo>
                    <a:pt x="3033" y="5138"/>
                  </a:lnTo>
                  <a:lnTo>
                    <a:pt x="2950" y="5155"/>
                  </a:lnTo>
                  <a:lnTo>
                    <a:pt x="2874" y="5171"/>
                  </a:lnTo>
                  <a:lnTo>
                    <a:pt x="2791" y="5180"/>
                  </a:lnTo>
                  <a:lnTo>
                    <a:pt x="2691" y="5196"/>
                  </a:lnTo>
                  <a:lnTo>
                    <a:pt x="2590" y="5205"/>
                  </a:lnTo>
                  <a:lnTo>
                    <a:pt x="2473" y="5221"/>
                  </a:lnTo>
                  <a:lnTo>
                    <a:pt x="2407" y="5230"/>
                  </a:lnTo>
                  <a:lnTo>
                    <a:pt x="2340" y="5230"/>
                  </a:lnTo>
                  <a:lnTo>
                    <a:pt x="2198" y="5255"/>
                  </a:lnTo>
                  <a:lnTo>
                    <a:pt x="2173" y="5255"/>
                  </a:lnTo>
                  <a:lnTo>
                    <a:pt x="2148" y="5255"/>
                  </a:lnTo>
                  <a:lnTo>
                    <a:pt x="1730" y="5255"/>
                  </a:lnTo>
                  <a:lnTo>
                    <a:pt x="1688" y="5255"/>
                  </a:lnTo>
                  <a:lnTo>
                    <a:pt x="1646" y="5255"/>
                  </a:lnTo>
                  <a:lnTo>
                    <a:pt x="1596" y="5255"/>
                  </a:lnTo>
                  <a:lnTo>
                    <a:pt x="1555" y="5255"/>
                  </a:lnTo>
                  <a:lnTo>
                    <a:pt x="1504" y="5255"/>
                  </a:lnTo>
                  <a:lnTo>
                    <a:pt x="1454" y="5255"/>
                  </a:lnTo>
                  <a:lnTo>
                    <a:pt x="1413" y="5255"/>
                  </a:lnTo>
                  <a:lnTo>
                    <a:pt x="1362" y="5246"/>
                  </a:lnTo>
                  <a:lnTo>
                    <a:pt x="1312" y="5238"/>
                  </a:lnTo>
                  <a:lnTo>
                    <a:pt x="1262" y="5238"/>
                  </a:lnTo>
                  <a:lnTo>
                    <a:pt x="1212" y="5230"/>
                  </a:lnTo>
                  <a:lnTo>
                    <a:pt x="1162" y="5221"/>
                  </a:lnTo>
                  <a:lnTo>
                    <a:pt x="1112" y="5213"/>
                  </a:lnTo>
                  <a:lnTo>
                    <a:pt x="1062" y="5205"/>
                  </a:lnTo>
                  <a:lnTo>
                    <a:pt x="1012" y="5196"/>
                  </a:lnTo>
                  <a:lnTo>
                    <a:pt x="961" y="5180"/>
                  </a:lnTo>
                  <a:lnTo>
                    <a:pt x="911" y="5171"/>
                  </a:lnTo>
                  <a:lnTo>
                    <a:pt x="861" y="5163"/>
                  </a:lnTo>
                  <a:lnTo>
                    <a:pt x="819" y="5146"/>
                  </a:lnTo>
                  <a:lnTo>
                    <a:pt x="769" y="5138"/>
                  </a:lnTo>
                  <a:lnTo>
                    <a:pt x="719" y="5121"/>
                  </a:lnTo>
                  <a:lnTo>
                    <a:pt x="677" y="5113"/>
                  </a:lnTo>
                  <a:lnTo>
                    <a:pt x="627" y="5096"/>
                  </a:lnTo>
                  <a:lnTo>
                    <a:pt x="585" y="5079"/>
                  </a:lnTo>
                  <a:lnTo>
                    <a:pt x="544" y="5063"/>
                  </a:lnTo>
                  <a:lnTo>
                    <a:pt x="519" y="5054"/>
                  </a:lnTo>
                  <a:lnTo>
                    <a:pt x="494" y="5046"/>
                  </a:lnTo>
                  <a:lnTo>
                    <a:pt x="477" y="5029"/>
                  </a:lnTo>
                  <a:lnTo>
                    <a:pt x="452" y="5021"/>
                  </a:lnTo>
                  <a:lnTo>
                    <a:pt x="435" y="5013"/>
                  </a:lnTo>
                  <a:lnTo>
                    <a:pt x="427" y="5013"/>
                  </a:lnTo>
                  <a:lnTo>
                    <a:pt x="410" y="5004"/>
                  </a:lnTo>
                  <a:lnTo>
                    <a:pt x="393" y="4996"/>
                  </a:lnTo>
                  <a:lnTo>
                    <a:pt x="368" y="4987"/>
                  </a:lnTo>
                  <a:lnTo>
                    <a:pt x="352" y="4971"/>
                  </a:lnTo>
                  <a:lnTo>
                    <a:pt x="335" y="4962"/>
                  </a:lnTo>
                  <a:lnTo>
                    <a:pt x="310" y="4954"/>
                  </a:lnTo>
                  <a:lnTo>
                    <a:pt x="293" y="4937"/>
                  </a:lnTo>
                  <a:lnTo>
                    <a:pt x="276" y="4929"/>
                  </a:lnTo>
                  <a:lnTo>
                    <a:pt x="260" y="4912"/>
                  </a:lnTo>
                  <a:lnTo>
                    <a:pt x="243" y="4904"/>
                  </a:lnTo>
                  <a:lnTo>
                    <a:pt x="226" y="4887"/>
                  </a:lnTo>
                  <a:lnTo>
                    <a:pt x="201" y="4870"/>
                  </a:lnTo>
                  <a:lnTo>
                    <a:pt x="201" y="4870"/>
                  </a:lnTo>
                  <a:lnTo>
                    <a:pt x="184" y="4862"/>
                  </a:lnTo>
                  <a:lnTo>
                    <a:pt x="176" y="4845"/>
                  </a:lnTo>
                  <a:lnTo>
                    <a:pt x="159" y="4829"/>
                  </a:lnTo>
                  <a:lnTo>
                    <a:pt x="143" y="4812"/>
                  </a:lnTo>
                  <a:lnTo>
                    <a:pt x="126" y="4795"/>
                  </a:lnTo>
                  <a:lnTo>
                    <a:pt x="109" y="4779"/>
                  </a:lnTo>
                  <a:lnTo>
                    <a:pt x="101" y="4762"/>
                  </a:lnTo>
                  <a:lnTo>
                    <a:pt x="84" y="4745"/>
                  </a:lnTo>
                  <a:lnTo>
                    <a:pt x="76" y="4728"/>
                  </a:lnTo>
                  <a:lnTo>
                    <a:pt x="59" y="4703"/>
                  </a:lnTo>
                  <a:lnTo>
                    <a:pt x="51" y="4687"/>
                  </a:lnTo>
                  <a:lnTo>
                    <a:pt x="42" y="4670"/>
                  </a:lnTo>
                  <a:lnTo>
                    <a:pt x="34" y="4645"/>
                  </a:lnTo>
                  <a:lnTo>
                    <a:pt x="26" y="4628"/>
                  </a:lnTo>
                  <a:lnTo>
                    <a:pt x="17" y="4603"/>
                  </a:lnTo>
                  <a:lnTo>
                    <a:pt x="9" y="4586"/>
                  </a:lnTo>
                  <a:lnTo>
                    <a:pt x="1" y="4561"/>
                  </a:lnTo>
                  <a:lnTo>
                    <a:pt x="1" y="4536"/>
                  </a:lnTo>
                  <a:lnTo>
                    <a:pt x="1" y="4520"/>
                  </a:lnTo>
                  <a:lnTo>
                    <a:pt x="1" y="4495"/>
                  </a:lnTo>
                  <a:lnTo>
                    <a:pt x="1" y="4470"/>
                  </a:lnTo>
                  <a:lnTo>
                    <a:pt x="1" y="4403"/>
                  </a:lnTo>
                  <a:lnTo>
                    <a:pt x="1" y="4378"/>
                  </a:lnTo>
                  <a:lnTo>
                    <a:pt x="1" y="4353"/>
                  </a:lnTo>
                  <a:lnTo>
                    <a:pt x="1" y="4327"/>
                  </a:lnTo>
                  <a:lnTo>
                    <a:pt x="1" y="4302"/>
                  </a:lnTo>
                  <a:lnTo>
                    <a:pt x="9" y="4277"/>
                  </a:lnTo>
                  <a:lnTo>
                    <a:pt x="17" y="4252"/>
                  </a:lnTo>
                  <a:lnTo>
                    <a:pt x="26" y="4236"/>
                  </a:lnTo>
                  <a:lnTo>
                    <a:pt x="34" y="4211"/>
                  </a:lnTo>
                  <a:lnTo>
                    <a:pt x="42" y="4185"/>
                  </a:lnTo>
                  <a:lnTo>
                    <a:pt x="51" y="4169"/>
                  </a:lnTo>
                  <a:lnTo>
                    <a:pt x="59" y="4144"/>
                  </a:lnTo>
                  <a:lnTo>
                    <a:pt x="68" y="4127"/>
                  </a:lnTo>
                  <a:lnTo>
                    <a:pt x="76" y="4110"/>
                  </a:lnTo>
                  <a:lnTo>
                    <a:pt x="93" y="4094"/>
                  </a:lnTo>
                  <a:lnTo>
                    <a:pt x="101" y="4077"/>
                  </a:lnTo>
                  <a:lnTo>
                    <a:pt x="109" y="4060"/>
                  </a:lnTo>
                  <a:lnTo>
                    <a:pt x="126" y="4043"/>
                  </a:lnTo>
                  <a:lnTo>
                    <a:pt x="143" y="4027"/>
                  </a:lnTo>
                  <a:lnTo>
                    <a:pt x="151" y="4018"/>
                  </a:lnTo>
                  <a:lnTo>
                    <a:pt x="168" y="4002"/>
                  </a:lnTo>
                  <a:lnTo>
                    <a:pt x="176" y="3985"/>
                  </a:lnTo>
                  <a:lnTo>
                    <a:pt x="193" y="3968"/>
                  </a:lnTo>
                  <a:lnTo>
                    <a:pt x="210" y="3960"/>
                  </a:lnTo>
                  <a:lnTo>
                    <a:pt x="226" y="3943"/>
                  </a:lnTo>
                  <a:lnTo>
                    <a:pt x="243" y="3926"/>
                  </a:lnTo>
                  <a:lnTo>
                    <a:pt x="260" y="3918"/>
                  </a:lnTo>
                  <a:lnTo>
                    <a:pt x="268" y="3901"/>
                  </a:lnTo>
                  <a:lnTo>
                    <a:pt x="301" y="3876"/>
                  </a:lnTo>
                  <a:lnTo>
                    <a:pt x="335" y="3851"/>
                  </a:lnTo>
                  <a:lnTo>
                    <a:pt x="368" y="3826"/>
                  </a:lnTo>
                  <a:lnTo>
                    <a:pt x="402" y="3810"/>
                  </a:lnTo>
                  <a:lnTo>
                    <a:pt x="443" y="3784"/>
                  </a:lnTo>
                  <a:lnTo>
                    <a:pt x="477" y="3759"/>
                  </a:lnTo>
                  <a:lnTo>
                    <a:pt x="510" y="3743"/>
                  </a:lnTo>
                  <a:lnTo>
                    <a:pt x="544" y="3718"/>
                  </a:lnTo>
                  <a:lnTo>
                    <a:pt x="585" y="3701"/>
                  </a:lnTo>
                  <a:lnTo>
                    <a:pt x="619" y="3676"/>
                  </a:lnTo>
                  <a:lnTo>
                    <a:pt x="652" y="3659"/>
                  </a:lnTo>
                  <a:lnTo>
                    <a:pt x="719" y="3626"/>
                  </a:lnTo>
                  <a:lnTo>
                    <a:pt x="786" y="3592"/>
                  </a:lnTo>
                  <a:lnTo>
                    <a:pt x="903" y="3534"/>
                  </a:lnTo>
                  <a:lnTo>
                    <a:pt x="953" y="3509"/>
                  </a:lnTo>
                  <a:lnTo>
                    <a:pt x="978" y="3492"/>
                  </a:lnTo>
                  <a:lnTo>
                    <a:pt x="995" y="3484"/>
                  </a:lnTo>
                  <a:lnTo>
                    <a:pt x="1062" y="3450"/>
                  </a:lnTo>
                  <a:lnTo>
                    <a:pt x="1128" y="3417"/>
                  </a:lnTo>
                  <a:lnTo>
                    <a:pt x="1187" y="3383"/>
                  </a:lnTo>
                  <a:lnTo>
                    <a:pt x="1254" y="3342"/>
                  </a:lnTo>
                  <a:lnTo>
                    <a:pt x="1321" y="3308"/>
                  </a:lnTo>
                  <a:lnTo>
                    <a:pt x="1379" y="3275"/>
                  </a:lnTo>
                  <a:lnTo>
                    <a:pt x="1446" y="3241"/>
                  </a:lnTo>
                  <a:lnTo>
                    <a:pt x="1513" y="3208"/>
                  </a:lnTo>
                  <a:lnTo>
                    <a:pt x="1571" y="3183"/>
                  </a:lnTo>
                  <a:lnTo>
                    <a:pt x="1638" y="3150"/>
                  </a:lnTo>
                  <a:lnTo>
                    <a:pt x="1705" y="3116"/>
                  </a:lnTo>
                  <a:lnTo>
                    <a:pt x="1763" y="3083"/>
                  </a:lnTo>
                  <a:lnTo>
                    <a:pt x="1830" y="3058"/>
                  </a:lnTo>
                  <a:lnTo>
                    <a:pt x="1897" y="3024"/>
                  </a:lnTo>
                  <a:lnTo>
                    <a:pt x="1956" y="2999"/>
                  </a:lnTo>
                  <a:lnTo>
                    <a:pt x="2022" y="2966"/>
                  </a:lnTo>
                  <a:lnTo>
                    <a:pt x="2089" y="2941"/>
                  </a:lnTo>
                  <a:lnTo>
                    <a:pt x="2156" y="2907"/>
                  </a:lnTo>
                  <a:lnTo>
                    <a:pt x="2215" y="2882"/>
                  </a:lnTo>
                  <a:lnTo>
                    <a:pt x="2281" y="2857"/>
                  </a:lnTo>
                  <a:lnTo>
                    <a:pt x="2348" y="2832"/>
                  </a:lnTo>
                  <a:lnTo>
                    <a:pt x="2415" y="2799"/>
                  </a:lnTo>
                  <a:lnTo>
                    <a:pt x="2473" y="2774"/>
                  </a:lnTo>
                  <a:lnTo>
                    <a:pt x="2540" y="2749"/>
                  </a:lnTo>
                  <a:lnTo>
                    <a:pt x="2607" y="2724"/>
                  </a:lnTo>
                  <a:lnTo>
                    <a:pt x="2674" y="2707"/>
                  </a:lnTo>
                  <a:lnTo>
                    <a:pt x="2741" y="2682"/>
                  </a:lnTo>
                  <a:lnTo>
                    <a:pt x="2808" y="2657"/>
                  </a:lnTo>
                  <a:lnTo>
                    <a:pt x="2866" y="2632"/>
                  </a:lnTo>
                  <a:lnTo>
                    <a:pt x="2933" y="2615"/>
                  </a:lnTo>
                  <a:lnTo>
                    <a:pt x="3000" y="2590"/>
                  </a:lnTo>
                  <a:lnTo>
                    <a:pt x="3067" y="2565"/>
                  </a:lnTo>
                  <a:lnTo>
                    <a:pt x="3133" y="2548"/>
                  </a:lnTo>
                  <a:lnTo>
                    <a:pt x="3200" y="2531"/>
                  </a:lnTo>
                  <a:lnTo>
                    <a:pt x="3267" y="2506"/>
                  </a:lnTo>
                  <a:lnTo>
                    <a:pt x="3334" y="2490"/>
                  </a:lnTo>
                  <a:lnTo>
                    <a:pt x="3401" y="2473"/>
                  </a:lnTo>
                  <a:lnTo>
                    <a:pt x="3476" y="2456"/>
                  </a:lnTo>
                  <a:lnTo>
                    <a:pt x="3543" y="2439"/>
                  </a:lnTo>
                  <a:lnTo>
                    <a:pt x="3610" y="2423"/>
                  </a:lnTo>
                  <a:lnTo>
                    <a:pt x="3676" y="2406"/>
                  </a:lnTo>
                  <a:lnTo>
                    <a:pt x="3743" y="2389"/>
                  </a:lnTo>
                  <a:lnTo>
                    <a:pt x="3810" y="2373"/>
                  </a:lnTo>
                  <a:lnTo>
                    <a:pt x="3885" y="2364"/>
                  </a:lnTo>
                  <a:lnTo>
                    <a:pt x="3952" y="2348"/>
                  </a:lnTo>
                  <a:lnTo>
                    <a:pt x="4019" y="2331"/>
                  </a:lnTo>
                  <a:lnTo>
                    <a:pt x="4086" y="2323"/>
                  </a:lnTo>
                  <a:lnTo>
                    <a:pt x="4119" y="2323"/>
                  </a:lnTo>
                  <a:lnTo>
                    <a:pt x="4036" y="2306"/>
                  </a:lnTo>
                  <a:lnTo>
                    <a:pt x="3952" y="2281"/>
                  </a:lnTo>
                  <a:lnTo>
                    <a:pt x="3860" y="2256"/>
                  </a:lnTo>
                  <a:lnTo>
                    <a:pt x="3768" y="2231"/>
                  </a:lnTo>
                  <a:lnTo>
                    <a:pt x="3668" y="2206"/>
                  </a:lnTo>
                  <a:lnTo>
                    <a:pt x="3568" y="2180"/>
                  </a:lnTo>
                  <a:lnTo>
                    <a:pt x="3518" y="2164"/>
                  </a:lnTo>
                  <a:lnTo>
                    <a:pt x="3459" y="2147"/>
                  </a:lnTo>
                  <a:lnTo>
                    <a:pt x="3409" y="2130"/>
                  </a:lnTo>
                  <a:lnTo>
                    <a:pt x="3359" y="2114"/>
                  </a:lnTo>
                  <a:lnTo>
                    <a:pt x="3301" y="2097"/>
                  </a:lnTo>
                  <a:lnTo>
                    <a:pt x="3250" y="2080"/>
                  </a:lnTo>
                  <a:lnTo>
                    <a:pt x="3192" y="2064"/>
                  </a:lnTo>
                  <a:lnTo>
                    <a:pt x="3133" y="2047"/>
                  </a:lnTo>
                  <a:lnTo>
                    <a:pt x="3083" y="2022"/>
                  </a:lnTo>
                  <a:lnTo>
                    <a:pt x="3025" y="2005"/>
                  </a:lnTo>
                  <a:lnTo>
                    <a:pt x="2975" y="1980"/>
                  </a:lnTo>
                  <a:lnTo>
                    <a:pt x="2916" y="1963"/>
                  </a:lnTo>
                  <a:lnTo>
                    <a:pt x="2866" y="1938"/>
                  </a:lnTo>
                  <a:lnTo>
                    <a:pt x="2808" y="1922"/>
                  </a:lnTo>
                  <a:lnTo>
                    <a:pt x="2758" y="1896"/>
                  </a:lnTo>
                  <a:lnTo>
                    <a:pt x="2699" y="1871"/>
                  </a:lnTo>
                  <a:lnTo>
                    <a:pt x="2649" y="1846"/>
                  </a:lnTo>
                  <a:lnTo>
                    <a:pt x="2590" y="1821"/>
                  </a:lnTo>
                  <a:lnTo>
                    <a:pt x="2540" y="1796"/>
                  </a:lnTo>
                  <a:lnTo>
                    <a:pt x="2490" y="1771"/>
                  </a:lnTo>
                  <a:lnTo>
                    <a:pt x="2440" y="1738"/>
                  </a:lnTo>
                  <a:lnTo>
                    <a:pt x="2390" y="1713"/>
                  </a:lnTo>
                  <a:lnTo>
                    <a:pt x="2340" y="1679"/>
                  </a:lnTo>
                  <a:lnTo>
                    <a:pt x="2315" y="1671"/>
                  </a:lnTo>
                  <a:lnTo>
                    <a:pt x="2290" y="1654"/>
                  </a:lnTo>
                  <a:lnTo>
                    <a:pt x="2265" y="1637"/>
                  </a:lnTo>
                  <a:lnTo>
                    <a:pt x="2240" y="1621"/>
                  </a:lnTo>
                  <a:lnTo>
                    <a:pt x="2215" y="1604"/>
                  </a:lnTo>
                  <a:lnTo>
                    <a:pt x="2189" y="1587"/>
                  </a:lnTo>
                  <a:lnTo>
                    <a:pt x="2164" y="1571"/>
                  </a:lnTo>
                  <a:lnTo>
                    <a:pt x="2148" y="1554"/>
                  </a:lnTo>
                  <a:lnTo>
                    <a:pt x="2123" y="1537"/>
                  </a:lnTo>
                  <a:lnTo>
                    <a:pt x="2098" y="1521"/>
                  </a:lnTo>
                  <a:lnTo>
                    <a:pt x="2072" y="1504"/>
                  </a:lnTo>
                  <a:lnTo>
                    <a:pt x="2056" y="1487"/>
                  </a:lnTo>
                  <a:lnTo>
                    <a:pt x="2031" y="1470"/>
                  </a:lnTo>
                  <a:lnTo>
                    <a:pt x="2014" y="1454"/>
                  </a:lnTo>
                  <a:lnTo>
                    <a:pt x="1989" y="1429"/>
                  </a:lnTo>
                  <a:lnTo>
                    <a:pt x="1972" y="1412"/>
                  </a:lnTo>
                  <a:lnTo>
                    <a:pt x="1947" y="1395"/>
                  </a:lnTo>
                  <a:lnTo>
                    <a:pt x="1930" y="1370"/>
                  </a:lnTo>
                  <a:lnTo>
                    <a:pt x="1905" y="1353"/>
                  </a:lnTo>
                  <a:lnTo>
                    <a:pt x="1889" y="1328"/>
                  </a:lnTo>
                  <a:lnTo>
                    <a:pt x="1872" y="1312"/>
                  </a:lnTo>
                  <a:lnTo>
                    <a:pt x="1855" y="1287"/>
                  </a:lnTo>
                  <a:lnTo>
                    <a:pt x="1839" y="1270"/>
                  </a:lnTo>
                  <a:lnTo>
                    <a:pt x="1822" y="1245"/>
                  </a:lnTo>
                  <a:lnTo>
                    <a:pt x="1797" y="1228"/>
                  </a:lnTo>
                  <a:lnTo>
                    <a:pt x="1780" y="1203"/>
                  </a:lnTo>
                  <a:lnTo>
                    <a:pt x="1763" y="1178"/>
                  </a:lnTo>
                  <a:lnTo>
                    <a:pt x="1755" y="1161"/>
                  </a:lnTo>
                  <a:lnTo>
                    <a:pt x="1738" y="1136"/>
                  </a:lnTo>
                  <a:lnTo>
                    <a:pt x="1722" y="1111"/>
                  </a:lnTo>
                  <a:lnTo>
                    <a:pt x="1705" y="1086"/>
                  </a:lnTo>
                  <a:lnTo>
                    <a:pt x="1697" y="1061"/>
                  </a:lnTo>
                  <a:lnTo>
                    <a:pt x="1680" y="1036"/>
                  </a:lnTo>
                  <a:lnTo>
                    <a:pt x="1671" y="1011"/>
                  </a:lnTo>
                  <a:lnTo>
                    <a:pt x="1655" y="986"/>
                  </a:lnTo>
                  <a:lnTo>
                    <a:pt x="1646" y="961"/>
                  </a:lnTo>
                  <a:lnTo>
                    <a:pt x="1638" y="936"/>
                  </a:lnTo>
                  <a:lnTo>
                    <a:pt x="1630" y="911"/>
                  </a:lnTo>
                  <a:lnTo>
                    <a:pt x="1613" y="886"/>
                  </a:lnTo>
                  <a:lnTo>
                    <a:pt x="1613" y="852"/>
                  </a:lnTo>
                  <a:lnTo>
                    <a:pt x="1605" y="827"/>
                  </a:lnTo>
                  <a:lnTo>
                    <a:pt x="1596" y="802"/>
                  </a:lnTo>
                  <a:lnTo>
                    <a:pt x="1588" y="769"/>
                  </a:lnTo>
                  <a:lnTo>
                    <a:pt x="1580" y="744"/>
                  </a:lnTo>
                  <a:lnTo>
                    <a:pt x="1580" y="719"/>
                  </a:lnTo>
                  <a:lnTo>
                    <a:pt x="1580" y="685"/>
                  </a:lnTo>
                  <a:lnTo>
                    <a:pt x="1580" y="660"/>
                  </a:lnTo>
                  <a:lnTo>
                    <a:pt x="1580" y="627"/>
                  </a:lnTo>
                  <a:lnTo>
                    <a:pt x="1580" y="510"/>
                  </a:lnTo>
                  <a:lnTo>
                    <a:pt x="1580" y="476"/>
                  </a:lnTo>
                  <a:lnTo>
                    <a:pt x="1580" y="443"/>
                  </a:lnTo>
                  <a:lnTo>
                    <a:pt x="1580" y="426"/>
                  </a:lnTo>
                  <a:lnTo>
                    <a:pt x="1580" y="409"/>
                  </a:lnTo>
                  <a:lnTo>
                    <a:pt x="1580" y="401"/>
                  </a:lnTo>
                  <a:lnTo>
                    <a:pt x="1580" y="384"/>
                  </a:lnTo>
                  <a:lnTo>
                    <a:pt x="1580" y="368"/>
                  </a:lnTo>
                  <a:lnTo>
                    <a:pt x="1588" y="351"/>
                  </a:lnTo>
                  <a:lnTo>
                    <a:pt x="1596" y="334"/>
                  </a:lnTo>
                  <a:lnTo>
                    <a:pt x="1605" y="326"/>
                  </a:lnTo>
                  <a:lnTo>
                    <a:pt x="1613" y="309"/>
                  </a:lnTo>
                  <a:lnTo>
                    <a:pt x="1621" y="301"/>
                  </a:lnTo>
                  <a:lnTo>
                    <a:pt x="1630" y="284"/>
                  </a:lnTo>
                  <a:lnTo>
                    <a:pt x="1638" y="267"/>
                  </a:lnTo>
                  <a:lnTo>
                    <a:pt x="1655" y="251"/>
                  </a:lnTo>
                  <a:lnTo>
                    <a:pt x="1671" y="226"/>
                  </a:lnTo>
                  <a:lnTo>
                    <a:pt x="1697" y="209"/>
                  </a:lnTo>
                  <a:lnTo>
                    <a:pt x="1713" y="192"/>
                  </a:lnTo>
                  <a:lnTo>
                    <a:pt x="1738" y="176"/>
                  </a:lnTo>
                  <a:lnTo>
                    <a:pt x="1763" y="167"/>
                  </a:lnTo>
                  <a:lnTo>
                    <a:pt x="1780" y="150"/>
                  </a:lnTo>
                  <a:lnTo>
                    <a:pt x="1805" y="142"/>
                  </a:lnTo>
                  <a:lnTo>
                    <a:pt x="1830" y="134"/>
                  </a:lnTo>
                  <a:lnTo>
                    <a:pt x="1847" y="125"/>
                  </a:lnTo>
                  <a:lnTo>
                    <a:pt x="1872" y="109"/>
                  </a:lnTo>
                  <a:lnTo>
                    <a:pt x="1897" y="100"/>
                  </a:lnTo>
                  <a:lnTo>
                    <a:pt x="1922" y="100"/>
                  </a:lnTo>
                  <a:lnTo>
                    <a:pt x="1930" y="100"/>
                  </a:lnTo>
                  <a:lnTo>
                    <a:pt x="1947" y="92"/>
                  </a:lnTo>
                  <a:lnTo>
                    <a:pt x="1972" y="84"/>
                  </a:lnTo>
                  <a:lnTo>
                    <a:pt x="1989" y="75"/>
                  </a:lnTo>
                  <a:lnTo>
                    <a:pt x="2014" y="75"/>
                  </a:lnTo>
                  <a:lnTo>
                    <a:pt x="2039" y="75"/>
                  </a:lnTo>
                  <a:lnTo>
                    <a:pt x="2064" y="75"/>
                  </a:lnTo>
                  <a:lnTo>
                    <a:pt x="2089" y="75"/>
                  </a:lnTo>
                  <a:lnTo>
                    <a:pt x="2114" y="75"/>
                  </a:lnTo>
                  <a:lnTo>
                    <a:pt x="2139" y="75"/>
                  </a:lnTo>
                  <a:lnTo>
                    <a:pt x="2189" y="67"/>
                  </a:lnTo>
                  <a:lnTo>
                    <a:pt x="2240" y="67"/>
                  </a:lnTo>
                  <a:lnTo>
                    <a:pt x="2290" y="67"/>
                  </a:lnTo>
                  <a:lnTo>
                    <a:pt x="2348" y="67"/>
                  </a:lnTo>
                  <a:lnTo>
                    <a:pt x="2390" y="67"/>
                  </a:lnTo>
                  <a:lnTo>
                    <a:pt x="2440" y="67"/>
                  </a:lnTo>
                  <a:lnTo>
                    <a:pt x="2624" y="6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241;p14">
              <a:extLst>
                <a:ext uri="{FF2B5EF4-FFF2-40B4-BE49-F238E27FC236}">
                  <a16:creationId xmlns:a16="http://schemas.microsoft.com/office/drawing/2014/main" id="{68F24341-3DA3-25F2-1D1C-4B06D74B92EF}"/>
                </a:ext>
              </a:extLst>
            </p:cNvPr>
            <p:cNvSpPr/>
            <p:nvPr/>
          </p:nvSpPr>
          <p:spPr>
            <a:xfrm>
              <a:off x="6456020" y="4546805"/>
              <a:ext cx="278207" cy="311996"/>
            </a:xfrm>
            <a:custGeom>
              <a:avLst/>
              <a:gdLst/>
              <a:ahLst/>
              <a:cxnLst/>
              <a:rect l="l" t="t" r="r" b="b"/>
              <a:pathLst>
                <a:path w="5640" h="6325" extrusionOk="0">
                  <a:moveTo>
                    <a:pt x="1212" y="1162"/>
                  </a:moveTo>
                  <a:lnTo>
                    <a:pt x="1237" y="1162"/>
                  </a:lnTo>
                  <a:lnTo>
                    <a:pt x="1254" y="1162"/>
                  </a:lnTo>
                  <a:lnTo>
                    <a:pt x="1279" y="1162"/>
                  </a:lnTo>
                  <a:lnTo>
                    <a:pt x="1304" y="1162"/>
                  </a:lnTo>
                  <a:lnTo>
                    <a:pt x="1321" y="1162"/>
                  </a:lnTo>
                  <a:lnTo>
                    <a:pt x="1346" y="1162"/>
                  </a:lnTo>
                  <a:lnTo>
                    <a:pt x="1371" y="1162"/>
                  </a:lnTo>
                  <a:lnTo>
                    <a:pt x="1388" y="1171"/>
                  </a:lnTo>
                  <a:lnTo>
                    <a:pt x="1413" y="1179"/>
                  </a:lnTo>
                  <a:lnTo>
                    <a:pt x="1429" y="1179"/>
                  </a:lnTo>
                  <a:lnTo>
                    <a:pt x="1454" y="1187"/>
                  </a:lnTo>
                  <a:lnTo>
                    <a:pt x="1479" y="1196"/>
                  </a:lnTo>
                  <a:lnTo>
                    <a:pt x="1496" y="1204"/>
                  </a:lnTo>
                  <a:lnTo>
                    <a:pt x="1521" y="1212"/>
                  </a:lnTo>
                  <a:lnTo>
                    <a:pt x="1546" y="1221"/>
                  </a:lnTo>
                  <a:lnTo>
                    <a:pt x="1563" y="1237"/>
                  </a:lnTo>
                  <a:lnTo>
                    <a:pt x="1588" y="1246"/>
                  </a:lnTo>
                  <a:lnTo>
                    <a:pt x="1605" y="1254"/>
                  </a:lnTo>
                  <a:lnTo>
                    <a:pt x="1630" y="1271"/>
                  </a:lnTo>
                  <a:lnTo>
                    <a:pt x="1655" y="1279"/>
                  </a:lnTo>
                  <a:lnTo>
                    <a:pt x="1672" y="1296"/>
                  </a:lnTo>
                  <a:lnTo>
                    <a:pt x="1697" y="1304"/>
                  </a:lnTo>
                  <a:lnTo>
                    <a:pt x="1722" y="1321"/>
                  </a:lnTo>
                  <a:lnTo>
                    <a:pt x="1747" y="1338"/>
                  </a:lnTo>
                  <a:lnTo>
                    <a:pt x="1772" y="1354"/>
                  </a:lnTo>
                  <a:lnTo>
                    <a:pt x="1797" y="1371"/>
                  </a:lnTo>
                  <a:lnTo>
                    <a:pt x="1822" y="1396"/>
                  </a:lnTo>
                  <a:lnTo>
                    <a:pt x="1847" y="1413"/>
                  </a:lnTo>
                  <a:lnTo>
                    <a:pt x="1872" y="1430"/>
                  </a:lnTo>
                  <a:lnTo>
                    <a:pt x="1897" y="1455"/>
                  </a:lnTo>
                  <a:lnTo>
                    <a:pt x="1922" y="1471"/>
                  </a:lnTo>
                  <a:lnTo>
                    <a:pt x="1947" y="1488"/>
                  </a:lnTo>
                  <a:lnTo>
                    <a:pt x="1972" y="1513"/>
                  </a:lnTo>
                  <a:lnTo>
                    <a:pt x="1997" y="1530"/>
                  </a:lnTo>
                  <a:lnTo>
                    <a:pt x="2022" y="1555"/>
                  </a:lnTo>
                  <a:lnTo>
                    <a:pt x="2048" y="1572"/>
                  </a:lnTo>
                  <a:lnTo>
                    <a:pt x="2073" y="1597"/>
                  </a:lnTo>
                  <a:lnTo>
                    <a:pt x="2089" y="1622"/>
                  </a:lnTo>
                  <a:lnTo>
                    <a:pt x="2114" y="1638"/>
                  </a:lnTo>
                  <a:lnTo>
                    <a:pt x="2139" y="1663"/>
                  </a:lnTo>
                  <a:lnTo>
                    <a:pt x="2156" y="1680"/>
                  </a:lnTo>
                  <a:lnTo>
                    <a:pt x="2181" y="1705"/>
                  </a:lnTo>
                  <a:lnTo>
                    <a:pt x="2206" y="1730"/>
                  </a:lnTo>
                  <a:lnTo>
                    <a:pt x="2223" y="1755"/>
                  </a:lnTo>
                  <a:lnTo>
                    <a:pt x="2248" y="1772"/>
                  </a:lnTo>
                  <a:lnTo>
                    <a:pt x="2290" y="1822"/>
                  </a:lnTo>
                  <a:lnTo>
                    <a:pt x="2332" y="1872"/>
                  </a:lnTo>
                  <a:lnTo>
                    <a:pt x="2373" y="1922"/>
                  </a:lnTo>
                  <a:lnTo>
                    <a:pt x="2415" y="1964"/>
                  </a:lnTo>
                  <a:lnTo>
                    <a:pt x="2449" y="2014"/>
                  </a:lnTo>
                  <a:lnTo>
                    <a:pt x="2490" y="2073"/>
                  </a:lnTo>
                  <a:lnTo>
                    <a:pt x="2532" y="2123"/>
                  </a:lnTo>
                  <a:lnTo>
                    <a:pt x="2565" y="2173"/>
                  </a:lnTo>
                  <a:lnTo>
                    <a:pt x="2599" y="2223"/>
                  </a:lnTo>
                  <a:lnTo>
                    <a:pt x="2641" y="2273"/>
                  </a:lnTo>
                  <a:lnTo>
                    <a:pt x="2674" y="2332"/>
                  </a:lnTo>
                  <a:lnTo>
                    <a:pt x="2707" y="2382"/>
                  </a:lnTo>
                  <a:lnTo>
                    <a:pt x="2741" y="2440"/>
                  </a:lnTo>
                  <a:lnTo>
                    <a:pt x="2783" y="2490"/>
                  </a:lnTo>
                  <a:lnTo>
                    <a:pt x="2816" y="2549"/>
                  </a:lnTo>
                  <a:lnTo>
                    <a:pt x="2850" y="2599"/>
                  </a:lnTo>
                  <a:lnTo>
                    <a:pt x="2883" y="2658"/>
                  </a:lnTo>
                  <a:lnTo>
                    <a:pt x="2916" y="2716"/>
                  </a:lnTo>
                  <a:lnTo>
                    <a:pt x="2941" y="2766"/>
                  </a:lnTo>
                  <a:lnTo>
                    <a:pt x="2975" y="2816"/>
                  </a:lnTo>
                  <a:lnTo>
                    <a:pt x="2975" y="2808"/>
                  </a:lnTo>
                  <a:lnTo>
                    <a:pt x="2941" y="2733"/>
                  </a:lnTo>
                  <a:lnTo>
                    <a:pt x="2916" y="2649"/>
                  </a:lnTo>
                  <a:lnTo>
                    <a:pt x="2900" y="2574"/>
                  </a:lnTo>
                  <a:lnTo>
                    <a:pt x="2875" y="2499"/>
                  </a:lnTo>
                  <a:lnTo>
                    <a:pt x="2850" y="2415"/>
                  </a:lnTo>
                  <a:lnTo>
                    <a:pt x="2824" y="2340"/>
                  </a:lnTo>
                  <a:lnTo>
                    <a:pt x="2808" y="2257"/>
                  </a:lnTo>
                  <a:lnTo>
                    <a:pt x="2783" y="2181"/>
                  </a:lnTo>
                  <a:lnTo>
                    <a:pt x="2766" y="2098"/>
                  </a:lnTo>
                  <a:lnTo>
                    <a:pt x="2749" y="2023"/>
                  </a:lnTo>
                  <a:lnTo>
                    <a:pt x="2724" y="1939"/>
                  </a:lnTo>
                  <a:lnTo>
                    <a:pt x="2707" y="1864"/>
                  </a:lnTo>
                  <a:lnTo>
                    <a:pt x="2691" y="1780"/>
                  </a:lnTo>
                  <a:lnTo>
                    <a:pt x="2682" y="1697"/>
                  </a:lnTo>
                  <a:lnTo>
                    <a:pt x="2666" y="1622"/>
                  </a:lnTo>
                  <a:lnTo>
                    <a:pt x="2649" y="1538"/>
                  </a:lnTo>
                  <a:lnTo>
                    <a:pt x="2641" y="1455"/>
                  </a:lnTo>
                  <a:lnTo>
                    <a:pt x="2632" y="1371"/>
                  </a:lnTo>
                  <a:lnTo>
                    <a:pt x="2624" y="1329"/>
                  </a:lnTo>
                  <a:lnTo>
                    <a:pt x="2624" y="1288"/>
                  </a:lnTo>
                  <a:lnTo>
                    <a:pt x="2624" y="1254"/>
                  </a:lnTo>
                  <a:lnTo>
                    <a:pt x="2624" y="1212"/>
                  </a:lnTo>
                  <a:lnTo>
                    <a:pt x="2624" y="1171"/>
                  </a:lnTo>
                  <a:lnTo>
                    <a:pt x="2624" y="1129"/>
                  </a:lnTo>
                  <a:lnTo>
                    <a:pt x="2624" y="1087"/>
                  </a:lnTo>
                  <a:lnTo>
                    <a:pt x="2624" y="845"/>
                  </a:lnTo>
                  <a:lnTo>
                    <a:pt x="2624" y="803"/>
                  </a:lnTo>
                  <a:lnTo>
                    <a:pt x="2624" y="761"/>
                  </a:lnTo>
                  <a:lnTo>
                    <a:pt x="2624" y="711"/>
                  </a:lnTo>
                  <a:lnTo>
                    <a:pt x="2624" y="669"/>
                  </a:lnTo>
                  <a:lnTo>
                    <a:pt x="2632" y="619"/>
                  </a:lnTo>
                  <a:lnTo>
                    <a:pt x="2632" y="577"/>
                  </a:lnTo>
                  <a:lnTo>
                    <a:pt x="2632" y="552"/>
                  </a:lnTo>
                  <a:lnTo>
                    <a:pt x="2632" y="527"/>
                  </a:lnTo>
                  <a:lnTo>
                    <a:pt x="2632" y="502"/>
                  </a:lnTo>
                  <a:lnTo>
                    <a:pt x="2632" y="477"/>
                  </a:lnTo>
                  <a:lnTo>
                    <a:pt x="2641" y="452"/>
                  </a:lnTo>
                  <a:lnTo>
                    <a:pt x="2649" y="435"/>
                  </a:lnTo>
                  <a:lnTo>
                    <a:pt x="2649" y="410"/>
                  </a:lnTo>
                  <a:lnTo>
                    <a:pt x="2657" y="385"/>
                  </a:lnTo>
                  <a:lnTo>
                    <a:pt x="2666" y="360"/>
                  </a:lnTo>
                  <a:lnTo>
                    <a:pt x="2674" y="344"/>
                  </a:lnTo>
                  <a:lnTo>
                    <a:pt x="2682" y="318"/>
                  </a:lnTo>
                  <a:lnTo>
                    <a:pt x="2691" y="293"/>
                  </a:lnTo>
                  <a:lnTo>
                    <a:pt x="2699" y="277"/>
                  </a:lnTo>
                  <a:lnTo>
                    <a:pt x="2707" y="252"/>
                  </a:lnTo>
                  <a:lnTo>
                    <a:pt x="2716" y="227"/>
                  </a:lnTo>
                  <a:lnTo>
                    <a:pt x="2733" y="210"/>
                  </a:lnTo>
                  <a:lnTo>
                    <a:pt x="2741" y="185"/>
                  </a:lnTo>
                  <a:lnTo>
                    <a:pt x="2758" y="168"/>
                  </a:lnTo>
                  <a:lnTo>
                    <a:pt x="2766" y="143"/>
                  </a:lnTo>
                  <a:lnTo>
                    <a:pt x="2783" y="126"/>
                  </a:lnTo>
                  <a:lnTo>
                    <a:pt x="2799" y="110"/>
                  </a:lnTo>
                  <a:lnTo>
                    <a:pt x="2816" y="85"/>
                  </a:lnTo>
                  <a:lnTo>
                    <a:pt x="2833" y="68"/>
                  </a:lnTo>
                  <a:lnTo>
                    <a:pt x="2858" y="51"/>
                  </a:lnTo>
                  <a:lnTo>
                    <a:pt x="2875" y="34"/>
                  </a:lnTo>
                  <a:lnTo>
                    <a:pt x="2900" y="26"/>
                  </a:lnTo>
                  <a:lnTo>
                    <a:pt x="2925" y="9"/>
                  </a:lnTo>
                  <a:lnTo>
                    <a:pt x="2933" y="1"/>
                  </a:lnTo>
                  <a:lnTo>
                    <a:pt x="2950" y="1"/>
                  </a:lnTo>
                  <a:lnTo>
                    <a:pt x="2958" y="1"/>
                  </a:lnTo>
                  <a:lnTo>
                    <a:pt x="2975" y="1"/>
                  </a:lnTo>
                  <a:lnTo>
                    <a:pt x="2992" y="1"/>
                  </a:lnTo>
                  <a:lnTo>
                    <a:pt x="3000" y="1"/>
                  </a:lnTo>
                  <a:lnTo>
                    <a:pt x="3017" y="1"/>
                  </a:lnTo>
                  <a:lnTo>
                    <a:pt x="3033" y="1"/>
                  </a:lnTo>
                  <a:lnTo>
                    <a:pt x="3042" y="1"/>
                  </a:lnTo>
                  <a:lnTo>
                    <a:pt x="3150" y="1"/>
                  </a:lnTo>
                  <a:lnTo>
                    <a:pt x="3167" y="1"/>
                  </a:lnTo>
                  <a:lnTo>
                    <a:pt x="3184" y="1"/>
                  </a:lnTo>
                  <a:lnTo>
                    <a:pt x="3200" y="1"/>
                  </a:lnTo>
                  <a:lnTo>
                    <a:pt x="3217" y="1"/>
                  </a:lnTo>
                  <a:lnTo>
                    <a:pt x="3251" y="1"/>
                  </a:lnTo>
                  <a:lnTo>
                    <a:pt x="3276" y="9"/>
                  </a:lnTo>
                  <a:lnTo>
                    <a:pt x="3309" y="26"/>
                  </a:lnTo>
                  <a:lnTo>
                    <a:pt x="3342" y="34"/>
                  </a:lnTo>
                  <a:lnTo>
                    <a:pt x="3376" y="43"/>
                  </a:lnTo>
                  <a:lnTo>
                    <a:pt x="3401" y="59"/>
                  </a:lnTo>
                  <a:lnTo>
                    <a:pt x="3434" y="76"/>
                  </a:lnTo>
                  <a:lnTo>
                    <a:pt x="3459" y="93"/>
                  </a:lnTo>
                  <a:lnTo>
                    <a:pt x="3493" y="101"/>
                  </a:lnTo>
                  <a:lnTo>
                    <a:pt x="3518" y="118"/>
                  </a:lnTo>
                  <a:lnTo>
                    <a:pt x="3543" y="143"/>
                  </a:lnTo>
                  <a:lnTo>
                    <a:pt x="3576" y="160"/>
                  </a:lnTo>
                  <a:lnTo>
                    <a:pt x="3601" y="176"/>
                  </a:lnTo>
                  <a:lnTo>
                    <a:pt x="3626" y="201"/>
                  </a:lnTo>
                  <a:lnTo>
                    <a:pt x="3652" y="218"/>
                  </a:lnTo>
                  <a:lnTo>
                    <a:pt x="3677" y="243"/>
                  </a:lnTo>
                  <a:lnTo>
                    <a:pt x="3702" y="260"/>
                  </a:lnTo>
                  <a:lnTo>
                    <a:pt x="3727" y="285"/>
                  </a:lnTo>
                  <a:lnTo>
                    <a:pt x="3752" y="310"/>
                  </a:lnTo>
                  <a:lnTo>
                    <a:pt x="3777" y="327"/>
                  </a:lnTo>
                  <a:lnTo>
                    <a:pt x="3802" y="352"/>
                  </a:lnTo>
                  <a:lnTo>
                    <a:pt x="3827" y="377"/>
                  </a:lnTo>
                  <a:lnTo>
                    <a:pt x="3844" y="402"/>
                  </a:lnTo>
                  <a:lnTo>
                    <a:pt x="3869" y="427"/>
                  </a:lnTo>
                  <a:lnTo>
                    <a:pt x="3894" y="452"/>
                  </a:lnTo>
                  <a:lnTo>
                    <a:pt x="3910" y="486"/>
                  </a:lnTo>
                  <a:lnTo>
                    <a:pt x="3936" y="511"/>
                  </a:lnTo>
                  <a:lnTo>
                    <a:pt x="3952" y="536"/>
                  </a:lnTo>
                  <a:lnTo>
                    <a:pt x="3977" y="561"/>
                  </a:lnTo>
                  <a:lnTo>
                    <a:pt x="3994" y="586"/>
                  </a:lnTo>
                  <a:lnTo>
                    <a:pt x="4019" y="619"/>
                  </a:lnTo>
                  <a:lnTo>
                    <a:pt x="4036" y="644"/>
                  </a:lnTo>
                  <a:lnTo>
                    <a:pt x="4061" y="669"/>
                  </a:lnTo>
                  <a:lnTo>
                    <a:pt x="4078" y="694"/>
                  </a:lnTo>
                  <a:lnTo>
                    <a:pt x="4094" y="728"/>
                  </a:lnTo>
                  <a:lnTo>
                    <a:pt x="4119" y="753"/>
                  </a:lnTo>
                  <a:lnTo>
                    <a:pt x="4136" y="778"/>
                  </a:lnTo>
                  <a:lnTo>
                    <a:pt x="4169" y="836"/>
                  </a:lnTo>
                  <a:lnTo>
                    <a:pt x="4203" y="895"/>
                  </a:lnTo>
                  <a:lnTo>
                    <a:pt x="4236" y="945"/>
                  </a:lnTo>
                  <a:lnTo>
                    <a:pt x="4270" y="1003"/>
                  </a:lnTo>
                  <a:lnTo>
                    <a:pt x="4303" y="1054"/>
                  </a:lnTo>
                  <a:lnTo>
                    <a:pt x="4328" y="1104"/>
                  </a:lnTo>
                  <a:lnTo>
                    <a:pt x="4353" y="1162"/>
                  </a:lnTo>
                  <a:lnTo>
                    <a:pt x="4387" y="1204"/>
                  </a:lnTo>
                  <a:lnTo>
                    <a:pt x="4403" y="1254"/>
                  </a:lnTo>
                  <a:lnTo>
                    <a:pt x="4428" y="1296"/>
                  </a:lnTo>
                  <a:lnTo>
                    <a:pt x="4453" y="1346"/>
                  </a:lnTo>
                  <a:lnTo>
                    <a:pt x="4470" y="1379"/>
                  </a:lnTo>
                  <a:lnTo>
                    <a:pt x="4487" y="1421"/>
                  </a:lnTo>
                  <a:lnTo>
                    <a:pt x="4504" y="1455"/>
                  </a:lnTo>
                  <a:lnTo>
                    <a:pt x="4520" y="1496"/>
                  </a:lnTo>
                  <a:lnTo>
                    <a:pt x="4537" y="1530"/>
                  </a:lnTo>
                  <a:lnTo>
                    <a:pt x="4570" y="1605"/>
                  </a:lnTo>
                  <a:lnTo>
                    <a:pt x="4596" y="1680"/>
                  </a:lnTo>
                  <a:lnTo>
                    <a:pt x="4629" y="1764"/>
                  </a:lnTo>
                  <a:lnTo>
                    <a:pt x="4654" y="1839"/>
                  </a:lnTo>
                  <a:lnTo>
                    <a:pt x="4687" y="1914"/>
                  </a:lnTo>
                  <a:lnTo>
                    <a:pt x="4712" y="1989"/>
                  </a:lnTo>
                  <a:lnTo>
                    <a:pt x="4738" y="2064"/>
                  </a:lnTo>
                  <a:lnTo>
                    <a:pt x="4763" y="2140"/>
                  </a:lnTo>
                  <a:lnTo>
                    <a:pt x="4788" y="2215"/>
                  </a:lnTo>
                  <a:lnTo>
                    <a:pt x="4804" y="2298"/>
                  </a:lnTo>
                  <a:lnTo>
                    <a:pt x="4829" y="2374"/>
                  </a:lnTo>
                  <a:lnTo>
                    <a:pt x="4838" y="2399"/>
                  </a:lnTo>
                  <a:lnTo>
                    <a:pt x="4846" y="2449"/>
                  </a:lnTo>
                  <a:lnTo>
                    <a:pt x="4871" y="2524"/>
                  </a:lnTo>
                  <a:lnTo>
                    <a:pt x="4888" y="2599"/>
                  </a:lnTo>
                  <a:lnTo>
                    <a:pt x="4905" y="2683"/>
                  </a:lnTo>
                  <a:lnTo>
                    <a:pt x="4930" y="2758"/>
                  </a:lnTo>
                  <a:lnTo>
                    <a:pt x="4946" y="2833"/>
                  </a:lnTo>
                  <a:lnTo>
                    <a:pt x="4963" y="2908"/>
                  </a:lnTo>
                  <a:lnTo>
                    <a:pt x="4980" y="2992"/>
                  </a:lnTo>
                  <a:lnTo>
                    <a:pt x="4997" y="3067"/>
                  </a:lnTo>
                  <a:lnTo>
                    <a:pt x="5005" y="3142"/>
                  </a:lnTo>
                  <a:lnTo>
                    <a:pt x="5022" y="3217"/>
                  </a:lnTo>
                  <a:lnTo>
                    <a:pt x="5038" y="3301"/>
                  </a:lnTo>
                  <a:lnTo>
                    <a:pt x="5055" y="3376"/>
                  </a:lnTo>
                  <a:lnTo>
                    <a:pt x="5080" y="3526"/>
                  </a:lnTo>
                  <a:lnTo>
                    <a:pt x="5105" y="3685"/>
                  </a:lnTo>
                  <a:lnTo>
                    <a:pt x="5139" y="3835"/>
                  </a:lnTo>
                  <a:lnTo>
                    <a:pt x="5189" y="4136"/>
                  </a:lnTo>
                  <a:lnTo>
                    <a:pt x="5189" y="4136"/>
                  </a:lnTo>
                  <a:lnTo>
                    <a:pt x="5214" y="4295"/>
                  </a:lnTo>
                  <a:lnTo>
                    <a:pt x="5239" y="4445"/>
                  </a:lnTo>
                  <a:lnTo>
                    <a:pt x="5264" y="4596"/>
                  </a:lnTo>
                  <a:lnTo>
                    <a:pt x="5281" y="4671"/>
                  </a:lnTo>
                  <a:lnTo>
                    <a:pt x="5289" y="4746"/>
                  </a:lnTo>
                  <a:lnTo>
                    <a:pt x="5306" y="4821"/>
                  </a:lnTo>
                  <a:lnTo>
                    <a:pt x="5322" y="4896"/>
                  </a:lnTo>
                  <a:lnTo>
                    <a:pt x="5339" y="4972"/>
                  </a:lnTo>
                  <a:lnTo>
                    <a:pt x="5356" y="5047"/>
                  </a:lnTo>
                  <a:lnTo>
                    <a:pt x="5372" y="5122"/>
                  </a:lnTo>
                  <a:lnTo>
                    <a:pt x="5389" y="5197"/>
                  </a:lnTo>
                  <a:lnTo>
                    <a:pt x="5406" y="5272"/>
                  </a:lnTo>
                  <a:lnTo>
                    <a:pt x="5423" y="5348"/>
                  </a:lnTo>
                  <a:lnTo>
                    <a:pt x="5439" y="5423"/>
                  </a:lnTo>
                  <a:lnTo>
                    <a:pt x="5456" y="5498"/>
                  </a:lnTo>
                  <a:lnTo>
                    <a:pt x="5481" y="5565"/>
                  </a:lnTo>
                  <a:lnTo>
                    <a:pt x="5498" y="5640"/>
                  </a:lnTo>
                  <a:lnTo>
                    <a:pt x="5506" y="5673"/>
                  </a:lnTo>
                  <a:lnTo>
                    <a:pt x="5514" y="5715"/>
                  </a:lnTo>
                  <a:lnTo>
                    <a:pt x="5531" y="5790"/>
                  </a:lnTo>
                  <a:lnTo>
                    <a:pt x="5548" y="5866"/>
                  </a:lnTo>
                  <a:lnTo>
                    <a:pt x="5565" y="5941"/>
                  </a:lnTo>
                  <a:lnTo>
                    <a:pt x="5581" y="6016"/>
                  </a:lnTo>
                  <a:lnTo>
                    <a:pt x="5598" y="6091"/>
                  </a:lnTo>
                  <a:lnTo>
                    <a:pt x="5623" y="6166"/>
                  </a:lnTo>
                  <a:lnTo>
                    <a:pt x="5640" y="6233"/>
                  </a:lnTo>
                  <a:lnTo>
                    <a:pt x="5606" y="6325"/>
                  </a:lnTo>
                  <a:lnTo>
                    <a:pt x="5523" y="6283"/>
                  </a:lnTo>
                  <a:lnTo>
                    <a:pt x="5481" y="6216"/>
                  </a:lnTo>
                  <a:lnTo>
                    <a:pt x="5448" y="6141"/>
                  </a:lnTo>
                  <a:lnTo>
                    <a:pt x="5414" y="6074"/>
                  </a:lnTo>
                  <a:lnTo>
                    <a:pt x="5381" y="5999"/>
                  </a:lnTo>
                  <a:lnTo>
                    <a:pt x="5347" y="5932"/>
                  </a:lnTo>
                  <a:lnTo>
                    <a:pt x="5314" y="5857"/>
                  </a:lnTo>
                  <a:lnTo>
                    <a:pt x="5281" y="5782"/>
                  </a:lnTo>
                  <a:lnTo>
                    <a:pt x="5264" y="5740"/>
                  </a:lnTo>
                  <a:lnTo>
                    <a:pt x="5255" y="5715"/>
                  </a:lnTo>
                  <a:lnTo>
                    <a:pt x="5230" y="5640"/>
                  </a:lnTo>
                  <a:lnTo>
                    <a:pt x="5214" y="5565"/>
                  </a:lnTo>
                  <a:lnTo>
                    <a:pt x="5189" y="5490"/>
                  </a:lnTo>
                  <a:lnTo>
                    <a:pt x="5164" y="5406"/>
                  </a:lnTo>
                  <a:lnTo>
                    <a:pt x="5147" y="5331"/>
                  </a:lnTo>
                  <a:lnTo>
                    <a:pt x="5130" y="5256"/>
                  </a:lnTo>
                  <a:lnTo>
                    <a:pt x="5105" y="5180"/>
                  </a:lnTo>
                  <a:lnTo>
                    <a:pt x="5088" y="5105"/>
                  </a:lnTo>
                  <a:lnTo>
                    <a:pt x="5072" y="5030"/>
                  </a:lnTo>
                  <a:lnTo>
                    <a:pt x="5055" y="4955"/>
                  </a:lnTo>
                  <a:lnTo>
                    <a:pt x="5038" y="4880"/>
                  </a:lnTo>
                  <a:lnTo>
                    <a:pt x="5022" y="4796"/>
                  </a:lnTo>
                  <a:lnTo>
                    <a:pt x="5005" y="4721"/>
                  </a:lnTo>
                  <a:lnTo>
                    <a:pt x="4988" y="4646"/>
                  </a:lnTo>
                  <a:lnTo>
                    <a:pt x="4955" y="4495"/>
                  </a:lnTo>
                  <a:lnTo>
                    <a:pt x="4930" y="4345"/>
                  </a:lnTo>
                  <a:lnTo>
                    <a:pt x="4896" y="4186"/>
                  </a:lnTo>
                  <a:lnTo>
                    <a:pt x="4896" y="4186"/>
                  </a:lnTo>
                  <a:lnTo>
                    <a:pt x="4838" y="3886"/>
                  </a:lnTo>
                  <a:lnTo>
                    <a:pt x="4813" y="3735"/>
                  </a:lnTo>
                  <a:lnTo>
                    <a:pt x="4779" y="3577"/>
                  </a:lnTo>
                  <a:lnTo>
                    <a:pt x="4754" y="3426"/>
                  </a:lnTo>
                  <a:lnTo>
                    <a:pt x="4738" y="3351"/>
                  </a:lnTo>
                  <a:lnTo>
                    <a:pt x="4721" y="3276"/>
                  </a:lnTo>
                  <a:lnTo>
                    <a:pt x="4704" y="3201"/>
                  </a:lnTo>
                  <a:lnTo>
                    <a:pt x="4687" y="3125"/>
                  </a:lnTo>
                  <a:lnTo>
                    <a:pt x="4671" y="3050"/>
                  </a:lnTo>
                  <a:lnTo>
                    <a:pt x="4654" y="2975"/>
                  </a:lnTo>
                  <a:lnTo>
                    <a:pt x="4637" y="2900"/>
                  </a:lnTo>
                  <a:lnTo>
                    <a:pt x="4621" y="2825"/>
                  </a:lnTo>
                  <a:lnTo>
                    <a:pt x="4596" y="2749"/>
                  </a:lnTo>
                  <a:lnTo>
                    <a:pt x="4579" y="2674"/>
                  </a:lnTo>
                  <a:lnTo>
                    <a:pt x="4562" y="2599"/>
                  </a:lnTo>
                  <a:lnTo>
                    <a:pt x="4537" y="2532"/>
                  </a:lnTo>
                  <a:lnTo>
                    <a:pt x="4529" y="2482"/>
                  </a:lnTo>
                  <a:lnTo>
                    <a:pt x="4520" y="2457"/>
                  </a:lnTo>
                  <a:lnTo>
                    <a:pt x="4495" y="2382"/>
                  </a:lnTo>
                  <a:lnTo>
                    <a:pt x="4470" y="2307"/>
                  </a:lnTo>
                  <a:lnTo>
                    <a:pt x="4453" y="2240"/>
                  </a:lnTo>
                  <a:lnTo>
                    <a:pt x="4428" y="2165"/>
                  </a:lnTo>
                  <a:lnTo>
                    <a:pt x="4403" y="2090"/>
                  </a:lnTo>
                  <a:lnTo>
                    <a:pt x="4378" y="2014"/>
                  </a:lnTo>
                  <a:lnTo>
                    <a:pt x="4353" y="1947"/>
                  </a:lnTo>
                  <a:lnTo>
                    <a:pt x="4320" y="1872"/>
                  </a:lnTo>
                  <a:lnTo>
                    <a:pt x="4295" y="1797"/>
                  </a:lnTo>
                  <a:lnTo>
                    <a:pt x="4270" y="1730"/>
                  </a:lnTo>
                  <a:lnTo>
                    <a:pt x="4236" y="1655"/>
                  </a:lnTo>
                  <a:lnTo>
                    <a:pt x="4220" y="1622"/>
                  </a:lnTo>
                  <a:lnTo>
                    <a:pt x="4203" y="1588"/>
                  </a:lnTo>
                  <a:lnTo>
                    <a:pt x="4186" y="1555"/>
                  </a:lnTo>
                  <a:lnTo>
                    <a:pt x="4169" y="1513"/>
                  </a:lnTo>
                  <a:lnTo>
                    <a:pt x="4153" y="1480"/>
                  </a:lnTo>
                  <a:lnTo>
                    <a:pt x="4136" y="1438"/>
                  </a:lnTo>
                  <a:lnTo>
                    <a:pt x="4111" y="1396"/>
                  </a:lnTo>
                  <a:lnTo>
                    <a:pt x="4086" y="1354"/>
                  </a:lnTo>
                  <a:lnTo>
                    <a:pt x="4069" y="1304"/>
                  </a:lnTo>
                  <a:lnTo>
                    <a:pt x="4036" y="1262"/>
                  </a:lnTo>
                  <a:lnTo>
                    <a:pt x="4011" y="1212"/>
                  </a:lnTo>
                  <a:lnTo>
                    <a:pt x="3986" y="1162"/>
                  </a:lnTo>
                  <a:lnTo>
                    <a:pt x="3952" y="1112"/>
                  </a:lnTo>
                  <a:lnTo>
                    <a:pt x="3927" y="1062"/>
                  </a:lnTo>
                  <a:lnTo>
                    <a:pt x="3894" y="1003"/>
                  </a:lnTo>
                  <a:lnTo>
                    <a:pt x="3860" y="953"/>
                  </a:lnTo>
                  <a:lnTo>
                    <a:pt x="3844" y="928"/>
                  </a:lnTo>
                  <a:lnTo>
                    <a:pt x="3827" y="903"/>
                  </a:lnTo>
                  <a:lnTo>
                    <a:pt x="3810" y="878"/>
                  </a:lnTo>
                  <a:lnTo>
                    <a:pt x="3794" y="853"/>
                  </a:lnTo>
                  <a:lnTo>
                    <a:pt x="3768" y="828"/>
                  </a:lnTo>
                  <a:lnTo>
                    <a:pt x="3752" y="803"/>
                  </a:lnTo>
                  <a:lnTo>
                    <a:pt x="3735" y="778"/>
                  </a:lnTo>
                  <a:lnTo>
                    <a:pt x="3718" y="761"/>
                  </a:lnTo>
                  <a:lnTo>
                    <a:pt x="3702" y="736"/>
                  </a:lnTo>
                  <a:lnTo>
                    <a:pt x="3677" y="711"/>
                  </a:lnTo>
                  <a:lnTo>
                    <a:pt x="3660" y="686"/>
                  </a:lnTo>
                  <a:lnTo>
                    <a:pt x="3643" y="661"/>
                  </a:lnTo>
                  <a:lnTo>
                    <a:pt x="3618" y="644"/>
                  </a:lnTo>
                  <a:lnTo>
                    <a:pt x="3601" y="619"/>
                  </a:lnTo>
                  <a:lnTo>
                    <a:pt x="3585" y="602"/>
                  </a:lnTo>
                  <a:lnTo>
                    <a:pt x="3560" y="577"/>
                  </a:lnTo>
                  <a:lnTo>
                    <a:pt x="3543" y="561"/>
                  </a:lnTo>
                  <a:lnTo>
                    <a:pt x="3518" y="536"/>
                  </a:lnTo>
                  <a:lnTo>
                    <a:pt x="3501" y="519"/>
                  </a:lnTo>
                  <a:lnTo>
                    <a:pt x="3484" y="502"/>
                  </a:lnTo>
                  <a:lnTo>
                    <a:pt x="3459" y="486"/>
                  </a:lnTo>
                  <a:lnTo>
                    <a:pt x="3443" y="469"/>
                  </a:lnTo>
                  <a:lnTo>
                    <a:pt x="3426" y="452"/>
                  </a:lnTo>
                  <a:lnTo>
                    <a:pt x="3401" y="435"/>
                  </a:lnTo>
                  <a:lnTo>
                    <a:pt x="3384" y="427"/>
                  </a:lnTo>
                  <a:lnTo>
                    <a:pt x="3359" y="410"/>
                  </a:lnTo>
                  <a:lnTo>
                    <a:pt x="3342" y="394"/>
                  </a:lnTo>
                  <a:lnTo>
                    <a:pt x="3326" y="385"/>
                  </a:lnTo>
                  <a:lnTo>
                    <a:pt x="3301" y="369"/>
                  </a:lnTo>
                  <a:lnTo>
                    <a:pt x="3284" y="360"/>
                  </a:lnTo>
                  <a:lnTo>
                    <a:pt x="3267" y="352"/>
                  </a:lnTo>
                  <a:lnTo>
                    <a:pt x="3242" y="344"/>
                  </a:lnTo>
                  <a:lnTo>
                    <a:pt x="3225" y="335"/>
                  </a:lnTo>
                  <a:lnTo>
                    <a:pt x="3209" y="327"/>
                  </a:lnTo>
                  <a:lnTo>
                    <a:pt x="3184" y="327"/>
                  </a:lnTo>
                  <a:lnTo>
                    <a:pt x="3167" y="327"/>
                  </a:lnTo>
                  <a:lnTo>
                    <a:pt x="3150" y="327"/>
                  </a:lnTo>
                  <a:lnTo>
                    <a:pt x="3075" y="327"/>
                  </a:lnTo>
                  <a:lnTo>
                    <a:pt x="3075" y="327"/>
                  </a:lnTo>
                  <a:lnTo>
                    <a:pt x="3075" y="327"/>
                  </a:lnTo>
                  <a:lnTo>
                    <a:pt x="3075" y="327"/>
                  </a:lnTo>
                  <a:lnTo>
                    <a:pt x="3075" y="327"/>
                  </a:lnTo>
                  <a:lnTo>
                    <a:pt x="3075" y="327"/>
                  </a:lnTo>
                  <a:lnTo>
                    <a:pt x="3075" y="327"/>
                  </a:lnTo>
                  <a:lnTo>
                    <a:pt x="3075" y="335"/>
                  </a:lnTo>
                  <a:lnTo>
                    <a:pt x="3067" y="344"/>
                  </a:lnTo>
                  <a:lnTo>
                    <a:pt x="3058" y="352"/>
                  </a:lnTo>
                  <a:lnTo>
                    <a:pt x="3058" y="360"/>
                  </a:lnTo>
                  <a:lnTo>
                    <a:pt x="3050" y="369"/>
                  </a:lnTo>
                  <a:lnTo>
                    <a:pt x="3050" y="385"/>
                  </a:lnTo>
                  <a:lnTo>
                    <a:pt x="3042" y="394"/>
                  </a:lnTo>
                  <a:lnTo>
                    <a:pt x="3033" y="402"/>
                  </a:lnTo>
                  <a:lnTo>
                    <a:pt x="3033" y="419"/>
                  </a:lnTo>
                  <a:lnTo>
                    <a:pt x="3033" y="435"/>
                  </a:lnTo>
                  <a:lnTo>
                    <a:pt x="3025" y="452"/>
                  </a:lnTo>
                  <a:lnTo>
                    <a:pt x="3025" y="460"/>
                  </a:lnTo>
                  <a:lnTo>
                    <a:pt x="3025" y="477"/>
                  </a:lnTo>
                  <a:lnTo>
                    <a:pt x="3025" y="494"/>
                  </a:lnTo>
                  <a:lnTo>
                    <a:pt x="3025" y="519"/>
                  </a:lnTo>
                  <a:lnTo>
                    <a:pt x="3025" y="536"/>
                  </a:lnTo>
                  <a:lnTo>
                    <a:pt x="3025" y="552"/>
                  </a:lnTo>
                  <a:lnTo>
                    <a:pt x="3025" y="569"/>
                  </a:lnTo>
                  <a:lnTo>
                    <a:pt x="3025" y="586"/>
                  </a:lnTo>
                  <a:lnTo>
                    <a:pt x="3025" y="602"/>
                  </a:lnTo>
                  <a:lnTo>
                    <a:pt x="3025" y="628"/>
                  </a:lnTo>
                  <a:lnTo>
                    <a:pt x="3025" y="661"/>
                  </a:lnTo>
                  <a:lnTo>
                    <a:pt x="3025" y="703"/>
                  </a:lnTo>
                  <a:lnTo>
                    <a:pt x="3025" y="745"/>
                  </a:lnTo>
                  <a:lnTo>
                    <a:pt x="3025" y="778"/>
                  </a:lnTo>
                  <a:lnTo>
                    <a:pt x="3025" y="820"/>
                  </a:lnTo>
                  <a:lnTo>
                    <a:pt x="3025" y="1062"/>
                  </a:lnTo>
                  <a:lnTo>
                    <a:pt x="3025" y="1104"/>
                  </a:lnTo>
                  <a:lnTo>
                    <a:pt x="3025" y="1137"/>
                  </a:lnTo>
                  <a:lnTo>
                    <a:pt x="3025" y="1179"/>
                  </a:lnTo>
                  <a:lnTo>
                    <a:pt x="3025" y="1212"/>
                  </a:lnTo>
                  <a:lnTo>
                    <a:pt x="3025" y="1254"/>
                  </a:lnTo>
                  <a:lnTo>
                    <a:pt x="3025" y="1296"/>
                  </a:lnTo>
                  <a:lnTo>
                    <a:pt x="3025" y="1329"/>
                  </a:lnTo>
                  <a:lnTo>
                    <a:pt x="3033" y="1413"/>
                  </a:lnTo>
                  <a:lnTo>
                    <a:pt x="3050" y="1488"/>
                  </a:lnTo>
                  <a:lnTo>
                    <a:pt x="3058" y="1563"/>
                  </a:lnTo>
                  <a:lnTo>
                    <a:pt x="3075" y="1638"/>
                  </a:lnTo>
                  <a:lnTo>
                    <a:pt x="3092" y="1714"/>
                  </a:lnTo>
                  <a:lnTo>
                    <a:pt x="3100" y="1789"/>
                  </a:lnTo>
                  <a:lnTo>
                    <a:pt x="3117" y="1872"/>
                  </a:lnTo>
                  <a:lnTo>
                    <a:pt x="3142" y="1947"/>
                  </a:lnTo>
                  <a:lnTo>
                    <a:pt x="3159" y="2023"/>
                  </a:lnTo>
                  <a:lnTo>
                    <a:pt x="3175" y="2098"/>
                  </a:lnTo>
                  <a:lnTo>
                    <a:pt x="3192" y="2173"/>
                  </a:lnTo>
                  <a:lnTo>
                    <a:pt x="3217" y="2248"/>
                  </a:lnTo>
                  <a:lnTo>
                    <a:pt x="3242" y="2323"/>
                  </a:lnTo>
                  <a:lnTo>
                    <a:pt x="3259" y="2399"/>
                  </a:lnTo>
                  <a:lnTo>
                    <a:pt x="3284" y="2474"/>
                  </a:lnTo>
                  <a:lnTo>
                    <a:pt x="3309" y="2549"/>
                  </a:lnTo>
                  <a:lnTo>
                    <a:pt x="3334" y="2624"/>
                  </a:lnTo>
                  <a:lnTo>
                    <a:pt x="3359" y="2699"/>
                  </a:lnTo>
                  <a:lnTo>
                    <a:pt x="3384" y="2775"/>
                  </a:lnTo>
                  <a:lnTo>
                    <a:pt x="3409" y="2850"/>
                  </a:lnTo>
                  <a:lnTo>
                    <a:pt x="3434" y="2917"/>
                  </a:lnTo>
                  <a:lnTo>
                    <a:pt x="3459" y="2992"/>
                  </a:lnTo>
                  <a:lnTo>
                    <a:pt x="3493" y="3067"/>
                  </a:lnTo>
                  <a:lnTo>
                    <a:pt x="3518" y="3142"/>
                  </a:lnTo>
                  <a:lnTo>
                    <a:pt x="3551" y="3217"/>
                  </a:lnTo>
                  <a:lnTo>
                    <a:pt x="3576" y="3292"/>
                  </a:lnTo>
                  <a:lnTo>
                    <a:pt x="3610" y="3359"/>
                  </a:lnTo>
                  <a:lnTo>
                    <a:pt x="3635" y="3435"/>
                  </a:lnTo>
                  <a:lnTo>
                    <a:pt x="3668" y="3510"/>
                  </a:lnTo>
                  <a:lnTo>
                    <a:pt x="3685" y="3551"/>
                  </a:lnTo>
                  <a:lnTo>
                    <a:pt x="3702" y="3593"/>
                  </a:lnTo>
                  <a:lnTo>
                    <a:pt x="3718" y="3635"/>
                  </a:lnTo>
                  <a:lnTo>
                    <a:pt x="3743" y="3677"/>
                  </a:lnTo>
                  <a:lnTo>
                    <a:pt x="3760" y="3719"/>
                  </a:lnTo>
                  <a:lnTo>
                    <a:pt x="3777" y="3760"/>
                  </a:lnTo>
                  <a:lnTo>
                    <a:pt x="3802" y="3802"/>
                  </a:lnTo>
                  <a:lnTo>
                    <a:pt x="3819" y="3844"/>
                  </a:lnTo>
                  <a:lnTo>
                    <a:pt x="3860" y="3927"/>
                  </a:lnTo>
                  <a:lnTo>
                    <a:pt x="3910" y="4011"/>
                  </a:lnTo>
                  <a:lnTo>
                    <a:pt x="3994" y="4178"/>
                  </a:lnTo>
                  <a:lnTo>
                    <a:pt x="4011" y="4203"/>
                  </a:lnTo>
                  <a:lnTo>
                    <a:pt x="4019" y="4228"/>
                  </a:lnTo>
                  <a:lnTo>
                    <a:pt x="4061" y="4295"/>
                  </a:lnTo>
                  <a:lnTo>
                    <a:pt x="4103" y="4362"/>
                  </a:lnTo>
                  <a:lnTo>
                    <a:pt x="4119" y="4404"/>
                  </a:lnTo>
                  <a:lnTo>
                    <a:pt x="4136" y="4437"/>
                  </a:lnTo>
                  <a:lnTo>
                    <a:pt x="4153" y="4470"/>
                  </a:lnTo>
                  <a:lnTo>
                    <a:pt x="4169" y="4504"/>
                  </a:lnTo>
                  <a:lnTo>
                    <a:pt x="4186" y="4529"/>
                  </a:lnTo>
                  <a:lnTo>
                    <a:pt x="4195" y="4546"/>
                  </a:lnTo>
                  <a:lnTo>
                    <a:pt x="4203" y="4562"/>
                  </a:lnTo>
                  <a:lnTo>
                    <a:pt x="4203" y="4587"/>
                  </a:lnTo>
                  <a:lnTo>
                    <a:pt x="4211" y="4621"/>
                  </a:lnTo>
                  <a:lnTo>
                    <a:pt x="4211" y="4637"/>
                  </a:lnTo>
                  <a:lnTo>
                    <a:pt x="4211" y="4663"/>
                  </a:lnTo>
                  <a:lnTo>
                    <a:pt x="4211" y="4679"/>
                  </a:lnTo>
                  <a:lnTo>
                    <a:pt x="4211" y="4679"/>
                  </a:lnTo>
                  <a:lnTo>
                    <a:pt x="4203" y="4704"/>
                  </a:lnTo>
                  <a:lnTo>
                    <a:pt x="4195" y="4721"/>
                  </a:lnTo>
                  <a:lnTo>
                    <a:pt x="4178" y="4746"/>
                  </a:lnTo>
                  <a:lnTo>
                    <a:pt x="4178" y="4746"/>
                  </a:lnTo>
                  <a:lnTo>
                    <a:pt x="4161" y="4763"/>
                  </a:lnTo>
                  <a:lnTo>
                    <a:pt x="4144" y="4780"/>
                  </a:lnTo>
                  <a:lnTo>
                    <a:pt x="4128" y="4788"/>
                  </a:lnTo>
                  <a:lnTo>
                    <a:pt x="4103" y="4796"/>
                  </a:lnTo>
                  <a:lnTo>
                    <a:pt x="4103" y="4796"/>
                  </a:lnTo>
                  <a:lnTo>
                    <a:pt x="4078" y="4805"/>
                  </a:lnTo>
                  <a:lnTo>
                    <a:pt x="4053" y="4805"/>
                  </a:lnTo>
                  <a:lnTo>
                    <a:pt x="4027" y="4805"/>
                  </a:lnTo>
                  <a:lnTo>
                    <a:pt x="4002" y="4805"/>
                  </a:lnTo>
                  <a:lnTo>
                    <a:pt x="3977" y="4796"/>
                  </a:lnTo>
                  <a:lnTo>
                    <a:pt x="3961" y="4796"/>
                  </a:lnTo>
                  <a:lnTo>
                    <a:pt x="3927" y="4771"/>
                  </a:lnTo>
                  <a:lnTo>
                    <a:pt x="3910" y="4754"/>
                  </a:lnTo>
                  <a:lnTo>
                    <a:pt x="3894" y="4746"/>
                  </a:lnTo>
                  <a:lnTo>
                    <a:pt x="3869" y="4721"/>
                  </a:lnTo>
                  <a:lnTo>
                    <a:pt x="3852" y="4696"/>
                  </a:lnTo>
                  <a:lnTo>
                    <a:pt x="3810" y="4646"/>
                  </a:lnTo>
                  <a:lnTo>
                    <a:pt x="3768" y="4604"/>
                  </a:lnTo>
                  <a:lnTo>
                    <a:pt x="3727" y="4554"/>
                  </a:lnTo>
                  <a:lnTo>
                    <a:pt x="3685" y="4504"/>
                  </a:lnTo>
                  <a:lnTo>
                    <a:pt x="3643" y="4462"/>
                  </a:lnTo>
                  <a:lnTo>
                    <a:pt x="3643" y="4462"/>
                  </a:lnTo>
                  <a:lnTo>
                    <a:pt x="3610" y="4412"/>
                  </a:lnTo>
                  <a:lnTo>
                    <a:pt x="3568" y="4362"/>
                  </a:lnTo>
                  <a:lnTo>
                    <a:pt x="3535" y="4312"/>
                  </a:lnTo>
                  <a:lnTo>
                    <a:pt x="3493" y="4253"/>
                  </a:lnTo>
                  <a:lnTo>
                    <a:pt x="3459" y="4203"/>
                  </a:lnTo>
                  <a:lnTo>
                    <a:pt x="3426" y="4153"/>
                  </a:lnTo>
                  <a:lnTo>
                    <a:pt x="3393" y="4103"/>
                  </a:lnTo>
                  <a:lnTo>
                    <a:pt x="3351" y="4044"/>
                  </a:lnTo>
                  <a:lnTo>
                    <a:pt x="3317" y="3994"/>
                  </a:lnTo>
                  <a:lnTo>
                    <a:pt x="3284" y="3936"/>
                  </a:lnTo>
                  <a:lnTo>
                    <a:pt x="3251" y="3886"/>
                  </a:lnTo>
                  <a:lnTo>
                    <a:pt x="3217" y="3827"/>
                  </a:lnTo>
                  <a:lnTo>
                    <a:pt x="3184" y="3777"/>
                  </a:lnTo>
                  <a:lnTo>
                    <a:pt x="3150" y="3719"/>
                  </a:lnTo>
                  <a:lnTo>
                    <a:pt x="3092" y="3610"/>
                  </a:lnTo>
                  <a:lnTo>
                    <a:pt x="3025" y="3501"/>
                  </a:lnTo>
                  <a:lnTo>
                    <a:pt x="2958" y="3384"/>
                  </a:lnTo>
                  <a:lnTo>
                    <a:pt x="2900" y="3276"/>
                  </a:lnTo>
                  <a:lnTo>
                    <a:pt x="2833" y="3167"/>
                  </a:lnTo>
                  <a:lnTo>
                    <a:pt x="2774" y="3059"/>
                  </a:lnTo>
                  <a:lnTo>
                    <a:pt x="2707" y="2950"/>
                  </a:lnTo>
                  <a:lnTo>
                    <a:pt x="2674" y="2900"/>
                  </a:lnTo>
                  <a:lnTo>
                    <a:pt x="2649" y="2841"/>
                  </a:lnTo>
                  <a:lnTo>
                    <a:pt x="2616" y="2791"/>
                  </a:lnTo>
                  <a:lnTo>
                    <a:pt x="2582" y="2741"/>
                  </a:lnTo>
                  <a:lnTo>
                    <a:pt x="2549" y="2683"/>
                  </a:lnTo>
                  <a:lnTo>
                    <a:pt x="2515" y="2633"/>
                  </a:lnTo>
                  <a:lnTo>
                    <a:pt x="2482" y="2582"/>
                  </a:lnTo>
                  <a:lnTo>
                    <a:pt x="2449" y="2532"/>
                  </a:lnTo>
                  <a:lnTo>
                    <a:pt x="2415" y="2482"/>
                  </a:lnTo>
                  <a:lnTo>
                    <a:pt x="2382" y="2432"/>
                  </a:lnTo>
                  <a:lnTo>
                    <a:pt x="2348" y="2382"/>
                  </a:lnTo>
                  <a:lnTo>
                    <a:pt x="2315" y="2332"/>
                  </a:lnTo>
                  <a:lnTo>
                    <a:pt x="2273" y="2290"/>
                  </a:lnTo>
                  <a:lnTo>
                    <a:pt x="2240" y="2240"/>
                  </a:lnTo>
                  <a:lnTo>
                    <a:pt x="2206" y="2198"/>
                  </a:lnTo>
                  <a:lnTo>
                    <a:pt x="2173" y="2148"/>
                  </a:lnTo>
                  <a:lnTo>
                    <a:pt x="2131" y="2106"/>
                  </a:lnTo>
                  <a:lnTo>
                    <a:pt x="2022" y="2090"/>
                  </a:lnTo>
                  <a:lnTo>
                    <a:pt x="1989" y="2039"/>
                  </a:lnTo>
                  <a:lnTo>
                    <a:pt x="1964" y="2023"/>
                  </a:lnTo>
                  <a:lnTo>
                    <a:pt x="1947" y="1998"/>
                  </a:lnTo>
                  <a:lnTo>
                    <a:pt x="1931" y="1981"/>
                  </a:lnTo>
                  <a:lnTo>
                    <a:pt x="1906" y="1956"/>
                  </a:lnTo>
                  <a:lnTo>
                    <a:pt x="1889" y="1939"/>
                  </a:lnTo>
                  <a:lnTo>
                    <a:pt x="1864" y="1922"/>
                  </a:lnTo>
                  <a:lnTo>
                    <a:pt x="1847" y="1897"/>
                  </a:lnTo>
                  <a:lnTo>
                    <a:pt x="1830" y="1881"/>
                  </a:lnTo>
                  <a:lnTo>
                    <a:pt x="1805" y="1864"/>
                  </a:lnTo>
                  <a:lnTo>
                    <a:pt x="1789" y="1847"/>
                  </a:lnTo>
                  <a:lnTo>
                    <a:pt x="1763" y="1831"/>
                  </a:lnTo>
                  <a:lnTo>
                    <a:pt x="1747" y="1805"/>
                  </a:lnTo>
                  <a:lnTo>
                    <a:pt x="1722" y="1789"/>
                  </a:lnTo>
                  <a:lnTo>
                    <a:pt x="1713" y="1772"/>
                  </a:lnTo>
                  <a:lnTo>
                    <a:pt x="1688" y="1755"/>
                  </a:lnTo>
                  <a:lnTo>
                    <a:pt x="1672" y="1739"/>
                  </a:lnTo>
                  <a:lnTo>
                    <a:pt x="1647" y="1722"/>
                  </a:lnTo>
                  <a:lnTo>
                    <a:pt x="1621" y="1705"/>
                  </a:lnTo>
                  <a:lnTo>
                    <a:pt x="1605" y="1689"/>
                  </a:lnTo>
                  <a:lnTo>
                    <a:pt x="1580" y="1672"/>
                  </a:lnTo>
                  <a:lnTo>
                    <a:pt x="1555" y="1655"/>
                  </a:lnTo>
                  <a:lnTo>
                    <a:pt x="1538" y="1647"/>
                  </a:lnTo>
                  <a:lnTo>
                    <a:pt x="1521" y="1630"/>
                  </a:lnTo>
                  <a:lnTo>
                    <a:pt x="1505" y="1622"/>
                  </a:lnTo>
                  <a:lnTo>
                    <a:pt x="1488" y="1613"/>
                  </a:lnTo>
                  <a:lnTo>
                    <a:pt x="1471" y="1605"/>
                  </a:lnTo>
                  <a:lnTo>
                    <a:pt x="1454" y="1597"/>
                  </a:lnTo>
                  <a:lnTo>
                    <a:pt x="1438" y="1588"/>
                  </a:lnTo>
                  <a:lnTo>
                    <a:pt x="1421" y="1580"/>
                  </a:lnTo>
                  <a:lnTo>
                    <a:pt x="1404" y="1572"/>
                  </a:lnTo>
                  <a:lnTo>
                    <a:pt x="1388" y="1572"/>
                  </a:lnTo>
                  <a:lnTo>
                    <a:pt x="1379" y="1563"/>
                  </a:lnTo>
                  <a:lnTo>
                    <a:pt x="1362" y="1555"/>
                  </a:lnTo>
                  <a:lnTo>
                    <a:pt x="1346" y="1555"/>
                  </a:lnTo>
                  <a:lnTo>
                    <a:pt x="1329" y="1555"/>
                  </a:lnTo>
                  <a:lnTo>
                    <a:pt x="1321" y="1555"/>
                  </a:lnTo>
                  <a:lnTo>
                    <a:pt x="1304" y="1555"/>
                  </a:lnTo>
                  <a:lnTo>
                    <a:pt x="1287" y="1555"/>
                  </a:lnTo>
                  <a:lnTo>
                    <a:pt x="1279" y="1555"/>
                  </a:lnTo>
                  <a:lnTo>
                    <a:pt x="1262" y="1555"/>
                  </a:lnTo>
                  <a:lnTo>
                    <a:pt x="1246" y="1555"/>
                  </a:lnTo>
                  <a:lnTo>
                    <a:pt x="1237" y="1555"/>
                  </a:lnTo>
                  <a:lnTo>
                    <a:pt x="1220" y="1555"/>
                  </a:lnTo>
                  <a:lnTo>
                    <a:pt x="1095" y="1555"/>
                  </a:lnTo>
                  <a:lnTo>
                    <a:pt x="1087" y="1555"/>
                  </a:lnTo>
                  <a:lnTo>
                    <a:pt x="1070" y="1555"/>
                  </a:lnTo>
                  <a:lnTo>
                    <a:pt x="1062" y="1555"/>
                  </a:lnTo>
                  <a:lnTo>
                    <a:pt x="1045" y="1555"/>
                  </a:lnTo>
                  <a:lnTo>
                    <a:pt x="1037" y="1555"/>
                  </a:lnTo>
                  <a:lnTo>
                    <a:pt x="1028" y="1555"/>
                  </a:lnTo>
                  <a:lnTo>
                    <a:pt x="1012" y="1555"/>
                  </a:lnTo>
                  <a:lnTo>
                    <a:pt x="1003" y="1555"/>
                  </a:lnTo>
                  <a:lnTo>
                    <a:pt x="987" y="1555"/>
                  </a:lnTo>
                  <a:lnTo>
                    <a:pt x="978" y="1555"/>
                  </a:lnTo>
                  <a:lnTo>
                    <a:pt x="970" y="1555"/>
                  </a:lnTo>
                  <a:lnTo>
                    <a:pt x="953" y="1555"/>
                  </a:lnTo>
                  <a:lnTo>
                    <a:pt x="945" y="1563"/>
                  </a:lnTo>
                  <a:lnTo>
                    <a:pt x="936" y="1572"/>
                  </a:lnTo>
                  <a:lnTo>
                    <a:pt x="920" y="1572"/>
                  </a:lnTo>
                  <a:lnTo>
                    <a:pt x="911" y="1580"/>
                  </a:lnTo>
                  <a:lnTo>
                    <a:pt x="895" y="1588"/>
                  </a:lnTo>
                  <a:lnTo>
                    <a:pt x="886" y="1588"/>
                  </a:lnTo>
                  <a:lnTo>
                    <a:pt x="878" y="1597"/>
                  </a:lnTo>
                  <a:lnTo>
                    <a:pt x="861" y="1605"/>
                  </a:lnTo>
                  <a:lnTo>
                    <a:pt x="853" y="1613"/>
                  </a:lnTo>
                  <a:lnTo>
                    <a:pt x="836" y="1622"/>
                  </a:lnTo>
                  <a:lnTo>
                    <a:pt x="828" y="1630"/>
                  </a:lnTo>
                  <a:lnTo>
                    <a:pt x="819" y="1638"/>
                  </a:lnTo>
                  <a:lnTo>
                    <a:pt x="803" y="1647"/>
                  </a:lnTo>
                  <a:lnTo>
                    <a:pt x="794" y="1655"/>
                  </a:lnTo>
                  <a:lnTo>
                    <a:pt x="786" y="1663"/>
                  </a:lnTo>
                  <a:lnTo>
                    <a:pt x="778" y="1672"/>
                  </a:lnTo>
                  <a:lnTo>
                    <a:pt x="761" y="1689"/>
                  </a:lnTo>
                  <a:lnTo>
                    <a:pt x="744" y="1705"/>
                  </a:lnTo>
                  <a:lnTo>
                    <a:pt x="719" y="1730"/>
                  </a:lnTo>
                  <a:lnTo>
                    <a:pt x="703" y="1747"/>
                  </a:lnTo>
                  <a:lnTo>
                    <a:pt x="677" y="1772"/>
                  </a:lnTo>
                  <a:lnTo>
                    <a:pt x="661" y="1797"/>
                  </a:lnTo>
                  <a:lnTo>
                    <a:pt x="644" y="1822"/>
                  </a:lnTo>
                  <a:lnTo>
                    <a:pt x="619" y="1847"/>
                  </a:lnTo>
                  <a:lnTo>
                    <a:pt x="602" y="1872"/>
                  </a:lnTo>
                  <a:lnTo>
                    <a:pt x="586" y="1897"/>
                  </a:lnTo>
                  <a:lnTo>
                    <a:pt x="569" y="1922"/>
                  </a:lnTo>
                  <a:lnTo>
                    <a:pt x="552" y="1956"/>
                  </a:lnTo>
                  <a:lnTo>
                    <a:pt x="535" y="1981"/>
                  </a:lnTo>
                  <a:lnTo>
                    <a:pt x="519" y="2014"/>
                  </a:lnTo>
                  <a:lnTo>
                    <a:pt x="502" y="2039"/>
                  </a:lnTo>
                  <a:lnTo>
                    <a:pt x="485" y="2073"/>
                  </a:lnTo>
                  <a:lnTo>
                    <a:pt x="477" y="2106"/>
                  </a:lnTo>
                  <a:lnTo>
                    <a:pt x="460" y="2140"/>
                  </a:lnTo>
                  <a:lnTo>
                    <a:pt x="452" y="2165"/>
                  </a:lnTo>
                  <a:lnTo>
                    <a:pt x="435" y="2198"/>
                  </a:lnTo>
                  <a:lnTo>
                    <a:pt x="427" y="2232"/>
                  </a:lnTo>
                  <a:lnTo>
                    <a:pt x="418" y="2265"/>
                  </a:lnTo>
                  <a:lnTo>
                    <a:pt x="410" y="2298"/>
                  </a:lnTo>
                  <a:lnTo>
                    <a:pt x="402" y="2323"/>
                  </a:lnTo>
                  <a:lnTo>
                    <a:pt x="393" y="2357"/>
                  </a:lnTo>
                  <a:lnTo>
                    <a:pt x="385" y="2390"/>
                  </a:lnTo>
                  <a:lnTo>
                    <a:pt x="377" y="2424"/>
                  </a:lnTo>
                  <a:lnTo>
                    <a:pt x="368" y="2457"/>
                  </a:lnTo>
                  <a:lnTo>
                    <a:pt x="368" y="2490"/>
                  </a:lnTo>
                  <a:lnTo>
                    <a:pt x="368" y="2524"/>
                  </a:lnTo>
                  <a:lnTo>
                    <a:pt x="368" y="2549"/>
                  </a:lnTo>
                  <a:lnTo>
                    <a:pt x="368" y="2582"/>
                  </a:lnTo>
                  <a:lnTo>
                    <a:pt x="368" y="2616"/>
                  </a:lnTo>
                  <a:lnTo>
                    <a:pt x="368" y="2758"/>
                  </a:lnTo>
                  <a:lnTo>
                    <a:pt x="368" y="2808"/>
                  </a:lnTo>
                  <a:lnTo>
                    <a:pt x="368" y="2850"/>
                  </a:lnTo>
                  <a:lnTo>
                    <a:pt x="368" y="2891"/>
                  </a:lnTo>
                  <a:lnTo>
                    <a:pt x="368" y="2933"/>
                  </a:lnTo>
                  <a:lnTo>
                    <a:pt x="368" y="2975"/>
                  </a:lnTo>
                  <a:lnTo>
                    <a:pt x="377" y="3017"/>
                  </a:lnTo>
                  <a:lnTo>
                    <a:pt x="385" y="3059"/>
                  </a:lnTo>
                  <a:lnTo>
                    <a:pt x="393" y="3100"/>
                  </a:lnTo>
                  <a:lnTo>
                    <a:pt x="402" y="3150"/>
                  </a:lnTo>
                  <a:lnTo>
                    <a:pt x="410" y="3192"/>
                  </a:lnTo>
                  <a:lnTo>
                    <a:pt x="427" y="3234"/>
                  </a:lnTo>
                  <a:lnTo>
                    <a:pt x="435" y="3276"/>
                  </a:lnTo>
                  <a:lnTo>
                    <a:pt x="452" y="3318"/>
                  </a:lnTo>
                  <a:lnTo>
                    <a:pt x="460" y="3359"/>
                  </a:lnTo>
                  <a:lnTo>
                    <a:pt x="477" y="3401"/>
                  </a:lnTo>
                  <a:lnTo>
                    <a:pt x="494" y="3443"/>
                  </a:lnTo>
                  <a:lnTo>
                    <a:pt x="502" y="3493"/>
                  </a:lnTo>
                  <a:lnTo>
                    <a:pt x="519" y="3535"/>
                  </a:lnTo>
                  <a:lnTo>
                    <a:pt x="535" y="3577"/>
                  </a:lnTo>
                  <a:lnTo>
                    <a:pt x="552" y="3618"/>
                  </a:lnTo>
                  <a:lnTo>
                    <a:pt x="577" y="3660"/>
                  </a:lnTo>
                  <a:lnTo>
                    <a:pt x="594" y="3702"/>
                  </a:lnTo>
                  <a:lnTo>
                    <a:pt x="611" y="3744"/>
                  </a:lnTo>
                  <a:lnTo>
                    <a:pt x="627" y="3785"/>
                  </a:lnTo>
                  <a:lnTo>
                    <a:pt x="652" y="3835"/>
                  </a:lnTo>
                  <a:lnTo>
                    <a:pt x="669" y="3877"/>
                  </a:lnTo>
                  <a:lnTo>
                    <a:pt x="694" y="3919"/>
                  </a:lnTo>
                  <a:lnTo>
                    <a:pt x="711" y="3961"/>
                  </a:lnTo>
                  <a:lnTo>
                    <a:pt x="736" y="4003"/>
                  </a:lnTo>
                  <a:lnTo>
                    <a:pt x="753" y="4044"/>
                  </a:lnTo>
                  <a:lnTo>
                    <a:pt x="778" y="4086"/>
                  </a:lnTo>
                  <a:lnTo>
                    <a:pt x="803" y="4128"/>
                  </a:lnTo>
                  <a:lnTo>
                    <a:pt x="828" y="4170"/>
                  </a:lnTo>
                  <a:lnTo>
                    <a:pt x="845" y="4220"/>
                  </a:lnTo>
                  <a:lnTo>
                    <a:pt x="895" y="4303"/>
                  </a:lnTo>
                  <a:lnTo>
                    <a:pt x="945" y="4387"/>
                  </a:lnTo>
                  <a:lnTo>
                    <a:pt x="970" y="4429"/>
                  </a:lnTo>
                  <a:lnTo>
                    <a:pt x="995" y="4470"/>
                  </a:lnTo>
                  <a:lnTo>
                    <a:pt x="1037" y="4554"/>
                  </a:lnTo>
                  <a:lnTo>
                    <a:pt x="1129" y="4729"/>
                  </a:lnTo>
                  <a:lnTo>
                    <a:pt x="1220" y="4896"/>
                  </a:lnTo>
                  <a:lnTo>
                    <a:pt x="1271" y="4980"/>
                  </a:lnTo>
                  <a:lnTo>
                    <a:pt x="1312" y="5064"/>
                  </a:lnTo>
                  <a:lnTo>
                    <a:pt x="1362" y="5155"/>
                  </a:lnTo>
                  <a:lnTo>
                    <a:pt x="1404" y="5239"/>
                  </a:lnTo>
                  <a:lnTo>
                    <a:pt x="1446" y="5323"/>
                  </a:lnTo>
                  <a:lnTo>
                    <a:pt x="1471" y="5364"/>
                  </a:lnTo>
                  <a:lnTo>
                    <a:pt x="1488" y="5406"/>
                  </a:lnTo>
                  <a:lnTo>
                    <a:pt x="1429" y="5598"/>
                  </a:lnTo>
                  <a:lnTo>
                    <a:pt x="1246" y="5531"/>
                  </a:lnTo>
                  <a:lnTo>
                    <a:pt x="1220" y="5498"/>
                  </a:lnTo>
                  <a:lnTo>
                    <a:pt x="1195" y="5456"/>
                  </a:lnTo>
                  <a:lnTo>
                    <a:pt x="1154" y="5381"/>
                  </a:lnTo>
                  <a:lnTo>
                    <a:pt x="1104" y="5306"/>
                  </a:lnTo>
                  <a:lnTo>
                    <a:pt x="1053" y="5222"/>
                  </a:lnTo>
                  <a:lnTo>
                    <a:pt x="1003" y="5147"/>
                  </a:lnTo>
                  <a:lnTo>
                    <a:pt x="953" y="5064"/>
                  </a:lnTo>
                  <a:lnTo>
                    <a:pt x="845" y="4905"/>
                  </a:lnTo>
                  <a:lnTo>
                    <a:pt x="744" y="4738"/>
                  </a:lnTo>
                  <a:lnTo>
                    <a:pt x="686" y="4654"/>
                  </a:lnTo>
                  <a:lnTo>
                    <a:pt x="661" y="4612"/>
                  </a:lnTo>
                  <a:lnTo>
                    <a:pt x="636" y="4571"/>
                  </a:lnTo>
                  <a:lnTo>
                    <a:pt x="586" y="4479"/>
                  </a:lnTo>
                  <a:lnTo>
                    <a:pt x="535" y="4395"/>
                  </a:lnTo>
                  <a:lnTo>
                    <a:pt x="510" y="4353"/>
                  </a:lnTo>
                  <a:lnTo>
                    <a:pt x="485" y="4303"/>
                  </a:lnTo>
                  <a:lnTo>
                    <a:pt x="460" y="4262"/>
                  </a:lnTo>
                  <a:lnTo>
                    <a:pt x="435" y="4220"/>
                  </a:lnTo>
                  <a:lnTo>
                    <a:pt x="410" y="4170"/>
                  </a:lnTo>
                  <a:lnTo>
                    <a:pt x="393" y="4128"/>
                  </a:lnTo>
                  <a:lnTo>
                    <a:pt x="368" y="4086"/>
                  </a:lnTo>
                  <a:lnTo>
                    <a:pt x="343" y="4036"/>
                  </a:lnTo>
                  <a:lnTo>
                    <a:pt x="327" y="3994"/>
                  </a:lnTo>
                  <a:lnTo>
                    <a:pt x="302" y="3944"/>
                  </a:lnTo>
                  <a:lnTo>
                    <a:pt x="285" y="3902"/>
                  </a:lnTo>
                  <a:lnTo>
                    <a:pt x="260" y="3852"/>
                  </a:lnTo>
                  <a:lnTo>
                    <a:pt x="243" y="3810"/>
                  </a:lnTo>
                  <a:lnTo>
                    <a:pt x="218" y="3760"/>
                  </a:lnTo>
                  <a:lnTo>
                    <a:pt x="201" y="3710"/>
                  </a:lnTo>
                  <a:lnTo>
                    <a:pt x="185" y="3668"/>
                  </a:lnTo>
                  <a:lnTo>
                    <a:pt x="168" y="3618"/>
                  </a:lnTo>
                  <a:lnTo>
                    <a:pt x="151" y="3568"/>
                  </a:lnTo>
                  <a:lnTo>
                    <a:pt x="134" y="3526"/>
                  </a:lnTo>
                  <a:lnTo>
                    <a:pt x="118" y="3476"/>
                  </a:lnTo>
                  <a:lnTo>
                    <a:pt x="101" y="3426"/>
                  </a:lnTo>
                  <a:lnTo>
                    <a:pt x="93" y="3376"/>
                  </a:lnTo>
                  <a:lnTo>
                    <a:pt x="76" y="3334"/>
                  </a:lnTo>
                  <a:lnTo>
                    <a:pt x="59" y="3284"/>
                  </a:lnTo>
                  <a:lnTo>
                    <a:pt x="51" y="3234"/>
                  </a:lnTo>
                  <a:lnTo>
                    <a:pt x="43" y="3184"/>
                  </a:lnTo>
                  <a:lnTo>
                    <a:pt x="34" y="3134"/>
                  </a:lnTo>
                  <a:lnTo>
                    <a:pt x="26" y="3084"/>
                  </a:lnTo>
                  <a:lnTo>
                    <a:pt x="17" y="3034"/>
                  </a:lnTo>
                  <a:lnTo>
                    <a:pt x="9" y="2983"/>
                  </a:lnTo>
                  <a:lnTo>
                    <a:pt x="1" y="2933"/>
                  </a:lnTo>
                  <a:lnTo>
                    <a:pt x="1" y="2883"/>
                  </a:lnTo>
                  <a:lnTo>
                    <a:pt x="1" y="2833"/>
                  </a:lnTo>
                  <a:lnTo>
                    <a:pt x="1" y="2783"/>
                  </a:lnTo>
                  <a:lnTo>
                    <a:pt x="1" y="2641"/>
                  </a:lnTo>
                  <a:lnTo>
                    <a:pt x="1" y="2599"/>
                  </a:lnTo>
                  <a:lnTo>
                    <a:pt x="1" y="2557"/>
                  </a:lnTo>
                  <a:lnTo>
                    <a:pt x="1" y="2524"/>
                  </a:lnTo>
                  <a:lnTo>
                    <a:pt x="1" y="2482"/>
                  </a:lnTo>
                  <a:lnTo>
                    <a:pt x="9" y="2440"/>
                  </a:lnTo>
                  <a:lnTo>
                    <a:pt x="17" y="2399"/>
                  </a:lnTo>
                  <a:lnTo>
                    <a:pt x="26" y="2365"/>
                  </a:lnTo>
                  <a:lnTo>
                    <a:pt x="34" y="2323"/>
                  </a:lnTo>
                  <a:lnTo>
                    <a:pt x="43" y="2282"/>
                  </a:lnTo>
                  <a:lnTo>
                    <a:pt x="51" y="2240"/>
                  </a:lnTo>
                  <a:lnTo>
                    <a:pt x="59" y="2206"/>
                  </a:lnTo>
                  <a:lnTo>
                    <a:pt x="76" y="2165"/>
                  </a:lnTo>
                  <a:lnTo>
                    <a:pt x="84" y="2123"/>
                  </a:lnTo>
                  <a:lnTo>
                    <a:pt x="101" y="2081"/>
                  </a:lnTo>
                  <a:lnTo>
                    <a:pt x="118" y="2048"/>
                  </a:lnTo>
                  <a:lnTo>
                    <a:pt x="134" y="2006"/>
                  </a:lnTo>
                  <a:lnTo>
                    <a:pt x="151" y="1973"/>
                  </a:lnTo>
                  <a:lnTo>
                    <a:pt x="168" y="1931"/>
                  </a:lnTo>
                  <a:lnTo>
                    <a:pt x="185" y="1889"/>
                  </a:lnTo>
                  <a:lnTo>
                    <a:pt x="201" y="1856"/>
                  </a:lnTo>
                  <a:lnTo>
                    <a:pt x="218" y="1822"/>
                  </a:lnTo>
                  <a:lnTo>
                    <a:pt x="243" y="1780"/>
                  </a:lnTo>
                  <a:lnTo>
                    <a:pt x="260" y="1747"/>
                  </a:lnTo>
                  <a:lnTo>
                    <a:pt x="285" y="1714"/>
                  </a:lnTo>
                  <a:lnTo>
                    <a:pt x="310" y="1680"/>
                  </a:lnTo>
                  <a:lnTo>
                    <a:pt x="327" y="1647"/>
                  </a:lnTo>
                  <a:lnTo>
                    <a:pt x="352" y="1613"/>
                  </a:lnTo>
                  <a:lnTo>
                    <a:pt x="377" y="1580"/>
                  </a:lnTo>
                  <a:lnTo>
                    <a:pt x="402" y="1546"/>
                  </a:lnTo>
                  <a:lnTo>
                    <a:pt x="435" y="1513"/>
                  </a:lnTo>
                  <a:lnTo>
                    <a:pt x="460" y="1488"/>
                  </a:lnTo>
                  <a:lnTo>
                    <a:pt x="485" y="1455"/>
                  </a:lnTo>
                  <a:lnTo>
                    <a:pt x="519" y="1430"/>
                  </a:lnTo>
                  <a:lnTo>
                    <a:pt x="535" y="1413"/>
                  </a:lnTo>
                  <a:lnTo>
                    <a:pt x="552" y="1404"/>
                  </a:lnTo>
                  <a:lnTo>
                    <a:pt x="569" y="1388"/>
                  </a:lnTo>
                  <a:lnTo>
                    <a:pt x="577" y="1379"/>
                  </a:lnTo>
                  <a:lnTo>
                    <a:pt x="594" y="1363"/>
                  </a:lnTo>
                  <a:lnTo>
                    <a:pt x="611" y="1354"/>
                  </a:lnTo>
                  <a:lnTo>
                    <a:pt x="627" y="1338"/>
                  </a:lnTo>
                  <a:lnTo>
                    <a:pt x="644" y="1329"/>
                  </a:lnTo>
                  <a:lnTo>
                    <a:pt x="661" y="1313"/>
                  </a:lnTo>
                  <a:lnTo>
                    <a:pt x="677" y="1304"/>
                  </a:lnTo>
                  <a:lnTo>
                    <a:pt x="694" y="1296"/>
                  </a:lnTo>
                  <a:lnTo>
                    <a:pt x="711" y="1288"/>
                  </a:lnTo>
                  <a:lnTo>
                    <a:pt x="728" y="1271"/>
                  </a:lnTo>
                  <a:lnTo>
                    <a:pt x="753" y="1262"/>
                  </a:lnTo>
                  <a:lnTo>
                    <a:pt x="769" y="1254"/>
                  </a:lnTo>
                  <a:lnTo>
                    <a:pt x="786" y="1246"/>
                  </a:lnTo>
                  <a:lnTo>
                    <a:pt x="803" y="1237"/>
                  </a:lnTo>
                  <a:lnTo>
                    <a:pt x="819" y="1229"/>
                  </a:lnTo>
                  <a:lnTo>
                    <a:pt x="845" y="1221"/>
                  </a:lnTo>
                  <a:lnTo>
                    <a:pt x="861" y="1212"/>
                  </a:lnTo>
                  <a:lnTo>
                    <a:pt x="878" y="1204"/>
                  </a:lnTo>
                  <a:lnTo>
                    <a:pt x="903" y="1196"/>
                  </a:lnTo>
                  <a:lnTo>
                    <a:pt x="920" y="1196"/>
                  </a:lnTo>
                  <a:lnTo>
                    <a:pt x="936" y="1187"/>
                  </a:lnTo>
                  <a:lnTo>
                    <a:pt x="962" y="1179"/>
                  </a:lnTo>
                  <a:lnTo>
                    <a:pt x="978" y="1179"/>
                  </a:lnTo>
                  <a:lnTo>
                    <a:pt x="1003" y="1179"/>
                  </a:lnTo>
                  <a:lnTo>
                    <a:pt x="1020" y="1179"/>
                  </a:lnTo>
                  <a:lnTo>
                    <a:pt x="1020" y="1179"/>
                  </a:lnTo>
                  <a:lnTo>
                    <a:pt x="1045" y="1179"/>
                  </a:lnTo>
                  <a:lnTo>
                    <a:pt x="1062" y="1179"/>
                  </a:lnTo>
                  <a:lnTo>
                    <a:pt x="1062" y="1179"/>
                  </a:lnTo>
                  <a:lnTo>
                    <a:pt x="1087" y="1179"/>
                  </a:lnTo>
                  <a:lnTo>
                    <a:pt x="1104" y="1179"/>
                  </a:lnTo>
                  <a:lnTo>
                    <a:pt x="1212" y="1179"/>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242;p14">
              <a:extLst>
                <a:ext uri="{FF2B5EF4-FFF2-40B4-BE49-F238E27FC236}">
                  <a16:creationId xmlns:a16="http://schemas.microsoft.com/office/drawing/2014/main" id="{6BCCA9AE-5754-2119-31A7-580607033EAE}"/>
                </a:ext>
              </a:extLst>
            </p:cNvPr>
            <p:cNvSpPr/>
            <p:nvPr/>
          </p:nvSpPr>
          <p:spPr>
            <a:xfrm>
              <a:off x="6729245" y="4861662"/>
              <a:ext cx="300848" cy="292216"/>
            </a:xfrm>
            <a:custGeom>
              <a:avLst/>
              <a:gdLst/>
              <a:ahLst/>
              <a:cxnLst/>
              <a:rect l="l" t="t" r="r" b="b"/>
              <a:pathLst>
                <a:path w="6099" h="5924" extrusionOk="0">
                  <a:moveTo>
                    <a:pt x="3459" y="1671"/>
                  </a:moveTo>
                  <a:lnTo>
                    <a:pt x="3518" y="1671"/>
                  </a:lnTo>
                  <a:lnTo>
                    <a:pt x="3576" y="1671"/>
                  </a:lnTo>
                  <a:lnTo>
                    <a:pt x="3593" y="1671"/>
                  </a:lnTo>
                  <a:lnTo>
                    <a:pt x="3618" y="1671"/>
                  </a:lnTo>
                  <a:lnTo>
                    <a:pt x="3635" y="1671"/>
                  </a:lnTo>
                  <a:lnTo>
                    <a:pt x="3660" y="1680"/>
                  </a:lnTo>
                  <a:lnTo>
                    <a:pt x="3676" y="1688"/>
                  </a:lnTo>
                  <a:lnTo>
                    <a:pt x="3693" y="1696"/>
                  </a:lnTo>
                  <a:lnTo>
                    <a:pt x="3710" y="1713"/>
                  </a:lnTo>
                  <a:lnTo>
                    <a:pt x="3710" y="1713"/>
                  </a:lnTo>
                  <a:lnTo>
                    <a:pt x="3726" y="1730"/>
                  </a:lnTo>
                  <a:lnTo>
                    <a:pt x="3743" y="1746"/>
                  </a:lnTo>
                  <a:lnTo>
                    <a:pt x="3760" y="1772"/>
                  </a:lnTo>
                  <a:lnTo>
                    <a:pt x="3760" y="1772"/>
                  </a:lnTo>
                  <a:lnTo>
                    <a:pt x="3768" y="1797"/>
                  </a:lnTo>
                  <a:lnTo>
                    <a:pt x="3768" y="1822"/>
                  </a:lnTo>
                  <a:lnTo>
                    <a:pt x="3768" y="1863"/>
                  </a:lnTo>
                  <a:lnTo>
                    <a:pt x="3768" y="1888"/>
                  </a:lnTo>
                  <a:lnTo>
                    <a:pt x="3768" y="1888"/>
                  </a:lnTo>
                  <a:lnTo>
                    <a:pt x="3760" y="1914"/>
                  </a:lnTo>
                  <a:lnTo>
                    <a:pt x="3751" y="1930"/>
                  </a:lnTo>
                  <a:lnTo>
                    <a:pt x="3735" y="1955"/>
                  </a:lnTo>
                  <a:lnTo>
                    <a:pt x="3735" y="1955"/>
                  </a:lnTo>
                  <a:lnTo>
                    <a:pt x="3718" y="1972"/>
                  </a:lnTo>
                  <a:lnTo>
                    <a:pt x="3710" y="1980"/>
                  </a:lnTo>
                  <a:lnTo>
                    <a:pt x="3693" y="1989"/>
                  </a:lnTo>
                  <a:lnTo>
                    <a:pt x="3676" y="2005"/>
                  </a:lnTo>
                  <a:lnTo>
                    <a:pt x="3660" y="2005"/>
                  </a:lnTo>
                  <a:lnTo>
                    <a:pt x="3643" y="2014"/>
                  </a:lnTo>
                  <a:lnTo>
                    <a:pt x="3626" y="2022"/>
                  </a:lnTo>
                  <a:lnTo>
                    <a:pt x="3601" y="2031"/>
                  </a:lnTo>
                  <a:lnTo>
                    <a:pt x="3601" y="2031"/>
                  </a:lnTo>
                  <a:lnTo>
                    <a:pt x="3584" y="2031"/>
                  </a:lnTo>
                  <a:lnTo>
                    <a:pt x="3559" y="2039"/>
                  </a:lnTo>
                  <a:lnTo>
                    <a:pt x="3518" y="2047"/>
                  </a:lnTo>
                  <a:lnTo>
                    <a:pt x="3467" y="2056"/>
                  </a:lnTo>
                  <a:lnTo>
                    <a:pt x="3367" y="2081"/>
                  </a:lnTo>
                  <a:lnTo>
                    <a:pt x="3309" y="2097"/>
                  </a:lnTo>
                  <a:lnTo>
                    <a:pt x="3259" y="2106"/>
                  </a:lnTo>
                  <a:lnTo>
                    <a:pt x="3208" y="2122"/>
                  </a:lnTo>
                  <a:lnTo>
                    <a:pt x="3158" y="2131"/>
                  </a:lnTo>
                  <a:lnTo>
                    <a:pt x="3142" y="2139"/>
                  </a:lnTo>
                  <a:lnTo>
                    <a:pt x="3125" y="2147"/>
                  </a:lnTo>
                  <a:lnTo>
                    <a:pt x="3108" y="2147"/>
                  </a:lnTo>
                  <a:lnTo>
                    <a:pt x="3108" y="2147"/>
                  </a:lnTo>
                  <a:lnTo>
                    <a:pt x="3092" y="2156"/>
                  </a:lnTo>
                  <a:lnTo>
                    <a:pt x="3041" y="2173"/>
                  </a:lnTo>
                  <a:lnTo>
                    <a:pt x="2983" y="2189"/>
                  </a:lnTo>
                  <a:lnTo>
                    <a:pt x="2933" y="2214"/>
                  </a:lnTo>
                  <a:lnTo>
                    <a:pt x="2883" y="2231"/>
                  </a:lnTo>
                  <a:lnTo>
                    <a:pt x="2824" y="2256"/>
                  </a:lnTo>
                  <a:lnTo>
                    <a:pt x="2774" y="2273"/>
                  </a:lnTo>
                  <a:lnTo>
                    <a:pt x="2724" y="2289"/>
                  </a:lnTo>
                  <a:lnTo>
                    <a:pt x="2674" y="2315"/>
                  </a:lnTo>
                  <a:lnTo>
                    <a:pt x="2624" y="2340"/>
                  </a:lnTo>
                  <a:lnTo>
                    <a:pt x="2574" y="2356"/>
                  </a:lnTo>
                  <a:lnTo>
                    <a:pt x="2523" y="2381"/>
                  </a:lnTo>
                  <a:lnTo>
                    <a:pt x="2498" y="2390"/>
                  </a:lnTo>
                  <a:lnTo>
                    <a:pt x="2473" y="2406"/>
                  </a:lnTo>
                  <a:lnTo>
                    <a:pt x="2423" y="2432"/>
                  </a:lnTo>
                  <a:lnTo>
                    <a:pt x="2373" y="2457"/>
                  </a:lnTo>
                  <a:lnTo>
                    <a:pt x="2331" y="2490"/>
                  </a:lnTo>
                  <a:lnTo>
                    <a:pt x="2281" y="2515"/>
                  </a:lnTo>
                  <a:lnTo>
                    <a:pt x="2248" y="2540"/>
                  </a:lnTo>
                  <a:lnTo>
                    <a:pt x="2214" y="2557"/>
                  </a:lnTo>
                  <a:lnTo>
                    <a:pt x="2181" y="2574"/>
                  </a:lnTo>
                  <a:lnTo>
                    <a:pt x="2148" y="2599"/>
                  </a:lnTo>
                  <a:lnTo>
                    <a:pt x="2114" y="2615"/>
                  </a:lnTo>
                  <a:lnTo>
                    <a:pt x="2081" y="2632"/>
                  </a:lnTo>
                  <a:lnTo>
                    <a:pt x="2047" y="2657"/>
                  </a:lnTo>
                  <a:lnTo>
                    <a:pt x="2014" y="2682"/>
                  </a:lnTo>
                  <a:lnTo>
                    <a:pt x="1980" y="2699"/>
                  </a:lnTo>
                  <a:lnTo>
                    <a:pt x="1947" y="2724"/>
                  </a:lnTo>
                  <a:lnTo>
                    <a:pt x="1914" y="2749"/>
                  </a:lnTo>
                  <a:lnTo>
                    <a:pt x="1880" y="2766"/>
                  </a:lnTo>
                  <a:lnTo>
                    <a:pt x="1847" y="2791"/>
                  </a:lnTo>
                  <a:lnTo>
                    <a:pt x="1813" y="2816"/>
                  </a:lnTo>
                  <a:lnTo>
                    <a:pt x="1780" y="2841"/>
                  </a:lnTo>
                  <a:lnTo>
                    <a:pt x="1747" y="2866"/>
                  </a:lnTo>
                  <a:lnTo>
                    <a:pt x="1713" y="2891"/>
                  </a:lnTo>
                  <a:lnTo>
                    <a:pt x="1680" y="2916"/>
                  </a:lnTo>
                  <a:lnTo>
                    <a:pt x="1646" y="2941"/>
                  </a:lnTo>
                  <a:lnTo>
                    <a:pt x="1613" y="2966"/>
                  </a:lnTo>
                  <a:lnTo>
                    <a:pt x="1579" y="2991"/>
                  </a:lnTo>
                  <a:lnTo>
                    <a:pt x="1546" y="3016"/>
                  </a:lnTo>
                  <a:lnTo>
                    <a:pt x="1513" y="3041"/>
                  </a:lnTo>
                  <a:lnTo>
                    <a:pt x="1479" y="3066"/>
                  </a:lnTo>
                  <a:lnTo>
                    <a:pt x="1446" y="3100"/>
                  </a:lnTo>
                  <a:lnTo>
                    <a:pt x="1412" y="3125"/>
                  </a:lnTo>
                  <a:lnTo>
                    <a:pt x="1412" y="3125"/>
                  </a:lnTo>
                  <a:lnTo>
                    <a:pt x="1387" y="3150"/>
                  </a:lnTo>
                  <a:lnTo>
                    <a:pt x="1354" y="3175"/>
                  </a:lnTo>
                  <a:lnTo>
                    <a:pt x="1320" y="3208"/>
                  </a:lnTo>
                  <a:lnTo>
                    <a:pt x="1295" y="3233"/>
                  </a:lnTo>
                  <a:lnTo>
                    <a:pt x="1262" y="3267"/>
                  </a:lnTo>
                  <a:lnTo>
                    <a:pt x="1229" y="3292"/>
                  </a:lnTo>
                  <a:lnTo>
                    <a:pt x="1204" y="3325"/>
                  </a:lnTo>
                  <a:lnTo>
                    <a:pt x="1170" y="3359"/>
                  </a:lnTo>
                  <a:lnTo>
                    <a:pt x="1145" y="3384"/>
                  </a:lnTo>
                  <a:lnTo>
                    <a:pt x="1120" y="3417"/>
                  </a:lnTo>
                  <a:lnTo>
                    <a:pt x="1087" y="3442"/>
                  </a:lnTo>
                  <a:lnTo>
                    <a:pt x="1061" y="3476"/>
                  </a:lnTo>
                  <a:lnTo>
                    <a:pt x="1036" y="3509"/>
                  </a:lnTo>
                  <a:lnTo>
                    <a:pt x="1011" y="3543"/>
                  </a:lnTo>
                  <a:lnTo>
                    <a:pt x="986" y="3568"/>
                  </a:lnTo>
                  <a:lnTo>
                    <a:pt x="953" y="3601"/>
                  </a:lnTo>
                  <a:lnTo>
                    <a:pt x="928" y="3634"/>
                  </a:lnTo>
                  <a:lnTo>
                    <a:pt x="903" y="3668"/>
                  </a:lnTo>
                  <a:lnTo>
                    <a:pt x="886" y="3701"/>
                  </a:lnTo>
                  <a:lnTo>
                    <a:pt x="861" y="3726"/>
                  </a:lnTo>
                  <a:lnTo>
                    <a:pt x="836" y="3760"/>
                  </a:lnTo>
                  <a:lnTo>
                    <a:pt x="811" y="3793"/>
                  </a:lnTo>
                  <a:lnTo>
                    <a:pt x="794" y="3827"/>
                  </a:lnTo>
                  <a:lnTo>
                    <a:pt x="769" y="3860"/>
                  </a:lnTo>
                  <a:lnTo>
                    <a:pt x="752" y="3893"/>
                  </a:lnTo>
                  <a:lnTo>
                    <a:pt x="727" y="3927"/>
                  </a:lnTo>
                  <a:lnTo>
                    <a:pt x="711" y="3960"/>
                  </a:lnTo>
                  <a:lnTo>
                    <a:pt x="694" y="3994"/>
                  </a:lnTo>
                  <a:lnTo>
                    <a:pt x="677" y="4035"/>
                  </a:lnTo>
                  <a:lnTo>
                    <a:pt x="660" y="4069"/>
                  </a:lnTo>
                  <a:lnTo>
                    <a:pt x="652" y="4086"/>
                  </a:lnTo>
                  <a:lnTo>
                    <a:pt x="644" y="4102"/>
                  </a:lnTo>
                  <a:lnTo>
                    <a:pt x="627" y="4136"/>
                  </a:lnTo>
                  <a:lnTo>
                    <a:pt x="610" y="4169"/>
                  </a:lnTo>
                  <a:lnTo>
                    <a:pt x="594" y="4203"/>
                  </a:lnTo>
                  <a:lnTo>
                    <a:pt x="577" y="4236"/>
                  </a:lnTo>
                  <a:lnTo>
                    <a:pt x="560" y="4269"/>
                  </a:lnTo>
                  <a:lnTo>
                    <a:pt x="544" y="4303"/>
                  </a:lnTo>
                  <a:lnTo>
                    <a:pt x="535" y="4336"/>
                  </a:lnTo>
                  <a:lnTo>
                    <a:pt x="518" y="4370"/>
                  </a:lnTo>
                  <a:lnTo>
                    <a:pt x="510" y="4403"/>
                  </a:lnTo>
                  <a:lnTo>
                    <a:pt x="502" y="4445"/>
                  </a:lnTo>
                  <a:lnTo>
                    <a:pt x="493" y="4478"/>
                  </a:lnTo>
                  <a:lnTo>
                    <a:pt x="485" y="4512"/>
                  </a:lnTo>
                  <a:lnTo>
                    <a:pt x="477" y="4537"/>
                  </a:lnTo>
                  <a:lnTo>
                    <a:pt x="477" y="4570"/>
                  </a:lnTo>
                  <a:lnTo>
                    <a:pt x="477" y="4604"/>
                  </a:lnTo>
                  <a:lnTo>
                    <a:pt x="477" y="4629"/>
                  </a:lnTo>
                  <a:lnTo>
                    <a:pt x="477" y="4654"/>
                  </a:lnTo>
                  <a:lnTo>
                    <a:pt x="477" y="4687"/>
                  </a:lnTo>
                  <a:lnTo>
                    <a:pt x="477" y="4812"/>
                  </a:lnTo>
                  <a:lnTo>
                    <a:pt x="477" y="4837"/>
                  </a:lnTo>
                  <a:lnTo>
                    <a:pt x="477" y="4854"/>
                  </a:lnTo>
                  <a:lnTo>
                    <a:pt x="477" y="4879"/>
                  </a:lnTo>
                  <a:lnTo>
                    <a:pt x="477" y="4896"/>
                  </a:lnTo>
                  <a:lnTo>
                    <a:pt x="477" y="4913"/>
                  </a:lnTo>
                  <a:lnTo>
                    <a:pt x="477" y="4921"/>
                  </a:lnTo>
                  <a:lnTo>
                    <a:pt x="477" y="4946"/>
                  </a:lnTo>
                  <a:lnTo>
                    <a:pt x="477" y="4938"/>
                  </a:lnTo>
                  <a:lnTo>
                    <a:pt x="485" y="4963"/>
                  </a:lnTo>
                  <a:lnTo>
                    <a:pt x="493" y="4979"/>
                  </a:lnTo>
                  <a:lnTo>
                    <a:pt x="493" y="4971"/>
                  </a:lnTo>
                  <a:lnTo>
                    <a:pt x="502" y="4996"/>
                  </a:lnTo>
                  <a:lnTo>
                    <a:pt x="510" y="5013"/>
                  </a:lnTo>
                  <a:lnTo>
                    <a:pt x="510" y="5005"/>
                  </a:lnTo>
                  <a:lnTo>
                    <a:pt x="518" y="5030"/>
                  </a:lnTo>
                  <a:lnTo>
                    <a:pt x="527" y="5046"/>
                  </a:lnTo>
                  <a:lnTo>
                    <a:pt x="527" y="5046"/>
                  </a:lnTo>
                  <a:lnTo>
                    <a:pt x="544" y="5063"/>
                  </a:lnTo>
                  <a:lnTo>
                    <a:pt x="552" y="5080"/>
                  </a:lnTo>
                  <a:lnTo>
                    <a:pt x="552" y="5071"/>
                  </a:lnTo>
                  <a:lnTo>
                    <a:pt x="560" y="5096"/>
                  </a:lnTo>
                  <a:lnTo>
                    <a:pt x="577" y="5113"/>
                  </a:lnTo>
                  <a:lnTo>
                    <a:pt x="577" y="5105"/>
                  </a:lnTo>
                  <a:lnTo>
                    <a:pt x="585" y="5130"/>
                  </a:lnTo>
                  <a:lnTo>
                    <a:pt x="602" y="5147"/>
                  </a:lnTo>
                  <a:lnTo>
                    <a:pt x="602" y="5138"/>
                  </a:lnTo>
                  <a:lnTo>
                    <a:pt x="619" y="5155"/>
                  </a:lnTo>
                  <a:lnTo>
                    <a:pt x="635" y="5172"/>
                  </a:lnTo>
                  <a:lnTo>
                    <a:pt x="627" y="5172"/>
                  </a:lnTo>
                  <a:lnTo>
                    <a:pt x="644" y="5188"/>
                  </a:lnTo>
                  <a:lnTo>
                    <a:pt x="660" y="5205"/>
                  </a:lnTo>
                  <a:lnTo>
                    <a:pt x="660" y="5205"/>
                  </a:lnTo>
                  <a:lnTo>
                    <a:pt x="677" y="5222"/>
                  </a:lnTo>
                  <a:lnTo>
                    <a:pt x="694" y="5238"/>
                  </a:lnTo>
                  <a:lnTo>
                    <a:pt x="694" y="5238"/>
                  </a:lnTo>
                  <a:lnTo>
                    <a:pt x="719" y="5247"/>
                  </a:lnTo>
                  <a:lnTo>
                    <a:pt x="736" y="5264"/>
                  </a:lnTo>
                  <a:lnTo>
                    <a:pt x="736" y="5264"/>
                  </a:lnTo>
                  <a:lnTo>
                    <a:pt x="752" y="5280"/>
                  </a:lnTo>
                  <a:lnTo>
                    <a:pt x="777" y="5297"/>
                  </a:lnTo>
                  <a:lnTo>
                    <a:pt x="777" y="5297"/>
                  </a:lnTo>
                  <a:lnTo>
                    <a:pt x="794" y="5305"/>
                  </a:lnTo>
                  <a:lnTo>
                    <a:pt x="819" y="5322"/>
                  </a:lnTo>
                  <a:lnTo>
                    <a:pt x="819" y="5322"/>
                  </a:lnTo>
                  <a:lnTo>
                    <a:pt x="836" y="5339"/>
                  </a:lnTo>
                  <a:lnTo>
                    <a:pt x="861" y="5347"/>
                  </a:lnTo>
                  <a:lnTo>
                    <a:pt x="861" y="5347"/>
                  </a:lnTo>
                  <a:lnTo>
                    <a:pt x="886" y="5364"/>
                  </a:lnTo>
                  <a:lnTo>
                    <a:pt x="894" y="5364"/>
                  </a:lnTo>
                  <a:lnTo>
                    <a:pt x="911" y="5372"/>
                  </a:lnTo>
                  <a:lnTo>
                    <a:pt x="928" y="5380"/>
                  </a:lnTo>
                  <a:lnTo>
                    <a:pt x="953" y="5389"/>
                  </a:lnTo>
                  <a:lnTo>
                    <a:pt x="978" y="5406"/>
                  </a:lnTo>
                  <a:lnTo>
                    <a:pt x="1003" y="5414"/>
                  </a:lnTo>
                  <a:lnTo>
                    <a:pt x="1028" y="5422"/>
                  </a:lnTo>
                  <a:lnTo>
                    <a:pt x="1053" y="5431"/>
                  </a:lnTo>
                  <a:lnTo>
                    <a:pt x="1078" y="5439"/>
                  </a:lnTo>
                  <a:lnTo>
                    <a:pt x="1103" y="5447"/>
                  </a:lnTo>
                  <a:lnTo>
                    <a:pt x="1128" y="5456"/>
                  </a:lnTo>
                  <a:lnTo>
                    <a:pt x="1153" y="5464"/>
                  </a:lnTo>
                  <a:lnTo>
                    <a:pt x="1178" y="5472"/>
                  </a:lnTo>
                  <a:lnTo>
                    <a:pt x="1212" y="5481"/>
                  </a:lnTo>
                  <a:lnTo>
                    <a:pt x="1237" y="5489"/>
                  </a:lnTo>
                  <a:lnTo>
                    <a:pt x="1262" y="5497"/>
                  </a:lnTo>
                  <a:lnTo>
                    <a:pt x="1295" y="5506"/>
                  </a:lnTo>
                  <a:lnTo>
                    <a:pt x="1320" y="5514"/>
                  </a:lnTo>
                  <a:lnTo>
                    <a:pt x="1354" y="5523"/>
                  </a:lnTo>
                  <a:lnTo>
                    <a:pt x="1387" y="5523"/>
                  </a:lnTo>
                  <a:lnTo>
                    <a:pt x="1412" y="5531"/>
                  </a:lnTo>
                  <a:lnTo>
                    <a:pt x="1446" y="5539"/>
                  </a:lnTo>
                  <a:lnTo>
                    <a:pt x="1471" y="5539"/>
                  </a:lnTo>
                  <a:lnTo>
                    <a:pt x="1504" y="5539"/>
                  </a:lnTo>
                  <a:lnTo>
                    <a:pt x="1538" y="5539"/>
                  </a:lnTo>
                  <a:lnTo>
                    <a:pt x="1571" y="5539"/>
                  </a:lnTo>
                  <a:lnTo>
                    <a:pt x="1596" y="5539"/>
                  </a:lnTo>
                  <a:lnTo>
                    <a:pt x="1630" y="5539"/>
                  </a:lnTo>
                  <a:lnTo>
                    <a:pt x="1663" y="5539"/>
                  </a:lnTo>
                  <a:lnTo>
                    <a:pt x="1696" y="5539"/>
                  </a:lnTo>
                  <a:lnTo>
                    <a:pt x="1730" y="5539"/>
                  </a:lnTo>
                  <a:lnTo>
                    <a:pt x="1763" y="5539"/>
                  </a:lnTo>
                  <a:lnTo>
                    <a:pt x="1797" y="5539"/>
                  </a:lnTo>
                  <a:lnTo>
                    <a:pt x="2156" y="5539"/>
                  </a:lnTo>
                  <a:lnTo>
                    <a:pt x="2223" y="5539"/>
                  </a:lnTo>
                  <a:lnTo>
                    <a:pt x="2281" y="5539"/>
                  </a:lnTo>
                  <a:lnTo>
                    <a:pt x="2348" y="5539"/>
                  </a:lnTo>
                  <a:lnTo>
                    <a:pt x="2415" y="5539"/>
                  </a:lnTo>
                  <a:lnTo>
                    <a:pt x="2473" y="5531"/>
                  </a:lnTo>
                  <a:lnTo>
                    <a:pt x="2540" y="5523"/>
                  </a:lnTo>
                  <a:lnTo>
                    <a:pt x="2599" y="5514"/>
                  </a:lnTo>
                  <a:lnTo>
                    <a:pt x="2657" y="5506"/>
                  </a:lnTo>
                  <a:lnTo>
                    <a:pt x="2716" y="5497"/>
                  </a:lnTo>
                  <a:lnTo>
                    <a:pt x="2774" y="5489"/>
                  </a:lnTo>
                  <a:lnTo>
                    <a:pt x="2824" y="5481"/>
                  </a:lnTo>
                  <a:lnTo>
                    <a:pt x="2883" y="5472"/>
                  </a:lnTo>
                  <a:lnTo>
                    <a:pt x="2933" y="5464"/>
                  </a:lnTo>
                  <a:lnTo>
                    <a:pt x="2983" y="5447"/>
                  </a:lnTo>
                  <a:lnTo>
                    <a:pt x="3033" y="5439"/>
                  </a:lnTo>
                  <a:lnTo>
                    <a:pt x="3075" y="5422"/>
                  </a:lnTo>
                  <a:lnTo>
                    <a:pt x="3117" y="5414"/>
                  </a:lnTo>
                  <a:lnTo>
                    <a:pt x="3158" y="5397"/>
                  </a:lnTo>
                  <a:lnTo>
                    <a:pt x="3342" y="5489"/>
                  </a:lnTo>
                  <a:lnTo>
                    <a:pt x="3250" y="5665"/>
                  </a:lnTo>
                  <a:lnTo>
                    <a:pt x="3208" y="5681"/>
                  </a:lnTo>
                  <a:lnTo>
                    <a:pt x="3158" y="5698"/>
                  </a:lnTo>
                  <a:lnTo>
                    <a:pt x="3066" y="5731"/>
                  </a:lnTo>
                  <a:lnTo>
                    <a:pt x="3016" y="5740"/>
                  </a:lnTo>
                  <a:lnTo>
                    <a:pt x="2958" y="5756"/>
                  </a:lnTo>
                  <a:lnTo>
                    <a:pt x="2908" y="5773"/>
                  </a:lnTo>
                  <a:lnTo>
                    <a:pt x="2849" y="5790"/>
                  </a:lnTo>
                  <a:lnTo>
                    <a:pt x="2791" y="5807"/>
                  </a:lnTo>
                  <a:lnTo>
                    <a:pt x="2724" y="5815"/>
                  </a:lnTo>
                  <a:lnTo>
                    <a:pt x="2665" y="5832"/>
                  </a:lnTo>
                  <a:lnTo>
                    <a:pt x="2599" y="5840"/>
                  </a:lnTo>
                  <a:lnTo>
                    <a:pt x="2540" y="5857"/>
                  </a:lnTo>
                  <a:lnTo>
                    <a:pt x="2473" y="5865"/>
                  </a:lnTo>
                  <a:lnTo>
                    <a:pt x="2406" y="5882"/>
                  </a:lnTo>
                  <a:lnTo>
                    <a:pt x="2340" y="5890"/>
                  </a:lnTo>
                  <a:lnTo>
                    <a:pt x="2264" y="5898"/>
                  </a:lnTo>
                  <a:lnTo>
                    <a:pt x="2198" y="5907"/>
                  </a:lnTo>
                  <a:lnTo>
                    <a:pt x="2131" y="5915"/>
                  </a:lnTo>
                  <a:lnTo>
                    <a:pt x="2056" y="5915"/>
                  </a:lnTo>
                  <a:lnTo>
                    <a:pt x="1989" y="5923"/>
                  </a:lnTo>
                  <a:lnTo>
                    <a:pt x="1914" y="5923"/>
                  </a:lnTo>
                  <a:lnTo>
                    <a:pt x="1847" y="5923"/>
                  </a:lnTo>
                  <a:lnTo>
                    <a:pt x="1521" y="5923"/>
                  </a:lnTo>
                  <a:lnTo>
                    <a:pt x="1488" y="5923"/>
                  </a:lnTo>
                  <a:lnTo>
                    <a:pt x="1454" y="5923"/>
                  </a:lnTo>
                  <a:lnTo>
                    <a:pt x="1412" y="5923"/>
                  </a:lnTo>
                  <a:lnTo>
                    <a:pt x="1379" y="5923"/>
                  </a:lnTo>
                  <a:lnTo>
                    <a:pt x="1346" y="5923"/>
                  </a:lnTo>
                  <a:lnTo>
                    <a:pt x="1312" y="5923"/>
                  </a:lnTo>
                  <a:lnTo>
                    <a:pt x="1270" y="5923"/>
                  </a:lnTo>
                  <a:lnTo>
                    <a:pt x="1237" y="5923"/>
                  </a:lnTo>
                  <a:lnTo>
                    <a:pt x="1204" y="5923"/>
                  </a:lnTo>
                  <a:lnTo>
                    <a:pt x="1170" y="5915"/>
                  </a:lnTo>
                  <a:lnTo>
                    <a:pt x="1137" y="5915"/>
                  </a:lnTo>
                  <a:lnTo>
                    <a:pt x="1095" y="5907"/>
                  </a:lnTo>
                  <a:lnTo>
                    <a:pt x="1061" y="5898"/>
                  </a:lnTo>
                  <a:lnTo>
                    <a:pt x="1028" y="5890"/>
                  </a:lnTo>
                  <a:lnTo>
                    <a:pt x="995" y="5882"/>
                  </a:lnTo>
                  <a:lnTo>
                    <a:pt x="961" y="5873"/>
                  </a:lnTo>
                  <a:lnTo>
                    <a:pt x="928" y="5865"/>
                  </a:lnTo>
                  <a:lnTo>
                    <a:pt x="894" y="5857"/>
                  </a:lnTo>
                  <a:lnTo>
                    <a:pt x="861" y="5848"/>
                  </a:lnTo>
                  <a:lnTo>
                    <a:pt x="828" y="5840"/>
                  </a:lnTo>
                  <a:lnTo>
                    <a:pt x="794" y="5832"/>
                  </a:lnTo>
                  <a:lnTo>
                    <a:pt x="761" y="5815"/>
                  </a:lnTo>
                  <a:lnTo>
                    <a:pt x="736" y="5807"/>
                  </a:lnTo>
                  <a:lnTo>
                    <a:pt x="702" y="5790"/>
                  </a:lnTo>
                  <a:lnTo>
                    <a:pt x="669" y="5781"/>
                  </a:lnTo>
                  <a:lnTo>
                    <a:pt x="644" y="5765"/>
                  </a:lnTo>
                  <a:lnTo>
                    <a:pt x="644" y="5765"/>
                  </a:lnTo>
                  <a:lnTo>
                    <a:pt x="610" y="5756"/>
                  </a:lnTo>
                  <a:lnTo>
                    <a:pt x="577" y="5740"/>
                  </a:lnTo>
                  <a:lnTo>
                    <a:pt x="552" y="5723"/>
                  </a:lnTo>
                  <a:lnTo>
                    <a:pt x="518" y="5706"/>
                  </a:lnTo>
                  <a:lnTo>
                    <a:pt x="493" y="5690"/>
                  </a:lnTo>
                  <a:lnTo>
                    <a:pt x="460" y="5673"/>
                  </a:lnTo>
                  <a:lnTo>
                    <a:pt x="435" y="5648"/>
                  </a:lnTo>
                  <a:lnTo>
                    <a:pt x="410" y="5631"/>
                  </a:lnTo>
                  <a:lnTo>
                    <a:pt x="385" y="5606"/>
                  </a:lnTo>
                  <a:lnTo>
                    <a:pt x="360" y="5589"/>
                  </a:lnTo>
                  <a:lnTo>
                    <a:pt x="326" y="5564"/>
                  </a:lnTo>
                  <a:lnTo>
                    <a:pt x="310" y="5539"/>
                  </a:lnTo>
                  <a:lnTo>
                    <a:pt x="276" y="5523"/>
                  </a:lnTo>
                  <a:lnTo>
                    <a:pt x="259" y="5497"/>
                  </a:lnTo>
                  <a:lnTo>
                    <a:pt x="234" y="5472"/>
                  </a:lnTo>
                  <a:lnTo>
                    <a:pt x="209" y="5447"/>
                  </a:lnTo>
                  <a:lnTo>
                    <a:pt x="193" y="5414"/>
                  </a:lnTo>
                  <a:lnTo>
                    <a:pt x="168" y="5389"/>
                  </a:lnTo>
                  <a:lnTo>
                    <a:pt x="151" y="5364"/>
                  </a:lnTo>
                  <a:lnTo>
                    <a:pt x="134" y="5330"/>
                  </a:lnTo>
                  <a:lnTo>
                    <a:pt x="109" y="5297"/>
                  </a:lnTo>
                  <a:lnTo>
                    <a:pt x="92" y="5272"/>
                  </a:lnTo>
                  <a:lnTo>
                    <a:pt x="84" y="5238"/>
                  </a:lnTo>
                  <a:lnTo>
                    <a:pt x="67" y="5205"/>
                  </a:lnTo>
                  <a:lnTo>
                    <a:pt x="51" y="5172"/>
                  </a:lnTo>
                  <a:lnTo>
                    <a:pt x="42" y="5138"/>
                  </a:lnTo>
                  <a:lnTo>
                    <a:pt x="26" y="5105"/>
                  </a:lnTo>
                  <a:lnTo>
                    <a:pt x="17" y="5071"/>
                  </a:lnTo>
                  <a:lnTo>
                    <a:pt x="17" y="5055"/>
                  </a:lnTo>
                  <a:lnTo>
                    <a:pt x="9" y="5030"/>
                  </a:lnTo>
                  <a:lnTo>
                    <a:pt x="1" y="4996"/>
                  </a:lnTo>
                  <a:lnTo>
                    <a:pt x="1" y="4963"/>
                  </a:lnTo>
                  <a:lnTo>
                    <a:pt x="1" y="4921"/>
                  </a:lnTo>
                  <a:lnTo>
                    <a:pt x="1" y="4879"/>
                  </a:lnTo>
                  <a:lnTo>
                    <a:pt x="1" y="4846"/>
                  </a:lnTo>
                  <a:lnTo>
                    <a:pt x="1" y="4729"/>
                  </a:lnTo>
                  <a:lnTo>
                    <a:pt x="1" y="4687"/>
                  </a:lnTo>
                  <a:lnTo>
                    <a:pt x="1" y="4645"/>
                  </a:lnTo>
                  <a:lnTo>
                    <a:pt x="1" y="4604"/>
                  </a:lnTo>
                  <a:lnTo>
                    <a:pt x="1" y="4562"/>
                  </a:lnTo>
                  <a:lnTo>
                    <a:pt x="9" y="4520"/>
                  </a:lnTo>
                  <a:lnTo>
                    <a:pt x="17" y="4478"/>
                  </a:lnTo>
                  <a:lnTo>
                    <a:pt x="26" y="4436"/>
                  </a:lnTo>
                  <a:lnTo>
                    <a:pt x="42" y="4386"/>
                  </a:lnTo>
                  <a:lnTo>
                    <a:pt x="51" y="4345"/>
                  </a:lnTo>
                  <a:lnTo>
                    <a:pt x="67" y="4303"/>
                  </a:lnTo>
                  <a:lnTo>
                    <a:pt x="76" y="4261"/>
                  </a:lnTo>
                  <a:lnTo>
                    <a:pt x="92" y="4211"/>
                  </a:lnTo>
                  <a:lnTo>
                    <a:pt x="109" y="4169"/>
                  </a:lnTo>
                  <a:lnTo>
                    <a:pt x="126" y="4127"/>
                  </a:lnTo>
                  <a:lnTo>
                    <a:pt x="143" y="4086"/>
                  </a:lnTo>
                  <a:lnTo>
                    <a:pt x="159" y="4044"/>
                  </a:lnTo>
                  <a:lnTo>
                    <a:pt x="184" y="4002"/>
                  </a:lnTo>
                  <a:lnTo>
                    <a:pt x="201" y="3960"/>
                  </a:lnTo>
                  <a:lnTo>
                    <a:pt x="226" y="3919"/>
                  </a:lnTo>
                  <a:lnTo>
                    <a:pt x="234" y="3893"/>
                  </a:lnTo>
                  <a:lnTo>
                    <a:pt x="243" y="3877"/>
                  </a:lnTo>
                  <a:lnTo>
                    <a:pt x="268" y="3835"/>
                  </a:lnTo>
                  <a:lnTo>
                    <a:pt x="293" y="3793"/>
                  </a:lnTo>
                  <a:lnTo>
                    <a:pt x="318" y="3760"/>
                  </a:lnTo>
                  <a:lnTo>
                    <a:pt x="343" y="3718"/>
                  </a:lnTo>
                  <a:lnTo>
                    <a:pt x="368" y="3676"/>
                  </a:lnTo>
                  <a:lnTo>
                    <a:pt x="393" y="3643"/>
                  </a:lnTo>
                  <a:lnTo>
                    <a:pt x="418" y="3601"/>
                  </a:lnTo>
                  <a:lnTo>
                    <a:pt x="443" y="3568"/>
                  </a:lnTo>
                  <a:lnTo>
                    <a:pt x="468" y="3526"/>
                  </a:lnTo>
                  <a:lnTo>
                    <a:pt x="493" y="3492"/>
                  </a:lnTo>
                  <a:lnTo>
                    <a:pt x="527" y="3451"/>
                  </a:lnTo>
                  <a:lnTo>
                    <a:pt x="552" y="3417"/>
                  </a:lnTo>
                  <a:lnTo>
                    <a:pt x="585" y="3384"/>
                  </a:lnTo>
                  <a:lnTo>
                    <a:pt x="610" y="3342"/>
                  </a:lnTo>
                  <a:lnTo>
                    <a:pt x="644" y="3309"/>
                  </a:lnTo>
                  <a:lnTo>
                    <a:pt x="677" y="3275"/>
                  </a:lnTo>
                  <a:lnTo>
                    <a:pt x="702" y="3242"/>
                  </a:lnTo>
                  <a:lnTo>
                    <a:pt x="736" y="3208"/>
                  </a:lnTo>
                  <a:lnTo>
                    <a:pt x="769" y="3175"/>
                  </a:lnTo>
                  <a:lnTo>
                    <a:pt x="803" y="3142"/>
                  </a:lnTo>
                  <a:lnTo>
                    <a:pt x="836" y="3108"/>
                  </a:lnTo>
                  <a:lnTo>
                    <a:pt x="869" y="3075"/>
                  </a:lnTo>
                  <a:lnTo>
                    <a:pt x="903" y="3041"/>
                  </a:lnTo>
                  <a:lnTo>
                    <a:pt x="936" y="3008"/>
                  </a:lnTo>
                  <a:lnTo>
                    <a:pt x="970" y="2983"/>
                  </a:lnTo>
                  <a:lnTo>
                    <a:pt x="1003" y="2949"/>
                  </a:lnTo>
                  <a:lnTo>
                    <a:pt x="1036" y="2916"/>
                  </a:lnTo>
                  <a:lnTo>
                    <a:pt x="1070" y="2891"/>
                  </a:lnTo>
                  <a:lnTo>
                    <a:pt x="1112" y="2858"/>
                  </a:lnTo>
                  <a:lnTo>
                    <a:pt x="1145" y="2832"/>
                  </a:lnTo>
                  <a:lnTo>
                    <a:pt x="1145" y="2832"/>
                  </a:lnTo>
                  <a:lnTo>
                    <a:pt x="1178" y="2807"/>
                  </a:lnTo>
                  <a:lnTo>
                    <a:pt x="1212" y="2774"/>
                  </a:lnTo>
                  <a:lnTo>
                    <a:pt x="1254" y="2749"/>
                  </a:lnTo>
                  <a:lnTo>
                    <a:pt x="1287" y="2724"/>
                  </a:lnTo>
                  <a:lnTo>
                    <a:pt x="1320" y="2690"/>
                  </a:lnTo>
                  <a:lnTo>
                    <a:pt x="1362" y="2665"/>
                  </a:lnTo>
                  <a:lnTo>
                    <a:pt x="1396" y="2640"/>
                  </a:lnTo>
                  <a:lnTo>
                    <a:pt x="1437" y="2615"/>
                  </a:lnTo>
                  <a:lnTo>
                    <a:pt x="1471" y="2590"/>
                  </a:lnTo>
                  <a:lnTo>
                    <a:pt x="1513" y="2565"/>
                  </a:lnTo>
                  <a:lnTo>
                    <a:pt x="1546" y="2540"/>
                  </a:lnTo>
                  <a:lnTo>
                    <a:pt x="1588" y="2515"/>
                  </a:lnTo>
                  <a:lnTo>
                    <a:pt x="1621" y="2490"/>
                  </a:lnTo>
                  <a:lnTo>
                    <a:pt x="1663" y="2465"/>
                  </a:lnTo>
                  <a:lnTo>
                    <a:pt x="1696" y="2440"/>
                  </a:lnTo>
                  <a:lnTo>
                    <a:pt x="1738" y="2415"/>
                  </a:lnTo>
                  <a:lnTo>
                    <a:pt x="1772" y="2398"/>
                  </a:lnTo>
                  <a:lnTo>
                    <a:pt x="1813" y="2373"/>
                  </a:lnTo>
                  <a:lnTo>
                    <a:pt x="1847" y="2348"/>
                  </a:lnTo>
                  <a:lnTo>
                    <a:pt x="1889" y="2331"/>
                  </a:lnTo>
                  <a:lnTo>
                    <a:pt x="1922" y="2306"/>
                  </a:lnTo>
                  <a:lnTo>
                    <a:pt x="1964" y="2289"/>
                  </a:lnTo>
                  <a:lnTo>
                    <a:pt x="1997" y="2264"/>
                  </a:lnTo>
                  <a:lnTo>
                    <a:pt x="2031" y="2248"/>
                  </a:lnTo>
                  <a:lnTo>
                    <a:pt x="2072" y="2231"/>
                  </a:lnTo>
                  <a:lnTo>
                    <a:pt x="2106" y="2206"/>
                  </a:lnTo>
                  <a:lnTo>
                    <a:pt x="2164" y="2181"/>
                  </a:lnTo>
                  <a:lnTo>
                    <a:pt x="2214" y="2156"/>
                  </a:lnTo>
                  <a:lnTo>
                    <a:pt x="2273" y="2131"/>
                  </a:lnTo>
                  <a:lnTo>
                    <a:pt x="2323" y="2106"/>
                  </a:lnTo>
                  <a:lnTo>
                    <a:pt x="2356" y="2089"/>
                  </a:lnTo>
                  <a:lnTo>
                    <a:pt x="2381" y="2081"/>
                  </a:lnTo>
                  <a:lnTo>
                    <a:pt x="2406" y="2072"/>
                  </a:lnTo>
                  <a:lnTo>
                    <a:pt x="2081" y="2072"/>
                  </a:lnTo>
                  <a:lnTo>
                    <a:pt x="2022" y="2072"/>
                  </a:lnTo>
                  <a:lnTo>
                    <a:pt x="1964" y="2072"/>
                  </a:lnTo>
                  <a:lnTo>
                    <a:pt x="1914" y="2072"/>
                  </a:lnTo>
                  <a:lnTo>
                    <a:pt x="1855" y="2072"/>
                  </a:lnTo>
                  <a:lnTo>
                    <a:pt x="1805" y="2072"/>
                  </a:lnTo>
                  <a:lnTo>
                    <a:pt x="1755" y="2064"/>
                  </a:lnTo>
                  <a:lnTo>
                    <a:pt x="1705" y="2056"/>
                  </a:lnTo>
                  <a:lnTo>
                    <a:pt x="1646" y="2047"/>
                  </a:lnTo>
                  <a:lnTo>
                    <a:pt x="1596" y="2039"/>
                  </a:lnTo>
                  <a:lnTo>
                    <a:pt x="1571" y="2039"/>
                  </a:lnTo>
                  <a:lnTo>
                    <a:pt x="1546" y="2039"/>
                  </a:lnTo>
                  <a:lnTo>
                    <a:pt x="1488" y="2031"/>
                  </a:lnTo>
                  <a:lnTo>
                    <a:pt x="1437" y="2022"/>
                  </a:lnTo>
                  <a:lnTo>
                    <a:pt x="1387" y="2014"/>
                  </a:lnTo>
                  <a:lnTo>
                    <a:pt x="1329" y="1997"/>
                  </a:lnTo>
                  <a:lnTo>
                    <a:pt x="1279" y="1989"/>
                  </a:lnTo>
                  <a:lnTo>
                    <a:pt x="1237" y="1980"/>
                  </a:lnTo>
                  <a:lnTo>
                    <a:pt x="1145" y="1955"/>
                  </a:lnTo>
                  <a:lnTo>
                    <a:pt x="1070" y="1939"/>
                  </a:lnTo>
                  <a:lnTo>
                    <a:pt x="1028" y="1930"/>
                  </a:lnTo>
                  <a:lnTo>
                    <a:pt x="995" y="1922"/>
                  </a:lnTo>
                  <a:lnTo>
                    <a:pt x="961" y="1914"/>
                  </a:lnTo>
                  <a:lnTo>
                    <a:pt x="919" y="1905"/>
                  </a:lnTo>
                  <a:lnTo>
                    <a:pt x="886" y="1888"/>
                  </a:lnTo>
                  <a:lnTo>
                    <a:pt x="861" y="1880"/>
                  </a:lnTo>
                  <a:lnTo>
                    <a:pt x="828" y="1872"/>
                  </a:lnTo>
                  <a:lnTo>
                    <a:pt x="794" y="1855"/>
                  </a:lnTo>
                  <a:lnTo>
                    <a:pt x="761" y="1847"/>
                  </a:lnTo>
                  <a:lnTo>
                    <a:pt x="736" y="1830"/>
                  </a:lnTo>
                  <a:lnTo>
                    <a:pt x="702" y="1822"/>
                  </a:lnTo>
                  <a:lnTo>
                    <a:pt x="677" y="1805"/>
                  </a:lnTo>
                  <a:lnTo>
                    <a:pt x="644" y="1788"/>
                  </a:lnTo>
                  <a:lnTo>
                    <a:pt x="610" y="1772"/>
                  </a:lnTo>
                  <a:lnTo>
                    <a:pt x="585" y="1755"/>
                  </a:lnTo>
                  <a:lnTo>
                    <a:pt x="552" y="1738"/>
                  </a:lnTo>
                  <a:lnTo>
                    <a:pt x="518" y="1713"/>
                  </a:lnTo>
                  <a:lnTo>
                    <a:pt x="485" y="1696"/>
                  </a:lnTo>
                  <a:lnTo>
                    <a:pt x="452" y="1680"/>
                  </a:lnTo>
                  <a:lnTo>
                    <a:pt x="427" y="1655"/>
                  </a:lnTo>
                  <a:lnTo>
                    <a:pt x="393" y="1638"/>
                  </a:lnTo>
                  <a:lnTo>
                    <a:pt x="368" y="1621"/>
                  </a:lnTo>
                  <a:lnTo>
                    <a:pt x="343" y="1596"/>
                  </a:lnTo>
                  <a:lnTo>
                    <a:pt x="318" y="1579"/>
                  </a:lnTo>
                  <a:lnTo>
                    <a:pt x="293" y="1554"/>
                  </a:lnTo>
                  <a:lnTo>
                    <a:pt x="268" y="1538"/>
                  </a:lnTo>
                  <a:lnTo>
                    <a:pt x="243" y="1513"/>
                  </a:lnTo>
                  <a:lnTo>
                    <a:pt x="226" y="1496"/>
                  </a:lnTo>
                  <a:lnTo>
                    <a:pt x="209" y="1471"/>
                  </a:lnTo>
                  <a:lnTo>
                    <a:pt x="184" y="1446"/>
                  </a:lnTo>
                  <a:lnTo>
                    <a:pt x="168" y="1429"/>
                  </a:lnTo>
                  <a:lnTo>
                    <a:pt x="151" y="1404"/>
                  </a:lnTo>
                  <a:lnTo>
                    <a:pt x="143" y="1379"/>
                  </a:lnTo>
                  <a:lnTo>
                    <a:pt x="126" y="1354"/>
                  </a:lnTo>
                  <a:lnTo>
                    <a:pt x="109" y="1329"/>
                  </a:lnTo>
                  <a:lnTo>
                    <a:pt x="101" y="1304"/>
                  </a:lnTo>
                  <a:lnTo>
                    <a:pt x="92" y="1279"/>
                  </a:lnTo>
                  <a:lnTo>
                    <a:pt x="84" y="1254"/>
                  </a:lnTo>
                  <a:lnTo>
                    <a:pt x="76" y="1229"/>
                  </a:lnTo>
                  <a:lnTo>
                    <a:pt x="67" y="1203"/>
                  </a:lnTo>
                  <a:lnTo>
                    <a:pt x="67" y="1178"/>
                  </a:lnTo>
                  <a:lnTo>
                    <a:pt x="67" y="1153"/>
                  </a:lnTo>
                  <a:lnTo>
                    <a:pt x="67" y="1103"/>
                  </a:lnTo>
                  <a:lnTo>
                    <a:pt x="67" y="1070"/>
                  </a:lnTo>
                  <a:lnTo>
                    <a:pt x="67" y="1045"/>
                  </a:lnTo>
                  <a:lnTo>
                    <a:pt x="76" y="1020"/>
                  </a:lnTo>
                  <a:lnTo>
                    <a:pt x="84" y="995"/>
                  </a:lnTo>
                  <a:lnTo>
                    <a:pt x="92" y="978"/>
                  </a:lnTo>
                  <a:lnTo>
                    <a:pt x="101" y="953"/>
                  </a:lnTo>
                  <a:lnTo>
                    <a:pt x="109" y="928"/>
                  </a:lnTo>
                  <a:lnTo>
                    <a:pt x="117" y="903"/>
                  </a:lnTo>
                  <a:lnTo>
                    <a:pt x="134" y="886"/>
                  </a:lnTo>
                  <a:lnTo>
                    <a:pt x="143" y="861"/>
                  </a:lnTo>
                  <a:lnTo>
                    <a:pt x="159" y="844"/>
                  </a:lnTo>
                  <a:lnTo>
                    <a:pt x="176" y="819"/>
                  </a:lnTo>
                  <a:lnTo>
                    <a:pt x="184" y="802"/>
                  </a:lnTo>
                  <a:lnTo>
                    <a:pt x="201" y="786"/>
                  </a:lnTo>
                  <a:lnTo>
                    <a:pt x="218" y="761"/>
                  </a:lnTo>
                  <a:lnTo>
                    <a:pt x="234" y="744"/>
                  </a:lnTo>
                  <a:lnTo>
                    <a:pt x="251" y="727"/>
                  </a:lnTo>
                  <a:lnTo>
                    <a:pt x="276" y="711"/>
                  </a:lnTo>
                  <a:lnTo>
                    <a:pt x="293" y="694"/>
                  </a:lnTo>
                  <a:lnTo>
                    <a:pt x="310" y="677"/>
                  </a:lnTo>
                  <a:lnTo>
                    <a:pt x="335" y="660"/>
                  </a:lnTo>
                  <a:lnTo>
                    <a:pt x="351" y="644"/>
                  </a:lnTo>
                  <a:lnTo>
                    <a:pt x="376" y="627"/>
                  </a:lnTo>
                  <a:lnTo>
                    <a:pt x="393" y="610"/>
                  </a:lnTo>
                  <a:lnTo>
                    <a:pt x="418" y="594"/>
                  </a:lnTo>
                  <a:lnTo>
                    <a:pt x="435" y="577"/>
                  </a:lnTo>
                  <a:lnTo>
                    <a:pt x="460" y="569"/>
                  </a:lnTo>
                  <a:lnTo>
                    <a:pt x="485" y="552"/>
                  </a:lnTo>
                  <a:lnTo>
                    <a:pt x="510" y="535"/>
                  </a:lnTo>
                  <a:lnTo>
                    <a:pt x="535" y="518"/>
                  </a:lnTo>
                  <a:lnTo>
                    <a:pt x="552" y="510"/>
                  </a:lnTo>
                  <a:lnTo>
                    <a:pt x="577" y="493"/>
                  </a:lnTo>
                  <a:lnTo>
                    <a:pt x="602" y="477"/>
                  </a:lnTo>
                  <a:lnTo>
                    <a:pt x="627" y="468"/>
                  </a:lnTo>
                  <a:lnTo>
                    <a:pt x="660" y="452"/>
                  </a:lnTo>
                  <a:lnTo>
                    <a:pt x="686" y="443"/>
                  </a:lnTo>
                  <a:lnTo>
                    <a:pt x="711" y="427"/>
                  </a:lnTo>
                  <a:lnTo>
                    <a:pt x="736" y="418"/>
                  </a:lnTo>
                  <a:lnTo>
                    <a:pt x="786" y="393"/>
                  </a:lnTo>
                  <a:lnTo>
                    <a:pt x="844" y="368"/>
                  </a:lnTo>
                  <a:lnTo>
                    <a:pt x="903" y="343"/>
                  </a:lnTo>
                  <a:lnTo>
                    <a:pt x="961" y="318"/>
                  </a:lnTo>
                  <a:lnTo>
                    <a:pt x="1020" y="293"/>
                  </a:lnTo>
                  <a:lnTo>
                    <a:pt x="1078" y="276"/>
                  </a:lnTo>
                  <a:lnTo>
                    <a:pt x="1137" y="251"/>
                  </a:lnTo>
                  <a:lnTo>
                    <a:pt x="1195" y="234"/>
                  </a:lnTo>
                  <a:lnTo>
                    <a:pt x="1254" y="218"/>
                  </a:lnTo>
                  <a:lnTo>
                    <a:pt x="1312" y="193"/>
                  </a:lnTo>
                  <a:lnTo>
                    <a:pt x="1371" y="176"/>
                  </a:lnTo>
                  <a:lnTo>
                    <a:pt x="1429" y="159"/>
                  </a:lnTo>
                  <a:lnTo>
                    <a:pt x="1488" y="142"/>
                  </a:lnTo>
                  <a:lnTo>
                    <a:pt x="1546" y="126"/>
                  </a:lnTo>
                  <a:lnTo>
                    <a:pt x="1604" y="117"/>
                  </a:lnTo>
                  <a:lnTo>
                    <a:pt x="1663" y="101"/>
                  </a:lnTo>
                  <a:lnTo>
                    <a:pt x="1721" y="84"/>
                  </a:lnTo>
                  <a:lnTo>
                    <a:pt x="1780" y="76"/>
                  </a:lnTo>
                  <a:lnTo>
                    <a:pt x="1838" y="59"/>
                  </a:lnTo>
                  <a:lnTo>
                    <a:pt x="1889" y="51"/>
                  </a:lnTo>
                  <a:lnTo>
                    <a:pt x="1947" y="42"/>
                  </a:lnTo>
                  <a:lnTo>
                    <a:pt x="1997" y="34"/>
                  </a:lnTo>
                  <a:lnTo>
                    <a:pt x="2047" y="26"/>
                  </a:lnTo>
                  <a:lnTo>
                    <a:pt x="2097" y="17"/>
                  </a:lnTo>
                  <a:lnTo>
                    <a:pt x="2148" y="9"/>
                  </a:lnTo>
                  <a:lnTo>
                    <a:pt x="2189" y="0"/>
                  </a:lnTo>
                  <a:lnTo>
                    <a:pt x="2239" y="0"/>
                  </a:lnTo>
                  <a:lnTo>
                    <a:pt x="2281" y="0"/>
                  </a:lnTo>
                  <a:lnTo>
                    <a:pt x="2323" y="0"/>
                  </a:lnTo>
                  <a:lnTo>
                    <a:pt x="2356" y="0"/>
                  </a:lnTo>
                  <a:lnTo>
                    <a:pt x="2607" y="0"/>
                  </a:lnTo>
                  <a:lnTo>
                    <a:pt x="2640" y="0"/>
                  </a:lnTo>
                  <a:lnTo>
                    <a:pt x="2674" y="0"/>
                  </a:lnTo>
                  <a:lnTo>
                    <a:pt x="2707" y="0"/>
                  </a:lnTo>
                  <a:lnTo>
                    <a:pt x="2732" y="0"/>
                  </a:lnTo>
                  <a:lnTo>
                    <a:pt x="2766" y="0"/>
                  </a:lnTo>
                  <a:lnTo>
                    <a:pt x="2833" y="9"/>
                  </a:lnTo>
                  <a:lnTo>
                    <a:pt x="2891" y="17"/>
                  </a:lnTo>
                  <a:lnTo>
                    <a:pt x="2958" y="26"/>
                  </a:lnTo>
                  <a:lnTo>
                    <a:pt x="3016" y="34"/>
                  </a:lnTo>
                  <a:lnTo>
                    <a:pt x="3083" y="51"/>
                  </a:lnTo>
                  <a:lnTo>
                    <a:pt x="3142" y="59"/>
                  </a:lnTo>
                  <a:lnTo>
                    <a:pt x="3208" y="76"/>
                  </a:lnTo>
                  <a:lnTo>
                    <a:pt x="3275" y="92"/>
                  </a:lnTo>
                  <a:lnTo>
                    <a:pt x="3334" y="109"/>
                  </a:lnTo>
                  <a:lnTo>
                    <a:pt x="3401" y="126"/>
                  </a:lnTo>
                  <a:lnTo>
                    <a:pt x="3467" y="142"/>
                  </a:lnTo>
                  <a:lnTo>
                    <a:pt x="3526" y="159"/>
                  </a:lnTo>
                  <a:lnTo>
                    <a:pt x="3593" y="184"/>
                  </a:lnTo>
                  <a:lnTo>
                    <a:pt x="3651" y="201"/>
                  </a:lnTo>
                  <a:lnTo>
                    <a:pt x="3718" y="226"/>
                  </a:lnTo>
                  <a:lnTo>
                    <a:pt x="3785" y="243"/>
                  </a:lnTo>
                  <a:lnTo>
                    <a:pt x="3843" y="268"/>
                  </a:lnTo>
                  <a:lnTo>
                    <a:pt x="3910" y="293"/>
                  </a:lnTo>
                  <a:lnTo>
                    <a:pt x="3977" y="318"/>
                  </a:lnTo>
                  <a:lnTo>
                    <a:pt x="4036" y="343"/>
                  </a:lnTo>
                  <a:lnTo>
                    <a:pt x="4102" y="368"/>
                  </a:lnTo>
                  <a:lnTo>
                    <a:pt x="4161" y="401"/>
                  </a:lnTo>
                  <a:lnTo>
                    <a:pt x="4228" y="427"/>
                  </a:lnTo>
                  <a:lnTo>
                    <a:pt x="4286" y="452"/>
                  </a:lnTo>
                  <a:lnTo>
                    <a:pt x="4353" y="485"/>
                  </a:lnTo>
                  <a:lnTo>
                    <a:pt x="4411" y="510"/>
                  </a:lnTo>
                  <a:lnTo>
                    <a:pt x="4478" y="543"/>
                  </a:lnTo>
                  <a:lnTo>
                    <a:pt x="4537" y="569"/>
                  </a:lnTo>
                  <a:lnTo>
                    <a:pt x="4604" y="602"/>
                  </a:lnTo>
                  <a:lnTo>
                    <a:pt x="4662" y="635"/>
                  </a:lnTo>
                  <a:lnTo>
                    <a:pt x="4721" y="669"/>
                  </a:lnTo>
                  <a:lnTo>
                    <a:pt x="4754" y="686"/>
                  </a:lnTo>
                  <a:lnTo>
                    <a:pt x="4779" y="702"/>
                  </a:lnTo>
                  <a:lnTo>
                    <a:pt x="4838" y="736"/>
                  </a:lnTo>
                  <a:lnTo>
                    <a:pt x="4896" y="769"/>
                  </a:lnTo>
                  <a:lnTo>
                    <a:pt x="4954" y="802"/>
                  </a:lnTo>
                  <a:lnTo>
                    <a:pt x="5013" y="844"/>
                  </a:lnTo>
                  <a:lnTo>
                    <a:pt x="5071" y="878"/>
                  </a:lnTo>
                  <a:lnTo>
                    <a:pt x="5130" y="911"/>
                  </a:lnTo>
                  <a:lnTo>
                    <a:pt x="5188" y="953"/>
                  </a:lnTo>
                  <a:lnTo>
                    <a:pt x="5239" y="986"/>
                  </a:lnTo>
                  <a:lnTo>
                    <a:pt x="5297" y="1028"/>
                  </a:lnTo>
                  <a:lnTo>
                    <a:pt x="5347" y="1061"/>
                  </a:lnTo>
                  <a:lnTo>
                    <a:pt x="5406" y="1103"/>
                  </a:lnTo>
                  <a:lnTo>
                    <a:pt x="5456" y="1145"/>
                  </a:lnTo>
                  <a:lnTo>
                    <a:pt x="5514" y="1178"/>
                  </a:lnTo>
                  <a:lnTo>
                    <a:pt x="5564" y="1220"/>
                  </a:lnTo>
                  <a:lnTo>
                    <a:pt x="5614" y="1254"/>
                  </a:lnTo>
                  <a:lnTo>
                    <a:pt x="5665" y="1295"/>
                  </a:lnTo>
                  <a:lnTo>
                    <a:pt x="5715" y="1337"/>
                  </a:lnTo>
                  <a:lnTo>
                    <a:pt x="5765" y="1371"/>
                  </a:lnTo>
                  <a:lnTo>
                    <a:pt x="5815" y="1412"/>
                  </a:lnTo>
                  <a:lnTo>
                    <a:pt x="5857" y="1454"/>
                  </a:lnTo>
                  <a:lnTo>
                    <a:pt x="5882" y="1471"/>
                  </a:lnTo>
                  <a:lnTo>
                    <a:pt x="5907" y="1487"/>
                  </a:lnTo>
                  <a:lnTo>
                    <a:pt x="5949" y="1529"/>
                  </a:lnTo>
                  <a:lnTo>
                    <a:pt x="5990" y="1571"/>
                  </a:lnTo>
                  <a:lnTo>
                    <a:pt x="6032" y="1613"/>
                  </a:lnTo>
                  <a:lnTo>
                    <a:pt x="6074" y="1655"/>
                  </a:lnTo>
                  <a:lnTo>
                    <a:pt x="6091" y="1663"/>
                  </a:lnTo>
                  <a:lnTo>
                    <a:pt x="6091" y="1721"/>
                  </a:lnTo>
                  <a:lnTo>
                    <a:pt x="6099" y="1813"/>
                  </a:lnTo>
                  <a:lnTo>
                    <a:pt x="6007" y="1822"/>
                  </a:lnTo>
                  <a:lnTo>
                    <a:pt x="5949" y="1822"/>
                  </a:lnTo>
                  <a:lnTo>
                    <a:pt x="5940" y="1813"/>
                  </a:lnTo>
                  <a:lnTo>
                    <a:pt x="5890" y="1780"/>
                  </a:lnTo>
                  <a:lnTo>
                    <a:pt x="5848" y="1746"/>
                  </a:lnTo>
                  <a:lnTo>
                    <a:pt x="5798" y="1713"/>
                  </a:lnTo>
                  <a:lnTo>
                    <a:pt x="5748" y="1680"/>
                  </a:lnTo>
                  <a:lnTo>
                    <a:pt x="5731" y="1663"/>
                  </a:lnTo>
                  <a:lnTo>
                    <a:pt x="5706" y="1646"/>
                  </a:lnTo>
                  <a:lnTo>
                    <a:pt x="5656" y="1613"/>
                  </a:lnTo>
                  <a:lnTo>
                    <a:pt x="5606" y="1579"/>
                  </a:lnTo>
                  <a:lnTo>
                    <a:pt x="5556" y="1538"/>
                  </a:lnTo>
                  <a:lnTo>
                    <a:pt x="5506" y="1504"/>
                  </a:lnTo>
                  <a:lnTo>
                    <a:pt x="5456" y="1471"/>
                  </a:lnTo>
                  <a:lnTo>
                    <a:pt x="5406" y="1437"/>
                  </a:lnTo>
                  <a:lnTo>
                    <a:pt x="5355" y="1404"/>
                  </a:lnTo>
                  <a:lnTo>
                    <a:pt x="5297" y="1371"/>
                  </a:lnTo>
                  <a:lnTo>
                    <a:pt x="5247" y="1337"/>
                  </a:lnTo>
                  <a:lnTo>
                    <a:pt x="5188" y="1304"/>
                  </a:lnTo>
                  <a:lnTo>
                    <a:pt x="5138" y="1270"/>
                  </a:lnTo>
                  <a:lnTo>
                    <a:pt x="5080" y="1237"/>
                  </a:lnTo>
                  <a:lnTo>
                    <a:pt x="5030" y="1203"/>
                  </a:lnTo>
                  <a:lnTo>
                    <a:pt x="4971" y="1170"/>
                  </a:lnTo>
                  <a:lnTo>
                    <a:pt x="4913" y="1137"/>
                  </a:lnTo>
                  <a:lnTo>
                    <a:pt x="4854" y="1103"/>
                  </a:lnTo>
                  <a:lnTo>
                    <a:pt x="4796" y="1070"/>
                  </a:lnTo>
                  <a:lnTo>
                    <a:pt x="4746" y="1045"/>
                  </a:lnTo>
                  <a:lnTo>
                    <a:pt x="4687" y="1011"/>
                  </a:lnTo>
                  <a:lnTo>
                    <a:pt x="4629" y="986"/>
                  </a:lnTo>
                  <a:lnTo>
                    <a:pt x="4595" y="970"/>
                  </a:lnTo>
                  <a:lnTo>
                    <a:pt x="4570" y="953"/>
                  </a:lnTo>
                  <a:lnTo>
                    <a:pt x="4512" y="919"/>
                  </a:lnTo>
                  <a:lnTo>
                    <a:pt x="4453" y="894"/>
                  </a:lnTo>
                  <a:lnTo>
                    <a:pt x="4395" y="861"/>
                  </a:lnTo>
                  <a:lnTo>
                    <a:pt x="4328" y="828"/>
                  </a:lnTo>
                  <a:lnTo>
                    <a:pt x="4269" y="802"/>
                  </a:lnTo>
                  <a:lnTo>
                    <a:pt x="4211" y="777"/>
                  </a:lnTo>
                  <a:lnTo>
                    <a:pt x="4152" y="744"/>
                  </a:lnTo>
                  <a:lnTo>
                    <a:pt x="4094" y="719"/>
                  </a:lnTo>
                  <a:lnTo>
                    <a:pt x="4036" y="694"/>
                  </a:lnTo>
                  <a:lnTo>
                    <a:pt x="3977" y="669"/>
                  </a:lnTo>
                  <a:lnTo>
                    <a:pt x="3910" y="644"/>
                  </a:lnTo>
                  <a:lnTo>
                    <a:pt x="3852" y="619"/>
                  </a:lnTo>
                  <a:lnTo>
                    <a:pt x="3793" y="594"/>
                  </a:lnTo>
                  <a:lnTo>
                    <a:pt x="3735" y="577"/>
                  </a:lnTo>
                  <a:lnTo>
                    <a:pt x="3676" y="552"/>
                  </a:lnTo>
                  <a:lnTo>
                    <a:pt x="3609" y="527"/>
                  </a:lnTo>
                  <a:lnTo>
                    <a:pt x="3551" y="510"/>
                  </a:lnTo>
                  <a:lnTo>
                    <a:pt x="3493" y="493"/>
                  </a:lnTo>
                  <a:lnTo>
                    <a:pt x="3434" y="468"/>
                  </a:lnTo>
                  <a:lnTo>
                    <a:pt x="3376" y="452"/>
                  </a:lnTo>
                  <a:lnTo>
                    <a:pt x="3317" y="435"/>
                  </a:lnTo>
                  <a:lnTo>
                    <a:pt x="3250" y="418"/>
                  </a:lnTo>
                  <a:lnTo>
                    <a:pt x="3192" y="401"/>
                  </a:lnTo>
                  <a:lnTo>
                    <a:pt x="3133" y="393"/>
                  </a:lnTo>
                  <a:lnTo>
                    <a:pt x="3075" y="376"/>
                  </a:lnTo>
                  <a:lnTo>
                    <a:pt x="3016" y="368"/>
                  </a:lnTo>
                  <a:lnTo>
                    <a:pt x="2958" y="360"/>
                  </a:lnTo>
                  <a:lnTo>
                    <a:pt x="2899" y="343"/>
                  </a:lnTo>
                  <a:lnTo>
                    <a:pt x="2849" y="335"/>
                  </a:lnTo>
                  <a:lnTo>
                    <a:pt x="2791" y="326"/>
                  </a:lnTo>
                  <a:lnTo>
                    <a:pt x="2732" y="326"/>
                  </a:lnTo>
                  <a:lnTo>
                    <a:pt x="2707" y="326"/>
                  </a:lnTo>
                  <a:lnTo>
                    <a:pt x="2682" y="326"/>
                  </a:lnTo>
                  <a:lnTo>
                    <a:pt x="2649" y="326"/>
                  </a:lnTo>
                  <a:lnTo>
                    <a:pt x="2624" y="326"/>
                  </a:lnTo>
                  <a:lnTo>
                    <a:pt x="2599" y="326"/>
                  </a:lnTo>
                  <a:lnTo>
                    <a:pt x="2348" y="326"/>
                  </a:lnTo>
                  <a:lnTo>
                    <a:pt x="2315" y="326"/>
                  </a:lnTo>
                  <a:lnTo>
                    <a:pt x="2273" y="326"/>
                  </a:lnTo>
                  <a:lnTo>
                    <a:pt x="2239" y="326"/>
                  </a:lnTo>
                  <a:lnTo>
                    <a:pt x="2198" y="326"/>
                  </a:lnTo>
                  <a:lnTo>
                    <a:pt x="2148" y="335"/>
                  </a:lnTo>
                  <a:lnTo>
                    <a:pt x="2106" y="343"/>
                  </a:lnTo>
                  <a:lnTo>
                    <a:pt x="2056" y="351"/>
                  </a:lnTo>
                  <a:lnTo>
                    <a:pt x="2005" y="360"/>
                  </a:lnTo>
                  <a:lnTo>
                    <a:pt x="1955" y="368"/>
                  </a:lnTo>
                  <a:lnTo>
                    <a:pt x="1905" y="376"/>
                  </a:lnTo>
                  <a:lnTo>
                    <a:pt x="1855" y="393"/>
                  </a:lnTo>
                  <a:lnTo>
                    <a:pt x="1805" y="401"/>
                  </a:lnTo>
                  <a:lnTo>
                    <a:pt x="1747" y="410"/>
                  </a:lnTo>
                  <a:lnTo>
                    <a:pt x="1696" y="427"/>
                  </a:lnTo>
                  <a:lnTo>
                    <a:pt x="1638" y="443"/>
                  </a:lnTo>
                  <a:lnTo>
                    <a:pt x="1579" y="452"/>
                  </a:lnTo>
                  <a:lnTo>
                    <a:pt x="1529" y="468"/>
                  </a:lnTo>
                  <a:lnTo>
                    <a:pt x="1471" y="485"/>
                  </a:lnTo>
                  <a:lnTo>
                    <a:pt x="1412" y="502"/>
                  </a:lnTo>
                  <a:lnTo>
                    <a:pt x="1354" y="518"/>
                  </a:lnTo>
                  <a:lnTo>
                    <a:pt x="1304" y="535"/>
                  </a:lnTo>
                  <a:lnTo>
                    <a:pt x="1245" y="560"/>
                  </a:lnTo>
                  <a:lnTo>
                    <a:pt x="1195" y="577"/>
                  </a:lnTo>
                  <a:lnTo>
                    <a:pt x="1137" y="594"/>
                  </a:lnTo>
                  <a:lnTo>
                    <a:pt x="1087" y="619"/>
                  </a:lnTo>
                  <a:lnTo>
                    <a:pt x="1036" y="635"/>
                  </a:lnTo>
                  <a:lnTo>
                    <a:pt x="978" y="660"/>
                  </a:lnTo>
                  <a:lnTo>
                    <a:pt x="928" y="677"/>
                  </a:lnTo>
                  <a:lnTo>
                    <a:pt x="886" y="702"/>
                  </a:lnTo>
                  <a:lnTo>
                    <a:pt x="861" y="719"/>
                  </a:lnTo>
                  <a:lnTo>
                    <a:pt x="836" y="727"/>
                  </a:lnTo>
                  <a:lnTo>
                    <a:pt x="811" y="736"/>
                  </a:lnTo>
                  <a:lnTo>
                    <a:pt x="794" y="752"/>
                  </a:lnTo>
                  <a:lnTo>
                    <a:pt x="769" y="761"/>
                  </a:lnTo>
                  <a:lnTo>
                    <a:pt x="752" y="769"/>
                  </a:lnTo>
                  <a:lnTo>
                    <a:pt x="727" y="786"/>
                  </a:lnTo>
                  <a:lnTo>
                    <a:pt x="711" y="794"/>
                  </a:lnTo>
                  <a:lnTo>
                    <a:pt x="686" y="811"/>
                  </a:lnTo>
                  <a:lnTo>
                    <a:pt x="669" y="819"/>
                  </a:lnTo>
                  <a:lnTo>
                    <a:pt x="652" y="828"/>
                  </a:lnTo>
                  <a:lnTo>
                    <a:pt x="627" y="844"/>
                  </a:lnTo>
                  <a:lnTo>
                    <a:pt x="610" y="853"/>
                  </a:lnTo>
                  <a:lnTo>
                    <a:pt x="594" y="869"/>
                  </a:lnTo>
                  <a:lnTo>
                    <a:pt x="577" y="878"/>
                  </a:lnTo>
                  <a:lnTo>
                    <a:pt x="560" y="894"/>
                  </a:lnTo>
                  <a:lnTo>
                    <a:pt x="552" y="903"/>
                  </a:lnTo>
                  <a:lnTo>
                    <a:pt x="535" y="919"/>
                  </a:lnTo>
                  <a:lnTo>
                    <a:pt x="518" y="928"/>
                  </a:lnTo>
                  <a:lnTo>
                    <a:pt x="510" y="936"/>
                  </a:lnTo>
                  <a:lnTo>
                    <a:pt x="493" y="953"/>
                  </a:lnTo>
                  <a:lnTo>
                    <a:pt x="485" y="961"/>
                  </a:lnTo>
                  <a:lnTo>
                    <a:pt x="477" y="970"/>
                  </a:lnTo>
                  <a:lnTo>
                    <a:pt x="468" y="986"/>
                  </a:lnTo>
                  <a:lnTo>
                    <a:pt x="452" y="995"/>
                  </a:lnTo>
                  <a:lnTo>
                    <a:pt x="443" y="1003"/>
                  </a:lnTo>
                  <a:lnTo>
                    <a:pt x="443" y="1020"/>
                  </a:lnTo>
                  <a:lnTo>
                    <a:pt x="435" y="1028"/>
                  </a:lnTo>
                  <a:lnTo>
                    <a:pt x="427" y="1036"/>
                  </a:lnTo>
                  <a:lnTo>
                    <a:pt x="427" y="1045"/>
                  </a:lnTo>
                  <a:lnTo>
                    <a:pt x="427" y="1053"/>
                  </a:lnTo>
                  <a:lnTo>
                    <a:pt x="427" y="1061"/>
                  </a:lnTo>
                  <a:lnTo>
                    <a:pt x="427" y="1070"/>
                  </a:lnTo>
                  <a:lnTo>
                    <a:pt x="427" y="1078"/>
                  </a:lnTo>
                  <a:lnTo>
                    <a:pt x="427" y="1087"/>
                  </a:lnTo>
                  <a:lnTo>
                    <a:pt x="427" y="1137"/>
                  </a:lnTo>
                  <a:lnTo>
                    <a:pt x="427" y="1145"/>
                  </a:lnTo>
                  <a:lnTo>
                    <a:pt x="427" y="1153"/>
                  </a:lnTo>
                  <a:lnTo>
                    <a:pt x="427" y="1162"/>
                  </a:lnTo>
                  <a:lnTo>
                    <a:pt x="427" y="1170"/>
                  </a:lnTo>
                  <a:lnTo>
                    <a:pt x="427" y="1178"/>
                  </a:lnTo>
                  <a:lnTo>
                    <a:pt x="435" y="1195"/>
                  </a:lnTo>
                  <a:lnTo>
                    <a:pt x="443" y="1203"/>
                  </a:lnTo>
                  <a:lnTo>
                    <a:pt x="443" y="1212"/>
                  </a:lnTo>
                  <a:lnTo>
                    <a:pt x="460" y="1229"/>
                  </a:lnTo>
                  <a:lnTo>
                    <a:pt x="468" y="1237"/>
                  </a:lnTo>
                  <a:lnTo>
                    <a:pt x="477" y="1254"/>
                  </a:lnTo>
                  <a:lnTo>
                    <a:pt x="493" y="1262"/>
                  </a:lnTo>
                  <a:lnTo>
                    <a:pt x="502" y="1279"/>
                  </a:lnTo>
                  <a:lnTo>
                    <a:pt x="518" y="1287"/>
                  </a:lnTo>
                  <a:lnTo>
                    <a:pt x="535" y="1304"/>
                  </a:lnTo>
                  <a:lnTo>
                    <a:pt x="552" y="1320"/>
                  </a:lnTo>
                  <a:lnTo>
                    <a:pt x="577" y="1337"/>
                  </a:lnTo>
                  <a:lnTo>
                    <a:pt x="594" y="1354"/>
                  </a:lnTo>
                  <a:lnTo>
                    <a:pt x="619" y="1371"/>
                  </a:lnTo>
                  <a:lnTo>
                    <a:pt x="644" y="1379"/>
                  </a:lnTo>
                  <a:lnTo>
                    <a:pt x="669" y="1396"/>
                  </a:lnTo>
                  <a:lnTo>
                    <a:pt x="694" y="1412"/>
                  </a:lnTo>
                  <a:lnTo>
                    <a:pt x="719" y="1429"/>
                  </a:lnTo>
                  <a:lnTo>
                    <a:pt x="752" y="1446"/>
                  </a:lnTo>
                  <a:lnTo>
                    <a:pt x="777" y="1462"/>
                  </a:lnTo>
                  <a:lnTo>
                    <a:pt x="803" y="1479"/>
                  </a:lnTo>
                  <a:lnTo>
                    <a:pt x="828" y="1487"/>
                  </a:lnTo>
                  <a:lnTo>
                    <a:pt x="853" y="1504"/>
                  </a:lnTo>
                  <a:lnTo>
                    <a:pt x="878" y="1513"/>
                  </a:lnTo>
                  <a:lnTo>
                    <a:pt x="903" y="1521"/>
                  </a:lnTo>
                  <a:lnTo>
                    <a:pt x="919" y="1529"/>
                  </a:lnTo>
                  <a:lnTo>
                    <a:pt x="945" y="1538"/>
                  </a:lnTo>
                  <a:lnTo>
                    <a:pt x="970" y="1546"/>
                  </a:lnTo>
                  <a:lnTo>
                    <a:pt x="995" y="1554"/>
                  </a:lnTo>
                  <a:lnTo>
                    <a:pt x="1028" y="1563"/>
                  </a:lnTo>
                  <a:lnTo>
                    <a:pt x="1053" y="1571"/>
                  </a:lnTo>
                  <a:lnTo>
                    <a:pt x="1087" y="1579"/>
                  </a:lnTo>
                  <a:lnTo>
                    <a:pt x="1120" y="1596"/>
                  </a:lnTo>
                  <a:lnTo>
                    <a:pt x="1162" y="1604"/>
                  </a:lnTo>
                  <a:lnTo>
                    <a:pt x="1229" y="1621"/>
                  </a:lnTo>
                  <a:lnTo>
                    <a:pt x="1312" y="1638"/>
                  </a:lnTo>
                  <a:lnTo>
                    <a:pt x="1362" y="1646"/>
                  </a:lnTo>
                  <a:lnTo>
                    <a:pt x="1404" y="1663"/>
                  </a:lnTo>
                  <a:lnTo>
                    <a:pt x="1454" y="1671"/>
                  </a:lnTo>
                  <a:lnTo>
                    <a:pt x="1504" y="1680"/>
                  </a:lnTo>
                  <a:lnTo>
                    <a:pt x="1554" y="1688"/>
                  </a:lnTo>
                  <a:lnTo>
                    <a:pt x="1604" y="1696"/>
                  </a:lnTo>
                  <a:lnTo>
                    <a:pt x="1630" y="1696"/>
                  </a:lnTo>
                  <a:lnTo>
                    <a:pt x="1655" y="1696"/>
                  </a:lnTo>
                  <a:lnTo>
                    <a:pt x="1705" y="1705"/>
                  </a:lnTo>
                  <a:lnTo>
                    <a:pt x="1755" y="1713"/>
                  </a:lnTo>
                  <a:lnTo>
                    <a:pt x="1797" y="1721"/>
                  </a:lnTo>
                  <a:lnTo>
                    <a:pt x="1847" y="1721"/>
                  </a:lnTo>
                  <a:lnTo>
                    <a:pt x="1889" y="1721"/>
                  </a:lnTo>
                  <a:lnTo>
                    <a:pt x="1939" y="1721"/>
                  </a:lnTo>
                  <a:lnTo>
                    <a:pt x="1989" y="1721"/>
                  </a:lnTo>
                  <a:lnTo>
                    <a:pt x="2039" y="1721"/>
                  </a:lnTo>
                  <a:lnTo>
                    <a:pt x="2398" y="1721"/>
                  </a:lnTo>
                  <a:lnTo>
                    <a:pt x="2457" y="1721"/>
                  </a:lnTo>
                  <a:lnTo>
                    <a:pt x="2507" y="1721"/>
                  </a:lnTo>
                  <a:lnTo>
                    <a:pt x="2607" y="1721"/>
                  </a:lnTo>
                  <a:lnTo>
                    <a:pt x="2716" y="1713"/>
                  </a:lnTo>
                  <a:lnTo>
                    <a:pt x="2924" y="1705"/>
                  </a:lnTo>
                  <a:lnTo>
                    <a:pt x="3025" y="1705"/>
                  </a:lnTo>
                  <a:lnTo>
                    <a:pt x="3133" y="1705"/>
                  </a:lnTo>
                  <a:lnTo>
                    <a:pt x="3459" y="1705"/>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243;p14">
              <a:extLst>
                <a:ext uri="{FF2B5EF4-FFF2-40B4-BE49-F238E27FC236}">
                  <a16:creationId xmlns:a16="http://schemas.microsoft.com/office/drawing/2014/main" id="{E66173F0-02C4-7282-5C9B-87D18BC5E326}"/>
                </a:ext>
              </a:extLst>
            </p:cNvPr>
            <p:cNvSpPr/>
            <p:nvPr/>
          </p:nvSpPr>
          <p:spPr>
            <a:xfrm>
              <a:off x="6987622" y="4477993"/>
              <a:ext cx="204462" cy="210628"/>
            </a:xfrm>
            <a:custGeom>
              <a:avLst/>
              <a:gdLst/>
              <a:ahLst/>
              <a:cxnLst/>
              <a:rect l="l" t="t" r="r" b="b"/>
              <a:pathLst>
                <a:path w="4145" h="4270" extrusionOk="0">
                  <a:moveTo>
                    <a:pt x="903" y="251"/>
                  </a:moveTo>
                  <a:lnTo>
                    <a:pt x="903" y="251"/>
                  </a:lnTo>
                  <a:lnTo>
                    <a:pt x="886" y="251"/>
                  </a:lnTo>
                  <a:lnTo>
                    <a:pt x="869" y="260"/>
                  </a:lnTo>
                  <a:lnTo>
                    <a:pt x="869" y="260"/>
                  </a:lnTo>
                  <a:lnTo>
                    <a:pt x="853" y="268"/>
                  </a:lnTo>
                  <a:lnTo>
                    <a:pt x="836" y="277"/>
                  </a:lnTo>
                  <a:lnTo>
                    <a:pt x="836" y="277"/>
                  </a:lnTo>
                  <a:lnTo>
                    <a:pt x="819" y="277"/>
                  </a:lnTo>
                  <a:lnTo>
                    <a:pt x="802" y="285"/>
                  </a:lnTo>
                  <a:lnTo>
                    <a:pt x="802" y="285"/>
                  </a:lnTo>
                  <a:lnTo>
                    <a:pt x="794" y="293"/>
                  </a:lnTo>
                  <a:lnTo>
                    <a:pt x="777" y="302"/>
                  </a:lnTo>
                  <a:lnTo>
                    <a:pt x="777" y="302"/>
                  </a:lnTo>
                  <a:lnTo>
                    <a:pt x="761" y="310"/>
                  </a:lnTo>
                  <a:lnTo>
                    <a:pt x="744" y="318"/>
                  </a:lnTo>
                  <a:lnTo>
                    <a:pt x="744" y="318"/>
                  </a:lnTo>
                  <a:lnTo>
                    <a:pt x="727" y="335"/>
                  </a:lnTo>
                  <a:lnTo>
                    <a:pt x="711" y="343"/>
                  </a:lnTo>
                  <a:lnTo>
                    <a:pt x="711" y="343"/>
                  </a:lnTo>
                  <a:lnTo>
                    <a:pt x="702" y="352"/>
                  </a:lnTo>
                  <a:lnTo>
                    <a:pt x="686" y="360"/>
                  </a:lnTo>
                  <a:lnTo>
                    <a:pt x="686" y="360"/>
                  </a:lnTo>
                  <a:lnTo>
                    <a:pt x="669" y="368"/>
                  </a:lnTo>
                  <a:lnTo>
                    <a:pt x="660" y="385"/>
                  </a:lnTo>
                  <a:lnTo>
                    <a:pt x="660" y="385"/>
                  </a:lnTo>
                  <a:lnTo>
                    <a:pt x="644" y="394"/>
                  </a:lnTo>
                  <a:lnTo>
                    <a:pt x="635" y="410"/>
                  </a:lnTo>
                  <a:lnTo>
                    <a:pt x="635" y="410"/>
                  </a:lnTo>
                  <a:lnTo>
                    <a:pt x="619" y="419"/>
                  </a:lnTo>
                  <a:lnTo>
                    <a:pt x="602" y="435"/>
                  </a:lnTo>
                  <a:lnTo>
                    <a:pt x="602" y="435"/>
                  </a:lnTo>
                  <a:lnTo>
                    <a:pt x="594" y="444"/>
                  </a:lnTo>
                  <a:lnTo>
                    <a:pt x="585" y="452"/>
                  </a:lnTo>
                  <a:lnTo>
                    <a:pt x="577" y="460"/>
                  </a:lnTo>
                  <a:lnTo>
                    <a:pt x="577" y="460"/>
                  </a:lnTo>
                  <a:lnTo>
                    <a:pt x="569" y="469"/>
                  </a:lnTo>
                  <a:lnTo>
                    <a:pt x="552" y="485"/>
                  </a:lnTo>
                  <a:lnTo>
                    <a:pt x="552" y="485"/>
                  </a:lnTo>
                  <a:lnTo>
                    <a:pt x="544" y="502"/>
                  </a:lnTo>
                  <a:lnTo>
                    <a:pt x="535" y="510"/>
                  </a:lnTo>
                  <a:lnTo>
                    <a:pt x="535" y="510"/>
                  </a:lnTo>
                  <a:lnTo>
                    <a:pt x="518" y="527"/>
                  </a:lnTo>
                  <a:lnTo>
                    <a:pt x="510" y="544"/>
                  </a:lnTo>
                  <a:lnTo>
                    <a:pt x="510" y="544"/>
                  </a:lnTo>
                  <a:lnTo>
                    <a:pt x="493" y="561"/>
                  </a:lnTo>
                  <a:lnTo>
                    <a:pt x="485" y="577"/>
                  </a:lnTo>
                  <a:lnTo>
                    <a:pt x="485" y="577"/>
                  </a:lnTo>
                  <a:lnTo>
                    <a:pt x="477" y="594"/>
                  </a:lnTo>
                  <a:lnTo>
                    <a:pt x="468" y="611"/>
                  </a:lnTo>
                  <a:lnTo>
                    <a:pt x="468" y="611"/>
                  </a:lnTo>
                  <a:lnTo>
                    <a:pt x="460" y="627"/>
                  </a:lnTo>
                  <a:lnTo>
                    <a:pt x="443" y="644"/>
                  </a:lnTo>
                  <a:lnTo>
                    <a:pt x="443" y="644"/>
                  </a:lnTo>
                  <a:lnTo>
                    <a:pt x="435" y="669"/>
                  </a:lnTo>
                  <a:lnTo>
                    <a:pt x="427" y="686"/>
                  </a:lnTo>
                  <a:lnTo>
                    <a:pt x="427" y="686"/>
                  </a:lnTo>
                  <a:lnTo>
                    <a:pt x="418" y="703"/>
                  </a:lnTo>
                  <a:lnTo>
                    <a:pt x="410" y="728"/>
                  </a:lnTo>
                  <a:lnTo>
                    <a:pt x="410" y="728"/>
                  </a:lnTo>
                  <a:lnTo>
                    <a:pt x="401" y="744"/>
                  </a:lnTo>
                  <a:lnTo>
                    <a:pt x="393" y="761"/>
                  </a:lnTo>
                  <a:lnTo>
                    <a:pt x="393" y="761"/>
                  </a:lnTo>
                  <a:lnTo>
                    <a:pt x="385" y="786"/>
                  </a:lnTo>
                  <a:lnTo>
                    <a:pt x="376" y="803"/>
                  </a:lnTo>
                  <a:lnTo>
                    <a:pt x="376" y="803"/>
                  </a:lnTo>
                  <a:lnTo>
                    <a:pt x="368" y="828"/>
                  </a:lnTo>
                  <a:lnTo>
                    <a:pt x="368" y="845"/>
                  </a:lnTo>
                  <a:lnTo>
                    <a:pt x="360" y="870"/>
                  </a:lnTo>
                  <a:lnTo>
                    <a:pt x="351" y="886"/>
                  </a:lnTo>
                  <a:lnTo>
                    <a:pt x="351" y="911"/>
                  </a:lnTo>
                  <a:lnTo>
                    <a:pt x="343" y="937"/>
                  </a:lnTo>
                  <a:lnTo>
                    <a:pt x="343" y="953"/>
                  </a:lnTo>
                  <a:lnTo>
                    <a:pt x="343" y="978"/>
                  </a:lnTo>
                  <a:lnTo>
                    <a:pt x="343" y="1003"/>
                  </a:lnTo>
                  <a:lnTo>
                    <a:pt x="343" y="1028"/>
                  </a:lnTo>
                  <a:lnTo>
                    <a:pt x="343" y="1053"/>
                  </a:lnTo>
                  <a:lnTo>
                    <a:pt x="343" y="1070"/>
                  </a:lnTo>
                  <a:lnTo>
                    <a:pt x="343" y="1095"/>
                  </a:lnTo>
                  <a:lnTo>
                    <a:pt x="343" y="1120"/>
                  </a:lnTo>
                  <a:lnTo>
                    <a:pt x="343" y="1145"/>
                  </a:lnTo>
                  <a:lnTo>
                    <a:pt x="343" y="1179"/>
                  </a:lnTo>
                  <a:lnTo>
                    <a:pt x="343" y="1396"/>
                  </a:lnTo>
                  <a:lnTo>
                    <a:pt x="343" y="1446"/>
                  </a:lnTo>
                  <a:lnTo>
                    <a:pt x="343" y="1496"/>
                  </a:lnTo>
                  <a:lnTo>
                    <a:pt x="343" y="1546"/>
                  </a:lnTo>
                  <a:lnTo>
                    <a:pt x="351" y="1596"/>
                  </a:lnTo>
                  <a:lnTo>
                    <a:pt x="351" y="1647"/>
                  </a:lnTo>
                  <a:lnTo>
                    <a:pt x="360" y="1697"/>
                  </a:lnTo>
                  <a:lnTo>
                    <a:pt x="368" y="1747"/>
                  </a:lnTo>
                  <a:lnTo>
                    <a:pt x="376" y="1797"/>
                  </a:lnTo>
                  <a:lnTo>
                    <a:pt x="385" y="1847"/>
                  </a:lnTo>
                  <a:lnTo>
                    <a:pt x="401" y="1889"/>
                  </a:lnTo>
                  <a:lnTo>
                    <a:pt x="401" y="1889"/>
                  </a:lnTo>
                  <a:lnTo>
                    <a:pt x="410" y="1931"/>
                  </a:lnTo>
                  <a:lnTo>
                    <a:pt x="418" y="1981"/>
                  </a:lnTo>
                  <a:lnTo>
                    <a:pt x="435" y="2031"/>
                  </a:lnTo>
                  <a:lnTo>
                    <a:pt x="443" y="2073"/>
                  </a:lnTo>
                  <a:lnTo>
                    <a:pt x="460" y="2123"/>
                  </a:lnTo>
                  <a:lnTo>
                    <a:pt x="468" y="2165"/>
                  </a:lnTo>
                  <a:lnTo>
                    <a:pt x="485" y="2206"/>
                  </a:lnTo>
                  <a:lnTo>
                    <a:pt x="502" y="2256"/>
                  </a:lnTo>
                  <a:lnTo>
                    <a:pt x="518" y="2298"/>
                  </a:lnTo>
                  <a:lnTo>
                    <a:pt x="535" y="2340"/>
                  </a:lnTo>
                  <a:lnTo>
                    <a:pt x="552" y="2382"/>
                  </a:lnTo>
                  <a:lnTo>
                    <a:pt x="569" y="2432"/>
                  </a:lnTo>
                  <a:lnTo>
                    <a:pt x="585" y="2474"/>
                  </a:lnTo>
                  <a:lnTo>
                    <a:pt x="610" y="2515"/>
                  </a:lnTo>
                  <a:lnTo>
                    <a:pt x="627" y="2549"/>
                  </a:lnTo>
                  <a:lnTo>
                    <a:pt x="627" y="2557"/>
                  </a:lnTo>
                  <a:lnTo>
                    <a:pt x="644" y="2599"/>
                  </a:lnTo>
                  <a:lnTo>
                    <a:pt x="669" y="2641"/>
                  </a:lnTo>
                  <a:lnTo>
                    <a:pt x="694" y="2683"/>
                  </a:lnTo>
                  <a:lnTo>
                    <a:pt x="711" y="2724"/>
                  </a:lnTo>
                  <a:lnTo>
                    <a:pt x="736" y="2766"/>
                  </a:lnTo>
                  <a:lnTo>
                    <a:pt x="761" y="2808"/>
                  </a:lnTo>
                  <a:lnTo>
                    <a:pt x="786" y="2841"/>
                  </a:lnTo>
                  <a:lnTo>
                    <a:pt x="811" y="2883"/>
                  </a:lnTo>
                  <a:lnTo>
                    <a:pt x="836" y="2925"/>
                  </a:lnTo>
                  <a:lnTo>
                    <a:pt x="861" y="2967"/>
                  </a:lnTo>
                  <a:lnTo>
                    <a:pt x="894" y="3000"/>
                  </a:lnTo>
                  <a:lnTo>
                    <a:pt x="919" y="3042"/>
                  </a:lnTo>
                  <a:lnTo>
                    <a:pt x="945" y="3075"/>
                  </a:lnTo>
                  <a:lnTo>
                    <a:pt x="978" y="3117"/>
                  </a:lnTo>
                  <a:lnTo>
                    <a:pt x="1011" y="3150"/>
                  </a:lnTo>
                  <a:lnTo>
                    <a:pt x="1036" y="3192"/>
                  </a:lnTo>
                  <a:lnTo>
                    <a:pt x="1070" y="3226"/>
                  </a:lnTo>
                  <a:lnTo>
                    <a:pt x="1103" y="3267"/>
                  </a:lnTo>
                  <a:lnTo>
                    <a:pt x="1103" y="3267"/>
                  </a:lnTo>
                  <a:lnTo>
                    <a:pt x="1128" y="3301"/>
                  </a:lnTo>
                  <a:lnTo>
                    <a:pt x="1162" y="3334"/>
                  </a:lnTo>
                  <a:lnTo>
                    <a:pt x="1195" y="3376"/>
                  </a:lnTo>
                  <a:lnTo>
                    <a:pt x="1229" y="3409"/>
                  </a:lnTo>
                  <a:lnTo>
                    <a:pt x="1262" y="3443"/>
                  </a:lnTo>
                  <a:lnTo>
                    <a:pt x="1304" y="3476"/>
                  </a:lnTo>
                  <a:lnTo>
                    <a:pt x="1337" y="3518"/>
                  </a:lnTo>
                  <a:lnTo>
                    <a:pt x="1371" y="3551"/>
                  </a:lnTo>
                  <a:lnTo>
                    <a:pt x="1404" y="3585"/>
                  </a:lnTo>
                  <a:lnTo>
                    <a:pt x="1446" y="3618"/>
                  </a:lnTo>
                  <a:lnTo>
                    <a:pt x="1479" y="3652"/>
                  </a:lnTo>
                  <a:lnTo>
                    <a:pt x="1521" y="3685"/>
                  </a:lnTo>
                  <a:lnTo>
                    <a:pt x="1554" y="3718"/>
                  </a:lnTo>
                  <a:lnTo>
                    <a:pt x="1596" y="3752"/>
                  </a:lnTo>
                  <a:lnTo>
                    <a:pt x="1638" y="3785"/>
                  </a:lnTo>
                  <a:lnTo>
                    <a:pt x="1671" y="3819"/>
                  </a:lnTo>
                  <a:lnTo>
                    <a:pt x="1713" y="3852"/>
                  </a:lnTo>
                  <a:lnTo>
                    <a:pt x="1755" y="3885"/>
                  </a:lnTo>
                  <a:lnTo>
                    <a:pt x="1797" y="3919"/>
                  </a:lnTo>
                  <a:lnTo>
                    <a:pt x="1838" y="3952"/>
                  </a:lnTo>
                  <a:lnTo>
                    <a:pt x="1880" y="3977"/>
                  </a:lnTo>
                  <a:lnTo>
                    <a:pt x="1905" y="4144"/>
                  </a:lnTo>
                  <a:lnTo>
                    <a:pt x="1746" y="4170"/>
                  </a:lnTo>
                  <a:lnTo>
                    <a:pt x="1696" y="4136"/>
                  </a:lnTo>
                  <a:lnTo>
                    <a:pt x="1655" y="4111"/>
                  </a:lnTo>
                  <a:lnTo>
                    <a:pt x="1613" y="4078"/>
                  </a:lnTo>
                  <a:lnTo>
                    <a:pt x="1571" y="4044"/>
                  </a:lnTo>
                  <a:lnTo>
                    <a:pt x="1521" y="4019"/>
                  </a:lnTo>
                  <a:lnTo>
                    <a:pt x="1479" y="3986"/>
                  </a:lnTo>
                  <a:lnTo>
                    <a:pt x="1437" y="3952"/>
                  </a:lnTo>
                  <a:lnTo>
                    <a:pt x="1396" y="3919"/>
                  </a:lnTo>
                  <a:lnTo>
                    <a:pt x="1354" y="3885"/>
                  </a:lnTo>
                  <a:lnTo>
                    <a:pt x="1312" y="3852"/>
                  </a:lnTo>
                  <a:lnTo>
                    <a:pt x="1270" y="3819"/>
                  </a:lnTo>
                  <a:lnTo>
                    <a:pt x="1229" y="3785"/>
                  </a:lnTo>
                  <a:lnTo>
                    <a:pt x="1187" y="3752"/>
                  </a:lnTo>
                  <a:lnTo>
                    <a:pt x="1145" y="3718"/>
                  </a:lnTo>
                  <a:lnTo>
                    <a:pt x="1112" y="3677"/>
                  </a:lnTo>
                  <a:lnTo>
                    <a:pt x="1070" y="3643"/>
                  </a:lnTo>
                  <a:lnTo>
                    <a:pt x="1028" y="3610"/>
                  </a:lnTo>
                  <a:lnTo>
                    <a:pt x="995" y="3576"/>
                  </a:lnTo>
                  <a:lnTo>
                    <a:pt x="953" y="3535"/>
                  </a:lnTo>
                  <a:lnTo>
                    <a:pt x="919" y="3501"/>
                  </a:lnTo>
                  <a:lnTo>
                    <a:pt x="886" y="3459"/>
                  </a:lnTo>
                  <a:lnTo>
                    <a:pt x="886" y="3459"/>
                  </a:lnTo>
                  <a:lnTo>
                    <a:pt x="844" y="3426"/>
                  </a:lnTo>
                  <a:lnTo>
                    <a:pt x="811" y="3384"/>
                  </a:lnTo>
                  <a:lnTo>
                    <a:pt x="777" y="3351"/>
                  </a:lnTo>
                  <a:lnTo>
                    <a:pt x="744" y="3309"/>
                  </a:lnTo>
                  <a:lnTo>
                    <a:pt x="711" y="3267"/>
                  </a:lnTo>
                  <a:lnTo>
                    <a:pt x="677" y="3226"/>
                  </a:lnTo>
                  <a:lnTo>
                    <a:pt x="644" y="3192"/>
                  </a:lnTo>
                  <a:lnTo>
                    <a:pt x="610" y="3150"/>
                  </a:lnTo>
                  <a:lnTo>
                    <a:pt x="577" y="3109"/>
                  </a:lnTo>
                  <a:lnTo>
                    <a:pt x="552" y="3067"/>
                  </a:lnTo>
                  <a:lnTo>
                    <a:pt x="518" y="3025"/>
                  </a:lnTo>
                  <a:lnTo>
                    <a:pt x="493" y="2975"/>
                  </a:lnTo>
                  <a:lnTo>
                    <a:pt x="460" y="2933"/>
                  </a:lnTo>
                  <a:lnTo>
                    <a:pt x="435" y="2891"/>
                  </a:lnTo>
                  <a:lnTo>
                    <a:pt x="410" y="2850"/>
                  </a:lnTo>
                  <a:lnTo>
                    <a:pt x="376" y="2799"/>
                  </a:lnTo>
                  <a:lnTo>
                    <a:pt x="351" y="2758"/>
                  </a:lnTo>
                  <a:lnTo>
                    <a:pt x="326" y="2708"/>
                  </a:lnTo>
                  <a:lnTo>
                    <a:pt x="326" y="2708"/>
                  </a:lnTo>
                  <a:lnTo>
                    <a:pt x="310" y="2666"/>
                  </a:lnTo>
                  <a:lnTo>
                    <a:pt x="285" y="2616"/>
                  </a:lnTo>
                  <a:lnTo>
                    <a:pt x="259" y="2574"/>
                  </a:lnTo>
                  <a:lnTo>
                    <a:pt x="243" y="2524"/>
                  </a:lnTo>
                  <a:lnTo>
                    <a:pt x="218" y="2474"/>
                  </a:lnTo>
                  <a:lnTo>
                    <a:pt x="201" y="2424"/>
                  </a:lnTo>
                  <a:lnTo>
                    <a:pt x="176" y="2373"/>
                  </a:lnTo>
                  <a:lnTo>
                    <a:pt x="159" y="2323"/>
                  </a:lnTo>
                  <a:lnTo>
                    <a:pt x="143" y="2273"/>
                  </a:lnTo>
                  <a:lnTo>
                    <a:pt x="126" y="2223"/>
                  </a:lnTo>
                  <a:lnTo>
                    <a:pt x="109" y="2173"/>
                  </a:lnTo>
                  <a:lnTo>
                    <a:pt x="92" y="2123"/>
                  </a:lnTo>
                  <a:lnTo>
                    <a:pt x="76" y="2073"/>
                  </a:lnTo>
                  <a:lnTo>
                    <a:pt x="67" y="2014"/>
                  </a:lnTo>
                  <a:lnTo>
                    <a:pt x="51" y="1964"/>
                  </a:lnTo>
                  <a:lnTo>
                    <a:pt x="51" y="1964"/>
                  </a:lnTo>
                  <a:lnTo>
                    <a:pt x="42" y="1914"/>
                  </a:lnTo>
                  <a:lnTo>
                    <a:pt x="34" y="1855"/>
                  </a:lnTo>
                  <a:lnTo>
                    <a:pt x="26" y="1805"/>
                  </a:lnTo>
                  <a:lnTo>
                    <a:pt x="17" y="1747"/>
                  </a:lnTo>
                  <a:lnTo>
                    <a:pt x="9" y="1688"/>
                  </a:lnTo>
                  <a:lnTo>
                    <a:pt x="1" y="1638"/>
                  </a:lnTo>
                  <a:lnTo>
                    <a:pt x="1" y="1580"/>
                  </a:lnTo>
                  <a:lnTo>
                    <a:pt x="1" y="1521"/>
                  </a:lnTo>
                  <a:lnTo>
                    <a:pt x="1" y="1463"/>
                  </a:lnTo>
                  <a:lnTo>
                    <a:pt x="1" y="1404"/>
                  </a:lnTo>
                  <a:lnTo>
                    <a:pt x="1" y="1212"/>
                  </a:lnTo>
                  <a:lnTo>
                    <a:pt x="1" y="1179"/>
                  </a:lnTo>
                  <a:lnTo>
                    <a:pt x="1" y="1145"/>
                  </a:lnTo>
                  <a:lnTo>
                    <a:pt x="1" y="1120"/>
                  </a:lnTo>
                  <a:lnTo>
                    <a:pt x="1" y="1087"/>
                  </a:lnTo>
                  <a:lnTo>
                    <a:pt x="1" y="1053"/>
                  </a:lnTo>
                  <a:lnTo>
                    <a:pt x="1" y="1028"/>
                  </a:lnTo>
                  <a:lnTo>
                    <a:pt x="1" y="995"/>
                  </a:lnTo>
                  <a:lnTo>
                    <a:pt x="9" y="970"/>
                  </a:lnTo>
                  <a:lnTo>
                    <a:pt x="17" y="945"/>
                  </a:lnTo>
                  <a:lnTo>
                    <a:pt x="17" y="911"/>
                  </a:lnTo>
                  <a:lnTo>
                    <a:pt x="26" y="886"/>
                  </a:lnTo>
                  <a:lnTo>
                    <a:pt x="34" y="861"/>
                  </a:lnTo>
                  <a:lnTo>
                    <a:pt x="42" y="828"/>
                  </a:lnTo>
                  <a:lnTo>
                    <a:pt x="51" y="803"/>
                  </a:lnTo>
                  <a:lnTo>
                    <a:pt x="59" y="778"/>
                  </a:lnTo>
                  <a:lnTo>
                    <a:pt x="67" y="753"/>
                  </a:lnTo>
                  <a:lnTo>
                    <a:pt x="76" y="728"/>
                  </a:lnTo>
                  <a:lnTo>
                    <a:pt x="84" y="703"/>
                  </a:lnTo>
                  <a:lnTo>
                    <a:pt x="92" y="678"/>
                  </a:lnTo>
                  <a:lnTo>
                    <a:pt x="101" y="652"/>
                  </a:lnTo>
                  <a:lnTo>
                    <a:pt x="109" y="627"/>
                  </a:lnTo>
                  <a:lnTo>
                    <a:pt x="126" y="602"/>
                  </a:lnTo>
                  <a:lnTo>
                    <a:pt x="134" y="577"/>
                  </a:lnTo>
                  <a:lnTo>
                    <a:pt x="143" y="552"/>
                  </a:lnTo>
                  <a:lnTo>
                    <a:pt x="159" y="536"/>
                  </a:lnTo>
                  <a:lnTo>
                    <a:pt x="168" y="510"/>
                  </a:lnTo>
                  <a:lnTo>
                    <a:pt x="184" y="485"/>
                  </a:lnTo>
                  <a:lnTo>
                    <a:pt x="193" y="469"/>
                  </a:lnTo>
                  <a:lnTo>
                    <a:pt x="209" y="444"/>
                  </a:lnTo>
                  <a:lnTo>
                    <a:pt x="226" y="427"/>
                  </a:lnTo>
                  <a:lnTo>
                    <a:pt x="234" y="402"/>
                  </a:lnTo>
                  <a:lnTo>
                    <a:pt x="251" y="385"/>
                  </a:lnTo>
                  <a:lnTo>
                    <a:pt x="268" y="360"/>
                  </a:lnTo>
                  <a:lnTo>
                    <a:pt x="276" y="343"/>
                  </a:lnTo>
                  <a:lnTo>
                    <a:pt x="293" y="327"/>
                  </a:lnTo>
                  <a:lnTo>
                    <a:pt x="310" y="310"/>
                  </a:lnTo>
                  <a:lnTo>
                    <a:pt x="326" y="293"/>
                  </a:lnTo>
                  <a:lnTo>
                    <a:pt x="343" y="268"/>
                  </a:lnTo>
                  <a:lnTo>
                    <a:pt x="351" y="268"/>
                  </a:lnTo>
                  <a:lnTo>
                    <a:pt x="360" y="251"/>
                  </a:lnTo>
                  <a:lnTo>
                    <a:pt x="376" y="235"/>
                  </a:lnTo>
                  <a:lnTo>
                    <a:pt x="393" y="226"/>
                  </a:lnTo>
                  <a:lnTo>
                    <a:pt x="410" y="210"/>
                  </a:lnTo>
                  <a:lnTo>
                    <a:pt x="435" y="193"/>
                  </a:lnTo>
                  <a:lnTo>
                    <a:pt x="452" y="176"/>
                  </a:lnTo>
                  <a:lnTo>
                    <a:pt x="468" y="160"/>
                  </a:lnTo>
                  <a:lnTo>
                    <a:pt x="485" y="151"/>
                  </a:lnTo>
                  <a:lnTo>
                    <a:pt x="502" y="135"/>
                  </a:lnTo>
                  <a:lnTo>
                    <a:pt x="527" y="126"/>
                  </a:lnTo>
                  <a:lnTo>
                    <a:pt x="544" y="109"/>
                  </a:lnTo>
                  <a:lnTo>
                    <a:pt x="569" y="101"/>
                  </a:lnTo>
                  <a:lnTo>
                    <a:pt x="585" y="84"/>
                  </a:lnTo>
                  <a:lnTo>
                    <a:pt x="602" y="76"/>
                  </a:lnTo>
                  <a:lnTo>
                    <a:pt x="627" y="68"/>
                  </a:lnTo>
                  <a:lnTo>
                    <a:pt x="644" y="59"/>
                  </a:lnTo>
                  <a:lnTo>
                    <a:pt x="669" y="51"/>
                  </a:lnTo>
                  <a:lnTo>
                    <a:pt x="686" y="43"/>
                  </a:lnTo>
                  <a:lnTo>
                    <a:pt x="711" y="34"/>
                  </a:lnTo>
                  <a:lnTo>
                    <a:pt x="727" y="26"/>
                  </a:lnTo>
                  <a:lnTo>
                    <a:pt x="752" y="18"/>
                  </a:lnTo>
                  <a:lnTo>
                    <a:pt x="777" y="9"/>
                  </a:lnTo>
                  <a:lnTo>
                    <a:pt x="794" y="1"/>
                  </a:lnTo>
                  <a:lnTo>
                    <a:pt x="819" y="1"/>
                  </a:lnTo>
                  <a:lnTo>
                    <a:pt x="844" y="1"/>
                  </a:lnTo>
                  <a:lnTo>
                    <a:pt x="861" y="1"/>
                  </a:lnTo>
                  <a:lnTo>
                    <a:pt x="886" y="1"/>
                  </a:lnTo>
                  <a:lnTo>
                    <a:pt x="911" y="1"/>
                  </a:lnTo>
                  <a:lnTo>
                    <a:pt x="928" y="1"/>
                  </a:lnTo>
                  <a:lnTo>
                    <a:pt x="953" y="1"/>
                  </a:lnTo>
                  <a:lnTo>
                    <a:pt x="978" y="1"/>
                  </a:lnTo>
                  <a:lnTo>
                    <a:pt x="1120" y="1"/>
                  </a:lnTo>
                  <a:lnTo>
                    <a:pt x="1145" y="1"/>
                  </a:lnTo>
                  <a:lnTo>
                    <a:pt x="1162" y="1"/>
                  </a:lnTo>
                  <a:lnTo>
                    <a:pt x="1187" y="1"/>
                  </a:lnTo>
                  <a:lnTo>
                    <a:pt x="1212" y="1"/>
                  </a:lnTo>
                  <a:lnTo>
                    <a:pt x="1237" y="1"/>
                  </a:lnTo>
                  <a:lnTo>
                    <a:pt x="1262" y="1"/>
                  </a:lnTo>
                  <a:lnTo>
                    <a:pt x="1287" y="1"/>
                  </a:lnTo>
                  <a:lnTo>
                    <a:pt x="1312" y="1"/>
                  </a:lnTo>
                  <a:lnTo>
                    <a:pt x="1337" y="9"/>
                  </a:lnTo>
                  <a:lnTo>
                    <a:pt x="1354" y="18"/>
                  </a:lnTo>
                  <a:lnTo>
                    <a:pt x="1379" y="26"/>
                  </a:lnTo>
                  <a:lnTo>
                    <a:pt x="1404" y="34"/>
                  </a:lnTo>
                  <a:lnTo>
                    <a:pt x="1429" y="43"/>
                  </a:lnTo>
                  <a:lnTo>
                    <a:pt x="1454" y="51"/>
                  </a:lnTo>
                  <a:lnTo>
                    <a:pt x="1479" y="59"/>
                  </a:lnTo>
                  <a:lnTo>
                    <a:pt x="1504" y="68"/>
                  </a:lnTo>
                  <a:lnTo>
                    <a:pt x="1529" y="76"/>
                  </a:lnTo>
                  <a:lnTo>
                    <a:pt x="1546" y="84"/>
                  </a:lnTo>
                  <a:lnTo>
                    <a:pt x="1571" y="93"/>
                  </a:lnTo>
                  <a:lnTo>
                    <a:pt x="1596" y="109"/>
                  </a:lnTo>
                  <a:lnTo>
                    <a:pt x="1621" y="118"/>
                  </a:lnTo>
                  <a:lnTo>
                    <a:pt x="1646" y="135"/>
                  </a:lnTo>
                  <a:lnTo>
                    <a:pt x="1671" y="143"/>
                  </a:lnTo>
                  <a:lnTo>
                    <a:pt x="1696" y="160"/>
                  </a:lnTo>
                  <a:lnTo>
                    <a:pt x="1721" y="168"/>
                  </a:lnTo>
                  <a:lnTo>
                    <a:pt x="1738" y="185"/>
                  </a:lnTo>
                  <a:lnTo>
                    <a:pt x="1763" y="201"/>
                  </a:lnTo>
                  <a:lnTo>
                    <a:pt x="1788" y="218"/>
                  </a:lnTo>
                  <a:lnTo>
                    <a:pt x="1813" y="235"/>
                  </a:lnTo>
                  <a:lnTo>
                    <a:pt x="1838" y="251"/>
                  </a:lnTo>
                  <a:lnTo>
                    <a:pt x="1863" y="268"/>
                  </a:lnTo>
                  <a:lnTo>
                    <a:pt x="1880" y="285"/>
                  </a:lnTo>
                  <a:lnTo>
                    <a:pt x="1905" y="302"/>
                  </a:lnTo>
                  <a:lnTo>
                    <a:pt x="1930" y="318"/>
                  </a:lnTo>
                  <a:lnTo>
                    <a:pt x="1955" y="335"/>
                  </a:lnTo>
                  <a:lnTo>
                    <a:pt x="1972" y="360"/>
                  </a:lnTo>
                  <a:lnTo>
                    <a:pt x="1997" y="377"/>
                  </a:lnTo>
                  <a:lnTo>
                    <a:pt x="2022" y="394"/>
                  </a:lnTo>
                  <a:lnTo>
                    <a:pt x="2047" y="419"/>
                  </a:lnTo>
                  <a:lnTo>
                    <a:pt x="2064" y="435"/>
                  </a:lnTo>
                  <a:lnTo>
                    <a:pt x="2089" y="460"/>
                  </a:lnTo>
                  <a:lnTo>
                    <a:pt x="2114" y="485"/>
                  </a:lnTo>
                  <a:lnTo>
                    <a:pt x="2131" y="502"/>
                  </a:lnTo>
                  <a:lnTo>
                    <a:pt x="2156" y="527"/>
                  </a:lnTo>
                  <a:lnTo>
                    <a:pt x="2173" y="552"/>
                  </a:lnTo>
                  <a:lnTo>
                    <a:pt x="2198" y="577"/>
                  </a:lnTo>
                  <a:lnTo>
                    <a:pt x="2223" y="602"/>
                  </a:lnTo>
                  <a:lnTo>
                    <a:pt x="2281" y="669"/>
                  </a:lnTo>
                  <a:lnTo>
                    <a:pt x="2331" y="728"/>
                  </a:lnTo>
                  <a:lnTo>
                    <a:pt x="2340" y="744"/>
                  </a:lnTo>
                  <a:lnTo>
                    <a:pt x="2398" y="820"/>
                  </a:lnTo>
                  <a:lnTo>
                    <a:pt x="2465" y="886"/>
                  </a:lnTo>
                  <a:lnTo>
                    <a:pt x="2523" y="962"/>
                  </a:lnTo>
                  <a:lnTo>
                    <a:pt x="2574" y="1037"/>
                  </a:lnTo>
                  <a:lnTo>
                    <a:pt x="2632" y="1112"/>
                  </a:lnTo>
                  <a:lnTo>
                    <a:pt x="2691" y="1187"/>
                  </a:lnTo>
                  <a:lnTo>
                    <a:pt x="2741" y="1254"/>
                  </a:lnTo>
                  <a:lnTo>
                    <a:pt x="2799" y="1329"/>
                  </a:lnTo>
                  <a:lnTo>
                    <a:pt x="2849" y="1413"/>
                  </a:lnTo>
                  <a:lnTo>
                    <a:pt x="2908" y="1488"/>
                  </a:lnTo>
                  <a:lnTo>
                    <a:pt x="2958" y="1563"/>
                  </a:lnTo>
                  <a:lnTo>
                    <a:pt x="3008" y="1638"/>
                  </a:lnTo>
                  <a:lnTo>
                    <a:pt x="3058" y="1722"/>
                  </a:lnTo>
                  <a:lnTo>
                    <a:pt x="3108" y="1797"/>
                  </a:lnTo>
                  <a:lnTo>
                    <a:pt x="3150" y="1872"/>
                  </a:lnTo>
                  <a:lnTo>
                    <a:pt x="3192" y="1947"/>
                  </a:lnTo>
                  <a:lnTo>
                    <a:pt x="3234" y="2014"/>
                  </a:lnTo>
                  <a:lnTo>
                    <a:pt x="3275" y="2089"/>
                  </a:lnTo>
                  <a:lnTo>
                    <a:pt x="3317" y="2156"/>
                  </a:lnTo>
                  <a:lnTo>
                    <a:pt x="3359" y="2231"/>
                  </a:lnTo>
                  <a:lnTo>
                    <a:pt x="3392" y="2307"/>
                  </a:lnTo>
                  <a:lnTo>
                    <a:pt x="3434" y="2382"/>
                  </a:lnTo>
                  <a:lnTo>
                    <a:pt x="3467" y="2449"/>
                  </a:lnTo>
                  <a:lnTo>
                    <a:pt x="3501" y="2524"/>
                  </a:lnTo>
                  <a:lnTo>
                    <a:pt x="3534" y="2599"/>
                  </a:lnTo>
                  <a:lnTo>
                    <a:pt x="3568" y="2674"/>
                  </a:lnTo>
                  <a:lnTo>
                    <a:pt x="3601" y="2749"/>
                  </a:lnTo>
                  <a:lnTo>
                    <a:pt x="3635" y="2816"/>
                  </a:lnTo>
                  <a:lnTo>
                    <a:pt x="3668" y="2891"/>
                  </a:lnTo>
                  <a:lnTo>
                    <a:pt x="3701" y="2967"/>
                  </a:lnTo>
                  <a:lnTo>
                    <a:pt x="3726" y="3042"/>
                  </a:lnTo>
                  <a:lnTo>
                    <a:pt x="3760" y="3117"/>
                  </a:lnTo>
                  <a:lnTo>
                    <a:pt x="3785" y="3192"/>
                  </a:lnTo>
                  <a:lnTo>
                    <a:pt x="3818" y="3267"/>
                  </a:lnTo>
                  <a:lnTo>
                    <a:pt x="3843" y="3342"/>
                  </a:lnTo>
                  <a:lnTo>
                    <a:pt x="3877" y="3418"/>
                  </a:lnTo>
                  <a:lnTo>
                    <a:pt x="3902" y="3493"/>
                  </a:lnTo>
                  <a:lnTo>
                    <a:pt x="3927" y="3568"/>
                  </a:lnTo>
                  <a:lnTo>
                    <a:pt x="3960" y="3652"/>
                  </a:lnTo>
                  <a:lnTo>
                    <a:pt x="3985" y="3727"/>
                  </a:lnTo>
                  <a:lnTo>
                    <a:pt x="4036" y="3877"/>
                  </a:lnTo>
                  <a:lnTo>
                    <a:pt x="4094" y="4036"/>
                  </a:lnTo>
                  <a:lnTo>
                    <a:pt x="4127" y="4136"/>
                  </a:lnTo>
                  <a:lnTo>
                    <a:pt x="4144" y="4186"/>
                  </a:lnTo>
                  <a:lnTo>
                    <a:pt x="4102" y="4270"/>
                  </a:lnTo>
                  <a:lnTo>
                    <a:pt x="4019" y="4228"/>
                  </a:lnTo>
                  <a:lnTo>
                    <a:pt x="4002" y="4186"/>
                  </a:lnTo>
                  <a:lnTo>
                    <a:pt x="3960" y="4078"/>
                  </a:lnTo>
                  <a:lnTo>
                    <a:pt x="3902" y="3927"/>
                  </a:lnTo>
                  <a:lnTo>
                    <a:pt x="3843" y="3777"/>
                  </a:lnTo>
                  <a:lnTo>
                    <a:pt x="3818" y="3702"/>
                  </a:lnTo>
                  <a:lnTo>
                    <a:pt x="3785" y="3627"/>
                  </a:lnTo>
                  <a:lnTo>
                    <a:pt x="3760" y="3551"/>
                  </a:lnTo>
                  <a:lnTo>
                    <a:pt x="3726" y="3476"/>
                  </a:lnTo>
                  <a:lnTo>
                    <a:pt x="3701" y="3401"/>
                  </a:lnTo>
                  <a:lnTo>
                    <a:pt x="3668" y="3326"/>
                  </a:lnTo>
                  <a:lnTo>
                    <a:pt x="3643" y="3251"/>
                  </a:lnTo>
                  <a:lnTo>
                    <a:pt x="3609" y="3184"/>
                  </a:lnTo>
                  <a:lnTo>
                    <a:pt x="3576" y="3109"/>
                  </a:lnTo>
                  <a:lnTo>
                    <a:pt x="3543" y="3033"/>
                  </a:lnTo>
                  <a:lnTo>
                    <a:pt x="3509" y="2967"/>
                  </a:lnTo>
                  <a:lnTo>
                    <a:pt x="3476" y="2891"/>
                  </a:lnTo>
                  <a:lnTo>
                    <a:pt x="3442" y="2816"/>
                  </a:lnTo>
                  <a:lnTo>
                    <a:pt x="3409" y="2749"/>
                  </a:lnTo>
                  <a:lnTo>
                    <a:pt x="3376" y="2674"/>
                  </a:lnTo>
                  <a:lnTo>
                    <a:pt x="3342" y="2607"/>
                  </a:lnTo>
                  <a:lnTo>
                    <a:pt x="3300" y="2532"/>
                  </a:lnTo>
                  <a:lnTo>
                    <a:pt x="3267" y="2465"/>
                  </a:lnTo>
                  <a:lnTo>
                    <a:pt x="3225" y="2390"/>
                  </a:lnTo>
                  <a:lnTo>
                    <a:pt x="3192" y="2323"/>
                  </a:lnTo>
                  <a:lnTo>
                    <a:pt x="3150" y="2256"/>
                  </a:lnTo>
                  <a:lnTo>
                    <a:pt x="3108" y="2190"/>
                  </a:lnTo>
                  <a:lnTo>
                    <a:pt x="3066" y="2114"/>
                  </a:lnTo>
                  <a:lnTo>
                    <a:pt x="3025" y="2048"/>
                  </a:lnTo>
                  <a:lnTo>
                    <a:pt x="2983" y="1981"/>
                  </a:lnTo>
                  <a:lnTo>
                    <a:pt x="2933" y="1914"/>
                  </a:lnTo>
                  <a:lnTo>
                    <a:pt x="2883" y="1839"/>
                  </a:lnTo>
                  <a:lnTo>
                    <a:pt x="2833" y="1764"/>
                  </a:lnTo>
                  <a:lnTo>
                    <a:pt x="2782" y="1688"/>
                  </a:lnTo>
                  <a:lnTo>
                    <a:pt x="2724" y="1613"/>
                  </a:lnTo>
                  <a:lnTo>
                    <a:pt x="2674" y="1538"/>
                  </a:lnTo>
                  <a:lnTo>
                    <a:pt x="2615" y="1471"/>
                  </a:lnTo>
                  <a:lnTo>
                    <a:pt x="2565" y="1396"/>
                  </a:lnTo>
                  <a:lnTo>
                    <a:pt x="2507" y="1329"/>
                  </a:lnTo>
                  <a:lnTo>
                    <a:pt x="2448" y="1254"/>
                  </a:lnTo>
                  <a:lnTo>
                    <a:pt x="2390" y="1187"/>
                  </a:lnTo>
                  <a:lnTo>
                    <a:pt x="2331" y="1112"/>
                  </a:lnTo>
                  <a:lnTo>
                    <a:pt x="2273" y="1045"/>
                  </a:lnTo>
                  <a:lnTo>
                    <a:pt x="2214" y="978"/>
                  </a:lnTo>
                  <a:lnTo>
                    <a:pt x="2156" y="911"/>
                  </a:lnTo>
                  <a:lnTo>
                    <a:pt x="2147" y="895"/>
                  </a:lnTo>
                  <a:lnTo>
                    <a:pt x="2097" y="845"/>
                  </a:lnTo>
                  <a:lnTo>
                    <a:pt x="2031" y="769"/>
                  </a:lnTo>
                  <a:lnTo>
                    <a:pt x="2014" y="753"/>
                  </a:lnTo>
                  <a:lnTo>
                    <a:pt x="1989" y="728"/>
                  </a:lnTo>
                  <a:lnTo>
                    <a:pt x="1972" y="711"/>
                  </a:lnTo>
                  <a:lnTo>
                    <a:pt x="1947" y="686"/>
                  </a:lnTo>
                  <a:lnTo>
                    <a:pt x="1930" y="669"/>
                  </a:lnTo>
                  <a:lnTo>
                    <a:pt x="1905" y="652"/>
                  </a:lnTo>
                  <a:lnTo>
                    <a:pt x="1889" y="636"/>
                  </a:lnTo>
                  <a:lnTo>
                    <a:pt x="1863" y="611"/>
                  </a:lnTo>
                  <a:lnTo>
                    <a:pt x="1847" y="594"/>
                  </a:lnTo>
                  <a:lnTo>
                    <a:pt x="1822" y="577"/>
                  </a:lnTo>
                  <a:lnTo>
                    <a:pt x="1805" y="561"/>
                  </a:lnTo>
                  <a:lnTo>
                    <a:pt x="1780" y="544"/>
                  </a:lnTo>
                  <a:lnTo>
                    <a:pt x="1763" y="527"/>
                  </a:lnTo>
                  <a:lnTo>
                    <a:pt x="1738" y="519"/>
                  </a:lnTo>
                  <a:lnTo>
                    <a:pt x="1721" y="502"/>
                  </a:lnTo>
                  <a:lnTo>
                    <a:pt x="1696" y="485"/>
                  </a:lnTo>
                  <a:lnTo>
                    <a:pt x="1680" y="477"/>
                  </a:lnTo>
                  <a:lnTo>
                    <a:pt x="1655" y="460"/>
                  </a:lnTo>
                  <a:lnTo>
                    <a:pt x="1638" y="444"/>
                  </a:lnTo>
                  <a:lnTo>
                    <a:pt x="1613" y="435"/>
                  </a:lnTo>
                  <a:lnTo>
                    <a:pt x="1596" y="427"/>
                  </a:lnTo>
                  <a:lnTo>
                    <a:pt x="1579" y="410"/>
                  </a:lnTo>
                  <a:lnTo>
                    <a:pt x="1554" y="402"/>
                  </a:lnTo>
                  <a:lnTo>
                    <a:pt x="1538" y="394"/>
                  </a:lnTo>
                  <a:lnTo>
                    <a:pt x="1513" y="377"/>
                  </a:lnTo>
                  <a:lnTo>
                    <a:pt x="1496" y="368"/>
                  </a:lnTo>
                  <a:lnTo>
                    <a:pt x="1479" y="360"/>
                  </a:lnTo>
                  <a:lnTo>
                    <a:pt x="1454" y="352"/>
                  </a:lnTo>
                  <a:lnTo>
                    <a:pt x="1437" y="343"/>
                  </a:lnTo>
                  <a:lnTo>
                    <a:pt x="1412" y="335"/>
                  </a:lnTo>
                  <a:lnTo>
                    <a:pt x="1412" y="335"/>
                  </a:lnTo>
                  <a:lnTo>
                    <a:pt x="1396" y="327"/>
                  </a:lnTo>
                  <a:lnTo>
                    <a:pt x="1371" y="318"/>
                  </a:lnTo>
                  <a:lnTo>
                    <a:pt x="1371" y="318"/>
                  </a:lnTo>
                  <a:lnTo>
                    <a:pt x="1354" y="318"/>
                  </a:lnTo>
                  <a:lnTo>
                    <a:pt x="1329" y="310"/>
                  </a:lnTo>
                  <a:lnTo>
                    <a:pt x="1329" y="310"/>
                  </a:lnTo>
                  <a:lnTo>
                    <a:pt x="1312" y="302"/>
                  </a:lnTo>
                  <a:lnTo>
                    <a:pt x="1295" y="293"/>
                  </a:lnTo>
                  <a:lnTo>
                    <a:pt x="1295" y="293"/>
                  </a:lnTo>
                  <a:lnTo>
                    <a:pt x="1270" y="293"/>
                  </a:lnTo>
                  <a:lnTo>
                    <a:pt x="1254" y="293"/>
                  </a:lnTo>
                  <a:lnTo>
                    <a:pt x="1254" y="293"/>
                  </a:lnTo>
                  <a:lnTo>
                    <a:pt x="1229" y="293"/>
                  </a:lnTo>
                  <a:lnTo>
                    <a:pt x="1212" y="293"/>
                  </a:lnTo>
                  <a:lnTo>
                    <a:pt x="1212" y="293"/>
                  </a:lnTo>
                  <a:lnTo>
                    <a:pt x="1195" y="293"/>
                  </a:lnTo>
                  <a:lnTo>
                    <a:pt x="1170" y="293"/>
                  </a:lnTo>
                  <a:lnTo>
                    <a:pt x="1170" y="293"/>
                  </a:lnTo>
                  <a:lnTo>
                    <a:pt x="1153" y="293"/>
                  </a:lnTo>
                  <a:lnTo>
                    <a:pt x="1137" y="293"/>
                  </a:lnTo>
                  <a:lnTo>
                    <a:pt x="1137" y="293"/>
                  </a:lnTo>
                  <a:lnTo>
                    <a:pt x="1112" y="293"/>
                  </a:lnTo>
                  <a:lnTo>
                    <a:pt x="978" y="293"/>
                  </a:lnTo>
                  <a:lnTo>
                    <a:pt x="961" y="293"/>
                  </a:lnTo>
                  <a:lnTo>
                    <a:pt x="961" y="293"/>
                  </a:lnTo>
                  <a:lnTo>
                    <a:pt x="945" y="293"/>
                  </a:lnTo>
                  <a:lnTo>
                    <a:pt x="919" y="293"/>
                  </a:lnTo>
                  <a:lnTo>
                    <a:pt x="919" y="293"/>
                  </a:lnTo>
                  <a:lnTo>
                    <a:pt x="903" y="293"/>
                  </a:lnTo>
                  <a:lnTo>
                    <a:pt x="886" y="293"/>
                  </a:lnTo>
                  <a:lnTo>
                    <a:pt x="886" y="293"/>
                  </a:lnTo>
                  <a:lnTo>
                    <a:pt x="869" y="293"/>
                  </a:lnTo>
                  <a:lnTo>
                    <a:pt x="853" y="293"/>
                  </a:lnTo>
                  <a:lnTo>
                    <a:pt x="853" y="293"/>
                  </a:lnTo>
                  <a:lnTo>
                    <a:pt x="836" y="293"/>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244;p14">
              <a:extLst>
                <a:ext uri="{FF2B5EF4-FFF2-40B4-BE49-F238E27FC236}">
                  <a16:creationId xmlns:a16="http://schemas.microsoft.com/office/drawing/2014/main" id="{66BFAB31-1A6C-2BFD-2483-DC0D44D1EE30}"/>
                </a:ext>
              </a:extLst>
            </p:cNvPr>
            <p:cNvSpPr/>
            <p:nvPr/>
          </p:nvSpPr>
          <p:spPr>
            <a:xfrm>
              <a:off x="7513848" y="4417024"/>
              <a:ext cx="300898" cy="251817"/>
            </a:xfrm>
            <a:custGeom>
              <a:avLst/>
              <a:gdLst/>
              <a:ahLst/>
              <a:cxnLst/>
              <a:rect l="l" t="t" r="r" b="b"/>
              <a:pathLst>
                <a:path w="6100" h="5105" extrusionOk="0">
                  <a:moveTo>
                    <a:pt x="3626" y="4829"/>
                  </a:moveTo>
                  <a:lnTo>
                    <a:pt x="3610" y="4829"/>
                  </a:lnTo>
                  <a:lnTo>
                    <a:pt x="3568" y="4846"/>
                  </a:lnTo>
                  <a:lnTo>
                    <a:pt x="3468" y="4888"/>
                  </a:lnTo>
                  <a:lnTo>
                    <a:pt x="3401" y="4913"/>
                  </a:lnTo>
                  <a:lnTo>
                    <a:pt x="3326" y="4938"/>
                  </a:lnTo>
                  <a:lnTo>
                    <a:pt x="3242" y="4963"/>
                  </a:lnTo>
                  <a:lnTo>
                    <a:pt x="3167" y="4988"/>
                  </a:lnTo>
                  <a:lnTo>
                    <a:pt x="3125" y="5005"/>
                  </a:lnTo>
                  <a:lnTo>
                    <a:pt x="3083" y="5021"/>
                  </a:lnTo>
                  <a:lnTo>
                    <a:pt x="3041" y="5030"/>
                  </a:lnTo>
                  <a:lnTo>
                    <a:pt x="3000" y="5038"/>
                  </a:lnTo>
                  <a:lnTo>
                    <a:pt x="2958" y="5055"/>
                  </a:lnTo>
                  <a:lnTo>
                    <a:pt x="2916" y="5063"/>
                  </a:lnTo>
                  <a:lnTo>
                    <a:pt x="2883" y="5080"/>
                  </a:lnTo>
                  <a:lnTo>
                    <a:pt x="2841" y="5088"/>
                  </a:lnTo>
                  <a:lnTo>
                    <a:pt x="2808" y="5096"/>
                  </a:lnTo>
                  <a:lnTo>
                    <a:pt x="2774" y="5105"/>
                  </a:lnTo>
                  <a:lnTo>
                    <a:pt x="2741" y="5105"/>
                  </a:lnTo>
                  <a:lnTo>
                    <a:pt x="2724" y="5105"/>
                  </a:lnTo>
                  <a:lnTo>
                    <a:pt x="2716" y="5105"/>
                  </a:lnTo>
                  <a:lnTo>
                    <a:pt x="2699" y="5105"/>
                  </a:lnTo>
                  <a:lnTo>
                    <a:pt x="2682" y="5105"/>
                  </a:lnTo>
                  <a:lnTo>
                    <a:pt x="2666" y="5105"/>
                  </a:lnTo>
                  <a:lnTo>
                    <a:pt x="2657" y="5105"/>
                  </a:lnTo>
                  <a:lnTo>
                    <a:pt x="2615" y="5105"/>
                  </a:lnTo>
                  <a:lnTo>
                    <a:pt x="2599" y="5105"/>
                  </a:lnTo>
                  <a:lnTo>
                    <a:pt x="2582" y="5105"/>
                  </a:lnTo>
                  <a:lnTo>
                    <a:pt x="2565" y="5105"/>
                  </a:lnTo>
                  <a:lnTo>
                    <a:pt x="2549" y="5105"/>
                  </a:lnTo>
                  <a:lnTo>
                    <a:pt x="2532" y="5096"/>
                  </a:lnTo>
                  <a:lnTo>
                    <a:pt x="2515" y="5088"/>
                  </a:lnTo>
                  <a:lnTo>
                    <a:pt x="2498" y="5080"/>
                  </a:lnTo>
                  <a:lnTo>
                    <a:pt x="2482" y="5063"/>
                  </a:lnTo>
                  <a:lnTo>
                    <a:pt x="2465" y="5038"/>
                  </a:lnTo>
                  <a:lnTo>
                    <a:pt x="2448" y="5005"/>
                  </a:lnTo>
                  <a:lnTo>
                    <a:pt x="2448" y="4979"/>
                  </a:lnTo>
                  <a:lnTo>
                    <a:pt x="2448" y="4946"/>
                  </a:lnTo>
                  <a:lnTo>
                    <a:pt x="2448" y="4929"/>
                  </a:lnTo>
                  <a:lnTo>
                    <a:pt x="2448" y="4921"/>
                  </a:lnTo>
                  <a:lnTo>
                    <a:pt x="2457" y="4896"/>
                  </a:lnTo>
                  <a:lnTo>
                    <a:pt x="2465" y="4871"/>
                  </a:lnTo>
                  <a:lnTo>
                    <a:pt x="2482" y="4863"/>
                  </a:lnTo>
                  <a:lnTo>
                    <a:pt x="2490" y="4846"/>
                  </a:lnTo>
                  <a:lnTo>
                    <a:pt x="2507" y="4837"/>
                  </a:lnTo>
                  <a:lnTo>
                    <a:pt x="2515" y="4829"/>
                  </a:lnTo>
                  <a:lnTo>
                    <a:pt x="2532" y="4821"/>
                  </a:lnTo>
                  <a:lnTo>
                    <a:pt x="2540" y="4812"/>
                  </a:lnTo>
                  <a:lnTo>
                    <a:pt x="2549" y="4804"/>
                  </a:lnTo>
                  <a:lnTo>
                    <a:pt x="2574" y="4787"/>
                  </a:lnTo>
                  <a:lnTo>
                    <a:pt x="2599" y="4779"/>
                  </a:lnTo>
                  <a:lnTo>
                    <a:pt x="2624" y="4762"/>
                  </a:lnTo>
                  <a:lnTo>
                    <a:pt x="2649" y="4754"/>
                  </a:lnTo>
                  <a:lnTo>
                    <a:pt x="2674" y="4737"/>
                  </a:lnTo>
                  <a:lnTo>
                    <a:pt x="2707" y="4729"/>
                  </a:lnTo>
                  <a:lnTo>
                    <a:pt x="2732" y="4721"/>
                  </a:lnTo>
                  <a:lnTo>
                    <a:pt x="2766" y="4712"/>
                  </a:lnTo>
                  <a:lnTo>
                    <a:pt x="2824" y="4687"/>
                  </a:lnTo>
                  <a:lnTo>
                    <a:pt x="2941" y="4654"/>
                  </a:lnTo>
                  <a:lnTo>
                    <a:pt x="3000" y="4629"/>
                  </a:lnTo>
                  <a:lnTo>
                    <a:pt x="3025" y="4620"/>
                  </a:lnTo>
                  <a:lnTo>
                    <a:pt x="3050" y="4612"/>
                  </a:lnTo>
                  <a:lnTo>
                    <a:pt x="3075" y="4604"/>
                  </a:lnTo>
                  <a:lnTo>
                    <a:pt x="3092" y="4595"/>
                  </a:lnTo>
                  <a:lnTo>
                    <a:pt x="3108" y="4587"/>
                  </a:lnTo>
                  <a:lnTo>
                    <a:pt x="3125" y="4578"/>
                  </a:lnTo>
                  <a:lnTo>
                    <a:pt x="3309" y="4487"/>
                  </a:lnTo>
                  <a:lnTo>
                    <a:pt x="3484" y="4386"/>
                  </a:lnTo>
                  <a:lnTo>
                    <a:pt x="3576" y="4336"/>
                  </a:lnTo>
                  <a:lnTo>
                    <a:pt x="3668" y="4294"/>
                  </a:lnTo>
                  <a:lnTo>
                    <a:pt x="3760" y="4244"/>
                  </a:lnTo>
                  <a:lnTo>
                    <a:pt x="3852" y="4194"/>
                  </a:lnTo>
                  <a:lnTo>
                    <a:pt x="3919" y="4152"/>
                  </a:lnTo>
                  <a:lnTo>
                    <a:pt x="3994" y="4111"/>
                  </a:lnTo>
                  <a:lnTo>
                    <a:pt x="4069" y="4069"/>
                  </a:lnTo>
                  <a:lnTo>
                    <a:pt x="4153" y="4019"/>
                  </a:lnTo>
                  <a:lnTo>
                    <a:pt x="4244" y="3969"/>
                  </a:lnTo>
                  <a:lnTo>
                    <a:pt x="4286" y="3944"/>
                  </a:lnTo>
                  <a:lnTo>
                    <a:pt x="4328" y="3919"/>
                  </a:lnTo>
                  <a:lnTo>
                    <a:pt x="4361" y="3893"/>
                  </a:lnTo>
                  <a:lnTo>
                    <a:pt x="4370" y="3885"/>
                  </a:lnTo>
                  <a:lnTo>
                    <a:pt x="4420" y="3860"/>
                  </a:lnTo>
                  <a:lnTo>
                    <a:pt x="4462" y="3827"/>
                  </a:lnTo>
                  <a:lnTo>
                    <a:pt x="4512" y="3802"/>
                  </a:lnTo>
                  <a:lnTo>
                    <a:pt x="4562" y="3768"/>
                  </a:lnTo>
                  <a:lnTo>
                    <a:pt x="4604" y="3735"/>
                  </a:lnTo>
                  <a:lnTo>
                    <a:pt x="4654" y="3710"/>
                  </a:lnTo>
                  <a:lnTo>
                    <a:pt x="4696" y="3676"/>
                  </a:lnTo>
                  <a:lnTo>
                    <a:pt x="4746" y="3643"/>
                  </a:lnTo>
                  <a:lnTo>
                    <a:pt x="4796" y="3609"/>
                  </a:lnTo>
                  <a:lnTo>
                    <a:pt x="4838" y="3576"/>
                  </a:lnTo>
                  <a:lnTo>
                    <a:pt x="4888" y="3534"/>
                  </a:lnTo>
                  <a:lnTo>
                    <a:pt x="4930" y="3501"/>
                  </a:lnTo>
                  <a:lnTo>
                    <a:pt x="4980" y="3467"/>
                  </a:lnTo>
                  <a:lnTo>
                    <a:pt x="5021" y="3434"/>
                  </a:lnTo>
                  <a:lnTo>
                    <a:pt x="5072" y="3392"/>
                  </a:lnTo>
                  <a:lnTo>
                    <a:pt x="5113" y="3359"/>
                  </a:lnTo>
                  <a:lnTo>
                    <a:pt x="5155" y="3317"/>
                  </a:lnTo>
                  <a:lnTo>
                    <a:pt x="5205" y="3284"/>
                  </a:lnTo>
                  <a:lnTo>
                    <a:pt x="5247" y="3242"/>
                  </a:lnTo>
                  <a:lnTo>
                    <a:pt x="5289" y="3200"/>
                  </a:lnTo>
                  <a:lnTo>
                    <a:pt x="5330" y="3167"/>
                  </a:lnTo>
                  <a:lnTo>
                    <a:pt x="5364" y="3125"/>
                  </a:lnTo>
                  <a:lnTo>
                    <a:pt x="5406" y="3083"/>
                  </a:lnTo>
                  <a:lnTo>
                    <a:pt x="5439" y="3050"/>
                  </a:lnTo>
                  <a:lnTo>
                    <a:pt x="5447" y="3041"/>
                  </a:lnTo>
                  <a:lnTo>
                    <a:pt x="5481" y="3000"/>
                  </a:lnTo>
                  <a:lnTo>
                    <a:pt x="5498" y="2983"/>
                  </a:lnTo>
                  <a:lnTo>
                    <a:pt x="5514" y="2958"/>
                  </a:lnTo>
                  <a:lnTo>
                    <a:pt x="5539" y="2941"/>
                  </a:lnTo>
                  <a:lnTo>
                    <a:pt x="5556" y="2916"/>
                  </a:lnTo>
                  <a:lnTo>
                    <a:pt x="5573" y="2899"/>
                  </a:lnTo>
                  <a:lnTo>
                    <a:pt x="5589" y="2874"/>
                  </a:lnTo>
                  <a:lnTo>
                    <a:pt x="5598" y="2858"/>
                  </a:lnTo>
                  <a:lnTo>
                    <a:pt x="5615" y="2832"/>
                  </a:lnTo>
                  <a:lnTo>
                    <a:pt x="5631" y="2816"/>
                  </a:lnTo>
                  <a:lnTo>
                    <a:pt x="5648" y="2791"/>
                  </a:lnTo>
                  <a:lnTo>
                    <a:pt x="5665" y="2774"/>
                  </a:lnTo>
                  <a:lnTo>
                    <a:pt x="5681" y="2749"/>
                  </a:lnTo>
                  <a:lnTo>
                    <a:pt x="5690" y="2732"/>
                  </a:lnTo>
                  <a:lnTo>
                    <a:pt x="5706" y="2707"/>
                  </a:lnTo>
                  <a:lnTo>
                    <a:pt x="5715" y="2690"/>
                  </a:lnTo>
                  <a:lnTo>
                    <a:pt x="5731" y="2665"/>
                  </a:lnTo>
                  <a:lnTo>
                    <a:pt x="5740" y="2649"/>
                  </a:lnTo>
                  <a:lnTo>
                    <a:pt x="5757" y="2624"/>
                  </a:lnTo>
                  <a:lnTo>
                    <a:pt x="5765" y="2607"/>
                  </a:lnTo>
                  <a:lnTo>
                    <a:pt x="5773" y="2582"/>
                  </a:lnTo>
                  <a:lnTo>
                    <a:pt x="5790" y="2565"/>
                  </a:lnTo>
                  <a:lnTo>
                    <a:pt x="5798" y="2540"/>
                  </a:lnTo>
                  <a:lnTo>
                    <a:pt x="5807" y="2523"/>
                  </a:lnTo>
                  <a:lnTo>
                    <a:pt x="5815" y="2498"/>
                  </a:lnTo>
                  <a:lnTo>
                    <a:pt x="5823" y="2473"/>
                  </a:lnTo>
                  <a:lnTo>
                    <a:pt x="5832" y="2457"/>
                  </a:lnTo>
                  <a:lnTo>
                    <a:pt x="5840" y="2431"/>
                  </a:lnTo>
                  <a:lnTo>
                    <a:pt x="5848" y="2423"/>
                  </a:lnTo>
                  <a:lnTo>
                    <a:pt x="5857" y="2398"/>
                  </a:lnTo>
                  <a:lnTo>
                    <a:pt x="5865" y="2373"/>
                  </a:lnTo>
                  <a:lnTo>
                    <a:pt x="5865" y="2356"/>
                  </a:lnTo>
                  <a:lnTo>
                    <a:pt x="5874" y="2331"/>
                  </a:lnTo>
                  <a:lnTo>
                    <a:pt x="5874" y="2315"/>
                  </a:lnTo>
                  <a:lnTo>
                    <a:pt x="5874" y="2289"/>
                  </a:lnTo>
                  <a:lnTo>
                    <a:pt x="5874" y="2273"/>
                  </a:lnTo>
                  <a:lnTo>
                    <a:pt x="5874" y="2248"/>
                  </a:lnTo>
                  <a:lnTo>
                    <a:pt x="5874" y="2223"/>
                  </a:lnTo>
                  <a:lnTo>
                    <a:pt x="5874" y="2081"/>
                  </a:lnTo>
                  <a:lnTo>
                    <a:pt x="5874" y="2056"/>
                  </a:lnTo>
                  <a:lnTo>
                    <a:pt x="5874" y="2039"/>
                  </a:lnTo>
                  <a:lnTo>
                    <a:pt x="5874" y="2014"/>
                  </a:lnTo>
                  <a:lnTo>
                    <a:pt x="5874" y="1997"/>
                  </a:lnTo>
                  <a:lnTo>
                    <a:pt x="5874" y="1972"/>
                  </a:lnTo>
                  <a:lnTo>
                    <a:pt x="5874" y="1955"/>
                  </a:lnTo>
                  <a:lnTo>
                    <a:pt x="5865" y="1930"/>
                  </a:lnTo>
                  <a:lnTo>
                    <a:pt x="5865" y="1914"/>
                  </a:lnTo>
                  <a:lnTo>
                    <a:pt x="5865" y="1914"/>
                  </a:lnTo>
                  <a:lnTo>
                    <a:pt x="5848" y="1914"/>
                  </a:lnTo>
                  <a:lnTo>
                    <a:pt x="5840" y="1914"/>
                  </a:lnTo>
                  <a:lnTo>
                    <a:pt x="5832" y="1914"/>
                  </a:lnTo>
                  <a:lnTo>
                    <a:pt x="5823" y="1914"/>
                  </a:lnTo>
                  <a:lnTo>
                    <a:pt x="5815" y="1914"/>
                  </a:lnTo>
                  <a:lnTo>
                    <a:pt x="5807" y="1914"/>
                  </a:lnTo>
                  <a:lnTo>
                    <a:pt x="5798" y="1914"/>
                  </a:lnTo>
                  <a:lnTo>
                    <a:pt x="5782" y="1914"/>
                  </a:lnTo>
                  <a:lnTo>
                    <a:pt x="5773" y="1914"/>
                  </a:lnTo>
                  <a:lnTo>
                    <a:pt x="5640" y="1914"/>
                  </a:lnTo>
                  <a:lnTo>
                    <a:pt x="5623" y="1914"/>
                  </a:lnTo>
                  <a:lnTo>
                    <a:pt x="5623" y="1914"/>
                  </a:lnTo>
                  <a:lnTo>
                    <a:pt x="5598" y="1914"/>
                  </a:lnTo>
                  <a:lnTo>
                    <a:pt x="5581" y="1914"/>
                  </a:lnTo>
                  <a:lnTo>
                    <a:pt x="5556" y="1914"/>
                  </a:lnTo>
                  <a:lnTo>
                    <a:pt x="5539" y="1914"/>
                  </a:lnTo>
                  <a:lnTo>
                    <a:pt x="5514" y="1914"/>
                  </a:lnTo>
                  <a:lnTo>
                    <a:pt x="5489" y="1914"/>
                  </a:lnTo>
                  <a:lnTo>
                    <a:pt x="5447" y="1922"/>
                  </a:lnTo>
                  <a:lnTo>
                    <a:pt x="5406" y="1930"/>
                  </a:lnTo>
                  <a:lnTo>
                    <a:pt x="5364" y="1947"/>
                  </a:lnTo>
                  <a:lnTo>
                    <a:pt x="5314" y="1955"/>
                  </a:lnTo>
                  <a:lnTo>
                    <a:pt x="5272" y="1964"/>
                  </a:lnTo>
                  <a:lnTo>
                    <a:pt x="5230" y="1980"/>
                  </a:lnTo>
                  <a:lnTo>
                    <a:pt x="5205" y="1989"/>
                  </a:lnTo>
                  <a:lnTo>
                    <a:pt x="5188" y="1989"/>
                  </a:lnTo>
                  <a:lnTo>
                    <a:pt x="5147" y="1997"/>
                  </a:lnTo>
                  <a:lnTo>
                    <a:pt x="5113" y="2014"/>
                  </a:lnTo>
                  <a:lnTo>
                    <a:pt x="5072" y="2031"/>
                  </a:lnTo>
                  <a:lnTo>
                    <a:pt x="5038" y="2039"/>
                  </a:lnTo>
                  <a:lnTo>
                    <a:pt x="4980" y="2064"/>
                  </a:lnTo>
                  <a:lnTo>
                    <a:pt x="4938" y="2081"/>
                  </a:lnTo>
                  <a:lnTo>
                    <a:pt x="4904" y="2089"/>
                  </a:lnTo>
                  <a:lnTo>
                    <a:pt x="4863" y="2106"/>
                  </a:lnTo>
                  <a:lnTo>
                    <a:pt x="4821" y="2131"/>
                  </a:lnTo>
                  <a:lnTo>
                    <a:pt x="4779" y="2147"/>
                  </a:lnTo>
                  <a:lnTo>
                    <a:pt x="4737" y="2164"/>
                  </a:lnTo>
                  <a:lnTo>
                    <a:pt x="4696" y="2181"/>
                  </a:lnTo>
                  <a:lnTo>
                    <a:pt x="4654" y="2206"/>
                  </a:lnTo>
                  <a:lnTo>
                    <a:pt x="4612" y="2223"/>
                  </a:lnTo>
                  <a:lnTo>
                    <a:pt x="4579" y="2248"/>
                  </a:lnTo>
                  <a:lnTo>
                    <a:pt x="4537" y="2264"/>
                  </a:lnTo>
                  <a:lnTo>
                    <a:pt x="4495" y="2289"/>
                  </a:lnTo>
                  <a:lnTo>
                    <a:pt x="4462" y="2306"/>
                  </a:lnTo>
                  <a:lnTo>
                    <a:pt x="4420" y="2331"/>
                  </a:lnTo>
                  <a:lnTo>
                    <a:pt x="4378" y="2348"/>
                  </a:lnTo>
                  <a:lnTo>
                    <a:pt x="4345" y="2373"/>
                  </a:lnTo>
                  <a:lnTo>
                    <a:pt x="4303" y="2398"/>
                  </a:lnTo>
                  <a:lnTo>
                    <a:pt x="4270" y="2423"/>
                  </a:lnTo>
                  <a:lnTo>
                    <a:pt x="4228" y="2448"/>
                  </a:lnTo>
                  <a:lnTo>
                    <a:pt x="4194" y="2465"/>
                  </a:lnTo>
                  <a:lnTo>
                    <a:pt x="4153" y="2490"/>
                  </a:lnTo>
                  <a:lnTo>
                    <a:pt x="4119" y="2515"/>
                  </a:lnTo>
                  <a:lnTo>
                    <a:pt x="4077" y="2540"/>
                  </a:lnTo>
                  <a:lnTo>
                    <a:pt x="4044" y="2565"/>
                  </a:lnTo>
                  <a:lnTo>
                    <a:pt x="4011" y="2590"/>
                  </a:lnTo>
                  <a:lnTo>
                    <a:pt x="3969" y="2624"/>
                  </a:lnTo>
                  <a:lnTo>
                    <a:pt x="3935" y="2649"/>
                  </a:lnTo>
                  <a:lnTo>
                    <a:pt x="3910" y="2665"/>
                  </a:lnTo>
                  <a:lnTo>
                    <a:pt x="3902" y="2674"/>
                  </a:lnTo>
                  <a:lnTo>
                    <a:pt x="3860" y="2699"/>
                  </a:lnTo>
                  <a:lnTo>
                    <a:pt x="3827" y="2724"/>
                  </a:lnTo>
                  <a:lnTo>
                    <a:pt x="3793" y="2757"/>
                  </a:lnTo>
                  <a:lnTo>
                    <a:pt x="3760" y="2782"/>
                  </a:lnTo>
                  <a:lnTo>
                    <a:pt x="3685" y="2841"/>
                  </a:lnTo>
                  <a:lnTo>
                    <a:pt x="3618" y="2891"/>
                  </a:lnTo>
                  <a:lnTo>
                    <a:pt x="3551" y="2949"/>
                  </a:lnTo>
                  <a:lnTo>
                    <a:pt x="3476" y="3008"/>
                  </a:lnTo>
                  <a:lnTo>
                    <a:pt x="3409" y="3066"/>
                  </a:lnTo>
                  <a:lnTo>
                    <a:pt x="3342" y="3125"/>
                  </a:lnTo>
                  <a:lnTo>
                    <a:pt x="3275" y="3183"/>
                  </a:lnTo>
                  <a:lnTo>
                    <a:pt x="3209" y="3250"/>
                  </a:lnTo>
                  <a:lnTo>
                    <a:pt x="3142" y="3309"/>
                  </a:lnTo>
                  <a:lnTo>
                    <a:pt x="3075" y="3376"/>
                  </a:lnTo>
                  <a:lnTo>
                    <a:pt x="3008" y="3434"/>
                  </a:lnTo>
                  <a:lnTo>
                    <a:pt x="2941" y="3501"/>
                  </a:lnTo>
                  <a:lnTo>
                    <a:pt x="2874" y="3559"/>
                  </a:lnTo>
                  <a:lnTo>
                    <a:pt x="2749" y="3676"/>
                  </a:lnTo>
                  <a:lnTo>
                    <a:pt x="2741" y="3685"/>
                  </a:lnTo>
                  <a:lnTo>
                    <a:pt x="2615" y="3785"/>
                  </a:lnTo>
                  <a:lnTo>
                    <a:pt x="2590" y="3810"/>
                  </a:lnTo>
                  <a:lnTo>
                    <a:pt x="2557" y="3843"/>
                  </a:lnTo>
                  <a:lnTo>
                    <a:pt x="2465" y="3935"/>
                  </a:lnTo>
                  <a:lnTo>
                    <a:pt x="2407" y="3994"/>
                  </a:lnTo>
                  <a:lnTo>
                    <a:pt x="2348" y="4052"/>
                  </a:lnTo>
                  <a:lnTo>
                    <a:pt x="2281" y="4119"/>
                  </a:lnTo>
                  <a:lnTo>
                    <a:pt x="2248" y="4144"/>
                  </a:lnTo>
                  <a:lnTo>
                    <a:pt x="2214" y="4177"/>
                  </a:lnTo>
                  <a:lnTo>
                    <a:pt x="2181" y="4211"/>
                  </a:lnTo>
                  <a:lnTo>
                    <a:pt x="2148" y="4244"/>
                  </a:lnTo>
                  <a:lnTo>
                    <a:pt x="2114" y="4269"/>
                  </a:lnTo>
                  <a:lnTo>
                    <a:pt x="2081" y="4303"/>
                  </a:lnTo>
                  <a:lnTo>
                    <a:pt x="2047" y="4328"/>
                  </a:lnTo>
                  <a:lnTo>
                    <a:pt x="2014" y="4361"/>
                  </a:lnTo>
                  <a:lnTo>
                    <a:pt x="1981" y="4386"/>
                  </a:lnTo>
                  <a:lnTo>
                    <a:pt x="1947" y="4411"/>
                  </a:lnTo>
                  <a:lnTo>
                    <a:pt x="1914" y="4436"/>
                  </a:lnTo>
                  <a:lnTo>
                    <a:pt x="1880" y="4453"/>
                  </a:lnTo>
                  <a:lnTo>
                    <a:pt x="1864" y="4470"/>
                  </a:lnTo>
                  <a:lnTo>
                    <a:pt x="1847" y="4478"/>
                  </a:lnTo>
                  <a:lnTo>
                    <a:pt x="1830" y="4487"/>
                  </a:lnTo>
                  <a:lnTo>
                    <a:pt x="1813" y="4495"/>
                  </a:lnTo>
                  <a:lnTo>
                    <a:pt x="1797" y="4503"/>
                  </a:lnTo>
                  <a:lnTo>
                    <a:pt x="1780" y="4512"/>
                  </a:lnTo>
                  <a:lnTo>
                    <a:pt x="1763" y="4520"/>
                  </a:lnTo>
                  <a:lnTo>
                    <a:pt x="1738" y="4528"/>
                  </a:lnTo>
                  <a:lnTo>
                    <a:pt x="1722" y="4537"/>
                  </a:lnTo>
                  <a:lnTo>
                    <a:pt x="1696" y="4545"/>
                  </a:lnTo>
                  <a:lnTo>
                    <a:pt x="1671" y="4545"/>
                  </a:lnTo>
                  <a:lnTo>
                    <a:pt x="1646" y="4545"/>
                  </a:lnTo>
                  <a:lnTo>
                    <a:pt x="1621" y="4545"/>
                  </a:lnTo>
                  <a:lnTo>
                    <a:pt x="1596" y="4545"/>
                  </a:lnTo>
                  <a:lnTo>
                    <a:pt x="1580" y="4537"/>
                  </a:lnTo>
                  <a:lnTo>
                    <a:pt x="1554" y="4528"/>
                  </a:lnTo>
                  <a:lnTo>
                    <a:pt x="1529" y="4512"/>
                  </a:lnTo>
                  <a:lnTo>
                    <a:pt x="1496" y="4495"/>
                  </a:lnTo>
                  <a:lnTo>
                    <a:pt x="1471" y="4470"/>
                  </a:lnTo>
                  <a:lnTo>
                    <a:pt x="1454" y="4436"/>
                  </a:lnTo>
                  <a:lnTo>
                    <a:pt x="1438" y="4403"/>
                  </a:lnTo>
                  <a:lnTo>
                    <a:pt x="1438" y="4370"/>
                  </a:lnTo>
                  <a:lnTo>
                    <a:pt x="1438" y="4336"/>
                  </a:lnTo>
                  <a:lnTo>
                    <a:pt x="1438" y="4294"/>
                  </a:lnTo>
                  <a:lnTo>
                    <a:pt x="1446" y="4261"/>
                  </a:lnTo>
                  <a:lnTo>
                    <a:pt x="1446" y="4261"/>
                  </a:lnTo>
                  <a:lnTo>
                    <a:pt x="1454" y="4244"/>
                  </a:lnTo>
                  <a:lnTo>
                    <a:pt x="1463" y="4219"/>
                  </a:lnTo>
                  <a:lnTo>
                    <a:pt x="1479" y="4203"/>
                  </a:lnTo>
                  <a:lnTo>
                    <a:pt x="1488" y="4194"/>
                  </a:lnTo>
                  <a:lnTo>
                    <a:pt x="1496" y="4177"/>
                  </a:lnTo>
                  <a:lnTo>
                    <a:pt x="1504" y="4169"/>
                  </a:lnTo>
                  <a:lnTo>
                    <a:pt x="1529" y="4144"/>
                  </a:lnTo>
                  <a:lnTo>
                    <a:pt x="1546" y="4127"/>
                  </a:lnTo>
                  <a:lnTo>
                    <a:pt x="1563" y="4102"/>
                  </a:lnTo>
                  <a:lnTo>
                    <a:pt x="1605" y="4069"/>
                  </a:lnTo>
                  <a:lnTo>
                    <a:pt x="1621" y="4052"/>
                  </a:lnTo>
                  <a:lnTo>
                    <a:pt x="1630" y="4035"/>
                  </a:lnTo>
                  <a:lnTo>
                    <a:pt x="1638" y="4027"/>
                  </a:lnTo>
                  <a:lnTo>
                    <a:pt x="1638" y="4027"/>
                  </a:lnTo>
                  <a:lnTo>
                    <a:pt x="1638" y="4027"/>
                  </a:lnTo>
                  <a:lnTo>
                    <a:pt x="1705" y="3935"/>
                  </a:lnTo>
                  <a:lnTo>
                    <a:pt x="1763" y="3843"/>
                  </a:lnTo>
                  <a:lnTo>
                    <a:pt x="1830" y="3751"/>
                  </a:lnTo>
                  <a:lnTo>
                    <a:pt x="1864" y="3710"/>
                  </a:lnTo>
                  <a:lnTo>
                    <a:pt x="1889" y="3660"/>
                  </a:lnTo>
                  <a:lnTo>
                    <a:pt x="1922" y="3618"/>
                  </a:lnTo>
                  <a:lnTo>
                    <a:pt x="1947" y="3568"/>
                  </a:lnTo>
                  <a:lnTo>
                    <a:pt x="1981" y="3526"/>
                  </a:lnTo>
                  <a:lnTo>
                    <a:pt x="2006" y="3476"/>
                  </a:lnTo>
                  <a:lnTo>
                    <a:pt x="2039" y="3434"/>
                  </a:lnTo>
                  <a:lnTo>
                    <a:pt x="2064" y="3384"/>
                  </a:lnTo>
                  <a:lnTo>
                    <a:pt x="2097" y="3334"/>
                  </a:lnTo>
                  <a:lnTo>
                    <a:pt x="2123" y="3292"/>
                  </a:lnTo>
                  <a:lnTo>
                    <a:pt x="2164" y="3217"/>
                  </a:lnTo>
                  <a:lnTo>
                    <a:pt x="2206" y="3142"/>
                  </a:lnTo>
                  <a:lnTo>
                    <a:pt x="2298" y="2991"/>
                  </a:lnTo>
                  <a:lnTo>
                    <a:pt x="2340" y="2916"/>
                  </a:lnTo>
                  <a:lnTo>
                    <a:pt x="2382" y="2841"/>
                  </a:lnTo>
                  <a:lnTo>
                    <a:pt x="2398" y="2807"/>
                  </a:lnTo>
                  <a:lnTo>
                    <a:pt x="2423" y="2774"/>
                  </a:lnTo>
                  <a:lnTo>
                    <a:pt x="2440" y="2732"/>
                  </a:lnTo>
                  <a:lnTo>
                    <a:pt x="2465" y="2699"/>
                  </a:lnTo>
                  <a:lnTo>
                    <a:pt x="2482" y="2657"/>
                  </a:lnTo>
                  <a:lnTo>
                    <a:pt x="2507" y="2607"/>
                  </a:lnTo>
                  <a:lnTo>
                    <a:pt x="2532" y="2548"/>
                  </a:lnTo>
                  <a:lnTo>
                    <a:pt x="2565" y="2490"/>
                  </a:lnTo>
                  <a:lnTo>
                    <a:pt x="2599" y="2423"/>
                  </a:lnTo>
                  <a:lnTo>
                    <a:pt x="2632" y="2348"/>
                  </a:lnTo>
                  <a:lnTo>
                    <a:pt x="2666" y="2273"/>
                  </a:lnTo>
                  <a:lnTo>
                    <a:pt x="2682" y="2248"/>
                  </a:lnTo>
                  <a:lnTo>
                    <a:pt x="2707" y="2189"/>
                  </a:lnTo>
                  <a:lnTo>
                    <a:pt x="2724" y="2147"/>
                  </a:lnTo>
                  <a:lnTo>
                    <a:pt x="2741" y="2106"/>
                  </a:lnTo>
                  <a:lnTo>
                    <a:pt x="2757" y="2056"/>
                  </a:lnTo>
                  <a:lnTo>
                    <a:pt x="2783" y="2014"/>
                  </a:lnTo>
                  <a:lnTo>
                    <a:pt x="2799" y="1972"/>
                  </a:lnTo>
                  <a:lnTo>
                    <a:pt x="2816" y="1922"/>
                  </a:lnTo>
                  <a:lnTo>
                    <a:pt x="2833" y="1872"/>
                  </a:lnTo>
                  <a:lnTo>
                    <a:pt x="2858" y="1830"/>
                  </a:lnTo>
                  <a:lnTo>
                    <a:pt x="2874" y="1780"/>
                  </a:lnTo>
                  <a:lnTo>
                    <a:pt x="2891" y="1730"/>
                  </a:lnTo>
                  <a:lnTo>
                    <a:pt x="2908" y="1688"/>
                  </a:lnTo>
                  <a:lnTo>
                    <a:pt x="2925" y="1638"/>
                  </a:lnTo>
                  <a:lnTo>
                    <a:pt x="2941" y="1588"/>
                  </a:lnTo>
                  <a:lnTo>
                    <a:pt x="2958" y="1538"/>
                  </a:lnTo>
                  <a:lnTo>
                    <a:pt x="2975" y="1487"/>
                  </a:lnTo>
                  <a:lnTo>
                    <a:pt x="2991" y="1437"/>
                  </a:lnTo>
                  <a:lnTo>
                    <a:pt x="3000" y="1387"/>
                  </a:lnTo>
                  <a:lnTo>
                    <a:pt x="3016" y="1345"/>
                  </a:lnTo>
                  <a:lnTo>
                    <a:pt x="3025" y="1295"/>
                  </a:lnTo>
                  <a:lnTo>
                    <a:pt x="3041" y="1245"/>
                  </a:lnTo>
                  <a:lnTo>
                    <a:pt x="3050" y="1195"/>
                  </a:lnTo>
                  <a:lnTo>
                    <a:pt x="3058" y="1153"/>
                  </a:lnTo>
                  <a:lnTo>
                    <a:pt x="3067" y="1103"/>
                  </a:lnTo>
                  <a:lnTo>
                    <a:pt x="3075" y="1061"/>
                  </a:lnTo>
                  <a:lnTo>
                    <a:pt x="3083" y="1011"/>
                  </a:lnTo>
                  <a:lnTo>
                    <a:pt x="3083" y="970"/>
                  </a:lnTo>
                  <a:lnTo>
                    <a:pt x="3083" y="944"/>
                  </a:lnTo>
                  <a:lnTo>
                    <a:pt x="3083" y="928"/>
                  </a:lnTo>
                  <a:lnTo>
                    <a:pt x="3083" y="686"/>
                  </a:lnTo>
                  <a:lnTo>
                    <a:pt x="3083" y="669"/>
                  </a:lnTo>
                  <a:lnTo>
                    <a:pt x="3083" y="652"/>
                  </a:lnTo>
                  <a:lnTo>
                    <a:pt x="3083" y="635"/>
                  </a:lnTo>
                  <a:lnTo>
                    <a:pt x="3083" y="619"/>
                  </a:lnTo>
                  <a:lnTo>
                    <a:pt x="3083" y="602"/>
                  </a:lnTo>
                  <a:lnTo>
                    <a:pt x="3083" y="585"/>
                  </a:lnTo>
                  <a:lnTo>
                    <a:pt x="3083" y="577"/>
                  </a:lnTo>
                  <a:lnTo>
                    <a:pt x="3083" y="560"/>
                  </a:lnTo>
                  <a:lnTo>
                    <a:pt x="3083" y="543"/>
                  </a:lnTo>
                  <a:lnTo>
                    <a:pt x="3083" y="535"/>
                  </a:lnTo>
                  <a:lnTo>
                    <a:pt x="3083" y="518"/>
                  </a:lnTo>
                  <a:lnTo>
                    <a:pt x="3075" y="502"/>
                  </a:lnTo>
                  <a:lnTo>
                    <a:pt x="3075" y="493"/>
                  </a:lnTo>
                  <a:lnTo>
                    <a:pt x="3067" y="477"/>
                  </a:lnTo>
                  <a:lnTo>
                    <a:pt x="3058" y="468"/>
                  </a:lnTo>
                  <a:lnTo>
                    <a:pt x="3050" y="460"/>
                  </a:lnTo>
                  <a:lnTo>
                    <a:pt x="3033" y="435"/>
                  </a:lnTo>
                  <a:lnTo>
                    <a:pt x="3025" y="427"/>
                  </a:lnTo>
                  <a:lnTo>
                    <a:pt x="3016" y="418"/>
                  </a:lnTo>
                  <a:lnTo>
                    <a:pt x="3008" y="401"/>
                  </a:lnTo>
                  <a:lnTo>
                    <a:pt x="3000" y="393"/>
                  </a:lnTo>
                  <a:lnTo>
                    <a:pt x="2991" y="385"/>
                  </a:lnTo>
                  <a:lnTo>
                    <a:pt x="2983" y="376"/>
                  </a:lnTo>
                  <a:lnTo>
                    <a:pt x="2975" y="368"/>
                  </a:lnTo>
                  <a:lnTo>
                    <a:pt x="2966" y="360"/>
                  </a:lnTo>
                  <a:lnTo>
                    <a:pt x="2958" y="351"/>
                  </a:lnTo>
                  <a:lnTo>
                    <a:pt x="2950" y="343"/>
                  </a:lnTo>
                  <a:lnTo>
                    <a:pt x="2933" y="335"/>
                  </a:lnTo>
                  <a:lnTo>
                    <a:pt x="2925" y="335"/>
                  </a:lnTo>
                  <a:lnTo>
                    <a:pt x="2916" y="326"/>
                  </a:lnTo>
                  <a:lnTo>
                    <a:pt x="2908" y="326"/>
                  </a:lnTo>
                  <a:lnTo>
                    <a:pt x="2899" y="326"/>
                  </a:lnTo>
                  <a:lnTo>
                    <a:pt x="2899" y="326"/>
                  </a:lnTo>
                  <a:lnTo>
                    <a:pt x="2891" y="326"/>
                  </a:lnTo>
                  <a:lnTo>
                    <a:pt x="2883" y="326"/>
                  </a:lnTo>
                  <a:lnTo>
                    <a:pt x="2874" y="326"/>
                  </a:lnTo>
                  <a:lnTo>
                    <a:pt x="2874" y="326"/>
                  </a:lnTo>
                  <a:lnTo>
                    <a:pt x="2866" y="326"/>
                  </a:lnTo>
                  <a:lnTo>
                    <a:pt x="2732" y="326"/>
                  </a:lnTo>
                  <a:lnTo>
                    <a:pt x="2724" y="326"/>
                  </a:lnTo>
                  <a:lnTo>
                    <a:pt x="2716" y="326"/>
                  </a:lnTo>
                  <a:lnTo>
                    <a:pt x="2699" y="326"/>
                  </a:lnTo>
                  <a:lnTo>
                    <a:pt x="2682" y="326"/>
                  </a:lnTo>
                  <a:lnTo>
                    <a:pt x="2657" y="335"/>
                  </a:lnTo>
                  <a:lnTo>
                    <a:pt x="2632" y="343"/>
                  </a:lnTo>
                  <a:lnTo>
                    <a:pt x="2607" y="351"/>
                  </a:lnTo>
                  <a:lnTo>
                    <a:pt x="2582" y="360"/>
                  </a:lnTo>
                  <a:lnTo>
                    <a:pt x="2557" y="376"/>
                  </a:lnTo>
                  <a:lnTo>
                    <a:pt x="2549" y="376"/>
                  </a:lnTo>
                  <a:lnTo>
                    <a:pt x="2532" y="376"/>
                  </a:lnTo>
                  <a:lnTo>
                    <a:pt x="2507" y="393"/>
                  </a:lnTo>
                  <a:lnTo>
                    <a:pt x="2482" y="410"/>
                  </a:lnTo>
                  <a:lnTo>
                    <a:pt x="2448" y="418"/>
                  </a:lnTo>
                  <a:lnTo>
                    <a:pt x="2423" y="435"/>
                  </a:lnTo>
                  <a:lnTo>
                    <a:pt x="2398" y="452"/>
                  </a:lnTo>
                  <a:lnTo>
                    <a:pt x="2365" y="468"/>
                  </a:lnTo>
                  <a:lnTo>
                    <a:pt x="2340" y="485"/>
                  </a:lnTo>
                  <a:lnTo>
                    <a:pt x="2315" y="502"/>
                  </a:lnTo>
                  <a:lnTo>
                    <a:pt x="2281" y="518"/>
                  </a:lnTo>
                  <a:lnTo>
                    <a:pt x="2256" y="543"/>
                  </a:lnTo>
                  <a:lnTo>
                    <a:pt x="2223" y="560"/>
                  </a:lnTo>
                  <a:lnTo>
                    <a:pt x="2198" y="585"/>
                  </a:lnTo>
                  <a:lnTo>
                    <a:pt x="2173" y="602"/>
                  </a:lnTo>
                  <a:lnTo>
                    <a:pt x="2139" y="627"/>
                  </a:lnTo>
                  <a:lnTo>
                    <a:pt x="2114" y="644"/>
                  </a:lnTo>
                  <a:lnTo>
                    <a:pt x="2089" y="669"/>
                  </a:lnTo>
                  <a:lnTo>
                    <a:pt x="2056" y="686"/>
                  </a:lnTo>
                  <a:lnTo>
                    <a:pt x="2031" y="711"/>
                  </a:lnTo>
                  <a:lnTo>
                    <a:pt x="2006" y="736"/>
                  </a:lnTo>
                  <a:lnTo>
                    <a:pt x="1981" y="752"/>
                  </a:lnTo>
                  <a:lnTo>
                    <a:pt x="1930" y="802"/>
                  </a:lnTo>
                  <a:lnTo>
                    <a:pt x="1872" y="844"/>
                  </a:lnTo>
                  <a:lnTo>
                    <a:pt x="1822" y="886"/>
                  </a:lnTo>
                  <a:lnTo>
                    <a:pt x="1780" y="936"/>
                  </a:lnTo>
                  <a:lnTo>
                    <a:pt x="1730" y="978"/>
                  </a:lnTo>
                  <a:lnTo>
                    <a:pt x="1688" y="1020"/>
                  </a:lnTo>
                  <a:lnTo>
                    <a:pt x="1646" y="1053"/>
                  </a:lnTo>
                  <a:lnTo>
                    <a:pt x="1613" y="1095"/>
                  </a:lnTo>
                  <a:lnTo>
                    <a:pt x="1546" y="1162"/>
                  </a:lnTo>
                  <a:lnTo>
                    <a:pt x="1488" y="1220"/>
                  </a:lnTo>
                  <a:lnTo>
                    <a:pt x="1446" y="1262"/>
                  </a:lnTo>
                  <a:lnTo>
                    <a:pt x="1412" y="1304"/>
                  </a:lnTo>
                  <a:lnTo>
                    <a:pt x="1371" y="1345"/>
                  </a:lnTo>
                  <a:lnTo>
                    <a:pt x="1329" y="1387"/>
                  </a:lnTo>
                  <a:lnTo>
                    <a:pt x="1287" y="1429"/>
                  </a:lnTo>
                  <a:lnTo>
                    <a:pt x="1254" y="1479"/>
                  </a:lnTo>
                  <a:lnTo>
                    <a:pt x="1212" y="1529"/>
                  </a:lnTo>
                  <a:lnTo>
                    <a:pt x="1179" y="1571"/>
                  </a:lnTo>
                  <a:lnTo>
                    <a:pt x="1137" y="1621"/>
                  </a:lnTo>
                  <a:lnTo>
                    <a:pt x="1103" y="1671"/>
                  </a:lnTo>
                  <a:lnTo>
                    <a:pt x="1070" y="1721"/>
                  </a:lnTo>
                  <a:lnTo>
                    <a:pt x="1028" y="1772"/>
                  </a:lnTo>
                  <a:lnTo>
                    <a:pt x="995" y="1822"/>
                  </a:lnTo>
                  <a:lnTo>
                    <a:pt x="961" y="1872"/>
                  </a:lnTo>
                  <a:lnTo>
                    <a:pt x="928" y="1922"/>
                  </a:lnTo>
                  <a:lnTo>
                    <a:pt x="894" y="1972"/>
                  </a:lnTo>
                  <a:lnTo>
                    <a:pt x="861" y="2031"/>
                  </a:lnTo>
                  <a:lnTo>
                    <a:pt x="828" y="2081"/>
                  </a:lnTo>
                  <a:lnTo>
                    <a:pt x="803" y="2139"/>
                  </a:lnTo>
                  <a:lnTo>
                    <a:pt x="769" y="2189"/>
                  </a:lnTo>
                  <a:lnTo>
                    <a:pt x="736" y="2248"/>
                  </a:lnTo>
                  <a:lnTo>
                    <a:pt x="711" y="2298"/>
                  </a:lnTo>
                  <a:lnTo>
                    <a:pt x="677" y="2356"/>
                  </a:lnTo>
                  <a:lnTo>
                    <a:pt x="652" y="2415"/>
                  </a:lnTo>
                  <a:lnTo>
                    <a:pt x="627" y="2473"/>
                  </a:lnTo>
                  <a:lnTo>
                    <a:pt x="602" y="2532"/>
                  </a:lnTo>
                  <a:lnTo>
                    <a:pt x="569" y="2582"/>
                  </a:lnTo>
                  <a:lnTo>
                    <a:pt x="544" y="2640"/>
                  </a:lnTo>
                  <a:lnTo>
                    <a:pt x="527" y="2699"/>
                  </a:lnTo>
                  <a:lnTo>
                    <a:pt x="502" y="2757"/>
                  </a:lnTo>
                  <a:lnTo>
                    <a:pt x="477" y="2816"/>
                  </a:lnTo>
                  <a:lnTo>
                    <a:pt x="452" y="2874"/>
                  </a:lnTo>
                  <a:lnTo>
                    <a:pt x="435" y="2941"/>
                  </a:lnTo>
                  <a:lnTo>
                    <a:pt x="418" y="3000"/>
                  </a:lnTo>
                  <a:lnTo>
                    <a:pt x="393" y="3058"/>
                  </a:lnTo>
                  <a:lnTo>
                    <a:pt x="377" y="3117"/>
                  </a:lnTo>
                  <a:lnTo>
                    <a:pt x="360" y="3175"/>
                  </a:lnTo>
                  <a:lnTo>
                    <a:pt x="343" y="3233"/>
                  </a:lnTo>
                  <a:lnTo>
                    <a:pt x="326" y="3300"/>
                  </a:lnTo>
                  <a:lnTo>
                    <a:pt x="310" y="3359"/>
                  </a:lnTo>
                  <a:lnTo>
                    <a:pt x="301" y="3417"/>
                  </a:lnTo>
                  <a:lnTo>
                    <a:pt x="285" y="3476"/>
                  </a:lnTo>
                  <a:lnTo>
                    <a:pt x="276" y="3543"/>
                  </a:lnTo>
                  <a:lnTo>
                    <a:pt x="260" y="3601"/>
                  </a:lnTo>
                  <a:lnTo>
                    <a:pt x="251" y="3660"/>
                  </a:lnTo>
                  <a:lnTo>
                    <a:pt x="243" y="3718"/>
                  </a:lnTo>
                  <a:lnTo>
                    <a:pt x="235" y="3785"/>
                  </a:lnTo>
                  <a:lnTo>
                    <a:pt x="226" y="3843"/>
                  </a:lnTo>
                  <a:lnTo>
                    <a:pt x="226" y="3902"/>
                  </a:lnTo>
                  <a:lnTo>
                    <a:pt x="226" y="3960"/>
                  </a:lnTo>
                  <a:lnTo>
                    <a:pt x="226" y="3969"/>
                  </a:lnTo>
                  <a:lnTo>
                    <a:pt x="218" y="4027"/>
                  </a:lnTo>
                  <a:lnTo>
                    <a:pt x="218" y="4052"/>
                  </a:lnTo>
                  <a:lnTo>
                    <a:pt x="218" y="4086"/>
                  </a:lnTo>
                  <a:lnTo>
                    <a:pt x="218" y="4111"/>
                  </a:lnTo>
                  <a:lnTo>
                    <a:pt x="218" y="4144"/>
                  </a:lnTo>
                  <a:lnTo>
                    <a:pt x="218" y="4177"/>
                  </a:lnTo>
                  <a:lnTo>
                    <a:pt x="218" y="4203"/>
                  </a:lnTo>
                  <a:lnTo>
                    <a:pt x="218" y="4503"/>
                  </a:lnTo>
                  <a:lnTo>
                    <a:pt x="218" y="4537"/>
                  </a:lnTo>
                  <a:lnTo>
                    <a:pt x="218" y="4562"/>
                  </a:lnTo>
                  <a:lnTo>
                    <a:pt x="218" y="4595"/>
                  </a:lnTo>
                  <a:lnTo>
                    <a:pt x="218" y="4620"/>
                  </a:lnTo>
                  <a:lnTo>
                    <a:pt x="218" y="4654"/>
                  </a:lnTo>
                  <a:lnTo>
                    <a:pt x="218" y="4679"/>
                  </a:lnTo>
                  <a:lnTo>
                    <a:pt x="218" y="4712"/>
                  </a:lnTo>
                  <a:lnTo>
                    <a:pt x="218" y="4737"/>
                  </a:lnTo>
                  <a:lnTo>
                    <a:pt x="218" y="4771"/>
                  </a:lnTo>
                  <a:lnTo>
                    <a:pt x="218" y="4796"/>
                  </a:lnTo>
                  <a:lnTo>
                    <a:pt x="168" y="4879"/>
                  </a:lnTo>
                  <a:lnTo>
                    <a:pt x="84" y="4829"/>
                  </a:lnTo>
                  <a:lnTo>
                    <a:pt x="76" y="4796"/>
                  </a:lnTo>
                  <a:lnTo>
                    <a:pt x="67" y="4771"/>
                  </a:lnTo>
                  <a:lnTo>
                    <a:pt x="59" y="4737"/>
                  </a:lnTo>
                  <a:lnTo>
                    <a:pt x="51" y="4712"/>
                  </a:lnTo>
                  <a:lnTo>
                    <a:pt x="42" y="4679"/>
                  </a:lnTo>
                  <a:lnTo>
                    <a:pt x="34" y="4645"/>
                  </a:lnTo>
                  <a:lnTo>
                    <a:pt x="26" y="4620"/>
                  </a:lnTo>
                  <a:lnTo>
                    <a:pt x="17" y="4587"/>
                  </a:lnTo>
                  <a:lnTo>
                    <a:pt x="17" y="4553"/>
                  </a:lnTo>
                  <a:lnTo>
                    <a:pt x="9" y="4520"/>
                  </a:lnTo>
                  <a:lnTo>
                    <a:pt x="1" y="4495"/>
                  </a:lnTo>
                  <a:lnTo>
                    <a:pt x="1" y="4462"/>
                  </a:lnTo>
                  <a:lnTo>
                    <a:pt x="1" y="4428"/>
                  </a:lnTo>
                  <a:lnTo>
                    <a:pt x="1" y="4395"/>
                  </a:lnTo>
                  <a:lnTo>
                    <a:pt x="1" y="4370"/>
                  </a:lnTo>
                  <a:lnTo>
                    <a:pt x="1" y="4336"/>
                  </a:lnTo>
                  <a:lnTo>
                    <a:pt x="1" y="4303"/>
                  </a:lnTo>
                  <a:lnTo>
                    <a:pt x="1" y="4269"/>
                  </a:lnTo>
                  <a:lnTo>
                    <a:pt x="1" y="4244"/>
                  </a:lnTo>
                  <a:lnTo>
                    <a:pt x="1" y="4211"/>
                  </a:lnTo>
                  <a:lnTo>
                    <a:pt x="1" y="4177"/>
                  </a:lnTo>
                  <a:lnTo>
                    <a:pt x="1" y="4144"/>
                  </a:lnTo>
                  <a:lnTo>
                    <a:pt x="1" y="4111"/>
                  </a:lnTo>
                  <a:lnTo>
                    <a:pt x="1" y="4086"/>
                  </a:lnTo>
                  <a:lnTo>
                    <a:pt x="1" y="3952"/>
                  </a:lnTo>
                  <a:lnTo>
                    <a:pt x="1" y="3885"/>
                  </a:lnTo>
                  <a:lnTo>
                    <a:pt x="1" y="3827"/>
                  </a:lnTo>
                  <a:lnTo>
                    <a:pt x="9" y="3760"/>
                  </a:lnTo>
                  <a:lnTo>
                    <a:pt x="17" y="3693"/>
                  </a:lnTo>
                  <a:lnTo>
                    <a:pt x="26" y="3626"/>
                  </a:lnTo>
                  <a:lnTo>
                    <a:pt x="34" y="3568"/>
                  </a:lnTo>
                  <a:lnTo>
                    <a:pt x="42" y="3501"/>
                  </a:lnTo>
                  <a:lnTo>
                    <a:pt x="59" y="3434"/>
                  </a:lnTo>
                  <a:lnTo>
                    <a:pt x="67" y="3367"/>
                  </a:lnTo>
                  <a:lnTo>
                    <a:pt x="84" y="3309"/>
                  </a:lnTo>
                  <a:lnTo>
                    <a:pt x="101" y="3242"/>
                  </a:lnTo>
                  <a:lnTo>
                    <a:pt x="118" y="3175"/>
                  </a:lnTo>
                  <a:lnTo>
                    <a:pt x="126" y="3108"/>
                  </a:lnTo>
                  <a:lnTo>
                    <a:pt x="151" y="3050"/>
                  </a:lnTo>
                  <a:lnTo>
                    <a:pt x="168" y="2983"/>
                  </a:lnTo>
                  <a:lnTo>
                    <a:pt x="184" y="2924"/>
                  </a:lnTo>
                  <a:lnTo>
                    <a:pt x="209" y="2858"/>
                  </a:lnTo>
                  <a:lnTo>
                    <a:pt x="226" y="2791"/>
                  </a:lnTo>
                  <a:lnTo>
                    <a:pt x="251" y="2732"/>
                  </a:lnTo>
                  <a:lnTo>
                    <a:pt x="276" y="2665"/>
                  </a:lnTo>
                  <a:lnTo>
                    <a:pt x="301" y="2607"/>
                  </a:lnTo>
                  <a:lnTo>
                    <a:pt x="326" y="2540"/>
                  </a:lnTo>
                  <a:lnTo>
                    <a:pt x="351" y="2482"/>
                  </a:lnTo>
                  <a:lnTo>
                    <a:pt x="377" y="2423"/>
                  </a:lnTo>
                  <a:lnTo>
                    <a:pt x="402" y="2356"/>
                  </a:lnTo>
                  <a:lnTo>
                    <a:pt x="427" y="2298"/>
                  </a:lnTo>
                  <a:lnTo>
                    <a:pt x="460" y="2239"/>
                  </a:lnTo>
                  <a:lnTo>
                    <a:pt x="485" y="2181"/>
                  </a:lnTo>
                  <a:lnTo>
                    <a:pt x="519" y="2122"/>
                  </a:lnTo>
                  <a:lnTo>
                    <a:pt x="552" y="2064"/>
                  </a:lnTo>
                  <a:lnTo>
                    <a:pt x="577" y="2005"/>
                  </a:lnTo>
                  <a:lnTo>
                    <a:pt x="610" y="1947"/>
                  </a:lnTo>
                  <a:lnTo>
                    <a:pt x="644" y="1888"/>
                  </a:lnTo>
                  <a:lnTo>
                    <a:pt x="677" y="1830"/>
                  </a:lnTo>
                  <a:lnTo>
                    <a:pt x="711" y="1772"/>
                  </a:lnTo>
                  <a:lnTo>
                    <a:pt x="752" y="1721"/>
                  </a:lnTo>
                  <a:lnTo>
                    <a:pt x="786" y="1663"/>
                  </a:lnTo>
                  <a:lnTo>
                    <a:pt x="819" y="1613"/>
                  </a:lnTo>
                  <a:lnTo>
                    <a:pt x="861" y="1554"/>
                  </a:lnTo>
                  <a:lnTo>
                    <a:pt x="894" y="1504"/>
                  </a:lnTo>
                  <a:lnTo>
                    <a:pt x="936" y="1446"/>
                  </a:lnTo>
                  <a:lnTo>
                    <a:pt x="970" y="1396"/>
                  </a:lnTo>
                  <a:lnTo>
                    <a:pt x="1011" y="1345"/>
                  </a:lnTo>
                  <a:lnTo>
                    <a:pt x="1053" y="1295"/>
                  </a:lnTo>
                  <a:lnTo>
                    <a:pt x="1087" y="1245"/>
                  </a:lnTo>
                  <a:lnTo>
                    <a:pt x="1128" y="1195"/>
                  </a:lnTo>
                  <a:lnTo>
                    <a:pt x="1170" y="1145"/>
                  </a:lnTo>
                  <a:lnTo>
                    <a:pt x="1212" y="1103"/>
                  </a:lnTo>
                  <a:lnTo>
                    <a:pt x="1254" y="1053"/>
                  </a:lnTo>
                  <a:lnTo>
                    <a:pt x="1295" y="1011"/>
                  </a:lnTo>
                  <a:lnTo>
                    <a:pt x="1354" y="953"/>
                  </a:lnTo>
                  <a:lnTo>
                    <a:pt x="1421" y="886"/>
                  </a:lnTo>
                  <a:lnTo>
                    <a:pt x="1463" y="844"/>
                  </a:lnTo>
                  <a:lnTo>
                    <a:pt x="1504" y="802"/>
                  </a:lnTo>
                  <a:lnTo>
                    <a:pt x="1546" y="761"/>
                  </a:lnTo>
                  <a:lnTo>
                    <a:pt x="1588" y="711"/>
                  </a:lnTo>
                  <a:lnTo>
                    <a:pt x="1638" y="660"/>
                  </a:lnTo>
                  <a:lnTo>
                    <a:pt x="1688" y="619"/>
                  </a:lnTo>
                  <a:lnTo>
                    <a:pt x="1747" y="569"/>
                  </a:lnTo>
                  <a:lnTo>
                    <a:pt x="1797" y="518"/>
                  </a:lnTo>
                  <a:lnTo>
                    <a:pt x="1830" y="493"/>
                  </a:lnTo>
                  <a:lnTo>
                    <a:pt x="1855" y="468"/>
                  </a:lnTo>
                  <a:lnTo>
                    <a:pt x="1889" y="443"/>
                  </a:lnTo>
                  <a:lnTo>
                    <a:pt x="1914" y="418"/>
                  </a:lnTo>
                  <a:lnTo>
                    <a:pt x="1947" y="393"/>
                  </a:lnTo>
                  <a:lnTo>
                    <a:pt x="1972" y="376"/>
                  </a:lnTo>
                  <a:lnTo>
                    <a:pt x="2006" y="351"/>
                  </a:lnTo>
                  <a:lnTo>
                    <a:pt x="2039" y="326"/>
                  </a:lnTo>
                  <a:lnTo>
                    <a:pt x="2064" y="301"/>
                  </a:lnTo>
                  <a:lnTo>
                    <a:pt x="2097" y="276"/>
                  </a:lnTo>
                  <a:lnTo>
                    <a:pt x="2131" y="259"/>
                  </a:lnTo>
                  <a:lnTo>
                    <a:pt x="2164" y="234"/>
                  </a:lnTo>
                  <a:lnTo>
                    <a:pt x="2189" y="218"/>
                  </a:lnTo>
                  <a:lnTo>
                    <a:pt x="2223" y="193"/>
                  </a:lnTo>
                  <a:lnTo>
                    <a:pt x="2256" y="176"/>
                  </a:lnTo>
                  <a:lnTo>
                    <a:pt x="2290" y="151"/>
                  </a:lnTo>
                  <a:lnTo>
                    <a:pt x="2323" y="134"/>
                  </a:lnTo>
                  <a:lnTo>
                    <a:pt x="2356" y="117"/>
                  </a:lnTo>
                  <a:lnTo>
                    <a:pt x="2390" y="101"/>
                  </a:lnTo>
                  <a:lnTo>
                    <a:pt x="2423" y="84"/>
                  </a:lnTo>
                  <a:lnTo>
                    <a:pt x="2448" y="76"/>
                  </a:lnTo>
                  <a:lnTo>
                    <a:pt x="2457" y="76"/>
                  </a:lnTo>
                  <a:lnTo>
                    <a:pt x="2490" y="59"/>
                  </a:lnTo>
                  <a:lnTo>
                    <a:pt x="2524" y="42"/>
                  </a:lnTo>
                  <a:lnTo>
                    <a:pt x="2557" y="34"/>
                  </a:lnTo>
                  <a:lnTo>
                    <a:pt x="2590" y="17"/>
                  </a:lnTo>
                  <a:lnTo>
                    <a:pt x="2624" y="9"/>
                  </a:lnTo>
                  <a:lnTo>
                    <a:pt x="2657" y="0"/>
                  </a:lnTo>
                  <a:lnTo>
                    <a:pt x="2674" y="0"/>
                  </a:lnTo>
                  <a:lnTo>
                    <a:pt x="2699" y="0"/>
                  </a:lnTo>
                  <a:lnTo>
                    <a:pt x="2716" y="0"/>
                  </a:lnTo>
                  <a:lnTo>
                    <a:pt x="2732" y="0"/>
                  </a:lnTo>
                  <a:lnTo>
                    <a:pt x="2749" y="0"/>
                  </a:lnTo>
                  <a:lnTo>
                    <a:pt x="2766" y="0"/>
                  </a:lnTo>
                  <a:lnTo>
                    <a:pt x="2891" y="0"/>
                  </a:lnTo>
                  <a:lnTo>
                    <a:pt x="2908" y="0"/>
                  </a:lnTo>
                  <a:lnTo>
                    <a:pt x="2925" y="0"/>
                  </a:lnTo>
                  <a:lnTo>
                    <a:pt x="2941" y="0"/>
                  </a:lnTo>
                  <a:lnTo>
                    <a:pt x="2958" y="0"/>
                  </a:lnTo>
                  <a:lnTo>
                    <a:pt x="2983" y="0"/>
                  </a:lnTo>
                  <a:lnTo>
                    <a:pt x="3000" y="0"/>
                  </a:lnTo>
                  <a:lnTo>
                    <a:pt x="3016" y="9"/>
                  </a:lnTo>
                  <a:lnTo>
                    <a:pt x="3033" y="17"/>
                  </a:lnTo>
                  <a:lnTo>
                    <a:pt x="3050" y="17"/>
                  </a:lnTo>
                  <a:lnTo>
                    <a:pt x="3067" y="26"/>
                  </a:lnTo>
                  <a:lnTo>
                    <a:pt x="3083" y="34"/>
                  </a:lnTo>
                  <a:lnTo>
                    <a:pt x="3100" y="42"/>
                  </a:lnTo>
                  <a:lnTo>
                    <a:pt x="3117" y="51"/>
                  </a:lnTo>
                  <a:lnTo>
                    <a:pt x="3142" y="67"/>
                  </a:lnTo>
                  <a:lnTo>
                    <a:pt x="3158" y="84"/>
                  </a:lnTo>
                  <a:lnTo>
                    <a:pt x="3184" y="92"/>
                  </a:lnTo>
                  <a:lnTo>
                    <a:pt x="3200" y="109"/>
                  </a:lnTo>
                  <a:lnTo>
                    <a:pt x="3225" y="126"/>
                  </a:lnTo>
                  <a:lnTo>
                    <a:pt x="3242" y="142"/>
                  </a:lnTo>
                  <a:lnTo>
                    <a:pt x="3259" y="159"/>
                  </a:lnTo>
                  <a:lnTo>
                    <a:pt x="3275" y="176"/>
                  </a:lnTo>
                  <a:lnTo>
                    <a:pt x="3292" y="193"/>
                  </a:lnTo>
                  <a:lnTo>
                    <a:pt x="3309" y="218"/>
                  </a:lnTo>
                  <a:lnTo>
                    <a:pt x="3326" y="234"/>
                  </a:lnTo>
                  <a:lnTo>
                    <a:pt x="3342" y="251"/>
                  </a:lnTo>
                  <a:lnTo>
                    <a:pt x="3351" y="276"/>
                  </a:lnTo>
                  <a:lnTo>
                    <a:pt x="3367" y="293"/>
                  </a:lnTo>
                  <a:lnTo>
                    <a:pt x="3376" y="318"/>
                  </a:lnTo>
                  <a:lnTo>
                    <a:pt x="3392" y="335"/>
                  </a:lnTo>
                  <a:lnTo>
                    <a:pt x="3401" y="360"/>
                  </a:lnTo>
                  <a:lnTo>
                    <a:pt x="3409" y="385"/>
                  </a:lnTo>
                  <a:lnTo>
                    <a:pt x="3417" y="401"/>
                  </a:lnTo>
                  <a:lnTo>
                    <a:pt x="3426" y="427"/>
                  </a:lnTo>
                  <a:lnTo>
                    <a:pt x="3434" y="452"/>
                  </a:lnTo>
                  <a:lnTo>
                    <a:pt x="3442" y="477"/>
                  </a:lnTo>
                  <a:lnTo>
                    <a:pt x="3451" y="493"/>
                  </a:lnTo>
                  <a:lnTo>
                    <a:pt x="3459" y="518"/>
                  </a:lnTo>
                  <a:lnTo>
                    <a:pt x="3459" y="543"/>
                  </a:lnTo>
                  <a:lnTo>
                    <a:pt x="3459" y="569"/>
                  </a:lnTo>
                  <a:lnTo>
                    <a:pt x="3459" y="594"/>
                  </a:lnTo>
                  <a:lnTo>
                    <a:pt x="3459" y="619"/>
                  </a:lnTo>
                  <a:lnTo>
                    <a:pt x="3459" y="644"/>
                  </a:lnTo>
                  <a:lnTo>
                    <a:pt x="3459" y="669"/>
                  </a:lnTo>
                  <a:lnTo>
                    <a:pt x="3459" y="694"/>
                  </a:lnTo>
                  <a:lnTo>
                    <a:pt x="3459" y="719"/>
                  </a:lnTo>
                  <a:lnTo>
                    <a:pt x="3459" y="744"/>
                  </a:lnTo>
                  <a:lnTo>
                    <a:pt x="3459" y="970"/>
                  </a:lnTo>
                  <a:lnTo>
                    <a:pt x="3459" y="995"/>
                  </a:lnTo>
                  <a:lnTo>
                    <a:pt x="3459" y="1020"/>
                  </a:lnTo>
                  <a:lnTo>
                    <a:pt x="3459" y="1078"/>
                  </a:lnTo>
                  <a:lnTo>
                    <a:pt x="3451" y="1128"/>
                  </a:lnTo>
                  <a:lnTo>
                    <a:pt x="3442" y="1178"/>
                  </a:lnTo>
                  <a:lnTo>
                    <a:pt x="3434" y="1229"/>
                  </a:lnTo>
                  <a:lnTo>
                    <a:pt x="3426" y="1287"/>
                  </a:lnTo>
                  <a:lnTo>
                    <a:pt x="3409" y="1337"/>
                  </a:lnTo>
                  <a:lnTo>
                    <a:pt x="3401" y="1396"/>
                  </a:lnTo>
                  <a:lnTo>
                    <a:pt x="3384" y="1446"/>
                  </a:lnTo>
                  <a:lnTo>
                    <a:pt x="3376" y="1496"/>
                  </a:lnTo>
                  <a:lnTo>
                    <a:pt x="3359" y="1554"/>
                  </a:lnTo>
                  <a:lnTo>
                    <a:pt x="3342" y="1604"/>
                  </a:lnTo>
                  <a:lnTo>
                    <a:pt x="3326" y="1663"/>
                  </a:lnTo>
                  <a:lnTo>
                    <a:pt x="3309" y="1713"/>
                  </a:lnTo>
                  <a:lnTo>
                    <a:pt x="3292" y="1763"/>
                  </a:lnTo>
                  <a:lnTo>
                    <a:pt x="3275" y="1813"/>
                  </a:lnTo>
                  <a:lnTo>
                    <a:pt x="3259" y="1872"/>
                  </a:lnTo>
                  <a:lnTo>
                    <a:pt x="3242" y="1922"/>
                  </a:lnTo>
                  <a:lnTo>
                    <a:pt x="3217" y="1972"/>
                  </a:lnTo>
                  <a:lnTo>
                    <a:pt x="3200" y="2022"/>
                  </a:lnTo>
                  <a:lnTo>
                    <a:pt x="3184" y="2072"/>
                  </a:lnTo>
                  <a:lnTo>
                    <a:pt x="3167" y="2122"/>
                  </a:lnTo>
                  <a:lnTo>
                    <a:pt x="3142" y="2164"/>
                  </a:lnTo>
                  <a:lnTo>
                    <a:pt x="3125" y="2214"/>
                  </a:lnTo>
                  <a:lnTo>
                    <a:pt x="3100" y="2264"/>
                  </a:lnTo>
                  <a:lnTo>
                    <a:pt x="3083" y="2306"/>
                  </a:lnTo>
                  <a:lnTo>
                    <a:pt x="3067" y="2356"/>
                  </a:lnTo>
                  <a:lnTo>
                    <a:pt x="3041" y="2415"/>
                  </a:lnTo>
                  <a:lnTo>
                    <a:pt x="3025" y="2440"/>
                  </a:lnTo>
                  <a:lnTo>
                    <a:pt x="2991" y="2523"/>
                  </a:lnTo>
                  <a:lnTo>
                    <a:pt x="2950" y="2599"/>
                  </a:lnTo>
                  <a:lnTo>
                    <a:pt x="2916" y="2665"/>
                  </a:lnTo>
                  <a:lnTo>
                    <a:pt x="2891" y="2732"/>
                  </a:lnTo>
                  <a:lnTo>
                    <a:pt x="2858" y="2791"/>
                  </a:lnTo>
                  <a:lnTo>
                    <a:pt x="2833" y="2841"/>
                  </a:lnTo>
                  <a:lnTo>
                    <a:pt x="2808" y="2883"/>
                  </a:lnTo>
                  <a:lnTo>
                    <a:pt x="2791" y="2924"/>
                  </a:lnTo>
                  <a:lnTo>
                    <a:pt x="2766" y="2966"/>
                  </a:lnTo>
                  <a:lnTo>
                    <a:pt x="2749" y="3000"/>
                  </a:lnTo>
                  <a:lnTo>
                    <a:pt x="2724" y="3041"/>
                  </a:lnTo>
                  <a:lnTo>
                    <a:pt x="2682" y="3117"/>
                  </a:lnTo>
                  <a:lnTo>
                    <a:pt x="2640" y="3192"/>
                  </a:lnTo>
                  <a:lnTo>
                    <a:pt x="2549" y="3342"/>
                  </a:lnTo>
                  <a:lnTo>
                    <a:pt x="2507" y="3417"/>
                  </a:lnTo>
                  <a:lnTo>
                    <a:pt x="2482" y="3467"/>
                  </a:lnTo>
                  <a:lnTo>
                    <a:pt x="2524" y="3426"/>
                  </a:lnTo>
                  <a:lnTo>
                    <a:pt x="2532" y="3417"/>
                  </a:lnTo>
                  <a:lnTo>
                    <a:pt x="2657" y="3309"/>
                  </a:lnTo>
                  <a:lnTo>
                    <a:pt x="2732" y="3242"/>
                  </a:lnTo>
                  <a:lnTo>
                    <a:pt x="2799" y="3183"/>
                  </a:lnTo>
                  <a:lnTo>
                    <a:pt x="2866" y="3125"/>
                  </a:lnTo>
                  <a:lnTo>
                    <a:pt x="2941" y="3066"/>
                  </a:lnTo>
                  <a:lnTo>
                    <a:pt x="3008" y="3000"/>
                  </a:lnTo>
                  <a:lnTo>
                    <a:pt x="3083" y="2941"/>
                  </a:lnTo>
                  <a:lnTo>
                    <a:pt x="3150" y="2883"/>
                  </a:lnTo>
                  <a:lnTo>
                    <a:pt x="3225" y="2824"/>
                  </a:lnTo>
                  <a:lnTo>
                    <a:pt x="3300" y="2766"/>
                  </a:lnTo>
                  <a:lnTo>
                    <a:pt x="3367" y="2707"/>
                  </a:lnTo>
                  <a:lnTo>
                    <a:pt x="3442" y="2657"/>
                  </a:lnTo>
                  <a:lnTo>
                    <a:pt x="3518" y="2599"/>
                  </a:lnTo>
                  <a:lnTo>
                    <a:pt x="3593" y="2540"/>
                  </a:lnTo>
                  <a:lnTo>
                    <a:pt x="3635" y="2515"/>
                  </a:lnTo>
                  <a:lnTo>
                    <a:pt x="3668" y="2490"/>
                  </a:lnTo>
                  <a:lnTo>
                    <a:pt x="3710" y="2465"/>
                  </a:lnTo>
                  <a:lnTo>
                    <a:pt x="3743" y="2431"/>
                  </a:lnTo>
                  <a:lnTo>
                    <a:pt x="3752" y="2431"/>
                  </a:lnTo>
                  <a:lnTo>
                    <a:pt x="3785" y="2406"/>
                  </a:lnTo>
                  <a:lnTo>
                    <a:pt x="3827" y="2381"/>
                  </a:lnTo>
                  <a:lnTo>
                    <a:pt x="3860" y="2356"/>
                  </a:lnTo>
                  <a:lnTo>
                    <a:pt x="3902" y="2331"/>
                  </a:lnTo>
                  <a:lnTo>
                    <a:pt x="3944" y="2306"/>
                  </a:lnTo>
                  <a:lnTo>
                    <a:pt x="3977" y="2281"/>
                  </a:lnTo>
                  <a:lnTo>
                    <a:pt x="4019" y="2256"/>
                  </a:lnTo>
                  <a:lnTo>
                    <a:pt x="4061" y="2231"/>
                  </a:lnTo>
                  <a:lnTo>
                    <a:pt x="4102" y="2206"/>
                  </a:lnTo>
                  <a:lnTo>
                    <a:pt x="4144" y="2181"/>
                  </a:lnTo>
                  <a:lnTo>
                    <a:pt x="4178" y="2164"/>
                  </a:lnTo>
                  <a:lnTo>
                    <a:pt x="4219" y="2139"/>
                  </a:lnTo>
                  <a:lnTo>
                    <a:pt x="4261" y="2114"/>
                  </a:lnTo>
                  <a:lnTo>
                    <a:pt x="4303" y="2097"/>
                  </a:lnTo>
                  <a:lnTo>
                    <a:pt x="4345" y="2072"/>
                  </a:lnTo>
                  <a:lnTo>
                    <a:pt x="4386" y="2047"/>
                  </a:lnTo>
                  <a:lnTo>
                    <a:pt x="4428" y="2031"/>
                  </a:lnTo>
                  <a:lnTo>
                    <a:pt x="4478" y="2005"/>
                  </a:lnTo>
                  <a:lnTo>
                    <a:pt x="4520" y="1989"/>
                  </a:lnTo>
                  <a:lnTo>
                    <a:pt x="4562" y="1972"/>
                  </a:lnTo>
                  <a:lnTo>
                    <a:pt x="4604" y="1947"/>
                  </a:lnTo>
                  <a:lnTo>
                    <a:pt x="4645" y="1930"/>
                  </a:lnTo>
                  <a:lnTo>
                    <a:pt x="4696" y="1914"/>
                  </a:lnTo>
                  <a:lnTo>
                    <a:pt x="4737" y="1897"/>
                  </a:lnTo>
                  <a:lnTo>
                    <a:pt x="4779" y="1880"/>
                  </a:lnTo>
                  <a:lnTo>
                    <a:pt x="4829" y="1863"/>
                  </a:lnTo>
                  <a:lnTo>
                    <a:pt x="4863" y="1847"/>
                  </a:lnTo>
                  <a:lnTo>
                    <a:pt x="4913" y="1830"/>
                  </a:lnTo>
                  <a:lnTo>
                    <a:pt x="4971" y="1805"/>
                  </a:lnTo>
                  <a:lnTo>
                    <a:pt x="5013" y="1797"/>
                  </a:lnTo>
                  <a:lnTo>
                    <a:pt x="5046" y="1788"/>
                  </a:lnTo>
                  <a:lnTo>
                    <a:pt x="5088" y="1772"/>
                  </a:lnTo>
                  <a:lnTo>
                    <a:pt x="5130" y="1763"/>
                  </a:lnTo>
                  <a:lnTo>
                    <a:pt x="5147" y="1763"/>
                  </a:lnTo>
                  <a:lnTo>
                    <a:pt x="5180" y="1755"/>
                  </a:lnTo>
                  <a:lnTo>
                    <a:pt x="5222" y="1738"/>
                  </a:lnTo>
                  <a:lnTo>
                    <a:pt x="5272" y="1730"/>
                  </a:lnTo>
                  <a:lnTo>
                    <a:pt x="5322" y="1713"/>
                  </a:lnTo>
                  <a:lnTo>
                    <a:pt x="5364" y="1705"/>
                  </a:lnTo>
                  <a:lnTo>
                    <a:pt x="5414" y="1696"/>
                  </a:lnTo>
                  <a:lnTo>
                    <a:pt x="5464" y="1688"/>
                  </a:lnTo>
                  <a:lnTo>
                    <a:pt x="5489" y="1688"/>
                  </a:lnTo>
                  <a:lnTo>
                    <a:pt x="5514" y="1688"/>
                  </a:lnTo>
                  <a:lnTo>
                    <a:pt x="5539" y="1688"/>
                  </a:lnTo>
                  <a:lnTo>
                    <a:pt x="5564" y="1688"/>
                  </a:lnTo>
                  <a:lnTo>
                    <a:pt x="5589" y="1688"/>
                  </a:lnTo>
                  <a:lnTo>
                    <a:pt x="5615" y="1688"/>
                  </a:lnTo>
                  <a:lnTo>
                    <a:pt x="5640" y="1688"/>
                  </a:lnTo>
                  <a:lnTo>
                    <a:pt x="5782" y="1688"/>
                  </a:lnTo>
                  <a:lnTo>
                    <a:pt x="5798" y="1688"/>
                  </a:lnTo>
                  <a:lnTo>
                    <a:pt x="5823" y="1688"/>
                  </a:lnTo>
                  <a:lnTo>
                    <a:pt x="5848" y="1688"/>
                  </a:lnTo>
                  <a:lnTo>
                    <a:pt x="5865" y="1688"/>
                  </a:lnTo>
                  <a:lnTo>
                    <a:pt x="5890" y="1688"/>
                  </a:lnTo>
                  <a:lnTo>
                    <a:pt x="5907" y="1696"/>
                  </a:lnTo>
                  <a:lnTo>
                    <a:pt x="5932" y="1705"/>
                  </a:lnTo>
                  <a:lnTo>
                    <a:pt x="5949" y="1713"/>
                  </a:lnTo>
                  <a:lnTo>
                    <a:pt x="5974" y="1730"/>
                  </a:lnTo>
                  <a:lnTo>
                    <a:pt x="5982" y="1738"/>
                  </a:lnTo>
                  <a:lnTo>
                    <a:pt x="5990" y="1746"/>
                  </a:lnTo>
                  <a:lnTo>
                    <a:pt x="5999" y="1746"/>
                  </a:lnTo>
                  <a:lnTo>
                    <a:pt x="6007" y="1755"/>
                  </a:lnTo>
                  <a:lnTo>
                    <a:pt x="6016" y="1763"/>
                  </a:lnTo>
                  <a:lnTo>
                    <a:pt x="6024" y="1772"/>
                  </a:lnTo>
                  <a:lnTo>
                    <a:pt x="6032" y="1780"/>
                  </a:lnTo>
                  <a:lnTo>
                    <a:pt x="6041" y="1797"/>
                  </a:lnTo>
                  <a:lnTo>
                    <a:pt x="6049" y="1805"/>
                  </a:lnTo>
                  <a:lnTo>
                    <a:pt x="6057" y="1813"/>
                  </a:lnTo>
                  <a:lnTo>
                    <a:pt x="6066" y="1822"/>
                  </a:lnTo>
                  <a:lnTo>
                    <a:pt x="6066" y="1838"/>
                  </a:lnTo>
                  <a:lnTo>
                    <a:pt x="6074" y="1847"/>
                  </a:lnTo>
                  <a:lnTo>
                    <a:pt x="6074" y="1855"/>
                  </a:lnTo>
                  <a:lnTo>
                    <a:pt x="6074" y="1872"/>
                  </a:lnTo>
                  <a:lnTo>
                    <a:pt x="6074" y="1880"/>
                  </a:lnTo>
                  <a:lnTo>
                    <a:pt x="6082" y="1905"/>
                  </a:lnTo>
                  <a:lnTo>
                    <a:pt x="6091" y="1939"/>
                  </a:lnTo>
                  <a:lnTo>
                    <a:pt x="6091" y="1964"/>
                  </a:lnTo>
                  <a:lnTo>
                    <a:pt x="6099" y="1989"/>
                  </a:lnTo>
                  <a:lnTo>
                    <a:pt x="6099" y="2014"/>
                  </a:lnTo>
                  <a:lnTo>
                    <a:pt x="6099" y="2047"/>
                  </a:lnTo>
                  <a:lnTo>
                    <a:pt x="6099" y="2072"/>
                  </a:lnTo>
                  <a:lnTo>
                    <a:pt x="6099" y="2097"/>
                  </a:lnTo>
                  <a:lnTo>
                    <a:pt x="6099" y="2231"/>
                  </a:lnTo>
                  <a:lnTo>
                    <a:pt x="6099" y="2256"/>
                  </a:lnTo>
                  <a:lnTo>
                    <a:pt x="6099" y="2281"/>
                  </a:lnTo>
                  <a:lnTo>
                    <a:pt x="6099" y="2315"/>
                  </a:lnTo>
                  <a:lnTo>
                    <a:pt x="6099" y="2340"/>
                  </a:lnTo>
                  <a:lnTo>
                    <a:pt x="6099" y="2365"/>
                  </a:lnTo>
                  <a:lnTo>
                    <a:pt x="6099" y="2390"/>
                  </a:lnTo>
                  <a:lnTo>
                    <a:pt x="6091" y="2415"/>
                  </a:lnTo>
                  <a:lnTo>
                    <a:pt x="6091" y="2440"/>
                  </a:lnTo>
                  <a:lnTo>
                    <a:pt x="6082" y="2465"/>
                  </a:lnTo>
                  <a:lnTo>
                    <a:pt x="6074" y="2490"/>
                  </a:lnTo>
                  <a:lnTo>
                    <a:pt x="6066" y="2523"/>
                  </a:lnTo>
                  <a:lnTo>
                    <a:pt x="6057" y="2548"/>
                  </a:lnTo>
                  <a:lnTo>
                    <a:pt x="6049" y="2574"/>
                  </a:lnTo>
                  <a:lnTo>
                    <a:pt x="6041" y="2599"/>
                  </a:lnTo>
                  <a:lnTo>
                    <a:pt x="6032" y="2624"/>
                  </a:lnTo>
                  <a:lnTo>
                    <a:pt x="6016" y="2649"/>
                  </a:lnTo>
                  <a:lnTo>
                    <a:pt x="6007" y="2674"/>
                  </a:lnTo>
                  <a:lnTo>
                    <a:pt x="5999" y="2699"/>
                  </a:lnTo>
                  <a:lnTo>
                    <a:pt x="5982" y="2724"/>
                  </a:lnTo>
                  <a:lnTo>
                    <a:pt x="5974" y="2749"/>
                  </a:lnTo>
                  <a:lnTo>
                    <a:pt x="5957" y="2732"/>
                  </a:lnTo>
                  <a:lnTo>
                    <a:pt x="5940" y="2757"/>
                  </a:lnTo>
                  <a:lnTo>
                    <a:pt x="5932" y="2782"/>
                  </a:lnTo>
                  <a:lnTo>
                    <a:pt x="5915" y="2807"/>
                  </a:lnTo>
                  <a:lnTo>
                    <a:pt x="5899" y="2832"/>
                  </a:lnTo>
                  <a:lnTo>
                    <a:pt x="5882" y="2849"/>
                  </a:lnTo>
                  <a:lnTo>
                    <a:pt x="5874" y="2874"/>
                  </a:lnTo>
                  <a:lnTo>
                    <a:pt x="5857" y="2899"/>
                  </a:lnTo>
                  <a:lnTo>
                    <a:pt x="5840" y="2924"/>
                  </a:lnTo>
                  <a:lnTo>
                    <a:pt x="5823" y="2949"/>
                  </a:lnTo>
                  <a:lnTo>
                    <a:pt x="5807" y="2975"/>
                  </a:lnTo>
                  <a:lnTo>
                    <a:pt x="5790" y="2991"/>
                  </a:lnTo>
                  <a:lnTo>
                    <a:pt x="5773" y="3016"/>
                  </a:lnTo>
                  <a:lnTo>
                    <a:pt x="5748" y="3050"/>
                  </a:lnTo>
                  <a:lnTo>
                    <a:pt x="5731" y="3066"/>
                  </a:lnTo>
                  <a:lnTo>
                    <a:pt x="5706" y="3091"/>
                  </a:lnTo>
                  <a:lnTo>
                    <a:pt x="5690" y="3117"/>
                  </a:lnTo>
                  <a:lnTo>
                    <a:pt x="5673" y="3133"/>
                  </a:lnTo>
                  <a:lnTo>
                    <a:pt x="5656" y="3158"/>
                  </a:lnTo>
                  <a:lnTo>
                    <a:pt x="5615" y="3200"/>
                  </a:lnTo>
                  <a:lnTo>
                    <a:pt x="5606" y="3208"/>
                  </a:lnTo>
                  <a:lnTo>
                    <a:pt x="5573" y="3250"/>
                  </a:lnTo>
                  <a:lnTo>
                    <a:pt x="5531" y="3292"/>
                  </a:lnTo>
                  <a:lnTo>
                    <a:pt x="5489" y="3334"/>
                  </a:lnTo>
                  <a:lnTo>
                    <a:pt x="5447" y="3376"/>
                  </a:lnTo>
                  <a:lnTo>
                    <a:pt x="5406" y="3417"/>
                  </a:lnTo>
                  <a:lnTo>
                    <a:pt x="5364" y="3459"/>
                  </a:lnTo>
                  <a:lnTo>
                    <a:pt x="5314" y="3501"/>
                  </a:lnTo>
                  <a:lnTo>
                    <a:pt x="5272" y="3543"/>
                  </a:lnTo>
                  <a:lnTo>
                    <a:pt x="5222" y="3576"/>
                  </a:lnTo>
                  <a:lnTo>
                    <a:pt x="5180" y="3618"/>
                  </a:lnTo>
                  <a:lnTo>
                    <a:pt x="5130" y="3660"/>
                  </a:lnTo>
                  <a:lnTo>
                    <a:pt x="5080" y="3693"/>
                  </a:lnTo>
                  <a:lnTo>
                    <a:pt x="5038" y="3735"/>
                  </a:lnTo>
                  <a:lnTo>
                    <a:pt x="4988" y="3768"/>
                  </a:lnTo>
                  <a:lnTo>
                    <a:pt x="4938" y="3810"/>
                  </a:lnTo>
                  <a:lnTo>
                    <a:pt x="4888" y="3843"/>
                  </a:lnTo>
                  <a:lnTo>
                    <a:pt x="4846" y="3877"/>
                  </a:lnTo>
                  <a:lnTo>
                    <a:pt x="4796" y="3910"/>
                  </a:lnTo>
                  <a:lnTo>
                    <a:pt x="4746" y="3944"/>
                  </a:lnTo>
                  <a:lnTo>
                    <a:pt x="4696" y="3977"/>
                  </a:lnTo>
                  <a:lnTo>
                    <a:pt x="4654" y="4010"/>
                  </a:lnTo>
                  <a:lnTo>
                    <a:pt x="4604" y="4044"/>
                  </a:lnTo>
                  <a:lnTo>
                    <a:pt x="4554" y="4069"/>
                  </a:lnTo>
                  <a:lnTo>
                    <a:pt x="4512" y="4102"/>
                  </a:lnTo>
                  <a:lnTo>
                    <a:pt x="4495" y="4111"/>
                  </a:lnTo>
                  <a:lnTo>
                    <a:pt x="4462" y="4136"/>
                  </a:lnTo>
                  <a:lnTo>
                    <a:pt x="4420" y="4161"/>
                  </a:lnTo>
                  <a:lnTo>
                    <a:pt x="4378" y="4186"/>
                  </a:lnTo>
                  <a:lnTo>
                    <a:pt x="4286" y="4244"/>
                  </a:lnTo>
                  <a:lnTo>
                    <a:pt x="4203" y="4294"/>
                  </a:lnTo>
                  <a:lnTo>
                    <a:pt x="4128" y="4336"/>
                  </a:lnTo>
                  <a:lnTo>
                    <a:pt x="4052" y="4386"/>
                  </a:lnTo>
                  <a:lnTo>
                    <a:pt x="3977" y="4420"/>
                  </a:lnTo>
                  <a:lnTo>
                    <a:pt x="3894" y="4478"/>
                  </a:lnTo>
                  <a:lnTo>
                    <a:pt x="3802" y="4528"/>
                  </a:lnTo>
                  <a:lnTo>
                    <a:pt x="3710" y="4578"/>
                  </a:lnTo>
                  <a:lnTo>
                    <a:pt x="3618" y="4629"/>
                  </a:lnTo>
                  <a:lnTo>
                    <a:pt x="3434" y="4729"/>
                  </a:lnTo>
                  <a:lnTo>
                    <a:pt x="3334" y="4787"/>
                  </a:lnTo>
                  <a:lnTo>
                    <a:pt x="3351" y="4779"/>
                  </a:lnTo>
                  <a:lnTo>
                    <a:pt x="3417" y="4762"/>
                  </a:lnTo>
                  <a:lnTo>
                    <a:pt x="3526" y="4729"/>
                  </a:lnTo>
                  <a:lnTo>
                    <a:pt x="3568" y="4721"/>
                  </a:lnTo>
                  <a:lnTo>
                    <a:pt x="3593" y="4712"/>
                  </a:lnTo>
                  <a:lnTo>
                    <a:pt x="3668" y="4754"/>
                  </a:lnTo>
                  <a:close/>
                  <a:moveTo>
                    <a:pt x="2674" y="4904"/>
                  </a:moveTo>
                  <a:lnTo>
                    <a:pt x="2666" y="4904"/>
                  </a:lnTo>
                  <a:lnTo>
                    <a:pt x="2674" y="4913"/>
                  </a:lnTo>
                  <a:lnTo>
                    <a:pt x="2666" y="4913"/>
                  </a:lnTo>
                  <a:lnTo>
                    <a:pt x="2674" y="4913"/>
                  </a:lnTo>
                  <a:lnTo>
                    <a:pt x="2666" y="4913"/>
                  </a:lnTo>
                  <a:lnTo>
                    <a:pt x="2666" y="4913"/>
                  </a:lnTo>
                  <a:lnTo>
                    <a:pt x="2657" y="4913"/>
                  </a:lnTo>
                  <a:lnTo>
                    <a:pt x="2666" y="4913"/>
                  </a:lnTo>
                  <a:lnTo>
                    <a:pt x="2657" y="4913"/>
                  </a:lnTo>
                  <a:lnTo>
                    <a:pt x="2666" y="4913"/>
                  </a:lnTo>
                  <a:lnTo>
                    <a:pt x="2657" y="4913"/>
                  </a:lnTo>
                  <a:lnTo>
                    <a:pt x="2666" y="4913"/>
                  </a:lnTo>
                  <a:lnTo>
                    <a:pt x="2657" y="4913"/>
                  </a:lnTo>
                  <a:lnTo>
                    <a:pt x="2666" y="4913"/>
                  </a:lnTo>
                  <a:lnTo>
                    <a:pt x="2666" y="4913"/>
                  </a:lnTo>
                  <a:lnTo>
                    <a:pt x="2682" y="4913"/>
                  </a:lnTo>
                  <a:lnTo>
                    <a:pt x="2682" y="4913"/>
                  </a:lnTo>
                  <a:lnTo>
                    <a:pt x="2691" y="4913"/>
                  </a:lnTo>
                  <a:lnTo>
                    <a:pt x="2691" y="4913"/>
                  </a:lnTo>
                  <a:lnTo>
                    <a:pt x="2707" y="4913"/>
                  </a:lnTo>
                  <a:lnTo>
                    <a:pt x="2716" y="4913"/>
                  </a:lnTo>
                  <a:lnTo>
                    <a:pt x="2716" y="4904"/>
                  </a:lnTo>
                  <a:lnTo>
                    <a:pt x="2716" y="4929"/>
                  </a:lnTo>
                  <a:lnTo>
                    <a:pt x="2699" y="4913"/>
                  </a:lnTo>
                  <a:lnTo>
                    <a:pt x="2699" y="4913"/>
                  </a:lnTo>
                  <a:lnTo>
                    <a:pt x="2691" y="4904"/>
                  </a:lnTo>
                  <a:lnTo>
                    <a:pt x="2691" y="4904"/>
                  </a:lnTo>
                  <a:lnTo>
                    <a:pt x="2674" y="4896"/>
                  </a:lnTo>
                  <a:lnTo>
                    <a:pt x="2674" y="4904"/>
                  </a:lnTo>
                  <a:lnTo>
                    <a:pt x="2666" y="4896"/>
                  </a:lnTo>
                  <a:close/>
                  <a:moveTo>
                    <a:pt x="2707" y="4929"/>
                  </a:move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245;p14">
              <a:extLst>
                <a:ext uri="{FF2B5EF4-FFF2-40B4-BE49-F238E27FC236}">
                  <a16:creationId xmlns:a16="http://schemas.microsoft.com/office/drawing/2014/main" id="{4D7B00BF-2EB1-DE83-7E49-490351523683}"/>
                </a:ext>
              </a:extLst>
            </p:cNvPr>
            <p:cNvSpPr/>
            <p:nvPr/>
          </p:nvSpPr>
          <p:spPr>
            <a:xfrm>
              <a:off x="7694337" y="4678263"/>
              <a:ext cx="397284" cy="310763"/>
            </a:xfrm>
            <a:custGeom>
              <a:avLst/>
              <a:gdLst/>
              <a:ahLst/>
              <a:cxnLst/>
              <a:rect l="l" t="t" r="r" b="b"/>
              <a:pathLst>
                <a:path w="8054" h="6300" extrusionOk="0">
                  <a:moveTo>
                    <a:pt x="6575" y="3251"/>
                  </a:moveTo>
                  <a:lnTo>
                    <a:pt x="6651" y="3251"/>
                  </a:lnTo>
                  <a:lnTo>
                    <a:pt x="6717" y="3251"/>
                  </a:lnTo>
                  <a:lnTo>
                    <a:pt x="6793" y="3251"/>
                  </a:lnTo>
                  <a:lnTo>
                    <a:pt x="6859" y="3251"/>
                  </a:lnTo>
                  <a:lnTo>
                    <a:pt x="6935" y="3259"/>
                  </a:lnTo>
                  <a:lnTo>
                    <a:pt x="6976" y="3259"/>
                  </a:lnTo>
                  <a:lnTo>
                    <a:pt x="7010" y="3259"/>
                  </a:lnTo>
                  <a:lnTo>
                    <a:pt x="7051" y="3259"/>
                  </a:lnTo>
                  <a:lnTo>
                    <a:pt x="7077" y="3259"/>
                  </a:lnTo>
                  <a:lnTo>
                    <a:pt x="7085" y="3259"/>
                  </a:lnTo>
                  <a:lnTo>
                    <a:pt x="7127" y="3259"/>
                  </a:lnTo>
                  <a:lnTo>
                    <a:pt x="7160" y="3259"/>
                  </a:lnTo>
                  <a:lnTo>
                    <a:pt x="7202" y="3267"/>
                  </a:lnTo>
                  <a:lnTo>
                    <a:pt x="7235" y="3276"/>
                  </a:lnTo>
                  <a:lnTo>
                    <a:pt x="7269" y="3276"/>
                  </a:lnTo>
                  <a:lnTo>
                    <a:pt x="7310" y="3284"/>
                  </a:lnTo>
                  <a:lnTo>
                    <a:pt x="7344" y="3292"/>
                  </a:lnTo>
                  <a:lnTo>
                    <a:pt x="7386" y="3301"/>
                  </a:lnTo>
                  <a:lnTo>
                    <a:pt x="7419" y="3309"/>
                  </a:lnTo>
                  <a:lnTo>
                    <a:pt x="7452" y="3317"/>
                  </a:lnTo>
                  <a:lnTo>
                    <a:pt x="7486" y="3326"/>
                  </a:lnTo>
                  <a:lnTo>
                    <a:pt x="7519" y="3334"/>
                  </a:lnTo>
                  <a:lnTo>
                    <a:pt x="7553" y="3351"/>
                  </a:lnTo>
                  <a:lnTo>
                    <a:pt x="7586" y="3359"/>
                  </a:lnTo>
                  <a:lnTo>
                    <a:pt x="7620" y="3376"/>
                  </a:lnTo>
                  <a:lnTo>
                    <a:pt x="7653" y="3384"/>
                  </a:lnTo>
                  <a:lnTo>
                    <a:pt x="7686" y="3401"/>
                  </a:lnTo>
                  <a:lnTo>
                    <a:pt x="7720" y="3409"/>
                  </a:lnTo>
                  <a:lnTo>
                    <a:pt x="7753" y="3426"/>
                  </a:lnTo>
                  <a:lnTo>
                    <a:pt x="7778" y="3443"/>
                  </a:lnTo>
                  <a:lnTo>
                    <a:pt x="7812" y="3460"/>
                  </a:lnTo>
                  <a:lnTo>
                    <a:pt x="7828" y="3476"/>
                  </a:lnTo>
                  <a:lnTo>
                    <a:pt x="7845" y="3485"/>
                  </a:lnTo>
                  <a:lnTo>
                    <a:pt x="7853" y="3493"/>
                  </a:lnTo>
                  <a:lnTo>
                    <a:pt x="7870" y="3501"/>
                  </a:lnTo>
                  <a:lnTo>
                    <a:pt x="7887" y="3518"/>
                  </a:lnTo>
                  <a:lnTo>
                    <a:pt x="7895" y="3526"/>
                  </a:lnTo>
                  <a:lnTo>
                    <a:pt x="7912" y="3543"/>
                  </a:lnTo>
                  <a:lnTo>
                    <a:pt x="7920" y="3551"/>
                  </a:lnTo>
                  <a:lnTo>
                    <a:pt x="7937" y="3568"/>
                  </a:lnTo>
                  <a:lnTo>
                    <a:pt x="7945" y="3576"/>
                  </a:lnTo>
                  <a:lnTo>
                    <a:pt x="7962" y="3593"/>
                  </a:lnTo>
                  <a:lnTo>
                    <a:pt x="7970" y="3610"/>
                  </a:lnTo>
                  <a:lnTo>
                    <a:pt x="7979" y="3618"/>
                  </a:lnTo>
                  <a:lnTo>
                    <a:pt x="7996" y="3635"/>
                  </a:lnTo>
                  <a:lnTo>
                    <a:pt x="8004" y="3652"/>
                  </a:lnTo>
                  <a:lnTo>
                    <a:pt x="8012" y="3668"/>
                  </a:lnTo>
                  <a:lnTo>
                    <a:pt x="8021" y="3685"/>
                  </a:lnTo>
                  <a:lnTo>
                    <a:pt x="8029" y="3702"/>
                  </a:lnTo>
                  <a:lnTo>
                    <a:pt x="8037" y="3718"/>
                  </a:lnTo>
                  <a:lnTo>
                    <a:pt x="8046" y="3735"/>
                  </a:lnTo>
                  <a:lnTo>
                    <a:pt x="8054" y="3760"/>
                  </a:lnTo>
                  <a:lnTo>
                    <a:pt x="8054" y="3777"/>
                  </a:lnTo>
                  <a:lnTo>
                    <a:pt x="8054" y="3794"/>
                  </a:lnTo>
                  <a:lnTo>
                    <a:pt x="8054" y="3819"/>
                  </a:lnTo>
                  <a:lnTo>
                    <a:pt x="8054" y="3835"/>
                  </a:lnTo>
                  <a:lnTo>
                    <a:pt x="8054" y="3852"/>
                  </a:lnTo>
                  <a:lnTo>
                    <a:pt x="8054" y="3961"/>
                  </a:lnTo>
                  <a:lnTo>
                    <a:pt x="8054" y="3977"/>
                  </a:lnTo>
                  <a:lnTo>
                    <a:pt x="8054" y="4003"/>
                  </a:lnTo>
                  <a:lnTo>
                    <a:pt x="8054" y="4019"/>
                  </a:lnTo>
                  <a:lnTo>
                    <a:pt x="8054" y="4036"/>
                  </a:lnTo>
                  <a:lnTo>
                    <a:pt x="8054" y="4061"/>
                  </a:lnTo>
                  <a:lnTo>
                    <a:pt x="8046" y="4078"/>
                  </a:lnTo>
                  <a:lnTo>
                    <a:pt x="8037" y="4103"/>
                  </a:lnTo>
                  <a:lnTo>
                    <a:pt x="8029" y="4119"/>
                  </a:lnTo>
                  <a:lnTo>
                    <a:pt x="8029" y="4136"/>
                  </a:lnTo>
                  <a:lnTo>
                    <a:pt x="8021" y="4161"/>
                  </a:lnTo>
                  <a:lnTo>
                    <a:pt x="8004" y="4178"/>
                  </a:lnTo>
                  <a:lnTo>
                    <a:pt x="7996" y="4195"/>
                  </a:lnTo>
                  <a:lnTo>
                    <a:pt x="7987" y="4211"/>
                  </a:lnTo>
                  <a:lnTo>
                    <a:pt x="7979" y="4236"/>
                  </a:lnTo>
                  <a:lnTo>
                    <a:pt x="7962" y="4253"/>
                  </a:lnTo>
                  <a:lnTo>
                    <a:pt x="7954" y="4270"/>
                  </a:lnTo>
                  <a:lnTo>
                    <a:pt x="7937" y="4295"/>
                  </a:lnTo>
                  <a:lnTo>
                    <a:pt x="7929" y="4312"/>
                  </a:lnTo>
                  <a:lnTo>
                    <a:pt x="7912" y="4328"/>
                  </a:lnTo>
                  <a:lnTo>
                    <a:pt x="7904" y="4345"/>
                  </a:lnTo>
                  <a:lnTo>
                    <a:pt x="7887" y="4370"/>
                  </a:lnTo>
                  <a:lnTo>
                    <a:pt x="7870" y="4387"/>
                  </a:lnTo>
                  <a:lnTo>
                    <a:pt x="7853" y="4404"/>
                  </a:lnTo>
                  <a:lnTo>
                    <a:pt x="7837" y="4429"/>
                  </a:lnTo>
                  <a:lnTo>
                    <a:pt x="7820" y="4445"/>
                  </a:lnTo>
                  <a:lnTo>
                    <a:pt x="7803" y="4470"/>
                  </a:lnTo>
                  <a:lnTo>
                    <a:pt x="7787" y="4487"/>
                  </a:lnTo>
                  <a:lnTo>
                    <a:pt x="7762" y="4504"/>
                  </a:lnTo>
                  <a:lnTo>
                    <a:pt x="7745" y="4529"/>
                  </a:lnTo>
                  <a:lnTo>
                    <a:pt x="7720" y="4546"/>
                  </a:lnTo>
                  <a:lnTo>
                    <a:pt x="7703" y="4571"/>
                  </a:lnTo>
                  <a:lnTo>
                    <a:pt x="7670" y="4596"/>
                  </a:lnTo>
                  <a:lnTo>
                    <a:pt x="7620" y="4646"/>
                  </a:lnTo>
                  <a:lnTo>
                    <a:pt x="7561" y="4696"/>
                  </a:lnTo>
                  <a:lnTo>
                    <a:pt x="7494" y="4754"/>
                  </a:lnTo>
                  <a:lnTo>
                    <a:pt x="7461" y="4779"/>
                  </a:lnTo>
                  <a:lnTo>
                    <a:pt x="7427" y="4813"/>
                  </a:lnTo>
                  <a:lnTo>
                    <a:pt x="7394" y="4838"/>
                  </a:lnTo>
                  <a:lnTo>
                    <a:pt x="7361" y="4871"/>
                  </a:lnTo>
                  <a:lnTo>
                    <a:pt x="7327" y="4896"/>
                  </a:lnTo>
                  <a:lnTo>
                    <a:pt x="7302" y="4913"/>
                  </a:lnTo>
                  <a:lnTo>
                    <a:pt x="7269" y="4938"/>
                  </a:lnTo>
                  <a:lnTo>
                    <a:pt x="7252" y="4947"/>
                  </a:lnTo>
                  <a:lnTo>
                    <a:pt x="7244" y="4955"/>
                  </a:lnTo>
                  <a:lnTo>
                    <a:pt x="7152" y="5013"/>
                  </a:lnTo>
                  <a:lnTo>
                    <a:pt x="7060" y="5055"/>
                  </a:lnTo>
                  <a:lnTo>
                    <a:pt x="6985" y="5105"/>
                  </a:lnTo>
                  <a:lnTo>
                    <a:pt x="6909" y="5147"/>
                  </a:lnTo>
                  <a:lnTo>
                    <a:pt x="6834" y="5189"/>
                  </a:lnTo>
                  <a:lnTo>
                    <a:pt x="6759" y="5222"/>
                  </a:lnTo>
                  <a:lnTo>
                    <a:pt x="6692" y="5264"/>
                  </a:lnTo>
                  <a:lnTo>
                    <a:pt x="6625" y="5297"/>
                  </a:lnTo>
                  <a:lnTo>
                    <a:pt x="6559" y="5331"/>
                  </a:lnTo>
                  <a:lnTo>
                    <a:pt x="6492" y="5364"/>
                  </a:lnTo>
                  <a:lnTo>
                    <a:pt x="6425" y="5398"/>
                  </a:lnTo>
                  <a:lnTo>
                    <a:pt x="6350" y="5431"/>
                  </a:lnTo>
                  <a:lnTo>
                    <a:pt x="6199" y="5498"/>
                  </a:lnTo>
                  <a:lnTo>
                    <a:pt x="6032" y="5581"/>
                  </a:lnTo>
                  <a:lnTo>
                    <a:pt x="5840" y="5673"/>
                  </a:lnTo>
                  <a:lnTo>
                    <a:pt x="5656" y="5765"/>
                  </a:lnTo>
                  <a:lnTo>
                    <a:pt x="5556" y="5807"/>
                  </a:lnTo>
                  <a:lnTo>
                    <a:pt x="5464" y="5857"/>
                  </a:lnTo>
                  <a:lnTo>
                    <a:pt x="5372" y="5899"/>
                  </a:lnTo>
                  <a:lnTo>
                    <a:pt x="5280" y="5949"/>
                  </a:lnTo>
                  <a:lnTo>
                    <a:pt x="5189" y="5991"/>
                  </a:lnTo>
                  <a:lnTo>
                    <a:pt x="5088" y="6041"/>
                  </a:lnTo>
                  <a:lnTo>
                    <a:pt x="4996" y="6091"/>
                  </a:lnTo>
                  <a:lnTo>
                    <a:pt x="4905" y="6133"/>
                  </a:lnTo>
                  <a:lnTo>
                    <a:pt x="4896" y="6133"/>
                  </a:lnTo>
                  <a:lnTo>
                    <a:pt x="4813" y="6175"/>
                  </a:lnTo>
                  <a:lnTo>
                    <a:pt x="4712" y="6216"/>
                  </a:lnTo>
                  <a:lnTo>
                    <a:pt x="4620" y="6258"/>
                  </a:lnTo>
                  <a:lnTo>
                    <a:pt x="4520" y="6300"/>
                  </a:lnTo>
                  <a:lnTo>
                    <a:pt x="4345" y="6258"/>
                  </a:lnTo>
                  <a:lnTo>
                    <a:pt x="4395" y="6083"/>
                  </a:lnTo>
                  <a:lnTo>
                    <a:pt x="4487" y="6016"/>
                  </a:lnTo>
                  <a:lnTo>
                    <a:pt x="4570" y="5957"/>
                  </a:lnTo>
                  <a:lnTo>
                    <a:pt x="4662" y="5899"/>
                  </a:lnTo>
                  <a:lnTo>
                    <a:pt x="4737" y="5840"/>
                  </a:lnTo>
                  <a:lnTo>
                    <a:pt x="4746" y="5840"/>
                  </a:lnTo>
                  <a:lnTo>
                    <a:pt x="4838" y="5782"/>
                  </a:lnTo>
                  <a:lnTo>
                    <a:pt x="4930" y="5732"/>
                  </a:lnTo>
                  <a:lnTo>
                    <a:pt x="5030" y="5682"/>
                  </a:lnTo>
                  <a:lnTo>
                    <a:pt x="5122" y="5640"/>
                  </a:lnTo>
                  <a:lnTo>
                    <a:pt x="5214" y="5590"/>
                  </a:lnTo>
                  <a:lnTo>
                    <a:pt x="5306" y="5540"/>
                  </a:lnTo>
                  <a:lnTo>
                    <a:pt x="5397" y="5490"/>
                  </a:lnTo>
                  <a:lnTo>
                    <a:pt x="5498" y="5439"/>
                  </a:lnTo>
                  <a:lnTo>
                    <a:pt x="5681" y="5348"/>
                  </a:lnTo>
                  <a:lnTo>
                    <a:pt x="5874" y="5256"/>
                  </a:lnTo>
                  <a:lnTo>
                    <a:pt x="6041" y="5172"/>
                  </a:lnTo>
                  <a:lnTo>
                    <a:pt x="6183" y="5097"/>
                  </a:lnTo>
                  <a:lnTo>
                    <a:pt x="6258" y="5063"/>
                  </a:lnTo>
                  <a:lnTo>
                    <a:pt x="6325" y="5030"/>
                  </a:lnTo>
                  <a:lnTo>
                    <a:pt x="6383" y="4997"/>
                  </a:lnTo>
                  <a:lnTo>
                    <a:pt x="6450" y="4963"/>
                  </a:lnTo>
                  <a:lnTo>
                    <a:pt x="6517" y="4930"/>
                  </a:lnTo>
                  <a:lnTo>
                    <a:pt x="6584" y="4888"/>
                  </a:lnTo>
                  <a:lnTo>
                    <a:pt x="6651" y="4855"/>
                  </a:lnTo>
                  <a:lnTo>
                    <a:pt x="6717" y="4813"/>
                  </a:lnTo>
                  <a:lnTo>
                    <a:pt x="6793" y="4771"/>
                  </a:lnTo>
                  <a:lnTo>
                    <a:pt x="6868" y="4729"/>
                  </a:lnTo>
                  <a:lnTo>
                    <a:pt x="6951" y="4679"/>
                  </a:lnTo>
                  <a:lnTo>
                    <a:pt x="7035" y="4621"/>
                  </a:lnTo>
                  <a:lnTo>
                    <a:pt x="7043" y="4621"/>
                  </a:lnTo>
                  <a:lnTo>
                    <a:pt x="7043" y="4621"/>
                  </a:lnTo>
                  <a:lnTo>
                    <a:pt x="7060" y="4612"/>
                  </a:lnTo>
                  <a:lnTo>
                    <a:pt x="7085" y="4587"/>
                  </a:lnTo>
                  <a:lnTo>
                    <a:pt x="7110" y="4571"/>
                  </a:lnTo>
                  <a:lnTo>
                    <a:pt x="7143" y="4546"/>
                  </a:lnTo>
                  <a:lnTo>
                    <a:pt x="7168" y="4520"/>
                  </a:lnTo>
                  <a:lnTo>
                    <a:pt x="7202" y="4495"/>
                  </a:lnTo>
                  <a:lnTo>
                    <a:pt x="7227" y="4462"/>
                  </a:lnTo>
                  <a:lnTo>
                    <a:pt x="7294" y="4412"/>
                  </a:lnTo>
                  <a:lnTo>
                    <a:pt x="7344" y="4362"/>
                  </a:lnTo>
                  <a:lnTo>
                    <a:pt x="7386" y="4320"/>
                  </a:lnTo>
                  <a:lnTo>
                    <a:pt x="7419" y="4287"/>
                  </a:lnTo>
                  <a:lnTo>
                    <a:pt x="7436" y="4270"/>
                  </a:lnTo>
                  <a:lnTo>
                    <a:pt x="7452" y="4253"/>
                  </a:lnTo>
                  <a:lnTo>
                    <a:pt x="7469" y="4236"/>
                  </a:lnTo>
                  <a:lnTo>
                    <a:pt x="7478" y="4220"/>
                  </a:lnTo>
                  <a:lnTo>
                    <a:pt x="7494" y="4203"/>
                  </a:lnTo>
                  <a:lnTo>
                    <a:pt x="7511" y="4186"/>
                  </a:lnTo>
                  <a:lnTo>
                    <a:pt x="7519" y="4170"/>
                  </a:lnTo>
                  <a:lnTo>
                    <a:pt x="7536" y="4161"/>
                  </a:lnTo>
                  <a:lnTo>
                    <a:pt x="7544" y="4145"/>
                  </a:lnTo>
                  <a:lnTo>
                    <a:pt x="7544" y="4145"/>
                  </a:lnTo>
                  <a:lnTo>
                    <a:pt x="7561" y="4128"/>
                  </a:lnTo>
                  <a:lnTo>
                    <a:pt x="7569" y="4111"/>
                  </a:lnTo>
                  <a:lnTo>
                    <a:pt x="7569" y="4111"/>
                  </a:lnTo>
                  <a:lnTo>
                    <a:pt x="7578" y="4094"/>
                  </a:lnTo>
                  <a:lnTo>
                    <a:pt x="7595" y="4078"/>
                  </a:lnTo>
                  <a:lnTo>
                    <a:pt x="7595" y="4078"/>
                  </a:lnTo>
                  <a:lnTo>
                    <a:pt x="7603" y="4069"/>
                  </a:lnTo>
                  <a:lnTo>
                    <a:pt x="7611" y="4053"/>
                  </a:lnTo>
                  <a:lnTo>
                    <a:pt x="7611" y="4053"/>
                  </a:lnTo>
                  <a:lnTo>
                    <a:pt x="7620" y="4044"/>
                  </a:lnTo>
                  <a:lnTo>
                    <a:pt x="7628" y="4028"/>
                  </a:lnTo>
                  <a:lnTo>
                    <a:pt x="7628" y="4028"/>
                  </a:lnTo>
                  <a:lnTo>
                    <a:pt x="7636" y="4011"/>
                  </a:lnTo>
                  <a:lnTo>
                    <a:pt x="7636" y="4003"/>
                  </a:lnTo>
                  <a:lnTo>
                    <a:pt x="7636" y="4003"/>
                  </a:lnTo>
                  <a:lnTo>
                    <a:pt x="7636" y="3994"/>
                  </a:lnTo>
                  <a:lnTo>
                    <a:pt x="7636" y="3986"/>
                  </a:lnTo>
                  <a:lnTo>
                    <a:pt x="7636" y="3977"/>
                  </a:lnTo>
                  <a:lnTo>
                    <a:pt x="7636" y="3969"/>
                  </a:lnTo>
                  <a:lnTo>
                    <a:pt x="7636" y="3961"/>
                  </a:lnTo>
                  <a:lnTo>
                    <a:pt x="7636" y="3952"/>
                  </a:lnTo>
                  <a:lnTo>
                    <a:pt x="7636" y="3944"/>
                  </a:lnTo>
                  <a:lnTo>
                    <a:pt x="7636" y="3936"/>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36" y="3911"/>
                  </a:lnTo>
                  <a:lnTo>
                    <a:pt x="7628" y="3911"/>
                  </a:lnTo>
                  <a:lnTo>
                    <a:pt x="7620" y="3911"/>
                  </a:lnTo>
                  <a:lnTo>
                    <a:pt x="7620" y="3911"/>
                  </a:lnTo>
                  <a:lnTo>
                    <a:pt x="7611" y="3911"/>
                  </a:lnTo>
                  <a:lnTo>
                    <a:pt x="7595" y="3902"/>
                  </a:lnTo>
                  <a:lnTo>
                    <a:pt x="7578" y="3894"/>
                  </a:lnTo>
                  <a:lnTo>
                    <a:pt x="7561" y="3886"/>
                  </a:lnTo>
                  <a:lnTo>
                    <a:pt x="7536" y="3877"/>
                  </a:lnTo>
                  <a:lnTo>
                    <a:pt x="7519" y="3869"/>
                  </a:lnTo>
                  <a:lnTo>
                    <a:pt x="7494" y="3860"/>
                  </a:lnTo>
                  <a:lnTo>
                    <a:pt x="7469" y="3852"/>
                  </a:lnTo>
                  <a:lnTo>
                    <a:pt x="7469" y="3852"/>
                  </a:lnTo>
                  <a:lnTo>
                    <a:pt x="7444" y="3844"/>
                  </a:lnTo>
                  <a:lnTo>
                    <a:pt x="7419" y="3835"/>
                  </a:lnTo>
                  <a:lnTo>
                    <a:pt x="7394" y="3827"/>
                  </a:lnTo>
                  <a:lnTo>
                    <a:pt x="7361" y="3819"/>
                  </a:lnTo>
                  <a:lnTo>
                    <a:pt x="7336" y="3810"/>
                  </a:lnTo>
                  <a:lnTo>
                    <a:pt x="7302" y="3810"/>
                  </a:lnTo>
                  <a:lnTo>
                    <a:pt x="7277" y="3802"/>
                  </a:lnTo>
                  <a:lnTo>
                    <a:pt x="7244" y="3794"/>
                  </a:lnTo>
                  <a:lnTo>
                    <a:pt x="7219" y="3794"/>
                  </a:lnTo>
                  <a:lnTo>
                    <a:pt x="7185" y="3794"/>
                  </a:lnTo>
                  <a:lnTo>
                    <a:pt x="7152" y="3794"/>
                  </a:lnTo>
                  <a:lnTo>
                    <a:pt x="7118" y="3794"/>
                  </a:lnTo>
                  <a:lnTo>
                    <a:pt x="7085" y="3794"/>
                  </a:lnTo>
                  <a:lnTo>
                    <a:pt x="7051" y="3794"/>
                  </a:lnTo>
                  <a:lnTo>
                    <a:pt x="7043" y="3794"/>
                  </a:lnTo>
                  <a:lnTo>
                    <a:pt x="7018" y="3794"/>
                  </a:lnTo>
                  <a:lnTo>
                    <a:pt x="6985" y="3794"/>
                  </a:lnTo>
                  <a:lnTo>
                    <a:pt x="6951" y="3794"/>
                  </a:lnTo>
                  <a:lnTo>
                    <a:pt x="6918" y="3794"/>
                  </a:lnTo>
                  <a:lnTo>
                    <a:pt x="6851" y="3794"/>
                  </a:lnTo>
                  <a:lnTo>
                    <a:pt x="6784" y="3794"/>
                  </a:lnTo>
                  <a:lnTo>
                    <a:pt x="6717" y="3794"/>
                  </a:lnTo>
                  <a:lnTo>
                    <a:pt x="6366" y="3794"/>
                  </a:lnTo>
                  <a:lnTo>
                    <a:pt x="6300" y="3794"/>
                  </a:lnTo>
                  <a:lnTo>
                    <a:pt x="6241" y="3794"/>
                  </a:lnTo>
                  <a:lnTo>
                    <a:pt x="6174" y="3794"/>
                  </a:lnTo>
                  <a:lnTo>
                    <a:pt x="6107" y="3794"/>
                  </a:lnTo>
                  <a:lnTo>
                    <a:pt x="6041" y="3794"/>
                  </a:lnTo>
                  <a:lnTo>
                    <a:pt x="5982" y="3802"/>
                  </a:lnTo>
                  <a:lnTo>
                    <a:pt x="5915" y="3810"/>
                  </a:lnTo>
                  <a:lnTo>
                    <a:pt x="5857" y="3819"/>
                  </a:lnTo>
                  <a:lnTo>
                    <a:pt x="5790" y="3819"/>
                  </a:lnTo>
                  <a:lnTo>
                    <a:pt x="5723" y="3827"/>
                  </a:lnTo>
                  <a:lnTo>
                    <a:pt x="5665" y="3835"/>
                  </a:lnTo>
                  <a:lnTo>
                    <a:pt x="5598" y="3844"/>
                  </a:lnTo>
                  <a:lnTo>
                    <a:pt x="5539" y="3860"/>
                  </a:lnTo>
                  <a:lnTo>
                    <a:pt x="5473" y="3869"/>
                  </a:lnTo>
                  <a:lnTo>
                    <a:pt x="5414" y="3877"/>
                  </a:lnTo>
                  <a:lnTo>
                    <a:pt x="5347" y="3886"/>
                  </a:lnTo>
                  <a:lnTo>
                    <a:pt x="5289" y="3902"/>
                  </a:lnTo>
                  <a:lnTo>
                    <a:pt x="5230" y="3911"/>
                  </a:lnTo>
                  <a:lnTo>
                    <a:pt x="5163" y="3927"/>
                  </a:lnTo>
                  <a:lnTo>
                    <a:pt x="5105" y="3936"/>
                  </a:lnTo>
                  <a:lnTo>
                    <a:pt x="5047" y="3952"/>
                  </a:lnTo>
                  <a:lnTo>
                    <a:pt x="4980" y="3969"/>
                  </a:lnTo>
                  <a:lnTo>
                    <a:pt x="4921" y="3977"/>
                  </a:lnTo>
                  <a:lnTo>
                    <a:pt x="4863" y="3994"/>
                  </a:lnTo>
                  <a:lnTo>
                    <a:pt x="4796" y="4011"/>
                  </a:lnTo>
                  <a:lnTo>
                    <a:pt x="4737" y="4028"/>
                  </a:lnTo>
                  <a:lnTo>
                    <a:pt x="4679" y="4044"/>
                  </a:lnTo>
                  <a:lnTo>
                    <a:pt x="4620" y="4053"/>
                  </a:lnTo>
                  <a:lnTo>
                    <a:pt x="4554" y="4078"/>
                  </a:lnTo>
                  <a:lnTo>
                    <a:pt x="4495" y="4086"/>
                  </a:lnTo>
                  <a:lnTo>
                    <a:pt x="4370" y="4128"/>
                  </a:lnTo>
                  <a:lnTo>
                    <a:pt x="4253" y="4161"/>
                  </a:lnTo>
                  <a:lnTo>
                    <a:pt x="4128" y="4195"/>
                  </a:lnTo>
                  <a:lnTo>
                    <a:pt x="4002" y="4236"/>
                  </a:lnTo>
                  <a:lnTo>
                    <a:pt x="3885" y="4270"/>
                  </a:lnTo>
                  <a:lnTo>
                    <a:pt x="3635" y="4345"/>
                  </a:lnTo>
                  <a:lnTo>
                    <a:pt x="3384" y="4420"/>
                  </a:lnTo>
                  <a:lnTo>
                    <a:pt x="3259" y="4462"/>
                  </a:lnTo>
                  <a:lnTo>
                    <a:pt x="3125" y="4504"/>
                  </a:lnTo>
                  <a:lnTo>
                    <a:pt x="3000" y="4537"/>
                  </a:lnTo>
                  <a:lnTo>
                    <a:pt x="2866" y="4579"/>
                  </a:lnTo>
                  <a:lnTo>
                    <a:pt x="2741" y="4612"/>
                  </a:lnTo>
                  <a:lnTo>
                    <a:pt x="2607" y="4654"/>
                  </a:lnTo>
                  <a:lnTo>
                    <a:pt x="2582" y="4654"/>
                  </a:lnTo>
                  <a:lnTo>
                    <a:pt x="2549" y="4662"/>
                  </a:lnTo>
                  <a:lnTo>
                    <a:pt x="2524" y="4662"/>
                  </a:lnTo>
                  <a:lnTo>
                    <a:pt x="2473" y="4662"/>
                  </a:lnTo>
                  <a:lnTo>
                    <a:pt x="2432" y="4646"/>
                  </a:lnTo>
                  <a:lnTo>
                    <a:pt x="2398" y="4537"/>
                  </a:lnTo>
                  <a:lnTo>
                    <a:pt x="2365" y="4512"/>
                  </a:lnTo>
                  <a:lnTo>
                    <a:pt x="2365" y="4512"/>
                  </a:lnTo>
                  <a:lnTo>
                    <a:pt x="2331" y="4479"/>
                  </a:lnTo>
                  <a:lnTo>
                    <a:pt x="2306" y="4445"/>
                  </a:lnTo>
                  <a:lnTo>
                    <a:pt x="2290" y="4404"/>
                  </a:lnTo>
                  <a:lnTo>
                    <a:pt x="2281" y="4362"/>
                  </a:lnTo>
                  <a:lnTo>
                    <a:pt x="2281" y="4320"/>
                  </a:lnTo>
                  <a:lnTo>
                    <a:pt x="2281" y="4270"/>
                  </a:lnTo>
                  <a:lnTo>
                    <a:pt x="2290" y="4228"/>
                  </a:lnTo>
                  <a:lnTo>
                    <a:pt x="2290" y="4228"/>
                  </a:lnTo>
                  <a:lnTo>
                    <a:pt x="2306" y="4195"/>
                  </a:lnTo>
                  <a:lnTo>
                    <a:pt x="2323" y="4161"/>
                  </a:lnTo>
                  <a:lnTo>
                    <a:pt x="2348" y="4136"/>
                  </a:lnTo>
                  <a:lnTo>
                    <a:pt x="2373" y="4111"/>
                  </a:lnTo>
                  <a:lnTo>
                    <a:pt x="2390" y="4094"/>
                  </a:lnTo>
                  <a:lnTo>
                    <a:pt x="2432" y="4078"/>
                  </a:lnTo>
                  <a:lnTo>
                    <a:pt x="2448" y="4069"/>
                  </a:lnTo>
                  <a:lnTo>
                    <a:pt x="2465" y="4061"/>
                  </a:lnTo>
                  <a:lnTo>
                    <a:pt x="2499" y="4044"/>
                  </a:lnTo>
                  <a:lnTo>
                    <a:pt x="2582" y="4011"/>
                  </a:lnTo>
                  <a:lnTo>
                    <a:pt x="2616" y="3994"/>
                  </a:lnTo>
                  <a:lnTo>
                    <a:pt x="2624" y="3994"/>
                  </a:lnTo>
                  <a:lnTo>
                    <a:pt x="2624" y="3994"/>
                  </a:lnTo>
                  <a:lnTo>
                    <a:pt x="2624" y="3994"/>
                  </a:lnTo>
                  <a:lnTo>
                    <a:pt x="2632" y="3994"/>
                  </a:lnTo>
                  <a:lnTo>
                    <a:pt x="2824" y="3919"/>
                  </a:lnTo>
                  <a:lnTo>
                    <a:pt x="2925" y="3877"/>
                  </a:lnTo>
                  <a:lnTo>
                    <a:pt x="2966" y="3860"/>
                  </a:lnTo>
                  <a:lnTo>
                    <a:pt x="3016" y="3835"/>
                  </a:lnTo>
                  <a:lnTo>
                    <a:pt x="3092" y="3802"/>
                  </a:lnTo>
                  <a:lnTo>
                    <a:pt x="3167" y="3769"/>
                  </a:lnTo>
                  <a:lnTo>
                    <a:pt x="3242" y="3735"/>
                  </a:lnTo>
                  <a:lnTo>
                    <a:pt x="3317" y="3693"/>
                  </a:lnTo>
                  <a:lnTo>
                    <a:pt x="3392" y="3660"/>
                  </a:lnTo>
                  <a:lnTo>
                    <a:pt x="3451" y="3627"/>
                  </a:lnTo>
                  <a:lnTo>
                    <a:pt x="3459" y="3618"/>
                  </a:lnTo>
                  <a:lnTo>
                    <a:pt x="3534" y="3576"/>
                  </a:lnTo>
                  <a:lnTo>
                    <a:pt x="3601" y="3535"/>
                  </a:lnTo>
                  <a:lnTo>
                    <a:pt x="3668" y="3493"/>
                  </a:lnTo>
                  <a:lnTo>
                    <a:pt x="3735" y="3451"/>
                  </a:lnTo>
                  <a:lnTo>
                    <a:pt x="3810" y="3401"/>
                  </a:lnTo>
                  <a:lnTo>
                    <a:pt x="3877" y="3359"/>
                  </a:lnTo>
                  <a:lnTo>
                    <a:pt x="3944" y="3309"/>
                  </a:lnTo>
                  <a:lnTo>
                    <a:pt x="4011" y="3267"/>
                  </a:lnTo>
                  <a:lnTo>
                    <a:pt x="4077" y="3217"/>
                  </a:lnTo>
                  <a:lnTo>
                    <a:pt x="4144" y="3167"/>
                  </a:lnTo>
                  <a:lnTo>
                    <a:pt x="4169" y="3150"/>
                  </a:lnTo>
                  <a:lnTo>
                    <a:pt x="4194" y="3125"/>
                  </a:lnTo>
                  <a:lnTo>
                    <a:pt x="4219" y="3109"/>
                  </a:lnTo>
                  <a:lnTo>
                    <a:pt x="4245" y="3084"/>
                  </a:lnTo>
                  <a:lnTo>
                    <a:pt x="4278" y="3059"/>
                  </a:lnTo>
                  <a:lnTo>
                    <a:pt x="4311" y="3025"/>
                  </a:lnTo>
                  <a:lnTo>
                    <a:pt x="4345" y="3000"/>
                  </a:lnTo>
                  <a:lnTo>
                    <a:pt x="4378" y="2967"/>
                  </a:lnTo>
                  <a:lnTo>
                    <a:pt x="4412" y="2933"/>
                  </a:lnTo>
                  <a:lnTo>
                    <a:pt x="4453" y="2891"/>
                  </a:lnTo>
                  <a:lnTo>
                    <a:pt x="4495" y="2858"/>
                  </a:lnTo>
                  <a:lnTo>
                    <a:pt x="4529" y="2816"/>
                  </a:lnTo>
                  <a:lnTo>
                    <a:pt x="4570" y="2774"/>
                  </a:lnTo>
                  <a:lnTo>
                    <a:pt x="4612" y="2733"/>
                  </a:lnTo>
                  <a:lnTo>
                    <a:pt x="4654" y="2691"/>
                  </a:lnTo>
                  <a:lnTo>
                    <a:pt x="4696" y="2649"/>
                  </a:lnTo>
                  <a:lnTo>
                    <a:pt x="4746" y="2599"/>
                  </a:lnTo>
                  <a:lnTo>
                    <a:pt x="4788" y="2557"/>
                  </a:lnTo>
                  <a:lnTo>
                    <a:pt x="4829" y="2507"/>
                  </a:lnTo>
                  <a:lnTo>
                    <a:pt x="4871" y="2457"/>
                  </a:lnTo>
                  <a:lnTo>
                    <a:pt x="4921" y="2407"/>
                  </a:lnTo>
                  <a:lnTo>
                    <a:pt x="4963" y="2357"/>
                  </a:lnTo>
                  <a:lnTo>
                    <a:pt x="5005" y="2298"/>
                  </a:lnTo>
                  <a:lnTo>
                    <a:pt x="5047" y="2248"/>
                  </a:lnTo>
                  <a:lnTo>
                    <a:pt x="5088" y="2198"/>
                  </a:lnTo>
                  <a:lnTo>
                    <a:pt x="5130" y="2140"/>
                  </a:lnTo>
                  <a:lnTo>
                    <a:pt x="5172" y="2089"/>
                  </a:lnTo>
                  <a:lnTo>
                    <a:pt x="5214" y="2031"/>
                  </a:lnTo>
                  <a:lnTo>
                    <a:pt x="5255" y="1972"/>
                  </a:lnTo>
                  <a:lnTo>
                    <a:pt x="5289" y="1922"/>
                  </a:lnTo>
                  <a:lnTo>
                    <a:pt x="5306" y="1889"/>
                  </a:lnTo>
                  <a:lnTo>
                    <a:pt x="5331" y="1864"/>
                  </a:lnTo>
                  <a:lnTo>
                    <a:pt x="5347" y="1839"/>
                  </a:lnTo>
                  <a:lnTo>
                    <a:pt x="5364" y="1805"/>
                  </a:lnTo>
                  <a:lnTo>
                    <a:pt x="5381" y="1780"/>
                  </a:lnTo>
                  <a:lnTo>
                    <a:pt x="5397" y="1755"/>
                  </a:lnTo>
                  <a:lnTo>
                    <a:pt x="5414" y="1722"/>
                  </a:lnTo>
                  <a:lnTo>
                    <a:pt x="5431" y="1697"/>
                  </a:lnTo>
                  <a:lnTo>
                    <a:pt x="5448" y="1672"/>
                  </a:lnTo>
                  <a:lnTo>
                    <a:pt x="5464" y="1638"/>
                  </a:lnTo>
                  <a:lnTo>
                    <a:pt x="5481" y="1613"/>
                  </a:lnTo>
                  <a:lnTo>
                    <a:pt x="5489" y="1588"/>
                  </a:lnTo>
                  <a:lnTo>
                    <a:pt x="5506" y="1563"/>
                  </a:lnTo>
                  <a:lnTo>
                    <a:pt x="5523" y="1530"/>
                  </a:lnTo>
                  <a:lnTo>
                    <a:pt x="5531" y="1505"/>
                  </a:lnTo>
                  <a:lnTo>
                    <a:pt x="5548" y="1480"/>
                  </a:lnTo>
                  <a:lnTo>
                    <a:pt x="5556" y="1455"/>
                  </a:lnTo>
                  <a:lnTo>
                    <a:pt x="5573" y="1421"/>
                  </a:lnTo>
                  <a:lnTo>
                    <a:pt x="5581" y="1396"/>
                  </a:lnTo>
                  <a:lnTo>
                    <a:pt x="5590" y="1371"/>
                  </a:lnTo>
                  <a:lnTo>
                    <a:pt x="5606" y="1346"/>
                  </a:lnTo>
                  <a:lnTo>
                    <a:pt x="5615" y="1321"/>
                  </a:lnTo>
                  <a:lnTo>
                    <a:pt x="5623" y="1296"/>
                  </a:lnTo>
                  <a:lnTo>
                    <a:pt x="5631" y="1271"/>
                  </a:lnTo>
                  <a:lnTo>
                    <a:pt x="5640" y="1246"/>
                  </a:lnTo>
                  <a:lnTo>
                    <a:pt x="5648" y="1221"/>
                  </a:lnTo>
                  <a:lnTo>
                    <a:pt x="5656" y="1196"/>
                  </a:lnTo>
                  <a:lnTo>
                    <a:pt x="5656" y="1170"/>
                  </a:lnTo>
                  <a:lnTo>
                    <a:pt x="5665" y="1145"/>
                  </a:lnTo>
                  <a:lnTo>
                    <a:pt x="5665" y="1120"/>
                  </a:lnTo>
                  <a:lnTo>
                    <a:pt x="5665" y="1095"/>
                  </a:lnTo>
                  <a:lnTo>
                    <a:pt x="5665" y="1079"/>
                  </a:lnTo>
                  <a:lnTo>
                    <a:pt x="5665" y="1054"/>
                  </a:lnTo>
                  <a:lnTo>
                    <a:pt x="5665" y="1028"/>
                  </a:lnTo>
                  <a:lnTo>
                    <a:pt x="5665" y="1012"/>
                  </a:lnTo>
                  <a:lnTo>
                    <a:pt x="5665" y="903"/>
                  </a:lnTo>
                  <a:lnTo>
                    <a:pt x="5665" y="886"/>
                  </a:lnTo>
                  <a:lnTo>
                    <a:pt x="5665" y="870"/>
                  </a:lnTo>
                  <a:lnTo>
                    <a:pt x="5665" y="845"/>
                  </a:lnTo>
                  <a:lnTo>
                    <a:pt x="5665" y="828"/>
                  </a:lnTo>
                  <a:lnTo>
                    <a:pt x="5665" y="811"/>
                  </a:lnTo>
                  <a:lnTo>
                    <a:pt x="5665" y="795"/>
                  </a:lnTo>
                  <a:lnTo>
                    <a:pt x="5656" y="778"/>
                  </a:lnTo>
                  <a:lnTo>
                    <a:pt x="5656" y="761"/>
                  </a:lnTo>
                  <a:lnTo>
                    <a:pt x="5648" y="744"/>
                  </a:lnTo>
                  <a:lnTo>
                    <a:pt x="5640" y="728"/>
                  </a:lnTo>
                  <a:lnTo>
                    <a:pt x="5631" y="711"/>
                  </a:lnTo>
                  <a:lnTo>
                    <a:pt x="5623" y="703"/>
                  </a:lnTo>
                  <a:lnTo>
                    <a:pt x="5615" y="686"/>
                  </a:lnTo>
                  <a:lnTo>
                    <a:pt x="5606" y="669"/>
                  </a:lnTo>
                  <a:lnTo>
                    <a:pt x="5598" y="653"/>
                  </a:lnTo>
                  <a:lnTo>
                    <a:pt x="5581" y="636"/>
                  </a:lnTo>
                  <a:lnTo>
                    <a:pt x="5573" y="627"/>
                  </a:lnTo>
                  <a:lnTo>
                    <a:pt x="5556" y="611"/>
                  </a:lnTo>
                  <a:lnTo>
                    <a:pt x="5548" y="594"/>
                  </a:lnTo>
                  <a:lnTo>
                    <a:pt x="5531" y="586"/>
                  </a:lnTo>
                  <a:lnTo>
                    <a:pt x="5514" y="569"/>
                  </a:lnTo>
                  <a:lnTo>
                    <a:pt x="5498" y="552"/>
                  </a:lnTo>
                  <a:lnTo>
                    <a:pt x="5481" y="544"/>
                  </a:lnTo>
                  <a:lnTo>
                    <a:pt x="5456" y="527"/>
                  </a:lnTo>
                  <a:lnTo>
                    <a:pt x="5439" y="511"/>
                  </a:lnTo>
                  <a:lnTo>
                    <a:pt x="5414" y="502"/>
                  </a:lnTo>
                  <a:lnTo>
                    <a:pt x="5397" y="485"/>
                  </a:lnTo>
                  <a:lnTo>
                    <a:pt x="5372" y="477"/>
                  </a:lnTo>
                  <a:lnTo>
                    <a:pt x="5356" y="477"/>
                  </a:lnTo>
                  <a:lnTo>
                    <a:pt x="5347" y="469"/>
                  </a:lnTo>
                  <a:lnTo>
                    <a:pt x="5339" y="469"/>
                  </a:lnTo>
                  <a:lnTo>
                    <a:pt x="5322" y="460"/>
                  </a:lnTo>
                  <a:lnTo>
                    <a:pt x="5314" y="460"/>
                  </a:lnTo>
                  <a:lnTo>
                    <a:pt x="5297" y="460"/>
                  </a:lnTo>
                  <a:lnTo>
                    <a:pt x="5289" y="460"/>
                  </a:lnTo>
                  <a:lnTo>
                    <a:pt x="5280" y="460"/>
                  </a:lnTo>
                  <a:lnTo>
                    <a:pt x="5264" y="460"/>
                  </a:lnTo>
                  <a:lnTo>
                    <a:pt x="5255" y="460"/>
                  </a:lnTo>
                  <a:lnTo>
                    <a:pt x="5239" y="460"/>
                  </a:lnTo>
                  <a:lnTo>
                    <a:pt x="5222" y="460"/>
                  </a:lnTo>
                  <a:lnTo>
                    <a:pt x="5214" y="460"/>
                  </a:lnTo>
                  <a:lnTo>
                    <a:pt x="5197" y="460"/>
                  </a:lnTo>
                  <a:lnTo>
                    <a:pt x="5172" y="460"/>
                  </a:lnTo>
                  <a:lnTo>
                    <a:pt x="5147" y="460"/>
                  </a:lnTo>
                  <a:lnTo>
                    <a:pt x="5113" y="460"/>
                  </a:lnTo>
                  <a:lnTo>
                    <a:pt x="5088" y="460"/>
                  </a:lnTo>
                  <a:lnTo>
                    <a:pt x="5055" y="460"/>
                  </a:lnTo>
                  <a:lnTo>
                    <a:pt x="4896" y="460"/>
                  </a:lnTo>
                  <a:lnTo>
                    <a:pt x="4863" y="460"/>
                  </a:lnTo>
                  <a:lnTo>
                    <a:pt x="4829" y="460"/>
                  </a:lnTo>
                  <a:lnTo>
                    <a:pt x="4796" y="460"/>
                  </a:lnTo>
                  <a:lnTo>
                    <a:pt x="4762" y="460"/>
                  </a:lnTo>
                  <a:lnTo>
                    <a:pt x="4721" y="460"/>
                  </a:lnTo>
                  <a:lnTo>
                    <a:pt x="4687" y="469"/>
                  </a:lnTo>
                  <a:lnTo>
                    <a:pt x="4654" y="477"/>
                  </a:lnTo>
                  <a:lnTo>
                    <a:pt x="4620" y="485"/>
                  </a:lnTo>
                  <a:lnTo>
                    <a:pt x="4579" y="494"/>
                  </a:lnTo>
                  <a:lnTo>
                    <a:pt x="4545" y="502"/>
                  </a:lnTo>
                  <a:lnTo>
                    <a:pt x="4504" y="511"/>
                  </a:lnTo>
                  <a:lnTo>
                    <a:pt x="4470" y="519"/>
                  </a:lnTo>
                  <a:lnTo>
                    <a:pt x="4437" y="527"/>
                  </a:lnTo>
                  <a:lnTo>
                    <a:pt x="4395" y="544"/>
                  </a:lnTo>
                  <a:lnTo>
                    <a:pt x="4361" y="552"/>
                  </a:lnTo>
                  <a:lnTo>
                    <a:pt x="4328" y="569"/>
                  </a:lnTo>
                  <a:lnTo>
                    <a:pt x="4286" y="577"/>
                  </a:lnTo>
                  <a:lnTo>
                    <a:pt x="4253" y="594"/>
                  </a:lnTo>
                  <a:lnTo>
                    <a:pt x="4211" y="602"/>
                  </a:lnTo>
                  <a:lnTo>
                    <a:pt x="4178" y="569"/>
                  </a:lnTo>
                  <a:lnTo>
                    <a:pt x="4161" y="577"/>
                  </a:lnTo>
                  <a:lnTo>
                    <a:pt x="4136" y="586"/>
                  </a:lnTo>
                  <a:lnTo>
                    <a:pt x="4103" y="594"/>
                  </a:lnTo>
                  <a:lnTo>
                    <a:pt x="4069" y="611"/>
                  </a:lnTo>
                  <a:lnTo>
                    <a:pt x="4036" y="627"/>
                  </a:lnTo>
                  <a:lnTo>
                    <a:pt x="3994" y="644"/>
                  </a:lnTo>
                  <a:lnTo>
                    <a:pt x="3961" y="661"/>
                  </a:lnTo>
                  <a:lnTo>
                    <a:pt x="3927" y="678"/>
                  </a:lnTo>
                  <a:lnTo>
                    <a:pt x="3894" y="694"/>
                  </a:lnTo>
                  <a:lnTo>
                    <a:pt x="3860" y="711"/>
                  </a:lnTo>
                  <a:lnTo>
                    <a:pt x="3827" y="728"/>
                  </a:lnTo>
                  <a:lnTo>
                    <a:pt x="3793" y="744"/>
                  </a:lnTo>
                  <a:lnTo>
                    <a:pt x="3760" y="761"/>
                  </a:lnTo>
                  <a:lnTo>
                    <a:pt x="3727" y="778"/>
                  </a:lnTo>
                  <a:lnTo>
                    <a:pt x="3693" y="795"/>
                  </a:lnTo>
                  <a:lnTo>
                    <a:pt x="3668" y="811"/>
                  </a:lnTo>
                  <a:lnTo>
                    <a:pt x="3635" y="836"/>
                  </a:lnTo>
                  <a:lnTo>
                    <a:pt x="3601" y="853"/>
                  </a:lnTo>
                  <a:lnTo>
                    <a:pt x="3576" y="870"/>
                  </a:lnTo>
                  <a:lnTo>
                    <a:pt x="3551" y="886"/>
                  </a:lnTo>
                  <a:lnTo>
                    <a:pt x="3518" y="903"/>
                  </a:lnTo>
                  <a:lnTo>
                    <a:pt x="3493" y="920"/>
                  </a:lnTo>
                  <a:lnTo>
                    <a:pt x="3468" y="937"/>
                  </a:lnTo>
                  <a:lnTo>
                    <a:pt x="3443" y="953"/>
                  </a:lnTo>
                  <a:lnTo>
                    <a:pt x="3417" y="978"/>
                  </a:lnTo>
                  <a:lnTo>
                    <a:pt x="3392" y="995"/>
                  </a:lnTo>
                  <a:lnTo>
                    <a:pt x="3367" y="1012"/>
                  </a:lnTo>
                  <a:lnTo>
                    <a:pt x="3351" y="1028"/>
                  </a:lnTo>
                  <a:lnTo>
                    <a:pt x="3292" y="1070"/>
                  </a:lnTo>
                  <a:lnTo>
                    <a:pt x="3242" y="1112"/>
                  </a:lnTo>
                  <a:lnTo>
                    <a:pt x="3184" y="1154"/>
                  </a:lnTo>
                  <a:lnTo>
                    <a:pt x="3133" y="1196"/>
                  </a:lnTo>
                  <a:lnTo>
                    <a:pt x="3083" y="1237"/>
                  </a:lnTo>
                  <a:lnTo>
                    <a:pt x="3025" y="1287"/>
                  </a:lnTo>
                  <a:lnTo>
                    <a:pt x="2975" y="1329"/>
                  </a:lnTo>
                  <a:lnTo>
                    <a:pt x="2925" y="1379"/>
                  </a:lnTo>
                  <a:lnTo>
                    <a:pt x="2874" y="1429"/>
                  </a:lnTo>
                  <a:lnTo>
                    <a:pt x="2824" y="1471"/>
                  </a:lnTo>
                  <a:lnTo>
                    <a:pt x="2774" y="1521"/>
                  </a:lnTo>
                  <a:lnTo>
                    <a:pt x="2724" y="1571"/>
                  </a:lnTo>
                  <a:lnTo>
                    <a:pt x="2674" y="1613"/>
                  </a:lnTo>
                  <a:lnTo>
                    <a:pt x="2624" y="1663"/>
                  </a:lnTo>
                  <a:lnTo>
                    <a:pt x="2574" y="1714"/>
                  </a:lnTo>
                  <a:lnTo>
                    <a:pt x="2532" y="1764"/>
                  </a:lnTo>
                  <a:lnTo>
                    <a:pt x="2482" y="1814"/>
                  </a:lnTo>
                  <a:lnTo>
                    <a:pt x="2432" y="1864"/>
                  </a:lnTo>
                  <a:lnTo>
                    <a:pt x="2390" y="1914"/>
                  </a:lnTo>
                  <a:lnTo>
                    <a:pt x="2340" y="1972"/>
                  </a:lnTo>
                  <a:lnTo>
                    <a:pt x="2298" y="2023"/>
                  </a:lnTo>
                  <a:lnTo>
                    <a:pt x="2248" y="2073"/>
                  </a:lnTo>
                  <a:lnTo>
                    <a:pt x="2206" y="2123"/>
                  </a:lnTo>
                  <a:lnTo>
                    <a:pt x="2164" y="2181"/>
                  </a:lnTo>
                  <a:lnTo>
                    <a:pt x="2123" y="2231"/>
                  </a:lnTo>
                  <a:lnTo>
                    <a:pt x="2072" y="2290"/>
                  </a:lnTo>
                  <a:lnTo>
                    <a:pt x="2031" y="2340"/>
                  </a:lnTo>
                  <a:lnTo>
                    <a:pt x="1989" y="2399"/>
                  </a:lnTo>
                  <a:lnTo>
                    <a:pt x="1947" y="2449"/>
                  </a:lnTo>
                  <a:lnTo>
                    <a:pt x="1905" y="2507"/>
                  </a:lnTo>
                  <a:lnTo>
                    <a:pt x="1864" y="2566"/>
                  </a:lnTo>
                  <a:lnTo>
                    <a:pt x="1822" y="2616"/>
                  </a:lnTo>
                  <a:lnTo>
                    <a:pt x="1780" y="2674"/>
                  </a:lnTo>
                  <a:lnTo>
                    <a:pt x="1738" y="2733"/>
                  </a:lnTo>
                  <a:lnTo>
                    <a:pt x="1705" y="2791"/>
                  </a:lnTo>
                  <a:lnTo>
                    <a:pt x="1663" y="2841"/>
                  </a:lnTo>
                  <a:lnTo>
                    <a:pt x="1621" y="2900"/>
                  </a:lnTo>
                  <a:lnTo>
                    <a:pt x="1580" y="2958"/>
                  </a:lnTo>
                  <a:lnTo>
                    <a:pt x="1546" y="3017"/>
                  </a:lnTo>
                  <a:lnTo>
                    <a:pt x="1504" y="3075"/>
                  </a:lnTo>
                  <a:lnTo>
                    <a:pt x="1471" y="3134"/>
                  </a:lnTo>
                  <a:lnTo>
                    <a:pt x="1429" y="3192"/>
                  </a:lnTo>
                  <a:lnTo>
                    <a:pt x="1396" y="3251"/>
                  </a:lnTo>
                  <a:lnTo>
                    <a:pt x="1362" y="3317"/>
                  </a:lnTo>
                  <a:lnTo>
                    <a:pt x="1321" y="3376"/>
                  </a:lnTo>
                  <a:lnTo>
                    <a:pt x="1287" y="3434"/>
                  </a:lnTo>
                  <a:lnTo>
                    <a:pt x="1254" y="3493"/>
                  </a:lnTo>
                  <a:lnTo>
                    <a:pt x="1212" y="3560"/>
                  </a:lnTo>
                  <a:lnTo>
                    <a:pt x="1179" y="3618"/>
                  </a:lnTo>
                  <a:lnTo>
                    <a:pt x="1145" y="3677"/>
                  </a:lnTo>
                  <a:lnTo>
                    <a:pt x="1112" y="3735"/>
                  </a:lnTo>
                  <a:lnTo>
                    <a:pt x="1078" y="3802"/>
                  </a:lnTo>
                  <a:lnTo>
                    <a:pt x="1045" y="3860"/>
                  </a:lnTo>
                  <a:lnTo>
                    <a:pt x="1012" y="3927"/>
                  </a:lnTo>
                  <a:lnTo>
                    <a:pt x="978" y="3986"/>
                  </a:lnTo>
                  <a:lnTo>
                    <a:pt x="953" y="4044"/>
                  </a:lnTo>
                  <a:lnTo>
                    <a:pt x="920" y="4111"/>
                  </a:lnTo>
                  <a:lnTo>
                    <a:pt x="886" y="4170"/>
                  </a:lnTo>
                  <a:lnTo>
                    <a:pt x="853" y="4236"/>
                  </a:lnTo>
                  <a:lnTo>
                    <a:pt x="828" y="4295"/>
                  </a:lnTo>
                  <a:lnTo>
                    <a:pt x="794" y="4362"/>
                  </a:lnTo>
                  <a:lnTo>
                    <a:pt x="769" y="4429"/>
                  </a:lnTo>
                  <a:lnTo>
                    <a:pt x="736" y="4487"/>
                  </a:lnTo>
                  <a:lnTo>
                    <a:pt x="711" y="4554"/>
                  </a:lnTo>
                  <a:lnTo>
                    <a:pt x="669" y="4646"/>
                  </a:lnTo>
                  <a:lnTo>
                    <a:pt x="619" y="4746"/>
                  </a:lnTo>
                  <a:lnTo>
                    <a:pt x="577" y="4846"/>
                  </a:lnTo>
                  <a:lnTo>
                    <a:pt x="552" y="4896"/>
                  </a:lnTo>
                  <a:lnTo>
                    <a:pt x="527" y="4955"/>
                  </a:lnTo>
                  <a:lnTo>
                    <a:pt x="510" y="5005"/>
                  </a:lnTo>
                  <a:lnTo>
                    <a:pt x="502" y="5022"/>
                  </a:lnTo>
                  <a:lnTo>
                    <a:pt x="485" y="5055"/>
                  </a:lnTo>
                  <a:lnTo>
                    <a:pt x="460" y="5114"/>
                  </a:lnTo>
                  <a:lnTo>
                    <a:pt x="435" y="5164"/>
                  </a:lnTo>
                  <a:lnTo>
                    <a:pt x="410" y="5214"/>
                  </a:lnTo>
                  <a:lnTo>
                    <a:pt x="393" y="5272"/>
                  </a:lnTo>
                  <a:lnTo>
                    <a:pt x="368" y="5322"/>
                  </a:lnTo>
                  <a:lnTo>
                    <a:pt x="352" y="5381"/>
                  </a:lnTo>
                  <a:lnTo>
                    <a:pt x="326" y="5431"/>
                  </a:lnTo>
                  <a:lnTo>
                    <a:pt x="310" y="5490"/>
                  </a:lnTo>
                  <a:lnTo>
                    <a:pt x="293" y="5540"/>
                  </a:lnTo>
                  <a:lnTo>
                    <a:pt x="276" y="5598"/>
                  </a:lnTo>
                  <a:lnTo>
                    <a:pt x="268" y="5623"/>
                  </a:lnTo>
                  <a:lnTo>
                    <a:pt x="260" y="5648"/>
                  </a:lnTo>
                  <a:lnTo>
                    <a:pt x="251" y="5682"/>
                  </a:lnTo>
                  <a:lnTo>
                    <a:pt x="243" y="5707"/>
                  </a:lnTo>
                  <a:lnTo>
                    <a:pt x="235" y="5732"/>
                  </a:lnTo>
                  <a:lnTo>
                    <a:pt x="226" y="5757"/>
                  </a:lnTo>
                  <a:lnTo>
                    <a:pt x="226" y="5790"/>
                  </a:lnTo>
                  <a:lnTo>
                    <a:pt x="218" y="5815"/>
                  </a:lnTo>
                  <a:lnTo>
                    <a:pt x="218" y="5832"/>
                  </a:lnTo>
                  <a:lnTo>
                    <a:pt x="218" y="5840"/>
                  </a:lnTo>
                  <a:lnTo>
                    <a:pt x="210" y="5865"/>
                  </a:lnTo>
                  <a:lnTo>
                    <a:pt x="201" y="5891"/>
                  </a:lnTo>
                  <a:lnTo>
                    <a:pt x="193" y="5916"/>
                  </a:lnTo>
                  <a:lnTo>
                    <a:pt x="184" y="5941"/>
                  </a:lnTo>
                  <a:lnTo>
                    <a:pt x="176" y="5974"/>
                  </a:lnTo>
                  <a:lnTo>
                    <a:pt x="168" y="5999"/>
                  </a:lnTo>
                  <a:lnTo>
                    <a:pt x="159" y="6024"/>
                  </a:lnTo>
                  <a:lnTo>
                    <a:pt x="159" y="6049"/>
                  </a:lnTo>
                  <a:lnTo>
                    <a:pt x="159" y="6074"/>
                  </a:lnTo>
                  <a:lnTo>
                    <a:pt x="159" y="6099"/>
                  </a:lnTo>
                  <a:lnTo>
                    <a:pt x="159" y="6124"/>
                  </a:lnTo>
                  <a:lnTo>
                    <a:pt x="159" y="6150"/>
                  </a:lnTo>
                  <a:lnTo>
                    <a:pt x="159" y="6175"/>
                  </a:lnTo>
                  <a:lnTo>
                    <a:pt x="159" y="6175"/>
                  </a:lnTo>
                  <a:lnTo>
                    <a:pt x="159" y="6208"/>
                  </a:lnTo>
                  <a:lnTo>
                    <a:pt x="159" y="6233"/>
                  </a:lnTo>
                  <a:lnTo>
                    <a:pt x="93" y="6300"/>
                  </a:lnTo>
                  <a:lnTo>
                    <a:pt x="26" y="6241"/>
                  </a:lnTo>
                  <a:lnTo>
                    <a:pt x="17" y="6216"/>
                  </a:lnTo>
                  <a:lnTo>
                    <a:pt x="9" y="6191"/>
                  </a:lnTo>
                  <a:lnTo>
                    <a:pt x="9" y="6158"/>
                  </a:lnTo>
                  <a:lnTo>
                    <a:pt x="1" y="6133"/>
                  </a:lnTo>
                  <a:lnTo>
                    <a:pt x="1" y="6099"/>
                  </a:lnTo>
                  <a:lnTo>
                    <a:pt x="1" y="6074"/>
                  </a:lnTo>
                  <a:lnTo>
                    <a:pt x="1" y="6041"/>
                  </a:lnTo>
                  <a:lnTo>
                    <a:pt x="1" y="6016"/>
                  </a:lnTo>
                  <a:lnTo>
                    <a:pt x="1" y="5982"/>
                  </a:lnTo>
                  <a:lnTo>
                    <a:pt x="1" y="5957"/>
                  </a:lnTo>
                  <a:lnTo>
                    <a:pt x="1" y="5924"/>
                  </a:lnTo>
                  <a:lnTo>
                    <a:pt x="1" y="5899"/>
                  </a:lnTo>
                  <a:lnTo>
                    <a:pt x="1" y="5865"/>
                  </a:lnTo>
                  <a:lnTo>
                    <a:pt x="1" y="5832"/>
                  </a:lnTo>
                  <a:lnTo>
                    <a:pt x="1" y="5790"/>
                  </a:lnTo>
                  <a:lnTo>
                    <a:pt x="1" y="5765"/>
                  </a:lnTo>
                  <a:lnTo>
                    <a:pt x="1" y="5740"/>
                  </a:lnTo>
                  <a:lnTo>
                    <a:pt x="1" y="5707"/>
                  </a:lnTo>
                  <a:lnTo>
                    <a:pt x="1" y="5673"/>
                  </a:lnTo>
                  <a:lnTo>
                    <a:pt x="1" y="5648"/>
                  </a:lnTo>
                  <a:lnTo>
                    <a:pt x="9" y="5615"/>
                  </a:lnTo>
                  <a:lnTo>
                    <a:pt x="9" y="5590"/>
                  </a:lnTo>
                  <a:lnTo>
                    <a:pt x="17" y="5556"/>
                  </a:lnTo>
                  <a:lnTo>
                    <a:pt x="26" y="5523"/>
                  </a:lnTo>
                  <a:lnTo>
                    <a:pt x="34" y="5464"/>
                  </a:lnTo>
                  <a:lnTo>
                    <a:pt x="51" y="5406"/>
                  </a:lnTo>
                  <a:lnTo>
                    <a:pt x="68" y="5348"/>
                  </a:lnTo>
                  <a:lnTo>
                    <a:pt x="84" y="5281"/>
                  </a:lnTo>
                  <a:lnTo>
                    <a:pt x="101" y="5222"/>
                  </a:lnTo>
                  <a:lnTo>
                    <a:pt x="126" y="5164"/>
                  </a:lnTo>
                  <a:lnTo>
                    <a:pt x="143" y="5105"/>
                  </a:lnTo>
                  <a:lnTo>
                    <a:pt x="159" y="5047"/>
                  </a:lnTo>
                  <a:lnTo>
                    <a:pt x="184" y="4988"/>
                  </a:lnTo>
                  <a:lnTo>
                    <a:pt x="201" y="4930"/>
                  </a:lnTo>
                  <a:lnTo>
                    <a:pt x="218" y="4896"/>
                  </a:lnTo>
                  <a:lnTo>
                    <a:pt x="226" y="4871"/>
                  </a:lnTo>
                  <a:lnTo>
                    <a:pt x="243" y="4813"/>
                  </a:lnTo>
                  <a:lnTo>
                    <a:pt x="268" y="4763"/>
                  </a:lnTo>
                  <a:lnTo>
                    <a:pt x="293" y="4704"/>
                  </a:lnTo>
                  <a:lnTo>
                    <a:pt x="335" y="4604"/>
                  </a:lnTo>
                  <a:lnTo>
                    <a:pt x="385" y="4495"/>
                  </a:lnTo>
                  <a:lnTo>
                    <a:pt x="427" y="4404"/>
                  </a:lnTo>
                  <a:lnTo>
                    <a:pt x="452" y="4337"/>
                  </a:lnTo>
                  <a:lnTo>
                    <a:pt x="485" y="4270"/>
                  </a:lnTo>
                  <a:lnTo>
                    <a:pt x="519" y="4211"/>
                  </a:lnTo>
                  <a:lnTo>
                    <a:pt x="544" y="4145"/>
                  </a:lnTo>
                  <a:lnTo>
                    <a:pt x="577" y="4078"/>
                  </a:lnTo>
                  <a:lnTo>
                    <a:pt x="611" y="4011"/>
                  </a:lnTo>
                  <a:lnTo>
                    <a:pt x="636" y="3952"/>
                  </a:lnTo>
                  <a:lnTo>
                    <a:pt x="669" y="3886"/>
                  </a:lnTo>
                  <a:lnTo>
                    <a:pt x="702" y="3819"/>
                  </a:lnTo>
                  <a:lnTo>
                    <a:pt x="736" y="3760"/>
                  </a:lnTo>
                  <a:lnTo>
                    <a:pt x="769" y="3693"/>
                  </a:lnTo>
                  <a:lnTo>
                    <a:pt x="803" y="3627"/>
                  </a:lnTo>
                  <a:lnTo>
                    <a:pt x="836" y="3568"/>
                  </a:lnTo>
                  <a:lnTo>
                    <a:pt x="870" y="3501"/>
                  </a:lnTo>
                  <a:lnTo>
                    <a:pt x="911" y="3434"/>
                  </a:lnTo>
                  <a:lnTo>
                    <a:pt x="945" y="3376"/>
                  </a:lnTo>
                  <a:lnTo>
                    <a:pt x="978" y="3309"/>
                  </a:lnTo>
                  <a:lnTo>
                    <a:pt x="1012" y="3251"/>
                  </a:lnTo>
                  <a:lnTo>
                    <a:pt x="1053" y="3184"/>
                  </a:lnTo>
                  <a:lnTo>
                    <a:pt x="1087" y="3125"/>
                  </a:lnTo>
                  <a:lnTo>
                    <a:pt x="1128" y="3059"/>
                  </a:lnTo>
                  <a:lnTo>
                    <a:pt x="1162" y="3000"/>
                  </a:lnTo>
                  <a:lnTo>
                    <a:pt x="1204" y="2942"/>
                  </a:lnTo>
                  <a:lnTo>
                    <a:pt x="1245" y="2875"/>
                  </a:lnTo>
                  <a:lnTo>
                    <a:pt x="1279" y="2816"/>
                  </a:lnTo>
                  <a:lnTo>
                    <a:pt x="1321" y="2758"/>
                  </a:lnTo>
                  <a:lnTo>
                    <a:pt x="1362" y="2699"/>
                  </a:lnTo>
                  <a:lnTo>
                    <a:pt x="1396" y="2632"/>
                  </a:lnTo>
                  <a:lnTo>
                    <a:pt x="1438" y="2574"/>
                  </a:lnTo>
                  <a:lnTo>
                    <a:pt x="1479" y="2515"/>
                  </a:lnTo>
                  <a:lnTo>
                    <a:pt x="1521" y="2457"/>
                  </a:lnTo>
                  <a:lnTo>
                    <a:pt x="1563" y="2399"/>
                  </a:lnTo>
                  <a:lnTo>
                    <a:pt x="1605" y="2340"/>
                  </a:lnTo>
                  <a:lnTo>
                    <a:pt x="1646" y="2282"/>
                  </a:lnTo>
                  <a:lnTo>
                    <a:pt x="1697" y="2223"/>
                  </a:lnTo>
                  <a:lnTo>
                    <a:pt x="1738" y="2165"/>
                  </a:lnTo>
                  <a:lnTo>
                    <a:pt x="1780" y="2106"/>
                  </a:lnTo>
                  <a:lnTo>
                    <a:pt x="1830" y="2056"/>
                  </a:lnTo>
                  <a:lnTo>
                    <a:pt x="1872" y="1998"/>
                  </a:lnTo>
                  <a:lnTo>
                    <a:pt x="1922" y="1939"/>
                  </a:lnTo>
                  <a:lnTo>
                    <a:pt x="1964" y="1881"/>
                  </a:lnTo>
                  <a:lnTo>
                    <a:pt x="2014" y="1830"/>
                  </a:lnTo>
                  <a:lnTo>
                    <a:pt x="2056" y="1772"/>
                  </a:lnTo>
                  <a:lnTo>
                    <a:pt x="2106" y="1722"/>
                  </a:lnTo>
                  <a:lnTo>
                    <a:pt x="2156" y="1663"/>
                  </a:lnTo>
                  <a:lnTo>
                    <a:pt x="2198" y="1613"/>
                  </a:lnTo>
                  <a:lnTo>
                    <a:pt x="2248" y="1555"/>
                  </a:lnTo>
                  <a:lnTo>
                    <a:pt x="2298" y="1505"/>
                  </a:lnTo>
                  <a:lnTo>
                    <a:pt x="2348" y="1455"/>
                  </a:lnTo>
                  <a:lnTo>
                    <a:pt x="2398" y="1396"/>
                  </a:lnTo>
                  <a:lnTo>
                    <a:pt x="2448" y="1346"/>
                  </a:lnTo>
                  <a:lnTo>
                    <a:pt x="2507" y="1296"/>
                  </a:lnTo>
                  <a:lnTo>
                    <a:pt x="2557" y="1246"/>
                  </a:lnTo>
                  <a:lnTo>
                    <a:pt x="2607" y="1196"/>
                  </a:lnTo>
                  <a:lnTo>
                    <a:pt x="2657" y="1145"/>
                  </a:lnTo>
                  <a:lnTo>
                    <a:pt x="2716" y="1095"/>
                  </a:lnTo>
                  <a:lnTo>
                    <a:pt x="2766" y="1045"/>
                  </a:lnTo>
                  <a:lnTo>
                    <a:pt x="2824" y="995"/>
                  </a:lnTo>
                  <a:lnTo>
                    <a:pt x="2874" y="945"/>
                  </a:lnTo>
                  <a:lnTo>
                    <a:pt x="2933" y="903"/>
                  </a:lnTo>
                  <a:lnTo>
                    <a:pt x="2983" y="853"/>
                  </a:lnTo>
                  <a:lnTo>
                    <a:pt x="3042" y="811"/>
                  </a:lnTo>
                  <a:lnTo>
                    <a:pt x="3100" y="761"/>
                  </a:lnTo>
                  <a:lnTo>
                    <a:pt x="3159" y="719"/>
                  </a:lnTo>
                  <a:lnTo>
                    <a:pt x="3184" y="694"/>
                  </a:lnTo>
                  <a:lnTo>
                    <a:pt x="3209" y="678"/>
                  </a:lnTo>
                  <a:lnTo>
                    <a:pt x="3234" y="661"/>
                  </a:lnTo>
                  <a:lnTo>
                    <a:pt x="3267" y="636"/>
                  </a:lnTo>
                  <a:lnTo>
                    <a:pt x="3292" y="619"/>
                  </a:lnTo>
                  <a:lnTo>
                    <a:pt x="3326" y="594"/>
                  </a:lnTo>
                  <a:lnTo>
                    <a:pt x="3351" y="577"/>
                  </a:lnTo>
                  <a:lnTo>
                    <a:pt x="3384" y="552"/>
                  </a:lnTo>
                  <a:lnTo>
                    <a:pt x="3417" y="536"/>
                  </a:lnTo>
                  <a:lnTo>
                    <a:pt x="3451" y="519"/>
                  </a:lnTo>
                  <a:lnTo>
                    <a:pt x="3484" y="494"/>
                  </a:lnTo>
                  <a:lnTo>
                    <a:pt x="3518" y="477"/>
                  </a:lnTo>
                  <a:lnTo>
                    <a:pt x="3551" y="452"/>
                  </a:lnTo>
                  <a:lnTo>
                    <a:pt x="3585" y="435"/>
                  </a:lnTo>
                  <a:lnTo>
                    <a:pt x="3618" y="419"/>
                  </a:lnTo>
                  <a:lnTo>
                    <a:pt x="3660" y="394"/>
                  </a:lnTo>
                  <a:lnTo>
                    <a:pt x="3693" y="377"/>
                  </a:lnTo>
                  <a:lnTo>
                    <a:pt x="3727" y="360"/>
                  </a:lnTo>
                  <a:lnTo>
                    <a:pt x="3768" y="335"/>
                  </a:lnTo>
                  <a:lnTo>
                    <a:pt x="3802" y="318"/>
                  </a:lnTo>
                  <a:lnTo>
                    <a:pt x="3844" y="302"/>
                  </a:lnTo>
                  <a:lnTo>
                    <a:pt x="3877" y="285"/>
                  </a:lnTo>
                  <a:lnTo>
                    <a:pt x="3919" y="268"/>
                  </a:lnTo>
                  <a:lnTo>
                    <a:pt x="3961" y="252"/>
                  </a:lnTo>
                  <a:lnTo>
                    <a:pt x="4002" y="235"/>
                  </a:lnTo>
                  <a:lnTo>
                    <a:pt x="4036" y="218"/>
                  </a:lnTo>
                  <a:lnTo>
                    <a:pt x="4061" y="201"/>
                  </a:lnTo>
                  <a:lnTo>
                    <a:pt x="4077" y="201"/>
                  </a:lnTo>
                  <a:lnTo>
                    <a:pt x="4119" y="185"/>
                  </a:lnTo>
                  <a:lnTo>
                    <a:pt x="4161" y="168"/>
                  </a:lnTo>
                  <a:lnTo>
                    <a:pt x="4203" y="151"/>
                  </a:lnTo>
                  <a:lnTo>
                    <a:pt x="4245" y="135"/>
                  </a:lnTo>
                  <a:lnTo>
                    <a:pt x="4286" y="126"/>
                  </a:lnTo>
                  <a:lnTo>
                    <a:pt x="4328" y="110"/>
                  </a:lnTo>
                  <a:lnTo>
                    <a:pt x="4370" y="101"/>
                  </a:lnTo>
                  <a:lnTo>
                    <a:pt x="4412" y="84"/>
                  </a:lnTo>
                  <a:lnTo>
                    <a:pt x="4453" y="76"/>
                  </a:lnTo>
                  <a:lnTo>
                    <a:pt x="4495" y="59"/>
                  </a:lnTo>
                  <a:lnTo>
                    <a:pt x="4537" y="51"/>
                  </a:lnTo>
                  <a:lnTo>
                    <a:pt x="4579" y="43"/>
                  </a:lnTo>
                  <a:lnTo>
                    <a:pt x="4620" y="34"/>
                  </a:lnTo>
                  <a:lnTo>
                    <a:pt x="4662" y="26"/>
                  </a:lnTo>
                  <a:lnTo>
                    <a:pt x="4704" y="18"/>
                  </a:lnTo>
                  <a:lnTo>
                    <a:pt x="4746" y="9"/>
                  </a:lnTo>
                  <a:lnTo>
                    <a:pt x="4788" y="1"/>
                  </a:lnTo>
                  <a:lnTo>
                    <a:pt x="4829" y="1"/>
                  </a:lnTo>
                  <a:lnTo>
                    <a:pt x="4871" y="1"/>
                  </a:lnTo>
                  <a:lnTo>
                    <a:pt x="4913" y="1"/>
                  </a:lnTo>
                  <a:lnTo>
                    <a:pt x="4955" y="1"/>
                  </a:lnTo>
                  <a:lnTo>
                    <a:pt x="4996" y="1"/>
                  </a:lnTo>
                  <a:lnTo>
                    <a:pt x="5122" y="1"/>
                  </a:lnTo>
                  <a:lnTo>
                    <a:pt x="5163" y="1"/>
                  </a:lnTo>
                  <a:lnTo>
                    <a:pt x="5205" y="1"/>
                  </a:lnTo>
                  <a:lnTo>
                    <a:pt x="5247" y="1"/>
                  </a:lnTo>
                  <a:lnTo>
                    <a:pt x="5289" y="9"/>
                  </a:lnTo>
                  <a:lnTo>
                    <a:pt x="5322" y="9"/>
                  </a:lnTo>
                  <a:lnTo>
                    <a:pt x="5347" y="9"/>
                  </a:lnTo>
                  <a:lnTo>
                    <a:pt x="5364" y="9"/>
                  </a:lnTo>
                  <a:lnTo>
                    <a:pt x="5389" y="9"/>
                  </a:lnTo>
                  <a:lnTo>
                    <a:pt x="5406" y="9"/>
                  </a:lnTo>
                  <a:lnTo>
                    <a:pt x="5422" y="18"/>
                  </a:lnTo>
                  <a:lnTo>
                    <a:pt x="5448" y="26"/>
                  </a:lnTo>
                  <a:lnTo>
                    <a:pt x="5464" y="34"/>
                  </a:lnTo>
                  <a:lnTo>
                    <a:pt x="5489" y="34"/>
                  </a:lnTo>
                  <a:lnTo>
                    <a:pt x="5506" y="43"/>
                  </a:lnTo>
                  <a:lnTo>
                    <a:pt x="5523" y="51"/>
                  </a:lnTo>
                  <a:lnTo>
                    <a:pt x="5548" y="59"/>
                  </a:lnTo>
                  <a:lnTo>
                    <a:pt x="5564" y="68"/>
                  </a:lnTo>
                  <a:lnTo>
                    <a:pt x="5581" y="76"/>
                  </a:lnTo>
                  <a:lnTo>
                    <a:pt x="5598" y="84"/>
                  </a:lnTo>
                  <a:lnTo>
                    <a:pt x="5631" y="101"/>
                  </a:lnTo>
                  <a:lnTo>
                    <a:pt x="5665" y="126"/>
                  </a:lnTo>
                  <a:lnTo>
                    <a:pt x="5698" y="143"/>
                  </a:lnTo>
                  <a:lnTo>
                    <a:pt x="5732" y="168"/>
                  </a:lnTo>
                  <a:lnTo>
                    <a:pt x="5765" y="185"/>
                  </a:lnTo>
                  <a:lnTo>
                    <a:pt x="5790" y="210"/>
                  </a:lnTo>
                  <a:lnTo>
                    <a:pt x="5823" y="226"/>
                  </a:lnTo>
                  <a:lnTo>
                    <a:pt x="5849" y="252"/>
                  </a:lnTo>
                  <a:lnTo>
                    <a:pt x="5874" y="277"/>
                  </a:lnTo>
                  <a:lnTo>
                    <a:pt x="5899" y="302"/>
                  </a:lnTo>
                  <a:lnTo>
                    <a:pt x="5924" y="327"/>
                  </a:lnTo>
                  <a:lnTo>
                    <a:pt x="5949" y="352"/>
                  </a:lnTo>
                  <a:lnTo>
                    <a:pt x="5965" y="385"/>
                  </a:lnTo>
                  <a:lnTo>
                    <a:pt x="5991" y="410"/>
                  </a:lnTo>
                  <a:lnTo>
                    <a:pt x="6007" y="435"/>
                  </a:lnTo>
                  <a:lnTo>
                    <a:pt x="6024" y="469"/>
                  </a:lnTo>
                  <a:lnTo>
                    <a:pt x="6041" y="494"/>
                  </a:lnTo>
                  <a:lnTo>
                    <a:pt x="6057" y="527"/>
                  </a:lnTo>
                  <a:lnTo>
                    <a:pt x="6066" y="561"/>
                  </a:lnTo>
                  <a:lnTo>
                    <a:pt x="6082" y="586"/>
                  </a:lnTo>
                  <a:lnTo>
                    <a:pt x="6091" y="619"/>
                  </a:lnTo>
                  <a:lnTo>
                    <a:pt x="6107" y="653"/>
                  </a:lnTo>
                  <a:lnTo>
                    <a:pt x="6116" y="678"/>
                  </a:lnTo>
                  <a:lnTo>
                    <a:pt x="6124" y="711"/>
                  </a:lnTo>
                  <a:lnTo>
                    <a:pt x="6124" y="744"/>
                  </a:lnTo>
                  <a:lnTo>
                    <a:pt x="6133" y="778"/>
                  </a:lnTo>
                  <a:lnTo>
                    <a:pt x="6133" y="811"/>
                  </a:lnTo>
                  <a:lnTo>
                    <a:pt x="6133" y="845"/>
                  </a:lnTo>
                  <a:lnTo>
                    <a:pt x="6133" y="870"/>
                  </a:lnTo>
                  <a:lnTo>
                    <a:pt x="6133" y="987"/>
                  </a:lnTo>
                  <a:lnTo>
                    <a:pt x="6133" y="1020"/>
                  </a:lnTo>
                  <a:lnTo>
                    <a:pt x="6133" y="1054"/>
                  </a:lnTo>
                  <a:lnTo>
                    <a:pt x="6133" y="1087"/>
                  </a:lnTo>
                  <a:lnTo>
                    <a:pt x="6133" y="1112"/>
                  </a:lnTo>
                  <a:lnTo>
                    <a:pt x="6133" y="1145"/>
                  </a:lnTo>
                  <a:lnTo>
                    <a:pt x="6124" y="1179"/>
                  </a:lnTo>
                  <a:lnTo>
                    <a:pt x="6124" y="1212"/>
                  </a:lnTo>
                  <a:lnTo>
                    <a:pt x="6116" y="1246"/>
                  </a:lnTo>
                  <a:lnTo>
                    <a:pt x="6107" y="1279"/>
                  </a:lnTo>
                  <a:lnTo>
                    <a:pt x="6099" y="1313"/>
                  </a:lnTo>
                  <a:lnTo>
                    <a:pt x="6091" y="1346"/>
                  </a:lnTo>
                  <a:lnTo>
                    <a:pt x="6074" y="1371"/>
                  </a:lnTo>
                  <a:lnTo>
                    <a:pt x="6066" y="1404"/>
                  </a:lnTo>
                  <a:lnTo>
                    <a:pt x="6057" y="1438"/>
                  </a:lnTo>
                  <a:lnTo>
                    <a:pt x="6041" y="1471"/>
                  </a:lnTo>
                  <a:lnTo>
                    <a:pt x="6032" y="1505"/>
                  </a:lnTo>
                  <a:lnTo>
                    <a:pt x="6016" y="1538"/>
                  </a:lnTo>
                  <a:lnTo>
                    <a:pt x="6007" y="1571"/>
                  </a:lnTo>
                  <a:lnTo>
                    <a:pt x="5991" y="1597"/>
                  </a:lnTo>
                  <a:lnTo>
                    <a:pt x="5974" y="1630"/>
                  </a:lnTo>
                  <a:lnTo>
                    <a:pt x="5965" y="1663"/>
                  </a:lnTo>
                  <a:lnTo>
                    <a:pt x="5949" y="1697"/>
                  </a:lnTo>
                  <a:lnTo>
                    <a:pt x="5932" y="1730"/>
                  </a:lnTo>
                  <a:lnTo>
                    <a:pt x="5915" y="1755"/>
                  </a:lnTo>
                  <a:lnTo>
                    <a:pt x="5899" y="1789"/>
                  </a:lnTo>
                  <a:lnTo>
                    <a:pt x="5882" y="1822"/>
                  </a:lnTo>
                  <a:lnTo>
                    <a:pt x="5865" y="1856"/>
                  </a:lnTo>
                  <a:lnTo>
                    <a:pt x="5849" y="1881"/>
                  </a:lnTo>
                  <a:lnTo>
                    <a:pt x="5832" y="1914"/>
                  </a:lnTo>
                  <a:lnTo>
                    <a:pt x="5807" y="1947"/>
                  </a:lnTo>
                  <a:lnTo>
                    <a:pt x="5790" y="1981"/>
                  </a:lnTo>
                  <a:lnTo>
                    <a:pt x="5773" y="2006"/>
                  </a:lnTo>
                  <a:lnTo>
                    <a:pt x="5757" y="2039"/>
                  </a:lnTo>
                  <a:lnTo>
                    <a:pt x="5732" y="2073"/>
                  </a:lnTo>
                  <a:lnTo>
                    <a:pt x="5715" y="2106"/>
                  </a:lnTo>
                  <a:lnTo>
                    <a:pt x="5690" y="2131"/>
                  </a:lnTo>
                  <a:lnTo>
                    <a:pt x="5648" y="2198"/>
                  </a:lnTo>
                  <a:lnTo>
                    <a:pt x="5606" y="2257"/>
                  </a:lnTo>
                  <a:lnTo>
                    <a:pt x="5564" y="2315"/>
                  </a:lnTo>
                  <a:lnTo>
                    <a:pt x="5523" y="2373"/>
                  </a:lnTo>
                  <a:lnTo>
                    <a:pt x="5473" y="2432"/>
                  </a:lnTo>
                  <a:lnTo>
                    <a:pt x="5431" y="2490"/>
                  </a:lnTo>
                  <a:lnTo>
                    <a:pt x="5322" y="2557"/>
                  </a:lnTo>
                  <a:lnTo>
                    <a:pt x="5280" y="2607"/>
                  </a:lnTo>
                  <a:lnTo>
                    <a:pt x="5230" y="2666"/>
                  </a:lnTo>
                  <a:lnTo>
                    <a:pt x="5189" y="2716"/>
                  </a:lnTo>
                  <a:lnTo>
                    <a:pt x="5138" y="2774"/>
                  </a:lnTo>
                  <a:lnTo>
                    <a:pt x="5097" y="2825"/>
                  </a:lnTo>
                  <a:lnTo>
                    <a:pt x="5047" y="2875"/>
                  </a:lnTo>
                  <a:lnTo>
                    <a:pt x="5005" y="2925"/>
                  </a:lnTo>
                  <a:lnTo>
                    <a:pt x="4955" y="2975"/>
                  </a:lnTo>
                  <a:lnTo>
                    <a:pt x="4913" y="3017"/>
                  </a:lnTo>
                  <a:lnTo>
                    <a:pt x="4871" y="3067"/>
                  </a:lnTo>
                  <a:lnTo>
                    <a:pt x="4829" y="3109"/>
                  </a:lnTo>
                  <a:lnTo>
                    <a:pt x="4779" y="3150"/>
                  </a:lnTo>
                  <a:lnTo>
                    <a:pt x="4737" y="3192"/>
                  </a:lnTo>
                  <a:lnTo>
                    <a:pt x="4704" y="3234"/>
                  </a:lnTo>
                  <a:lnTo>
                    <a:pt x="4662" y="3267"/>
                  </a:lnTo>
                  <a:lnTo>
                    <a:pt x="4620" y="3301"/>
                  </a:lnTo>
                  <a:lnTo>
                    <a:pt x="4587" y="3334"/>
                  </a:lnTo>
                  <a:lnTo>
                    <a:pt x="4554" y="3368"/>
                  </a:lnTo>
                  <a:lnTo>
                    <a:pt x="4520" y="3401"/>
                  </a:lnTo>
                  <a:lnTo>
                    <a:pt x="4487" y="3426"/>
                  </a:lnTo>
                  <a:lnTo>
                    <a:pt x="4453" y="3451"/>
                  </a:lnTo>
                  <a:lnTo>
                    <a:pt x="4428" y="3476"/>
                  </a:lnTo>
                  <a:lnTo>
                    <a:pt x="4395" y="3493"/>
                  </a:lnTo>
                  <a:lnTo>
                    <a:pt x="4328" y="3551"/>
                  </a:lnTo>
                  <a:lnTo>
                    <a:pt x="4328" y="3551"/>
                  </a:lnTo>
                  <a:lnTo>
                    <a:pt x="4378" y="3535"/>
                  </a:lnTo>
                  <a:lnTo>
                    <a:pt x="4445" y="3518"/>
                  </a:lnTo>
                  <a:lnTo>
                    <a:pt x="4504" y="3501"/>
                  </a:lnTo>
                  <a:lnTo>
                    <a:pt x="4570" y="3493"/>
                  </a:lnTo>
                  <a:lnTo>
                    <a:pt x="4629" y="3476"/>
                  </a:lnTo>
                  <a:lnTo>
                    <a:pt x="4696" y="3460"/>
                  </a:lnTo>
                  <a:lnTo>
                    <a:pt x="4762" y="3443"/>
                  </a:lnTo>
                  <a:lnTo>
                    <a:pt x="4821" y="3434"/>
                  </a:lnTo>
                  <a:lnTo>
                    <a:pt x="4888" y="3418"/>
                  </a:lnTo>
                  <a:lnTo>
                    <a:pt x="4955" y="3401"/>
                  </a:lnTo>
                  <a:lnTo>
                    <a:pt x="5021" y="3393"/>
                  </a:lnTo>
                  <a:lnTo>
                    <a:pt x="5080" y="3376"/>
                  </a:lnTo>
                  <a:lnTo>
                    <a:pt x="5147" y="3368"/>
                  </a:lnTo>
                  <a:lnTo>
                    <a:pt x="5214" y="3351"/>
                  </a:lnTo>
                  <a:lnTo>
                    <a:pt x="5280" y="3343"/>
                  </a:lnTo>
                  <a:lnTo>
                    <a:pt x="5347" y="3334"/>
                  </a:lnTo>
                  <a:lnTo>
                    <a:pt x="5414" y="3326"/>
                  </a:lnTo>
                  <a:lnTo>
                    <a:pt x="5481" y="3309"/>
                  </a:lnTo>
                  <a:lnTo>
                    <a:pt x="5548" y="3301"/>
                  </a:lnTo>
                  <a:lnTo>
                    <a:pt x="5615" y="3292"/>
                  </a:lnTo>
                  <a:lnTo>
                    <a:pt x="5681" y="3284"/>
                  </a:lnTo>
                  <a:lnTo>
                    <a:pt x="5740" y="3284"/>
                  </a:lnTo>
                  <a:lnTo>
                    <a:pt x="5807" y="3276"/>
                  </a:lnTo>
                  <a:lnTo>
                    <a:pt x="5882" y="3276"/>
                  </a:lnTo>
                  <a:lnTo>
                    <a:pt x="5949" y="3267"/>
                  </a:lnTo>
                  <a:lnTo>
                    <a:pt x="6016" y="3267"/>
                  </a:lnTo>
                  <a:lnTo>
                    <a:pt x="6082" y="3267"/>
                  </a:lnTo>
                  <a:lnTo>
                    <a:pt x="6149" y="3267"/>
                  </a:lnTo>
                  <a:lnTo>
                    <a:pt x="6224" y="3267"/>
                  </a:lnTo>
                  <a:lnTo>
                    <a:pt x="6291" y="3267"/>
                  </a:lnTo>
                  <a:lnTo>
                    <a:pt x="6575" y="3267"/>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246;p14">
              <a:extLst>
                <a:ext uri="{FF2B5EF4-FFF2-40B4-BE49-F238E27FC236}">
                  <a16:creationId xmlns:a16="http://schemas.microsoft.com/office/drawing/2014/main" id="{0064948D-F501-06E0-92C1-44AAF4005DEE}"/>
                </a:ext>
              </a:extLst>
            </p:cNvPr>
            <p:cNvSpPr/>
            <p:nvPr/>
          </p:nvSpPr>
          <p:spPr>
            <a:xfrm>
              <a:off x="8126200" y="4721128"/>
              <a:ext cx="129041" cy="137673"/>
            </a:xfrm>
            <a:custGeom>
              <a:avLst/>
              <a:gdLst/>
              <a:ahLst/>
              <a:cxnLst/>
              <a:rect l="l" t="t" r="r" b="b"/>
              <a:pathLst>
                <a:path w="2616" h="2791" extrusionOk="0">
                  <a:moveTo>
                    <a:pt x="2365" y="661"/>
                  </a:moveTo>
                  <a:lnTo>
                    <a:pt x="2365" y="627"/>
                  </a:lnTo>
                  <a:lnTo>
                    <a:pt x="2365" y="627"/>
                  </a:lnTo>
                  <a:lnTo>
                    <a:pt x="2365" y="602"/>
                  </a:lnTo>
                  <a:lnTo>
                    <a:pt x="2365" y="577"/>
                  </a:lnTo>
                  <a:lnTo>
                    <a:pt x="2365" y="552"/>
                  </a:lnTo>
                  <a:lnTo>
                    <a:pt x="2365" y="527"/>
                  </a:lnTo>
                  <a:lnTo>
                    <a:pt x="2357" y="502"/>
                  </a:lnTo>
                  <a:lnTo>
                    <a:pt x="2348" y="477"/>
                  </a:lnTo>
                  <a:lnTo>
                    <a:pt x="2340" y="460"/>
                  </a:lnTo>
                  <a:lnTo>
                    <a:pt x="2331" y="435"/>
                  </a:lnTo>
                  <a:lnTo>
                    <a:pt x="2331" y="427"/>
                  </a:lnTo>
                  <a:lnTo>
                    <a:pt x="2331" y="427"/>
                  </a:lnTo>
                  <a:lnTo>
                    <a:pt x="2331" y="410"/>
                  </a:lnTo>
                  <a:lnTo>
                    <a:pt x="2331" y="410"/>
                  </a:lnTo>
                  <a:lnTo>
                    <a:pt x="2323" y="402"/>
                  </a:lnTo>
                  <a:lnTo>
                    <a:pt x="2323" y="402"/>
                  </a:lnTo>
                  <a:lnTo>
                    <a:pt x="2315" y="385"/>
                  </a:lnTo>
                  <a:lnTo>
                    <a:pt x="2315" y="385"/>
                  </a:lnTo>
                  <a:lnTo>
                    <a:pt x="2315" y="377"/>
                  </a:lnTo>
                  <a:lnTo>
                    <a:pt x="2315" y="377"/>
                  </a:lnTo>
                  <a:lnTo>
                    <a:pt x="2306" y="360"/>
                  </a:lnTo>
                  <a:lnTo>
                    <a:pt x="2306" y="360"/>
                  </a:lnTo>
                  <a:lnTo>
                    <a:pt x="2298" y="352"/>
                  </a:lnTo>
                  <a:lnTo>
                    <a:pt x="2298" y="352"/>
                  </a:lnTo>
                  <a:lnTo>
                    <a:pt x="2298" y="352"/>
                  </a:lnTo>
                  <a:lnTo>
                    <a:pt x="2290" y="343"/>
                  </a:lnTo>
                  <a:lnTo>
                    <a:pt x="2290" y="343"/>
                  </a:lnTo>
                  <a:lnTo>
                    <a:pt x="2281" y="327"/>
                  </a:lnTo>
                  <a:lnTo>
                    <a:pt x="2281" y="327"/>
                  </a:lnTo>
                  <a:lnTo>
                    <a:pt x="2273" y="318"/>
                  </a:lnTo>
                  <a:lnTo>
                    <a:pt x="2273" y="318"/>
                  </a:lnTo>
                  <a:lnTo>
                    <a:pt x="2273" y="310"/>
                  </a:lnTo>
                  <a:lnTo>
                    <a:pt x="2273" y="310"/>
                  </a:lnTo>
                  <a:lnTo>
                    <a:pt x="2265" y="293"/>
                  </a:lnTo>
                  <a:lnTo>
                    <a:pt x="2265" y="293"/>
                  </a:lnTo>
                  <a:lnTo>
                    <a:pt x="2256" y="285"/>
                  </a:lnTo>
                  <a:lnTo>
                    <a:pt x="2256" y="285"/>
                  </a:lnTo>
                  <a:lnTo>
                    <a:pt x="2248" y="276"/>
                  </a:lnTo>
                  <a:lnTo>
                    <a:pt x="2248" y="276"/>
                  </a:lnTo>
                  <a:lnTo>
                    <a:pt x="2231" y="268"/>
                  </a:lnTo>
                  <a:lnTo>
                    <a:pt x="2231" y="268"/>
                  </a:lnTo>
                  <a:lnTo>
                    <a:pt x="2223" y="260"/>
                  </a:lnTo>
                  <a:lnTo>
                    <a:pt x="2223" y="260"/>
                  </a:lnTo>
                  <a:lnTo>
                    <a:pt x="2215" y="251"/>
                  </a:lnTo>
                  <a:lnTo>
                    <a:pt x="2215" y="251"/>
                  </a:lnTo>
                  <a:lnTo>
                    <a:pt x="2206" y="243"/>
                  </a:lnTo>
                  <a:lnTo>
                    <a:pt x="2206" y="243"/>
                  </a:lnTo>
                  <a:lnTo>
                    <a:pt x="2198" y="235"/>
                  </a:lnTo>
                  <a:lnTo>
                    <a:pt x="2198" y="235"/>
                  </a:lnTo>
                  <a:lnTo>
                    <a:pt x="2189" y="226"/>
                  </a:lnTo>
                  <a:lnTo>
                    <a:pt x="2189" y="226"/>
                  </a:lnTo>
                  <a:lnTo>
                    <a:pt x="2181" y="218"/>
                  </a:lnTo>
                  <a:lnTo>
                    <a:pt x="2181" y="218"/>
                  </a:lnTo>
                  <a:lnTo>
                    <a:pt x="2164" y="210"/>
                  </a:lnTo>
                  <a:lnTo>
                    <a:pt x="2164" y="210"/>
                  </a:lnTo>
                  <a:lnTo>
                    <a:pt x="2156" y="201"/>
                  </a:lnTo>
                  <a:lnTo>
                    <a:pt x="2156" y="201"/>
                  </a:lnTo>
                  <a:lnTo>
                    <a:pt x="2148" y="193"/>
                  </a:lnTo>
                  <a:lnTo>
                    <a:pt x="2148" y="193"/>
                  </a:lnTo>
                  <a:lnTo>
                    <a:pt x="2131" y="185"/>
                  </a:lnTo>
                  <a:lnTo>
                    <a:pt x="2131" y="185"/>
                  </a:lnTo>
                  <a:lnTo>
                    <a:pt x="2123" y="176"/>
                  </a:lnTo>
                  <a:lnTo>
                    <a:pt x="2123" y="176"/>
                  </a:lnTo>
                  <a:lnTo>
                    <a:pt x="2106" y="176"/>
                  </a:lnTo>
                  <a:lnTo>
                    <a:pt x="2106" y="176"/>
                  </a:lnTo>
                  <a:lnTo>
                    <a:pt x="2098" y="168"/>
                  </a:lnTo>
                  <a:lnTo>
                    <a:pt x="2098" y="168"/>
                  </a:lnTo>
                  <a:lnTo>
                    <a:pt x="2081" y="159"/>
                  </a:lnTo>
                  <a:lnTo>
                    <a:pt x="2081" y="159"/>
                  </a:lnTo>
                  <a:lnTo>
                    <a:pt x="2073" y="159"/>
                  </a:lnTo>
                  <a:lnTo>
                    <a:pt x="2073" y="159"/>
                  </a:lnTo>
                  <a:lnTo>
                    <a:pt x="2056" y="159"/>
                  </a:lnTo>
                  <a:lnTo>
                    <a:pt x="2056" y="159"/>
                  </a:lnTo>
                  <a:lnTo>
                    <a:pt x="2047" y="159"/>
                  </a:lnTo>
                  <a:lnTo>
                    <a:pt x="2047" y="159"/>
                  </a:lnTo>
                  <a:lnTo>
                    <a:pt x="2031" y="159"/>
                  </a:lnTo>
                  <a:lnTo>
                    <a:pt x="2031" y="159"/>
                  </a:lnTo>
                  <a:lnTo>
                    <a:pt x="2014" y="159"/>
                  </a:lnTo>
                  <a:lnTo>
                    <a:pt x="2014" y="159"/>
                  </a:lnTo>
                  <a:lnTo>
                    <a:pt x="1997" y="159"/>
                  </a:lnTo>
                  <a:lnTo>
                    <a:pt x="1997" y="159"/>
                  </a:lnTo>
                  <a:lnTo>
                    <a:pt x="1989" y="159"/>
                  </a:lnTo>
                  <a:lnTo>
                    <a:pt x="1989" y="159"/>
                  </a:lnTo>
                  <a:lnTo>
                    <a:pt x="1972" y="159"/>
                  </a:lnTo>
                  <a:lnTo>
                    <a:pt x="1972" y="159"/>
                  </a:lnTo>
                  <a:lnTo>
                    <a:pt x="1956" y="159"/>
                  </a:lnTo>
                  <a:lnTo>
                    <a:pt x="1956" y="159"/>
                  </a:lnTo>
                  <a:lnTo>
                    <a:pt x="1939" y="159"/>
                  </a:lnTo>
                  <a:lnTo>
                    <a:pt x="1805" y="159"/>
                  </a:lnTo>
                  <a:lnTo>
                    <a:pt x="1788" y="159"/>
                  </a:lnTo>
                  <a:lnTo>
                    <a:pt x="1788" y="159"/>
                  </a:lnTo>
                  <a:lnTo>
                    <a:pt x="1772" y="159"/>
                  </a:lnTo>
                  <a:lnTo>
                    <a:pt x="1755" y="159"/>
                  </a:lnTo>
                  <a:lnTo>
                    <a:pt x="1755" y="159"/>
                  </a:lnTo>
                  <a:lnTo>
                    <a:pt x="1738" y="159"/>
                  </a:lnTo>
                  <a:lnTo>
                    <a:pt x="1788" y="226"/>
                  </a:lnTo>
                  <a:lnTo>
                    <a:pt x="1755" y="226"/>
                  </a:lnTo>
                  <a:lnTo>
                    <a:pt x="1755" y="226"/>
                  </a:lnTo>
                  <a:lnTo>
                    <a:pt x="1722" y="235"/>
                  </a:lnTo>
                  <a:lnTo>
                    <a:pt x="1688" y="251"/>
                  </a:lnTo>
                  <a:lnTo>
                    <a:pt x="1655" y="260"/>
                  </a:lnTo>
                  <a:lnTo>
                    <a:pt x="1621" y="268"/>
                  </a:lnTo>
                  <a:lnTo>
                    <a:pt x="1588" y="285"/>
                  </a:lnTo>
                  <a:lnTo>
                    <a:pt x="1555" y="293"/>
                  </a:lnTo>
                  <a:lnTo>
                    <a:pt x="1521" y="310"/>
                  </a:lnTo>
                  <a:lnTo>
                    <a:pt x="1488" y="327"/>
                  </a:lnTo>
                  <a:lnTo>
                    <a:pt x="1463" y="335"/>
                  </a:lnTo>
                  <a:lnTo>
                    <a:pt x="1454" y="335"/>
                  </a:lnTo>
                  <a:lnTo>
                    <a:pt x="1421" y="352"/>
                  </a:lnTo>
                  <a:lnTo>
                    <a:pt x="1387" y="368"/>
                  </a:lnTo>
                  <a:lnTo>
                    <a:pt x="1354" y="385"/>
                  </a:lnTo>
                  <a:lnTo>
                    <a:pt x="1321" y="410"/>
                  </a:lnTo>
                  <a:lnTo>
                    <a:pt x="1287" y="427"/>
                  </a:lnTo>
                  <a:lnTo>
                    <a:pt x="1254" y="452"/>
                  </a:lnTo>
                  <a:lnTo>
                    <a:pt x="1220" y="469"/>
                  </a:lnTo>
                  <a:lnTo>
                    <a:pt x="1187" y="494"/>
                  </a:lnTo>
                  <a:lnTo>
                    <a:pt x="1154" y="519"/>
                  </a:lnTo>
                  <a:lnTo>
                    <a:pt x="1120" y="544"/>
                  </a:lnTo>
                  <a:lnTo>
                    <a:pt x="1087" y="560"/>
                  </a:lnTo>
                  <a:lnTo>
                    <a:pt x="1053" y="586"/>
                  </a:lnTo>
                  <a:lnTo>
                    <a:pt x="1020" y="611"/>
                  </a:lnTo>
                  <a:lnTo>
                    <a:pt x="986" y="644"/>
                  </a:lnTo>
                  <a:lnTo>
                    <a:pt x="953" y="669"/>
                  </a:lnTo>
                  <a:lnTo>
                    <a:pt x="928" y="694"/>
                  </a:lnTo>
                  <a:lnTo>
                    <a:pt x="895" y="719"/>
                  </a:lnTo>
                  <a:lnTo>
                    <a:pt x="861" y="753"/>
                  </a:lnTo>
                  <a:lnTo>
                    <a:pt x="828" y="778"/>
                  </a:lnTo>
                  <a:lnTo>
                    <a:pt x="803" y="803"/>
                  </a:lnTo>
                  <a:lnTo>
                    <a:pt x="769" y="836"/>
                  </a:lnTo>
                  <a:lnTo>
                    <a:pt x="744" y="861"/>
                  </a:lnTo>
                  <a:lnTo>
                    <a:pt x="711" y="895"/>
                  </a:lnTo>
                  <a:lnTo>
                    <a:pt x="686" y="928"/>
                  </a:lnTo>
                  <a:lnTo>
                    <a:pt x="652" y="953"/>
                  </a:lnTo>
                  <a:lnTo>
                    <a:pt x="627" y="987"/>
                  </a:lnTo>
                  <a:lnTo>
                    <a:pt x="594" y="1012"/>
                  </a:lnTo>
                  <a:lnTo>
                    <a:pt x="569" y="1045"/>
                  </a:lnTo>
                  <a:lnTo>
                    <a:pt x="544" y="1078"/>
                  </a:lnTo>
                  <a:lnTo>
                    <a:pt x="519" y="1112"/>
                  </a:lnTo>
                  <a:lnTo>
                    <a:pt x="494" y="1137"/>
                  </a:lnTo>
                  <a:lnTo>
                    <a:pt x="469" y="1170"/>
                  </a:lnTo>
                  <a:lnTo>
                    <a:pt x="443" y="1204"/>
                  </a:lnTo>
                  <a:lnTo>
                    <a:pt x="418" y="1237"/>
                  </a:lnTo>
                  <a:lnTo>
                    <a:pt x="393" y="1262"/>
                  </a:lnTo>
                  <a:lnTo>
                    <a:pt x="368" y="1296"/>
                  </a:lnTo>
                  <a:lnTo>
                    <a:pt x="343" y="1329"/>
                  </a:lnTo>
                  <a:lnTo>
                    <a:pt x="327" y="1362"/>
                  </a:lnTo>
                  <a:lnTo>
                    <a:pt x="301" y="1388"/>
                  </a:lnTo>
                  <a:lnTo>
                    <a:pt x="285" y="1421"/>
                  </a:lnTo>
                  <a:lnTo>
                    <a:pt x="260" y="1454"/>
                  </a:lnTo>
                  <a:lnTo>
                    <a:pt x="243" y="1479"/>
                  </a:lnTo>
                  <a:lnTo>
                    <a:pt x="218" y="1513"/>
                  </a:lnTo>
                  <a:lnTo>
                    <a:pt x="201" y="1546"/>
                  </a:lnTo>
                  <a:lnTo>
                    <a:pt x="185" y="1571"/>
                  </a:lnTo>
                  <a:lnTo>
                    <a:pt x="168" y="1605"/>
                  </a:lnTo>
                  <a:lnTo>
                    <a:pt x="151" y="1630"/>
                  </a:lnTo>
                  <a:lnTo>
                    <a:pt x="134" y="1663"/>
                  </a:lnTo>
                  <a:lnTo>
                    <a:pt x="134" y="1663"/>
                  </a:lnTo>
                  <a:lnTo>
                    <a:pt x="126" y="1688"/>
                  </a:lnTo>
                  <a:lnTo>
                    <a:pt x="34" y="1713"/>
                  </a:lnTo>
                  <a:lnTo>
                    <a:pt x="1" y="1630"/>
                  </a:lnTo>
                  <a:lnTo>
                    <a:pt x="17" y="1605"/>
                  </a:lnTo>
                  <a:lnTo>
                    <a:pt x="17" y="1605"/>
                  </a:lnTo>
                  <a:lnTo>
                    <a:pt x="34" y="1571"/>
                  </a:lnTo>
                  <a:lnTo>
                    <a:pt x="51" y="1538"/>
                  </a:lnTo>
                  <a:lnTo>
                    <a:pt x="68" y="1504"/>
                  </a:lnTo>
                  <a:lnTo>
                    <a:pt x="84" y="1471"/>
                  </a:lnTo>
                  <a:lnTo>
                    <a:pt x="101" y="1446"/>
                  </a:lnTo>
                  <a:lnTo>
                    <a:pt x="118" y="1413"/>
                  </a:lnTo>
                  <a:lnTo>
                    <a:pt x="143" y="1379"/>
                  </a:lnTo>
                  <a:lnTo>
                    <a:pt x="159" y="1346"/>
                  </a:lnTo>
                  <a:lnTo>
                    <a:pt x="176" y="1312"/>
                  </a:lnTo>
                  <a:lnTo>
                    <a:pt x="201" y="1279"/>
                  </a:lnTo>
                  <a:lnTo>
                    <a:pt x="226" y="1246"/>
                  </a:lnTo>
                  <a:lnTo>
                    <a:pt x="243" y="1212"/>
                  </a:lnTo>
                  <a:lnTo>
                    <a:pt x="268" y="1179"/>
                  </a:lnTo>
                  <a:lnTo>
                    <a:pt x="293" y="1145"/>
                  </a:lnTo>
                  <a:lnTo>
                    <a:pt x="318" y="1112"/>
                  </a:lnTo>
                  <a:lnTo>
                    <a:pt x="343" y="1078"/>
                  </a:lnTo>
                  <a:lnTo>
                    <a:pt x="368" y="1045"/>
                  </a:lnTo>
                  <a:lnTo>
                    <a:pt x="393" y="1012"/>
                  </a:lnTo>
                  <a:lnTo>
                    <a:pt x="418" y="978"/>
                  </a:lnTo>
                  <a:lnTo>
                    <a:pt x="443" y="945"/>
                  </a:lnTo>
                  <a:lnTo>
                    <a:pt x="469" y="911"/>
                  </a:lnTo>
                  <a:lnTo>
                    <a:pt x="502" y="878"/>
                  </a:lnTo>
                  <a:lnTo>
                    <a:pt x="527" y="845"/>
                  </a:lnTo>
                  <a:lnTo>
                    <a:pt x="552" y="811"/>
                  </a:lnTo>
                  <a:lnTo>
                    <a:pt x="586" y="778"/>
                  </a:lnTo>
                  <a:lnTo>
                    <a:pt x="619" y="744"/>
                  </a:lnTo>
                  <a:lnTo>
                    <a:pt x="644" y="711"/>
                  </a:lnTo>
                  <a:lnTo>
                    <a:pt x="677" y="677"/>
                  </a:lnTo>
                  <a:lnTo>
                    <a:pt x="711" y="652"/>
                  </a:lnTo>
                  <a:lnTo>
                    <a:pt x="736" y="619"/>
                  </a:lnTo>
                  <a:lnTo>
                    <a:pt x="769" y="586"/>
                  </a:lnTo>
                  <a:lnTo>
                    <a:pt x="803" y="560"/>
                  </a:lnTo>
                  <a:lnTo>
                    <a:pt x="836" y="527"/>
                  </a:lnTo>
                  <a:lnTo>
                    <a:pt x="870" y="502"/>
                  </a:lnTo>
                  <a:lnTo>
                    <a:pt x="903" y="469"/>
                  </a:lnTo>
                  <a:lnTo>
                    <a:pt x="936" y="444"/>
                  </a:lnTo>
                  <a:lnTo>
                    <a:pt x="970" y="410"/>
                  </a:lnTo>
                  <a:lnTo>
                    <a:pt x="1003" y="385"/>
                  </a:lnTo>
                  <a:lnTo>
                    <a:pt x="1037" y="360"/>
                  </a:lnTo>
                  <a:lnTo>
                    <a:pt x="1070" y="335"/>
                  </a:lnTo>
                  <a:lnTo>
                    <a:pt x="1103" y="310"/>
                  </a:lnTo>
                  <a:lnTo>
                    <a:pt x="1137" y="285"/>
                  </a:lnTo>
                  <a:lnTo>
                    <a:pt x="1179" y="260"/>
                  </a:lnTo>
                  <a:lnTo>
                    <a:pt x="1212" y="235"/>
                  </a:lnTo>
                  <a:lnTo>
                    <a:pt x="1245" y="218"/>
                  </a:lnTo>
                  <a:lnTo>
                    <a:pt x="1287" y="193"/>
                  </a:lnTo>
                  <a:lnTo>
                    <a:pt x="1321" y="176"/>
                  </a:lnTo>
                  <a:lnTo>
                    <a:pt x="1354" y="151"/>
                  </a:lnTo>
                  <a:lnTo>
                    <a:pt x="1362" y="151"/>
                  </a:lnTo>
                  <a:lnTo>
                    <a:pt x="1396" y="134"/>
                  </a:lnTo>
                  <a:lnTo>
                    <a:pt x="1429" y="118"/>
                  </a:lnTo>
                  <a:lnTo>
                    <a:pt x="1471" y="101"/>
                  </a:lnTo>
                  <a:lnTo>
                    <a:pt x="1504" y="84"/>
                  </a:lnTo>
                  <a:lnTo>
                    <a:pt x="1546" y="68"/>
                  </a:lnTo>
                  <a:lnTo>
                    <a:pt x="1580" y="51"/>
                  </a:lnTo>
                  <a:lnTo>
                    <a:pt x="1621" y="43"/>
                  </a:lnTo>
                  <a:lnTo>
                    <a:pt x="1663" y="26"/>
                  </a:lnTo>
                  <a:lnTo>
                    <a:pt x="1697" y="17"/>
                  </a:lnTo>
                  <a:lnTo>
                    <a:pt x="1738" y="9"/>
                  </a:lnTo>
                  <a:lnTo>
                    <a:pt x="1780" y="1"/>
                  </a:lnTo>
                  <a:lnTo>
                    <a:pt x="1797" y="1"/>
                  </a:lnTo>
                  <a:lnTo>
                    <a:pt x="1814" y="1"/>
                  </a:lnTo>
                  <a:lnTo>
                    <a:pt x="1839" y="1"/>
                  </a:lnTo>
                  <a:lnTo>
                    <a:pt x="1855" y="1"/>
                  </a:lnTo>
                  <a:lnTo>
                    <a:pt x="1880" y="1"/>
                  </a:lnTo>
                  <a:lnTo>
                    <a:pt x="1897" y="1"/>
                  </a:lnTo>
                  <a:lnTo>
                    <a:pt x="1914" y="1"/>
                  </a:lnTo>
                  <a:lnTo>
                    <a:pt x="2056" y="1"/>
                  </a:lnTo>
                  <a:lnTo>
                    <a:pt x="2073" y="1"/>
                  </a:lnTo>
                  <a:lnTo>
                    <a:pt x="2089" y="1"/>
                  </a:lnTo>
                  <a:lnTo>
                    <a:pt x="2114" y="1"/>
                  </a:lnTo>
                  <a:lnTo>
                    <a:pt x="2131" y="1"/>
                  </a:lnTo>
                  <a:lnTo>
                    <a:pt x="2148" y="1"/>
                  </a:lnTo>
                  <a:lnTo>
                    <a:pt x="2164" y="1"/>
                  </a:lnTo>
                  <a:lnTo>
                    <a:pt x="2181" y="1"/>
                  </a:lnTo>
                  <a:lnTo>
                    <a:pt x="2198" y="1"/>
                  </a:lnTo>
                  <a:lnTo>
                    <a:pt x="2215" y="9"/>
                  </a:lnTo>
                  <a:lnTo>
                    <a:pt x="2231" y="17"/>
                  </a:lnTo>
                  <a:lnTo>
                    <a:pt x="2248" y="26"/>
                  </a:lnTo>
                  <a:lnTo>
                    <a:pt x="2265" y="34"/>
                  </a:lnTo>
                  <a:lnTo>
                    <a:pt x="2281" y="34"/>
                  </a:lnTo>
                  <a:lnTo>
                    <a:pt x="2290" y="43"/>
                  </a:lnTo>
                  <a:lnTo>
                    <a:pt x="2306" y="51"/>
                  </a:lnTo>
                  <a:lnTo>
                    <a:pt x="2323" y="68"/>
                  </a:lnTo>
                  <a:lnTo>
                    <a:pt x="2340" y="76"/>
                  </a:lnTo>
                  <a:lnTo>
                    <a:pt x="2348" y="84"/>
                  </a:lnTo>
                  <a:lnTo>
                    <a:pt x="2365" y="93"/>
                  </a:lnTo>
                  <a:lnTo>
                    <a:pt x="2373" y="101"/>
                  </a:lnTo>
                  <a:lnTo>
                    <a:pt x="2390" y="118"/>
                  </a:lnTo>
                  <a:lnTo>
                    <a:pt x="2398" y="126"/>
                  </a:lnTo>
                  <a:lnTo>
                    <a:pt x="2415" y="134"/>
                  </a:lnTo>
                  <a:lnTo>
                    <a:pt x="2423" y="151"/>
                  </a:lnTo>
                  <a:lnTo>
                    <a:pt x="2440" y="159"/>
                  </a:lnTo>
                  <a:lnTo>
                    <a:pt x="2448" y="176"/>
                  </a:lnTo>
                  <a:lnTo>
                    <a:pt x="2457" y="185"/>
                  </a:lnTo>
                  <a:lnTo>
                    <a:pt x="2465" y="201"/>
                  </a:lnTo>
                  <a:lnTo>
                    <a:pt x="2474" y="218"/>
                  </a:lnTo>
                  <a:lnTo>
                    <a:pt x="2482" y="226"/>
                  </a:lnTo>
                  <a:lnTo>
                    <a:pt x="2490" y="243"/>
                  </a:lnTo>
                  <a:lnTo>
                    <a:pt x="2507" y="251"/>
                  </a:lnTo>
                  <a:lnTo>
                    <a:pt x="2515" y="268"/>
                  </a:lnTo>
                  <a:lnTo>
                    <a:pt x="2515" y="285"/>
                  </a:lnTo>
                  <a:lnTo>
                    <a:pt x="2524" y="301"/>
                  </a:lnTo>
                  <a:lnTo>
                    <a:pt x="2532" y="310"/>
                  </a:lnTo>
                  <a:lnTo>
                    <a:pt x="2540" y="327"/>
                  </a:lnTo>
                  <a:lnTo>
                    <a:pt x="2549" y="343"/>
                  </a:lnTo>
                  <a:lnTo>
                    <a:pt x="2557" y="377"/>
                  </a:lnTo>
                  <a:lnTo>
                    <a:pt x="2574" y="402"/>
                  </a:lnTo>
                  <a:lnTo>
                    <a:pt x="2582" y="435"/>
                  </a:lnTo>
                  <a:lnTo>
                    <a:pt x="2590" y="469"/>
                  </a:lnTo>
                  <a:lnTo>
                    <a:pt x="2599" y="502"/>
                  </a:lnTo>
                  <a:lnTo>
                    <a:pt x="2607" y="535"/>
                  </a:lnTo>
                  <a:lnTo>
                    <a:pt x="2607" y="569"/>
                  </a:lnTo>
                  <a:lnTo>
                    <a:pt x="2616" y="602"/>
                  </a:lnTo>
                  <a:lnTo>
                    <a:pt x="2616" y="636"/>
                  </a:lnTo>
                  <a:lnTo>
                    <a:pt x="2616" y="669"/>
                  </a:lnTo>
                  <a:lnTo>
                    <a:pt x="2616" y="702"/>
                  </a:lnTo>
                  <a:lnTo>
                    <a:pt x="2616" y="736"/>
                  </a:lnTo>
                  <a:lnTo>
                    <a:pt x="2616" y="911"/>
                  </a:lnTo>
                  <a:lnTo>
                    <a:pt x="2616" y="945"/>
                  </a:lnTo>
                  <a:lnTo>
                    <a:pt x="2616" y="978"/>
                  </a:lnTo>
                  <a:lnTo>
                    <a:pt x="2616" y="1012"/>
                  </a:lnTo>
                  <a:lnTo>
                    <a:pt x="2616" y="1045"/>
                  </a:lnTo>
                  <a:lnTo>
                    <a:pt x="2616" y="1078"/>
                  </a:lnTo>
                  <a:lnTo>
                    <a:pt x="2616" y="1112"/>
                  </a:lnTo>
                  <a:lnTo>
                    <a:pt x="2616" y="1145"/>
                  </a:lnTo>
                  <a:lnTo>
                    <a:pt x="2607" y="1179"/>
                  </a:lnTo>
                  <a:lnTo>
                    <a:pt x="2607" y="1195"/>
                  </a:lnTo>
                  <a:lnTo>
                    <a:pt x="2607" y="1212"/>
                  </a:lnTo>
                  <a:lnTo>
                    <a:pt x="2599" y="1246"/>
                  </a:lnTo>
                  <a:lnTo>
                    <a:pt x="2599" y="1279"/>
                  </a:lnTo>
                  <a:lnTo>
                    <a:pt x="2590" y="1304"/>
                  </a:lnTo>
                  <a:lnTo>
                    <a:pt x="2582" y="1337"/>
                  </a:lnTo>
                  <a:lnTo>
                    <a:pt x="2574" y="1371"/>
                  </a:lnTo>
                  <a:lnTo>
                    <a:pt x="2565" y="1396"/>
                  </a:lnTo>
                  <a:lnTo>
                    <a:pt x="2557" y="1421"/>
                  </a:lnTo>
                  <a:lnTo>
                    <a:pt x="2549" y="1454"/>
                  </a:lnTo>
                  <a:lnTo>
                    <a:pt x="2524" y="1479"/>
                  </a:lnTo>
                  <a:lnTo>
                    <a:pt x="2515" y="1504"/>
                  </a:lnTo>
                  <a:lnTo>
                    <a:pt x="2507" y="1530"/>
                  </a:lnTo>
                  <a:lnTo>
                    <a:pt x="2490" y="1555"/>
                  </a:lnTo>
                  <a:lnTo>
                    <a:pt x="2482" y="1580"/>
                  </a:lnTo>
                  <a:lnTo>
                    <a:pt x="2474" y="1596"/>
                  </a:lnTo>
                  <a:lnTo>
                    <a:pt x="2465" y="1621"/>
                  </a:lnTo>
                  <a:lnTo>
                    <a:pt x="2457" y="1646"/>
                  </a:lnTo>
                  <a:lnTo>
                    <a:pt x="2440" y="1688"/>
                  </a:lnTo>
                  <a:lnTo>
                    <a:pt x="2415" y="1722"/>
                  </a:lnTo>
                  <a:lnTo>
                    <a:pt x="2415" y="1730"/>
                  </a:lnTo>
                  <a:lnTo>
                    <a:pt x="2398" y="1763"/>
                  </a:lnTo>
                  <a:lnTo>
                    <a:pt x="2373" y="1805"/>
                  </a:lnTo>
                  <a:lnTo>
                    <a:pt x="2357" y="1847"/>
                  </a:lnTo>
                  <a:lnTo>
                    <a:pt x="2331" y="1880"/>
                  </a:lnTo>
                  <a:lnTo>
                    <a:pt x="2306" y="1922"/>
                  </a:lnTo>
                  <a:lnTo>
                    <a:pt x="2281" y="1964"/>
                  </a:lnTo>
                  <a:lnTo>
                    <a:pt x="2265" y="1997"/>
                  </a:lnTo>
                  <a:lnTo>
                    <a:pt x="2240" y="2039"/>
                  </a:lnTo>
                  <a:lnTo>
                    <a:pt x="2215" y="2073"/>
                  </a:lnTo>
                  <a:lnTo>
                    <a:pt x="2189" y="2114"/>
                  </a:lnTo>
                  <a:lnTo>
                    <a:pt x="2156" y="2148"/>
                  </a:lnTo>
                  <a:lnTo>
                    <a:pt x="2131" y="2181"/>
                  </a:lnTo>
                  <a:lnTo>
                    <a:pt x="2106" y="2223"/>
                  </a:lnTo>
                  <a:lnTo>
                    <a:pt x="2081" y="2256"/>
                  </a:lnTo>
                  <a:lnTo>
                    <a:pt x="2081" y="2256"/>
                  </a:lnTo>
                  <a:lnTo>
                    <a:pt x="2056" y="2290"/>
                  </a:lnTo>
                  <a:lnTo>
                    <a:pt x="2022" y="2323"/>
                  </a:lnTo>
                  <a:lnTo>
                    <a:pt x="1997" y="2357"/>
                  </a:lnTo>
                  <a:lnTo>
                    <a:pt x="1964" y="2390"/>
                  </a:lnTo>
                  <a:lnTo>
                    <a:pt x="1939" y="2423"/>
                  </a:lnTo>
                  <a:lnTo>
                    <a:pt x="1905" y="2457"/>
                  </a:lnTo>
                  <a:lnTo>
                    <a:pt x="1880" y="2490"/>
                  </a:lnTo>
                  <a:lnTo>
                    <a:pt x="1847" y="2524"/>
                  </a:lnTo>
                  <a:lnTo>
                    <a:pt x="1822" y="2557"/>
                  </a:lnTo>
                  <a:lnTo>
                    <a:pt x="1788" y="2591"/>
                  </a:lnTo>
                  <a:lnTo>
                    <a:pt x="1755" y="2624"/>
                  </a:lnTo>
                  <a:lnTo>
                    <a:pt x="1730" y="2657"/>
                  </a:lnTo>
                  <a:lnTo>
                    <a:pt x="1672" y="2724"/>
                  </a:lnTo>
                  <a:lnTo>
                    <a:pt x="1605" y="2783"/>
                  </a:lnTo>
                  <a:lnTo>
                    <a:pt x="1471" y="2791"/>
                  </a:lnTo>
                  <a:lnTo>
                    <a:pt x="1471" y="2649"/>
                  </a:lnTo>
                  <a:lnTo>
                    <a:pt x="1530" y="2591"/>
                  </a:lnTo>
                  <a:lnTo>
                    <a:pt x="1580" y="2524"/>
                  </a:lnTo>
                  <a:lnTo>
                    <a:pt x="1613" y="2490"/>
                  </a:lnTo>
                  <a:lnTo>
                    <a:pt x="1638" y="2457"/>
                  </a:lnTo>
                  <a:lnTo>
                    <a:pt x="1663" y="2423"/>
                  </a:lnTo>
                  <a:lnTo>
                    <a:pt x="1688" y="2390"/>
                  </a:lnTo>
                  <a:lnTo>
                    <a:pt x="1713" y="2357"/>
                  </a:lnTo>
                  <a:lnTo>
                    <a:pt x="1747" y="2323"/>
                  </a:lnTo>
                  <a:lnTo>
                    <a:pt x="1772" y="2290"/>
                  </a:lnTo>
                  <a:lnTo>
                    <a:pt x="1797" y="2256"/>
                  </a:lnTo>
                  <a:lnTo>
                    <a:pt x="1822" y="2223"/>
                  </a:lnTo>
                  <a:lnTo>
                    <a:pt x="1847" y="2190"/>
                  </a:lnTo>
                  <a:lnTo>
                    <a:pt x="1872" y="2148"/>
                  </a:lnTo>
                  <a:lnTo>
                    <a:pt x="1897" y="2114"/>
                  </a:lnTo>
                  <a:lnTo>
                    <a:pt x="1897" y="2114"/>
                  </a:lnTo>
                  <a:lnTo>
                    <a:pt x="1922" y="2081"/>
                  </a:lnTo>
                  <a:lnTo>
                    <a:pt x="1939" y="2047"/>
                  </a:lnTo>
                  <a:lnTo>
                    <a:pt x="1964" y="2014"/>
                  </a:lnTo>
                  <a:lnTo>
                    <a:pt x="1989" y="1972"/>
                  </a:lnTo>
                  <a:lnTo>
                    <a:pt x="2014" y="1939"/>
                  </a:lnTo>
                  <a:lnTo>
                    <a:pt x="2031" y="1905"/>
                  </a:lnTo>
                  <a:lnTo>
                    <a:pt x="2056" y="1864"/>
                  </a:lnTo>
                  <a:lnTo>
                    <a:pt x="2073" y="1830"/>
                  </a:lnTo>
                  <a:lnTo>
                    <a:pt x="2098" y="1797"/>
                  </a:lnTo>
                  <a:lnTo>
                    <a:pt x="2114" y="1755"/>
                  </a:lnTo>
                  <a:lnTo>
                    <a:pt x="2139" y="1722"/>
                  </a:lnTo>
                  <a:lnTo>
                    <a:pt x="2156" y="1688"/>
                  </a:lnTo>
                  <a:lnTo>
                    <a:pt x="2173" y="1646"/>
                  </a:lnTo>
                  <a:lnTo>
                    <a:pt x="2189" y="1613"/>
                  </a:lnTo>
                  <a:lnTo>
                    <a:pt x="2189" y="1613"/>
                  </a:lnTo>
                  <a:lnTo>
                    <a:pt x="2206" y="1580"/>
                  </a:lnTo>
                  <a:lnTo>
                    <a:pt x="2223" y="1538"/>
                  </a:lnTo>
                  <a:lnTo>
                    <a:pt x="2223" y="1538"/>
                  </a:lnTo>
                  <a:lnTo>
                    <a:pt x="2231" y="1521"/>
                  </a:lnTo>
                  <a:lnTo>
                    <a:pt x="2240" y="1504"/>
                  </a:lnTo>
                  <a:lnTo>
                    <a:pt x="2240" y="1504"/>
                  </a:lnTo>
                  <a:lnTo>
                    <a:pt x="2248" y="1488"/>
                  </a:lnTo>
                  <a:lnTo>
                    <a:pt x="2256" y="1463"/>
                  </a:lnTo>
                  <a:lnTo>
                    <a:pt x="2265" y="1446"/>
                  </a:lnTo>
                  <a:lnTo>
                    <a:pt x="2273" y="1421"/>
                  </a:lnTo>
                  <a:lnTo>
                    <a:pt x="2281" y="1396"/>
                  </a:lnTo>
                  <a:lnTo>
                    <a:pt x="2281" y="1379"/>
                  </a:lnTo>
                  <a:lnTo>
                    <a:pt x="2290" y="1354"/>
                  </a:lnTo>
                  <a:lnTo>
                    <a:pt x="2298" y="1329"/>
                  </a:lnTo>
                  <a:lnTo>
                    <a:pt x="2306" y="1296"/>
                  </a:lnTo>
                  <a:lnTo>
                    <a:pt x="2315" y="1271"/>
                  </a:lnTo>
                  <a:lnTo>
                    <a:pt x="2315" y="1246"/>
                  </a:lnTo>
                  <a:lnTo>
                    <a:pt x="2323" y="1220"/>
                  </a:lnTo>
                  <a:lnTo>
                    <a:pt x="2331" y="1187"/>
                  </a:lnTo>
                  <a:lnTo>
                    <a:pt x="2331" y="1162"/>
                  </a:lnTo>
                  <a:lnTo>
                    <a:pt x="2331" y="1145"/>
                  </a:lnTo>
                  <a:lnTo>
                    <a:pt x="2331" y="1129"/>
                  </a:lnTo>
                  <a:lnTo>
                    <a:pt x="2340" y="1103"/>
                  </a:lnTo>
                  <a:lnTo>
                    <a:pt x="2340" y="1070"/>
                  </a:lnTo>
                  <a:lnTo>
                    <a:pt x="2340" y="1045"/>
                  </a:lnTo>
                  <a:lnTo>
                    <a:pt x="2340" y="1012"/>
                  </a:lnTo>
                  <a:lnTo>
                    <a:pt x="2340" y="987"/>
                  </a:lnTo>
                  <a:lnTo>
                    <a:pt x="2340" y="953"/>
                  </a:lnTo>
                  <a:lnTo>
                    <a:pt x="2340" y="928"/>
                  </a:lnTo>
                  <a:lnTo>
                    <a:pt x="2340" y="895"/>
                  </a:lnTo>
                  <a:lnTo>
                    <a:pt x="2340" y="861"/>
                  </a:lnTo>
                  <a:lnTo>
                    <a:pt x="2340" y="694"/>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247;p14">
              <a:extLst>
                <a:ext uri="{FF2B5EF4-FFF2-40B4-BE49-F238E27FC236}">
                  <a16:creationId xmlns:a16="http://schemas.microsoft.com/office/drawing/2014/main" id="{DDAA1A70-95FB-2705-C3A0-AAC591C37F48}"/>
                </a:ext>
              </a:extLst>
            </p:cNvPr>
            <p:cNvSpPr/>
            <p:nvPr/>
          </p:nvSpPr>
          <p:spPr>
            <a:xfrm>
              <a:off x="5783933" y="4648617"/>
              <a:ext cx="115032" cy="73399"/>
            </a:xfrm>
            <a:custGeom>
              <a:avLst/>
              <a:gdLst/>
              <a:ahLst/>
              <a:cxnLst/>
              <a:rect l="l" t="t" r="r" b="b"/>
              <a:pathLst>
                <a:path w="2332" h="1488" extrusionOk="0">
                  <a:moveTo>
                    <a:pt x="535" y="602"/>
                  </a:moveTo>
                  <a:lnTo>
                    <a:pt x="535" y="602"/>
                  </a:lnTo>
                  <a:lnTo>
                    <a:pt x="518" y="619"/>
                  </a:lnTo>
                  <a:lnTo>
                    <a:pt x="510" y="627"/>
                  </a:lnTo>
                  <a:lnTo>
                    <a:pt x="510" y="627"/>
                  </a:lnTo>
                  <a:lnTo>
                    <a:pt x="502" y="635"/>
                  </a:lnTo>
                  <a:lnTo>
                    <a:pt x="485" y="652"/>
                  </a:lnTo>
                  <a:lnTo>
                    <a:pt x="485" y="652"/>
                  </a:lnTo>
                  <a:lnTo>
                    <a:pt x="477" y="660"/>
                  </a:lnTo>
                  <a:lnTo>
                    <a:pt x="468" y="669"/>
                  </a:lnTo>
                  <a:lnTo>
                    <a:pt x="468" y="669"/>
                  </a:lnTo>
                  <a:lnTo>
                    <a:pt x="460" y="677"/>
                  </a:lnTo>
                  <a:lnTo>
                    <a:pt x="451" y="694"/>
                  </a:lnTo>
                  <a:lnTo>
                    <a:pt x="451" y="694"/>
                  </a:lnTo>
                  <a:lnTo>
                    <a:pt x="443" y="702"/>
                  </a:lnTo>
                  <a:lnTo>
                    <a:pt x="443" y="702"/>
                  </a:lnTo>
                  <a:lnTo>
                    <a:pt x="426" y="711"/>
                  </a:lnTo>
                  <a:lnTo>
                    <a:pt x="426" y="711"/>
                  </a:lnTo>
                  <a:lnTo>
                    <a:pt x="418" y="727"/>
                  </a:lnTo>
                  <a:lnTo>
                    <a:pt x="418" y="727"/>
                  </a:lnTo>
                  <a:lnTo>
                    <a:pt x="410" y="736"/>
                  </a:lnTo>
                  <a:lnTo>
                    <a:pt x="410" y="736"/>
                  </a:lnTo>
                  <a:lnTo>
                    <a:pt x="410" y="744"/>
                  </a:lnTo>
                  <a:lnTo>
                    <a:pt x="410" y="744"/>
                  </a:lnTo>
                  <a:lnTo>
                    <a:pt x="401" y="752"/>
                  </a:lnTo>
                  <a:lnTo>
                    <a:pt x="401" y="752"/>
                  </a:lnTo>
                  <a:lnTo>
                    <a:pt x="393" y="761"/>
                  </a:lnTo>
                  <a:lnTo>
                    <a:pt x="393" y="752"/>
                  </a:lnTo>
                  <a:lnTo>
                    <a:pt x="385" y="769"/>
                  </a:lnTo>
                  <a:lnTo>
                    <a:pt x="385" y="761"/>
                  </a:lnTo>
                  <a:lnTo>
                    <a:pt x="385" y="769"/>
                  </a:lnTo>
                  <a:lnTo>
                    <a:pt x="385" y="769"/>
                  </a:lnTo>
                  <a:lnTo>
                    <a:pt x="385" y="777"/>
                  </a:lnTo>
                  <a:lnTo>
                    <a:pt x="385" y="769"/>
                  </a:lnTo>
                  <a:lnTo>
                    <a:pt x="385" y="777"/>
                  </a:lnTo>
                  <a:lnTo>
                    <a:pt x="385" y="769"/>
                  </a:lnTo>
                  <a:lnTo>
                    <a:pt x="385" y="786"/>
                  </a:lnTo>
                  <a:lnTo>
                    <a:pt x="385" y="777"/>
                  </a:lnTo>
                  <a:lnTo>
                    <a:pt x="385" y="786"/>
                  </a:lnTo>
                  <a:lnTo>
                    <a:pt x="385" y="777"/>
                  </a:lnTo>
                  <a:lnTo>
                    <a:pt x="385" y="786"/>
                  </a:lnTo>
                  <a:lnTo>
                    <a:pt x="385" y="777"/>
                  </a:lnTo>
                  <a:lnTo>
                    <a:pt x="385" y="794"/>
                  </a:lnTo>
                  <a:lnTo>
                    <a:pt x="385" y="786"/>
                  </a:lnTo>
                  <a:lnTo>
                    <a:pt x="385" y="794"/>
                  </a:lnTo>
                  <a:lnTo>
                    <a:pt x="385" y="786"/>
                  </a:lnTo>
                  <a:lnTo>
                    <a:pt x="385" y="794"/>
                  </a:lnTo>
                  <a:lnTo>
                    <a:pt x="385" y="786"/>
                  </a:lnTo>
                  <a:lnTo>
                    <a:pt x="385" y="786"/>
                  </a:lnTo>
                  <a:lnTo>
                    <a:pt x="385" y="786"/>
                  </a:lnTo>
                  <a:lnTo>
                    <a:pt x="385" y="794"/>
                  </a:lnTo>
                  <a:lnTo>
                    <a:pt x="385" y="794"/>
                  </a:lnTo>
                  <a:lnTo>
                    <a:pt x="385" y="794"/>
                  </a:lnTo>
                  <a:lnTo>
                    <a:pt x="385" y="794"/>
                  </a:lnTo>
                  <a:lnTo>
                    <a:pt x="385" y="794"/>
                  </a:lnTo>
                  <a:lnTo>
                    <a:pt x="385" y="794"/>
                  </a:lnTo>
                  <a:lnTo>
                    <a:pt x="385" y="794"/>
                  </a:lnTo>
                  <a:lnTo>
                    <a:pt x="385" y="794"/>
                  </a:lnTo>
                  <a:lnTo>
                    <a:pt x="385" y="794"/>
                  </a:lnTo>
                  <a:lnTo>
                    <a:pt x="385" y="794"/>
                  </a:lnTo>
                  <a:lnTo>
                    <a:pt x="385" y="794"/>
                  </a:lnTo>
                  <a:lnTo>
                    <a:pt x="393" y="802"/>
                  </a:lnTo>
                  <a:lnTo>
                    <a:pt x="410" y="811"/>
                  </a:lnTo>
                  <a:lnTo>
                    <a:pt x="426" y="827"/>
                  </a:lnTo>
                  <a:lnTo>
                    <a:pt x="435" y="836"/>
                  </a:lnTo>
                  <a:lnTo>
                    <a:pt x="451" y="844"/>
                  </a:lnTo>
                  <a:lnTo>
                    <a:pt x="468" y="853"/>
                  </a:lnTo>
                  <a:lnTo>
                    <a:pt x="493" y="869"/>
                  </a:lnTo>
                  <a:lnTo>
                    <a:pt x="510" y="878"/>
                  </a:lnTo>
                  <a:lnTo>
                    <a:pt x="535" y="886"/>
                  </a:lnTo>
                  <a:lnTo>
                    <a:pt x="560" y="894"/>
                  </a:lnTo>
                  <a:lnTo>
                    <a:pt x="560" y="894"/>
                  </a:lnTo>
                  <a:lnTo>
                    <a:pt x="585" y="911"/>
                  </a:lnTo>
                  <a:lnTo>
                    <a:pt x="610" y="919"/>
                  </a:lnTo>
                  <a:lnTo>
                    <a:pt x="635" y="928"/>
                  </a:lnTo>
                  <a:lnTo>
                    <a:pt x="635" y="928"/>
                  </a:lnTo>
                  <a:lnTo>
                    <a:pt x="669" y="936"/>
                  </a:lnTo>
                  <a:lnTo>
                    <a:pt x="694" y="944"/>
                  </a:lnTo>
                  <a:lnTo>
                    <a:pt x="719" y="953"/>
                  </a:lnTo>
                  <a:lnTo>
                    <a:pt x="752" y="961"/>
                  </a:lnTo>
                  <a:lnTo>
                    <a:pt x="786" y="970"/>
                  </a:lnTo>
                  <a:lnTo>
                    <a:pt x="811" y="978"/>
                  </a:lnTo>
                  <a:lnTo>
                    <a:pt x="844" y="986"/>
                  </a:lnTo>
                  <a:lnTo>
                    <a:pt x="878" y="995"/>
                  </a:lnTo>
                  <a:lnTo>
                    <a:pt x="911" y="1003"/>
                  </a:lnTo>
                  <a:lnTo>
                    <a:pt x="944" y="1011"/>
                  </a:lnTo>
                  <a:lnTo>
                    <a:pt x="978" y="1011"/>
                  </a:lnTo>
                  <a:lnTo>
                    <a:pt x="1011" y="1020"/>
                  </a:lnTo>
                  <a:lnTo>
                    <a:pt x="1045" y="1020"/>
                  </a:lnTo>
                  <a:lnTo>
                    <a:pt x="1078" y="1020"/>
                  </a:lnTo>
                  <a:lnTo>
                    <a:pt x="1120" y="1020"/>
                  </a:lnTo>
                  <a:lnTo>
                    <a:pt x="1153" y="1020"/>
                  </a:lnTo>
                  <a:lnTo>
                    <a:pt x="1187" y="1020"/>
                  </a:lnTo>
                  <a:lnTo>
                    <a:pt x="1228" y="1020"/>
                  </a:lnTo>
                  <a:lnTo>
                    <a:pt x="1287" y="1020"/>
                  </a:lnTo>
                  <a:lnTo>
                    <a:pt x="1387" y="1028"/>
                  </a:lnTo>
                  <a:lnTo>
                    <a:pt x="1487" y="1036"/>
                  </a:lnTo>
                  <a:lnTo>
                    <a:pt x="1596" y="1045"/>
                  </a:lnTo>
                  <a:lnTo>
                    <a:pt x="1796" y="1053"/>
                  </a:lnTo>
                  <a:lnTo>
                    <a:pt x="1897" y="1061"/>
                  </a:lnTo>
                  <a:lnTo>
                    <a:pt x="2005" y="1070"/>
                  </a:lnTo>
                  <a:lnTo>
                    <a:pt x="2189" y="1270"/>
                  </a:lnTo>
                  <a:lnTo>
                    <a:pt x="2055" y="1487"/>
                  </a:lnTo>
                  <a:lnTo>
                    <a:pt x="1237" y="1487"/>
                  </a:lnTo>
                  <a:lnTo>
                    <a:pt x="1195" y="1487"/>
                  </a:lnTo>
                  <a:lnTo>
                    <a:pt x="1153" y="1487"/>
                  </a:lnTo>
                  <a:lnTo>
                    <a:pt x="1111" y="1487"/>
                  </a:lnTo>
                  <a:lnTo>
                    <a:pt x="1070" y="1487"/>
                  </a:lnTo>
                  <a:lnTo>
                    <a:pt x="1028" y="1487"/>
                  </a:lnTo>
                  <a:lnTo>
                    <a:pt x="986" y="1479"/>
                  </a:lnTo>
                  <a:lnTo>
                    <a:pt x="944" y="1471"/>
                  </a:lnTo>
                  <a:lnTo>
                    <a:pt x="911" y="1471"/>
                  </a:lnTo>
                  <a:lnTo>
                    <a:pt x="869" y="1462"/>
                  </a:lnTo>
                  <a:lnTo>
                    <a:pt x="827" y="1454"/>
                  </a:lnTo>
                  <a:lnTo>
                    <a:pt x="786" y="1446"/>
                  </a:lnTo>
                  <a:lnTo>
                    <a:pt x="752" y="1437"/>
                  </a:lnTo>
                  <a:lnTo>
                    <a:pt x="710" y="1429"/>
                  </a:lnTo>
                  <a:lnTo>
                    <a:pt x="677" y="1412"/>
                  </a:lnTo>
                  <a:lnTo>
                    <a:pt x="635" y="1404"/>
                  </a:lnTo>
                  <a:lnTo>
                    <a:pt x="602" y="1396"/>
                  </a:lnTo>
                  <a:lnTo>
                    <a:pt x="560" y="1387"/>
                  </a:lnTo>
                  <a:lnTo>
                    <a:pt x="560" y="1387"/>
                  </a:lnTo>
                  <a:lnTo>
                    <a:pt x="535" y="1371"/>
                  </a:lnTo>
                  <a:lnTo>
                    <a:pt x="502" y="1354"/>
                  </a:lnTo>
                  <a:lnTo>
                    <a:pt x="468" y="1345"/>
                  </a:lnTo>
                  <a:lnTo>
                    <a:pt x="435" y="1329"/>
                  </a:lnTo>
                  <a:lnTo>
                    <a:pt x="401" y="1312"/>
                  </a:lnTo>
                  <a:lnTo>
                    <a:pt x="368" y="1295"/>
                  </a:lnTo>
                  <a:lnTo>
                    <a:pt x="335" y="1279"/>
                  </a:lnTo>
                  <a:lnTo>
                    <a:pt x="309" y="1262"/>
                  </a:lnTo>
                  <a:lnTo>
                    <a:pt x="276" y="1245"/>
                  </a:lnTo>
                  <a:lnTo>
                    <a:pt x="251" y="1220"/>
                  </a:lnTo>
                  <a:lnTo>
                    <a:pt x="218" y="1203"/>
                  </a:lnTo>
                  <a:lnTo>
                    <a:pt x="192" y="1178"/>
                  </a:lnTo>
                  <a:lnTo>
                    <a:pt x="167" y="1153"/>
                  </a:lnTo>
                  <a:lnTo>
                    <a:pt x="151" y="1145"/>
                  </a:lnTo>
                  <a:lnTo>
                    <a:pt x="142" y="1128"/>
                  </a:lnTo>
                  <a:lnTo>
                    <a:pt x="126" y="1120"/>
                  </a:lnTo>
                  <a:lnTo>
                    <a:pt x="117" y="1103"/>
                  </a:lnTo>
                  <a:lnTo>
                    <a:pt x="109" y="1095"/>
                  </a:lnTo>
                  <a:lnTo>
                    <a:pt x="92" y="1078"/>
                  </a:lnTo>
                  <a:lnTo>
                    <a:pt x="84" y="1070"/>
                  </a:lnTo>
                  <a:lnTo>
                    <a:pt x="76" y="1053"/>
                  </a:lnTo>
                  <a:lnTo>
                    <a:pt x="67" y="1036"/>
                  </a:lnTo>
                  <a:lnTo>
                    <a:pt x="59" y="1020"/>
                  </a:lnTo>
                  <a:lnTo>
                    <a:pt x="42" y="1003"/>
                  </a:lnTo>
                  <a:lnTo>
                    <a:pt x="34" y="986"/>
                  </a:lnTo>
                  <a:lnTo>
                    <a:pt x="25" y="970"/>
                  </a:lnTo>
                  <a:lnTo>
                    <a:pt x="25" y="953"/>
                  </a:lnTo>
                  <a:lnTo>
                    <a:pt x="17" y="936"/>
                  </a:lnTo>
                  <a:lnTo>
                    <a:pt x="9" y="919"/>
                  </a:lnTo>
                  <a:lnTo>
                    <a:pt x="0" y="903"/>
                  </a:lnTo>
                  <a:lnTo>
                    <a:pt x="0" y="886"/>
                  </a:lnTo>
                  <a:lnTo>
                    <a:pt x="0" y="861"/>
                  </a:lnTo>
                  <a:lnTo>
                    <a:pt x="0" y="844"/>
                  </a:lnTo>
                  <a:lnTo>
                    <a:pt x="0" y="827"/>
                  </a:lnTo>
                  <a:lnTo>
                    <a:pt x="0" y="761"/>
                  </a:lnTo>
                  <a:lnTo>
                    <a:pt x="0" y="744"/>
                  </a:lnTo>
                  <a:lnTo>
                    <a:pt x="0" y="727"/>
                  </a:lnTo>
                  <a:lnTo>
                    <a:pt x="0" y="702"/>
                  </a:lnTo>
                  <a:lnTo>
                    <a:pt x="0" y="685"/>
                  </a:lnTo>
                  <a:lnTo>
                    <a:pt x="9" y="669"/>
                  </a:lnTo>
                  <a:lnTo>
                    <a:pt x="17" y="644"/>
                  </a:lnTo>
                  <a:lnTo>
                    <a:pt x="25" y="627"/>
                  </a:lnTo>
                  <a:lnTo>
                    <a:pt x="34" y="610"/>
                  </a:lnTo>
                  <a:lnTo>
                    <a:pt x="42" y="594"/>
                  </a:lnTo>
                  <a:lnTo>
                    <a:pt x="50" y="577"/>
                  </a:lnTo>
                  <a:lnTo>
                    <a:pt x="59" y="560"/>
                  </a:lnTo>
                  <a:lnTo>
                    <a:pt x="67" y="543"/>
                  </a:lnTo>
                  <a:lnTo>
                    <a:pt x="76" y="527"/>
                  </a:lnTo>
                  <a:lnTo>
                    <a:pt x="92" y="510"/>
                  </a:lnTo>
                  <a:lnTo>
                    <a:pt x="101" y="493"/>
                  </a:lnTo>
                  <a:lnTo>
                    <a:pt x="117" y="477"/>
                  </a:lnTo>
                  <a:lnTo>
                    <a:pt x="126" y="468"/>
                  </a:lnTo>
                  <a:lnTo>
                    <a:pt x="142" y="452"/>
                  </a:lnTo>
                  <a:lnTo>
                    <a:pt x="151" y="435"/>
                  </a:lnTo>
                  <a:lnTo>
                    <a:pt x="167" y="418"/>
                  </a:lnTo>
                  <a:lnTo>
                    <a:pt x="184" y="410"/>
                  </a:lnTo>
                  <a:lnTo>
                    <a:pt x="184" y="410"/>
                  </a:lnTo>
                  <a:lnTo>
                    <a:pt x="201" y="393"/>
                  </a:lnTo>
                  <a:lnTo>
                    <a:pt x="218" y="376"/>
                  </a:lnTo>
                  <a:lnTo>
                    <a:pt x="234" y="368"/>
                  </a:lnTo>
                  <a:lnTo>
                    <a:pt x="251" y="351"/>
                  </a:lnTo>
                  <a:lnTo>
                    <a:pt x="268" y="343"/>
                  </a:lnTo>
                  <a:lnTo>
                    <a:pt x="284" y="326"/>
                  </a:lnTo>
                  <a:lnTo>
                    <a:pt x="301" y="318"/>
                  </a:lnTo>
                  <a:lnTo>
                    <a:pt x="318" y="301"/>
                  </a:lnTo>
                  <a:lnTo>
                    <a:pt x="335" y="293"/>
                  </a:lnTo>
                  <a:lnTo>
                    <a:pt x="360" y="276"/>
                  </a:lnTo>
                  <a:lnTo>
                    <a:pt x="376" y="268"/>
                  </a:lnTo>
                  <a:lnTo>
                    <a:pt x="401" y="251"/>
                  </a:lnTo>
                  <a:lnTo>
                    <a:pt x="418" y="243"/>
                  </a:lnTo>
                  <a:lnTo>
                    <a:pt x="443" y="226"/>
                  </a:lnTo>
                  <a:lnTo>
                    <a:pt x="468" y="218"/>
                  </a:lnTo>
                  <a:lnTo>
                    <a:pt x="485" y="201"/>
                  </a:lnTo>
                  <a:lnTo>
                    <a:pt x="485" y="201"/>
                  </a:lnTo>
                  <a:lnTo>
                    <a:pt x="510" y="193"/>
                  </a:lnTo>
                  <a:lnTo>
                    <a:pt x="560" y="176"/>
                  </a:lnTo>
                  <a:lnTo>
                    <a:pt x="610" y="126"/>
                  </a:lnTo>
                  <a:lnTo>
                    <a:pt x="669" y="101"/>
                  </a:lnTo>
                  <a:lnTo>
                    <a:pt x="694" y="92"/>
                  </a:lnTo>
                  <a:lnTo>
                    <a:pt x="719" y="84"/>
                  </a:lnTo>
                  <a:lnTo>
                    <a:pt x="744" y="76"/>
                  </a:lnTo>
                  <a:lnTo>
                    <a:pt x="769" y="67"/>
                  </a:lnTo>
                  <a:lnTo>
                    <a:pt x="794" y="59"/>
                  </a:lnTo>
                  <a:lnTo>
                    <a:pt x="827" y="51"/>
                  </a:lnTo>
                  <a:lnTo>
                    <a:pt x="852" y="42"/>
                  </a:lnTo>
                  <a:lnTo>
                    <a:pt x="878" y="34"/>
                  </a:lnTo>
                  <a:lnTo>
                    <a:pt x="903" y="26"/>
                  </a:lnTo>
                  <a:lnTo>
                    <a:pt x="928" y="26"/>
                  </a:lnTo>
                  <a:lnTo>
                    <a:pt x="953" y="17"/>
                  </a:lnTo>
                  <a:lnTo>
                    <a:pt x="978" y="9"/>
                  </a:lnTo>
                  <a:lnTo>
                    <a:pt x="1003" y="0"/>
                  </a:lnTo>
                  <a:lnTo>
                    <a:pt x="1028" y="0"/>
                  </a:lnTo>
                  <a:lnTo>
                    <a:pt x="1053" y="0"/>
                  </a:lnTo>
                  <a:lnTo>
                    <a:pt x="1078" y="0"/>
                  </a:lnTo>
                  <a:lnTo>
                    <a:pt x="1111" y="0"/>
                  </a:lnTo>
                  <a:lnTo>
                    <a:pt x="1136" y="0"/>
                  </a:lnTo>
                  <a:lnTo>
                    <a:pt x="1153" y="0"/>
                  </a:lnTo>
                  <a:lnTo>
                    <a:pt x="1162" y="0"/>
                  </a:lnTo>
                  <a:lnTo>
                    <a:pt x="1187" y="0"/>
                  </a:lnTo>
                  <a:lnTo>
                    <a:pt x="1212" y="0"/>
                  </a:lnTo>
                  <a:lnTo>
                    <a:pt x="1237" y="0"/>
                  </a:lnTo>
                  <a:lnTo>
                    <a:pt x="1287" y="0"/>
                  </a:lnTo>
                  <a:lnTo>
                    <a:pt x="1337" y="0"/>
                  </a:lnTo>
                  <a:lnTo>
                    <a:pt x="1537" y="0"/>
                  </a:lnTo>
                  <a:lnTo>
                    <a:pt x="1588" y="0"/>
                  </a:lnTo>
                  <a:lnTo>
                    <a:pt x="1638" y="0"/>
                  </a:lnTo>
                  <a:lnTo>
                    <a:pt x="1688" y="0"/>
                  </a:lnTo>
                  <a:lnTo>
                    <a:pt x="1738" y="0"/>
                  </a:lnTo>
                  <a:lnTo>
                    <a:pt x="1788" y="0"/>
                  </a:lnTo>
                  <a:lnTo>
                    <a:pt x="1830" y="9"/>
                  </a:lnTo>
                  <a:lnTo>
                    <a:pt x="1880" y="17"/>
                  </a:lnTo>
                  <a:lnTo>
                    <a:pt x="1930" y="26"/>
                  </a:lnTo>
                  <a:lnTo>
                    <a:pt x="1980" y="34"/>
                  </a:lnTo>
                  <a:lnTo>
                    <a:pt x="2030" y="42"/>
                  </a:lnTo>
                  <a:lnTo>
                    <a:pt x="2081" y="51"/>
                  </a:lnTo>
                  <a:lnTo>
                    <a:pt x="2131" y="59"/>
                  </a:lnTo>
                  <a:lnTo>
                    <a:pt x="2181" y="67"/>
                  </a:lnTo>
                  <a:lnTo>
                    <a:pt x="2231" y="84"/>
                  </a:lnTo>
                  <a:lnTo>
                    <a:pt x="2256" y="84"/>
                  </a:lnTo>
                  <a:lnTo>
                    <a:pt x="2273" y="84"/>
                  </a:lnTo>
                  <a:lnTo>
                    <a:pt x="2331" y="159"/>
                  </a:lnTo>
                  <a:lnTo>
                    <a:pt x="2256" y="218"/>
                  </a:lnTo>
                  <a:lnTo>
                    <a:pt x="2239" y="218"/>
                  </a:lnTo>
                  <a:lnTo>
                    <a:pt x="2206" y="218"/>
                  </a:lnTo>
                  <a:lnTo>
                    <a:pt x="2156" y="218"/>
                  </a:lnTo>
                  <a:lnTo>
                    <a:pt x="2106" y="218"/>
                  </a:lnTo>
                  <a:lnTo>
                    <a:pt x="2064" y="218"/>
                  </a:lnTo>
                  <a:lnTo>
                    <a:pt x="2014" y="218"/>
                  </a:lnTo>
                  <a:lnTo>
                    <a:pt x="1964" y="218"/>
                  </a:lnTo>
                  <a:lnTo>
                    <a:pt x="1913" y="218"/>
                  </a:lnTo>
                  <a:lnTo>
                    <a:pt x="1680" y="218"/>
                  </a:lnTo>
                  <a:lnTo>
                    <a:pt x="1629" y="218"/>
                  </a:lnTo>
                  <a:lnTo>
                    <a:pt x="1588" y="218"/>
                  </a:lnTo>
                  <a:lnTo>
                    <a:pt x="1537" y="218"/>
                  </a:lnTo>
                  <a:lnTo>
                    <a:pt x="1496" y="226"/>
                  </a:lnTo>
                  <a:lnTo>
                    <a:pt x="1454" y="226"/>
                  </a:lnTo>
                  <a:lnTo>
                    <a:pt x="1404" y="234"/>
                  </a:lnTo>
                  <a:lnTo>
                    <a:pt x="1362" y="243"/>
                  </a:lnTo>
                  <a:lnTo>
                    <a:pt x="1320" y="251"/>
                  </a:lnTo>
                  <a:lnTo>
                    <a:pt x="1279" y="268"/>
                  </a:lnTo>
                  <a:lnTo>
                    <a:pt x="1253" y="268"/>
                  </a:lnTo>
                  <a:lnTo>
                    <a:pt x="1228" y="276"/>
                  </a:lnTo>
                  <a:lnTo>
                    <a:pt x="1212" y="284"/>
                  </a:lnTo>
                  <a:lnTo>
                    <a:pt x="1212" y="284"/>
                  </a:lnTo>
                  <a:lnTo>
                    <a:pt x="1195" y="284"/>
                  </a:lnTo>
                  <a:lnTo>
                    <a:pt x="1170" y="284"/>
                  </a:lnTo>
                  <a:lnTo>
                    <a:pt x="1153" y="293"/>
                  </a:lnTo>
                  <a:lnTo>
                    <a:pt x="1128" y="301"/>
                  </a:lnTo>
                  <a:lnTo>
                    <a:pt x="1111" y="310"/>
                  </a:lnTo>
                  <a:lnTo>
                    <a:pt x="1086" y="318"/>
                  </a:lnTo>
                  <a:lnTo>
                    <a:pt x="1070" y="326"/>
                  </a:lnTo>
                  <a:lnTo>
                    <a:pt x="1045" y="335"/>
                  </a:lnTo>
                  <a:lnTo>
                    <a:pt x="1028" y="343"/>
                  </a:lnTo>
                  <a:lnTo>
                    <a:pt x="1003" y="351"/>
                  </a:lnTo>
                  <a:lnTo>
                    <a:pt x="986" y="360"/>
                  </a:lnTo>
                  <a:lnTo>
                    <a:pt x="961" y="368"/>
                  </a:lnTo>
                  <a:lnTo>
                    <a:pt x="944" y="376"/>
                  </a:lnTo>
                  <a:lnTo>
                    <a:pt x="919" y="385"/>
                  </a:lnTo>
                  <a:lnTo>
                    <a:pt x="903" y="393"/>
                  </a:lnTo>
                  <a:lnTo>
                    <a:pt x="878" y="401"/>
                  </a:lnTo>
                  <a:lnTo>
                    <a:pt x="861" y="418"/>
                  </a:lnTo>
                  <a:lnTo>
                    <a:pt x="836" y="426"/>
                  </a:lnTo>
                  <a:lnTo>
                    <a:pt x="819" y="435"/>
                  </a:lnTo>
                  <a:lnTo>
                    <a:pt x="769" y="468"/>
                  </a:lnTo>
                  <a:lnTo>
                    <a:pt x="727" y="493"/>
                  </a:lnTo>
                  <a:lnTo>
                    <a:pt x="694" y="518"/>
                  </a:lnTo>
                  <a:lnTo>
                    <a:pt x="677" y="527"/>
                  </a:lnTo>
                  <a:lnTo>
                    <a:pt x="677" y="527"/>
                  </a:lnTo>
                  <a:lnTo>
                    <a:pt x="660" y="535"/>
                  </a:lnTo>
                  <a:lnTo>
                    <a:pt x="644" y="552"/>
                  </a:lnTo>
                  <a:lnTo>
                    <a:pt x="627" y="560"/>
                  </a:lnTo>
                  <a:lnTo>
                    <a:pt x="610" y="569"/>
                  </a:lnTo>
                  <a:lnTo>
                    <a:pt x="593" y="585"/>
                  </a:lnTo>
                  <a:lnTo>
                    <a:pt x="585" y="594"/>
                  </a:lnTo>
                  <a:lnTo>
                    <a:pt x="568" y="602"/>
                  </a:lnTo>
                  <a:lnTo>
                    <a:pt x="568" y="602"/>
                  </a:lnTo>
                  <a:lnTo>
                    <a:pt x="552" y="619"/>
                  </a:lnTo>
                  <a:close/>
                  <a:moveTo>
                    <a:pt x="426" y="761"/>
                  </a:moveTo>
                  <a:lnTo>
                    <a:pt x="426" y="752"/>
                  </a:lnTo>
                  <a:lnTo>
                    <a:pt x="426" y="752"/>
                  </a:ln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248;p14">
              <a:extLst>
                <a:ext uri="{FF2B5EF4-FFF2-40B4-BE49-F238E27FC236}">
                  <a16:creationId xmlns:a16="http://schemas.microsoft.com/office/drawing/2014/main" id="{7A65811E-493E-CCE3-D3C5-C680DA29D2F3}"/>
                </a:ext>
              </a:extLst>
            </p:cNvPr>
            <p:cNvSpPr/>
            <p:nvPr/>
          </p:nvSpPr>
          <p:spPr>
            <a:xfrm>
              <a:off x="5885695" y="4352307"/>
              <a:ext cx="342086" cy="236624"/>
            </a:xfrm>
            <a:custGeom>
              <a:avLst/>
              <a:gdLst/>
              <a:ahLst/>
              <a:cxnLst/>
              <a:rect l="l" t="t" r="r" b="b"/>
              <a:pathLst>
                <a:path w="6935" h="4797" extrusionOk="0">
                  <a:moveTo>
                    <a:pt x="2332" y="4771"/>
                  </a:moveTo>
                  <a:cubicBezTo>
                    <a:pt x="6935" y="4562"/>
                    <a:pt x="6926" y="569"/>
                    <a:pt x="6717" y="477"/>
                  </a:cubicBezTo>
                  <a:cubicBezTo>
                    <a:pt x="6007" y="160"/>
                    <a:pt x="5331" y="1"/>
                    <a:pt x="4570" y="68"/>
                  </a:cubicBezTo>
                  <a:cubicBezTo>
                    <a:pt x="2507" y="260"/>
                    <a:pt x="569" y="2415"/>
                    <a:pt x="34" y="4345"/>
                  </a:cubicBezTo>
                  <a:cubicBezTo>
                    <a:pt x="1" y="4454"/>
                    <a:pt x="427" y="4487"/>
                    <a:pt x="485" y="4495"/>
                  </a:cubicBezTo>
                  <a:cubicBezTo>
                    <a:pt x="1095" y="4579"/>
                    <a:pt x="1722" y="4796"/>
                    <a:pt x="2332" y="477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249;p14">
              <a:extLst>
                <a:ext uri="{FF2B5EF4-FFF2-40B4-BE49-F238E27FC236}">
                  <a16:creationId xmlns:a16="http://schemas.microsoft.com/office/drawing/2014/main" id="{C1941E1C-1844-D72F-A4C6-036F4736BD92}"/>
                </a:ext>
              </a:extLst>
            </p:cNvPr>
            <p:cNvSpPr/>
            <p:nvPr/>
          </p:nvSpPr>
          <p:spPr>
            <a:xfrm>
              <a:off x="5853139" y="4083669"/>
              <a:ext cx="332615" cy="325561"/>
            </a:xfrm>
            <a:custGeom>
              <a:avLst/>
              <a:gdLst/>
              <a:ahLst/>
              <a:cxnLst/>
              <a:rect l="l" t="t" r="r" b="b"/>
              <a:pathLst>
                <a:path w="6743" h="6600" extrusionOk="0">
                  <a:moveTo>
                    <a:pt x="853" y="2665"/>
                  </a:moveTo>
                  <a:cubicBezTo>
                    <a:pt x="3242" y="6600"/>
                    <a:pt x="6743" y="4678"/>
                    <a:pt x="6726" y="4453"/>
                  </a:cubicBezTo>
                  <a:cubicBezTo>
                    <a:pt x="6667" y="3684"/>
                    <a:pt x="6484" y="3008"/>
                    <a:pt x="6049" y="2373"/>
                  </a:cubicBezTo>
                  <a:cubicBezTo>
                    <a:pt x="4888" y="660"/>
                    <a:pt x="2064" y="0"/>
                    <a:pt x="118" y="451"/>
                  </a:cubicBezTo>
                  <a:cubicBezTo>
                    <a:pt x="1" y="476"/>
                    <a:pt x="176" y="869"/>
                    <a:pt x="201" y="919"/>
                  </a:cubicBezTo>
                  <a:cubicBezTo>
                    <a:pt x="419" y="1495"/>
                    <a:pt x="535" y="2147"/>
                    <a:pt x="853" y="2665"/>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250;p14">
              <a:extLst>
                <a:ext uri="{FF2B5EF4-FFF2-40B4-BE49-F238E27FC236}">
                  <a16:creationId xmlns:a16="http://schemas.microsoft.com/office/drawing/2014/main" id="{284B8DE2-D975-FD28-1637-BBD0BA2E03DE}"/>
                </a:ext>
              </a:extLst>
            </p:cNvPr>
            <p:cNvSpPr/>
            <p:nvPr/>
          </p:nvSpPr>
          <p:spPr>
            <a:xfrm>
              <a:off x="6840528" y="3448627"/>
              <a:ext cx="295916" cy="391118"/>
            </a:xfrm>
            <a:custGeom>
              <a:avLst/>
              <a:gdLst/>
              <a:ahLst/>
              <a:cxnLst/>
              <a:rect l="l" t="t" r="r" b="b"/>
              <a:pathLst>
                <a:path w="5999" h="7929" extrusionOk="0">
                  <a:moveTo>
                    <a:pt x="2297" y="1797"/>
                  </a:moveTo>
                  <a:cubicBezTo>
                    <a:pt x="0" y="5781"/>
                    <a:pt x="3367" y="7928"/>
                    <a:pt x="3559" y="7803"/>
                  </a:cubicBezTo>
                  <a:cubicBezTo>
                    <a:pt x="4202" y="7377"/>
                    <a:pt x="4703" y="6893"/>
                    <a:pt x="5046" y="6216"/>
                  </a:cubicBezTo>
                  <a:cubicBezTo>
                    <a:pt x="5998" y="4370"/>
                    <a:pt x="5221" y="1579"/>
                    <a:pt x="3885" y="84"/>
                  </a:cubicBezTo>
                  <a:cubicBezTo>
                    <a:pt x="3810" y="0"/>
                    <a:pt x="3551" y="343"/>
                    <a:pt x="3509" y="385"/>
                  </a:cubicBezTo>
                  <a:cubicBezTo>
                    <a:pt x="3108" y="853"/>
                    <a:pt x="2598" y="1270"/>
                    <a:pt x="2297" y="1797"/>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251;p14">
              <a:extLst>
                <a:ext uri="{FF2B5EF4-FFF2-40B4-BE49-F238E27FC236}">
                  <a16:creationId xmlns:a16="http://schemas.microsoft.com/office/drawing/2014/main" id="{C6EA996A-18FC-2169-A974-51457EB6D50E}"/>
                </a:ext>
              </a:extLst>
            </p:cNvPr>
            <p:cNvSpPr/>
            <p:nvPr/>
          </p:nvSpPr>
          <p:spPr>
            <a:xfrm>
              <a:off x="7155336" y="3833529"/>
              <a:ext cx="391956" cy="293005"/>
            </a:xfrm>
            <a:custGeom>
              <a:avLst/>
              <a:gdLst/>
              <a:ahLst/>
              <a:cxnLst/>
              <a:rect l="l" t="t" r="r" b="b"/>
              <a:pathLst>
                <a:path w="7946" h="5940" extrusionOk="0">
                  <a:moveTo>
                    <a:pt x="6082" y="2130"/>
                  </a:moveTo>
                  <a:cubicBezTo>
                    <a:pt x="1997" y="0"/>
                    <a:pt x="1" y="3467"/>
                    <a:pt x="134" y="3651"/>
                  </a:cubicBezTo>
                  <a:cubicBezTo>
                    <a:pt x="585" y="4277"/>
                    <a:pt x="1095" y="4754"/>
                    <a:pt x="1788" y="5079"/>
                  </a:cubicBezTo>
                  <a:cubicBezTo>
                    <a:pt x="3668" y="5940"/>
                    <a:pt x="6425" y="5038"/>
                    <a:pt x="7853" y="3643"/>
                  </a:cubicBezTo>
                  <a:cubicBezTo>
                    <a:pt x="7945" y="3559"/>
                    <a:pt x="7586" y="3317"/>
                    <a:pt x="7544" y="3283"/>
                  </a:cubicBezTo>
                  <a:cubicBezTo>
                    <a:pt x="7060" y="2899"/>
                    <a:pt x="6625" y="2406"/>
                    <a:pt x="6082" y="2130"/>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252;p14">
              <a:extLst>
                <a:ext uri="{FF2B5EF4-FFF2-40B4-BE49-F238E27FC236}">
                  <a16:creationId xmlns:a16="http://schemas.microsoft.com/office/drawing/2014/main" id="{6E9EF799-6AE8-6636-B31F-2D50816FEC15}"/>
                </a:ext>
              </a:extLst>
            </p:cNvPr>
            <p:cNvSpPr/>
            <p:nvPr/>
          </p:nvSpPr>
          <p:spPr>
            <a:xfrm>
              <a:off x="7437193" y="4569496"/>
              <a:ext cx="346230" cy="232875"/>
            </a:xfrm>
            <a:custGeom>
              <a:avLst/>
              <a:gdLst/>
              <a:ahLst/>
              <a:cxnLst/>
              <a:rect l="l" t="t" r="r" b="b"/>
              <a:pathLst>
                <a:path w="7019" h="4721" extrusionOk="0">
                  <a:moveTo>
                    <a:pt x="2315" y="4704"/>
                  </a:moveTo>
                  <a:cubicBezTo>
                    <a:pt x="6926" y="4612"/>
                    <a:pt x="7018" y="610"/>
                    <a:pt x="6809" y="510"/>
                  </a:cubicBezTo>
                  <a:cubicBezTo>
                    <a:pt x="6108" y="184"/>
                    <a:pt x="5439" y="0"/>
                    <a:pt x="4671" y="59"/>
                  </a:cubicBezTo>
                  <a:cubicBezTo>
                    <a:pt x="2607" y="201"/>
                    <a:pt x="619" y="2315"/>
                    <a:pt x="34" y="4228"/>
                  </a:cubicBezTo>
                  <a:cubicBezTo>
                    <a:pt x="1" y="4336"/>
                    <a:pt x="427" y="4386"/>
                    <a:pt x="485" y="4395"/>
                  </a:cubicBezTo>
                  <a:cubicBezTo>
                    <a:pt x="1087" y="4495"/>
                    <a:pt x="1705" y="4720"/>
                    <a:pt x="2315" y="4704"/>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253;p14">
              <a:extLst>
                <a:ext uri="{FF2B5EF4-FFF2-40B4-BE49-F238E27FC236}">
                  <a16:creationId xmlns:a16="http://schemas.microsoft.com/office/drawing/2014/main" id="{C23AD1BB-D30A-5540-7BCD-5D35008C07F4}"/>
                </a:ext>
              </a:extLst>
            </p:cNvPr>
            <p:cNvSpPr/>
            <p:nvPr/>
          </p:nvSpPr>
          <p:spPr>
            <a:xfrm>
              <a:off x="5715515" y="4759061"/>
              <a:ext cx="347019" cy="320629"/>
            </a:xfrm>
            <a:custGeom>
              <a:avLst/>
              <a:gdLst/>
              <a:ahLst/>
              <a:cxnLst/>
              <a:rect l="l" t="t" r="r" b="b"/>
              <a:pathLst>
                <a:path w="7035" h="6500" extrusionOk="0">
                  <a:moveTo>
                    <a:pt x="6024" y="3751"/>
                  </a:moveTo>
                  <a:cubicBezTo>
                    <a:pt x="3351" y="0"/>
                    <a:pt x="1" y="2181"/>
                    <a:pt x="34" y="2415"/>
                  </a:cubicBezTo>
                  <a:cubicBezTo>
                    <a:pt x="151" y="3175"/>
                    <a:pt x="385" y="3826"/>
                    <a:pt x="869" y="4428"/>
                  </a:cubicBezTo>
                  <a:cubicBezTo>
                    <a:pt x="2156" y="6057"/>
                    <a:pt x="5021" y="6500"/>
                    <a:pt x="6926" y="5907"/>
                  </a:cubicBezTo>
                  <a:cubicBezTo>
                    <a:pt x="7035" y="5865"/>
                    <a:pt x="6834" y="5489"/>
                    <a:pt x="6809" y="5439"/>
                  </a:cubicBezTo>
                  <a:cubicBezTo>
                    <a:pt x="6542" y="4887"/>
                    <a:pt x="6383" y="4244"/>
                    <a:pt x="6024" y="375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254;p14">
              <a:extLst>
                <a:ext uri="{FF2B5EF4-FFF2-40B4-BE49-F238E27FC236}">
                  <a16:creationId xmlns:a16="http://schemas.microsoft.com/office/drawing/2014/main" id="{C720B150-ACC7-F033-B114-9AE14D6E0A1A}"/>
                </a:ext>
              </a:extLst>
            </p:cNvPr>
            <p:cNvSpPr/>
            <p:nvPr/>
          </p:nvSpPr>
          <p:spPr>
            <a:xfrm>
              <a:off x="6204647" y="4776770"/>
              <a:ext cx="341692" cy="239880"/>
            </a:xfrm>
            <a:custGeom>
              <a:avLst/>
              <a:gdLst/>
              <a:ahLst/>
              <a:cxnLst/>
              <a:rect l="l" t="t" r="r" b="b"/>
              <a:pathLst>
                <a:path w="6927" h="4863" extrusionOk="0">
                  <a:moveTo>
                    <a:pt x="2332" y="4821"/>
                  </a:moveTo>
                  <a:cubicBezTo>
                    <a:pt x="6926" y="4537"/>
                    <a:pt x="6859" y="544"/>
                    <a:pt x="6651" y="452"/>
                  </a:cubicBezTo>
                  <a:cubicBezTo>
                    <a:pt x="5941" y="151"/>
                    <a:pt x="5264" y="1"/>
                    <a:pt x="4495" y="84"/>
                  </a:cubicBezTo>
                  <a:cubicBezTo>
                    <a:pt x="2432" y="318"/>
                    <a:pt x="535" y="2507"/>
                    <a:pt x="34" y="4437"/>
                  </a:cubicBezTo>
                  <a:cubicBezTo>
                    <a:pt x="1" y="4553"/>
                    <a:pt x="435" y="4579"/>
                    <a:pt x="485" y="4587"/>
                  </a:cubicBezTo>
                  <a:cubicBezTo>
                    <a:pt x="1104" y="4662"/>
                    <a:pt x="1730" y="4863"/>
                    <a:pt x="2332" y="4821"/>
                  </a:cubicBezTo>
                  <a:close/>
                </a:path>
              </a:pathLst>
            </a:custGeom>
            <a:solidFill>
              <a:srgbClr val="02702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255;p14">
              <a:extLst>
                <a:ext uri="{FF2B5EF4-FFF2-40B4-BE49-F238E27FC236}">
                  <a16:creationId xmlns:a16="http://schemas.microsoft.com/office/drawing/2014/main" id="{65EF8B5E-D3FA-9EE0-DE95-FA70E4D39A2F}"/>
                </a:ext>
              </a:extLst>
            </p:cNvPr>
            <p:cNvSpPr/>
            <p:nvPr/>
          </p:nvSpPr>
          <p:spPr>
            <a:xfrm>
              <a:off x="8551057" y="4945322"/>
              <a:ext cx="39215" cy="154148"/>
            </a:xfrm>
            <a:custGeom>
              <a:avLst/>
              <a:gdLst/>
              <a:ahLst/>
              <a:cxnLst/>
              <a:rect l="l" t="t" r="r" b="b"/>
              <a:pathLst>
                <a:path w="795" h="3125" extrusionOk="0">
                  <a:moveTo>
                    <a:pt x="385" y="42"/>
                  </a:moveTo>
                  <a:lnTo>
                    <a:pt x="427" y="76"/>
                  </a:lnTo>
                  <a:lnTo>
                    <a:pt x="485" y="109"/>
                  </a:lnTo>
                  <a:lnTo>
                    <a:pt x="544" y="151"/>
                  </a:lnTo>
                  <a:lnTo>
                    <a:pt x="586" y="176"/>
                  </a:lnTo>
                  <a:lnTo>
                    <a:pt x="594" y="184"/>
                  </a:lnTo>
                  <a:lnTo>
                    <a:pt x="627" y="226"/>
                  </a:lnTo>
                  <a:lnTo>
                    <a:pt x="652" y="268"/>
                  </a:lnTo>
                  <a:lnTo>
                    <a:pt x="686" y="309"/>
                  </a:lnTo>
                  <a:lnTo>
                    <a:pt x="702" y="335"/>
                  </a:lnTo>
                  <a:lnTo>
                    <a:pt x="711" y="360"/>
                  </a:lnTo>
                  <a:lnTo>
                    <a:pt x="719" y="401"/>
                  </a:lnTo>
                  <a:lnTo>
                    <a:pt x="728" y="451"/>
                  </a:lnTo>
                  <a:lnTo>
                    <a:pt x="744" y="502"/>
                  </a:lnTo>
                  <a:lnTo>
                    <a:pt x="753" y="543"/>
                  </a:lnTo>
                  <a:lnTo>
                    <a:pt x="761" y="593"/>
                  </a:lnTo>
                  <a:lnTo>
                    <a:pt x="769" y="644"/>
                  </a:lnTo>
                  <a:lnTo>
                    <a:pt x="769" y="685"/>
                  </a:lnTo>
                  <a:lnTo>
                    <a:pt x="778" y="736"/>
                  </a:lnTo>
                  <a:lnTo>
                    <a:pt x="786" y="777"/>
                  </a:lnTo>
                  <a:lnTo>
                    <a:pt x="794" y="827"/>
                  </a:lnTo>
                  <a:lnTo>
                    <a:pt x="794" y="878"/>
                  </a:lnTo>
                  <a:lnTo>
                    <a:pt x="794" y="919"/>
                  </a:lnTo>
                  <a:lnTo>
                    <a:pt x="794" y="969"/>
                  </a:lnTo>
                  <a:lnTo>
                    <a:pt x="794" y="1011"/>
                  </a:lnTo>
                  <a:lnTo>
                    <a:pt x="794" y="1061"/>
                  </a:lnTo>
                  <a:lnTo>
                    <a:pt x="794" y="1103"/>
                  </a:lnTo>
                  <a:lnTo>
                    <a:pt x="794" y="1153"/>
                  </a:lnTo>
                  <a:lnTo>
                    <a:pt x="794" y="1421"/>
                  </a:lnTo>
                  <a:lnTo>
                    <a:pt x="794" y="1462"/>
                  </a:lnTo>
                  <a:lnTo>
                    <a:pt x="794" y="1512"/>
                  </a:lnTo>
                  <a:lnTo>
                    <a:pt x="794" y="1554"/>
                  </a:lnTo>
                  <a:lnTo>
                    <a:pt x="786" y="1646"/>
                  </a:lnTo>
                  <a:lnTo>
                    <a:pt x="778" y="1738"/>
                  </a:lnTo>
                  <a:lnTo>
                    <a:pt x="769" y="1830"/>
                  </a:lnTo>
                  <a:lnTo>
                    <a:pt x="761" y="1913"/>
                  </a:lnTo>
                  <a:lnTo>
                    <a:pt x="753" y="2005"/>
                  </a:lnTo>
                  <a:lnTo>
                    <a:pt x="744" y="2081"/>
                  </a:lnTo>
                  <a:lnTo>
                    <a:pt x="744" y="2097"/>
                  </a:lnTo>
                  <a:lnTo>
                    <a:pt x="728" y="2181"/>
                  </a:lnTo>
                  <a:lnTo>
                    <a:pt x="711" y="2273"/>
                  </a:lnTo>
                  <a:lnTo>
                    <a:pt x="702" y="2306"/>
                  </a:lnTo>
                  <a:lnTo>
                    <a:pt x="686" y="2356"/>
                  </a:lnTo>
                  <a:lnTo>
                    <a:pt x="644" y="2532"/>
                  </a:lnTo>
                  <a:lnTo>
                    <a:pt x="636" y="2573"/>
                  </a:lnTo>
                  <a:lnTo>
                    <a:pt x="602" y="2707"/>
                  </a:lnTo>
                  <a:lnTo>
                    <a:pt x="577" y="2791"/>
                  </a:lnTo>
                  <a:lnTo>
                    <a:pt x="552" y="2874"/>
                  </a:lnTo>
                  <a:lnTo>
                    <a:pt x="235" y="3125"/>
                  </a:lnTo>
                  <a:lnTo>
                    <a:pt x="1" y="2799"/>
                  </a:lnTo>
                  <a:lnTo>
                    <a:pt x="1" y="2707"/>
                  </a:lnTo>
                  <a:lnTo>
                    <a:pt x="1" y="2615"/>
                  </a:lnTo>
                  <a:lnTo>
                    <a:pt x="1" y="2481"/>
                  </a:lnTo>
                  <a:lnTo>
                    <a:pt x="1" y="2440"/>
                  </a:lnTo>
                  <a:lnTo>
                    <a:pt x="17" y="2256"/>
                  </a:lnTo>
                  <a:lnTo>
                    <a:pt x="17" y="2206"/>
                  </a:lnTo>
                  <a:lnTo>
                    <a:pt x="17" y="2172"/>
                  </a:lnTo>
                  <a:lnTo>
                    <a:pt x="17" y="2089"/>
                  </a:lnTo>
                  <a:lnTo>
                    <a:pt x="26" y="2005"/>
                  </a:lnTo>
                  <a:lnTo>
                    <a:pt x="26" y="1989"/>
                  </a:lnTo>
                  <a:lnTo>
                    <a:pt x="34" y="1913"/>
                  </a:lnTo>
                  <a:lnTo>
                    <a:pt x="43" y="1838"/>
                  </a:lnTo>
                  <a:lnTo>
                    <a:pt x="59" y="1755"/>
                  </a:lnTo>
                  <a:lnTo>
                    <a:pt x="68" y="1671"/>
                  </a:lnTo>
                  <a:lnTo>
                    <a:pt x="76" y="1588"/>
                  </a:lnTo>
                  <a:lnTo>
                    <a:pt x="84" y="1504"/>
                  </a:lnTo>
                  <a:lnTo>
                    <a:pt x="84" y="1471"/>
                  </a:lnTo>
                  <a:lnTo>
                    <a:pt x="84" y="1429"/>
                  </a:lnTo>
                  <a:lnTo>
                    <a:pt x="84" y="1387"/>
                  </a:lnTo>
                  <a:lnTo>
                    <a:pt x="84" y="1345"/>
                  </a:lnTo>
                  <a:lnTo>
                    <a:pt x="84" y="1312"/>
                  </a:lnTo>
                  <a:lnTo>
                    <a:pt x="84" y="794"/>
                  </a:lnTo>
                  <a:lnTo>
                    <a:pt x="84" y="752"/>
                  </a:lnTo>
                  <a:lnTo>
                    <a:pt x="84" y="719"/>
                  </a:lnTo>
                  <a:lnTo>
                    <a:pt x="84" y="677"/>
                  </a:lnTo>
                  <a:lnTo>
                    <a:pt x="84" y="635"/>
                  </a:lnTo>
                  <a:lnTo>
                    <a:pt x="84" y="593"/>
                  </a:lnTo>
                  <a:lnTo>
                    <a:pt x="84" y="560"/>
                  </a:lnTo>
                  <a:lnTo>
                    <a:pt x="76" y="518"/>
                  </a:lnTo>
                  <a:lnTo>
                    <a:pt x="76" y="477"/>
                  </a:lnTo>
                  <a:lnTo>
                    <a:pt x="76" y="451"/>
                  </a:lnTo>
                  <a:lnTo>
                    <a:pt x="76" y="435"/>
                  </a:lnTo>
                  <a:lnTo>
                    <a:pt x="93" y="385"/>
                  </a:lnTo>
                  <a:lnTo>
                    <a:pt x="101" y="343"/>
                  </a:lnTo>
                  <a:lnTo>
                    <a:pt x="118" y="293"/>
                  </a:lnTo>
                  <a:lnTo>
                    <a:pt x="118" y="284"/>
                  </a:lnTo>
                  <a:lnTo>
                    <a:pt x="143" y="243"/>
                  </a:lnTo>
                  <a:lnTo>
                    <a:pt x="176" y="192"/>
                  </a:lnTo>
                  <a:lnTo>
                    <a:pt x="201" y="134"/>
                  </a:lnTo>
                  <a:lnTo>
                    <a:pt x="226" y="84"/>
                  </a:lnTo>
                  <a:lnTo>
                    <a:pt x="2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256;p14">
              <a:extLst>
                <a:ext uri="{FF2B5EF4-FFF2-40B4-BE49-F238E27FC236}">
                  <a16:creationId xmlns:a16="http://schemas.microsoft.com/office/drawing/2014/main" id="{F888F1D2-D765-C5EC-6E94-55CD6694B43C}"/>
                </a:ext>
              </a:extLst>
            </p:cNvPr>
            <p:cNvSpPr/>
            <p:nvPr/>
          </p:nvSpPr>
          <p:spPr>
            <a:xfrm>
              <a:off x="8709744" y="4943645"/>
              <a:ext cx="33839" cy="142655"/>
            </a:xfrm>
            <a:custGeom>
              <a:avLst/>
              <a:gdLst/>
              <a:ahLst/>
              <a:cxnLst/>
              <a:rect l="l" t="t" r="r" b="b"/>
              <a:pathLst>
                <a:path w="686" h="2892" extrusionOk="0">
                  <a:moveTo>
                    <a:pt x="359" y="43"/>
                  </a:moveTo>
                  <a:lnTo>
                    <a:pt x="368" y="59"/>
                  </a:lnTo>
                  <a:lnTo>
                    <a:pt x="409" y="101"/>
                  </a:lnTo>
                  <a:lnTo>
                    <a:pt x="418" y="135"/>
                  </a:lnTo>
                  <a:lnTo>
                    <a:pt x="443" y="218"/>
                  </a:lnTo>
                  <a:lnTo>
                    <a:pt x="460" y="302"/>
                  </a:lnTo>
                  <a:lnTo>
                    <a:pt x="476" y="377"/>
                  </a:lnTo>
                  <a:lnTo>
                    <a:pt x="493" y="460"/>
                  </a:lnTo>
                  <a:lnTo>
                    <a:pt x="510" y="544"/>
                  </a:lnTo>
                  <a:lnTo>
                    <a:pt x="526" y="627"/>
                  </a:lnTo>
                  <a:lnTo>
                    <a:pt x="543" y="711"/>
                  </a:lnTo>
                  <a:lnTo>
                    <a:pt x="560" y="795"/>
                  </a:lnTo>
                  <a:lnTo>
                    <a:pt x="576" y="878"/>
                  </a:lnTo>
                  <a:lnTo>
                    <a:pt x="576" y="895"/>
                  </a:lnTo>
                  <a:lnTo>
                    <a:pt x="585" y="953"/>
                  </a:lnTo>
                  <a:lnTo>
                    <a:pt x="602" y="1037"/>
                  </a:lnTo>
                  <a:lnTo>
                    <a:pt x="610" y="1120"/>
                  </a:lnTo>
                  <a:lnTo>
                    <a:pt x="627" y="1204"/>
                  </a:lnTo>
                  <a:lnTo>
                    <a:pt x="635" y="1287"/>
                  </a:lnTo>
                  <a:lnTo>
                    <a:pt x="652" y="1371"/>
                  </a:lnTo>
                  <a:lnTo>
                    <a:pt x="652" y="1396"/>
                  </a:lnTo>
                  <a:lnTo>
                    <a:pt x="652" y="1455"/>
                  </a:lnTo>
                  <a:lnTo>
                    <a:pt x="660" y="1538"/>
                  </a:lnTo>
                  <a:lnTo>
                    <a:pt x="668" y="1613"/>
                  </a:lnTo>
                  <a:lnTo>
                    <a:pt x="677" y="1697"/>
                  </a:lnTo>
                  <a:lnTo>
                    <a:pt x="685" y="1780"/>
                  </a:lnTo>
                  <a:lnTo>
                    <a:pt x="685" y="1947"/>
                  </a:lnTo>
                  <a:lnTo>
                    <a:pt x="685" y="2031"/>
                  </a:lnTo>
                  <a:lnTo>
                    <a:pt x="677" y="2115"/>
                  </a:lnTo>
                  <a:lnTo>
                    <a:pt x="668" y="2282"/>
                  </a:lnTo>
                  <a:lnTo>
                    <a:pt x="668" y="2298"/>
                  </a:lnTo>
                  <a:lnTo>
                    <a:pt x="652" y="2449"/>
                  </a:lnTo>
                  <a:lnTo>
                    <a:pt x="627" y="2607"/>
                  </a:lnTo>
                  <a:lnTo>
                    <a:pt x="384" y="2891"/>
                  </a:lnTo>
                  <a:lnTo>
                    <a:pt x="125" y="2624"/>
                  </a:lnTo>
                  <a:lnTo>
                    <a:pt x="100" y="2457"/>
                  </a:lnTo>
                  <a:lnTo>
                    <a:pt x="75" y="2315"/>
                  </a:lnTo>
                  <a:lnTo>
                    <a:pt x="75" y="2298"/>
                  </a:lnTo>
                  <a:lnTo>
                    <a:pt x="59" y="2131"/>
                  </a:lnTo>
                  <a:lnTo>
                    <a:pt x="42" y="2056"/>
                  </a:lnTo>
                  <a:lnTo>
                    <a:pt x="33" y="1972"/>
                  </a:lnTo>
                  <a:lnTo>
                    <a:pt x="25" y="1897"/>
                  </a:lnTo>
                  <a:lnTo>
                    <a:pt x="17" y="1822"/>
                  </a:lnTo>
                  <a:lnTo>
                    <a:pt x="17" y="1095"/>
                  </a:lnTo>
                  <a:lnTo>
                    <a:pt x="17" y="1012"/>
                  </a:lnTo>
                  <a:lnTo>
                    <a:pt x="17" y="853"/>
                  </a:lnTo>
                  <a:lnTo>
                    <a:pt x="17" y="770"/>
                  </a:lnTo>
                  <a:lnTo>
                    <a:pt x="17" y="694"/>
                  </a:lnTo>
                  <a:lnTo>
                    <a:pt x="17" y="611"/>
                  </a:lnTo>
                  <a:lnTo>
                    <a:pt x="17" y="527"/>
                  </a:lnTo>
                  <a:lnTo>
                    <a:pt x="17" y="452"/>
                  </a:lnTo>
                  <a:lnTo>
                    <a:pt x="17" y="369"/>
                  </a:lnTo>
                  <a:lnTo>
                    <a:pt x="8" y="285"/>
                  </a:lnTo>
                  <a:lnTo>
                    <a:pt x="0" y="210"/>
                  </a:lnTo>
                  <a:lnTo>
                    <a:pt x="0" y="176"/>
                  </a:lnTo>
                  <a:lnTo>
                    <a:pt x="25" y="126"/>
                  </a:lnTo>
                  <a:lnTo>
                    <a:pt x="33" y="110"/>
                  </a:lnTo>
                  <a:lnTo>
                    <a:pt x="134" y="18"/>
                  </a:lnTo>
                  <a:lnTo>
                    <a:pt x="267"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257;p14">
              <a:extLst>
                <a:ext uri="{FF2B5EF4-FFF2-40B4-BE49-F238E27FC236}">
                  <a16:creationId xmlns:a16="http://schemas.microsoft.com/office/drawing/2014/main" id="{71D3A939-5162-BB92-BCAF-7910B8C1DC74}"/>
                </a:ext>
              </a:extLst>
            </p:cNvPr>
            <p:cNvSpPr/>
            <p:nvPr/>
          </p:nvSpPr>
          <p:spPr>
            <a:xfrm>
              <a:off x="8884856" y="4939551"/>
              <a:ext cx="22691" cy="112565"/>
            </a:xfrm>
            <a:custGeom>
              <a:avLst/>
              <a:gdLst/>
              <a:ahLst/>
              <a:cxnLst/>
              <a:rect l="l" t="t" r="r" b="b"/>
              <a:pathLst>
                <a:path w="460" h="2282" extrusionOk="0">
                  <a:moveTo>
                    <a:pt x="243" y="59"/>
                  </a:moveTo>
                  <a:lnTo>
                    <a:pt x="276" y="117"/>
                  </a:lnTo>
                  <a:lnTo>
                    <a:pt x="318" y="184"/>
                  </a:lnTo>
                  <a:lnTo>
                    <a:pt x="368" y="243"/>
                  </a:lnTo>
                  <a:lnTo>
                    <a:pt x="385" y="259"/>
                  </a:lnTo>
                  <a:lnTo>
                    <a:pt x="393" y="301"/>
                  </a:lnTo>
                  <a:lnTo>
                    <a:pt x="410" y="368"/>
                  </a:lnTo>
                  <a:lnTo>
                    <a:pt x="418" y="426"/>
                  </a:lnTo>
                  <a:lnTo>
                    <a:pt x="418" y="443"/>
                  </a:lnTo>
                  <a:lnTo>
                    <a:pt x="435" y="552"/>
                  </a:lnTo>
                  <a:lnTo>
                    <a:pt x="443" y="677"/>
                  </a:lnTo>
                  <a:lnTo>
                    <a:pt x="452" y="802"/>
                  </a:lnTo>
                  <a:lnTo>
                    <a:pt x="460" y="936"/>
                  </a:lnTo>
                  <a:lnTo>
                    <a:pt x="460" y="953"/>
                  </a:lnTo>
                  <a:lnTo>
                    <a:pt x="460" y="1061"/>
                  </a:lnTo>
                  <a:lnTo>
                    <a:pt x="460" y="1187"/>
                  </a:lnTo>
                  <a:lnTo>
                    <a:pt x="460" y="1312"/>
                  </a:lnTo>
                  <a:lnTo>
                    <a:pt x="460" y="1437"/>
                  </a:lnTo>
                  <a:lnTo>
                    <a:pt x="460" y="1504"/>
                  </a:lnTo>
                  <a:lnTo>
                    <a:pt x="460" y="1563"/>
                  </a:lnTo>
                  <a:lnTo>
                    <a:pt x="452" y="1688"/>
                  </a:lnTo>
                  <a:lnTo>
                    <a:pt x="443" y="1822"/>
                  </a:lnTo>
                  <a:lnTo>
                    <a:pt x="443" y="1847"/>
                  </a:lnTo>
                  <a:lnTo>
                    <a:pt x="427" y="2072"/>
                  </a:lnTo>
                  <a:lnTo>
                    <a:pt x="251" y="2281"/>
                  </a:lnTo>
                  <a:lnTo>
                    <a:pt x="67" y="2072"/>
                  </a:lnTo>
                  <a:lnTo>
                    <a:pt x="34" y="1855"/>
                  </a:lnTo>
                  <a:lnTo>
                    <a:pt x="34" y="1822"/>
                  </a:lnTo>
                  <a:lnTo>
                    <a:pt x="26" y="1696"/>
                  </a:lnTo>
                  <a:lnTo>
                    <a:pt x="9" y="1579"/>
                  </a:lnTo>
                  <a:lnTo>
                    <a:pt x="1" y="1521"/>
                  </a:lnTo>
                  <a:lnTo>
                    <a:pt x="1" y="1454"/>
                  </a:lnTo>
                  <a:lnTo>
                    <a:pt x="1" y="1329"/>
                  </a:lnTo>
                  <a:lnTo>
                    <a:pt x="1" y="1203"/>
                  </a:lnTo>
                  <a:lnTo>
                    <a:pt x="1" y="1078"/>
                  </a:lnTo>
                  <a:lnTo>
                    <a:pt x="1" y="969"/>
                  </a:lnTo>
                  <a:lnTo>
                    <a:pt x="1" y="953"/>
                  </a:lnTo>
                  <a:lnTo>
                    <a:pt x="1" y="827"/>
                  </a:lnTo>
                  <a:lnTo>
                    <a:pt x="1" y="702"/>
                  </a:lnTo>
                  <a:lnTo>
                    <a:pt x="1" y="577"/>
                  </a:lnTo>
                  <a:lnTo>
                    <a:pt x="1" y="477"/>
                  </a:lnTo>
                  <a:lnTo>
                    <a:pt x="1" y="460"/>
                  </a:lnTo>
                  <a:lnTo>
                    <a:pt x="1" y="393"/>
                  </a:lnTo>
                  <a:lnTo>
                    <a:pt x="1" y="335"/>
                  </a:lnTo>
                  <a:lnTo>
                    <a:pt x="1" y="293"/>
                  </a:lnTo>
                  <a:lnTo>
                    <a:pt x="17" y="268"/>
                  </a:lnTo>
                  <a:lnTo>
                    <a:pt x="51" y="201"/>
                  </a:lnTo>
                  <a:lnTo>
                    <a:pt x="84" y="134"/>
                  </a:lnTo>
                  <a:lnTo>
                    <a:pt x="109" y="76"/>
                  </a:lnTo>
                  <a:lnTo>
                    <a:pt x="1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258;p14">
              <a:extLst>
                <a:ext uri="{FF2B5EF4-FFF2-40B4-BE49-F238E27FC236}">
                  <a16:creationId xmlns:a16="http://schemas.microsoft.com/office/drawing/2014/main" id="{8CBF2B9E-E6BA-BF77-99D6-B74FC4232003}"/>
                </a:ext>
              </a:extLst>
            </p:cNvPr>
            <p:cNvSpPr/>
            <p:nvPr/>
          </p:nvSpPr>
          <p:spPr>
            <a:xfrm>
              <a:off x="9064507" y="4943645"/>
              <a:ext cx="28906" cy="86619"/>
            </a:xfrm>
            <a:custGeom>
              <a:avLst/>
              <a:gdLst/>
              <a:ahLst/>
              <a:cxnLst/>
              <a:rect l="l" t="t" r="r" b="b"/>
              <a:pathLst>
                <a:path w="586" h="1756" extrusionOk="0">
                  <a:moveTo>
                    <a:pt x="377" y="9"/>
                  </a:moveTo>
                  <a:lnTo>
                    <a:pt x="452" y="59"/>
                  </a:lnTo>
                  <a:lnTo>
                    <a:pt x="510" y="93"/>
                  </a:lnTo>
                  <a:lnTo>
                    <a:pt x="519" y="110"/>
                  </a:lnTo>
                  <a:lnTo>
                    <a:pt x="544" y="143"/>
                  </a:lnTo>
                  <a:lnTo>
                    <a:pt x="552" y="151"/>
                  </a:lnTo>
                  <a:lnTo>
                    <a:pt x="577" y="201"/>
                  </a:lnTo>
                  <a:lnTo>
                    <a:pt x="577" y="201"/>
                  </a:lnTo>
                  <a:lnTo>
                    <a:pt x="577" y="644"/>
                  </a:lnTo>
                  <a:lnTo>
                    <a:pt x="577" y="736"/>
                  </a:lnTo>
                  <a:lnTo>
                    <a:pt x="577" y="828"/>
                  </a:lnTo>
                  <a:lnTo>
                    <a:pt x="577" y="920"/>
                  </a:lnTo>
                  <a:lnTo>
                    <a:pt x="577" y="920"/>
                  </a:lnTo>
                  <a:lnTo>
                    <a:pt x="586" y="1112"/>
                  </a:lnTo>
                  <a:lnTo>
                    <a:pt x="586" y="1204"/>
                  </a:lnTo>
                  <a:lnTo>
                    <a:pt x="586" y="1296"/>
                  </a:lnTo>
                  <a:lnTo>
                    <a:pt x="586" y="1488"/>
                  </a:lnTo>
                  <a:lnTo>
                    <a:pt x="327" y="1755"/>
                  </a:lnTo>
                  <a:lnTo>
                    <a:pt x="59" y="1505"/>
                  </a:lnTo>
                  <a:lnTo>
                    <a:pt x="59" y="1496"/>
                  </a:lnTo>
                  <a:lnTo>
                    <a:pt x="59" y="1413"/>
                  </a:lnTo>
                  <a:lnTo>
                    <a:pt x="51" y="1321"/>
                  </a:lnTo>
                  <a:lnTo>
                    <a:pt x="51" y="1229"/>
                  </a:lnTo>
                  <a:lnTo>
                    <a:pt x="43" y="1137"/>
                  </a:lnTo>
                  <a:lnTo>
                    <a:pt x="26" y="953"/>
                  </a:lnTo>
                  <a:lnTo>
                    <a:pt x="26" y="953"/>
                  </a:lnTo>
                  <a:lnTo>
                    <a:pt x="18" y="861"/>
                  </a:lnTo>
                  <a:lnTo>
                    <a:pt x="9" y="761"/>
                  </a:lnTo>
                  <a:lnTo>
                    <a:pt x="1" y="669"/>
                  </a:lnTo>
                  <a:lnTo>
                    <a:pt x="1" y="569"/>
                  </a:lnTo>
                  <a:lnTo>
                    <a:pt x="1" y="527"/>
                  </a:lnTo>
                  <a:lnTo>
                    <a:pt x="1" y="185"/>
                  </a:lnTo>
                  <a:lnTo>
                    <a:pt x="1" y="185"/>
                  </a:lnTo>
                  <a:lnTo>
                    <a:pt x="26" y="135"/>
                  </a:lnTo>
                  <a:lnTo>
                    <a:pt x="34" y="126"/>
                  </a:lnTo>
                  <a:lnTo>
                    <a:pt x="68" y="84"/>
                  </a:lnTo>
                  <a:lnTo>
                    <a:pt x="76" y="68"/>
                  </a:lnTo>
                  <a:lnTo>
                    <a:pt x="143" y="43"/>
                  </a:lnTo>
                  <a:lnTo>
                    <a:pt x="2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259;p14">
              <a:extLst>
                <a:ext uri="{FF2B5EF4-FFF2-40B4-BE49-F238E27FC236}">
                  <a16:creationId xmlns:a16="http://schemas.microsoft.com/office/drawing/2014/main" id="{15FAC20C-107A-C6C3-97F9-CB9C692F8EB8}"/>
                </a:ext>
              </a:extLst>
            </p:cNvPr>
            <p:cNvSpPr/>
            <p:nvPr/>
          </p:nvSpPr>
          <p:spPr>
            <a:xfrm>
              <a:off x="9266849" y="4962636"/>
              <a:ext cx="30978" cy="106350"/>
            </a:xfrm>
            <a:custGeom>
              <a:avLst/>
              <a:gdLst/>
              <a:ahLst/>
              <a:cxnLst/>
              <a:rect l="l" t="t" r="r" b="b"/>
              <a:pathLst>
                <a:path w="628" h="2156" extrusionOk="0">
                  <a:moveTo>
                    <a:pt x="485" y="25"/>
                  </a:moveTo>
                  <a:lnTo>
                    <a:pt x="569" y="100"/>
                  </a:lnTo>
                  <a:lnTo>
                    <a:pt x="585" y="109"/>
                  </a:lnTo>
                  <a:lnTo>
                    <a:pt x="602" y="159"/>
                  </a:lnTo>
                  <a:lnTo>
                    <a:pt x="627" y="226"/>
                  </a:lnTo>
                  <a:lnTo>
                    <a:pt x="627" y="226"/>
                  </a:lnTo>
                  <a:lnTo>
                    <a:pt x="627" y="276"/>
                  </a:lnTo>
                  <a:lnTo>
                    <a:pt x="627" y="334"/>
                  </a:lnTo>
                  <a:lnTo>
                    <a:pt x="627" y="393"/>
                  </a:lnTo>
                  <a:lnTo>
                    <a:pt x="627" y="669"/>
                  </a:lnTo>
                  <a:lnTo>
                    <a:pt x="627" y="727"/>
                  </a:lnTo>
                  <a:lnTo>
                    <a:pt x="627" y="1128"/>
                  </a:lnTo>
                  <a:lnTo>
                    <a:pt x="627" y="1178"/>
                  </a:lnTo>
                  <a:lnTo>
                    <a:pt x="619" y="1295"/>
                  </a:lnTo>
                  <a:lnTo>
                    <a:pt x="619" y="1345"/>
                  </a:lnTo>
                  <a:lnTo>
                    <a:pt x="611" y="1404"/>
                  </a:lnTo>
                  <a:lnTo>
                    <a:pt x="602" y="1521"/>
                  </a:lnTo>
                  <a:lnTo>
                    <a:pt x="602" y="1587"/>
                  </a:lnTo>
                  <a:lnTo>
                    <a:pt x="602" y="1638"/>
                  </a:lnTo>
                  <a:lnTo>
                    <a:pt x="577" y="1872"/>
                  </a:lnTo>
                  <a:lnTo>
                    <a:pt x="285" y="2156"/>
                  </a:lnTo>
                  <a:lnTo>
                    <a:pt x="9" y="1855"/>
                  </a:lnTo>
                  <a:lnTo>
                    <a:pt x="1" y="1621"/>
                  </a:lnTo>
                  <a:lnTo>
                    <a:pt x="1" y="1571"/>
                  </a:lnTo>
                  <a:lnTo>
                    <a:pt x="1" y="1504"/>
                  </a:lnTo>
                  <a:lnTo>
                    <a:pt x="1" y="1387"/>
                  </a:lnTo>
                  <a:lnTo>
                    <a:pt x="1" y="1270"/>
                  </a:lnTo>
                  <a:lnTo>
                    <a:pt x="1" y="1153"/>
                  </a:lnTo>
                  <a:lnTo>
                    <a:pt x="1" y="1095"/>
                  </a:lnTo>
                  <a:lnTo>
                    <a:pt x="9" y="1036"/>
                  </a:lnTo>
                  <a:lnTo>
                    <a:pt x="26" y="919"/>
                  </a:lnTo>
                  <a:lnTo>
                    <a:pt x="34" y="852"/>
                  </a:lnTo>
                  <a:lnTo>
                    <a:pt x="34" y="794"/>
                  </a:lnTo>
                  <a:lnTo>
                    <a:pt x="42" y="735"/>
                  </a:lnTo>
                  <a:lnTo>
                    <a:pt x="51" y="677"/>
                  </a:lnTo>
                  <a:lnTo>
                    <a:pt x="59" y="618"/>
                  </a:lnTo>
                  <a:lnTo>
                    <a:pt x="68" y="585"/>
                  </a:lnTo>
                  <a:lnTo>
                    <a:pt x="68" y="560"/>
                  </a:lnTo>
                  <a:lnTo>
                    <a:pt x="76" y="501"/>
                  </a:lnTo>
                  <a:lnTo>
                    <a:pt x="93" y="443"/>
                  </a:lnTo>
                  <a:lnTo>
                    <a:pt x="101" y="385"/>
                  </a:lnTo>
                  <a:lnTo>
                    <a:pt x="118" y="318"/>
                  </a:lnTo>
                  <a:lnTo>
                    <a:pt x="134" y="259"/>
                  </a:lnTo>
                  <a:lnTo>
                    <a:pt x="143" y="201"/>
                  </a:lnTo>
                  <a:lnTo>
                    <a:pt x="159" y="151"/>
                  </a:lnTo>
                  <a:lnTo>
                    <a:pt x="159" y="151"/>
                  </a:lnTo>
                  <a:lnTo>
                    <a:pt x="201" y="92"/>
                  </a:lnTo>
                  <a:lnTo>
                    <a:pt x="235" y="50"/>
                  </a:lnTo>
                  <a:lnTo>
                    <a:pt x="251" y="42"/>
                  </a:lnTo>
                  <a:lnTo>
                    <a:pt x="360"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260;p14">
              <a:extLst>
                <a:ext uri="{FF2B5EF4-FFF2-40B4-BE49-F238E27FC236}">
                  <a16:creationId xmlns:a16="http://schemas.microsoft.com/office/drawing/2014/main" id="{13B77270-77EE-3181-80A3-FDF76E8E95A2}"/>
                </a:ext>
              </a:extLst>
            </p:cNvPr>
            <p:cNvSpPr/>
            <p:nvPr/>
          </p:nvSpPr>
          <p:spPr>
            <a:xfrm>
              <a:off x="9492670" y="4977039"/>
              <a:ext cx="34677" cy="96879"/>
            </a:xfrm>
            <a:custGeom>
              <a:avLst/>
              <a:gdLst/>
              <a:ahLst/>
              <a:cxnLst/>
              <a:rect l="l" t="t" r="r" b="b"/>
              <a:pathLst>
                <a:path w="703" h="1964" extrusionOk="0">
                  <a:moveTo>
                    <a:pt x="519" y="26"/>
                  </a:moveTo>
                  <a:lnTo>
                    <a:pt x="644" y="134"/>
                  </a:lnTo>
                  <a:lnTo>
                    <a:pt x="652" y="159"/>
                  </a:lnTo>
                  <a:lnTo>
                    <a:pt x="702" y="260"/>
                  </a:lnTo>
                  <a:lnTo>
                    <a:pt x="702" y="268"/>
                  </a:lnTo>
                  <a:lnTo>
                    <a:pt x="686" y="377"/>
                  </a:lnTo>
                  <a:lnTo>
                    <a:pt x="677" y="477"/>
                  </a:lnTo>
                  <a:lnTo>
                    <a:pt x="661" y="585"/>
                  </a:lnTo>
                  <a:lnTo>
                    <a:pt x="661" y="636"/>
                  </a:lnTo>
                  <a:lnTo>
                    <a:pt x="661" y="686"/>
                  </a:lnTo>
                  <a:lnTo>
                    <a:pt x="661" y="736"/>
                  </a:lnTo>
                  <a:lnTo>
                    <a:pt x="661" y="786"/>
                  </a:lnTo>
                  <a:lnTo>
                    <a:pt x="661" y="786"/>
                  </a:lnTo>
                  <a:lnTo>
                    <a:pt x="661" y="836"/>
                  </a:lnTo>
                  <a:lnTo>
                    <a:pt x="661" y="886"/>
                  </a:lnTo>
                  <a:lnTo>
                    <a:pt x="661" y="936"/>
                  </a:lnTo>
                  <a:lnTo>
                    <a:pt x="661" y="986"/>
                  </a:lnTo>
                  <a:lnTo>
                    <a:pt x="661" y="1037"/>
                  </a:lnTo>
                  <a:lnTo>
                    <a:pt x="661" y="1087"/>
                  </a:lnTo>
                  <a:lnTo>
                    <a:pt x="661" y="1137"/>
                  </a:lnTo>
                  <a:lnTo>
                    <a:pt x="661" y="1179"/>
                  </a:lnTo>
                  <a:lnTo>
                    <a:pt x="661" y="1329"/>
                  </a:lnTo>
                  <a:lnTo>
                    <a:pt x="661" y="1329"/>
                  </a:lnTo>
                  <a:lnTo>
                    <a:pt x="652" y="1379"/>
                  </a:lnTo>
                  <a:lnTo>
                    <a:pt x="644" y="1429"/>
                  </a:lnTo>
                  <a:lnTo>
                    <a:pt x="636" y="1479"/>
                  </a:lnTo>
                  <a:lnTo>
                    <a:pt x="627" y="1521"/>
                  </a:lnTo>
                  <a:lnTo>
                    <a:pt x="627" y="1521"/>
                  </a:lnTo>
                  <a:lnTo>
                    <a:pt x="619" y="1571"/>
                  </a:lnTo>
                  <a:lnTo>
                    <a:pt x="611" y="1621"/>
                  </a:lnTo>
                  <a:lnTo>
                    <a:pt x="602" y="1671"/>
                  </a:lnTo>
                  <a:lnTo>
                    <a:pt x="352" y="1964"/>
                  </a:lnTo>
                  <a:lnTo>
                    <a:pt x="76" y="1705"/>
                  </a:lnTo>
                  <a:lnTo>
                    <a:pt x="59" y="1646"/>
                  </a:lnTo>
                  <a:lnTo>
                    <a:pt x="51" y="1596"/>
                  </a:lnTo>
                  <a:lnTo>
                    <a:pt x="34" y="1546"/>
                  </a:lnTo>
                  <a:lnTo>
                    <a:pt x="34" y="1538"/>
                  </a:lnTo>
                  <a:lnTo>
                    <a:pt x="26" y="1479"/>
                  </a:lnTo>
                  <a:lnTo>
                    <a:pt x="17" y="1421"/>
                  </a:lnTo>
                  <a:lnTo>
                    <a:pt x="9" y="1371"/>
                  </a:lnTo>
                  <a:lnTo>
                    <a:pt x="1" y="1312"/>
                  </a:lnTo>
                  <a:lnTo>
                    <a:pt x="1" y="1312"/>
                  </a:lnTo>
                  <a:lnTo>
                    <a:pt x="1" y="1254"/>
                  </a:lnTo>
                  <a:lnTo>
                    <a:pt x="1" y="1195"/>
                  </a:lnTo>
                  <a:lnTo>
                    <a:pt x="1" y="1145"/>
                  </a:lnTo>
                  <a:lnTo>
                    <a:pt x="1" y="1087"/>
                  </a:lnTo>
                  <a:lnTo>
                    <a:pt x="9" y="1028"/>
                  </a:lnTo>
                  <a:lnTo>
                    <a:pt x="17" y="970"/>
                  </a:lnTo>
                  <a:lnTo>
                    <a:pt x="17" y="920"/>
                  </a:lnTo>
                  <a:lnTo>
                    <a:pt x="26" y="861"/>
                  </a:lnTo>
                  <a:lnTo>
                    <a:pt x="34" y="811"/>
                  </a:lnTo>
                  <a:lnTo>
                    <a:pt x="42" y="752"/>
                  </a:lnTo>
                  <a:lnTo>
                    <a:pt x="51" y="702"/>
                  </a:lnTo>
                  <a:lnTo>
                    <a:pt x="51" y="702"/>
                  </a:lnTo>
                  <a:lnTo>
                    <a:pt x="59" y="644"/>
                  </a:lnTo>
                  <a:lnTo>
                    <a:pt x="68" y="594"/>
                  </a:lnTo>
                  <a:lnTo>
                    <a:pt x="84" y="535"/>
                  </a:lnTo>
                  <a:lnTo>
                    <a:pt x="93" y="485"/>
                  </a:lnTo>
                  <a:lnTo>
                    <a:pt x="118" y="377"/>
                  </a:lnTo>
                  <a:lnTo>
                    <a:pt x="143" y="276"/>
                  </a:lnTo>
                  <a:lnTo>
                    <a:pt x="168" y="168"/>
                  </a:lnTo>
                  <a:lnTo>
                    <a:pt x="168" y="159"/>
                  </a:lnTo>
                  <a:lnTo>
                    <a:pt x="251" y="76"/>
                  </a:lnTo>
                  <a:lnTo>
                    <a:pt x="268" y="59"/>
                  </a:lnTo>
                  <a:lnTo>
                    <a:pt x="4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261;p14">
              <a:extLst>
                <a:ext uri="{FF2B5EF4-FFF2-40B4-BE49-F238E27FC236}">
                  <a16:creationId xmlns:a16="http://schemas.microsoft.com/office/drawing/2014/main" id="{93D51D17-532E-E56D-1241-A8A2292CFA1D}"/>
                </a:ext>
              </a:extLst>
            </p:cNvPr>
            <p:cNvSpPr/>
            <p:nvPr/>
          </p:nvSpPr>
          <p:spPr>
            <a:xfrm>
              <a:off x="9658361" y="4946555"/>
              <a:ext cx="31323" cy="119126"/>
            </a:xfrm>
            <a:custGeom>
              <a:avLst/>
              <a:gdLst/>
              <a:ahLst/>
              <a:cxnLst/>
              <a:rect l="l" t="t" r="r" b="b"/>
              <a:pathLst>
                <a:path w="635" h="2415" extrusionOk="0">
                  <a:moveTo>
                    <a:pt x="434" y="34"/>
                  </a:moveTo>
                  <a:lnTo>
                    <a:pt x="485" y="76"/>
                  </a:lnTo>
                  <a:lnTo>
                    <a:pt x="543" y="117"/>
                  </a:lnTo>
                  <a:lnTo>
                    <a:pt x="568" y="134"/>
                  </a:lnTo>
                  <a:lnTo>
                    <a:pt x="576" y="159"/>
                  </a:lnTo>
                  <a:lnTo>
                    <a:pt x="585" y="193"/>
                  </a:lnTo>
                  <a:lnTo>
                    <a:pt x="593" y="226"/>
                  </a:lnTo>
                  <a:lnTo>
                    <a:pt x="610" y="259"/>
                  </a:lnTo>
                  <a:lnTo>
                    <a:pt x="618" y="284"/>
                  </a:lnTo>
                  <a:lnTo>
                    <a:pt x="618" y="284"/>
                  </a:lnTo>
                  <a:lnTo>
                    <a:pt x="618" y="310"/>
                  </a:lnTo>
                  <a:lnTo>
                    <a:pt x="618" y="343"/>
                  </a:lnTo>
                  <a:lnTo>
                    <a:pt x="618" y="368"/>
                  </a:lnTo>
                  <a:lnTo>
                    <a:pt x="610" y="435"/>
                  </a:lnTo>
                  <a:lnTo>
                    <a:pt x="610" y="493"/>
                  </a:lnTo>
                  <a:lnTo>
                    <a:pt x="610" y="552"/>
                  </a:lnTo>
                  <a:lnTo>
                    <a:pt x="610" y="619"/>
                  </a:lnTo>
                  <a:lnTo>
                    <a:pt x="610" y="677"/>
                  </a:lnTo>
                  <a:lnTo>
                    <a:pt x="610" y="685"/>
                  </a:lnTo>
                  <a:lnTo>
                    <a:pt x="610" y="744"/>
                  </a:lnTo>
                  <a:lnTo>
                    <a:pt x="610" y="802"/>
                  </a:lnTo>
                  <a:lnTo>
                    <a:pt x="610" y="869"/>
                  </a:lnTo>
                  <a:lnTo>
                    <a:pt x="610" y="1187"/>
                  </a:lnTo>
                  <a:lnTo>
                    <a:pt x="610" y="1254"/>
                  </a:lnTo>
                  <a:lnTo>
                    <a:pt x="610" y="1320"/>
                  </a:lnTo>
                  <a:lnTo>
                    <a:pt x="610" y="1387"/>
                  </a:lnTo>
                  <a:lnTo>
                    <a:pt x="610" y="1446"/>
                  </a:lnTo>
                  <a:lnTo>
                    <a:pt x="610" y="1512"/>
                  </a:lnTo>
                  <a:lnTo>
                    <a:pt x="610" y="1579"/>
                  </a:lnTo>
                  <a:lnTo>
                    <a:pt x="610" y="1646"/>
                  </a:lnTo>
                  <a:lnTo>
                    <a:pt x="610" y="1705"/>
                  </a:lnTo>
                  <a:lnTo>
                    <a:pt x="618" y="1838"/>
                  </a:lnTo>
                  <a:lnTo>
                    <a:pt x="627" y="1964"/>
                  </a:lnTo>
                  <a:lnTo>
                    <a:pt x="635" y="2081"/>
                  </a:lnTo>
                  <a:lnTo>
                    <a:pt x="635" y="2089"/>
                  </a:lnTo>
                  <a:lnTo>
                    <a:pt x="368" y="2415"/>
                  </a:lnTo>
                  <a:lnTo>
                    <a:pt x="42" y="2147"/>
                  </a:lnTo>
                  <a:lnTo>
                    <a:pt x="42" y="2139"/>
                  </a:lnTo>
                  <a:lnTo>
                    <a:pt x="33" y="2022"/>
                  </a:lnTo>
                  <a:lnTo>
                    <a:pt x="25" y="1888"/>
                  </a:lnTo>
                  <a:lnTo>
                    <a:pt x="8" y="1755"/>
                  </a:lnTo>
                  <a:lnTo>
                    <a:pt x="8" y="1688"/>
                  </a:lnTo>
                  <a:lnTo>
                    <a:pt x="0" y="1621"/>
                  </a:lnTo>
                  <a:lnTo>
                    <a:pt x="0" y="1554"/>
                  </a:lnTo>
                  <a:lnTo>
                    <a:pt x="0" y="1479"/>
                  </a:lnTo>
                  <a:lnTo>
                    <a:pt x="0" y="1412"/>
                  </a:lnTo>
                  <a:lnTo>
                    <a:pt x="0" y="1345"/>
                  </a:lnTo>
                  <a:lnTo>
                    <a:pt x="0" y="1279"/>
                  </a:lnTo>
                  <a:lnTo>
                    <a:pt x="0" y="1203"/>
                  </a:lnTo>
                  <a:lnTo>
                    <a:pt x="0" y="853"/>
                  </a:lnTo>
                  <a:lnTo>
                    <a:pt x="0" y="786"/>
                  </a:lnTo>
                  <a:lnTo>
                    <a:pt x="0" y="711"/>
                  </a:lnTo>
                  <a:lnTo>
                    <a:pt x="0" y="644"/>
                  </a:lnTo>
                  <a:lnTo>
                    <a:pt x="0" y="644"/>
                  </a:lnTo>
                  <a:lnTo>
                    <a:pt x="8" y="568"/>
                  </a:lnTo>
                  <a:lnTo>
                    <a:pt x="17" y="502"/>
                  </a:lnTo>
                  <a:lnTo>
                    <a:pt x="17" y="426"/>
                  </a:lnTo>
                  <a:lnTo>
                    <a:pt x="33" y="360"/>
                  </a:lnTo>
                  <a:lnTo>
                    <a:pt x="42" y="293"/>
                  </a:lnTo>
                  <a:lnTo>
                    <a:pt x="42" y="251"/>
                  </a:lnTo>
                  <a:lnTo>
                    <a:pt x="50" y="218"/>
                  </a:lnTo>
                  <a:lnTo>
                    <a:pt x="59" y="184"/>
                  </a:lnTo>
                  <a:lnTo>
                    <a:pt x="59" y="176"/>
                  </a:lnTo>
                  <a:lnTo>
                    <a:pt x="75" y="151"/>
                  </a:lnTo>
                  <a:lnTo>
                    <a:pt x="100" y="126"/>
                  </a:lnTo>
                  <a:lnTo>
                    <a:pt x="125" y="92"/>
                  </a:lnTo>
                  <a:lnTo>
                    <a:pt x="150" y="59"/>
                  </a:lnTo>
                  <a:lnTo>
                    <a:pt x="167" y="42"/>
                  </a:lnTo>
                  <a:lnTo>
                    <a:pt x="192" y="42"/>
                  </a:lnTo>
                  <a:lnTo>
                    <a:pt x="267" y="17"/>
                  </a:lnTo>
                  <a:lnTo>
                    <a:pt x="32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262;p14">
              <a:extLst>
                <a:ext uri="{FF2B5EF4-FFF2-40B4-BE49-F238E27FC236}">
                  <a16:creationId xmlns:a16="http://schemas.microsoft.com/office/drawing/2014/main" id="{CF9DA73D-5857-5B0C-FD11-A13724308FDF}"/>
                </a:ext>
              </a:extLst>
            </p:cNvPr>
            <p:cNvSpPr/>
            <p:nvPr/>
          </p:nvSpPr>
          <p:spPr>
            <a:xfrm>
              <a:off x="9759740" y="4700953"/>
              <a:ext cx="29744" cy="140139"/>
            </a:xfrm>
            <a:custGeom>
              <a:avLst/>
              <a:gdLst/>
              <a:ahLst/>
              <a:cxnLst/>
              <a:rect l="l" t="t" r="r" b="b"/>
              <a:pathLst>
                <a:path w="603" h="2841" extrusionOk="0">
                  <a:moveTo>
                    <a:pt x="368" y="134"/>
                  </a:moveTo>
                  <a:lnTo>
                    <a:pt x="418" y="209"/>
                  </a:lnTo>
                  <a:lnTo>
                    <a:pt x="452" y="243"/>
                  </a:lnTo>
                  <a:lnTo>
                    <a:pt x="460" y="276"/>
                  </a:lnTo>
                  <a:lnTo>
                    <a:pt x="468" y="351"/>
                  </a:lnTo>
                  <a:lnTo>
                    <a:pt x="485" y="435"/>
                  </a:lnTo>
                  <a:lnTo>
                    <a:pt x="502" y="510"/>
                  </a:lnTo>
                  <a:lnTo>
                    <a:pt x="510" y="585"/>
                  </a:lnTo>
                  <a:lnTo>
                    <a:pt x="519" y="669"/>
                  </a:lnTo>
                  <a:lnTo>
                    <a:pt x="535" y="744"/>
                  </a:lnTo>
                  <a:lnTo>
                    <a:pt x="544" y="819"/>
                  </a:lnTo>
                  <a:lnTo>
                    <a:pt x="552" y="903"/>
                  </a:lnTo>
                  <a:lnTo>
                    <a:pt x="560" y="978"/>
                  </a:lnTo>
                  <a:lnTo>
                    <a:pt x="569" y="1053"/>
                  </a:lnTo>
                  <a:lnTo>
                    <a:pt x="577" y="1137"/>
                  </a:lnTo>
                  <a:lnTo>
                    <a:pt x="585" y="1212"/>
                  </a:lnTo>
                  <a:lnTo>
                    <a:pt x="594" y="1295"/>
                  </a:lnTo>
                  <a:lnTo>
                    <a:pt x="602" y="1370"/>
                  </a:lnTo>
                  <a:lnTo>
                    <a:pt x="602" y="1446"/>
                  </a:lnTo>
                  <a:lnTo>
                    <a:pt x="602" y="1529"/>
                  </a:lnTo>
                  <a:lnTo>
                    <a:pt x="602" y="1588"/>
                  </a:lnTo>
                  <a:lnTo>
                    <a:pt x="602" y="1604"/>
                  </a:lnTo>
                  <a:lnTo>
                    <a:pt x="602" y="1680"/>
                  </a:lnTo>
                  <a:lnTo>
                    <a:pt x="602" y="1763"/>
                  </a:lnTo>
                  <a:lnTo>
                    <a:pt x="602" y="1838"/>
                  </a:lnTo>
                  <a:lnTo>
                    <a:pt x="602" y="1922"/>
                  </a:lnTo>
                  <a:lnTo>
                    <a:pt x="602" y="2390"/>
                  </a:lnTo>
                  <a:lnTo>
                    <a:pt x="602" y="2465"/>
                  </a:lnTo>
                  <a:lnTo>
                    <a:pt x="602" y="2548"/>
                  </a:lnTo>
                  <a:lnTo>
                    <a:pt x="602" y="2607"/>
                  </a:lnTo>
                  <a:lnTo>
                    <a:pt x="602" y="2624"/>
                  </a:lnTo>
                  <a:lnTo>
                    <a:pt x="368" y="2841"/>
                  </a:lnTo>
                  <a:lnTo>
                    <a:pt x="151" y="2607"/>
                  </a:lnTo>
                  <a:lnTo>
                    <a:pt x="151" y="2599"/>
                  </a:lnTo>
                  <a:lnTo>
                    <a:pt x="151" y="2532"/>
                  </a:lnTo>
                  <a:lnTo>
                    <a:pt x="151" y="2005"/>
                  </a:lnTo>
                  <a:lnTo>
                    <a:pt x="151" y="1930"/>
                  </a:lnTo>
                  <a:lnTo>
                    <a:pt x="151" y="1855"/>
                  </a:lnTo>
                  <a:lnTo>
                    <a:pt x="151" y="1780"/>
                  </a:lnTo>
                  <a:lnTo>
                    <a:pt x="151" y="1705"/>
                  </a:lnTo>
                  <a:lnTo>
                    <a:pt x="151" y="1629"/>
                  </a:lnTo>
                  <a:lnTo>
                    <a:pt x="151" y="1613"/>
                  </a:lnTo>
                  <a:lnTo>
                    <a:pt x="151" y="1554"/>
                  </a:lnTo>
                  <a:lnTo>
                    <a:pt x="151" y="1479"/>
                  </a:lnTo>
                  <a:lnTo>
                    <a:pt x="151" y="1404"/>
                  </a:lnTo>
                  <a:lnTo>
                    <a:pt x="143" y="1329"/>
                  </a:lnTo>
                  <a:lnTo>
                    <a:pt x="126" y="1262"/>
                  </a:lnTo>
                  <a:lnTo>
                    <a:pt x="118" y="1187"/>
                  </a:lnTo>
                  <a:lnTo>
                    <a:pt x="118" y="1111"/>
                  </a:lnTo>
                  <a:lnTo>
                    <a:pt x="109" y="1028"/>
                  </a:lnTo>
                  <a:lnTo>
                    <a:pt x="101" y="961"/>
                  </a:lnTo>
                  <a:lnTo>
                    <a:pt x="84" y="886"/>
                  </a:lnTo>
                  <a:lnTo>
                    <a:pt x="76" y="811"/>
                  </a:lnTo>
                  <a:lnTo>
                    <a:pt x="67" y="736"/>
                  </a:lnTo>
                  <a:lnTo>
                    <a:pt x="59" y="660"/>
                  </a:lnTo>
                  <a:lnTo>
                    <a:pt x="42" y="585"/>
                  </a:lnTo>
                  <a:lnTo>
                    <a:pt x="34" y="510"/>
                  </a:lnTo>
                  <a:lnTo>
                    <a:pt x="17" y="435"/>
                  </a:lnTo>
                  <a:lnTo>
                    <a:pt x="9" y="368"/>
                  </a:lnTo>
                  <a:lnTo>
                    <a:pt x="1" y="335"/>
                  </a:lnTo>
                  <a:lnTo>
                    <a:pt x="17" y="284"/>
                  </a:lnTo>
                  <a:lnTo>
                    <a:pt x="34" y="201"/>
                  </a:lnTo>
                  <a:lnTo>
                    <a:pt x="17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263;p14">
              <a:extLst>
                <a:ext uri="{FF2B5EF4-FFF2-40B4-BE49-F238E27FC236}">
                  <a16:creationId xmlns:a16="http://schemas.microsoft.com/office/drawing/2014/main" id="{775AAE69-6F0D-8909-D20A-C1B097CB967A}"/>
                </a:ext>
              </a:extLst>
            </p:cNvPr>
            <p:cNvSpPr/>
            <p:nvPr/>
          </p:nvSpPr>
          <p:spPr>
            <a:xfrm>
              <a:off x="9686774" y="4744214"/>
              <a:ext cx="24368" cy="80798"/>
            </a:xfrm>
            <a:custGeom>
              <a:avLst/>
              <a:gdLst/>
              <a:ahLst/>
              <a:cxnLst/>
              <a:rect l="l" t="t" r="r" b="b"/>
              <a:pathLst>
                <a:path w="494" h="1638" extrusionOk="0">
                  <a:moveTo>
                    <a:pt x="343" y="67"/>
                  </a:moveTo>
                  <a:lnTo>
                    <a:pt x="343" y="67"/>
                  </a:lnTo>
                  <a:lnTo>
                    <a:pt x="376" y="151"/>
                  </a:lnTo>
                  <a:lnTo>
                    <a:pt x="410" y="209"/>
                  </a:lnTo>
                  <a:lnTo>
                    <a:pt x="427" y="234"/>
                  </a:lnTo>
                  <a:lnTo>
                    <a:pt x="460" y="310"/>
                  </a:lnTo>
                  <a:lnTo>
                    <a:pt x="468" y="326"/>
                  </a:lnTo>
                  <a:lnTo>
                    <a:pt x="485" y="351"/>
                  </a:lnTo>
                  <a:lnTo>
                    <a:pt x="493" y="393"/>
                  </a:lnTo>
                  <a:lnTo>
                    <a:pt x="493" y="410"/>
                  </a:lnTo>
                  <a:lnTo>
                    <a:pt x="493" y="493"/>
                  </a:lnTo>
                  <a:lnTo>
                    <a:pt x="493" y="502"/>
                  </a:lnTo>
                  <a:lnTo>
                    <a:pt x="493" y="585"/>
                  </a:lnTo>
                  <a:lnTo>
                    <a:pt x="493" y="652"/>
                  </a:lnTo>
                  <a:lnTo>
                    <a:pt x="485" y="752"/>
                  </a:lnTo>
                  <a:lnTo>
                    <a:pt x="477" y="928"/>
                  </a:lnTo>
                  <a:lnTo>
                    <a:pt x="477" y="1003"/>
                  </a:lnTo>
                  <a:lnTo>
                    <a:pt x="468" y="1095"/>
                  </a:lnTo>
                  <a:lnTo>
                    <a:pt x="452" y="1270"/>
                  </a:lnTo>
                  <a:lnTo>
                    <a:pt x="435" y="1429"/>
                  </a:lnTo>
                  <a:lnTo>
                    <a:pt x="435" y="1429"/>
                  </a:lnTo>
                  <a:lnTo>
                    <a:pt x="218" y="1638"/>
                  </a:lnTo>
                  <a:lnTo>
                    <a:pt x="9" y="1421"/>
                  </a:lnTo>
                  <a:lnTo>
                    <a:pt x="9" y="1421"/>
                  </a:lnTo>
                  <a:lnTo>
                    <a:pt x="9" y="1254"/>
                  </a:lnTo>
                  <a:lnTo>
                    <a:pt x="0" y="1078"/>
                  </a:lnTo>
                  <a:lnTo>
                    <a:pt x="0" y="986"/>
                  </a:lnTo>
                  <a:lnTo>
                    <a:pt x="0" y="635"/>
                  </a:lnTo>
                  <a:lnTo>
                    <a:pt x="0" y="560"/>
                  </a:lnTo>
                  <a:lnTo>
                    <a:pt x="0" y="485"/>
                  </a:lnTo>
                  <a:lnTo>
                    <a:pt x="0" y="477"/>
                  </a:lnTo>
                  <a:lnTo>
                    <a:pt x="9" y="393"/>
                  </a:lnTo>
                  <a:lnTo>
                    <a:pt x="9" y="368"/>
                  </a:lnTo>
                  <a:lnTo>
                    <a:pt x="26" y="335"/>
                  </a:lnTo>
                  <a:lnTo>
                    <a:pt x="42" y="301"/>
                  </a:lnTo>
                  <a:lnTo>
                    <a:pt x="51" y="285"/>
                  </a:lnTo>
                  <a:lnTo>
                    <a:pt x="92" y="218"/>
                  </a:lnTo>
                  <a:lnTo>
                    <a:pt x="117" y="193"/>
                  </a:lnTo>
                  <a:lnTo>
                    <a:pt x="151" y="134"/>
                  </a:lnTo>
                  <a:lnTo>
                    <a:pt x="201" y="59"/>
                  </a:lnTo>
                  <a:lnTo>
                    <a:pt x="201" y="59"/>
                  </a:lnTo>
                  <a:lnTo>
                    <a:pt x="26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264;p14">
              <a:extLst>
                <a:ext uri="{FF2B5EF4-FFF2-40B4-BE49-F238E27FC236}">
                  <a16:creationId xmlns:a16="http://schemas.microsoft.com/office/drawing/2014/main" id="{3E930C46-4168-ECDA-1BED-679EB4075C52}"/>
                </a:ext>
              </a:extLst>
            </p:cNvPr>
            <p:cNvSpPr/>
            <p:nvPr/>
          </p:nvSpPr>
          <p:spPr>
            <a:xfrm>
              <a:off x="9512056" y="4750380"/>
              <a:ext cx="30534" cy="108422"/>
            </a:xfrm>
            <a:custGeom>
              <a:avLst/>
              <a:gdLst/>
              <a:ahLst/>
              <a:cxnLst/>
              <a:rect l="l" t="t" r="r" b="b"/>
              <a:pathLst>
                <a:path w="619" h="2198" extrusionOk="0">
                  <a:moveTo>
                    <a:pt x="360" y="59"/>
                  </a:moveTo>
                  <a:lnTo>
                    <a:pt x="360" y="59"/>
                  </a:lnTo>
                  <a:lnTo>
                    <a:pt x="401" y="118"/>
                  </a:lnTo>
                  <a:lnTo>
                    <a:pt x="451" y="176"/>
                  </a:lnTo>
                  <a:lnTo>
                    <a:pt x="468" y="193"/>
                  </a:lnTo>
                  <a:lnTo>
                    <a:pt x="502" y="235"/>
                  </a:lnTo>
                  <a:lnTo>
                    <a:pt x="560" y="293"/>
                  </a:lnTo>
                  <a:lnTo>
                    <a:pt x="560" y="293"/>
                  </a:lnTo>
                  <a:lnTo>
                    <a:pt x="594" y="335"/>
                  </a:lnTo>
                  <a:lnTo>
                    <a:pt x="594" y="352"/>
                  </a:lnTo>
                  <a:lnTo>
                    <a:pt x="610" y="377"/>
                  </a:lnTo>
                  <a:lnTo>
                    <a:pt x="610" y="402"/>
                  </a:lnTo>
                  <a:lnTo>
                    <a:pt x="619" y="519"/>
                  </a:lnTo>
                  <a:lnTo>
                    <a:pt x="619" y="536"/>
                  </a:lnTo>
                  <a:lnTo>
                    <a:pt x="619" y="636"/>
                  </a:lnTo>
                  <a:lnTo>
                    <a:pt x="619" y="744"/>
                  </a:lnTo>
                  <a:lnTo>
                    <a:pt x="619" y="744"/>
                  </a:lnTo>
                  <a:lnTo>
                    <a:pt x="619" y="978"/>
                  </a:lnTo>
                  <a:lnTo>
                    <a:pt x="619" y="1095"/>
                  </a:lnTo>
                  <a:lnTo>
                    <a:pt x="619" y="1212"/>
                  </a:lnTo>
                  <a:lnTo>
                    <a:pt x="619" y="1262"/>
                  </a:lnTo>
                  <a:lnTo>
                    <a:pt x="619" y="1338"/>
                  </a:lnTo>
                  <a:lnTo>
                    <a:pt x="610" y="1454"/>
                  </a:lnTo>
                  <a:lnTo>
                    <a:pt x="610" y="1513"/>
                  </a:lnTo>
                  <a:lnTo>
                    <a:pt x="610" y="1571"/>
                  </a:lnTo>
                  <a:lnTo>
                    <a:pt x="610" y="1638"/>
                  </a:lnTo>
                  <a:lnTo>
                    <a:pt x="610" y="1697"/>
                  </a:lnTo>
                  <a:lnTo>
                    <a:pt x="610" y="1755"/>
                  </a:lnTo>
                  <a:lnTo>
                    <a:pt x="610" y="1814"/>
                  </a:lnTo>
                  <a:lnTo>
                    <a:pt x="602" y="1881"/>
                  </a:lnTo>
                  <a:lnTo>
                    <a:pt x="594" y="1931"/>
                  </a:lnTo>
                  <a:lnTo>
                    <a:pt x="594" y="1939"/>
                  </a:lnTo>
                  <a:lnTo>
                    <a:pt x="309" y="2198"/>
                  </a:lnTo>
                  <a:lnTo>
                    <a:pt x="42" y="1914"/>
                  </a:lnTo>
                  <a:lnTo>
                    <a:pt x="42" y="1797"/>
                  </a:lnTo>
                  <a:lnTo>
                    <a:pt x="42" y="1739"/>
                  </a:lnTo>
                  <a:lnTo>
                    <a:pt x="42" y="1688"/>
                  </a:lnTo>
                  <a:lnTo>
                    <a:pt x="42" y="1630"/>
                  </a:lnTo>
                  <a:lnTo>
                    <a:pt x="42" y="1571"/>
                  </a:lnTo>
                  <a:lnTo>
                    <a:pt x="42" y="1513"/>
                  </a:lnTo>
                  <a:lnTo>
                    <a:pt x="42" y="1463"/>
                  </a:lnTo>
                  <a:lnTo>
                    <a:pt x="34" y="1346"/>
                  </a:lnTo>
                  <a:lnTo>
                    <a:pt x="25" y="1271"/>
                  </a:lnTo>
                  <a:lnTo>
                    <a:pt x="25" y="1229"/>
                  </a:lnTo>
                  <a:lnTo>
                    <a:pt x="25" y="1112"/>
                  </a:lnTo>
                  <a:lnTo>
                    <a:pt x="17" y="1003"/>
                  </a:lnTo>
                  <a:lnTo>
                    <a:pt x="0" y="769"/>
                  </a:lnTo>
                  <a:lnTo>
                    <a:pt x="0" y="769"/>
                  </a:lnTo>
                  <a:lnTo>
                    <a:pt x="0" y="653"/>
                  </a:lnTo>
                  <a:lnTo>
                    <a:pt x="0" y="536"/>
                  </a:lnTo>
                  <a:lnTo>
                    <a:pt x="9" y="410"/>
                  </a:lnTo>
                  <a:lnTo>
                    <a:pt x="9" y="385"/>
                  </a:lnTo>
                  <a:lnTo>
                    <a:pt x="17" y="352"/>
                  </a:lnTo>
                  <a:lnTo>
                    <a:pt x="17" y="343"/>
                  </a:lnTo>
                  <a:lnTo>
                    <a:pt x="59" y="293"/>
                  </a:lnTo>
                  <a:lnTo>
                    <a:pt x="59" y="293"/>
                  </a:lnTo>
                  <a:lnTo>
                    <a:pt x="117" y="235"/>
                  </a:lnTo>
                  <a:lnTo>
                    <a:pt x="151" y="193"/>
                  </a:lnTo>
                  <a:lnTo>
                    <a:pt x="167" y="176"/>
                  </a:lnTo>
                  <a:lnTo>
                    <a:pt x="226" y="118"/>
                  </a:lnTo>
                  <a:lnTo>
                    <a:pt x="268" y="59"/>
                  </a:lnTo>
                  <a:lnTo>
                    <a:pt x="268" y="59"/>
                  </a:lnTo>
                  <a:lnTo>
                    <a:pt x="33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265;p14">
              <a:extLst>
                <a:ext uri="{FF2B5EF4-FFF2-40B4-BE49-F238E27FC236}">
                  <a16:creationId xmlns:a16="http://schemas.microsoft.com/office/drawing/2014/main" id="{3DDACB29-197C-74AB-01B7-EF9D412B64FE}"/>
                </a:ext>
              </a:extLst>
            </p:cNvPr>
            <p:cNvSpPr/>
            <p:nvPr/>
          </p:nvSpPr>
          <p:spPr>
            <a:xfrm>
              <a:off x="9395001" y="4751613"/>
              <a:ext cx="23973" cy="98951"/>
            </a:xfrm>
            <a:custGeom>
              <a:avLst/>
              <a:gdLst/>
              <a:ahLst/>
              <a:cxnLst/>
              <a:rect l="l" t="t" r="r" b="b"/>
              <a:pathLst>
                <a:path w="486" h="2006" extrusionOk="0">
                  <a:moveTo>
                    <a:pt x="335" y="59"/>
                  </a:moveTo>
                  <a:lnTo>
                    <a:pt x="335" y="59"/>
                  </a:lnTo>
                  <a:lnTo>
                    <a:pt x="377" y="168"/>
                  </a:lnTo>
                  <a:lnTo>
                    <a:pt x="402" y="218"/>
                  </a:lnTo>
                  <a:lnTo>
                    <a:pt x="427" y="277"/>
                  </a:lnTo>
                  <a:lnTo>
                    <a:pt x="460" y="335"/>
                  </a:lnTo>
                  <a:lnTo>
                    <a:pt x="477" y="385"/>
                  </a:lnTo>
                  <a:lnTo>
                    <a:pt x="477" y="394"/>
                  </a:lnTo>
                  <a:lnTo>
                    <a:pt x="485" y="444"/>
                  </a:lnTo>
                  <a:lnTo>
                    <a:pt x="485" y="485"/>
                  </a:lnTo>
                  <a:lnTo>
                    <a:pt x="485" y="577"/>
                  </a:lnTo>
                  <a:lnTo>
                    <a:pt x="485" y="1212"/>
                  </a:lnTo>
                  <a:lnTo>
                    <a:pt x="485" y="1346"/>
                  </a:lnTo>
                  <a:lnTo>
                    <a:pt x="485" y="1563"/>
                  </a:lnTo>
                  <a:lnTo>
                    <a:pt x="485" y="1772"/>
                  </a:lnTo>
                  <a:lnTo>
                    <a:pt x="485" y="1780"/>
                  </a:lnTo>
                  <a:lnTo>
                    <a:pt x="260" y="2006"/>
                  </a:lnTo>
                  <a:lnTo>
                    <a:pt x="26" y="1780"/>
                  </a:lnTo>
                  <a:lnTo>
                    <a:pt x="26" y="1772"/>
                  </a:lnTo>
                  <a:lnTo>
                    <a:pt x="18" y="1563"/>
                  </a:lnTo>
                  <a:lnTo>
                    <a:pt x="9" y="1346"/>
                  </a:lnTo>
                  <a:lnTo>
                    <a:pt x="1" y="1221"/>
                  </a:lnTo>
                  <a:lnTo>
                    <a:pt x="1" y="1137"/>
                  </a:lnTo>
                  <a:lnTo>
                    <a:pt x="1" y="1028"/>
                  </a:lnTo>
                  <a:lnTo>
                    <a:pt x="1" y="928"/>
                  </a:lnTo>
                  <a:lnTo>
                    <a:pt x="1" y="820"/>
                  </a:lnTo>
                  <a:lnTo>
                    <a:pt x="1" y="719"/>
                  </a:lnTo>
                  <a:lnTo>
                    <a:pt x="1" y="611"/>
                  </a:lnTo>
                  <a:lnTo>
                    <a:pt x="1" y="594"/>
                  </a:lnTo>
                  <a:lnTo>
                    <a:pt x="9" y="502"/>
                  </a:lnTo>
                  <a:lnTo>
                    <a:pt x="9" y="452"/>
                  </a:lnTo>
                  <a:lnTo>
                    <a:pt x="18" y="402"/>
                  </a:lnTo>
                  <a:lnTo>
                    <a:pt x="18" y="394"/>
                  </a:lnTo>
                  <a:lnTo>
                    <a:pt x="43" y="352"/>
                  </a:lnTo>
                  <a:lnTo>
                    <a:pt x="76" y="285"/>
                  </a:lnTo>
                  <a:lnTo>
                    <a:pt x="101" y="235"/>
                  </a:lnTo>
                  <a:lnTo>
                    <a:pt x="134" y="176"/>
                  </a:lnTo>
                  <a:lnTo>
                    <a:pt x="193" y="68"/>
                  </a:lnTo>
                  <a:lnTo>
                    <a:pt x="193" y="68"/>
                  </a:lnTo>
                  <a:lnTo>
                    <a:pt x="260"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266;p14">
              <a:extLst>
                <a:ext uri="{FF2B5EF4-FFF2-40B4-BE49-F238E27FC236}">
                  <a16:creationId xmlns:a16="http://schemas.microsoft.com/office/drawing/2014/main" id="{146A27D1-8B77-0D23-C77C-CF3CFB7CA234}"/>
                </a:ext>
              </a:extLst>
            </p:cNvPr>
            <p:cNvSpPr/>
            <p:nvPr/>
          </p:nvSpPr>
          <p:spPr>
            <a:xfrm>
              <a:off x="8556434" y="4699276"/>
              <a:ext cx="51153" cy="114242"/>
            </a:xfrm>
            <a:custGeom>
              <a:avLst/>
              <a:gdLst/>
              <a:ahLst/>
              <a:cxnLst/>
              <a:rect l="l" t="t" r="r" b="b"/>
              <a:pathLst>
                <a:path w="1037" h="2316" extrusionOk="0">
                  <a:moveTo>
                    <a:pt x="176" y="26"/>
                  </a:moveTo>
                  <a:lnTo>
                    <a:pt x="251" y="68"/>
                  </a:lnTo>
                  <a:lnTo>
                    <a:pt x="343" y="101"/>
                  </a:lnTo>
                  <a:lnTo>
                    <a:pt x="393" y="118"/>
                  </a:lnTo>
                  <a:lnTo>
                    <a:pt x="418" y="143"/>
                  </a:lnTo>
                  <a:lnTo>
                    <a:pt x="477" y="193"/>
                  </a:lnTo>
                  <a:lnTo>
                    <a:pt x="477" y="201"/>
                  </a:lnTo>
                  <a:lnTo>
                    <a:pt x="527" y="243"/>
                  </a:lnTo>
                  <a:lnTo>
                    <a:pt x="560" y="285"/>
                  </a:lnTo>
                  <a:lnTo>
                    <a:pt x="568" y="302"/>
                  </a:lnTo>
                  <a:lnTo>
                    <a:pt x="593" y="369"/>
                  </a:lnTo>
                  <a:lnTo>
                    <a:pt x="619" y="427"/>
                  </a:lnTo>
                  <a:lnTo>
                    <a:pt x="644" y="494"/>
                  </a:lnTo>
                  <a:lnTo>
                    <a:pt x="669" y="561"/>
                  </a:lnTo>
                  <a:lnTo>
                    <a:pt x="694" y="619"/>
                  </a:lnTo>
                  <a:lnTo>
                    <a:pt x="710" y="686"/>
                  </a:lnTo>
                  <a:lnTo>
                    <a:pt x="710" y="686"/>
                  </a:lnTo>
                  <a:lnTo>
                    <a:pt x="735" y="744"/>
                  </a:lnTo>
                  <a:lnTo>
                    <a:pt x="752" y="811"/>
                  </a:lnTo>
                  <a:lnTo>
                    <a:pt x="777" y="878"/>
                  </a:lnTo>
                  <a:lnTo>
                    <a:pt x="794" y="945"/>
                  </a:lnTo>
                  <a:lnTo>
                    <a:pt x="811" y="1003"/>
                  </a:lnTo>
                  <a:lnTo>
                    <a:pt x="827" y="1070"/>
                  </a:lnTo>
                  <a:lnTo>
                    <a:pt x="852" y="1137"/>
                  </a:lnTo>
                  <a:lnTo>
                    <a:pt x="869" y="1204"/>
                  </a:lnTo>
                  <a:lnTo>
                    <a:pt x="878" y="1254"/>
                  </a:lnTo>
                  <a:lnTo>
                    <a:pt x="878" y="1262"/>
                  </a:lnTo>
                  <a:lnTo>
                    <a:pt x="894" y="1329"/>
                  </a:lnTo>
                  <a:lnTo>
                    <a:pt x="911" y="1396"/>
                  </a:lnTo>
                  <a:lnTo>
                    <a:pt x="928" y="1463"/>
                  </a:lnTo>
                  <a:lnTo>
                    <a:pt x="944" y="1530"/>
                  </a:lnTo>
                  <a:lnTo>
                    <a:pt x="961" y="1588"/>
                  </a:lnTo>
                  <a:lnTo>
                    <a:pt x="969" y="1655"/>
                  </a:lnTo>
                  <a:lnTo>
                    <a:pt x="986" y="1722"/>
                  </a:lnTo>
                  <a:lnTo>
                    <a:pt x="1011" y="1856"/>
                  </a:lnTo>
                  <a:lnTo>
                    <a:pt x="1036" y="1973"/>
                  </a:lnTo>
                  <a:lnTo>
                    <a:pt x="1036" y="1989"/>
                  </a:lnTo>
                  <a:lnTo>
                    <a:pt x="827" y="2315"/>
                  </a:lnTo>
                  <a:lnTo>
                    <a:pt x="502" y="2106"/>
                  </a:lnTo>
                  <a:lnTo>
                    <a:pt x="502" y="2098"/>
                  </a:lnTo>
                  <a:lnTo>
                    <a:pt x="477" y="1981"/>
                  </a:lnTo>
                  <a:lnTo>
                    <a:pt x="443" y="1856"/>
                  </a:lnTo>
                  <a:lnTo>
                    <a:pt x="426" y="1789"/>
                  </a:lnTo>
                  <a:lnTo>
                    <a:pt x="401" y="1730"/>
                  </a:lnTo>
                  <a:lnTo>
                    <a:pt x="385" y="1663"/>
                  </a:lnTo>
                  <a:lnTo>
                    <a:pt x="376" y="1605"/>
                  </a:lnTo>
                  <a:lnTo>
                    <a:pt x="360" y="1546"/>
                  </a:lnTo>
                  <a:lnTo>
                    <a:pt x="343" y="1480"/>
                  </a:lnTo>
                  <a:lnTo>
                    <a:pt x="318" y="1421"/>
                  </a:lnTo>
                  <a:lnTo>
                    <a:pt x="318" y="1404"/>
                  </a:lnTo>
                  <a:lnTo>
                    <a:pt x="309" y="1363"/>
                  </a:lnTo>
                  <a:lnTo>
                    <a:pt x="284" y="1304"/>
                  </a:lnTo>
                  <a:lnTo>
                    <a:pt x="268" y="1237"/>
                  </a:lnTo>
                  <a:lnTo>
                    <a:pt x="243" y="1179"/>
                  </a:lnTo>
                  <a:lnTo>
                    <a:pt x="226" y="1120"/>
                  </a:lnTo>
                  <a:lnTo>
                    <a:pt x="201" y="1062"/>
                  </a:lnTo>
                  <a:lnTo>
                    <a:pt x="184" y="1003"/>
                  </a:lnTo>
                  <a:lnTo>
                    <a:pt x="159" y="945"/>
                  </a:lnTo>
                  <a:lnTo>
                    <a:pt x="142" y="887"/>
                  </a:lnTo>
                  <a:lnTo>
                    <a:pt x="142" y="887"/>
                  </a:lnTo>
                  <a:lnTo>
                    <a:pt x="117" y="828"/>
                  </a:lnTo>
                  <a:lnTo>
                    <a:pt x="92" y="770"/>
                  </a:lnTo>
                  <a:lnTo>
                    <a:pt x="76" y="711"/>
                  </a:lnTo>
                  <a:lnTo>
                    <a:pt x="50" y="653"/>
                  </a:lnTo>
                  <a:lnTo>
                    <a:pt x="25" y="594"/>
                  </a:lnTo>
                  <a:lnTo>
                    <a:pt x="0" y="536"/>
                  </a:lnTo>
                  <a:lnTo>
                    <a:pt x="0" y="519"/>
                  </a:lnTo>
                  <a:lnTo>
                    <a:pt x="0" y="469"/>
                  </a:lnTo>
                  <a:lnTo>
                    <a:pt x="0" y="410"/>
                  </a:lnTo>
                  <a:lnTo>
                    <a:pt x="0" y="310"/>
                  </a:lnTo>
                  <a:lnTo>
                    <a:pt x="25" y="252"/>
                  </a:lnTo>
                  <a:lnTo>
                    <a:pt x="59" y="168"/>
                  </a:lnTo>
                  <a:lnTo>
                    <a:pt x="76" y="85"/>
                  </a:lnTo>
                  <a:lnTo>
                    <a:pt x="1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267;p14">
              <a:extLst>
                <a:ext uri="{FF2B5EF4-FFF2-40B4-BE49-F238E27FC236}">
                  <a16:creationId xmlns:a16="http://schemas.microsoft.com/office/drawing/2014/main" id="{00C60DB7-F58A-CFAE-CE0B-8CB6EA07E9FE}"/>
                </a:ext>
              </a:extLst>
            </p:cNvPr>
            <p:cNvSpPr/>
            <p:nvPr/>
          </p:nvSpPr>
          <p:spPr>
            <a:xfrm>
              <a:off x="8719215" y="4721128"/>
              <a:ext cx="43310" cy="104722"/>
            </a:xfrm>
            <a:custGeom>
              <a:avLst/>
              <a:gdLst/>
              <a:ahLst/>
              <a:cxnLst/>
              <a:rect l="l" t="t" r="r" b="b"/>
              <a:pathLst>
                <a:path w="878" h="2123" extrusionOk="0">
                  <a:moveTo>
                    <a:pt x="435" y="68"/>
                  </a:moveTo>
                  <a:lnTo>
                    <a:pt x="460" y="93"/>
                  </a:lnTo>
                  <a:lnTo>
                    <a:pt x="535" y="176"/>
                  </a:lnTo>
                  <a:lnTo>
                    <a:pt x="535" y="193"/>
                  </a:lnTo>
                  <a:lnTo>
                    <a:pt x="560" y="310"/>
                  </a:lnTo>
                  <a:lnTo>
                    <a:pt x="585" y="418"/>
                  </a:lnTo>
                  <a:lnTo>
                    <a:pt x="610" y="535"/>
                  </a:lnTo>
                  <a:lnTo>
                    <a:pt x="635" y="644"/>
                  </a:lnTo>
                  <a:lnTo>
                    <a:pt x="685" y="878"/>
                  </a:lnTo>
                  <a:lnTo>
                    <a:pt x="735" y="1087"/>
                  </a:lnTo>
                  <a:lnTo>
                    <a:pt x="735" y="1103"/>
                  </a:lnTo>
                  <a:lnTo>
                    <a:pt x="785" y="1329"/>
                  </a:lnTo>
                  <a:lnTo>
                    <a:pt x="811" y="1446"/>
                  </a:lnTo>
                  <a:lnTo>
                    <a:pt x="836" y="1563"/>
                  </a:lnTo>
                  <a:lnTo>
                    <a:pt x="861" y="1680"/>
                  </a:lnTo>
                  <a:lnTo>
                    <a:pt x="877" y="1789"/>
                  </a:lnTo>
                  <a:lnTo>
                    <a:pt x="877" y="1797"/>
                  </a:lnTo>
                  <a:lnTo>
                    <a:pt x="660" y="2123"/>
                  </a:lnTo>
                  <a:lnTo>
                    <a:pt x="334" y="1905"/>
                  </a:lnTo>
                  <a:lnTo>
                    <a:pt x="334" y="1897"/>
                  </a:lnTo>
                  <a:lnTo>
                    <a:pt x="309" y="1789"/>
                  </a:lnTo>
                  <a:lnTo>
                    <a:pt x="284" y="1680"/>
                  </a:lnTo>
                  <a:lnTo>
                    <a:pt x="259" y="1563"/>
                  </a:lnTo>
                  <a:lnTo>
                    <a:pt x="234" y="1454"/>
                  </a:lnTo>
                  <a:lnTo>
                    <a:pt x="184" y="1220"/>
                  </a:lnTo>
                  <a:lnTo>
                    <a:pt x="184" y="1212"/>
                  </a:lnTo>
                  <a:lnTo>
                    <a:pt x="142" y="995"/>
                  </a:lnTo>
                  <a:lnTo>
                    <a:pt x="92" y="761"/>
                  </a:lnTo>
                  <a:lnTo>
                    <a:pt x="67" y="644"/>
                  </a:lnTo>
                  <a:lnTo>
                    <a:pt x="42" y="527"/>
                  </a:lnTo>
                  <a:lnTo>
                    <a:pt x="17" y="410"/>
                  </a:lnTo>
                  <a:lnTo>
                    <a:pt x="0" y="301"/>
                  </a:lnTo>
                  <a:lnTo>
                    <a:pt x="0" y="285"/>
                  </a:lnTo>
                  <a:lnTo>
                    <a:pt x="42" y="168"/>
                  </a:lnTo>
                  <a:lnTo>
                    <a:pt x="50" y="143"/>
                  </a:lnTo>
                  <a:lnTo>
                    <a:pt x="159" y="26"/>
                  </a:lnTo>
                  <a:lnTo>
                    <a:pt x="29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268;p14">
              <a:extLst>
                <a:ext uri="{FF2B5EF4-FFF2-40B4-BE49-F238E27FC236}">
                  <a16:creationId xmlns:a16="http://schemas.microsoft.com/office/drawing/2014/main" id="{8112157D-2916-CE70-377C-611D85257DF6}"/>
                </a:ext>
              </a:extLst>
            </p:cNvPr>
            <p:cNvSpPr/>
            <p:nvPr/>
          </p:nvSpPr>
          <p:spPr>
            <a:xfrm>
              <a:off x="8940893" y="4700953"/>
              <a:ext cx="25996" cy="144678"/>
            </a:xfrm>
            <a:custGeom>
              <a:avLst/>
              <a:gdLst/>
              <a:ahLst/>
              <a:cxnLst/>
              <a:rect l="l" t="t" r="r" b="b"/>
              <a:pathLst>
                <a:path w="527" h="2933" extrusionOk="0">
                  <a:moveTo>
                    <a:pt x="410" y="67"/>
                  </a:moveTo>
                  <a:lnTo>
                    <a:pt x="410" y="76"/>
                  </a:lnTo>
                  <a:lnTo>
                    <a:pt x="443" y="226"/>
                  </a:lnTo>
                  <a:lnTo>
                    <a:pt x="443" y="243"/>
                  </a:lnTo>
                  <a:lnTo>
                    <a:pt x="485" y="393"/>
                  </a:lnTo>
                  <a:lnTo>
                    <a:pt x="494" y="443"/>
                  </a:lnTo>
                  <a:lnTo>
                    <a:pt x="519" y="652"/>
                  </a:lnTo>
                  <a:lnTo>
                    <a:pt x="519" y="719"/>
                  </a:lnTo>
                  <a:lnTo>
                    <a:pt x="527" y="878"/>
                  </a:lnTo>
                  <a:lnTo>
                    <a:pt x="527" y="1713"/>
                  </a:lnTo>
                  <a:lnTo>
                    <a:pt x="527" y="1797"/>
                  </a:lnTo>
                  <a:lnTo>
                    <a:pt x="527" y="1880"/>
                  </a:lnTo>
                  <a:lnTo>
                    <a:pt x="527" y="1964"/>
                  </a:lnTo>
                  <a:lnTo>
                    <a:pt x="527" y="2047"/>
                  </a:lnTo>
                  <a:lnTo>
                    <a:pt x="527" y="2131"/>
                  </a:lnTo>
                  <a:lnTo>
                    <a:pt x="527" y="2214"/>
                  </a:lnTo>
                  <a:lnTo>
                    <a:pt x="527" y="2298"/>
                  </a:lnTo>
                  <a:lnTo>
                    <a:pt x="519" y="2381"/>
                  </a:lnTo>
                  <a:lnTo>
                    <a:pt x="510" y="2465"/>
                  </a:lnTo>
                  <a:lnTo>
                    <a:pt x="502" y="2548"/>
                  </a:lnTo>
                  <a:lnTo>
                    <a:pt x="494" y="2632"/>
                  </a:lnTo>
                  <a:lnTo>
                    <a:pt x="485" y="2715"/>
                  </a:lnTo>
                  <a:lnTo>
                    <a:pt x="210" y="2933"/>
                  </a:lnTo>
                  <a:lnTo>
                    <a:pt x="1" y="2657"/>
                  </a:lnTo>
                  <a:lnTo>
                    <a:pt x="9" y="2573"/>
                  </a:lnTo>
                  <a:lnTo>
                    <a:pt x="26" y="2498"/>
                  </a:lnTo>
                  <a:lnTo>
                    <a:pt x="34" y="2423"/>
                  </a:lnTo>
                  <a:lnTo>
                    <a:pt x="42" y="2340"/>
                  </a:lnTo>
                  <a:lnTo>
                    <a:pt x="51" y="2256"/>
                  </a:lnTo>
                  <a:lnTo>
                    <a:pt x="59" y="2181"/>
                  </a:lnTo>
                  <a:lnTo>
                    <a:pt x="67" y="2097"/>
                  </a:lnTo>
                  <a:lnTo>
                    <a:pt x="76" y="2022"/>
                  </a:lnTo>
                  <a:lnTo>
                    <a:pt x="84" y="1939"/>
                  </a:lnTo>
                  <a:lnTo>
                    <a:pt x="93" y="1863"/>
                  </a:lnTo>
                  <a:lnTo>
                    <a:pt x="93" y="1780"/>
                  </a:lnTo>
                  <a:lnTo>
                    <a:pt x="101" y="1696"/>
                  </a:lnTo>
                  <a:lnTo>
                    <a:pt x="101" y="1621"/>
                  </a:lnTo>
                  <a:lnTo>
                    <a:pt x="101" y="1538"/>
                  </a:lnTo>
                  <a:lnTo>
                    <a:pt x="101" y="1454"/>
                  </a:lnTo>
                  <a:lnTo>
                    <a:pt x="101" y="1370"/>
                  </a:lnTo>
                  <a:lnTo>
                    <a:pt x="109" y="1212"/>
                  </a:lnTo>
                  <a:lnTo>
                    <a:pt x="118" y="1045"/>
                  </a:lnTo>
                  <a:lnTo>
                    <a:pt x="118" y="886"/>
                  </a:lnTo>
                  <a:lnTo>
                    <a:pt x="118" y="878"/>
                  </a:lnTo>
                  <a:lnTo>
                    <a:pt x="134" y="719"/>
                  </a:lnTo>
                  <a:lnTo>
                    <a:pt x="134" y="652"/>
                  </a:lnTo>
                  <a:lnTo>
                    <a:pt x="159" y="435"/>
                  </a:lnTo>
                  <a:lnTo>
                    <a:pt x="168" y="393"/>
                  </a:lnTo>
                  <a:lnTo>
                    <a:pt x="218" y="243"/>
                  </a:lnTo>
                  <a:lnTo>
                    <a:pt x="218" y="226"/>
                  </a:lnTo>
                  <a:lnTo>
                    <a:pt x="260" y="76"/>
                  </a:lnTo>
                  <a:lnTo>
                    <a:pt x="260" y="59"/>
                  </a:lnTo>
                  <a:lnTo>
                    <a:pt x="32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269;p14">
              <a:extLst>
                <a:ext uri="{FF2B5EF4-FFF2-40B4-BE49-F238E27FC236}">
                  <a16:creationId xmlns:a16="http://schemas.microsoft.com/office/drawing/2014/main" id="{8FD54638-2C37-697A-C743-0D18BB99B076}"/>
                </a:ext>
              </a:extLst>
            </p:cNvPr>
            <p:cNvSpPr/>
            <p:nvPr/>
          </p:nvSpPr>
          <p:spPr>
            <a:xfrm>
              <a:off x="9118077" y="4707119"/>
              <a:ext cx="37588" cy="98112"/>
            </a:xfrm>
            <a:custGeom>
              <a:avLst/>
              <a:gdLst/>
              <a:ahLst/>
              <a:cxnLst/>
              <a:rect l="l" t="t" r="r" b="b"/>
              <a:pathLst>
                <a:path w="762" h="1989" extrusionOk="0">
                  <a:moveTo>
                    <a:pt x="753" y="93"/>
                  </a:moveTo>
                  <a:lnTo>
                    <a:pt x="753" y="101"/>
                  </a:lnTo>
                  <a:lnTo>
                    <a:pt x="753" y="210"/>
                  </a:lnTo>
                  <a:lnTo>
                    <a:pt x="753" y="226"/>
                  </a:lnTo>
                  <a:lnTo>
                    <a:pt x="761" y="318"/>
                  </a:lnTo>
                  <a:lnTo>
                    <a:pt x="761" y="385"/>
                  </a:lnTo>
                  <a:lnTo>
                    <a:pt x="753" y="435"/>
                  </a:lnTo>
                  <a:lnTo>
                    <a:pt x="736" y="535"/>
                  </a:lnTo>
                  <a:lnTo>
                    <a:pt x="711" y="644"/>
                  </a:lnTo>
                  <a:lnTo>
                    <a:pt x="703" y="719"/>
                  </a:lnTo>
                  <a:lnTo>
                    <a:pt x="694" y="753"/>
                  </a:lnTo>
                  <a:lnTo>
                    <a:pt x="653" y="961"/>
                  </a:lnTo>
                  <a:lnTo>
                    <a:pt x="611" y="1179"/>
                  </a:lnTo>
                  <a:lnTo>
                    <a:pt x="602" y="1212"/>
                  </a:lnTo>
                  <a:lnTo>
                    <a:pt x="561" y="1396"/>
                  </a:lnTo>
                  <a:lnTo>
                    <a:pt x="536" y="1504"/>
                  </a:lnTo>
                  <a:lnTo>
                    <a:pt x="519" y="1605"/>
                  </a:lnTo>
                  <a:lnTo>
                    <a:pt x="494" y="1713"/>
                  </a:lnTo>
                  <a:lnTo>
                    <a:pt x="469" y="1814"/>
                  </a:lnTo>
                  <a:lnTo>
                    <a:pt x="469" y="1822"/>
                  </a:lnTo>
                  <a:lnTo>
                    <a:pt x="168" y="1989"/>
                  </a:lnTo>
                  <a:lnTo>
                    <a:pt x="1" y="1688"/>
                  </a:lnTo>
                  <a:lnTo>
                    <a:pt x="1" y="1680"/>
                  </a:lnTo>
                  <a:lnTo>
                    <a:pt x="34" y="1588"/>
                  </a:lnTo>
                  <a:lnTo>
                    <a:pt x="68" y="1488"/>
                  </a:lnTo>
                  <a:lnTo>
                    <a:pt x="101" y="1379"/>
                  </a:lnTo>
                  <a:lnTo>
                    <a:pt x="135" y="1279"/>
                  </a:lnTo>
                  <a:lnTo>
                    <a:pt x="193" y="1095"/>
                  </a:lnTo>
                  <a:lnTo>
                    <a:pt x="201" y="1062"/>
                  </a:lnTo>
                  <a:lnTo>
                    <a:pt x="268" y="853"/>
                  </a:lnTo>
                  <a:lnTo>
                    <a:pt x="335" y="644"/>
                  </a:lnTo>
                  <a:lnTo>
                    <a:pt x="343" y="619"/>
                  </a:lnTo>
                  <a:lnTo>
                    <a:pt x="368" y="544"/>
                  </a:lnTo>
                  <a:lnTo>
                    <a:pt x="402" y="435"/>
                  </a:lnTo>
                  <a:lnTo>
                    <a:pt x="444" y="335"/>
                  </a:lnTo>
                  <a:lnTo>
                    <a:pt x="460" y="285"/>
                  </a:lnTo>
                  <a:lnTo>
                    <a:pt x="485" y="235"/>
                  </a:lnTo>
                  <a:lnTo>
                    <a:pt x="485" y="235"/>
                  </a:lnTo>
                  <a:lnTo>
                    <a:pt x="544" y="159"/>
                  </a:lnTo>
                  <a:lnTo>
                    <a:pt x="552" y="143"/>
                  </a:lnTo>
                  <a:lnTo>
                    <a:pt x="611" y="51"/>
                  </a:lnTo>
                  <a:lnTo>
                    <a:pt x="611" y="42"/>
                  </a:lnTo>
                  <a:lnTo>
                    <a:pt x="69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270;p14">
              <a:extLst>
                <a:ext uri="{FF2B5EF4-FFF2-40B4-BE49-F238E27FC236}">
                  <a16:creationId xmlns:a16="http://schemas.microsoft.com/office/drawing/2014/main" id="{854EEC36-22AB-1BE2-70D0-F2DD9EF532F4}"/>
                </a:ext>
              </a:extLst>
            </p:cNvPr>
            <p:cNvSpPr/>
            <p:nvPr/>
          </p:nvSpPr>
          <p:spPr>
            <a:xfrm>
              <a:off x="9267687" y="4745447"/>
              <a:ext cx="22691" cy="82870"/>
            </a:xfrm>
            <a:custGeom>
              <a:avLst/>
              <a:gdLst/>
              <a:ahLst/>
              <a:cxnLst/>
              <a:rect l="l" t="t" r="r" b="b"/>
              <a:pathLst>
                <a:path w="460" h="1680" extrusionOk="0">
                  <a:moveTo>
                    <a:pt x="351" y="67"/>
                  </a:moveTo>
                  <a:lnTo>
                    <a:pt x="351" y="67"/>
                  </a:lnTo>
                  <a:lnTo>
                    <a:pt x="376" y="159"/>
                  </a:lnTo>
                  <a:lnTo>
                    <a:pt x="401" y="209"/>
                  </a:lnTo>
                  <a:lnTo>
                    <a:pt x="418" y="243"/>
                  </a:lnTo>
                  <a:lnTo>
                    <a:pt x="443" y="310"/>
                  </a:lnTo>
                  <a:lnTo>
                    <a:pt x="452" y="335"/>
                  </a:lnTo>
                  <a:lnTo>
                    <a:pt x="460" y="393"/>
                  </a:lnTo>
                  <a:lnTo>
                    <a:pt x="460" y="427"/>
                  </a:lnTo>
                  <a:lnTo>
                    <a:pt x="460" y="510"/>
                  </a:lnTo>
                  <a:lnTo>
                    <a:pt x="460" y="594"/>
                  </a:lnTo>
                  <a:lnTo>
                    <a:pt x="460" y="652"/>
                  </a:lnTo>
                  <a:lnTo>
                    <a:pt x="460" y="686"/>
                  </a:lnTo>
                  <a:lnTo>
                    <a:pt x="460" y="769"/>
                  </a:lnTo>
                  <a:lnTo>
                    <a:pt x="460" y="861"/>
                  </a:lnTo>
                  <a:lnTo>
                    <a:pt x="460" y="945"/>
                  </a:lnTo>
                  <a:lnTo>
                    <a:pt x="460" y="1011"/>
                  </a:lnTo>
                  <a:lnTo>
                    <a:pt x="460" y="1028"/>
                  </a:lnTo>
                  <a:lnTo>
                    <a:pt x="452" y="1120"/>
                  </a:lnTo>
                  <a:lnTo>
                    <a:pt x="443" y="1296"/>
                  </a:lnTo>
                  <a:lnTo>
                    <a:pt x="426" y="1463"/>
                  </a:lnTo>
                  <a:lnTo>
                    <a:pt x="426" y="1471"/>
                  </a:lnTo>
                  <a:lnTo>
                    <a:pt x="209" y="1680"/>
                  </a:lnTo>
                  <a:lnTo>
                    <a:pt x="0" y="1463"/>
                  </a:lnTo>
                  <a:lnTo>
                    <a:pt x="0" y="995"/>
                  </a:lnTo>
                  <a:lnTo>
                    <a:pt x="0" y="928"/>
                  </a:lnTo>
                  <a:lnTo>
                    <a:pt x="0" y="836"/>
                  </a:lnTo>
                  <a:lnTo>
                    <a:pt x="0" y="753"/>
                  </a:lnTo>
                  <a:lnTo>
                    <a:pt x="0" y="661"/>
                  </a:lnTo>
                  <a:lnTo>
                    <a:pt x="0" y="627"/>
                  </a:lnTo>
                  <a:lnTo>
                    <a:pt x="9" y="569"/>
                  </a:lnTo>
                  <a:lnTo>
                    <a:pt x="17" y="485"/>
                  </a:lnTo>
                  <a:lnTo>
                    <a:pt x="34" y="393"/>
                  </a:lnTo>
                  <a:lnTo>
                    <a:pt x="34" y="360"/>
                  </a:lnTo>
                  <a:lnTo>
                    <a:pt x="51" y="310"/>
                  </a:lnTo>
                  <a:lnTo>
                    <a:pt x="67" y="276"/>
                  </a:lnTo>
                  <a:lnTo>
                    <a:pt x="101" y="218"/>
                  </a:lnTo>
                  <a:lnTo>
                    <a:pt x="126" y="184"/>
                  </a:lnTo>
                  <a:lnTo>
                    <a:pt x="159" y="134"/>
                  </a:lnTo>
                  <a:lnTo>
                    <a:pt x="201" y="59"/>
                  </a:lnTo>
                  <a:lnTo>
                    <a:pt x="201" y="59"/>
                  </a:lnTo>
                  <a:lnTo>
                    <a:pt x="27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271;p14">
              <a:extLst>
                <a:ext uri="{FF2B5EF4-FFF2-40B4-BE49-F238E27FC236}">
                  <a16:creationId xmlns:a16="http://schemas.microsoft.com/office/drawing/2014/main" id="{C9A7E3EE-1BFF-3F00-AD3E-EFB9B2B8E97A}"/>
                </a:ext>
              </a:extLst>
            </p:cNvPr>
            <p:cNvSpPr/>
            <p:nvPr/>
          </p:nvSpPr>
          <p:spPr>
            <a:xfrm>
              <a:off x="8421277" y="4556325"/>
              <a:ext cx="42915" cy="51153"/>
            </a:xfrm>
            <a:custGeom>
              <a:avLst/>
              <a:gdLst/>
              <a:ahLst/>
              <a:cxnLst/>
              <a:rect l="l" t="t" r="r" b="b"/>
              <a:pathLst>
                <a:path w="870" h="1037" extrusionOk="0">
                  <a:moveTo>
                    <a:pt x="251" y="8"/>
                  </a:moveTo>
                  <a:lnTo>
                    <a:pt x="284" y="17"/>
                  </a:lnTo>
                  <a:lnTo>
                    <a:pt x="318" y="34"/>
                  </a:lnTo>
                  <a:lnTo>
                    <a:pt x="326" y="34"/>
                  </a:lnTo>
                  <a:lnTo>
                    <a:pt x="343" y="59"/>
                  </a:lnTo>
                  <a:lnTo>
                    <a:pt x="368" y="84"/>
                  </a:lnTo>
                  <a:lnTo>
                    <a:pt x="393" y="109"/>
                  </a:lnTo>
                  <a:lnTo>
                    <a:pt x="418" y="134"/>
                  </a:lnTo>
                  <a:lnTo>
                    <a:pt x="435" y="167"/>
                  </a:lnTo>
                  <a:lnTo>
                    <a:pt x="460" y="192"/>
                  </a:lnTo>
                  <a:lnTo>
                    <a:pt x="476" y="217"/>
                  </a:lnTo>
                  <a:lnTo>
                    <a:pt x="501" y="251"/>
                  </a:lnTo>
                  <a:lnTo>
                    <a:pt x="543" y="301"/>
                  </a:lnTo>
                  <a:lnTo>
                    <a:pt x="577" y="359"/>
                  </a:lnTo>
                  <a:lnTo>
                    <a:pt x="618" y="418"/>
                  </a:lnTo>
                  <a:lnTo>
                    <a:pt x="652" y="476"/>
                  </a:lnTo>
                  <a:lnTo>
                    <a:pt x="652" y="476"/>
                  </a:lnTo>
                  <a:lnTo>
                    <a:pt x="727" y="585"/>
                  </a:lnTo>
                  <a:lnTo>
                    <a:pt x="760" y="643"/>
                  </a:lnTo>
                  <a:lnTo>
                    <a:pt x="802" y="694"/>
                  </a:lnTo>
                  <a:lnTo>
                    <a:pt x="836" y="752"/>
                  </a:lnTo>
                  <a:lnTo>
                    <a:pt x="869" y="802"/>
                  </a:lnTo>
                  <a:lnTo>
                    <a:pt x="869" y="802"/>
                  </a:lnTo>
                  <a:lnTo>
                    <a:pt x="836" y="1036"/>
                  </a:lnTo>
                  <a:lnTo>
                    <a:pt x="602" y="1003"/>
                  </a:lnTo>
                  <a:lnTo>
                    <a:pt x="602" y="1003"/>
                  </a:lnTo>
                  <a:lnTo>
                    <a:pt x="560" y="952"/>
                  </a:lnTo>
                  <a:lnTo>
                    <a:pt x="518" y="902"/>
                  </a:lnTo>
                  <a:lnTo>
                    <a:pt x="476" y="844"/>
                  </a:lnTo>
                  <a:lnTo>
                    <a:pt x="435" y="794"/>
                  </a:lnTo>
                  <a:lnTo>
                    <a:pt x="351" y="694"/>
                  </a:lnTo>
                  <a:lnTo>
                    <a:pt x="351" y="694"/>
                  </a:lnTo>
                  <a:lnTo>
                    <a:pt x="309" y="643"/>
                  </a:lnTo>
                  <a:lnTo>
                    <a:pt x="268" y="593"/>
                  </a:lnTo>
                  <a:lnTo>
                    <a:pt x="234" y="543"/>
                  </a:lnTo>
                  <a:lnTo>
                    <a:pt x="192" y="493"/>
                  </a:lnTo>
                  <a:lnTo>
                    <a:pt x="167" y="468"/>
                  </a:lnTo>
                  <a:lnTo>
                    <a:pt x="151" y="443"/>
                  </a:lnTo>
                  <a:lnTo>
                    <a:pt x="126" y="426"/>
                  </a:lnTo>
                  <a:lnTo>
                    <a:pt x="109" y="401"/>
                  </a:lnTo>
                  <a:lnTo>
                    <a:pt x="84" y="376"/>
                  </a:lnTo>
                  <a:lnTo>
                    <a:pt x="67" y="359"/>
                  </a:lnTo>
                  <a:lnTo>
                    <a:pt x="42" y="334"/>
                  </a:lnTo>
                  <a:lnTo>
                    <a:pt x="25" y="318"/>
                  </a:lnTo>
                  <a:lnTo>
                    <a:pt x="25" y="309"/>
                  </a:lnTo>
                  <a:lnTo>
                    <a:pt x="17" y="284"/>
                  </a:lnTo>
                  <a:lnTo>
                    <a:pt x="9" y="251"/>
                  </a:lnTo>
                  <a:lnTo>
                    <a:pt x="0" y="234"/>
                  </a:lnTo>
                  <a:lnTo>
                    <a:pt x="9" y="201"/>
                  </a:lnTo>
                  <a:lnTo>
                    <a:pt x="34" y="125"/>
                  </a:lnTo>
                  <a:lnTo>
                    <a:pt x="126" y="34"/>
                  </a:lnTo>
                  <a:lnTo>
                    <a:pt x="192" y="17"/>
                  </a:lnTo>
                  <a:lnTo>
                    <a:pt x="22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272;p14">
              <a:extLst>
                <a:ext uri="{FF2B5EF4-FFF2-40B4-BE49-F238E27FC236}">
                  <a16:creationId xmlns:a16="http://schemas.microsoft.com/office/drawing/2014/main" id="{E715E89B-96A6-9D37-EA66-ED1CE0BF32C1}"/>
                </a:ext>
              </a:extLst>
            </p:cNvPr>
            <p:cNvSpPr/>
            <p:nvPr/>
          </p:nvSpPr>
          <p:spPr>
            <a:xfrm>
              <a:off x="8569604" y="4486675"/>
              <a:ext cx="55691" cy="77494"/>
            </a:xfrm>
            <a:custGeom>
              <a:avLst/>
              <a:gdLst/>
              <a:ahLst/>
              <a:cxnLst/>
              <a:rect l="l" t="t" r="r" b="b"/>
              <a:pathLst>
                <a:path w="1129" h="1571" extrusionOk="0">
                  <a:moveTo>
                    <a:pt x="343" y="17"/>
                  </a:moveTo>
                  <a:lnTo>
                    <a:pt x="385" y="34"/>
                  </a:lnTo>
                  <a:lnTo>
                    <a:pt x="393" y="34"/>
                  </a:lnTo>
                  <a:lnTo>
                    <a:pt x="435" y="67"/>
                  </a:lnTo>
                  <a:lnTo>
                    <a:pt x="452" y="75"/>
                  </a:lnTo>
                  <a:lnTo>
                    <a:pt x="477" y="101"/>
                  </a:lnTo>
                  <a:lnTo>
                    <a:pt x="502" y="142"/>
                  </a:lnTo>
                  <a:lnTo>
                    <a:pt x="535" y="184"/>
                  </a:lnTo>
                  <a:lnTo>
                    <a:pt x="560" y="226"/>
                  </a:lnTo>
                  <a:lnTo>
                    <a:pt x="585" y="276"/>
                  </a:lnTo>
                  <a:lnTo>
                    <a:pt x="619" y="318"/>
                  </a:lnTo>
                  <a:lnTo>
                    <a:pt x="644" y="360"/>
                  </a:lnTo>
                  <a:lnTo>
                    <a:pt x="669" y="401"/>
                  </a:lnTo>
                  <a:lnTo>
                    <a:pt x="694" y="443"/>
                  </a:lnTo>
                  <a:lnTo>
                    <a:pt x="719" y="485"/>
                  </a:lnTo>
                  <a:lnTo>
                    <a:pt x="744" y="527"/>
                  </a:lnTo>
                  <a:lnTo>
                    <a:pt x="769" y="577"/>
                  </a:lnTo>
                  <a:lnTo>
                    <a:pt x="794" y="619"/>
                  </a:lnTo>
                  <a:lnTo>
                    <a:pt x="819" y="660"/>
                  </a:lnTo>
                  <a:lnTo>
                    <a:pt x="869" y="744"/>
                  </a:lnTo>
                  <a:lnTo>
                    <a:pt x="869" y="744"/>
                  </a:lnTo>
                  <a:lnTo>
                    <a:pt x="911" y="836"/>
                  </a:lnTo>
                  <a:lnTo>
                    <a:pt x="961" y="919"/>
                  </a:lnTo>
                  <a:lnTo>
                    <a:pt x="1003" y="1011"/>
                  </a:lnTo>
                  <a:lnTo>
                    <a:pt x="1045" y="1095"/>
                  </a:lnTo>
                  <a:lnTo>
                    <a:pt x="1128" y="1270"/>
                  </a:lnTo>
                  <a:lnTo>
                    <a:pt x="1128" y="1270"/>
                  </a:lnTo>
                  <a:lnTo>
                    <a:pt x="1037" y="1571"/>
                  </a:lnTo>
                  <a:lnTo>
                    <a:pt x="744" y="1479"/>
                  </a:lnTo>
                  <a:lnTo>
                    <a:pt x="744" y="1471"/>
                  </a:lnTo>
                  <a:lnTo>
                    <a:pt x="652" y="1312"/>
                  </a:lnTo>
                  <a:lnTo>
                    <a:pt x="602" y="1228"/>
                  </a:lnTo>
                  <a:lnTo>
                    <a:pt x="552" y="1145"/>
                  </a:lnTo>
                  <a:lnTo>
                    <a:pt x="502" y="1070"/>
                  </a:lnTo>
                  <a:lnTo>
                    <a:pt x="452" y="986"/>
                  </a:lnTo>
                  <a:lnTo>
                    <a:pt x="452" y="986"/>
                  </a:lnTo>
                  <a:lnTo>
                    <a:pt x="402" y="911"/>
                  </a:lnTo>
                  <a:lnTo>
                    <a:pt x="377" y="869"/>
                  </a:lnTo>
                  <a:lnTo>
                    <a:pt x="352" y="827"/>
                  </a:lnTo>
                  <a:lnTo>
                    <a:pt x="318" y="802"/>
                  </a:lnTo>
                  <a:lnTo>
                    <a:pt x="293" y="761"/>
                  </a:lnTo>
                  <a:lnTo>
                    <a:pt x="268" y="719"/>
                  </a:lnTo>
                  <a:lnTo>
                    <a:pt x="243" y="685"/>
                  </a:lnTo>
                  <a:lnTo>
                    <a:pt x="218" y="644"/>
                  </a:lnTo>
                  <a:lnTo>
                    <a:pt x="193" y="602"/>
                  </a:lnTo>
                  <a:lnTo>
                    <a:pt x="159" y="568"/>
                  </a:lnTo>
                  <a:lnTo>
                    <a:pt x="134" y="527"/>
                  </a:lnTo>
                  <a:lnTo>
                    <a:pt x="109" y="485"/>
                  </a:lnTo>
                  <a:lnTo>
                    <a:pt x="84" y="451"/>
                  </a:lnTo>
                  <a:lnTo>
                    <a:pt x="59" y="410"/>
                  </a:lnTo>
                  <a:lnTo>
                    <a:pt x="34" y="385"/>
                  </a:lnTo>
                  <a:lnTo>
                    <a:pt x="34" y="368"/>
                  </a:lnTo>
                  <a:lnTo>
                    <a:pt x="26" y="326"/>
                  </a:lnTo>
                  <a:lnTo>
                    <a:pt x="26" y="318"/>
                  </a:lnTo>
                  <a:lnTo>
                    <a:pt x="9" y="276"/>
                  </a:lnTo>
                  <a:lnTo>
                    <a:pt x="1" y="251"/>
                  </a:lnTo>
                  <a:lnTo>
                    <a:pt x="26" y="201"/>
                  </a:lnTo>
                  <a:lnTo>
                    <a:pt x="59" y="117"/>
                  </a:lnTo>
                  <a:lnTo>
                    <a:pt x="159" y="25"/>
                  </a:lnTo>
                  <a:lnTo>
                    <a:pt x="260" y="17"/>
                  </a:lnTo>
                  <a:lnTo>
                    <a:pt x="310"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273;p14">
              <a:extLst>
                <a:ext uri="{FF2B5EF4-FFF2-40B4-BE49-F238E27FC236}">
                  <a16:creationId xmlns:a16="http://schemas.microsoft.com/office/drawing/2014/main" id="{8321CFEE-4282-489F-2AEC-8DCEED0AE96E}"/>
                </a:ext>
              </a:extLst>
            </p:cNvPr>
            <p:cNvSpPr/>
            <p:nvPr/>
          </p:nvSpPr>
          <p:spPr>
            <a:xfrm>
              <a:off x="8701457" y="4385701"/>
              <a:ext cx="61067" cy="112565"/>
            </a:xfrm>
            <a:custGeom>
              <a:avLst/>
              <a:gdLst/>
              <a:ahLst/>
              <a:cxnLst/>
              <a:rect l="l" t="t" r="r" b="b"/>
              <a:pathLst>
                <a:path w="1238" h="2282" extrusionOk="0">
                  <a:moveTo>
                    <a:pt x="118" y="26"/>
                  </a:moveTo>
                  <a:lnTo>
                    <a:pt x="118" y="26"/>
                  </a:lnTo>
                  <a:lnTo>
                    <a:pt x="218" y="118"/>
                  </a:lnTo>
                  <a:lnTo>
                    <a:pt x="260" y="151"/>
                  </a:lnTo>
                  <a:lnTo>
                    <a:pt x="335" y="218"/>
                  </a:lnTo>
                  <a:lnTo>
                    <a:pt x="360" y="243"/>
                  </a:lnTo>
                  <a:lnTo>
                    <a:pt x="435" y="318"/>
                  </a:lnTo>
                  <a:lnTo>
                    <a:pt x="502" y="443"/>
                  </a:lnTo>
                  <a:lnTo>
                    <a:pt x="636" y="677"/>
                  </a:lnTo>
                  <a:lnTo>
                    <a:pt x="653" y="694"/>
                  </a:lnTo>
                  <a:lnTo>
                    <a:pt x="761" y="928"/>
                  </a:lnTo>
                  <a:lnTo>
                    <a:pt x="828" y="1045"/>
                  </a:lnTo>
                  <a:lnTo>
                    <a:pt x="886" y="1170"/>
                  </a:lnTo>
                  <a:lnTo>
                    <a:pt x="920" y="1229"/>
                  </a:lnTo>
                  <a:lnTo>
                    <a:pt x="945" y="1295"/>
                  </a:lnTo>
                  <a:lnTo>
                    <a:pt x="1012" y="1421"/>
                  </a:lnTo>
                  <a:lnTo>
                    <a:pt x="1070" y="1546"/>
                  </a:lnTo>
                  <a:lnTo>
                    <a:pt x="1129" y="1671"/>
                  </a:lnTo>
                  <a:lnTo>
                    <a:pt x="1187" y="1797"/>
                  </a:lnTo>
                  <a:lnTo>
                    <a:pt x="1237" y="1914"/>
                  </a:lnTo>
                  <a:lnTo>
                    <a:pt x="1237" y="1922"/>
                  </a:lnTo>
                  <a:lnTo>
                    <a:pt x="1104" y="2281"/>
                  </a:lnTo>
                  <a:lnTo>
                    <a:pt x="736" y="2139"/>
                  </a:lnTo>
                  <a:lnTo>
                    <a:pt x="736" y="2131"/>
                  </a:lnTo>
                  <a:lnTo>
                    <a:pt x="686" y="2022"/>
                  </a:lnTo>
                  <a:lnTo>
                    <a:pt x="636" y="1897"/>
                  </a:lnTo>
                  <a:lnTo>
                    <a:pt x="577" y="1772"/>
                  </a:lnTo>
                  <a:lnTo>
                    <a:pt x="519" y="1646"/>
                  </a:lnTo>
                  <a:lnTo>
                    <a:pt x="460" y="1521"/>
                  </a:lnTo>
                  <a:lnTo>
                    <a:pt x="435" y="1463"/>
                  </a:lnTo>
                  <a:lnTo>
                    <a:pt x="410" y="1404"/>
                  </a:lnTo>
                  <a:lnTo>
                    <a:pt x="352" y="1279"/>
                  </a:lnTo>
                  <a:lnTo>
                    <a:pt x="293" y="1153"/>
                  </a:lnTo>
                  <a:lnTo>
                    <a:pt x="193" y="920"/>
                  </a:lnTo>
                  <a:lnTo>
                    <a:pt x="185" y="903"/>
                  </a:lnTo>
                  <a:lnTo>
                    <a:pt x="76" y="652"/>
                  </a:lnTo>
                  <a:lnTo>
                    <a:pt x="26" y="519"/>
                  </a:lnTo>
                  <a:lnTo>
                    <a:pt x="9" y="418"/>
                  </a:lnTo>
                  <a:lnTo>
                    <a:pt x="9" y="376"/>
                  </a:lnTo>
                  <a:lnTo>
                    <a:pt x="9" y="276"/>
                  </a:lnTo>
                  <a:lnTo>
                    <a:pt x="9" y="234"/>
                  </a:lnTo>
                  <a:lnTo>
                    <a:pt x="1" y="92"/>
                  </a:lnTo>
                  <a:lnTo>
                    <a:pt x="1" y="84"/>
                  </a:lnTo>
                  <a:lnTo>
                    <a:pt x="3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274;p14">
              <a:extLst>
                <a:ext uri="{FF2B5EF4-FFF2-40B4-BE49-F238E27FC236}">
                  <a16:creationId xmlns:a16="http://schemas.microsoft.com/office/drawing/2014/main" id="{AF55B5F7-AB09-6952-BF74-5974DC3F7BD2}"/>
                </a:ext>
              </a:extLst>
            </p:cNvPr>
            <p:cNvSpPr/>
            <p:nvPr/>
          </p:nvSpPr>
          <p:spPr>
            <a:xfrm>
              <a:off x="8856838" y="4303719"/>
              <a:ext cx="44987" cy="83265"/>
            </a:xfrm>
            <a:custGeom>
              <a:avLst/>
              <a:gdLst/>
              <a:ahLst/>
              <a:cxnLst/>
              <a:rect l="l" t="t" r="r" b="b"/>
              <a:pathLst>
                <a:path w="912" h="1688" extrusionOk="0">
                  <a:moveTo>
                    <a:pt x="351" y="8"/>
                  </a:moveTo>
                  <a:lnTo>
                    <a:pt x="376" y="42"/>
                  </a:lnTo>
                  <a:lnTo>
                    <a:pt x="426" y="125"/>
                  </a:lnTo>
                  <a:lnTo>
                    <a:pt x="460" y="176"/>
                  </a:lnTo>
                  <a:lnTo>
                    <a:pt x="468" y="201"/>
                  </a:lnTo>
                  <a:lnTo>
                    <a:pt x="510" y="292"/>
                  </a:lnTo>
                  <a:lnTo>
                    <a:pt x="543" y="376"/>
                  </a:lnTo>
                  <a:lnTo>
                    <a:pt x="585" y="460"/>
                  </a:lnTo>
                  <a:lnTo>
                    <a:pt x="619" y="551"/>
                  </a:lnTo>
                  <a:lnTo>
                    <a:pt x="652" y="635"/>
                  </a:lnTo>
                  <a:lnTo>
                    <a:pt x="685" y="719"/>
                  </a:lnTo>
                  <a:lnTo>
                    <a:pt x="727" y="810"/>
                  </a:lnTo>
                  <a:lnTo>
                    <a:pt x="761" y="902"/>
                  </a:lnTo>
                  <a:lnTo>
                    <a:pt x="786" y="986"/>
                  </a:lnTo>
                  <a:lnTo>
                    <a:pt x="819" y="1078"/>
                  </a:lnTo>
                  <a:lnTo>
                    <a:pt x="853" y="1170"/>
                  </a:lnTo>
                  <a:lnTo>
                    <a:pt x="869" y="1211"/>
                  </a:lnTo>
                  <a:lnTo>
                    <a:pt x="878" y="1262"/>
                  </a:lnTo>
                  <a:lnTo>
                    <a:pt x="894" y="1303"/>
                  </a:lnTo>
                  <a:lnTo>
                    <a:pt x="911" y="1345"/>
                  </a:lnTo>
                  <a:lnTo>
                    <a:pt x="711" y="1688"/>
                  </a:lnTo>
                  <a:lnTo>
                    <a:pt x="376" y="1487"/>
                  </a:lnTo>
                  <a:lnTo>
                    <a:pt x="368" y="1445"/>
                  </a:lnTo>
                  <a:lnTo>
                    <a:pt x="360" y="1404"/>
                  </a:lnTo>
                  <a:lnTo>
                    <a:pt x="351" y="1362"/>
                  </a:lnTo>
                  <a:lnTo>
                    <a:pt x="335" y="1320"/>
                  </a:lnTo>
                  <a:lnTo>
                    <a:pt x="318" y="1228"/>
                  </a:lnTo>
                  <a:lnTo>
                    <a:pt x="293" y="1145"/>
                  </a:lnTo>
                  <a:lnTo>
                    <a:pt x="268" y="1061"/>
                  </a:lnTo>
                  <a:lnTo>
                    <a:pt x="243" y="978"/>
                  </a:lnTo>
                  <a:lnTo>
                    <a:pt x="218" y="886"/>
                  </a:lnTo>
                  <a:lnTo>
                    <a:pt x="193" y="802"/>
                  </a:lnTo>
                  <a:lnTo>
                    <a:pt x="159" y="719"/>
                  </a:lnTo>
                  <a:lnTo>
                    <a:pt x="134" y="635"/>
                  </a:lnTo>
                  <a:lnTo>
                    <a:pt x="109" y="543"/>
                  </a:lnTo>
                  <a:lnTo>
                    <a:pt x="76" y="460"/>
                  </a:lnTo>
                  <a:lnTo>
                    <a:pt x="51" y="376"/>
                  </a:lnTo>
                  <a:lnTo>
                    <a:pt x="42" y="351"/>
                  </a:lnTo>
                  <a:lnTo>
                    <a:pt x="25" y="284"/>
                  </a:lnTo>
                  <a:lnTo>
                    <a:pt x="9" y="192"/>
                  </a:lnTo>
                  <a:lnTo>
                    <a:pt x="0" y="150"/>
                  </a:lnTo>
                  <a:lnTo>
                    <a:pt x="51" y="92"/>
                  </a:lnTo>
                  <a:lnTo>
                    <a:pt x="92" y="59"/>
                  </a:lnTo>
                  <a:lnTo>
                    <a:pt x="218" y="8"/>
                  </a:lnTo>
                  <a:lnTo>
                    <a:pt x="2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275;p14">
              <a:extLst>
                <a:ext uri="{FF2B5EF4-FFF2-40B4-BE49-F238E27FC236}">
                  <a16:creationId xmlns:a16="http://schemas.microsoft.com/office/drawing/2014/main" id="{9B5A550F-2CC0-C8F5-A6FF-3B0703D4C485}"/>
                </a:ext>
              </a:extLst>
            </p:cNvPr>
            <p:cNvSpPr/>
            <p:nvPr/>
          </p:nvSpPr>
          <p:spPr>
            <a:xfrm>
              <a:off x="9053803" y="4230369"/>
              <a:ext cx="38377" cy="89036"/>
            </a:xfrm>
            <a:custGeom>
              <a:avLst/>
              <a:gdLst/>
              <a:ahLst/>
              <a:cxnLst/>
              <a:rect l="l" t="t" r="r" b="b"/>
              <a:pathLst>
                <a:path w="778" h="1805" extrusionOk="0">
                  <a:moveTo>
                    <a:pt x="276" y="67"/>
                  </a:moveTo>
                  <a:lnTo>
                    <a:pt x="276" y="67"/>
                  </a:lnTo>
                  <a:lnTo>
                    <a:pt x="318" y="134"/>
                  </a:lnTo>
                  <a:lnTo>
                    <a:pt x="326" y="150"/>
                  </a:lnTo>
                  <a:lnTo>
                    <a:pt x="393" y="234"/>
                  </a:lnTo>
                  <a:lnTo>
                    <a:pt x="393" y="234"/>
                  </a:lnTo>
                  <a:lnTo>
                    <a:pt x="452" y="309"/>
                  </a:lnTo>
                  <a:lnTo>
                    <a:pt x="494" y="359"/>
                  </a:lnTo>
                  <a:lnTo>
                    <a:pt x="519" y="393"/>
                  </a:lnTo>
                  <a:lnTo>
                    <a:pt x="535" y="418"/>
                  </a:lnTo>
                  <a:lnTo>
                    <a:pt x="569" y="476"/>
                  </a:lnTo>
                  <a:lnTo>
                    <a:pt x="569" y="485"/>
                  </a:lnTo>
                  <a:lnTo>
                    <a:pt x="594" y="560"/>
                  </a:lnTo>
                  <a:lnTo>
                    <a:pt x="602" y="593"/>
                  </a:lnTo>
                  <a:lnTo>
                    <a:pt x="619" y="652"/>
                  </a:lnTo>
                  <a:lnTo>
                    <a:pt x="636" y="735"/>
                  </a:lnTo>
                  <a:lnTo>
                    <a:pt x="636" y="735"/>
                  </a:lnTo>
                  <a:lnTo>
                    <a:pt x="652" y="827"/>
                  </a:lnTo>
                  <a:lnTo>
                    <a:pt x="677" y="919"/>
                  </a:lnTo>
                  <a:lnTo>
                    <a:pt x="694" y="1003"/>
                  </a:lnTo>
                  <a:lnTo>
                    <a:pt x="702" y="1053"/>
                  </a:lnTo>
                  <a:lnTo>
                    <a:pt x="711" y="1094"/>
                  </a:lnTo>
                  <a:lnTo>
                    <a:pt x="727" y="1186"/>
                  </a:lnTo>
                  <a:lnTo>
                    <a:pt x="744" y="1270"/>
                  </a:lnTo>
                  <a:lnTo>
                    <a:pt x="761" y="1362"/>
                  </a:lnTo>
                  <a:lnTo>
                    <a:pt x="778" y="1445"/>
                  </a:lnTo>
                  <a:lnTo>
                    <a:pt x="778" y="1454"/>
                  </a:lnTo>
                  <a:lnTo>
                    <a:pt x="569" y="1805"/>
                  </a:lnTo>
                  <a:lnTo>
                    <a:pt x="218" y="1596"/>
                  </a:lnTo>
                  <a:lnTo>
                    <a:pt x="218" y="1587"/>
                  </a:lnTo>
                  <a:lnTo>
                    <a:pt x="193" y="1504"/>
                  </a:lnTo>
                  <a:lnTo>
                    <a:pt x="168" y="1412"/>
                  </a:lnTo>
                  <a:lnTo>
                    <a:pt x="143" y="1320"/>
                  </a:lnTo>
                  <a:lnTo>
                    <a:pt x="118" y="1228"/>
                  </a:lnTo>
                  <a:lnTo>
                    <a:pt x="101" y="1195"/>
                  </a:lnTo>
                  <a:lnTo>
                    <a:pt x="93" y="1136"/>
                  </a:lnTo>
                  <a:lnTo>
                    <a:pt x="68" y="1044"/>
                  </a:lnTo>
                  <a:lnTo>
                    <a:pt x="51" y="952"/>
                  </a:lnTo>
                  <a:lnTo>
                    <a:pt x="26" y="861"/>
                  </a:lnTo>
                  <a:lnTo>
                    <a:pt x="26" y="861"/>
                  </a:lnTo>
                  <a:lnTo>
                    <a:pt x="9" y="769"/>
                  </a:lnTo>
                  <a:lnTo>
                    <a:pt x="1" y="710"/>
                  </a:lnTo>
                  <a:lnTo>
                    <a:pt x="1" y="677"/>
                  </a:lnTo>
                  <a:lnTo>
                    <a:pt x="1" y="593"/>
                  </a:lnTo>
                  <a:lnTo>
                    <a:pt x="1" y="585"/>
                  </a:lnTo>
                  <a:lnTo>
                    <a:pt x="1" y="518"/>
                  </a:lnTo>
                  <a:lnTo>
                    <a:pt x="9" y="485"/>
                  </a:lnTo>
                  <a:lnTo>
                    <a:pt x="17" y="434"/>
                  </a:lnTo>
                  <a:lnTo>
                    <a:pt x="42" y="384"/>
                  </a:lnTo>
                  <a:lnTo>
                    <a:pt x="68" y="284"/>
                  </a:lnTo>
                  <a:lnTo>
                    <a:pt x="68" y="284"/>
                  </a:lnTo>
                  <a:lnTo>
                    <a:pt x="101" y="184"/>
                  </a:lnTo>
                  <a:lnTo>
                    <a:pt x="109" y="159"/>
                  </a:lnTo>
                  <a:lnTo>
                    <a:pt x="126" y="84"/>
                  </a:lnTo>
                  <a:lnTo>
                    <a:pt x="126" y="84"/>
                  </a:lnTo>
                  <a:lnTo>
                    <a:pt x="18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276;p14">
              <a:extLst>
                <a:ext uri="{FF2B5EF4-FFF2-40B4-BE49-F238E27FC236}">
                  <a16:creationId xmlns:a16="http://schemas.microsoft.com/office/drawing/2014/main" id="{43AD5C3D-6887-5AA9-5090-CD211F8DB105}"/>
                </a:ext>
              </a:extLst>
            </p:cNvPr>
            <p:cNvSpPr/>
            <p:nvPr/>
          </p:nvSpPr>
          <p:spPr>
            <a:xfrm>
              <a:off x="9249979" y="4173050"/>
              <a:ext cx="24762" cy="140583"/>
            </a:xfrm>
            <a:custGeom>
              <a:avLst/>
              <a:gdLst/>
              <a:ahLst/>
              <a:cxnLst/>
              <a:rect l="l" t="t" r="r" b="b"/>
              <a:pathLst>
                <a:path w="502" h="2850" extrusionOk="0">
                  <a:moveTo>
                    <a:pt x="217" y="59"/>
                  </a:moveTo>
                  <a:lnTo>
                    <a:pt x="217" y="59"/>
                  </a:lnTo>
                  <a:lnTo>
                    <a:pt x="276" y="218"/>
                  </a:lnTo>
                  <a:lnTo>
                    <a:pt x="334" y="327"/>
                  </a:lnTo>
                  <a:lnTo>
                    <a:pt x="343" y="368"/>
                  </a:lnTo>
                  <a:lnTo>
                    <a:pt x="359" y="410"/>
                  </a:lnTo>
                  <a:lnTo>
                    <a:pt x="393" y="686"/>
                  </a:lnTo>
                  <a:lnTo>
                    <a:pt x="410" y="845"/>
                  </a:lnTo>
                  <a:lnTo>
                    <a:pt x="418" y="928"/>
                  </a:lnTo>
                  <a:lnTo>
                    <a:pt x="426" y="1003"/>
                  </a:lnTo>
                  <a:lnTo>
                    <a:pt x="435" y="1162"/>
                  </a:lnTo>
                  <a:lnTo>
                    <a:pt x="443" y="1321"/>
                  </a:lnTo>
                  <a:lnTo>
                    <a:pt x="460" y="1480"/>
                  </a:lnTo>
                  <a:lnTo>
                    <a:pt x="468" y="1638"/>
                  </a:lnTo>
                  <a:lnTo>
                    <a:pt x="468" y="1663"/>
                  </a:lnTo>
                  <a:lnTo>
                    <a:pt x="476" y="1797"/>
                  </a:lnTo>
                  <a:lnTo>
                    <a:pt x="485" y="1956"/>
                  </a:lnTo>
                  <a:lnTo>
                    <a:pt x="493" y="2114"/>
                  </a:lnTo>
                  <a:lnTo>
                    <a:pt x="501" y="2282"/>
                  </a:lnTo>
                  <a:lnTo>
                    <a:pt x="501" y="2440"/>
                  </a:lnTo>
                  <a:lnTo>
                    <a:pt x="501" y="2591"/>
                  </a:lnTo>
                  <a:lnTo>
                    <a:pt x="501" y="2599"/>
                  </a:lnTo>
                  <a:lnTo>
                    <a:pt x="259" y="2850"/>
                  </a:lnTo>
                  <a:lnTo>
                    <a:pt x="17" y="2607"/>
                  </a:lnTo>
                  <a:lnTo>
                    <a:pt x="17" y="2457"/>
                  </a:lnTo>
                  <a:lnTo>
                    <a:pt x="17" y="2298"/>
                  </a:lnTo>
                  <a:lnTo>
                    <a:pt x="17" y="2140"/>
                  </a:lnTo>
                  <a:lnTo>
                    <a:pt x="17" y="1981"/>
                  </a:lnTo>
                  <a:lnTo>
                    <a:pt x="17" y="1822"/>
                  </a:lnTo>
                  <a:lnTo>
                    <a:pt x="17" y="1688"/>
                  </a:lnTo>
                  <a:lnTo>
                    <a:pt x="17" y="1663"/>
                  </a:lnTo>
                  <a:lnTo>
                    <a:pt x="17" y="1505"/>
                  </a:lnTo>
                  <a:lnTo>
                    <a:pt x="17" y="1346"/>
                  </a:lnTo>
                  <a:lnTo>
                    <a:pt x="9" y="1187"/>
                  </a:lnTo>
                  <a:lnTo>
                    <a:pt x="0" y="1028"/>
                  </a:lnTo>
                  <a:lnTo>
                    <a:pt x="0" y="962"/>
                  </a:lnTo>
                  <a:lnTo>
                    <a:pt x="0" y="870"/>
                  </a:lnTo>
                  <a:lnTo>
                    <a:pt x="0" y="711"/>
                  </a:lnTo>
                  <a:lnTo>
                    <a:pt x="0" y="444"/>
                  </a:lnTo>
                  <a:lnTo>
                    <a:pt x="17" y="394"/>
                  </a:lnTo>
                  <a:lnTo>
                    <a:pt x="25" y="360"/>
                  </a:lnTo>
                  <a:lnTo>
                    <a:pt x="59" y="243"/>
                  </a:lnTo>
                  <a:lnTo>
                    <a:pt x="109" y="76"/>
                  </a:lnTo>
                  <a:lnTo>
                    <a:pt x="109" y="68"/>
                  </a:lnTo>
                  <a:lnTo>
                    <a:pt x="167"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277;p14">
              <a:extLst>
                <a:ext uri="{FF2B5EF4-FFF2-40B4-BE49-F238E27FC236}">
                  <a16:creationId xmlns:a16="http://schemas.microsoft.com/office/drawing/2014/main" id="{32733720-B69C-AC31-A6F7-3D71F5CC3990}"/>
                </a:ext>
              </a:extLst>
            </p:cNvPr>
            <p:cNvSpPr/>
            <p:nvPr/>
          </p:nvSpPr>
          <p:spPr>
            <a:xfrm>
              <a:off x="9407777" y="4115781"/>
              <a:ext cx="25601" cy="148426"/>
            </a:xfrm>
            <a:custGeom>
              <a:avLst/>
              <a:gdLst/>
              <a:ahLst/>
              <a:cxnLst/>
              <a:rect l="l" t="t" r="r" b="b"/>
              <a:pathLst>
                <a:path w="519" h="3009" extrusionOk="0">
                  <a:moveTo>
                    <a:pt x="260" y="9"/>
                  </a:moveTo>
                  <a:lnTo>
                    <a:pt x="285" y="34"/>
                  </a:lnTo>
                  <a:lnTo>
                    <a:pt x="285" y="101"/>
                  </a:lnTo>
                  <a:lnTo>
                    <a:pt x="293" y="184"/>
                  </a:lnTo>
                  <a:lnTo>
                    <a:pt x="302" y="268"/>
                  </a:lnTo>
                  <a:lnTo>
                    <a:pt x="310" y="352"/>
                  </a:lnTo>
                  <a:lnTo>
                    <a:pt x="310" y="393"/>
                  </a:lnTo>
                  <a:lnTo>
                    <a:pt x="310" y="435"/>
                  </a:lnTo>
                  <a:lnTo>
                    <a:pt x="318" y="519"/>
                  </a:lnTo>
                  <a:lnTo>
                    <a:pt x="327" y="602"/>
                  </a:lnTo>
                  <a:lnTo>
                    <a:pt x="335" y="686"/>
                  </a:lnTo>
                  <a:lnTo>
                    <a:pt x="352" y="769"/>
                  </a:lnTo>
                  <a:lnTo>
                    <a:pt x="360" y="828"/>
                  </a:lnTo>
                  <a:lnTo>
                    <a:pt x="360" y="853"/>
                  </a:lnTo>
                  <a:lnTo>
                    <a:pt x="360" y="945"/>
                  </a:lnTo>
                  <a:lnTo>
                    <a:pt x="368" y="1028"/>
                  </a:lnTo>
                  <a:lnTo>
                    <a:pt x="377" y="1112"/>
                  </a:lnTo>
                  <a:lnTo>
                    <a:pt x="385" y="1195"/>
                  </a:lnTo>
                  <a:lnTo>
                    <a:pt x="410" y="1371"/>
                  </a:lnTo>
                  <a:lnTo>
                    <a:pt x="427" y="1546"/>
                  </a:lnTo>
                  <a:lnTo>
                    <a:pt x="444" y="1713"/>
                  </a:lnTo>
                  <a:lnTo>
                    <a:pt x="460" y="1889"/>
                  </a:lnTo>
                  <a:lnTo>
                    <a:pt x="469" y="1964"/>
                  </a:lnTo>
                  <a:lnTo>
                    <a:pt x="477" y="2064"/>
                  </a:lnTo>
                  <a:lnTo>
                    <a:pt x="485" y="2156"/>
                  </a:lnTo>
                  <a:lnTo>
                    <a:pt x="494" y="2240"/>
                  </a:lnTo>
                  <a:lnTo>
                    <a:pt x="502" y="2323"/>
                  </a:lnTo>
                  <a:lnTo>
                    <a:pt x="510" y="2415"/>
                  </a:lnTo>
                  <a:lnTo>
                    <a:pt x="519" y="2507"/>
                  </a:lnTo>
                  <a:lnTo>
                    <a:pt x="519" y="2590"/>
                  </a:lnTo>
                  <a:lnTo>
                    <a:pt x="519" y="2682"/>
                  </a:lnTo>
                  <a:lnTo>
                    <a:pt x="519" y="2749"/>
                  </a:lnTo>
                  <a:lnTo>
                    <a:pt x="519" y="2766"/>
                  </a:lnTo>
                  <a:lnTo>
                    <a:pt x="285" y="3008"/>
                  </a:lnTo>
                  <a:lnTo>
                    <a:pt x="43" y="2774"/>
                  </a:lnTo>
                  <a:lnTo>
                    <a:pt x="43" y="2607"/>
                  </a:lnTo>
                  <a:lnTo>
                    <a:pt x="43" y="2524"/>
                  </a:lnTo>
                  <a:lnTo>
                    <a:pt x="43" y="2440"/>
                  </a:lnTo>
                  <a:lnTo>
                    <a:pt x="43" y="2357"/>
                  </a:lnTo>
                  <a:lnTo>
                    <a:pt x="43" y="2273"/>
                  </a:lnTo>
                  <a:lnTo>
                    <a:pt x="43" y="2181"/>
                  </a:lnTo>
                  <a:lnTo>
                    <a:pt x="43" y="2098"/>
                  </a:lnTo>
                  <a:lnTo>
                    <a:pt x="34" y="1997"/>
                  </a:lnTo>
                  <a:lnTo>
                    <a:pt x="34" y="1922"/>
                  </a:lnTo>
                  <a:lnTo>
                    <a:pt x="26" y="1755"/>
                  </a:lnTo>
                  <a:lnTo>
                    <a:pt x="17" y="1580"/>
                  </a:lnTo>
                  <a:lnTo>
                    <a:pt x="9" y="1404"/>
                  </a:lnTo>
                  <a:lnTo>
                    <a:pt x="1" y="1229"/>
                  </a:lnTo>
                  <a:lnTo>
                    <a:pt x="1" y="1145"/>
                  </a:lnTo>
                  <a:lnTo>
                    <a:pt x="1" y="1053"/>
                  </a:lnTo>
                  <a:lnTo>
                    <a:pt x="1" y="970"/>
                  </a:lnTo>
                  <a:lnTo>
                    <a:pt x="1" y="878"/>
                  </a:lnTo>
                  <a:lnTo>
                    <a:pt x="1" y="794"/>
                  </a:lnTo>
                  <a:lnTo>
                    <a:pt x="1" y="702"/>
                  </a:lnTo>
                  <a:lnTo>
                    <a:pt x="1" y="611"/>
                  </a:lnTo>
                  <a:lnTo>
                    <a:pt x="1" y="527"/>
                  </a:lnTo>
                  <a:lnTo>
                    <a:pt x="1" y="435"/>
                  </a:lnTo>
                  <a:lnTo>
                    <a:pt x="1" y="393"/>
                  </a:lnTo>
                  <a:lnTo>
                    <a:pt x="1" y="352"/>
                  </a:lnTo>
                  <a:lnTo>
                    <a:pt x="9" y="260"/>
                  </a:lnTo>
                  <a:lnTo>
                    <a:pt x="17" y="176"/>
                  </a:lnTo>
                  <a:lnTo>
                    <a:pt x="26" y="84"/>
                  </a:lnTo>
                  <a:lnTo>
                    <a:pt x="34" y="26"/>
                  </a:lnTo>
                  <a:lnTo>
                    <a:pt x="6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278;p14">
              <a:extLst>
                <a:ext uri="{FF2B5EF4-FFF2-40B4-BE49-F238E27FC236}">
                  <a16:creationId xmlns:a16="http://schemas.microsoft.com/office/drawing/2014/main" id="{ED2A4412-F73D-02BC-A999-2A912FDAED41}"/>
                </a:ext>
              </a:extLst>
            </p:cNvPr>
            <p:cNvSpPr/>
            <p:nvPr/>
          </p:nvSpPr>
          <p:spPr>
            <a:xfrm>
              <a:off x="9537163" y="4122391"/>
              <a:ext cx="27673" cy="122431"/>
            </a:xfrm>
            <a:custGeom>
              <a:avLst/>
              <a:gdLst/>
              <a:ahLst/>
              <a:cxnLst/>
              <a:rect l="l" t="t" r="r" b="b"/>
              <a:pathLst>
                <a:path w="561" h="2482" extrusionOk="0">
                  <a:moveTo>
                    <a:pt x="360" y="17"/>
                  </a:moveTo>
                  <a:lnTo>
                    <a:pt x="427" y="92"/>
                  </a:lnTo>
                  <a:lnTo>
                    <a:pt x="452" y="109"/>
                  </a:lnTo>
                  <a:lnTo>
                    <a:pt x="469" y="159"/>
                  </a:lnTo>
                  <a:lnTo>
                    <a:pt x="485" y="226"/>
                  </a:lnTo>
                  <a:lnTo>
                    <a:pt x="494" y="251"/>
                  </a:lnTo>
                  <a:lnTo>
                    <a:pt x="494" y="301"/>
                  </a:lnTo>
                  <a:lnTo>
                    <a:pt x="494" y="368"/>
                  </a:lnTo>
                  <a:lnTo>
                    <a:pt x="494" y="435"/>
                  </a:lnTo>
                  <a:lnTo>
                    <a:pt x="494" y="903"/>
                  </a:lnTo>
                  <a:lnTo>
                    <a:pt x="494" y="969"/>
                  </a:lnTo>
                  <a:lnTo>
                    <a:pt x="494" y="1036"/>
                  </a:lnTo>
                  <a:lnTo>
                    <a:pt x="494" y="1103"/>
                  </a:lnTo>
                  <a:lnTo>
                    <a:pt x="494" y="1170"/>
                  </a:lnTo>
                  <a:lnTo>
                    <a:pt x="494" y="1237"/>
                  </a:lnTo>
                  <a:lnTo>
                    <a:pt x="502" y="1337"/>
                  </a:lnTo>
                  <a:lnTo>
                    <a:pt x="502" y="1370"/>
                  </a:lnTo>
                  <a:lnTo>
                    <a:pt x="511" y="1504"/>
                  </a:lnTo>
                  <a:lnTo>
                    <a:pt x="519" y="1638"/>
                  </a:lnTo>
                  <a:lnTo>
                    <a:pt x="544" y="1922"/>
                  </a:lnTo>
                  <a:lnTo>
                    <a:pt x="552" y="2055"/>
                  </a:lnTo>
                  <a:lnTo>
                    <a:pt x="561" y="2181"/>
                  </a:lnTo>
                  <a:lnTo>
                    <a:pt x="561" y="2197"/>
                  </a:lnTo>
                  <a:lnTo>
                    <a:pt x="293" y="2481"/>
                  </a:lnTo>
                  <a:lnTo>
                    <a:pt x="1" y="2214"/>
                  </a:lnTo>
                  <a:lnTo>
                    <a:pt x="1" y="2206"/>
                  </a:lnTo>
                  <a:lnTo>
                    <a:pt x="1" y="2080"/>
                  </a:lnTo>
                  <a:lnTo>
                    <a:pt x="1" y="1938"/>
                  </a:lnTo>
                  <a:lnTo>
                    <a:pt x="1" y="1663"/>
                  </a:lnTo>
                  <a:lnTo>
                    <a:pt x="1" y="1036"/>
                  </a:lnTo>
                  <a:lnTo>
                    <a:pt x="1" y="969"/>
                  </a:lnTo>
                  <a:lnTo>
                    <a:pt x="1" y="894"/>
                  </a:lnTo>
                  <a:lnTo>
                    <a:pt x="1" y="827"/>
                  </a:lnTo>
                  <a:lnTo>
                    <a:pt x="1" y="761"/>
                  </a:lnTo>
                  <a:lnTo>
                    <a:pt x="1" y="685"/>
                  </a:lnTo>
                  <a:lnTo>
                    <a:pt x="1" y="619"/>
                  </a:lnTo>
                  <a:lnTo>
                    <a:pt x="1" y="543"/>
                  </a:lnTo>
                  <a:lnTo>
                    <a:pt x="9" y="477"/>
                  </a:lnTo>
                  <a:lnTo>
                    <a:pt x="9" y="401"/>
                  </a:lnTo>
                  <a:lnTo>
                    <a:pt x="18" y="334"/>
                  </a:lnTo>
                  <a:lnTo>
                    <a:pt x="26" y="259"/>
                  </a:lnTo>
                  <a:lnTo>
                    <a:pt x="34" y="218"/>
                  </a:lnTo>
                  <a:lnTo>
                    <a:pt x="43" y="192"/>
                  </a:lnTo>
                  <a:lnTo>
                    <a:pt x="76" y="126"/>
                  </a:lnTo>
                  <a:lnTo>
                    <a:pt x="101" y="76"/>
                  </a:lnTo>
                  <a:lnTo>
                    <a:pt x="126" y="59"/>
                  </a:lnTo>
                  <a:lnTo>
                    <a:pt x="210"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279;p14">
              <a:extLst>
                <a:ext uri="{FF2B5EF4-FFF2-40B4-BE49-F238E27FC236}">
                  <a16:creationId xmlns:a16="http://schemas.microsoft.com/office/drawing/2014/main" id="{438C4E35-114F-E1D3-0E75-4A076A225A45}"/>
                </a:ext>
              </a:extLst>
            </p:cNvPr>
            <p:cNvSpPr/>
            <p:nvPr/>
          </p:nvSpPr>
          <p:spPr>
            <a:xfrm>
              <a:off x="9697922" y="4071682"/>
              <a:ext cx="23085" cy="143444"/>
            </a:xfrm>
            <a:custGeom>
              <a:avLst/>
              <a:gdLst/>
              <a:ahLst/>
              <a:cxnLst/>
              <a:rect l="l" t="t" r="r" b="b"/>
              <a:pathLst>
                <a:path w="468" h="2908" extrusionOk="0">
                  <a:moveTo>
                    <a:pt x="284" y="68"/>
                  </a:moveTo>
                  <a:lnTo>
                    <a:pt x="284" y="76"/>
                  </a:lnTo>
                  <a:lnTo>
                    <a:pt x="326" y="176"/>
                  </a:lnTo>
                  <a:lnTo>
                    <a:pt x="351" y="226"/>
                  </a:lnTo>
                  <a:lnTo>
                    <a:pt x="384" y="302"/>
                  </a:lnTo>
                  <a:lnTo>
                    <a:pt x="384" y="393"/>
                  </a:lnTo>
                  <a:lnTo>
                    <a:pt x="393" y="552"/>
                  </a:lnTo>
                  <a:lnTo>
                    <a:pt x="401" y="719"/>
                  </a:lnTo>
                  <a:lnTo>
                    <a:pt x="418" y="861"/>
                  </a:lnTo>
                  <a:lnTo>
                    <a:pt x="426" y="1045"/>
                  </a:lnTo>
                  <a:lnTo>
                    <a:pt x="434" y="1371"/>
                  </a:lnTo>
                  <a:lnTo>
                    <a:pt x="451" y="1655"/>
                  </a:lnTo>
                  <a:lnTo>
                    <a:pt x="451" y="1697"/>
                  </a:lnTo>
                  <a:lnTo>
                    <a:pt x="460" y="2022"/>
                  </a:lnTo>
                  <a:lnTo>
                    <a:pt x="468" y="2657"/>
                  </a:lnTo>
                  <a:lnTo>
                    <a:pt x="468" y="2666"/>
                  </a:lnTo>
                  <a:lnTo>
                    <a:pt x="234" y="2908"/>
                  </a:lnTo>
                  <a:lnTo>
                    <a:pt x="0" y="2666"/>
                  </a:lnTo>
                  <a:lnTo>
                    <a:pt x="0" y="2657"/>
                  </a:lnTo>
                  <a:lnTo>
                    <a:pt x="8" y="2022"/>
                  </a:lnTo>
                  <a:lnTo>
                    <a:pt x="17" y="1697"/>
                  </a:lnTo>
                  <a:lnTo>
                    <a:pt x="17" y="1647"/>
                  </a:lnTo>
                  <a:lnTo>
                    <a:pt x="25" y="1371"/>
                  </a:lnTo>
                  <a:lnTo>
                    <a:pt x="33" y="1045"/>
                  </a:lnTo>
                  <a:lnTo>
                    <a:pt x="33" y="861"/>
                  </a:lnTo>
                  <a:lnTo>
                    <a:pt x="33" y="719"/>
                  </a:lnTo>
                  <a:lnTo>
                    <a:pt x="42" y="561"/>
                  </a:lnTo>
                  <a:lnTo>
                    <a:pt x="42" y="393"/>
                  </a:lnTo>
                  <a:lnTo>
                    <a:pt x="42" y="302"/>
                  </a:lnTo>
                  <a:lnTo>
                    <a:pt x="75" y="235"/>
                  </a:lnTo>
                  <a:lnTo>
                    <a:pt x="92" y="176"/>
                  </a:lnTo>
                  <a:lnTo>
                    <a:pt x="134" y="76"/>
                  </a:lnTo>
                  <a:lnTo>
                    <a:pt x="134" y="68"/>
                  </a:lnTo>
                  <a:lnTo>
                    <a:pt x="2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280;p14">
              <a:extLst>
                <a:ext uri="{FF2B5EF4-FFF2-40B4-BE49-F238E27FC236}">
                  <a16:creationId xmlns:a16="http://schemas.microsoft.com/office/drawing/2014/main" id="{4E2BC5B5-F997-901D-41CA-6EB1CAA903A3}"/>
                </a:ext>
              </a:extLst>
            </p:cNvPr>
            <p:cNvSpPr/>
            <p:nvPr/>
          </p:nvSpPr>
          <p:spPr>
            <a:xfrm>
              <a:off x="9764673" y="4088158"/>
              <a:ext cx="21901" cy="117103"/>
            </a:xfrm>
            <a:custGeom>
              <a:avLst/>
              <a:gdLst/>
              <a:ahLst/>
              <a:cxnLst/>
              <a:rect l="l" t="t" r="r" b="b"/>
              <a:pathLst>
                <a:path w="444" h="2374" extrusionOk="0">
                  <a:moveTo>
                    <a:pt x="444" y="76"/>
                  </a:moveTo>
                  <a:lnTo>
                    <a:pt x="444" y="761"/>
                  </a:lnTo>
                  <a:lnTo>
                    <a:pt x="444" y="895"/>
                  </a:lnTo>
                  <a:lnTo>
                    <a:pt x="444" y="1028"/>
                  </a:lnTo>
                  <a:lnTo>
                    <a:pt x="444" y="1104"/>
                  </a:lnTo>
                  <a:lnTo>
                    <a:pt x="444" y="1162"/>
                  </a:lnTo>
                  <a:lnTo>
                    <a:pt x="444" y="1304"/>
                  </a:lnTo>
                  <a:lnTo>
                    <a:pt x="435" y="1421"/>
                  </a:lnTo>
                  <a:lnTo>
                    <a:pt x="435" y="1438"/>
                  </a:lnTo>
                  <a:lnTo>
                    <a:pt x="419" y="1572"/>
                  </a:lnTo>
                  <a:lnTo>
                    <a:pt x="410" y="1663"/>
                  </a:lnTo>
                  <a:lnTo>
                    <a:pt x="402" y="1705"/>
                  </a:lnTo>
                  <a:lnTo>
                    <a:pt x="377" y="1839"/>
                  </a:lnTo>
                  <a:lnTo>
                    <a:pt x="360" y="1939"/>
                  </a:lnTo>
                  <a:lnTo>
                    <a:pt x="352" y="1972"/>
                  </a:lnTo>
                  <a:lnTo>
                    <a:pt x="327" y="2115"/>
                  </a:lnTo>
                  <a:lnTo>
                    <a:pt x="302" y="2248"/>
                  </a:lnTo>
                  <a:lnTo>
                    <a:pt x="126" y="2373"/>
                  </a:lnTo>
                  <a:lnTo>
                    <a:pt x="1" y="2198"/>
                  </a:lnTo>
                  <a:lnTo>
                    <a:pt x="18" y="2056"/>
                  </a:lnTo>
                  <a:lnTo>
                    <a:pt x="34" y="1922"/>
                  </a:lnTo>
                  <a:lnTo>
                    <a:pt x="34" y="1889"/>
                  </a:lnTo>
                  <a:lnTo>
                    <a:pt x="43" y="1797"/>
                  </a:lnTo>
                  <a:lnTo>
                    <a:pt x="59" y="1663"/>
                  </a:lnTo>
                  <a:lnTo>
                    <a:pt x="59" y="1622"/>
                  </a:lnTo>
                  <a:lnTo>
                    <a:pt x="76" y="1530"/>
                  </a:lnTo>
                  <a:lnTo>
                    <a:pt x="93" y="1396"/>
                  </a:lnTo>
                  <a:lnTo>
                    <a:pt x="93" y="1379"/>
                  </a:lnTo>
                  <a:lnTo>
                    <a:pt x="118" y="1262"/>
                  </a:lnTo>
                  <a:lnTo>
                    <a:pt x="143" y="1137"/>
                  </a:lnTo>
                  <a:lnTo>
                    <a:pt x="151" y="1070"/>
                  </a:lnTo>
                  <a:lnTo>
                    <a:pt x="168" y="1003"/>
                  </a:lnTo>
                  <a:lnTo>
                    <a:pt x="185" y="870"/>
                  </a:lnTo>
                  <a:lnTo>
                    <a:pt x="210" y="736"/>
                  </a:lnTo>
                  <a:lnTo>
                    <a:pt x="210" y="711"/>
                  </a:lnTo>
                  <a:lnTo>
                    <a:pt x="235" y="602"/>
                  </a:lnTo>
                  <a:lnTo>
                    <a:pt x="252" y="469"/>
                  </a:lnTo>
                  <a:lnTo>
                    <a:pt x="277" y="335"/>
                  </a:lnTo>
                  <a:lnTo>
                    <a:pt x="293" y="201"/>
                  </a:lnTo>
                  <a:lnTo>
                    <a:pt x="310" y="76"/>
                  </a:lnTo>
                  <a:lnTo>
                    <a:pt x="310" y="68"/>
                  </a:lnTo>
                  <a:lnTo>
                    <a:pt x="38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281;p14">
              <a:extLst>
                <a:ext uri="{FF2B5EF4-FFF2-40B4-BE49-F238E27FC236}">
                  <a16:creationId xmlns:a16="http://schemas.microsoft.com/office/drawing/2014/main" id="{7C29A75B-3F63-73CA-F13D-BE9D343826D0}"/>
                </a:ext>
              </a:extLst>
            </p:cNvPr>
            <p:cNvSpPr/>
            <p:nvPr/>
          </p:nvSpPr>
          <p:spPr>
            <a:xfrm>
              <a:off x="9735027" y="4404643"/>
              <a:ext cx="26440" cy="128646"/>
            </a:xfrm>
            <a:custGeom>
              <a:avLst/>
              <a:gdLst/>
              <a:ahLst/>
              <a:cxnLst/>
              <a:rect l="l" t="t" r="r" b="b"/>
              <a:pathLst>
                <a:path w="536" h="2608" extrusionOk="0">
                  <a:moveTo>
                    <a:pt x="418" y="68"/>
                  </a:moveTo>
                  <a:lnTo>
                    <a:pt x="418" y="76"/>
                  </a:lnTo>
                  <a:lnTo>
                    <a:pt x="468" y="201"/>
                  </a:lnTo>
                  <a:lnTo>
                    <a:pt x="477" y="218"/>
                  </a:lnTo>
                  <a:lnTo>
                    <a:pt x="510" y="293"/>
                  </a:lnTo>
                  <a:lnTo>
                    <a:pt x="535" y="368"/>
                  </a:lnTo>
                  <a:lnTo>
                    <a:pt x="535" y="377"/>
                  </a:lnTo>
                  <a:lnTo>
                    <a:pt x="527" y="519"/>
                  </a:lnTo>
                  <a:lnTo>
                    <a:pt x="518" y="661"/>
                  </a:lnTo>
                  <a:lnTo>
                    <a:pt x="510" y="811"/>
                  </a:lnTo>
                  <a:lnTo>
                    <a:pt x="510" y="853"/>
                  </a:lnTo>
                  <a:lnTo>
                    <a:pt x="502" y="953"/>
                  </a:lnTo>
                  <a:lnTo>
                    <a:pt x="493" y="1095"/>
                  </a:lnTo>
                  <a:lnTo>
                    <a:pt x="485" y="1246"/>
                  </a:lnTo>
                  <a:lnTo>
                    <a:pt x="477" y="1388"/>
                  </a:lnTo>
                  <a:lnTo>
                    <a:pt x="468" y="1530"/>
                  </a:lnTo>
                  <a:lnTo>
                    <a:pt x="468" y="1530"/>
                  </a:lnTo>
                  <a:lnTo>
                    <a:pt x="460" y="1680"/>
                  </a:lnTo>
                  <a:lnTo>
                    <a:pt x="452" y="1822"/>
                  </a:lnTo>
                  <a:lnTo>
                    <a:pt x="443" y="1964"/>
                  </a:lnTo>
                  <a:lnTo>
                    <a:pt x="435" y="2114"/>
                  </a:lnTo>
                  <a:lnTo>
                    <a:pt x="418" y="2390"/>
                  </a:lnTo>
                  <a:lnTo>
                    <a:pt x="418" y="2398"/>
                  </a:lnTo>
                  <a:lnTo>
                    <a:pt x="201" y="2607"/>
                  </a:lnTo>
                  <a:lnTo>
                    <a:pt x="0" y="2390"/>
                  </a:lnTo>
                  <a:lnTo>
                    <a:pt x="0" y="2373"/>
                  </a:lnTo>
                  <a:lnTo>
                    <a:pt x="9" y="2098"/>
                  </a:lnTo>
                  <a:lnTo>
                    <a:pt x="9" y="1947"/>
                  </a:lnTo>
                  <a:lnTo>
                    <a:pt x="9" y="1797"/>
                  </a:lnTo>
                  <a:lnTo>
                    <a:pt x="9" y="1655"/>
                  </a:lnTo>
                  <a:lnTo>
                    <a:pt x="17" y="1505"/>
                  </a:lnTo>
                  <a:lnTo>
                    <a:pt x="17" y="1505"/>
                  </a:lnTo>
                  <a:lnTo>
                    <a:pt x="25" y="1363"/>
                  </a:lnTo>
                  <a:lnTo>
                    <a:pt x="34" y="1221"/>
                  </a:lnTo>
                  <a:lnTo>
                    <a:pt x="42" y="1070"/>
                  </a:lnTo>
                  <a:lnTo>
                    <a:pt x="51" y="920"/>
                  </a:lnTo>
                  <a:lnTo>
                    <a:pt x="59" y="820"/>
                  </a:lnTo>
                  <a:lnTo>
                    <a:pt x="59" y="778"/>
                  </a:lnTo>
                  <a:lnTo>
                    <a:pt x="76" y="627"/>
                  </a:lnTo>
                  <a:lnTo>
                    <a:pt x="92" y="485"/>
                  </a:lnTo>
                  <a:lnTo>
                    <a:pt x="109" y="335"/>
                  </a:lnTo>
                  <a:lnTo>
                    <a:pt x="109" y="335"/>
                  </a:lnTo>
                  <a:lnTo>
                    <a:pt x="142" y="268"/>
                  </a:lnTo>
                  <a:lnTo>
                    <a:pt x="184" y="193"/>
                  </a:lnTo>
                  <a:lnTo>
                    <a:pt x="201" y="185"/>
                  </a:lnTo>
                  <a:lnTo>
                    <a:pt x="268" y="68"/>
                  </a:lnTo>
                  <a:lnTo>
                    <a:pt x="268" y="59"/>
                  </a:lnTo>
                  <a:lnTo>
                    <a:pt x="34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282;p14">
              <a:extLst>
                <a:ext uri="{FF2B5EF4-FFF2-40B4-BE49-F238E27FC236}">
                  <a16:creationId xmlns:a16="http://schemas.microsoft.com/office/drawing/2014/main" id="{C709F67B-B382-6242-0D20-CC4B9611D76E}"/>
                </a:ext>
              </a:extLst>
            </p:cNvPr>
            <p:cNvSpPr/>
            <p:nvPr/>
          </p:nvSpPr>
          <p:spPr>
            <a:xfrm>
              <a:off x="9716419" y="4344069"/>
              <a:ext cx="44987" cy="121642"/>
            </a:xfrm>
            <a:custGeom>
              <a:avLst/>
              <a:gdLst/>
              <a:ahLst/>
              <a:cxnLst/>
              <a:rect l="l" t="t" r="r" b="b"/>
              <a:pathLst>
                <a:path w="912" h="2466" extrusionOk="0">
                  <a:moveTo>
                    <a:pt x="753" y="26"/>
                  </a:moveTo>
                  <a:lnTo>
                    <a:pt x="870" y="118"/>
                  </a:lnTo>
                  <a:lnTo>
                    <a:pt x="886" y="193"/>
                  </a:lnTo>
                  <a:lnTo>
                    <a:pt x="912" y="285"/>
                  </a:lnTo>
                  <a:lnTo>
                    <a:pt x="903" y="335"/>
                  </a:lnTo>
                  <a:lnTo>
                    <a:pt x="878" y="477"/>
                  </a:lnTo>
                  <a:lnTo>
                    <a:pt x="853" y="611"/>
                  </a:lnTo>
                  <a:lnTo>
                    <a:pt x="828" y="753"/>
                  </a:lnTo>
                  <a:lnTo>
                    <a:pt x="803" y="886"/>
                  </a:lnTo>
                  <a:lnTo>
                    <a:pt x="778" y="1028"/>
                  </a:lnTo>
                  <a:lnTo>
                    <a:pt x="753" y="1162"/>
                  </a:lnTo>
                  <a:lnTo>
                    <a:pt x="719" y="1304"/>
                  </a:lnTo>
                  <a:lnTo>
                    <a:pt x="703" y="1404"/>
                  </a:lnTo>
                  <a:lnTo>
                    <a:pt x="694" y="1438"/>
                  </a:lnTo>
                  <a:lnTo>
                    <a:pt x="636" y="1713"/>
                  </a:lnTo>
                  <a:lnTo>
                    <a:pt x="577" y="1981"/>
                  </a:lnTo>
                  <a:lnTo>
                    <a:pt x="519" y="2248"/>
                  </a:lnTo>
                  <a:lnTo>
                    <a:pt x="519" y="2256"/>
                  </a:lnTo>
                  <a:lnTo>
                    <a:pt x="210" y="2465"/>
                  </a:lnTo>
                  <a:lnTo>
                    <a:pt x="1" y="2156"/>
                  </a:lnTo>
                  <a:lnTo>
                    <a:pt x="1" y="2139"/>
                  </a:lnTo>
                  <a:lnTo>
                    <a:pt x="51" y="1880"/>
                  </a:lnTo>
                  <a:lnTo>
                    <a:pt x="101" y="1605"/>
                  </a:lnTo>
                  <a:lnTo>
                    <a:pt x="160" y="1329"/>
                  </a:lnTo>
                  <a:lnTo>
                    <a:pt x="160" y="1304"/>
                  </a:lnTo>
                  <a:lnTo>
                    <a:pt x="185" y="1195"/>
                  </a:lnTo>
                  <a:lnTo>
                    <a:pt x="210" y="1062"/>
                  </a:lnTo>
                  <a:lnTo>
                    <a:pt x="243" y="920"/>
                  </a:lnTo>
                  <a:lnTo>
                    <a:pt x="268" y="786"/>
                  </a:lnTo>
                  <a:lnTo>
                    <a:pt x="293" y="652"/>
                  </a:lnTo>
                  <a:lnTo>
                    <a:pt x="318" y="519"/>
                  </a:lnTo>
                  <a:lnTo>
                    <a:pt x="343" y="377"/>
                  </a:lnTo>
                  <a:lnTo>
                    <a:pt x="369" y="243"/>
                  </a:lnTo>
                  <a:lnTo>
                    <a:pt x="377" y="193"/>
                  </a:lnTo>
                  <a:lnTo>
                    <a:pt x="435" y="118"/>
                  </a:lnTo>
                  <a:lnTo>
                    <a:pt x="477" y="51"/>
                  </a:lnTo>
                  <a:lnTo>
                    <a:pt x="61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283;p14">
              <a:extLst>
                <a:ext uri="{FF2B5EF4-FFF2-40B4-BE49-F238E27FC236}">
                  <a16:creationId xmlns:a16="http://schemas.microsoft.com/office/drawing/2014/main" id="{89074DB9-CE2E-B4B7-F1C4-70CF3EC3894D}"/>
                </a:ext>
              </a:extLst>
            </p:cNvPr>
            <p:cNvSpPr/>
            <p:nvPr/>
          </p:nvSpPr>
          <p:spPr>
            <a:xfrm>
              <a:off x="9526903" y="4346141"/>
              <a:ext cx="21063" cy="65556"/>
            </a:xfrm>
            <a:custGeom>
              <a:avLst/>
              <a:gdLst/>
              <a:ahLst/>
              <a:cxnLst/>
              <a:rect l="l" t="t" r="r" b="b"/>
              <a:pathLst>
                <a:path w="427" h="1329" extrusionOk="0">
                  <a:moveTo>
                    <a:pt x="92" y="1"/>
                  </a:moveTo>
                  <a:lnTo>
                    <a:pt x="351" y="26"/>
                  </a:lnTo>
                  <a:lnTo>
                    <a:pt x="393" y="34"/>
                  </a:lnTo>
                  <a:lnTo>
                    <a:pt x="418" y="101"/>
                  </a:lnTo>
                  <a:lnTo>
                    <a:pt x="426" y="126"/>
                  </a:lnTo>
                  <a:lnTo>
                    <a:pt x="426" y="176"/>
                  </a:lnTo>
                  <a:lnTo>
                    <a:pt x="418" y="243"/>
                  </a:lnTo>
                  <a:lnTo>
                    <a:pt x="409" y="310"/>
                  </a:lnTo>
                  <a:lnTo>
                    <a:pt x="401" y="385"/>
                  </a:lnTo>
                  <a:lnTo>
                    <a:pt x="401" y="452"/>
                  </a:lnTo>
                  <a:lnTo>
                    <a:pt x="393" y="527"/>
                  </a:lnTo>
                  <a:lnTo>
                    <a:pt x="384" y="594"/>
                  </a:lnTo>
                  <a:lnTo>
                    <a:pt x="376" y="711"/>
                  </a:lnTo>
                  <a:lnTo>
                    <a:pt x="376" y="736"/>
                  </a:lnTo>
                  <a:lnTo>
                    <a:pt x="368" y="878"/>
                  </a:lnTo>
                  <a:lnTo>
                    <a:pt x="351" y="1153"/>
                  </a:lnTo>
                  <a:lnTo>
                    <a:pt x="351" y="1162"/>
                  </a:lnTo>
                  <a:lnTo>
                    <a:pt x="167" y="1329"/>
                  </a:lnTo>
                  <a:lnTo>
                    <a:pt x="0" y="1153"/>
                  </a:lnTo>
                  <a:lnTo>
                    <a:pt x="0" y="1145"/>
                  </a:lnTo>
                  <a:lnTo>
                    <a:pt x="0" y="861"/>
                  </a:lnTo>
                  <a:lnTo>
                    <a:pt x="0" y="719"/>
                  </a:lnTo>
                  <a:lnTo>
                    <a:pt x="0" y="285"/>
                  </a:lnTo>
                  <a:lnTo>
                    <a:pt x="0" y="209"/>
                  </a:lnTo>
                  <a:lnTo>
                    <a:pt x="0" y="134"/>
                  </a:lnTo>
                  <a:lnTo>
                    <a:pt x="0" y="84"/>
                  </a:lnTo>
                  <a:lnTo>
                    <a:pt x="8" y="67"/>
                  </a:lnTo>
                  <a:lnTo>
                    <a:pt x="50"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284;p14">
              <a:extLst>
                <a:ext uri="{FF2B5EF4-FFF2-40B4-BE49-F238E27FC236}">
                  <a16:creationId xmlns:a16="http://schemas.microsoft.com/office/drawing/2014/main" id="{0ECB6C9E-647B-43E0-EF7C-83878D8EC523}"/>
                </a:ext>
              </a:extLst>
            </p:cNvPr>
            <p:cNvSpPr/>
            <p:nvPr/>
          </p:nvSpPr>
          <p:spPr>
            <a:xfrm>
              <a:off x="9390069" y="4457818"/>
              <a:ext cx="31372" cy="70933"/>
            </a:xfrm>
            <a:custGeom>
              <a:avLst/>
              <a:gdLst/>
              <a:ahLst/>
              <a:cxnLst/>
              <a:rect l="l" t="t" r="r" b="b"/>
              <a:pathLst>
                <a:path w="636" h="1438" extrusionOk="0">
                  <a:moveTo>
                    <a:pt x="310" y="42"/>
                  </a:moveTo>
                  <a:lnTo>
                    <a:pt x="310" y="42"/>
                  </a:lnTo>
                  <a:lnTo>
                    <a:pt x="351" y="84"/>
                  </a:lnTo>
                  <a:lnTo>
                    <a:pt x="427" y="159"/>
                  </a:lnTo>
                  <a:lnTo>
                    <a:pt x="427" y="159"/>
                  </a:lnTo>
                  <a:lnTo>
                    <a:pt x="527" y="251"/>
                  </a:lnTo>
                  <a:lnTo>
                    <a:pt x="552" y="285"/>
                  </a:lnTo>
                  <a:lnTo>
                    <a:pt x="569" y="301"/>
                  </a:lnTo>
                  <a:lnTo>
                    <a:pt x="594" y="351"/>
                  </a:lnTo>
                  <a:lnTo>
                    <a:pt x="619" y="427"/>
                  </a:lnTo>
                  <a:lnTo>
                    <a:pt x="619" y="435"/>
                  </a:lnTo>
                  <a:lnTo>
                    <a:pt x="627" y="502"/>
                  </a:lnTo>
                  <a:lnTo>
                    <a:pt x="635" y="552"/>
                  </a:lnTo>
                  <a:lnTo>
                    <a:pt x="635" y="569"/>
                  </a:lnTo>
                  <a:lnTo>
                    <a:pt x="635" y="644"/>
                  </a:lnTo>
                  <a:lnTo>
                    <a:pt x="635" y="719"/>
                  </a:lnTo>
                  <a:lnTo>
                    <a:pt x="635" y="794"/>
                  </a:lnTo>
                  <a:lnTo>
                    <a:pt x="635" y="1178"/>
                  </a:lnTo>
                  <a:lnTo>
                    <a:pt x="427" y="1437"/>
                  </a:lnTo>
                  <a:lnTo>
                    <a:pt x="159" y="1229"/>
                  </a:lnTo>
                  <a:lnTo>
                    <a:pt x="159" y="1220"/>
                  </a:lnTo>
                  <a:lnTo>
                    <a:pt x="143" y="1153"/>
                  </a:lnTo>
                  <a:lnTo>
                    <a:pt x="126" y="1087"/>
                  </a:lnTo>
                  <a:lnTo>
                    <a:pt x="109" y="1020"/>
                  </a:lnTo>
                  <a:lnTo>
                    <a:pt x="92" y="953"/>
                  </a:lnTo>
                  <a:lnTo>
                    <a:pt x="76" y="911"/>
                  </a:lnTo>
                  <a:lnTo>
                    <a:pt x="76" y="878"/>
                  </a:lnTo>
                  <a:lnTo>
                    <a:pt x="51" y="811"/>
                  </a:lnTo>
                  <a:lnTo>
                    <a:pt x="34" y="744"/>
                  </a:lnTo>
                  <a:lnTo>
                    <a:pt x="17" y="677"/>
                  </a:lnTo>
                  <a:lnTo>
                    <a:pt x="17" y="660"/>
                  </a:lnTo>
                  <a:lnTo>
                    <a:pt x="9" y="610"/>
                  </a:lnTo>
                  <a:lnTo>
                    <a:pt x="1" y="552"/>
                  </a:lnTo>
                  <a:lnTo>
                    <a:pt x="1" y="535"/>
                  </a:lnTo>
                  <a:lnTo>
                    <a:pt x="1" y="460"/>
                  </a:lnTo>
                  <a:lnTo>
                    <a:pt x="9" y="410"/>
                  </a:lnTo>
                  <a:lnTo>
                    <a:pt x="17" y="393"/>
                  </a:lnTo>
                  <a:lnTo>
                    <a:pt x="34" y="343"/>
                  </a:lnTo>
                  <a:lnTo>
                    <a:pt x="92" y="234"/>
                  </a:lnTo>
                  <a:lnTo>
                    <a:pt x="92" y="234"/>
                  </a:lnTo>
                  <a:lnTo>
                    <a:pt x="143" y="134"/>
                  </a:lnTo>
                  <a:lnTo>
                    <a:pt x="168" y="76"/>
                  </a:lnTo>
                  <a:lnTo>
                    <a:pt x="168" y="76"/>
                  </a:lnTo>
                  <a:lnTo>
                    <a:pt x="2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285;p14">
              <a:extLst>
                <a:ext uri="{FF2B5EF4-FFF2-40B4-BE49-F238E27FC236}">
                  <a16:creationId xmlns:a16="http://schemas.microsoft.com/office/drawing/2014/main" id="{55D430B3-CBDF-E0F6-7EB2-606AF6A96C54}"/>
                </a:ext>
              </a:extLst>
            </p:cNvPr>
            <p:cNvSpPr/>
            <p:nvPr/>
          </p:nvSpPr>
          <p:spPr>
            <a:xfrm>
              <a:off x="9204647" y="4414558"/>
              <a:ext cx="41632" cy="118287"/>
            </a:xfrm>
            <a:custGeom>
              <a:avLst/>
              <a:gdLst/>
              <a:ahLst/>
              <a:cxnLst/>
              <a:rect l="l" t="t" r="r" b="b"/>
              <a:pathLst>
                <a:path w="844" h="2398" extrusionOk="0">
                  <a:moveTo>
                    <a:pt x="176" y="67"/>
                  </a:moveTo>
                  <a:lnTo>
                    <a:pt x="176" y="76"/>
                  </a:lnTo>
                  <a:lnTo>
                    <a:pt x="201" y="134"/>
                  </a:lnTo>
                  <a:lnTo>
                    <a:pt x="234" y="192"/>
                  </a:lnTo>
                  <a:lnTo>
                    <a:pt x="268" y="251"/>
                  </a:lnTo>
                  <a:lnTo>
                    <a:pt x="284" y="276"/>
                  </a:lnTo>
                  <a:lnTo>
                    <a:pt x="301" y="318"/>
                  </a:lnTo>
                  <a:lnTo>
                    <a:pt x="334" y="376"/>
                  </a:lnTo>
                  <a:lnTo>
                    <a:pt x="359" y="418"/>
                  </a:lnTo>
                  <a:lnTo>
                    <a:pt x="376" y="435"/>
                  </a:lnTo>
                  <a:lnTo>
                    <a:pt x="401" y="493"/>
                  </a:lnTo>
                  <a:lnTo>
                    <a:pt x="426" y="543"/>
                  </a:lnTo>
                  <a:lnTo>
                    <a:pt x="426" y="560"/>
                  </a:lnTo>
                  <a:lnTo>
                    <a:pt x="443" y="619"/>
                  </a:lnTo>
                  <a:lnTo>
                    <a:pt x="460" y="685"/>
                  </a:lnTo>
                  <a:lnTo>
                    <a:pt x="476" y="752"/>
                  </a:lnTo>
                  <a:lnTo>
                    <a:pt x="493" y="811"/>
                  </a:lnTo>
                  <a:lnTo>
                    <a:pt x="527" y="928"/>
                  </a:lnTo>
                  <a:lnTo>
                    <a:pt x="527" y="936"/>
                  </a:lnTo>
                  <a:lnTo>
                    <a:pt x="568" y="1070"/>
                  </a:lnTo>
                  <a:lnTo>
                    <a:pt x="602" y="1195"/>
                  </a:lnTo>
                  <a:lnTo>
                    <a:pt x="635" y="1329"/>
                  </a:lnTo>
                  <a:lnTo>
                    <a:pt x="669" y="1446"/>
                  </a:lnTo>
                  <a:lnTo>
                    <a:pt x="710" y="1579"/>
                  </a:lnTo>
                  <a:lnTo>
                    <a:pt x="777" y="1847"/>
                  </a:lnTo>
                  <a:lnTo>
                    <a:pt x="811" y="1972"/>
                  </a:lnTo>
                  <a:lnTo>
                    <a:pt x="844" y="2097"/>
                  </a:lnTo>
                  <a:lnTo>
                    <a:pt x="844" y="2106"/>
                  </a:lnTo>
                  <a:lnTo>
                    <a:pt x="677" y="2398"/>
                  </a:lnTo>
                  <a:lnTo>
                    <a:pt x="393" y="2223"/>
                  </a:lnTo>
                  <a:lnTo>
                    <a:pt x="393" y="2214"/>
                  </a:lnTo>
                  <a:lnTo>
                    <a:pt x="359" y="2089"/>
                  </a:lnTo>
                  <a:lnTo>
                    <a:pt x="326" y="1964"/>
                  </a:lnTo>
                  <a:lnTo>
                    <a:pt x="251" y="1705"/>
                  </a:lnTo>
                  <a:lnTo>
                    <a:pt x="209" y="1571"/>
                  </a:lnTo>
                  <a:lnTo>
                    <a:pt x="184" y="1446"/>
                  </a:lnTo>
                  <a:lnTo>
                    <a:pt x="142" y="1320"/>
                  </a:lnTo>
                  <a:lnTo>
                    <a:pt x="109" y="1187"/>
                  </a:lnTo>
                  <a:lnTo>
                    <a:pt x="75" y="1053"/>
                  </a:lnTo>
                  <a:lnTo>
                    <a:pt x="75" y="1045"/>
                  </a:lnTo>
                  <a:lnTo>
                    <a:pt x="50" y="919"/>
                  </a:lnTo>
                  <a:lnTo>
                    <a:pt x="42" y="852"/>
                  </a:lnTo>
                  <a:lnTo>
                    <a:pt x="25" y="786"/>
                  </a:lnTo>
                  <a:lnTo>
                    <a:pt x="9" y="719"/>
                  </a:lnTo>
                  <a:lnTo>
                    <a:pt x="0" y="652"/>
                  </a:lnTo>
                  <a:lnTo>
                    <a:pt x="0" y="635"/>
                  </a:lnTo>
                  <a:lnTo>
                    <a:pt x="0" y="485"/>
                  </a:lnTo>
                  <a:lnTo>
                    <a:pt x="9" y="435"/>
                  </a:lnTo>
                  <a:lnTo>
                    <a:pt x="17" y="368"/>
                  </a:lnTo>
                  <a:lnTo>
                    <a:pt x="17" y="318"/>
                  </a:lnTo>
                  <a:lnTo>
                    <a:pt x="17" y="293"/>
                  </a:lnTo>
                  <a:lnTo>
                    <a:pt x="25" y="218"/>
                  </a:lnTo>
                  <a:lnTo>
                    <a:pt x="34" y="151"/>
                  </a:lnTo>
                  <a:lnTo>
                    <a:pt x="42" y="92"/>
                  </a:lnTo>
                  <a:lnTo>
                    <a:pt x="42" y="76"/>
                  </a:lnTo>
                  <a:lnTo>
                    <a:pt x="9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286;p14">
              <a:extLst>
                <a:ext uri="{FF2B5EF4-FFF2-40B4-BE49-F238E27FC236}">
                  <a16:creationId xmlns:a16="http://schemas.microsoft.com/office/drawing/2014/main" id="{88F7C382-AD2D-25BE-65AA-E2476D80C671}"/>
                </a:ext>
              </a:extLst>
            </p:cNvPr>
            <p:cNvSpPr/>
            <p:nvPr/>
          </p:nvSpPr>
          <p:spPr>
            <a:xfrm>
              <a:off x="8988296" y="4470199"/>
              <a:ext cx="47009" cy="115426"/>
            </a:xfrm>
            <a:custGeom>
              <a:avLst/>
              <a:gdLst/>
              <a:ahLst/>
              <a:cxnLst/>
              <a:rect l="l" t="t" r="r" b="b"/>
              <a:pathLst>
                <a:path w="953" h="2340" extrusionOk="0">
                  <a:moveTo>
                    <a:pt x="218" y="50"/>
                  </a:moveTo>
                  <a:lnTo>
                    <a:pt x="218" y="50"/>
                  </a:lnTo>
                  <a:lnTo>
                    <a:pt x="243" y="75"/>
                  </a:lnTo>
                  <a:lnTo>
                    <a:pt x="276" y="109"/>
                  </a:lnTo>
                  <a:lnTo>
                    <a:pt x="276" y="109"/>
                  </a:lnTo>
                  <a:lnTo>
                    <a:pt x="301" y="134"/>
                  </a:lnTo>
                  <a:lnTo>
                    <a:pt x="343" y="159"/>
                  </a:lnTo>
                  <a:lnTo>
                    <a:pt x="351" y="167"/>
                  </a:lnTo>
                  <a:lnTo>
                    <a:pt x="368" y="217"/>
                  </a:lnTo>
                  <a:lnTo>
                    <a:pt x="376" y="234"/>
                  </a:lnTo>
                  <a:lnTo>
                    <a:pt x="393" y="284"/>
                  </a:lnTo>
                  <a:lnTo>
                    <a:pt x="410" y="343"/>
                  </a:lnTo>
                  <a:lnTo>
                    <a:pt x="410" y="343"/>
                  </a:lnTo>
                  <a:lnTo>
                    <a:pt x="435" y="401"/>
                  </a:lnTo>
                  <a:lnTo>
                    <a:pt x="451" y="468"/>
                  </a:lnTo>
                  <a:lnTo>
                    <a:pt x="477" y="526"/>
                  </a:lnTo>
                  <a:lnTo>
                    <a:pt x="477" y="535"/>
                  </a:lnTo>
                  <a:lnTo>
                    <a:pt x="485" y="593"/>
                  </a:lnTo>
                  <a:lnTo>
                    <a:pt x="510" y="660"/>
                  </a:lnTo>
                  <a:lnTo>
                    <a:pt x="527" y="719"/>
                  </a:lnTo>
                  <a:lnTo>
                    <a:pt x="543" y="785"/>
                  </a:lnTo>
                  <a:lnTo>
                    <a:pt x="568" y="844"/>
                  </a:lnTo>
                  <a:lnTo>
                    <a:pt x="585" y="911"/>
                  </a:lnTo>
                  <a:lnTo>
                    <a:pt x="610" y="978"/>
                  </a:lnTo>
                  <a:lnTo>
                    <a:pt x="627" y="1044"/>
                  </a:lnTo>
                  <a:lnTo>
                    <a:pt x="669" y="1170"/>
                  </a:lnTo>
                  <a:lnTo>
                    <a:pt x="719" y="1303"/>
                  </a:lnTo>
                  <a:lnTo>
                    <a:pt x="761" y="1420"/>
                  </a:lnTo>
                  <a:lnTo>
                    <a:pt x="761" y="1429"/>
                  </a:lnTo>
                  <a:lnTo>
                    <a:pt x="802" y="1562"/>
                  </a:lnTo>
                  <a:lnTo>
                    <a:pt x="819" y="1629"/>
                  </a:lnTo>
                  <a:lnTo>
                    <a:pt x="844" y="1696"/>
                  </a:lnTo>
                  <a:lnTo>
                    <a:pt x="861" y="1763"/>
                  </a:lnTo>
                  <a:lnTo>
                    <a:pt x="886" y="1830"/>
                  </a:lnTo>
                  <a:lnTo>
                    <a:pt x="903" y="1897"/>
                  </a:lnTo>
                  <a:lnTo>
                    <a:pt x="919" y="1963"/>
                  </a:lnTo>
                  <a:lnTo>
                    <a:pt x="936" y="2030"/>
                  </a:lnTo>
                  <a:lnTo>
                    <a:pt x="953" y="2089"/>
                  </a:lnTo>
                  <a:lnTo>
                    <a:pt x="953" y="2097"/>
                  </a:lnTo>
                  <a:lnTo>
                    <a:pt x="819" y="2339"/>
                  </a:lnTo>
                  <a:lnTo>
                    <a:pt x="568" y="2206"/>
                  </a:lnTo>
                  <a:lnTo>
                    <a:pt x="568" y="2197"/>
                  </a:lnTo>
                  <a:lnTo>
                    <a:pt x="560" y="2139"/>
                  </a:lnTo>
                  <a:lnTo>
                    <a:pt x="535" y="2080"/>
                  </a:lnTo>
                  <a:lnTo>
                    <a:pt x="518" y="2013"/>
                  </a:lnTo>
                  <a:lnTo>
                    <a:pt x="493" y="1955"/>
                  </a:lnTo>
                  <a:lnTo>
                    <a:pt x="477" y="1888"/>
                  </a:lnTo>
                  <a:lnTo>
                    <a:pt x="451" y="1821"/>
                  </a:lnTo>
                  <a:lnTo>
                    <a:pt x="435" y="1763"/>
                  </a:lnTo>
                  <a:lnTo>
                    <a:pt x="410" y="1696"/>
                  </a:lnTo>
                  <a:lnTo>
                    <a:pt x="360" y="1571"/>
                  </a:lnTo>
                  <a:lnTo>
                    <a:pt x="360" y="1562"/>
                  </a:lnTo>
                  <a:lnTo>
                    <a:pt x="318" y="1437"/>
                  </a:lnTo>
                  <a:lnTo>
                    <a:pt x="268" y="1312"/>
                  </a:lnTo>
                  <a:lnTo>
                    <a:pt x="226" y="1178"/>
                  </a:lnTo>
                  <a:lnTo>
                    <a:pt x="201" y="1111"/>
                  </a:lnTo>
                  <a:lnTo>
                    <a:pt x="176" y="1044"/>
                  </a:lnTo>
                  <a:lnTo>
                    <a:pt x="151" y="986"/>
                  </a:lnTo>
                  <a:lnTo>
                    <a:pt x="134" y="919"/>
                  </a:lnTo>
                  <a:lnTo>
                    <a:pt x="109" y="852"/>
                  </a:lnTo>
                  <a:lnTo>
                    <a:pt x="92" y="777"/>
                  </a:lnTo>
                  <a:lnTo>
                    <a:pt x="84" y="719"/>
                  </a:lnTo>
                  <a:lnTo>
                    <a:pt x="67" y="652"/>
                  </a:lnTo>
                  <a:lnTo>
                    <a:pt x="67" y="643"/>
                  </a:lnTo>
                  <a:lnTo>
                    <a:pt x="51" y="577"/>
                  </a:lnTo>
                  <a:lnTo>
                    <a:pt x="34" y="510"/>
                  </a:lnTo>
                  <a:lnTo>
                    <a:pt x="17" y="443"/>
                  </a:lnTo>
                  <a:lnTo>
                    <a:pt x="17" y="443"/>
                  </a:lnTo>
                  <a:lnTo>
                    <a:pt x="9" y="368"/>
                  </a:lnTo>
                  <a:lnTo>
                    <a:pt x="0" y="318"/>
                  </a:lnTo>
                  <a:lnTo>
                    <a:pt x="0" y="301"/>
                  </a:lnTo>
                  <a:lnTo>
                    <a:pt x="0" y="242"/>
                  </a:lnTo>
                  <a:lnTo>
                    <a:pt x="9" y="226"/>
                  </a:lnTo>
                  <a:lnTo>
                    <a:pt x="34" y="184"/>
                  </a:lnTo>
                  <a:lnTo>
                    <a:pt x="51" y="151"/>
                  </a:lnTo>
                  <a:lnTo>
                    <a:pt x="51" y="151"/>
                  </a:lnTo>
                  <a:lnTo>
                    <a:pt x="76" y="109"/>
                  </a:lnTo>
                  <a:lnTo>
                    <a:pt x="92" y="75"/>
                  </a:lnTo>
                  <a:lnTo>
                    <a:pt x="92" y="75"/>
                  </a:lnTo>
                  <a:lnTo>
                    <a:pt x="14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287;p14">
              <a:extLst>
                <a:ext uri="{FF2B5EF4-FFF2-40B4-BE49-F238E27FC236}">
                  <a16:creationId xmlns:a16="http://schemas.microsoft.com/office/drawing/2014/main" id="{C0D81D4F-5CDB-3AEF-44F3-5780ECEDC681}"/>
                </a:ext>
              </a:extLst>
            </p:cNvPr>
            <p:cNvSpPr/>
            <p:nvPr/>
          </p:nvSpPr>
          <p:spPr>
            <a:xfrm>
              <a:off x="8842435" y="4520020"/>
              <a:ext cx="24762" cy="80453"/>
            </a:xfrm>
            <a:custGeom>
              <a:avLst/>
              <a:gdLst/>
              <a:ahLst/>
              <a:cxnLst/>
              <a:rect l="l" t="t" r="r" b="b"/>
              <a:pathLst>
                <a:path w="502" h="1631" extrusionOk="0">
                  <a:moveTo>
                    <a:pt x="368" y="26"/>
                  </a:moveTo>
                  <a:lnTo>
                    <a:pt x="468" y="101"/>
                  </a:lnTo>
                  <a:lnTo>
                    <a:pt x="468" y="101"/>
                  </a:lnTo>
                  <a:lnTo>
                    <a:pt x="476" y="151"/>
                  </a:lnTo>
                  <a:lnTo>
                    <a:pt x="493" y="193"/>
                  </a:lnTo>
                  <a:lnTo>
                    <a:pt x="501" y="227"/>
                  </a:lnTo>
                  <a:lnTo>
                    <a:pt x="501" y="235"/>
                  </a:lnTo>
                  <a:lnTo>
                    <a:pt x="485" y="277"/>
                  </a:lnTo>
                  <a:lnTo>
                    <a:pt x="476" y="318"/>
                  </a:lnTo>
                  <a:lnTo>
                    <a:pt x="468" y="360"/>
                  </a:lnTo>
                  <a:lnTo>
                    <a:pt x="460" y="402"/>
                  </a:lnTo>
                  <a:lnTo>
                    <a:pt x="451" y="444"/>
                  </a:lnTo>
                  <a:lnTo>
                    <a:pt x="443" y="486"/>
                  </a:lnTo>
                  <a:lnTo>
                    <a:pt x="443" y="519"/>
                  </a:lnTo>
                  <a:lnTo>
                    <a:pt x="434" y="561"/>
                  </a:lnTo>
                  <a:lnTo>
                    <a:pt x="426" y="602"/>
                  </a:lnTo>
                  <a:lnTo>
                    <a:pt x="418" y="653"/>
                  </a:lnTo>
                  <a:lnTo>
                    <a:pt x="418" y="686"/>
                  </a:lnTo>
                  <a:lnTo>
                    <a:pt x="418" y="728"/>
                  </a:lnTo>
                  <a:lnTo>
                    <a:pt x="418" y="770"/>
                  </a:lnTo>
                  <a:lnTo>
                    <a:pt x="418" y="811"/>
                  </a:lnTo>
                  <a:lnTo>
                    <a:pt x="418" y="853"/>
                  </a:lnTo>
                  <a:lnTo>
                    <a:pt x="418" y="887"/>
                  </a:lnTo>
                  <a:lnTo>
                    <a:pt x="418" y="903"/>
                  </a:lnTo>
                  <a:lnTo>
                    <a:pt x="418" y="945"/>
                  </a:lnTo>
                  <a:lnTo>
                    <a:pt x="418" y="987"/>
                  </a:lnTo>
                  <a:lnTo>
                    <a:pt x="418" y="1029"/>
                  </a:lnTo>
                  <a:lnTo>
                    <a:pt x="418" y="1070"/>
                  </a:lnTo>
                  <a:lnTo>
                    <a:pt x="418" y="1154"/>
                  </a:lnTo>
                  <a:lnTo>
                    <a:pt x="418" y="1246"/>
                  </a:lnTo>
                  <a:lnTo>
                    <a:pt x="418" y="1329"/>
                  </a:lnTo>
                  <a:lnTo>
                    <a:pt x="418" y="1421"/>
                  </a:lnTo>
                  <a:lnTo>
                    <a:pt x="217" y="1630"/>
                  </a:lnTo>
                  <a:lnTo>
                    <a:pt x="8" y="1430"/>
                  </a:lnTo>
                  <a:lnTo>
                    <a:pt x="8" y="1421"/>
                  </a:lnTo>
                  <a:lnTo>
                    <a:pt x="0" y="1338"/>
                  </a:lnTo>
                  <a:lnTo>
                    <a:pt x="0" y="1246"/>
                  </a:lnTo>
                  <a:lnTo>
                    <a:pt x="0" y="1154"/>
                  </a:lnTo>
                  <a:lnTo>
                    <a:pt x="0" y="1070"/>
                  </a:lnTo>
                  <a:lnTo>
                    <a:pt x="0" y="753"/>
                  </a:lnTo>
                  <a:lnTo>
                    <a:pt x="0" y="703"/>
                  </a:lnTo>
                  <a:lnTo>
                    <a:pt x="0" y="653"/>
                  </a:lnTo>
                  <a:lnTo>
                    <a:pt x="0" y="611"/>
                  </a:lnTo>
                  <a:lnTo>
                    <a:pt x="0" y="561"/>
                  </a:lnTo>
                  <a:lnTo>
                    <a:pt x="0" y="511"/>
                  </a:lnTo>
                  <a:lnTo>
                    <a:pt x="0" y="469"/>
                  </a:lnTo>
                  <a:lnTo>
                    <a:pt x="0" y="419"/>
                  </a:lnTo>
                  <a:lnTo>
                    <a:pt x="0" y="377"/>
                  </a:lnTo>
                  <a:lnTo>
                    <a:pt x="8" y="327"/>
                  </a:lnTo>
                  <a:lnTo>
                    <a:pt x="17" y="277"/>
                  </a:lnTo>
                  <a:lnTo>
                    <a:pt x="25" y="235"/>
                  </a:lnTo>
                  <a:lnTo>
                    <a:pt x="33" y="185"/>
                  </a:lnTo>
                  <a:lnTo>
                    <a:pt x="42" y="135"/>
                  </a:lnTo>
                  <a:lnTo>
                    <a:pt x="42" y="118"/>
                  </a:lnTo>
                  <a:lnTo>
                    <a:pt x="59" y="93"/>
                  </a:lnTo>
                  <a:lnTo>
                    <a:pt x="92" y="51"/>
                  </a:lnTo>
                  <a:lnTo>
                    <a:pt x="125" y="9"/>
                  </a:lnTo>
                  <a:lnTo>
                    <a:pt x="125" y="9"/>
                  </a:lnTo>
                  <a:lnTo>
                    <a:pt x="25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288;p14">
              <a:extLst>
                <a:ext uri="{FF2B5EF4-FFF2-40B4-BE49-F238E27FC236}">
                  <a16:creationId xmlns:a16="http://schemas.microsoft.com/office/drawing/2014/main" id="{B998F0A0-7338-97C6-1C21-1981DC5DF623}"/>
                </a:ext>
              </a:extLst>
            </p:cNvPr>
            <p:cNvSpPr/>
            <p:nvPr/>
          </p:nvSpPr>
          <p:spPr>
            <a:xfrm>
              <a:off x="9209185" y="4613150"/>
              <a:ext cx="31767" cy="49919"/>
            </a:xfrm>
            <a:custGeom>
              <a:avLst/>
              <a:gdLst/>
              <a:ahLst/>
              <a:cxnLst/>
              <a:rect l="l" t="t" r="r" b="b"/>
              <a:pathLst>
                <a:path w="644" h="1012" extrusionOk="0">
                  <a:moveTo>
                    <a:pt x="460" y="26"/>
                  </a:moveTo>
                  <a:lnTo>
                    <a:pt x="460" y="26"/>
                  </a:lnTo>
                  <a:lnTo>
                    <a:pt x="526" y="85"/>
                  </a:lnTo>
                  <a:lnTo>
                    <a:pt x="543" y="93"/>
                  </a:lnTo>
                  <a:lnTo>
                    <a:pt x="610" y="143"/>
                  </a:lnTo>
                  <a:lnTo>
                    <a:pt x="610" y="143"/>
                  </a:lnTo>
                  <a:lnTo>
                    <a:pt x="635" y="160"/>
                  </a:lnTo>
                  <a:lnTo>
                    <a:pt x="643" y="176"/>
                  </a:lnTo>
                  <a:lnTo>
                    <a:pt x="643" y="193"/>
                  </a:lnTo>
                  <a:lnTo>
                    <a:pt x="643" y="235"/>
                  </a:lnTo>
                  <a:lnTo>
                    <a:pt x="643" y="235"/>
                  </a:lnTo>
                  <a:lnTo>
                    <a:pt x="643" y="277"/>
                  </a:lnTo>
                  <a:lnTo>
                    <a:pt x="643" y="310"/>
                  </a:lnTo>
                  <a:lnTo>
                    <a:pt x="643" y="327"/>
                  </a:lnTo>
                  <a:lnTo>
                    <a:pt x="635" y="360"/>
                  </a:lnTo>
                  <a:lnTo>
                    <a:pt x="635" y="402"/>
                  </a:lnTo>
                  <a:lnTo>
                    <a:pt x="627" y="444"/>
                  </a:lnTo>
                  <a:lnTo>
                    <a:pt x="618" y="486"/>
                  </a:lnTo>
                  <a:lnTo>
                    <a:pt x="618" y="502"/>
                  </a:lnTo>
                  <a:lnTo>
                    <a:pt x="618" y="536"/>
                  </a:lnTo>
                  <a:lnTo>
                    <a:pt x="610" y="577"/>
                  </a:lnTo>
                  <a:lnTo>
                    <a:pt x="602" y="619"/>
                  </a:lnTo>
                  <a:lnTo>
                    <a:pt x="593" y="661"/>
                  </a:lnTo>
                  <a:lnTo>
                    <a:pt x="585" y="703"/>
                  </a:lnTo>
                  <a:lnTo>
                    <a:pt x="585" y="745"/>
                  </a:lnTo>
                  <a:lnTo>
                    <a:pt x="585" y="745"/>
                  </a:lnTo>
                  <a:lnTo>
                    <a:pt x="267" y="1012"/>
                  </a:lnTo>
                  <a:lnTo>
                    <a:pt x="0" y="703"/>
                  </a:lnTo>
                  <a:lnTo>
                    <a:pt x="0" y="511"/>
                  </a:lnTo>
                  <a:lnTo>
                    <a:pt x="0" y="460"/>
                  </a:lnTo>
                  <a:lnTo>
                    <a:pt x="0" y="435"/>
                  </a:lnTo>
                  <a:lnTo>
                    <a:pt x="0" y="410"/>
                  </a:lnTo>
                  <a:lnTo>
                    <a:pt x="0" y="369"/>
                  </a:lnTo>
                  <a:lnTo>
                    <a:pt x="8" y="318"/>
                  </a:lnTo>
                  <a:lnTo>
                    <a:pt x="17" y="268"/>
                  </a:lnTo>
                  <a:lnTo>
                    <a:pt x="25" y="218"/>
                  </a:lnTo>
                  <a:lnTo>
                    <a:pt x="25" y="218"/>
                  </a:lnTo>
                  <a:lnTo>
                    <a:pt x="34" y="176"/>
                  </a:lnTo>
                  <a:lnTo>
                    <a:pt x="50" y="126"/>
                  </a:lnTo>
                  <a:lnTo>
                    <a:pt x="50" y="126"/>
                  </a:lnTo>
                  <a:lnTo>
                    <a:pt x="67" y="85"/>
                  </a:lnTo>
                  <a:lnTo>
                    <a:pt x="75" y="68"/>
                  </a:lnTo>
                  <a:lnTo>
                    <a:pt x="92" y="51"/>
                  </a:lnTo>
                  <a:lnTo>
                    <a:pt x="117" y="43"/>
                  </a:lnTo>
                  <a:lnTo>
                    <a:pt x="125" y="43"/>
                  </a:lnTo>
                  <a:lnTo>
                    <a:pt x="217" y="26"/>
                  </a:lnTo>
                  <a:lnTo>
                    <a:pt x="226" y="26"/>
                  </a:lnTo>
                  <a:lnTo>
                    <a:pt x="318" y="1"/>
                  </a:lnTo>
                  <a:lnTo>
                    <a:pt x="3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289;p14">
              <a:extLst>
                <a:ext uri="{FF2B5EF4-FFF2-40B4-BE49-F238E27FC236}">
                  <a16:creationId xmlns:a16="http://schemas.microsoft.com/office/drawing/2014/main" id="{3FBFFDE4-5D66-0EE0-9C3F-35DBF8C0DFFC}"/>
                </a:ext>
              </a:extLst>
            </p:cNvPr>
            <p:cNvSpPr/>
            <p:nvPr/>
          </p:nvSpPr>
          <p:spPr>
            <a:xfrm>
              <a:off x="9384692" y="4597514"/>
              <a:ext cx="21901" cy="52386"/>
            </a:xfrm>
            <a:custGeom>
              <a:avLst/>
              <a:gdLst/>
              <a:ahLst/>
              <a:cxnLst/>
              <a:rect l="l" t="t" r="r" b="b"/>
              <a:pathLst>
                <a:path w="444" h="1062" extrusionOk="0">
                  <a:moveTo>
                    <a:pt x="260" y="59"/>
                  </a:moveTo>
                  <a:lnTo>
                    <a:pt x="260" y="59"/>
                  </a:lnTo>
                  <a:lnTo>
                    <a:pt x="318" y="193"/>
                  </a:lnTo>
                  <a:lnTo>
                    <a:pt x="327" y="209"/>
                  </a:lnTo>
                  <a:lnTo>
                    <a:pt x="369" y="301"/>
                  </a:lnTo>
                  <a:lnTo>
                    <a:pt x="369" y="310"/>
                  </a:lnTo>
                  <a:lnTo>
                    <a:pt x="377" y="343"/>
                  </a:lnTo>
                  <a:lnTo>
                    <a:pt x="394" y="385"/>
                  </a:lnTo>
                  <a:lnTo>
                    <a:pt x="402" y="402"/>
                  </a:lnTo>
                  <a:lnTo>
                    <a:pt x="402" y="418"/>
                  </a:lnTo>
                  <a:lnTo>
                    <a:pt x="410" y="443"/>
                  </a:lnTo>
                  <a:lnTo>
                    <a:pt x="419" y="477"/>
                  </a:lnTo>
                  <a:lnTo>
                    <a:pt x="419" y="510"/>
                  </a:lnTo>
                  <a:lnTo>
                    <a:pt x="419" y="518"/>
                  </a:lnTo>
                  <a:lnTo>
                    <a:pt x="427" y="594"/>
                  </a:lnTo>
                  <a:lnTo>
                    <a:pt x="435" y="661"/>
                  </a:lnTo>
                  <a:lnTo>
                    <a:pt x="435" y="694"/>
                  </a:lnTo>
                  <a:lnTo>
                    <a:pt x="444" y="836"/>
                  </a:lnTo>
                  <a:lnTo>
                    <a:pt x="277" y="1062"/>
                  </a:lnTo>
                  <a:lnTo>
                    <a:pt x="51" y="886"/>
                  </a:lnTo>
                  <a:lnTo>
                    <a:pt x="26" y="744"/>
                  </a:lnTo>
                  <a:lnTo>
                    <a:pt x="18" y="711"/>
                  </a:lnTo>
                  <a:lnTo>
                    <a:pt x="9" y="644"/>
                  </a:lnTo>
                  <a:lnTo>
                    <a:pt x="1" y="569"/>
                  </a:lnTo>
                  <a:lnTo>
                    <a:pt x="1" y="435"/>
                  </a:lnTo>
                  <a:lnTo>
                    <a:pt x="1" y="410"/>
                  </a:lnTo>
                  <a:lnTo>
                    <a:pt x="18" y="360"/>
                  </a:lnTo>
                  <a:lnTo>
                    <a:pt x="26" y="326"/>
                  </a:lnTo>
                  <a:lnTo>
                    <a:pt x="26" y="318"/>
                  </a:lnTo>
                  <a:lnTo>
                    <a:pt x="59" y="226"/>
                  </a:lnTo>
                  <a:lnTo>
                    <a:pt x="68" y="209"/>
                  </a:lnTo>
                  <a:lnTo>
                    <a:pt x="118" y="67"/>
                  </a:lnTo>
                  <a:lnTo>
                    <a:pt x="118" y="67"/>
                  </a:lnTo>
                  <a:lnTo>
                    <a:pt x="17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290;p14">
              <a:extLst>
                <a:ext uri="{FF2B5EF4-FFF2-40B4-BE49-F238E27FC236}">
                  <a16:creationId xmlns:a16="http://schemas.microsoft.com/office/drawing/2014/main" id="{613BAD33-4867-640C-B720-B512E81B54CC}"/>
                </a:ext>
              </a:extLst>
            </p:cNvPr>
            <p:cNvSpPr/>
            <p:nvPr/>
          </p:nvSpPr>
          <p:spPr>
            <a:xfrm>
              <a:off x="9598181" y="4499451"/>
              <a:ext cx="32162" cy="135207"/>
            </a:xfrm>
            <a:custGeom>
              <a:avLst/>
              <a:gdLst/>
              <a:ahLst/>
              <a:cxnLst/>
              <a:rect l="l" t="t" r="r" b="b"/>
              <a:pathLst>
                <a:path w="652" h="2741" extrusionOk="0">
                  <a:moveTo>
                    <a:pt x="418" y="0"/>
                  </a:moveTo>
                  <a:lnTo>
                    <a:pt x="560" y="101"/>
                  </a:lnTo>
                  <a:lnTo>
                    <a:pt x="585" y="159"/>
                  </a:lnTo>
                  <a:lnTo>
                    <a:pt x="635" y="251"/>
                  </a:lnTo>
                  <a:lnTo>
                    <a:pt x="635" y="318"/>
                  </a:lnTo>
                  <a:lnTo>
                    <a:pt x="635" y="468"/>
                  </a:lnTo>
                  <a:lnTo>
                    <a:pt x="644" y="618"/>
                  </a:lnTo>
                  <a:lnTo>
                    <a:pt x="652" y="777"/>
                  </a:lnTo>
                  <a:lnTo>
                    <a:pt x="652" y="928"/>
                  </a:lnTo>
                  <a:lnTo>
                    <a:pt x="652" y="1078"/>
                  </a:lnTo>
                  <a:lnTo>
                    <a:pt x="652" y="1237"/>
                  </a:lnTo>
                  <a:lnTo>
                    <a:pt x="652" y="1471"/>
                  </a:lnTo>
                  <a:lnTo>
                    <a:pt x="644" y="1546"/>
                  </a:lnTo>
                  <a:lnTo>
                    <a:pt x="627" y="1771"/>
                  </a:lnTo>
                  <a:lnTo>
                    <a:pt x="619" y="1855"/>
                  </a:lnTo>
                  <a:lnTo>
                    <a:pt x="593" y="2097"/>
                  </a:lnTo>
                  <a:lnTo>
                    <a:pt x="552" y="2465"/>
                  </a:lnTo>
                  <a:lnTo>
                    <a:pt x="318" y="2740"/>
                  </a:lnTo>
                  <a:lnTo>
                    <a:pt x="92" y="2465"/>
                  </a:lnTo>
                  <a:lnTo>
                    <a:pt x="50" y="2097"/>
                  </a:lnTo>
                  <a:lnTo>
                    <a:pt x="25" y="1847"/>
                  </a:lnTo>
                  <a:lnTo>
                    <a:pt x="17" y="1771"/>
                  </a:lnTo>
                  <a:lnTo>
                    <a:pt x="0" y="1537"/>
                  </a:lnTo>
                  <a:lnTo>
                    <a:pt x="0" y="1471"/>
                  </a:lnTo>
                  <a:lnTo>
                    <a:pt x="0" y="1153"/>
                  </a:lnTo>
                  <a:lnTo>
                    <a:pt x="0" y="1078"/>
                  </a:lnTo>
                  <a:lnTo>
                    <a:pt x="9" y="919"/>
                  </a:lnTo>
                  <a:lnTo>
                    <a:pt x="9" y="802"/>
                  </a:lnTo>
                  <a:lnTo>
                    <a:pt x="9" y="769"/>
                  </a:lnTo>
                  <a:lnTo>
                    <a:pt x="17" y="610"/>
                  </a:lnTo>
                  <a:lnTo>
                    <a:pt x="34" y="460"/>
                  </a:lnTo>
                  <a:lnTo>
                    <a:pt x="42" y="301"/>
                  </a:lnTo>
                  <a:lnTo>
                    <a:pt x="42" y="243"/>
                  </a:lnTo>
                  <a:lnTo>
                    <a:pt x="92" y="151"/>
                  </a:lnTo>
                  <a:lnTo>
                    <a:pt x="126" y="92"/>
                  </a:lnTo>
                  <a:lnTo>
                    <a:pt x="2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291;p14">
              <a:extLst>
                <a:ext uri="{FF2B5EF4-FFF2-40B4-BE49-F238E27FC236}">
                  <a16:creationId xmlns:a16="http://schemas.microsoft.com/office/drawing/2014/main" id="{3B5599BA-59D4-7B46-32D1-6954A1A42B66}"/>
                </a:ext>
              </a:extLst>
            </p:cNvPr>
            <p:cNvSpPr/>
            <p:nvPr/>
          </p:nvSpPr>
          <p:spPr>
            <a:xfrm>
              <a:off x="9690534" y="4550948"/>
              <a:ext cx="31372" cy="85781"/>
            </a:xfrm>
            <a:custGeom>
              <a:avLst/>
              <a:gdLst/>
              <a:ahLst/>
              <a:cxnLst/>
              <a:rect l="l" t="t" r="r" b="b"/>
              <a:pathLst>
                <a:path w="636" h="1739" extrusionOk="0">
                  <a:moveTo>
                    <a:pt x="568" y="42"/>
                  </a:moveTo>
                  <a:lnTo>
                    <a:pt x="635" y="92"/>
                  </a:lnTo>
                  <a:lnTo>
                    <a:pt x="635" y="109"/>
                  </a:lnTo>
                  <a:lnTo>
                    <a:pt x="635" y="159"/>
                  </a:lnTo>
                  <a:lnTo>
                    <a:pt x="635" y="209"/>
                  </a:lnTo>
                  <a:lnTo>
                    <a:pt x="627" y="260"/>
                  </a:lnTo>
                  <a:lnTo>
                    <a:pt x="602" y="351"/>
                  </a:lnTo>
                  <a:lnTo>
                    <a:pt x="577" y="443"/>
                  </a:lnTo>
                  <a:lnTo>
                    <a:pt x="552" y="535"/>
                  </a:lnTo>
                  <a:lnTo>
                    <a:pt x="535" y="635"/>
                  </a:lnTo>
                  <a:lnTo>
                    <a:pt x="510" y="727"/>
                  </a:lnTo>
                  <a:lnTo>
                    <a:pt x="493" y="819"/>
                  </a:lnTo>
                  <a:lnTo>
                    <a:pt x="476" y="911"/>
                  </a:lnTo>
                  <a:lnTo>
                    <a:pt x="460" y="978"/>
                  </a:lnTo>
                  <a:lnTo>
                    <a:pt x="451" y="1011"/>
                  </a:lnTo>
                  <a:lnTo>
                    <a:pt x="435" y="1103"/>
                  </a:lnTo>
                  <a:lnTo>
                    <a:pt x="418" y="1195"/>
                  </a:lnTo>
                  <a:lnTo>
                    <a:pt x="401" y="1295"/>
                  </a:lnTo>
                  <a:lnTo>
                    <a:pt x="384" y="1387"/>
                  </a:lnTo>
                  <a:lnTo>
                    <a:pt x="376" y="1488"/>
                  </a:lnTo>
                  <a:lnTo>
                    <a:pt x="359" y="1571"/>
                  </a:lnTo>
                  <a:lnTo>
                    <a:pt x="359" y="1588"/>
                  </a:lnTo>
                  <a:lnTo>
                    <a:pt x="151" y="1738"/>
                  </a:lnTo>
                  <a:lnTo>
                    <a:pt x="0" y="1529"/>
                  </a:lnTo>
                  <a:lnTo>
                    <a:pt x="0" y="1521"/>
                  </a:lnTo>
                  <a:lnTo>
                    <a:pt x="9" y="1429"/>
                  </a:lnTo>
                  <a:lnTo>
                    <a:pt x="25" y="1329"/>
                  </a:lnTo>
                  <a:lnTo>
                    <a:pt x="34" y="1237"/>
                  </a:lnTo>
                  <a:lnTo>
                    <a:pt x="50" y="1137"/>
                  </a:lnTo>
                  <a:lnTo>
                    <a:pt x="67" y="1036"/>
                  </a:lnTo>
                  <a:lnTo>
                    <a:pt x="84" y="936"/>
                  </a:lnTo>
                  <a:lnTo>
                    <a:pt x="84" y="911"/>
                  </a:lnTo>
                  <a:lnTo>
                    <a:pt x="92" y="844"/>
                  </a:lnTo>
                  <a:lnTo>
                    <a:pt x="117" y="744"/>
                  </a:lnTo>
                  <a:lnTo>
                    <a:pt x="134" y="644"/>
                  </a:lnTo>
                  <a:lnTo>
                    <a:pt x="151" y="544"/>
                  </a:lnTo>
                  <a:lnTo>
                    <a:pt x="176" y="452"/>
                  </a:lnTo>
                  <a:lnTo>
                    <a:pt x="201" y="351"/>
                  </a:lnTo>
                  <a:lnTo>
                    <a:pt x="226" y="251"/>
                  </a:lnTo>
                  <a:lnTo>
                    <a:pt x="251" y="159"/>
                  </a:lnTo>
                  <a:lnTo>
                    <a:pt x="259" y="101"/>
                  </a:lnTo>
                  <a:lnTo>
                    <a:pt x="293" y="67"/>
                  </a:lnTo>
                  <a:lnTo>
                    <a:pt x="318" y="17"/>
                  </a:lnTo>
                  <a:lnTo>
                    <a:pt x="326" y="9"/>
                  </a:lnTo>
                  <a:lnTo>
                    <a:pt x="4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292;p14">
              <a:extLst>
                <a:ext uri="{FF2B5EF4-FFF2-40B4-BE49-F238E27FC236}">
                  <a16:creationId xmlns:a16="http://schemas.microsoft.com/office/drawing/2014/main" id="{6B04FF29-7889-7CAF-B246-04DD9235DF01}"/>
                </a:ext>
              </a:extLst>
            </p:cNvPr>
            <p:cNvSpPr/>
            <p:nvPr/>
          </p:nvSpPr>
          <p:spPr>
            <a:xfrm>
              <a:off x="9737888" y="4290105"/>
              <a:ext cx="12036" cy="35072"/>
            </a:xfrm>
            <a:custGeom>
              <a:avLst/>
              <a:gdLst/>
              <a:ahLst/>
              <a:cxnLst/>
              <a:rect l="l" t="t" r="r" b="b"/>
              <a:pathLst>
                <a:path w="244" h="711" extrusionOk="0">
                  <a:moveTo>
                    <a:pt x="135" y="51"/>
                  </a:moveTo>
                  <a:lnTo>
                    <a:pt x="151" y="159"/>
                  </a:lnTo>
                  <a:lnTo>
                    <a:pt x="168" y="234"/>
                  </a:lnTo>
                  <a:lnTo>
                    <a:pt x="176" y="293"/>
                  </a:lnTo>
                  <a:lnTo>
                    <a:pt x="185" y="351"/>
                  </a:lnTo>
                  <a:lnTo>
                    <a:pt x="193" y="393"/>
                  </a:lnTo>
                  <a:lnTo>
                    <a:pt x="210" y="452"/>
                  </a:lnTo>
                  <a:lnTo>
                    <a:pt x="218" y="518"/>
                  </a:lnTo>
                  <a:lnTo>
                    <a:pt x="243" y="610"/>
                  </a:lnTo>
                  <a:lnTo>
                    <a:pt x="168" y="711"/>
                  </a:lnTo>
                  <a:lnTo>
                    <a:pt x="68" y="644"/>
                  </a:lnTo>
                  <a:lnTo>
                    <a:pt x="51" y="552"/>
                  </a:lnTo>
                  <a:lnTo>
                    <a:pt x="43" y="485"/>
                  </a:lnTo>
                  <a:lnTo>
                    <a:pt x="34" y="426"/>
                  </a:lnTo>
                  <a:lnTo>
                    <a:pt x="34" y="376"/>
                  </a:lnTo>
                  <a:lnTo>
                    <a:pt x="26" y="326"/>
                  </a:lnTo>
                  <a:lnTo>
                    <a:pt x="18" y="259"/>
                  </a:lnTo>
                  <a:lnTo>
                    <a:pt x="9" y="184"/>
                  </a:lnTo>
                  <a:lnTo>
                    <a:pt x="1" y="76"/>
                  </a:lnTo>
                  <a:lnTo>
                    <a:pt x="59"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293;p14">
              <a:extLst>
                <a:ext uri="{FF2B5EF4-FFF2-40B4-BE49-F238E27FC236}">
                  <a16:creationId xmlns:a16="http://schemas.microsoft.com/office/drawing/2014/main" id="{B0F42499-38E0-08DA-FEC8-AFBA7D396BD1}"/>
                </a:ext>
              </a:extLst>
            </p:cNvPr>
            <p:cNvSpPr/>
            <p:nvPr/>
          </p:nvSpPr>
          <p:spPr>
            <a:xfrm>
              <a:off x="9749036" y="4920609"/>
              <a:ext cx="41238" cy="164014"/>
            </a:xfrm>
            <a:custGeom>
              <a:avLst/>
              <a:gdLst/>
              <a:ahLst/>
              <a:cxnLst/>
              <a:rect l="l" t="t" r="r" b="b"/>
              <a:pathLst>
                <a:path w="836" h="3325" extrusionOk="0">
                  <a:moveTo>
                    <a:pt x="251" y="67"/>
                  </a:moveTo>
                  <a:lnTo>
                    <a:pt x="318" y="150"/>
                  </a:lnTo>
                  <a:lnTo>
                    <a:pt x="410" y="234"/>
                  </a:lnTo>
                  <a:lnTo>
                    <a:pt x="443" y="259"/>
                  </a:lnTo>
                  <a:lnTo>
                    <a:pt x="477" y="409"/>
                  </a:lnTo>
                  <a:lnTo>
                    <a:pt x="502" y="501"/>
                  </a:lnTo>
                  <a:lnTo>
                    <a:pt x="518" y="593"/>
                  </a:lnTo>
                  <a:lnTo>
                    <a:pt x="543" y="777"/>
                  </a:lnTo>
                  <a:lnTo>
                    <a:pt x="569" y="961"/>
                  </a:lnTo>
                  <a:lnTo>
                    <a:pt x="594" y="1153"/>
                  </a:lnTo>
                  <a:lnTo>
                    <a:pt x="619" y="1337"/>
                  </a:lnTo>
                  <a:lnTo>
                    <a:pt x="644" y="1521"/>
                  </a:lnTo>
                  <a:lnTo>
                    <a:pt x="685" y="1888"/>
                  </a:lnTo>
                  <a:lnTo>
                    <a:pt x="736" y="2256"/>
                  </a:lnTo>
                  <a:lnTo>
                    <a:pt x="761" y="2448"/>
                  </a:lnTo>
                  <a:lnTo>
                    <a:pt x="786" y="2632"/>
                  </a:lnTo>
                  <a:lnTo>
                    <a:pt x="811" y="2815"/>
                  </a:lnTo>
                  <a:lnTo>
                    <a:pt x="836" y="2999"/>
                  </a:lnTo>
                  <a:lnTo>
                    <a:pt x="577" y="3325"/>
                  </a:lnTo>
                  <a:lnTo>
                    <a:pt x="251" y="3066"/>
                  </a:lnTo>
                  <a:lnTo>
                    <a:pt x="234" y="2882"/>
                  </a:lnTo>
                  <a:lnTo>
                    <a:pt x="209" y="2698"/>
                  </a:lnTo>
                  <a:lnTo>
                    <a:pt x="193" y="2506"/>
                  </a:lnTo>
                  <a:lnTo>
                    <a:pt x="176" y="2323"/>
                  </a:lnTo>
                  <a:lnTo>
                    <a:pt x="142" y="1955"/>
                  </a:lnTo>
                  <a:lnTo>
                    <a:pt x="101" y="1587"/>
                  </a:lnTo>
                  <a:lnTo>
                    <a:pt x="84" y="1395"/>
                  </a:lnTo>
                  <a:lnTo>
                    <a:pt x="67" y="1211"/>
                  </a:lnTo>
                  <a:lnTo>
                    <a:pt x="51" y="1028"/>
                  </a:lnTo>
                  <a:lnTo>
                    <a:pt x="25" y="844"/>
                  </a:lnTo>
                  <a:lnTo>
                    <a:pt x="9" y="660"/>
                  </a:lnTo>
                  <a:lnTo>
                    <a:pt x="0" y="568"/>
                  </a:lnTo>
                  <a:lnTo>
                    <a:pt x="0" y="326"/>
                  </a:lnTo>
                  <a:lnTo>
                    <a:pt x="25" y="284"/>
                  </a:lnTo>
                  <a:lnTo>
                    <a:pt x="84" y="184"/>
                  </a:lnTo>
                  <a:lnTo>
                    <a:pt x="126" y="75"/>
                  </a:lnTo>
                  <a:lnTo>
                    <a:pt x="18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294;p14">
              <a:extLst>
                <a:ext uri="{FF2B5EF4-FFF2-40B4-BE49-F238E27FC236}">
                  <a16:creationId xmlns:a16="http://schemas.microsoft.com/office/drawing/2014/main" id="{39F9B26D-5FBF-82BF-B74E-D5AF976EFDC6}"/>
                </a:ext>
              </a:extLst>
            </p:cNvPr>
            <p:cNvSpPr/>
            <p:nvPr/>
          </p:nvSpPr>
          <p:spPr>
            <a:xfrm>
              <a:off x="8193384" y="4366760"/>
              <a:ext cx="92341" cy="82476"/>
            </a:xfrm>
            <a:custGeom>
              <a:avLst/>
              <a:gdLst/>
              <a:ahLst/>
              <a:cxnLst/>
              <a:rect l="l" t="t" r="r" b="b"/>
              <a:pathLst>
                <a:path w="1872" h="1672" extrusionOk="0">
                  <a:moveTo>
                    <a:pt x="201" y="9"/>
                  </a:moveTo>
                  <a:lnTo>
                    <a:pt x="493" y="201"/>
                  </a:lnTo>
                  <a:lnTo>
                    <a:pt x="577" y="251"/>
                  </a:lnTo>
                  <a:lnTo>
                    <a:pt x="727" y="351"/>
                  </a:lnTo>
                  <a:lnTo>
                    <a:pt x="811" y="410"/>
                  </a:lnTo>
                  <a:lnTo>
                    <a:pt x="911" y="476"/>
                  </a:lnTo>
                  <a:lnTo>
                    <a:pt x="995" y="543"/>
                  </a:lnTo>
                  <a:lnTo>
                    <a:pt x="1036" y="577"/>
                  </a:lnTo>
                  <a:lnTo>
                    <a:pt x="1070" y="602"/>
                  </a:lnTo>
                  <a:lnTo>
                    <a:pt x="1145" y="669"/>
                  </a:lnTo>
                  <a:lnTo>
                    <a:pt x="1220" y="727"/>
                  </a:lnTo>
                  <a:lnTo>
                    <a:pt x="1279" y="786"/>
                  </a:lnTo>
                  <a:lnTo>
                    <a:pt x="1387" y="886"/>
                  </a:lnTo>
                  <a:lnTo>
                    <a:pt x="1546" y="1028"/>
                  </a:lnTo>
                  <a:lnTo>
                    <a:pt x="1588" y="1078"/>
                  </a:lnTo>
                  <a:lnTo>
                    <a:pt x="1847" y="1320"/>
                  </a:lnTo>
                  <a:lnTo>
                    <a:pt x="1872" y="1663"/>
                  </a:lnTo>
                  <a:lnTo>
                    <a:pt x="1538" y="1671"/>
                  </a:lnTo>
                  <a:lnTo>
                    <a:pt x="1262" y="1437"/>
                  </a:lnTo>
                  <a:lnTo>
                    <a:pt x="1212" y="1395"/>
                  </a:lnTo>
                  <a:lnTo>
                    <a:pt x="1053" y="1262"/>
                  </a:lnTo>
                  <a:lnTo>
                    <a:pt x="944" y="1161"/>
                  </a:lnTo>
                  <a:lnTo>
                    <a:pt x="886" y="1111"/>
                  </a:lnTo>
                  <a:lnTo>
                    <a:pt x="811" y="1045"/>
                  </a:lnTo>
                  <a:lnTo>
                    <a:pt x="744" y="978"/>
                  </a:lnTo>
                  <a:lnTo>
                    <a:pt x="711" y="953"/>
                  </a:lnTo>
                  <a:lnTo>
                    <a:pt x="669" y="911"/>
                  </a:lnTo>
                  <a:lnTo>
                    <a:pt x="602" y="844"/>
                  </a:lnTo>
                  <a:lnTo>
                    <a:pt x="518" y="760"/>
                  </a:lnTo>
                  <a:lnTo>
                    <a:pt x="443" y="677"/>
                  </a:lnTo>
                  <a:lnTo>
                    <a:pt x="326" y="552"/>
                  </a:lnTo>
                  <a:lnTo>
                    <a:pt x="259" y="476"/>
                  </a:lnTo>
                  <a:lnTo>
                    <a:pt x="25" y="226"/>
                  </a:lnTo>
                  <a:lnTo>
                    <a:pt x="17" y="217"/>
                  </a:lnTo>
                  <a:lnTo>
                    <a:pt x="0" y="17"/>
                  </a:lnTo>
                  <a:lnTo>
                    <a:pt x="201"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295;p14">
              <a:extLst>
                <a:ext uri="{FF2B5EF4-FFF2-40B4-BE49-F238E27FC236}">
                  <a16:creationId xmlns:a16="http://schemas.microsoft.com/office/drawing/2014/main" id="{FDF5F889-8029-1D23-FA83-141A1EE95BBE}"/>
                </a:ext>
              </a:extLst>
            </p:cNvPr>
            <p:cNvSpPr/>
            <p:nvPr/>
          </p:nvSpPr>
          <p:spPr>
            <a:xfrm>
              <a:off x="8410967" y="4254244"/>
              <a:ext cx="94413" cy="118337"/>
            </a:xfrm>
            <a:custGeom>
              <a:avLst/>
              <a:gdLst/>
              <a:ahLst/>
              <a:cxnLst/>
              <a:rect l="l" t="t" r="r" b="b"/>
              <a:pathLst>
                <a:path w="1914" h="2399" extrusionOk="0">
                  <a:moveTo>
                    <a:pt x="318" y="34"/>
                  </a:moveTo>
                  <a:lnTo>
                    <a:pt x="468" y="93"/>
                  </a:lnTo>
                  <a:lnTo>
                    <a:pt x="477" y="118"/>
                  </a:lnTo>
                  <a:lnTo>
                    <a:pt x="577" y="243"/>
                  </a:lnTo>
                  <a:lnTo>
                    <a:pt x="677" y="377"/>
                  </a:lnTo>
                  <a:lnTo>
                    <a:pt x="769" y="502"/>
                  </a:lnTo>
                  <a:lnTo>
                    <a:pt x="802" y="552"/>
                  </a:lnTo>
                  <a:lnTo>
                    <a:pt x="961" y="761"/>
                  </a:lnTo>
                  <a:lnTo>
                    <a:pt x="1145" y="1028"/>
                  </a:lnTo>
                  <a:lnTo>
                    <a:pt x="1245" y="1153"/>
                  </a:lnTo>
                  <a:lnTo>
                    <a:pt x="1279" y="1212"/>
                  </a:lnTo>
                  <a:lnTo>
                    <a:pt x="1337" y="1287"/>
                  </a:lnTo>
                  <a:lnTo>
                    <a:pt x="1429" y="1412"/>
                  </a:lnTo>
                  <a:lnTo>
                    <a:pt x="1521" y="1538"/>
                  </a:lnTo>
                  <a:lnTo>
                    <a:pt x="1571" y="1605"/>
                  </a:lnTo>
                  <a:lnTo>
                    <a:pt x="1621" y="1663"/>
                  </a:lnTo>
                  <a:lnTo>
                    <a:pt x="1671" y="1730"/>
                  </a:lnTo>
                  <a:lnTo>
                    <a:pt x="1721" y="1797"/>
                  </a:lnTo>
                  <a:lnTo>
                    <a:pt x="1763" y="1855"/>
                  </a:lnTo>
                  <a:lnTo>
                    <a:pt x="1813" y="1922"/>
                  </a:lnTo>
                  <a:lnTo>
                    <a:pt x="1863" y="1981"/>
                  </a:lnTo>
                  <a:lnTo>
                    <a:pt x="1905" y="2031"/>
                  </a:lnTo>
                  <a:lnTo>
                    <a:pt x="1913" y="2039"/>
                  </a:lnTo>
                  <a:lnTo>
                    <a:pt x="1880" y="2398"/>
                  </a:lnTo>
                  <a:lnTo>
                    <a:pt x="1529" y="2365"/>
                  </a:lnTo>
                  <a:lnTo>
                    <a:pt x="1521" y="2356"/>
                  </a:lnTo>
                  <a:lnTo>
                    <a:pt x="1471" y="2306"/>
                  </a:lnTo>
                  <a:lnTo>
                    <a:pt x="1421" y="2240"/>
                  </a:lnTo>
                  <a:lnTo>
                    <a:pt x="1370" y="2181"/>
                  </a:lnTo>
                  <a:lnTo>
                    <a:pt x="1320" y="2114"/>
                  </a:lnTo>
                  <a:lnTo>
                    <a:pt x="1262" y="2047"/>
                  </a:lnTo>
                  <a:lnTo>
                    <a:pt x="1212" y="1989"/>
                  </a:lnTo>
                  <a:lnTo>
                    <a:pt x="1162" y="1922"/>
                  </a:lnTo>
                  <a:lnTo>
                    <a:pt x="1111" y="1864"/>
                  </a:lnTo>
                  <a:lnTo>
                    <a:pt x="1011" y="1730"/>
                  </a:lnTo>
                  <a:lnTo>
                    <a:pt x="903" y="1605"/>
                  </a:lnTo>
                  <a:lnTo>
                    <a:pt x="844" y="1529"/>
                  </a:lnTo>
                  <a:lnTo>
                    <a:pt x="802" y="1479"/>
                  </a:lnTo>
                  <a:lnTo>
                    <a:pt x="702" y="1346"/>
                  </a:lnTo>
                  <a:lnTo>
                    <a:pt x="510" y="1087"/>
                  </a:lnTo>
                  <a:lnTo>
                    <a:pt x="351" y="878"/>
                  </a:lnTo>
                  <a:lnTo>
                    <a:pt x="318" y="836"/>
                  </a:lnTo>
                  <a:lnTo>
                    <a:pt x="226" y="711"/>
                  </a:lnTo>
                  <a:lnTo>
                    <a:pt x="126" y="577"/>
                  </a:lnTo>
                  <a:lnTo>
                    <a:pt x="34" y="452"/>
                  </a:lnTo>
                  <a:lnTo>
                    <a:pt x="17" y="435"/>
                  </a:lnTo>
                  <a:lnTo>
                    <a:pt x="0" y="276"/>
                  </a:lnTo>
                  <a:lnTo>
                    <a:pt x="3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296;p14">
              <a:extLst>
                <a:ext uri="{FF2B5EF4-FFF2-40B4-BE49-F238E27FC236}">
                  <a16:creationId xmlns:a16="http://schemas.microsoft.com/office/drawing/2014/main" id="{47D78181-D755-3272-C830-0EE5FC9C1DA8}"/>
                </a:ext>
              </a:extLst>
            </p:cNvPr>
            <p:cNvSpPr/>
            <p:nvPr/>
          </p:nvSpPr>
          <p:spPr>
            <a:xfrm>
              <a:off x="8678816" y="4108382"/>
              <a:ext cx="51547" cy="127364"/>
            </a:xfrm>
            <a:custGeom>
              <a:avLst/>
              <a:gdLst/>
              <a:ahLst/>
              <a:cxnLst/>
              <a:rect l="l" t="t" r="r" b="b"/>
              <a:pathLst>
                <a:path w="1045" h="2582" extrusionOk="0">
                  <a:moveTo>
                    <a:pt x="201" y="50"/>
                  </a:moveTo>
                  <a:lnTo>
                    <a:pt x="201" y="50"/>
                  </a:lnTo>
                  <a:lnTo>
                    <a:pt x="251" y="101"/>
                  </a:lnTo>
                  <a:lnTo>
                    <a:pt x="259" y="109"/>
                  </a:lnTo>
                  <a:lnTo>
                    <a:pt x="318" y="159"/>
                  </a:lnTo>
                  <a:lnTo>
                    <a:pt x="318" y="167"/>
                  </a:lnTo>
                  <a:lnTo>
                    <a:pt x="343" y="243"/>
                  </a:lnTo>
                  <a:lnTo>
                    <a:pt x="360" y="309"/>
                  </a:lnTo>
                  <a:lnTo>
                    <a:pt x="385" y="385"/>
                  </a:lnTo>
                  <a:lnTo>
                    <a:pt x="401" y="451"/>
                  </a:lnTo>
                  <a:lnTo>
                    <a:pt x="427" y="518"/>
                  </a:lnTo>
                  <a:lnTo>
                    <a:pt x="452" y="593"/>
                  </a:lnTo>
                  <a:lnTo>
                    <a:pt x="468" y="652"/>
                  </a:lnTo>
                  <a:lnTo>
                    <a:pt x="468" y="660"/>
                  </a:lnTo>
                  <a:lnTo>
                    <a:pt x="493" y="735"/>
                  </a:lnTo>
                  <a:lnTo>
                    <a:pt x="518" y="802"/>
                  </a:lnTo>
                  <a:lnTo>
                    <a:pt x="535" y="869"/>
                  </a:lnTo>
                  <a:lnTo>
                    <a:pt x="560" y="944"/>
                  </a:lnTo>
                  <a:lnTo>
                    <a:pt x="585" y="1011"/>
                  </a:lnTo>
                  <a:lnTo>
                    <a:pt x="610" y="1086"/>
                  </a:lnTo>
                  <a:lnTo>
                    <a:pt x="635" y="1153"/>
                  </a:lnTo>
                  <a:lnTo>
                    <a:pt x="660" y="1220"/>
                  </a:lnTo>
                  <a:lnTo>
                    <a:pt x="686" y="1295"/>
                  </a:lnTo>
                  <a:lnTo>
                    <a:pt x="702" y="1354"/>
                  </a:lnTo>
                  <a:lnTo>
                    <a:pt x="736" y="1429"/>
                  </a:lnTo>
                  <a:lnTo>
                    <a:pt x="786" y="1571"/>
                  </a:lnTo>
                  <a:lnTo>
                    <a:pt x="836" y="1705"/>
                  </a:lnTo>
                  <a:lnTo>
                    <a:pt x="886" y="1847"/>
                  </a:lnTo>
                  <a:lnTo>
                    <a:pt x="944" y="1980"/>
                  </a:lnTo>
                  <a:lnTo>
                    <a:pt x="995" y="2122"/>
                  </a:lnTo>
                  <a:lnTo>
                    <a:pt x="1045" y="2248"/>
                  </a:lnTo>
                  <a:lnTo>
                    <a:pt x="1045" y="2256"/>
                  </a:lnTo>
                  <a:lnTo>
                    <a:pt x="894" y="2582"/>
                  </a:lnTo>
                  <a:lnTo>
                    <a:pt x="569" y="2431"/>
                  </a:lnTo>
                  <a:lnTo>
                    <a:pt x="569" y="2415"/>
                  </a:lnTo>
                  <a:lnTo>
                    <a:pt x="527" y="2289"/>
                  </a:lnTo>
                  <a:lnTo>
                    <a:pt x="485" y="2147"/>
                  </a:lnTo>
                  <a:lnTo>
                    <a:pt x="435" y="1997"/>
                  </a:lnTo>
                  <a:lnTo>
                    <a:pt x="393" y="1855"/>
                  </a:lnTo>
                  <a:lnTo>
                    <a:pt x="351" y="1713"/>
                  </a:lnTo>
                  <a:lnTo>
                    <a:pt x="310" y="1562"/>
                  </a:lnTo>
                  <a:lnTo>
                    <a:pt x="293" y="1487"/>
                  </a:lnTo>
                  <a:lnTo>
                    <a:pt x="268" y="1420"/>
                  </a:lnTo>
                  <a:lnTo>
                    <a:pt x="251" y="1345"/>
                  </a:lnTo>
                  <a:lnTo>
                    <a:pt x="234" y="1270"/>
                  </a:lnTo>
                  <a:lnTo>
                    <a:pt x="218" y="1203"/>
                  </a:lnTo>
                  <a:lnTo>
                    <a:pt x="193" y="1128"/>
                  </a:lnTo>
                  <a:lnTo>
                    <a:pt x="176" y="1053"/>
                  </a:lnTo>
                  <a:lnTo>
                    <a:pt x="159" y="978"/>
                  </a:lnTo>
                  <a:lnTo>
                    <a:pt x="143" y="911"/>
                  </a:lnTo>
                  <a:lnTo>
                    <a:pt x="126" y="836"/>
                  </a:lnTo>
                  <a:lnTo>
                    <a:pt x="109" y="761"/>
                  </a:lnTo>
                  <a:lnTo>
                    <a:pt x="109" y="752"/>
                  </a:lnTo>
                  <a:lnTo>
                    <a:pt x="92" y="685"/>
                  </a:lnTo>
                  <a:lnTo>
                    <a:pt x="76" y="610"/>
                  </a:lnTo>
                  <a:lnTo>
                    <a:pt x="59" y="535"/>
                  </a:lnTo>
                  <a:lnTo>
                    <a:pt x="42" y="468"/>
                  </a:lnTo>
                  <a:lnTo>
                    <a:pt x="34" y="393"/>
                  </a:lnTo>
                  <a:lnTo>
                    <a:pt x="17" y="318"/>
                  </a:lnTo>
                  <a:lnTo>
                    <a:pt x="0" y="243"/>
                  </a:lnTo>
                  <a:lnTo>
                    <a:pt x="0" y="234"/>
                  </a:lnTo>
                  <a:lnTo>
                    <a:pt x="34" y="159"/>
                  </a:lnTo>
                  <a:lnTo>
                    <a:pt x="34" y="151"/>
                  </a:lnTo>
                  <a:lnTo>
                    <a:pt x="59" y="84"/>
                  </a:lnTo>
                  <a:lnTo>
                    <a:pt x="59" y="75"/>
                  </a:lnTo>
                  <a:lnTo>
                    <a:pt x="109"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297;p14">
              <a:extLst>
                <a:ext uri="{FF2B5EF4-FFF2-40B4-BE49-F238E27FC236}">
                  <a16:creationId xmlns:a16="http://schemas.microsoft.com/office/drawing/2014/main" id="{81B68039-C5D8-FCF3-0D65-E08CC8E11FEB}"/>
                </a:ext>
              </a:extLst>
            </p:cNvPr>
            <p:cNvSpPr/>
            <p:nvPr/>
          </p:nvSpPr>
          <p:spPr>
            <a:xfrm>
              <a:off x="8999839" y="3987628"/>
              <a:ext cx="50314" cy="104722"/>
            </a:xfrm>
            <a:custGeom>
              <a:avLst/>
              <a:gdLst/>
              <a:ahLst/>
              <a:cxnLst/>
              <a:rect l="l" t="t" r="r" b="b"/>
              <a:pathLst>
                <a:path w="1020" h="2123" extrusionOk="0">
                  <a:moveTo>
                    <a:pt x="476" y="59"/>
                  </a:moveTo>
                  <a:lnTo>
                    <a:pt x="518" y="109"/>
                  </a:lnTo>
                  <a:lnTo>
                    <a:pt x="535" y="134"/>
                  </a:lnTo>
                  <a:lnTo>
                    <a:pt x="543" y="159"/>
                  </a:lnTo>
                  <a:lnTo>
                    <a:pt x="560" y="218"/>
                  </a:lnTo>
                  <a:lnTo>
                    <a:pt x="577" y="276"/>
                  </a:lnTo>
                  <a:lnTo>
                    <a:pt x="585" y="343"/>
                  </a:lnTo>
                  <a:lnTo>
                    <a:pt x="602" y="402"/>
                  </a:lnTo>
                  <a:lnTo>
                    <a:pt x="618" y="460"/>
                  </a:lnTo>
                  <a:lnTo>
                    <a:pt x="644" y="577"/>
                  </a:lnTo>
                  <a:lnTo>
                    <a:pt x="677" y="694"/>
                  </a:lnTo>
                  <a:lnTo>
                    <a:pt x="702" y="811"/>
                  </a:lnTo>
                  <a:lnTo>
                    <a:pt x="735" y="928"/>
                  </a:lnTo>
                  <a:lnTo>
                    <a:pt x="769" y="1045"/>
                  </a:lnTo>
                  <a:lnTo>
                    <a:pt x="794" y="1120"/>
                  </a:lnTo>
                  <a:lnTo>
                    <a:pt x="802" y="1162"/>
                  </a:lnTo>
                  <a:lnTo>
                    <a:pt x="844" y="1279"/>
                  </a:lnTo>
                  <a:lnTo>
                    <a:pt x="877" y="1396"/>
                  </a:lnTo>
                  <a:lnTo>
                    <a:pt x="911" y="1513"/>
                  </a:lnTo>
                  <a:lnTo>
                    <a:pt x="953" y="1630"/>
                  </a:lnTo>
                  <a:lnTo>
                    <a:pt x="986" y="1747"/>
                  </a:lnTo>
                  <a:lnTo>
                    <a:pt x="1019" y="1847"/>
                  </a:lnTo>
                  <a:lnTo>
                    <a:pt x="1019" y="1864"/>
                  </a:lnTo>
                  <a:lnTo>
                    <a:pt x="903" y="2122"/>
                  </a:lnTo>
                  <a:lnTo>
                    <a:pt x="644" y="2006"/>
                  </a:lnTo>
                  <a:lnTo>
                    <a:pt x="644" y="1997"/>
                  </a:lnTo>
                  <a:lnTo>
                    <a:pt x="593" y="1889"/>
                  </a:lnTo>
                  <a:lnTo>
                    <a:pt x="552" y="1780"/>
                  </a:lnTo>
                  <a:lnTo>
                    <a:pt x="502" y="1663"/>
                  </a:lnTo>
                  <a:lnTo>
                    <a:pt x="451" y="1546"/>
                  </a:lnTo>
                  <a:lnTo>
                    <a:pt x="410" y="1429"/>
                  </a:lnTo>
                  <a:lnTo>
                    <a:pt x="360" y="1312"/>
                  </a:lnTo>
                  <a:lnTo>
                    <a:pt x="343" y="1270"/>
                  </a:lnTo>
                  <a:lnTo>
                    <a:pt x="318" y="1195"/>
                  </a:lnTo>
                  <a:lnTo>
                    <a:pt x="268" y="1078"/>
                  </a:lnTo>
                  <a:lnTo>
                    <a:pt x="226" y="961"/>
                  </a:lnTo>
                  <a:lnTo>
                    <a:pt x="184" y="836"/>
                  </a:lnTo>
                  <a:lnTo>
                    <a:pt x="142" y="719"/>
                  </a:lnTo>
                  <a:lnTo>
                    <a:pt x="109" y="602"/>
                  </a:lnTo>
                  <a:lnTo>
                    <a:pt x="84" y="544"/>
                  </a:lnTo>
                  <a:lnTo>
                    <a:pt x="67" y="477"/>
                  </a:lnTo>
                  <a:lnTo>
                    <a:pt x="50" y="418"/>
                  </a:lnTo>
                  <a:lnTo>
                    <a:pt x="25" y="360"/>
                  </a:lnTo>
                  <a:lnTo>
                    <a:pt x="9" y="301"/>
                  </a:lnTo>
                  <a:lnTo>
                    <a:pt x="0" y="268"/>
                  </a:lnTo>
                  <a:lnTo>
                    <a:pt x="9" y="234"/>
                  </a:lnTo>
                  <a:lnTo>
                    <a:pt x="17" y="168"/>
                  </a:lnTo>
                  <a:lnTo>
                    <a:pt x="34" y="101"/>
                  </a:lnTo>
                  <a:lnTo>
                    <a:pt x="92" y="84"/>
                  </a:lnTo>
                  <a:lnTo>
                    <a:pt x="376" y="9"/>
                  </a:lnTo>
                  <a:lnTo>
                    <a:pt x="43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298;p14">
              <a:extLst>
                <a:ext uri="{FF2B5EF4-FFF2-40B4-BE49-F238E27FC236}">
                  <a16:creationId xmlns:a16="http://schemas.microsoft.com/office/drawing/2014/main" id="{104C953B-56E8-4D4D-BF33-EAD603040A65}"/>
                </a:ext>
              </a:extLst>
            </p:cNvPr>
            <p:cNvSpPr/>
            <p:nvPr/>
          </p:nvSpPr>
          <p:spPr>
            <a:xfrm>
              <a:off x="9212440" y="3904808"/>
              <a:ext cx="37144" cy="142211"/>
            </a:xfrm>
            <a:custGeom>
              <a:avLst/>
              <a:gdLst/>
              <a:ahLst/>
              <a:cxnLst/>
              <a:rect l="l" t="t" r="r" b="b"/>
              <a:pathLst>
                <a:path w="753" h="2883" extrusionOk="0">
                  <a:moveTo>
                    <a:pt x="402" y="193"/>
                  </a:moveTo>
                  <a:lnTo>
                    <a:pt x="410" y="234"/>
                  </a:lnTo>
                  <a:lnTo>
                    <a:pt x="419" y="268"/>
                  </a:lnTo>
                  <a:lnTo>
                    <a:pt x="427" y="301"/>
                  </a:lnTo>
                  <a:lnTo>
                    <a:pt x="435" y="326"/>
                  </a:lnTo>
                  <a:lnTo>
                    <a:pt x="435" y="335"/>
                  </a:lnTo>
                  <a:lnTo>
                    <a:pt x="435" y="376"/>
                  </a:lnTo>
                  <a:lnTo>
                    <a:pt x="435" y="410"/>
                  </a:lnTo>
                  <a:lnTo>
                    <a:pt x="435" y="443"/>
                  </a:lnTo>
                  <a:lnTo>
                    <a:pt x="435" y="769"/>
                  </a:lnTo>
                  <a:lnTo>
                    <a:pt x="435" y="802"/>
                  </a:lnTo>
                  <a:lnTo>
                    <a:pt x="435" y="844"/>
                  </a:lnTo>
                  <a:lnTo>
                    <a:pt x="435" y="878"/>
                  </a:lnTo>
                  <a:lnTo>
                    <a:pt x="435" y="919"/>
                  </a:lnTo>
                  <a:lnTo>
                    <a:pt x="435" y="953"/>
                  </a:lnTo>
                  <a:lnTo>
                    <a:pt x="435" y="995"/>
                  </a:lnTo>
                  <a:lnTo>
                    <a:pt x="435" y="1028"/>
                  </a:lnTo>
                  <a:lnTo>
                    <a:pt x="435" y="1070"/>
                  </a:lnTo>
                  <a:lnTo>
                    <a:pt x="444" y="1145"/>
                  </a:lnTo>
                  <a:lnTo>
                    <a:pt x="460" y="1220"/>
                  </a:lnTo>
                  <a:lnTo>
                    <a:pt x="469" y="1304"/>
                  </a:lnTo>
                  <a:lnTo>
                    <a:pt x="486" y="1379"/>
                  </a:lnTo>
                  <a:lnTo>
                    <a:pt x="494" y="1454"/>
                  </a:lnTo>
                  <a:lnTo>
                    <a:pt x="511" y="1529"/>
                  </a:lnTo>
                  <a:lnTo>
                    <a:pt x="519" y="1596"/>
                  </a:lnTo>
                  <a:lnTo>
                    <a:pt x="519" y="1613"/>
                  </a:lnTo>
                  <a:lnTo>
                    <a:pt x="536" y="1688"/>
                  </a:lnTo>
                  <a:lnTo>
                    <a:pt x="552" y="1763"/>
                  </a:lnTo>
                  <a:lnTo>
                    <a:pt x="569" y="1838"/>
                  </a:lnTo>
                  <a:lnTo>
                    <a:pt x="586" y="1922"/>
                  </a:lnTo>
                  <a:lnTo>
                    <a:pt x="602" y="1997"/>
                  </a:lnTo>
                  <a:lnTo>
                    <a:pt x="653" y="2156"/>
                  </a:lnTo>
                  <a:lnTo>
                    <a:pt x="686" y="2306"/>
                  </a:lnTo>
                  <a:lnTo>
                    <a:pt x="719" y="2448"/>
                  </a:lnTo>
                  <a:lnTo>
                    <a:pt x="753" y="2582"/>
                  </a:lnTo>
                  <a:lnTo>
                    <a:pt x="753" y="2599"/>
                  </a:lnTo>
                  <a:lnTo>
                    <a:pt x="561" y="2883"/>
                  </a:lnTo>
                  <a:lnTo>
                    <a:pt x="268" y="2690"/>
                  </a:lnTo>
                  <a:lnTo>
                    <a:pt x="268" y="2682"/>
                  </a:lnTo>
                  <a:lnTo>
                    <a:pt x="243" y="2548"/>
                  </a:lnTo>
                  <a:lnTo>
                    <a:pt x="210" y="2398"/>
                  </a:lnTo>
                  <a:lnTo>
                    <a:pt x="176" y="2248"/>
                  </a:lnTo>
                  <a:lnTo>
                    <a:pt x="151" y="2089"/>
                  </a:lnTo>
                  <a:lnTo>
                    <a:pt x="135" y="2014"/>
                  </a:lnTo>
                  <a:lnTo>
                    <a:pt x="118" y="1930"/>
                  </a:lnTo>
                  <a:lnTo>
                    <a:pt x="101" y="1855"/>
                  </a:lnTo>
                  <a:lnTo>
                    <a:pt x="85" y="1771"/>
                  </a:lnTo>
                  <a:lnTo>
                    <a:pt x="76" y="1688"/>
                  </a:lnTo>
                  <a:lnTo>
                    <a:pt x="76" y="1671"/>
                  </a:lnTo>
                  <a:lnTo>
                    <a:pt x="68" y="1604"/>
                  </a:lnTo>
                  <a:lnTo>
                    <a:pt x="51" y="1529"/>
                  </a:lnTo>
                  <a:lnTo>
                    <a:pt x="43" y="1446"/>
                  </a:lnTo>
                  <a:lnTo>
                    <a:pt x="26" y="1362"/>
                  </a:lnTo>
                  <a:lnTo>
                    <a:pt x="18" y="1279"/>
                  </a:lnTo>
                  <a:lnTo>
                    <a:pt x="9" y="1195"/>
                  </a:lnTo>
                  <a:lnTo>
                    <a:pt x="1" y="1111"/>
                  </a:lnTo>
                  <a:lnTo>
                    <a:pt x="1" y="1070"/>
                  </a:lnTo>
                  <a:lnTo>
                    <a:pt x="1" y="1028"/>
                  </a:lnTo>
                  <a:lnTo>
                    <a:pt x="1" y="986"/>
                  </a:lnTo>
                  <a:lnTo>
                    <a:pt x="1" y="944"/>
                  </a:lnTo>
                  <a:lnTo>
                    <a:pt x="1" y="903"/>
                  </a:lnTo>
                  <a:lnTo>
                    <a:pt x="1" y="535"/>
                  </a:lnTo>
                  <a:lnTo>
                    <a:pt x="1" y="493"/>
                  </a:lnTo>
                  <a:lnTo>
                    <a:pt x="1" y="452"/>
                  </a:lnTo>
                  <a:lnTo>
                    <a:pt x="1" y="410"/>
                  </a:lnTo>
                  <a:lnTo>
                    <a:pt x="1" y="368"/>
                  </a:lnTo>
                  <a:lnTo>
                    <a:pt x="1" y="335"/>
                  </a:lnTo>
                  <a:lnTo>
                    <a:pt x="1" y="293"/>
                  </a:lnTo>
                  <a:lnTo>
                    <a:pt x="1" y="276"/>
                  </a:lnTo>
                  <a:lnTo>
                    <a:pt x="18" y="251"/>
                  </a:lnTo>
                  <a:lnTo>
                    <a:pt x="34" y="218"/>
                  </a:lnTo>
                  <a:lnTo>
                    <a:pt x="59" y="176"/>
                  </a:lnTo>
                  <a:lnTo>
                    <a:pt x="76" y="142"/>
                  </a:lnTo>
                  <a:lnTo>
                    <a:pt x="2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299;p14">
              <a:extLst>
                <a:ext uri="{FF2B5EF4-FFF2-40B4-BE49-F238E27FC236}">
                  <a16:creationId xmlns:a16="http://schemas.microsoft.com/office/drawing/2014/main" id="{ECE19A73-F7CF-CF42-29CF-E19AECFBD993}"/>
                </a:ext>
              </a:extLst>
            </p:cNvPr>
            <p:cNvSpPr/>
            <p:nvPr/>
          </p:nvSpPr>
          <p:spPr>
            <a:xfrm>
              <a:off x="9416459" y="3858637"/>
              <a:ext cx="27229" cy="124108"/>
            </a:xfrm>
            <a:custGeom>
              <a:avLst/>
              <a:gdLst/>
              <a:ahLst/>
              <a:cxnLst/>
              <a:rect l="l" t="t" r="r" b="b"/>
              <a:pathLst>
                <a:path w="552" h="2516" extrusionOk="0">
                  <a:moveTo>
                    <a:pt x="359" y="9"/>
                  </a:moveTo>
                  <a:lnTo>
                    <a:pt x="468" y="93"/>
                  </a:lnTo>
                  <a:lnTo>
                    <a:pt x="476" y="93"/>
                  </a:lnTo>
                  <a:lnTo>
                    <a:pt x="501" y="168"/>
                  </a:lnTo>
                  <a:lnTo>
                    <a:pt x="535" y="235"/>
                  </a:lnTo>
                  <a:lnTo>
                    <a:pt x="535" y="235"/>
                  </a:lnTo>
                  <a:lnTo>
                    <a:pt x="535" y="301"/>
                  </a:lnTo>
                  <a:lnTo>
                    <a:pt x="535" y="368"/>
                  </a:lnTo>
                  <a:lnTo>
                    <a:pt x="535" y="444"/>
                  </a:lnTo>
                  <a:lnTo>
                    <a:pt x="535" y="510"/>
                  </a:lnTo>
                  <a:lnTo>
                    <a:pt x="535" y="577"/>
                  </a:lnTo>
                  <a:lnTo>
                    <a:pt x="535" y="644"/>
                  </a:lnTo>
                  <a:lnTo>
                    <a:pt x="535" y="1195"/>
                  </a:lnTo>
                  <a:lnTo>
                    <a:pt x="535" y="1262"/>
                  </a:lnTo>
                  <a:lnTo>
                    <a:pt x="535" y="1329"/>
                  </a:lnTo>
                  <a:lnTo>
                    <a:pt x="535" y="1404"/>
                  </a:lnTo>
                  <a:lnTo>
                    <a:pt x="535" y="1471"/>
                  </a:lnTo>
                  <a:lnTo>
                    <a:pt x="535" y="1538"/>
                  </a:lnTo>
                  <a:lnTo>
                    <a:pt x="535" y="1605"/>
                  </a:lnTo>
                  <a:lnTo>
                    <a:pt x="535" y="1680"/>
                  </a:lnTo>
                  <a:lnTo>
                    <a:pt x="535" y="1747"/>
                  </a:lnTo>
                  <a:lnTo>
                    <a:pt x="535" y="1814"/>
                  </a:lnTo>
                  <a:lnTo>
                    <a:pt x="535" y="1880"/>
                  </a:lnTo>
                  <a:lnTo>
                    <a:pt x="535" y="1956"/>
                  </a:lnTo>
                  <a:lnTo>
                    <a:pt x="535" y="2022"/>
                  </a:lnTo>
                  <a:lnTo>
                    <a:pt x="543" y="2089"/>
                  </a:lnTo>
                  <a:lnTo>
                    <a:pt x="552" y="2156"/>
                  </a:lnTo>
                  <a:lnTo>
                    <a:pt x="552" y="2223"/>
                  </a:lnTo>
                  <a:lnTo>
                    <a:pt x="552" y="2231"/>
                  </a:lnTo>
                  <a:lnTo>
                    <a:pt x="318" y="2515"/>
                  </a:lnTo>
                  <a:lnTo>
                    <a:pt x="34" y="2281"/>
                  </a:lnTo>
                  <a:lnTo>
                    <a:pt x="34" y="2273"/>
                  </a:lnTo>
                  <a:lnTo>
                    <a:pt x="34" y="2215"/>
                  </a:lnTo>
                  <a:lnTo>
                    <a:pt x="25" y="2139"/>
                  </a:lnTo>
                  <a:lnTo>
                    <a:pt x="17" y="2064"/>
                  </a:lnTo>
                  <a:lnTo>
                    <a:pt x="9" y="1997"/>
                  </a:lnTo>
                  <a:lnTo>
                    <a:pt x="0" y="1922"/>
                  </a:lnTo>
                  <a:lnTo>
                    <a:pt x="0" y="1855"/>
                  </a:lnTo>
                  <a:lnTo>
                    <a:pt x="0" y="1780"/>
                  </a:lnTo>
                  <a:lnTo>
                    <a:pt x="0" y="1705"/>
                  </a:lnTo>
                  <a:lnTo>
                    <a:pt x="0" y="1638"/>
                  </a:lnTo>
                  <a:lnTo>
                    <a:pt x="0" y="1563"/>
                  </a:lnTo>
                  <a:lnTo>
                    <a:pt x="0" y="1488"/>
                  </a:lnTo>
                  <a:lnTo>
                    <a:pt x="0" y="1421"/>
                  </a:lnTo>
                  <a:lnTo>
                    <a:pt x="0" y="1346"/>
                  </a:lnTo>
                  <a:lnTo>
                    <a:pt x="0" y="1279"/>
                  </a:lnTo>
                  <a:lnTo>
                    <a:pt x="0" y="769"/>
                  </a:lnTo>
                  <a:lnTo>
                    <a:pt x="0" y="702"/>
                  </a:lnTo>
                  <a:lnTo>
                    <a:pt x="0" y="627"/>
                  </a:lnTo>
                  <a:lnTo>
                    <a:pt x="0" y="552"/>
                  </a:lnTo>
                  <a:lnTo>
                    <a:pt x="0" y="485"/>
                  </a:lnTo>
                  <a:lnTo>
                    <a:pt x="0" y="410"/>
                  </a:lnTo>
                  <a:lnTo>
                    <a:pt x="0" y="343"/>
                  </a:lnTo>
                  <a:lnTo>
                    <a:pt x="0" y="268"/>
                  </a:lnTo>
                  <a:lnTo>
                    <a:pt x="0" y="193"/>
                  </a:lnTo>
                  <a:lnTo>
                    <a:pt x="0" y="193"/>
                  </a:lnTo>
                  <a:lnTo>
                    <a:pt x="42" y="126"/>
                  </a:lnTo>
                  <a:lnTo>
                    <a:pt x="84" y="68"/>
                  </a:lnTo>
                  <a:lnTo>
                    <a:pt x="92" y="68"/>
                  </a:lnTo>
                  <a:lnTo>
                    <a:pt x="20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300;p14">
              <a:extLst>
                <a:ext uri="{FF2B5EF4-FFF2-40B4-BE49-F238E27FC236}">
                  <a16:creationId xmlns:a16="http://schemas.microsoft.com/office/drawing/2014/main" id="{E2973DCB-E54A-AB85-1198-064A9E9C28F4}"/>
                </a:ext>
              </a:extLst>
            </p:cNvPr>
            <p:cNvSpPr/>
            <p:nvPr/>
          </p:nvSpPr>
          <p:spPr>
            <a:xfrm>
              <a:off x="9606814" y="3854099"/>
              <a:ext cx="24812" cy="146355"/>
            </a:xfrm>
            <a:custGeom>
              <a:avLst/>
              <a:gdLst/>
              <a:ahLst/>
              <a:cxnLst/>
              <a:rect l="l" t="t" r="r" b="b"/>
              <a:pathLst>
                <a:path w="503" h="2967" extrusionOk="0">
                  <a:moveTo>
                    <a:pt x="193" y="1"/>
                  </a:moveTo>
                  <a:lnTo>
                    <a:pt x="410" y="9"/>
                  </a:lnTo>
                  <a:lnTo>
                    <a:pt x="444" y="9"/>
                  </a:lnTo>
                  <a:lnTo>
                    <a:pt x="469" y="51"/>
                  </a:lnTo>
                  <a:lnTo>
                    <a:pt x="469" y="1028"/>
                  </a:lnTo>
                  <a:lnTo>
                    <a:pt x="469" y="1195"/>
                  </a:lnTo>
                  <a:lnTo>
                    <a:pt x="469" y="1363"/>
                  </a:lnTo>
                  <a:lnTo>
                    <a:pt x="469" y="1538"/>
                  </a:lnTo>
                  <a:lnTo>
                    <a:pt x="469" y="1622"/>
                  </a:lnTo>
                  <a:lnTo>
                    <a:pt x="469" y="1705"/>
                  </a:lnTo>
                  <a:lnTo>
                    <a:pt x="469" y="1789"/>
                  </a:lnTo>
                  <a:lnTo>
                    <a:pt x="469" y="1872"/>
                  </a:lnTo>
                  <a:lnTo>
                    <a:pt x="469" y="1956"/>
                  </a:lnTo>
                  <a:lnTo>
                    <a:pt x="469" y="2039"/>
                  </a:lnTo>
                  <a:lnTo>
                    <a:pt x="469" y="2123"/>
                  </a:lnTo>
                  <a:lnTo>
                    <a:pt x="469" y="2206"/>
                  </a:lnTo>
                  <a:lnTo>
                    <a:pt x="469" y="2290"/>
                  </a:lnTo>
                  <a:lnTo>
                    <a:pt x="477" y="2373"/>
                  </a:lnTo>
                  <a:lnTo>
                    <a:pt x="477" y="2457"/>
                  </a:lnTo>
                  <a:lnTo>
                    <a:pt x="485" y="2540"/>
                  </a:lnTo>
                  <a:lnTo>
                    <a:pt x="494" y="2624"/>
                  </a:lnTo>
                  <a:lnTo>
                    <a:pt x="502" y="2708"/>
                  </a:lnTo>
                  <a:lnTo>
                    <a:pt x="260" y="2967"/>
                  </a:lnTo>
                  <a:lnTo>
                    <a:pt x="1" y="2733"/>
                  </a:lnTo>
                  <a:lnTo>
                    <a:pt x="1" y="2649"/>
                  </a:lnTo>
                  <a:lnTo>
                    <a:pt x="1" y="1964"/>
                  </a:lnTo>
                  <a:lnTo>
                    <a:pt x="1" y="1872"/>
                  </a:lnTo>
                  <a:lnTo>
                    <a:pt x="1" y="1789"/>
                  </a:lnTo>
                  <a:lnTo>
                    <a:pt x="1" y="1705"/>
                  </a:lnTo>
                  <a:lnTo>
                    <a:pt x="1" y="1622"/>
                  </a:lnTo>
                  <a:lnTo>
                    <a:pt x="1" y="1530"/>
                  </a:lnTo>
                  <a:lnTo>
                    <a:pt x="9" y="1363"/>
                  </a:lnTo>
                  <a:lnTo>
                    <a:pt x="18" y="1187"/>
                  </a:lnTo>
                  <a:lnTo>
                    <a:pt x="26" y="1020"/>
                  </a:lnTo>
                  <a:lnTo>
                    <a:pt x="34" y="845"/>
                  </a:lnTo>
                  <a:lnTo>
                    <a:pt x="43" y="678"/>
                  </a:lnTo>
                  <a:lnTo>
                    <a:pt x="51" y="510"/>
                  </a:lnTo>
                  <a:lnTo>
                    <a:pt x="59" y="335"/>
                  </a:lnTo>
                  <a:lnTo>
                    <a:pt x="76" y="168"/>
                  </a:lnTo>
                  <a:lnTo>
                    <a:pt x="84" y="34"/>
                  </a:lnTo>
                  <a:lnTo>
                    <a:pt x="10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301;p14">
              <a:extLst>
                <a:ext uri="{FF2B5EF4-FFF2-40B4-BE49-F238E27FC236}">
                  <a16:creationId xmlns:a16="http://schemas.microsoft.com/office/drawing/2014/main" id="{830B8975-E864-2E7D-1475-922D4A2AE9A0}"/>
                </a:ext>
              </a:extLst>
            </p:cNvPr>
            <p:cNvSpPr/>
            <p:nvPr/>
          </p:nvSpPr>
          <p:spPr>
            <a:xfrm>
              <a:off x="9714852" y="3820753"/>
              <a:ext cx="31323" cy="144283"/>
            </a:xfrm>
            <a:custGeom>
              <a:avLst/>
              <a:gdLst/>
              <a:ahLst/>
              <a:cxnLst/>
              <a:rect l="l" t="t" r="r" b="b"/>
              <a:pathLst>
                <a:path w="635" h="2925" extrusionOk="0">
                  <a:moveTo>
                    <a:pt x="443" y="75"/>
                  </a:moveTo>
                  <a:lnTo>
                    <a:pt x="568" y="242"/>
                  </a:lnTo>
                  <a:lnTo>
                    <a:pt x="618" y="293"/>
                  </a:lnTo>
                  <a:lnTo>
                    <a:pt x="627" y="401"/>
                  </a:lnTo>
                  <a:lnTo>
                    <a:pt x="627" y="443"/>
                  </a:lnTo>
                  <a:lnTo>
                    <a:pt x="635" y="560"/>
                  </a:lnTo>
                  <a:lnTo>
                    <a:pt x="635" y="602"/>
                  </a:lnTo>
                  <a:lnTo>
                    <a:pt x="635" y="719"/>
                  </a:lnTo>
                  <a:lnTo>
                    <a:pt x="635" y="877"/>
                  </a:lnTo>
                  <a:lnTo>
                    <a:pt x="635" y="1036"/>
                  </a:lnTo>
                  <a:lnTo>
                    <a:pt x="635" y="1153"/>
                  </a:lnTo>
                  <a:lnTo>
                    <a:pt x="635" y="1203"/>
                  </a:lnTo>
                  <a:lnTo>
                    <a:pt x="635" y="1362"/>
                  </a:lnTo>
                  <a:lnTo>
                    <a:pt x="635" y="1479"/>
                  </a:lnTo>
                  <a:lnTo>
                    <a:pt x="635" y="1780"/>
                  </a:lnTo>
                  <a:lnTo>
                    <a:pt x="627" y="2005"/>
                  </a:lnTo>
                  <a:lnTo>
                    <a:pt x="627" y="2039"/>
                  </a:lnTo>
                  <a:lnTo>
                    <a:pt x="593" y="2323"/>
                  </a:lnTo>
                  <a:lnTo>
                    <a:pt x="593" y="2323"/>
                  </a:lnTo>
                  <a:lnTo>
                    <a:pt x="560" y="2640"/>
                  </a:lnTo>
                  <a:lnTo>
                    <a:pt x="318" y="2924"/>
                  </a:lnTo>
                  <a:lnTo>
                    <a:pt x="67" y="2640"/>
                  </a:lnTo>
                  <a:lnTo>
                    <a:pt x="33" y="2323"/>
                  </a:lnTo>
                  <a:lnTo>
                    <a:pt x="33" y="2323"/>
                  </a:lnTo>
                  <a:lnTo>
                    <a:pt x="8" y="2030"/>
                  </a:lnTo>
                  <a:lnTo>
                    <a:pt x="8" y="1997"/>
                  </a:lnTo>
                  <a:lnTo>
                    <a:pt x="0" y="1771"/>
                  </a:lnTo>
                  <a:lnTo>
                    <a:pt x="0" y="1679"/>
                  </a:lnTo>
                  <a:lnTo>
                    <a:pt x="0" y="1512"/>
                  </a:lnTo>
                  <a:lnTo>
                    <a:pt x="0" y="1479"/>
                  </a:lnTo>
                  <a:lnTo>
                    <a:pt x="8" y="1354"/>
                  </a:lnTo>
                  <a:lnTo>
                    <a:pt x="8" y="1195"/>
                  </a:lnTo>
                  <a:lnTo>
                    <a:pt x="8" y="1145"/>
                  </a:lnTo>
                  <a:lnTo>
                    <a:pt x="17" y="1028"/>
                  </a:lnTo>
                  <a:lnTo>
                    <a:pt x="33" y="869"/>
                  </a:lnTo>
                  <a:lnTo>
                    <a:pt x="42" y="702"/>
                  </a:lnTo>
                  <a:lnTo>
                    <a:pt x="50" y="585"/>
                  </a:lnTo>
                  <a:lnTo>
                    <a:pt x="50" y="543"/>
                  </a:lnTo>
                  <a:lnTo>
                    <a:pt x="67" y="426"/>
                  </a:lnTo>
                  <a:lnTo>
                    <a:pt x="75" y="384"/>
                  </a:lnTo>
                  <a:lnTo>
                    <a:pt x="92" y="276"/>
                  </a:lnTo>
                  <a:lnTo>
                    <a:pt x="150" y="226"/>
                  </a:lnTo>
                  <a:lnTo>
                    <a:pt x="284" y="67"/>
                  </a:lnTo>
                  <a:lnTo>
                    <a:pt x="351"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302;p14">
              <a:extLst>
                <a:ext uri="{FF2B5EF4-FFF2-40B4-BE49-F238E27FC236}">
                  <a16:creationId xmlns:a16="http://schemas.microsoft.com/office/drawing/2014/main" id="{00EE86C3-4139-CCDB-1EB0-A0C722A879CF}"/>
                </a:ext>
              </a:extLst>
            </p:cNvPr>
            <p:cNvSpPr/>
            <p:nvPr/>
          </p:nvSpPr>
          <p:spPr>
            <a:xfrm>
              <a:off x="9833534" y="3833085"/>
              <a:ext cx="21852" cy="111332"/>
            </a:xfrm>
            <a:custGeom>
              <a:avLst/>
              <a:gdLst/>
              <a:ahLst/>
              <a:cxnLst/>
              <a:rect l="l" t="t" r="r" b="b"/>
              <a:pathLst>
                <a:path w="443" h="2257" extrusionOk="0">
                  <a:moveTo>
                    <a:pt x="443" y="76"/>
                  </a:moveTo>
                  <a:lnTo>
                    <a:pt x="443" y="84"/>
                  </a:lnTo>
                  <a:lnTo>
                    <a:pt x="443" y="201"/>
                  </a:lnTo>
                  <a:lnTo>
                    <a:pt x="443" y="586"/>
                  </a:lnTo>
                  <a:lnTo>
                    <a:pt x="443" y="719"/>
                  </a:lnTo>
                  <a:lnTo>
                    <a:pt x="443" y="736"/>
                  </a:lnTo>
                  <a:lnTo>
                    <a:pt x="434" y="836"/>
                  </a:lnTo>
                  <a:lnTo>
                    <a:pt x="418" y="1095"/>
                  </a:lnTo>
                  <a:lnTo>
                    <a:pt x="418" y="1220"/>
                  </a:lnTo>
                  <a:lnTo>
                    <a:pt x="409" y="1346"/>
                  </a:lnTo>
                  <a:lnTo>
                    <a:pt x="401" y="1479"/>
                  </a:lnTo>
                  <a:lnTo>
                    <a:pt x="393" y="1546"/>
                  </a:lnTo>
                  <a:lnTo>
                    <a:pt x="393" y="1605"/>
                  </a:lnTo>
                  <a:lnTo>
                    <a:pt x="384" y="1730"/>
                  </a:lnTo>
                  <a:lnTo>
                    <a:pt x="368" y="1864"/>
                  </a:lnTo>
                  <a:lnTo>
                    <a:pt x="359" y="1922"/>
                  </a:lnTo>
                  <a:lnTo>
                    <a:pt x="351" y="1989"/>
                  </a:lnTo>
                  <a:lnTo>
                    <a:pt x="343" y="2048"/>
                  </a:lnTo>
                  <a:lnTo>
                    <a:pt x="343" y="2106"/>
                  </a:lnTo>
                  <a:lnTo>
                    <a:pt x="343" y="2114"/>
                  </a:lnTo>
                  <a:lnTo>
                    <a:pt x="150" y="2256"/>
                  </a:lnTo>
                  <a:lnTo>
                    <a:pt x="0" y="2064"/>
                  </a:lnTo>
                  <a:lnTo>
                    <a:pt x="0" y="2056"/>
                  </a:lnTo>
                  <a:lnTo>
                    <a:pt x="8" y="2006"/>
                  </a:lnTo>
                  <a:lnTo>
                    <a:pt x="25" y="1947"/>
                  </a:lnTo>
                  <a:lnTo>
                    <a:pt x="33" y="1880"/>
                  </a:lnTo>
                  <a:lnTo>
                    <a:pt x="42" y="1822"/>
                  </a:lnTo>
                  <a:lnTo>
                    <a:pt x="58" y="1697"/>
                  </a:lnTo>
                  <a:lnTo>
                    <a:pt x="75" y="1571"/>
                  </a:lnTo>
                  <a:lnTo>
                    <a:pt x="84" y="1513"/>
                  </a:lnTo>
                  <a:lnTo>
                    <a:pt x="92" y="1446"/>
                  </a:lnTo>
                  <a:lnTo>
                    <a:pt x="117" y="1321"/>
                  </a:lnTo>
                  <a:lnTo>
                    <a:pt x="134" y="1195"/>
                  </a:lnTo>
                  <a:lnTo>
                    <a:pt x="150" y="1062"/>
                  </a:lnTo>
                  <a:lnTo>
                    <a:pt x="175" y="811"/>
                  </a:lnTo>
                  <a:lnTo>
                    <a:pt x="192" y="711"/>
                  </a:lnTo>
                  <a:lnTo>
                    <a:pt x="192" y="686"/>
                  </a:lnTo>
                  <a:lnTo>
                    <a:pt x="217" y="561"/>
                  </a:lnTo>
                  <a:lnTo>
                    <a:pt x="217" y="527"/>
                  </a:lnTo>
                  <a:lnTo>
                    <a:pt x="242" y="435"/>
                  </a:lnTo>
                  <a:lnTo>
                    <a:pt x="259" y="335"/>
                  </a:lnTo>
                  <a:lnTo>
                    <a:pt x="267" y="310"/>
                  </a:lnTo>
                  <a:lnTo>
                    <a:pt x="292" y="185"/>
                  </a:lnTo>
                  <a:lnTo>
                    <a:pt x="317" y="68"/>
                  </a:lnTo>
                  <a:lnTo>
                    <a:pt x="317" y="59"/>
                  </a:lnTo>
                  <a:lnTo>
                    <a:pt x="39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303;p14">
              <a:extLst>
                <a:ext uri="{FF2B5EF4-FFF2-40B4-BE49-F238E27FC236}">
                  <a16:creationId xmlns:a16="http://schemas.microsoft.com/office/drawing/2014/main" id="{F01211B4-1302-9F98-E156-B823535D4DF5}"/>
                </a:ext>
              </a:extLst>
            </p:cNvPr>
            <p:cNvSpPr/>
            <p:nvPr/>
          </p:nvSpPr>
          <p:spPr>
            <a:xfrm>
              <a:off x="7932934" y="4147943"/>
              <a:ext cx="83314" cy="58946"/>
            </a:xfrm>
            <a:custGeom>
              <a:avLst/>
              <a:gdLst/>
              <a:ahLst/>
              <a:cxnLst/>
              <a:rect l="l" t="t" r="r" b="b"/>
              <a:pathLst>
                <a:path w="1689" h="1195" extrusionOk="0">
                  <a:moveTo>
                    <a:pt x="93" y="9"/>
                  </a:moveTo>
                  <a:lnTo>
                    <a:pt x="193" y="42"/>
                  </a:lnTo>
                  <a:lnTo>
                    <a:pt x="293" y="84"/>
                  </a:lnTo>
                  <a:lnTo>
                    <a:pt x="352" y="101"/>
                  </a:lnTo>
                  <a:lnTo>
                    <a:pt x="402" y="117"/>
                  </a:lnTo>
                  <a:lnTo>
                    <a:pt x="502" y="151"/>
                  </a:lnTo>
                  <a:lnTo>
                    <a:pt x="535" y="159"/>
                  </a:lnTo>
                  <a:lnTo>
                    <a:pt x="602" y="184"/>
                  </a:lnTo>
                  <a:lnTo>
                    <a:pt x="711" y="226"/>
                  </a:lnTo>
                  <a:lnTo>
                    <a:pt x="719" y="226"/>
                  </a:lnTo>
                  <a:lnTo>
                    <a:pt x="803" y="268"/>
                  </a:lnTo>
                  <a:lnTo>
                    <a:pt x="895" y="326"/>
                  </a:lnTo>
                  <a:lnTo>
                    <a:pt x="961" y="360"/>
                  </a:lnTo>
                  <a:lnTo>
                    <a:pt x="986" y="376"/>
                  </a:lnTo>
                  <a:lnTo>
                    <a:pt x="1070" y="435"/>
                  </a:lnTo>
                  <a:lnTo>
                    <a:pt x="1162" y="493"/>
                  </a:lnTo>
                  <a:lnTo>
                    <a:pt x="1245" y="543"/>
                  </a:lnTo>
                  <a:lnTo>
                    <a:pt x="1254" y="543"/>
                  </a:lnTo>
                  <a:lnTo>
                    <a:pt x="1337" y="602"/>
                  </a:lnTo>
                  <a:lnTo>
                    <a:pt x="1421" y="660"/>
                  </a:lnTo>
                  <a:lnTo>
                    <a:pt x="1513" y="719"/>
                  </a:lnTo>
                  <a:lnTo>
                    <a:pt x="1605" y="777"/>
                  </a:lnTo>
                  <a:lnTo>
                    <a:pt x="1688" y="1120"/>
                  </a:lnTo>
                  <a:lnTo>
                    <a:pt x="1346" y="1195"/>
                  </a:lnTo>
                  <a:lnTo>
                    <a:pt x="1254" y="1145"/>
                  </a:lnTo>
                  <a:lnTo>
                    <a:pt x="1162" y="1095"/>
                  </a:lnTo>
                  <a:lnTo>
                    <a:pt x="1062" y="1036"/>
                  </a:lnTo>
                  <a:lnTo>
                    <a:pt x="978" y="986"/>
                  </a:lnTo>
                  <a:lnTo>
                    <a:pt x="970" y="986"/>
                  </a:lnTo>
                  <a:lnTo>
                    <a:pt x="878" y="936"/>
                  </a:lnTo>
                  <a:lnTo>
                    <a:pt x="794" y="877"/>
                  </a:lnTo>
                  <a:lnTo>
                    <a:pt x="702" y="819"/>
                  </a:lnTo>
                  <a:lnTo>
                    <a:pt x="677" y="802"/>
                  </a:lnTo>
                  <a:lnTo>
                    <a:pt x="611" y="752"/>
                  </a:lnTo>
                  <a:lnTo>
                    <a:pt x="527" y="694"/>
                  </a:lnTo>
                  <a:lnTo>
                    <a:pt x="452" y="635"/>
                  </a:lnTo>
                  <a:lnTo>
                    <a:pt x="443" y="627"/>
                  </a:lnTo>
                  <a:lnTo>
                    <a:pt x="368" y="543"/>
                  </a:lnTo>
                  <a:lnTo>
                    <a:pt x="310" y="493"/>
                  </a:lnTo>
                  <a:lnTo>
                    <a:pt x="293" y="460"/>
                  </a:lnTo>
                  <a:lnTo>
                    <a:pt x="218" y="376"/>
                  </a:lnTo>
                  <a:lnTo>
                    <a:pt x="184" y="334"/>
                  </a:lnTo>
                  <a:lnTo>
                    <a:pt x="151" y="284"/>
                  </a:lnTo>
                  <a:lnTo>
                    <a:pt x="84" y="192"/>
                  </a:lnTo>
                  <a:lnTo>
                    <a:pt x="17" y="117"/>
                  </a:lnTo>
                  <a:lnTo>
                    <a:pt x="17" y="109"/>
                  </a:lnTo>
                  <a:lnTo>
                    <a:pt x="1" y="17"/>
                  </a:lnTo>
                  <a:lnTo>
                    <a:pt x="93"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304;p14">
              <a:extLst>
                <a:ext uri="{FF2B5EF4-FFF2-40B4-BE49-F238E27FC236}">
                  <a16:creationId xmlns:a16="http://schemas.microsoft.com/office/drawing/2014/main" id="{6343FE86-86FC-8319-4268-BE5C4EAAB437}"/>
                </a:ext>
              </a:extLst>
            </p:cNvPr>
            <p:cNvSpPr/>
            <p:nvPr/>
          </p:nvSpPr>
          <p:spPr>
            <a:xfrm>
              <a:off x="8153823" y="4012341"/>
              <a:ext cx="79565" cy="96485"/>
            </a:xfrm>
            <a:custGeom>
              <a:avLst/>
              <a:gdLst/>
              <a:ahLst/>
              <a:cxnLst/>
              <a:rect l="l" t="t" r="r" b="b"/>
              <a:pathLst>
                <a:path w="1613" h="1956" extrusionOk="0">
                  <a:moveTo>
                    <a:pt x="101" y="34"/>
                  </a:moveTo>
                  <a:lnTo>
                    <a:pt x="109" y="34"/>
                  </a:lnTo>
                  <a:lnTo>
                    <a:pt x="226" y="101"/>
                  </a:lnTo>
                  <a:lnTo>
                    <a:pt x="301" y="134"/>
                  </a:lnTo>
                  <a:lnTo>
                    <a:pt x="360" y="168"/>
                  </a:lnTo>
                  <a:lnTo>
                    <a:pt x="443" y="210"/>
                  </a:lnTo>
                  <a:lnTo>
                    <a:pt x="502" y="251"/>
                  </a:lnTo>
                  <a:lnTo>
                    <a:pt x="552" y="285"/>
                  </a:lnTo>
                  <a:lnTo>
                    <a:pt x="594" y="335"/>
                  </a:lnTo>
                  <a:lnTo>
                    <a:pt x="677" y="419"/>
                  </a:lnTo>
                  <a:lnTo>
                    <a:pt x="777" y="535"/>
                  </a:lnTo>
                  <a:lnTo>
                    <a:pt x="836" y="602"/>
                  </a:lnTo>
                  <a:lnTo>
                    <a:pt x="953" y="753"/>
                  </a:lnTo>
                  <a:lnTo>
                    <a:pt x="1036" y="861"/>
                  </a:lnTo>
                  <a:lnTo>
                    <a:pt x="1120" y="962"/>
                  </a:lnTo>
                  <a:lnTo>
                    <a:pt x="1187" y="1045"/>
                  </a:lnTo>
                  <a:lnTo>
                    <a:pt x="1203" y="1070"/>
                  </a:lnTo>
                  <a:lnTo>
                    <a:pt x="1287" y="1187"/>
                  </a:lnTo>
                  <a:lnTo>
                    <a:pt x="1371" y="1296"/>
                  </a:lnTo>
                  <a:lnTo>
                    <a:pt x="1446" y="1413"/>
                  </a:lnTo>
                  <a:lnTo>
                    <a:pt x="1529" y="1521"/>
                  </a:lnTo>
                  <a:lnTo>
                    <a:pt x="1604" y="1630"/>
                  </a:lnTo>
                  <a:lnTo>
                    <a:pt x="1613" y="1638"/>
                  </a:lnTo>
                  <a:lnTo>
                    <a:pt x="1563" y="1956"/>
                  </a:lnTo>
                  <a:lnTo>
                    <a:pt x="1245" y="1914"/>
                  </a:lnTo>
                  <a:lnTo>
                    <a:pt x="1237" y="1906"/>
                  </a:lnTo>
                  <a:lnTo>
                    <a:pt x="1153" y="1814"/>
                  </a:lnTo>
                  <a:lnTo>
                    <a:pt x="1070" y="1705"/>
                  </a:lnTo>
                  <a:lnTo>
                    <a:pt x="978" y="1605"/>
                  </a:lnTo>
                  <a:lnTo>
                    <a:pt x="894" y="1496"/>
                  </a:lnTo>
                  <a:lnTo>
                    <a:pt x="802" y="1396"/>
                  </a:lnTo>
                  <a:lnTo>
                    <a:pt x="786" y="1371"/>
                  </a:lnTo>
                  <a:lnTo>
                    <a:pt x="719" y="1287"/>
                  </a:lnTo>
                  <a:lnTo>
                    <a:pt x="627" y="1187"/>
                  </a:lnTo>
                  <a:lnTo>
                    <a:pt x="535" y="1078"/>
                  </a:lnTo>
                  <a:lnTo>
                    <a:pt x="418" y="936"/>
                  </a:lnTo>
                  <a:lnTo>
                    <a:pt x="360" y="870"/>
                  </a:lnTo>
                  <a:lnTo>
                    <a:pt x="268" y="744"/>
                  </a:lnTo>
                  <a:lnTo>
                    <a:pt x="193" y="652"/>
                  </a:lnTo>
                  <a:lnTo>
                    <a:pt x="159" y="602"/>
                  </a:lnTo>
                  <a:lnTo>
                    <a:pt x="134" y="544"/>
                  </a:lnTo>
                  <a:lnTo>
                    <a:pt x="109" y="477"/>
                  </a:lnTo>
                  <a:lnTo>
                    <a:pt x="84" y="385"/>
                  </a:lnTo>
                  <a:lnTo>
                    <a:pt x="59" y="318"/>
                  </a:lnTo>
                  <a:lnTo>
                    <a:pt x="42" y="243"/>
                  </a:lnTo>
                  <a:lnTo>
                    <a:pt x="0" y="109"/>
                  </a:lnTo>
                  <a:lnTo>
                    <a:pt x="0" y="101"/>
                  </a:lnTo>
                  <a:lnTo>
                    <a:pt x="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305;p14">
              <a:extLst>
                <a:ext uri="{FF2B5EF4-FFF2-40B4-BE49-F238E27FC236}">
                  <a16:creationId xmlns:a16="http://schemas.microsoft.com/office/drawing/2014/main" id="{14A8E3C8-E8AB-F5A2-568B-96C8DE66C13A}"/>
                </a:ext>
              </a:extLst>
            </p:cNvPr>
            <p:cNvSpPr/>
            <p:nvPr/>
          </p:nvSpPr>
          <p:spPr>
            <a:xfrm>
              <a:off x="8311671" y="3919211"/>
              <a:ext cx="103884" cy="112565"/>
            </a:xfrm>
            <a:custGeom>
              <a:avLst/>
              <a:gdLst/>
              <a:ahLst/>
              <a:cxnLst/>
              <a:rect l="l" t="t" r="r" b="b"/>
              <a:pathLst>
                <a:path w="2106" h="2282" extrusionOk="0">
                  <a:moveTo>
                    <a:pt x="1696" y="2148"/>
                  </a:moveTo>
                  <a:lnTo>
                    <a:pt x="1646" y="2081"/>
                  </a:lnTo>
                  <a:lnTo>
                    <a:pt x="1587" y="2014"/>
                  </a:lnTo>
                  <a:lnTo>
                    <a:pt x="1587" y="2014"/>
                  </a:lnTo>
                  <a:lnTo>
                    <a:pt x="1537" y="1956"/>
                  </a:lnTo>
                  <a:lnTo>
                    <a:pt x="1479" y="1889"/>
                  </a:lnTo>
                  <a:lnTo>
                    <a:pt x="1420" y="1822"/>
                  </a:lnTo>
                  <a:lnTo>
                    <a:pt x="1370" y="1755"/>
                  </a:lnTo>
                  <a:lnTo>
                    <a:pt x="1353" y="1747"/>
                  </a:lnTo>
                  <a:lnTo>
                    <a:pt x="1312" y="1697"/>
                  </a:lnTo>
                  <a:lnTo>
                    <a:pt x="1262" y="1630"/>
                  </a:lnTo>
                  <a:lnTo>
                    <a:pt x="1211" y="1563"/>
                  </a:lnTo>
                  <a:lnTo>
                    <a:pt x="1153" y="1496"/>
                  </a:lnTo>
                  <a:lnTo>
                    <a:pt x="1103" y="1429"/>
                  </a:lnTo>
                  <a:lnTo>
                    <a:pt x="1044" y="1362"/>
                  </a:lnTo>
                  <a:lnTo>
                    <a:pt x="994" y="1296"/>
                  </a:lnTo>
                  <a:lnTo>
                    <a:pt x="936" y="1237"/>
                  </a:lnTo>
                  <a:lnTo>
                    <a:pt x="877" y="1170"/>
                  </a:lnTo>
                  <a:lnTo>
                    <a:pt x="827" y="1112"/>
                  </a:lnTo>
                  <a:lnTo>
                    <a:pt x="794" y="1070"/>
                  </a:lnTo>
                  <a:lnTo>
                    <a:pt x="769" y="1045"/>
                  </a:lnTo>
                  <a:lnTo>
                    <a:pt x="710" y="987"/>
                  </a:lnTo>
                  <a:lnTo>
                    <a:pt x="652" y="920"/>
                  </a:lnTo>
                  <a:lnTo>
                    <a:pt x="593" y="861"/>
                  </a:lnTo>
                  <a:lnTo>
                    <a:pt x="535" y="794"/>
                  </a:lnTo>
                  <a:lnTo>
                    <a:pt x="476" y="736"/>
                  </a:lnTo>
                  <a:lnTo>
                    <a:pt x="460" y="719"/>
                  </a:lnTo>
                  <a:lnTo>
                    <a:pt x="418" y="669"/>
                  </a:lnTo>
                  <a:lnTo>
                    <a:pt x="359" y="611"/>
                  </a:lnTo>
                  <a:lnTo>
                    <a:pt x="301" y="544"/>
                  </a:lnTo>
                  <a:lnTo>
                    <a:pt x="242" y="485"/>
                  </a:lnTo>
                  <a:lnTo>
                    <a:pt x="209" y="452"/>
                  </a:lnTo>
                  <a:lnTo>
                    <a:pt x="184" y="418"/>
                  </a:lnTo>
                  <a:lnTo>
                    <a:pt x="159" y="377"/>
                  </a:lnTo>
                  <a:lnTo>
                    <a:pt x="142" y="335"/>
                  </a:lnTo>
                  <a:lnTo>
                    <a:pt x="100" y="260"/>
                  </a:lnTo>
                  <a:lnTo>
                    <a:pt x="100" y="260"/>
                  </a:lnTo>
                  <a:lnTo>
                    <a:pt x="50" y="185"/>
                  </a:lnTo>
                  <a:lnTo>
                    <a:pt x="0" y="109"/>
                  </a:lnTo>
                  <a:lnTo>
                    <a:pt x="0" y="101"/>
                  </a:lnTo>
                  <a:lnTo>
                    <a:pt x="0" y="9"/>
                  </a:lnTo>
                  <a:lnTo>
                    <a:pt x="92" y="1"/>
                  </a:lnTo>
                  <a:lnTo>
                    <a:pt x="100" y="1"/>
                  </a:lnTo>
                  <a:lnTo>
                    <a:pt x="175" y="34"/>
                  </a:lnTo>
                  <a:lnTo>
                    <a:pt x="259" y="76"/>
                  </a:lnTo>
                  <a:lnTo>
                    <a:pt x="259" y="76"/>
                  </a:lnTo>
                  <a:lnTo>
                    <a:pt x="343" y="109"/>
                  </a:lnTo>
                  <a:lnTo>
                    <a:pt x="384" y="126"/>
                  </a:lnTo>
                  <a:lnTo>
                    <a:pt x="426" y="151"/>
                  </a:lnTo>
                  <a:lnTo>
                    <a:pt x="468" y="168"/>
                  </a:lnTo>
                  <a:lnTo>
                    <a:pt x="501" y="193"/>
                  </a:lnTo>
                  <a:lnTo>
                    <a:pt x="576" y="251"/>
                  </a:lnTo>
                  <a:lnTo>
                    <a:pt x="643" y="310"/>
                  </a:lnTo>
                  <a:lnTo>
                    <a:pt x="710" y="368"/>
                  </a:lnTo>
                  <a:lnTo>
                    <a:pt x="760" y="402"/>
                  </a:lnTo>
                  <a:lnTo>
                    <a:pt x="777" y="418"/>
                  </a:lnTo>
                  <a:lnTo>
                    <a:pt x="844" y="477"/>
                  </a:lnTo>
                  <a:lnTo>
                    <a:pt x="911" y="544"/>
                  </a:lnTo>
                  <a:lnTo>
                    <a:pt x="977" y="602"/>
                  </a:lnTo>
                  <a:lnTo>
                    <a:pt x="1044" y="661"/>
                  </a:lnTo>
                  <a:lnTo>
                    <a:pt x="1103" y="719"/>
                  </a:lnTo>
                  <a:lnTo>
                    <a:pt x="1136" y="744"/>
                  </a:lnTo>
                  <a:lnTo>
                    <a:pt x="1170" y="786"/>
                  </a:lnTo>
                  <a:lnTo>
                    <a:pt x="1228" y="845"/>
                  </a:lnTo>
                  <a:lnTo>
                    <a:pt x="1295" y="911"/>
                  </a:lnTo>
                  <a:lnTo>
                    <a:pt x="1353" y="978"/>
                  </a:lnTo>
                  <a:lnTo>
                    <a:pt x="1412" y="1045"/>
                  </a:lnTo>
                  <a:lnTo>
                    <a:pt x="1470" y="1104"/>
                  </a:lnTo>
                  <a:lnTo>
                    <a:pt x="1529" y="1170"/>
                  </a:lnTo>
                  <a:lnTo>
                    <a:pt x="1587" y="1237"/>
                  </a:lnTo>
                  <a:lnTo>
                    <a:pt x="1646" y="1312"/>
                  </a:lnTo>
                  <a:lnTo>
                    <a:pt x="1704" y="1379"/>
                  </a:lnTo>
                  <a:lnTo>
                    <a:pt x="1754" y="1429"/>
                  </a:lnTo>
                  <a:lnTo>
                    <a:pt x="1763" y="1446"/>
                  </a:lnTo>
                  <a:lnTo>
                    <a:pt x="1813" y="1521"/>
                  </a:lnTo>
                  <a:lnTo>
                    <a:pt x="1863" y="1596"/>
                  </a:lnTo>
                  <a:lnTo>
                    <a:pt x="1913" y="1672"/>
                  </a:lnTo>
                  <a:lnTo>
                    <a:pt x="1963" y="1747"/>
                  </a:lnTo>
                  <a:lnTo>
                    <a:pt x="1963" y="1747"/>
                  </a:lnTo>
                  <a:lnTo>
                    <a:pt x="2013" y="1822"/>
                  </a:lnTo>
                  <a:lnTo>
                    <a:pt x="2055" y="1897"/>
                  </a:lnTo>
                  <a:lnTo>
                    <a:pt x="2105" y="1972"/>
                  </a:lnTo>
                  <a:lnTo>
                    <a:pt x="2055" y="2281"/>
                  </a:lnTo>
                  <a:lnTo>
                    <a:pt x="1754" y="2215"/>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306;p14">
              <a:extLst>
                <a:ext uri="{FF2B5EF4-FFF2-40B4-BE49-F238E27FC236}">
                  <a16:creationId xmlns:a16="http://schemas.microsoft.com/office/drawing/2014/main" id="{6C9B13EF-AB8F-49DF-0BCB-332C36710277}"/>
                </a:ext>
              </a:extLst>
            </p:cNvPr>
            <p:cNvSpPr/>
            <p:nvPr/>
          </p:nvSpPr>
          <p:spPr>
            <a:xfrm>
              <a:off x="8197922" y="4197369"/>
              <a:ext cx="50314" cy="56529"/>
            </a:xfrm>
            <a:custGeom>
              <a:avLst/>
              <a:gdLst/>
              <a:ahLst/>
              <a:cxnLst/>
              <a:rect l="l" t="t" r="r" b="b"/>
              <a:pathLst>
                <a:path w="1020" h="1146" extrusionOk="0">
                  <a:moveTo>
                    <a:pt x="276" y="17"/>
                  </a:moveTo>
                  <a:lnTo>
                    <a:pt x="301" y="17"/>
                  </a:lnTo>
                  <a:lnTo>
                    <a:pt x="309" y="34"/>
                  </a:lnTo>
                  <a:lnTo>
                    <a:pt x="334" y="59"/>
                  </a:lnTo>
                  <a:lnTo>
                    <a:pt x="351" y="93"/>
                  </a:lnTo>
                  <a:lnTo>
                    <a:pt x="376" y="118"/>
                  </a:lnTo>
                  <a:lnTo>
                    <a:pt x="401" y="143"/>
                  </a:lnTo>
                  <a:lnTo>
                    <a:pt x="418" y="176"/>
                  </a:lnTo>
                  <a:lnTo>
                    <a:pt x="443" y="201"/>
                  </a:lnTo>
                  <a:lnTo>
                    <a:pt x="460" y="226"/>
                  </a:lnTo>
                  <a:lnTo>
                    <a:pt x="485" y="251"/>
                  </a:lnTo>
                  <a:lnTo>
                    <a:pt x="535" y="310"/>
                  </a:lnTo>
                  <a:lnTo>
                    <a:pt x="577" y="360"/>
                  </a:lnTo>
                  <a:lnTo>
                    <a:pt x="627" y="418"/>
                  </a:lnTo>
                  <a:lnTo>
                    <a:pt x="677" y="469"/>
                  </a:lnTo>
                  <a:lnTo>
                    <a:pt x="694" y="494"/>
                  </a:lnTo>
                  <a:lnTo>
                    <a:pt x="719" y="527"/>
                  </a:lnTo>
                  <a:lnTo>
                    <a:pt x="769" y="577"/>
                  </a:lnTo>
                  <a:lnTo>
                    <a:pt x="819" y="636"/>
                  </a:lnTo>
                  <a:lnTo>
                    <a:pt x="928" y="736"/>
                  </a:lnTo>
                  <a:lnTo>
                    <a:pt x="1020" y="845"/>
                  </a:lnTo>
                  <a:lnTo>
                    <a:pt x="1020" y="845"/>
                  </a:lnTo>
                  <a:lnTo>
                    <a:pt x="1003" y="1145"/>
                  </a:lnTo>
                  <a:lnTo>
                    <a:pt x="694" y="1129"/>
                  </a:lnTo>
                  <a:lnTo>
                    <a:pt x="694" y="1129"/>
                  </a:lnTo>
                  <a:lnTo>
                    <a:pt x="602" y="1020"/>
                  </a:lnTo>
                  <a:lnTo>
                    <a:pt x="510" y="911"/>
                  </a:lnTo>
                  <a:lnTo>
                    <a:pt x="460" y="853"/>
                  </a:lnTo>
                  <a:lnTo>
                    <a:pt x="410" y="794"/>
                  </a:lnTo>
                  <a:lnTo>
                    <a:pt x="385" y="753"/>
                  </a:lnTo>
                  <a:lnTo>
                    <a:pt x="368" y="736"/>
                  </a:lnTo>
                  <a:lnTo>
                    <a:pt x="318" y="677"/>
                  </a:lnTo>
                  <a:lnTo>
                    <a:pt x="276" y="611"/>
                  </a:lnTo>
                  <a:lnTo>
                    <a:pt x="226" y="552"/>
                  </a:lnTo>
                  <a:lnTo>
                    <a:pt x="184" y="494"/>
                  </a:lnTo>
                  <a:lnTo>
                    <a:pt x="159" y="460"/>
                  </a:lnTo>
                  <a:lnTo>
                    <a:pt x="142" y="427"/>
                  </a:lnTo>
                  <a:lnTo>
                    <a:pt x="117" y="393"/>
                  </a:lnTo>
                  <a:lnTo>
                    <a:pt x="92" y="368"/>
                  </a:lnTo>
                  <a:lnTo>
                    <a:pt x="76" y="335"/>
                  </a:lnTo>
                  <a:lnTo>
                    <a:pt x="50" y="302"/>
                  </a:lnTo>
                  <a:lnTo>
                    <a:pt x="34" y="268"/>
                  </a:lnTo>
                  <a:lnTo>
                    <a:pt x="9" y="235"/>
                  </a:lnTo>
                  <a:lnTo>
                    <a:pt x="0" y="210"/>
                  </a:lnTo>
                  <a:lnTo>
                    <a:pt x="9" y="193"/>
                  </a:lnTo>
                  <a:lnTo>
                    <a:pt x="25" y="134"/>
                  </a:lnTo>
                  <a:lnTo>
                    <a:pt x="23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307;p14">
              <a:extLst>
                <a:ext uri="{FF2B5EF4-FFF2-40B4-BE49-F238E27FC236}">
                  <a16:creationId xmlns:a16="http://schemas.microsoft.com/office/drawing/2014/main" id="{3915AC20-D1C2-6FA2-26A3-2B28DCDCD5F6}"/>
                </a:ext>
              </a:extLst>
            </p:cNvPr>
            <p:cNvSpPr/>
            <p:nvPr/>
          </p:nvSpPr>
          <p:spPr>
            <a:xfrm>
              <a:off x="7752050" y="4290499"/>
              <a:ext cx="126130" cy="47848"/>
            </a:xfrm>
            <a:custGeom>
              <a:avLst/>
              <a:gdLst/>
              <a:ahLst/>
              <a:cxnLst/>
              <a:rect l="l" t="t" r="r" b="b"/>
              <a:pathLst>
                <a:path w="2557" h="970" extrusionOk="0">
                  <a:moveTo>
                    <a:pt x="393" y="9"/>
                  </a:moveTo>
                  <a:lnTo>
                    <a:pt x="468" y="17"/>
                  </a:lnTo>
                  <a:lnTo>
                    <a:pt x="543" y="34"/>
                  </a:lnTo>
                  <a:lnTo>
                    <a:pt x="618" y="51"/>
                  </a:lnTo>
                  <a:lnTo>
                    <a:pt x="694" y="68"/>
                  </a:lnTo>
                  <a:lnTo>
                    <a:pt x="769" y="93"/>
                  </a:lnTo>
                  <a:lnTo>
                    <a:pt x="844" y="109"/>
                  </a:lnTo>
                  <a:lnTo>
                    <a:pt x="844" y="109"/>
                  </a:lnTo>
                  <a:lnTo>
                    <a:pt x="911" y="126"/>
                  </a:lnTo>
                  <a:lnTo>
                    <a:pt x="986" y="151"/>
                  </a:lnTo>
                  <a:lnTo>
                    <a:pt x="1061" y="176"/>
                  </a:lnTo>
                  <a:lnTo>
                    <a:pt x="1128" y="193"/>
                  </a:lnTo>
                  <a:lnTo>
                    <a:pt x="1203" y="218"/>
                  </a:lnTo>
                  <a:lnTo>
                    <a:pt x="1278" y="243"/>
                  </a:lnTo>
                  <a:lnTo>
                    <a:pt x="1420" y="285"/>
                  </a:lnTo>
                  <a:lnTo>
                    <a:pt x="1546" y="327"/>
                  </a:lnTo>
                  <a:lnTo>
                    <a:pt x="1571" y="335"/>
                  </a:lnTo>
                  <a:lnTo>
                    <a:pt x="1713" y="385"/>
                  </a:lnTo>
                  <a:lnTo>
                    <a:pt x="1855" y="427"/>
                  </a:lnTo>
                  <a:lnTo>
                    <a:pt x="1997" y="477"/>
                  </a:lnTo>
                  <a:lnTo>
                    <a:pt x="2064" y="502"/>
                  </a:lnTo>
                  <a:lnTo>
                    <a:pt x="2139" y="519"/>
                  </a:lnTo>
                  <a:lnTo>
                    <a:pt x="2206" y="544"/>
                  </a:lnTo>
                  <a:lnTo>
                    <a:pt x="2281" y="569"/>
                  </a:lnTo>
                  <a:lnTo>
                    <a:pt x="2348" y="586"/>
                  </a:lnTo>
                  <a:lnTo>
                    <a:pt x="2406" y="602"/>
                  </a:lnTo>
                  <a:lnTo>
                    <a:pt x="2423" y="602"/>
                  </a:lnTo>
                  <a:lnTo>
                    <a:pt x="2557" y="836"/>
                  </a:lnTo>
                  <a:lnTo>
                    <a:pt x="2323" y="970"/>
                  </a:lnTo>
                  <a:lnTo>
                    <a:pt x="2306" y="970"/>
                  </a:lnTo>
                  <a:lnTo>
                    <a:pt x="2247" y="953"/>
                  </a:lnTo>
                  <a:lnTo>
                    <a:pt x="2172" y="928"/>
                  </a:lnTo>
                  <a:lnTo>
                    <a:pt x="2097" y="911"/>
                  </a:lnTo>
                  <a:lnTo>
                    <a:pt x="2030" y="886"/>
                  </a:lnTo>
                  <a:lnTo>
                    <a:pt x="1955" y="870"/>
                  </a:lnTo>
                  <a:lnTo>
                    <a:pt x="1880" y="845"/>
                  </a:lnTo>
                  <a:lnTo>
                    <a:pt x="1738" y="803"/>
                  </a:lnTo>
                  <a:lnTo>
                    <a:pt x="1588" y="761"/>
                  </a:lnTo>
                  <a:lnTo>
                    <a:pt x="1446" y="719"/>
                  </a:lnTo>
                  <a:lnTo>
                    <a:pt x="1420" y="711"/>
                  </a:lnTo>
                  <a:lnTo>
                    <a:pt x="1303" y="669"/>
                  </a:lnTo>
                  <a:lnTo>
                    <a:pt x="1161" y="627"/>
                  </a:lnTo>
                  <a:lnTo>
                    <a:pt x="1086" y="602"/>
                  </a:lnTo>
                  <a:lnTo>
                    <a:pt x="1011" y="586"/>
                  </a:lnTo>
                  <a:lnTo>
                    <a:pt x="944" y="560"/>
                  </a:lnTo>
                  <a:lnTo>
                    <a:pt x="877" y="544"/>
                  </a:lnTo>
                  <a:lnTo>
                    <a:pt x="802" y="519"/>
                  </a:lnTo>
                  <a:lnTo>
                    <a:pt x="735" y="502"/>
                  </a:lnTo>
                  <a:lnTo>
                    <a:pt x="735" y="502"/>
                  </a:lnTo>
                  <a:lnTo>
                    <a:pt x="660" y="477"/>
                  </a:lnTo>
                  <a:lnTo>
                    <a:pt x="593" y="460"/>
                  </a:lnTo>
                  <a:lnTo>
                    <a:pt x="518" y="435"/>
                  </a:lnTo>
                  <a:lnTo>
                    <a:pt x="451" y="418"/>
                  </a:lnTo>
                  <a:lnTo>
                    <a:pt x="376" y="402"/>
                  </a:lnTo>
                  <a:lnTo>
                    <a:pt x="309" y="385"/>
                  </a:lnTo>
                  <a:lnTo>
                    <a:pt x="259" y="368"/>
                  </a:lnTo>
                  <a:lnTo>
                    <a:pt x="243" y="360"/>
                  </a:lnTo>
                  <a:lnTo>
                    <a:pt x="209" y="335"/>
                  </a:lnTo>
                  <a:lnTo>
                    <a:pt x="176" y="302"/>
                  </a:lnTo>
                  <a:lnTo>
                    <a:pt x="142" y="276"/>
                  </a:lnTo>
                  <a:lnTo>
                    <a:pt x="109" y="251"/>
                  </a:lnTo>
                  <a:lnTo>
                    <a:pt x="50" y="201"/>
                  </a:lnTo>
                  <a:lnTo>
                    <a:pt x="50" y="201"/>
                  </a:lnTo>
                  <a:lnTo>
                    <a:pt x="0" y="126"/>
                  </a:lnTo>
                  <a:lnTo>
                    <a:pt x="75" y="68"/>
                  </a:lnTo>
                  <a:lnTo>
                    <a:pt x="84" y="68"/>
                  </a:lnTo>
                  <a:lnTo>
                    <a:pt x="159" y="51"/>
                  </a:lnTo>
                  <a:lnTo>
                    <a:pt x="201" y="34"/>
                  </a:lnTo>
                  <a:lnTo>
                    <a:pt x="243" y="26"/>
                  </a:lnTo>
                  <a:lnTo>
                    <a:pt x="284" y="9"/>
                  </a:lnTo>
                  <a:lnTo>
                    <a:pt x="318" y="1"/>
                  </a:lnTo>
                  <a:lnTo>
                    <a:pt x="34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308;p14">
              <a:extLst>
                <a:ext uri="{FF2B5EF4-FFF2-40B4-BE49-F238E27FC236}">
                  <a16:creationId xmlns:a16="http://schemas.microsoft.com/office/drawing/2014/main" id="{5F883897-2B0D-494B-A332-C7846B88EF3A}"/>
                </a:ext>
              </a:extLst>
            </p:cNvPr>
            <p:cNvSpPr/>
            <p:nvPr/>
          </p:nvSpPr>
          <p:spPr>
            <a:xfrm>
              <a:off x="8564277" y="3960844"/>
              <a:ext cx="49870" cy="90713"/>
            </a:xfrm>
            <a:custGeom>
              <a:avLst/>
              <a:gdLst/>
              <a:ahLst/>
              <a:cxnLst/>
              <a:rect l="l" t="t" r="r" b="b"/>
              <a:pathLst>
                <a:path w="1011" h="1839" extrusionOk="0">
                  <a:moveTo>
                    <a:pt x="384" y="42"/>
                  </a:moveTo>
                  <a:lnTo>
                    <a:pt x="401" y="42"/>
                  </a:lnTo>
                  <a:lnTo>
                    <a:pt x="426" y="84"/>
                  </a:lnTo>
                  <a:lnTo>
                    <a:pt x="460" y="134"/>
                  </a:lnTo>
                  <a:lnTo>
                    <a:pt x="493" y="168"/>
                  </a:lnTo>
                  <a:lnTo>
                    <a:pt x="493" y="176"/>
                  </a:lnTo>
                  <a:lnTo>
                    <a:pt x="501" y="226"/>
                  </a:lnTo>
                  <a:lnTo>
                    <a:pt x="510" y="276"/>
                  </a:lnTo>
                  <a:lnTo>
                    <a:pt x="526" y="326"/>
                  </a:lnTo>
                  <a:lnTo>
                    <a:pt x="543" y="376"/>
                  </a:lnTo>
                  <a:lnTo>
                    <a:pt x="551" y="418"/>
                  </a:lnTo>
                  <a:lnTo>
                    <a:pt x="568" y="468"/>
                  </a:lnTo>
                  <a:lnTo>
                    <a:pt x="585" y="518"/>
                  </a:lnTo>
                  <a:lnTo>
                    <a:pt x="602" y="569"/>
                  </a:lnTo>
                  <a:lnTo>
                    <a:pt x="618" y="619"/>
                  </a:lnTo>
                  <a:lnTo>
                    <a:pt x="635" y="661"/>
                  </a:lnTo>
                  <a:lnTo>
                    <a:pt x="652" y="711"/>
                  </a:lnTo>
                  <a:lnTo>
                    <a:pt x="668" y="761"/>
                  </a:lnTo>
                  <a:lnTo>
                    <a:pt x="685" y="811"/>
                  </a:lnTo>
                  <a:lnTo>
                    <a:pt x="710" y="853"/>
                  </a:lnTo>
                  <a:lnTo>
                    <a:pt x="727" y="903"/>
                  </a:lnTo>
                  <a:lnTo>
                    <a:pt x="744" y="945"/>
                  </a:lnTo>
                  <a:lnTo>
                    <a:pt x="744" y="953"/>
                  </a:lnTo>
                  <a:lnTo>
                    <a:pt x="769" y="1003"/>
                  </a:lnTo>
                  <a:lnTo>
                    <a:pt x="785" y="1045"/>
                  </a:lnTo>
                  <a:lnTo>
                    <a:pt x="810" y="1095"/>
                  </a:lnTo>
                  <a:lnTo>
                    <a:pt x="827" y="1145"/>
                  </a:lnTo>
                  <a:lnTo>
                    <a:pt x="852" y="1195"/>
                  </a:lnTo>
                  <a:lnTo>
                    <a:pt x="877" y="1237"/>
                  </a:lnTo>
                  <a:lnTo>
                    <a:pt x="919" y="1337"/>
                  </a:lnTo>
                  <a:lnTo>
                    <a:pt x="961" y="1429"/>
                  </a:lnTo>
                  <a:lnTo>
                    <a:pt x="1011" y="1521"/>
                  </a:lnTo>
                  <a:lnTo>
                    <a:pt x="1011" y="1529"/>
                  </a:lnTo>
                  <a:lnTo>
                    <a:pt x="902" y="1838"/>
                  </a:lnTo>
                  <a:lnTo>
                    <a:pt x="593" y="1738"/>
                  </a:lnTo>
                  <a:lnTo>
                    <a:pt x="593" y="1730"/>
                  </a:lnTo>
                  <a:lnTo>
                    <a:pt x="543" y="1638"/>
                  </a:lnTo>
                  <a:lnTo>
                    <a:pt x="493" y="1546"/>
                  </a:lnTo>
                  <a:lnTo>
                    <a:pt x="443" y="1446"/>
                  </a:lnTo>
                  <a:lnTo>
                    <a:pt x="418" y="1396"/>
                  </a:lnTo>
                  <a:lnTo>
                    <a:pt x="393" y="1346"/>
                  </a:lnTo>
                  <a:lnTo>
                    <a:pt x="368" y="1295"/>
                  </a:lnTo>
                  <a:lnTo>
                    <a:pt x="343" y="1245"/>
                  </a:lnTo>
                  <a:lnTo>
                    <a:pt x="318" y="1195"/>
                  </a:lnTo>
                  <a:lnTo>
                    <a:pt x="301" y="1145"/>
                  </a:lnTo>
                  <a:lnTo>
                    <a:pt x="301" y="1137"/>
                  </a:lnTo>
                  <a:lnTo>
                    <a:pt x="276" y="1095"/>
                  </a:lnTo>
                  <a:lnTo>
                    <a:pt x="259" y="1036"/>
                  </a:lnTo>
                  <a:lnTo>
                    <a:pt x="234" y="986"/>
                  </a:lnTo>
                  <a:lnTo>
                    <a:pt x="217" y="936"/>
                  </a:lnTo>
                  <a:lnTo>
                    <a:pt x="192" y="886"/>
                  </a:lnTo>
                  <a:lnTo>
                    <a:pt x="176" y="828"/>
                  </a:lnTo>
                  <a:lnTo>
                    <a:pt x="150" y="777"/>
                  </a:lnTo>
                  <a:lnTo>
                    <a:pt x="134" y="727"/>
                  </a:lnTo>
                  <a:lnTo>
                    <a:pt x="117" y="669"/>
                  </a:lnTo>
                  <a:lnTo>
                    <a:pt x="100" y="619"/>
                  </a:lnTo>
                  <a:lnTo>
                    <a:pt x="75" y="560"/>
                  </a:lnTo>
                  <a:lnTo>
                    <a:pt x="59" y="510"/>
                  </a:lnTo>
                  <a:lnTo>
                    <a:pt x="42" y="452"/>
                  </a:lnTo>
                  <a:lnTo>
                    <a:pt x="33" y="393"/>
                  </a:lnTo>
                  <a:lnTo>
                    <a:pt x="17" y="343"/>
                  </a:lnTo>
                  <a:lnTo>
                    <a:pt x="0" y="285"/>
                  </a:lnTo>
                  <a:lnTo>
                    <a:pt x="0" y="276"/>
                  </a:lnTo>
                  <a:lnTo>
                    <a:pt x="8" y="226"/>
                  </a:lnTo>
                  <a:lnTo>
                    <a:pt x="25" y="159"/>
                  </a:lnTo>
                  <a:lnTo>
                    <a:pt x="25" y="109"/>
                  </a:lnTo>
                  <a:lnTo>
                    <a:pt x="42" y="101"/>
                  </a:lnTo>
                  <a:lnTo>
                    <a:pt x="134" y="26"/>
                  </a:lnTo>
                  <a:lnTo>
                    <a:pt x="267"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309;p14">
              <a:extLst>
                <a:ext uri="{FF2B5EF4-FFF2-40B4-BE49-F238E27FC236}">
                  <a16:creationId xmlns:a16="http://schemas.microsoft.com/office/drawing/2014/main" id="{39580510-511A-5C9D-E156-E05E10C2DFE6}"/>
                </a:ext>
              </a:extLst>
            </p:cNvPr>
            <p:cNvSpPr/>
            <p:nvPr/>
          </p:nvSpPr>
          <p:spPr>
            <a:xfrm>
              <a:off x="8662340" y="3688457"/>
              <a:ext cx="72166" cy="133579"/>
            </a:xfrm>
            <a:custGeom>
              <a:avLst/>
              <a:gdLst/>
              <a:ahLst/>
              <a:cxnLst/>
              <a:rect l="l" t="t" r="r" b="b"/>
              <a:pathLst>
                <a:path w="1463" h="2708" extrusionOk="0">
                  <a:moveTo>
                    <a:pt x="167" y="34"/>
                  </a:moveTo>
                  <a:lnTo>
                    <a:pt x="351" y="126"/>
                  </a:lnTo>
                  <a:lnTo>
                    <a:pt x="502" y="301"/>
                  </a:lnTo>
                  <a:lnTo>
                    <a:pt x="627" y="552"/>
                  </a:lnTo>
                  <a:lnTo>
                    <a:pt x="769" y="853"/>
                  </a:lnTo>
                  <a:lnTo>
                    <a:pt x="911" y="1153"/>
                  </a:lnTo>
                  <a:lnTo>
                    <a:pt x="1053" y="1454"/>
                  </a:lnTo>
                  <a:lnTo>
                    <a:pt x="1053" y="1471"/>
                  </a:lnTo>
                  <a:lnTo>
                    <a:pt x="1187" y="1755"/>
                  </a:lnTo>
                  <a:lnTo>
                    <a:pt x="1253" y="1905"/>
                  </a:lnTo>
                  <a:lnTo>
                    <a:pt x="1329" y="2064"/>
                  </a:lnTo>
                  <a:lnTo>
                    <a:pt x="1395" y="2214"/>
                  </a:lnTo>
                  <a:lnTo>
                    <a:pt x="1454" y="2356"/>
                  </a:lnTo>
                  <a:lnTo>
                    <a:pt x="1462" y="2365"/>
                  </a:lnTo>
                  <a:lnTo>
                    <a:pt x="1329" y="2707"/>
                  </a:lnTo>
                  <a:lnTo>
                    <a:pt x="994" y="2582"/>
                  </a:lnTo>
                  <a:lnTo>
                    <a:pt x="986" y="2565"/>
                  </a:lnTo>
                  <a:lnTo>
                    <a:pt x="928" y="2423"/>
                  </a:lnTo>
                  <a:lnTo>
                    <a:pt x="852" y="2273"/>
                  </a:lnTo>
                  <a:lnTo>
                    <a:pt x="786" y="2122"/>
                  </a:lnTo>
                  <a:lnTo>
                    <a:pt x="719" y="1972"/>
                  </a:lnTo>
                  <a:lnTo>
                    <a:pt x="585" y="1688"/>
                  </a:lnTo>
                  <a:lnTo>
                    <a:pt x="577" y="1671"/>
                  </a:lnTo>
                  <a:lnTo>
                    <a:pt x="435" y="1371"/>
                  </a:lnTo>
                  <a:lnTo>
                    <a:pt x="293" y="1070"/>
                  </a:lnTo>
                  <a:lnTo>
                    <a:pt x="159" y="769"/>
                  </a:lnTo>
                  <a:lnTo>
                    <a:pt x="34" y="518"/>
                  </a:lnTo>
                  <a:lnTo>
                    <a:pt x="0" y="285"/>
                  </a:lnTo>
                  <a:lnTo>
                    <a:pt x="42" y="84"/>
                  </a:lnTo>
                  <a:lnTo>
                    <a:pt x="7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310;p14">
              <a:extLst>
                <a:ext uri="{FF2B5EF4-FFF2-40B4-BE49-F238E27FC236}">
                  <a16:creationId xmlns:a16="http://schemas.microsoft.com/office/drawing/2014/main" id="{E8C6187E-60F9-DCFD-00BC-0FF4D4514D0C}"/>
                </a:ext>
              </a:extLst>
            </p:cNvPr>
            <p:cNvSpPr/>
            <p:nvPr/>
          </p:nvSpPr>
          <p:spPr>
            <a:xfrm>
              <a:off x="8878691" y="3538058"/>
              <a:ext cx="76260" cy="180933"/>
            </a:xfrm>
            <a:custGeom>
              <a:avLst/>
              <a:gdLst/>
              <a:ahLst/>
              <a:cxnLst/>
              <a:rect l="l" t="t" r="r" b="b"/>
              <a:pathLst>
                <a:path w="1546" h="3668" extrusionOk="0">
                  <a:moveTo>
                    <a:pt x="201" y="17"/>
                  </a:moveTo>
                  <a:lnTo>
                    <a:pt x="201" y="25"/>
                  </a:lnTo>
                  <a:lnTo>
                    <a:pt x="226" y="67"/>
                  </a:lnTo>
                  <a:lnTo>
                    <a:pt x="259" y="117"/>
                  </a:lnTo>
                  <a:lnTo>
                    <a:pt x="276" y="134"/>
                  </a:lnTo>
                  <a:lnTo>
                    <a:pt x="301" y="167"/>
                  </a:lnTo>
                  <a:lnTo>
                    <a:pt x="334" y="218"/>
                  </a:lnTo>
                  <a:lnTo>
                    <a:pt x="376" y="251"/>
                  </a:lnTo>
                  <a:lnTo>
                    <a:pt x="376" y="259"/>
                  </a:lnTo>
                  <a:lnTo>
                    <a:pt x="393" y="318"/>
                  </a:lnTo>
                  <a:lnTo>
                    <a:pt x="410" y="368"/>
                  </a:lnTo>
                  <a:lnTo>
                    <a:pt x="426" y="418"/>
                  </a:lnTo>
                  <a:lnTo>
                    <a:pt x="443" y="468"/>
                  </a:lnTo>
                  <a:lnTo>
                    <a:pt x="460" y="527"/>
                  </a:lnTo>
                  <a:lnTo>
                    <a:pt x="460" y="527"/>
                  </a:lnTo>
                  <a:lnTo>
                    <a:pt x="476" y="577"/>
                  </a:lnTo>
                  <a:lnTo>
                    <a:pt x="493" y="627"/>
                  </a:lnTo>
                  <a:lnTo>
                    <a:pt x="518" y="677"/>
                  </a:lnTo>
                  <a:lnTo>
                    <a:pt x="535" y="735"/>
                  </a:lnTo>
                  <a:lnTo>
                    <a:pt x="552" y="786"/>
                  </a:lnTo>
                  <a:lnTo>
                    <a:pt x="560" y="811"/>
                  </a:lnTo>
                  <a:lnTo>
                    <a:pt x="568" y="836"/>
                  </a:lnTo>
                  <a:lnTo>
                    <a:pt x="585" y="886"/>
                  </a:lnTo>
                  <a:lnTo>
                    <a:pt x="602" y="944"/>
                  </a:lnTo>
                  <a:lnTo>
                    <a:pt x="635" y="1045"/>
                  </a:lnTo>
                  <a:lnTo>
                    <a:pt x="677" y="1153"/>
                  </a:lnTo>
                  <a:lnTo>
                    <a:pt x="710" y="1253"/>
                  </a:lnTo>
                  <a:lnTo>
                    <a:pt x="752" y="1362"/>
                  </a:lnTo>
                  <a:lnTo>
                    <a:pt x="794" y="1462"/>
                  </a:lnTo>
                  <a:lnTo>
                    <a:pt x="827" y="1571"/>
                  </a:lnTo>
                  <a:lnTo>
                    <a:pt x="869" y="1671"/>
                  </a:lnTo>
                  <a:lnTo>
                    <a:pt x="911" y="1780"/>
                  </a:lnTo>
                  <a:lnTo>
                    <a:pt x="953" y="1880"/>
                  </a:lnTo>
                  <a:lnTo>
                    <a:pt x="994" y="1989"/>
                  </a:lnTo>
                  <a:lnTo>
                    <a:pt x="1036" y="2089"/>
                  </a:lnTo>
                  <a:lnTo>
                    <a:pt x="1111" y="2264"/>
                  </a:lnTo>
                  <a:lnTo>
                    <a:pt x="1120" y="2298"/>
                  </a:lnTo>
                  <a:lnTo>
                    <a:pt x="1212" y="2507"/>
                  </a:lnTo>
                  <a:lnTo>
                    <a:pt x="1295" y="2715"/>
                  </a:lnTo>
                  <a:lnTo>
                    <a:pt x="1379" y="2924"/>
                  </a:lnTo>
                  <a:lnTo>
                    <a:pt x="1420" y="3033"/>
                  </a:lnTo>
                  <a:lnTo>
                    <a:pt x="1462" y="3133"/>
                  </a:lnTo>
                  <a:lnTo>
                    <a:pt x="1504" y="3242"/>
                  </a:lnTo>
                  <a:lnTo>
                    <a:pt x="1537" y="3325"/>
                  </a:lnTo>
                  <a:lnTo>
                    <a:pt x="1546" y="3342"/>
                  </a:lnTo>
                  <a:lnTo>
                    <a:pt x="1395" y="3668"/>
                  </a:lnTo>
                  <a:lnTo>
                    <a:pt x="1070" y="3526"/>
                  </a:lnTo>
                  <a:lnTo>
                    <a:pt x="1061" y="3509"/>
                  </a:lnTo>
                  <a:lnTo>
                    <a:pt x="1028" y="3417"/>
                  </a:lnTo>
                  <a:lnTo>
                    <a:pt x="986" y="3317"/>
                  </a:lnTo>
                  <a:lnTo>
                    <a:pt x="953" y="3208"/>
                  </a:lnTo>
                  <a:lnTo>
                    <a:pt x="911" y="3108"/>
                  </a:lnTo>
                  <a:lnTo>
                    <a:pt x="827" y="2899"/>
                  </a:lnTo>
                  <a:lnTo>
                    <a:pt x="752" y="2690"/>
                  </a:lnTo>
                  <a:lnTo>
                    <a:pt x="669" y="2481"/>
                  </a:lnTo>
                  <a:lnTo>
                    <a:pt x="652" y="2448"/>
                  </a:lnTo>
                  <a:lnTo>
                    <a:pt x="585" y="2264"/>
                  </a:lnTo>
                  <a:lnTo>
                    <a:pt x="543" y="2164"/>
                  </a:lnTo>
                  <a:lnTo>
                    <a:pt x="501" y="2055"/>
                  </a:lnTo>
                  <a:lnTo>
                    <a:pt x="460" y="1955"/>
                  </a:lnTo>
                  <a:lnTo>
                    <a:pt x="426" y="1847"/>
                  </a:lnTo>
                  <a:lnTo>
                    <a:pt x="384" y="1746"/>
                  </a:lnTo>
                  <a:lnTo>
                    <a:pt x="343" y="1638"/>
                  </a:lnTo>
                  <a:lnTo>
                    <a:pt x="309" y="1537"/>
                  </a:lnTo>
                  <a:lnTo>
                    <a:pt x="268" y="1429"/>
                  </a:lnTo>
                  <a:lnTo>
                    <a:pt x="234" y="1329"/>
                  </a:lnTo>
                  <a:lnTo>
                    <a:pt x="201" y="1220"/>
                  </a:lnTo>
                  <a:lnTo>
                    <a:pt x="167" y="1111"/>
                  </a:lnTo>
                  <a:lnTo>
                    <a:pt x="151" y="1061"/>
                  </a:lnTo>
                  <a:lnTo>
                    <a:pt x="126" y="1003"/>
                  </a:lnTo>
                  <a:lnTo>
                    <a:pt x="126" y="978"/>
                  </a:lnTo>
                  <a:lnTo>
                    <a:pt x="117" y="944"/>
                  </a:lnTo>
                  <a:lnTo>
                    <a:pt x="100" y="886"/>
                  </a:lnTo>
                  <a:lnTo>
                    <a:pt x="84" y="836"/>
                  </a:lnTo>
                  <a:lnTo>
                    <a:pt x="75" y="777"/>
                  </a:lnTo>
                  <a:lnTo>
                    <a:pt x="59" y="719"/>
                  </a:lnTo>
                  <a:lnTo>
                    <a:pt x="50" y="669"/>
                  </a:lnTo>
                  <a:lnTo>
                    <a:pt x="50" y="669"/>
                  </a:lnTo>
                  <a:lnTo>
                    <a:pt x="34" y="610"/>
                  </a:lnTo>
                  <a:lnTo>
                    <a:pt x="25" y="552"/>
                  </a:lnTo>
                  <a:lnTo>
                    <a:pt x="17" y="493"/>
                  </a:lnTo>
                  <a:lnTo>
                    <a:pt x="9" y="435"/>
                  </a:lnTo>
                  <a:lnTo>
                    <a:pt x="0" y="385"/>
                  </a:lnTo>
                  <a:lnTo>
                    <a:pt x="0" y="368"/>
                  </a:lnTo>
                  <a:lnTo>
                    <a:pt x="9" y="318"/>
                  </a:lnTo>
                  <a:lnTo>
                    <a:pt x="25" y="259"/>
                  </a:lnTo>
                  <a:lnTo>
                    <a:pt x="34" y="218"/>
                  </a:lnTo>
                  <a:lnTo>
                    <a:pt x="34" y="192"/>
                  </a:lnTo>
                  <a:lnTo>
                    <a:pt x="50" y="134"/>
                  </a:lnTo>
                  <a:lnTo>
                    <a:pt x="59" y="84"/>
                  </a:lnTo>
                  <a:lnTo>
                    <a:pt x="59" y="75"/>
                  </a:lnTo>
                  <a:lnTo>
                    <a:pt x="109"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311;p14">
              <a:extLst>
                <a:ext uri="{FF2B5EF4-FFF2-40B4-BE49-F238E27FC236}">
                  <a16:creationId xmlns:a16="http://schemas.microsoft.com/office/drawing/2014/main" id="{4E222B79-A5C1-629A-5693-8A37BA7E6770}"/>
                </a:ext>
              </a:extLst>
            </p:cNvPr>
            <p:cNvSpPr/>
            <p:nvPr/>
          </p:nvSpPr>
          <p:spPr>
            <a:xfrm>
              <a:off x="8845296" y="3918422"/>
              <a:ext cx="28906" cy="91946"/>
            </a:xfrm>
            <a:custGeom>
              <a:avLst/>
              <a:gdLst/>
              <a:ahLst/>
              <a:cxnLst/>
              <a:rect l="l" t="t" r="r" b="b"/>
              <a:pathLst>
                <a:path w="586" h="1864" extrusionOk="0">
                  <a:moveTo>
                    <a:pt x="168" y="67"/>
                  </a:moveTo>
                  <a:lnTo>
                    <a:pt x="168" y="75"/>
                  </a:lnTo>
                  <a:lnTo>
                    <a:pt x="184" y="117"/>
                  </a:lnTo>
                  <a:lnTo>
                    <a:pt x="201" y="176"/>
                  </a:lnTo>
                  <a:lnTo>
                    <a:pt x="218" y="226"/>
                  </a:lnTo>
                  <a:lnTo>
                    <a:pt x="226" y="267"/>
                  </a:lnTo>
                  <a:lnTo>
                    <a:pt x="226" y="267"/>
                  </a:lnTo>
                  <a:lnTo>
                    <a:pt x="251" y="318"/>
                  </a:lnTo>
                  <a:lnTo>
                    <a:pt x="268" y="368"/>
                  </a:lnTo>
                  <a:lnTo>
                    <a:pt x="276" y="401"/>
                  </a:lnTo>
                  <a:lnTo>
                    <a:pt x="285" y="418"/>
                  </a:lnTo>
                  <a:lnTo>
                    <a:pt x="293" y="468"/>
                  </a:lnTo>
                  <a:lnTo>
                    <a:pt x="310" y="510"/>
                  </a:lnTo>
                  <a:lnTo>
                    <a:pt x="310" y="510"/>
                  </a:lnTo>
                  <a:lnTo>
                    <a:pt x="318" y="560"/>
                  </a:lnTo>
                  <a:lnTo>
                    <a:pt x="335" y="610"/>
                  </a:lnTo>
                  <a:lnTo>
                    <a:pt x="343" y="652"/>
                  </a:lnTo>
                  <a:lnTo>
                    <a:pt x="351" y="702"/>
                  </a:lnTo>
                  <a:lnTo>
                    <a:pt x="368" y="752"/>
                  </a:lnTo>
                  <a:lnTo>
                    <a:pt x="376" y="802"/>
                  </a:lnTo>
                  <a:lnTo>
                    <a:pt x="376" y="802"/>
                  </a:lnTo>
                  <a:lnTo>
                    <a:pt x="385" y="844"/>
                  </a:lnTo>
                  <a:lnTo>
                    <a:pt x="402" y="894"/>
                  </a:lnTo>
                  <a:lnTo>
                    <a:pt x="410" y="944"/>
                  </a:lnTo>
                  <a:lnTo>
                    <a:pt x="418" y="994"/>
                  </a:lnTo>
                  <a:lnTo>
                    <a:pt x="435" y="1044"/>
                  </a:lnTo>
                  <a:lnTo>
                    <a:pt x="460" y="1136"/>
                  </a:lnTo>
                  <a:lnTo>
                    <a:pt x="468" y="1170"/>
                  </a:lnTo>
                  <a:lnTo>
                    <a:pt x="485" y="1236"/>
                  </a:lnTo>
                  <a:lnTo>
                    <a:pt x="510" y="1337"/>
                  </a:lnTo>
                  <a:lnTo>
                    <a:pt x="535" y="1437"/>
                  </a:lnTo>
                  <a:lnTo>
                    <a:pt x="560" y="1546"/>
                  </a:lnTo>
                  <a:lnTo>
                    <a:pt x="585" y="1637"/>
                  </a:lnTo>
                  <a:lnTo>
                    <a:pt x="585" y="1646"/>
                  </a:lnTo>
                  <a:lnTo>
                    <a:pt x="477" y="1863"/>
                  </a:lnTo>
                  <a:lnTo>
                    <a:pt x="259" y="1746"/>
                  </a:lnTo>
                  <a:lnTo>
                    <a:pt x="259" y="1738"/>
                  </a:lnTo>
                  <a:lnTo>
                    <a:pt x="234" y="1637"/>
                  </a:lnTo>
                  <a:lnTo>
                    <a:pt x="209" y="1537"/>
                  </a:lnTo>
                  <a:lnTo>
                    <a:pt x="176" y="1429"/>
                  </a:lnTo>
                  <a:lnTo>
                    <a:pt x="151" y="1328"/>
                  </a:lnTo>
                  <a:lnTo>
                    <a:pt x="134" y="1262"/>
                  </a:lnTo>
                  <a:lnTo>
                    <a:pt x="126" y="1228"/>
                  </a:lnTo>
                  <a:lnTo>
                    <a:pt x="101" y="1120"/>
                  </a:lnTo>
                  <a:lnTo>
                    <a:pt x="92" y="1069"/>
                  </a:lnTo>
                  <a:lnTo>
                    <a:pt x="84" y="1019"/>
                  </a:lnTo>
                  <a:lnTo>
                    <a:pt x="67" y="969"/>
                  </a:lnTo>
                  <a:lnTo>
                    <a:pt x="59" y="919"/>
                  </a:lnTo>
                  <a:lnTo>
                    <a:pt x="51" y="869"/>
                  </a:lnTo>
                  <a:lnTo>
                    <a:pt x="51" y="869"/>
                  </a:lnTo>
                  <a:lnTo>
                    <a:pt x="42" y="810"/>
                  </a:lnTo>
                  <a:lnTo>
                    <a:pt x="34" y="760"/>
                  </a:lnTo>
                  <a:lnTo>
                    <a:pt x="26" y="710"/>
                  </a:lnTo>
                  <a:lnTo>
                    <a:pt x="17" y="660"/>
                  </a:lnTo>
                  <a:lnTo>
                    <a:pt x="9" y="610"/>
                  </a:lnTo>
                  <a:lnTo>
                    <a:pt x="1" y="560"/>
                  </a:lnTo>
                  <a:lnTo>
                    <a:pt x="1" y="426"/>
                  </a:lnTo>
                  <a:lnTo>
                    <a:pt x="1" y="393"/>
                  </a:lnTo>
                  <a:lnTo>
                    <a:pt x="1" y="343"/>
                  </a:lnTo>
                  <a:lnTo>
                    <a:pt x="1" y="284"/>
                  </a:lnTo>
                  <a:lnTo>
                    <a:pt x="1" y="284"/>
                  </a:lnTo>
                  <a:lnTo>
                    <a:pt x="9" y="234"/>
                  </a:lnTo>
                  <a:lnTo>
                    <a:pt x="17" y="184"/>
                  </a:lnTo>
                  <a:lnTo>
                    <a:pt x="26" y="125"/>
                  </a:lnTo>
                  <a:lnTo>
                    <a:pt x="26" y="75"/>
                  </a:lnTo>
                  <a:lnTo>
                    <a:pt x="26" y="75"/>
                  </a:lnTo>
                  <a:lnTo>
                    <a:pt x="8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312;p14">
              <a:extLst>
                <a:ext uri="{FF2B5EF4-FFF2-40B4-BE49-F238E27FC236}">
                  <a16:creationId xmlns:a16="http://schemas.microsoft.com/office/drawing/2014/main" id="{BA0F2038-BCC9-5BAC-26BB-698213E5AFAB}"/>
                </a:ext>
              </a:extLst>
            </p:cNvPr>
            <p:cNvSpPr/>
            <p:nvPr/>
          </p:nvSpPr>
          <p:spPr>
            <a:xfrm>
              <a:off x="9124687" y="3704933"/>
              <a:ext cx="39215" cy="101023"/>
            </a:xfrm>
            <a:custGeom>
              <a:avLst/>
              <a:gdLst/>
              <a:ahLst/>
              <a:cxnLst/>
              <a:rect l="l" t="t" r="r" b="b"/>
              <a:pathLst>
                <a:path w="795" h="2048" extrusionOk="0">
                  <a:moveTo>
                    <a:pt x="209" y="51"/>
                  </a:moveTo>
                  <a:lnTo>
                    <a:pt x="268" y="101"/>
                  </a:lnTo>
                  <a:lnTo>
                    <a:pt x="310" y="134"/>
                  </a:lnTo>
                  <a:lnTo>
                    <a:pt x="318" y="151"/>
                  </a:lnTo>
                  <a:lnTo>
                    <a:pt x="343" y="210"/>
                  </a:lnTo>
                  <a:lnTo>
                    <a:pt x="360" y="260"/>
                  </a:lnTo>
                  <a:lnTo>
                    <a:pt x="376" y="293"/>
                  </a:lnTo>
                  <a:lnTo>
                    <a:pt x="376" y="310"/>
                  </a:lnTo>
                  <a:lnTo>
                    <a:pt x="393" y="368"/>
                  </a:lnTo>
                  <a:lnTo>
                    <a:pt x="402" y="418"/>
                  </a:lnTo>
                  <a:lnTo>
                    <a:pt x="418" y="477"/>
                  </a:lnTo>
                  <a:lnTo>
                    <a:pt x="427" y="535"/>
                  </a:lnTo>
                  <a:lnTo>
                    <a:pt x="443" y="585"/>
                  </a:lnTo>
                  <a:lnTo>
                    <a:pt x="452" y="636"/>
                  </a:lnTo>
                  <a:lnTo>
                    <a:pt x="468" y="694"/>
                  </a:lnTo>
                  <a:lnTo>
                    <a:pt x="485" y="753"/>
                  </a:lnTo>
                  <a:lnTo>
                    <a:pt x="502" y="803"/>
                  </a:lnTo>
                  <a:lnTo>
                    <a:pt x="510" y="861"/>
                  </a:lnTo>
                  <a:lnTo>
                    <a:pt x="527" y="911"/>
                  </a:lnTo>
                  <a:lnTo>
                    <a:pt x="560" y="1020"/>
                  </a:lnTo>
                  <a:lnTo>
                    <a:pt x="594" y="1128"/>
                  </a:lnTo>
                  <a:lnTo>
                    <a:pt x="594" y="1137"/>
                  </a:lnTo>
                  <a:lnTo>
                    <a:pt x="619" y="1237"/>
                  </a:lnTo>
                  <a:lnTo>
                    <a:pt x="661" y="1346"/>
                  </a:lnTo>
                  <a:lnTo>
                    <a:pt x="727" y="1563"/>
                  </a:lnTo>
                  <a:lnTo>
                    <a:pt x="761" y="1680"/>
                  </a:lnTo>
                  <a:lnTo>
                    <a:pt x="794" y="1780"/>
                  </a:lnTo>
                  <a:lnTo>
                    <a:pt x="794" y="1788"/>
                  </a:lnTo>
                  <a:lnTo>
                    <a:pt x="652" y="2047"/>
                  </a:lnTo>
                  <a:lnTo>
                    <a:pt x="402" y="1914"/>
                  </a:lnTo>
                  <a:lnTo>
                    <a:pt x="402" y="1905"/>
                  </a:lnTo>
                  <a:lnTo>
                    <a:pt x="368" y="1797"/>
                  </a:lnTo>
                  <a:lnTo>
                    <a:pt x="335" y="1688"/>
                  </a:lnTo>
                  <a:lnTo>
                    <a:pt x="268" y="1463"/>
                  </a:lnTo>
                  <a:lnTo>
                    <a:pt x="234" y="1354"/>
                  </a:lnTo>
                  <a:lnTo>
                    <a:pt x="201" y="1245"/>
                  </a:lnTo>
                  <a:lnTo>
                    <a:pt x="201" y="1237"/>
                  </a:lnTo>
                  <a:lnTo>
                    <a:pt x="176" y="1120"/>
                  </a:lnTo>
                  <a:lnTo>
                    <a:pt x="143" y="1012"/>
                  </a:lnTo>
                  <a:lnTo>
                    <a:pt x="126" y="953"/>
                  </a:lnTo>
                  <a:lnTo>
                    <a:pt x="109" y="895"/>
                  </a:lnTo>
                  <a:lnTo>
                    <a:pt x="101" y="836"/>
                  </a:lnTo>
                  <a:lnTo>
                    <a:pt x="84" y="778"/>
                  </a:lnTo>
                  <a:lnTo>
                    <a:pt x="67" y="727"/>
                  </a:lnTo>
                  <a:lnTo>
                    <a:pt x="59" y="669"/>
                  </a:lnTo>
                  <a:lnTo>
                    <a:pt x="42" y="611"/>
                  </a:lnTo>
                  <a:lnTo>
                    <a:pt x="34" y="569"/>
                  </a:lnTo>
                  <a:lnTo>
                    <a:pt x="17" y="510"/>
                  </a:lnTo>
                  <a:lnTo>
                    <a:pt x="9" y="452"/>
                  </a:lnTo>
                  <a:lnTo>
                    <a:pt x="1" y="393"/>
                  </a:lnTo>
                  <a:lnTo>
                    <a:pt x="1" y="368"/>
                  </a:lnTo>
                  <a:lnTo>
                    <a:pt x="1" y="326"/>
                  </a:lnTo>
                  <a:lnTo>
                    <a:pt x="1" y="268"/>
                  </a:lnTo>
                  <a:lnTo>
                    <a:pt x="1" y="210"/>
                  </a:lnTo>
                  <a:lnTo>
                    <a:pt x="1" y="184"/>
                  </a:lnTo>
                  <a:lnTo>
                    <a:pt x="34" y="143"/>
                  </a:lnTo>
                  <a:lnTo>
                    <a:pt x="67" y="76"/>
                  </a:lnTo>
                  <a:lnTo>
                    <a:pt x="12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313;p14">
              <a:extLst>
                <a:ext uri="{FF2B5EF4-FFF2-40B4-BE49-F238E27FC236}">
                  <a16:creationId xmlns:a16="http://schemas.microsoft.com/office/drawing/2014/main" id="{25141924-8C51-97F3-5E56-E8478D8E3037}"/>
                </a:ext>
              </a:extLst>
            </p:cNvPr>
            <p:cNvSpPr/>
            <p:nvPr/>
          </p:nvSpPr>
          <p:spPr>
            <a:xfrm>
              <a:off x="9347647" y="3547923"/>
              <a:ext cx="28067" cy="130274"/>
            </a:xfrm>
            <a:custGeom>
              <a:avLst/>
              <a:gdLst/>
              <a:ahLst/>
              <a:cxnLst/>
              <a:rect l="l" t="t" r="r" b="b"/>
              <a:pathLst>
                <a:path w="569" h="2641" extrusionOk="0">
                  <a:moveTo>
                    <a:pt x="318" y="34"/>
                  </a:moveTo>
                  <a:lnTo>
                    <a:pt x="343" y="68"/>
                  </a:lnTo>
                  <a:lnTo>
                    <a:pt x="343" y="84"/>
                  </a:lnTo>
                  <a:lnTo>
                    <a:pt x="343" y="118"/>
                  </a:lnTo>
                  <a:lnTo>
                    <a:pt x="343" y="151"/>
                  </a:lnTo>
                  <a:lnTo>
                    <a:pt x="343" y="302"/>
                  </a:lnTo>
                  <a:lnTo>
                    <a:pt x="343" y="335"/>
                  </a:lnTo>
                  <a:lnTo>
                    <a:pt x="343" y="368"/>
                  </a:lnTo>
                  <a:lnTo>
                    <a:pt x="343" y="402"/>
                  </a:lnTo>
                  <a:lnTo>
                    <a:pt x="343" y="435"/>
                  </a:lnTo>
                  <a:lnTo>
                    <a:pt x="343" y="477"/>
                  </a:lnTo>
                  <a:lnTo>
                    <a:pt x="343" y="510"/>
                  </a:lnTo>
                  <a:lnTo>
                    <a:pt x="343" y="552"/>
                  </a:lnTo>
                  <a:lnTo>
                    <a:pt x="343" y="845"/>
                  </a:lnTo>
                  <a:lnTo>
                    <a:pt x="343" y="886"/>
                  </a:lnTo>
                  <a:lnTo>
                    <a:pt x="343" y="920"/>
                  </a:lnTo>
                  <a:lnTo>
                    <a:pt x="343" y="962"/>
                  </a:lnTo>
                  <a:lnTo>
                    <a:pt x="343" y="995"/>
                  </a:lnTo>
                  <a:lnTo>
                    <a:pt x="343" y="1037"/>
                  </a:lnTo>
                  <a:lnTo>
                    <a:pt x="343" y="1070"/>
                  </a:lnTo>
                  <a:lnTo>
                    <a:pt x="351" y="1145"/>
                  </a:lnTo>
                  <a:lnTo>
                    <a:pt x="359" y="1220"/>
                  </a:lnTo>
                  <a:lnTo>
                    <a:pt x="368" y="1304"/>
                  </a:lnTo>
                  <a:lnTo>
                    <a:pt x="376" y="1379"/>
                  </a:lnTo>
                  <a:lnTo>
                    <a:pt x="384" y="1454"/>
                  </a:lnTo>
                  <a:lnTo>
                    <a:pt x="393" y="1505"/>
                  </a:lnTo>
                  <a:lnTo>
                    <a:pt x="393" y="1530"/>
                  </a:lnTo>
                  <a:lnTo>
                    <a:pt x="409" y="1605"/>
                  </a:lnTo>
                  <a:lnTo>
                    <a:pt x="418" y="1680"/>
                  </a:lnTo>
                  <a:lnTo>
                    <a:pt x="435" y="1755"/>
                  </a:lnTo>
                  <a:lnTo>
                    <a:pt x="451" y="1830"/>
                  </a:lnTo>
                  <a:lnTo>
                    <a:pt x="460" y="1906"/>
                  </a:lnTo>
                  <a:lnTo>
                    <a:pt x="476" y="1981"/>
                  </a:lnTo>
                  <a:lnTo>
                    <a:pt x="493" y="2056"/>
                  </a:lnTo>
                  <a:lnTo>
                    <a:pt x="510" y="2131"/>
                  </a:lnTo>
                  <a:lnTo>
                    <a:pt x="543" y="2281"/>
                  </a:lnTo>
                  <a:lnTo>
                    <a:pt x="568" y="2415"/>
                  </a:lnTo>
                  <a:lnTo>
                    <a:pt x="568" y="2432"/>
                  </a:lnTo>
                  <a:lnTo>
                    <a:pt x="426" y="2641"/>
                  </a:lnTo>
                  <a:lnTo>
                    <a:pt x="209" y="2499"/>
                  </a:lnTo>
                  <a:lnTo>
                    <a:pt x="209" y="2490"/>
                  </a:lnTo>
                  <a:lnTo>
                    <a:pt x="184" y="2357"/>
                  </a:lnTo>
                  <a:lnTo>
                    <a:pt x="159" y="2206"/>
                  </a:lnTo>
                  <a:lnTo>
                    <a:pt x="142" y="2123"/>
                  </a:lnTo>
                  <a:lnTo>
                    <a:pt x="125" y="2048"/>
                  </a:lnTo>
                  <a:lnTo>
                    <a:pt x="109" y="1972"/>
                  </a:lnTo>
                  <a:lnTo>
                    <a:pt x="92" y="1897"/>
                  </a:lnTo>
                  <a:lnTo>
                    <a:pt x="84" y="1814"/>
                  </a:lnTo>
                  <a:lnTo>
                    <a:pt x="67" y="1738"/>
                  </a:lnTo>
                  <a:lnTo>
                    <a:pt x="59" y="1663"/>
                  </a:lnTo>
                  <a:lnTo>
                    <a:pt x="42" y="1580"/>
                  </a:lnTo>
                  <a:lnTo>
                    <a:pt x="42" y="1555"/>
                  </a:lnTo>
                  <a:lnTo>
                    <a:pt x="34" y="1505"/>
                  </a:lnTo>
                  <a:lnTo>
                    <a:pt x="25" y="1421"/>
                  </a:lnTo>
                  <a:lnTo>
                    <a:pt x="17" y="1337"/>
                  </a:lnTo>
                  <a:lnTo>
                    <a:pt x="8" y="1262"/>
                  </a:lnTo>
                  <a:lnTo>
                    <a:pt x="0" y="1179"/>
                  </a:lnTo>
                  <a:lnTo>
                    <a:pt x="0" y="1095"/>
                  </a:lnTo>
                  <a:lnTo>
                    <a:pt x="0" y="1062"/>
                  </a:lnTo>
                  <a:lnTo>
                    <a:pt x="0" y="1020"/>
                  </a:lnTo>
                  <a:lnTo>
                    <a:pt x="0" y="619"/>
                  </a:lnTo>
                  <a:lnTo>
                    <a:pt x="0" y="577"/>
                  </a:lnTo>
                  <a:lnTo>
                    <a:pt x="0" y="535"/>
                  </a:lnTo>
                  <a:lnTo>
                    <a:pt x="0" y="494"/>
                  </a:lnTo>
                  <a:lnTo>
                    <a:pt x="0" y="460"/>
                  </a:lnTo>
                  <a:lnTo>
                    <a:pt x="0" y="418"/>
                  </a:lnTo>
                  <a:lnTo>
                    <a:pt x="0" y="377"/>
                  </a:lnTo>
                  <a:lnTo>
                    <a:pt x="0" y="335"/>
                  </a:lnTo>
                  <a:lnTo>
                    <a:pt x="0" y="302"/>
                  </a:lnTo>
                  <a:lnTo>
                    <a:pt x="0" y="268"/>
                  </a:lnTo>
                  <a:lnTo>
                    <a:pt x="0" y="260"/>
                  </a:lnTo>
                  <a:lnTo>
                    <a:pt x="17" y="218"/>
                  </a:lnTo>
                  <a:lnTo>
                    <a:pt x="25" y="185"/>
                  </a:lnTo>
                  <a:lnTo>
                    <a:pt x="34" y="143"/>
                  </a:lnTo>
                  <a:lnTo>
                    <a:pt x="50" y="101"/>
                  </a:lnTo>
                  <a:lnTo>
                    <a:pt x="59" y="68"/>
                  </a:lnTo>
                  <a:lnTo>
                    <a:pt x="75" y="26"/>
                  </a:lnTo>
                  <a:lnTo>
                    <a:pt x="75" y="18"/>
                  </a:lnTo>
                  <a:lnTo>
                    <a:pt x="10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314;p14">
              <a:extLst>
                <a:ext uri="{FF2B5EF4-FFF2-40B4-BE49-F238E27FC236}">
                  <a16:creationId xmlns:a16="http://schemas.microsoft.com/office/drawing/2014/main" id="{2AC44993-DBDB-038B-0C38-68D9B0FDCF2C}"/>
                </a:ext>
              </a:extLst>
            </p:cNvPr>
            <p:cNvSpPr/>
            <p:nvPr/>
          </p:nvSpPr>
          <p:spPr>
            <a:xfrm>
              <a:off x="9599020" y="3489026"/>
              <a:ext cx="41238" cy="156220"/>
            </a:xfrm>
            <a:custGeom>
              <a:avLst/>
              <a:gdLst/>
              <a:ahLst/>
              <a:cxnLst/>
              <a:rect l="l" t="t" r="r" b="b"/>
              <a:pathLst>
                <a:path w="836" h="3167" extrusionOk="0">
                  <a:moveTo>
                    <a:pt x="384" y="9"/>
                  </a:moveTo>
                  <a:lnTo>
                    <a:pt x="418" y="67"/>
                  </a:lnTo>
                  <a:lnTo>
                    <a:pt x="468" y="151"/>
                  </a:lnTo>
                  <a:lnTo>
                    <a:pt x="485" y="176"/>
                  </a:lnTo>
                  <a:lnTo>
                    <a:pt x="493" y="242"/>
                  </a:lnTo>
                  <a:lnTo>
                    <a:pt x="510" y="334"/>
                  </a:lnTo>
                  <a:lnTo>
                    <a:pt x="526" y="435"/>
                  </a:lnTo>
                  <a:lnTo>
                    <a:pt x="543" y="526"/>
                  </a:lnTo>
                  <a:lnTo>
                    <a:pt x="560" y="618"/>
                  </a:lnTo>
                  <a:lnTo>
                    <a:pt x="576" y="710"/>
                  </a:lnTo>
                  <a:lnTo>
                    <a:pt x="593" y="802"/>
                  </a:lnTo>
                  <a:lnTo>
                    <a:pt x="610" y="902"/>
                  </a:lnTo>
                  <a:lnTo>
                    <a:pt x="635" y="1086"/>
                  </a:lnTo>
                  <a:lnTo>
                    <a:pt x="643" y="1145"/>
                  </a:lnTo>
                  <a:lnTo>
                    <a:pt x="660" y="1270"/>
                  </a:lnTo>
                  <a:lnTo>
                    <a:pt x="685" y="1462"/>
                  </a:lnTo>
                  <a:lnTo>
                    <a:pt x="710" y="1646"/>
                  </a:lnTo>
                  <a:lnTo>
                    <a:pt x="727" y="1830"/>
                  </a:lnTo>
                  <a:lnTo>
                    <a:pt x="752" y="2022"/>
                  </a:lnTo>
                  <a:lnTo>
                    <a:pt x="769" y="2114"/>
                  </a:lnTo>
                  <a:lnTo>
                    <a:pt x="777" y="2181"/>
                  </a:lnTo>
                  <a:lnTo>
                    <a:pt x="777" y="2206"/>
                  </a:lnTo>
                  <a:lnTo>
                    <a:pt x="785" y="2298"/>
                  </a:lnTo>
                  <a:lnTo>
                    <a:pt x="794" y="2389"/>
                  </a:lnTo>
                  <a:lnTo>
                    <a:pt x="794" y="2481"/>
                  </a:lnTo>
                  <a:lnTo>
                    <a:pt x="802" y="2573"/>
                  </a:lnTo>
                  <a:lnTo>
                    <a:pt x="810" y="2640"/>
                  </a:lnTo>
                  <a:lnTo>
                    <a:pt x="810" y="2665"/>
                  </a:lnTo>
                  <a:lnTo>
                    <a:pt x="819" y="2757"/>
                  </a:lnTo>
                  <a:lnTo>
                    <a:pt x="827" y="2849"/>
                  </a:lnTo>
                  <a:lnTo>
                    <a:pt x="835" y="2941"/>
                  </a:lnTo>
                  <a:lnTo>
                    <a:pt x="693" y="3166"/>
                  </a:lnTo>
                  <a:lnTo>
                    <a:pt x="468" y="3008"/>
                  </a:lnTo>
                  <a:lnTo>
                    <a:pt x="443" y="2916"/>
                  </a:lnTo>
                  <a:lnTo>
                    <a:pt x="418" y="2824"/>
                  </a:lnTo>
                  <a:lnTo>
                    <a:pt x="393" y="2732"/>
                  </a:lnTo>
                  <a:lnTo>
                    <a:pt x="384" y="2707"/>
                  </a:lnTo>
                  <a:lnTo>
                    <a:pt x="368" y="2640"/>
                  </a:lnTo>
                  <a:lnTo>
                    <a:pt x="343" y="2548"/>
                  </a:lnTo>
                  <a:lnTo>
                    <a:pt x="326" y="2456"/>
                  </a:lnTo>
                  <a:lnTo>
                    <a:pt x="301" y="2364"/>
                  </a:lnTo>
                  <a:lnTo>
                    <a:pt x="284" y="2272"/>
                  </a:lnTo>
                  <a:lnTo>
                    <a:pt x="284" y="2256"/>
                  </a:lnTo>
                  <a:lnTo>
                    <a:pt x="267" y="2181"/>
                  </a:lnTo>
                  <a:lnTo>
                    <a:pt x="259" y="2080"/>
                  </a:lnTo>
                  <a:lnTo>
                    <a:pt x="226" y="1897"/>
                  </a:lnTo>
                  <a:lnTo>
                    <a:pt x="201" y="1713"/>
                  </a:lnTo>
                  <a:lnTo>
                    <a:pt x="176" y="1529"/>
                  </a:lnTo>
                  <a:lnTo>
                    <a:pt x="150" y="1337"/>
                  </a:lnTo>
                  <a:lnTo>
                    <a:pt x="134" y="1220"/>
                  </a:lnTo>
                  <a:lnTo>
                    <a:pt x="125" y="1153"/>
                  </a:lnTo>
                  <a:lnTo>
                    <a:pt x="100" y="969"/>
                  </a:lnTo>
                  <a:lnTo>
                    <a:pt x="92" y="877"/>
                  </a:lnTo>
                  <a:lnTo>
                    <a:pt x="75" y="785"/>
                  </a:lnTo>
                  <a:lnTo>
                    <a:pt x="67" y="694"/>
                  </a:lnTo>
                  <a:lnTo>
                    <a:pt x="50" y="602"/>
                  </a:lnTo>
                  <a:lnTo>
                    <a:pt x="33" y="510"/>
                  </a:lnTo>
                  <a:lnTo>
                    <a:pt x="25" y="426"/>
                  </a:lnTo>
                  <a:lnTo>
                    <a:pt x="8" y="334"/>
                  </a:lnTo>
                  <a:lnTo>
                    <a:pt x="0" y="267"/>
                  </a:lnTo>
                  <a:lnTo>
                    <a:pt x="0" y="242"/>
                  </a:lnTo>
                  <a:lnTo>
                    <a:pt x="17" y="142"/>
                  </a:lnTo>
                  <a:lnTo>
                    <a:pt x="25" y="75"/>
                  </a:lnTo>
                  <a:lnTo>
                    <a:pt x="75" y="42"/>
                  </a:lnTo>
                  <a:lnTo>
                    <a:pt x="134" y="25"/>
                  </a:lnTo>
                  <a:lnTo>
                    <a:pt x="267" y="0"/>
                  </a:lnTo>
                  <a:lnTo>
                    <a:pt x="33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315;p14">
              <a:extLst>
                <a:ext uri="{FF2B5EF4-FFF2-40B4-BE49-F238E27FC236}">
                  <a16:creationId xmlns:a16="http://schemas.microsoft.com/office/drawing/2014/main" id="{C5DDC2BF-87F8-8964-6247-FAFF9F235D0E}"/>
                </a:ext>
              </a:extLst>
            </p:cNvPr>
            <p:cNvSpPr/>
            <p:nvPr/>
          </p:nvSpPr>
          <p:spPr>
            <a:xfrm>
              <a:off x="9517827" y="3669910"/>
              <a:ext cx="17758" cy="59785"/>
            </a:xfrm>
            <a:custGeom>
              <a:avLst/>
              <a:gdLst/>
              <a:ahLst/>
              <a:cxnLst/>
              <a:rect l="l" t="t" r="r" b="b"/>
              <a:pathLst>
                <a:path w="360" h="1212" extrusionOk="0">
                  <a:moveTo>
                    <a:pt x="351" y="34"/>
                  </a:moveTo>
                  <a:lnTo>
                    <a:pt x="351" y="67"/>
                  </a:lnTo>
                  <a:lnTo>
                    <a:pt x="351" y="101"/>
                  </a:lnTo>
                  <a:lnTo>
                    <a:pt x="351" y="134"/>
                  </a:lnTo>
                  <a:lnTo>
                    <a:pt x="351" y="168"/>
                  </a:lnTo>
                  <a:lnTo>
                    <a:pt x="351" y="168"/>
                  </a:lnTo>
                  <a:lnTo>
                    <a:pt x="351" y="201"/>
                  </a:lnTo>
                  <a:lnTo>
                    <a:pt x="351" y="235"/>
                  </a:lnTo>
                  <a:lnTo>
                    <a:pt x="360" y="260"/>
                  </a:lnTo>
                  <a:lnTo>
                    <a:pt x="360" y="268"/>
                  </a:lnTo>
                  <a:lnTo>
                    <a:pt x="360" y="301"/>
                  </a:lnTo>
                  <a:lnTo>
                    <a:pt x="360" y="326"/>
                  </a:lnTo>
                  <a:lnTo>
                    <a:pt x="360" y="343"/>
                  </a:lnTo>
                  <a:lnTo>
                    <a:pt x="360" y="360"/>
                  </a:lnTo>
                  <a:lnTo>
                    <a:pt x="360" y="393"/>
                  </a:lnTo>
                  <a:lnTo>
                    <a:pt x="360" y="418"/>
                  </a:lnTo>
                  <a:lnTo>
                    <a:pt x="360" y="485"/>
                  </a:lnTo>
                  <a:lnTo>
                    <a:pt x="360" y="544"/>
                  </a:lnTo>
                  <a:lnTo>
                    <a:pt x="360" y="602"/>
                  </a:lnTo>
                  <a:lnTo>
                    <a:pt x="360" y="661"/>
                  </a:lnTo>
                  <a:lnTo>
                    <a:pt x="360" y="727"/>
                  </a:lnTo>
                  <a:lnTo>
                    <a:pt x="360" y="752"/>
                  </a:lnTo>
                  <a:lnTo>
                    <a:pt x="360" y="786"/>
                  </a:lnTo>
                  <a:lnTo>
                    <a:pt x="360" y="844"/>
                  </a:lnTo>
                  <a:lnTo>
                    <a:pt x="360" y="911"/>
                  </a:lnTo>
                  <a:lnTo>
                    <a:pt x="360" y="1036"/>
                  </a:lnTo>
                  <a:lnTo>
                    <a:pt x="167" y="1212"/>
                  </a:lnTo>
                  <a:lnTo>
                    <a:pt x="0" y="1028"/>
                  </a:lnTo>
                  <a:lnTo>
                    <a:pt x="0" y="1020"/>
                  </a:lnTo>
                  <a:lnTo>
                    <a:pt x="0" y="961"/>
                  </a:lnTo>
                  <a:lnTo>
                    <a:pt x="0" y="886"/>
                  </a:lnTo>
                  <a:lnTo>
                    <a:pt x="9" y="819"/>
                  </a:lnTo>
                  <a:lnTo>
                    <a:pt x="17" y="752"/>
                  </a:lnTo>
                  <a:lnTo>
                    <a:pt x="17" y="719"/>
                  </a:lnTo>
                  <a:lnTo>
                    <a:pt x="17" y="694"/>
                  </a:lnTo>
                  <a:lnTo>
                    <a:pt x="25" y="627"/>
                  </a:lnTo>
                  <a:lnTo>
                    <a:pt x="34" y="560"/>
                  </a:lnTo>
                  <a:lnTo>
                    <a:pt x="50" y="493"/>
                  </a:lnTo>
                  <a:lnTo>
                    <a:pt x="50" y="477"/>
                  </a:lnTo>
                  <a:lnTo>
                    <a:pt x="59" y="435"/>
                  </a:lnTo>
                  <a:lnTo>
                    <a:pt x="76" y="368"/>
                  </a:lnTo>
                  <a:lnTo>
                    <a:pt x="84" y="335"/>
                  </a:lnTo>
                  <a:lnTo>
                    <a:pt x="101" y="310"/>
                  </a:lnTo>
                  <a:lnTo>
                    <a:pt x="101" y="293"/>
                  </a:lnTo>
                  <a:lnTo>
                    <a:pt x="109" y="276"/>
                  </a:lnTo>
                  <a:lnTo>
                    <a:pt x="126" y="243"/>
                  </a:lnTo>
                  <a:lnTo>
                    <a:pt x="142" y="218"/>
                  </a:lnTo>
                  <a:lnTo>
                    <a:pt x="142" y="209"/>
                  </a:lnTo>
                  <a:lnTo>
                    <a:pt x="159" y="184"/>
                  </a:lnTo>
                  <a:lnTo>
                    <a:pt x="176" y="159"/>
                  </a:lnTo>
                  <a:lnTo>
                    <a:pt x="201" y="126"/>
                  </a:lnTo>
                  <a:lnTo>
                    <a:pt x="201" y="126"/>
                  </a:lnTo>
                  <a:lnTo>
                    <a:pt x="218" y="101"/>
                  </a:lnTo>
                  <a:lnTo>
                    <a:pt x="234" y="76"/>
                  </a:lnTo>
                  <a:lnTo>
                    <a:pt x="259" y="42"/>
                  </a:lnTo>
                  <a:lnTo>
                    <a:pt x="276" y="17"/>
                  </a:lnTo>
                  <a:lnTo>
                    <a:pt x="276" y="17"/>
                  </a:lnTo>
                  <a:lnTo>
                    <a:pt x="30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316;p14">
              <a:extLst>
                <a:ext uri="{FF2B5EF4-FFF2-40B4-BE49-F238E27FC236}">
                  <a16:creationId xmlns:a16="http://schemas.microsoft.com/office/drawing/2014/main" id="{78F7F9D8-69E1-27D1-54BB-C0EF1EDF0264}"/>
                </a:ext>
              </a:extLst>
            </p:cNvPr>
            <p:cNvSpPr/>
            <p:nvPr/>
          </p:nvSpPr>
          <p:spPr>
            <a:xfrm>
              <a:off x="9739960" y="3556999"/>
              <a:ext cx="16969" cy="135651"/>
            </a:xfrm>
            <a:custGeom>
              <a:avLst/>
              <a:gdLst/>
              <a:ahLst/>
              <a:cxnLst/>
              <a:rect l="l" t="t" r="r" b="b"/>
              <a:pathLst>
                <a:path w="344" h="2750" extrusionOk="0">
                  <a:moveTo>
                    <a:pt x="218" y="67"/>
                  </a:moveTo>
                  <a:lnTo>
                    <a:pt x="218" y="76"/>
                  </a:lnTo>
                  <a:lnTo>
                    <a:pt x="260" y="226"/>
                  </a:lnTo>
                  <a:lnTo>
                    <a:pt x="260" y="226"/>
                  </a:lnTo>
                  <a:lnTo>
                    <a:pt x="301" y="377"/>
                  </a:lnTo>
                  <a:lnTo>
                    <a:pt x="301" y="393"/>
                  </a:lnTo>
                  <a:lnTo>
                    <a:pt x="318" y="535"/>
                  </a:lnTo>
                  <a:lnTo>
                    <a:pt x="335" y="644"/>
                  </a:lnTo>
                  <a:lnTo>
                    <a:pt x="335" y="694"/>
                  </a:lnTo>
                  <a:lnTo>
                    <a:pt x="343" y="853"/>
                  </a:lnTo>
                  <a:lnTo>
                    <a:pt x="343" y="894"/>
                  </a:lnTo>
                  <a:lnTo>
                    <a:pt x="343" y="1011"/>
                  </a:lnTo>
                  <a:lnTo>
                    <a:pt x="343" y="1170"/>
                  </a:lnTo>
                  <a:lnTo>
                    <a:pt x="343" y="1329"/>
                  </a:lnTo>
                  <a:lnTo>
                    <a:pt x="343" y="1479"/>
                  </a:lnTo>
                  <a:lnTo>
                    <a:pt x="343" y="1638"/>
                  </a:lnTo>
                  <a:lnTo>
                    <a:pt x="343" y="1955"/>
                  </a:lnTo>
                  <a:lnTo>
                    <a:pt x="343" y="2582"/>
                  </a:lnTo>
                  <a:lnTo>
                    <a:pt x="168" y="2749"/>
                  </a:lnTo>
                  <a:lnTo>
                    <a:pt x="1" y="2582"/>
                  </a:lnTo>
                  <a:lnTo>
                    <a:pt x="1" y="2265"/>
                  </a:lnTo>
                  <a:lnTo>
                    <a:pt x="1" y="1955"/>
                  </a:lnTo>
                  <a:lnTo>
                    <a:pt x="1" y="1638"/>
                  </a:lnTo>
                  <a:lnTo>
                    <a:pt x="1" y="1488"/>
                  </a:lnTo>
                  <a:lnTo>
                    <a:pt x="1" y="1329"/>
                  </a:lnTo>
                  <a:lnTo>
                    <a:pt x="1" y="1170"/>
                  </a:lnTo>
                  <a:lnTo>
                    <a:pt x="1" y="1011"/>
                  </a:lnTo>
                  <a:lnTo>
                    <a:pt x="1" y="903"/>
                  </a:lnTo>
                  <a:lnTo>
                    <a:pt x="1" y="644"/>
                  </a:lnTo>
                  <a:lnTo>
                    <a:pt x="1" y="544"/>
                  </a:lnTo>
                  <a:lnTo>
                    <a:pt x="1" y="402"/>
                  </a:lnTo>
                  <a:lnTo>
                    <a:pt x="1" y="385"/>
                  </a:lnTo>
                  <a:lnTo>
                    <a:pt x="34" y="226"/>
                  </a:lnTo>
                  <a:lnTo>
                    <a:pt x="34" y="226"/>
                  </a:lnTo>
                  <a:lnTo>
                    <a:pt x="67" y="76"/>
                  </a:lnTo>
                  <a:lnTo>
                    <a:pt x="67" y="67"/>
                  </a:lnTo>
                  <a:lnTo>
                    <a:pt x="12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317;p14">
              <a:extLst>
                <a:ext uri="{FF2B5EF4-FFF2-40B4-BE49-F238E27FC236}">
                  <a16:creationId xmlns:a16="http://schemas.microsoft.com/office/drawing/2014/main" id="{8C473AAE-06E0-6DA7-0F8E-43DA1143F16C}"/>
                </a:ext>
              </a:extLst>
            </p:cNvPr>
            <p:cNvSpPr/>
            <p:nvPr/>
          </p:nvSpPr>
          <p:spPr>
            <a:xfrm>
              <a:off x="9766350" y="3291617"/>
              <a:ext cx="29695" cy="170229"/>
            </a:xfrm>
            <a:custGeom>
              <a:avLst/>
              <a:gdLst/>
              <a:ahLst/>
              <a:cxnLst/>
              <a:rect l="l" t="t" r="r" b="b"/>
              <a:pathLst>
                <a:path w="602" h="3451" extrusionOk="0">
                  <a:moveTo>
                    <a:pt x="552" y="51"/>
                  </a:moveTo>
                  <a:lnTo>
                    <a:pt x="585" y="118"/>
                  </a:lnTo>
                  <a:lnTo>
                    <a:pt x="602" y="151"/>
                  </a:lnTo>
                  <a:lnTo>
                    <a:pt x="602" y="176"/>
                  </a:lnTo>
                  <a:lnTo>
                    <a:pt x="602" y="218"/>
                  </a:lnTo>
                  <a:lnTo>
                    <a:pt x="602" y="226"/>
                  </a:lnTo>
                  <a:lnTo>
                    <a:pt x="593" y="268"/>
                  </a:lnTo>
                  <a:lnTo>
                    <a:pt x="585" y="318"/>
                  </a:lnTo>
                  <a:lnTo>
                    <a:pt x="568" y="360"/>
                  </a:lnTo>
                  <a:lnTo>
                    <a:pt x="560" y="410"/>
                  </a:lnTo>
                  <a:lnTo>
                    <a:pt x="552" y="452"/>
                  </a:lnTo>
                  <a:lnTo>
                    <a:pt x="543" y="502"/>
                  </a:lnTo>
                  <a:lnTo>
                    <a:pt x="535" y="552"/>
                  </a:lnTo>
                  <a:lnTo>
                    <a:pt x="527" y="594"/>
                  </a:lnTo>
                  <a:lnTo>
                    <a:pt x="527" y="644"/>
                  </a:lnTo>
                  <a:lnTo>
                    <a:pt x="518" y="694"/>
                  </a:lnTo>
                  <a:lnTo>
                    <a:pt x="518" y="719"/>
                  </a:lnTo>
                  <a:lnTo>
                    <a:pt x="518" y="736"/>
                  </a:lnTo>
                  <a:lnTo>
                    <a:pt x="510" y="786"/>
                  </a:lnTo>
                  <a:lnTo>
                    <a:pt x="510" y="836"/>
                  </a:lnTo>
                  <a:lnTo>
                    <a:pt x="510" y="878"/>
                  </a:lnTo>
                  <a:lnTo>
                    <a:pt x="510" y="928"/>
                  </a:lnTo>
                  <a:lnTo>
                    <a:pt x="510" y="978"/>
                  </a:lnTo>
                  <a:lnTo>
                    <a:pt x="510" y="1028"/>
                  </a:lnTo>
                  <a:lnTo>
                    <a:pt x="510" y="1070"/>
                  </a:lnTo>
                  <a:lnTo>
                    <a:pt x="510" y="1120"/>
                  </a:lnTo>
                  <a:lnTo>
                    <a:pt x="510" y="1170"/>
                  </a:lnTo>
                  <a:lnTo>
                    <a:pt x="510" y="1220"/>
                  </a:lnTo>
                  <a:lnTo>
                    <a:pt x="510" y="1262"/>
                  </a:lnTo>
                  <a:lnTo>
                    <a:pt x="510" y="1713"/>
                  </a:lnTo>
                  <a:lnTo>
                    <a:pt x="510" y="1788"/>
                  </a:lnTo>
                  <a:lnTo>
                    <a:pt x="510" y="2306"/>
                  </a:lnTo>
                  <a:lnTo>
                    <a:pt x="510" y="2415"/>
                  </a:lnTo>
                  <a:lnTo>
                    <a:pt x="510" y="2615"/>
                  </a:lnTo>
                  <a:lnTo>
                    <a:pt x="510" y="2649"/>
                  </a:lnTo>
                  <a:lnTo>
                    <a:pt x="510" y="2816"/>
                  </a:lnTo>
                  <a:lnTo>
                    <a:pt x="510" y="3016"/>
                  </a:lnTo>
                  <a:lnTo>
                    <a:pt x="510" y="3209"/>
                  </a:lnTo>
                  <a:lnTo>
                    <a:pt x="293" y="3451"/>
                  </a:lnTo>
                  <a:lnTo>
                    <a:pt x="59" y="3225"/>
                  </a:lnTo>
                  <a:lnTo>
                    <a:pt x="50" y="3133"/>
                  </a:lnTo>
                  <a:lnTo>
                    <a:pt x="42" y="3033"/>
                  </a:lnTo>
                  <a:lnTo>
                    <a:pt x="34" y="2833"/>
                  </a:lnTo>
                  <a:lnTo>
                    <a:pt x="17" y="2674"/>
                  </a:lnTo>
                  <a:lnTo>
                    <a:pt x="17" y="2632"/>
                  </a:lnTo>
                  <a:lnTo>
                    <a:pt x="9" y="2432"/>
                  </a:lnTo>
                  <a:lnTo>
                    <a:pt x="0" y="2323"/>
                  </a:lnTo>
                  <a:lnTo>
                    <a:pt x="0" y="2223"/>
                  </a:lnTo>
                  <a:lnTo>
                    <a:pt x="0" y="2114"/>
                  </a:lnTo>
                  <a:lnTo>
                    <a:pt x="0" y="2014"/>
                  </a:lnTo>
                  <a:lnTo>
                    <a:pt x="0" y="1905"/>
                  </a:lnTo>
                  <a:lnTo>
                    <a:pt x="0" y="1805"/>
                  </a:lnTo>
                  <a:lnTo>
                    <a:pt x="0" y="1780"/>
                  </a:lnTo>
                  <a:lnTo>
                    <a:pt x="0" y="1696"/>
                  </a:lnTo>
                  <a:lnTo>
                    <a:pt x="0" y="1646"/>
                  </a:lnTo>
                  <a:lnTo>
                    <a:pt x="0" y="1596"/>
                  </a:lnTo>
                  <a:lnTo>
                    <a:pt x="0" y="1546"/>
                  </a:lnTo>
                  <a:lnTo>
                    <a:pt x="0" y="1488"/>
                  </a:lnTo>
                  <a:lnTo>
                    <a:pt x="0" y="1437"/>
                  </a:lnTo>
                  <a:lnTo>
                    <a:pt x="0" y="1387"/>
                  </a:lnTo>
                  <a:lnTo>
                    <a:pt x="0" y="1337"/>
                  </a:lnTo>
                  <a:lnTo>
                    <a:pt x="0" y="1279"/>
                  </a:lnTo>
                  <a:lnTo>
                    <a:pt x="0" y="1229"/>
                  </a:lnTo>
                  <a:lnTo>
                    <a:pt x="9" y="1178"/>
                  </a:lnTo>
                  <a:lnTo>
                    <a:pt x="9" y="1178"/>
                  </a:lnTo>
                  <a:lnTo>
                    <a:pt x="17" y="1128"/>
                  </a:lnTo>
                  <a:lnTo>
                    <a:pt x="25" y="1078"/>
                  </a:lnTo>
                  <a:lnTo>
                    <a:pt x="34" y="1028"/>
                  </a:lnTo>
                  <a:lnTo>
                    <a:pt x="42" y="970"/>
                  </a:lnTo>
                  <a:lnTo>
                    <a:pt x="50" y="920"/>
                  </a:lnTo>
                  <a:lnTo>
                    <a:pt x="59" y="869"/>
                  </a:lnTo>
                  <a:lnTo>
                    <a:pt x="67" y="819"/>
                  </a:lnTo>
                  <a:lnTo>
                    <a:pt x="75" y="761"/>
                  </a:lnTo>
                  <a:lnTo>
                    <a:pt x="92" y="711"/>
                  </a:lnTo>
                  <a:lnTo>
                    <a:pt x="101" y="661"/>
                  </a:lnTo>
                  <a:lnTo>
                    <a:pt x="101" y="644"/>
                  </a:lnTo>
                  <a:lnTo>
                    <a:pt x="109" y="610"/>
                  </a:lnTo>
                  <a:lnTo>
                    <a:pt x="126" y="560"/>
                  </a:lnTo>
                  <a:lnTo>
                    <a:pt x="134" y="510"/>
                  </a:lnTo>
                  <a:lnTo>
                    <a:pt x="151" y="460"/>
                  </a:lnTo>
                  <a:lnTo>
                    <a:pt x="167" y="410"/>
                  </a:lnTo>
                  <a:lnTo>
                    <a:pt x="184" y="360"/>
                  </a:lnTo>
                  <a:lnTo>
                    <a:pt x="192" y="310"/>
                  </a:lnTo>
                  <a:lnTo>
                    <a:pt x="209" y="260"/>
                  </a:lnTo>
                  <a:lnTo>
                    <a:pt x="234" y="209"/>
                  </a:lnTo>
                  <a:lnTo>
                    <a:pt x="251" y="159"/>
                  </a:lnTo>
                  <a:lnTo>
                    <a:pt x="268" y="109"/>
                  </a:lnTo>
                  <a:lnTo>
                    <a:pt x="268" y="101"/>
                  </a:lnTo>
                  <a:lnTo>
                    <a:pt x="301" y="67"/>
                  </a:lnTo>
                  <a:lnTo>
                    <a:pt x="318" y="42"/>
                  </a:lnTo>
                  <a:lnTo>
                    <a:pt x="351" y="34"/>
                  </a:lnTo>
                  <a:lnTo>
                    <a:pt x="41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318;p14">
              <a:extLst>
                <a:ext uri="{FF2B5EF4-FFF2-40B4-BE49-F238E27FC236}">
                  <a16:creationId xmlns:a16="http://schemas.microsoft.com/office/drawing/2014/main" id="{A5A22A26-78CF-6505-5614-D3C2DE8EB537}"/>
                </a:ext>
              </a:extLst>
            </p:cNvPr>
            <p:cNvSpPr/>
            <p:nvPr/>
          </p:nvSpPr>
          <p:spPr>
            <a:xfrm>
              <a:off x="9667832" y="3261972"/>
              <a:ext cx="18596" cy="135601"/>
            </a:xfrm>
            <a:custGeom>
              <a:avLst/>
              <a:gdLst/>
              <a:ahLst/>
              <a:cxnLst/>
              <a:rect l="l" t="t" r="r" b="b"/>
              <a:pathLst>
                <a:path w="377" h="2749" extrusionOk="0">
                  <a:moveTo>
                    <a:pt x="318" y="0"/>
                  </a:moveTo>
                  <a:lnTo>
                    <a:pt x="351" y="34"/>
                  </a:lnTo>
                  <a:lnTo>
                    <a:pt x="359" y="326"/>
                  </a:lnTo>
                  <a:lnTo>
                    <a:pt x="368" y="610"/>
                  </a:lnTo>
                  <a:lnTo>
                    <a:pt x="368" y="652"/>
                  </a:lnTo>
                  <a:lnTo>
                    <a:pt x="376" y="969"/>
                  </a:lnTo>
                  <a:lnTo>
                    <a:pt x="376" y="986"/>
                  </a:lnTo>
                  <a:lnTo>
                    <a:pt x="376" y="1295"/>
                  </a:lnTo>
                  <a:lnTo>
                    <a:pt x="376" y="1337"/>
                  </a:lnTo>
                  <a:lnTo>
                    <a:pt x="368" y="1621"/>
                  </a:lnTo>
                  <a:lnTo>
                    <a:pt x="368" y="1713"/>
                  </a:lnTo>
                  <a:lnTo>
                    <a:pt x="368" y="1779"/>
                  </a:lnTo>
                  <a:lnTo>
                    <a:pt x="368" y="1938"/>
                  </a:lnTo>
                  <a:lnTo>
                    <a:pt x="359" y="2097"/>
                  </a:lnTo>
                  <a:lnTo>
                    <a:pt x="359" y="2114"/>
                  </a:lnTo>
                  <a:lnTo>
                    <a:pt x="351" y="2264"/>
                  </a:lnTo>
                  <a:lnTo>
                    <a:pt x="343" y="2423"/>
                  </a:lnTo>
                  <a:lnTo>
                    <a:pt x="334" y="2581"/>
                  </a:lnTo>
                  <a:lnTo>
                    <a:pt x="167" y="2749"/>
                  </a:lnTo>
                  <a:lnTo>
                    <a:pt x="0" y="2573"/>
                  </a:lnTo>
                  <a:lnTo>
                    <a:pt x="0" y="2089"/>
                  </a:lnTo>
                  <a:lnTo>
                    <a:pt x="0" y="1930"/>
                  </a:lnTo>
                  <a:lnTo>
                    <a:pt x="0" y="1771"/>
                  </a:lnTo>
                  <a:lnTo>
                    <a:pt x="0" y="1696"/>
                  </a:lnTo>
                  <a:lnTo>
                    <a:pt x="0" y="1604"/>
                  </a:lnTo>
                  <a:lnTo>
                    <a:pt x="9" y="1328"/>
                  </a:lnTo>
                  <a:lnTo>
                    <a:pt x="9" y="1278"/>
                  </a:lnTo>
                  <a:lnTo>
                    <a:pt x="34" y="978"/>
                  </a:lnTo>
                  <a:lnTo>
                    <a:pt x="34" y="961"/>
                  </a:lnTo>
                  <a:lnTo>
                    <a:pt x="67" y="635"/>
                  </a:lnTo>
                  <a:lnTo>
                    <a:pt x="67" y="602"/>
                  </a:lnTo>
                  <a:lnTo>
                    <a:pt x="100" y="318"/>
                  </a:lnTo>
                  <a:lnTo>
                    <a:pt x="134" y="25"/>
                  </a:lnTo>
                  <a:lnTo>
                    <a:pt x="167"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319;p14">
              <a:extLst>
                <a:ext uri="{FF2B5EF4-FFF2-40B4-BE49-F238E27FC236}">
                  <a16:creationId xmlns:a16="http://schemas.microsoft.com/office/drawing/2014/main" id="{1B073A98-4B78-6956-6EFA-CC844E594727}"/>
                </a:ext>
              </a:extLst>
            </p:cNvPr>
            <p:cNvSpPr/>
            <p:nvPr/>
          </p:nvSpPr>
          <p:spPr>
            <a:xfrm>
              <a:off x="9430468" y="3223644"/>
              <a:ext cx="21901" cy="123269"/>
            </a:xfrm>
            <a:custGeom>
              <a:avLst/>
              <a:gdLst/>
              <a:ahLst/>
              <a:cxnLst/>
              <a:rect l="l" t="t" r="r" b="b"/>
              <a:pathLst>
                <a:path w="444" h="2499" extrusionOk="0">
                  <a:moveTo>
                    <a:pt x="318" y="75"/>
                  </a:moveTo>
                  <a:lnTo>
                    <a:pt x="318" y="92"/>
                  </a:lnTo>
                  <a:lnTo>
                    <a:pt x="334" y="151"/>
                  </a:lnTo>
                  <a:lnTo>
                    <a:pt x="343" y="217"/>
                  </a:lnTo>
                  <a:lnTo>
                    <a:pt x="359" y="293"/>
                  </a:lnTo>
                  <a:lnTo>
                    <a:pt x="368" y="318"/>
                  </a:lnTo>
                  <a:lnTo>
                    <a:pt x="376" y="359"/>
                  </a:lnTo>
                  <a:lnTo>
                    <a:pt x="393" y="426"/>
                  </a:lnTo>
                  <a:lnTo>
                    <a:pt x="410" y="485"/>
                  </a:lnTo>
                  <a:lnTo>
                    <a:pt x="410" y="501"/>
                  </a:lnTo>
                  <a:lnTo>
                    <a:pt x="418" y="568"/>
                  </a:lnTo>
                  <a:lnTo>
                    <a:pt x="426" y="618"/>
                  </a:lnTo>
                  <a:lnTo>
                    <a:pt x="426" y="702"/>
                  </a:lnTo>
                  <a:lnTo>
                    <a:pt x="426" y="769"/>
                  </a:lnTo>
                  <a:lnTo>
                    <a:pt x="426" y="844"/>
                  </a:lnTo>
                  <a:lnTo>
                    <a:pt x="426" y="911"/>
                  </a:lnTo>
                  <a:lnTo>
                    <a:pt x="435" y="1036"/>
                  </a:lnTo>
                  <a:lnTo>
                    <a:pt x="435" y="1044"/>
                  </a:lnTo>
                  <a:lnTo>
                    <a:pt x="435" y="1186"/>
                  </a:lnTo>
                  <a:lnTo>
                    <a:pt x="435" y="1320"/>
                  </a:lnTo>
                  <a:lnTo>
                    <a:pt x="435" y="1454"/>
                  </a:lnTo>
                  <a:lnTo>
                    <a:pt x="435" y="1587"/>
                  </a:lnTo>
                  <a:lnTo>
                    <a:pt x="435" y="1587"/>
                  </a:lnTo>
                  <a:lnTo>
                    <a:pt x="435" y="1729"/>
                  </a:lnTo>
                  <a:lnTo>
                    <a:pt x="443" y="2005"/>
                  </a:lnTo>
                  <a:lnTo>
                    <a:pt x="443" y="2147"/>
                  </a:lnTo>
                  <a:lnTo>
                    <a:pt x="443" y="2272"/>
                  </a:lnTo>
                  <a:lnTo>
                    <a:pt x="443" y="2289"/>
                  </a:lnTo>
                  <a:lnTo>
                    <a:pt x="243" y="2498"/>
                  </a:lnTo>
                  <a:lnTo>
                    <a:pt x="34" y="2298"/>
                  </a:lnTo>
                  <a:lnTo>
                    <a:pt x="34" y="2281"/>
                  </a:lnTo>
                  <a:lnTo>
                    <a:pt x="25" y="2156"/>
                  </a:lnTo>
                  <a:lnTo>
                    <a:pt x="17" y="2013"/>
                  </a:lnTo>
                  <a:lnTo>
                    <a:pt x="9" y="1738"/>
                  </a:lnTo>
                  <a:lnTo>
                    <a:pt x="0" y="1596"/>
                  </a:lnTo>
                  <a:lnTo>
                    <a:pt x="0" y="1596"/>
                  </a:lnTo>
                  <a:lnTo>
                    <a:pt x="0" y="1462"/>
                  </a:lnTo>
                  <a:lnTo>
                    <a:pt x="0" y="1328"/>
                  </a:lnTo>
                  <a:lnTo>
                    <a:pt x="0" y="1186"/>
                  </a:lnTo>
                  <a:lnTo>
                    <a:pt x="0" y="1044"/>
                  </a:lnTo>
                  <a:lnTo>
                    <a:pt x="0" y="1036"/>
                  </a:lnTo>
                  <a:lnTo>
                    <a:pt x="0" y="902"/>
                  </a:lnTo>
                  <a:lnTo>
                    <a:pt x="0" y="836"/>
                  </a:lnTo>
                  <a:lnTo>
                    <a:pt x="0" y="769"/>
                  </a:lnTo>
                  <a:lnTo>
                    <a:pt x="0" y="694"/>
                  </a:lnTo>
                  <a:lnTo>
                    <a:pt x="0" y="618"/>
                  </a:lnTo>
                  <a:lnTo>
                    <a:pt x="0" y="610"/>
                  </a:lnTo>
                  <a:lnTo>
                    <a:pt x="17" y="552"/>
                  </a:lnTo>
                  <a:lnTo>
                    <a:pt x="25" y="485"/>
                  </a:lnTo>
                  <a:lnTo>
                    <a:pt x="25" y="468"/>
                  </a:lnTo>
                  <a:lnTo>
                    <a:pt x="42" y="410"/>
                  </a:lnTo>
                  <a:lnTo>
                    <a:pt x="67" y="343"/>
                  </a:lnTo>
                  <a:lnTo>
                    <a:pt x="75" y="301"/>
                  </a:lnTo>
                  <a:lnTo>
                    <a:pt x="92" y="276"/>
                  </a:lnTo>
                  <a:lnTo>
                    <a:pt x="109" y="201"/>
                  </a:lnTo>
                  <a:lnTo>
                    <a:pt x="134" y="134"/>
                  </a:lnTo>
                  <a:lnTo>
                    <a:pt x="151" y="75"/>
                  </a:lnTo>
                  <a:lnTo>
                    <a:pt x="151" y="67"/>
                  </a:lnTo>
                  <a:lnTo>
                    <a:pt x="217"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320;p14">
              <a:extLst>
                <a:ext uri="{FF2B5EF4-FFF2-40B4-BE49-F238E27FC236}">
                  <a16:creationId xmlns:a16="http://schemas.microsoft.com/office/drawing/2014/main" id="{152FD439-C980-732A-3275-3BEB0F51CC71}"/>
                </a:ext>
              </a:extLst>
            </p:cNvPr>
            <p:cNvSpPr/>
            <p:nvPr/>
          </p:nvSpPr>
          <p:spPr>
            <a:xfrm>
              <a:off x="9127597" y="3371972"/>
              <a:ext cx="35861" cy="111332"/>
            </a:xfrm>
            <a:custGeom>
              <a:avLst/>
              <a:gdLst/>
              <a:ahLst/>
              <a:cxnLst/>
              <a:rect l="l" t="t" r="r" b="b"/>
              <a:pathLst>
                <a:path w="727" h="2257" extrusionOk="0">
                  <a:moveTo>
                    <a:pt x="284" y="59"/>
                  </a:moveTo>
                  <a:lnTo>
                    <a:pt x="284" y="67"/>
                  </a:lnTo>
                  <a:lnTo>
                    <a:pt x="317" y="118"/>
                  </a:lnTo>
                  <a:lnTo>
                    <a:pt x="351" y="176"/>
                  </a:lnTo>
                  <a:lnTo>
                    <a:pt x="393" y="235"/>
                  </a:lnTo>
                  <a:lnTo>
                    <a:pt x="393" y="235"/>
                  </a:lnTo>
                  <a:lnTo>
                    <a:pt x="426" y="293"/>
                  </a:lnTo>
                  <a:lnTo>
                    <a:pt x="476" y="360"/>
                  </a:lnTo>
                  <a:lnTo>
                    <a:pt x="501" y="402"/>
                  </a:lnTo>
                  <a:lnTo>
                    <a:pt x="510" y="418"/>
                  </a:lnTo>
                  <a:lnTo>
                    <a:pt x="535" y="477"/>
                  </a:lnTo>
                  <a:lnTo>
                    <a:pt x="543" y="527"/>
                  </a:lnTo>
                  <a:lnTo>
                    <a:pt x="560" y="627"/>
                  </a:lnTo>
                  <a:lnTo>
                    <a:pt x="560" y="636"/>
                  </a:lnTo>
                  <a:lnTo>
                    <a:pt x="585" y="761"/>
                  </a:lnTo>
                  <a:lnTo>
                    <a:pt x="593" y="844"/>
                  </a:lnTo>
                  <a:lnTo>
                    <a:pt x="593" y="886"/>
                  </a:lnTo>
                  <a:lnTo>
                    <a:pt x="610" y="1003"/>
                  </a:lnTo>
                  <a:lnTo>
                    <a:pt x="627" y="1128"/>
                  </a:lnTo>
                  <a:lnTo>
                    <a:pt x="643" y="1254"/>
                  </a:lnTo>
                  <a:lnTo>
                    <a:pt x="652" y="1354"/>
                  </a:lnTo>
                  <a:lnTo>
                    <a:pt x="668" y="1504"/>
                  </a:lnTo>
                  <a:lnTo>
                    <a:pt x="702" y="1755"/>
                  </a:lnTo>
                  <a:lnTo>
                    <a:pt x="710" y="1880"/>
                  </a:lnTo>
                  <a:lnTo>
                    <a:pt x="727" y="1997"/>
                  </a:lnTo>
                  <a:lnTo>
                    <a:pt x="727" y="2006"/>
                  </a:lnTo>
                  <a:lnTo>
                    <a:pt x="543" y="2256"/>
                  </a:lnTo>
                  <a:lnTo>
                    <a:pt x="292" y="2072"/>
                  </a:lnTo>
                  <a:lnTo>
                    <a:pt x="292" y="2064"/>
                  </a:lnTo>
                  <a:lnTo>
                    <a:pt x="267" y="1955"/>
                  </a:lnTo>
                  <a:lnTo>
                    <a:pt x="234" y="1830"/>
                  </a:lnTo>
                  <a:lnTo>
                    <a:pt x="184" y="1588"/>
                  </a:lnTo>
                  <a:lnTo>
                    <a:pt x="150" y="1446"/>
                  </a:lnTo>
                  <a:lnTo>
                    <a:pt x="125" y="1346"/>
                  </a:lnTo>
                  <a:lnTo>
                    <a:pt x="100" y="1220"/>
                  </a:lnTo>
                  <a:lnTo>
                    <a:pt x="75" y="1095"/>
                  </a:lnTo>
                  <a:lnTo>
                    <a:pt x="50" y="978"/>
                  </a:lnTo>
                  <a:lnTo>
                    <a:pt x="42" y="936"/>
                  </a:lnTo>
                  <a:lnTo>
                    <a:pt x="33" y="853"/>
                  </a:lnTo>
                  <a:lnTo>
                    <a:pt x="17" y="727"/>
                  </a:lnTo>
                  <a:lnTo>
                    <a:pt x="17" y="711"/>
                  </a:lnTo>
                  <a:lnTo>
                    <a:pt x="0" y="602"/>
                  </a:lnTo>
                  <a:lnTo>
                    <a:pt x="0" y="552"/>
                  </a:lnTo>
                  <a:lnTo>
                    <a:pt x="8" y="494"/>
                  </a:lnTo>
                  <a:lnTo>
                    <a:pt x="17" y="468"/>
                  </a:lnTo>
                  <a:lnTo>
                    <a:pt x="25" y="418"/>
                  </a:lnTo>
                  <a:lnTo>
                    <a:pt x="59" y="335"/>
                  </a:lnTo>
                  <a:lnTo>
                    <a:pt x="75" y="276"/>
                  </a:lnTo>
                  <a:lnTo>
                    <a:pt x="75" y="276"/>
                  </a:lnTo>
                  <a:lnTo>
                    <a:pt x="100" y="209"/>
                  </a:lnTo>
                  <a:lnTo>
                    <a:pt x="125" y="143"/>
                  </a:lnTo>
                  <a:lnTo>
                    <a:pt x="142" y="84"/>
                  </a:lnTo>
                  <a:lnTo>
                    <a:pt x="142" y="76"/>
                  </a:lnTo>
                  <a:lnTo>
                    <a:pt x="2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321;p14">
              <a:extLst>
                <a:ext uri="{FF2B5EF4-FFF2-40B4-BE49-F238E27FC236}">
                  <a16:creationId xmlns:a16="http://schemas.microsoft.com/office/drawing/2014/main" id="{E976AE40-11AA-D4A6-7720-0DFF581ED604}"/>
                </a:ext>
              </a:extLst>
            </p:cNvPr>
            <p:cNvSpPr/>
            <p:nvPr/>
          </p:nvSpPr>
          <p:spPr>
            <a:xfrm>
              <a:off x="8843668" y="3295317"/>
              <a:ext cx="54408" cy="115426"/>
            </a:xfrm>
            <a:custGeom>
              <a:avLst/>
              <a:gdLst/>
              <a:ahLst/>
              <a:cxnLst/>
              <a:rect l="l" t="t" r="r" b="b"/>
              <a:pathLst>
                <a:path w="1103" h="2340" extrusionOk="0">
                  <a:moveTo>
                    <a:pt x="368" y="68"/>
                  </a:moveTo>
                  <a:lnTo>
                    <a:pt x="393" y="93"/>
                  </a:lnTo>
                  <a:lnTo>
                    <a:pt x="435" y="143"/>
                  </a:lnTo>
                  <a:lnTo>
                    <a:pt x="485" y="210"/>
                  </a:lnTo>
                  <a:lnTo>
                    <a:pt x="501" y="226"/>
                  </a:lnTo>
                  <a:lnTo>
                    <a:pt x="577" y="469"/>
                  </a:lnTo>
                  <a:lnTo>
                    <a:pt x="668" y="736"/>
                  </a:lnTo>
                  <a:lnTo>
                    <a:pt x="760" y="1003"/>
                  </a:lnTo>
                  <a:lnTo>
                    <a:pt x="852" y="1271"/>
                  </a:lnTo>
                  <a:lnTo>
                    <a:pt x="936" y="1530"/>
                  </a:lnTo>
                  <a:lnTo>
                    <a:pt x="1019" y="1797"/>
                  </a:lnTo>
                  <a:lnTo>
                    <a:pt x="1103" y="2056"/>
                  </a:lnTo>
                  <a:lnTo>
                    <a:pt x="1103" y="2064"/>
                  </a:lnTo>
                  <a:lnTo>
                    <a:pt x="978" y="2340"/>
                  </a:lnTo>
                  <a:lnTo>
                    <a:pt x="702" y="2206"/>
                  </a:lnTo>
                  <a:lnTo>
                    <a:pt x="702" y="2198"/>
                  </a:lnTo>
                  <a:lnTo>
                    <a:pt x="602" y="1947"/>
                  </a:lnTo>
                  <a:lnTo>
                    <a:pt x="501" y="1688"/>
                  </a:lnTo>
                  <a:lnTo>
                    <a:pt x="401" y="1429"/>
                  </a:lnTo>
                  <a:lnTo>
                    <a:pt x="301" y="1162"/>
                  </a:lnTo>
                  <a:lnTo>
                    <a:pt x="201" y="903"/>
                  </a:lnTo>
                  <a:lnTo>
                    <a:pt x="92" y="644"/>
                  </a:lnTo>
                  <a:lnTo>
                    <a:pt x="0" y="402"/>
                  </a:lnTo>
                  <a:lnTo>
                    <a:pt x="0" y="377"/>
                  </a:lnTo>
                  <a:lnTo>
                    <a:pt x="0" y="302"/>
                  </a:lnTo>
                  <a:lnTo>
                    <a:pt x="0" y="193"/>
                  </a:lnTo>
                  <a:lnTo>
                    <a:pt x="84" y="51"/>
                  </a:lnTo>
                  <a:lnTo>
                    <a:pt x="20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322;p14">
              <a:extLst>
                <a:ext uri="{FF2B5EF4-FFF2-40B4-BE49-F238E27FC236}">
                  <a16:creationId xmlns:a16="http://schemas.microsoft.com/office/drawing/2014/main" id="{E4EB8398-726C-8B11-C4C3-8D329ADE62BA}"/>
                </a:ext>
              </a:extLst>
            </p:cNvPr>
            <p:cNvSpPr/>
            <p:nvPr/>
          </p:nvSpPr>
          <p:spPr>
            <a:xfrm>
              <a:off x="8551501" y="3481183"/>
              <a:ext cx="59390" cy="86570"/>
            </a:xfrm>
            <a:custGeom>
              <a:avLst/>
              <a:gdLst/>
              <a:ahLst/>
              <a:cxnLst/>
              <a:rect l="l" t="t" r="r" b="b"/>
              <a:pathLst>
                <a:path w="1204" h="1755" extrusionOk="0">
                  <a:moveTo>
                    <a:pt x="125" y="51"/>
                  </a:moveTo>
                  <a:lnTo>
                    <a:pt x="125" y="51"/>
                  </a:lnTo>
                  <a:lnTo>
                    <a:pt x="167" y="84"/>
                  </a:lnTo>
                  <a:lnTo>
                    <a:pt x="209" y="117"/>
                  </a:lnTo>
                  <a:lnTo>
                    <a:pt x="251" y="159"/>
                  </a:lnTo>
                  <a:lnTo>
                    <a:pt x="251" y="159"/>
                  </a:lnTo>
                  <a:lnTo>
                    <a:pt x="301" y="193"/>
                  </a:lnTo>
                  <a:lnTo>
                    <a:pt x="343" y="234"/>
                  </a:lnTo>
                  <a:lnTo>
                    <a:pt x="343" y="234"/>
                  </a:lnTo>
                  <a:lnTo>
                    <a:pt x="384" y="276"/>
                  </a:lnTo>
                  <a:lnTo>
                    <a:pt x="418" y="301"/>
                  </a:lnTo>
                  <a:lnTo>
                    <a:pt x="451" y="360"/>
                  </a:lnTo>
                  <a:lnTo>
                    <a:pt x="518" y="452"/>
                  </a:lnTo>
                  <a:lnTo>
                    <a:pt x="577" y="543"/>
                  </a:lnTo>
                  <a:lnTo>
                    <a:pt x="610" y="585"/>
                  </a:lnTo>
                  <a:lnTo>
                    <a:pt x="643" y="635"/>
                  </a:lnTo>
                  <a:lnTo>
                    <a:pt x="702" y="719"/>
                  </a:lnTo>
                  <a:lnTo>
                    <a:pt x="760" y="811"/>
                  </a:lnTo>
                  <a:lnTo>
                    <a:pt x="827" y="903"/>
                  </a:lnTo>
                  <a:lnTo>
                    <a:pt x="869" y="970"/>
                  </a:lnTo>
                  <a:lnTo>
                    <a:pt x="886" y="995"/>
                  </a:lnTo>
                  <a:lnTo>
                    <a:pt x="952" y="1086"/>
                  </a:lnTo>
                  <a:lnTo>
                    <a:pt x="1011" y="1178"/>
                  </a:lnTo>
                  <a:lnTo>
                    <a:pt x="1078" y="1270"/>
                  </a:lnTo>
                  <a:lnTo>
                    <a:pt x="1145" y="1354"/>
                  </a:lnTo>
                  <a:lnTo>
                    <a:pt x="1203" y="1437"/>
                  </a:lnTo>
                  <a:lnTo>
                    <a:pt x="1203" y="1446"/>
                  </a:lnTo>
                  <a:lnTo>
                    <a:pt x="1153" y="1755"/>
                  </a:lnTo>
                  <a:lnTo>
                    <a:pt x="852" y="1705"/>
                  </a:lnTo>
                  <a:lnTo>
                    <a:pt x="844" y="1696"/>
                  </a:lnTo>
                  <a:lnTo>
                    <a:pt x="785" y="1613"/>
                  </a:lnTo>
                  <a:lnTo>
                    <a:pt x="719" y="1521"/>
                  </a:lnTo>
                  <a:lnTo>
                    <a:pt x="652" y="1429"/>
                  </a:lnTo>
                  <a:lnTo>
                    <a:pt x="585" y="1337"/>
                  </a:lnTo>
                  <a:lnTo>
                    <a:pt x="526" y="1237"/>
                  </a:lnTo>
                  <a:lnTo>
                    <a:pt x="501" y="1212"/>
                  </a:lnTo>
                  <a:lnTo>
                    <a:pt x="460" y="1145"/>
                  </a:lnTo>
                  <a:lnTo>
                    <a:pt x="401" y="1053"/>
                  </a:lnTo>
                  <a:lnTo>
                    <a:pt x="334" y="953"/>
                  </a:lnTo>
                  <a:lnTo>
                    <a:pt x="276" y="861"/>
                  </a:lnTo>
                  <a:lnTo>
                    <a:pt x="251" y="802"/>
                  </a:lnTo>
                  <a:lnTo>
                    <a:pt x="226" y="761"/>
                  </a:lnTo>
                  <a:lnTo>
                    <a:pt x="167" y="660"/>
                  </a:lnTo>
                  <a:lnTo>
                    <a:pt x="109" y="552"/>
                  </a:lnTo>
                  <a:lnTo>
                    <a:pt x="75" y="485"/>
                  </a:lnTo>
                  <a:lnTo>
                    <a:pt x="67" y="443"/>
                  </a:lnTo>
                  <a:lnTo>
                    <a:pt x="50" y="393"/>
                  </a:lnTo>
                  <a:lnTo>
                    <a:pt x="50" y="393"/>
                  </a:lnTo>
                  <a:lnTo>
                    <a:pt x="42" y="335"/>
                  </a:lnTo>
                  <a:lnTo>
                    <a:pt x="34" y="268"/>
                  </a:lnTo>
                  <a:lnTo>
                    <a:pt x="34" y="268"/>
                  </a:lnTo>
                  <a:lnTo>
                    <a:pt x="25" y="209"/>
                  </a:lnTo>
                  <a:lnTo>
                    <a:pt x="17" y="151"/>
                  </a:lnTo>
                  <a:lnTo>
                    <a:pt x="0" y="101"/>
                  </a:lnTo>
                  <a:lnTo>
                    <a:pt x="0" y="92"/>
                  </a:lnTo>
                  <a:lnTo>
                    <a:pt x="25"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323;p14">
              <a:extLst>
                <a:ext uri="{FF2B5EF4-FFF2-40B4-BE49-F238E27FC236}">
                  <a16:creationId xmlns:a16="http://schemas.microsoft.com/office/drawing/2014/main" id="{0FD12FC3-B6F4-CE59-88E5-4BBFB7BA9E12}"/>
                </a:ext>
              </a:extLst>
            </p:cNvPr>
            <p:cNvSpPr/>
            <p:nvPr/>
          </p:nvSpPr>
          <p:spPr>
            <a:xfrm>
              <a:off x="8371012" y="3699605"/>
              <a:ext cx="79565" cy="93180"/>
            </a:xfrm>
            <a:custGeom>
              <a:avLst/>
              <a:gdLst/>
              <a:ahLst/>
              <a:cxnLst/>
              <a:rect l="l" t="t" r="r" b="b"/>
              <a:pathLst>
                <a:path w="1613" h="1889" extrusionOk="0">
                  <a:moveTo>
                    <a:pt x="92" y="8"/>
                  </a:moveTo>
                  <a:lnTo>
                    <a:pt x="100" y="8"/>
                  </a:lnTo>
                  <a:lnTo>
                    <a:pt x="292" y="117"/>
                  </a:lnTo>
                  <a:lnTo>
                    <a:pt x="434" y="184"/>
                  </a:lnTo>
                  <a:lnTo>
                    <a:pt x="501" y="226"/>
                  </a:lnTo>
                  <a:lnTo>
                    <a:pt x="551" y="259"/>
                  </a:lnTo>
                  <a:lnTo>
                    <a:pt x="585" y="292"/>
                  </a:lnTo>
                  <a:lnTo>
                    <a:pt x="668" y="384"/>
                  </a:lnTo>
                  <a:lnTo>
                    <a:pt x="827" y="560"/>
                  </a:lnTo>
                  <a:lnTo>
                    <a:pt x="927" y="685"/>
                  </a:lnTo>
                  <a:lnTo>
                    <a:pt x="1111" y="894"/>
                  </a:lnTo>
                  <a:lnTo>
                    <a:pt x="1178" y="978"/>
                  </a:lnTo>
                  <a:lnTo>
                    <a:pt x="1278" y="1094"/>
                  </a:lnTo>
                  <a:lnTo>
                    <a:pt x="1445" y="1303"/>
                  </a:lnTo>
                  <a:lnTo>
                    <a:pt x="1604" y="1504"/>
                  </a:lnTo>
                  <a:lnTo>
                    <a:pt x="1612" y="1512"/>
                  </a:lnTo>
                  <a:lnTo>
                    <a:pt x="1587" y="1888"/>
                  </a:lnTo>
                  <a:lnTo>
                    <a:pt x="1203" y="1855"/>
                  </a:lnTo>
                  <a:lnTo>
                    <a:pt x="1195" y="1846"/>
                  </a:lnTo>
                  <a:lnTo>
                    <a:pt x="1028" y="1654"/>
                  </a:lnTo>
                  <a:lnTo>
                    <a:pt x="852" y="1454"/>
                  </a:lnTo>
                  <a:lnTo>
                    <a:pt x="752" y="1337"/>
                  </a:lnTo>
                  <a:lnTo>
                    <a:pt x="677" y="1253"/>
                  </a:lnTo>
                  <a:lnTo>
                    <a:pt x="510" y="1044"/>
                  </a:lnTo>
                  <a:lnTo>
                    <a:pt x="409" y="919"/>
                  </a:lnTo>
                  <a:lnTo>
                    <a:pt x="259" y="735"/>
                  </a:lnTo>
                  <a:lnTo>
                    <a:pt x="184" y="627"/>
                  </a:lnTo>
                  <a:lnTo>
                    <a:pt x="159" y="593"/>
                  </a:lnTo>
                  <a:lnTo>
                    <a:pt x="134" y="535"/>
                  </a:lnTo>
                  <a:lnTo>
                    <a:pt x="109" y="468"/>
                  </a:lnTo>
                  <a:lnTo>
                    <a:pt x="67" y="309"/>
                  </a:lnTo>
                  <a:lnTo>
                    <a:pt x="0" y="100"/>
                  </a:lnTo>
                  <a:lnTo>
                    <a:pt x="0" y="92"/>
                  </a:lnTo>
                  <a:lnTo>
                    <a:pt x="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324;p14">
              <a:extLst>
                <a:ext uri="{FF2B5EF4-FFF2-40B4-BE49-F238E27FC236}">
                  <a16:creationId xmlns:a16="http://schemas.microsoft.com/office/drawing/2014/main" id="{DC7FD6DD-150A-DB17-D816-26DA480ABDCD}"/>
                </a:ext>
              </a:extLst>
            </p:cNvPr>
            <p:cNvSpPr/>
            <p:nvPr/>
          </p:nvSpPr>
          <p:spPr>
            <a:xfrm>
              <a:off x="8094877" y="3749031"/>
              <a:ext cx="92390" cy="88247"/>
            </a:xfrm>
            <a:custGeom>
              <a:avLst/>
              <a:gdLst/>
              <a:ahLst/>
              <a:cxnLst/>
              <a:rect l="l" t="t" r="r" b="b"/>
              <a:pathLst>
                <a:path w="1873" h="1789" extrusionOk="0">
                  <a:moveTo>
                    <a:pt x="226" y="17"/>
                  </a:moveTo>
                  <a:lnTo>
                    <a:pt x="260" y="26"/>
                  </a:lnTo>
                  <a:lnTo>
                    <a:pt x="302" y="34"/>
                  </a:lnTo>
                  <a:lnTo>
                    <a:pt x="335" y="42"/>
                  </a:lnTo>
                  <a:lnTo>
                    <a:pt x="377" y="51"/>
                  </a:lnTo>
                  <a:lnTo>
                    <a:pt x="393" y="51"/>
                  </a:lnTo>
                  <a:lnTo>
                    <a:pt x="410" y="67"/>
                  </a:lnTo>
                  <a:lnTo>
                    <a:pt x="444" y="84"/>
                  </a:lnTo>
                  <a:lnTo>
                    <a:pt x="477" y="109"/>
                  </a:lnTo>
                  <a:lnTo>
                    <a:pt x="535" y="151"/>
                  </a:lnTo>
                  <a:lnTo>
                    <a:pt x="594" y="201"/>
                  </a:lnTo>
                  <a:lnTo>
                    <a:pt x="652" y="243"/>
                  </a:lnTo>
                  <a:lnTo>
                    <a:pt x="711" y="293"/>
                  </a:lnTo>
                  <a:lnTo>
                    <a:pt x="769" y="343"/>
                  </a:lnTo>
                  <a:lnTo>
                    <a:pt x="828" y="393"/>
                  </a:lnTo>
                  <a:lnTo>
                    <a:pt x="886" y="435"/>
                  </a:lnTo>
                  <a:lnTo>
                    <a:pt x="936" y="485"/>
                  </a:lnTo>
                  <a:lnTo>
                    <a:pt x="995" y="535"/>
                  </a:lnTo>
                  <a:lnTo>
                    <a:pt x="1045" y="594"/>
                  </a:lnTo>
                  <a:lnTo>
                    <a:pt x="1104" y="644"/>
                  </a:lnTo>
                  <a:lnTo>
                    <a:pt x="1154" y="694"/>
                  </a:lnTo>
                  <a:lnTo>
                    <a:pt x="1204" y="744"/>
                  </a:lnTo>
                  <a:lnTo>
                    <a:pt x="1254" y="803"/>
                  </a:lnTo>
                  <a:lnTo>
                    <a:pt x="1296" y="844"/>
                  </a:lnTo>
                  <a:lnTo>
                    <a:pt x="1304" y="853"/>
                  </a:lnTo>
                  <a:lnTo>
                    <a:pt x="1354" y="911"/>
                  </a:lnTo>
                  <a:lnTo>
                    <a:pt x="1404" y="961"/>
                  </a:lnTo>
                  <a:lnTo>
                    <a:pt x="1454" y="1020"/>
                  </a:lnTo>
                  <a:lnTo>
                    <a:pt x="1505" y="1078"/>
                  </a:lnTo>
                  <a:lnTo>
                    <a:pt x="1546" y="1128"/>
                  </a:lnTo>
                  <a:lnTo>
                    <a:pt x="1596" y="1187"/>
                  </a:lnTo>
                  <a:lnTo>
                    <a:pt x="1647" y="1245"/>
                  </a:lnTo>
                  <a:lnTo>
                    <a:pt x="1688" y="1304"/>
                  </a:lnTo>
                  <a:lnTo>
                    <a:pt x="1738" y="1362"/>
                  </a:lnTo>
                  <a:lnTo>
                    <a:pt x="1780" y="1421"/>
                  </a:lnTo>
                  <a:lnTo>
                    <a:pt x="1822" y="1479"/>
                  </a:lnTo>
                  <a:lnTo>
                    <a:pt x="1864" y="1529"/>
                  </a:lnTo>
                  <a:lnTo>
                    <a:pt x="1872" y="1538"/>
                  </a:lnTo>
                  <a:lnTo>
                    <a:pt x="1847" y="1788"/>
                  </a:lnTo>
                  <a:lnTo>
                    <a:pt x="1596" y="1763"/>
                  </a:lnTo>
                  <a:lnTo>
                    <a:pt x="1588" y="1755"/>
                  </a:lnTo>
                  <a:lnTo>
                    <a:pt x="1546" y="1705"/>
                  </a:lnTo>
                  <a:lnTo>
                    <a:pt x="1496" y="1655"/>
                  </a:lnTo>
                  <a:lnTo>
                    <a:pt x="1454" y="1596"/>
                  </a:lnTo>
                  <a:lnTo>
                    <a:pt x="1404" y="1546"/>
                  </a:lnTo>
                  <a:lnTo>
                    <a:pt x="1354" y="1496"/>
                  </a:lnTo>
                  <a:lnTo>
                    <a:pt x="1312" y="1437"/>
                  </a:lnTo>
                  <a:lnTo>
                    <a:pt x="1262" y="1387"/>
                  </a:lnTo>
                  <a:lnTo>
                    <a:pt x="1212" y="1337"/>
                  </a:lnTo>
                  <a:lnTo>
                    <a:pt x="1162" y="1287"/>
                  </a:lnTo>
                  <a:lnTo>
                    <a:pt x="1112" y="1237"/>
                  </a:lnTo>
                  <a:lnTo>
                    <a:pt x="1062" y="1187"/>
                  </a:lnTo>
                  <a:lnTo>
                    <a:pt x="1012" y="1145"/>
                  </a:lnTo>
                  <a:lnTo>
                    <a:pt x="1003" y="1137"/>
                  </a:lnTo>
                  <a:lnTo>
                    <a:pt x="962" y="1095"/>
                  </a:lnTo>
                  <a:lnTo>
                    <a:pt x="911" y="1045"/>
                  </a:lnTo>
                  <a:lnTo>
                    <a:pt x="861" y="1003"/>
                  </a:lnTo>
                  <a:lnTo>
                    <a:pt x="811" y="953"/>
                  </a:lnTo>
                  <a:lnTo>
                    <a:pt x="753" y="911"/>
                  </a:lnTo>
                  <a:lnTo>
                    <a:pt x="703" y="869"/>
                  </a:lnTo>
                  <a:lnTo>
                    <a:pt x="652" y="819"/>
                  </a:lnTo>
                  <a:lnTo>
                    <a:pt x="594" y="777"/>
                  </a:lnTo>
                  <a:lnTo>
                    <a:pt x="544" y="736"/>
                  </a:lnTo>
                  <a:lnTo>
                    <a:pt x="485" y="694"/>
                  </a:lnTo>
                  <a:lnTo>
                    <a:pt x="435" y="652"/>
                  </a:lnTo>
                  <a:lnTo>
                    <a:pt x="377" y="619"/>
                  </a:lnTo>
                  <a:lnTo>
                    <a:pt x="318" y="577"/>
                  </a:lnTo>
                  <a:lnTo>
                    <a:pt x="268" y="535"/>
                  </a:lnTo>
                  <a:lnTo>
                    <a:pt x="210" y="502"/>
                  </a:lnTo>
                  <a:lnTo>
                    <a:pt x="176" y="485"/>
                  </a:lnTo>
                  <a:lnTo>
                    <a:pt x="151" y="468"/>
                  </a:lnTo>
                  <a:lnTo>
                    <a:pt x="126" y="452"/>
                  </a:lnTo>
                  <a:lnTo>
                    <a:pt x="126" y="443"/>
                  </a:lnTo>
                  <a:lnTo>
                    <a:pt x="101" y="418"/>
                  </a:lnTo>
                  <a:lnTo>
                    <a:pt x="76" y="385"/>
                  </a:lnTo>
                  <a:lnTo>
                    <a:pt x="51" y="360"/>
                  </a:lnTo>
                  <a:lnTo>
                    <a:pt x="26" y="326"/>
                  </a:lnTo>
                  <a:lnTo>
                    <a:pt x="18" y="318"/>
                  </a:lnTo>
                  <a:lnTo>
                    <a:pt x="18" y="285"/>
                  </a:lnTo>
                  <a:lnTo>
                    <a:pt x="9" y="226"/>
                  </a:lnTo>
                  <a:lnTo>
                    <a:pt x="1" y="168"/>
                  </a:lnTo>
                  <a:lnTo>
                    <a:pt x="68" y="59"/>
                  </a:lnTo>
                  <a:lnTo>
                    <a:pt x="118" y="42"/>
                  </a:lnTo>
                  <a:lnTo>
                    <a:pt x="176" y="17"/>
                  </a:lnTo>
                  <a:lnTo>
                    <a:pt x="2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325;p14">
              <a:extLst>
                <a:ext uri="{FF2B5EF4-FFF2-40B4-BE49-F238E27FC236}">
                  <a16:creationId xmlns:a16="http://schemas.microsoft.com/office/drawing/2014/main" id="{CA2BD258-1904-81E7-BBE5-675D0C2EDBC7}"/>
                </a:ext>
              </a:extLst>
            </p:cNvPr>
            <p:cNvSpPr/>
            <p:nvPr/>
          </p:nvSpPr>
          <p:spPr>
            <a:xfrm>
              <a:off x="7905311" y="3874718"/>
              <a:ext cx="97718" cy="85337"/>
            </a:xfrm>
            <a:custGeom>
              <a:avLst/>
              <a:gdLst/>
              <a:ahLst/>
              <a:cxnLst/>
              <a:rect l="l" t="t" r="r" b="b"/>
              <a:pathLst>
                <a:path w="1981" h="1730" extrusionOk="0">
                  <a:moveTo>
                    <a:pt x="126" y="9"/>
                  </a:moveTo>
                  <a:lnTo>
                    <a:pt x="176" y="17"/>
                  </a:lnTo>
                  <a:lnTo>
                    <a:pt x="252" y="17"/>
                  </a:lnTo>
                  <a:lnTo>
                    <a:pt x="268" y="26"/>
                  </a:lnTo>
                  <a:lnTo>
                    <a:pt x="293" y="51"/>
                  </a:lnTo>
                  <a:lnTo>
                    <a:pt x="327" y="67"/>
                  </a:lnTo>
                  <a:lnTo>
                    <a:pt x="360" y="92"/>
                  </a:lnTo>
                  <a:lnTo>
                    <a:pt x="385" y="109"/>
                  </a:lnTo>
                  <a:lnTo>
                    <a:pt x="410" y="134"/>
                  </a:lnTo>
                  <a:lnTo>
                    <a:pt x="435" y="159"/>
                  </a:lnTo>
                  <a:lnTo>
                    <a:pt x="460" y="184"/>
                  </a:lnTo>
                  <a:lnTo>
                    <a:pt x="502" y="234"/>
                  </a:lnTo>
                  <a:lnTo>
                    <a:pt x="552" y="285"/>
                  </a:lnTo>
                  <a:lnTo>
                    <a:pt x="602" y="335"/>
                  </a:lnTo>
                  <a:lnTo>
                    <a:pt x="653" y="385"/>
                  </a:lnTo>
                  <a:lnTo>
                    <a:pt x="703" y="427"/>
                  </a:lnTo>
                  <a:lnTo>
                    <a:pt x="753" y="477"/>
                  </a:lnTo>
                  <a:lnTo>
                    <a:pt x="811" y="527"/>
                  </a:lnTo>
                  <a:lnTo>
                    <a:pt x="861" y="569"/>
                  </a:lnTo>
                  <a:lnTo>
                    <a:pt x="912" y="619"/>
                  </a:lnTo>
                  <a:lnTo>
                    <a:pt x="970" y="661"/>
                  </a:lnTo>
                  <a:lnTo>
                    <a:pt x="1020" y="711"/>
                  </a:lnTo>
                  <a:lnTo>
                    <a:pt x="1079" y="752"/>
                  </a:lnTo>
                  <a:lnTo>
                    <a:pt x="1137" y="794"/>
                  </a:lnTo>
                  <a:lnTo>
                    <a:pt x="1187" y="844"/>
                  </a:lnTo>
                  <a:lnTo>
                    <a:pt x="1229" y="869"/>
                  </a:lnTo>
                  <a:lnTo>
                    <a:pt x="1246" y="886"/>
                  </a:lnTo>
                  <a:lnTo>
                    <a:pt x="1304" y="928"/>
                  </a:lnTo>
                  <a:lnTo>
                    <a:pt x="1363" y="970"/>
                  </a:lnTo>
                  <a:lnTo>
                    <a:pt x="1421" y="1011"/>
                  </a:lnTo>
                  <a:lnTo>
                    <a:pt x="1471" y="1062"/>
                  </a:lnTo>
                  <a:lnTo>
                    <a:pt x="1588" y="1145"/>
                  </a:lnTo>
                  <a:lnTo>
                    <a:pt x="1705" y="1229"/>
                  </a:lnTo>
                  <a:lnTo>
                    <a:pt x="1931" y="1396"/>
                  </a:lnTo>
                  <a:lnTo>
                    <a:pt x="1939" y="1396"/>
                  </a:lnTo>
                  <a:lnTo>
                    <a:pt x="1981" y="1680"/>
                  </a:lnTo>
                  <a:lnTo>
                    <a:pt x="1697" y="1730"/>
                  </a:lnTo>
                  <a:lnTo>
                    <a:pt x="1688" y="1721"/>
                  </a:lnTo>
                  <a:lnTo>
                    <a:pt x="1463" y="1554"/>
                  </a:lnTo>
                  <a:lnTo>
                    <a:pt x="1346" y="1471"/>
                  </a:lnTo>
                  <a:lnTo>
                    <a:pt x="1229" y="1387"/>
                  </a:lnTo>
                  <a:lnTo>
                    <a:pt x="1171" y="1346"/>
                  </a:lnTo>
                  <a:lnTo>
                    <a:pt x="1112" y="1295"/>
                  </a:lnTo>
                  <a:lnTo>
                    <a:pt x="1054" y="1254"/>
                  </a:lnTo>
                  <a:lnTo>
                    <a:pt x="995" y="1212"/>
                  </a:lnTo>
                  <a:lnTo>
                    <a:pt x="970" y="1195"/>
                  </a:lnTo>
                  <a:lnTo>
                    <a:pt x="937" y="1162"/>
                  </a:lnTo>
                  <a:lnTo>
                    <a:pt x="878" y="1120"/>
                  </a:lnTo>
                  <a:lnTo>
                    <a:pt x="820" y="1070"/>
                  </a:lnTo>
                  <a:lnTo>
                    <a:pt x="761" y="1020"/>
                  </a:lnTo>
                  <a:lnTo>
                    <a:pt x="703" y="978"/>
                  </a:lnTo>
                  <a:lnTo>
                    <a:pt x="644" y="928"/>
                  </a:lnTo>
                  <a:lnTo>
                    <a:pt x="594" y="878"/>
                  </a:lnTo>
                  <a:lnTo>
                    <a:pt x="536" y="828"/>
                  </a:lnTo>
                  <a:lnTo>
                    <a:pt x="477" y="777"/>
                  </a:lnTo>
                  <a:lnTo>
                    <a:pt x="427" y="727"/>
                  </a:lnTo>
                  <a:lnTo>
                    <a:pt x="369" y="677"/>
                  </a:lnTo>
                  <a:lnTo>
                    <a:pt x="318" y="627"/>
                  </a:lnTo>
                  <a:lnTo>
                    <a:pt x="260" y="569"/>
                  </a:lnTo>
                  <a:lnTo>
                    <a:pt x="210" y="519"/>
                  </a:lnTo>
                  <a:lnTo>
                    <a:pt x="160" y="460"/>
                  </a:lnTo>
                  <a:lnTo>
                    <a:pt x="135" y="435"/>
                  </a:lnTo>
                  <a:lnTo>
                    <a:pt x="110" y="410"/>
                  </a:lnTo>
                  <a:lnTo>
                    <a:pt x="84" y="376"/>
                  </a:lnTo>
                  <a:lnTo>
                    <a:pt x="84" y="376"/>
                  </a:lnTo>
                  <a:lnTo>
                    <a:pt x="68" y="343"/>
                  </a:lnTo>
                  <a:lnTo>
                    <a:pt x="51" y="310"/>
                  </a:lnTo>
                  <a:lnTo>
                    <a:pt x="34" y="276"/>
                  </a:lnTo>
                  <a:lnTo>
                    <a:pt x="18" y="243"/>
                  </a:lnTo>
                  <a:lnTo>
                    <a:pt x="1" y="218"/>
                  </a:lnTo>
                  <a:lnTo>
                    <a:pt x="1" y="201"/>
                  </a:lnTo>
                  <a:lnTo>
                    <a:pt x="9" y="143"/>
                  </a:lnTo>
                  <a:lnTo>
                    <a:pt x="9" y="92"/>
                  </a:lnTo>
                  <a:lnTo>
                    <a:pt x="2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326;p14">
              <a:extLst>
                <a:ext uri="{FF2B5EF4-FFF2-40B4-BE49-F238E27FC236}">
                  <a16:creationId xmlns:a16="http://schemas.microsoft.com/office/drawing/2014/main" id="{17E96B19-8D8B-16F7-0A13-40160CBF0D4F}"/>
                </a:ext>
              </a:extLst>
            </p:cNvPr>
            <p:cNvSpPr/>
            <p:nvPr/>
          </p:nvSpPr>
          <p:spPr>
            <a:xfrm>
              <a:off x="7774297" y="3977319"/>
              <a:ext cx="77494" cy="82081"/>
            </a:xfrm>
            <a:custGeom>
              <a:avLst/>
              <a:gdLst/>
              <a:ahLst/>
              <a:cxnLst/>
              <a:rect l="l" t="t" r="r" b="b"/>
              <a:pathLst>
                <a:path w="1571" h="1664" extrusionOk="0">
                  <a:moveTo>
                    <a:pt x="117" y="26"/>
                  </a:moveTo>
                  <a:lnTo>
                    <a:pt x="117" y="26"/>
                  </a:lnTo>
                  <a:lnTo>
                    <a:pt x="142" y="51"/>
                  </a:lnTo>
                  <a:lnTo>
                    <a:pt x="167" y="68"/>
                  </a:lnTo>
                  <a:lnTo>
                    <a:pt x="193" y="93"/>
                  </a:lnTo>
                  <a:lnTo>
                    <a:pt x="218" y="109"/>
                  </a:lnTo>
                  <a:lnTo>
                    <a:pt x="243" y="134"/>
                  </a:lnTo>
                  <a:lnTo>
                    <a:pt x="268" y="151"/>
                  </a:lnTo>
                  <a:lnTo>
                    <a:pt x="276" y="151"/>
                  </a:lnTo>
                  <a:lnTo>
                    <a:pt x="301" y="168"/>
                  </a:lnTo>
                  <a:lnTo>
                    <a:pt x="326" y="184"/>
                  </a:lnTo>
                  <a:lnTo>
                    <a:pt x="351" y="201"/>
                  </a:lnTo>
                  <a:lnTo>
                    <a:pt x="376" y="218"/>
                  </a:lnTo>
                  <a:lnTo>
                    <a:pt x="393" y="235"/>
                  </a:lnTo>
                  <a:lnTo>
                    <a:pt x="410" y="243"/>
                  </a:lnTo>
                  <a:lnTo>
                    <a:pt x="435" y="260"/>
                  </a:lnTo>
                  <a:lnTo>
                    <a:pt x="451" y="268"/>
                  </a:lnTo>
                  <a:lnTo>
                    <a:pt x="477" y="301"/>
                  </a:lnTo>
                  <a:lnTo>
                    <a:pt x="485" y="310"/>
                  </a:lnTo>
                  <a:lnTo>
                    <a:pt x="518" y="343"/>
                  </a:lnTo>
                  <a:lnTo>
                    <a:pt x="560" y="393"/>
                  </a:lnTo>
                  <a:lnTo>
                    <a:pt x="585" y="427"/>
                  </a:lnTo>
                  <a:lnTo>
                    <a:pt x="602" y="443"/>
                  </a:lnTo>
                  <a:lnTo>
                    <a:pt x="635" y="485"/>
                  </a:lnTo>
                  <a:lnTo>
                    <a:pt x="677" y="535"/>
                  </a:lnTo>
                  <a:lnTo>
                    <a:pt x="719" y="585"/>
                  </a:lnTo>
                  <a:lnTo>
                    <a:pt x="736" y="602"/>
                  </a:lnTo>
                  <a:lnTo>
                    <a:pt x="761" y="636"/>
                  </a:lnTo>
                  <a:lnTo>
                    <a:pt x="802" y="677"/>
                  </a:lnTo>
                  <a:lnTo>
                    <a:pt x="844" y="728"/>
                  </a:lnTo>
                  <a:lnTo>
                    <a:pt x="886" y="778"/>
                  </a:lnTo>
                  <a:lnTo>
                    <a:pt x="936" y="819"/>
                  </a:lnTo>
                  <a:lnTo>
                    <a:pt x="978" y="870"/>
                  </a:lnTo>
                  <a:lnTo>
                    <a:pt x="1020" y="920"/>
                  </a:lnTo>
                  <a:lnTo>
                    <a:pt x="1061" y="961"/>
                  </a:lnTo>
                  <a:lnTo>
                    <a:pt x="1095" y="995"/>
                  </a:lnTo>
                  <a:lnTo>
                    <a:pt x="1111" y="1012"/>
                  </a:lnTo>
                  <a:lnTo>
                    <a:pt x="1203" y="1103"/>
                  </a:lnTo>
                  <a:lnTo>
                    <a:pt x="1379" y="1296"/>
                  </a:lnTo>
                  <a:lnTo>
                    <a:pt x="1471" y="1387"/>
                  </a:lnTo>
                  <a:lnTo>
                    <a:pt x="1521" y="1438"/>
                  </a:lnTo>
                  <a:lnTo>
                    <a:pt x="1563" y="1479"/>
                  </a:lnTo>
                  <a:lnTo>
                    <a:pt x="1563" y="1488"/>
                  </a:lnTo>
                  <a:lnTo>
                    <a:pt x="1571" y="1663"/>
                  </a:lnTo>
                  <a:lnTo>
                    <a:pt x="1395" y="1663"/>
                  </a:lnTo>
                  <a:lnTo>
                    <a:pt x="1387" y="1655"/>
                  </a:lnTo>
                  <a:lnTo>
                    <a:pt x="1345" y="1621"/>
                  </a:lnTo>
                  <a:lnTo>
                    <a:pt x="1295" y="1580"/>
                  </a:lnTo>
                  <a:lnTo>
                    <a:pt x="1195" y="1496"/>
                  </a:lnTo>
                  <a:lnTo>
                    <a:pt x="986" y="1329"/>
                  </a:lnTo>
                  <a:lnTo>
                    <a:pt x="878" y="1254"/>
                  </a:lnTo>
                  <a:lnTo>
                    <a:pt x="861" y="1237"/>
                  </a:lnTo>
                  <a:lnTo>
                    <a:pt x="827" y="1212"/>
                  </a:lnTo>
                  <a:lnTo>
                    <a:pt x="777" y="1162"/>
                  </a:lnTo>
                  <a:lnTo>
                    <a:pt x="727" y="1120"/>
                  </a:lnTo>
                  <a:lnTo>
                    <a:pt x="677" y="1078"/>
                  </a:lnTo>
                  <a:lnTo>
                    <a:pt x="627" y="1037"/>
                  </a:lnTo>
                  <a:lnTo>
                    <a:pt x="577" y="995"/>
                  </a:lnTo>
                  <a:lnTo>
                    <a:pt x="527" y="945"/>
                  </a:lnTo>
                  <a:lnTo>
                    <a:pt x="477" y="903"/>
                  </a:lnTo>
                  <a:lnTo>
                    <a:pt x="435" y="870"/>
                  </a:lnTo>
                  <a:lnTo>
                    <a:pt x="426" y="853"/>
                  </a:lnTo>
                  <a:lnTo>
                    <a:pt x="376" y="811"/>
                  </a:lnTo>
                  <a:lnTo>
                    <a:pt x="326" y="761"/>
                  </a:lnTo>
                  <a:lnTo>
                    <a:pt x="276" y="711"/>
                  </a:lnTo>
                  <a:lnTo>
                    <a:pt x="268" y="702"/>
                  </a:lnTo>
                  <a:lnTo>
                    <a:pt x="234" y="661"/>
                  </a:lnTo>
                  <a:lnTo>
                    <a:pt x="193" y="611"/>
                  </a:lnTo>
                  <a:lnTo>
                    <a:pt x="159" y="560"/>
                  </a:lnTo>
                  <a:lnTo>
                    <a:pt x="151" y="552"/>
                  </a:lnTo>
                  <a:lnTo>
                    <a:pt x="126" y="510"/>
                  </a:lnTo>
                  <a:lnTo>
                    <a:pt x="117" y="494"/>
                  </a:lnTo>
                  <a:lnTo>
                    <a:pt x="101" y="460"/>
                  </a:lnTo>
                  <a:lnTo>
                    <a:pt x="101" y="452"/>
                  </a:lnTo>
                  <a:lnTo>
                    <a:pt x="92" y="427"/>
                  </a:lnTo>
                  <a:lnTo>
                    <a:pt x="76" y="393"/>
                  </a:lnTo>
                  <a:lnTo>
                    <a:pt x="67" y="360"/>
                  </a:lnTo>
                  <a:lnTo>
                    <a:pt x="59" y="327"/>
                  </a:lnTo>
                  <a:lnTo>
                    <a:pt x="50" y="301"/>
                  </a:lnTo>
                  <a:lnTo>
                    <a:pt x="50" y="293"/>
                  </a:lnTo>
                  <a:lnTo>
                    <a:pt x="50" y="268"/>
                  </a:lnTo>
                  <a:lnTo>
                    <a:pt x="42" y="226"/>
                  </a:lnTo>
                  <a:lnTo>
                    <a:pt x="34" y="193"/>
                  </a:lnTo>
                  <a:lnTo>
                    <a:pt x="17" y="159"/>
                  </a:lnTo>
                  <a:lnTo>
                    <a:pt x="9" y="126"/>
                  </a:lnTo>
                  <a:lnTo>
                    <a:pt x="0" y="101"/>
                  </a:lnTo>
                  <a:lnTo>
                    <a:pt x="0" y="93"/>
                  </a:lnTo>
                  <a:lnTo>
                    <a:pt x="2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327;p14">
              <a:extLst>
                <a:ext uri="{FF2B5EF4-FFF2-40B4-BE49-F238E27FC236}">
                  <a16:creationId xmlns:a16="http://schemas.microsoft.com/office/drawing/2014/main" id="{AD4BF176-17F9-81B6-0D09-A0B608E1ABBD}"/>
                </a:ext>
              </a:extLst>
            </p:cNvPr>
            <p:cNvSpPr/>
            <p:nvPr/>
          </p:nvSpPr>
          <p:spPr>
            <a:xfrm>
              <a:off x="7692709" y="4091907"/>
              <a:ext cx="33395" cy="42076"/>
            </a:xfrm>
            <a:custGeom>
              <a:avLst/>
              <a:gdLst/>
              <a:ahLst/>
              <a:cxnLst/>
              <a:rect l="l" t="t" r="r" b="b"/>
              <a:pathLst>
                <a:path w="677" h="853" extrusionOk="0">
                  <a:moveTo>
                    <a:pt x="109" y="34"/>
                  </a:moveTo>
                  <a:lnTo>
                    <a:pt x="134" y="59"/>
                  </a:lnTo>
                  <a:lnTo>
                    <a:pt x="159" y="75"/>
                  </a:lnTo>
                  <a:lnTo>
                    <a:pt x="184" y="100"/>
                  </a:lnTo>
                  <a:lnTo>
                    <a:pt x="184" y="100"/>
                  </a:lnTo>
                  <a:lnTo>
                    <a:pt x="192" y="125"/>
                  </a:lnTo>
                  <a:lnTo>
                    <a:pt x="209" y="142"/>
                  </a:lnTo>
                  <a:lnTo>
                    <a:pt x="217" y="167"/>
                  </a:lnTo>
                  <a:lnTo>
                    <a:pt x="234" y="192"/>
                  </a:lnTo>
                  <a:lnTo>
                    <a:pt x="251" y="217"/>
                  </a:lnTo>
                  <a:lnTo>
                    <a:pt x="259" y="234"/>
                  </a:lnTo>
                  <a:lnTo>
                    <a:pt x="276" y="259"/>
                  </a:lnTo>
                  <a:lnTo>
                    <a:pt x="293" y="284"/>
                  </a:lnTo>
                  <a:lnTo>
                    <a:pt x="309" y="301"/>
                  </a:lnTo>
                  <a:lnTo>
                    <a:pt x="326" y="326"/>
                  </a:lnTo>
                  <a:lnTo>
                    <a:pt x="343" y="343"/>
                  </a:lnTo>
                  <a:lnTo>
                    <a:pt x="359" y="368"/>
                  </a:lnTo>
                  <a:lnTo>
                    <a:pt x="376" y="384"/>
                  </a:lnTo>
                  <a:lnTo>
                    <a:pt x="393" y="409"/>
                  </a:lnTo>
                  <a:lnTo>
                    <a:pt x="410" y="426"/>
                  </a:lnTo>
                  <a:lnTo>
                    <a:pt x="435" y="460"/>
                  </a:lnTo>
                  <a:lnTo>
                    <a:pt x="443" y="468"/>
                  </a:lnTo>
                  <a:lnTo>
                    <a:pt x="476" y="510"/>
                  </a:lnTo>
                  <a:lnTo>
                    <a:pt x="518" y="551"/>
                  </a:lnTo>
                  <a:lnTo>
                    <a:pt x="552" y="593"/>
                  </a:lnTo>
                  <a:lnTo>
                    <a:pt x="593" y="635"/>
                  </a:lnTo>
                  <a:lnTo>
                    <a:pt x="677" y="727"/>
                  </a:lnTo>
                  <a:lnTo>
                    <a:pt x="677" y="727"/>
                  </a:lnTo>
                  <a:lnTo>
                    <a:pt x="677" y="852"/>
                  </a:lnTo>
                  <a:lnTo>
                    <a:pt x="543" y="852"/>
                  </a:lnTo>
                  <a:lnTo>
                    <a:pt x="543" y="852"/>
                  </a:lnTo>
                  <a:lnTo>
                    <a:pt x="460" y="777"/>
                  </a:lnTo>
                  <a:lnTo>
                    <a:pt x="418" y="735"/>
                  </a:lnTo>
                  <a:lnTo>
                    <a:pt x="376" y="694"/>
                  </a:lnTo>
                  <a:lnTo>
                    <a:pt x="334" y="652"/>
                  </a:lnTo>
                  <a:lnTo>
                    <a:pt x="293" y="610"/>
                  </a:lnTo>
                  <a:lnTo>
                    <a:pt x="293" y="602"/>
                  </a:lnTo>
                  <a:lnTo>
                    <a:pt x="259" y="560"/>
                  </a:lnTo>
                  <a:lnTo>
                    <a:pt x="243" y="543"/>
                  </a:lnTo>
                  <a:lnTo>
                    <a:pt x="217" y="518"/>
                  </a:lnTo>
                  <a:lnTo>
                    <a:pt x="201" y="493"/>
                  </a:lnTo>
                  <a:lnTo>
                    <a:pt x="184" y="476"/>
                  </a:lnTo>
                  <a:lnTo>
                    <a:pt x="167" y="451"/>
                  </a:lnTo>
                  <a:lnTo>
                    <a:pt x="151" y="426"/>
                  </a:lnTo>
                  <a:lnTo>
                    <a:pt x="126" y="401"/>
                  </a:lnTo>
                  <a:lnTo>
                    <a:pt x="109" y="376"/>
                  </a:lnTo>
                  <a:lnTo>
                    <a:pt x="92" y="351"/>
                  </a:lnTo>
                  <a:lnTo>
                    <a:pt x="75" y="326"/>
                  </a:lnTo>
                  <a:lnTo>
                    <a:pt x="59" y="301"/>
                  </a:lnTo>
                  <a:lnTo>
                    <a:pt x="42" y="276"/>
                  </a:lnTo>
                  <a:lnTo>
                    <a:pt x="34" y="251"/>
                  </a:lnTo>
                  <a:lnTo>
                    <a:pt x="17" y="217"/>
                  </a:lnTo>
                  <a:lnTo>
                    <a:pt x="0" y="192"/>
                  </a:lnTo>
                  <a:lnTo>
                    <a:pt x="0" y="192"/>
                  </a:lnTo>
                  <a:lnTo>
                    <a:pt x="0" y="159"/>
                  </a:lnTo>
                  <a:lnTo>
                    <a:pt x="0" y="125"/>
                  </a:lnTo>
                  <a:lnTo>
                    <a:pt x="0" y="92"/>
                  </a:lnTo>
                  <a:lnTo>
                    <a:pt x="3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328;p14">
              <a:extLst>
                <a:ext uri="{FF2B5EF4-FFF2-40B4-BE49-F238E27FC236}">
                  <a16:creationId xmlns:a16="http://schemas.microsoft.com/office/drawing/2014/main" id="{FD5D6E71-D565-FFFB-CDEB-0E63E4FAC55A}"/>
                </a:ext>
              </a:extLst>
            </p:cNvPr>
            <p:cNvSpPr/>
            <p:nvPr/>
          </p:nvSpPr>
          <p:spPr>
            <a:xfrm>
              <a:off x="9564787" y="3099585"/>
              <a:ext cx="25206" cy="131902"/>
            </a:xfrm>
            <a:custGeom>
              <a:avLst/>
              <a:gdLst/>
              <a:ahLst/>
              <a:cxnLst/>
              <a:rect l="l" t="t" r="r" b="b"/>
              <a:pathLst>
                <a:path w="511" h="2674" extrusionOk="0">
                  <a:moveTo>
                    <a:pt x="268" y="9"/>
                  </a:moveTo>
                  <a:lnTo>
                    <a:pt x="393" y="34"/>
                  </a:lnTo>
                  <a:lnTo>
                    <a:pt x="460" y="59"/>
                  </a:lnTo>
                  <a:lnTo>
                    <a:pt x="502" y="92"/>
                  </a:lnTo>
                  <a:lnTo>
                    <a:pt x="502" y="101"/>
                  </a:lnTo>
                  <a:lnTo>
                    <a:pt x="502" y="134"/>
                  </a:lnTo>
                  <a:lnTo>
                    <a:pt x="502" y="176"/>
                  </a:lnTo>
                  <a:lnTo>
                    <a:pt x="502" y="209"/>
                  </a:lnTo>
                  <a:lnTo>
                    <a:pt x="510" y="251"/>
                  </a:lnTo>
                  <a:lnTo>
                    <a:pt x="510" y="260"/>
                  </a:lnTo>
                  <a:lnTo>
                    <a:pt x="510" y="285"/>
                  </a:lnTo>
                  <a:lnTo>
                    <a:pt x="502" y="326"/>
                  </a:lnTo>
                  <a:lnTo>
                    <a:pt x="502" y="360"/>
                  </a:lnTo>
                  <a:lnTo>
                    <a:pt x="494" y="393"/>
                  </a:lnTo>
                  <a:lnTo>
                    <a:pt x="485" y="427"/>
                  </a:lnTo>
                  <a:lnTo>
                    <a:pt x="485" y="468"/>
                  </a:lnTo>
                  <a:lnTo>
                    <a:pt x="477" y="502"/>
                  </a:lnTo>
                  <a:lnTo>
                    <a:pt x="477" y="535"/>
                  </a:lnTo>
                  <a:lnTo>
                    <a:pt x="477" y="569"/>
                  </a:lnTo>
                  <a:lnTo>
                    <a:pt x="477" y="610"/>
                  </a:lnTo>
                  <a:lnTo>
                    <a:pt x="477" y="644"/>
                  </a:lnTo>
                  <a:lnTo>
                    <a:pt x="469" y="719"/>
                  </a:lnTo>
                  <a:lnTo>
                    <a:pt x="469" y="786"/>
                  </a:lnTo>
                  <a:lnTo>
                    <a:pt x="469" y="861"/>
                  </a:lnTo>
                  <a:lnTo>
                    <a:pt x="469" y="936"/>
                  </a:lnTo>
                  <a:lnTo>
                    <a:pt x="469" y="1003"/>
                  </a:lnTo>
                  <a:lnTo>
                    <a:pt x="469" y="1078"/>
                  </a:lnTo>
                  <a:lnTo>
                    <a:pt x="469" y="1153"/>
                  </a:lnTo>
                  <a:lnTo>
                    <a:pt x="469" y="1521"/>
                  </a:lnTo>
                  <a:lnTo>
                    <a:pt x="469" y="1596"/>
                  </a:lnTo>
                  <a:lnTo>
                    <a:pt x="469" y="1671"/>
                  </a:lnTo>
                  <a:lnTo>
                    <a:pt x="469" y="1747"/>
                  </a:lnTo>
                  <a:lnTo>
                    <a:pt x="469" y="1822"/>
                  </a:lnTo>
                  <a:lnTo>
                    <a:pt x="469" y="1897"/>
                  </a:lnTo>
                  <a:lnTo>
                    <a:pt x="469" y="1972"/>
                  </a:lnTo>
                  <a:lnTo>
                    <a:pt x="477" y="2123"/>
                  </a:lnTo>
                  <a:lnTo>
                    <a:pt x="485" y="2273"/>
                  </a:lnTo>
                  <a:lnTo>
                    <a:pt x="494" y="2415"/>
                  </a:lnTo>
                  <a:lnTo>
                    <a:pt x="494" y="2423"/>
                  </a:lnTo>
                  <a:lnTo>
                    <a:pt x="285" y="2674"/>
                  </a:lnTo>
                  <a:lnTo>
                    <a:pt x="42" y="2465"/>
                  </a:lnTo>
                  <a:lnTo>
                    <a:pt x="42" y="2448"/>
                  </a:lnTo>
                  <a:lnTo>
                    <a:pt x="26" y="2306"/>
                  </a:lnTo>
                  <a:lnTo>
                    <a:pt x="17" y="2156"/>
                  </a:lnTo>
                  <a:lnTo>
                    <a:pt x="1" y="2006"/>
                  </a:lnTo>
                  <a:lnTo>
                    <a:pt x="1" y="1922"/>
                  </a:lnTo>
                  <a:lnTo>
                    <a:pt x="1" y="1847"/>
                  </a:lnTo>
                  <a:lnTo>
                    <a:pt x="1" y="1772"/>
                  </a:lnTo>
                  <a:lnTo>
                    <a:pt x="1" y="1696"/>
                  </a:lnTo>
                  <a:lnTo>
                    <a:pt x="1" y="1613"/>
                  </a:lnTo>
                  <a:lnTo>
                    <a:pt x="1" y="1538"/>
                  </a:lnTo>
                  <a:lnTo>
                    <a:pt x="1" y="1488"/>
                  </a:lnTo>
                  <a:lnTo>
                    <a:pt x="1" y="1463"/>
                  </a:lnTo>
                  <a:lnTo>
                    <a:pt x="1" y="1379"/>
                  </a:lnTo>
                  <a:lnTo>
                    <a:pt x="1" y="1070"/>
                  </a:lnTo>
                  <a:lnTo>
                    <a:pt x="1" y="995"/>
                  </a:lnTo>
                  <a:lnTo>
                    <a:pt x="1" y="911"/>
                  </a:lnTo>
                  <a:lnTo>
                    <a:pt x="1" y="836"/>
                  </a:lnTo>
                  <a:lnTo>
                    <a:pt x="1" y="752"/>
                  </a:lnTo>
                  <a:lnTo>
                    <a:pt x="1" y="677"/>
                  </a:lnTo>
                  <a:lnTo>
                    <a:pt x="9" y="602"/>
                  </a:lnTo>
                  <a:lnTo>
                    <a:pt x="9" y="560"/>
                  </a:lnTo>
                  <a:lnTo>
                    <a:pt x="9" y="519"/>
                  </a:lnTo>
                  <a:lnTo>
                    <a:pt x="9" y="477"/>
                  </a:lnTo>
                  <a:lnTo>
                    <a:pt x="9" y="443"/>
                  </a:lnTo>
                  <a:lnTo>
                    <a:pt x="17" y="402"/>
                  </a:lnTo>
                  <a:lnTo>
                    <a:pt x="26" y="360"/>
                  </a:lnTo>
                  <a:lnTo>
                    <a:pt x="26" y="318"/>
                  </a:lnTo>
                  <a:lnTo>
                    <a:pt x="34" y="285"/>
                  </a:lnTo>
                  <a:lnTo>
                    <a:pt x="42" y="243"/>
                  </a:lnTo>
                  <a:lnTo>
                    <a:pt x="51" y="201"/>
                  </a:lnTo>
                  <a:lnTo>
                    <a:pt x="51" y="176"/>
                  </a:lnTo>
                  <a:lnTo>
                    <a:pt x="59" y="159"/>
                  </a:lnTo>
                  <a:lnTo>
                    <a:pt x="84" y="126"/>
                  </a:lnTo>
                  <a:lnTo>
                    <a:pt x="101" y="92"/>
                  </a:lnTo>
                  <a:lnTo>
                    <a:pt x="126" y="51"/>
                  </a:lnTo>
                  <a:lnTo>
                    <a:pt x="143" y="17"/>
                  </a:lnTo>
                  <a:lnTo>
                    <a:pt x="143" y="9"/>
                  </a:lnTo>
                  <a:lnTo>
                    <a:pt x="19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329;p14">
              <a:extLst>
                <a:ext uri="{FF2B5EF4-FFF2-40B4-BE49-F238E27FC236}">
                  <a16:creationId xmlns:a16="http://schemas.microsoft.com/office/drawing/2014/main" id="{26266392-C33B-B582-127C-ECDD3A7EF576}"/>
                </a:ext>
              </a:extLst>
            </p:cNvPr>
            <p:cNvSpPr/>
            <p:nvPr/>
          </p:nvSpPr>
          <p:spPr>
            <a:xfrm>
              <a:off x="9252001" y="3054697"/>
              <a:ext cx="54063" cy="165247"/>
            </a:xfrm>
            <a:custGeom>
              <a:avLst/>
              <a:gdLst/>
              <a:ahLst/>
              <a:cxnLst/>
              <a:rect l="l" t="t" r="r" b="b"/>
              <a:pathLst>
                <a:path w="1096" h="3350" extrusionOk="0">
                  <a:moveTo>
                    <a:pt x="352" y="125"/>
                  </a:moveTo>
                  <a:lnTo>
                    <a:pt x="444" y="259"/>
                  </a:lnTo>
                  <a:lnTo>
                    <a:pt x="452" y="301"/>
                  </a:lnTo>
                  <a:lnTo>
                    <a:pt x="494" y="485"/>
                  </a:lnTo>
                  <a:lnTo>
                    <a:pt x="536" y="668"/>
                  </a:lnTo>
                  <a:lnTo>
                    <a:pt x="577" y="852"/>
                  </a:lnTo>
                  <a:lnTo>
                    <a:pt x="669" y="1220"/>
                  </a:lnTo>
                  <a:lnTo>
                    <a:pt x="753" y="1587"/>
                  </a:lnTo>
                  <a:lnTo>
                    <a:pt x="820" y="1846"/>
                  </a:lnTo>
                  <a:lnTo>
                    <a:pt x="845" y="1963"/>
                  </a:lnTo>
                  <a:lnTo>
                    <a:pt x="928" y="2331"/>
                  </a:lnTo>
                  <a:lnTo>
                    <a:pt x="1020" y="2698"/>
                  </a:lnTo>
                  <a:lnTo>
                    <a:pt x="1062" y="2891"/>
                  </a:lnTo>
                  <a:lnTo>
                    <a:pt x="1095" y="3058"/>
                  </a:lnTo>
                  <a:lnTo>
                    <a:pt x="1095" y="3074"/>
                  </a:lnTo>
                  <a:lnTo>
                    <a:pt x="928" y="3350"/>
                  </a:lnTo>
                  <a:lnTo>
                    <a:pt x="644" y="3175"/>
                  </a:lnTo>
                  <a:lnTo>
                    <a:pt x="644" y="3158"/>
                  </a:lnTo>
                  <a:lnTo>
                    <a:pt x="611" y="2991"/>
                  </a:lnTo>
                  <a:lnTo>
                    <a:pt x="569" y="2807"/>
                  </a:lnTo>
                  <a:lnTo>
                    <a:pt x="477" y="2439"/>
                  </a:lnTo>
                  <a:lnTo>
                    <a:pt x="394" y="2063"/>
                  </a:lnTo>
                  <a:lnTo>
                    <a:pt x="360" y="1955"/>
                  </a:lnTo>
                  <a:lnTo>
                    <a:pt x="302" y="1696"/>
                  </a:lnTo>
                  <a:lnTo>
                    <a:pt x="218" y="1328"/>
                  </a:lnTo>
                  <a:lnTo>
                    <a:pt x="135" y="952"/>
                  </a:lnTo>
                  <a:lnTo>
                    <a:pt x="93" y="769"/>
                  </a:lnTo>
                  <a:lnTo>
                    <a:pt x="51" y="585"/>
                  </a:lnTo>
                  <a:lnTo>
                    <a:pt x="9" y="401"/>
                  </a:lnTo>
                  <a:lnTo>
                    <a:pt x="1" y="359"/>
                  </a:lnTo>
                  <a:lnTo>
                    <a:pt x="18" y="201"/>
                  </a:lnTo>
                  <a:lnTo>
                    <a:pt x="151"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330;p14">
              <a:extLst>
                <a:ext uri="{FF2B5EF4-FFF2-40B4-BE49-F238E27FC236}">
                  <a16:creationId xmlns:a16="http://schemas.microsoft.com/office/drawing/2014/main" id="{F80C5661-B837-7B50-1234-21C40F7DF60A}"/>
                </a:ext>
              </a:extLst>
            </p:cNvPr>
            <p:cNvSpPr/>
            <p:nvPr/>
          </p:nvSpPr>
          <p:spPr>
            <a:xfrm>
              <a:off x="9045960" y="3083110"/>
              <a:ext cx="34677" cy="94413"/>
            </a:xfrm>
            <a:custGeom>
              <a:avLst/>
              <a:gdLst/>
              <a:ahLst/>
              <a:cxnLst/>
              <a:rect l="l" t="t" r="r" b="b"/>
              <a:pathLst>
                <a:path w="703" h="1914" extrusionOk="0">
                  <a:moveTo>
                    <a:pt x="143" y="34"/>
                  </a:moveTo>
                  <a:lnTo>
                    <a:pt x="143" y="42"/>
                  </a:lnTo>
                  <a:lnTo>
                    <a:pt x="193" y="134"/>
                  </a:lnTo>
                  <a:lnTo>
                    <a:pt x="235" y="218"/>
                  </a:lnTo>
                  <a:lnTo>
                    <a:pt x="243" y="234"/>
                  </a:lnTo>
                  <a:lnTo>
                    <a:pt x="302" y="343"/>
                  </a:lnTo>
                  <a:lnTo>
                    <a:pt x="302" y="343"/>
                  </a:lnTo>
                  <a:lnTo>
                    <a:pt x="343" y="443"/>
                  </a:lnTo>
                  <a:lnTo>
                    <a:pt x="352" y="460"/>
                  </a:lnTo>
                  <a:lnTo>
                    <a:pt x="377" y="543"/>
                  </a:lnTo>
                  <a:lnTo>
                    <a:pt x="410" y="652"/>
                  </a:lnTo>
                  <a:lnTo>
                    <a:pt x="444" y="752"/>
                  </a:lnTo>
                  <a:lnTo>
                    <a:pt x="444" y="769"/>
                  </a:lnTo>
                  <a:lnTo>
                    <a:pt x="469" y="861"/>
                  </a:lnTo>
                  <a:lnTo>
                    <a:pt x="494" y="970"/>
                  </a:lnTo>
                  <a:lnTo>
                    <a:pt x="527" y="1070"/>
                  </a:lnTo>
                  <a:lnTo>
                    <a:pt x="552" y="1178"/>
                  </a:lnTo>
                  <a:lnTo>
                    <a:pt x="552" y="1187"/>
                  </a:lnTo>
                  <a:lnTo>
                    <a:pt x="586" y="1279"/>
                  </a:lnTo>
                  <a:lnTo>
                    <a:pt x="611" y="1387"/>
                  </a:lnTo>
                  <a:lnTo>
                    <a:pt x="644" y="1487"/>
                  </a:lnTo>
                  <a:lnTo>
                    <a:pt x="669" y="1596"/>
                  </a:lnTo>
                  <a:lnTo>
                    <a:pt x="703" y="1696"/>
                  </a:lnTo>
                  <a:lnTo>
                    <a:pt x="703" y="1705"/>
                  </a:lnTo>
                  <a:lnTo>
                    <a:pt x="594" y="1914"/>
                  </a:lnTo>
                  <a:lnTo>
                    <a:pt x="385" y="1805"/>
                  </a:lnTo>
                  <a:lnTo>
                    <a:pt x="385" y="1797"/>
                  </a:lnTo>
                  <a:lnTo>
                    <a:pt x="352" y="1696"/>
                  </a:lnTo>
                  <a:lnTo>
                    <a:pt x="318" y="1596"/>
                  </a:lnTo>
                  <a:lnTo>
                    <a:pt x="277" y="1487"/>
                  </a:lnTo>
                  <a:lnTo>
                    <a:pt x="243" y="1387"/>
                  </a:lnTo>
                  <a:lnTo>
                    <a:pt x="210" y="1287"/>
                  </a:lnTo>
                  <a:lnTo>
                    <a:pt x="210" y="1279"/>
                  </a:lnTo>
                  <a:lnTo>
                    <a:pt x="176" y="1178"/>
                  </a:lnTo>
                  <a:lnTo>
                    <a:pt x="143" y="1070"/>
                  </a:lnTo>
                  <a:lnTo>
                    <a:pt x="118" y="970"/>
                  </a:lnTo>
                  <a:lnTo>
                    <a:pt x="84" y="878"/>
                  </a:lnTo>
                  <a:lnTo>
                    <a:pt x="84" y="861"/>
                  </a:lnTo>
                  <a:lnTo>
                    <a:pt x="59" y="752"/>
                  </a:lnTo>
                  <a:lnTo>
                    <a:pt x="34" y="652"/>
                  </a:lnTo>
                  <a:lnTo>
                    <a:pt x="9" y="560"/>
                  </a:lnTo>
                  <a:lnTo>
                    <a:pt x="9" y="543"/>
                  </a:lnTo>
                  <a:lnTo>
                    <a:pt x="1" y="435"/>
                  </a:lnTo>
                  <a:lnTo>
                    <a:pt x="1" y="293"/>
                  </a:lnTo>
                  <a:lnTo>
                    <a:pt x="1" y="201"/>
                  </a:lnTo>
                  <a:lnTo>
                    <a:pt x="1" y="84"/>
                  </a:lnTo>
                  <a:lnTo>
                    <a:pt x="51"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331;p14">
              <a:extLst>
                <a:ext uri="{FF2B5EF4-FFF2-40B4-BE49-F238E27FC236}">
                  <a16:creationId xmlns:a16="http://schemas.microsoft.com/office/drawing/2014/main" id="{C331ADCE-FC64-A3AC-47E8-2B201208838F}"/>
                </a:ext>
              </a:extLst>
            </p:cNvPr>
            <p:cNvSpPr/>
            <p:nvPr/>
          </p:nvSpPr>
          <p:spPr>
            <a:xfrm>
              <a:off x="9472890" y="2841603"/>
              <a:ext cx="37982" cy="127018"/>
            </a:xfrm>
            <a:custGeom>
              <a:avLst/>
              <a:gdLst/>
              <a:ahLst/>
              <a:cxnLst/>
              <a:rect l="l" t="t" r="r" b="b"/>
              <a:pathLst>
                <a:path w="770" h="2575" extrusionOk="0">
                  <a:moveTo>
                    <a:pt x="352" y="1"/>
                  </a:moveTo>
                  <a:lnTo>
                    <a:pt x="385" y="110"/>
                  </a:lnTo>
                  <a:lnTo>
                    <a:pt x="410" y="293"/>
                  </a:lnTo>
                  <a:lnTo>
                    <a:pt x="460" y="594"/>
                  </a:lnTo>
                  <a:lnTo>
                    <a:pt x="510" y="886"/>
                  </a:lnTo>
                  <a:lnTo>
                    <a:pt x="560" y="1187"/>
                  </a:lnTo>
                  <a:lnTo>
                    <a:pt x="611" y="1480"/>
                  </a:lnTo>
                  <a:lnTo>
                    <a:pt x="636" y="1630"/>
                  </a:lnTo>
                  <a:lnTo>
                    <a:pt x="661" y="1780"/>
                  </a:lnTo>
                  <a:lnTo>
                    <a:pt x="686" y="1931"/>
                  </a:lnTo>
                  <a:lnTo>
                    <a:pt x="711" y="2073"/>
                  </a:lnTo>
                  <a:lnTo>
                    <a:pt x="744" y="2223"/>
                  </a:lnTo>
                  <a:lnTo>
                    <a:pt x="769" y="2374"/>
                  </a:lnTo>
                  <a:lnTo>
                    <a:pt x="636" y="2574"/>
                  </a:lnTo>
                  <a:lnTo>
                    <a:pt x="427" y="2440"/>
                  </a:lnTo>
                  <a:lnTo>
                    <a:pt x="402" y="2290"/>
                  </a:lnTo>
                  <a:lnTo>
                    <a:pt x="368" y="2140"/>
                  </a:lnTo>
                  <a:lnTo>
                    <a:pt x="343" y="1989"/>
                  </a:lnTo>
                  <a:lnTo>
                    <a:pt x="310" y="1847"/>
                  </a:lnTo>
                  <a:lnTo>
                    <a:pt x="285" y="1697"/>
                  </a:lnTo>
                  <a:lnTo>
                    <a:pt x="260" y="1546"/>
                  </a:lnTo>
                  <a:lnTo>
                    <a:pt x="201" y="1246"/>
                  </a:lnTo>
                  <a:lnTo>
                    <a:pt x="143" y="953"/>
                  </a:lnTo>
                  <a:lnTo>
                    <a:pt x="93" y="653"/>
                  </a:lnTo>
                  <a:lnTo>
                    <a:pt x="34" y="360"/>
                  </a:lnTo>
                  <a:lnTo>
                    <a:pt x="1" y="176"/>
                  </a:lnTo>
                  <a:lnTo>
                    <a:pt x="1" y="68"/>
                  </a:lnTo>
                  <a:lnTo>
                    <a:pt x="26" y="59"/>
                  </a:lnTo>
                  <a:lnTo>
                    <a:pt x="327"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332;p14">
              <a:extLst>
                <a:ext uri="{FF2B5EF4-FFF2-40B4-BE49-F238E27FC236}">
                  <a16:creationId xmlns:a16="http://schemas.microsoft.com/office/drawing/2014/main" id="{FE6C4C36-B206-D4C4-021D-CF79D0B2D27A}"/>
                </a:ext>
              </a:extLst>
            </p:cNvPr>
            <p:cNvSpPr/>
            <p:nvPr/>
          </p:nvSpPr>
          <p:spPr>
            <a:xfrm>
              <a:off x="9762650" y="2935177"/>
              <a:ext cx="26390" cy="188776"/>
            </a:xfrm>
            <a:custGeom>
              <a:avLst/>
              <a:gdLst/>
              <a:ahLst/>
              <a:cxnLst/>
              <a:rect l="l" t="t" r="r" b="b"/>
              <a:pathLst>
                <a:path w="535" h="3827" extrusionOk="0">
                  <a:moveTo>
                    <a:pt x="418" y="151"/>
                  </a:moveTo>
                  <a:lnTo>
                    <a:pt x="418" y="159"/>
                  </a:lnTo>
                  <a:lnTo>
                    <a:pt x="468" y="368"/>
                  </a:lnTo>
                  <a:lnTo>
                    <a:pt x="468" y="385"/>
                  </a:lnTo>
                  <a:lnTo>
                    <a:pt x="510" y="518"/>
                  </a:lnTo>
                  <a:lnTo>
                    <a:pt x="526" y="610"/>
                  </a:lnTo>
                  <a:lnTo>
                    <a:pt x="535" y="635"/>
                  </a:lnTo>
                  <a:lnTo>
                    <a:pt x="526" y="827"/>
                  </a:lnTo>
                  <a:lnTo>
                    <a:pt x="526" y="928"/>
                  </a:lnTo>
                  <a:lnTo>
                    <a:pt x="526" y="928"/>
                  </a:lnTo>
                  <a:lnTo>
                    <a:pt x="518" y="1036"/>
                  </a:lnTo>
                  <a:lnTo>
                    <a:pt x="518" y="1136"/>
                  </a:lnTo>
                  <a:lnTo>
                    <a:pt x="510" y="1245"/>
                  </a:lnTo>
                  <a:lnTo>
                    <a:pt x="510" y="1337"/>
                  </a:lnTo>
                  <a:lnTo>
                    <a:pt x="510" y="1354"/>
                  </a:lnTo>
                  <a:lnTo>
                    <a:pt x="501" y="1454"/>
                  </a:lnTo>
                  <a:lnTo>
                    <a:pt x="501" y="1563"/>
                  </a:lnTo>
                  <a:lnTo>
                    <a:pt x="493" y="1663"/>
                  </a:lnTo>
                  <a:lnTo>
                    <a:pt x="493" y="1771"/>
                  </a:lnTo>
                  <a:lnTo>
                    <a:pt x="493" y="1872"/>
                  </a:lnTo>
                  <a:lnTo>
                    <a:pt x="493" y="1980"/>
                  </a:lnTo>
                  <a:lnTo>
                    <a:pt x="493" y="2080"/>
                  </a:lnTo>
                  <a:lnTo>
                    <a:pt x="493" y="2189"/>
                  </a:lnTo>
                  <a:lnTo>
                    <a:pt x="493" y="2289"/>
                  </a:lnTo>
                  <a:lnTo>
                    <a:pt x="493" y="2306"/>
                  </a:lnTo>
                  <a:lnTo>
                    <a:pt x="493" y="2398"/>
                  </a:lnTo>
                  <a:lnTo>
                    <a:pt x="493" y="2507"/>
                  </a:lnTo>
                  <a:lnTo>
                    <a:pt x="493" y="2941"/>
                  </a:lnTo>
                  <a:lnTo>
                    <a:pt x="493" y="3041"/>
                  </a:lnTo>
                  <a:lnTo>
                    <a:pt x="493" y="3150"/>
                  </a:lnTo>
                  <a:lnTo>
                    <a:pt x="493" y="3250"/>
                  </a:lnTo>
                  <a:lnTo>
                    <a:pt x="493" y="3359"/>
                  </a:lnTo>
                  <a:lnTo>
                    <a:pt x="501" y="3459"/>
                  </a:lnTo>
                  <a:lnTo>
                    <a:pt x="501" y="3551"/>
                  </a:lnTo>
                  <a:lnTo>
                    <a:pt x="501" y="3568"/>
                  </a:lnTo>
                  <a:lnTo>
                    <a:pt x="284" y="3826"/>
                  </a:lnTo>
                  <a:lnTo>
                    <a:pt x="34" y="3601"/>
                  </a:lnTo>
                  <a:lnTo>
                    <a:pt x="34" y="3584"/>
                  </a:lnTo>
                  <a:lnTo>
                    <a:pt x="25" y="3492"/>
                  </a:lnTo>
                  <a:lnTo>
                    <a:pt x="17" y="3384"/>
                  </a:lnTo>
                  <a:lnTo>
                    <a:pt x="8" y="3267"/>
                  </a:lnTo>
                  <a:lnTo>
                    <a:pt x="0" y="3158"/>
                  </a:lnTo>
                  <a:lnTo>
                    <a:pt x="0" y="3041"/>
                  </a:lnTo>
                  <a:lnTo>
                    <a:pt x="0" y="2933"/>
                  </a:lnTo>
                  <a:lnTo>
                    <a:pt x="0" y="2824"/>
                  </a:lnTo>
                  <a:lnTo>
                    <a:pt x="0" y="2707"/>
                  </a:lnTo>
                  <a:lnTo>
                    <a:pt x="0" y="2264"/>
                  </a:lnTo>
                  <a:lnTo>
                    <a:pt x="0" y="2147"/>
                  </a:lnTo>
                  <a:lnTo>
                    <a:pt x="0" y="2039"/>
                  </a:lnTo>
                  <a:lnTo>
                    <a:pt x="0" y="1930"/>
                  </a:lnTo>
                  <a:lnTo>
                    <a:pt x="0" y="1813"/>
                  </a:lnTo>
                  <a:lnTo>
                    <a:pt x="0" y="1705"/>
                  </a:lnTo>
                  <a:lnTo>
                    <a:pt x="8" y="1588"/>
                  </a:lnTo>
                  <a:lnTo>
                    <a:pt x="17" y="1479"/>
                  </a:lnTo>
                  <a:lnTo>
                    <a:pt x="17" y="1370"/>
                  </a:lnTo>
                  <a:lnTo>
                    <a:pt x="25" y="1253"/>
                  </a:lnTo>
                  <a:lnTo>
                    <a:pt x="25" y="1237"/>
                  </a:lnTo>
                  <a:lnTo>
                    <a:pt x="34" y="1145"/>
                  </a:lnTo>
                  <a:lnTo>
                    <a:pt x="42" y="1036"/>
                  </a:lnTo>
                  <a:lnTo>
                    <a:pt x="50" y="928"/>
                  </a:lnTo>
                  <a:lnTo>
                    <a:pt x="67" y="811"/>
                  </a:lnTo>
                  <a:lnTo>
                    <a:pt x="67" y="811"/>
                  </a:lnTo>
                  <a:lnTo>
                    <a:pt x="75" y="702"/>
                  </a:lnTo>
                  <a:lnTo>
                    <a:pt x="100" y="510"/>
                  </a:lnTo>
                  <a:lnTo>
                    <a:pt x="109" y="485"/>
                  </a:lnTo>
                  <a:lnTo>
                    <a:pt x="142" y="401"/>
                  </a:lnTo>
                  <a:lnTo>
                    <a:pt x="201" y="268"/>
                  </a:lnTo>
                  <a:lnTo>
                    <a:pt x="201" y="259"/>
                  </a:lnTo>
                  <a:lnTo>
                    <a:pt x="293" y="67"/>
                  </a:lnTo>
                  <a:lnTo>
                    <a:pt x="293" y="59"/>
                  </a:lnTo>
                  <a:lnTo>
                    <a:pt x="3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333;p14">
              <a:extLst>
                <a:ext uri="{FF2B5EF4-FFF2-40B4-BE49-F238E27FC236}">
                  <a16:creationId xmlns:a16="http://schemas.microsoft.com/office/drawing/2014/main" id="{4C0F5996-2AFB-1A85-C75D-18EDA3A072E2}"/>
                </a:ext>
              </a:extLst>
            </p:cNvPr>
            <p:cNvSpPr/>
            <p:nvPr/>
          </p:nvSpPr>
          <p:spPr>
            <a:xfrm>
              <a:off x="9698316" y="2864688"/>
              <a:ext cx="17758" cy="136884"/>
            </a:xfrm>
            <a:custGeom>
              <a:avLst/>
              <a:gdLst/>
              <a:ahLst/>
              <a:cxnLst/>
              <a:rect l="l" t="t" r="r" b="b"/>
              <a:pathLst>
                <a:path w="360" h="2775" extrusionOk="0">
                  <a:moveTo>
                    <a:pt x="284" y="59"/>
                  </a:moveTo>
                  <a:lnTo>
                    <a:pt x="284" y="76"/>
                  </a:lnTo>
                  <a:lnTo>
                    <a:pt x="293" y="143"/>
                  </a:lnTo>
                  <a:lnTo>
                    <a:pt x="309" y="226"/>
                  </a:lnTo>
                  <a:lnTo>
                    <a:pt x="318" y="285"/>
                  </a:lnTo>
                  <a:lnTo>
                    <a:pt x="318" y="302"/>
                  </a:lnTo>
                  <a:lnTo>
                    <a:pt x="335" y="385"/>
                  </a:lnTo>
                  <a:lnTo>
                    <a:pt x="343" y="435"/>
                  </a:lnTo>
                  <a:lnTo>
                    <a:pt x="343" y="460"/>
                  </a:lnTo>
                  <a:lnTo>
                    <a:pt x="360" y="544"/>
                  </a:lnTo>
                  <a:lnTo>
                    <a:pt x="360" y="1053"/>
                  </a:lnTo>
                  <a:lnTo>
                    <a:pt x="351" y="1337"/>
                  </a:lnTo>
                  <a:lnTo>
                    <a:pt x="351" y="1496"/>
                  </a:lnTo>
                  <a:lnTo>
                    <a:pt x="351" y="1655"/>
                  </a:lnTo>
                  <a:lnTo>
                    <a:pt x="351" y="2281"/>
                  </a:lnTo>
                  <a:lnTo>
                    <a:pt x="351" y="2357"/>
                  </a:lnTo>
                  <a:lnTo>
                    <a:pt x="351" y="2432"/>
                  </a:lnTo>
                  <a:lnTo>
                    <a:pt x="351" y="2515"/>
                  </a:lnTo>
                  <a:lnTo>
                    <a:pt x="351" y="2582"/>
                  </a:lnTo>
                  <a:lnTo>
                    <a:pt x="351" y="2591"/>
                  </a:lnTo>
                  <a:lnTo>
                    <a:pt x="184" y="2774"/>
                  </a:lnTo>
                  <a:lnTo>
                    <a:pt x="0" y="2607"/>
                  </a:lnTo>
                  <a:lnTo>
                    <a:pt x="0" y="2599"/>
                  </a:lnTo>
                  <a:lnTo>
                    <a:pt x="0" y="2532"/>
                  </a:lnTo>
                  <a:lnTo>
                    <a:pt x="0" y="2449"/>
                  </a:lnTo>
                  <a:lnTo>
                    <a:pt x="0" y="2365"/>
                  </a:lnTo>
                  <a:lnTo>
                    <a:pt x="0" y="2290"/>
                  </a:lnTo>
                  <a:lnTo>
                    <a:pt x="0" y="1730"/>
                  </a:lnTo>
                  <a:lnTo>
                    <a:pt x="0" y="1647"/>
                  </a:lnTo>
                  <a:lnTo>
                    <a:pt x="0" y="1488"/>
                  </a:lnTo>
                  <a:lnTo>
                    <a:pt x="9" y="1329"/>
                  </a:lnTo>
                  <a:lnTo>
                    <a:pt x="25" y="1037"/>
                  </a:lnTo>
                  <a:lnTo>
                    <a:pt x="25" y="1012"/>
                  </a:lnTo>
                  <a:lnTo>
                    <a:pt x="34" y="853"/>
                  </a:lnTo>
                  <a:lnTo>
                    <a:pt x="42" y="694"/>
                  </a:lnTo>
                  <a:lnTo>
                    <a:pt x="51" y="544"/>
                  </a:lnTo>
                  <a:lnTo>
                    <a:pt x="51" y="544"/>
                  </a:lnTo>
                  <a:lnTo>
                    <a:pt x="59" y="460"/>
                  </a:lnTo>
                  <a:lnTo>
                    <a:pt x="59" y="435"/>
                  </a:lnTo>
                  <a:lnTo>
                    <a:pt x="76" y="385"/>
                  </a:lnTo>
                  <a:lnTo>
                    <a:pt x="92" y="310"/>
                  </a:lnTo>
                  <a:lnTo>
                    <a:pt x="92" y="293"/>
                  </a:lnTo>
                  <a:lnTo>
                    <a:pt x="101" y="226"/>
                  </a:lnTo>
                  <a:lnTo>
                    <a:pt x="117" y="151"/>
                  </a:lnTo>
                  <a:lnTo>
                    <a:pt x="134" y="76"/>
                  </a:lnTo>
                  <a:lnTo>
                    <a:pt x="134" y="68"/>
                  </a:lnTo>
                  <a:lnTo>
                    <a:pt x="2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334;p14">
              <a:extLst>
                <a:ext uri="{FF2B5EF4-FFF2-40B4-BE49-F238E27FC236}">
                  <a16:creationId xmlns:a16="http://schemas.microsoft.com/office/drawing/2014/main" id="{EBEA2A3E-4EF9-815D-7C90-64FC5AB108CF}"/>
                </a:ext>
              </a:extLst>
            </p:cNvPr>
            <p:cNvSpPr/>
            <p:nvPr/>
          </p:nvSpPr>
          <p:spPr>
            <a:xfrm>
              <a:off x="9753969" y="2617853"/>
              <a:ext cx="33444" cy="131112"/>
            </a:xfrm>
            <a:custGeom>
              <a:avLst/>
              <a:gdLst/>
              <a:ahLst/>
              <a:cxnLst/>
              <a:rect l="l" t="t" r="r" b="b"/>
              <a:pathLst>
                <a:path w="678" h="2658" extrusionOk="0">
                  <a:moveTo>
                    <a:pt x="569" y="76"/>
                  </a:moveTo>
                  <a:lnTo>
                    <a:pt x="569" y="76"/>
                  </a:lnTo>
                  <a:lnTo>
                    <a:pt x="594" y="151"/>
                  </a:lnTo>
                  <a:lnTo>
                    <a:pt x="619" y="235"/>
                  </a:lnTo>
                  <a:lnTo>
                    <a:pt x="619" y="243"/>
                  </a:lnTo>
                  <a:lnTo>
                    <a:pt x="644" y="310"/>
                  </a:lnTo>
                  <a:lnTo>
                    <a:pt x="669" y="368"/>
                  </a:lnTo>
                  <a:lnTo>
                    <a:pt x="669" y="393"/>
                  </a:lnTo>
                  <a:lnTo>
                    <a:pt x="677" y="427"/>
                  </a:lnTo>
                  <a:lnTo>
                    <a:pt x="677" y="469"/>
                  </a:lnTo>
                  <a:lnTo>
                    <a:pt x="677" y="469"/>
                  </a:lnTo>
                  <a:lnTo>
                    <a:pt x="669" y="535"/>
                  </a:lnTo>
                  <a:lnTo>
                    <a:pt x="661" y="611"/>
                  </a:lnTo>
                  <a:lnTo>
                    <a:pt x="661" y="661"/>
                  </a:lnTo>
                  <a:lnTo>
                    <a:pt x="661" y="686"/>
                  </a:lnTo>
                  <a:lnTo>
                    <a:pt x="652" y="761"/>
                  </a:lnTo>
                  <a:lnTo>
                    <a:pt x="636" y="828"/>
                  </a:lnTo>
                  <a:lnTo>
                    <a:pt x="627" y="903"/>
                  </a:lnTo>
                  <a:lnTo>
                    <a:pt x="627" y="936"/>
                  </a:lnTo>
                  <a:lnTo>
                    <a:pt x="619" y="978"/>
                  </a:lnTo>
                  <a:lnTo>
                    <a:pt x="611" y="1045"/>
                  </a:lnTo>
                  <a:lnTo>
                    <a:pt x="602" y="1120"/>
                  </a:lnTo>
                  <a:lnTo>
                    <a:pt x="594" y="1195"/>
                  </a:lnTo>
                  <a:lnTo>
                    <a:pt x="585" y="1271"/>
                  </a:lnTo>
                  <a:lnTo>
                    <a:pt x="577" y="1337"/>
                  </a:lnTo>
                  <a:lnTo>
                    <a:pt x="560" y="1413"/>
                  </a:lnTo>
                  <a:lnTo>
                    <a:pt x="544" y="1563"/>
                  </a:lnTo>
                  <a:lnTo>
                    <a:pt x="544" y="1596"/>
                  </a:lnTo>
                  <a:lnTo>
                    <a:pt x="535" y="1705"/>
                  </a:lnTo>
                  <a:lnTo>
                    <a:pt x="510" y="1855"/>
                  </a:lnTo>
                  <a:lnTo>
                    <a:pt x="494" y="2006"/>
                  </a:lnTo>
                  <a:lnTo>
                    <a:pt x="477" y="2156"/>
                  </a:lnTo>
                  <a:lnTo>
                    <a:pt x="452" y="2440"/>
                  </a:lnTo>
                  <a:lnTo>
                    <a:pt x="452" y="2448"/>
                  </a:lnTo>
                  <a:lnTo>
                    <a:pt x="210" y="2657"/>
                  </a:lnTo>
                  <a:lnTo>
                    <a:pt x="1" y="2415"/>
                  </a:lnTo>
                  <a:lnTo>
                    <a:pt x="1" y="2407"/>
                  </a:lnTo>
                  <a:lnTo>
                    <a:pt x="9" y="2114"/>
                  </a:lnTo>
                  <a:lnTo>
                    <a:pt x="17" y="1964"/>
                  </a:lnTo>
                  <a:lnTo>
                    <a:pt x="26" y="1814"/>
                  </a:lnTo>
                  <a:lnTo>
                    <a:pt x="34" y="1663"/>
                  </a:lnTo>
                  <a:lnTo>
                    <a:pt x="34" y="1546"/>
                  </a:lnTo>
                  <a:lnTo>
                    <a:pt x="34" y="1513"/>
                  </a:lnTo>
                  <a:lnTo>
                    <a:pt x="51" y="1362"/>
                  </a:lnTo>
                  <a:lnTo>
                    <a:pt x="51" y="1287"/>
                  </a:lnTo>
                  <a:lnTo>
                    <a:pt x="59" y="1212"/>
                  </a:lnTo>
                  <a:lnTo>
                    <a:pt x="68" y="1137"/>
                  </a:lnTo>
                  <a:lnTo>
                    <a:pt x="76" y="1062"/>
                  </a:lnTo>
                  <a:lnTo>
                    <a:pt x="84" y="978"/>
                  </a:lnTo>
                  <a:lnTo>
                    <a:pt x="93" y="903"/>
                  </a:lnTo>
                  <a:lnTo>
                    <a:pt x="93" y="861"/>
                  </a:lnTo>
                  <a:lnTo>
                    <a:pt x="93" y="828"/>
                  </a:lnTo>
                  <a:lnTo>
                    <a:pt x="101" y="753"/>
                  </a:lnTo>
                  <a:lnTo>
                    <a:pt x="109" y="677"/>
                  </a:lnTo>
                  <a:lnTo>
                    <a:pt x="126" y="602"/>
                  </a:lnTo>
                  <a:lnTo>
                    <a:pt x="126" y="577"/>
                  </a:lnTo>
                  <a:lnTo>
                    <a:pt x="134" y="527"/>
                  </a:lnTo>
                  <a:lnTo>
                    <a:pt x="151" y="452"/>
                  </a:lnTo>
                  <a:lnTo>
                    <a:pt x="168" y="377"/>
                  </a:lnTo>
                  <a:lnTo>
                    <a:pt x="168" y="377"/>
                  </a:lnTo>
                  <a:lnTo>
                    <a:pt x="184" y="335"/>
                  </a:lnTo>
                  <a:lnTo>
                    <a:pt x="201" y="310"/>
                  </a:lnTo>
                  <a:lnTo>
                    <a:pt x="218" y="285"/>
                  </a:lnTo>
                  <a:lnTo>
                    <a:pt x="260" y="243"/>
                  </a:lnTo>
                  <a:lnTo>
                    <a:pt x="310" y="185"/>
                  </a:lnTo>
                  <a:lnTo>
                    <a:pt x="318" y="176"/>
                  </a:lnTo>
                  <a:lnTo>
                    <a:pt x="377" y="109"/>
                  </a:lnTo>
                  <a:lnTo>
                    <a:pt x="418" y="51"/>
                  </a:lnTo>
                  <a:lnTo>
                    <a:pt x="418" y="51"/>
                  </a:lnTo>
                  <a:lnTo>
                    <a:pt x="502"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335;p14">
              <a:extLst>
                <a:ext uri="{FF2B5EF4-FFF2-40B4-BE49-F238E27FC236}">
                  <a16:creationId xmlns:a16="http://schemas.microsoft.com/office/drawing/2014/main" id="{EF48BF1C-9846-2D3F-6B07-E1528746739F}"/>
                </a:ext>
              </a:extLst>
            </p:cNvPr>
            <p:cNvSpPr/>
            <p:nvPr/>
          </p:nvSpPr>
          <p:spPr>
            <a:xfrm>
              <a:off x="9678141" y="2482696"/>
              <a:ext cx="18153" cy="136884"/>
            </a:xfrm>
            <a:custGeom>
              <a:avLst/>
              <a:gdLst/>
              <a:ahLst/>
              <a:cxnLst/>
              <a:rect l="l" t="t" r="r" b="b"/>
              <a:pathLst>
                <a:path w="368" h="2775" extrusionOk="0">
                  <a:moveTo>
                    <a:pt x="276" y="76"/>
                  </a:moveTo>
                  <a:lnTo>
                    <a:pt x="276" y="84"/>
                  </a:lnTo>
                  <a:lnTo>
                    <a:pt x="301" y="235"/>
                  </a:lnTo>
                  <a:lnTo>
                    <a:pt x="309" y="301"/>
                  </a:lnTo>
                  <a:lnTo>
                    <a:pt x="326" y="393"/>
                  </a:lnTo>
                  <a:lnTo>
                    <a:pt x="334" y="452"/>
                  </a:lnTo>
                  <a:lnTo>
                    <a:pt x="334" y="477"/>
                  </a:lnTo>
                  <a:lnTo>
                    <a:pt x="343" y="552"/>
                  </a:lnTo>
                  <a:lnTo>
                    <a:pt x="343" y="569"/>
                  </a:lnTo>
                  <a:lnTo>
                    <a:pt x="343" y="636"/>
                  </a:lnTo>
                  <a:lnTo>
                    <a:pt x="343" y="711"/>
                  </a:lnTo>
                  <a:lnTo>
                    <a:pt x="343" y="1663"/>
                  </a:lnTo>
                  <a:lnTo>
                    <a:pt x="343" y="1738"/>
                  </a:lnTo>
                  <a:lnTo>
                    <a:pt x="343" y="1813"/>
                  </a:lnTo>
                  <a:lnTo>
                    <a:pt x="343" y="1897"/>
                  </a:lnTo>
                  <a:lnTo>
                    <a:pt x="343" y="1972"/>
                  </a:lnTo>
                  <a:lnTo>
                    <a:pt x="343" y="2047"/>
                  </a:lnTo>
                  <a:lnTo>
                    <a:pt x="343" y="2131"/>
                  </a:lnTo>
                  <a:lnTo>
                    <a:pt x="343" y="2206"/>
                  </a:lnTo>
                  <a:lnTo>
                    <a:pt x="343" y="2290"/>
                  </a:lnTo>
                  <a:lnTo>
                    <a:pt x="351" y="2365"/>
                  </a:lnTo>
                  <a:lnTo>
                    <a:pt x="359" y="2440"/>
                  </a:lnTo>
                  <a:lnTo>
                    <a:pt x="359" y="2524"/>
                  </a:lnTo>
                  <a:lnTo>
                    <a:pt x="368" y="2590"/>
                  </a:lnTo>
                  <a:lnTo>
                    <a:pt x="368" y="2599"/>
                  </a:lnTo>
                  <a:lnTo>
                    <a:pt x="226" y="2774"/>
                  </a:lnTo>
                  <a:lnTo>
                    <a:pt x="59" y="2632"/>
                  </a:lnTo>
                  <a:lnTo>
                    <a:pt x="59" y="2624"/>
                  </a:lnTo>
                  <a:lnTo>
                    <a:pt x="50" y="2557"/>
                  </a:lnTo>
                  <a:lnTo>
                    <a:pt x="42" y="2473"/>
                  </a:lnTo>
                  <a:lnTo>
                    <a:pt x="33" y="2390"/>
                  </a:lnTo>
                  <a:lnTo>
                    <a:pt x="25" y="2315"/>
                  </a:lnTo>
                  <a:lnTo>
                    <a:pt x="17" y="2231"/>
                  </a:lnTo>
                  <a:lnTo>
                    <a:pt x="8" y="2148"/>
                  </a:lnTo>
                  <a:lnTo>
                    <a:pt x="0" y="2072"/>
                  </a:lnTo>
                  <a:lnTo>
                    <a:pt x="0" y="1989"/>
                  </a:lnTo>
                  <a:lnTo>
                    <a:pt x="0" y="1905"/>
                  </a:lnTo>
                  <a:lnTo>
                    <a:pt x="0" y="1830"/>
                  </a:lnTo>
                  <a:lnTo>
                    <a:pt x="0" y="1755"/>
                  </a:lnTo>
                  <a:lnTo>
                    <a:pt x="0" y="1747"/>
                  </a:lnTo>
                  <a:lnTo>
                    <a:pt x="0" y="1663"/>
                  </a:lnTo>
                  <a:lnTo>
                    <a:pt x="0" y="1588"/>
                  </a:lnTo>
                  <a:lnTo>
                    <a:pt x="0" y="1504"/>
                  </a:lnTo>
                  <a:lnTo>
                    <a:pt x="0" y="1020"/>
                  </a:lnTo>
                  <a:lnTo>
                    <a:pt x="0" y="945"/>
                  </a:lnTo>
                  <a:lnTo>
                    <a:pt x="0" y="861"/>
                  </a:lnTo>
                  <a:lnTo>
                    <a:pt x="0" y="778"/>
                  </a:lnTo>
                  <a:lnTo>
                    <a:pt x="0" y="702"/>
                  </a:lnTo>
                  <a:lnTo>
                    <a:pt x="0" y="619"/>
                  </a:lnTo>
                  <a:lnTo>
                    <a:pt x="0" y="552"/>
                  </a:lnTo>
                  <a:lnTo>
                    <a:pt x="0" y="544"/>
                  </a:lnTo>
                  <a:lnTo>
                    <a:pt x="17" y="460"/>
                  </a:lnTo>
                  <a:lnTo>
                    <a:pt x="17" y="435"/>
                  </a:lnTo>
                  <a:lnTo>
                    <a:pt x="25" y="377"/>
                  </a:lnTo>
                  <a:lnTo>
                    <a:pt x="50" y="285"/>
                  </a:lnTo>
                  <a:lnTo>
                    <a:pt x="75" y="218"/>
                  </a:lnTo>
                  <a:lnTo>
                    <a:pt x="109" y="67"/>
                  </a:lnTo>
                  <a:lnTo>
                    <a:pt x="109" y="59"/>
                  </a:lnTo>
                  <a:lnTo>
                    <a:pt x="18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336;p14">
              <a:extLst>
                <a:ext uri="{FF2B5EF4-FFF2-40B4-BE49-F238E27FC236}">
                  <a16:creationId xmlns:a16="http://schemas.microsoft.com/office/drawing/2014/main" id="{BD717AEE-C54D-84BE-8DBE-C36AE3AC8A72}"/>
                </a:ext>
              </a:extLst>
            </p:cNvPr>
            <p:cNvSpPr/>
            <p:nvPr/>
          </p:nvSpPr>
          <p:spPr>
            <a:xfrm>
              <a:off x="9443244" y="2437808"/>
              <a:ext cx="37538" cy="157453"/>
            </a:xfrm>
            <a:custGeom>
              <a:avLst/>
              <a:gdLst/>
              <a:ahLst/>
              <a:cxnLst/>
              <a:rect l="l" t="t" r="r" b="b"/>
              <a:pathLst>
                <a:path w="761" h="3192" extrusionOk="0">
                  <a:moveTo>
                    <a:pt x="368" y="0"/>
                  </a:moveTo>
                  <a:lnTo>
                    <a:pt x="476" y="92"/>
                  </a:lnTo>
                  <a:lnTo>
                    <a:pt x="518" y="125"/>
                  </a:lnTo>
                  <a:lnTo>
                    <a:pt x="543" y="184"/>
                  </a:lnTo>
                  <a:lnTo>
                    <a:pt x="560" y="242"/>
                  </a:lnTo>
                  <a:lnTo>
                    <a:pt x="577" y="276"/>
                  </a:lnTo>
                  <a:lnTo>
                    <a:pt x="602" y="359"/>
                  </a:lnTo>
                  <a:lnTo>
                    <a:pt x="602" y="543"/>
                  </a:lnTo>
                  <a:lnTo>
                    <a:pt x="602" y="635"/>
                  </a:lnTo>
                  <a:lnTo>
                    <a:pt x="602" y="727"/>
                  </a:lnTo>
                  <a:lnTo>
                    <a:pt x="602" y="819"/>
                  </a:lnTo>
                  <a:lnTo>
                    <a:pt x="602" y="902"/>
                  </a:lnTo>
                  <a:lnTo>
                    <a:pt x="602" y="961"/>
                  </a:lnTo>
                  <a:lnTo>
                    <a:pt x="602" y="994"/>
                  </a:lnTo>
                  <a:lnTo>
                    <a:pt x="602" y="1086"/>
                  </a:lnTo>
                  <a:lnTo>
                    <a:pt x="610" y="1178"/>
                  </a:lnTo>
                  <a:lnTo>
                    <a:pt x="610" y="1270"/>
                  </a:lnTo>
                  <a:lnTo>
                    <a:pt x="618" y="1370"/>
                  </a:lnTo>
                  <a:lnTo>
                    <a:pt x="627" y="1462"/>
                  </a:lnTo>
                  <a:lnTo>
                    <a:pt x="635" y="1554"/>
                  </a:lnTo>
                  <a:lnTo>
                    <a:pt x="644" y="1646"/>
                  </a:lnTo>
                  <a:lnTo>
                    <a:pt x="660" y="1821"/>
                  </a:lnTo>
                  <a:lnTo>
                    <a:pt x="660" y="1830"/>
                  </a:lnTo>
                  <a:lnTo>
                    <a:pt x="677" y="2013"/>
                  </a:lnTo>
                  <a:lnTo>
                    <a:pt x="694" y="2205"/>
                  </a:lnTo>
                  <a:lnTo>
                    <a:pt x="710" y="2389"/>
                  </a:lnTo>
                  <a:lnTo>
                    <a:pt x="727" y="2581"/>
                  </a:lnTo>
                  <a:lnTo>
                    <a:pt x="744" y="2765"/>
                  </a:lnTo>
                  <a:lnTo>
                    <a:pt x="752" y="2857"/>
                  </a:lnTo>
                  <a:lnTo>
                    <a:pt x="760" y="2941"/>
                  </a:lnTo>
                  <a:lnTo>
                    <a:pt x="760" y="2949"/>
                  </a:lnTo>
                  <a:lnTo>
                    <a:pt x="568" y="3191"/>
                  </a:lnTo>
                  <a:lnTo>
                    <a:pt x="334" y="2999"/>
                  </a:lnTo>
                  <a:lnTo>
                    <a:pt x="334" y="2982"/>
                  </a:lnTo>
                  <a:lnTo>
                    <a:pt x="326" y="2907"/>
                  </a:lnTo>
                  <a:lnTo>
                    <a:pt x="309" y="2815"/>
                  </a:lnTo>
                  <a:lnTo>
                    <a:pt x="284" y="2632"/>
                  </a:lnTo>
                  <a:lnTo>
                    <a:pt x="251" y="2448"/>
                  </a:lnTo>
                  <a:lnTo>
                    <a:pt x="217" y="2264"/>
                  </a:lnTo>
                  <a:lnTo>
                    <a:pt x="192" y="2080"/>
                  </a:lnTo>
                  <a:lnTo>
                    <a:pt x="159" y="1896"/>
                  </a:lnTo>
                  <a:lnTo>
                    <a:pt x="159" y="1888"/>
                  </a:lnTo>
                  <a:lnTo>
                    <a:pt x="134" y="1704"/>
                  </a:lnTo>
                  <a:lnTo>
                    <a:pt x="117" y="1612"/>
                  </a:lnTo>
                  <a:lnTo>
                    <a:pt x="109" y="1520"/>
                  </a:lnTo>
                  <a:lnTo>
                    <a:pt x="92" y="1429"/>
                  </a:lnTo>
                  <a:lnTo>
                    <a:pt x="75" y="1328"/>
                  </a:lnTo>
                  <a:lnTo>
                    <a:pt x="67" y="1236"/>
                  </a:lnTo>
                  <a:lnTo>
                    <a:pt x="50" y="1145"/>
                  </a:lnTo>
                  <a:lnTo>
                    <a:pt x="42" y="1044"/>
                  </a:lnTo>
                  <a:lnTo>
                    <a:pt x="42" y="1011"/>
                  </a:lnTo>
                  <a:lnTo>
                    <a:pt x="34" y="952"/>
                  </a:lnTo>
                  <a:lnTo>
                    <a:pt x="25" y="860"/>
                  </a:lnTo>
                  <a:lnTo>
                    <a:pt x="17" y="760"/>
                  </a:lnTo>
                  <a:lnTo>
                    <a:pt x="9" y="668"/>
                  </a:lnTo>
                  <a:lnTo>
                    <a:pt x="9" y="568"/>
                  </a:lnTo>
                  <a:lnTo>
                    <a:pt x="0" y="476"/>
                  </a:lnTo>
                  <a:lnTo>
                    <a:pt x="0" y="384"/>
                  </a:lnTo>
                  <a:lnTo>
                    <a:pt x="0" y="384"/>
                  </a:lnTo>
                  <a:lnTo>
                    <a:pt x="25" y="284"/>
                  </a:lnTo>
                  <a:lnTo>
                    <a:pt x="34" y="251"/>
                  </a:lnTo>
                  <a:lnTo>
                    <a:pt x="50" y="192"/>
                  </a:lnTo>
                  <a:lnTo>
                    <a:pt x="75" y="125"/>
                  </a:lnTo>
                  <a:lnTo>
                    <a:pt x="117" y="92"/>
                  </a:lnTo>
                  <a:lnTo>
                    <a:pt x="22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337;p14">
              <a:extLst>
                <a:ext uri="{FF2B5EF4-FFF2-40B4-BE49-F238E27FC236}">
                  <a16:creationId xmlns:a16="http://schemas.microsoft.com/office/drawing/2014/main" id="{566E2285-0FD9-8D26-074E-AEBF380D1A58}"/>
                </a:ext>
              </a:extLst>
            </p:cNvPr>
            <p:cNvSpPr/>
            <p:nvPr/>
          </p:nvSpPr>
          <p:spPr>
            <a:xfrm>
              <a:off x="9606814" y="2678427"/>
              <a:ext cx="23135" cy="67628"/>
            </a:xfrm>
            <a:custGeom>
              <a:avLst/>
              <a:gdLst/>
              <a:ahLst/>
              <a:cxnLst/>
              <a:rect l="l" t="t" r="r" b="b"/>
              <a:pathLst>
                <a:path w="469" h="1371" extrusionOk="0">
                  <a:moveTo>
                    <a:pt x="302" y="9"/>
                  </a:moveTo>
                  <a:lnTo>
                    <a:pt x="377" y="93"/>
                  </a:lnTo>
                  <a:lnTo>
                    <a:pt x="410" y="118"/>
                  </a:lnTo>
                  <a:lnTo>
                    <a:pt x="435" y="168"/>
                  </a:lnTo>
                  <a:lnTo>
                    <a:pt x="444" y="185"/>
                  </a:lnTo>
                  <a:lnTo>
                    <a:pt x="460" y="235"/>
                  </a:lnTo>
                  <a:lnTo>
                    <a:pt x="469" y="260"/>
                  </a:lnTo>
                  <a:lnTo>
                    <a:pt x="469" y="310"/>
                  </a:lnTo>
                  <a:lnTo>
                    <a:pt x="460" y="377"/>
                  </a:lnTo>
                  <a:lnTo>
                    <a:pt x="460" y="444"/>
                  </a:lnTo>
                  <a:lnTo>
                    <a:pt x="460" y="510"/>
                  </a:lnTo>
                  <a:lnTo>
                    <a:pt x="460" y="586"/>
                  </a:lnTo>
                  <a:lnTo>
                    <a:pt x="460" y="652"/>
                  </a:lnTo>
                  <a:lnTo>
                    <a:pt x="460" y="719"/>
                  </a:lnTo>
                  <a:lnTo>
                    <a:pt x="460" y="786"/>
                  </a:lnTo>
                  <a:lnTo>
                    <a:pt x="460" y="861"/>
                  </a:lnTo>
                  <a:lnTo>
                    <a:pt x="460" y="928"/>
                  </a:lnTo>
                  <a:lnTo>
                    <a:pt x="460" y="995"/>
                  </a:lnTo>
                  <a:lnTo>
                    <a:pt x="460" y="1070"/>
                  </a:lnTo>
                  <a:lnTo>
                    <a:pt x="460" y="1137"/>
                  </a:lnTo>
                  <a:lnTo>
                    <a:pt x="235" y="1371"/>
                  </a:lnTo>
                  <a:lnTo>
                    <a:pt x="1" y="1145"/>
                  </a:lnTo>
                  <a:lnTo>
                    <a:pt x="1" y="1145"/>
                  </a:lnTo>
                  <a:lnTo>
                    <a:pt x="1" y="1078"/>
                  </a:lnTo>
                  <a:lnTo>
                    <a:pt x="1" y="1003"/>
                  </a:lnTo>
                  <a:lnTo>
                    <a:pt x="1" y="928"/>
                  </a:lnTo>
                  <a:lnTo>
                    <a:pt x="1" y="853"/>
                  </a:lnTo>
                  <a:lnTo>
                    <a:pt x="1" y="560"/>
                  </a:lnTo>
                  <a:lnTo>
                    <a:pt x="1" y="494"/>
                  </a:lnTo>
                  <a:lnTo>
                    <a:pt x="1" y="418"/>
                  </a:lnTo>
                  <a:lnTo>
                    <a:pt x="1" y="343"/>
                  </a:lnTo>
                  <a:lnTo>
                    <a:pt x="1" y="268"/>
                  </a:lnTo>
                  <a:lnTo>
                    <a:pt x="1" y="218"/>
                  </a:lnTo>
                  <a:lnTo>
                    <a:pt x="9" y="201"/>
                  </a:lnTo>
                  <a:lnTo>
                    <a:pt x="34" y="151"/>
                  </a:lnTo>
                  <a:lnTo>
                    <a:pt x="51" y="126"/>
                  </a:lnTo>
                  <a:lnTo>
                    <a:pt x="76" y="84"/>
                  </a:lnTo>
                  <a:lnTo>
                    <a:pt x="118" y="59"/>
                  </a:lnTo>
                  <a:lnTo>
                    <a:pt x="20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338;p14">
              <a:extLst>
                <a:ext uri="{FF2B5EF4-FFF2-40B4-BE49-F238E27FC236}">
                  <a16:creationId xmlns:a16="http://schemas.microsoft.com/office/drawing/2014/main" id="{BF2A5D43-17E7-80DB-DF3F-CFB54D2976B1}"/>
                </a:ext>
              </a:extLst>
            </p:cNvPr>
            <p:cNvSpPr/>
            <p:nvPr/>
          </p:nvSpPr>
          <p:spPr>
            <a:xfrm>
              <a:off x="9194337" y="2291058"/>
              <a:ext cx="36700" cy="103094"/>
            </a:xfrm>
            <a:custGeom>
              <a:avLst/>
              <a:gdLst/>
              <a:ahLst/>
              <a:cxnLst/>
              <a:rect l="l" t="t" r="r" b="b"/>
              <a:pathLst>
                <a:path w="744" h="2090" extrusionOk="0">
                  <a:moveTo>
                    <a:pt x="393" y="1"/>
                  </a:moveTo>
                  <a:lnTo>
                    <a:pt x="426" y="76"/>
                  </a:lnTo>
                  <a:lnTo>
                    <a:pt x="493" y="460"/>
                  </a:lnTo>
                  <a:lnTo>
                    <a:pt x="577" y="937"/>
                  </a:lnTo>
                  <a:lnTo>
                    <a:pt x="660" y="1404"/>
                  </a:lnTo>
                  <a:lnTo>
                    <a:pt x="702" y="1638"/>
                  </a:lnTo>
                  <a:lnTo>
                    <a:pt x="744" y="1872"/>
                  </a:lnTo>
                  <a:lnTo>
                    <a:pt x="602" y="2089"/>
                  </a:lnTo>
                  <a:lnTo>
                    <a:pt x="393" y="1947"/>
                  </a:lnTo>
                  <a:lnTo>
                    <a:pt x="343" y="1714"/>
                  </a:lnTo>
                  <a:lnTo>
                    <a:pt x="284" y="1480"/>
                  </a:lnTo>
                  <a:lnTo>
                    <a:pt x="184" y="1012"/>
                  </a:lnTo>
                  <a:lnTo>
                    <a:pt x="76" y="536"/>
                  </a:lnTo>
                  <a:lnTo>
                    <a:pt x="0" y="151"/>
                  </a:lnTo>
                  <a:lnTo>
                    <a:pt x="0" y="76"/>
                  </a:lnTo>
                  <a:lnTo>
                    <a:pt x="25" y="59"/>
                  </a:lnTo>
                  <a:lnTo>
                    <a:pt x="35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339;p14">
              <a:extLst>
                <a:ext uri="{FF2B5EF4-FFF2-40B4-BE49-F238E27FC236}">
                  <a16:creationId xmlns:a16="http://schemas.microsoft.com/office/drawing/2014/main" id="{5BC49E91-5A79-5260-B35A-D03D76F4C38B}"/>
                </a:ext>
              </a:extLst>
            </p:cNvPr>
            <p:cNvSpPr/>
            <p:nvPr/>
          </p:nvSpPr>
          <p:spPr>
            <a:xfrm>
              <a:off x="9294472" y="2604683"/>
              <a:ext cx="35910" cy="145122"/>
            </a:xfrm>
            <a:custGeom>
              <a:avLst/>
              <a:gdLst/>
              <a:ahLst/>
              <a:cxnLst/>
              <a:rect l="l" t="t" r="r" b="b"/>
              <a:pathLst>
                <a:path w="728" h="2942" extrusionOk="0">
                  <a:moveTo>
                    <a:pt x="343" y="59"/>
                  </a:moveTo>
                  <a:lnTo>
                    <a:pt x="343" y="67"/>
                  </a:lnTo>
                  <a:lnTo>
                    <a:pt x="385" y="167"/>
                  </a:lnTo>
                  <a:lnTo>
                    <a:pt x="468" y="360"/>
                  </a:lnTo>
                  <a:lnTo>
                    <a:pt x="477" y="385"/>
                  </a:lnTo>
                  <a:lnTo>
                    <a:pt x="552" y="543"/>
                  </a:lnTo>
                  <a:lnTo>
                    <a:pt x="569" y="577"/>
                  </a:lnTo>
                  <a:lnTo>
                    <a:pt x="610" y="694"/>
                  </a:lnTo>
                  <a:lnTo>
                    <a:pt x="610" y="702"/>
                  </a:lnTo>
                  <a:lnTo>
                    <a:pt x="644" y="811"/>
                  </a:lnTo>
                  <a:lnTo>
                    <a:pt x="644" y="869"/>
                  </a:lnTo>
                  <a:lnTo>
                    <a:pt x="660" y="1020"/>
                  </a:lnTo>
                  <a:lnTo>
                    <a:pt x="660" y="1036"/>
                  </a:lnTo>
                  <a:lnTo>
                    <a:pt x="677" y="1195"/>
                  </a:lnTo>
                  <a:lnTo>
                    <a:pt x="677" y="1279"/>
                  </a:lnTo>
                  <a:lnTo>
                    <a:pt x="677" y="1287"/>
                  </a:lnTo>
                  <a:lnTo>
                    <a:pt x="677" y="1362"/>
                  </a:lnTo>
                  <a:lnTo>
                    <a:pt x="677" y="1446"/>
                  </a:lnTo>
                  <a:lnTo>
                    <a:pt x="677" y="1521"/>
                  </a:lnTo>
                  <a:lnTo>
                    <a:pt x="677" y="1604"/>
                  </a:lnTo>
                  <a:lnTo>
                    <a:pt x="677" y="1688"/>
                  </a:lnTo>
                  <a:lnTo>
                    <a:pt x="677" y="1771"/>
                  </a:lnTo>
                  <a:lnTo>
                    <a:pt x="677" y="1847"/>
                  </a:lnTo>
                  <a:lnTo>
                    <a:pt x="677" y="1905"/>
                  </a:lnTo>
                  <a:lnTo>
                    <a:pt x="677" y="1930"/>
                  </a:lnTo>
                  <a:lnTo>
                    <a:pt x="677" y="2014"/>
                  </a:lnTo>
                  <a:lnTo>
                    <a:pt x="677" y="2097"/>
                  </a:lnTo>
                  <a:lnTo>
                    <a:pt x="685" y="2172"/>
                  </a:lnTo>
                  <a:lnTo>
                    <a:pt x="685" y="2256"/>
                  </a:lnTo>
                  <a:lnTo>
                    <a:pt x="694" y="2340"/>
                  </a:lnTo>
                  <a:lnTo>
                    <a:pt x="702" y="2423"/>
                  </a:lnTo>
                  <a:lnTo>
                    <a:pt x="711" y="2498"/>
                  </a:lnTo>
                  <a:lnTo>
                    <a:pt x="719" y="2582"/>
                  </a:lnTo>
                  <a:lnTo>
                    <a:pt x="727" y="2657"/>
                  </a:lnTo>
                  <a:lnTo>
                    <a:pt x="727" y="2665"/>
                  </a:lnTo>
                  <a:lnTo>
                    <a:pt x="543" y="2941"/>
                  </a:lnTo>
                  <a:lnTo>
                    <a:pt x="268" y="2749"/>
                  </a:lnTo>
                  <a:lnTo>
                    <a:pt x="268" y="2741"/>
                  </a:lnTo>
                  <a:lnTo>
                    <a:pt x="251" y="2665"/>
                  </a:lnTo>
                  <a:lnTo>
                    <a:pt x="234" y="2582"/>
                  </a:lnTo>
                  <a:lnTo>
                    <a:pt x="209" y="2498"/>
                  </a:lnTo>
                  <a:lnTo>
                    <a:pt x="193" y="2415"/>
                  </a:lnTo>
                  <a:lnTo>
                    <a:pt x="176" y="2331"/>
                  </a:lnTo>
                  <a:lnTo>
                    <a:pt x="151" y="2248"/>
                  </a:lnTo>
                  <a:lnTo>
                    <a:pt x="134" y="2164"/>
                  </a:lnTo>
                  <a:lnTo>
                    <a:pt x="117" y="2081"/>
                  </a:lnTo>
                  <a:lnTo>
                    <a:pt x="101" y="1997"/>
                  </a:lnTo>
                  <a:lnTo>
                    <a:pt x="101" y="1972"/>
                  </a:lnTo>
                  <a:lnTo>
                    <a:pt x="92" y="1913"/>
                  </a:lnTo>
                  <a:lnTo>
                    <a:pt x="76" y="1830"/>
                  </a:lnTo>
                  <a:lnTo>
                    <a:pt x="59" y="1746"/>
                  </a:lnTo>
                  <a:lnTo>
                    <a:pt x="51" y="1663"/>
                  </a:lnTo>
                  <a:lnTo>
                    <a:pt x="34" y="1579"/>
                  </a:lnTo>
                  <a:lnTo>
                    <a:pt x="25" y="1496"/>
                  </a:lnTo>
                  <a:lnTo>
                    <a:pt x="9" y="1412"/>
                  </a:lnTo>
                  <a:lnTo>
                    <a:pt x="0" y="1337"/>
                  </a:lnTo>
                  <a:lnTo>
                    <a:pt x="0" y="1329"/>
                  </a:lnTo>
                  <a:lnTo>
                    <a:pt x="34" y="1254"/>
                  </a:lnTo>
                  <a:lnTo>
                    <a:pt x="17" y="1086"/>
                  </a:lnTo>
                  <a:lnTo>
                    <a:pt x="17" y="1070"/>
                  </a:lnTo>
                  <a:lnTo>
                    <a:pt x="17" y="919"/>
                  </a:lnTo>
                  <a:lnTo>
                    <a:pt x="17" y="861"/>
                  </a:lnTo>
                  <a:lnTo>
                    <a:pt x="25" y="752"/>
                  </a:lnTo>
                  <a:lnTo>
                    <a:pt x="25" y="744"/>
                  </a:lnTo>
                  <a:lnTo>
                    <a:pt x="51" y="619"/>
                  </a:lnTo>
                  <a:lnTo>
                    <a:pt x="67" y="585"/>
                  </a:lnTo>
                  <a:lnTo>
                    <a:pt x="117" y="410"/>
                  </a:lnTo>
                  <a:lnTo>
                    <a:pt x="126" y="385"/>
                  </a:lnTo>
                  <a:lnTo>
                    <a:pt x="184" y="184"/>
                  </a:lnTo>
                  <a:lnTo>
                    <a:pt x="209" y="84"/>
                  </a:lnTo>
                  <a:lnTo>
                    <a:pt x="209" y="76"/>
                  </a:lnTo>
                  <a:lnTo>
                    <a:pt x="276"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340;p14">
              <a:extLst>
                <a:ext uri="{FF2B5EF4-FFF2-40B4-BE49-F238E27FC236}">
                  <a16:creationId xmlns:a16="http://schemas.microsoft.com/office/drawing/2014/main" id="{711CCEFA-72D8-6995-060A-6E3AFB2716AC}"/>
                </a:ext>
              </a:extLst>
            </p:cNvPr>
            <p:cNvSpPr/>
            <p:nvPr/>
          </p:nvSpPr>
          <p:spPr>
            <a:xfrm>
              <a:off x="9126315" y="2773235"/>
              <a:ext cx="55691" cy="131507"/>
            </a:xfrm>
            <a:custGeom>
              <a:avLst/>
              <a:gdLst/>
              <a:ahLst/>
              <a:cxnLst/>
              <a:rect l="l" t="t" r="r" b="b"/>
              <a:pathLst>
                <a:path w="1129" h="2666" extrusionOk="0">
                  <a:moveTo>
                    <a:pt x="193" y="42"/>
                  </a:moveTo>
                  <a:lnTo>
                    <a:pt x="252" y="109"/>
                  </a:lnTo>
                  <a:lnTo>
                    <a:pt x="327" y="167"/>
                  </a:lnTo>
                  <a:lnTo>
                    <a:pt x="327" y="167"/>
                  </a:lnTo>
                  <a:lnTo>
                    <a:pt x="369" y="242"/>
                  </a:lnTo>
                  <a:lnTo>
                    <a:pt x="402" y="309"/>
                  </a:lnTo>
                  <a:lnTo>
                    <a:pt x="427" y="359"/>
                  </a:lnTo>
                  <a:lnTo>
                    <a:pt x="435" y="384"/>
                  </a:lnTo>
                  <a:lnTo>
                    <a:pt x="460" y="460"/>
                  </a:lnTo>
                  <a:lnTo>
                    <a:pt x="477" y="535"/>
                  </a:lnTo>
                  <a:lnTo>
                    <a:pt x="502" y="610"/>
                  </a:lnTo>
                  <a:lnTo>
                    <a:pt x="527" y="677"/>
                  </a:lnTo>
                  <a:lnTo>
                    <a:pt x="544" y="752"/>
                  </a:lnTo>
                  <a:lnTo>
                    <a:pt x="569" y="827"/>
                  </a:lnTo>
                  <a:lnTo>
                    <a:pt x="594" y="902"/>
                  </a:lnTo>
                  <a:lnTo>
                    <a:pt x="619" y="978"/>
                  </a:lnTo>
                  <a:lnTo>
                    <a:pt x="644" y="1053"/>
                  </a:lnTo>
                  <a:lnTo>
                    <a:pt x="669" y="1128"/>
                  </a:lnTo>
                  <a:lnTo>
                    <a:pt x="694" y="1195"/>
                  </a:lnTo>
                  <a:lnTo>
                    <a:pt x="719" y="1270"/>
                  </a:lnTo>
                  <a:lnTo>
                    <a:pt x="744" y="1345"/>
                  </a:lnTo>
                  <a:lnTo>
                    <a:pt x="770" y="1420"/>
                  </a:lnTo>
                  <a:lnTo>
                    <a:pt x="795" y="1496"/>
                  </a:lnTo>
                  <a:lnTo>
                    <a:pt x="795" y="1504"/>
                  </a:lnTo>
                  <a:lnTo>
                    <a:pt x="820" y="1562"/>
                  </a:lnTo>
                  <a:lnTo>
                    <a:pt x="845" y="1638"/>
                  </a:lnTo>
                  <a:lnTo>
                    <a:pt x="870" y="1713"/>
                  </a:lnTo>
                  <a:lnTo>
                    <a:pt x="903" y="1788"/>
                  </a:lnTo>
                  <a:lnTo>
                    <a:pt x="928" y="1855"/>
                  </a:lnTo>
                  <a:lnTo>
                    <a:pt x="962" y="1930"/>
                  </a:lnTo>
                  <a:lnTo>
                    <a:pt x="987" y="2005"/>
                  </a:lnTo>
                  <a:lnTo>
                    <a:pt x="1020" y="2072"/>
                  </a:lnTo>
                  <a:lnTo>
                    <a:pt x="1045" y="2147"/>
                  </a:lnTo>
                  <a:lnTo>
                    <a:pt x="1079" y="2222"/>
                  </a:lnTo>
                  <a:lnTo>
                    <a:pt x="1104" y="2289"/>
                  </a:lnTo>
                  <a:lnTo>
                    <a:pt x="1129" y="2348"/>
                  </a:lnTo>
                  <a:lnTo>
                    <a:pt x="1129" y="2364"/>
                  </a:lnTo>
                  <a:lnTo>
                    <a:pt x="1012" y="2665"/>
                  </a:lnTo>
                  <a:lnTo>
                    <a:pt x="711" y="2540"/>
                  </a:lnTo>
                  <a:lnTo>
                    <a:pt x="711" y="2531"/>
                  </a:lnTo>
                  <a:lnTo>
                    <a:pt x="678" y="2473"/>
                  </a:lnTo>
                  <a:lnTo>
                    <a:pt x="653" y="2398"/>
                  </a:lnTo>
                  <a:lnTo>
                    <a:pt x="628" y="2331"/>
                  </a:lnTo>
                  <a:lnTo>
                    <a:pt x="594" y="2256"/>
                  </a:lnTo>
                  <a:lnTo>
                    <a:pt x="569" y="2181"/>
                  </a:lnTo>
                  <a:lnTo>
                    <a:pt x="536" y="2105"/>
                  </a:lnTo>
                  <a:lnTo>
                    <a:pt x="502" y="2030"/>
                  </a:lnTo>
                  <a:lnTo>
                    <a:pt x="477" y="1955"/>
                  </a:lnTo>
                  <a:lnTo>
                    <a:pt x="444" y="1880"/>
                  </a:lnTo>
                  <a:lnTo>
                    <a:pt x="419" y="1805"/>
                  </a:lnTo>
                  <a:lnTo>
                    <a:pt x="385" y="1729"/>
                  </a:lnTo>
                  <a:lnTo>
                    <a:pt x="369" y="1671"/>
                  </a:lnTo>
                  <a:lnTo>
                    <a:pt x="369" y="1654"/>
                  </a:lnTo>
                  <a:lnTo>
                    <a:pt x="343" y="1579"/>
                  </a:lnTo>
                  <a:lnTo>
                    <a:pt x="318" y="1504"/>
                  </a:lnTo>
                  <a:lnTo>
                    <a:pt x="285" y="1429"/>
                  </a:lnTo>
                  <a:lnTo>
                    <a:pt x="260" y="1345"/>
                  </a:lnTo>
                  <a:lnTo>
                    <a:pt x="235" y="1270"/>
                  </a:lnTo>
                  <a:lnTo>
                    <a:pt x="210" y="1195"/>
                  </a:lnTo>
                  <a:lnTo>
                    <a:pt x="193" y="1120"/>
                  </a:lnTo>
                  <a:lnTo>
                    <a:pt x="168" y="1044"/>
                  </a:lnTo>
                  <a:lnTo>
                    <a:pt x="143" y="961"/>
                  </a:lnTo>
                  <a:lnTo>
                    <a:pt x="118" y="886"/>
                  </a:lnTo>
                  <a:lnTo>
                    <a:pt x="93" y="811"/>
                  </a:lnTo>
                  <a:lnTo>
                    <a:pt x="76" y="735"/>
                  </a:lnTo>
                  <a:lnTo>
                    <a:pt x="51" y="652"/>
                  </a:lnTo>
                  <a:lnTo>
                    <a:pt x="34" y="577"/>
                  </a:lnTo>
                  <a:lnTo>
                    <a:pt x="9" y="501"/>
                  </a:lnTo>
                  <a:lnTo>
                    <a:pt x="1" y="476"/>
                  </a:lnTo>
                  <a:lnTo>
                    <a:pt x="1" y="251"/>
                  </a:lnTo>
                  <a:lnTo>
                    <a:pt x="1" y="251"/>
                  </a:lnTo>
                  <a:lnTo>
                    <a:pt x="43" y="167"/>
                  </a:lnTo>
                  <a:lnTo>
                    <a:pt x="68" y="75"/>
                  </a:lnTo>
                  <a:lnTo>
                    <a:pt x="11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341;p14">
              <a:extLst>
                <a:ext uri="{FF2B5EF4-FFF2-40B4-BE49-F238E27FC236}">
                  <a16:creationId xmlns:a16="http://schemas.microsoft.com/office/drawing/2014/main" id="{F397648C-F8EF-EA20-AF9D-D2A62FA779E9}"/>
                </a:ext>
              </a:extLst>
            </p:cNvPr>
            <p:cNvSpPr/>
            <p:nvPr/>
          </p:nvSpPr>
          <p:spPr>
            <a:xfrm>
              <a:off x="9355441" y="2887773"/>
              <a:ext cx="19830" cy="107633"/>
            </a:xfrm>
            <a:custGeom>
              <a:avLst/>
              <a:gdLst/>
              <a:ahLst/>
              <a:cxnLst/>
              <a:rect l="l" t="t" r="r" b="b"/>
              <a:pathLst>
                <a:path w="402" h="2182" extrusionOk="0">
                  <a:moveTo>
                    <a:pt x="335" y="67"/>
                  </a:moveTo>
                  <a:lnTo>
                    <a:pt x="335" y="76"/>
                  </a:lnTo>
                  <a:lnTo>
                    <a:pt x="335" y="126"/>
                  </a:lnTo>
                  <a:lnTo>
                    <a:pt x="343" y="193"/>
                  </a:lnTo>
                  <a:lnTo>
                    <a:pt x="343" y="251"/>
                  </a:lnTo>
                  <a:lnTo>
                    <a:pt x="352" y="318"/>
                  </a:lnTo>
                  <a:lnTo>
                    <a:pt x="352" y="318"/>
                  </a:lnTo>
                  <a:lnTo>
                    <a:pt x="360" y="377"/>
                  </a:lnTo>
                  <a:lnTo>
                    <a:pt x="368" y="435"/>
                  </a:lnTo>
                  <a:lnTo>
                    <a:pt x="377" y="494"/>
                  </a:lnTo>
                  <a:lnTo>
                    <a:pt x="377" y="502"/>
                  </a:lnTo>
                  <a:lnTo>
                    <a:pt x="377" y="560"/>
                  </a:lnTo>
                  <a:lnTo>
                    <a:pt x="377" y="619"/>
                  </a:lnTo>
                  <a:lnTo>
                    <a:pt x="377" y="652"/>
                  </a:lnTo>
                  <a:lnTo>
                    <a:pt x="377" y="677"/>
                  </a:lnTo>
                  <a:lnTo>
                    <a:pt x="377" y="744"/>
                  </a:lnTo>
                  <a:lnTo>
                    <a:pt x="377" y="1329"/>
                  </a:lnTo>
                  <a:lnTo>
                    <a:pt x="377" y="1396"/>
                  </a:lnTo>
                  <a:lnTo>
                    <a:pt x="377" y="1438"/>
                  </a:lnTo>
                  <a:lnTo>
                    <a:pt x="377" y="1454"/>
                  </a:lnTo>
                  <a:lnTo>
                    <a:pt x="377" y="1513"/>
                  </a:lnTo>
                  <a:lnTo>
                    <a:pt x="377" y="1571"/>
                  </a:lnTo>
                  <a:lnTo>
                    <a:pt x="377" y="1630"/>
                  </a:lnTo>
                  <a:lnTo>
                    <a:pt x="377" y="1688"/>
                  </a:lnTo>
                  <a:lnTo>
                    <a:pt x="377" y="1747"/>
                  </a:lnTo>
                  <a:lnTo>
                    <a:pt x="377" y="1805"/>
                  </a:lnTo>
                  <a:lnTo>
                    <a:pt x="385" y="1872"/>
                  </a:lnTo>
                  <a:lnTo>
                    <a:pt x="393" y="1930"/>
                  </a:lnTo>
                  <a:lnTo>
                    <a:pt x="402" y="1981"/>
                  </a:lnTo>
                  <a:lnTo>
                    <a:pt x="402" y="1989"/>
                  </a:lnTo>
                  <a:lnTo>
                    <a:pt x="260" y="2181"/>
                  </a:lnTo>
                  <a:lnTo>
                    <a:pt x="68" y="2039"/>
                  </a:lnTo>
                  <a:lnTo>
                    <a:pt x="68" y="2031"/>
                  </a:lnTo>
                  <a:lnTo>
                    <a:pt x="59" y="1981"/>
                  </a:lnTo>
                  <a:lnTo>
                    <a:pt x="51" y="1914"/>
                  </a:lnTo>
                  <a:lnTo>
                    <a:pt x="43" y="1847"/>
                  </a:lnTo>
                  <a:lnTo>
                    <a:pt x="34" y="1788"/>
                  </a:lnTo>
                  <a:lnTo>
                    <a:pt x="26" y="1722"/>
                  </a:lnTo>
                  <a:lnTo>
                    <a:pt x="18" y="1663"/>
                  </a:lnTo>
                  <a:lnTo>
                    <a:pt x="9" y="1596"/>
                  </a:lnTo>
                  <a:lnTo>
                    <a:pt x="1" y="1538"/>
                  </a:lnTo>
                  <a:lnTo>
                    <a:pt x="1" y="1471"/>
                  </a:lnTo>
                  <a:lnTo>
                    <a:pt x="1" y="1471"/>
                  </a:lnTo>
                  <a:lnTo>
                    <a:pt x="1" y="1412"/>
                  </a:lnTo>
                  <a:lnTo>
                    <a:pt x="1" y="1354"/>
                  </a:lnTo>
                  <a:lnTo>
                    <a:pt x="1" y="1287"/>
                  </a:lnTo>
                  <a:lnTo>
                    <a:pt x="1" y="1229"/>
                  </a:lnTo>
                  <a:lnTo>
                    <a:pt x="1" y="978"/>
                  </a:lnTo>
                  <a:lnTo>
                    <a:pt x="1" y="911"/>
                  </a:lnTo>
                  <a:lnTo>
                    <a:pt x="1" y="853"/>
                  </a:lnTo>
                  <a:lnTo>
                    <a:pt x="1" y="786"/>
                  </a:lnTo>
                  <a:lnTo>
                    <a:pt x="1" y="727"/>
                  </a:lnTo>
                  <a:lnTo>
                    <a:pt x="1" y="661"/>
                  </a:lnTo>
                  <a:lnTo>
                    <a:pt x="1" y="636"/>
                  </a:lnTo>
                  <a:lnTo>
                    <a:pt x="1" y="602"/>
                  </a:lnTo>
                  <a:lnTo>
                    <a:pt x="18" y="544"/>
                  </a:lnTo>
                  <a:lnTo>
                    <a:pt x="26" y="477"/>
                  </a:lnTo>
                  <a:lnTo>
                    <a:pt x="26" y="468"/>
                  </a:lnTo>
                  <a:lnTo>
                    <a:pt x="43" y="418"/>
                  </a:lnTo>
                  <a:lnTo>
                    <a:pt x="59" y="360"/>
                  </a:lnTo>
                  <a:lnTo>
                    <a:pt x="76" y="301"/>
                  </a:lnTo>
                  <a:lnTo>
                    <a:pt x="76" y="301"/>
                  </a:lnTo>
                  <a:lnTo>
                    <a:pt x="101" y="235"/>
                  </a:lnTo>
                  <a:lnTo>
                    <a:pt x="118" y="176"/>
                  </a:lnTo>
                  <a:lnTo>
                    <a:pt x="134" y="118"/>
                  </a:lnTo>
                  <a:lnTo>
                    <a:pt x="151" y="67"/>
                  </a:lnTo>
                  <a:lnTo>
                    <a:pt x="151" y="59"/>
                  </a:lnTo>
                  <a:lnTo>
                    <a:pt x="22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342;p14">
              <a:extLst>
                <a:ext uri="{FF2B5EF4-FFF2-40B4-BE49-F238E27FC236}">
                  <a16:creationId xmlns:a16="http://schemas.microsoft.com/office/drawing/2014/main" id="{40C9FF03-B41D-2BA5-05F2-610FD39F6337}"/>
                </a:ext>
              </a:extLst>
            </p:cNvPr>
            <p:cNvSpPr/>
            <p:nvPr/>
          </p:nvSpPr>
          <p:spPr>
            <a:xfrm>
              <a:off x="8992834" y="2372251"/>
              <a:ext cx="37933" cy="145122"/>
            </a:xfrm>
            <a:custGeom>
              <a:avLst/>
              <a:gdLst/>
              <a:ahLst/>
              <a:cxnLst/>
              <a:rect l="l" t="t" r="r" b="b"/>
              <a:pathLst>
                <a:path w="769" h="2942" extrusionOk="0">
                  <a:moveTo>
                    <a:pt x="234" y="68"/>
                  </a:moveTo>
                  <a:lnTo>
                    <a:pt x="234" y="76"/>
                  </a:lnTo>
                  <a:lnTo>
                    <a:pt x="259" y="151"/>
                  </a:lnTo>
                  <a:lnTo>
                    <a:pt x="293" y="235"/>
                  </a:lnTo>
                  <a:lnTo>
                    <a:pt x="301" y="251"/>
                  </a:lnTo>
                  <a:lnTo>
                    <a:pt x="326" y="318"/>
                  </a:lnTo>
                  <a:lnTo>
                    <a:pt x="359" y="385"/>
                  </a:lnTo>
                  <a:lnTo>
                    <a:pt x="359" y="393"/>
                  </a:lnTo>
                  <a:lnTo>
                    <a:pt x="385" y="477"/>
                  </a:lnTo>
                  <a:lnTo>
                    <a:pt x="385" y="477"/>
                  </a:lnTo>
                  <a:lnTo>
                    <a:pt x="401" y="560"/>
                  </a:lnTo>
                  <a:lnTo>
                    <a:pt x="410" y="644"/>
                  </a:lnTo>
                  <a:lnTo>
                    <a:pt x="418" y="728"/>
                  </a:lnTo>
                  <a:lnTo>
                    <a:pt x="426" y="811"/>
                  </a:lnTo>
                  <a:lnTo>
                    <a:pt x="443" y="895"/>
                  </a:lnTo>
                  <a:lnTo>
                    <a:pt x="451" y="970"/>
                  </a:lnTo>
                  <a:lnTo>
                    <a:pt x="460" y="1012"/>
                  </a:lnTo>
                  <a:lnTo>
                    <a:pt x="468" y="1053"/>
                  </a:lnTo>
                  <a:lnTo>
                    <a:pt x="476" y="1137"/>
                  </a:lnTo>
                  <a:lnTo>
                    <a:pt x="493" y="1220"/>
                  </a:lnTo>
                  <a:lnTo>
                    <a:pt x="502" y="1304"/>
                  </a:lnTo>
                  <a:lnTo>
                    <a:pt x="518" y="1387"/>
                  </a:lnTo>
                  <a:lnTo>
                    <a:pt x="535" y="1471"/>
                  </a:lnTo>
                  <a:lnTo>
                    <a:pt x="552" y="1555"/>
                  </a:lnTo>
                  <a:lnTo>
                    <a:pt x="560" y="1630"/>
                  </a:lnTo>
                  <a:lnTo>
                    <a:pt x="577" y="1713"/>
                  </a:lnTo>
                  <a:lnTo>
                    <a:pt x="585" y="1755"/>
                  </a:lnTo>
                  <a:lnTo>
                    <a:pt x="593" y="1797"/>
                  </a:lnTo>
                  <a:lnTo>
                    <a:pt x="610" y="1880"/>
                  </a:lnTo>
                  <a:lnTo>
                    <a:pt x="644" y="2047"/>
                  </a:lnTo>
                  <a:lnTo>
                    <a:pt x="677" y="2215"/>
                  </a:lnTo>
                  <a:lnTo>
                    <a:pt x="710" y="2382"/>
                  </a:lnTo>
                  <a:lnTo>
                    <a:pt x="769" y="2707"/>
                  </a:lnTo>
                  <a:lnTo>
                    <a:pt x="769" y="2716"/>
                  </a:lnTo>
                  <a:lnTo>
                    <a:pt x="635" y="2941"/>
                  </a:lnTo>
                  <a:lnTo>
                    <a:pt x="418" y="2799"/>
                  </a:lnTo>
                  <a:lnTo>
                    <a:pt x="418" y="2783"/>
                  </a:lnTo>
                  <a:lnTo>
                    <a:pt x="343" y="2465"/>
                  </a:lnTo>
                  <a:lnTo>
                    <a:pt x="301" y="2298"/>
                  </a:lnTo>
                  <a:lnTo>
                    <a:pt x="259" y="2131"/>
                  </a:lnTo>
                  <a:lnTo>
                    <a:pt x="226" y="1964"/>
                  </a:lnTo>
                  <a:lnTo>
                    <a:pt x="209" y="1880"/>
                  </a:lnTo>
                  <a:lnTo>
                    <a:pt x="201" y="1839"/>
                  </a:lnTo>
                  <a:lnTo>
                    <a:pt x="192" y="1797"/>
                  </a:lnTo>
                  <a:lnTo>
                    <a:pt x="176" y="1713"/>
                  </a:lnTo>
                  <a:lnTo>
                    <a:pt x="159" y="1621"/>
                  </a:lnTo>
                  <a:lnTo>
                    <a:pt x="142" y="1538"/>
                  </a:lnTo>
                  <a:lnTo>
                    <a:pt x="126" y="1454"/>
                  </a:lnTo>
                  <a:lnTo>
                    <a:pt x="109" y="1371"/>
                  </a:lnTo>
                  <a:lnTo>
                    <a:pt x="92" y="1287"/>
                  </a:lnTo>
                  <a:lnTo>
                    <a:pt x="75" y="1204"/>
                  </a:lnTo>
                  <a:lnTo>
                    <a:pt x="59" y="1112"/>
                  </a:lnTo>
                  <a:lnTo>
                    <a:pt x="59" y="1070"/>
                  </a:lnTo>
                  <a:lnTo>
                    <a:pt x="50" y="1028"/>
                  </a:lnTo>
                  <a:lnTo>
                    <a:pt x="42" y="945"/>
                  </a:lnTo>
                  <a:lnTo>
                    <a:pt x="34" y="853"/>
                  </a:lnTo>
                  <a:lnTo>
                    <a:pt x="17" y="769"/>
                  </a:lnTo>
                  <a:lnTo>
                    <a:pt x="9" y="686"/>
                  </a:lnTo>
                  <a:lnTo>
                    <a:pt x="0" y="594"/>
                  </a:lnTo>
                  <a:lnTo>
                    <a:pt x="0" y="510"/>
                  </a:lnTo>
                  <a:lnTo>
                    <a:pt x="0" y="510"/>
                  </a:lnTo>
                  <a:lnTo>
                    <a:pt x="9" y="418"/>
                  </a:lnTo>
                  <a:lnTo>
                    <a:pt x="9" y="402"/>
                  </a:lnTo>
                  <a:lnTo>
                    <a:pt x="34" y="335"/>
                  </a:lnTo>
                  <a:lnTo>
                    <a:pt x="50" y="268"/>
                  </a:lnTo>
                  <a:lnTo>
                    <a:pt x="59" y="243"/>
                  </a:lnTo>
                  <a:lnTo>
                    <a:pt x="84" y="159"/>
                  </a:lnTo>
                  <a:lnTo>
                    <a:pt x="101" y="76"/>
                  </a:lnTo>
                  <a:lnTo>
                    <a:pt x="101" y="68"/>
                  </a:lnTo>
                  <a:lnTo>
                    <a:pt x="167"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343;p14">
              <a:extLst>
                <a:ext uri="{FF2B5EF4-FFF2-40B4-BE49-F238E27FC236}">
                  <a16:creationId xmlns:a16="http://schemas.microsoft.com/office/drawing/2014/main" id="{38025ACC-009B-10A9-4983-BD38F2AFA608}"/>
                </a:ext>
              </a:extLst>
            </p:cNvPr>
            <p:cNvSpPr/>
            <p:nvPr/>
          </p:nvSpPr>
          <p:spPr>
            <a:xfrm>
              <a:off x="8890233" y="2689131"/>
              <a:ext cx="51942" cy="115476"/>
            </a:xfrm>
            <a:custGeom>
              <a:avLst/>
              <a:gdLst/>
              <a:ahLst/>
              <a:cxnLst/>
              <a:rect l="l" t="t" r="r" b="b"/>
              <a:pathLst>
                <a:path w="1053" h="2341" extrusionOk="0">
                  <a:moveTo>
                    <a:pt x="150" y="43"/>
                  </a:moveTo>
                  <a:lnTo>
                    <a:pt x="150" y="51"/>
                  </a:lnTo>
                  <a:lnTo>
                    <a:pt x="176" y="110"/>
                  </a:lnTo>
                  <a:lnTo>
                    <a:pt x="209" y="168"/>
                  </a:lnTo>
                  <a:lnTo>
                    <a:pt x="251" y="227"/>
                  </a:lnTo>
                  <a:lnTo>
                    <a:pt x="267" y="260"/>
                  </a:lnTo>
                  <a:lnTo>
                    <a:pt x="284" y="293"/>
                  </a:lnTo>
                  <a:lnTo>
                    <a:pt x="326" y="352"/>
                  </a:lnTo>
                  <a:lnTo>
                    <a:pt x="359" y="410"/>
                  </a:lnTo>
                  <a:lnTo>
                    <a:pt x="359" y="410"/>
                  </a:lnTo>
                  <a:lnTo>
                    <a:pt x="393" y="469"/>
                  </a:lnTo>
                  <a:lnTo>
                    <a:pt x="426" y="527"/>
                  </a:lnTo>
                  <a:lnTo>
                    <a:pt x="435" y="544"/>
                  </a:lnTo>
                  <a:lnTo>
                    <a:pt x="451" y="594"/>
                  </a:lnTo>
                  <a:lnTo>
                    <a:pt x="476" y="661"/>
                  </a:lnTo>
                  <a:lnTo>
                    <a:pt x="501" y="719"/>
                  </a:lnTo>
                  <a:lnTo>
                    <a:pt x="526" y="786"/>
                  </a:lnTo>
                  <a:lnTo>
                    <a:pt x="551" y="853"/>
                  </a:lnTo>
                  <a:lnTo>
                    <a:pt x="577" y="912"/>
                  </a:lnTo>
                  <a:lnTo>
                    <a:pt x="577" y="920"/>
                  </a:lnTo>
                  <a:lnTo>
                    <a:pt x="593" y="978"/>
                  </a:lnTo>
                  <a:lnTo>
                    <a:pt x="618" y="1037"/>
                  </a:lnTo>
                  <a:lnTo>
                    <a:pt x="643" y="1104"/>
                  </a:lnTo>
                  <a:lnTo>
                    <a:pt x="668" y="1162"/>
                  </a:lnTo>
                  <a:lnTo>
                    <a:pt x="694" y="1229"/>
                  </a:lnTo>
                  <a:lnTo>
                    <a:pt x="719" y="1287"/>
                  </a:lnTo>
                  <a:lnTo>
                    <a:pt x="744" y="1354"/>
                  </a:lnTo>
                  <a:lnTo>
                    <a:pt x="777" y="1413"/>
                  </a:lnTo>
                  <a:lnTo>
                    <a:pt x="777" y="1421"/>
                  </a:lnTo>
                  <a:lnTo>
                    <a:pt x="794" y="1480"/>
                  </a:lnTo>
                  <a:lnTo>
                    <a:pt x="827" y="1538"/>
                  </a:lnTo>
                  <a:lnTo>
                    <a:pt x="852" y="1605"/>
                  </a:lnTo>
                  <a:lnTo>
                    <a:pt x="877" y="1663"/>
                  </a:lnTo>
                  <a:lnTo>
                    <a:pt x="911" y="1730"/>
                  </a:lnTo>
                  <a:lnTo>
                    <a:pt x="936" y="1789"/>
                  </a:lnTo>
                  <a:lnTo>
                    <a:pt x="969" y="1847"/>
                  </a:lnTo>
                  <a:lnTo>
                    <a:pt x="994" y="1906"/>
                  </a:lnTo>
                  <a:lnTo>
                    <a:pt x="1028" y="1973"/>
                  </a:lnTo>
                  <a:lnTo>
                    <a:pt x="1053" y="2023"/>
                  </a:lnTo>
                  <a:lnTo>
                    <a:pt x="1053" y="2031"/>
                  </a:lnTo>
                  <a:lnTo>
                    <a:pt x="952" y="2340"/>
                  </a:lnTo>
                  <a:lnTo>
                    <a:pt x="643" y="2248"/>
                  </a:lnTo>
                  <a:lnTo>
                    <a:pt x="635" y="2232"/>
                  </a:lnTo>
                  <a:lnTo>
                    <a:pt x="610" y="2181"/>
                  </a:lnTo>
                  <a:lnTo>
                    <a:pt x="577" y="2123"/>
                  </a:lnTo>
                  <a:lnTo>
                    <a:pt x="543" y="2056"/>
                  </a:lnTo>
                  <a:lnTo>
                    <a:pt x="510" y="1989"/>
                  </a:lnTo>
                  <a:lnTo>
                    <a:pt x="476" y="1931"/>
                  </a:lnTo>
                  <a:lnTo>
                    <a:pt x="451" y="1864"/>
                  </a:lnTo>
                  <a:lnTo>
                    <a:pt x="418" y="1797"/>
                  </a:lnTo>
                  <a:lnTo>
                    <a:pt x="384" y="1739"/>
                  </a:lnTo>
                  <a:lnTo>
                    <a:pt x="359" y="1672"/>
                  </a:lnTo>
                  <a:lnTo>
                    <a:pt x="334" y="1613"/>
                  </a:lnTo>
                  <a:lnTo>
                    <a:pt x="334" y="1605"/>
                  </a:lnTo>
                  <a:lnTo>
                    <a:pt x="309" y="1538"/>
                  </a:lnTo>
                  <a:lnTo>
                    <a:pt x="276" y="1471"/>
                  </a:lnTo>
                  <a:lnTo>
                    <a:pt x="251" y="1404"/>
                  </a:lnTo>
                  <a:lnTo>
                    <a:pt x="226" y="1338"/>
                  </a:lnTo>
                  <a:lnTo>
                    <a:pt x="201" y="1271"/>
                  </a:lnTo>
                  <a:lnTo>
                    <a:pt x="176" y="1204"/>
                  </a:lnTo>
                  <a:lnTo>
                    <a:pt x="150" y="1137"/>
                  </a:lnTo>
                  <a:lnTo>
                    <a:pt x="134" y="1087"/>
                  </a:lnTo>
                  <a:lnTo>
                    <a:pt x="134" y="1070"/>
                  </a:lnTo>
                  <a:lnTo>
                    <a:pt x="109" y="1003"/>
                  </a:lnTo>
                  <a:lnTo>
                    <a:pt x="92" y="937"/>
                  </a:lnTo>
                  <a:lnTo>
                    <a:pt x="67" y="870"/>
                  </a:lnTo>
                  <a:lnTo>
                    <a:pt x="50" y="795"/>
                  </a:lnTo>
                  <a:lnTo>
                    <a:pt x="34" y="728"/>
                  </a:lnTo>
                  <a:lnTo>
                    <a:pt x="17" y="678"/>
                  </a:lnTo>
                  <a:lnTo>
                    <a:pt x="17" y="661"/>
                  </a:lnTo>
                  <a:lnTo>
                    <a:pt x="8" y="586"/>
                  </a:lnTo>
                  <a:lnTo>
                    <a:pt x="0" y="519"/>
                  </a:lnTo>
                  <a:lnTo>
                    <a:pt x="0" y="519"/>
                  </a:lnTo>
                  <a:lnTo>
                    <a:pt x="0" y="335"/>
                  </a:lnTo>
                  <a:lnTo>
                    <a:pt x="0" y="293"/>
                  </a:lnTo>
                  <a:lnTo>
                    <a:pt x="0" y="218"/>
                  </a:lnTo>
                  <a:lnTo>
                    <a:pt x="0" y="76"/>
                  </a:lnTo>
                  <a:lnTo>
                    <a:pt x="50"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344;p14">
              <a:extLst>
                <a:ext uri="{FF2B5EF4-FFF2-40B4-BE49-F238E27FC236}">
                  <a16:creationId xmlns:a16="http://schemas.microsoft.com/office/drawing/2014/main" id="{28EC8CF6-819C-2F33-42D6-373C8FF65164}"/>
                </a:ext>
              </a:extLst>
            </p:cNvPr>
            <p:cNvSpPr/>
            <p:nvPr/>
          </p:nvSpPr>
          <p:spPr>
            <a:xfrm>
              <a:off x="8776089" y="2350399"/>
              <a:ext cx="52780" cy="92390"/>
            </a:xfrm>
            <a:custGeom>
              <a:avLst/>
              <a:gdLst/>
              <a:ahLst/>
              <a:cxnLst/>
              <a:rect l="l" t="t" r="r" b="b"/>
              <a:pathLst>
                <a:path w="1070" h="1873" extrusionOk="0">
                  <a:moveTo>
                    <a:pt x="301" y="26"/>
                  </a:moveTo>
                  <a:lnTo>
                    <a:pt x="326" y="59"/>
                  </a:lnTo>
                  <a:lnTo>
                    <a:pt x="401" y="151"/>
                  </a:lnTo>
                  <a:lnTo>
                    <a:pt x="401" y="151"/>
                  </a:lnTo>
                  <a:lnTo>
                    <a:pt x="501" y="360"/>
                  </a:lnTo>
                  <a:lnTo>
                    <a:pt x="593" y="569"/>
                  </a:lnTo>
                  <a:lnTo>
                    <a:pt x="685" y="778"/>
                  </a:lnTo>
                  <a:lnTo>
                    <a:pt x="785" y="987"/>
                  </a:lnTo>
                  <a:lnTo>
                    <a:pt x="785" y="987"/>
                  </a:lnTo>
                  <a:lnTo>
                    <a:pt x="877" y="1196"/>
                  </a:lnTo>
                  <a:lnTo>
                    <a:pt x="977" y="1404"/>
                  </a:lnTo>
                  <a:lnTo>
                    <a:pt x="1069" y="1605"/>
                  </a:lnTo>
                  <a:lnTo>
                    <a:pt x="1069" y="1613"/>
                  </a:lnTo>
                  <a:lnTo>
                    <a:pt x="977" y="1872"/>
                  </a:lnTo>
                  <a:lnTo>
                    <a:pt x="718" y="1780"/>
                  </a:lnTo>
                  <a:lnTo>
                    <a:pt x="718" y="1772"/>
                  </a:lnTo>
                  <a:lnTo>
                    <a:pt x="618" y="1572"/>
                  </a:lnTo>
                  <a:lnTo>
                    <a:pt x="518" y="1363"/>
                  </a:lnTo>
                  <a:lnTo>
                    <a:pt x="409" y="1154"/>
                  </a:lnTo>
                  <a:lnTo>
                    <a:pt x="409" y="1154"/>
                  </a:lnTo>
                  <a:lnTo>
                    <a:pt x="317" y="945"/>
                  </a:lnTo>
                  <a:lnTo>
                    <a:pt x="217" y="736"/>
                  </a:lnTo>
                  <a:lnTo>
                    <a:pt x="117" y="527"/>
                  </a:lnTo>
                  <a:lnTo>
                    <a:pt x="17" y="318"/>
                  </a:lnTo>
                  <a:lnTo>
                    <a:pt x="17" y="318"/>
                  </a:lnTo>
                  <a:lnTo>
                    <a:pt x="0" y="201"/>
                  </a:lnTo>
                  <a:lnTo>
                    <a:pt x="0" y="160"/>
                  </a:lnTo>
                  <a:lnTo>
                    <a:pt x="50" y="51"/>
                  </a:lnTo>
                  <a:lnTo>
                    <a:pt x="17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345;p14">
              <a:extLst>
                <a:ext uri="{FF2B5EF4-FFF2-40B4-BE49-F238E27FC236}">
                  <a16:creationId xmlns:a16="http://schemas.microsoft.com/office/drawing/2014/main" id="{EF47BE64-82F2-E16D-2685-B72298C2330B}"/>
                </a:ext>
              </a:extLst>
            </p:cNvPr>
            <p:cNvSpPr/>
            <p:nvPr/>
          </p:nvSpPr>
          <p:spPr>
            <a:xfrm>
              <a:off x="8856000" y="2922006"/>
              <a:ext cx="41682" cy="115821"/>
            </a:xfrm>
            <a:custGeom>
              <a:avLst/>
              <a:gdLst/>
              <a:ahLst/>
              <a:cxnLst/>
              <a:rect l="l" t="t" r="r" b="b"/>
              <a:pathLst>
                <a:path w="845" h="2348" extrusionOk="0">
                  <a:moveTo>
                    <a:pt x="343" y="0"/>
                  </a:moveTo>
                  <a:lnTo>
                    <a:pt x="410" y="75"/>
                  </a:lnTo>
                  <a:lnTo>
                    <a:pt x="477" y="117"/>
                  </a:lnTo>
                  <a:lnTo>
                    <a:pt x="494" y="142"/>
                  </a:lnTo>
                  <a:lnTo>
                    <a:pt x="519" y="201"/>
                  </a:lnTo>
                  <a:lnTo>
                    <a:pt x="519" y="201"/>
                  </a:lnTo>
                  <a:lnTo>
                    <a:pt x="552" y="267"/>
                  </a:lnTo>
                  <a:lnTo>
                    <a:pt x="560" y="276"/>
                  </a:lnTo>
                  <a:lnTo>
                    <a:pt x="560" y="326"/>
                  </a:lnTo>
                  <a:lnTo>
                    <a:pt x="560" y="393"/>
                  </a:lnTo>
                  <a:lnTo>
                    <a:pt x="560" y="451"/>
                  </a:lnTo>
                  <a:lnTo>
                    <a:pt x="560" y="518"/>
                  </a:lnTo>
                  <a:lnTo>
                    <a:pt x="560" y="576"/>
                  </a:lnTo>
                  <a:lnTo>
                    <a:pt x="569" y="643"/>
                  </a:lnTo>
                  <a:lnTo>
                    <a:pt x="569" y="685"/>
                  </a:lnTo>
                  <a:lnTo>
                    <a:pt x="569" y="702"/>
                  </a:lnTo>
                  <a:lnTo>
                    <a:pt x="577" y="769"/>
                  </a:lnTo>
                  <a:lnTo>
                    <a:pt x="586" y="827"/>
                  </a:lnTo>
                  <a:lnTo>
                    <a:pt x="586" y="894"/>
                  </a:lnTo>
                  <a:lnTo>
                    <a:pt x="602" y="952"/>
                  </a:lnTo>
                  <a:lnTo>
                    <a:pt x="611" y="1019"/>
                  </a:lnTo>
                  <a:lnTo>
                    <a:pt x="619" y="1078"/>
                  </a:lnTo>
                  <a:lnTo>
                    <a:pt x="627" y="1145"/>
                  </a:lnTo>
                  <a:lnTo>
                    <a:pt x="644" y="1203"/>
                  </a:lnTo>
                  <a:lnTo>
                    <a:pt x="652" y="1270"/>
                  </a:lnTo>
                  <a:lnTo>
                    <a:pt x="652" y="1270"/>
                  </a:lnTo>
                  <a:lnTo>
                    <a:pt x="669" y="1328"/>
                  </a:lnTo>
                  <a:lnTo>
                    <a:pt x="677" y="1387"/>
                  </a:lnTo>
                  <a:lnTo>
                    <a:pt x="694" y="1454"/>
                  </a:lnTo>
                  <a:lnTo>
                    <a:pt x="711" y="1512"/>
                  </a:lnTo>
                  <a:lnTo>
                    <a:pt x="728" y="1579"/>
                  </a:lnTo>
                  <a:lnTo>
                    <a:pt x="736" y="1637"/>
                  </a:lnTo>
                  <a:lnTo>
                    <a:pt x="761" y="1704"/>
                  </a:lnTo>
                  <a:lnTo>
                    <a:pt x="778" y="1763"/>
                  </a:lnTo>
                  <a:lnTo>
                    <a:pt x="794" y="1830"/>
                  </a:lnTo>
                  <a:lnTo>
                    <a:pt x="811" y="1888"/>
                  </a:lnTo>
                  <a:lnTo>
                    <a:pt x="828" y="1955"/>
                  </a:lnTo>
                  <a:lnTo>
                    <a:pt x="844" y="2005"/>
                  </a:lnTo>
                  <a:lnTo>
                    <a:pt x="844" y="2013"/>
                  </a:lnTo>
                  <a:lnTo>
                    <a:pt x="677" y="2347"/>
                  </a:lnTo>
                  <a:lnTo>
                    <a:pt x="343" y="2180"/>
                  </a:lnTo>
                  <a:lnTo>
                    <a:pt x="343" y="2164"/>
                  </a:lnTo>
                  <a:lnTo>
                    <a:pt x="327" y="2114"/>
                  </a:lnTo>
                  <a:lnTo>
                    <a:pt x="301" y="2047"/>
                  </a:lnTo>
                  <a:lnTo>
                    <a:pt x="285" y="1980"/>
                  </a:lnTo>
                  <a:lnTo>
                    <a:pt x="260" y="1913"/>
                  </a:lnTo>
                  <a:lnTo>
                    <a:pt x="243" y="1846"/>
                  </a:lnTo>
                  <a:lnTo>
                    <a:pt x="218" y="1779"/>
                  </a:lnTo>
                  <a:lnTo>
                    <a:pt x="201" y="1713"/>
                  </a:lnTo>
                  <a:lnTo>
                    <a:pt x="176" y="1646"/>
                  </a:lnTo>
                  <a:lnTo>
                    <a:pt x="159" y="1579"/>
                  </a:lnTo>
                  <a:lnTo>
                    <a:pt x="143" y="1512"/>
                  </a:lnTo>
                  <a:lnTo>
                    <a:pt x="126" y="1445"/>
                  </a:lnTo>
                  <a:lnTo>
                    <a:pt x="109" y="1387"/>
                  </a:lnTo>
                  <a:lnTo>
                    <a:pt x="109" y="1387"/>
                  </a:lnTo>
                  <a:lnTo>
                    <a:pt x="93" y="1320"/>
                  </a:lnTo>
                  <a:lnTo>
                    <a:pt x="76" y="1253"/>
                  </a:lnTo>
                  <a:lnTo>
                    <a:pt x="68" y="1178"/>
                  </a:lnTo>
                  <a:lnTo>
                    <a:pt x="51" y="1111"/>
                  </a:lnTo>
                  <a:lnTo>
                    <a:pt x="34" y="1044"/>
                  </a:lnTo>
                  <a:lnTo>
                    <a:pt x="51" y="986"/>
                  </a:lnTo>
                  <a:lnTo>
                    <a:pt x="34" y="911"/>
                  </a:lnTo>
                  <a:lnTo>
                    <a:pt x="26" y="844"/>
                  </a:lnTo>
                  <a:lnTo>
                    <a:pt x="17" y="777"/>
                  </a:lnTo>
                  <a:lnTo>
                    <a:pt x="17" y="752"/>
                  </a:lnTo>
                  <a:lnTo>
                    <a:pt x="9" y="702"/>
                  </a:lnTo>
                  <a:lnTo>
                    <a:pt x="9" y="635"/>
                  </a:lnTo>
                  <a:lnTo>
                    <a:pt x="1" y="568"/>
                  </a:lnTo>
                  <a:lnTo>
                    <a:pt x="1" y="493"/>
                  </a:lnTo>
                  <a:lnTo>
                    <a:pt x="1" y="426"/>
                  </a:lnTo>
                  <a:lnTo>
                    <a:pt x="1" y="351"/>
                  </a:lnTo>
                  <a:lnTo>
                    <a:pt x="1" y="301"/>
                  </a:lnTo>
                  <a:lnTo>
                    <a:pt x="9" y="284"/>
                  </a:lnTo>
                  <a:lnTo>
                    <a:pt x="34" y="209"/>
                  </a:lnTo>
                  <a:lnTo>
                    <a:pt x="34" y="201"/>
                  </a:lnTo>
                  <a:lnTo>
                    <a:pt x="59" y="142"/>
                  </a:lnTo>
                  <a:lnTo>
                    <a:pt x="76" y="117"/>
                  </a:lnTo>
                  <a:lnTo>
                    <a:pt x="143" y="67"/>
                  </a:lnTo>
                  <a:lnTo>
                    <a:pt x="21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346;p14">
              <a:extLst>
                <a:ext uri="{FF2B5EF4-FFF2-40B4-BE49-F238E27FC236}">
                  <a16:creationId xmlns:a16="http://schemas.microsoft.com/office/drawing/2014/main" id="{4563C4A8-2402-1D8D-A32E-190E3BCBD954}"/>
                </a:ext>
              </a:extLst>
            </p:cNvPr>
            <p:cNvSpPr/>
            <p:nvPr/>
          </p:nvSpPr>
          <p:spPr>
            <a:xfrm>
              <a:off x="8638860" y="2591512"/>
              <a:ext cx="63484" cy="107583"/>
            </a:xfrm>
            <a:custGeom>
              <a:avLst/>
              <a:gdLst/>
              <a:ahLst/>
              <a:cxnLst/>
              <a:rect l="l" t="t" r="r" b="b"/>
              <a:pathLst>
                <a:path w="1287" h="2181" extrusionOk="0">
                  <a:moveTo>
                    <a:pt x="134" y="17"/>
                  </a:moveTo>
                  <a:lnTo>
                    <a:pt x="176" y="25"/>
                  </a:lnTo>
                  <a:lnTo>
                    <a:pt x="226" y="25"/>
                  </a:lnTo>
                  <a:lnTo>
                    <a:pt x="284" y="25"/>
                  </a:lnTo>
                  <a:lnTo>
                    <a:pt x="326" y="25"/>
                  </a:lnTo>
                  <a:lnTo>
                    <a:pt x="334" y="25"/>
                  </a:lnTo>
                  <a:lnTo>
                    <a:pt x="368" y="50"/>
                  </a:lnTo>
                  <a:lnTo>
                    <a:pt x="393" y="67"/>
                  </a:lnTo>
                  <a:lnTo>
                    <a:pt x="426" y="92"/>
                  </a:lnTo>
                  <a:lnTo>
                    <a:pt x="426" y="92"/>
                  </a:lnTo>
                  <a:lnTo>
                    <a:pt x="451" y="117"/>
                  </a:lnTo>
                  <a:lnTo>
                    <a:pt x="485" y="142"/>
                  </a:lnTo>
                  <a:lnTo>
                    <a:pt x="510" y="167"/>
                  </a:lnTo>
                  <a:lnTo>
                    <a:pt x="518" y="175"/>
                  </a:lnTo>
                  <a:lnTo>
                    <a:pt x="535" y="192"/>
                  </a:lnTo>
                  <a:lnTo>
                    <a:pt x="552" y="226"/>
                  </a:lnTo>
                  <a:lnTo>
                    <a:pt x="577" y="251"/>
                  </a:lnTo>
                  <a:lnTo>
                    <a:pt x="593" y="284"/>
                  </a:lnTo>
                  <a:lnTo>
                    <a:pt x="627" y="343"/>
                  </a:lnTo>
                  <a:lnTo>
                    <a:pt x="660" y="409"/>
                  </a:lnTo>
                  <a:lnTo>
                    <a:pt x="702" y="476"/>
                  </a:lnTo>
                  <a:lnTo>
                    <a:pt x="727" y="535"/>
                  </a:lnTo>
                  <a:lnTo>
                    <a:pt x="752" y="568"/>
                  </a:lnTo>
                  <a:lnTo>
                    <a:pt x="760" y="602"/>
                  </a:lnTo>
                  <a:lnTo>
                    <a:pt x="794" y="668"/>
                  </a:lnTo>
                  <a:lnTo>
                    <a:pt x="827" y="727"/>
                  </a:lnTo>
                  <a:lnTo>
                    <a:pt x="852" y="794"/>
                  </a:lnTo>
                  <a:lnTo>
                    <a:pt x="886" y="861"/>
                  </a:lnTo>
                  <a:lnTo>
                    <a:pt x="911" y="927"/>
                  </a:lnTo>
                  <a:lnTo>
                    <a:pt x="936" y="986"/>
                  </a:lnTo>
                  <a:lnTo>
                    <a:pt x="961" y="1053"/>
                  </a:lnTo>
                  <a:lnTo>
                    <a:pt x="986" y="1120"/>
                  </a:lnTo>
                  <a:lnTo>
                    <a:pt x="1003" y="1145"/>
                  </a:lnTo>
                  <a:lnTo>
                    <a:pt x="1044" y="1253"/>
                  </a:lnTo>
                  <a:lnTo>
                    <a:pt x="1095" y="1378"/>
                  </a:lnTo>
                  <a:lnTo>
                    <a:pt x="1136" y="1504"/>
                  </a:lnTo>
                  <a:lnTo>
                    <a:pt x="1186" y="1629"/>
                  </a:lnTo>
                  <a:lnTo>
                    <a:pt x="1237" y="1754"/>
                  </a:lnTo>
                  <a:lnTo>
                    <a:pt x="1262" y="1813"/>
                  </a:lnTo>
                  <a:lnTo>
                    <a:pt x="1287" y="1863"/>
                  </a:lnTo>
                  <a:lnTo>
                    <a:pt x="1287" y="1871"/>
                  </a:lnTo>
                  <a:lnTo>
                    <a:pt x="1170" y="2180"/>
                  </a:lnTo>
                  <a:lnTo>
                    <a:pt x="861" y="2064"/>
                  </a:lnTo>
                  <a:lnTo>
                    <a:pt x="861" y="2055"/>
                  </a:lnTo>
                  <a:lnTo>
                    <a:pt x="836" y="2005"/>
                  </a:lnTo>
                  <a:lnTo>
                    <a:pt x="810" y="1947"/>
                  </a:lnTo>
                  <a:lnTo>
                    <a:pt x="752" y="1821"/>
                  </a:lnTo>
                  <a:lnTo>
                    <a:pt x="694" y="1696"/>
                  </a:lnTo>
                  <a:lnTo>
                    <a:pt x="635" y="1571"/>
                  </a:lnTo>
                  <a:lnTo>
                    <a:pt x="577" y="1445"/>
                  </a:lnTo>
                  <a:lnTo>
                    <a:pt x="526" y="1353"/>
                  </a:lnTo>
                  <a:lnTo>
                    <a:pt x="518" y="1328"/>
                  </a:lnTo>
                  <a:lnTo>
                    <a:pt x="485" y="1270"/>
                  </a:lnTo>
                  <a:lnTo>
                    <a:pt x="460" y="1203"/>
                  </a:lnTo>
                  <a:lnTo>
                    <a:pt x="426" y="1145"/>
                  </a:lnTo>
                  <a:lnTo>
                    <a:pt x="401" y="1086"/>
                  </a:lnTo>
                  <a:lnTo>
                    <a:pt x="368" y="1028"/>
                  </a:lnTo>
                  <a:lnTo>
                    <a:pt x="343" y="969"/>
                  </a:lnTo>
                  <a:lnTo>
                    <a:pt x="309" y="911"/>
                  </a:lnTo>
                  <a:lnTo>
                    <a:pt x="276" y="852"/>
                  </a:lnTo>
                  <a:lnTo>
                    <a:pt x="259" y="827"/>
                  </a:lnTo>
                  <a:lnTo>
                    <a:pt x="242" y="802"/>
                  </a:lnTo>
                  <a:lnTo>
                    <a:pt x="217" y="744"/>
                  </a:lnTo>
                  <a:lnTo>
                    <a:pt x="184" y="685"/>
                  </a:lnTo>
                  <a:lnTo>
                    <a:pt x="151" y="635"/>
                  </a:lnTo>
                  <a:lnTo>
                    <a:pt x="117" y="576"/>
                  </a:lnTo>
                  <a:lnTo>
                    <a:pt x="100" y="551"/>
                  </a:lnTo>
                  <a:lnTo>
                    <a:pt x="84" y="526"/>
                  </a:lnTo>
                  <a:lnTo>
                    <a:pt x="67" y="501"/>
                  </a:lnTo>
                  <a:lnTo>
                    <a:pt x="50" y="485"/>
                  </a:lnTo>
                  <a:lnTo>
                    <a:pt x="50" y="468"/>
                  </a:lnTo>
                  <a:lnTo>
                    <a:pt x="42" y="443"/>
                  </a:lnTo>
                  <a:lnTo>
                    <a:pt x="34" y="409"/>
                  </a:lnTo>
                  <a:lnTo>
                    <a:pt x="25" y="376"/>
                  </a:lnTo>
                  <a:lnTo>
                    <a:pt x="25" y="376"/>
                  </a:lnTo>
                  <a:lnTo>
                    <a:pt x="17" y="343"/>
                  </a:lnTo>
                  <a:lnTo>
                    <a:pt x="9" y="318"/>
                  </a:lnTo>
                  <a:lnTo>
                    <a:pt x="0" y="284"/>
                  </a:lnTo>
                  <a:lnTo>
                    <a:pt x="0" y="276"/>
                  </a:lnTo>
                  <a:lnTo>
                    <a:pt x="17" y="234"/>
                  </a:lnTo>
                  <a:lnTo>
                    <a:pt x="25" y="184"/>
                  </a:lnTo>
                  <a:lnTo>
                    <a:pt x="34" y="134"/>
                  </a:lnTo>
                  <a:lnTo>
                    <a:pt x="34" y="92"/>
                  </a:lnTo>
                  <a:lnTo>
                    <a:pt x="4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347;p14">
              <a:extLst>
                <a:ext uri="{FF2B5EF4-FFF2-40B4-BE49-F238E27FC236}">
                  <a16:creationId xmlns:a16="http://schemas.microsoft.com/office/drawing/2014/main" id="{A78DD917-6973-8775-BC0A-62EC87EE21B7}"/>
                </a:ext>
              </a:extLst>
            </p:cNvPr>
            <p:cNvSpPr/>
            <p:nvPr/>
          </p:nvSpPr>
          <p:spPr>
            <a:xfrm>
              <a:off x="8557667" y="2320359"/>
              <a:ext cx="47453" cy="69650"/>
            </a:xfrm>
            <a:custGeom>
              <a:avLst/>
              <a:gdLst/>
              <a:ahLst/>
              <a:cxnLst/>
              <a:rect l="l" t="t" r="r" b="b"/>
              <a:pathLst>
                <a:path w="962" h="1412" extrusionOk="0">
                  <a:moveTo>
                    <a:pt x="117" y="34"/>
                  </a:moveTo>
                  <a:lnTo>
                    <a:pt x="117" y="34"/>
                  </a:lnTo>
                  <a:lnTo>
                    <a:pt x="268" y="142"/>
                  </a:lnTo>
                  <a:lnTo>
                    <a:pt x="276" y="142"/>
                  </a:lnTo>
                  <a:lnTo>
                    <a:pt x="393" y="226"/>
                  </a:lnTo>
                  <a:lnTo>
                    <a:pt x="418" y="251"/>
                  </a:lnTo>
                  <a:lnTo>
                    <a:pt x="443" y="276"/>
                  </a:lnTo>
                  <a:lnTo>
                    <a:pt x="477" y="309"/>
                  </a:lnTo>
                  <a:lnTo>
                    <a:pt x="485" y="318"/>
                  </a:lnTo>
                  <a:lnTo>
                    <a:pt x="527" y="384"/>
                  </a:lnTo>
                  <a:lnTo>
                    <a:pt x="552" y="409"/>
                  </a:lnTo>
                  <a:lnTo>
                    <a:pt x="577" y="451"/>
                  </a:lnTo>
                  <a:lnTo>
                    <a:pt x="619" y="526"/>
                  </a:lnTo>
                  <a:lnTo>
                    <a:pt x="619" y="526"/>
                  </a:lnTo>
                  <a:lnTo>
                    <a:pt x="660" y="602"/>
                  </a:lnTo>
                  <a:lnTo>
                    <a:pt x="702" y="677"/>
                  </a:lnTo>
                  <a:lnTo>
                    <a:pt x="752" y="744"/>
                  </a:lnTo>
                  <a:lnTo>
                    <a:pt x="777" y="794"/>
                  </a:lnTo>
                  <a:lnTo>
                    <a:pt x="794" y="819"/>
                  </a:lnTo>
                  <a:lnTo>
                    <a:pt x="836" y="894"/>
                  </a:lnTo>
                  <a:lnTo>
                    <a:pt x="878" y="969"/>
                  </a:lnTo>
                  <a:lnTo>
                    <a:pt x="919" y="1044"/>
                  </a:lnTo>
                  <a:lnTo>
                    <a:pt x="961" y="1120"/>
                  </a:lnTo>
                  <a:lnTo>
                    <a:pt x="961" y="1120"/>
                  </a:lnTo>
                  <a:lnTo>
                    <a:pt x="903" y="1412"/>
                  </a:lnTo>
                  <a:lnTo>
                    <a:pt x="619" y="1362"/>
                  </a:lnTo>
                  <a:lnTo>
                    <a:pt x="619" y="1353"/>
                  </a:lnTo>
                  <a:lnTo>
                    <a:pt x="568" y="1287"/>
                  </a:lnTo>
                  <a:lnTo>
                    <a:pt x="510" y="1220"/>
                  </a:lnTo>
                  <a:lnTo>
                    <a:pt x="452" y="1145"/>
                  </a:lnTo>
                  <a:lnTo>
                    <a:pt x="401" y="1078"/>
                  </a:lnTo>
                  <a:lnTo>
                    <a:pt x="376" y="1044"/>
                  </a:lnTo>
                  <a:lnTo>
                    <a:pt x="351" y="1003"/>
                  </a:lnTo>
                  <a:lnTo>
                    <a:pt x="301" y="927"/>
                  </a:lnTo>
                  <a:lnTo>
                    <a:pt x="251" y="861"/>
                  </a:lnTo>
                  <a:lnTo>
                    <a:pt x="201" y="785"/>
                  </a:lnTo>
                  <a:lnTo>
                    <a:pt x="201" y="785"/>
                  </a:lnTo>
                  <a:lnTo>
                    <a:pt x="159" y="710"/>
                  </a:lnTo>
                  <a:lnTo>
                    <a:pt x="126" y="660"/>
                  </a:lnTo>
                  <a:lnTo>
                    <a:pt x="109" y="635"/>
                  </a:lnTo>
                  <a:lnTo>
                    <a:pt x="76" y="568"/>
                  </a:lnTo>
                  <a:lnTo>
                    <a:pt x="76" y="551"/>
                  </a:lnTo>
                  <a:lnTo>
                    <a:pt x="59" y="501"/>
                  </a:lnTo>
                  <a:lnTo>
                    <a:pt x="51" y="468"/>
                  </a:lnTo>
                  <a:lnTo>
                    <a:pt x="42" y="435"/>
                  </a:lnTo>
                  <a:lnTo>
                    <a:pt x="25" y="284"/>
                  </a:lnTo>
                  <a:lnTo>
                    <a:pt x="25" y="276"/>
                  </a:lnTo>
                  <a:lnTo>
                    <a:pt x="0" y="92"/>
                  </a:lnTo>
                  <a:lnTo>
                    <a:pt x="0" y="92"/>
                  </a:lnTo>
                  <a:lnTo>
                    <a:pt x="25"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348;p14">
              <a:extLst>
                <a:ext uri="{FF2B5EF4-FFF2-40B4-BE49-F238E27FC236}">
                  <a16:creationId xmlns:a16="http://schemas.microsoft.com/office/drawing/2014/main" id="{E088F4D6-7A5B-A79E-CF71-A9046D34C8C8}"/>
                </a:ext>
              </a:extLst>
            </p:cNvPr>
            <p:cNvSpPr/>
            <p:nvPr/>
          </p:nvSpPr>
          <p:spPr>
            <a:xfrm>
              <a:off x="8342155" y="2525167"/>
              <a:ext cx="103884" cy="141767"/>
            </a:xfrm>
            <a:custGeom>
              <a:avLst/>
              <a:gdLst/>
              <a:ahLst/>
              <a:cxnLst/>
              <a:rect l="l" t="t" r="r" b="b"/>
              <a:pathLst>
                <a:path w="2106" h="2874" extrusionOk="0">
                  <a:moveTo>
                    <a:pt x="385" y="17"/>
                  </a:moveTo>
                  <a:lnTo>
                    <a:pt x="468" y="84"/>
                  </a:lnTo>
                  <a:lnTo>
                    <a:pt x="518" y="125"/>
                  </a:lnTo>
                  <a:lnTo>
                    <a:pt x="535" y="159"/>
                  </a:lnTo>
                  <a:lnTo>
                    <a:pt x="577" y="242"/>
                  </a:lnTo>
                  <a:lnTo>
                    <a:pt x="627" y="334"/>
                  </a:lnTo>
                  <a:lnTo>
                    <a:pt x="677" y="418"/>
                  </a:lnTo>
                  <a:lnTo>
                    <a:pt x="727" y="501"/>
                  </a:lnTo>
                  <a:lnTo>
                    <a:pt x="769" y="585"/>
                  </a:lnTo>
                  <a:lnTo>
                    <a:pt x="819" y="660"/>
                  </a:lnTo>
                  <a:lnTo>
                    <a:pt x="877" y="744"/>
                  </a:lnTo>
                  <a:lnTo>
                    <a:pt x="928" y="827"/>
                  </a:lnTo>
                  <a:lnTo>
                    <a:pt x="978" y="911"/>
                  </a:lnTo>
                  <a:lnTo>
                    <a:pt x="1028" y="994"/>
                  </a:lnTo>
                  <a:lnTo>
                    <a:pt x="1086" y="1069"/>
                  </a:lnTo>
                  <a:lnTo>
                    <a:pt x="1136" y="1153"/>
                  </a:lnTo>
                  <a:lnTo>
                    <a:pt x="1187" y="1228"/>
                  </a:lnTo>
                  <a:lnTo>
                    <a:pt x="1245" y="1312"/>
                  </a:lnTo>
                  <a:lnTo>
                    <a:pt x="1303" y="1395"/>
                  </a:lnTo>
                  <a:lnTo>
                    <a:pt x="1354" y="1470"/>
                  </a:lnTo>
                  <a:lnTo>
                    <a:pt x="1370" y="1495"/>
                  </a:lnTo>
                  <a:lnTo>
                    <a:pt x="1412" y="1554"/>
                  </a:lnTo>
                  <a:lnTo>
                    <a:pt x="1471" y="1637"/>
                  </a:lnTo>
                  <a:lnTo>
                    <a:pt x="1529" y="1713"/>
                  </a:lnTo>
                  <a:lnTo>
                    <a:pt x="1579" y="1796"/>
                  </a:lnTo>
                  <a:lnTo>
                    <a:pt x="1638" y="1871"/>
                  </a:lnTo>
                  <a:lnTo>
                    <a:pt x="1696" y="1955"/>
                  </a:lnTo>
                  <a:lnTo>
                    <a:pt x="1755" y="2030"/>
                  </a:lnTo>
                  <a:lnTo>
                    <a:pt x="1872" y="2189"/>
                  </a:lnTo>
                  <a:lnTo>
                    <a:pt x="1989" y="2348"/>
                  </a:lnTo>
                  <a:lnTo>
                    <a:pt x="2097" y="2498"/>
                  </a:lnTo>
                  <a:lnTo>
                    <a:pt x="2105" y="2506"/>
                  </a:lnTo>
                  <a:lnTo>
                    <a:pt x="2055" y="2874"/>
                  </a:lnTo>
                  <a:lnTo>
                    <a:pt x="1688" y="2824"/>
                  </a:lnTo>
                  <a:lnTo>
                    <a:pt x="1679" y="2815"/>
                  </a:lnTo>
                  <a:lnTo>
                    <a:pt x="1562" y="2665"/>
                  </a:lnTo>
                  <a:lnTo>
                    <a:pt x="1445" y="2515"/>
                  </a:lnTo>
                  <a:lnTo>
                    <a:pt x="1320" y="2356"/>
                  </a:lnTo>
                  <a:lnTo>
                    <a:pt x="1262" y="2272"/>
                  </a:lnTo>
                  <a:lnTo>
                    <a:pt x="1203" y="2197"/>
                  </a:lnTo>
                  <a:lnTo>
                    <a:pt x="1136" y="2114"/>
                  </a:lnTo>
                  <a:lnTo>
                    <a:pt x="1078" y="2030"/>
                  </a:lnTo>
                  <a:lnTo>
                    <a:pt x="1019" y="1955"/>
                  </a:lnTo>
                  <a:lnTo>
                    <a:pt x="961" y="1871"/>
                  </a:lnTo>
                  <a:lnTo>
                    <a:pt x="919" y="1813"/>
                  </a:lnTo>
                  <a:lnTo>
                    <a:pt x="902" y="1788"/>
                  </a:lnTo>
                  <a:lnTo>
                    <a:pt x="844" y="1704"/>
                  </a:lnTo>
                  <a:lnTo>
                    <a:pt x="786" y="1629"/>
                  </a:lnTo>
                  <a:lnTo>
                    <a:pt x="727" y="1546"/>
                  </a:lnTo>
                  <a:lnTo>
                    <a:pt x="677" y="1462"/>
                  </a:lnTo>
                  <a:lnTo>
                    <a:pt x="618" y="1378"/>
                  </a:lnTo>
                  <a:lnTo>
                    <a:pt x="560" y="1295"/>
                  </a:lnTo>
                  <a:lnTo>
                    <a:pt x="510" y="1211"/>
                  </a:lnTo>
                  <a:lnTo>
                    <a:pt x="451" y="1120"/>
                  </a:lnTo>
                  <a:lnTo>
                    <a:pt x="401" y="1036"/>
                  </a:lnTo>
                  <a:lnTo>
                    <a:pt x="343" y="952"/>
                  </a:lnTo>
                  <a:lnTo>
                    <a:pt x="293" y="869"/>
                  </a:lnTo>
                  <a:lnTo>
                    <a:pt x="243" y="777"/>
                  </a:lnTo>
                  <a:lnTo>
                    <a:pt x="192" y="693"/>
                  </a:lnTo>
                  <a:lnTo>
                    <a:pt x="142" y="602"/>
                  </a:lnTo>
                  <a:lnTo>
                    <a:pt x="92" y="518"/>
                  </a:lnTo>
                  <a:lnTo>
                    <a:pt x="42" y="426"/>
                  </a:lnTo>
                  <a:lnTo>
                    <a:pt x="25" y="393"/>
                  </a:lnTo>
                  <a:lnTo>
                    <a:pt x="9" y="326"/>
                  </a:lnTo>
                  <a:lnTo>
                    <a:pt x="0" y="217"/>
                  </a:lnTo>
                  <a:lnTo>
                    <a:pt x="0" y="184"/>
                  </a:lnTo>
                  <a:lnTo>
                    <a:pt x="92" y="59"/>
                  </a:lnTo>
                  <a:lnTo>
                    <a:pt x="209" y="0"/>
                  </a:lnTo>
                  <a:lnTo>
                    <a:pt x="36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349;p14">
              <a:extLst>
                <a:ext uri="{FF2B5EF4-FFF2-40B4-BE49-F238E27FC236}">
                  <a16:creationId xmlns:a16="http://schemas.microsoft.com/office/drawing/2014/main" id="{067DAECA-7E52-559D-0DA8-E7E7C0D5CBB1}"/>
                </a:ext>
              </a:extLst>
            </p:cNvPr>
            <p:cNvSpPr/>
            <p:nvPr/>
          </p:nvSpPr>
          <p:spPr>
            <a:xfrm>
              <a:off x="8593528" y="2821033"/>
              <a:ext cx="84103" cy="117054"/>
            </a:xfrm>
            <a:custGeom>
              <a:avLst/>
              <a:gdLst/>
              <a:ahLst/>
              <a:cxnLst/>
              <a:rect l="l" t="t" r="r" b="b"/>
              <a:pathLst>
                <a:path w="1705" h="2373" extrusionOk="0">
                  <a:moveTo>
                    <a:pt x="368" y="50"/>
                  </a:moveTo>
                  <a:lnTo>
                    <a:pt x="435" y="101"/>
                  </a:lnTo>
                  <a:lnTo>
                    <a:pt x="443" y="101"/>
                  </a:lnTo>
                  <a:lnTo>
                    <a:pt x="476" y="159"/>
                  </a:lnTo>
                  <a:lnTo>
                    <a:pt x="510" y="226"/>
                  </a:lnTo>
                  <a:lnTo>
                    <a:pt x="543" y="293"/>
                  </a:lnTo>
                  <a:lnTo>
                    <a:pt x="585" y="359"/>
                  </a:lnTo>
                  <a:lnTo>
                    <a:pt x="618" y="426"/>
                  </a:lnTo>
                  <a:lnTo>
                    <a:pt x="660" y="493"/>
                  </a:lnTo>
                  <a:lnTo>
                    <a:pt x="702" y="560"/>
                  </a:lnTo>
                  <a:lnTo>
                    <a:pt x="735" y="618"/>
                  </a:lnTo>
                  <a:lnTo>
                    <a:pt x="777" y="685"/>
                  </a:lnTo>
                  <a:lnTo>
                    <a:pt x="819" y="752"/>
                  </a:lnTo>
                  <a:lnTo>
                    <a:pt x="861" y="819"/>
                  </a:lnTo>
                  <a:lnTo>
                    <a:pt x="902" y="886"/>
                  </a:lnTo>
                  <a:lnTo>
                    <a:pt x="944" y="944"/>
                  </a:lnTo>
                  <a:lnTo>
                    <a:pt x="994" y="1011"/>
                  </a:lnTo>
                  <a:lnTo>
                    <a:pt x="1036" y="1078"/>
                  </a:lnTo>
                  <a:lnTo>
                    <a:pt x="1078" y="1145"/>
                  </a:lnTo>
                  <a:lnTo>
                    <a:pt x="1120" y="1203"/>
                  </a:lnTo>
                  <a:lnTo>
                    <a:pt x="1170" y="1270"/>
                  </a:lnTo>
                  <a:lnTo>
                    <a:pt x="1253" y="1404"/>
                  </a:lnTo>
                  <a:lnTo>
                    <a:pt x="1345" y="1529"/>
                  </a:lnTo>
                  <a:lnTo>
                    <a:pt x="1437" y="1663"/>
                  </a:lnTo>
                  <a:lnTo>
                    <a:pt x="1529" y="1788"/>
                  </a:lnTo>
                  <a:lnTo>
                    <a:pt x="1613" y="1922"/>
                  </a:lnTo>
                  <a:lnTo>
                    <a:pt x="1654" y="1980"/>
                  </a:lnTo>
                  <a:lnTo>
                    <a:pt x="1696" y="2039"/>
                  </a:lnTo>
                  <a:lnTo>
                    <a:pt x="1704" y="2047"/>
                  </a:lnTo>
                  <a:lnTo>
                    <a:pt x="1638" y="2373"/>
                  </a:lnTo>
                  <a:lnTo>
                    <a:pt x="1312" y="2314"/>
                  </a:lnTo>
                  <a:lnTo>
                    <a:pt x="1312" y="2306"/>
                  </a:lnTo>
                  <a:lnTo>
                    <a:pt x="1270" y="2256"/>
                  </a:lnTo>
                  <a:lnTo>
                    <a:pt x="1228" y="2189"/>
                  </a:lnTo>
                  <a:lnTo>
                    <a:pt x="1136" y="2064"/>
                  </a:lnTo>
                  <a:lnTo>
                    <a:pt x="1044" y="1938"/>
                  </a:lnTo>
                  <a:lnTo>
                    <a:pt x="953" y="1813"/>
                  </a:lnTo>
                  <a:lnTo>
                    <a:pt x="861" y="1679"/>
                  </a:lnTo>
                  <a:lnTo>
                    <a:pt x="769" y="1554"/>
                  </a:lnTo>
                  <a:lnTo>
                    <a:pt x="719" y="1487"/>
                  </a:lnTo>
                  <a:lnTo>
                    <a:pt x="677" y="1420"/>
                  </a:lnTo>
                  <a:lnTo>
                    <a:pt x="627" y="1354"/>
                  </a:lnTo>
                  <a:lnTo>
                    <a:pt x="585" y="1287"/>
                  </a:lnTo>
                  <a:lnTo>
                    <a:pt x="543" y="1220"/>
                  </a:lnTo>
                  <a:lnTo>
                    <a:pt x="493" y="1153"/>
                  </a:lnTo>
                  <a:lnTo>
                    <a:pt x="451" y="1086"/>
                  </a:lnTo>
                  <a:lnTo>
                    <a:pt x="410" y="1019"/>
                  </a:lnTo>
                  <a:lnTo>
                    <a:pt x="359" y="953"/>
                  </a:lnTo>
                  <a:lnTo>
                    <a:pt x="318" y="886"/>
                  </a:lnTo>
                  <a:lnTo>
                    <a:pt x="276" y="811"/>
                  </a:lnTo>
                  <a:lnTo>
                    <a:pt x="234" y="744"/>
                  </a:lnTo>
                  <a:lnTo>
                    <a:pt x="192" y="677"/>
                  </a:lnTo>
                  <a:lnTo>
                    <a:pt x="151" y="602"/>
                  </a:lnTo>
                  <a:lnTo>
                    <a:pt x="109" y="535"/>
                  </a:lnTo>
                  <a:lnTo>
                    <a:pt x="75" y="460"/>
                  </a:lnTo>
                  <a:lnTo>
                    <a:pt x="34" y="393"/>
                  </a:lnTo>
                  <a:lnTo>
                    <a:pt x="0" y="326"/>
                  </a:lnTo>
                  <a:lnTo>
                    <a:pt x="0" y="318"/>
                  </a:lnTo>
                  <a:lnTo>
                    <a:pt x="0" y="226"/>
                  </a:lnTo>
                  <a:lnTo>
                    <a:pt x="0" y="159"/>
                  </a:lnTo>
                  <a:lnTo>
                    <a:pt x="42" y="126"/>
                  </a:lnTo>
                  <a:lnTo>
                    <a:pt x="284" y="9"/>
                  </a:lnTo>
                  <a:lnTo>
                    <a:pt x="33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350;p14">
              <a:extLst>
                <a:ext uri="{FF2B5EF4-FFF2-40B4-BE49-F238E27FC236}">
                  <a16:creationId xmlns:a16="http://schemas.microsoft.com/office/drawing/2014/main" id="{72506B10-E1C2-A5D4-1F66-3B1097755163}"/>
                </a:ext>
              </a:extLst>
            </p:cNvPr>
            <p:cNvSpPr/>
            <p:nvPr/>
          </p:nvSpPr>
          <p:spPr>
            <a:xfrm>
              <a:off x="8620313" y="3138308"/>
              <a:ext cx="82032" cy="143888"/>
            </a:xfrm>
            <a:custGeom>
              <a:avLst/>
              <a:gdLst/>
              <a:ahLst/>
              <a:cxnLst/>
              <a:rect l="l" t="t" r="r" b="b"/>
              <a:pathLst>
                <a:path w="1663" h="2917" extrusionOk="0">
                  <a:moveTo>
                    <a:pt x="126" y="34"/>
                  </a:moveTo>
                  <a:lnTo>
                    <a:pt x="192" y="118"/>
                  </a:lnTo>
                  <a:lnTo>
                    <a:pt x="268" y="185"/>
                  </a:lnTo>
                  <a:lnTo>
                    <a:pt x="284" y="193"/>
                  </a:lnTo>
                  <a:lnTo>
                    <a:pt x="326" y="268"/>
                  </a:lnTo>
                  <a:lnTo>
                    <a:pt x="376" y="352"/>
                  </a:lnTo>
                  <a:lnTo>
                    <a:pt x="426" y="435"/>
                  </a:lnTo>
                  <a:lnTo>
                    <a:pt x="443" y="469"/>
                  </a:lnTo>
                  <a:lnTo>
                    <a:pt x="468" y="519"/>
                  </a:lnTo>
                  <a:lnTo>
                    <a:pt x="510" y="611"/>
                  </a:lnTo>
                  <a:lnTo>
                    <a:pt x="543" y="694"/>
                  </a:lnTo>
                  <a:lnTo>
                    <a:pt x="585" y="786"/>
                  </a:lnTo>
                  <a:lnTo>
                    <a:pt x="627" y="870"/>
                  </a:lnTo>
                  <a:lnTo>
                    <a:pt x="669" y="953"/>
                  </a:lnTo>
                  <a:lnTo>
                    <a:pt x="710" y="1037"/>
                  </a:lnTo>
                  <a:lnTo>
                    <a:pt x="752" y="1120"/>
                  </a:lnTo>
                  <a:lnTo>
                    <a:pt x="794" y="1204"/>
                  </a:lnTo>
                  <a:lnTo>
                    <a:pt x="836" y="1296"/>
                  </a:lnTo>
                  <a:lnTo>
                    <a:pt x="886" y="1379"/>
                  </a:lnTo>
                  <a:lnTo>
                    <a:pt x="928" y="1463"/>
                  </a:lnTo>
                  <a:lnTo>
                    <a:pt x="969" y="1546"/>
                  </a:lnTo>
                  <a:lnTo>
                    <a:pt x="1019" y="1630"/>
                  </a:lnTo>
                  <a:lnTo>
                    <a:pt x="1061" y="1705"/>
                  </a:lnTo>
                  <a:lnTo>
                    <a:pt x="1095" y="1764"/>
                  </a:lnTo>
                  <a:lnTo>
                    <a:pt x="1111" y="1789"/>
                  </a:lnTo>
                  <a:lnTo>
                    <a:pt x="1161" y="1872"/>
                  </a:lnTo>
                  <a:lnTo>
                    <a:pt x="1203" y="1956"/>
                  </a:lnTo>
                  <a:lnTo>
                    <a:pt x="1253" y="2039"/>
                  </a:lnTo>
                  <a:lnTo>
                    <a:pt x="1303" y="2123"/>
                  </a:lnTo>
                  <a:lnTo>
                    <a:pt x="1354" y="2206"/>
                  </a:lnTo>
                  <a:lnTo>
                    <a:pt x="1404" y="2290"/>
                  </a:lnTo>
                  <a:lnTo>
                    <a:pt x="1454" y="2365"/>
                  </a:lnTo>
                  <a:lnTo>
                    <a:pt x="1504" y="2449"/>
                  </a:lnTo>
                  <a:lnTo>
                    <a:pt x="1554" y="2532"/>
                  </a:lnTo>
                  <a:lnTo>
                    <a:pt x="1613" y="2616"/>
                  </a:lnTo>
                  <a:lnTo>
                    <a:pt x="1654" y="2683"/>
                  </a:lnTo>
                  <a:lnTo>
                    <a:pt x="1663" y="2699"/>
                  </a:lnTo>
                  <a:lnTo>
                    <a:pt x="1621" y="2916"/>
                  </a:lnTo>
                  <a:lnTo>
                    <a:pt x="1395" y="2875"/>
                  </a:lnTo>
                  <a:lnTo>
                    <a:pt x="1387" y="2866"/>
                  </a:lnTo>
                  <a:lnTo>
                    <a:pt x="1337" y="2791"/>
                  </a:lnTo>
                  <a:lnTo>
                    <a:pt x="1287" y="2708"/>
                  </a:lnTo>
                  <a:lnTo>
                    <a:pt x="1228" y="2632"/>
                  </a:lnTo>
                  <a:lnTo>
                    <a:pt x="1178" y="2549"/>
                  </a:lnTo>
                  <a:lnTo>
                    <a:pt x="1120" y="2465"/>
                  </a:lnTo>
                  <a:lnTo>
                    <a:pt x="1070" y="2382"/>
                  </a:lnTo>
                  <a:lnTo>
                    <a:pt x="1019" y="2298"/>
                  </a:lnTo>
                  <a:lnTo>
                    <a:pt x="961" y="2215"/>
                  </a:lnTo>
                  <a:lnTo>
                    <a:pt x="911" y="2131"/>
                  </a:lnTo>
                  <a:lnTo>
                    <a:pt x="861" y="2056"/>
                  </a:lnTo>
                  <a:lnTo>
                    <a:pt x="811" y="1972"/>
                  </a:lnTo>
                  <a:lnTo>
                    <a:pt x="794" y="1939"/>
                  </a:lnTo>
                  <a:lnTo>
                    <a:pt x="760" y="1889"/>
                  </a:lnTo>
                  <a:lnTo>
                    <a:pt x="710" y="1805"/>
                  </a:lnTo>
                  <a:lnTo>
                    <a:pt x="660" y="1722"/>
                  </a:lnTo>
                  <a:lnTo>
                    <a:pt x="618" y="1638"/>
                  </a:lnTo>
                  <a:lnTo>
                    <a:pt x="568" y="1546"/>
                  </a:lnTo>
                  <a:lnTo>
                    <a:pt x="518" y="1463"/>
                  </a:lnTo>
                  <a:lnTo>
                    <a:pt x="476" y="1379"/>
                  </a:lnTo>
                  <a:lnTo>
                    <a:pt x="426" y="1296"/>
                  </a:lnTo>
                  <a:lnTo>
                    <a:pt x="376" y="1212"/>
                  </a:lnTo>
                  <a:lnTo>
                    <a:pt x="334" y="1120"/>
                  </a:lnTo>
                  <a:lnTo>
                    <a:pt x="293" y="1037"/>
                  </a:lnTo>
                  <a:lnTo>
                    <a:pt x="242" y="945"/>
                  </a:lnTo>
                  <a:lnTo>
                    <a:pt x="201" y="861"/>
                  </a:lnTo>
                  <a:lnTo>
                    <a:pt x="159" y="769"/>
                  </a:lnTo>
                  <a:lnTo>
                    <a:pt x="117" y="686"/>
                  </a:lnTo>
                  <a:lnTo>
                    <a:pt x="92" y="627"/>
                  </a:lnTo>
                  <a:lnTo>
                    <a:pt x="84" y="594"/>
                  </a:lnTo>
                  <a:lnTo>
                    <a:pt x="50" y="494"/>
                  </a:lnTo>
                  <a:lnTo>
                    <a:pt x="25" y="402"/>
                  </a:lnTo>
                  <a:lnTo>
                    <a:pt x="0" y="318"/>
                  </a:lnTo>
                  <a:lnTo>
                    <a:pt x="0" y="193"/>
                  </a:lnTo>
                  <a:lnTo>
                    <a:pt x="0" y="93"/>
                  </a:lnTo>
                  <a:lnTo>
                    <a:pt x="3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351;p14">
              <a:extLst>
                <a:ext uri="{FF2B5EF4-FFF2-40B4-BE49-F238E27FC236}">
                  <a16:creationId xmlns:a16="http://schemas.microsoft.com/office/drawing/2014/main" id="{727A3765-CE8A-8BBE-166A-F0EA2A9B351F}"/>
                </a:ext>
              </a:extLst>
            </p:cNvPr>
            <p:cNvSpPr/>
            <p:nvPr/>
          </p:nvSpPr>
          <p:spPr>
            <a:xfrm>
              <a:off x="8724147" y="3528587"/>
              <a:ext cx="74633" cy="119964"/>
            </a:xfrm>
            <a:custGeom>
              <a:avLst/>
              <a:gdLst/>
              <a:ahLst/>
              <a:cxnLst/>
              <a:rect l="l" t="t" r="r" b="b"/>
              <a:pathLst>
                <a:path w="1513" h="2432" extrusionOk="0">
                  <a:moveTo>
                    <a:pt x="552" y="59"/>
                  </a:moveTo>
                  <a:lnTo>
                    <a:pt x="585" y="125"/>
                  </a:lnTo>
                  <a:lnTo>
                    <a:pt x="644" y="259"/>
                  </a:lnTo>
                  <a:lnTo>
                    <a:pt x="702" y="401"/>
                  </a:lnTo>
                  <a:lnTo>
                    <a:pt x="769" y="543"/>
                  </a:lnTo>
                  <a:lnTo>
                    <a:pt x="886" y="819"/>
                  </a:lnTo>
                  <a:lnTo>
                    <a:pt x="944" y="953"/>
                  </a:lnTo>
                  <a:lnTo>
                    <a:pt x="1003" y="1095"/>
                  </a:lnTo>
                  <a:lnTo>
                    <a:pt x="1061" y="1228"/>
                  </a:lnTo>
                  <a:lnTo>
                    <a:pt x="1128" y="1362"/>
                  </a:lnTo>
                  <a:lnTo>
                    <a:pt x="1187" y="1496"/>
                  </a:lnTo>
                  <a:lnTo>
                    <a:pt x="1212" y="1562"/>
                  </a:lnTo>
                  <a:lnTo>
                    <a:pt x="1245" y="1629"/>
                  </a:lnTo>
                  <a:lnTo>
                    <a:pt x="1279" y="1696"/>
                  </a:lnTo>
                  <a:lnTo>
                    <a:pt x="1312" y="1763"/>
                  </a:lnTo>
                  <a:lnTo>
                    <a:pt x="1345" y="1830"/>
                  </a:lnTo>
                  <a:lnTo>
                    <a:pt x="1370" y="1897"/>
                  </a:lnTo>
                  <a:lnTo>
                    <a:pt x="1404" y="1963"/>
                  </a:lnTo>
                  <a:lnTo>
                    <a:pt x="1437" y="2030"/>
                  </a:lnTo>
                  <a:lnTo>
                    <a:pt x="1471" y="2097"/>
                  </a:lnTo>
                  <a:lnTo>
                    <a:pt x="1513" y="2164"/>
                  </a:lnTo>
                  <a:lnTo>
                    <a:pt x="1437" y="2431"/>
                  </a:lnTo>
                  <a:lnTo>
                    <a:pt x="1170" y="2356"/>
                  </a:lnTo>
                  <a:lnTo>
                    <a:pt x="1128" y="2298"/>
                  </a:lnTo>
                  <a:lnTo>
                    <a:pt x="1086" y="2231"/>
                  </a:lnTo>
                  <a:lnTo>
                    <a:pt x="1045" y="2164"/>
                  </a:lnTo>
                  <a:lnTo>
                    <a:pt x="1011" y="2097"/>
                  </a:lnTo>
                  <a:lnTo>
                    <a:pt x="970" y="2039"/>
                  </a:lnTo>
                  <a:lnTo>
                    <a:pt x="928" y="1972"/>
                  </a:lnTo>
                  <a:lnTo>
                    <a:pt x="894" y="1905"/>
                  </a:lnTo>
                  <a:lnTo>
                    <a:pt x="853" y="1838"/>
                  </a:lnTo>
                  <a:lnTo>
                    <a:pt x="819" y="1771"/>
                  </a:lnTo>
                  <a:lnTo>
                    <a:pt x="777" y="1704"/>
                  </a:lnTo>
                  <a:lnTo>
                    <a:pt x="702" y="1579"/>
                  </a:lnTo>
                  <a:lnTo>
                    <a:pt x="627" y="1445"/>
                  </a:lnTo>
                  <a:lnTo>
                    <a:pt x="560" y="1312"/>
                  </a:lnTo>
                  <a:lnTo>
                    <a:pt x="485" y="1178"/>
                  </a:lnTo>
                  <a:lnTo>
                    <a:pt x="410" y="1053"/>
                  </a:lnTo>
                  <a:lnTo>
                    <a:pt x="268" y="785"/>
                  </a:lnTo>
                  <a:lnTo>
                    <a:pt x="193" y="660"/>
                  </a:lnTo>
                  <a:lnTo>
                    <a:pt x="126" y="526"/>
                  </a:lnTo>
                  <a:lnTo>
                    <a:pt x="51" y="401"/>
                  </a:lnTo>
                  <a:lnTo>
                    <a:pt x="17" y="343"/>
                  </a:lnTo>
                  <a:lnTo>
                    <a:pt x="0" y="259"/>
                  </a:lnTo>
                  <a:lnTo>
                    <a:pt x="51" y="234"/>
                  </a:lnTo>
                  <a:lnTo>
                    <a:pt x="443" y="25"/>
                  </a:lnTo>
                  <a:lnTo>
                    <a:pt x="493"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352;p14">
              <a:extLst>
                <a:ext uri="{FF2B5EF4-FFF2-40B4-BE49-F238E27FC236}">
                  <a16:creationId xmlns:a16="http://schemas.microsoft.com/office/drawing/2014/main" id="{47CCAB92-DED4-E5F9-B76D-2B5026CD34E7}"/>
                </a:ext>
              </a:extLst>
            </p:cNvPr>
            <p:cNvSpPr/>
            <p:nvPr/>
          </p:nvSpPr>
          <p:spPr>
            <a:xfrm>
              <a:off x="8431142" y="3135052"/>
              <a:ext cx="60229" cy="82426"/>
            </a:xfrm>
            <a:custGeom>
              <a:avLst/>
              <a:gdLst/>
              <a:ahLst/>
              <a:cxnLst/>
              <a:rect l="l" t="t" r="r" b="b"/>
              <a:pathLst>
                <a:path w="1221" h="1671" extrusionOk="0">
                  <a:moveTo>
                    <a:pt x="235" y="25"/>
                  </a:moveTo>
                  <a:lnTo>
                    <a:pt x="260" y="25"/>
                  </a:lnTo>
                  <a:lnTo>
                    <a:pt x="285" y="59"/>
                  </a:lnTo>
                  <a:lnTo>
                    <a:pt x="318" y="100"/>
                  </a:lnTo>
                  <a:lnTo>
                    <a:pt x="360" y="142"/>
                  </a:lnTo>
                  <a:lnTo>
                    <a:pt x="360" y="150"/>
                  </a:lnTo>
                  <a:lnTo>
                    <a:pt x="385" y="192"/>
                  </a:lnTo>
                  <a:lnTo>
                    <a:pt x="410" y="234"/>
                  </a:lnTo>
                  <a:lnTo>
                    <a:pt x="435" y="284"/>
                  </a:lnTo>
                  <a:lnTo>
                    <a:pt x="469" y="334"/>
                  </a:lnTo>
                  <a:lnTo>
                    <a:pt x="494" y="376"/>
                  </a:lnTo>
                  <a:lnTo>
                    <a:pt x="519" y="426"/>
                  </a:lnTo>
                  <a:lnTo>
                    <a:pt x="552" y="468"/>
                  </a:lnTo>
                  <a:lnTo>
                    <a:pt x="577" y="518"/>
                  </a:lnTo>
                  <a:lnTo>
                    <a:pt x="611" y="560"/>
                  </a:lnTo>
                  <a:lnTo>
                    <a:pt x="636" y="610"/>
                  </a:lnTo>
                  <a:lnTo>
                    <a:pt x="669" y="652"/>
                  </a:lnTo>
                  <a:lnTo>
                    <a:pt x="702" y="702"/>
                  </a:lnTo>
                  <a:lnTo>
                    <a:pt x="728" y="744"/>
                  </a:lnTo>
                  <a:lnTo>
                    <a:pt x="761" y="785"/>
                  </a:lnTo>
                  <a:lnTo>
                    <a:pt x="794" y="835"/>
                  </a:lnTo>
                  <a:lnTo>
                    <a:pt x="828" y="877"/>
                  </a:lnTo>
                  <a:lnTo>
                    <a:pt x="828" y="877"/>
                  </a:lnTo>
                  <a:lnTo>
                    <a:pt x="853" y="919"/>
                  </a:lnTo>
                  <a:lnTo>
                    <a:pt x="886" y="961"/>
                  </a:lnTo>
                  <a:lnTo>
                    <a:pt x="920" y="1003"/>
                  </a:lnTo>
                  <a:lnTo>
                    <a:pt x="953" y="1053"/>
                  </a:lnTo>
                  <a:lnTo>
                    <a:pt x="986" y="1094"/>
                  </a:lnTo>
                  <a:lnTo>
                    <a:pt x="1020" y="1136"/>
                  </a:lnTo>
                  <a:lnTo>
                    <a:pt x="1087" y="1228"/>
                  </a:lnTo>
                  <a:lnTo>
                    <a:pt x="1154" y="1312"/>
                  </a:lnTo>
                  <a:lnTo>
                    <a:pt x="1220" y="1395"/>
                  </a:lnTo>
                  <a:lnTo>
                    <a:pt x="1220" y="1404"/>
                  </a:lnTo>
                  <a:lnTo>
                    <a:pt x="1195" y="1671"/>
                  </a:lnTo>
                  <a:lnTo>
                    <a:pt x="928" y="1637"/>
                  </a:lnTo>
                  <a:lnTo>
                    <a:pt x="920" y="1629"/>
                  </a:lnTo>
                  <a:lnTo>
                    <a:pt x="853" y="1546"/>
                  </a:lnTo>
                  <a:lnTo>
                    <a:pt x="786" y="1454"/>
                  </a:lnTo>
                  <a:lnTo>
                    <a:pt x="719" y="1370"/>
                  </a:lnTo>
                  <a:lnTo>
                    <a:pt x="677" y="1320"/>
                  </a:lnTo>
                  <a:lnTo>
                    <a:pt x="644" y="1278"/>
                  </a:lnTo>
                  <a:lnTo>
                    <a:pt x="611" y="1228"/>
                  </a:lnTo>
                  <a:lnTo>
                    <a:pt x="577" y="1186"/>
                  </a:lnTo>
                  <a:lnTo>
                    <a:pt x="552" y="1136"/>
                  </a:lnTo>
                  <a:lnTo>
                    <a:pt x="519" y="1094"/>
                  </a:lnTo>
                  <a:lnTo>
                    <a:pt x="519" y="1094"/>
                  </a:lnTo>
                  <a:lnTo>
                    <a:pt x="485" y="1044"/>
                  </a:lnTo>
                  <a:lnTo>
                    <a:pt x="452" y="994"/>
                  </a:lnTo>
                  <a:lnTo>
                    <a:pt x="427" y="952"/>
                  </a:lnTo>
                  <a:lnTo>
                    <a:pt x="393" y="902"/>
                  </a:lnTo>
                  <a:lnTo>
                    <a:pt x="360" y="852"/>
                  </a:lnTo>
                  <a:lnTo>
                    <a:pt x="335" y="810"/>
                  </a:lnTo>
                  <a:lnTo>
                    <a:pt x="301" y="760"/>
                  </a:lnTo>
                  <a:lnTo>
                    <a:pt x="268" y="710"/>
                  </a:lnTo>
                  <a:lnTo>
                    <a:pt x="243" y="660"/>
                  </a:lnTo>
                  <a:lnTo>
                    <a:pt x="210" y="618"/>
                  </a:lnTo>
                  <a:lnTo>
                    <a:pt x="185" y="568"/>
                  </a:lnTo>
                  <a:lnTo>
                    <a:pt x="151" y="518"/>
                  </a:lnTo>
                  <a:lnTo>
                    <a:pt x="126" y="468"/>
                  </a:lnTo>
                  <a:lnTo>
                    <a:pt x="101" y="418"/>
                  </a:lnTo>
                  <a:lnTo>
                    <a:pt x="68" y="368"/>
                  </a:lnTo>
                  <a:lnTo>
                    <a:pt x="42" y="326"/>
                  </a:lnTo>
                  <a:lnTo>
                    <a:pt x="42" y="317"/>
                  </a:lnTo>
                  <a:lnTo>
                    <a:pt x="26" y="259"/>
                  </a:lnTo>
                  <a:lnTo>
                    <a:pt x="9" y="201"/>
                  </a:lnTo>
                  <a:lnTo>
                    <a:pt x="1" y="167"/>
                  </a:lnTo>
                  <a:lnTo>
                    <a:pt x="9" y="142"/>
                  </a:lnTo>
                  <a:lnTo>
                    <a:pt x="34" y="59"/>
                  </a:lnTo>
                  <a:lnTo>
                    <a:pt x="151"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353;p14">
              <a:extLst>
                <a:ext uri="{FF2B5EF4-FFF2-40B4-BE49-F238E27FC236}">
                  <a16:creationId xmlns:a16="http://schemas.microsoft.com/office/drawing/2014/main" id="{4261E8E2-DB50-14E7-4019-0F56558648F2}"/>
                </a:ext>
              </a:extLst>
            </p:cNvPr>
            <p:cNvSpPr/>
            <p:nvPr/>
          </p:nvSpPr>
          <p:spPr>
            <a:xfrm>
              <a:off x="8418810" y="2762481"/>
              <a:ext cx="74633" cy="93180"/>
            </a:xfrm>
            <a:custGeom>
              <a:avLst/>
              <a:gdLst/>
              <a:ahLst/>
              <a:cxnLst/>
              <a:rect l="l" t="t" r="r" b="b"/>
              <a:pathLst>
                <a:path w="1513" h="1889" extrusionOk="0">
                  <a:moveTo>
                    <a:pt x="100" y="43"/>
                  </a:moveTo>
                  <a:lnTo>
                    <a:pt x="259" y="85"/>
                  </a:lnTo>
                  <a:lnTo>
                    <a:pt x="267" y="85"/>
                  </a:lnTo>
                  <a:lnTo>
                    <a:pt x="376" y="160"/>
                  </a:lnTo>
                  <a:lnTo>
                    <a:pt x="426" y="193"/>
                  </a:lnTo>
                  <a:lnTo>
                    <a:pt x="468" y="252"/>
                  </a:lnTo>
                  <a:lnTo>
                    <a:pt x="551" y="360"/>
                  </a:lnTo>
                  <a:lnTo>
                    <a:pt x="635" y="460"/>
                  </a:lnTo>
                  <a:lnTo>
                    <a:pt x="719" y="569"/>
                  </a:lnTo>
                  <a:lnTo>
                    <a:pt x="802" y="669"/>
                  </a:lnTo>
                  <a:lnTo>
                    <a:pt x="886" y="778"/>
                  </a:lnTo>
                  <a:lnTo>
                    <a:pt x="961" y="878"/>
                  </a:lnTo>
                  <a:lnTo>
                    <a:pt x="1044" y="987"/>
                  </a:lnTo>
                  <a:lnTo>
                    <a:pt x="1053" y="1003"/>
                  </a:lnTo>
                  <a:lnTo>
                    <a:pt x="1120" y="1095"/>
                  </a:lnTo>
                  <a:lnTo>
                    <a:pt x="1203" y="1196"/>
                  </a:lnTo>
                  <a:lnTo>
                    <a:pt x="1278" y="1304"/>
                  </a:lnTo>
                  <a:lnTo>
                    <a:pt x="1353" y="1413"/>
                  </a:lnTo>
                  <a:lnTo>
                    <a:pt x="1429" y="1521"/>
                  </a:lnTo>
                  <a:lnTo>
                    <a:pt x="1504" y="1630"/>
                  </a:lnTo>
                  <a:lnTo>
                    <a:pt x="1512" y="1638"/>
                  </a:lnTo>
                  <a:lnTo>
                    <a:pt x="1470" y="1889"/>
                  </a:lnTo>
                  <a:lnTo>
                    <a:pt x="1211" y="1847"/>
                  </a:lnTo>
                  <a:lnTo>
                    <a:pt x="1203" y="1839"/>
                  </a:lnTo>
                  <a:lnTo>
                    <a:pt x="1136" y="1747"/>
                  </a:lnTo>
                  <a:lnTo>
                    <a:pt x="1053" y="1638"/>
                  </a:lnTo>
                  <a:lnTo>
                    <a:pt x="969" y="1538"/>
                  </a:lnTo>
                  <a:lnTo>
                    <a:pt x="894" y="1430"/>
                  </a:lnTo>
                  <a:lnTo>
                    <a:pt x="810" y="1329"/>
                  </a:lnTo>
                  <a:lnTo>
                    <a:pt x="744" y="1237"/>
                  </a:lnTo>
                  <a:lnTo>
                    <a:pt x="727" y="1221"/>
                  </a:lnTo>
                  <a:lnTo>
                    <a:pt x="643" y="1120"/>
                  </a:lnTo>
                  <a:lnTo>
                    <a:pt x="568" y="1012"/>
                  </a:lnTo>
                  <a:lnTo>
                    <a:pt x="485" y="912"/>
                  </a:lnTo>
                  <a:lnTo>
                    <a:pt x="401" y="803"/>
                  </a:lnTo>
                  <a:lnTo>
                    <a:pt x="318" y="703"/>
                  </a:lnTo>
                  <a:lnTo>
                    <a:pt x="234" y="594"/>
                  </a:lnTo>
                  <a:lnTo>
                    <a:pt x="142" y="494"/>
                  </a:lnTo>
                  <a:lnTo>
                    <a:pt x="100" y="435"/>
                  </a:lnTo>
                  <a:lnTo>
                    <a:pt x="75" y="377"/>
                  </a:lnTo>
                  <a:lnTo>
                    <a:pt x="17" y="260"/>
                  </a:lnTo>
                  <a:lnTo>
                    <a:pt x="17" y="252"/>
                  </a:lnTo>
                  <a:lnTo>
                    <a:pt x="0" y="93"/>
                  </a:lnTo>
                  <a:lnTo>
                    <a:pt x="8"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354;p14">
              <a:extLst>
                <a:ext uri="{FF2B5EF4-FFF2-40B4-BE49-F238E27FC236}">
                  <a16:creationId xmlns:a16="http://schemas.microsoft.com/office/drawing/2014/main" id="{F189AC03-95E0-5616-934F-5EB304A633F5}"/>
                </a:ext>
              </a:extLst>
            </p:cNvPr>
            <p:cNvSpPr/>
            <p:nvPr/>
          </p:nvSpPr>
          <p:spPr>
            <a:xfrm>
              <a:off x="8092016" y="2541642"/>
              <a:ext cx="73794" cy="109260"/>
            </a:xfrm>
            <a:custGeom>
              <a:avLst/>
              <a:gdLst/>
              <a:ahLst/>
              <a:cxnLst/>
              <a:rect l="l" t="t" r="r" b="b"/>
              <a:pathLst>
                <a:path w="1496" h="2215" extrusionOk="0">
                  <a:moveTo>
                    <a:pt x="243" y="59"/>
                  </a:moveTo>
                  <a:lnTo>
                    <a:pt x="284" y="84"/>
                  </a:lnTo>
                  <a:lnTo>
                    <a:pt x="326" y="109"/>
                  </a:lnTo>
                  <a:lnTo>
                    <a:pt x="368" y="134"/>
                  </a:lnTo>
                  <a:lnTo>
                    <a:pt x="385" y="134"/>
                  </a:lnTo>
                  <a:lnTo>
                    <a:pt x="401" y="159"/>
                  </a:lnTo>
                  <a:lnTo>
                    <a:pt x="418" y="192"/>
                  </a:lnTo>
                  <a:lnTo>
                    <a:pt x="443" y="217"/>
                  </a:lnTo>
                  <a:lnTo>
                    <a:pt x="468" y="242"/>
                  </a:lnTo>
                  <a:lnTo>
                    <a:pt x="477" y="251"/>
                  </a:lnTo>
                  <a:lnTo>
                    <a:pt x="477" y="276"/>
                  </a:lnTo>
                  <a:lnTo>
                    <a:pt x="493" y="309"/>
                  </a:lnTo>
                  <a:lnTo>
                    <a:pt x="502" y="343"/>
                  </a:lnTo>
                  <a:lnTo>
                    <a:pt x="510" y="368"/>
                  </a:lnTo>
                  <a:lnTo>
                    <a:pt x="518" y="401"/>
                  </a:lnTo>
                  <a:lnTo>
                    <a:pt x="535" y="435"/>
                  </a:lnTo>
                  <a:lnTo>
                    <a:pt x="543" y="460"/>
                  </a:lnTo>
                  <a:lnTo>
                    <a:pt x="552" y="493"/>
                  </a:lnTo>
                  <a:lnTo>
                    <a:pt x="568" y="518"/>
                  </a:lnTo>
                  <a:lnTo>
                    <a:pt x="577" y="552"/>
                  </a:lnTo>
                  <a:lnTo>
                    <a:pt x="593" y="585"/>
                  </a:lnTo>
                  <a:lnTo>
                    <a:pt x="610" y="610"/>
                  </a:lnTo>
                  <a:lnTo>
                    <a:pt x="619" y="643"/>
                  </a:lnTo>
                  <a:lnTo>
                    <a:pt x="635" y="677"/>
                  </a:lnTo>
                  <a:lnTo>
                    <a:pt x="652" y="702"/>
                  </a:lnTo>
                  <a:lnTo>
                    <a:pt x="669" y="735"/>
                  </a:lnTo>
                  <a:lnTo>
                    <a:pt x="677" y="760"/>
                  </a:lnTo>
                  <a:lnTo>
                    <a:pt x="694" y="794"/>
                  </a:lnTo>
                  <a:lnTo>
                    <a:pt x="710" y="819"/>
                  </a:lnTo>
                  <a:lnTo>
                    <a:pt x="727" y="852"/>
                  </a:lnTo>
                  <a:lnTo>
                    <a:pt x="744" y="877"/>
                  </a:lnTo>
                  <a:lnTo>
                    <a:pt x="761" y="911"/>
                  </a:lnTo>
                  <a:lnTo>
                    <a:pt x="777" y="936"/>
                  </a:lnTo>
                  <a:lnTo>
                    <a:pt x="802" y="969"/>
                  </a:lnTo>
                  <a:lnTo>
                    <a:pt x="819" y="994"/>
                  </a:lnTo>
                  <a:lnTo>
                    <a:pt x="836" y="1028"/>
                  </a:lnTo>
                  <a:lnTo>
                    <a:pt x="852" y="1053"/>
                  </a:lnTo>
                  <a:lnTo>
                    <a:pt x="894" y="1111"/>
                  </a:lnTo>
                  <a:lnTo>
                    <a:pt x="936" y="1170"/>
                  </a:lnTo>
                  <a:lnTo>
                    <a:pt x="961" y="1212"/>
                  </a:lnTo>
                  <a:lnTo>
                    <a:pt x="969" y="1228"/>
                  </a:lnTo>
                  <a:lnTo>
                    <a:pt x="1011" y="1287"/>
                  </a:lnTo>
                  <a:lnTo>
                    <a:pt x="1053" y="1345"/>
                  </a:lnTo>
                  <a:lnTo>
                    <a:pt x="1095" y="1395"/>
                  </a:lnTo>
                  <a:lnTo>
                    <a:pt x="1145" y="1454"/>
                  </a:lnTo>
                  <a:lnTo>
                    <a:pt x="1187" y="1512"/>
                  </a:lnTo>
                  <a:lnTo>
                    <a:pt x="1228" y="1571"/>
                  </a:lnTo>
                  <a:lnTo>
                    <a:pt x="1270" y="1621"/>
                  </a:lnTo>
                  <a:lnTo>
                    <a:pt x="1320" y="1679"/>
                  </a:lnTo>
                  <a:lnTo>
                    <a:pt x="1362" y="1730"/>
                  </a:lnTo>
                  <a:lnTo>
                    <a:pt x="1412" y="1788"/>
                  </a:lnTo>
                  <a:lnTo>
                    <a:pt x="1496" y="1888"/>
                  </a:lnTo>
                  <a:lnTo>
                    <a:pt x="1496" y="1905"/>
                  </a:lnTo>
                  <a:lnTo>
                    <a:pt x="1479" y="2214"/>
                  </a:lnTo>
                  <a:lnTo>
                    <a:pt x="1162" y="2189"/>
                  </a:lnTo>
                  <a:lnTo>
                    <a:pt x="1153" y="2181"/>
                  </a:lnTo>
                  <a:lnTo>
                    <a:pt x="1070" y="2080"/>
                  </a:lnTo>
                  <a:lnTo>
                    <a:pt x="1020" y="2022"/>
                  </a:lnTo>
                  <a:lnTo>
                    <a:pt x="969" y="1972"/>
                  </a:lnTo>
                  <a:lnTo>
                    <a:pt x="919" y="1913"/>
                  </a:lnTo>
                  <a:lnTo>
                    <a:pt x="878" y="1855"/>
                  </a:lnTo>
                  <a:lnTo>
                    <a:pt x="827" y="1796"/>
                  </a:lnTo>
                  <a:lnTo>
                    <a:pt x="777" y="1738"/>
                  </a:lnTo>
                  <a:lnTo>
                    <a:pt x="727" y="1679"/>
                  </a:lnTo>
                  <a:lnTo>
                    <a:pt x="685" y="1621"/>
                  </a:lnTo>
                  <a:lnTo>
                    <a:pt x="635" y="1562"/>
                  </a:lnTo>
                  <a:lnTo>
                    <a:pt x="593" y="1504"/>
                  </a:lnTo>
                  <a:lnTo>
                    <a:pt x="577" y="1487"/>
                  </a:lnTo>
                  <a:lnTo>
                    <a:pt x="543" y="1445"/>
                  </a:lnTo>
                  <a:lnTo>
                    <a:pt x="502" y="1387"/>
                  </a:lnTo>
                  <a:lnTo>
                    <a:pt x="460" y="1320"/>
                  </a:lnTo>
                  <a:lnTo>
                    <a:pt x="435" y="1287"/>
                  </a:lnTo>
                  <a:lnTo>
                    <a:pt x="418" y="1253"/>
                  </a:lnTo>
                  <a:lnTo>
                    <a:pt x="393" y="1228"/>
                  </a:lnTo>
                  <a:lnTo>
                    <a:pt x="376" y="1195"/>
                  </a:lnTo>
                  <a:lnTo>
                    <a:pt x="351" y="1161"/>
                  </a:lnTo>
                  <a:lnTo>
                    <a:pt x="334" y="1128"/>
                  </a:lnTo>
                  <a:lnTo>
                    <a:pt x="309" y="1095"/>
                  </a:lnTo>
                  <a:lnTo>
                    <a:pt x="293" y="1061"/>
                  </a:lnTo>
                  <a:lnTo>
                    <a:pt x="276" y="1028"/>
                  </a:lnTo>
                  <a:lnTo>
                    <a:pt x="259" y="994"/>
                  </a:lnTo>
                  <a:lnTo>
                    <a:pt x="234" y="961"/>
                  </a:lnTo>
                  <a:lnTo>
                    <a:pt x="218" y="928"/>
                  </a:lnTo>
                  <a:lnTo>
                    <a:pt x="201" y="886"/>
                  </a:lnTo>
                  <a:lnTo>
                    <a:pt x="184" y="861"/>
                  </a:lnTo>
                  <a:lnTo>
                    <a:pt x="167" y="827"/>
                  </a:lnTo>
                  <a:lnTo>
                    <a:pt x="151" y="794"/>
                  </a:lnTo>
                  <a:lnTo>
                    <a:pt x="134" y="752"/>
                  </a:lnTo>
                  <a:lnTo>
                    <a:pt x="117" y="719"/>
                  </a:lnTo>
                  <a:lnTo>
                    <a:pt x="109" y="685"/>
                  </a:lnTo>
                  <a:lnTo>
                    <a:pt x="92" y="652"/>
                  </a:lnTo>
                  <a:lnTo>
                    <a:pt x="76" y="610"/>
                  </a:lnTo>
                  <a:lnTo>
                    <a:pt x="59" y="577"/>
                  </a:lnTo>
                  <a:lnTo>
                    <a:pt x="50" y="535"/>
                  </a:lnTo>
                  <a:lnTo>
                    <a:pt x="34" y="501"/>
                  </a:lnTo>
                  <a:lnTo>
                    <a:pt x="25" y="460"/>
                  </a:lnTo>
                  <a:lnTo>
                    <a:pt x="9" y="426"/>
                  </a:lnTo>
                  <a:lnTo>
                    <a:pt x="0" y="393"/>
                  </a:lnTo>
                  <a:lnTo>
                    <a:pt x="0" y="385"/>
                  </a:lnTo>
                  <a:lnTo>
                    <a:pt x="0" y="343"/>
                  </a:lnTo>
                  <a:lnTo>
                    <a:pt x="9" y="301"/>
                  </a:lnTo>
                  <a:lnTo>
                    <a:pt x="17" y="259"/>
                  </a:lnTo>
                  <a:lnTo>
                    <a:pt x="17" y="226"/>
                  </a:lnTo>
                  <a:lnTo>
                    <a:pt x="25" y="217"/>
                  </a:lnTo>
                  <a:lnTo>
                    <a:pt x="50" y="167"/>
                  </a:lnTo>
                  <a:lnTo>
                    <a:pt x="84" y="126"/>
                  </a:lnTo>
                  <a:lnTo>
                    <a:pt x="109" y="84"/>
                  </a:lnTo>
                  <a:lnTo>
                    <a:pt x="159"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355;p14">
              <a:extLst>
                <a:ext uri="{FF2B5EF4-FFF2-40B4-BE49-F238E27FC236}">
                  <a16:creationId xmlns:a16="http://schemas.microsoft.com/office/drawing/2014/main" id="{B292C3F1-91D4-3E34-A9F0-049571682BD0}"/>
                </a:ext>
              </a:extLst>
            </p:cNvPr>
            <p:cNvSpPr/>
            <p:nvPr/>
          </p:nvSpPr>
          <p:spPr>
            <a:xfrm>
              <a:off x="8254352" y="2856894"/>
              <a:ext cx="32605" cy="44543"/>
            </a:xfrm>
            <a:custGeom>
              <a:avLst/>
              <a:gdLst/>
              <a:ahLst/>
              <a:cxnLst/>
              <a:rect l="l" t="t" r="r" b="b"/>
              <a:pathLst>
                <a:path w="661" h="903" extrusionOk="0">
                  <a:moveTo>
                    <a:pt x="109" y="17"/>
                  </a:moveTo>
                  <a:lnTo>
                    <a:pt x="109" y="17"/>
                  </a:lnTo>
                  <a:lnTo>
                    <a:pt x="210" y="84"/>
                  </a:lnTo>
                  <a:lnTo>
                    <a:pt x="243" y="109"/>
                  </a:lnTo>
                  <a:lnTo>
                    <a:pt x="277" y="125"/>
                  </a:lnTo>
                  <a:lnTo>
                    <a:pt x="327" y="167"/>
                  </a:lnTo>
                  <a:lnTo>
                    <a:pt x="335" y="176"/>
                  </a:lnTo>
                  <a:lnTo>
                    <a:pt x="385" y="251"/>
                  </a:lnTo>
                  <a:lnTo>
                    <a:pt x="419" y="292"/>
                  </a:lnTo>
                  <a:lnTo>
                    <a:pt x="427" y="309"/>
                  </a:lnTo>
                  <a:lnTo>
                    <a:pt x="469" y="376"/>
                  </a:lnTo>
                  <a:lnTo>
                    <a:pt x="519" y="451"/>
                  </a:lnTo>
                  <a:lnTo>
                    <a:pt x="527" y="460"/>
                  </a:lnTo>
                  <a:lnTo>
                    <a:pt x="586" y="551"/>
                  </a:lnTo>
                  <a:lnTo>
                    <a:pt x="661" y="677"/>
                  </a:lnTo>
                  <a:lnTo>
                    <a:pt x="661" y="677"/>
                  </a:lnTo>
                  <a:lnTo>
                    <a:pt x="619" y="902"/>
                  </a:lnTo>
                  <a:lnTo>
                    <a:pt x="402" y="861"/>
                  </a:lnTo>
                  <a:lnTo>
                    <a:pt x="402" y="861"/>
                  </a:lnTo>
                  <a:lnTo>
                    <a:pt x="310" y="735"/>
                  </a:lnTo>
                  <a:lnTo>
                    <a:pt x="243" y="660"/>
                  </a:lnTo>
                  <a:lnTo>
                    <a:pt x="235" y="643"/>
                  </a:lnTo>
                  <a:lnTo>
                    <a:pt x="185" y="576"/>
                  </a:lnTo>
                  <a:lnTo>
                    <a:pt x="134" y="510"/>
                  </a:lnTo>
                  <a:lnTo>
                    <a:pt x="118" y="485"/>
                  </a:lnTo>
                  <a:lnTo>
                    <a:pt x="93" y="443"/>
                  </a:lnTo>
                  <a:lnTo>
                    <a:pt x="43" y="359"/>
                  </a:lnTo>
                  <a:lnTo>
                    <a:pt x="34" y="351"/>
                  </a:lnTo>
                  <a:lnTo>
                    <a:pt x="18" y="284"/>
                  </a:lnTo>
                  <a:lnTo>
                    <a:pt x="18" y="251"/>
                  </a:lnTo>
                  <a:lnTo>
                    <a:pt x="18" y="201"/>
                  </a:lnTo>
                  <a:lnTo>
                    <a:pt x="1" y="92"/>
                  </a:lnTo>
                  <a:lnTo>
                    <a:pt x="1" y="92"/>
                  </a:lnTo>
                  <a:lnTo>
                    <a:pt x="18"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356;p14">
              <a:extLst>
                <a:ext uri="{FF2B5EF4-FFF2-40B4-BE49-F238E27FC236}">
                  <a16:creationId xmlns:a16="http://schemas.microsoft.com/office/drawing/2014/main" id="{FD133169-9B8E-FED5-3AFB-4540D9ABF201}"/>
                </a:ext>
              </a:extLst>
            </p:cNvPr>
            <p:cNvSpPr/>
            <p:nvPr/>
          </p:nvSpPr>
          <p:spPr>
            <a:xfrm>
              <a:off x="7946943" y="2723759"/>
              <a:ext cx="108422" cy="140189"/>
            </a:xfrm>
            <a:custGeom>
              <a:avLst/>
              <a:gdLst/>
              <a:ahLst/>
              <a:cxnLst/>
              <a:rect l="l" t="t" r="r" b="b"/>
              <a:pathLst>
                <a:path w="2198" h="2842" extrusionOk="0">
                  <a:moveTo>
                    <a:pt x="118" y="17"/>
                  </a:moveTo>
                  <a:lnTo>
                    <a:pt x="168" y="42"/>
                  </a:lnTo>
                  <a:lnTo>
                    <a:pt x="226" y="76"/>
                  </a:lnTo>
                  <a:lnTo>
                    <a:pt x="285" y="93"/>
                  </a:lnTo>
                  <a:lnTo>
                    <a:pt x="285" y="93"/>
                  </a:lnTo>
                  <a:lnTo>
                    <a:pt x="327" y="134"/>
                  </a:lnTo>
                  <a:lnTo>
                    <a:pt x="360" y="168"/>
                  </a:lnTo>
                  <a:lnTo>
                    <a:pt x="402" y="201"/>
                  </a:lnTo>
                  <a:lnTo>
                    <a:pt x="435" y="243"/>
                  </a:lnTo>
                  <a:lnTo>
                    <a:pt x="452" y="251"/>
                  </a:lnTo>
                  <a:lnTo>
                    <a:pt x="469" y="285"/>
                  </a:lnTo>
                  <a:lnTo>
                    <a:pt x="527" y="368"/>
                  </a:lnTo>
                  <a:lnTo>
                    <a:pt x="577" y="452"/>
                  </a:lnTo>
                  <a:lnTo>
                    <a:pt x="636" y="535"/>
                  </a:lnTo>
                  <a:lnTo>
                    <a:pt x="694" y="627"/>
                  </a:lnTo>
                  <a:lnTo>
                    <a:pt x="761" y="711"/>
                  </a:lnTo>
                  <a:lnTo>
                    <a:pt x="819" y="794"/>
                  </a:lnTo>
                  <a:lnTo>
                    <a:pt x="878" y="878"/>
                  </a:lnTo>
                  <a:lnTo>
                    <a:pt x="936" y="961"/>
                  </a:lnTo>
                  <a:lnTo>
                    <a:pt x="1003" y="1045"/>
                  </a:lnTo>
                  <a:lnTo>
                    <a:pt x="1062" y="1129"/>
                  </a:lnTo>
                  <a:lnTo>
                    <a:pt x="1129" y="1212"/>
                  </a:lnTo>
                  <a:lnTo>
                    <a:pt x="1187" y="1296"/>
                  </a:lnTo>
                  <a:lnTo>
                    <a:pt x="1312" y="1463"/>
                  </a:lnTo>
                  <a:lnTo>
                    <a:pt x="1429" y="1613"/>
                  </a:lnTo>
                  <a:lnTo>
                    <a:pt x="1446" y="1630"/>
                  </a:lnTo>
                  <a:lnTo>
                    <a:pt x="1571" y="1797"/>
                  </a:lnTo>
                  <a:lnTo>
                    <a:pt x="1638" y="1880"/>
                  </a:lnTo>
                  <a:lnTo>
                    <a:pt x="1697" y="1972"/>
                  </a:lnTo>
                  <a:lnTo>
                    <a:pt x="1763" y="2056"/>
                  </a:lnTo>
                  <a:lnTo>
                    <a:pt x="1822" y="2139"/>
                  </a:lnTo>
                  <a:lnTo>
                    <a:pt x="1889" y="2223"/>
                  </a:lnTo>
                  <a:lnTo>
                    <a:pt x="1947" y="2306"/>
                  </a:lnTo>
                  <a:lnTo>
                    <a:pt x="2014" y="2398"/>
                  </a:lnTo>
                  <a:lnTo>
                    <a:pt x="2073" y="2482"/>
                  </a:lnTo>
                  <a:lnTo>
                    <a:pt x="2131" y="2565"/>
                  </a:lnTo>
                  <a:lnTo>
                    <a:pt x="2181" y="2641"/>
                  </a:lnTo>
                  <a:lnTo>
                    <a:pt x="2198" y="2657"/>
                  </a:lnTo>
                  <a:lnTo>
                    <a:pt x="2164" y="2841"/>
                  </a:lnTo>
                  <a:lnTo>
                    <a:pt x="1972" y="2816"/>
                  </a:lnTo>
                  <a:lnTo>
                    <a:pt x="1964" y="2799"/>
                  </a:lnTo>
                  <a:lnTo>
                    <a:pt x="1914" y="2732"/>
                  </a:lnTo>
                  <a:lnTo>
                    <a:pt x="1847" y="2649"/>
                  </a:lnTo>
                  <a:lnTo>
                    <a:pt x="1780" y="2565"/>
                  </a:lnTo>
                  <a:lnTo>
                    <a:pt x="1722" y="2490"/>
                  </a:lnTo>
                  <a:lnTo>
                    <a:pt x="1655" y="2407"/>
                  </a:lnTo>
                  <a:lnTo>
                    <a:pt x="1588" y="2323"/>
                  </a:lnTo>
                  <a:lnTo>
                    <a:pt x="1521" y="2248"/>
                  </a:lnTo>
                  <a:lnTo>
                    <a:pt x="1454" y="2164"/>
                  </a:lnTo>
                  <a:lnTo>
                    <a:pt x="1379" y="2081"/>
                  </a:lnTo>
                  <a:lnTo>
                    <a:pt x="1312" y="2006"/>
                  </a:lnTo>
                  <a:lnTo>
                    <a:pt x="1179" y="1847"/>
                  </a:lnTo>
                  <a:lnTo>
                    <a:pt x="1162" y="1822"/>
                  </a:lnTo>
                  <a:lnTo>
                    <a:pt x="1037" y="1688"/>
                  </a:lnTo>
                  <a:lnTo>
                    <a:pt x="903" y="1530"/>
                  </a:lnTo>
                  <a:lnTo>
                    <a:pt x="836" y="1446"/>
                  </a:lnTo>
                  <a:lnTo>
                    <a:pt x="769" y="1362"/>
                  </a:lnTo>
                  <a:lnTo>
                    <a:pt x="702" y="1279"/>
                  </a:lnTo>
                  <a:lnTo>
                    <a:pt x="627" y="1204"/>
                  </a:lnTo>
                  <a:lnTo>
                    <a:pt x="560" y="1120"/>
                  </a:lnTo>
                  <a:lnTo>
                    <a:pt x="494" y="1037"/>
                  </a:lnTo>
                  <a:lnTo>
                    <a:pt x="427" y="953"/>
                  </a:lnTo>
                  <a:lnTo>
                    <a:pt x="368" y="870"/>
                  </a:lnTo>
                  <a:lnTo>
                    <a:pt x="301" y="786"/>
                  </a:lnTo>
                  <a:lnTo>
                    <a:pt x="235" y="702"/>
                  </a:lnTo>
                  <a:lnTo>
                    <a:pt x="168" y="619"/>
                  </a:lnTo>
                  <a:lnTo>
                    <a:pt x="109" y="527"/>
                  </a:lnTo>
                  <a:lnTo>
                    <a:pt x="84" y="502"/>
                  </a:lnTo>
                  <a:lnTo>
                    <a:pt x="76" y="485"/>
                  </a:lnTo>
                  <a:lnTo>
                    <a:pt x="59" y="435"/>
                  </a:lnTo>
                  <a:lnTo>
                    <a:pt x="42" y="377"/>
                  </a:lnTo>
                  <a:lnTo>
                    <a:pt x="17" y="327"/>
                  </a:lnTo>
                  <a:lnTo>
                    <a:pt x="1" y="276"/>
                  </a:lnTo>
                  <a:lnTo>
                    <a:pt x="1" y="276"/>
                  </a:lnTo>
                  <a:lnTo>
                    <a:pt x="1" y="210"/>
                  </a:lnTo>
                  <a:lnTo>
                    <a:pt x="1" y="151"/>
                  </a:lnTo>
                  <a:lnTo>
                    <a:pt x="1" y="93"/>
                  </a:lnTo>
                  <a:lnTo>
                    <a:pt x="26"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357;p14">
              <a:extLst>
                <a:ext uri="{FF2B5EF4-FFF2-40B4-BE49-F238E27FC236}">
                  <a16:creationId xmlns:a16="http://schemas.microsoft.com/office/drawing/2014/main" id="{77DE24EC-E300-CC61-2280-E548B5586671}"/>
                </a:ext>
              </a:extLst>
            </p:cNvPr>
            <p:cNvSpPr/>
            <p:nvPr/>
          </p:nvSpPr>
          <p:spPr>
            <a:xfrm>
              <a:off x="8176070" y="2981298"/>
              <a:ext cx="53224" cy="73399"/>
            </a:xfrm>
            <a:custGeom>
              <a:avLst/>
              <a:gdLst/>
              <a:ahLst/>
              <a:cxnLst/>
              <a:rect l="l" t="t" r="r" b="b"/>
              <a:pathLst>
                <a:path w="1079" h="1488" extrusionOk="0">
                  <a:moveTo>
                    <a:pt x="343" y="9"/>
                  </a:moveTo>
                  <a:lnTo>
                    <a:pt x="385" y="34"/>
                  </a:lnTo>
                  <a:lnTo>
                    <a:pt x="402" y="59"/>
                  </a:lnTo>
                  <a:lnTo>
                    <a:pt x="418" y="68"/>
                  </a:lnTo>
                  <a:lnTo>
                    <a:pt x="443" y="101"/>
                  </a:lnTo>
                  <a:lnTo>
                    <a:pt x="460" y="126"/>
                  </a:lnTo>
                  <a:lnTo>
                    <a:pt x="468" y="143"/>
                  </a:lnTo>
                  <a:lnTo>
                    <a:pt x="493" y="176"/>
                  </a:lnTo>
                  <a:lnTo>
                    <a:pt x="510" y="218"/>
                  </a:lnTo>
                  <a:lnTo>
                    <a:pt x="535" y="252"/>
                  </a:lnTo>
                  <a:lnTo>
                    <a:pt x="552" y="293"/>
                  </a:lnTo>
                  <a:lnTo>
                    <a:pt x="577" y="335"/>
                  </a:lnTo>
                  <a:lnTo>
                    <a:pt x="594" y="369"/>
                  </a:lnTo>
                  <a:lnTo>
                    <a:pt x="619" y="410"/>
                  </a:lnTo>
                  <a:lnTo>
                    <a:pt x="661" y="486"/>
                  </a:lnTo>
                  <a:lnTo>
                    <a:pt x="702" y="561"/>
                  </a:lnTo>
                  <a:lnTo>
                    <a:pt x="752" y="636"/>
                  </a:lnTo>
                  <a:lnTo>
                    <a:pt x="794" y="711"/>
                  </a:lnTo>
                  <a:lnTo>
                    <a:pt x="803" y="719"/>
                  </a:lnTo>
                  <a:lnTo>
                    <a:pt x="844" y="786"/>
                  </a:lnTo>
                  <a:lnTo>
                    <a:pt x="894" y="861"/>
                  </a:lnTo>
                  <a:lnTo>
                    <a:pt x="986" y="1012"/>
                  </a:lnTo>
                  <a:lnTo>
                    <a:pt x="1078" y="1162"/>
                  </a:lnTo>
                  <a:lnTo>
                    <a:pt x="1078" y="1171"/>
                  </a:lnTo>
                  <a:lnTo>
                    <a:pt x="1011" y="1488"/>
                  </a:lnTo>
                  <a:lnTo>
                    <a:pt x="694" y="1421"/>
                  </a:lnTo>
                  <a:lnTo>
                    <a:pt x="694" y="1413"/>
                  </a:lnTo>
                  <a:lnTo>
                    <a:pt x="594" y="1271"/>
                  </a:lnTo>
                  <a:lnTo>
                    <a:pt x="485" y="1120"/>
                  </a:lnTo>
                  <a:lnTo>
                    <a:pt x="435" y="1045"/>
                  </a:lnTo>
                  <a:lnTo>
                    <a:pt x="393" y="978"/>
                  </a:lnTo>
                  <a:lnTo>
                    <a:pt x="385" y="970"/>
                  </a:lnTo>
                  <a:lnTo>
                    <a:pt x="335" y="895"/>
                  </a:lnTo>
                  <a:lnTo>
                    <a:pt x="285" y="811"/>
                  </a:lnTo>
                  <a:lnTo>
                    <a:pt x="234" y="736"/>
                  </a:lnTo>
                  <a:lnTo>
                    <a:pt x="184" y="653"/>
                  </a:lnTo>
                  <a:lnTo>
                    <a:pt x="159" y="611"/>
                  </a:lnTo>
                  <a:lnTo>
                    <a:pt x="143" y="577"/>
                  </a:lnTo>
                  <a:lnTo>
                    <a:pt x="118" y="536"/>
                  </a:lnTo>
                  <a:lnTo>
                    <a:pt x="92" y="494"/>
                  </a:lnTo>
                  <a:lnTo>
                    <a:pt x="67" y="452"/>
                  </a:lnTo>
                  <a:lnTo>
                    <a:pt x="51" y="410"/>
                  </a:lnTo>
                  <a:lnTo>
                    <a:pt x="26" y="369"/>
                  </a:lnTo>
                  <a:lnTo>
                    <a:pt x="17" y="344"/>
                  </a:lnTo>
                  <a:lnTo>
                    <a:pt x="9" y="318"/>
                  </a:lnTo>
                  <a:lnTo>
                    <a:pt x="1" y="268"/>
                  </a:lnTo>
                  <a:lnTo>
                    <a:pt x="1" y="252"/>
                  </a:lnTo>
                  <a:lnTo>
                    <a:pt x="1" y="218"/>
                  </a:lnTo>
                  <a:lnTo>
                    <a:pt x="1" y="168"/>
                  </a:lnTo>
                  <a:lnTo>
                    <a:pt x="1" y="168"/>
                  </a:lnTo>
                  <a:lnTo>
                    <a:pt x="101" y="76"/>
                  </a:lnTo>
                  <a:lnTo>
                    <a:pt x="218" y="18"/>
                  </a:lnTo>
                  <a:lnTo>
                    <a:pt x="35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358;p14">
              <a:extLst>
                <a:ext uri="{FF2B5EF4-FFF2-40B4-BE49-F238E27FC236}">
                  <a16:creationId xmlns:a16="http://schemas.microsoft.com/office/drawing/2014/main" id="{71DD0AF7-D18B-66B2-EA69-88835596D629}"/>
                </a:ext>
              </a:extLst>
            </p:cNvPr>
            <p:cNvSpPr/>
            <p:nvPr/>
          </p:nvSpPr>
          <p:spPr>
            <a:xfrm>
              <a:off x="8357398" y="3271442"/>
              <a:ext cx="98112" cy="109655"/>
            </a:xfrm>
            <a:custGeom>
              <a:avLst/>
              <a:gdLst/>
              <a:ahLst/>
              <a:cxnLst/>
              <a:rect l="l" t="t" r="r" b="b"/>
              <a:pathLst>
                <a:path w="1989" h="2223" extrusionOk="0">
                  <a:moveTo>
                    <a:pt x="92" y="0"/>
                  </a:moveTo>
                  <a:lnTo>
                    <a:pt x="293" y="34"/>
                  </a:lnTo>
                  <a:lnTo>
                    <a:pt x="309" y="42"/>
                  </a:lnTo>
                  <a:lnTo>
                    <a:pt x="468" y="126"/>
                  </a:lnTo>
                  <a:lnTo>
                    <a:pt x="468" y="126"/>
                  </a:lnTo>
                  <a:lnTo>
                    <a:pt x="702" y="368"/>
                  </a:lnTo>
                  <a:lnTo>
                    <a:pt x="819" y="493"/>
                  </a:lnTo>
                  <a:lnTo>
                    <a:pt x="936" y="618"/>
                  </a:lnTo>
                  <a:lnTo>
                    <a:pt x="1020" y="710"/>
                  </a:lnTo>
                  <a:lnTo>
                    <a:pt x="1053" y="744"/>
                  </a:lnTo>
                  <a:lnTo>
                    <a:pt x="1111" y="811"/>
                  </a:lnTo>
                  <a:lnTo>
                    <a:pt x="1162" y="869"/>
                  </a:lnTo>
                  <a:lnTo>
                    <a:pt x="1220" y="936"/>
                  </a:lnTo>
                  <a:lnTo>
                    <a:pt x="1279" y="1003"/>
                  </a:lnTo>
                  <a:lnTo>
                    <a:pt x="1337" y="1070"/>
                  </a:lnTo>
                  <a:lnTo>
                    <a:pt x="1387" y="1136"/>
                  </a:lnTo>
                  <a:lnTo>
                    <a:pt x="1446" y="1203"/>
                  </a:lnTo>
                  <a:lnTo>
                    <a:pt x="1504" y="1270"/>
                  </a:lnTo>
                  <a:lnTo>
                    <a:pt x="1554" y="1337"/>
                  </a:lnTo>
                  <a:lnTo>
                    <a:pt x="1588" y="1379"/>
                  </a:lnTo>
                  <a:lnTo>
                    <a:pt x="1604" y="1404"/>
                  </a:lnTo>
                  <a:lnTo>
                    <a:pt x="1654" y="1479"/>
                  </a:lnTo>
                  <a:lnTo>
                    <a:pt x="1705" y="1546"/>
                  </a:lnTo>
                  <a:lnTo>
                    <a:pt x="1755" y="1621"/>
                  </a:lnTo>
                  <a:lnTo>
                    <a:pt x="1805" y="1696"/>
                  </a:lnTo>
                  <a:lnTo>
                    <a:pt x="1838" y="1746"/>
                  </a:lnTo>
                  <a:lnTo>
                    <a:pt x="1847" y="1771"/>
                  </a:lnTo>
                  <a:lnTo>
                    <a:pt x="1897" y="1846"/>
                  </a:lnTo>
                  <a:lnTo>
                    <a:pt x="1938" y="1922"/>
                  </a:lnTo>
                  <a:lnTo>
                    <a:pt x="1989" y="1997"/>
                  </a:lnTo>
                  <a:lnTo>
                    <a:pt x="1955" y="2222"/>
                  </a:lnTo>
                  <a:lnTo>
                    <a:pt x="1730" y="2181"/>
                  </a:lnTo>
                  <a:lnTo>
                    <a:pt x="1671" y="2114"/>
                  </a:lnTo>
                  <a:lnTo>
                    <a:pt x="1613" y="2055"/>
                  </a:lnTo>
                  <a:lnTo>
                    <a:pt x="1554" y="1988"/>
                  </a:lnTo>
                  <a:lnTo>
                    <a:pt x="1537" y="1972"/>
                  </a:lnTo>
                  <a:lnTo>
                    <a:pt x="1504" y="1930"/>
                  </a:lnTo>
                  <a:lnTo>
                    <a:pt x="1446" y="1872"/>
                  </a:lnTo>
                  <a:lnTo>
                    <a:pt x="1387" y="1805"/>
                  </a:lnTo>
                  <a:lnTo>
                    <a:pt x="1329" y="1746"/>
                  </a:lnTo>
                  <a:lnTo>
                    <a:pt x="1270" y="1688"/>
                  </a:lnTo>
                  <a:lnTo>
                    <a:pt x="1245" y="1663"/>
                  </a:lnTo>
                  <a:lnTo>
                    <a:pt x="1212" y="1629"/>
                  </a:lnTo>
                  <a:lnTo>
                    <a:pt x="1153" y="1562"/>
                  </a:lnTo>
                  <a:lnTo>
                    <a:pt x="1095" y="1504"/>
                  </a:lnTo>
                  <a:lnTo>
                    <a:pt x="1045" y="1437"/>
                  </a:lnTo>
                  <a:lnTo>
                    <a:pt x="986" y="1379"/>
                  </a:lnTo>
                  <a:lnTo>
                    <a:pt x="928" y="1320"/>
                  </a:lnTo>
                  <a:lnTo>
                    <a:pt x="869" y="1262"/>
                  </a:lnTo>
                  <a:lnTo>
                    <a:pt x="811" y="1195"/>
                  </a:lnTo>
                  <a:lnTo>
                    <a:pt x="752" y="1136"/>
                  </a:lnTo>
                  <a:lnTo>
                    <a:pt x="694" y="1078"/>
                  </a:lnTo>
                  <a:lnTo>
                    <a:pt x="660" y="1044"/>
                  </a:lnTo>
                  <a:lnTo>
                    <a:pt x="577" y="953"/>
                  </a:lnTo>
                  <a:lnTo>
                    <a:pt x="460" y="836"/>
                  </a:lnTo>
                  <a:lnTo>
                    <a:pt x="343" y="719"/>
                  </a:lnTo>
                  <a:lnTo>
                    <a:pt x="109" y="476"/>
                  </a:lnTo>
                  <a:lnTo>
                    <a:pt x="109" y="476"/>
                  </a:lnTo>
                  <a:lnTo>
                    <a:pt x="25" y="309"/>
                  </a:lnTo>
                  <a:lnTo>
                    <a:pt x="17" y="293"/>
                  </a:lnTo>
                  <a:lnTo>
                    <a:pt x="0" y="92"/>
                  </a:lnTo>
                  <a:lnTo>
                    <a:pt x="0"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359;p14">
              <a:extLst>
                <a:ext uri="{FF2B5EF4-FFF2-40B4-BE49-F238E27FC236}">
                  <a16:creationId xmlns:a16="http://schemas.microsoft.com/office/drawing/2014/main" id="{6FD81C6E-99BC-1CF3-0B2A-09C4E574B6BE}"/>
                </a:ext>
              </a:extLst>
            </p:cNvPr>
            <p:cNvSpPr/>
            <p:nvPr/>
          </p:nvSpPr>
          <p:spPr>
            <a:xfrm>
              <a:off x="8328936" y="3451488"/>
              <a:ext cx="95251" cy="115032"/>
            </a:xfrm>
            <a:custGeom>
              <a:avLst/>
              <a:gdLst/>
              <a:ahLst/>
              <a:cxnLst/>
              <a:rect l="l" t="t" r="r" b="b"/>
              <a:pathLst>
                <a:path w="1931" h="2332" extrusionOk="0">
                  <a:moveTo>
                    <a:pt x="143" y="43"/>
                  </a:moveTo>
                  <a:lnTo>
                    <a:pt x="185" y="68"/>
                  </a:lnTo>
                  <a:lnTo>
                    <a:pt x="226" y="93"/>
                  </a:lnTo>
                  <a:lnTo>
                    <a:pt x="268" y="110"/>
                  </a:lnTo>
                  <a:lnTo>
                    <a:pt x="268" y="118"/>
                  </a:lnTo>
                  <a:lnTo>
                    <a:pt x="293" y="151"/>
                  </a:lnTo>
                  <a:lnTo>
                    <a:pt x="318" y="185"/>
                  </a:lnTo>
                  <a:lnTo>
                    <a:pt x="343" y="218"/>
                  </a:lnTo>
                  <a:lnTo>
                    <a:pt x="368" y="252"/>
                  </a:lnTo>
                  <a:lnTo>
                    <a:pt x="394" y="293"/>
                  </a:lnTo>
                  <a:lnTo>
                    <a:pt x="410" y="327"/>
                  </a:lnTo>
                  <a:lnTo>
                    <a:pt x="435" y="360"/>
                  </a:lnTo>
                  <a:lnTo>
                    <a:pt x="460" y="394"/>
                  </a:lnTo>
                  <a:lnTo>
                    <a:pt x="485" y="427"/>
                  </a:lnTo>
                  <a:lnTo>
                    <a:pt x="502" y="452"/>
                  </a:lnTo>
                  <a:lnTo>
                    <a:pt x="511" y="460"/>
                  </a:lnTo>
                  <a:lnTo>
                    <a:pt x="536" y="494"/>
                  </a:lnTo>
                  <a:lnTo>
                    <a:pt x="561" y="527"/>
                  </a:lnTo>
                  <a:lnTo>
                    <a:pt x="586" y="561"/>
                  </a:lnTo>
                  <a:lnTo>
                    <a:pt x="611" y="594"/>
                  </a:lnTo>
                  <a:lnTo>
                    <a:pt x="636" y="628"/>
                  </a:lnTo>
                  <a:lnTo>
                    <a:pt x="661" y="661"/>
                  </a:lnTo>
                  <a:lnTo>
                    <a:pt x="661" y="661"/>
                  </a:lnTo>
                  <a:lnTo>
                    <a:pt x="686" y="694"/>
                  </a:lnTo>
                  <a:lnTo>
                    <a:pt x="703" y="728"/>
                  </a:lnTo>
                  <a:lnTo>
                    <a:pt x="728" y="761"/>
                  </a:lnTo>
                  <a:lnTo>
                    <a:pt x="753" y="795"/>
                  </a:lnTo>
                  <a:lnTo>
                    <a:pt x="778" y="828"/>
                  </a:lnTo>
                  <a:lnTo>
                    <a:pt x="811" y="853"/>
                  </a:lnTo>
                  <a:lnTo>
                    <a:pt x="811" y="853"/>
                  </a:lnTo>
                  <a:lnTo>
                    <a:pt x="828" y="886"/>
                  </a:lnTo>
                  <a:lnTo>
                    <a:pt x="853" y="920"/>
                  </a:lnTo>
                  <a:lnTo>
                    <a:pt x="878" y="953"/>
                  </a:lnTo>
                  <a:lnTo>
                    <a:pt x="903" y="987"/>
                  </a:lnTo>
                  <a:lnTo>
                    <a:pt x="928" y="1020"/>
                  </a:lnTo>
                  <a:lnTo>
                    <a:pt x="953" y="1045"/>
                  </a:lnTo>
                  <a:lnTo>
                    <a:pt x="978" y="1079"/>
                  </a:lnTo>
                  <a:lnTo>
                    <a:pt x="1003" y="1112"/>
                  </a:lnTo>
                  <a:lnTo>
                    <a:pt x="1037" y="1145"/>
                  </a:lnTo>
                  <a:lnTo>
                    <a:pt x="1062" y="1179"/>
                  </a:lnTo>
                  <a:lnTo>
                    <a:pt x="1070" y="1196"/>
                  </a:lnTo>
                  <a:lnTo>
                    <a:pt x="1087" y="1204"/>
                  </a:lnTo>
                  <a:lnTo>
                    <a:pt x="1112" y="1237"/>
                  </a:lnTo>
                  <a:lnTo>
                    <a:pt x="1137" y="1271"/>
                  </a:lnTo>
                  <a:lnTo>
                    <a:pt x="1196" y="1329"/>
                  </a:lnTo>
                  <a:lnTo>
                    <a:pt x="1246" y="1396"/>
                  </a:lnTo>
                  <a:lnTo>
                    <a:pt x="1304" y="1455"/>
                  </a:lnTo>
                  <a:lnTo>
                    <a:pt x="1363" y="1521"/>
                  </a:lnTo>
                  <a:lnTo>
                    <a:pt x="1421" y="1580"/>
                  </a:lnTo>
                  <a:lnTo>
                    <a:pt x="1429" y="1588"/>
                  </a:lnTo>
                  <a:lnTo>
                    <a:pt x="1480" y="1638"/>
                  </a:lnTo>
                  <a:lnTo>
                    <a:pt x="1538" y="1697"/>
                  </a:lnTo>
                  <a:lnTo>
                    <a:pt x="1597" y="1755"/>
                  </a:lnTo>
                  <a:lnTo>
                    <a:pt x="1655" y="1814"/>
                  </a:lnTo>
                  <a:lnTo>
                    <a:pt x="1713" y="1872"/>
                  </a:lnTo>
                  <a:lnTo>
                    <a:pt x="1780" y="1931"/>
                  </a:lnTo>
                  <a:lnTo>
                    <a:pt x="1839" y="1989"/>
                  </a:lnTo>
                  <a:lnTo>
                    <a:pt x="1906" y="2039"/>
                  </a:lnTo>
                  <a:lnTo>
                    <a:pt x="1931" y="2307"/>
                  </a:lnTo>
                  <a:lnTo>
                    <a:pt x="1663" y="2332"/>
                  </a:lnTo>
                  <a:lnTo>
                    <a:pt x="1597" y="2273"/>
                  </a:lnTo>
                  <a:lnTo>
                    <a:pt x="1530" y="2223"/>
                  </a:lnTo>
                  <a:lnTo>
                    <a:pt x="1455" y="2165"/>
                  </a:lnTo>
                  <a:lnTo>
                    <a:pt x="1388" y="2106"/>
                  </a:lnTo>
                  <a:lnTo>
                    <a:pt x="1321" y="2048"/>
                  </a:lnTo>
                  <a:lnTo>
                    <a:pt x="1254" y="1989"/>
                  </a:lnTo>
                  <a:lnTo>
                    <a:pt x="1187" y="1931"/>
                  </a:lnTo>
                  <a:lnTo>
                    <a:pt x="1137" y="1889"/>
                  </a:lnTo>
                  <a:lnTo>
                    <a:pt x="1129" y="1872"/>
                  </a:lnTo>
                  <a:lnTo>
                    <a:pt x="1062" y="1814"/>
                  </a:lnTo>
                  <a:lnTo>
                    <a:pt x="995" y="1747"/>
                  </a:lnTo>
                  <a:lnTo>
                    <a:pt x="937" y="1688"/>
                  </a:lnTo>
                  <a:lnTo>
                    <a:pt x="878" y="1622"/>
                  </a:lnTo>
                  <a:lnTo>
                    <a:pt x="811" y="1563"/>
                  </a:lnTo>
                  <a:lnTo>
                    <a:pt x="786" y="1530"/>
                  </a:lnTo>
                  <a:lnTo>
                    <a:pt x="753" y="1496"/>
                  </a:lnTo>
                  <a:lnTo>
                    <a:pt x="736" y="1480"/>
                  </a:lnTo>
                  <a:lnTo>
                    <a:pt x="728" y="1463"/>
                  </a:lnTo>
                  <a:lnTo>
                    <a:pt x="694" y="1429"/>
                  </a:lnTo>
                  <a:lnTo>
                    <a:pt x="669" y="1396"/>
                  </a:lnTo>
                  <a:lnTo>
                    <a:pt x="636" y="1363"/>
                  </a:lnTo>
                  <a:lnTo>
                    <a:pt x="611" y="1329"/>
                  </a:lnTo>
                  <a:lnTo>
                    <a:pt x="577" y="1287"/>
                  </a:lnTo>
                  <a:lnTo>
                    <a:pt x="552" y="1254"/>
                  </a:lnTo>
                  <a:lnTo>
                    <a:pt x="527" y="1221"/>
                  </a:lnTo>
                  <a:lnTo>
                    <a:pt x="502" y="1187"/>
                  </a:lnTo>
                  <a:lnTo>
                    <a:pt x="469" y="1154"/>
                  </a:lnTo>
                  <a:lnTo>
                    <a:pt x="452" y="1120"/>
                  </a:lnTo>
                  <a:lnTo>
                    <a:pt x="452" y="1112"/>
                  </a:lnTo>
                  <a:lnTo>
                    <a:pt x="427" y="1079"/>
                  </a:lnTo>
                  <a:lnTo>
                    <a:pt x="402" y="1045"/>
                  </a:lnTo>
                  <a:lnTo>
                    <a:pt x="377" y="1003"/>
                  </a:lnTo>
                  <a:lnTo>
                    <a:pt x="352" y="970"/>
                  </a:lnTo>
                  <a:lnTo>
                    <a:pt x="327" y="928"/>
                  </a:lnTo>
                  <a:lnTo>
                    <a:pt x="302" y="895"/>
                  </a:lnTo>
                  <a:lnTo>
                    <a:pt x="302" y="895"/>
                  </a:lnTo>
                  <a:lnTo>
                    <a:pt x="285" y="853"/>
                  </a:lnTo>
                  <a:lnTo>
                    <a:pt x="260" y="820"/>
                  </a:lnTo>
                  <a:lnTo>
                    <a:pt x="235" y="778"/>
                  </a:lnTo>
                  <a:lnTo>
                    <a:pt x="218" y="736"/>
                  </a:lnTo>
                  <a:lnTo>
                    <a:pt x="193" y="703"/>
                  </a:lnTo>
                  <a:lnTo>
                    <a:pt x="176" y="661"/>
                  </a:lnTo>
                  <a:lnTo>
                    <a:pt x="168" y="644"/>
                  </a:lnTo>
                  <a:lnTo>
                    <a:pt x="151" y="619"/>
                  </a:lnTo>
                  <a:lnTo>
                    <a:pt x="135" y="577"/>
                  </a:lnTo>
                  <a:lnTo>
                    <a:pt x="118" y="536"/>
                  </a:lnTo>
                  <a:lnTo>
                    <a:pt x="93" y="494"/>
                  </a:lnTo>
                  <a:lnTo>
                    <a:pt x="76" y="460"/>
                  </a:lnTo>
                  <a:lnTo>
                    <a:pt x="59" y="419"/>
                  </a:lnTo>
                  <a:lnTo>
                    <a:pt x="59" y="419"/>
                  </a:lnTo>
                  <a:lnTo>
                    <a:pt x="43" y="377"/>
                  </a:lnTo>
                  <a:lnTo>
                    <a:pt x="26" y="335"/>
                  </a:lnTo>
                  <a:lnTo>
                    <a:pt x="9" y="293"/>
                  </a:lnTo>
                  <a:lnTo>
                    <a:pt x="1" y="252"/>
                  </a:lnTo>
                  <a:lnTo>
                    <a:pt x="1" y="243"/>
                  </a:lnTo>
                  <a:lnTo>
                    <a:pt x="9" y="193"/>
                  </a:lnTo>
                  <a:lnTo>
                    <a:pt x="18" y="143"/>
                  </a:lnTo>
                  <a:lnTo>
                    <a:pt x="26" y="93"/>
                  </a:lnTo>
                  <a:lnTo>
                    <a:pt x="5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360;p14">
              <a:extLst>
                <a:ext uri="{FF2B5EF4-FFF2-40B4-BE49-F238E27FC236}">
                  <a16:creationId xmlns:a16="http://schemas.microsoft.com/office/drawing/2014/main" id="{59729EC7-9EDB-63FE-163D-E3BA3D0FB60F}"/>
                </a:ext>
              </a:extLst>
            </p:cNvPr>
            <p:cNvSpPr/>
            <p:nvPr/>
          </p:nvSpPr>
          <p:spPr>
            <a:xfrm>
              <a:off x="8142675" y="3497264"/>
              <a:ext cx="137278" cy="153754"/>
            </a:xfrm>
            <a:custGeom>
              <a:avLst/>
              <a:gdLst/>
              <a:ahLst/>
              <a:cxnLst/>
              <a:rect l="l" t="t" r="r" b="b"/>
              <a:pathLst>
                <a:path w="2783" h="3117" extrusionOk="0">
                  <a:moveTo>
                    <a:pt x="335" y="0"/>
                  </a:moveTo>
                  <a:lnTo>
                    <a:pt x="360" y="25"/>
                  </a:lnTo>
                  <a:lnTo>
                    <a:pt x="385" y="75"/>
                  </a:lnTo>
                  <a:lnTo>
                    <a:pt x="419" y="126"/>
                  </a:lnTo>
                  <a:lnTo>
                    <a:pt x="452" y="167"/>
                  </a:lnTo>
                  <a:lnTo>
                    <a:pt x="494" y="217"/>
                  </a:lnTo>
                  <a:lnTo>
                    <a:pt x="527" y="259"/>
                  </a:lnTo>
                  <a:lnTo>
                    <a:pt x="561" y="309"/>
                  </a:lnTo>
                  <a:lnTo>
                    <a:pt x="594" y="351"/>
                  </a:lnTo>
                  <a:lnTo>
                    <a:pt x="627" y="393"/>
                  </a:lnTo>
                  <a:lnTo>
                    <a:pt x="627" y="393"/>
                  </a:lnTo>
                  <a:lnTo>
                    <a:pt x="661" y="443"/>
                  </a:lnTo>
                  <a:lnTo>
                    <a:pt x="703" y="485"/>
                  </a:lnTo>
                  <a:lnTo>
                    <a:pt x="736" y="535"/>
                  </a:lnTo>
                  <a:lnTo>
                    <a:pt x="769" y="577"/>
                  </a:lnTo>
                  <a:lnTo>
                    <a:pt x="811" y="618"/>
                  </a:lnTo>
                  <a:lnTo>
                    <a:pt x="845" y="669"/>
                  </a:lnTo>
                  <a:lnTo>
                    <a:pt x="886" y="710"/>
                  </a:lnTo>
                  <a:lnTo>
                    <a:pt x="920" y="752"/>
                  </a:lnTo>
                  <a:lnTo>
                    <a:pt x="962" y="794"/>
                  </a:lnTo>
                  <a:lnTo>
                    <a:pt x="995" y="844"/>
                  </a:lnTo>
                  <a:lnTo>
                    <a:pt x="1020" y="869"/>
                  </a:lnTo>
                  <a:lnTo>
                    <a:pt x="1037" y="886"/>
                  </a:lnTo>
                  <a:lnTo>
                    <a:pt x="1079" y="928"/>
                  </a:lnTo>
                  <a:lnTo>
                    <a:pt x="1112" y="969"/>
                  </a:lnTo>
                  <a:lnTo>
                    <a:pt x="1154" y="1011"/>
                  </a:lnTo>
                  <a:lnTo>
                    <a:pt x="1187" y="1061"/>
                  </a:lnTo>
                  <a:lnTo>
                    <a:pt x="1229" y="1103"/>
                  </a:lnTo>
                  <a:lnTo>
                    <a:pt x="1271" y="1145"/>
                  </a:lnTo>
                  <a:lnTo>
                    <a:pt x="1312" y="1187"/>
                  </a:lnTo>
                  <a:lnTo>
                    <a:pt x="1346" y="1228"/>
                  </a:lnTo>
                  <a:lnTo>
                    <a:pt x="1429" y="1312"/>
                  </a:lnTo>
                  <a:lnTo>
                    <a:pt x="1471" y="1354"/>
                  </a:lnTo>
                  <a:lnTo>
                    <a:pt x="1513" y="1395"/>
                  </a:lnTo>
                  <a:lnTo>
                    <a:pt x="1588" y="1487"/>
                  </a:lnTo>
                  <a:lnTo>
                    <a:pt x="1672" y="1571"/>
                  </a:lnTo>
                  <a:lnTo>
                    <a:pt x="1705" y="1604"/>
                  </a:lnTo>
                  <a:lnTo>
                    <a:pt x="1755" y="1654"/>
                  </a:lnTo>
                  <a:lnTo>
                    <a:pt x="1830" y="1738"/>
                  </a:lnTo>
                  <a:lnTo>
                    <a:pt x="1914" y="1821"/>
                  </a:lnTo>
                  <a:lnTo>
                    <a:pt x="1939" y="1846"/>
                  </a:lnTo>
                  <a:lnTo>
                    <a:pt x="1997" y="1913"/>
                  </a:lnTo>
                  <a:lnTo>
                    <a:pt x="2073" y="2005"/>
                  </a:lnTo>
                  <a:lnTo>
                    <a:pt x="2148" y="2089"/>
                  </a:lnTo>
                  <a:lnTo>
                    <a:pt x="2190" y="2131"/>
                  </a:lnTo>
                  <a:lnTo>
                    <a:pt x="2231" y="2181"/>
                  </a:lnTo>
                  <a:lnTo>
                    <a:pt x="2307" y="2273"/>
                  </a:lnTo>
                  <a:lnTo>
                    <a:pt x="2382" y="2364"/>
                  </a:lnTo>
                  <a:lnTo>
                    <a:pt x="2457" y="2448"/>
                  </a:lnTo>
                  <a:lnTo>
                    <a:pt x="2457" y="2448"/>
                  </a:lnTo>
                  <a:lnTo>
                    <a:pt x="2607" y="2632"/>
                  </a:lnTo>
                  <a:lnTo>
                    <a:pt x="2766" y="2807"/>
                  </a:lnTo>
                  <a:lnTo>
                    <a:pt x="2783" y="3116"/>
                  </a:lnTo>
                  <a:lnTo>
                    <a:pt x="2465" y="3108"/>
                  </a:lnTo>
                  <a:lnTo>
                    <a:pt x="2290" y="2966"/>
                  </a:lnTo>
                  <a:lnTo>
                    <a:pt x="2106" y="2807"/>
                  </a:lnTo>
                  <a:lnTo>
                    <a:pt x="2106" y="2807"/>
                  </a:lnTo>
                  <a:lnTo>
                    <a:pt x="2023" y="2732"/>
                  </a:lnTo>
                  <a:lnTo>
                    <a:pt x="1931" y="2657"/>
                  </a:lnTo>
                  <a:lnTo>
                    <a:pt x="1839" y="2582"/>
                  </a:lnTo>
                  <a:lnTo>
                    <a:pt x="1789" y="2540"/>
                  </a:lnTo>
                  <a:lnTo>
                    <a:pt x="1747" y="2498"/>
                  </a:lnTo>
                  <a:lnTo>
                    <a:pt x="1655" y="2415"/>
                  </a:lnTo>
                  <a:lnTo>
                    <a:pt x="1571" y="2339"/>
                  </a:lnTo>
                  <a:lnTo>
                    <a:pt x="1505" y="2273"/>
                  </a:lnTo>
                  <a:lnTo>
                    <a:pt x="1480" y="2247"/>
                  </a:lnTo>
                  <a:lnTo>
                    <a:pt x="1396" y="2164"/>
                  </a:lnTo>
                  <a:lnTo>
                    <a:pt x="1312" y="2072"/>
                  </a:lnTo>
                  <a:lnTo>
                    <a:pt x="1262" y="2022"/>
                  </a:lnTo>
                  <a:lnTo>
                    <a:pt x="1229" y="1989"/>
                  </a:lnTo>
                  <a:lnTo>
                    <a:pt x="1154" y="1888"/>
                  </a:lnTo>
                  <a:lnTo>
                    <a:pt x="1070" y="1796"/>
                  </a:lnTo>
                  <a:lnTo>
                    <a:pt x="1028" y="1746"/>
                  </a:lnTo>
                  <a:lnTo>
                    <a:pt x="995" y="1704"/>
                  </a:lnTo>
                  <a:lnTo>
                    <a:pt x="920" y="1613"/>
                  </a:lnTo>
                  <a:lnTo>
                    <a:pt x="878" y="1562"/>
                  </a:lnTo>
                  <a:lnTo>
                    <a:pt x="845" y="1512"/>
                  </a:lnTo>
                  <a:lnTo>
                    <a:pt x="803" y="1462"/>
                  </a:lnTo>
                  <a:lnTo>
                    <a:pt x="769" y="1412"/>
                  </a:lnTo>
                  <a:lnTo>
                    <a:pt x="728" y="1370"/>
                  </a:lnTo>
                  <a:lnTo>
                    <a:pt x="694" y="1320"/>
                  </a:lnTo>
                  <a:lnTo>
                    <a:pt x="661" y="1270"/>
                  </a:lnTo>
                  <a:lnTo>
                    <a:pt x="619" y="1220"/>
                  </a:lnTo>
                  <a:lnTo>
                    <a:pt x="611" y="1203"/>
                  </a:lnTo>
                  <a:lnTo>
                    <a:pt x="586" y="1170"/>
                  </a:lnTo>
                  <a:lnTo>
                    <a:pt x="552" y="1120"/>
                  </a:lnTo>
                  <a:lnTo>
                    <a:pt x="519" y="1070"/>
                  </a:lnTo>
                  <a:lnTo>
                    <a:pt x="485" y="1019"/>
                  </a:lnTo>
                  <a:lnTo>
                    <a:pt x="452" y="969"/>
                  </a:lnTo>
                  <a:lnTo>
                    <a:pt x="410" y="911"/>
                  </a:lnTo>
                  <a:lnTo>
                    <a:pt x="377" y="861"/>
                  </a:lnTo>
                  <a:lnTo>
                    <a:pt x="343" y="811"/>
                  </a:lnTo>
                  <a:lnTo>
                    <a:pt x="318" y="760"/>
                  </a:lnTo>
                  <a:lnTo>
                    <a:pt x="285" y="702"/>
                  </a:lnTo>
                  <a:lnTo>
                    <a:pt x="252" y="652"/>
                  </a:lnTo>
                  <a:lnTo>
                    <a:pt x="252" y="652"/>
                  </a:lnTo>
                  <a:lnTo>
                    <a:pt x="226" y="602"/>
                  </a:lnTo>
                  <a:lnTo>
                    <a:pt x="193" y="552"/>
                  </a:lnTo>
                  <a:lnTo>
                    <a:pt x="160" y="493"/>
                  </a:lnTo>
                  <a:lnTo>
                    <a:pt x="135" y="443"/>
                  </a:lnTo>
                  <a:lnTo>
                    <a:pt x="101" y="393"/>
                  </a:lnTo>
                  <a:lnTo>
                    <a:pt x="76" y="334"/>
                  </a:lnTo>
                  <a:lnTo>
                    <a:pt x="51" y="284"/>
                  </a:lnTo>
                  <a:lnTo>
                    <a:pt x="18" y="226"/>
                  </a:lnTo>
                  <a:lnTo>
                    <a:pt x="1" y="192"/>
                  </a:lnTo>
                  <a:lnTo>
                    <a:pt x="26" y="159"/>
                  </a:lnTo>
                  <a:lnTo>
                    <a:pt x="293"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361;p14">
              <a:extLst>
                <a:ext uri="{FF2B5EF4-FFF2-40B4-BE49-F238E27FC236}">
                  <a16:creationId xmlns:a16="http://schemas.microsoft.com/office/drawing/2014/main" id="{60B7A93B-8FB1-C8BA-07E7-AE62D3B98913}"/>
                </a:ext>
              </a:extLst>
            </p:cNvPr>
            <p:cNvSpPr/>
            <p:nvPr/>
          </p:nvSpPr>
          <p:spPr>
            <a:xfrm>
              <a:off x="8159200" y="3213335"/>
              <a:ext cx="77099" cy="80404"/>
            </a:xfrm>
            <a:custGeom>
              <a:avLst/>
              <a:gdLst/>
              <a:ahLst/>
              <a:cxnLst/>
              <a:rect l="l" t="t" r="r" b="b"/>
              <a:pathLst>
                <a:path w="1563" h="1630" extrusionOk="0">
                  <a:moveTo>
                    <a:pt x="84" y="0"/>
                  </a:moveTo>
                  <a:lnTo>
                    <a:pt x="159" y="9"/>
                  </a:lnTo>
                  <a:lnTo>
                    <a:pt x="159" y="9"/>
                  </a:lnTo>
                  <a:lnTo>
                    <a:pt x="234" y="17"/>
                  </a:lnTo>
                  <a:lnTo>
                    <a:pt x="259" y="17"/>
                  </a:lnTo>
                  <a:lnTo>
                    <a:pt x="292" y="59"/>
                  </a:lnTo>
                  <a:lnTo>
                    <a:pt x="343" y="101"/>
                  </a:lnTo>
                  <a:lnTo>
                    <a:pt x="393" y="142"/>
                  </a:lnTo>
                  <a:lnTo>
                    <a:pt x="434" y="184"/>
                  </a:lnTo>
                  <a:lnTo>
                    <a:pt x="485" y="234"/>
                  </a:lnTo>
                  <a:lnTo>
                    <a:pt x="535" y="276"/>
                  </a:lnTo>
                  <a:lnTo>
                    <a:pt x="576" y="318"/>
                  </a:lnTo>
                  <a:lnTo>
                    <a:pt x="585" y="318"/>
                  </a:lnTo>
                  <a:lnTo>
                    <a:pt x="618" y="360"/>
                  </a:lnTo>
                  <a:lnTo>
                    <a:pt x="668" y="410"/>
                  </a:lnTo>
                  <a:lnTo>
                    <a:pt x="710" y="451"/>
                  </a:lnTo>
                  <a:lnTo>
                    <a:pt x="802" y="543"/>
                  </a:lnTo>
                  <a:lnTo>
                    <a:pt x="886" y="644"/>
                  </a:lnTo>
                  <a:lnTo>
                    <a:pt x="977" y="735"/>
                  </a:lnTo>
                  <a:lnTo>
                    <a:pt x="1028" y="786"/>
                  </a:lnTo>
                  <a:lnTo>
                    <a:pt x="1061" y="827"/>
                  </a:lnTo>
                  <a:lnTo>
                    <a:pt x="1145" y="928"/>
                  </a:lnTo>
                  <a:lnTo>
                    <a:pt x="1228" y="1020"/>
                  </a:lnTo>
                  <a:lnTo>
                    <a:pt x="1312" y="1120"/>
                  </a:lnTo>
                  <a:lnTo>
                    <a:pt x="1395" y="1212"/>
                  </a:lnTo>
                  <a:lnTo>
                    <a:pt x="1562" y="1404"/>
                  </a:lnTo>
                  <a:lnTo>
                    <a:pt x="1562" y="1412"/>
                  </a:lnTo>
                  <a:lnTo>
                    <a:pt x="1554" y="1629"/>
                  </a:lnTo>
                  <a:lnTo>
                    <a:pt x="1337" y="1613"/>
                  </a:lnTo>
                  <a:lnTo>
                    <a:pt x="1328" y="1604"/>
                  </a:lnTo>
                  <a:lnTo>
                    <a:pt x="1161" y="1429"/>
                  </a:lnTo>
                  <a:lnTo>
                    <a:pt x="1078" y="1337"/>
                  </a:lnTo>
                  <a:lnTo>
                    <a:pt x="986" y="1237"/>
                  </a:lnTo>
                  <a:lnTo>
                    <a:pt x="902" y="1145"/>
                  </a:lnTo>
                  <a:lnTo>
                    <a:pt x="810" y="1061"/>
                  </a:lnTo>
                  <a:lnTo>
                    <a:pt x="777" y="1020"/>
                  </a:lnTo>
                  <a:lnTo>
                    <a:pt x="727" y="969"/>
                  </a:lnTo>
                  <a:lnTo>
                    <a:pt x="643" y="877"/>
                  </a:lnTo>
                  <a:lnTo>
                    <a:pt x="551" y="786"/>
                  </a:lnTo>
                  <a:lnTo>
                    <a:pt x="460" y="694"/>
                  </a:lnTo>
                  <a:lnTo>
                    <a:pt x="418" y="652"/>
                  </a:lnTo>
                  <a:lnTo>
                    <a:pt x="376" y="610"/>
                  </a:lnTo>
                  <a:lnTo>
                    <a:pt x="334" y="568"/>
                  </a:lnTo>
                  <a:lnTo>
                    <a:pt x="334" y="568"/>
                  </a:lnTo>
                  <a:lnTo>
                    <a:pt x="292" y="527"/>
                  </a:lnTo>
                  <a:lnTo>
                    <a:pt x="251" y="485"/>
                  </a:lnTo>
                  <a:lnTo>
                    <a:pt x="201" y="435"/>
                  </a:lnTo>
                  <a:lnTo>
                    <a:pt x="159" y="393"/>
                  </a:lnTo>
                  <a:lnTo>
                    <a:pt x="109" y="351"/>
                  </a:lnTo>
                  <a:lnTo>
                    <a:pt x="67" y="309"/>
                  </a:lnTo>
                  <a:lnTo>
                    <a:pt x="33" y="276"/>
                  </a:lnTo>
                  <a:lnTo>
                    <a:pt x="33" y="251"/>
                  </a:lnTo>
                  <a:lnTo>
                    <a:pt x="17" y="184"/>
                  </a:lnTo>
                  <a:lnTo>
                    <a:pt x="17" y="184"/>
                  </a:lnTo>
                  <a:lnTo>
                    <a:pt x="0" y="109"/>
                  </a:lnTo>
                  <a:lnTo>
                    <a:pt x="0" y="109"/>
                  </a:lnTo>
                  <a:lnTo>
                    <a:pt x="0" y="17"/>
                  </a:lnTo>
                  <a:lnTo>
                    <a:pt x="92" y="17"/>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362;p14">
              <a:extLst>
                <a:ext uri="{FF2B5EF4-FFF2-40B4-BE49-F238E27FC236}">
                  <a16:creationId xmlns:a16="http://schemas.microsoft.com/office/drawing/2014/main" id="{4672EBCE-11C1-3086-4FA3-24E95D6D55BA}"/>
                </a:ext>
              </a:extLst>
            </p:cNvPr>
            <p:cNvSpPr/>
            <p:nvPr/>
          </p:nvSpPr>
          <p:spPr>
            <a:xfrm>
              <a:off x="7862051" y="2825966"/>
              <a:ext cx="86619" cy="103094"/>
            </a:xfrm>
            <a:custGeom>
              <a:avLst/>
              <a:gdLst/>
              <a:ahLst/>
              <a:cxnLst/>
              <a:rect l="l" t="t" r="r" b="b"/>
              <a:pathLst>
                <a:path w="1756" h="2090" extrusionOk="0">
                  <a:moveTo>
                    <a:pt x="101" y="26"/>
                  </a:moveTo>
                  <a:lnTo>
                    <a:pt x="176" y="67"/>
                  </a:lnTo>
                  <a:lnTo>
                    <a:pt x="260" y="92"/>
                  </a:lnTo>
                  <a:lnTo>
                    <a:pt x="268" y="101"/>
                  </a:lnTo>
                  <a:lnTo>
                    <a:pt x="327" y="151"/>
                  </a:lnTo>
                  <a:lnTo>
                    <a:pt x="385" y="201"/>
                  </a:lnTo>
                  <a:lnTo>
                    <a:pt x="418" y="226"/>
                  </a:lnTo>
                  <a:lnTo>
                    <a:pt x="435" y="259"/>
                  </a:lnTo>
                  <a:lnTo>
                    <a:pt x="477" y="318"/>
                  </a:lnTo>
                  <a:lnTo>
                    <a:pt x="527" y="376"/>
                  </a:lnTo>
                  <a:lnTo>
                    <a:pt x="569" y="443"/>
                  </a:lnTo>
                  <a:lnTo>
                    <a:pt x="611" y="502"/>
                  </a:lnTo>
                  <a:lnTo>
                    <a:pt x="652" y="560"/>
                  </a:lnTo>
                  <a:lnTo>
                    <a:pt x="703" y="619"/>
                  </a:lnTo>
                  <a:lnTo>
                    <a:pt x="744" y="677"/>
                  </a:lnTo>
                  <a:lnTo>
                    <a:pt x="794" y="744"/>
                  </a:lnTo>
                  <a:lnTo>
                    <a:pt x="845" y="803"/>
                  </a:lnTo>
                  <a:lnTo>
                    <a:pt x="886" y="861"/>
                  </a:lnTo>
                  <a:lnTo>
                    <a:pt x="936" y="919"/>
                  </a:lnTo>
                  <a:lnTo>
                    <a:pt x="987" y="978"/>
                  </a:lnTo>
                  <a:lnTo>
                    <a:pt x="1037" y="1036"/>
                  </a:lnTo>
                  <a:lnTo>
                    <a:pt x="1087" y="1095"/>
                  </a:lnTo>
                  <a:lnTo>
                    <a:pt x="1129" y="1153"/>
                  </a:lnTo>
                  <a:lnTo>
                    <a:pt x="1137" y="1162"/>
                  </a:lnTo>
                  <a:lnTo>
                    <a:pt x="1229" y="1262"/>
                  </a:lnTo>
                  <a:lnTo>
                    <a:pt x="1337" y="1379"/>
                  </a:lnTo>
                  <a:lnTo>
                    <a:pt x="1438" y="1496"/>
                  </a:lnTo>
                  <a:lnTo>
                    <a:pt x="1546" y="1613"/>
                  </a:lnTo>
                  <a:lnTo>
                    <a:pt x="1647" y="1730"/>
                  </a:lnTo>
                  <a:lnTo>
                    <a:pt x="1747" y="1830"/>
                  </a:lnTo>
                  <a:lnTo>
                    <a:pt x="1755" y="1838"/>
                  </a:lnTo>
                  <a:lnTo>
                    <a:pt x="1738" y="2089"/>
                  </a:lnTo>
                  <a:lnTo>
                    <a:pt x="1496" y="2081"/>
                  </a:lnTo>
                  <a:lnTo>
                    <a:pt x="1488" y="2072"/>
                  </a:lnTo>
                  <a:lnTo>
                    <a:pt x="1388" y="1964"/>
                  </a:lnTo>
                  <a:lnTo>
                    <a:pt x="1279" y="1855"/>
                  </a:lnTo>
                  <a:lnTo>
                    <a:pt x="1179" y="1738"/>
                  </a:lnTo>
                  <a:lnTo>
                    <a:pt x="1070" y="1630"/>
                  </a:lnTo>
                  <a:lnTo>
                    <a:pt x="970" y="1521"/>
                  </a:lnTo>
                  <a:lnTo>
                    <a:pt x="870" y="1412"/>
                  </a:lnTo>
                  <a:lnTo>
                    <a:pt x="861" y="1404"/>
                  </a:lnTo>
                  <a:lnTo>
                    <a:pt x="803" y="1346"/>
                  </a:lnTo>
                  <a:lnTo>
                    <a:pt x="753" y="1287"/>
                  </a:lnTo>
                  <a:lnTo>
                    <a:pt x="703" y="1237"/>
                  </a:lnTo>
                  <a:lnTo>
                    <a:pt x="652" y="1178"/>
                  </a:lnTo>
                  <a:lnTo>
                    <a:pt x="594" y="1112"/>
                  </a:lnTo>
                  <a:lnTo>
                    <a:pt x="544" y="1061"/>
                  </a:lnTo>
                  <a:lnTo>
                    <a:pt x="494" y="995"/>
                  </a:lnTo>
                  <a:lnTo>
                    <a:pt x="444" y="936"/>
                  </a:lnTo>
                  <a:lnTo>
                    <a:pt x="393" y="878"/>
                  </a:lnTo>
                  <a:lnTo>
                    <a:pt x="343" y="819"/>
                  </a:lnTo>
                  <a:lnTo>
                    <a:pt x="293" y="761"/>
                  </a:lnTo>
                  <a:lnTo>
                    <a:pt x="243" y="694"/>
                  </a:lnTo>
                  <a:lnTo>
                    <a:pt x="193" y="635"/>
                  </a:lnTo>
                  <a:lnTo>
                    <a:pt x="143" y="569"/>
                  </a:lnTo>
                  <a:lnTo>
                    <a:pt x="101" y="510"/>
                  </a:lnTo>
                  <a:lnTo>
                    <a:pt x="68" y="468"/>
                  </a:lnTo>
                  <a:lnTo>
                    <a:pt x="59" y="435"/>
                  </a:lnTo>
                  <a:lnTo>
                    <a:pt x="34" y="360"/>
                  </a:lnTo>
                  <a:lnTo>
                    <a:pt x="1" y="285"/>
                  </a:lnTo>
                  <a:lnTo>
                    <a:pt x="1" y="268"/>
                  </a:lnTo>
                  <a:lnTo>
                    <a:pt x="9" y="184"/>
                  </a:lnTo>
                  <a:lnTo>
                    <a:pt x="9" y="92"/>
                  </a:lnTo>
                  <a:lnTo>
                    <a:pt x="34"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363;p14">
              <a:extLst>
                <a:ext uri="{FF2B5EF4-FFF2-40B4-BE49-F238E27FC236}">
                  <a16:creationId xmlns:a16="http://schemas.microsoft.com/office/drawing/2014/main" id="{4B620AE5-9C54-D2D7-2877-45CC85873A85}"/>
                </a:ext>
              </a:extLst>
            </p:cNvPr>
            <p:cNvSpPr/>
            <p:nvPr/>
          </p:nvSpPr>
          <p:spPr>
            <a:xfrm>
              <a:off x="8054527" y="3074478"/>
              <a:ext cx="47009" cy="53619"/>
            </a:xfrm>
            <a:custGeom>
              <a:avLst/>
              <a:gdLst/>
              <a:ahLst/>
              <a:cxnLst/>
              <a:rect l="l" t="t" r="r" b="b"/>
              <a:pathLst>
                <a:path w="953" h="1087" extrusionOk="0">
                  <a:moveTo>
                    <a:pt x="318" y="17"/>
                  </a:moveTo>
                  <a:lnTo>
                    <a:pt x="359" y="33"/>
                  </a:lnTo>
                  <a:lnTo>
                    <a:pt x="393" y="50"/>
                  </a:lnTo>
                  <a:lnTo>
                    <a:pt x="426" y="67"/>
                  </a:lnTo>
                  <a:lnTo>
                    <a:pt x="451" y="100"/>
                  </a:lnTo>
                  <a:lnTo>
                    <a:pt x="493" y="159"/>
                  </a:lnTo>
                  <a:lnTo>
                    <a:pt x="543" y="217"/>
                  </a:lnTo>
                  <a:lnTo>
                    <a:pt x="585" y="276"/>
                  </a:lnTo>
                  <a:lnTo>
                    <a:pt x="627" y="343"/>
                  </a:lnTo>
                  <a:lnTo>
                    <a:pt x="668" y="401"/>
                  </a:lnTo>
                  <a:lnTo>
                    <a:pt x="710" y="459"/>
                  </a:lnTo>
                  <a:lnTo>
                    <a:pt x="744" y="493"/>
                  </a:lnTo>
                  <a:lnTo>
                    <a:pt x="752" y="518"/>
                  </a:lnTo>
                  <a:lnTo>
                    <a:pt x="794" y="576"/>
                  </a:lnTo>
                  <a:lnTo>
                    <a:pt x="877" y="702"/>
                  </a:lnTo>
                  <a:lnTo>
                    <a:pt x="952" y="819"/>
                  </a:lnTo>
                  <a:lnTo>
                    <a:pt x="952" y="819"/>
                  </a:lnTo>
                  <a:lnTo>
                    <a:pt x="919" y="1086"/>
                  </a:lnTo>
                  <a:lnTo>
                    <a:pt x="660" y="1053"/>
                  </a:lnTo>
                  <a:lnTo>
                    <a:pt x="660" y="1053"/>
                  </a:lnTo>
                  <a:lnTo>
                    <a:pt x="560" y="944"/>
                  </a:lnTo>
                  <a:lnTo>
                    <a:pt x="460" y="844"/>
                  </a:lnTo>
                  <a:lnTo>
                    <a:pt x="418" y="794"/>
                  </a:lnTo>
                  <a:lnTo>
                    <a:pt x="393" y="769"/>
                  </a:lnTo>
                  <a:lnTo>
                    <a:pt x="368" y="744"/>
                  </a:lnTo>
                  <a:lnTo>
                    <a:pt x="318" y="693"/>
                  </a:lnTo>
                  <a:lnTo>
                    <a:pt x="267" y="635"/>
                  </a:lnTo>
                  <a:lnTo>
                    <a:pt x="217" y="585"/>
                  </a:lnTo>
                  <a:lnTo>
                    <a:pt x="167" y="535"/>
                  </a:lnTo>
                  <a:lnTo>
                    <a:pt x="117" y="485"/>
                  </a:lnTo>
                  <a:lnTo>
                    <a:pt x="67" y="443"/>
                  </a:lnTo>
                  <a:lnTo>
                    <a:pt x="42" y="409"/>
                  </a:lnTo>
                  <a:lnTo>
                    <a:pt x="34" y="384"/>
                  </a:lnTo>
                  <a:lnTo>
                    <a:pt x="17" y="343"/>
                  </a:lnTo>
                  <a:lnTo>
                    <a:pt x="8" y="309"/>
                  </a:lnTo>
                  <a:lnTo>
                    <a:pt x="0" y="276"/>
                  </a:lnTo>
                  <a:lnTo>
                    <a:pt x="17" y="209"/>
                  </a:lnTo>
                  <a:lnTo>
                    <a:pt x="17" y="100"/>
                  </a:lnTo>
                  <a:lnTo>
                    <a:pt x="109" y="8"/>
                  </a:lnTo>
                  <a:lnTo>
                    <a:pt x="217" y="8"/>
                  </a:lnTo>
                  <a:lnTo>
                    <a:pt x="284"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364;p14">
              <a:extLst>
                <a:ext uri="{FF2B5EF4-FFF2-40B4-BE49-F238E27FC236}">
                  <a16:creationId xmlns:a16="http://schemas.microsoft.com/office/drawing/2014/main" id="{CF4BB96B-8B5A-AEB2-D02A-99EA53DC26B6}"/>
                </a:ext>
              </a:extLst>
            </p:cNvPr>
            <p:cNvSpPr/>
            <p:nvPr/>
          </p:nvSpPr>
          <p:spPr>
            <a:xfrm>
              <a:off x="7701342" y="2914953"/>
              <a:ext cx="115426" cy="91946"/>
            </a:xfrm>
            <a:custGeom>
              <a:avLst/>
              <a:gdLst/>
              <a:ahLst/>
              <a:cxnLst/>
              <a:rect l="l" t="t" r="r" b="b"/>
              <a:pathLst>
                <a:path w="2340" h="1864" extrusionOk="0">
                  <a:moveTo>
                    <a:pt x="93" y="1"/>
                  </a:moveTo>
                  <a:lnTo>
                    <a:pt x="251" y="18"/>
                  </a:lnTo>
                  <a:lnTo>
                    <a:pt x="285" y="18"/>
                  </a:lnTo>
                  <a:lnTo>
                    <a:pt x="377" y="26"/>
                  </a:lnTo>
                  <a:lnTo>
                    <a:pt x="460" y="43"/>
                  </a:lnTo>
                  <a:lnTo>
                    <a:pt x="477" y="51"/>
                  </a:lnTo>
                  <a:lnTo>
                    <a:pt x="619" y="143"/>
                  </a:lnTo>
                  <a:lnTo>
                    <a:pt x="661" y="176"/>
                  </a:lnTo>
                  <a:lnTo>
                    <a:pt x="694" y="193"/>
                  </a:lnTo>
                  <a:lnTo>
                    <a:pt x="761" y="243"/>
                  </a:lnTo>
                  <a:lnTo>
                    <a:pt x="828" y="302"/>
                  </a:lnTo>
                  <a:lnTo>
                    <a:pt x="903" y="352"/>
                  </a:lnTo>
                  <a:lnTo>
                    <a:pt x="936" y="377"/>
                  </a:lnTo>
                  <a:lnTo>
                    <a:pt x="970" y="402"/>
                  </a:lnTo>
                  <a:lnTo>
                    <a:pt x="1037" y="460"/>
                  </a:lnTo>
                  <a:lnTo>
                    <a:pt x="1103" y="511"/>
                  </a:lnTo>
                  <a:lnTo>
                    <a:pt x="1179" y="569"/>
                  </a:lnTo>
                  <a:lnTo>
                    <a:pt x="1245" y="619"/>
                  </a:lnTo>
                  <a:lnTo>
                    <a:pt x="1312" y="678"/>
                  </a:lnTo>
                  <a:lnTo>
                    <a:pt x="1379" y="728"/>
                  </a:lnTo>
                  <a:lnTo>
                    <a:pt x="1446" y="786"/>
                  </a:lnTo>
                  <a:lnTo>
                    <a:pt x="1513" y="845"/>
                  </a:lnTo>
                  <a:lnTo>
                    <a:pt x="1580" y="903"/>
                  </a:lnTo>
                  <a:lnTo>
                    <a:pt x="1580" y="903"/>
                  </a:lnTo>
                  <a:lnTo>
                    <a:pt x="1638" y="962"/>
                  </a:lnTo>
                  <a:lnTo>
                    <a:pt x="1705" y="1020"/>
                  </a:lnTo>
                  <a:lnTo>
                    <a:pt x="1772" y="1079"/>
                  </a:lnTo>
                  <a:lnTo>
                    <a:pt x="1839" y="1137"/>
                  </a:lnTo>
                  <a:lnTo>
                    <a:pt x="1897" y="1196"/>
                  </a:lnTo>
                  <a:lnTo>
                    <a:pt x="1964" y="1254"/>
                  </a:lnTo>
                  <a:lnTo>
                    <a:pt x="2031" y="1313"/>
                  </a:lnTo>
                  <a:lnTo>
                    <a:pt x="2089" y="1379"/>
                  </a:lnTo>
                  <a:lnTo>
                    <a:pt x="2156" y="1438"/>
                  </a:lnTo>
                  <a:lnTo>
                    <a:pt x="2215" y="1505"/>
                  </a:lnTo>
                  <a:lnTo>
                    <a:pt x="2281" y="1563"/>
                  </a:lnTo>
                  <a:lnTo>
                    <a:pt x="2331" y="1622"/>
                  </a:lnTo>
                  <a:lnTo>
                    <a:pt x="2340" y="1630"/>
                  </a:lnTo>
                  <a:lnTo>
                    <a:pt x="2340" y="1864"/>
                  </a:lnTo>
                  <a:lnTo>
                    <a:pt x="2106" y="1864"/>
                  </a:lnTo>
                  <a:lnTo>
                    <a:pt x="2098" y="1856"/>
                  </a:lnTo>
                  <a:lnTo>
                    <a:pt x="2039" y="1805"/>
                  </a:lnTo>
                  <a:lnTo>
                    <a:pt x="1981" y="1747"/>
                  </a:lnTo>
                  <a:lnTo>
                    <a:pt x="1914" y="1697"/>
                  </a:lnTo>
                  <a:lnTo>
                    <a:pt x="1847" y="1638"/>
                  </a:lnTo>
                  <a:lnTo>
                    <a:pt x="1780" y="1580"/>
                  </a:lnTo>
                  <a:lnTo>
                    <a:pt x="1713" y="1530"/>
                  </a:lnTo>
                  <a:lnTo>
                    <a:pt x="1646" y="1480"/>
                  </a:lnTo>
                  <a:lnTo>
                    <a:pt x="1580" y="1421"/>
                  </a:lnTo>
                  <a:lnTo>
                    <a:pt x="1513" y="1371"/>
                  </a:lnTo>
                  <a:lnTo>
                    <a:pt x="1446" y="1321"/>
                  </a:lnTo>
                  <a:lnTo>
                    <a:pt x="1379" y="1271"/>
                  </a:lnTo>
                  <a:lnTo>
                    <a:pt x="1321" y="1229"/>
                  </a:lnTo>
                  <a:lnTo>
                    <a:pt x="1321" y="1229"/>
                  </a:lnTo>
                  <a:lnTo>
                    <a:pt x="1254" y="1179"/>
                  </a:lnTo>
                  <a:lnTo>
                    <a:pt x="1187" y="1129"/>
                  </a:lnTo>
                  <a:lnTo>
                    <a:pt x="1120" y="1079"/>
                  </a:lnTo>
                  <a:lnTo>
                    <a:pt x="1045" y="1029"/>
                  </a:lnTo>
                  <a:lnTo>
                    <a:pt x="978" y="978"/>
                  </a:lnTo>
                  <a:lnTo>
                    <a:pt x="911" y="937"/>
                  </a:lnTo>
                  <a:lnTo>
                    <a:pt x="844" y="887"/>
                  </a:lnTo>
                  <a:lnTo>
                    <a:pt x="769" y="836"/>
                  </a:lnTo>
                  <a:lnTo>
                    <a:pt x="702" y="786"/>
                  </a:lnTo>
                  <a:lnTo>
                    <a:pt x="669" y="770"/>
                  </a:lnTo>
                  <a:lnTo>
                    <a:pt x="627" y="744"/>
                  </a:lnTo>
                  <a:lnTo>
                    <a:pt x="560" y="694"/>
                  </a:lnTo>
                  <a:lnTo>
                    <a:pt x="485" y="644"/>
                  </a:lnTo>
                  <a:lnTo>
                    <a:pt x="418" y="594"/>
                  </a:lnTo>
                  <a:lnTo>
                    <a:pt x="393" y="577"/>
                  </a:lnTo>
                  <a:lnTo>
                    <a:pt x="352" y="552"/>
                  </a:lnTo>
                  <a:lnTo>
                    <a:pt x="210" y="444"/>
                  </a:lnTo>
                  <a:lnTo>
                    <a:pt x="201" y="435"/>
                  </a:lnTo>
                  <a:lnTo>
                    <a:pt x="151" y="369"/>
                  </a:lnTo>
                  <a:lnTo>
                    <a:pt x="109" y="285"/>
                  </a:lnTo>
                  <a:lnTo>
                    <a:pt x="101" y="252"/>
                  </a:lnTo>
                  <a:lnTo>
                    <a:pt x="17" y="118"/>
                  </a:lnTo>
                  <a:lnTo>
                    <a:pt x="17" y="110"/>
                  </a:lnTo>
                  <a:lnTo>
                    <a:pt x="1" y="18"/>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365;p14">
              <a:extLst>
                <a:ext uri="{FF2B5EF4-FFF2-40B4-BE49-F238E27FC236}">
                  <a16:creationId xmlns:a16="http://schemas.microsoft.com/office/drawing/2014/main" id="{042D4ABD-2528-5FEC-4FF5-61ACB83B4696}"/>
                </a:ext>
              </a:extLst>
            </p:cNvPr>
            <p:cNvSpPr/>
            <p:nvPr/>
          </p:nvSpPr>
          <p:spPr>
            <a:xfrm>
              <a:off x="7911082" y="3172935"/>
              <a:ext cx="115032" cy="103094"/>
            </a:xfrm>
            <a:custGeom>
              <a:avLst/>
              <a:gdLst/>
              <a:ahLst/>
              <a:cxnLst/>
              <a:rect l="l" t="t" r="r" b="b"/>
              <a:pathLst>
                <a:path w="2332" h="2090" extrusionOk="0">
                  <a:moveTo>
                    <a:pt x="93" y="1"/>
                  </a:moveTo>
                  <a:lnTo>
                    <a:pt x="201" y="42"/>
                  </a:lnTo>
                  <a:lnTo>
                    <a:pt x="268" y="76"/>
                  </a:lnTo>
                  <a:lnTo>
                    <a:pt x="394" y="118"/>
                  </a:lnTo>
                  <a:lnTo>
                    <a:pt x="444" y="134"/>
                  </a:lnTo>
                  <a:lnTo>
                    <a:pt x="627" y="201"/>
                  </a:lnTo>
                  <a:lnTo>
                    <a:pt x="627" y="201"/>
                  </a:lnTo>
                  <a:lnTo>
                    <a:pt x="744" y="251"/>
                  </a:lnTo>
                  <a:lnTo>
                    <a:pt x="786" y="285"/>
                  </a:lnTo>
                  <a:lnTo>
                    <a:pt x="845" y="318"/>
                  </a:lnTo>
                  <a:lnTo>
                    <a:pt x="928" y="393"/>
                  </a:lnTo>
                  <a:lnTo>
                    <a:pt x="1012" y="468"/>
                  </a:lnTo>
                  <a:lnTo>
                    <a:pt x="1054" y="510"/>
                  </a:lnTo>
                  <a:lnTo>
                    <a:pt x="1179" y="636"/>
                  </a:lnTo>
                  <a:lnTo>
                    <a:pt x="1221" y="669"/>
                  </a:lnTo>
                  <a:lnTo>
                    <a:pt x="1304" y="761"/>
                  </a:lnTo>
                  <a:lnTo>
                    <a:pt x="1429" y="886"/>
                  </a:lnTo>
                  <a:lnTo>
                    <a:pt x="1546" y="1011"/>
                  </a:lnTo>
                  <a:lnTo>
                    <a:pt x="1672" y="1137"/>
                  </a:lnTo>
                  <a:lnTo>
                    <a:pt x="1697" y="1162"/>
                  </a:lnTo>
                  <a:lnTo>
                    <a:pt x="1797" y="1262"/>
                  </a:lnTo>
                  <a:lnTo>
                    <a:pt x="1922" y="1387"/>
                  </a:lnTo>
                  <a:lnTo>
                    <a:pt x="2048" y="1513"/>
                  </a:lnTo>
                  <a:lnTo>
                    <a:pt x="2173" y="1638"/>
                  </a:lnTo>
                  <a:lnTo>
                    <a:pt x="2290" y="1755"/>
                  </a:lnTo>
                  <a:lnTo>
                    <a:pt x="2298" y="1763"/>
                  </a:lnTo>
                  <a:lnTo>
                    <a:pt x="2332" y="2064"/>
                  </a:lnTo>
                  <a:lnTo>
                    <a:pt x="2031" y="2089"/>
                  </a:lnTo>
                  <a:lnTo>
                    <a:pt x="2023" y="2081"/>
                  </a:lnTo>
                  <a:lnTo>
                    <a:pt x="1881" y="1989"/>
                  </a:lnTo>
                  <a:lnTo>
                    <a:pt x="1730" y="1889"/>
                  </a:lnTo>
                  <a:lnTo>
                    <a:pt x="1588" y="1780"/>
                  </a:lnTo>
                  <a:lnTo>
                    <a:pt x="1438" y="1680"/>
                  </a:lnTo>
                  <a:lnTo>
                    <a:pt x="1321" y="1596"/>
                  </a:lnTo>
                  <a:lnTo>
                    <a:pt x="1296" y="1571"/>
                  </a:lnTo>
                  <a:lnTo>
                    <a:pt x="1145" y="1471"/>
                  </a:lnTo>
                  <a:lnTo>
                    <a:pt x="1003" y="1362"/>
                  </a:lnTo>
                  <a:lnTo>
                    <a:pt x="861" y="1262"/>
                  </a:lnTo>
                  <a:lnTo>
                    <a:pt x="761" y="1187"/>
                  </a:lnTo>
                  <a:lnTo>
                    <a:pt x="719" y="1153"/>
                  </a:lnTo>
                  <a:lnTo>
                    <a:pt x="586" y="1037"/>
                  </a:lnTo>
                  <a:lnTo>
                    <a:pt x="536" y="995"/>
                  </a:lnTo>
                  <a:lnTo>
                    <a:pt x="452" y="920"/>
                  </a:lnTo>
                  <a:lnTo>
                    <a:pt x="368" y="836"/>
                  </a:lnTo>
                  <a:lnTo>
                    <a:pt x="327" y="786"/>
                  </a:lnTo>
                  <a:lnTo>
                    <a:pt x="293" y="744"/>
                  </a:lnTo>
                  <a:lnTo>
                    <a:pt x="235" y="627"/>
                  </a:lnTo>
                  <a:lnTo>
                    <a:pt x="235" y="627"/>
                  </a:lnTo>
                  <a:lnTo>
                    <a:pt x="160" y="452"/>
                  </a:lnTo>
                  <a:lnTo>
                    <a:pt x="135" y="402"/>
                  </a:lnTo>
                  <a:lnTo>
                    <a:pt x="76" y="268"/>
                  </a:lnTo>
                  <a:lnTo>
                    <a:pt x="51" y="209"/>
                  </a:lnTo>
                  <a:lnTo>
                    <a:pt x="1" y="101"/>
                  </a:lnTo>
                  <a:lnTo>
                    <a:pt x="1" y="93"/>
                  </a:lnTo>
                  <a:lnTo>
                    <a:pt x="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366;p14">
              <a:extLst>
                <a:ext uri="{FF2B5EF4-FFF2-40B4-BE49-F238E27FC236}">
                  <a16:creationId xmlns:a16="http://schemas.microsoft.com/office/drawing/2014/main" id="{576DE8F8-B5CB-30B7-D3ED-A424E811EF8B}"/>
                </a:ext>
              </a:extLst>
            </p:cNvPr>
            <p:cNvSpPr/>
            <p:nvPr/>
          </p:nvSpPr>
          <p:spPr>
            <a:xfrm>
              <a:off x="7881042" y="3393824"/>
              <a:ext cx="89875" cy="75471"/>
            </a:xfrm>
            <a:custGeom>
              <a:avLst/>
              <a:gdLst/>
              <a:ahLst/>
              <a:cxnLst/>
              <a:rect l="l" t="t" r="r" b="b"/>
              <a:pathLst>
                <a:path w="1822" h="1530" extrusionOk="0">
                  <a:moveTo>
                    <a:pt x="251" y="34"/>
                  </a:moveTo>
                  <a:lnTo>
                    <a:pt x="292" y="76"/>
                  </a:lnTo>
                  <a:lnTo>
                    <a:pt x="343" y="117"/>
                  </a:lnTo>
                  <a:lnTo>
                    <a:pt x="393" y="151"/>
                  </a:lnTo>
                  <a:lnTo>
                    <a:pt x="418" y="176"/>
                  </a:lnTo>
                  <a:lnTo>
                    <a:pt x="434" y="193"/>
                  </a:lnTo>
                  <a:lnTo>
                    <a:pt x="485" y="234"/>
                  </a:lnTo>
                  <a:lnTo>
                    <a:pt x="526" y="276"/>
                  </a:lnTo>
                  <a:lnTo>
                    <a:pt x="576" y="318"/>
                  </a:lnTo>
                  <a:lnTo>
                    <a:pt x="618" y="360"/>
                  </a:lnTo>
                  <a:lnTo>
                    <a:pt x="668" y="401"/>
                  </a:lnTo>
                  <a:lnTo>
                    <a:pt x="710" y="443"/>
                  </a:lnTo>
                  <a:lnTo>
                    <a:pt x="760" y="485"/>
                  </a:lnTo>
                  <a:lnTo>
                    <a:pt x="810" y="527"/>
                  </a:lnTo>
                  <a:lnTo>
                    <a:pt x="852" y="560"/>
                  </a:lnTo>
                  <a:lnTo>
                    <a:pt x="902" y="602"/>
                  </a:lnTo>
                  <a:lnTo>
                    <a:pt x="952" y="635"/>
                  </a:lnTo>
                  <a:lnTo>
                    <a:pt x="1003" y="677"/>
                  </a:lnTo>
                  <a:lnTo>
                    <a:pt x="1053" y="719"/>
                  </a:lnTo>
                  <a:lnTo>
                    <a:pt x="1103" y="752"/>
                  </a:lnTo>
                  <a:lnTo>
                    <a:pt x="1153" y="794"/>
                  </a:lnTo>
                  <a:lnTo>
                    <a:pt x="1203" y="827"/>
                  </a:lnTo>
                  <a:lnTo>
                    <a:pt x="1253" y="869"/>
                  </a:lnTo>
                  <a:lnTo>
                    <a:pt x="1303" y="903"/>
                  </a:lnTo>
                  <a:lnTo>
                    <a:pt x="1353" y="936"/>
                  </a:lnTo>
                  <a:lnTo>
                    <a:pt x="1404" y="969"/>
                  </a:lnTo>
                  <a:lnTo>
                    <a:pt x="1454" y="1011"/>
                  </a:lnTo>
                  <a:lnTo>
                    <a:pt x="1504" y="1045"/>
                  </a:lnTo>
                  <a:lnTo>
                    <a:pt x="1562" y="1078"/>
                  </a:lnTo>
                  <a:lnTo>
                    <a:pt x="1612" y="1111"/>
                  </a:lnTo>
                  <a:lnTo>
                    <a:pt x="1663" y="1145"/>
                  </a:lnTo>
                  <a:lnTo>
                    <a:pt x="1771" y="1220"/>
                  </a:lnTo>
                  <a:lnTo>
                    <a:pt x="1821" y="1479"/>
                  </a:lnTo>
                  <a:lnTo>
                    <a:pt x="1562" y="1529"/>
                  </a:lnTo>
                  <a:lnTo>
                    <a:pt x="1454" y="1454"/>
                  </a:lnTo>
                  <a:lnTo>
                    <a:pt x="1404" y="1421"/>
                  </a:lnTo>
                  <a:lnTo>
                    <a:pt x="1353" y="1387"/>
                  </a:lnTo>
                  <a:lnTo>
                    <a:pt x="1295" y="1345"/>
                  </a:lnTo>
                  <a:lnTo>
                    <a:pt x="1245" y="1312"/>
                  </a:lnTo>
                  <a:lnTo>
                    <a:pt x="1195" y="1270"/>
                  </a:lnTo>
                  <a:lnTo>
                    <a:pt x="1136" y="1237"/>
                  </a:lnTo>
                  <a:lnTo>
                    <a:pt x="1086" y="1195"/>
                  </a:lnTo>
                  <a:lnTo>
                    <a:pt x="1036" y="1162"/>
                  </a:lnTo>
                  <a:lnTo>
                    <a:pt x="986" y="1120"/>
                  </a:lnTo>
                  <a:lnTo>
                    <a:pt x="927" y="1078"/>
                  </a:lnTo>
                  <a:lnTo>
                    <a:pt x="877" y="1045"/>
                  </a:lnTo>
                  <a:lnTo>
                    <a:pt x="827" y="1003"/>
                  </a:lnTo>
                  <a:lnTo>
                    <a:pt x="777" y="961"/>
                  </a:lnTo>
                  <a:lnTo>
                    <a:pt x="727" y="919"/>
                  </a:lnTo>
                  <a:lnTo>
                    <a:pt x="677" y="878"/>
                  </a:lnTo>
                  <a:lnTo>
                    <a:pt x="627" y="836"/>
                  </a:lnTo>
                  <a:lnTo>
                    <a:pt x="576" y="794"/>
                  </a:lnTo>
                  <a:lnTo>
                    <a:pt x="526" y="752"/>
                  </a:lnTo>
                  <a:lnTo>
                    <a:pt x="476" y="710"/>
                  </a:lnTo>
                  <a:lnTo>
                    <a:pt x="426" y="669"/>
                  </a:lnTo>
                  <a:lnTo>
                    <a:pt x="376" y="619"/>
                  </a:lnTo>
                  <a:lnTo>
                    <a:pt x="334" y="577"/>
                  </a:lnTo>
                  <a:lnTo>
                    <a:pt x="284" y="535"/>
                  </a:lnTo>
                  <a:lnTo>
                    <a:pt x="234" y="485"/>
                  </a:lnTo>
                  <a:lnTo>
                    <a:pt x="192" y="443"/>
                  </a:lnTo>
                  <a:lnTo>
                    <a:pt x="167" y="418"/>
                  </a:lnTo>
                  <a:lnTo>
                    <a:pt x="150" y="393"/>
                  </a:lnTo>
                  <a:lnTo>
                    <a:pt x="109" y="343"/>
                  </a:lnTo>
                  <a:lnTo>
                    <a:pt x="67" y="293"/>
                  </a:lnTo>
                  <a:lnTo>
                    <a:pt x="25" y="234"/>
                  </a:lnTo>
                  <a:lnTo>
                    <a:pt x="0" y="209"/>
                  </a:lnTo>
                  <a:lnTo>
                    <a:pt x="17" y="159"/>
                  </a:lnTo>
                  <a:lnTo>
                    <a:pt x="167" y="17"/>
                  </a:lnTo>
                  <a:lnTo>
                    <a:pt x="217"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367;p14">
              <a:extLst>
                <a:ext uri="{FF2B5EF4-FFF2-40B4-BE49-F238E27FC236}">
                  <a16:creationId xmlns:a16="http://schemas.microsoft.com/office/drawing/2014/main" id="{DA3E16D0-7590-1505-5771-1235F0150C41}"/>
                </a:ext>
              </a:extLst>
            </p:cNvPr>
            <p:cNvSpPr/>
            <p:nvPr/>
          </p:nvSpPr>
          <p:spPr>
            <a:xfrm>
              <a:off x="8127433" y="3338183"/>
              <a:ext cx="64323" cy="68861"/>
            </a:xfrm>
            <a:custGeom>
              <a:avLst/>
              <a:gdLst/>
              <a:ahLst/>
              <a:cxnLst/>
              <a:rect l="l" t="t" r="r" b="b"/>
              <a:pathLst>
                <a:path w="1304" h="1396" extrusionOk="0">
                  <a:moveTo>
                    <a:pt x="260" y="1"/>
                  </a:moveTo>
                  <a:lnTo>
                    <a:pt x="318" y="17"/>
                  </a:lnTo>
                  <a:lnTo>
                    <a:pt x="368" y="42"/>
                  </a:lnTo>
                  <a:lnTo>
                    <a:pt x="393" y="51"/>
                  </a:lnTo>
                  <a:lnTo>
                    <a:pt x="410" y="67"/>
                  </a:lnTo>
                  <a:lnTo>
                    <a:pt x="452" y="109"/>
                  </a:lnTo>
                  <a:lnTo>
                    <a:pt x="485" y="143"/>
                  </a:lnTo>
                  <a:lnTo>
                    <a:pt x="519" y="184"/>
                  </a:lnTo>
                  <a:lnTo>
                    <a:pt x="552" y="218"/>
                  </a:lnTo>
                  <a:lnTo>
                    <a:pt x="586" y="260"/>
                  </a:lnTo>
                  <a:lnTo>
                    <a:pt x="619" y="301"/>
                  </a:lnTo>
                  <a:lnTo>
                    <a:pt x="652" y="335"/>
                  </a:lnTo>
                  <a:lnTo>
                    <a:pt x="686" y="377"/>
                  </a:lnTo>
                  <a:lnTo>
                    <a:pt x="753" y="452"/>
                  </a:lnTo>
                  <a:lnTo>
                    <a:pt x="819" y="527"/>
                  </a:lnTo>
                  <a:lnTo>
                    <a:pt x="878" y="610"/>
                  </a:lnTo>
                  <a:lnTo>
                    <a:pt x="936" y="677"/>
                  </a:lnTo>
                  <a:lnTo>
                    <a:pt x="945" y="686"/>
                  </a:lnTo>
                  <a:lnTo>
                    <a:pt x="1003" y="769"/>
                  </a:lnTo>
                  <a:lnTo>
                    <a:pt x="1062" y="853"/>
                  </a:lnTo>
                  <a:lnTo>
                    <a:pt x="1129" y="928"/>
                  </a:lnTo>
                  <a:lnTo>
                    <a:pt x="1187" y="1011"/>
                  </a:lnTo>
                  <a:lnTo>
                    <a:pt x="1246" y="1087"/>
                  </a:lnTo>
                  <a:lnTo>
                    <a:pt x="1304" y="1162"/>
                  </a:lnTo>
                  <a:lnTo>
                    <a:pt x="1304" y="1170"/>
                  </a:lnTo>
                  <a:lnTo>
                    <a:pt x="1279" y="1396"/>
                  </a:lnTo>
                  <a:lnTo>
                    <a:pt x="1053" y="1379"/>
                  </a:lnTo>
                  <a:lnTo>
                    <a:pt x="1045" y="1371"/>
                  </a:lnTo>
                  <a:lnTo>
                    <a:pt x="987" y="1304"/>
                  </a:lnTo>
                  <a:lnTo>
                    <a:pt x="920" y="1229"/>
                  </a:lnTo>
                  <a:lnTo>
                    <a:pt x="853" y="1162"/>
                  </a:lnTo>
                  <a:lnTo>
                    <a:pt x="778" y="1087"/>
                  </a:lnTo>
                  <a:lnTo>
                    <a:pt x="711" y="1020"/>
                  </a:lnTo>
                  <a:lnTo>
                    <a:pt x="644" y="953"/>
                  </a:lnTo>
                  <a:lnTo>
                    <a:pt x="627" y="936"/>
                  </a:lnTo>
                  <a:lnTo>
                    <a:pt x="569" y="878"/>
                  </a:lnTo>
                  <a:lnTo>
                    <a:pt x="502" y="811"/>
                  </a:lnTo>
                  <a:lnTo>
                    <a:pt x="427" y="744"/>
                  </a:lnTo>
                  <a:lnTo>
                    <a:pt x="360" y="677"/>
                  </a:lnTo>
                  <a:lnTo>
                    <a:pt x="327" y="644"/>
                  </a:lnTo>
                  <a:lnTo>
                    <a:pt x="285" y="610"/>
                  </a:lnTo>
                  <a:lnTo>
                    <a:pt x="251" y="577"/>
                  </a:lnTo>
                  <a:lnTo>
                    <a:pt x="218" y="544"/>
                  </a:lnTo>
                  <a:lnTo>
                    <a:pt x="185" y="519"/>
                  </a:lnTo>
                  <a:lnTo>
                    <a:pt x="143" y="485"/>
                  </a:lnTo>
                  <a:lnTo>
                    <a:pt x="109" y="452"/>
                  </a:lnTo>
                  <a:lnTo>
                    <a:pt x="68" y="418"/>
                  </a:lnTo>
                  <a:lnTo>
                    <a:pt x="51" y="402"/>
                  </a:lnTo>
                  <a:lnTo>
                    <a:pt x="43" y="385"/>
                  </a:lnTo>
                  <a:lnTo>
                    <a:pt x="26" y="335"/>
                  </a:lnTo>
                  <a:lnTo>
                    <a:pt x="1" y="285"/>
                  </a:lnTo>
                  <a:lnTo>
                    <a:pt x="1" y="285"/>
                  </a:lnTo>
                  <a:lnTo>
                    <a:pt x="51" y="159"/>
                  </a:lnTo>
                  <a:lnTo>
                    <a:pt x="134" y="59"/>
                  </a:lnTo>
                  <a:lnTo>
                    <a:pt x="25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368;p14">
              <a:extLst>
                <a:ext uri="{FF2B5EF4-FFF2-40B4-BE49-F238E27FC236}">
                  <a16:creationId xmlns:a16="http://schemas.microsoft.com/office/drawing/2014/main" id="{C3963B14-E716-4B74-8380-89B5D5833462}"/>
                </a:ext>
              </a:extLst>
            </p:cNvPr>
            <p:cNvSpPr/>
            <p:nvPr/>
          </p:nvSpPr>
          <p:spPr>
            <a:xfrm>
              <a:off x="7564951" y="3839695"/>
              <a:ext cx="77937" cy="51991"/>
            </a:xfrm>
            <a:custGeom>
              <a:avLst/>
              <a:gdLst/>
              <a:ahLst/>
              <a:cxnLst/>
              <a:rect l="l" t="t" r="r" b="b"/>
              <a:pathLst>
                <a:path w="1580" h="1054" extrusionOk="0">
                  <a:moveTo>
                    <a:pt x="184" y="0"/>
                  </a:moveTo>
                  <a:lnTo>
                    <a:pt x="276" y="26"/>
                  </a:lnTo>
                  <a:lnTo>
                    <a:pt x="368" y="67"/>
                  </a:lnTo>
                  <a:lnTo>
                    <a:pt x="443" y="92"/>
                  </a:lnTo>
                  <a:lnTo>
                    <a:pt x="460" y="101"/>
                  </a:lnTo>
                  <a:lnTo>
                    <a:pt x="552" y="134"/>
                  </a:lnTo>
                  <a:lnTo>
                    <a:pt x="610" y="159"/>
                  </a:lnTo>
                  <a:lnTo>
                    <a:pt x="652" y="176"/>
                  </a:lnTo>
                  <a:lnTo>
                    <a:pt x="694" y="201"/>
                  </a:lnTo>
                  <a:lnTo>
                    <a:pt x="736" y="218"/>
                  </a:lnTo>
                  <a:lnTo>
                    <a:pt x="769" y="234"/>
                  </a:lnTo>
                  <a:lnTo>
                    <a:pt x="777" y="243"/>
                  </a:lnTo>
                  <a:lnTo>
                    <a:pt x="828" y="268"/>
                  </a:lnTo>
                  <a:lnTo>
                    <a:pt x="869" y="293"/>
                  </a:lnTo>
                  <a:lnTo>
                    <a:pt x="911" y="318"/>
                  </a:lnTo>
                  <a:lnTo>
                    <a:pt x="953" y="351"/>
                  </a:lnTo>
                  <a:lnTo>
                    <a:pt x="995" y="376"/>
                  </a:lnTo>
                  <a:lnTo>
                    <a:pt x="1036" y="401"/>
                  </a:lnTo>
                  <a:lnTo>
                    <a:pt x="1070" y="435"/>
                  </a:lnTo>
                  <a:lnTo>
                    <a:pt x="1112" y="460"/>
                  </a:lnTo>
                  <a:lnTo>
                    <a:pt x="1153" y="493"/>
                  </a:lnTo>
                  <a:lnTo>
                    <a:pt x="1195" y="518"/>
                  </a:lnTo>
                  <a:lnTo>
                    <a:pt x="1237" y="552"/>
                  </a:lnTo>
                  <a:lnTo>
                    <a:pt x="1254" y="569"/>
                  </a:lnTo>
                  <a:lnTo>
                    <a:pt x="1279" y="585"/>
                  </a:lnTo>
                  <a:lnTo>
                    <a:pt x="1312" y="610"/>
                  </a:lnTo>
                  <a:lnTo>
                    <a:pt x="1354" y="644"/>
                  </a:lnTo>
                  <a:lnTo>
                    <a:pt x="1396" y="677"/>
                  </a:lnTo>
                  <a:lnTo>
                    <a:pt x="1437" y="711"/>
                  </a:lnTo>
                  <a:lnTo>
                    <a:pt x="1471" y="744"/>
                  </a:lnTo>
                  <a:lnTo>
                    <a:pt x="1513" y="777"/>
                  </a:lnTo>
                  <a:lnTo>
                    <a:pt x="1546" y="811"/>
                  </a:lnTo>
                  <a:lnTo>
                    <a:pt x="1579" y="1036"/>
                  </a:lnTo>
                  <a:lnTo>
                    <a:pt x="1354" y="1053"/>
                  </a:lnTo>
                  <a:lnTo>
                    <a:pt x="1312" y="1028"/>
                  </a:lnTo>
                  <a:lnTo>
                    <a:pt x="1279" y="1003"/>
                  </a:lnTo>
                  <a:lnTo>
                    <a:pt x="1237" y="970"/>
                  </a:lnTo>
                  <a:lnTo>
                    <a:pt x="1195" y="944"/>
                  </a:lnTo>
                  <a:lnTo>
                    <a:pt x="1153" y="919"/>
                  </a:lnTo>
                  <a:lnTo>
                    <a:pt x="1120" y="894"/>
                  </a:lnTo>
                  <a:lnTo>
                    <a:pt x="1078" y="869"/>
                  </a:lnTo>
                  <a:lnTo>
                    <a:pt x="1053" y="853"/>
                  </a:lnTo>
                  <a:lnTo>
                    <a:pt x="1036" y="844"/>
                  </a:lnTo>
                  <a:lnTo>
                    <a:pt x="995" y="819"/>
                  </a:lnTo>
                  <a:lnTo>
                    <a:pt x="953" y="794"/>
                  </a:lnTo>
                  <a:lnTo>
                    <a:pt x="911" y="769"/>
                  </a:lnTo>
                  <a:lnTo>
                    <a:pt x="878" y="744"/>
                  </a:lnTo>
                  <a:lnTo>
                    <a:pt x="836" y="727"/>
                  </a:lnTo>
                  <a:lnTo>
                    <a:pt x="794" y="702"/>
                  </a:lnTo>
                  <a:lnTo>
                    <a:pt x="794" y="702"/>
                  </a:lnTo>
                  <a:lnTo>
                    <a:pt x="752" y="677"/>
                  </a:lnTo>
                  <a:lnTo>
                    <a:pt x="711" y="652"/>
                  </a:lnTo>
                  <a:lnTo>
                    <a:pt x="669" y="627"/>
                  </a:lnTo>
                  <a:lnTo>
                    <a:pt x="627" y="602"/>
                  </a:lnTo>
                  <a:lnTo>
                    <a:pt x="585" y="585"/>
                  </a:lnTo>
                  <a:lnTo>
                    <a:pt x="577" y="577"/>
                  </a:lnTo>
                  <a:lnTo>
                    <a:pt x="544" y="560"/>
                  </a:lnTo>
                  <a:lnTo>
                    <a:pt x="510" y="535"/>
                  </a:lnTo>
                  <a:lnTo>
                    <a:pt x="468" y="510"/>
                  </a:lnTo>
                  <a:lnTo>
                    <a:pt x="435" y="485"/>
                  </a:lnTo>
                  <a:lnTo>
                    <a:pt x="385" y="460"/>
                  </a:lnTo>
                  <a:lnTo>
                    <a:pt x="310" y="401"/>
                  </a:lnTo>
                  <a:lnTo>
                    <a:pt x="285" y="385"/>
                  </a:lnTo>
                  <a:lnTo>
                    <a:pt x="226" y="343"/>
                  </a:lnTo>
                  <a:lnTo>
                    <a:pt x="143" y="293"/>
                  </a:lnTo>
                  <a:lnTo>
                    <a:pt x="67" y="243"/>
                  </a:lnTo>
                  <a:lnTo>
                    <a:pt x="59" y="243"/>
                  </a:lnTo>
                  <a:lnTo>
                    <a:pt x="1" y="59"/>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369;p14">
              <a:extLst>
                <a:ext uri="{FF2B5EF4-FFF2-40B4-BE49-F238E27FC236}">
                  <a16:creationId xmlns:a16="http://schemas.microsoft.com/office/drawing/2014/main" id="{77CE402C-298F-3997-403B-0804C099F75E}"/>
                </a:ext>
              </a:extLst>
            </p:cNvPr>
            <p:cNvSpPr/>
            <p:nvPr/>
          </p:nvSpPr>
          <p:spPr>
            <a:xfrm>
              <a:off x="7742974" y="3758108"/>
              <a:ext cx="100184" cy="83265"/>
            </a:xfrm>
            <a:custGeom>
              <a:avLst/>
              <a:gdLst/>
              <a:ahLst/>
              <a:cxnLst/>
              <a:rect l="l" t="t" r="r" b="b"/>
              <a:pathLst>
                <a:path w="2031" h="1688" extrusionOk="0">
                  <a:moveTo>
                    <a:pt x="101" y="0"/>
                  </a:moveTo>
                  <a:lnTo>
                    <a:pt x="168" y="25"/>
                  </a:lnTo>
                  <a:lnTo>
                    <a:pt x="234" y="59"/>
                  </a:lnTo>
                  <a:lnTo>
                    <a:pt x="301" y="76"/>
                  </a:lnTo>
                  <a:lnTo>
                    <a:pt x="310" y="84"/>
                  </a:lnTo>
                  <a:lnTo>
                    <a:pt x="385" y="109"/>
                  </a:lnTo>
                  <a:lnTo>
                    <a:pt x="452" y="126"/>
                  </a:lnTo>
                  <a:lnTo>
                    <a:pt x="460" y="134"/>
                  </a:lnTo>
                  <a:lnTo>
                    <a:pt x="510" y="151"/>
                  </a:lnTo>
                  <a:lnTo>
                    <a:pt x="527" y="159"/>
                  </a:lnTo>
                  <a:lnTo>
                    <a:pt x="569" y="184"/>
                  </a:lnTo>
                  <a:lnTo>
                    <a:pt x="594" y="201"/>
                  </a:lnTo>
                  <a:lnTo>
                    <a:pt x="644" y="251"/>
                  </a:lnTo>
                  <a:lnTo>
                    <a:pt x="702" y="293"/>
                  </a:lnTo>
                  <a:lnTo>
                    <a:pt x="711" y="301"/>
                  </a:lnTo>
                  <a:lnTo>
                    <a:pt x="761" y="335"/>
                  </a:lnTo>
                  <a:lnTo>
                    <a:pt x="811" y="385"/>
                  </a:lnTo>
                  <a:lnTo>
                    <a:pt x="869" y="426"/>
                  </a:lnTo>
                  <a:lnTo>
                    <a:pt x="911" y="468"/>
                  </a:lnTo>
                  <a:lnTo>
                    <a:pt x="919" y="477"/>
                  </a:lnTo>
                  <a:lnTo>
                    <a:pt x="978" y="527"/>
                  </a:lnTo>
                  <a:lnTo>
                    <a:pt x="1028" y="568"/>
                  </a:lnTo>
                  <a:lnTo>
                    <a:pt x="1086" y="619"/>
                  </a:lnTo>
                  <a:lnTo>
                    <a:pt x="1137" y="660"/>
                  </a:lnTo>
                  <a:lnTo>
                    <a:pt x="1195" y="710"/>
                  </a:lnTo>
                  <a:lnTo>
                    <a:pt x="1245" y="752"/>
                  </a:lnTo>
                  <a:lnTo>
                    <a:pt x="1304" y="794"/>
                  </a:lnTo>
                  <a:lnTo>
                    <a:pt x="1354" y="844"/>
                  </a:lnTo>
                  <a:lnTo>
                    <a:pt x="1379" y="852"/>
                  </a:lnTo>
                  <a:lnTo>
                    <a:pt x="1412" y="886"/>
                  </a:lnTo>
                  <a:lnTo>
                    <a:pt x="1471" y="936"/>
                  </a:lnTo>
                  <a:lnTo>
                    <a:pt x="1521" y="978"/>
                  </a:lnTo>
                  <a:lnTo>
                    <a:pt x="1579" y="1020"/>
                  </a:lnTo>
                  <a:lnTo>
                    <a:pt x="1638" y="1070"/>
                  </a:lnTo>
                  <a:lnTo>
                    <a:pt x="1696" y="1111"/>
                  </a:lnTo>
                  <a:lnTo>
                    <a:pt x="1746" y="1153"/>
                  </a:lnTo>
                  <a:lnTo>
                    <a:pt x="1805" y="1203"/>
                  </a:lnTo>
                  <a:lnTo>
                    <a:pt x="1863" y="1245"/>
                  </a:lnTo>
                  <a:lnTo>
                    <a:pt x="1972" y="1329"/>
                  </a:lnTo>
                  <a:lnTo>
                    <a:pt x="1980" y="1337"/>
                  </a:lnTo>
                  <a:lnTo>
                    <a:pt x="2030" y="1629"/>
                  </a:lnTo>
                  <a:lnTo>
                    <a:pt x="1730" y="1688"/>
                  </a:lnTo>
                  <a:lnTo>
                    <a:pt x="1730" y="1680"/>
                  </a:lnTo>
                  <a:lnTo>
                    <a:pt x="1613" y="1604"/>
                  </a:lnTo>
                  <a:lnTo>
                    <a:pt x="1554" y="1563"/>
                  </a:lnTo>
                  <a:lnTo>
                    <a:pt x="1487" y="1521"/>
                  </a:lnTo>
                  <a:lnTo>
                    <a:pt x="1429" y="1479"/>
                  </a:lnTo>
                  <a:lnTo>
                    <a:pt x="1371" y="1437"/>
                  </a:lnTo>
                  <a:lnTo>
                    <a:pt x="1304" y="1395"/>
                  </a:lnTo>
                  <a:lnTo>
                    <a:pt x="1245" y="1354"/>
                  </a:lnTo>
                  <a:lnTo>
                    <a:pt x="1187" y="1312"/>
                  </a:lnTo>
                  <a:lnTo>
                    <a:pt x="1120" y="1270"/>
                  </a:lnTo>
                  <a:lnTo>
                    <a:pt x="1078" y="1245"/>
                  </a:lnTo>
                  <a:lnTo>
                    <a:pt x="1061" y="1228"/>
                  </a:lnTo>
                  <a:lnTo>
                    <a:pt x="1003" y="1187"/>
                  </a:lnTo>
                  <a:lnTo>
                    <a:pt x="944" y="1145"/>
                  </a:lnTo>
                  <a:lnTo>
                    <a:pt x="886" y="1103"/>
                  </a:lnTo>
                  <a:lnTo>
                    <a:pt x="828" y="1053"/>
                  </a:lnTo>
                  <a:lnTo>
                    <a:pt x="769" y="1011"/>
                  </a:lnTo>
                  <a:lnTo>
                    <a:pt x="711" y="961"/>
                  </a:lnTo>
                  <a:lnTo>
                    <a:pt x="652" y="919"/>
                  </a:lnTo>
                  <a:lnTo>
                    <a:pt x="594" y="869"/>
                  </a:lnTo>
                  <a:lnTo>
                    <a:pt x="577" y="861"/>
                  </a:lnTo>
                  <a:lnTo>
                    <a:pt x="535" y="827"/>
                  </a:lnTo>
                  <a:lnTo>
                    <a:pt x="477" y="777"/>
                  </a:lnTo>
                  <a:lnTo>
                    <a:pt x="427" y="727"/>
                  </a:lnTo>
                  <a:lnTo>
                    <a:pt x="376" y="685"/>
                  </a:lnTo>
                  <a:lnTo>
                    <a:pt x="368" y="677"/>
                  </a:lnTo>
                  <a:lnTo>
                    <a:pt x="310" y="627"/>
                  </a:lnTo>
                  <a:lnTo>
                    <a:pt x="259" y="577"/>
                  </a:lnTo>
                  <a:lnTo>
                    <a:pt x="234" y="552"/>
                  </a:lnTo>
                  <a:lnTo>
                    <a:pt x="209" y="518"/>
                  </a:lnTo>
                  <a:lnTo>
                    <a:pt x="201" y="510"/>
                  </a:lnTo>
                  <a:lnTo>
                    <a:pt x="168" y="451"/>
                  </a:lnTo>
                  <a:lnTo>
                    <a:pt x="159" y="443"/>
                  </a:lnTo>
                  <a:lnTo>
                    <a:pt x="134" y="385"/>
                  </a:lnTo>
                  <a:lnTo>
                    <a:pt x="101" y="309"/>
                  </a:lnTo>
                  <a:lnTo>
                    <a:pt x="92" y="293"/>
                  </a:lnTo>
                  <a:lnTo>
                    <a:pt x="67" y="234"/>
                  </a:lnTo>
                  <a:lnTo>
                    <a:pt x="34" y="167"/>
                  </a:lnTo>
                  <a:lnTo>
                    <a:pt x="0" y="101"/>
                  </a:lnTo>
                  <a:lnTo>
                    <a:pt x="0" y="92"/>
                  </a:lnTo>
                  <a:lnTo>
                    <a:pt x="0" y="0"/>
                  </a:lnTo>
                  <a:lnTo>
                    <a:pt x="9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370;p14">
              <a:extLst>
                <a:ext uri="{FF2B5EF4-FFF2-40B4-BE49-F238E27FC236}">
                  <a16:creationId xmlns:a16="http://schemas.microsoft.com/office/drawing/2014/main" id="{717C59B1-0091-3C55-7907-31FD9951E4C0}"/>
                </a:ext>
              </a:extLst>
            </p:cNvPr>
            <p:cNvSpPr/>
            <p:nvPr/>
          </p:nvSpPr>
          <p:spPr>
            <a:xfrm>
              <a:off x="7955181" y="3589555"/>
              <a:ext cx="101417" cy="108027"/>
            </a:xfrm>
            <a:custGeom>
              <a:avLst/>
              <a:gdLst/>
              <a:ahLst/>
              <a:cxnLst/>
              <a:rect l="l" t="t" r="r" b="b"/>
              <a:pathLst>
                <a:path w="2056" h="2190" extrusionOk="0">
                  <a:moveTo>
                    <a:pt x="243" y="26"/>
                  </a:moveTo>
                  <a:lnTo>
                    <a:pt x="318" y="34"/>
                  </a:lnTo>
                  <a:lnTo>
                    <a:pt x="335" y="34"/>
                  </a:lnTo>
                  <a:lnTo>
                    <a:pt x="360" y="51"/>
                  </a:lnTo>
                  <a:lnTo>
                    <a:pt x="385" y="84"/>
                  </a:lnTo>
                  <a:lnTo>
                    <a:pt x="418" y="109"/>
                  </a:lnTo>
                  <a:lnTo>
                    <a:pt x="452" y="134"/>
                  </a:lnTo>
                  <a:lnTo>
                    <a:pt x="485" y="159"/>
                  </a:lnTo>
                  <a:lnTo>
                    <a:pt x="485" y="159"/>
                  </a:lnTo>
                  <a:lnTo>
                    <a:pt x="502" y="193"/>
                  </a:lnTo>
                  <a:lnTo>
                    <a:pt x="519" y="226"/>
                  </a:lnTo>
                  <a:lnTo>
                    <a:pt x="544" y="260"/>
                  </a:lnTo>
                  <a:lnTo>
                    <a:pt x="561" y="293"/>
                  </a:lnTo>
                  <a:lnTo>
                    <a:pt x="586" y="326"/>
                  </a:lnTo>
                  <a:lnTo>
                    <a:pt x="611" y="360"/>
                  </a:lnTo>
                  <a:lnTo>
                    <a:pt x="627" y="393"/>
                  </a:lnTo>
                  <a:lnTo>
                    <a:pt x="652" y="427"/>
                  </a:lnTo>
                  <a:lnTo>
                    <a:pt x="677" y="460"/>
                  </a:lnTo>
                  <a:lnTo>
                    <a:pt x="694" y="485"/>
                  </a:lnTo>
                  <a:lnTo>
                    <a:pt x="719" y="519"/>
                  </a:lnTo>
                  <a:lnTo>
                    <a:pt x="744" y="552"/>
                  </a:lnTo>
                  <a:lnTo>
                    <a:pt x="769" y="585"/>
                  </a:lnTo>
                  <a:lnTo>
                    <a:pt x="794" y="610"/>
                  </a:lnTo>
                  <a:lnTo>
                    <a:pt x="819" y="644"/>
                  </a:lnTo>
                  <a:lnTo>
                    <a:pt x="845" y="677"/>
                  </a:lnTo>
                  <a:lnTo>
                    <a:pt x="870" y="702"/>
                  </a:lnTo>
                  <a:lnTo>
                    <a:pt x="895" y="736"/>
                  </a:lnTo>
                  <a:lnTo>
                    <a:pt x="920" y="769"/>
                  </a:lnTo>
                  <a:lnTo>
                    <a:pt x="945" y="794"/>
                  </a:lnTo>
                  <a:lnTo>
                    <a:pt x="970" y="828"/>
                  </a:lnTo>
                  <a:lnTo>
                    <a:pt x="995" y="861"/>
                  </a:lnTo>
                  <a:lnTo>
                    <a:pt x="1020" y="886"/>
                  </a:lnTo>
                  <a:lnTo>
                    <a:pt x="1078" y="945"/>
                  </a:lnTo>
                  <a:lnTo>
                    <a:pt x="1129" y="1003"/>
                  </a:lnTo>
                  <a:lnTo>
                    <a:pt x="1187" y="1062"/>
                  </a:lnTo>
                  <a:lnTo>
                    <a:pt x="1246" y="1120"/>
                  </a:lnTo>
                  <a:lnTo>
                    <a:pt x="1287" y="1162"/>
                  </a:lnTo>
                  <a:lnTo>
                    <a:pt x="1296" y="1178"/>
                  </a:lnTo>
                  <a:lnTo>
                    <a:pt x="1354" y="1237"/>
                  </a:lnTo>
                  <a:lnTo>
                    <a:pt x="1413" y="1295"/>
                  </a:lnTo>
                  <a:lnTo>
                    <a:pt x="1471" y="1346"/>
                  </a:lnTo>
                  <a:lnTo>
                    <a:pt x="1530" y="1404"/>
                  </a:lnTo>
                  <a:lnTo>
                    <a:pt x="1596" y="1463"/>
                  </a:lnTo>
                  <a:lnTo>
                    <a:pt x="1655" y="1513"/>
                  </a:lnTo>
                  <a:lnTo>
                    <a:pt x="1713" y="1571"/>
                  </a:lnTo>
                  <a:lnTo>
                    <a:pt x="1780" y="1630"/>
                  </a:lnTo>
                  <a:lnTo>
                    <a:pt x="1839" y="1680"/>
                  </a:lnTo>
                  <a:lnTo>
                    <a:pt x="1906" y="1738"/>
                  </a:lnTo>
                  <a:lnTo>
                    <a:pt x="1964" y="1788"/>
                  </a:lnTo>
                  <a:lnTo>
                    <a:pt x="2014" y="1830"/>
                  </a:lnTo>
                  <a:lnTo>
                    <a:pt x="2031" y="1838"/>
                  </a:lnTo>
                  <a:lnTo>
                    <a:pt x="2056" y="2156"/>
                  </a:lnTo>
                  <a:lnTo>
                    <a:pt x="1747" y="2189"/>
                  </a:lnTo>
                  <a:lnTo>
                    <a:pt x="1738" y="2181"/>
                  </a:lnTo>
                  <a:lnTo>
                    <a:pt x="1680" y="2131"/>
                  </a:lnTo>
                  <a:lnTo>
                    <a:pt x="1613" y="2081"/>
                  </a:lnTo>
                  <a:lnTo>
                    <a:pt x="1546" y="2031"/>
                  </a:lnTo>
                  <a:lnTo>
                    <a:pt x="1479" y="1972"/>
                  </a:lnTo>
                  <a:lnTo>
                    <a:pt x="1413" y="1922"/>
                  </a:lnTo>
                  <a:lnTo>
                    <a:pt x="1354" y="1864"/>
                  </a:lnTo>
                  <a:lnTo>
                    <a:pt x="1287" y="1813"/>
                  </a:lnTo>
                  <a:lnTo>
                    <a:pt x="1220" y="1755"/>
                  </a:lnTo>
                  <a:lnTo>
                    <a:pt x="1154" y="1696"/>
                  </a:lnTo>
                  <a:lnTo>
                    <a:pt x="1095" y="1638"/>
                  </a:lnTo>
                  <a:lnTo>
                    <a:pt x="1028" y="1579"/>
                  </a:lnTo>
                  <a:lnTo>
                    <a:pt x="970" y="1521"/>
                  </a:lnTo>
                  <a:lnTo>
                    <a:pt x="953" y="1504"/>
                  </a:lnTo>
                  <a:lnTo>
                    <a:pt x="903" y="1463"/>
                  </a:lnTo>
                  <a:lnTo>
                    <a:pt x="845" y="1404"/>
                  </a:lnTo>
                  <a:lnTo>
                    <a:pt x="786" y="1337"/>
                  </a:lnTo>
                  <a:lnTo>
                    <a:pt x="719" y="1279"/>
                  </a:lnTo>
                  <a:lnTo>
                    <a:pt x="661" y="1212"/>
                  </a:lnTo>
                  <a:lnTo>
                    <a:pt x="636" y="1187"/>
                  </a:lnTo>
                  <a:lnTo>
                    <a:pt x="602" y="1153"/>
                  </a:lnTo>
                  <a:lnTo>
                    <a:pt x="577" y="1120"/>
                  </a:lnTo>
                  <a:lnTo>
                    <a:pt x="544" y="1087"/>
                  </a:lnTo>
                  <a:lnTo>
                    <a:pt x="519" y="1053"/>
                  </a:lnTo>
                  <a:lnTo>
                    <a:pt x="494" y="1020"/>
                  </a:lnTo>
                  <a:lnTo>
                    <a:pt x="460" y="986"/>
                  </a:lnTo>
                  <a:lnTo>
                    <a:pt x="435" y="953"/>
                  </a:lnTo>
                  <a:lnTo>
                    <a:pt x="410" y="919"/>
                  </a:lnTo>
                  <a:lnTo>
                    <a:pt x="377" y="886"/>
                  </a:lnTo>
                  <a:lnTo>
                    <a:pt x="352" y="853"/>
                  </a:lnTo>
                  <a:lnTo>
                    <a:pt x="327" y="819"/>
                  </a:lnTo>
                  <a:lnTo>
                    <a:pt x="302" y="786"/>
                  </a:lnTo>
                  <a:lnTo>
                    <a:pt x="276" y="744"/>
                  </a:lnTo>
                  <a:lnTo>
                    <a:pt x="251" y="711"/>
                  </a:lnTo>
                  <a:lnTo>
                    <a:pt x="218" y="677"/>
                  </a:lnTo>
                  <a:lnTo>
                    <a:pt x="193" y="644"/>
                  </a:lnTo>
                  <a:lnTo>
                    <a:pt x="168" y="602"/>
                  </a:lnTo>
                  <a:lnTo>
                    <a:pt x="143" y="569"/>
                  </a:lnTo>
                  <a:lnTo>
                    <a:pt x="118" y="535"/>
                  </a:lnTo>
                  <a:lnTo>
                    <a:pt x="101" y="493"/>
                  </a:lnTo>
                  <a:lnTo>
                    <a:pt x="76" y="460"/>
                  </a:lnTo>
                  <a:lnTo>
                    <a:pt x="51" y="427"/>
                  </a:lnTo>
                  <a:lnTo>
                    <a:pt x="51" y="427"/>
                  </a:lnTo>
                  <a:lnTo>
                    <a:pt x="43" y="376"/>
                  </a:lnTo>
                  <a:lnTo>
                    <a:pt x="34" y="335"/>
                  </a:lnTo>
                  <a:lnTo>
                    <a:pt x="18" y="285"/>
                  </a:lnTo>
                  <a:lnTo>
                    <a:pt x="9" y="243"/>
                  </a:lnTo>
                  <a:lnTo>
                    <a:pt x="1" y="209"/>
                  </a:lnTo>
                  <a:lnTo>
                    <a:pt x="9" y="193"/>
                  </a:lnTo>
                  <a:lnTo>
                    <a:pt x="43" y="126"/>
                  </a:lnTo>
                  <a:lnTo>
                    <a:pt x="68" y="67"/>
                  </a:lnTo>
                  <a:lnTo>
                    <a:pt x="18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371;p14">
              <a:extLst>
                <a:ext uri="{FF2B5EF4-FFF2-40B4-BE49-F238E27FC236}">
                  <a16:creationId xmlns:a16="http://schemas.microsoft.com/office/drawing/2014/main" id="{D74D4022-712D-8F8B-25F3-F5CE6A243062}"/>
                </a:ext>
              </a:extLst>
            </p:cNvPr>
            <p:cNvSpPr/>
            <p:nvPr/>
          </p:nvSpPr>
          <p:spPr>
            <a:xfrm>
              <a:off x="7731037" y="3535986"/>
              <a:ext cx="121198" cy="92341"/>
            </a:xfrm>
            <a:custGeom>
              <a:avLst/>
              <a:gdLst/>
              <a:ahLst/>
              <a:cxnLst/>
              <a:rect l="l" t="t" r="r" b="b"/>
              <a:pathLst>
                <a:path w="2457" h="1872" extrusionOk="0">
                  <a:moveTo>
                    <a:pt x="276" y="9"/>
                  </a:moveTo>
                  <a:lnTo>
                    <a:pt x="460" y="92"/>
                  </a:lnTo>
                  <a:lnTo>
                    <a:pt x="468" y="92"/>
                  </a:lnTo>
                  <a:lnTo>
                    <a:pt x="744" y="293"/>
                  </a:lnTo>
                  <a:lnTo>
                    <a:pt x="1019" y="502"/>
                  </a:lnTo>
                  <a:lnTo>
                    <a:pt x="1295" y="711"/>
                  </a:lnTo>
                  <a:lnTo>
                    <a:pt x="1571" y="919"/>
                  </a:lnTo>
                  <a:lnTo>
                    <a:pt x="1571" y="919"/>
                  </a:lnTo>
                  <a:lnTo>
                    <a:pt x="1855" y="1128"/>
                  </a:lnTo>
                  <a:lnTo>
                    <a:pt x="2130" y="1337"/>
                  </a:lnTo>
                  <a:lnTo>
                    <a:pt x="2398" y="1538"/>
                  </a:lnTo>
                  <a:lnTo>
                    <a:pt x="2415" y="1546"/>
                  </a:lnTo>
                  <a:lnTo>
                    <a:pt x="2456" y="1822"/>
                  </a:lnTo>
                  <a:lnTo>
                    <a:pt x="2181" y="1872"/>
                  </a:lnTo>
                  <a:lnTo>
                    <a:pt x="2164" y="1863"/>
                  </a:lnTo>
                  <a:lnTo>
                    <a:pt x="1897" y="1663"/>
                  </a:lnTo>
                  <a:lnTo>
                    <a:pt x="1613" y="1462"/>
                  </a:lnTo>
                  <a:lnTo>
                    <a:pt x="1328" y="1262"/>
                  </a:lnTo>
                  <a:lnTo>
                    <a:pt x="1328" y="1262"/>
                  </a:lnTo>
                  <a:lnTo>
                    <a:pt x="1053" y="1053"/>
                  </a:lnTo>
                  <a:lnTo>
                    <a:pt x="769" y="844"/>
                  </a:lnTo>
                  <a:lnTo>
                    <a:pt x="485" y="635"/>
                  </a:lnTo>
                  <a:lnTo>
                    <a:pt x="217" y="435"/>
                  </a:lnTo>
                  <a:lnTo>
                    <a:pt x="209" y="427"/>
                  </a:lnTo>
                  <a:lnTo>
                    <a:pt x="84" y="268"/>
                  </a:lnTo>
                  <a:lnTo>
                    <a:pt x="17" y="101"/>
                  </a:lnTo>
                  <a:lnTo>
                    <a:pt x="0" y="9"/>
                  </a:lnTo>
                  <a:lnTo>
                    <a:pt x="100"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372;p14">
              <a:extLst>
                <a:ext uri="{FF2B5EF4-FFF2-40B4-BE49-F238E27FC236}">
                  <a16:creationId xmlns:a16="http://schemas.microsoft.com/office/drawing/2014/main" id="{4D7CF9F3-67F7-23D2-08A2-146DF95C1E94}"/>
                </a:ext>
              </a:extLst>
            </p:cNvPr>
            <p:cNvSpPr/>
            <p:nvPr/>
          </p:nvSpPr>
          <p:spPr>
            <a:xfrm>
              <a:off x="7752840" y="3227344"/>
              <a:ext cx="94018" cy="61857"/>
            </a:xfrm>
            <a:custGeom>
              <a:avLst/>
              <a:gdLst/>
              <a:ahLst/>
              <a:cxnLst/>
              <a:rect l="l" t="t" r="r" b="b"/>
              <a:pathLst>
                <a:path w="1906" h="1254" extrusionOk="0">
                  <a:moveTo>
                    <a:pt x="93" y="0"/>
                  </a:moveTo>
                  <a:lnTo>
                    <a:pt x="143" y="25"/>
                  </a:lnTo>
                  <a:lnTo>
                    <a:pt x="210" y="42"/>
                  </a:lnTo>
                  <a:lnTo>
                    <a:pt x="268" y="67"/>
                  </a:lnTo>
                  <a:lnTo>
                    <a:pt x="335" y="84"/>
                  </a:lnTo>
                  <a:lnTo>
                    <a:pt x="360" y="92"/>
                  </a:lnTo>
                  <a:lnTo>
                    <a:pt x="452" y="126"/>
                  </a:lnTo>
                  <a:lnTo>
                    <a:pt x="561" y="167"/>
                  </a:lnTo>
                  <a:lnTo>
                    <a:pt x="577" y="176"/>
                  </a:lnTo>
                  <a:lnTo>
                    <a:pt x="694" y="226"/>
                  </a:lnTo>
                  <a:lnTo>
                    <a:pt x="744" y="251"/>
                  </a:lnTo>
                  <a:lnTo>
                    <a:pt x="803" y="284"/>
                  </a:lnTo>
                  <a:lnTo>
                    <a:pt x="912" y="351"/>
                  </a:lnTo>
                  <a:lnTo>
                    <a:pt x="1020" y="418"/>
                  </a:lnTo>
                  <a:lnTo>
                    <a:pt x="1045" y="435"/>
                  </a:lnTo>
                  <a:lnTo>
                    <a:pt x="1129" y="493"/>
                  </a:lnTo>
                  <a:lnTo>
                    <a:pt x="1229" y="560"/>
                  </a:lnTo>
                  <a:lnTo>
                    <a:pt x="1338" y="635"/>
                  </a:lnTo>
                  <a:lnTo>
                    <a:pt x="1413" y="685"/>
                  </a:lnTo>
                  <a:lnTo>
                    <a:pt x="1438" y="702"/>
                  </a:lnTo>
                  <a:lnTo>
                    <a:pt x="1546" y="777"/>
                  </a:lnTo>
                  <a:lnTo>
                    <a:pt x="1647" y="852"/>
                  </a:lnTo>
                  <a:lnTo>
                    <a:pt x="1755" y="928"/>
                  </a:lnTo>
                  <a:lnTo>
                    <a:pt x="1856" y="1003"/>
                  </a:lnTo>
                  <a:lnTo>
                    <a:pt x="1906" y="1220"/>
                  </a:lnTo>
                  <a:lnTo>
                    <a:pt x="1688" y="1253"/>
                  </a:lnTo>
                  <a:lnTo>
                    <a:pt x="1580" y="1187"/>
                  </a:lnTo>
                  <a:lnTo>
                    <a:pt x="1480" y="1120"/>
                  </a:lnTo>
                  <a:lnTo>
                    <a:pt x="1371" y="1053"/>
                  </a:lnTo>
                  <a:lnTo>
                    <a:pt x="1271" y="986"/>
                  </a:lnTo>
                  <a:lnTo>
                    <a:pt x="1237" y="969"/>
                  </a:lnTo>
                  <a:lnTo>
                    <a:pt x="1162" y="919"/>
                  </a:lnTo>
                  <a:lnTo>
                    <a:pt x="1062" y="852"/>
                  </a:lnTo>
                  <a:lnTo>
                    <a:pt x="953" y="786"/>
                  </a:lnTo>
                  <a:lnTo>
                    <a:pt x="870" y="736"/>
                  </a:lnTo>
                  <a:lnTo>
                    <a:pt x="845" y="727"/>
                  </a:lnTo>
                  <a:lnTo>
                    <a:pt x="744" y="652"/>
                  </a:lnTo>
                  <a:lnTo>
                    <a:pt x="636" y="585"/>
                  </a:lnTo>
                  <a:lnTo>
                    <a:pt x="577" y="552"/>
                  </a:lnTo>
                  <a:lnTo>
                    <a:pt x="536" y="518"/>
                  </a:lnTo>
                  <a:lnTo>
                    <a:pt x="427" y="443"/>
                  </a:lnTo>
                  <a:lnTo>
                    <a:pt x="410" y="426"/>
                  </a:lnTo>
                  <a:lnTo>
                    <a:pt x="327" y="360"/>
                  </a:lnTo>
                  <a:lnTo>
                    <a:pt x="285" y="318"/>
                  </a:lnTo>
                  <a:lnTo>
                    <a:pt x="260" y="301"/>
                  </a:lnTo>
                  <a:lnTo>
                    <a:pt x="235" y="276"/>
                  </a:lnTo>
                  <a:lnTo>
                    <a:pt x="185" y="234"/>
                  </a:lnTo>
                  <a:lnTo>
                    <a:pt x="135" y="192"/>
                  </a:lnTo>
                  <a:lnTo>
                    <a:pt x="85" y="159"/>
                  </a:lnTo>
                  <a:lnTo>
                    <a:pt x="34" y="117"/>
                  </a:lnTo>
                  <a:lnTo>
                    <a:pt x="34" y="117"/>
                  </a:lnTo>
                  <a:lnTo>
                    <a:pt x="1" y="25"/>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373;p14">
              <a:extLst>
                <a:ext uri="{FF2B5EF4-FFF2-40B4-BE49-F238E27FC236}">
                  <a16:creationId xmlns:a16="http://schemas.microsoft.com/office/drawing/2014/main" id="{BE612ED2-2701-6DEF-41E8-7FF9262344D5}"/>
                </a:ext>
              </a:extLst>
            </p:cNvPr>
            <p:cNvSpPr/>
            <p:nvPr/>
          </p:nvSpPr>
          <p:spPr>
            <a:xfrm>
              <a:off x="7642839" y="3338577"/>
              <a:ext cx="72166" cy="64767"/>
            </a:xfrm>
            <a:custGeom>
              <a:avLst/>
              <a:gdLst/>
              <a:ahLst/>
              <a:cxnLst/>
              <a:rect l="l" t="t" r="r" b="b"/>
              <a:pathLst>
                <a:path w="1463" h="1313" extrusionOk="0">
                  <a:moveTo>
                    <a:pt x="101" y="9"/>
                  </a:moveTo>
                  <a:lnTo>
                    <a:pt x="109" y="9"/>
                  </a:lnTo>
                  <a:lnTo>
                    <a:pt x="151" y="34"/>
                  </a:lnTo>
                  <a:lnTo>
                    <a:pt x="201" y="68"/>
                  </a:lnTo>
                  <a:lnTo>
                    <a:pt x="251" y="93"/>
                  </a:lnTo>
                  <a:lnTo>
                    <a:pt x="284" y="110"/>
                  </a:lnTo>
                  <a:lnTo>
                    <a:pt x="301" y="118"/>
                  </a:lnTo>
                  <a:lnTo>
                    <a:pt x="343" y="143"/>
                  </a:lnTo>
                  <a:lnTo>
                    <a:pt x="393" y="168"/>
                  </a:lnTo>
                  <a:lnTo>
                    <a:pt x="410" y="176"/>
                  </a:lnTo>
                  <a:lnTo>
                    <a:pt x="443" y="201"/>
                  </a:lnTo>
                  <a:lnTo>
                    <a:pt x="477" y="218"/>
                  </a:lnTo>
                  <a:lnTo>
                    <a:pt x="485" y="226"/>
                  </a:lnTo>
                  <a:lnTo>
                    <a:pt x="518" y="252"/>
                  </a:lnTo>
                  <a:lnTo>
                    <a:pt x="527" y="260"/>
                  </a:lnTo>
                  <a:lnTo>
                    <a:pt x="569" y="293"/>
                  </a:lnTo>
                  <a:lnTo>
                    <a:pt x="602" y="327"/>
                  </a:lnTo>
                  <a:lnTo>
                    <a:pt x="635" y="360"/>
                  </a:lnTo>
                  <a:lnTo>
                    <a:pt x="677" y="394"/>
                  </a:lnTo>
                  <a:lnTo>
                    <a:pt x="711" y="427"/>
                  </a:lnTo>
                  <a:lnTo>
                    <a:pt x="744" y="460"/>
                  </a:lnTo>
                  <a:lnTo>
                    <a:pt x="752" y="469"/>
                  </a:lnTo>
                  <a:lnTo>
                    <a:pt x="786" y="502"/>
                  </a:lnTo>
                  <a:lnTo>
                    <a:pt x="819" y="536"/>
                  </a:lnTo>
                  <a:lnTo>
                    <a:pt x="861" y="569"/>
                  </a:lnTo>
                  <a:lnTo>
                    <a:pt x="894" y="602"/>
                  </a:lnTo>
                  <a:lnTo>
                    <a:pt x="936" y="636"/>
                  </a:lnTo>
                  <a:lnTo>
                    <a:pt x="978" y="669"/>
                  </a:lnTo>
                  <a:lnTo>
                    <a:pt x="1011" y="703"/>
                  </a:lnTo>
                  <a:lnTo>
                    <a:pt x="1036" y="728"/>
                  </a:lnTo>
                  <a:lnTo>
                    <a:pt x="1053" y="736"/>
                  </a:lnTo>
                  <a:lnTo>
                    <a:pt x="1086" y="778"/>
                  </a:lnTo>
                  <a:lnTo>
                    <a:pt x="1128" y="811"/>
                  </a:lnTo>
                  <a:lnTo>
                    <a:pt x="1170" y="845"/>
                  </a:lnTo>
                  <a:lnTo>
                    <a:pt x="1212" y="878"/>
                  </a:lnTo>
                  <a:lnTo>
                    <a:pt x="1254" y="912"/>
                  </a:lnTo>
                  <a:lnTo>
                    <a:pt x="1295" y="945"/>
                  </a:lnTo>
                  <a:lnTo>
                    <a:pt x="1337" y="978"/>
                  </a:lnTo>
                  <a:lnTo>
                    <a:pt x="1379" y="1003"/>
                  </a:lnTo>
                  <a:lnTo>
                    <a:pt x="1412" y="1037"/>
                  </a:lnTo>
                  <a:lnTo>
                    <a:pt x="1421" y="1037"/>
                  </a:lnTo>
                  <a:lnTo>
                    <a:pt x="1462" y="1262"/>
                  </a:lnTo>
                  <a:lnTo>
                    <a:pt x="1237" y="1313"/>
                  </a:lnTo>
                  <a:lnTo>
                    <a:pt x="1228" y="1313"/>
                  </a:lnTo>
                  <a:lnTo>
                    <a:pt x="1187" y="1287"/>
                  </a:lnTo>
                  <a:lnTo>
                    <a:pt x="1137" y="1254"/>
                  </a:lnTo>
                  <a:lnTo>
                    <a:pt x="1086" y="1229"/>
                  </a:lnTo>
                  <a:lnTo>
                    <a:pt x="1045" y="1204"/>
                  </a:lnTo>
                  <a:lnTo>
                    <a:pt x="995" y="1179"/>
                  </a:lnTo>
                  <a:lnTo>
                    <a:pt x="953" y="1145"/>
                  </a:lnTo>
                  <a:lnTo>
                    <a:pt x="903" y="1112"/>
                  </a:lnTo>
                  <a:lnTo>
                    <a:pt x="861" y="1087"/>
                  </a:lnTo>
                  <a:lnTo>
                    <a:pt x="811" y="1054"/>
                  </a:lnTo>
                  <a:lnTo>
                    <a:pt x="794" y="1037"/>
                  </a:lnTo>
                  <a:lnTo>
                    <a:pt x="769" y="1020"/>
                  </a:lnTo>
                  <a:lnTo>
                    <a:pt x="719" y="987"/>
                  </a:lnTo>
                  <a:lnTo>
                    <a:pt x="677" y="953"/>
                  </a:lnTo>
                  <a:lnTo>
                    <a:pt x="635" y="920"/>
                  </a:lnTo>
                  <a:lnTo>
                    <a:pt x="594" y="886"/>
                  </a:lnTo>
                  <a:lnTo>
                    <a:pt x="552" y="853"/>
                  </a:lnTo>
                  <a:lnTo>
                    <a:pt x="510" y="820"/>
                  </a:lnTo>
                  <a:lnTo>
                    <a:pt x="468" y="786"/>
                  </a:lnTo>
                  <a:lnTo>
                    <a:pt x="452" y="778"/>
                  </a:lnTo>
                  <a:lnTo>
                    <a:pt x="426" y="753"/>
                  </a:lnTo>
                  <a:lnTo>
                    <a:pt x="385" y="711"/>
                  </a:lnTo>
                  <a:lnTo>
                    <a:pt x="343" y="678"/>
                  </a:lnTo>
                  <a:lnTo>
                    <a:pt x="310" y="636"/>
                  </a:lnTo>
                  <a:lnTo>
                    <a:pt x="268" y="602"/>
                  </a:lnTo>
                  <a:lnTo>
                    <a:pt x="226" y="561"/>
                  </a:lnTo>
                  <a:lnTo>
                    <a:pt x="218" y="552"/>
                  </a:lnTo>
                  <a:lnTo>
                    <a:pt x="193" y="519"/>
                  </a:lnTo>
                  <a:lnTo>
                    <a:pt x="184" y="502"/>
                  </a:lnTo>
                  <a:lnTo>
                    <a:pt x="168" y="469"/>
                  </a:lnTo>
                  <a:lnTo>
                    <a:pt x="151" y="435"/>
                  </a:lnTo>
                  <a:lnTo>
                    <a:pt x="142" y="419"/>
                  </a:lnTo>
                  <a:lnTo>
                    <a:pt x="117" y="360"/>
                  </a:lnTo>
                  <a:lnTo>
                    <a:pt x="92" y="310"/>
                  </a:lnTo>
                  <a:lnTo>
                    <a:pt x="84" y="293"/>
                  </a:lnTo>
                  <a:lnTo>
                    <a:pt x="67" y="252"/>
                  </a:lnTo>
                  <a:lnTo>
                    <a:pt x="51" y="201"/>
                  </a:lnTo>
                  <a:lnTo>
                    <a:pt x="25" y="151"/>
                  </a:lnTo>
                  <a:lnTo>
                    <a:pt x="0" y="101"/>
                  </a:lnTo>
                  <a:lnTo>
                    <a:pt x="0" y="93"/>
                  </a:lnTo>
                  <a:lnTo>
                    <a:pt x="9"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374;p14">
              <a:extLst>
                <a:ext uri="{FF2B5EF4-FFF2-40B4-BE49-F238E27FC236}">
                  <a16:creationId xmlns:a16="http://schemas.microsoft.com/office/drawing/2014/main" id="{E53899EF-D5BD-639E-3CCF-15051D5407C7}"/>
                </a:ext>
              </a:extLst>
            </p:cNvPr>
            <p:cNvSpPr/>
            <p:nvPr/>
          </p:nvSpPr>
          <p:spPr>
            <a:xfrm>
              <a:off x="7589664" y="2999845"/>
              <a:ext cx="96090" cy="68467"/>
            </a:xfrm>
            <a:custGeom>
              <a:avLst/>
              <a:gdLst/>
              <a:ahLst/>
              <a:cxnLst/>
              <a:rect l="l" t="t" r="r" b="b"/>
              <a:pathLst>
                <a:path w="1948" h="1388" extrusionOk="0">
                  <a:moveTo>
                    <a:pt x="93" y="9"/>
                  </a:moveTo>
                  <a:lnTo>
                    <a:pt x="352" y="84"/>
                  </a:lnTo>
                  <a:lnTo>
                    <a:pt x="352" y="84"/>
                  </a:lnTo>
                  <a:lnTo>
                    <a:pt x="544" y="135"/>
                  </a:lnTo>
                  <a:lnTo>
                    <a:pt x="619" y="160"/>
                  </a:lnTo>
                  <a:lnTo>
                    <a:pt x="644" y="168"/>
                  </a:lnTo>
                  <a:lnTo>
                    <a:pt x="728" y="210"/>
                  </a:lnTo>
                  <a:lnTo>
                    <a:pt x="853" y="285"/>
                  </a:lnTo>
                  <a:lnTo>
                    <a:pt x="870" y="293"/>
                  </a:lnTo>
                  <a:lnTo>
                    <a:pt x="961" y="352"/>
                  </a:lnTo>
                  <a:lnTo>
                    <a:pt x="1045" y="410"/>
                  </a:lnTo>
                  <a:lnTo>
                    <a:pt x="1070" y="427"/>
                  </a:lnTo>
                  <a:lnTo>
                    <a:pt x="1179" y="511"/>
                  </a:lnTo>
                  <a:lnTo>
                    <a:pt x="1279" y="586"/>
                  </a:lnTo>
                  <a:lnTo>
                    <a:pt x="1388" y="669"/>
                  </a:lnTo>
                  <a:lnTo>
                    <a:pt x="1429" y="703"/>
                  </a:lnTo>
                  <a:lnTo>
                    <a:pt x="1488" y="744"/>
                  </a:lnTo>
                  <a:lnTo>
                    <a:pt x="1596" y="828"/>
                  </a:lnTo>
                  <a:lnTo>
                    <a:pt x="1697" y="912"/>
                  </a:lnTo>
                  <a:lnTo>
                    <a:pt x="1805" y="995"/>
                  </a:lnTo>
                  <a:lnTo>
                    <a:pt x="1897" y="1070"/>
                  </a:lnTo>
                  <a:lnTo>
                    <a:pt x="1905" y="1079"/>
                  </a:lnTo>
                  <a:lnTo>
                    <a:pt x="1947" y="1346"/>
                  </a:lnTo>
                  <a:lnTo>
                    <a:pt x="1688" y="1388"/>
                  </a:lnTo>
                  <a:lnTo>
                    <a:pt x="1680" y="1379"/>
                  </a:lnTo>
                  <a:lnTo>
                    <a:pt x="1571" y="1313"/>
                  </a:lnTo>
                  <a:lnTo>
                    <a:pt x="1463" y="1246"/>
                  </a:lnTo>
                  <a:lnTo>
                    <a:pt x="1354" y="1179"/>
                  </a:lnTo>
                  <a:lnTo>
                    <a:pt x="1237" y="1112"/>
                  </a:lnTo>
                  <a:lnTo>
                    <a:pt x="1179" y="1079"/>
                  </a:lnTo>
                  <a:lnTo>
                    <a:pt x="1137" y="1045"/>
                  </a:lnTo>
                  <a:lnTo>
                    <a:pt x="1020" y="978"/>
                  </a:lnTo>
                  <a:lnTo>
                    <a:pt x="911" y="912"/>
                  </a:lnTo>
                  <a:lnTo>
                    <a:pt x="803" y="845"/>
                  </a:lnTo>
                  <a:lnTo>
                    <a:pt x="769" y="828"/>
                  </a:lnTo>
                  <a:lnTo>
                    <a:pt x="686" y="778"/>
                  </a:lnTo>
                  <a:lnTo>
                    <a:pt x="594" y="711"/>
                  </a:lnTo>
                  <a:lnTo>
                    <a:pt x="577" y="703"/>
                  </a:lnTo>
                  <a:lnTo>
                    <a:pt x="460" y="619"/>
                  </a:lnTo>
                  <a:lnTo>
                    <a:pt x="385" y="561"/>
                  </a:lnTo>
                  <a:lnTo>
                    <a:pt x="377" y="544"/>
                  </a:lnTo>
                  <a:lnTo>
                    <a:pt x="318" y="485"/>
                  </a:lnTo>
                  <a:lnTo>
                    <a:pt x="193" y="335"/>
                  </a:lnTo>
                  <a:lnTo>
                    <a:pt x="193" y="335"/>
                  </a:lnTo>
                  <a:lnTo>
                    <a:pt x="26" y="126"/>
                  </a:lnTo>
                  <a:lnTo>
                    <a:pt x="26" y="118"/>
                  </a:lnTo>
                  <a:lnTo>
                    <a:pt x="1" y="26"/>
                  </a:lnTo>
                  <a:lnTo>
                    <a:pt x="93"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375;p14">
              <a:extLst>
                <a:ext uri="{FF2B5EF4-FFF2-40B4-BE49-F238E27FC236}">
                  <a16:creationId xmlns:a16="http://schemas.microsoft.com/office/drawing/2014/main" id="{9CE5CF6A-5DD7-C48B-7300-18C09687BA7C}"/>
                </a:ext>
              </a:extLst>
            </p:cNvPr>
            <p:cNvSpPr/>
            <p:nvPr/>
          </p:nvSpPr>
          <p:spPr>
            <a:xfrm>
              <a:off x="7452879" y="3199326"/>
              <a:ext cx="98507" cy="57319"/>
            </a:xfrm>
            <a:custGeom>
              <a:avLst/>
              <a:gdLst/>
              <a:ahLst/>
              <a:cxnLst/>
              <a:rect l="l" t="t" r="r" b="b"/>
              <a:pathLst>
                <a:path w="1997" h="1162" extrusionOk="0">
                  <a:moveTo>
                    <a:pt x="334" y="0"/>
                  </a:moveTo>
                  <a:lnTo>
                    <a:pt x="359" y="0"/>
                  </a:lnTo>
                  <a:lnTo>
                    <a:pt x="443" y="17"/>
                  </a:lnTo>
                  <a:lnTo>
                    <a:pt x="485" y="34"/>
                  </a:lnTo>
                  <a:lnTo>
                    <a:pt x="585" y="92"/>
                  </a:lnTo>
                  <a:lnTo>
                    <a:pt x="694" y="142"/>
                  </a:lnTo>
                  <a:lnTo>
                    <a:pt x="777" y="184"/>
                  </a:lnTo>
                  <a:lnTo>
                    <a:pt x="802" y="201"/>
                  </a:lnTo>
                  <a:lnTo>
                    <a:pt x="902" y="251"/>
                  </a:lnTo>
                  <a:lnTo>
                    <a:pt x="1011" y="309"/>
                  </a:lnTo>
                  <a:lnTo>
                    <a:pt x="1111" y="359"/>
                  </a:lnTo>
                  <a:lnTo>
                    <a:pt x="1220" y="418"/>
                  </a:lnTo>
                  <a:lnTo>
                    <a:pt x="1245" y="426"/>
                  </a:lnTo>
                  <a:lnTo>
                    <a:pt x="1329" y="468"/>
                  </a:lnTo>
                  <a:lnTo>
                    <a:pt x="1429" y="527"/>
                  </a:lnTo>
                  <a:lnTo>
                    <a:pt x="1537" y="577"/>
                  </a:lnTo>
                  <a:lnTo>
                    <a:pt x="1654" y="627"/>
                  </a:lnTo>
                  <a:lnTo>
                    <a:pt x="1763" y="685"/>
                  </a:lnTo>
                  <a:lnTo>
                    <a:pt x="1863" y="727"/>
                  </a:lnTo>
                  <a:lnTo>
                    <a:pt x="1880" y="727"/>
                  </a:lnTo>
                  <a:lnTo>
                    <a:pt x="1997" y="1036"/>
                  </a:lnTo>
                  <a:lnTo>
                    <a:pt x="1688" y="1161"/>
                  </a:lnTo>
                  <a:lnTo>
                    <a:pt x="1679" y="1161"/>
                  </a:lnTo>
                  <a:lnTo>
                    <a:pt x="1579" y="1120"/>
                  </a:lnTo>
                  <a:lnTo>
                    <a:pt x="1462" y="1070"/>
                  </a:lnTo>
                  <a:lnTo>
                    <a:pt x="1345" y="1028"/>
                  </a:lnTo>
                  <a:lnTo>
                    <a:pt x="1237" y="978"/>
                  </a:lnTo>
                  <a:lnTo>
                    <a:pt x="1120" y="936"/>
                  </a:lnTo>
                  <a:lnTo>
                    <a:pt x="1028" y="894"/>
                  </a:lnTo>
                  <a:lnTo>
                    <a:pt x="1028" y="894"/>
                  </a:lnTo>
                  <a:lnTo>
                    <a:pt x="919" y="844"/>
                  </a:lnTo>
                  <a:lnTo>
                    <a:pt x="802" y="802"/>
                  </a:lnTo>
                  <a:lnTo>
                    <a:pt x="685" y="752"/>
                  </a:lnTo>
                  <a:lnTo>
                    <a:pt x="577" y="702"/>
                  </a:lnTo>
                  <a:lnTo>
                    <a:pt x="543" y="685"/>
                  </a:lnTo>
                  <a:lnTo>
                    <a:pt x="460" y="652"/>
                  </a:lnTo>
                  <a:lnTo>
                    <a:pt x="351" y="593"/>
                  </a:lnTo>
                  <a:lnTo>
                    <a:pt x="234" y="543"/>
                  </a:lnTo>
                  <a:lnTo>
                    <a:pt x="192" y="518"/>
                  </a:lnTo>
                  <a:lnTo>
                    <a:pt x="134" y="468"/>
                  </a:lnTo>
                  <a:lnTo>
                    <a:pt x="109" y="443"/>
                  </a:lnTo>
                  <a:lnTo>
                    <a:pt x="50" y="368"/>
                  </a:lnTo>
                  <a:lnTo>
                    <a:pt x="50" y="368"/>
                  </a:lnTo>
                  <a:lnTo>
                    <a:pt x="0" y="192"/>
                  </a:lnTo>
                  <a:lnTo>
                    <a:pt x="59" y="67"/>
                  </a:lnTo>
                  <a:lnTo>
                    <a:pt x="226" y="9"/>
                  </a:lnTo>
                  <a:lnTo>
                    <a:pt x="226" y="9"/>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376;p14">
              <a:extLst>
                <a:ext uri="{FF2B5EF4-FFF2-40B4-BE49-F238E27FC236}">
                  <a16:creationId xmlns:a16="http://schemas.microsoft.com/office/drawing/2014/main" id="{382DF3A7-3EC9-7413-215D-F8EB2D9BEC29}"/>
                </a:ext>
              </a:extLst>
            </p:cNvPr>
            <p:cNvSpPr/>
            <p:nvPr/>
          </p:nvSpPr>
          <p:spPr>
            <a:xfrm>
              <a:off x="7390628" y="3458492"/>
              <a:ext cx="131112" cy="57368"/>
            </a:xfrm>
            <a:custGeom>
              <a:avLst/>
              <a:gdLst/>
              <a:ahLst/>
              <a:cxnLst/>
              <a:rect l="l" t="t" r="r" b="b"/>
              <a:pathLst>
                <a:path w="2658" h="1163" extrusionOk="0">
                  <a:moveTo>
                    <a:pt x="552" y="1"/>
                  </a:moveTo>
                  <a:lnTo>
                    <a:pt x="611" y="9"/>
                  </a:lnTo>
                  <a:lnTo>
                    <a:pt x="611" y="9"/>
                  </a:lnTo>
                  <a:lnTo>
                    <a:pt x="761" y="68"/>
                  </a:lnTo>
                  <a:lnTo>
                    <a:pt x="811" y="76"/>
                  </a:lnTo>
                  <a:lnTo>
                    <a:pt x="911" y="126"/>
                  </a:lnTo>
                  <a:lnTo>
                    <a:pt x="1062" y="185"/>
                  </a:lnTo>
                  <a:lnTo>
                    <a:pt x="1087" y="193"/>
                  </a:lnTo>
                  <a:lnTo>
                    <a:pt x="1371" y="310"/>
                  </a:lnTo>
                  <a:lnTo>
                    <a:pt x="1663" y="444"/>
                  </a:lnTo>
                  <a:lnTo>
                    <a:pt x="1738" y="477"/>
                  </a:lnTo>
                  <a:lnTo>
                    <a:pt x="1814" y="511"/>
                  </a:lnTo>
                  <a:lnTo>
                    <a:pt x="1964" y="577"/>
                  </a:lnTo>
                  <a:lnTo>
                    <a:pt x="2114" y="644"/>
                  </a:lnTo>
                  <a:lnTo>
                    <a:pt x="2265" y="711"/>
                  </a:lnTo>
                  <a:lnTo>
                    <a:pt x="2415" y="786"/>
                  </a:lnTo>
                  <a:lnTo>
                    <a:pt x="2557" y="845"/>
                  </a:lnTo>
                  <a:lnTo>
                    <a:pt x="2565" y="853"/>
                  </a:lnTo>
                  <a:lnTo>
                    <a:pt x="2657" y="1070"/>
                  </a:lnTo>
                  <a:lnTo>
                    <a:pt x="2440" y="1162"/>
                  </a:lnTo>
                  <a:lnTo>
                    <a:pt x="2432" y="1162"/>
                  </a:lnTo>
                  <a:lnTo>
                    <a:pt x="2290" y="1112"/>
                  </a:lnTo>
                  <a:lnTo>
                    <a:pt x="2131" y="1062"/>
                  </a:lnTo>
                  <a:lnTo>
                    <a:pt x="1981" y="1012"/>
                  </a:lnTo>
                  <a:lnTo>
                    <a:pt x="1822" y="962"/>
                  </a:lnTo>
                  <a:lnTo>
                    <a:pt x="1663" y="912"/>
                  </a:lnTo>
                  <a:lnTo>
                    <a:pt x="1588" y="886"/>
                  </a:lnTo>
                  <a:lnTo>
                    <a:pt x="1513" y="861"/>
                  </a:lnTo>
                  <a:lnTo>
                    <a:pt x="1195" y="761"/>
                  </a:lnTo>
                  <a:lnTo>
                    <a:pt x="903" y="661"/>
                  </a:lnTo>
                  <a:lnTo>
                    <a:pt x="886" y="653"/>
                  </a:lnTo>
                  <a:lnTo>
                    <a:pt x="728" y="602"/>
                  </a:lnTo>
                  <a:lnTo>
                    <a:pt x="619" y="561"/>
                  </a:lnTo>
                  <a:lnTo>
                    <a:pt x="577" y="544"/>
                  </a:lnTo>
                  <a:lnTo>
                    <a:pt x="427" y="486"/>
                  </a:lnTo>
                  <a:lnTo>
                    <a:pt x="418" y="486"/>
                  </a:lnTo>
                  <a:lnTo>
                    <a:pt x="368" y="452"/>
                  </a:lnTo>
                  <a:lnTo>
                    <a:pt x="310" y="402"/>
                  </a:lnTo>
                  <a:lnTo>
                    <a:pt x="285" y="377"/>
                  </a:lnTo>
                  <a:lnTo>
                    <a:pt x="193" y="285"/>
                  </a:lnTo>
                  <a:lnTo>
                    <a:pt x="159" y="252"/>
                  </a:lnTo>
                  <a:lnTo>
                    <a:pt x="43" y="135"/>
                  </a:lnTo>
                  <a:lnTo>
                    <a:pt x="43" y="135"/>
                  </a:lnTo>
                  <a:lnTo>
                    <a:pt x="1" y="43"/>
                  </a:lnTo>
                  <a:lnTo>
                    <a:pt x="93" y="9"/>
                  </a:lnTo>
                  <a:lnTo>
                    <a:pt x="268" y="9"/>
                  </a:lnTo>
                  <a:lnTo>
                    <a:pt x="318" y="9"/>
                  </a:lnTo>
                  <a:lnTo>
                    <a:pt x="444" y="9"/>
                  </a:lnTo>
                  <a:lnTo>
                    <a:pt x="477" y="9"/>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377;p14">
              <a:extLst>
                <a:ext uri="{FF2B5EF4-FFF2-40B4-BE49-F238E27FC236}">
                  <a16:creationId xmlns:a16="http://schemas.microsoft.com/office/drawing/2014/main" id="{C5A89D51-165F-95C1-156A-E1D76DC949A5}"/>
                </a:ext>
              </a:extLst>
            </p:cNvPr>
            <p:cNvSpPr/>
            <p:nvPr/>
          </p:nvSpPr>
          <p:spPr>
            <a:xfrm>
              <a:off x="7336269" y="3664977"/>
              <a:ext cx="94413" cy="35072"/>
            </a:xfrm>
            <a:custGeom>
              <a:avLst/>
              <a:gdLst/>
              <a:ahLst/>
              <a:cxnLst/>
              <a:rect l="l" t="t" r="r" b="b"/>
              <a:pathLst>
                <a:path w="1914" h="711" extrusionOk="0">
                  <a:moveTo>
                    <a:pt x="317" y="34"/>
                  </a:moveTo>
                  <a:lnTo>
                    <a:pt x="526" y="84"/>
                  </a:lnTo>
                  <a:lnTo>
                    <a:pt x="568" y="101"/>
                  </a:lnTo>
                  <a:lnTo>
                    <a:pt x="952" y="201"/>
                  </a:lnTo>
                  <a:lnTo>
                    <a:pt x="1111" y="243"/>
                  </a:lnTo>
                  <a:lnTo>
                    <a:pt x="1387" y="326"/>
                  </a:lnTo>
                  <a:lnTo>
                    <a:pt x="1596" y="385"/>
                  </a:lnTo>
                  <a:lnTo>
                    <a:pt x="1804" y="443"/>
                  </a:lnTo>
                  <a:lnTo>
                    <a:pt x="1813" y="443"/>
                  </a:lnTo>
                  <a:lnTo>
                    <a:pt x="1913" y="619"/>
                  </a:lnTo>
                  <a:lnTo>
                    <a:pt x="1738" y="710"/>
                  </a:lnTo>
                  <a:lnTo>
                    <a:pt x="1729" y="710"/>
                  </a:lnTo>
                  <a:lnTo>
                    <a:pt x="1520" y="660"/>
                  </a:lnTo>
                  <a:lnTo>
                    <a:pt x="1303" y="610"/>
                  </a:lnTo>
                  <a:lnTo>
                    <a:pt x="1028" y="535"/>
                  </a:lnTo>
                  <a:lnTo>
                    <a:pt x="877" y="502"/>
                  </a:lnTo>
                  <a:lnTo>
                    <a:pt x="485" y="393"/>
                  </a:lnTo>
                  <a:lnTo>
                    <a:pt x="443" y="385"/>
                  </a:lnTo>
                  <a:lnTo>
                    <a:pt x="234" y="326"/>
                  </a:lnTo>
                  <a:lnTo>
                    <a:pt x="109" y="293"/>
                  </a:lnTo>
                  <a:lnTo>
                    <a:pt x="75" y="234"/>
                  </a:lnTo>
                  <a:lnTo>
                    <a:pt x="42" y="184"/>
                  </a:lnTo>
                  <a:lnTo>
                    <a:pt x="42" y="184"/>
                  </a:lnTo>
                  <a:lnTo>
                    <a:pt x="0" y="101"/>
                  </a:lnTo>
                  <a:lnTo>
                    <a:pt x="75" y="50"/>
                  </a:lnTo>
                  <a:lnTo>
                    <a:pt x="75" y="50"/>
                  </a:lnTo>
                  <a:lnTo>
                    <a:pt x="125" y="25"/>
                  </a:lnTo>
                  <a:lnTo>
                    <a:pt x="19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378;p14">
              <a:extLst>
                <a:ext uri="{FF2B5EF4-FFF2-40B4-BE49-F238E27FC236}">
                  <a16:creationId xmlns:a16="http://schemas.microsoft.com/office/drawing/2014/main" id="{27721E6C-BBC9-E92C-41AA-8A47F29E6CAE}"/>
                </a:ext>
              </a:extLst>
            </p:cNvPr>
            <p:cNvSpPr/>
            <p:nvPr/>
          </p:nvSpPr>
          <p:spPr>
            <a:xfrm>
              <a:off x="7578566" y="3612246"/>
              <a:ext cx="110050" cy="62646"/>
            </a:xfrm>
            <a:custGeom>
              <a:avLst/>
              <a:gdLst/>
              <a:ahLst/>
              <a:cxnLst/>
              <a:rect l="l" t="t" r="r" b="b"/>
              <a:pathLst>
                <a:path w="2231" h="1270" extrusionOk="0">
                  <a:moveTo>
                    <a:pt x="100" y="17"/>
                  </a:moveTo>
                  <a:lnTo>
                    <a:pt x="126" y="25"/>
                  </a:lnTo>
                  <a:lnTo>
                    <a:pt x="151" y="50"/>
                  </a:lnTo>
                  <a:lnTo>
                    <a:pt x="184" y="67"/>
                  </a:lnTo>
                  <a:lnTo>
                    <a:pt x="217" y="92"/>
                  </a:lnTo>
                  <a:lnTo>
                    <a:pt x="242" y="109"/>
                  </a:lnTo>
                  <a:lnTo>
                    <a:pt x="276" y="125"/>
                  </a:lnTo>
                  <a:lnTo>
                    <a:pt x="309" y="142"/>
                  </a:lnTo>
                  <a:lnTo>
                    <a:pt x="318" y="150"/>
                  </a:lnTo>
                  <a:lnTo>
                    <a:pt x="334" y="167"/>
                  </a:lnTo>
                  <a:lnTo>
                    <a:pt x="368" y="184"/>
                  </a:lnTo>
                  <a:lnTo>
                    <a:pt x="401" y="201"/>
                  </a:lnTo>
                  <a:lnTo>
                    <a:pt x="435" y="217"/>
                  </a:lnTo>
                  <a:lnTo>
                    <a:pt x="460" y="234"/>
                  </a:lnTo>
                  <a:lnTo>
                    <a:pt x="468" y="234"/>
                  </a:lnTo>
                  <a:lnTo>
                    <a:pt x="527" y="267"/>
                  </a:lnTo>
                  <a:lnTo>
                    <a:pt x="593" y="301"/>
                  </a:lnTo>
                  <a:lnTo>
                    <a:pt x="602" y="309"/>
                  </a:lnTo>
                  <a:lnTo>
                    <a:pt x="652" y="334"/>
                  </a:lnTo>
                  <a:lnTo>
                    <a:pt x="719" y="376"/>
                  </a:lnTo>
                  <a:lnTo>
                    <a:pt x="777" y="409"/>
                  </a:lnTo>
                  <a:lnTo>
                    <a:pt x="844" y="451"/>
                  </a:lnTo>
                  <a:lnTo>
                    <a:pt x="902" y="485"/>
                  </a:lnTo>
                  <a:lnTo>
                    <a:pt x="969" y="518"/>
                  </a:lnTo>
                  <a:lnTo>
                    <a:pt x="978" y="518"/>
                  </a:lnTo>
                  <a:lnTo>
                    <a:pt x="1028" y="551"/>
                  </a:lnTo>
                  <a:lnTo>
                    <a:pt x="1095" y="585"/>
                  </a:lnTo>
                  <a:lnTo>
                    <a:pt x="1161" y="618"/>
                  </a:lnTo>
                  <a:lnTo>
                    <a:pt x="1228" y="652"/>
                  </a:lnTo>
                  <a:lnTo>
                    <a:pt x="1295" y="685"/>
                  </a:lnTo>
                  <a:lnTo>
                    <a:pt x="1362" y="718"/>
                  </a:lnTo>
                  <a:lnTo>
                    <a:pt x="1429" y="744"/>
                  </a:lnTo>
                  <a:lnTo>
                    <a:pt x="1496" y="777"/>
                  </a:lnTo>
                  <a:lnTo>
                    <a:pt x="1496" y="777"/>
                  </a:lnTo>
                  <a:lnTo>
                    <a:pt x="1562" y="810"/>
                  </a:lnTo>
                  <a:lnTo>
                    <a:pt x="1629" y="835"/>
                  </a:lnTo>
                  <a:lnTo>
                    <a:pt x="1696" y="869"/>
                  </a:lnTo>
                  <a:lnTo>
                    <a:pt x="1763" y="894"/>
                  </a:lnTo>
                  <a:lnTo>
                    <a:pt x="1830" y="927"/>
                  </a:lnTo>
                  <a:lnTo>
                    <a:pt x="1897" y="961"/>
                  </a:lnTo>
                  <a:lnTo>
                    <a:pt x="2030" y="1019"/>
                  </a:lnTo>
                  <a:lnTo>
                    <a:pt x="2156" y="1069"/>
                  </a:lnTo>
                  <a:lnTo>
                    <a:pt x="2164" y="1069"/>
                  </a:lnTo>
                  <a:lnTo>
                    <a:pt x="2231" y="1211"/>
                  </a:lnTo>
                  <a:lnTo>
                    <a:pt x="2080" y="1270"/>
                  </a:lnTo>
                  <a:lnTo>
                    <a:pt x="2072" y="1270"/>
                  </a:lnTo>
                  <a:lnTo>
                    <a:pt x="1947" y="1220"/>
                  </a:lnTo>
                  <a:lnTo>
                    <a:pt x="1805" y="1170"/>
                  </a:lnTo>
                  <a:lnTo>
                    <a:pt x="1738" y="1136"/>
                  </a:lnTo>
                  <a:lnTo>
                    <a:pt x="1671" y="1111"/>
                  </a:lnTo>
                  <a:lnTo>
                    <a:pt x="1604" y="1086"/>
                  </a:lnTo>
                  <a:lnTo>
                    <a:pt x="1529" y="1053"/>
                  </a:lnTo>
                  <a:lnTo>
                    <a:pt x="1462" y="1028"/>
                  </a:lnTo>
                  <a:lnTo>
                    <a:pt x="1395" y="994"/>
                  </a:lnTo>
                  <a:lnTo>
                    <a:pt x="1395" y="994"/>
                  </a:lnTo>
                  <a:lnTo>
                    <a:pt x="1328" y="969"/>
                  </a:lnTo>
                  <a:lnTo>
                    <a:pt x="1253" y="936"/>
                  </a:lnTo>
                  <a:lnTo>
                    <a:pt x="1186" y="902"/>
                  </a:lnTo>
                  <a:lnTo>
                    <a:pt x="1120" y="869"/>
                  </a:lnTo>
                  <a:lnTo>
                    <a:pt x="1053" y="835"/>
                  </a:lnTo>
                  <a:lnTo>
                    <a:pt x="986" y="802"/>
                  </a:lnTo>
                  <a:lnTo>
                    <a:pt x="919" y="769"/>
                  </a:lnTo>
                  <a:lnTo>
                    <a:pt x="861" y="744"/>
                  </a:lnTo>
                  <a:lnTo>
                    <a:pt x="852" y="735"/>
                  </a:lnTo>
                  <a:lnTo>
                    <a:pt x="785" y="702"/>
                  </a:lnTo>
                  <a:lnTo>
                    <a:pt x="719" y="660"/>
                  </a:lnTo>
                  <a:lnTo>
                    <a:pt x="652" y="627"/>
                  </a:lnTo>
                  <a:lnTo>
                    <a:pt x="593" y="585"/>
                  </a:lnTo>
                  <a:lnTo>
                    <a:pt x="527" y="543"/>
                  </a:lnTo>
                  <a:lnTo>
                    <a:pt x="468" y="510"/>
                  </a:lnTo>
                  <a:lnTo>
                    <a:pt x="460" y="501"/>
                  </a:lnTo>
                  <a:lnTo>
                    <a:pt x="401" y="459"/>
                  </a:lnTo>
                  <a:lnTo>
                    <a:pt x="351" y="418"/>
                  </a:lnTo>
                  <a:lnTo>
                    <a:pt x="343" y="409"/>
                  </a:lnTo>
                  <a:lnTo>
                    <a:pt x="309" y="384"/>
                  </a:lnTo>
                  <a:lnTo>
                    <a:pt x="284" y="359"/>
                  </a:lnTo>
                  <a:lnTo>
                    <a:pt x="251" y="334"/>
                  </a:lnTo>
                  <a:lnTo>
                    <a:pt x="226" y="309"/>
                  </a:lnTo>
                  <a:lnTo>
                    <a:pt x="209" y="292"/>
                  </a:lnTo>
                  <a:lnTo>
                    <a:pt x="201" y="284"/>
                  </a:lnTo>
                  <a:lnTo>
                    <a:pt x="176" y="259"/>
                  </a:lnTo>
                  <a:lnTo>
                    <a:pt x="142" y="234"/>
                  </a:lnTo>
                  <a:lnTo>
                    <a:pt x="117" y="209"/>
                  </a:lnTo>
                  <a:lnTo>
                    <a:pt x="92" y="175"/>
                  </a:lnTo>
                  <a:lnTo>
                    <a:pt x="67" y="150"/>
                  </a:lnTo>
                  <a:lnTo>
                    <a:pt x="34" y="125"/>
                  </a:lnTo>
                  <a:lnTo>
                    <a:pt x="17" y="109"/>
                  </a:lnTo>
                  <a:lnTo>
                    <a:pt x="9" y="100"/>
                  </a:lnTo>
                  <a:lnTo>
                    <a:pt x="0" y="8"/>
                  </a:lnTo>
                  <a:lnTo>
                    <a:pt x="92" y="0"/>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379;p14">
              <a:extLst>
                <a:ext uri="{FF2B5EF4-FFF2-40B4-BE49-F238E27FC236}">
                  <a16:creationId xmlns:a16="http://schemas.microsoft.com/office/drawing/2014/main" id="{CEFCCB53-0170-48D7-C440-3579CE8948C4}"/>
                </a:ext>
              </a:extLst>
            </p:cNvPr>
            <p:cNvSpPr/>
            <p:nvPr/>
          </p:nvSpPr>
          <p:spPr>
            <a:xfrm>
              <a:off x="7582660" y="3379371"/>
              <a:ext cx="47453" cy="41682"/>
            </a:xfrm>
            <a:custGeom>
              <a:avLst/>
              <a:gdLst/>
              <a:ahLst/>
              <a:cxnLst/>
              <a:rect l="l" t="t" r="r" b="b"/>
              <a:pathLst>
                <a:path w="962" h="845" extrusionOk="0">
                  <a:moveTo>
                    <a:pt x="93" y="1"/>
                  </a:moveTo>
                  <a:lnTo>
                    <a:pt x="235" y="93"/>
                  </a:lnTo>
                  <a:lnTo>
                    <a:pt x="268" y="118"/>
                  </a:lnTo>
                  <a:lnTo>
                    <a:pt x="301" y="135"/>
                  </a:lnTo>
                  <a:lnTo>
                    <a:pt x="352" y="176"/>
                  </a:lnTo>
                  <a:lnTo>
                    <a:pt x="385" y="193"/>
                  </a:lnTo>
                  <a:lnTo>
                    <a:pt x="402" y="201"/>
                  </a:lnTo>
                  <a:lnTo>
                    <a:pt x="444" y="235"/>
                  </a:lnTo>
                  <a:lnTo>
                    <a:pt x="485" y="260"/>
                  </a:lnTo>
                  <a:lnTo>
                    <a:pt x="485" y="260"/>
                  </a:lnTo>
                  <a:lnTo>
                    <a:pt x="519" y="285"/>
                  </a:lnTo>
                  <a:lnTo>
                    <a:pt x="552" y="318"/>
                  </a:lnTo>
                  <a:lnTo>
                    <a:pt x="594" y="344"/>
                  </a:lnTo>
                  <a:lnTo>
                    <a:pt x="611" y="360"/>
                  </a:lnTo>
                  <a:lnTo>
                    <a:pt x="636" y="377"/>
                  </a:lnTo>
                  <a:lnTo>
                    <a:pt x="686" y="410"/>
                  </a:lnTo>
                  <a:lnTo>
                    <a:pt x="761" y="477"/>
                  </a:lnTo>
                  <a:lnTo>
                    <a:pt x="794" y="502"/>
                  </a:lnTo>
                  <a:lnTo>
                    <a:pt x="936" y="619"/>
                  </a:lnTo>
                  <a:lnTo>
                    <a:pt x="961" y="828"/>
                  </a:lnTo>
                  <a:lnTo>
                    <a:pt x="753" y="845"/>
                  </a:lnTo>
                  <a:lnTo>
                    <a:pt x="602" y="736"/>
                  </a:lnTo>
                  <a:lnTo>
                    <a:pt x="577" y="711"/>
                  </a:lnTo>
                  <a:lnTo>
                    <a:pt x="494" y="644"/>
                  </a:lnTo>
                  <a:lnTo>
                    <a:pt x="452" y="611"/>
                  </a:lnTo>
                  <a:lnTo>
                    <a:pt x="427" y="586"/>
                  </a:lnTo>
                  <a:lnTo>
                    <a:pt x="410" y="577"/>
                  </a:lnTo>
                  <a:lnTo>
                    <a:pt x="368" y="536"/>
                  </a:lnTo>
                  <a:lnTo>
                    <a:pt x="335" y="502"/>
                  </a:lnTo>
                  <a:lnTo>
                    <a:pt x="301" y="477"/>
                  </a:lnTo>
                  <a:lnTo>
                    <a:pt x="301" y="477"/>
                  </a:lnTo>
                  <a:lnTo>
                    <a:pt x="268" y="435"/>
                  </a:lnTo>
                  <a:lnTo>
                    <a:pt x="226" y="394"/>
                  </a:lnTo>
                  <a:lnTo>
                    <a:pt x="210" y="377"/>
                  </a:lnTo>
                  <a:lnTo>
                    <a:pt x="193" y="344"/>
                  </a:lnTo>
                  <a:lnTo>
                    <a:pt x="151" y="293"/>
                  </a:lnTo>
                  <a:lnTo>
                    <a:pt x="126" y="268"/>
                  </a:lnTo>
                  <a:lnTo>
                    <a:pt x="109" y="235"/>
                  </a:lnTo>
                  <a:lnTo>
                    <a:pt x="1" y="93"/>
                  </a:lnTo>
                  <a:lnTo>
                    <a:pt x="1" y="93"/>
                  </a:lnTo>
                  <a:lnTo>
                    <a:pt x="1"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380;p14">
              <a:extLst>
                <a:ext uri="{FF2B5EF4-FFF2-40B4-BE49-F238E27FC236}">
                  <a16:creationId xmlns:a16="http://schemas.microsoft.com/office/drawing/2014/main" id="{2B89997C-7D08-E44C-AD83-6A3D6093F8CD}"/>
                </a:ext>
              </a:extLst>
            </p:cNvPr>
            <p:cNvSpPr/>
            <p:nvPr/>
          </p:nvSpPr>
          <p:spPr>
            <a:xfrm>
              <a:off x="9278786" y="3340649"/>
              <a:ext cx="28117" cy="66000"/>
            </a:xfrm>
            <a:custGeom>
              <a:avLst/>
              <a:gdLst/>
              <a:ahLst/>
              <a:cxnLst/>
              <a:rect l="l" t="t" r="r" b="b"/>
              <a:pathLst>
                <a:path w="570" h="1338" extrusionOk="0">
                  <a:moveTo>
                    <a:pt x="394" y="1"/>
                  </a:moveTo>
                  <a:lnTo>
                    <a:pt x="452" y="42"/>
                  </a:lnTo>
                  <a:lnTo>
                    <a:pt x="511" y="93"/>
                  </a:lnTo>
                  <a:lnTo>
                    <a:pt x="511" y="126"/>
                  </a:lnTo>
                  <a:lnTo>
                    <a:pt x="527" y="260"/>
                  </a:lnTo>
                  <a:lnTo>
                    <a:pt x="527" y="327"/>
                  </a:lnTo>
                  <a:lnTo>
                    <a:pt x="527" y="402"/>
                  </a:lnTo>
                  <a:lnTo>
                    <a:pt x="536" y="535"/>
                  </a:lnTo>
                  <a:lnTo>
                    <a:pt x="544" y="661"/>
                  </a:lnTo>
                  <a:lnTo>
                    <a:pt x="544" y="677"/>
                  </a:lnTo>
                  <a:lnTo>
                    <a:pt x="552" y="811"/>
                  </a:lnTo>
                  <a:lnTo>
                    <a:pt x="561" y="953"/>
                  </a:lnTo>
                  <a:lnTo>
                    <a:pt x="569" y="1087"/>
                  </a:lnTo>
                  <a:lnTo>
                    <a:pt x="569" y="1087"/>
                  </a:lnTo>
                  <a:lnTo>
                    <a:pt x="377" y="1337"/>
                  </a:lnTo>
                  <a:lnTo>
                    <a:pt x="126" y="1137"/>
                  </a:lnTo>
                  <a:lnTo>
                    <a:pt x="126" y="1137"/>
                  </a:lnTo>
                  <a:lnTo>
                    <a:pt x="101" y="1003"/>
                  </a:lnTo>
                  <a:lnTo>
                    <a:pt x="85" y="861"/>
                  </a:lnTo>
                  <a:lnTo>
                    <a:pt x="59" y="728"/>
                  </a:lnTo>
                  <a:lnTo>
                    <a:pt x="59" y="711"/>
                  </a:lnTo>
                  <a:lnTo>
                    <a:pt x="43" y="585"/>
                  </a:lnTo>
                  <a:lnTo>
                    <a:pt x="26" y="443"/>
                  </a:lnTo>
                  <a:lnTo>
                    <a:pt x="18" y="368"/>
                  </a:lnTo>
                  <a:lnTo>
                    <a:pt x="9" y="310"/>
                  </a:lnTo>
                  <a:lnTo>
                    <a:pt x="1" y="168"/>
                  </a:lnTo>
                  <a:lnTo>
                    <a:pt x="1" y="134"/>
                  </a:lnTo>
                  <a:lnTo>
                    <a:pt x="51" y="76"/>
                  </a:lnTo>
                  <a:lnTo>
                    <a:pt x="101" y="26"/>
                  </a:lnTo>
                  <a:lnTo>
                    <a:pt x="101" y="26"/>
                  </a:lnTo>
                  <a:lnTo>
                    <a:pt x="385" y="1"/>
                  </a:ln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381;p14">
              <a:extLst>
                <a:ext uri="{FF2B5EF4-FFF2-40B4-BE49-F238E27FC236}">
                  <a16:creationId xmlns:a16="http://schemas.microsoft.com/office/drawing/2014/main" id="{21EBC0FD-F1F9-FD65-DAD1-BA38A52FEB18}"/>
                </a:ext>
              </a:extLst>
            </p:cNvPr>
            <p:cNvSpPr/>
            <p:nvPr/>
          </p:nvSpPr>
          <p:spPr>
            <a:xfrm>
              <a:off x="5872525" y="4731832"/>
              <a:ext cx="656500" cy="658177"/>
            </a:xfrm>
            <a:custGeom>
              <a:avLst/>
              <a:gdLst/>
              <a:ahLst/>
              <a:cxnLst/>
              <a:rect l="l" t="t" r="r" b="b"/>
              <a:pathLst>
                <a:path w="13309" h="13343" extrusionOk="0">
                  <a:moveTo>
                    <a:pt x="5773" y="2649"/>
                  </a:moveTo>
                  <a:cubicBezTo>
                    <a:pt x="5773" y="1989"/>
                    <a:pt x="5865" y="1354"/>
                    <a:pt x="6208" y="770"/>
                  </a:cubicBezTo>
                  <a:lnTo>
                    <a:pt x="6308" y="594"/>
                  </a:lnTo>
                  <a:cubicBezTo>
                    <a:pt x="6341" y="536"/>
                    <a:pt x="6366" y="511"/>
                    <a:pt x="6400" y="469"/>
                  </a:cubicBezTo>
                  <a:cubicBezTo>
                    <a:pt x="6433" y="427"/>
                    <a:pt x="6450" y="410"/>
                    <a:pt x="6466" y="385"/>
                  </a:cubicBezTo>
                  <a:cubicBezTo>
                    <a:pt x="6650" y="151"/>
                    <a:pt x="6934" y="9"/>
                    <a:pt x="7227" y="1"/>
                  </a:cubicBezTo>
                  <a:cubicBezTo>
                    <a:pt x="7444" y="1"/>
                    <a:pt x="7636" y="93"/>
                    <a:pt x="7770" y="260"/>
                  </a:cubicBezTo>
                  <a:cubicBezTo>
                    <a:pt x="7937" y="485"/>
                    <a:pt x="7937" y="786"/>
                    <a:pt x="7954" y="1054"/>
                  </a:cubicBezTo>
                  <a:cubicBezTo>
                    <a:pt x="8129" y="937"/>
                    <a:pt x="8321" y="828"/>
                    <a:pt x="8513" y="736"/>
                  </a:cubicBezTo>
                  <a:cubicBezTo>
                    <a:pt x="9223" y="419"/>
                    <a:pt x="10059" y="736"/>
                    <a:pt x="10376" y="1446"/>
                  </a:cubicBezTo>
                  <a:cubicBezTo>
                    <a:pt x="10827" y="2390"/>
                    <a:pt x="10426" y="3510"/>
                    <a:pt x="9758" y="4404"/>
                  </a:cubicBezTo>
                  <a:cubicBezTo>
                    <a:pt x="10142" y="4278"/>
                    <a:pt x="10543" y="4220"/>
                    <a:pt x="10953" y="4220"/>
                  </a:cubicBezTo>
                  <a:cubicBezTo>
                    <a:pt x="11905" y="4236"/>
                    <a:pt x="12907" y="4738"/>
                    <a:pt x="13083" y="5615"/>
                  </a:cubicBezTo>
                  <a:cubicBezTo>
                    <a:pt x="13308" y="6676"/>
                    <a:pt x="12398" y="7854"/>
                    <a:pt x="11262" y="7954"/>
                  </a:cubicBezTo>
                  <a:cubicBezTo>
                    <a:pt x="11370" y="8146"/>
                    <a:pt x="11462" y="8347"/>
                    <a:pt x="11529" y="8555"/>
                  </a:cubicBezTo>
                  <a:cubicBezTo>
                    <a:pt x="11638" y="9065"/>
                    <a:pt x="11295" y="9566"/>
                    <a:pt x="10769" y="9642"/>
                  </a:cubicBezTo>
                  <a:cubicBezTo>
                    <a:pt x="10234" y="9700"/>
                    <a:pt x="9716" y="9525"/>
                    <a:pt x="9207" y="9224"/>
                  </a:cubicBezTo>
                  <a:cubicBezTo>
                    <a:pt x="9683" y="10084"/>
                    <a:pt x="9883" y="11187"/>
                    <a:pt x="9349" y="12064"/>
                  </a:cubicBezTo>
                  <a:cubicBezTo>
                    <a:pt x="9332" y="12098"/>
                    <a:pt x="9307" y="12131"/>
                    <a:pt x="9282" y="12156"/>
                  </a:cubicBezTo>
                  <a:cubicBezTo>
                    <a:pt x="8872" y="12616"/>
                    <a:pt x="7970" y="12540"/>
                    <a:pt x="7477" y="12098"/>
                  </a:cubicBezTo>
                  <a:cubicBezTo>
                    <a:pt x="7310" y="11939"/>
                    <a:pt x="7060" y="11697"/>
                    <a:pt x="7060" y="11697"/>
                  </a:cubicBezTo>
                  <a:lnTo>
                    <a:pt x="7043" y="11763"/>
                  </a:lnTo>
                  <a:cubicBezTo>
                    <a:pt x="6851" y="12423"/>
                    <a:pt x="6458" y="13342"/>
                    <a:pt x="5539" y="12808"/>
                  </a:cubicBezTo>
                  <a:cubicBezTo>
                    <a:pt x="4913" y="12448"/>
                    <a:pt x="4787" y="11605"/>
                    <a:pt x="4796" y="10995"/>
                  </a:cubicBezTo>
                  <a:cubicBezTo>
                    <a:pt x="4796" y="10903"/>
                    <a:pt x="4796" y="10811"/>
                    <a:pt x="4804" y="10728"/>
                  </a:cubicBezTo>
                  <a:cubicBezTo>
                    <a:pt x="4746" y="10828"/>
                    <a:pt x="4679" y="10928"/>
                    <a:pt x="4612" y="11020"/>
                  </a:cubicBezTo>
                  <a:cubicBezTo>
                    <a:pt x="4228" y="11596"/>
                    <a:pt x="3576" y="12081"/>
                    <a:pt x="2891" y="11789"/>
                  </a:cubicBezTo>
                  <a:cubicBezTo>
                    <a:pt x="2690" y="11705"/>
                    <a:pt x="2523" y="11571"/>
                    <a:pt x="2381" y="11413"/>
                  </a:cubicBezTo>
                  <a:cubicBezTo>
                    <a:pt x="2273" y="11321"/>
                    <a:pt x="2181" y="11212"/>
                    <a:pt x="2106" y="11087"/>
                  </a:cubicBezTo>
                  <a:cubicBezTo>
                    <a:pt x="1805" y="10552"/>
                    <a:pt x="1880" y="9875"/>
                    <a:pt x="2147" y="9357"/>
                  </a:cubicBezTo>
                  <a:cubicBezTo>
                    <a:pt x="2147" y="9357"/>
                    <a:pt x="1437" y="9558"/>
                    <a:pt x="1070" y="9508"/>
                  </a:cubicBezTo>
                  <a:cubicBezTo>
                    <a:pt x="410" y="9408"/>
                    <a:pt x="0" y="8748"/>
                    <a:pt x="193" y="8121"/>
                  </a:cubicBezTo>
                  <a:cubicBezTo>
                    <a:pt x="502" y="7010"/>
                    <a:pt x="1705" y="6317"/>
                    <a:pt x="2782" y="6041"/>
                  </a:cubicBezTo>
                  <a:cubicBezTo>
                    <a:pt x="1905" y="5907"/>
                    <a:pt x="1112" y="5456"/>
                    <a:pt x="552" y="4763"/>
                  </a:cubicBezTo>
                  <a:cubicBezTo>
                    <a:pt x="193" y="4295"/>
                    <a:pt x="226" y="3510"/>
                    <a:pt x="786" y="3209"/>
                  </a:cubicBezTo>
                  <a:cubicBezTo>
                    <a:pt x="1137" y="3017"/>
                    <a:pt x="1571" y="3017"/>
                    <a:pt x="1980" y="3050"/>
                  </a:cubicBezTo>
                  <a:lnTo>
                    <a:pt x="2189" y="3075"/>
                  </a:lnTo>
                  <a:lnTo>
                    <a:pt x="2173" y="3008"/>
                  </a:lnTo>
                  <a:cubicBezTo>
                    <a:pt x="1914" y="2006"/>
                    <a:pt x="2081" y="870"/>
                    <a:pt x="2966" y="293"/>
                  </a:cubicBezTo>
                  <a:cubicBezTo>
                    <a:pt x="3125" y="193"/>
                    <a:pt x="3309" y="135"/>
                    <a:pt x="3492" y="126"/>
                  </a:cubicBezTo>
                  <a:cubicBezTo>
                    <a:pt x="4069" y="135"/>
                    <a:pt x="4520" y="619"/>
                    <a:pt x="4846" y="1029"/>
                  </a:cubicBezTo>
                  <a:cubicBezTo>
                    <a:pt x="5238" y="1521"/>
                    <a:pt x="5548" y="2064"/>
                    <a:pt x="5773" y="2649"/>
                  </a:cubicBezTo>
                  <a:close/>
                </a:path>
              </a:pathLst>
            </a:custGeom>
            <a:solidFill>
              <a:srgbClr val="1498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382;p14">
              <a:extLst>
                <a:ext uri="{FF2B5EF4-FFF2-40B4-BE49-F238E27FC236}">
                  <a16:creationId xmlns:a16="http://schemas.microsoft.com/office/drawing/2014/main" id="{7C858444-36C6-8354-22FE-F7A984E2E209}"/>
                </a:ext>
              </a:extLst>
            </p:cNvPr>
            <p:cNvSpPr/>
            <p:nvPr/>
          </p:nvSpPr>
          <p:spPr>
            <a:xfrm>
              <a:off x="5995301" y="4850958"/>
              <a:ext cx="384952" cy="434773"/>
            </a:xfrm>
            <a:custGeom>
              <a:avLst/>
              <a:gdLst/>
              <a:ahLst/>
              <a:cxnLst/>
              <a:rect l="l" t="t" r="r" b="b"/>
              <a:pathLst>
                <a:path w="7804" h="8814" extrusionOk="0">
                  <a:moveTo>
                    <a:pt x="948" y="1768"/>
                  </a:moveTo>
                  <a:cubicBezTo>
                    <a:pt x="864" y="1768"/>
                    <a:pt x="761" y="1796"/>
                    <a:pt x="761" y="1796"/>
                  </a:cubicBezTo>
                  <a:lnTo>
                    <a:pt x="770" y="1881"/>
                  </a:lnTo>
                  <a:lnTo>
                    <a:pt x="770" y="1881"/>
                  </a:lnTo>
                  <a:lnTo>
                    <a:pt x="1037" y="1788"/>
                  </a:lnTo>
                  <a:cubicBezTo>
                    <a:pt x="1017" y="1773"/>
                    <a:pt x="984" y="1768"/>
                    <a:pt x="948" y="1768"/>
                  </a:cubicBezTo>
                  <a:close/>
                  <a:moveTo>
                    <a:pt x="770" y="1881"/>
                  </a:moveTo>
                  <a:lnTo>
                    <a:pt x="1" y="2147"/>
                  </a:lnTo>
                  <a:cubicBezTo>
                    <a:pt x="444" y="2465"/>
                    <a:pt x="920" y="2740"/>
                    <a:pt x="1396" y="3033"/>
                  </a:cubicBezTo>
                  <a:lnTo>
                    <a:pt x="1847" y="3334"/>
                  </a:lnTo>
                  <a:cubicBezTo>
                    <a:pt x="2009" y="3309"/>
                    <a:pt x="2173" y="3297"/>
                    <a:pt x="2336" y="3297"/>
                  </a:cubicBezTo>
                  <a:cubicBezTo>
                    <a:pt x="2432" y="3297"/>
                    <a:pt x="2528" y="3301"/>
                    <a:pt x="2624" y="3309"/>
                  </a:cubicBezTo>
                  <a:lnTo>
                    <a:pt x="2624" y="3309"/>
                  </a:lnTo>
                  <a:cubicBezTo>
                    <a:pt x="2501" y="3238"/>
                    <a:pt x="2376" y="3172"/>
                    <a:pt x="2248" y="3108"/>
                  </a:cubicBezTo>
                  <a:lnTo>
                    <a:pt x="1881" y="2882"/>
                  </a:lnTo>
                  <a:cubicBezTo>
                    <a:pt x="1747" y="2799"/>
                    <a:pt x="1622" y="2715"/>
                    <a:pt x="1505" y="2623"/>
                  </a:cubicBezTo>
                  <a:cubicBezTo>
                    <a:pt x="1196" y="2398"/>
                    <a:pt x="786" y="2039"/>
                    <a:pt x="786" y="2039"/>
                  </a:cubicBezTo>
                  <a:lnTo>
                    <a:pt x="770" y="1881"/>
                  </a:lnTo>
                  <a:close/>
                  <a:moveTo>
                    <a:pt x="4111" y="3400"/>
                  </a:moveTo>
                  <a:lnTo>
                    <a:pt x="4103" y="3425"/>
                  </a:lnTo>
                  <a:lnTo>
                    <a:pt x="4094" y="3450"/>
                  </a:lnTo>
                  <a:cubicBezTo>
                    <a:pt x="4098" y="3443"/>
                    <a:pt x="4101" y="3437"/>
                    <a:pt x="4104" y="3432"/>
                  </a:cubicBezTo>
                  <a:lnTo>
                    <a:pt x="4104" y="3432"/>
                  </a:lnTo>
                  <a:cubicBezTo>
                    <a:pt x="4104" y="3432"/>
                    <a:pt x="4104" y="3432"/>
                    <a:pt x="4104" y="3432"/>
                  </a:cubicBezTo>
                  <a:cubicBezTo>
                    <a:pt x="4106" y="3432"/>
                    <a:pt x="4113" y="3419"/>
                    <a:pt x="4112" y="3419"/>
                  </a:cubicBezTo>
                  <a:lnTo>
                    <a:pt x="4112" y="3419"/>
                  </a:lnTo>
                  <a:cubicBezTo>
                    <a:pt x="4111" y="3419"/>
                    <a:pt x="4109" y="3422"/>
                    <a:pt x="4104" y="3432"/>
                  </a:cubicBezTo>
                  <a:lnTo>
                    <a:pt x="4104" y="3432"/>
                  </a:lnTo>
                  <a:cubicBezTo>
                    <a:pt x="4103" y="3430"/>
                    <a:pt x="4105" y="3422"/>
                    <a:pt x="4111" y="3400"/>
                  </a:cubicBezTo>
                  <a:close/>
                  <a:moveTo>
                    <a:pt x="2624" y="3309"/>
                  </a:moveTo>
                  <a:cubicBezTo>
                    <a:pt x="2728" y="3369"/>
                    <a:pt x="2831" y="3432"/>
                    <a:pt x="2933" y="3501"/>
                  </a:cubicBezTo>
                  <a:cubicBezTo>
                    <a:pt x="3067" y="3601"/>
                    <a:pt x="3217" y="3676"/>
                    <a:pt x="3384" y="3726"/>
                  </a:cubicBezTo>
                  <a:cubicBezTo>
                    <a:pt x="3384" y="3726"/>
                    <a:pt x="3403" y="3749"/>
                    <a:pt x="3414" y="3749"/>
                  </a:cubicBezTo>
                  <a:cubicBezTo>
                    <a:pt x="3431" y="3749"/>
                    <a:pt x="3431" y="3698"/>
                    <a:pt x="3326" y="3442"/>
                  </a:cubicBezTo>
                  <a:cubicBezTo>
                    <a:pt x="3095" y="3374"/>
                    <a:pt x="2860" y="3330"/>
                    <a:pt x="2624" y="3309"/>
                  </a:cubicBezTo>
                  <a:close/>
                  <a:moveTo>
                    <a:pt x="6843" y="3450"/>
                  </a:moveTo>
                  <a:cubicBezTo>
                    <a:pt x="6676" y="3450"/>
                    <a:pt x="6517" y="3459"/>
                    <a:pt x="6358" y="3476"/>
                  </a:cubicBezTo>
                  <a:cubicBezTo>
                    <a:pt x="5857" y="3534"/>
                    <a:pt x="5047" y="3467"/>
                    <a:pt x="4963" y="4069"/>
                  </a:cubicBezTo>
                  <a:lnTo>
                    <a:pt x="4966" y="4070"/>
                  </a:lnTo>
                  <a:lnTo>
                    <a:pt x="4966" y="4070"/>
                  </a:lnTo>
                  <a:cubicBezTo>
                    <a:pt x="4996" y="4059"/>
                    <a:pt x="5065" y="4038"/>
                    <a:pt x="5197" y="3994"/>
                  </a:cubicBezTo>
                  <a:cubicBezTo>
                    <a:pt x="5548" y="3877"/>
                    <a:pt x="5899" y="3801"/>
                    <a:pt x="6267" y="3751"/>
                  </a:cubicBezTo>
                  <a:cubicBezTo>
                    <a:pt x="6601" y="3701"/>
                    <a:pt x="7804" y="3651"/>
                    <a:pt x="7804" y="3651"/>
                  </a:cubicBezTo>
                  <a:lnTo>
                    <a:pt x="7745" y="3567"/>
                  </a:lnTo>
                  <a:cubicBezTo>
                    <a:pt x="7444" y="3501"/>
                    <a:pt x="7144" y="3467"/>
                    <a:pt x="6843" y="3450"/>
                  </a:cubicBezTo>
                  <a:close/>
                  <a:moveTo>
                    <a:pt x="4955" y="4069"/>
                  </a:moveTo>
                  <a:cubicBezTo>
                    <a:pt x="4953" y="4069"/>
                    <a:pt x="4950" y="4070"/>
                    <a:pt x="4949" y="4071"/>
                  </a:cubicBezTo>
                  <a:lnTo>
                    <a:pt x="4949" y="4071"/>
                  </a:lnTo>
                  <a:lnTo>
                    <a:pt x="4955" y="4069"/>
                  </a:lnTo>
                  <a:close/>
                  <a:moveTo>
                    <a:pt x="4946" y="4080"/>
                  </a:moveTo>
                  <a:lnTo>
                    <a:pt x="4946" y="4080"/>
                  </a:lnTo>
                  <a:cubicBezTo>
                    <a:pt x="4946" y="4081"/>
                    <a:pt x="4948" y="4081"/>
                    <a:pt x="4951" y="4081"/>
                  </a:cubicBezTo>
                  <a:lnTo>
                    <a:pt x="4951" y="4081"/>
                  </a:lnTo>
                  <a:cubicBezTo>
                    <a:pt x="4949" y="4081"/>
                    <a:pt x="4947" y="4080"/>
                    <a:pt x="4946" y="4080"/>
                  </a:cubicBezTo>
                  <a:close/>
                  <a:moveTo>
                    <a:pt x="1313" y="4102"/>
                  </a:moveTo>
                  <a:cubicBezTo>
                    <a:pt x="1312" y="4102"/>
                    <a:pt x="1312" y="4102"/>
                    <a:pt x="1312" y="4102"/>
                  </a:cubicBezTo>
                  <a:lnTo>
                    <a:pt x="1312" y="4102"/>
                  </a:lnTo>
                  <a:cubicBezTo>
                    <a:pt x="1312" y="4102"/>
                    <a:pt x="1313" y="4102"/>
                    <a:pt x="1313" y="4102"/>
                  </a:cubicBezTo>
                  <a:close/>
                  <a:moveTo>
                    <a:pt x="4987" y="4083"/>
                  </a:moveTo>
                  <a:lnTo>
                    <a:pt x="4993" y="4086"/>
                  </a:lnTo>
                  <a:lnTo>
                    <a:pt x="4993" y="4086"/>
                  </a:lnTo>
                  <a:cubicBezTo>
                    <a:pt x="4982" y="4085"/>
                    <a:pt x="4971" y="4085"/>
                    <a:pt x="4963" y="4085"/>
                  </a:cubicBezTo>
                  <a:cubicBezTo>
                    <a:pt x="4960" y="4128"/>
                    <a:pt x="4975" y="4141"/>
                    <a:pt x="4993" y="4141"/>
                  </a:cubicBezTo>
                  <a:cubicBezTo>
                    <a:pt x="5017" y="4141"/>
                    <a:pt x="5047" y="4119"/>
                    <a:pt x="5047" y="4119"/>
                  </a:cubicBezTo>
                  <a:cubicBezTo>
                    <a:pt x="5047" y="4110"/>
                    <a:pt x="5043" y="4104"/>
                    <a:pt x="5037" y="4099"/>
                  </a:cubicBezTo>
                  <a:lnTo>
                    <a:pt x="5037" y="4099"/>
                  </a:lnTo>
                  <a:cubicBezTo>
                    <a:pt x="5026" y="4089"/>
                    <a:pt x="5006" y="4085"/>
                    <a:pt x="4987" y="4083"/>
                  </a:cubicBezTo>
                  <a:close/>
                  <a:moveTo>
                    <a:pt x="4963" y="4069"/>
                  </a:moveTo>
                  <a:lnTo>
                    <a:pt x="4940" y="4077"/>
                  </a:lnTo>
                  <a:lnTo>
                    <a:pt x="4940" y="4077"/>
                  </a:lnTo>
                  <a:cubicBezTo>
                    <a:pt x="4939" y="4075"/>
                    <a:pt x="4942" y="4073"/>
                    <a:pt x="4949" y="4071"/>
                  </a:cubicBezTo>
                  <a:lnTo>
                    <a:pt x="4949" y="4071"/>
                  </a:lnTo>
                  <a:lnTo>
                    <a:pt x="3967" y="4411"/>
                  </a:lnTo>
                  <a:lnTo>
                    <a:pt x="3967" y="4411"/>
                  </a:lnTo>
                  <a:cubicBezTo>
                    <a:pt x="3967" y="4411"/>
                    <a:pt x="3967" y="4411"/>
                    <a:pt x="3967" y="4411"/>
                  </a:cubicBezTo>
                  <a:lnTo>
                    <a:pt x="3967" y="4411"/>
                  </a:lnTo>
                  <a:lnTo>
                    <a:pt x="4940" y="4077"/>
                  </a:lnTo>
                  <a:lnTo>
                    <a:pt x="4940" y="4077"/>
                  </a:lnTo>
                  <a:cubicBezTo>
                    <a:pt x="4941" y="4078"/>
                    <a:pt x="4943" y="4079"/>
                    <a:pt x="4946" y="4080"/>
                  </a:cubicBezTo>
                  <a:lnTo>
                    <a:pt x="4946" y="4080"/>
                  </a:lnTo>
                  <a:cubicBezTo>
                    <a:pt x="4946" y="4078"/>
                    <a:pt x="4951" y="4076"/>
                    <a:pt x="4963" y="4071"/>
                  </a:cubicBezTo>
                  <a:lnTo>
                    <a:pt x="4963" y="4071"/>
                  </a:lnTo>
                  <a:lnTo>
                    <a:pt x="4963" y="4082"/>
                  </a:lnTo>
                  <a:lnTo>
                    <a:pt x="4963" y="4082"/>
                  </a:lnTo>
                  <a:cubicBezTo>
                    <a:pt x="4958" y="4082"/>
                    <a:pt x="4954" y="4082"/>
                    <a:pt x="4951" y="4081"/>
                  </a:cubicBezTo>
                  <a:lnTo>
                    <a:pt x="4951" y="4081"/>
                  </a:lnTo>
                  <a:cubicBezTo>
                    <a:pt x="4954" y="4082"/>
                    <a:pt x="4958" y="4084"/>
                    <a:pt x="4963" y="4085"/>
                  </a:cubicBezTo>
                  <a:lnTo>
                    <a:pt x="4963" y="4082"/>
                  </a:lnTo>
                  <a:lnTo>
                    <a:pt x="4963" y="4082"/>
                  </a:lnTo>
                  <a:cubicBezTo>
                    <a:pt x="4970" y="4082"/>
                    <a:pt x="4978" y="4082"/>
                    <a:pt x="4987" y="4083"/>
                  </a:cubicBezTo>
                  <a:lnTo>
                    <a:pt x="4987" y="4083"/>
                  </a:lnTo>
                  <a:lnTo>
                    <a:pt x="4966" y="4070"/>
                  </a:lnTo>
                  <a:lnTo>
                    <a:pt x="4966" y="4070"/>
                  </a:lnTo>
                  <a:cubicBezTo>
                    <a:pt x="4965" y="4071"/>
                    <a:pt x="4964" y="4071"/>
                    <a:pt x="4963" y="4071"/>
                  </a:cubicBezTo>
                  <a:lnTo>
                    <a:pt x="4963" y="4071"/>
                  </a:lnTo>
                  <a:lnTo>
                    <a:pt x="4963" y="4069"/>
                  </a:lnTo>
                  <a:close/>
                  <a:moveTo>
                    <a:pt x="5966" y="4169"/>
                  </a:moveTo>
                  <a:lnTo>
                    <a:pt x="5891" y="4177"/>
                  </a:lnTo>
                  <a:cubicBezTo>
                    <a:pt x="5849" y="4177"/>
                    <a:pt x="5515" y="4227"/>
                    <a:pt x="5197" y="4286"/>
                  </a:cubicBezTo>
                  <a:cubicBezTo>
                    <a:pt x="4997" y="4336"/>
                    <a:pt x="5172" y="4378"/>
                    <a:pt x="5172" y="4378"/>
                  </a:cubicBezTo>
                  <a:lnTo>
                    <a:pt x="5231" y="4378"/>
                  </a:lnTo>
                  <a:cubicBezTo>
                    <a:pt x="5598" y="4366"/>
                    <a:pt x="5769" y="4361"/>
                    <a:pt x="5851" y="4361"/>
                  </a:cubicBezTo>
                  <a:cubicBezTo>
                    <a:pt x="6008" y="4361"/>
                    <a:pt x="5839" y="4381"/>
                    <a:pt x="6091" y="4420"/>
                  </a:cubicBezTo>
                  <a:cubicBezTo>
                    <a:pt x="6325" y="4453"/>
                    <a:pt x="6697" y="4461"/>
                    <a:pt x="7010" y="4461"/>
                  </a:cubicBezTo>
                  <a:cubicBezTo>
                    <a:pt x="7323" y="4461"/>
                    <a:pt x="7578" y="4453"/>
                    <a:pt x="7578" y="4453"/>
                  </a:cubicBezTo>
                  <a:lnTo>
                    <a:pt x="7503" y="4361"/>
                  </a:lnTo>
                  <a:cubicBezTo>
                    <a:pt x="7185" y="4319"/>
                    <a:pt x="6876" y="4261"/>
                    <a:pt x="6559" y="4211"/>
                  </a:cubicBezTo>
                  <a:cubicBezTo>
                    <a:pt x="6367" y="4186"/>
                    <a:pt x="6166" y="4169"/>
                    <a:pt x="5966" y="4169"/>
                  </a:cubicBezTo>
                  <a:close/>
                  <a:moveTo>
                    <a:pt x="1730" y="0"/>
                  </a:moveTo>
                  <a:lnTo>
                    <a:pt x="1739" y="192"/>
                  </a:lnTo>
                  <a:cubicBezTo>
                    <a:pt x="2248" y="811"/>
                    <a:pt x="2683" y="1671"/>
                    <a:pt x="3117" y="2481"/>
                  </a:cubicBezTo>
                  <a:cubicBezTo>
                    <a:pt x="3660" y="3526"/>
                    <a:pt x="3368" y="2941"/>
                    <a:pt x="3510" y="3425"/>
                  </a:cubicBezTo>
                  <a:cubicBezTo>
                    <a:pt x="3510" y="3425"/>
                    <a:pt x="3544" y="3466"/>
                    <a:pt x="3585" y="3494"/>
                  </a:cubicBezTo>
                  <a:lnTo>
                    <a:pt x="3585" y="3494"/>
                  </a:lnTo>
                  <a:cubicBezTo>
                    <a:pt x="3548" y="3574"/>
                    <a:pt x="3511" y="3654"/>
                    <a:pt x="3476" y="3735"/>
                  </a:cubicBezTo>
                  <a:cubicBezTo>
                    <a:pt x="3475" y="3755"/>
                    <a:pt x="3474" y="3773"/>
                    <a:pt x="3473" y="3790"/>
                  </a:cubicBezTo>
                  <a:lnTo>
                    <a:pt x="3473" y="3790"/>
                  </a:lnTo>
                  <a:cubicBezTo>
                    <a:pt x="3273" y="3759"/>
                    <a:pt x="3160" y="3743"/>
                    <a:pt x="3033" y="3726"/>
                  </a:cubicBezTo>
                  <a:cubicBezTo>
                    <a:pt x="2983" y="3718"/>
                    <a:pt x="2933" y="3718"/>
                    <a:pt x="2883" y="3718"/>
                  </a:cubicBezTo>
                  <a:lnTo>
                    <a:pt x="2875" y="3718"/>
                  </a:lnTo>
                  <a:cubicBezTo>
                    <a:pt x="2321" y="3718"/>
                    <a:pt x="1317" y="4102"/>
                    <a:pt x="1312" y="4102"/>
                  </a:cubicBezTo>
                  <a:cubicBezTo>
                    <a:pt x="1312" y="4102"/>
                    <a:pt x="1312" y="4102"/>
                    <a:pt x="1312" y="4102"/>
                  </a:cubicBezTo>
                  <a:lnTo>
                    <a:pt x="1312" y="4102"/>
                  </a:lnTo>
                  <a:cubicBezTo>
                    <a:pt x="836" y="4361"/>
                    <a:pt x="327" y="4896"/>
                    <a:pt x="327" y="4896"/>
                  </a:cubicBezTo>
                  <a:lnTo>
                    <a:pt x="452" y="4912"/>
                  </a:lnTo>
                  <a:cubicBezTo>
                    <a:pt x="845" y="4695"/>
                    <a:pt x="1254" y="4520"/>
                    <a:pt x="1688" y="4386"/>
                  </a:cubicBezTo>
                  <a:cubicBezTo>
                    <a:pt x="2115" y="4278"/>
                    <a:pt x="2557" y="4194"/>
                    <a:pt x="3000" y="4152"/>
                  </a:cubicBezTo>
                  <a:cubicBezTo>
                    <a:pt x="3493" y="4136"/>
                    <a:pt x="4195" y="4069"/>
                    <a:pt x="4195" y="4069"/>
                  </a:cubicBezTo>
                  <a:lnTo>
                    <a:pt x="3869" y="3851"/>
                  </a:lnTo>
                  <a:cubicBezTo>
                    <a:pt x="3787" y="3839"/>
                    <a:pt x="3715" y="3828"/>
                    <a:pt x="3650" y="3817"/>
                  </a:cubicBezTo>
                  <a:lnTo>
                    <a:pt x="3650" y="3817"/>
                  </a:lnTo>
                  <a:cubicBezTo>
                    <a:pt x="3665" y="3797"/>
                    <a:pt x="3682" y="3772"/>
                    <a:pt x="3702" y="3743"/>
                  </a:cubicBezTo>
                  <a:lnTo>
                    <a:pt x="3744" y="3693"/>
                  </a:lnTo>
                  <a:lnTo>
                    <a:pt x="3744" y="3693"/>
                  </a:lnTo>
                  <a:cubicBezTo>
                    <a:pt x="3743" y="3694"/>
                    <a:pt x="3742" y="3695"/>
                    <a:pt x="3742" y="3695"/>
                  </a:cubicBezTo>
                  <a:cubicBezTo>
                    <a:pt x="3744" y="3695"/>
                    <a:pt x="3875" y="3518"/>
                    <a:pt x="3969" y="3392"/>
                  </a:cubicBezTo>
                  <a:cubicBezTo>
                    <a:pt x="4103" y="3200"/>
                    <a:pt x="4362" y="2774"/>
                    <a:pt x="4362" y="2774"/>
                  </a:cubicBezTo>
                  <a:cubicBezTo>
                    <a:pt x="4704" y="2114"/>
                    <a:pt x="4955" y="1412"/>
                    <a:pt x="5105" y="685"/>
                  </a:cubicBezTo>
                  <a:lnTo>
                    <a:pt x="5030" y="552"/>
                  </a:lnTo>
                  <a:lnTo>
                    <a:pt x="4871" y="710"/>
                  </a:lnTo>
                  <a:cubicBezTo>
                    <a:pt x="4729" y="1195"/>
                    <a:pt x="4537" y="1671"/>
                    <a:pt x="4303" y="2122"/>
                  </a:cubicBezTo>
                  <a:cubicBezTo>
                    <a:pt x="4002" y="2707"/>
                    <a:pt x="3975" y="2752"/>
                    <a:pt x="3973" y="2752"/>
                  </a:cubicBezTo>
                  <a:cubicBezTo>
                    <a:pt x="3973" y="2752"/>
                    <a:pt x="3973" y="2750"/>
                    <a:pt x="3973" y="2750"/>
                  </a:cubicBezTo>
                  <a:lnTo>
                    <a:pt x="3973" y="2750"/>
                  </a:lnTo>
                  <a:cubicBezTo>
                    <a:pt x="3973" y="2750"/>
                    <a:pt x="3971" y="2754"/>
                    <a:pt x="3961" y="2774"/>
                  </a:cubicBezTo>
                  <a:cubicBezTo>
                    <a:pt x="3896" y="2886"/>
                    <a:pt x="3834" y="2999"/>
                    <a:pt x="3774" y="3112"/>
                  </a:cubicBezTo>
                  <a:lnTo>
                    <a:pt x="3774" y="3112"/>
                  </a:lnTo>
                  <a:cubicBezTo>
                    <a:pt x="3781" y="3062"/>
                    <a:pt x="3785" y="3024"/>
                    <a:pt x="3785" y="3016"/>
                  </a:cubicBezTo>
                  <a:cubicBezTo>
                    <a:pt x="3710" y="2649"/>
                    <a:pt x="3577" y="2306"/>
                    <a:pt x="3384" y="1989"/>
                  </a:cubicBezTo>
                  <a:cubicBezTo>
                    <a:pt x="3084" y="1446"/>
                    <a:pt x="2474" y="510"/>
                    <a:pt x="2474" y="510"/>
                  </a:cubicBezTo>
                  <a:cubicBezTo>
                    <a:pt x="2265" y="284"/>
                    <a:pt x="2014" y="109"/>
                    <a:pt x="1730" y="0"/>
                  </a:cubicBezTo>
                  <a:close/>
                  <a:moveTo>
                    <a:pt x="3893" y="4257"/>
                  </a:moveTo>
                  <a:cubicBezTo>
                    <a:pt x="3866" y="4257"/>
                    <a:pt x="3820" y="4301"/>
                    <a:pt x="3668" y="4361"/>
                  </a:cubicBezTo>
                  <a:cubicBezTo>
                    <a:pt x="3668" y="4361"/>
                    <a:pt x="3384" y="4511"/>
                    <a:pt x="3192" y="4620"/>
                  </a:cubicBezTo>
                  <a:cubicBezTo>
                    <a:pt x="2699" y="4912"/>
                    <a:pt x="1655" y="6391"/>
                    <a:pt x="1655" y="6391"/>
                  </a:cubicBezTo>
                  <a:cubicBezTo>
                    <a:pt x="1580" y="6617"/>
                    <a:pt x="1572" y="6851"/>
                    <a:pt x="1622" y="7076"/>
                  </a:cubicBezTo>
                  <a:lnTo>
                    <a:pt x="1789" y="6984"/>
                  </a:lnTo>
                  <a:cubicBezTo>
                    <a:pt x="1847" y="6884"/>
                    <a:pt x="1922" y="6767"/>
                    <a:pt x="1989" y="6675"/>
                  </a:cubicBezTo>
                  <a:cubicBezTo>
                    <a:pt x="2374" y="6074"/>
                    <a:pt x="2825" y="5522"/>
                    <a:pt x="3343" y="5038"/>
                  </a:cubicBezTo>
                  <a:cubicBezTo>
                    <a:pt x="4110" y="4342"/>
                    <a:pt x="3959" y="4580"/>
                    <a:pt x="3967" y="4411"/>
                  </a:cubicBezTo>
                  <a:lnTo>
                    <a:pt x="3967" y="4411"/>
                  </a:lnTo>
                  <a:lnTo>
                    <a:pt x="3919" y="4428"/>
                  </a:lnTo>
                  <a:lnTo>
                    <a:pt x="3919" y="4428"/>
                  </a:lnTo>
                  <a:lnTo>
                    <a:pt x="3967" y="4411"/>
                  </a:lnTo>
                  <a:lnTo>
                    <a:pt x="3967" y="4411"/>
                  </a:lnTo>
                  <a:cubicBezTo>
                    <a:pt x="3967" y="4404"/>
                    <a:pt x="3968" y="4395"/>
                    <a:pt x="3969" y="4386"/>
                  </a:cubicBezTo>
                  <a:lnTo>
                    <a:pt x="3969" y="4361"/>
                  </a:lnTo>
                  <a:cubicBezTo>
                    <a:pt x="3924" y="4286"/>
                    <a:pt x="3915" y="4257"/>
                    <a:pt x="3893" y="4257"/>
                  </a:cubicBezTo>
                  <a:close/>
                  <a:moveTo>
                    <a:pt x="4571" y="4501"/>
                  </a:moveTo>
                  <a:cubicBezTo>
                    <a:pt x="4467" y="4501"/>
                    <a:pt x="4420" y="4879"/>
                    <a:pt x="4420" y="4879"/>
                  </a:cubicBezTo>
                  <a:cubicBezTo>
                    <a:pt x="4378" y="5781"/>
                    <a:pt x="4479" y="5998"/>
                    <a:pt x="4637" y="6692"/>
                  </a:cubicBezTo>
                  <a:cubicBezTo>
                    <a:pt x="4738" y="7151"/>
                    <a:pt x="5297" y="7870"/>
                    <a:pt x="5297" y="7870"/>
                  </a:cubicBezTo>
                  <a:lnTo>
                    <a:pt x="5331" y="7736"/>
                  </a:lnTo>
                  <a:cubicBezTo>
                    <a:pt x="4947" y="6951"/>
                    <a:pt x="4938" y="6140"/>
                    <a:pt x="4754" y="5439"/>
                  </a:cubicBezTo>
                  <a:lnTo>
                    <a:pt x="4612" y="4587"/>
                  </a:lnTo>
                  <a:cubicBezTo>
                    <a:pt x="4612" y="4587"/>
                    <a:pt x="4612" y="4587"/>
                    <a:pt x="4611" y="4587"/>
                  </a:cubicBezTo>
                  <a:cubicBezTo>
                    <a:pt x="4605" y="4587"/>
                    <a:pt x="4612" y="4520"/>
                    <a:pt x="4612" y="4520"/>
                  </a:cubicBezTo>
                  <a:cubicBezTo>
                    <a:pt x="4598" y="4507"/>
                    <a:pt x="4584" y="4501"/>
                    <a:pt x="4571" y="4501"/>
                  </a:cubicBezTo>
                  <a:close/>
                  <a:moveTo>
                    <a:pt x="4309" y="4302"/>
                  </a:moveTo>
                  <a:cubicBezTo>
                    <a:pt x="4215" y="4302"/>
                    <a:pt x="4053" y="4436"/>
                    <a:pt x="4053" y="4436"/>
                  </a:cubicBezTo>
                  <a:cubicBezTo>
                    <a:pt x="3401" y="5397"/>
                    <a:pt x="3426" y="6600"/>
                    <a:pt x="3652" y="7703"/>
                  </a:cubicBezTo>
                  <a:cubicBezTo>
                    <a:pt x="3660" y="7770"/>
                    <a:pt x="3777" y="8221"/>
                    <a:pt x="3877" y="8555"/>
                  </a:cubicBezTo>
                  <a:cubicBezTo>
                    <a:pt x="3911" y="8655"/>
                    <a:pt x="3977" y="8747"/>
                    <a:pt x="4069" y="8814"/>
                  </a:cubicBezTo>
                  <a:lnTo>
                    <a:pt x="4145" y="8680"/>
                  </a:lnTo>
                  <a:cubicBezTo>
                    <a:pt x="4120" y="8471"/>
                    <a:pt x="4094" y="8254"/>
                    <a:pt x="4078" y="8037"/>
                  </a:cubicBezTo>
                  <a:cubicBezTo>
                    <a:pt x="4036" y="7369"/>
                    <a:pt x="4069" y="8020"/>
                    <a:pt x="4036" y="7343"/>
                  </a:cubicBezTo>
                  <a:cubicBezTo>
                    <a:pt x="4003" y="6709"/>
                    <a:pt x="4178" y="5355"/>
                    <a:pt x="4178" y="5355"/>
                  </a:cubicBezTo>
                  <a:cubicBezTo>
                    <a:pt x="4287" y="4729"/>
                    <a:pt x="4370" y="4353"/>
                    <a:pt x="4370" y="4353"/>
                  </a:cubicBezTo>
                  <a:cubicBezTo>
                    <a:pt x="4362" y="4316"/>
                    <a:pt x="4339" y="4302"/>
                    <a:pt x="4309" y="430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383;p14">
              <a:extLst>
                <a:ext uri="{FF2B5EF4-FFF2-40B4-BE49-F238E27FC236}">
                  <a16:creationId xmlns:a16="http://schemas.microsoft.com/office/drawing/2014/main" id="{895CD84F-105F-2A1B-8466-99FAD44A0D66}"/>
                </a:ext>
              </a:extLst>
            </p:cNvPr>
            <p:cNvSpPr/>
            <p:nvPr/>
          </p:nvSpPr>
          <p:spPr>
            <a:xfrm>
              <a:off x="6114821" y="4983649"/>
              <a:ext cx="159180" cy="135552"/>
            </a:xfrm>
            <a:custGeom>
              <a:avLst/>
              <a:gdLst/>
              <a:ahLst/>
              <a:cxnLst/>
              <a:rect l="l" t="t" r="r" b="b"/>
              <a:pathLst>
                <a:path w="3227" h="2748" extrusionOk="0">
                  <a:moveTo>
                    <a:pt x="1872" y="0"/>
                  </a:moveTo>
                  <a:cubicBezTo>
                    <a:pt x="1496" y="0"/>
                    <a:pt x="1128" y="117"/>
                    <a:pt x="819" y="343"/>
                  </a:cubicBezTo>
                  <a:cubicBezTo>
                    <a:pt x="1" y="928"/>
                    <a:pt x="118" y="1980"/>
                    <a:pt x="953" y="2532"/>
                  </a:cubicBezTo>
                  <a:cubicBezTo>
                    <a:pt x="1176" y="2682"/>
                    <a:pt x="1414" y="2747"/>
                    <a:pt x="1649" y="2747"/>
                  </a:cubicBezTo>
                  <a:cubicBezTo>
                    <a:pt x="2458" y="2747"/>
                    <a:pt x="3226" y="1963"/>
                    <a:pt x="3200" y="1153"/>
                  </a:cubicBezTo>
                  <a:cubicBezTo>
                    <a:pt x="3184" y="460"/>
                    <a:pt x="2524" y="9"/>
                    <a:pt x="187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384;p14">
              <a:extLst>
                <a:ext uri="{FF2B5EF4-FFF2-40B4-BE49-F238E27FC236}">
                  <a16:creationId xmlns:a16="http://schemas.microsoft.com/office/drawing/2014/main" id="{B308FC0D-1A18-2143-30C5-BEB95EEBF094}"/>
                </a:ext>
              </a:extLst>
            </p:cNvPr>
            <p:cNvSpPr/>
            <p:nvPr/>
          </p:nvSpPr>
          <p:spPr>
            <a:xfrm>
              <a:off x="7009030" y="4489536"/>
              <a:ext cx="651567" cy="663504"/>
            </a:xfrm>
            <a:custGeom>
              <a:avLst/>
              <a:gdLst/>
              <a:ahLst/>
              <a:cxnLst/>
              <a:rect l="l" t="t" r="r" b="b"/>
              <a:pathLst>
                <a:path w="13209" h="13451" extrusionOk="0">
                  <a:moveTo>
                    <a:pt x="10201" y="5155"/>
                  </a:moveTo>
                  <a:cubicBezTo>
                    <a:pt x="10836" y="4996"/>
                    <a:pt x="11479" y="4938"/>
                    <a:pt x="12131" y="5122"/>
                  </a:cubicBezTo>
                  <a:cubicBezTo>
                    <a:pt x="12198" y="5139"/>
                    <a:pt x="12265" y="5164"/>
                    <a:pt x="12323" y="5189"/>
                  </a:cubicBezTo>
                  <a:cubicBezTo>
                    <a:pt x="12390" y="5214"/>
                    <a:pt x="12423" y="5222"/>
                    <a:pt x="12473" y="5247"/>
                  </a:cubicBezTo>
                  <a:cubicBezTo>
                    <a:pt x="12515" y="5264"/>
                    <a:pt x="12540" y="5281"/>
                    <a:pt x="12565" y="5289"/>
                  </a:cubicBezTo>
                  <a:cubicBezTo>
                    <a:pt x="12841" y="5414"/>
                    <a:pt x="13042" y="5648"/>
                    <a:pt x="13125" y="5941"/>
                  </a:cubicBezTo>
                  <a:cubicBezTo>
                    <a:pt x="13175" y="6141"/>
                    <a:pt x="13133" y="6358"/>
                    <a:pt x="13000" y="6525"/>
                  </a:cubicBezTo>
                  <a:cubicBezTo>
                    <a:pt x="12824" y="6734"/>
                    <a:pt x="12540" y="6818"/>
                    <a:pt x="12281" y="6893"/>
                  </a:cubicBezTo>
                  <a:cubicBezTo>
                    <a:pt x="12440" y="7035"/>
                    <a:pt x="12590" y="7194"/>
                    <a:pt x="12724" y="7361"/>
                  </a:cubicBezTo>
                  <a:cubicBezTo>
                    <a:pt x="13209" y="7971"/>
                    <a:pt x="13108" y="8864"/>
                    <a:pt x="12490" y="9341"/>
                  </a:cubicBezTo>
                  <a:cubicBezTo>
                    <a:pt x="11680" y="10009"/>
                    <a:pt x="10502" y="9900"/>
                    <a:pt x="9466" y="9458"/>
                  </a:cubicBezTo>
                  <a:cubicBezTo>
                    <a:pt x="9675" y="9800"/>
                    <a:pt x="9834" y="10176"/>
                    <a:pt x="9934" y="10569"/>
                  </a:cubicBezTo>
                  <a:cubicBezTo>
                    <a:pt x="10143" y="11496"/>
                    <a:pt x="9900" y="12599"/>
                    <a:pt x="9098" y="12983"/>
                  </a:cubicBezTo>
                  <a:cubicBezTo>
                    <a:pt x="8121" y="13451"/>
                    <a:pt x="6759" y="12849"/>
                    <a:pt x="6383" y="11772"/>
                  </a:cubicBezTo>
                  <a:cubicBezTo>
                    <a:pt x="6233" y="11930"/>
                    <a:pt x="6058" y="12064"/>
                    <a:pt x="5865" y="12181"/>
                  </a:cubicBezTo>
                  <a:cubicBezTo>
                    <a:pt x="5398" y="12415"/>
                    <a:pt x="4830" y="12198"/>
                    <a:pt x="4637" y="11705"/>
                  </a:cubicBezTo>
                  <a:cubicBezTo>
                    <a:pt x="4445" y="11195"/>
                    <a:pt x="4495" y="10652"/>
                    <a:pt x="4662" y="10092"/>
                  </a:cubicBezTo>
                  <a:cubicBezTo>
                    <a:pt x="3936" y="10761"/>
                    <a:pt x="2916" y="11229"/>
                    <a:pt x="1939" y="10920"/>
                  </a:cubicBezTo>
                  <a:cubicBezTo>
                    <a:pt x="1897" y="10903"/>
                    <a:pt x="1864" y="10886"/>
                    <a:pt x="1830" y="10869"/>
                  </a:cubicBezTo>
                  <a:cubicBezTo>
                    <a:pt x="1287" y="10585"/>
                    <a:pt x="1145" y="9691"/>
                    <a:pt x="1455" y="9107"/>
                  </a:cubicBezTo>
                  <a:cubicBezTo>
                    <a:pt x="1563" y="8898"/>
                    <a:pt x="1739" y="8614"/>
                    <a:pt x="1739" y="8614"/>
                  </a:cubicBezTo>
                  <a:lnTo>
                    <a:pt x="1672" y="8614"/>
                  </a:lnTo>
                  <a:cubicBezTo>
                    <a:pt x="978" y="8580"/>
                    <a:pt x="1" y="8430"/>
                    <a:pt x="293" y="7411"/>
                  </a:cubicBezTo>
                  <a:cubicBezTo>
                    <a:pt x="494" y="6709"/>
                    <a:pt x="1279" y="6383"/>
                    <a:pt x="1881" y="6241"/>
                  </a:cubicBezTo>
                  <a:cubicBezTo>
                    <a:pt x="1964" y="6225"/>
                    <a:pt x="2048" y="6208"/>
                    <a:pt x="2140" y="6191"/>
                  </a:cubicBezTo>
                  <a:cubicBezTo>
                    <a:pt x="2023" y="6149"/>
                    <a:pt x="1914" y="6116"/>
                    <a:pt x="1805" y="6074"/>
                  </a:cubicBezTo>
                  <a:cubicBezTo>
                    <a:pt x="1154" y="5840"/>
                    <a:pt x="527" y="5331"/>
                    <a:pt x="644" y="4587"/>
                  </a:cubicBezTo>
                  <a:cubicBezTo>
                    <a:pt x="678" y="4378"/>
                    <a:pt x="761" y="4178"/>
                    <a:pt x="886" y="4002"/>
                  </a:cubicBezTo>
                  <a:cubicBezTo>
                    <a:pt x="945" y="3877"/>
                    <a:pt x="1028" y="3760"/>
                    <a:pt x="1137" y="3660"/>
                  </a:cubicBezTo>
                  <a:cubicBezTo>
                    <a:pt x="1580" y="3234"/>
                    <a:pt x="2257" y="3134"/>
                    <a:pt x="2825" y="3276"/>
                  </a:cubicBezTo>
                  <a:cubicBezTo>
                    <a:pt x="2825" y="3276"/>
                    <a:pt x="2449" y="2632"/>
                    <a:pt x="2415" y="2265"/>
                  </a:cubicBezTo>
                  <a:cubicBezTo>
                    <a:pt x="2348" y="1605"/>
                    <a:pt x="2891" y="1045"/>
                    <a:pt x="3551" y="1087"/>
                  </a:cubicBezTo>
                  <a:cubicBezTo>
                    <a:pt x="4713" y="1112"/>
                    <a:pt x="5665" y="2106"/>
                    <a:pt x="6191" y="3092"/>
                  </a:cubicBezTo>
                  <a:cubicBezTo>
                    <a:pt x="6108" y="2206"/>
                    <a:pt x="6358" y="1321"/>
                    <a:pt x="6893" y="619"/>
                  </a:cubicBezTo>
                  <a:cubicBezTo>
                    <a:pt x="7261" y="151"/>
                    <a:pt x="8029" y="1"/>
                    <a:pt x="8455" y="469"/>
                  </a:cubicBezTo>
                  <a:cubicBezTo>
                    <a:pt x="8723" y="761"/>
                    <a:pt x="8831" y="1179"/>
                    <a:pt x="8898" y="1588"/>
                  </a:cubicBezTo>
                  <a:lnTo>
                    <a:pt x="8931" y="1797"/>
                  </a:lnTo>
                  <a:lnTo>
                    <a:pt x="8982" y="1763"/>
                  </a:lnTo>
                  <a:cubicBezTo>
                    <a:pt x="9900" y="1271"/>
                    <a:pt x="11045" y="1162"/>
                    <a:pt x="11814" y="1880"/>
                  </a:cubicBezTo>
                  <a:cubicBezTo>
                    <a:pt x="11947" y="2006"/>
                    <a:pt x="12047" y="2173"/>
                    <a:pt x="12098" y="2348"/>
                  </a:cubicBezTo>
                  <a:cubicBezTo>
                    <a:pt x="12231" y="2908"/>
                    <a:pt x="11872" y="3468"/>
                    <a:pt x="11555" y="3885"/>
                  </a:cubicBezTo>
                  <a:cubicBezTo>
                    <a:pt x="11170" y="4378"/>
                    <a:pt x="10711" y="4804"/>
                    <a:pt x="10201" y="5155"/>
                  </a:cubicBezTo>
                  <a:close/>
                </a:path>
              </a:pathLst>
            </a:custGeom>
            <a:solidFill>
              <a:srgbClr val="F7A9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385;p14">
              <a:extLst>
                <a:ext uri="{FF2B5EF4-FFF2-40B4-BE49-F238E27FC236}">
                  <a16:creationId xmlns:a16="http://schemas.microsoft.com/office/drawing/2014/main" id="{70998E54-D575-9100-7492-610649763D74}"/>
                </a:ext>
              </a:extLst>
            </p:cNvPr>
            <p:cNvSpPr/>
            <p:nvPr/>
          </p:nvSpPr>
          <p:spPr>
            <a:xfrm>
              <a:off x="7110842" y="4642007"/>
              <a:ext cx="436450" cy="359006"/>
            </a:xfrm>
            <a:custGeom>
              <a:avLst/>
              <a:gdLst/>
              <a:ahLst/>
              <a:cxnLst/>
              <a:rect l="l" t="t" r="r" b="b"/>
              <a:pathLst>
                <a:path w="8848" h="7278" extrusionOk="0">
                  <a:moveTo>
                    <a:pt x="6015" y="1"/>
                  </a:moveTo>
                  <a:lnTo>
                    <a:pt x="5781" y="84"/>
                  </a:lnTo>
                  <a:cubicBezTo>
                    <a:pt x="5781" y="84"/>
                    <a:pt x="5531" y="569"/>
                    <a:pt x="5389" y="920"/>
                  </a:cubicBezTo>
                  <a:cubicBezTo>
                    <a:pt x="5330" y="1062"/>
                    <a:pt x="5280" y="1204"/>
                    <a:pt x="5230" y="1354"/>
                  </a:cubicBezTo>
                  <a:cubicBezTo>
                    <a:pt x="5188" y="1488"/>
                    <a:pt x="5146" y="1621"/>
                    <a:pt x="5105" y="1763"/>
                  </a:cubicBezTo>
                  <a:cubicBezTo>
                    <a:pt x="5046" y="2014"/>
                    <a:pt x="4971" y="2273"/>
                    <a:pt x="4887" y="2524"/>
                  </a:cubicBezTo>
                  <a:cubicBezTo>
                    <a:pt x="4821" y="2674"/>
                    <a:pt x="4779" y="2841"/>
                    <a:pt x="4779" y="3017"/>
                  </a:cubicBezTo>
                  <a:cubicBezTo>
                    <a:pt x="4779" y="3017"/>
                    <a:pt x="4749" y="3058"/>
                    <a:pt x="4773" y="3058"/>
                  </a:cubicBezTo>
                  <a:cubicBezTo>
                    <a:pt x="4795" y="3058"/>
                    <a:pt x="4862" y="3023"/>
                    <a:pt x="5038" y="2891"/>
                  </a:cubicBezTo>
                  <a:cubicBezTo>
                    <a:pt x="5172" y="2716"/>
                    <a:pt x="5280" y="2540"/>
                    <a:pt x="5372" y="2348"/>
                  </a:cubicBezTo>
                  <a:lnTo>
                    <a:pt x="5564" y="1839"/>
                  </a:lnTo>
                  <a:cubicBezTo>
                    <a:pt x="5731" y="1312"/>
                    <a:pt x="5873" y="778"/>
                    <a:pt x="6082" y="268"/>
                  </a:cubicBezTo>
                  <a:cubicBezTo>
                    <a:pt x="6116" y="193"/>
                    <a:pt x="6015" y="1"/>
                    <a:pt x="6015" y="1"/>
                  </a:cubicBezTo>
                  <a:close/>
                  <a:moveTo>
                    <a:pt x="7987" y="502"/>
                  </a:moveTo>
                  <a:lnTo>
                    <a:pt x="7795" y="560"/>
                  </a:lnTo>
                  <a:cubicBezTo>
                    <a:pt x="7319" y="1204"/>
                    <a:pt x="6592" y="1839"/>
                    <a:pt x="5915" y="2449"/>
                  </a:cubicBezTo>
                  <a:cubicBezTo>
                    <a:pt x="5029" y="3225"/>
                    <a:pt x="5531" y="2808"/>
                    <a:pt x="5096" y="3058"/>
                  </a:cubicBezTo>
                  <a:cubicBezTo>
                    <a:pt x="5096" y="3058"/>
                    <a:pt x="4971" y="3234"/>
                    <a:pt x="5071" y="3259"/>
                  </a:cubicBezTo>
                  <a:cubicBezTo>
                    <a:pt x="5074" y="3260"/>
                    <a:pt x="5076" y="3261"/>
                    <a:pt x="5079" y="3261"/>
                  </a:cubicBezTo>
                  <a:cubicBezTo>
                    <a:pt x="5097" y="3261"/>
                    <a:pt x="5121" y="3242"/>
                    <a:pt x="5121" y="3242"/>
                  </a:cubicBezTo>
                  <a:lnTo>
                    <a:pt x="5172" y="3276"/>
                  </a:lnTo>
                  <a:cubicBezTo>
                    <a:pt x="5172" y="3276"/>
                    <a:pt x="5531" y="3242"/>
                    <a:pt x="5556" y="3234"/>
                  </a:cubicBezTo>
                  <a:cubicBezTo>
                    <a:pt x="5890" y="3067"/>
                    <a:pt x="6199" y="2850"/>
                    <a:pt x="6458" y="2591"/>
                  </a:cubicBezTo>
                  <a:cubicBezTo>
                    <a:pt x="6909" y="2164"/>
                    <a:pt x="7678" y="1346"/>
                    <a:pt x="7678" y="1346"/>
                  </a:cubicBezTo>
                  <a:cubicBezTo>
                    <a:pt x="7836" y="1095"/>
                    <a:pt x="7945" y="803"/>
                    <a:pt x="7987" y="502"/>
                  </a:cubicBezTo>
                  <a:close/>
                  <a:moveTo>
                    <a:pt x="5213" y="3635"/>
                  </a:moveTo>
                  <a:cubicBezTo>
                    <a:pt x="5220" y="3637"/>
                    <a:pt x="5225" y="3638"/>
                    <a:pt x="5229" y="3639"/>
                  </a:cubicBezTo>
                  <a:lnTo>
                    <a:pt x="5229" y="3639"/>
                  </a:lnTo>
                  <a:cubicBezTo>
                    <a:pt x="5229" y="3637"/>
                    <a:pt x="5237" y="3635"/>
                    <a:pt x="5263" y="3635"/>
                  </a:cubicBezTo>
                  <a:close/>
                  <a:moveTo>
                    <a:pt x="5229" y="3639"/>
                  </a:moveTo>
                  <a:cubicBezTo>
                    <a:pt x="5230" y="3642"/>
                    <a:pt x="5244" y="3646"/>
                    <a:pt x="5247" y="3646"/>
                  </a:cubicBezTo>
                  <a:cubicBezTo>
                    <a:pt x="5249" y="3646"/>
                    <a:pt x="5246" y="3644"/>
                    <a:pt x="5229" y="3639"/>
                  </a:cubicBezTo>
                  <a:close/>
                  <a:moveTo>
                    <a:pt x="1674" y="1961"/>
                  </a:moveTo>
                  <a:cubicBezTo>
                    <a:pt x="1472" y="1961"/>
                    <a:pt x="1277" y="2010"/>
                    <a:pt x="1095" y="2098"/>
                  </a:cubicBezTo>
                  <a:lnTo>
                    <a:pt x="1220" y="2240"/>
                  </a:lnTo>
                  <a:cubicBezTo>
                    <a:pt x="1345" y="2273"/>
                    <a:pt x="1462" y="2315"/>
                    <a:pt x="1571" y="2357"/>
                  </a:cubicBezTo>
                  <a:cubicBezTo>
                    <a:pt x="2248" y="2582"/>
                    <a:pt x="2891" y="2900"/>
                    <a:pt x="3492" y="3284"/>
                  </a:cubicBezTo>
                  <a:cubicBezTo>
                    <a:pt x="4094" y="3685"/>
                    <a:pt x="4142" y="3763"/>
                    <a:pt x="4172" y="3763"/>
                  </a:cubicBezTo>
                  <a:cubicBezTo>
                    <a:pt x="4187" y="3763"/>
                    <a:pt x="4197" y="3743"/>
                    <a:pt x="4269" y="3735"/>
                  </a:cubicBezTo>
                  <a:cubicBezTo>
                    <a:pt x="4286" y="3735"/>
                    <a:pt x="4294" y="3727"/>
                    <a:pt x="4303" y="3718"/>
                  </a:cubicBezTo>
                  <a:cubicBezTo>
                    <a:pt x="4436" y="3585"/>
                    <a:pt x="4395" y="3668"/>
                    <a:pt x="4228" y="3426"/>
                  </a:cubicBezTo>
                  <a:cubicBezTo>
                    <a:pt x="4228" y="3426"/>
                    <a:pt x="4010" y="3192"/>
                    <a:pt x="3860" y="3025"/>
                  </a:cubicBezTo>
                  <a:cubicBezTo>
                    <a:pt x="3459" y="2616"/>
                    <a:pt x="1763" y="1964"/>
                    <a:pt x="1763" y="1964"/>
                  </a:cubicBezTo>
                  <a:cubicBezTo>
                    <a:pt x="1733" y="1962"/>
                    <a:pt x="1704" y="1961"/>
                    <a:pt x="1674" y="1961"/>
                  </a:cubicBezTo>
                  <a:close/>
                  <a:moveTo>
                    <a:pt x="2899" y="318"/>
                  </a:moveTo>
                  <a:lnTo>
                    <a:pt x="2908" y="444"/>
                  </a:lnTo>
                  <a:cubicBezTo>
                    <a:pt x="3217" y="769"/>
                    <a:pt x="3484" y="1129"/>
                    <a:pt x="3718" y="1513"/>
                  </a:cubicBezTo>
                  <a:cubicBezTo>
                    <a:pt x="3935" y="1905"/>
                    <a:pt x="4111" y="2306"/>
                    <a:pt x="4261" y="2724"/>
                  </a:cubicBezTo>
                  <a:cubicBezTo>
                    <a:pt x="4403" y="3209"/>
                    <a:pt x="4629" y="3877"/>
                    <a:pt x="4629" y="3877"/>
                  </a:cubicBezTo>
                  <a:lnTo>
                    <a:pt x="4771" y="3501"/>
                  </a:lnTo>
                  <a:cubicBezTo>
                    <a:pt x="4729" y="3025"/>
                    <a:pt x="4712" y="2858"/>
                    <a:pt x="4679" y="2666"/>
                  </a:cubicBezTo>
                  <a:cubicBezTo>
                    <a:pt x="4679" y="2616"/>
                    <a:pt x="4662" y="2565"/>
                    <a:pt x="4654" y="2515"/>
                  </a:cubicBezTo>
                  <a:cubicBezTo>
                    <a:pt x="4520" y="1972"/>
                    <a:pt x="3893" y="1078"/>
                    <a:pt x="3893" y="1078"/>
                  </a:cubicBezTo>
                  <a:cubicBezTo>
                    <a:pt x="3534" y="686"/>
                    <a:pt x="2899" y="318"/>
                    <a:pt x="2899" y="318"/>
                  </a:cubicBezTo>
                  <a:close/>
                  <a:moveTo>
                    <a:pt x="4808" y="4629"/>
                  </a:moveTo>
                  <a:cubicBezTo>
                    <a:pt x="4809" y="4632"/>
                    <a:pt x="4809" y="4636"/>
                    <a:pt x="4810" y="4640"/>
                  </a:cubicBezTo>
                  <a:lnTo>
                    <a:pt x="4810" y="4640"/>
                  </a:lnTo>
                  <a:lnTo>
                    <a:pt x="4812" y="4629"/>
                  </a:lnTo>
                  <a:close/>
                  <a:moveTo>
                    <a:pt x="4804" y="4629"/>
                  </a:moveTo>
                  <a:cubicBezTo>
                    <a:pt x="4704" y="4646"/>
                    <a:pt x="4796" y="4721"/>
                    <a:pt x="4796" y="4721"/>
                  </a:cubicBezTo>
                  <a:cubicBezTo>
                    <a:pt x="4824" y="4711"/>
                    <a:pt x="4817" y="4668"/>
                    <a:pt x="4810" y="4640"/>
                  </a:cubicBezTo>
                  <a:lnTo>
                    <a:pt x="4810" y="4640"/>
                  </a:lnTo>
                  <a:lnTo>
                    <a:pt x="4809" y="4648"/>
                  </a:lnTo>
                  <a:lnTo>
                    <a:pt x="4809" y="4648"/>
                  </a:lnTo>
                  <a:cubicBezTo>
                    <a:pt x="4807" y="4641"/>
                    <a:pt x="4806" y="4634"/>
                    <a:pt x="4804" y="4629"/>
                  </a:cubicBezTo>
                  <a:close/>
                  <a:moveTo>
                    <a:pt x="5389" y="4027"/>
                  </a:moveTo>
                  <a:cubicBezTo>
                    <a:pt x="4963" y="4103"/>
                    <a:pt x="5263" y="4119"/>
                    <a:pt x="5263" y="4119"/>
                  </a:cubicBezTo>
                  <a:cubicBezTo>
                    <a:pt x="5263" y="4119"/>
                    <a:pt x="5121" y="4136"/>
                    <a:pt x="5430" y="4245"/>
                  </a:cubicBezTo>
                  <a:lnTo>
                    <a:pt x="5489" y="4270"/>
                  </a:lnTo>
                  <a:cubicBezTo>
                    <a:pt x="5488" y="4269"/>
                    <a:pt x="5487" y="4269"/>
                    <a:pt x="5487" y="4269"/>
                  </a:cubicBezTo>
                  <a:lnTo>
                    <a:pt x="5487" y="4269"/>
                  </a:lnTo>
                  <a:cubicBezTo>
                    <a:pt x="5482" y="4269"/>
                    <a:pt x="5688" y="4356"/>
                    <a:pt x="5840" y="4420"/>
                  </a:cubicBezTo>
                  <a:cubicBezTo>
                    <a:pt x="6057" y="4504"/>
                    <a:pt x="6533" y="4654"/>
                    <a:pt x="6533" y="4654"/>
                  </a:cubicBezTo>
                  <a:cubicBezTo>
                    <a:pt x="7169" y="4800"/>
                    <a:pt x="7811" y="4876"/>
                    <a:pt x="8459" y="4876"/>
                  </a:cubicBezTo>
                  <a:cubicBezTo>
                    <a:pt x="8552" y="4876"/>
                    <a:pt x="8645" y="4874"/>
                    <a:pt x="8739" y="4871"/>
                  </a:cubicBezTo>
                  <a:lnTo>
                    <a:pt x="8847" y="4763"/>
                  </a:lnTo>
                  <a:lnTo>
                    <a:pt x="8655" y="4646"/>
                  </a:lnTo>
                  <a:cubicBezTo>
                    <a:pt x="8146" y="4629"/>
                    <a:pt x="7644" y="4554"/>
                    <a:pt x="7151" y="4437"/>
                  </a:cubicBezTo>
                  <a:cubicBezTo>
                    <a:pt x="6199" y="4220"/>
                    <a:pt x="6550" y="4286"/>
                    <a:pt x="6433" y="4261"/>
                  </a:cubicBezTo>
                  <a:cubicBezTo>
                    <a:pt x="6082" y="4161"/>
                    <a:pt x="5740" y="4086"/>
                    <a:pt x="5389" y="4027"/>
                  </a:cubicBezTo>
                  <a:close/>
                  <a:moveTo>
                    <a:pt x="3182" y="3644"/>
                  </a:moveTo>
                  <a:cubicBezTo>
                    <a:pt x="2424" y="3644"/>
                    <a:pt x="1664" y="3895"/>
                    <a:pt x="969" y="4220"/>
                  </a:cubicBezTo>
                  <a:cubicBezTo>
                    <a:pt x="911" y="4253"/>
                    <a:pt x="502" y="4462"/>
                    <a:pt x="209" y="4654"/>
                  </a:cubicBezTo>
                  <a:cubicBezTo>
                    <a:pt x="117" y="4712"/>
                    <a:pt x="42" y="4796"/>
                    <a:pt x="0" y="4896"/>
                  </a:cubicBezTo>
                  <a:lnTo>
                    <a:pt x="142" y="4938"/>
                  </a:lnTo>
                  <a:cubicBezTo>
                    <a:pt x="343" y="4863"/>
                    <a:pt x="543" y="4788"/>
                    <a:pt x="752" y="4721"/>
                  </a:cubicBezTo>
                  <a:cubicBezTo>
                    <a:pt x="1395" y="4520"/>
                    <a:pt x="769" y="4712"/>
                    <a:pt x="1421" y="4512"/>
                  </a:cubicBezTo>
                  <a:cubicBezTo>
                    <a:pt x="2022" y="4328"/>
                    <a:pt x="3384" y="4169"/>
                    <a:pt x="3384" y="4169"/>
                  </a:cubicBezTo>
                  <a:cubicBezTo>
                    <a:pt x="4010" y="4128"/>
                    <a:pt x="4403" y="4111"/>
                    <a:pt x="4403" y="4111"/>
                  </a:cubicBezTo>
                  <a:cubicBezTo>
                    <a:pt x="4537" y="4052"/>
                    <a:pt x="4244" y="3835"/>
                    <a:pt x="4236" y="3827"/>
                  </a:cubicBezTo>
                  <a:cubicBezTo>
                    <a:pt x="3890" y="3699"/>
                    <a:pt x="3536" y="3644"/>
                    <a:pt x="3182" y="3644"/>
                  </a:cubicBezTo>
                  <a:close/>
                  <a:moveTo>
                    <a:pt x="4080" y="4276"/>
                  </a:moveTo>
                  <a:cubicBezTo>
                    <a:pt x="3987" y="4276"/>
                    <a:pt x="3902" y="4286"/>
                    <a:pt x="3902" y="4286"/>
                  </a:cubicBezTo>
                  <a:cubicBezTo>
                    <a:pt x="3016" y="4470"/>
                    <a:pt x="2832" y="4621"/>
                    <a:pt x="2197" y="4938"/>
                  </a:cubicBezTo>
                  <a:cubicBezTo>
                    <a:pt x="1771" y="5147"/>
                    <a:pt x="1220" y="5865"/>
                    <a:pt x="1220" y="5865"/>
                  </a:cubicBezTo>
                  <a:lnTo>
                    <a:pt x="1354" y="5865"/>
                  </a:lnTo>
                  <a:cubicBezTo>
                    <a:pt x="2022" y="5306"/>
                    <a:pt x="2799" y="5105"/>
                    <a:pt x="3442" y="4754"/>
                  </a:cubicBezTo>
                  <a:lnTo>
                    <a:pt x="4236" y="4412"/>
                  </a:lnTo>
                  <a:cubicBezTo>
                    <a:pt x="4219" y="4403"/>
                    <a:pt x="4303" y="4395"/>
                    <a:pt x="4294" y="4387"/>
                  </a:cubicBezTo>
                  <a:cubicBezTo>
                    <a:pt x="4342" y="4295"/>
                    <a:pt x="4205" y="4276"/>
                    <a:pt x="4080" y="4276"/>
                  </a:cubicBezTo>
                  <a:close/>
                  <a:moveTo>
                    <a:pt x="4611" y="4831"/>
                  </a:moveTo>
                  <a:cubicBezTo>
                    <a:pt x="4587" y="4831"/>
                    <a:pt x="4587" y="4913"/>
                    <a:pt x="4587" y="4913"/>
                  </a:cubicBezTo>
                  <a:cubicBezTo>
                    <a:pt x="4587" y="4913"/>
                    <a:pt x="4576" y="4887"/>
                    <a:pt x="4574" y="4887"/>
                  </a:cubicBezTo>
                  <a:lnTo>
                    <a:pt x="4574" y="4887"/>
                  </a:lnTo>
                  <a:cubicBezTo>
                    <a:pt x="4573" y="4887"/>
                    <a:pt x="4577" y="4904"/>
                    <a:pt x="4595" y="4963"/>
                  </a:cubicBezTo>
                  <a:cubicBezTo>
                    <a:pt x="4879" y="5999"/>
                    <a:pt x="4720" y="5423"/>
                    <a:pt x="4762" y="5807"/>
                  </a:cubicBezTo>
                  <a:cubicBezTo>
                    <a:pt x="4812" y="6283"/>
                    <a:pt x="5088" y="7260"/>
                    <a:pt x="5088" y="7260"/>
                  </a:cubicBezTo>
                  <a:lnTo>
                    <a:pt x="5155" y="7160"/>
                  </a:lnTo>
                  <a:cubicBezTo>
                    <a:pt x="5121" y="6843"/>
                    <a:pt x="5105" y="6525"/>
                    <a:pt x="5071" y="6216"/>
                  </a:cubicBezTo>
                  <a:cubicBezTo>
                    <a:pt x="5046" y="6016"/>
                    <a:pt x="5013" y="5815"/>
                    <a:pt x="4971" y="5623"/>
                  </a:cubicBezTo>
                  <a:cubicBezTo>
                    <a:pt x="4963" y="5598"/>
                    <a:pt x="4954" y="5581"/>
                    <a:pt x="4954" y="5556"/>
                  </a:cubicBezTo>
                  <a:cubicBezTo>
                    <a:pt x="4938" y="5514"/>
                    <a:pt x="4812" y="5205"/>
                    <a:pt x="4670" y="4913"/>
                  </a:cubicBezTo>
                  <a:cubicBezTo>
                    <a:pt x="4642" y="4852"/>
                    <a:pt x="4624" y="4831"/>
                    <a:pt x="4611" y="4831"/>
                  </a:cubicBezTo>
                  <a:close/>
                  <a:moveTo>
                    <a:pt x="4807" y="4609"/>
                  </a:moveTo>
                  <a:cubicBezTo>
                    <a:pt x="4804" y="4609"/>
                    <a:pt x="4804" y="4615"/>
                    <a:pt x="4804" y="4629"/>
                  </a:cubicBezTo>
                  <a:lnTo>
                    <a:pt x="4808" y="4629"/>
                  </a:lnTo>
                  <a:cubicBezTo>
                    <a:pt x="4806" y="4621"/>
                    <a:pt x="4805" y="4615"/>
                    <a:pt x="4807" y="4615"/>
                  </a:cubicBezTo>
                  <a:lnTo>
                    <a:pt x="4807" y="4615"/>
                  </a:lnTo>
                  <a:cubicBezTo>
                    <a:pt x="4812" y="4615"/>
                    <a:pt x="4844" y="4666"/>
                    <a:pt x="4954" y="4838"/>
                  </a:cubicBezTo>
                  <a:cubicBezTo>
                    <a:pt x="5146" y="5147"/>
                    <a:pt x="5305" y="5473"/>
                    <a:pt x="5439" y="5815"/>
                  </a:cubicBezTo>
                  <a:cubicBezTo>
                    <a:pt x="5573" y="6133"/>
                    <a:pt x="5915" y="7277"/>
                    <a:pt x="5915" y="7277"/>
                  </a:cubicBezTo>
                  <a:lnTo>
                    <a:pt x="5982" y="7202"/>
                  </a:lnTo>
                  <a:cubicBezTo>
                    <a:pt x="5974" y="6893"/>
                    <a:pt x="5940" y="6592"/>
                    <a:pt x="5882" y="6291"/>
                  </a:cubicBezTo>
                  <a:cubicBezTo>
                    <a:pt x="5840" y="6141"/>
                    <a:pt x="5790" y="5982"/>
                    <a:pt x="5731" y="5832"/>
                  </a:cubicBezTo>
                  <a:cubicBezTo>
                    <a:pt x="5554" y="5380"/>
                    <a:pt x="5431" y="4618"/>
                    <a:pt x="4882" y="4618"/>
                  </a:cubicBezTo>
                  <a:cubicBezTo>
                    <a:pt x="4862" y="4618"/>
                    <a:pt x="4842" y="4619"/>
                    <a:pt x="4821" y="4621"/>
                  </a:cubicBezTo>
                  <a:cubicBezTo>
                    <a:pt x="4813" y="4613"/>
                    <a:pt x="4809" y="4609"/>
                    <a:pt x="4807" y="460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386;p14">
              <a:extLst>
                <a:ext uri="{FF2B5EF4-FFF2-40B4-BE49-F238E27FC236}">
                  <a16:creationId xmlns:a16="http://schemas.microsoft.com/office/drawing/2014/main" id="{8DD978BC-5373-EDD5-48E4-33E47755C4C7}"/>
                </a:ext>
              </a:extLst>
            </p:cNvPr>
            <p:cNvSpPr/>
            <p:nvPr/>
          </p:nvSpPr>
          <p:spPr>
            <a:xfrm>
              <a:off x="7256161" y="4759012"/>
              <a:ext cx="157601" cy="142606"/>
            </a:xfrm>
            <a:custGeom>
              <a:avLst/>
              <a:gdLst/>
              <a:ahLst/>
              <a:cxnLst/>
              <a:rect l="l" t="t" r="r" b="b"/>
              <a:pathLst>
                <a:path w="3195" h="2891" extrusionOk="0">
                  <a:moveTo>
                    <a:pt x="1627" y="0"/>
                  </a:moveTo>
                  <a:cubicBezTo>
                    <a:pt x="1089" y="0"/>
                    <a:pt x="587" y="373"/>
                    <a:pt x="363" y="987"/>
                  </a:cubicBezTo>
                  <a:cubicBezTo>
                    <a:pt x="1" y="1984"/>
                    <a:pt x="965" y="2890"/>
                    <a:pt x="1891" y="2890"/>
                  </a:cubicBezTo>
                  <a:cubicBezTo>
                    <a:pt x="2013" y="2890"/>
                    <a:pt x="2134" y="2875"/>
                    <a:pt x="2251" y="2842"/>
                  </a:cubicBezTo>
                  <a:cubicBezTo>
                    <a:pt x="2927" y="2650"/>
                    <a:pt x="3195" y="1898"/>
                    <a:pt x="3053" y="1271"/>
                  </a:cubicBezTo>
                  <a:cubicBezTo>
                    <a:pt x="2961" y="904"/>
                    <a:pt x="2752" y="578"/>
                    <a:pt x="2468" y="327"/>
                  </a:cubicBezTo>
                  <a:cubicBezTo>
                    <a:pt x="2201" y="103"/>
                    <a:pt x="1909" y="0"/>
                    <a:pt x="162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387;p14">
              <a:extLst>
                <a:ext uri="{FF2B5EF4-FFF2-40B4-BE49-F238E27FC236}">
                  <a16:creationId xmlns:a16="http://schemas.microsoft.com/office/drawing/2014/main" id="{F4703FFF-87DD-CF8B-CC00-0912157C4C21}"/>
                </a:ext>
              </a:extLst>
            </p:cNvPr>
            <p:cNvSpPr/>
            <p:nvPr/>
          </p:nvSpPr>
          <p:spPr>
            <a:xfrm>
              <a:off x="8680443" y="3934059"/>
              <a:ext cx="651962" cy="663504"/>
            </a:xfrm>
            <a:custGeom>
              <a:avLst/>
              <a:gdLst/>
              <a:ahLst/>
              <a:cxnLst/>
              <a:rect l="l" t="t" r="r" b="b"/>
              <a:pathLst>
                <a:path w="13217" h="13451" extrusionOk="0">
                  <a:moveTo>
                    <a:pt x="10201" y="5155"/>
                  </a:moveTo>
                  <a:cubicBezTo>
                    <a:pt x="10844" y="4996"/>
                    <a:pt x="11479" y="4938"/>
                    <a:pt x="12139" y="5122"/>
                  </a:cubicBezTo>
                  <a:cubicBezTo>
                    <a:pt x="12198" y="5147"/>
                    <a:pt x="12265" y="5163"/>
                    <a:pt x="12331" y="5188"/>
                  </a:cubicBezTo>
                  <a:cubicBezTo>
                    <a:pt x="12390" y="5213"/>
                    <a:pt x="12432" y="5222"/>
                    <a:pt x="12473" y="5247"/>
                  </a:cubicBezTo>
                  <a:cubicBezTo>
                    <a:pt x="12524" y="5264"/>
                    <a:pt x="12540" y="5280"/>
                    <a:pt x="12574" y="5289"/>
                  </a:cubicBezTo>
                  <a:cubicBezTo>
                    <a:pt x="12841" y="5414"/>
                    <a:pt x="13042" y="5648"/>
                    <a:pt x="13125" y="5940"/>
                  </a:cubicBezTo>
                  <a:cubicBezTo>
                    <a:pt x="13184" y="6141"/>
                    <a:pt x="13133" y="6358"/>
                    <a:pt x="13008" y="6525"/>
                  </a:cubicBezTo>
                  <a:cubicBezTo>
                    <a:pt x="12824" y="6734"/>
                    <a:pt x="12540" y="6817"/>
                    <a:pt x="12290" y="6893"/>
                  </a:cubicBezTo>
                  <a:cubicBezTo>
                    <a:pt x="12440" y="7035"/>
                    <a:pt x="12590" y="7193"/>
                    <a:pt x="12732" y="7360"/>
                  </a:cubicBezTo>
                  <a:cubicBezTo>
                    <a:pt x="13217" y="7970"/>
                    <a:pt x="13108" y="8864"/>
                    <a:pt x="12490" y="9340"/>
                  </a:cubicBezTo>
                  <a:cubicBezTo>
                    <a:pt x="11688" y="10009"/>
                    <a:pt x="10510" y="9900"/>
                    <a:pt x="9474" y="9457"/>
                  </a:cubicBezTo>
                  <a:cubicBezTo>
                    <a:pt x="9683" y="9800"/>
                    <a:pt x="9842" y="10176"/>
                    <a:pt x="9942" y="10568"/>
                  </a:cubicBezTo>
                  <a:cubicBezTo>
                    <a:pt x="10151" y="11496"/>
                    <a:pt x="9900" y="12598"/>
                    <a:pt x="9107" y="12983"/>
                  </a:cubicBezTo>
                  <a:cubicBezTo>
                    <a:pt x="8129" y="13451"/>
                    <a:pt x="6768" y="12849"/>
                    <a:pt x="6392" y="11771"/>
                  </a:cubicBezTo>
                  <a:cubicBezTo>
                    <a:pt x="6233" y="11930"/>
                    <a:pt x="6058" y="12064"/>
                    <a:pt x="5865" y="12181"/>
                  </a:cubicBezTo>
                  <a:cubicBezTo>
                    <a:pt x="5398" y="12415"/>
                    <a:pt x="4830" y="12197"/>
                    <a:pt x="4637" y="11713"/>
                  </a:cubicBezTo>
                  <a:cubicBezTo>
                    <a:pt x="4445" y="11203"/>
                    <a:pt x="4495" y="10660"/>
                    <a:pt x="4671" y="10092"/>
                  </a:cubicBezTo>
                  <a:cubicBezTo>
                    <a:pt x="3944" y="10769"/>
                    <a:pt x="2916" y="11228"/>
                    <a:pt x="1939" y="10919"/>
                  </a:cubicBezTo>
                  <a:cubicBezTo>
                    <a:pt x="1906" y="10911"/>
                    <a:pt x="1872" y="10894"/>
                    <a:pt x="1839" y="10877"/>
                  </a:cubicBezTo>
                  <a:cubicBezTo>
                    <a:pt x="1287" y="10593"/>
                    <a:pt x="1145" y="9700"/>
                    <a:pt x="1455" y="9115"/>
                  </a:cubicBezTo>
                  <a:cubicBezTo>
                    <a:pt x="1571" y="8906"/>
                    <a:pt x="1747" y="8614"/>
                    <a:pt x="1747" y="8614"/>
                  </a:cubicBezTo>
                  <a:lnTo>
                    <a:pt x="1680" y="8614"/>
                  </a:lnTo>
                  <a:cubicBezTo>
                    <a:pt x="987" y="8588"/>
                    <a:pt x="1" y="8430"/>
                    <a:pt x="293" y="7411"/>
                  </a:cubicBezTo>
                  <a:cubicBezTo>
                    <a:pt x="494" y="6717"/>
                    <a:pt x="1287" y="6391"/>
                    <a:pt x="1881" y="6249"/>
                  </a:cubicBezTo>
                  <a:cubicBezTo>
                    <a:pt x="1964" y="6224"/>
                    <a:pt x="2056" y="6208"/>
                    <a:pt x="2140" y="6191"/>
                  </a:cubicBezTo>
                  <a:cubicBezTo>
                    <a:pt x="2031" y="6157"/>
                    <a:pt x="1914" y="6116"/>
                    <a:pt x="1805" y="6082"/>
                  </a:cubicBezTo>
                  <a:cubicBezTo>
                    <a:pt x="1154" y="5848"/>
                    <a:pt x="527" y="5330"/>
                    <a:pt x="644" y="4587"/>
                  </a:cubicBezTo>
                  <a:cubicBezTo>
                    <a:pt x="686" y="4378"/>
                    <a:pt x="769" y="4178"/>
                    <a:pt x="895" y="4010"/>
                  </a:cubicBezTo>
                  <a:cubicBezTo>
                    <a:pt x="953" y="3877"/>
                    <a:pt x="1037" y="3760"/>
                    <a:pt x="1137" y="3660"/>
                  </a:cubicBezTo>
                  <a:cubicBezTo>
                    <a:pt x="1580" y="3242"/>
                    <a:pt x="2256" y="3142"/>
                    <a:pt x="2825" y="3284"/>
                  </a:cubicBezTo>
                  <a:cubicBezTo>
                    <a:pt x="2825" y="3284"/>
                    <a:pt x="2457" y="2640"/>
                    <a:pt x="2424" y="2264"/>
                  </a:cubicBezTo>
                  <a:cubicBezTo>
                    <a:pt x="2357" y="1613"/>
                    <a:pt x="2891" y="1053"/>
                    <a:pt x="3551" y="1087"/>
                  </a:cubicBezTo>
                  <a:cubicBezTo>
                    <a:pt x="4713" y="1120"/>
                    <a:pt x="5665" y="2114"/>
                    <a:pt x="6191" y="3100"/>
                  </a:cubicBezTo>
                  <a:cubicBezTo>
                    <a:pt x="6108" y="2206"/>
                    <a:pt x="6367" y="1329"/>
                    <a:pt x="6901" y="619"/>
                  </a:cubicBezTo>
                  <a:cubicBezTo>
                    <a:pt x="7269" y="159"/>
                    <a:pt x="8037" y="1"/>
                    <a:pt x="8464" y="468"/>
                  </a:cubicBezTo>
                  <a:cubicBezTo>
                    <a:pt x="8731" y="761"/>
                    <a:pt x="8839" y="1187"/>
                    <a:pt x="8906" y="1588"/>
                  </a:cubicBezTo>
                  <a:lnTo>
                    <a:pt x="8940" y="1797"/>
                  </a:lnTo>
                  <a:lnTo>
                    <a:pt x="8990" y="1772"/>
                  </a:lnTo>
                  <a:cubicBezTo>
                    <a:pt x="9909" y="1270"/>
                    <a:pt x="11053" y="1162"/>
                    <a:pt x="11822" y="1880"/>
                  </a:cubicBezTo>
                  <a:cubicBezTo>
                    <a:pt x="11956" y="2006"/>
                    <a:pt x="12056" y="2173"/>
                    <a:pt x="12106" y="2348"/>
                  </a:cubicBezTo>
                  <a:cubicBezTo>
                    <a:pt x="12240" y="2908"/>
                    <a:pt x="11880" y="3467"/>
                    <a:pt x="11555" y="3885"/>
                  </a:cubicBezTo>
                  <a:cubicBezTo>
                    <a:pt x="11179" y="4378"/>
                    <a:pt x="10719" y="4804"/>
                    <a:pt x="10201" y="5155"/>
                  </a:cubicBezTo>
                  <a:close/>
                </a:path>
              </a:pathLst>
            </a:custGeom>
            <a:solidFill>
              <a:srgbClr val="F7A92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8" name="Google Shape;388;p14">
              <a:extLst>
                <a:ext uri="{FF2B5EF4-FFF2-40B4-BE49-F238E27FC236}">
                  <a16:creationId xmlns:a16="http://schemas.microsoft.com/office/drawing/2014/main" id="{6F17CAE3-39E1-6D06-6734-0BA7B632D8E0}"/>
                </a:ext>
              </a:extLst>
            </p:cNvPr>
            <p:cNvSpPr/>
            <p:nvPr/>
          </p:nvSpPr>
          <p:spPr>
            <a:xfrm>
              <a:off x="8782255" y="4041198"/>
              <a:ext cx="437239" cy="404288"/>
            </a:xfrm>
            <a:custGeom>
              <a:avLst/>
              <a:gdLst/>
              <a:ahLst/>
              <a:cxnLst/>
              <a:rect l="l" t="t" r="r" b="b"/>
              <a:pathLst>
                <a:path w="8864" h="8196" extrusionOk="0">
                  <a:moveTo>
                    <a:pt x="7995" y="1421"/>
                  </a:moveTo>
                  <a:lnTo>
                    <a:pt x="7803" y="1479"/>
                  </a:lnTo>
                  <a:cubicBezTo>
                    <a:pt x="7327" y="2123"/>
                    <a:pt x="6600" y="2757"/>
                    <a:pt x="5923" y="3367"/>
                  </a:cubicBezTo>
                  <a:cubicBezTo>
                    <a:pt x="5046" y="4144"/>
                    <a:pt x="5539" y="3726"/>
                    <a:pt x="5105" y="3977"/>
                  </a:cubicBezTo>
                  <a:cubicBezTo>
                    <a:pt x="5105" y="3977"/>
                    <a:pt x="4979" y="4153"/>
                    <a:pt x="5080" y="4178"/>
                  </a:cubicBezTo>
                  <a:cubicBezTo>
                    <a:pt x="5082" y="4179"/>
                    <a:pt x="5085" y="4179"/>
                    <a:pt x="5088" y="4179"/>
                  </a:cubicBezTo>
                  <a:cubicBezTo>
                    <a:pt x="5105" y="4179"/>
                    <a:pt x="5130" y="4161"/>
                    <a:pt x="5130" y="4161"/>
                  </a:cubicBezTo>
                  <a:lnTo>
                    <a:pt x="5130" y="4161"/>
                  </a:lnTo>
                  <a:cubicBezTo>
                    <a:pt x="5136" y="4165"/>
                    <a:pt x="5150" y="4174"/>
                    <a:pt x="5180" y="4194"/>
                  </a:cubicBezTo>
                  <a:cubicBezTo>
                    <a:pt x="5180" y="4194"/>
                    <a:pt x="5539" y="4161"/>
                    <a:pt x="5564" y="4153"/>
                  </a:cubicBezTo>
                  <a:cubicBezTo>
                    <a:pt x="5907" y="3985"/>
                    <a:pt x="6207" y="3768"/>
                    <a:pt x="6466" y="3509"/>
                  </a:cubicBezTo>
                  <a:cubicBezTo>
                    <a:pt x="6926" y="3083"/>
                    <a:pt x="7686" y="2265"/>
                    <a:pt x="7686" y="2265"/>
                  </a:cubicBezTo>
                  <a:cubicBezTo>
                    <a:pt x="7845" y="2014"/>
                    <a:pt x="7953" y="1722"/>
                    <a:pt x="7995" y="1421"/>
                  </a:cubicBezTo>
                  <a:close/>
                  <a:moveTo>
                    <a:pt x="5222" y="4554"/>
                  </a:moveTo>
                  <a:cubicBezTo>
                    <a:pt x="5228" y="4555"/>
                    <a:pt x="5233" y="4557"/>
                    <a:pt x="5238" y="4558"/>
                  </a:cubicBezTo>
                  <a:lnTo>
                    <a:pt x="5238" y="4558"/>
                  </a:lnTo>
                  <a:cubicBezTo>
                    <a:pt x="5237" y="4556"/>
                    <a:pt x="5245" y="4554"/>
                    <a:pt x="5272" y="4554"/>
                  </a:cubicBezTo>
                  <a:close/>
                  <a:moveTo>
                    <a:pt x="5238" y="4558"/>
                  </a:moveTo>
                  <a:cubicBezTo>
                    <a:pt x="5238" y="4561"/>
                    <a:pt x="5252" y="4565"/>
                    <a:pt x="5255" y="4565"/>
                  </a:cubicBezTo>
                  <a:cubicBezTo>
                    <a:pt x="5257" y="4565"/>
                    <a:pt x="5254" y="4563"/>
                    <a:pt x="5238" y="4558"/>
                  </a:cubicBezTo>
                  <a:close/>
                  <a:moveTo>
                    <a:pt x="5422" y="1"/>
                  </a:moveTo>
                  <a:lnTo>
                    <a:pt x="5188" y="84"/>
                  </a:lnTo>
                  <a:cubicBezTo>
                    <a:pt x="5188" y="84"/>
                    <a:pt x="4938" y="569"/>
                    <a:pt x="4796" y="920"/>
                  </a:cubicBezTo>
                  <a:cubicBezTo>
                    <a:pt x="4737" y="1062"/>
                    <a:pt x="4687" y="1204"/>
                    <a:pt x="4637" y="1346"/>
                  </a:cubicBezTo>
                  <a:cubicBezTo>
                    <a:pt x="4595" y="1479"/>
                    <a:pt x="4553" y="1613"/>
                    <a:pt x="4512" y="1755"/>
                  </a:cubicBezTo>
                  <a:cubicBezTo>
                    <a:pt x="4453" y="2014"/>
                    <a:pt x="4378" y="2265"/>
                    <a:pt x="4294" y="2515"/>
                  </a:cubicBezTo>
                  <a:cubicBezTo>
                    <a:pt x="4285" y="2537"/>
                    <a:pt x="4277" y="2558"/>
                    <a:pt x="4269" y="2580"/>
                  </a:cubicBezTo>
                  <a:lnTo>
                    <a:pt x="4269" y="2580"/>
                  </a:lnTo>
                  <a:cubicBezTo>
                    <a:pt x="4081" y="2256"/>
                    <a:pt x="3902" y="1997"/>
                    <a:pt x="3902" y="1997"/>
                  </a:cubicBezTo>
                  <a:cubicBezTo>
                    <a:pt x="3534" y="1596"/>
                    <a:pt x="2899" y="1237"/>
                    <a:pt x="2899" y="1237"/>
                  </a:cubicBezTo>
                  <a:lnTo>
                    <a:pt x="2899" y="1237"/>
                  </a:lnTo>
                  <a:lnTo>
                    <a:pt x="2908" y="1362"/>
                  </a:lnTo>
                  <a:cubicBezTo>
                    <a:pt x="3217" y="1688"/>
                    <a:pt x="3492" y="2047"/>
                    <a:pt x="3718" y="2432"/>
                  </a:cubicBezTo>
                  <a:cubicBezTo>
                    <a:pt x="3935" y="2816"/>
                    <a:pt x="4119" y="3225"/>
                    <a:pt x="4269" y="3643"/>
                  </a:cubicBezTo>
                  <a:cubicBezTo>
                    <a:pt x="4403" y="4127"/>
                    <a:pt x="4637" y="4796"/>
                    <a:pt x="4637" y="4796"/>
                  </a:cubicBezTo>
                  <a:lnTo>
                    <a:pt x="4771" y="4420"/>
                  </a:lnTo>
                  <a:cubicBezTo>
                    <a:pt x="4729" y="3944"/>
                    <a:pt x="4712" y="3777"/>
                    <a:pt x="4687" y="3584"/>
                  </a:cubicBezTo>
                  <a:cubicBezTo>
                    <a:pt x="4679" y="3534"/>
                    <a:pt x="4670" y="3484"/>
                    <a:pt x="4662" y="3434"/>
                  </a:cubicBezTo>
                  <a:cubicBezTo>
                    <a:pt x="4620" y="3272"/>
                    <a:pt x="4535" y="3079"/>
                    <a:pt x="4437" y="2888"/>
                  </a:cubicBezTo>
                  <a:lnTo>
                    <a:pt x="4437" y="2888"/>
                  </a:lnTo>
                  <a:cubicBezTo>
                    <a:pt x="4440" y="2887"/>
                    <a:pt x="4442" y="2885"/>
                    <a:pt x="4445" y="2883"/>
                  </a:cubicBezTo>
                  <a:cubicBezTo>
                    <a:pt x="4578" y="2716"/>
                    <a:pt x="4687" y="2532"/>
                    <a:pt x="4787" y="2340"/>
                  </a:cubicBezTo>
                  <a:lnTo>
                    <a:pt x="4971" y="1830"/>
                  </a:lnTo>
                  <a:cubicBezTo>
                    <a:pt x="5146" y="1312"/>
                    <a:pt x="5280" y="778"/>
                    <a:pt x="5489" y="268"/>
                  </a:cubicBezTo>
                  <a:lnTo>
                    <a:pt x="6090" y="1187"/>
                  </a:lnTo>
                  <a:cubicBezTo>
                    <a:pt x="6124" y="1112"/>
                    <a:pt x="5422" y="1"/>
                    <a:pt x="5422" y="1"/>
                  </a:cubicBezTo>
                  <a:close/>
                  <a:moveTo>
                    <a:pt x="4812" y="5539"/>
                  </a:moveTo>
                  <a:lnTo>
                    <a:pt x="4812" y="5539"/>
                  </a:lnTo>
                  <a:cubicBezTo>
                    <a:pt x="4814" y="5541"/>
                    <a:pt x="4816" y="5544"/>
                    <a:pt x="4819" y="5548"/>
                  </a:cubicBezTo>
                  <a:lnTo>
                    <a:pt x="4821" y="5548"/>
                  </a:lnTo>
                  <a:lnTo>
                    <a:pt x="4820" y="5550"/>
                  </a:lnTo>
                  <a:lnTo>
                    <a:pt x="4820" y="5550"/>
                  </a:lnTo>
                  <a:cubicBezTo>
                    <a:pt x="4820" y="5549"/>
                    <a:pt x="4819" y="5548"/>
                    <a:pt x="4819" y="5548"/>
                  </a:cubicBezTo>
                  <a:lnTo>
                    <a:pt x="4812" y="5548"/>
                  </a:lnTo>
                  <a:cubicBezTo>
                    <a:pt x="4812" y="5544"/>
                    <a:pt x="4812" y="5542"/>
                    <a:pt x="4812" y="5539"/>
                  </a:cubicBezTo>
                  <a:close/>
                  <a:moveTo>
                    <a:pt x="4808" y="5548"/>
                  </a:moveTo>
                  <a:cubicBezTo>
                    <a:pt x="4714" y="5567"/>
                    <a:pt x="4796" y="5640"/>
                    <a:pt x="4796" y="5640"/>
                  </a:cubicBezTo>
                  <a:cubicBezTo>
                    <a:pt x="4810" y="5635"/>
                    <a:pt x="4815" y="5622"/>
                    <a:pt x="4816" y="5607"/>
                  </a:cubicBezTo>
                  <a:lnTo>
                    <a:pt x="4816" y="5607"/>
                  </a:lnTo>
                  <a:cubicBezTo>
                    <a:pt x="4817" y="5595"/>
                    <a:pt x="4816" y="5582"/>
                    <a:pt x="4814" y="5571"/>
                  </a:cubicBezTo>
                  <a:lnTo>
                    <a:pt x="4814" y="5571"/>
                  </a:lnTo>
                  <a:lnTo>
                    <a:pt x="4813" y="5574"/>
                  </a:lnTo>
                  <a:lnTo>
                    <a:pt x="4813" y="5574"/>
                  </a:lnTo>
                  <a:cubicBezTo>
                    <a:pt x="4812" y="5564"/>
                    <a:pt x="4810" y="5555"/>
                    <a:pt x="4808" y="5548"/>
                  </a:cubicBezTo>
                  <a:close/>
                  <a:moveTo>
                    <a:pt x="5397" y="4946"/>
                  </a:moveTo>
                  <a:cubicBezTo>
                    <a:pt x="4971" y="5021"/>
                    <a:pt x="5272" y="5038"/>
                    <a:pt x="5272" y="5038"/>
                  </a:cubicBezTo>
                  <a:cubicBezTo>
                    <a:pt x="5272" y="5038"/>
                    <a:pt x="5130" y="5055"/>
                    <a:pt x="5447" y="5163"/>
                  </a:cubicBezTo>
                  <a:lnTo>
                    <a:pt x="5506" y="5188"/>
                  </a:lnTo>
                  <a:cubicBezTo>
                    <a:pt x="5504" y="5188"/>
                    <a:pt x="5503" y="5188"/>
                    <a:pt x="5503" y="5188"/>
                  </a:cubicBezTo>
                  <a:cubicBezTo>
                    <a:pt x="5491" y="5188"/>
                    <a:pt x="5696" y="5275"/>
                    <a:pt x="5848" y="5339"/>
                  </a:cubicBezTo>
                  <a:cubicBezTo>
                    <a:pt x="6065" y="5422"/>
                    <a:pt x="6550" y="5573"/>
                    <a:pt x="6550" y="5573"/>
                  </a:cubicBezTo>
                  <a:cubicBezTo>
                    <a:pt x="7178" y="5719"/>
                    <a:pt x="7825" y="5795"/>
                    <a:pt x="8470" y="5795"/>
                  </a:cubicBezTo>
                  <a:cubicBezTo>
                    <a:pt x="8562" y="5795"/>
                    <a:pt x="8655" y="5793"/>
                    <a:pt x="8747" y="5790"/>
                  </a:cubicBezTo>
                  <a:lnTo>
                    <a:pt x="8864" y="5681"/>
                  </a:lnTo>
                  <a:lnTo>
                    <a:pt x="8663" y="5564"/>
                  </a:lnTo>
                  <a:cubicBezTo>
                    <a:pt x="8162" y="5548"/>
                    <a:pt x="7661" y="5472"/>
                    <a:pt x="7168" y="5356"/>
                  </a:cubicBezTo>
                  <a:cubicBezTo>
                    <a:pt x="6207" y="5138"/>
                    <a:pt x="6558" y="5205"/>
                    <a:pt x="6441" y="5180"/>
                  </a:cubicBezTo>
                  <a:cubicBezTo>
                    <a:pt x="6099" y="5080"/>
                    <a:pt x="5748" y="5005"/>
                    <a:pt x="5397" y="4946"/>
                  </a:cubicBezTo>
                  <a:close/>
                  <a:moveTo>
                    <a:pt x="3189" y="4563"/>
                  </a:moveTo>
                  <a:cubicBezTo>
                    <a:pt x="2429" y="4563"/>
                    <a:pt x="1667" y="4814"/>
                    <a:pt x="978" y="5138"/>
                  </a:cubicBezTo>
                  <a:cubicBezTo>
                    <a:pt x="911" y="5172"/>
                    <a:pt x="510" y="5381"/>
                    <a:pt x="209" y="5573"/>
                  </a:cubicBezTo>
                  <a:cubicBezTo>
                    <a:pt x="117" y="5631"/>
                    <a:pt x="42" y="5715"/>
                    <a:pt x="0" y="5815"/>
                  </a:cubicBezTo>
                  <a:lnTo>
                    <a:pt x="151" y="5857"/>
                  </a:lnTo>
                  <a:cubicBezTo>
                    <a:pt x="351" y="5782"/>
                    <a:pt x="552" y="5706"/>
                    <a:pt x="761" y="5640"/>
                  </a:cubicBezTo>
                  <a:cubicBezTo>
                    <a:pt x="1395" y="5447"/>
                    <a:pt x="777" y="5631"/>
                    <a:pt x="1421" y="5431"/>
                  </a:cubicBezTo>
                  <a:cubicBezTo>
                    <a:pt x="2030" y="5247"/>
                    <a:pt x="3384" y="5088"/>
                    <a:pt x="3384" y="5088"/>
                  </a:cubicBezTo>
                  <a:cubicBezTo>
                    <a:pt x="4019" y="5046"/>
                    <a:pt x="4403" y="5030"/>
                    <a:pt x="4403" y="5030"/>
                  </a:cubicBezTo>
                  <a:cubicBezTo>
                    <a:pt x="4537" y="4971"/>
                    <a:pt x="4244" y="4754"/>
                    <a:pt x="4244" y="4746"/>
                  </a:cubicBezTo>
                  <a:cubicBezTo>
                    <a:pt x="3898" y="4618"/>
                    <a:pt x="3544" y="4563"/>
                    <a:pt x="3189" y="4563"/>
                  </a:cubicBezTo>
                  <a:close/>
                  <a:moveTo>
                    <a:pt x="4085" y="5195"/>
                  </a:moveTo>
                  <a:cubicBezTo>
                    <a:pt x="3994" y="5195"/>
                    <a:pt x="3910" y="5205"/>
                    <a:pt x="3910" y="5205"/>
                  </a:cubicBezTo>
                  <a:cubicBezTo>
                    <a:pt x="3025" y="5389"/>
                    <a:pt x="2841" y="5539"/>
                    <a:pt x="2206" y="5857"/>
                  </a:cubicBezTo>
                  <a:cubicBezTo>
                    <a:pt x="1780" y="6066"/>
                    <a:pt x="1220" y="6784"/>
                    <a:pt x="1220" y="6784"/>
                  </a:cubicBezTo>
                  <a:lnTo>
                    <a:pt x="1354" y="6784"/>
                  </a:lnTo>
                  <a:cubicBezTo>
                    <a:pt x="2022" y="6224"/>
                    <a:pt x="2807" y="6024"/>
                    <a:pt x="3442" y="5673"/>
                  </a:cubicBezTo>
                  <a:lnTo>
                    <a:pt x="4236" y="5330"/>
                  </a:lnTo>
                  <a:cubicBezTo>
                    <a:pt x="4219" y="5322"/>
                    <a:pt x="4303" y="5314"/>
                    <a:pt x="4303" y="5305"/>
                  </a:cubicBezTo>
                  <a:cubicBezTo>
                    <a:pt x="4346" y="5214"/>
                    <a:pt x="4209" y="5195"/>
                    <a:pt x="4085" y="5195"/>
                  </a:cubicBezTo>
                  <a:close/>
                  <a:moveTo>
                    <a:pt x="4614" y="5750"/>
                  </a:moveTo>
                  <a:cubicBezTo>
                    <a:pt x="4587" y="5750"/>
                    <a:pt x="4587" y="5832"/>
                    <a:pt x="4587" y="5832"/>
                  </a:cubicBezTo>
                  <a:cubicBezTo>
                    <a:pt x="4587" y="5832"/>
                    <a:pt x="4579" y="5806"/>
                    <a:pt x="4578" y="5806"/>
                  </a:cubicBezTo>
                  <a:lnTo>
                    <a:pt x="4578" y="5806"/>
                  </a:lnTo>
                  <a:cubicBezTo>
                    <a:pt x="4577" y="5806"/>
                    <a:pt x="4580" y="5822"/>
                    <a:pt x="4595" y="5882"/>
                  </a:cubicBezTo>
                  <a:cubicBezTo>
                    <a:pt x="4887" y="6918"/>
                    <a:pt x="4729" y="6341"/>
                    <a:pt x="4762" y="6726"/>
                  </a:cubicBezTo>
                  <a:cubicBezTo>
                    <a:pt x="4812" y="7202"/>
                    <a:pt x="5088" y="8179"/>
                    <a:pt x="5088" y="8179"/>
                  </a:cubicBezTo>
                  <a:lnTo>
                    <a:pt x="5163" y="8079"/>
                  </a:lnTo>
                  <a:cubicBezTo>
                    <a:pt x="5130" y="7761"/>
                    <a:pt x="5105" y="7444"/>
                    <a:pt x="5080" y="7135"/>
                  </a:cubicBezTo>
                  <a:cubicBezTo>
                    <a:pt x="5055" y="6934"/>
                    <a:pt x="5021" y="6734"/>
                    <a:pt x="4971" y="6542"/>
                  </a:cubicBezTo>
                  <a:cubicBezTo>
                    <a:pt x="4971" y="6517"/>
                    <a:pt x="4963" y="6500"/>
                    <a:pt x="4954" y="6475"/>
                  </a:cubicBezTo>
                  <a:cubicBezTo>
                    <a:pt x="4946" y="6433"/>
                    <a:pt x="4812" y="6124"/>
                    <a:pt x="4679" y="5832"/>
                  </a:cubicBezTo>
                  <a:cubicBezTo>
                    <a:pt x="4648" y="5770"/>
                    <a:pt x="4628" y="5750"/>
                    <a:pt x="4614" y="5750"/>
                  </a:cubicBezTo>
                  <a:close/>
                  <a:moveTo>
                    <a:pt x="1677" y="2880"/>
                  </a:moveTo>
                  <a:cubicBezTo>
                    <a:pt x="1478" y="2880"/>
                    <a:pt x="1277" y="2929"/>
                    <a:pt x="1095" y="3016"/>
                  </a:cubicBezTo>
                  <a:lnTo>
                    <a:pt x="1228" y="3158"/>
                  </a:lnTo>
                  <a:cubicBezTo>
                    <a:pt x="1345" y="3192"/>
                    <a:pt x="1471" y="3234"/>
                    <a:pt x="1579" y="3275"/>
                  </a:cubicBezTo>
                  <a:cubicBezTo>
                    <a:pt x="2256" y="3501"/>
                    <a:pt x="2899" y="3818"/>
                    <a:pt x="3492" y="4203"/>
                  </a:cubicBezTo>
                  <a:cubicBezTo>
                    <a:pt x="4094" y="4604"/>
                    <a:pt x="4146" y="4682"/>
                    <a:pt x="4178" y="4682"/>
                  </a:cubicBezTo>
                  <a:cubicBezTo>
                    <a:pt x="4192" y="4682"/>
                    <a:pt x="4202" y="4667"/>
                    <a:pt x="4252" y="4658"/>
                  </a:cubicBezTo>
                  <a:lnTo>
                    <a:pt x="4252" y="4658"/>
                  </a:lnTo>
                  <a:lnTo>
                    <a:pt x="4814" y="5529"/>
                  </a:lnTo>
                  <a:lnTo>
                    <a:pt x="4814" y="5529"/>
                  </a:lnTo>
                  <a:cubicBezTo>
                    <a:pt x="4814" y="5528"/>
                    <a:pt x="4814" y="5528"/>
                    <a:pt x="4815" y="5528"/>
                  </a:cubicBezTo>
                  <a:cubicBezTo>
                    <a:pt x="4817" y="5528"/>
                    <a:pt x="4821" y="5532"/>
                    <a:pt x="4828" y="5539"/>
                  </a:cubicBezTo>
                  <a:lnTo>
                    <a:pt x="4828" y="5539"/>
                  </a:lnTo>
                  <a:cubicBezTo>
                    <a:pt x="4828" y="5539"/>
                    <a:pt x="4828" y="5539"/>
                    <a:pt x="4829" y="5539"/>
                  </a:cubicBezTo>
                  <a:lnTo>
                    <a:pt x="4829" y="5539"/>
                  </a:lnTo>
                  <a:lnTo>
                    <a:pt x="4829" y="5539"/>
                  </a:lnTo>
                  <a:cubicBezTo>
                    <a:pt x="4829" y="5539"/>
                    <a:pt x="4829" y="5539"/>
                    <a:pt x="4828" y="5539"/>
                  </a:cubicBezTo>
                  <a:lnTo>
                    <a:pt x="4828" y="5539"/>
                  </a:lnTo>
                  <a:cubicBezTo>
                    <a:pt x="4826" y="5539"/>
                    <a:pt x="4823" y="5539"/>
                    <a:pt x="4821" y="5539"/>
                  </a:cubicBezTo>
                  <a:lnTo>
                    <a:pt x="4814" y="5529"/>
                  </a:lnTo>
                  <a:lnTo>
                    <a:pt x="4814" y="5529"/>
                  </a:lnTo>
                  <a:cubicBezTo>
                    <a:pt x="4813" y="5530"/>
                    <a:pt x="4812" y="5533"/>
                    <a:pt x="4812" y="5539"/>
                  </a:cubicBezTo>
                  <a:lnTo>
                    <a:pt x="4812" y="5539"/>
                  </a:lnTo>
                  <a:cubicBezTo>
                    <a:pt x="4810" y="5536"/>
                    <a:pt x="4808" y="5534"/>
                    <a:pt x="4807" y="5534"/>
                  </a:cubicBezTo>
                  <a:lnTo>
                    <a:pt x="4807" y="5534"/>
                  </a:lnTo>
                  <a:cubicBezTo>
                    <a:pt x="4805" y="5534"/>
                    <a:pt x="4806" y="5540"/>
                    <a:pt x="4808" y="5548"/>
                  </a:cubicBezTo>
                  <a:lnTo>
                    <a:pt x="4808" y="5548"/>
                  </a:lnTo>
                  <a:cubicBezTo>
                    <a:pt x="4809" y="5548"/>
                    <a:pt x="4811" y="5548"/>
                    <a:pt x="4812" y="5548"/>
                  </a:cubicBezTo>
                  <a:lnTo>
                    <a:pt x="4812" y="5548"/>
                  </a:lnTo>
                  <a:cubicBezTo>
                    <a:pt x="4812" y="5554"/>
                    <a:pt x="4813" y="5562"/>
                    <a:pt x="4814" y="5571"/>
                  </a:cubicBezTo>
                  <a:lnTo>
                    <a:pt x="4814" y="5571"/>
                  </a:lnTo>
                  <a:lnTo>
                    <a:pt x="4820" y="5550"/>
                  </a:lnTo>
                  <a:lnTo>
                    <a:pt x="4820" y="5550"/>
                  </a:lnTo>
                  <a:cubicBezTo>
                    <a:pt x="4838" y="5575"/>
                    <a:pt x="4877" y="5636"/>
                    <a:pt x="4954" y="5757"/>
                  </a:cubicBezTo>
                  <a:cubicBezTo>
                    <a:pt x="5146" y="6066"/>
                    <a:pt x="5314" y="6391"/>
                    <a:pt x="5447" y="6734"/>
                  </a:cubicBezTo>
                  <a:cubicBezTo>
                    <a:pt x="5581" y="7051"/>
                    <a:pt x="5915" y="8196"/>
                    <a:pt x="5915" y="8196"/>
                  </a:cubicBezTo>
                  <a:lnTo>
                    <a:pt x="5990" y="8121"/>
                  </a:lnTo>
                  <a:cubicBezTo>
                    <a:pt x="5973" y="7812"/>
                    <a:pt x="5940" y="7511"/>
                    <a:pt x="5882" y="7210"/>
                  </a:cubicBezTo>
                  <a:cubicBezTo>
                    <a:pt x="5840" y="7060"/>
                    <a:pt x="5798" y="6901"/>
                    <a:pt x="5740" y="6751"/>
                  </a:cubicBezTo>
                  <a:cubicBezTo>
                    <a:pt x="5562" y="6299"/>
                    <a:pt x="5439" y="5536"/>
                    <a:pt x="4883" y="5536"/>
                  </a:cubicBezTo>
                  <a:cubicBezTo>
                    <a:pt x="4865" y="5536"/>
                    <a:pt x="4847" y="5537"/>
                    <a:pt x="4829" y="5539"/>
                  </a:cubicBezTo>
                  <a:lnTo>
                    <a:pt x="4829" y="5539"/>
                  </a:lnTo>
                  <a:lnTo>
                    <a:pt x="4252" y="4658"/>
                  </a:lnTo>
                  <a:lnTo>
                    <a:pt x="4252" y="4658"/>
                  </a:lnTo>
                  <a:cubicBezTo>
                    <a:pt x="4252" y="4658"/>
                    <a:pt x="4252" y="4658"/>
                    <a:pt x="4252" y="4658"/>
                  </a:cubicBezTo>
                  <a:lnTo>
                    <a:pt x="4252" y="4658"/>
                  </a:lnTo>
                  <a:lnTo>
                    <a:pt x="4228" y="4620"/>
                  </a:lnTo>
                  <a:lnTo>
                    <a:pt x="4252" y="4658"/>
                  </a:lnTo>
                  <a:lnTo>
                    <a:pt x="4252" y="4658"/>
                  </a:lnTo>
                  <a:cubicBezTo>
                    <a:pt x="4259" y="4656"/>
                    <a:pt x="4268" y="4655"/>
                    <a:pt x="4278" y="4654"/>
                  </a:cubicBezTo>
                  <a:cubicBezTo>
                    <a:pt x="4286" y="4654"/>
                    <a:pt x="4294" y="4645"/>
                    <a:pt x="4303" y="4645"/>
                  </a:cubicBezTo>
                  <a:cubicBezTo>
                    <a:pt x="4436" y="4503"/>
                    <a:pt x="4403" y="4587"/>
                    <a:pt x="4228" y="4345"/>
                  </a:cubicBezTo>
                  <a:cubicBezTo>
                    <a:pt x="4228" y="4345"/>
                    <a:pt x="4019" y="4111"/>
                    <a:pt x="3860" y="3944"/>
                  </a:cubicBezTo>
                  <a:cubicBezTo>
                    <a:pt x="3459" y="3534"/>
                    <a:pt x="1763" y="2883"/>
                    <a:pt x="1763" y="2883"/>
                  </a:cubicBezTo>
                  <a:cubicBezTo>
                    <a:pt x="1734" y="2881"/>
                    <a:pt x="1706" y="2880"/>
                    <a:pt x="1677" y="288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9" name="Google Shape;389;p14">
              <a:extLst>
                <a:ext uri="{FF2B5EF4-FFF2-40B4-BE49-F238E27FC236}">
                  <a16:creationId xmlns:a16="http://schemas.microsoft.com/office/drawing/2014/main" id="{0838D687-AF35-EFE8-9632-653BFA56E44B}"/>
                </a:ext>
              </a:extLst>
            </p:cNvPr>
            <p:cNvSpPr/>
            <p:nvPr/>
          </p:nvSpPr>
          <p:spPr>
            <a:xfrm>
              <a:off x="8927969" y="4203535"/>
              <a:ext cx="157601" cy="142556"/>
            </a:xfrm>
            <a:custGeom>
              <a:avLst/>
              <a:gdLst/>
              <a:ahLst/>
              <a:cxnLst/>
              <a:rect l="l" t="t" r="r" b="b"/>
              <a:pathLst>
                <a:path w="3195" h="2890" extrusionOk="0">
                  <a:moveTo>
                    <a:pt x="1624" y="0"/>
                  </a:moveTo>
                  <a:cubicBezTo>
                    <a:pt x="1089" y="0"/>
                    <a:pt x="588" y="373"/>
                    <a:pt x="363" y="987"/>
                  </a:cubicBezTo>
                  <a:cubicBezTo>
                    <a:pt x="1" y="1984"/>
                    <a:pt x="965" y="2890"/>
                    <a:pt x="1892" y="2890"/>
                  </a:cubicBezTo>
                  <a:cubicBezTo>
                    <a:pt x="2013" y="2890"/>
                    <a:pt x="2134" y="2874"/>
                    <a:pt x="2251" y="2841"/>
                  </a:cubicBezTo>
                  <a:cubicBezTo>
                    <a:pt x="2919" y="2649"/>
                    <a:pt x="3195" y="1897"/>
                    <a:pt x="3045" y="1271"/>
                  </a:cubicBezTo>
                  <a:cubicBezTo>
                    <a:pt x="2953" y="903"/>
                    <a:pt x="2752" y="578"/>
                    <a:pt x="2460" y="327"/>
                  </a:cubicBezTo>
                  <a:cubicBezTo>
                    <a:pt x="2195" y="103"/>
                    <a:pt x="1905" y="0"/>
                    <a:pt x="162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390;p14">
              <a:extLst>
                <a:ext uri="{FF2B5EF4-FFF2-40B4-BE49-F238E27FC236}">
                  <a16:creationId xmlns:a16="http://schemas.microsoft.com/office/drawing/2014/main" id="{E318689B-9444-46CA-40E9-25B1822E3C2D}"/>
                </a:ext>
              </a:extLst>
            </p:cNvPr>
            <p:cNvSpPr/>
            <p:nvPr/>
          </p:nvSpPr>
          <p:spPr>
            <a:xfrm>
              <a:off x="5898471" y="3936525"/>
              <a:ext cx="713374" cy="680818"/>
            </a:xfrm>
            <a:custGeom>
              <a:avLst/>
              <a:gdLst/>
              <a:ahLst/>
              <a:cxnLst/>
              <a:rect l="l" t="t" r="r" b="b"/>
              <a:pathLst>
                <a:path w="14462" h="13802" extrusionOk="0">
                  <a:moveTo>
                    <a:pt x="5172" y="12974"/>
                  </a:moveTo>
                  <a:cubicBezTo>
                    <a:pt x="4537" y="12941"/>
                    <a:pt x="4462" y="11989"/>
                    <a:pt x="4445" y="11471"/>
                  </a:cubicBezTo>
                  <a:cubicBezTo>
                    <a:pt x="4428" y="10811"/>
                    <a:pt x="4520" y="10151"/>
                    <a:pt x="4704" y="9524"/>
                  </a:cubicBezTo>
                  <a:cubicBezTo>
                    <a:pt x="3902" y="10410"/>
                    <a:pt x="2724" y="11354"/>
                    <a:pt x="2039" y="10986"/>
                  </a:cubicBezTo>
                  <a:cubicBezTo>
                    <a:pt x="1555" y="10719"/>
                    <a:pt x="1880" y="9975"/>
                    <a:pt x="2248" y="9466"/>
                  </a:cubicBezTo>
                  <a:cubicBezTo>
                    <a:pt x="2440" y="9215"/>
                    <a:pt x="2649" y="8973"/>
                    <a:pt x="2875" y="8747"/>
                  </a:cubicBezTo>
                  <a:cubicBezTo>
                    <a:pt x="3276" y="8355"/>
                    <a:pt x="3710" y="8004"/>
                    <a:pt x="4186" y="7695"/>
                  </a:cubicBezTo>
                  <a:cubicBezTo>
                    <a:pt x="3693" y="7845"/>
                    <a:pt x="3192" y="7962"/>
                    <a:pt x="2691" y="8046"/>
                  </a:cubicBezTo>
                  <a:cubicBezTo>
                    <a:pt x="1713" y="8196"/>
                    <a:pt x="1" y="8271"/>
                    <a:pt x="636" y="7035"/>
                  </a:cubicBezTo>
                  <a:cubicBezTo>
                    <a:pt x="961" y="6391"/>
                    <a:pt x="1797" y="6216"/>
                    <a:pt x="2499" y="6074"/>
                  </a:cubicBezTo>
                  <a:cubicBezTo>
                    <a:pt x="3200" y="5940"/>
                    <a:pt x="3919" y="5874"/>
                    <a:pt x="4637" y="5899"/>
                  </a:cubicBezTo>
                  <a:cubicBezTo>
                    <a:pt x="4637" y="5899"/>
                    <a:pt x="2290" y="4746"/>
                    <a:pt x="2591" y="3025"/>
                  </a:cubicBezTo>
                  <a:cubicBezTo>
                    <a:pt x="2624" y="2691"/>
                    <a:pt x="2858" y="2415"/>
                    <a:pt x="3167" y="2315"/>
                  </a:cubicBezTo>
                  <a:cubicBezTo>
                    <a:pt x="3877" y="2106"/>
                    <a:pt x="4554" y="2607"/>
                    <a:pt x="5022" y="3042"/>
                  </a:cubicBezTo>
                  <a:cubicBezTo>
                    <a:pt x="5431" y="3434"/>
                    <a:pt x="5790" y="3877"/>
                    <a:pt x="6091" y="4361"/>
                  </a:cubicBezTo>
                  <a:lnTo>
                    <a:pt x="6149" y="4445"/>
                  </a:lnTo>
                  <a:cubicBezTo>
                    <a:pt x="5949" y="3434"/>
                    <a:pt x="5623" y="2440"/>
                    <a:pt x="5673" y="1387"/>
                  </a:cubicBezTo>
                  <a:cubicBezTo>
                    <a:pt x="5673" y="1362"/>
                    <a:pt x="5673" y="1329"/>
                    <a:pt x="5682" y="1296"/>
                  </a:cubicBezTo>
                  <a:cubicBezTo>
                    <a:pt x="5715" y="970"/>
                    <a:pt x="5832" y="1"/>
                    <a:pt x="6910" y="1521"/>
                  </a:cubicBezTo>
                  <a:cubicBezTo>
                    <a:pt x="7118" y="1805"/>
                    <a:pt x="7294" y="2114"/>
                    <a:pt x="7436" y="2440"/>
                  </a:cubicBezTo>
                  <a:cubicBezTo>
                    <a:pt x="7712" y="3075"/>
                    <a:pt x="7870" y="3752"/>
                    <a:pt x="7904" y="4445"/>
                  </a:cubicBezTo>
                  <a:cubicBezTo>
                    <a:pt x="7904" y="4445"/>
                    <a:pt x="8054" y="3743"/>
                    <a:pt x="8129" y="3434"/>
                  </a:cubicBezTo>
                  <a:cubicBezTo>
                    <a:pt x="8380" y="2306"/>
                    <a:pt x="9123" y="744"/>
                    <a:pt x="10193" y="1312"/>
                  </a:cubicBezTo>
                  <a:cubicBezTo>
                    <a:pt x="10694" y="1580"/>
                    <a:pt x="10493" y="2490"/>
                    <a:pt x="10402" y="3175"/>
                  </a:cubicBezTo>
                  <a:cubicBezTo>
                    <a:pt x="10326" y="3835"/>
                    <a:pt x="10118" y="4470"/>
                    <a:pt x="9800" y="5046"/>
                  </a:cubicBezTo>
                  <a:cubicBezTo>
                    <a:pt x="9800" y="5046"/>
                    <a:pt x="10677" y="4712"/>
                    <a:pt x="11379" y="4512"/>
                  </a:cubicBezTo>
                  <a:cubicBezTo>
                    <a:pt x="12549" y="4186"/>
                    <a:pt x="14136" y="3693"/>
                    <a:pt x="14303" y="4512"/>
                  </a:cubicBezTo>
                  <a:cubicBezTo>
                    <a:pt x="14462" y="5314"/>
                    <a:pt x="13275" y="5982"/>
                    <a:pt x="12707" y="6350"/>
                  </a:cubicBezTo>
                  <a:cubicBezTo>
                    <a:pt x="11947" y="6818"/>
                    <a:pt x="11087" y="7085"/>
                    <a:pt x="10201" y="7143"/>
                  </a:cubicBezTo>
                  <a:cubicBezTo>
                    <a:pt x="10201" y="7143"/>
                    <a:pt x="10953" y="7402"/>
                    <a:pt x="11563" y="7586"/>
                  </a:cubicBezTo>
                  <a:cubicBezTo>
                    <a:pt x="11797" y="7653"/>
                    <a:pt x="12039" y="7728"/>
                    <a:pt x="12265" y="7828"/>
                  </a:cubicBezTo>
                  <a:cubicBezTo>
                    <a:pt x="12557" y="7945"/>
                    <a:pt x="12866" y="7887"/>
                    <a:pt x="13384" y="8513"/>
                  </a:cubicBezTo>
                  <a:cubicBezTo>
                    <a:pt x="13777" y="8990"/>
                    <a:pt x="13117" y="9858"/>
                    <a:pt x="12248" y="9817"/>
                  </a:cubicBezTo>
                  <a:cubicBezTo>
                    <a:pt x="11780" y="9792"/>
                    <a:pt x="11128" y="9533"/>
                    <a:pt x="11128" y="9533"/>
                  </a:cubicBezTo>
                  <a:cubicBezTo>
                    <a:pt x="11521" y="10084"/>
                    <a:pt x="12273" y="11103"/>
                    <a:pt x="11680" y="11947"/>
                  </a:cubicBezTo>
                  <a:cubicBezTo>
                    <a:pt x="11245" y="12565"/>
                    <a:pt x="10243" y="12716"/>
                    <a:pt x="9650" y="12189"/>
                  </a:cubicBezTo>
                  <a:cubicBezTo>
                    <a:pt x="9240" y="11838"/>
                    <a:pt x="8915" y="11170"/>
                    <a:pt x="8915" y="11170"/>
                  </a:cubicBezTo>
                  <a:cubicBezTo>
                    <a:pt x="8864" y="12273"/>
                    <a:pt x="8555" y="13802"/>
                    <a:pt x="7570" y="13509"/>
                  </a:cubicBezTo>
                  <a:cubicBezTo>
                    <a:pt x="6960" y="13325"/>
                    <a:pt x="6793" y="12640"/>
                    <a:pt x="6692" y="12147"/>
                  </a:cubicBezTo>
                  <a:cubicBezTo>
                    <a:pt x="6634" y="11872"/>
                    <a:pt x="6584" y="11446"/>
                    <a:pt x="6584" y="11446"/>
                  </a:cubicBezTo>
                  <a:cubicBezTo>
                    <a:pt x="6559" y="11513"/>
                    <a:pt x="6534" y="11571"/>
                    <a:pt x="6500" y="11629"/>
                  </a:cubicBezTo>
                  <a:lnTo>
                    <a:pt x="6417" y="11788"/>
                  </a:lnTo>
                  <a:cubicBezTo>
                    <a:pt x="6133" y="12331"/>
                    <a:pt x="5798" y="12941"/>
                    <a:pt x="5239" y="12983"/>
                  </a:cubicBezTo>
                  <a:close/>
                </a:path>
              </a:pathLst>
            </a:custGeom>
            <a:solidFill>
              <a:srgbClr val="FFAA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1" name="Google Shape;391;p14">
              <a:extLst>
                <a:ext uri="{FF2B5EF4-FFF2-40B4-BE49-F238E27FC236}">
                  <a16:creationId xmlns:a16="http://schemas.microsoft.com/office/drawing/2014/main" id="{719702A9-8E43-B34C-6083-326E9FB150F5}"/>
                </a:ext>
              </a:extLst>
            </p:cNvPr>
            <p:cNvSpPr/>
            <p:nvPr/>
          </p:nvSpPr>
          <p:spPr>
            <a:xfrm>
              <a:off x="6032839" y="4046575"/>
              <a:ext cx="511822" cy="476010"/>
            </a:xfrm>
            <a:custGeom>
              <a:avLst/>
              <a:gdLst/>
              <a:ahLst/>
              <a:cxnLst/>
              <a:rect l="l" t="t" r="r" b="b"/>
              <a:pathLst>
                <a:path w="10376" h="9650" extrusionOk="0">
                  <a:moveTo>
                    <a:pt x="1036" y="2699"/>
                  </a:moveTo>
                  <a:cubicBezTo>
                    <a:pt x="1136" y="2298"/>
                    <a:pt x="1838" y="2373"/>
                    <a:pt x="2222" y="2431"/>
                  </a:cubicBezTo>
                  <a:cubicBezTo>
                    <a:pt x="2699" y="2506"/>
                    <a:pt x="3158" y="2648"/>
                    <a:pt x="3601" y="2849"/>
                  </a:cubicBezTo>
                  <a:cubicBezTo>
                    <a:pt x="3066" y="2214"/>
                    <a:pt x="2531" y="1345"/>
                    <a:pt x="2891" y="953"/>
                  </a:cubicBezTo>
                  <a:cubicBezTo>
                    <a:pt x="3141" y="677"/>
                    <a:pt x="3643" y="978"/>
                    <a:pt x="3960" y="1287"/>
                  </a:cubicBezTo>
                  <a:cubicBezTo>
                    <a:pt x="4119" y="1437"/>
                    <a:pt x="4269" y="1604"/>
                    <a:pt x="4403" y="1780"/>
                  </a:cubicBezTo>
                  <a:cubicBezTo>
                    <a:pt x="4637" y="2080"/>
                    <a:pt x="4837" y="2415"/>
                    <a:pt x="5004" y="2757"/>
                  </a:cubicBezTo>
                  <a:cubicBezTo>
                    <a:pt x="4954" y="2423"/>
                    <a:pt x="4937" y="2089"/>
                    <a:pt x="4937" y="1755"/>
                  </a:cubicBezTo>
                  <a:cubicBezTo>
                    <a:pt x="4954" y="1111"/>
                    <a:pt x="5121" y="0"/>
                    <a:pt x="5940" y="568"/>
                  </a:cubicBezTo>
                  <a:cubicBezTo>
                    <a:pt x="6366" y="869"/>
                    <a:pt x="6383" y="1420"/>
                    <a:pt x="6391" y="1888"/>
                  </a:cubicBezTo>
                  <a:cubicBezTo>
                    <a:pt x="6399" y="2356"/>
                    <a:pt x="6358" y="2824"/>
                    <a:pt x="6249" y="3275"/>
                  </a:cubicBezTo>
                  <a:cubicBezTo>
                    <a:pt x="6249" y="3275"/>
                    <a:pt x="7385" y="1922"/>
                    <a:pt x="8605" y="2339"/>
                  </a:cubicBezTo>
                  <a:cubicBezTo>
                    <a:pt x="8822" y="2415"/>
                    <a:pt x="9023" y="2573"/>
                    <a:pt x="9039" y="2807"/>
                  </a:cubicBezTo>
                  <a:cubicBezTo>
                    <a:pt x="9098" y="3283"/>
                    <a:pt x="8647" y="3651"/>
                    <a:pt x="8271" y="3893"/>
                  </a:cubicBezTo>
                  <a:cubicBezTo>
                    <a:pt x="7928" y="4110"/>
                    <a:pt x="7561" y="4277"/>
                    <a:pt x="7176" y="4411"/>
                  </a:cubicBezTo>
                  <a:lnTo>
                    <a:pt x="7101" y="4436"/>
                  </a:lnTo>
                  <a:cubicBezTo>
                    <a:pt x="7861" y="4436"/>
                    <a:pt x="8630" y="4361"/>
                    <a:pt x="9390" y="4528"/>
                  </a:cubicBezTo>
                  <a:lnTo>
                    <a:pt x="9457" y="4545"/>
                  </a:lnTo>
                  <a:cubicBezTo>
                    <a:pt x="9683" y="4612"/>
                    <a:pt x="10376" y="4812"/>
                    <a:pt x="9131" y="5305"/>
                  </a:cubicBezTo>
                  <a:cubicBezTo>
                    <a:pt x="8889" y="5397"/>
                    <a:pt x="8647" y="5464"/>
                    <a:pt x="8396" y="5514"/>
                  </a:cubicBezTo>
                  <a:cubicBezTo>
                    <a:pt x="7895" y="5606"/>
                    <a:pt x="7385" y="5622"/>
                    <a:pt x="6884" y="5547"/>
                  </a:cubicBezTo>
                  <a:lnTo>
                    <a:pt x="7586" y="5823"/>
                  </a:lnTo>
                  <a:cubicBezTo>
                    <a:pt x="8371" y="6140"/>
                    <a:pt x="9407" y="6817"/>
                    <a:pt x="8855" y="7427"/>
                  </a:cubicBezTo>
                  <a:cubicBezTo>
                    <a:pt x="8596" y="7711"/>
                    <a:pt x="7962" y="7460"/>
                    <a:pt x="7469" y="7310"/>
                  </a:cubicBezTo>
                  <a:cubicBezTo>
                    <a:pt x="7009" y="7185"/>
                    <a:pt x="6583" y="6967"/>
                    <a:pt x="6199" y="6683"/>
                  </a:cubicBezTo>
                  <a:cubicBezTo>
                    <a:pt x="6199" y="6683"/>
                    <a:pt x="6324" y="7293"/>
                    <a:pt x="6374" y="7769"/>
                  </a:cubicBezTo>
                  <a:cubicBezTo>
                    <a:pt x="6458" y="8555"/>
                    <a:pt x="6608" y="9649"/>
                    <a:pt x="5990" y="9641"/>
                  </a:cubicBezTo>
                  <a:cubicBezTo>
                    <a:pt x="5389" y="9641"/>
                    <a:pt x="5063" y="8789"/>
                    <a:pt x="4862" y="8379"/>
                  </a:cubicBezTo>
                  <a:cubicBezTo>
                    <a:pt x="4628" y="7845"/>
                    <a:pt x="4536" y="7251"/>
                    <a:pt x="4620" y="6667"/>
                  </a:cubicBezTo>
                  <a:cubicBezTo>
                    <a:pt x="4620" y="6667"/>
                    <a:pt x="4328" y="7118"/>
                    <a:pt x="4119" y="7485"/>
                  </a:cubicBezTo>
                  <a:cubicBezTo>
                    <a:pt x="4035" y="7627"/>
                    <a:pt x="3943" y="7769"/>
                    <a:pt x="3851" y="7903"/>
                  </a:cubicBezTo>
                  <a:cubicBezTo>
                    <a:pt x="3726" y="8070"/>
                    <a:pt x="3726" y="8279"/>
                    <a:pt x="3208" y="8530"/>
                  </a:cubicBezTo>
                  <a:cubicBezTo>
                    <a:pt x="2807" y="8722"/>
                    <a:pt x="2264" y="8179"/>
                    <a:pt x="2406" y="7627"/>
                  </a:cubicBezTo>
                  <a:cubicBezTo>
                    <a:pt x="2490" y="7385"/>
                    <a:pt x="2607" y="7160"/>
                    <a:pt x="2757" y="6951"/>
                  </a:cubicBezTo>
                  <a:cubicBezTo>
                    <a:pt x="2306" y="7126"/>
                    <a:pt x="1471" y="7469"/>
                    <a:pt x="936" y="6984"/>
                  </a:cubicBezTo>
                  <a:cubicBezTo>
                    <a:pt x="535" y="6617"/>
                    <a:pt x="577" y="5973"/>
                    <a:pt x="1028" y="5656"/>
                  </a:cubicBezTo>
                  <a:cubicBezTo>
                    <a:pt x="1337" y="5447"/>
                    <a:pt x="1863" y="5322"/>
                    <a:pt x="1863" y="5322"/>
                  </a:cubicBezTo>
                  <a:cubicBezTo>
                    <a:pt x="1070" y="5138"/>
                    <a:pt x="0" y="4745"/>
                    <a:pt x="343" y="4152"/>
                  </a:cubicBezTo>
                  <a:cubicBezTo>
                    <a:pt x="552" y="3785"/>
                    <a:pt x="1070" y="3768"/>
                    <a:pt x="1445" y="3768"/>
                  </a:cubicBezTo>
                  <a:cubicBezTo>
                    <a:pt x="1654" y="3768"/>
                    <a:pt x="1963" y="3793"/>
                    <a:pt x="1963" y="3793"/>
                  </a:cubicBezTo>
                  <a:lnTo>
                    <a:pt x="1846" y="3709"/>
                  </a:lnTo>
                  <a:lnTo>
                    <a:pt x="1746" y="3634"/>
                  </a:lnTo>
                  <a:cubicBezTo>
                    <a:pt x="1387" y="3384"/>
                    <a:pt x="986" y="3091"/>
                    <a:pt x="1036" y="2724"/>
                  </a:cubicBezTo>
                  <a:cubicBezTo>
                    <a:pt x="1028" y="2724"/>
                    <a:pt x="1036" y="2707"/>
                    <a:pt x="1036" y="269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392;p14">
              <a:extLst>
                <a:ext uri="{FF2B5EF4-FFF2-40B4-BE49-F238E27FC236}">
                  <a16:creationId xmlns:a16="http://schemas.microsoft.com/office/drawing/2014/main" id="{957A8B68-EC86-89B1-6611-0E76FF0614EE}"/>
                </a:ext>
              </a:extLst>
            </p:cNvPr>
            <p:cNvSpPr/>
            <p:nvPr/>
          </p:nvSpPr>
          <p:spPr>
            <a:xfrm>
              <a:off x="6121826" y="4160719"/>
              <a:ext cx="296360" cy="272830"/>
            </a:xfrm>
            <a:custGeom>
              <a:avLst/>
              <a:gdLst/>
              <a:ahLst/>
              <a:cxnLst/>
              <a:rect l="l" t="t" r="r" b="b"/>
              <a:pathLst>
                <a:path w="6008" h="5531" extrusionOk="0">
                  <a:moveTo>
                    <a:pt x="4813" y="786"/>
                  </a:moveTo>
                  <a:cubicBezTo>
                    <a:pt x="5047" y="886"/>
                    <a:pt x="4930" y="1253"/>
                    <a:pt x="4846" y="1446"/>
                  </a:cubicBezTo>
                  <a:cubicBezTo>
                    <a:pt x="4746" y="1696"/>
                    <a:pt x="4612" y="1930"/>
                    <a:pt x="4445" y="2139"/>
                  </a:cubicBezTo>
                  <a:cubicBezTo>
                    <a:pt x="4888" y="1922"/>
                    <a:pt x="5473" y="1730"/>
                    <a:pt x="5673" y="1963"/>
                  </a:cubicBezTo>
                  <a:cubicBezTo>
                    <a:pt x="5807" y="2131"/>
                    <a:pt x="5573" y="2364"/>
                    <a:pt x="5347" y="2498"/>
                  </a:cubicBezTo>
                  <a:cubicBezTo>
                    <a:pt x="5239" y="2565"/>
                    <a:pt x="5122" y="2632"/>
                    <a:pt x="5005" y="2682"/>
                  </a:cubicBezTo>
                  <a:cubicBezTo>
                    <a:pt x="4788" y="2774"/>
                    <a:pt x="4570" y="2841"/>
                    <a:pt x="4345" y="2891"/>
                  </a:cubicBezTo>
                  <a:cubicBezTo>
                    <a:pt x="4554" y="2899"/>
                    <a:pt x="4754" y="2924"/>
                    <a:pt x="4963" y="2966"/>
                  </a:cubicBezTo>
                  <a:cubicBezTo>
                    <a:pt x="5347" y="3049"/>
                    <a:pt x="6007" y="3258"/>
                    <a:pt x="5564" y="3634"/>
                  </a:cubicBezTo>
                  <a:cubicBezTo>
                    <a:pt x="5339" y="3826"/>
                    <a:pt x="5005" y="3776"/>
                    <a:pt x="4721" y="3726"/>
                  </a:cubicBezTo>
                  <a:cubicBezTo>
                    <a:pt x="4437" y="3684"/>
                    <a:pt x="4161" y="3609"/>
                    <a:pt x="3894" y="3501"/>
                  </a:cubicBezTo>
                  <a:cubicBezTo>
                    <a:pt x="3894" y="3501"/>
                    <a:pt x="4587" y="4252"/>
                    <a:pt x="4211" y="4854"/>
                  </a:cubicBezTo>
                  <a:cubicBezTo>
                    <a:pt x="4144" y="4971"/>
                    <a:pt x="4011" y="5046"/>
                    <a:pt x="3877" y="5038"/>
                  </a:cubicBezTo>
                  <a:cubicBezTo>
                    <a:pt x="3585" y="5021"/>
                    <a:pt x="3409" y="4737"/>
                    <a:pt x="3301" y="4511"/>
                  </a:cubicBezTo>
                  <a:cubicBezTo>
                    <a:pt x="3209" y="4303"/>
                    <a:pt x="3142" y="4085"/>
                    <a:pt x="3108" y="3868"/>
                  </a:cubicBezTo>
                  <a:lnTo>
                    <a:pt x="3100" y="3826"/>
                  </a:lnTo>
                  <a:cubicBezTo>
                    <a:pt x="3016" y="4236"/>
                    <a:pt x="2983" y="4653"/>
                    <a:pt x="2791" y="5038"/>
                  </a:cubicBezTo>
                  <a:lnTo>
                    <a:pt x="2774" y="5071"/>
                  </a:lnTo>
                  <a:cubicBezTo>
                    <a:pt x="2716" y="5188"/>
                    <a:pt x="2515" y="5531"/>
                    <a:pt x="2348" y="4812"/>
                  </a:cubicBezTo>
                  <a:cubicBezTo>
                    <a:pt x="2323" y="4679"/>
                    <a:pt x="2306" y="4537"/>
                    <a:pt x="2306" y="4394"/>
                  </a:cubicBezTo>
                  <a:cubicBezTo>
                    <a:pt x="2298" y="4119"/>
                    <a:pt x="2348" y="3843"/>
                    <a:pt x="2448" y="3584"/>
                  </a:cubicBezTo>
                  <a:lnTo>
                    <a:pt x="2206" y="3927"/>
                  </a:lnTo>
                  <a:cubicBezTo>
                    <a:pt x="1930" y="4311"/>
                    <a:pt x="1404" y="4795"/>
                    <a:pt x="1095" y="4436"/>
                  </a:cubicBezTo>
                  <a:cubicBezTo>
                    <a:pt x="945" y="4261"/>
                    <a:pt x="1170" y="3943"/>
                    <a:pt x="1312" y="3701"/>
                  </a:cubicBezTo>
                  <a:cubicBezTo>
                    <a:pt x="1446" y="3467"/>
                    <a:pt x="1621" y="3258"/>
                    <a:pt x="1830" y="3091"/>
                  </a:cubicBezTo>
                  <a:cubicBezTo>
                    <a:pt x="1830" y="3091"/>
                    <a:pt x="1454" y="3091"/>
                    <a:pt x="1162" y="3066"/>
                  </a:cubicBezTo>
                  <a:cubicBezTo>
                    <a:pt x="669" y="3024"/>
                    <a:pt x="1" y="2991"/>
                    <a:pt x="67" y="2657"/>
                  </a:cubicBezTo>
                  <a:cubicBezTo>
                    <a:pt x="134" y="2323"/>
                    <a:pt x="686" y="2247"/>
                    <a:pt x="953" y="2189"/>
                  </a:cubicBezTo>
                  <a:cubicBezTo>
                    <a:pt x="1304" y="2122"/>
                    <a:pt x="1671" y="2139"/>
                    <a:pt x="2014" y="2247"/>
                  </a:cubicBezTo>
                  <a:cubicBezTo>
                    <a:pt x="2014" y="2247"/>
                    <a:pt x="1772" y="2039"/>
                    <a:pt x="1580" y="1888"/>
                  </a:cubicBezTo>
                  <a:cubicBezTo>
                    <a:pt x="1496" y="1830"/>
                    <a:pt x="1421" y="1771"/>
                    <a:pt x="1354" y="1704"/>
                  </a:cubicBezTo>
                  <a:cubicBezTo>
                    <a:pt x="1262" y="1613"/>
                    <a:pt x="1137" y="1596"/>
                    <a:pt x="1037" y="1287"/>
                  </a:cubicBezTo>
                  <a:cubicBezTo>
                    <a:pt x="970" y="1053"/>
                    <a:pt x="1354" y="819"/>
                    <a:pt x="1663" y="953"/>
                  </a:cubicBezTo>
                  <a:cubicBezTo>
                    <a:pt x="1805" y="1028"/>
                    <a:pt x="1930" y="1111"/>
                    <a:pt x="2039" y="1220"/>
                  </a:cubicBezTo>
                  <a:cubicBezTo>
                    <a:pt x="1981" y="953"/>
                    <a:pt x="1864" y="468"/>
                    <a:pt x="2214" y="234"/>
                  </a:cubicBezTo>
                  <a:cubicBezTo>
                    <a:pt x="2490" y="67"/>
                    <a:pt x="2849" y="151"/>
                    <a:pt x="3016" y="435"/>
                  </a:cubicBezTo>
                  <a:cubicBezTo>
                    <a:pt x="3083" y="593"/>
                    <a:pt x="3117" y="760"/>
                    <a:pt x="3133" y="936"/>
                  </a:cubicBezTo>
                  <a:cubicBezTo>
                    <a:pt x="3326" y="527"/>
                    <a:pt x="3685" y="0"/>
                    <a:pt x="4002" y="251"/>
                  </a:cubicBezTo>
                  <a:cubicBezTo>
                    <a:pt x="4203" y="401"/>
                    <a:pt x="4153" y="677"/>
                    <a:pt x="4119" y="877"/>
                  </a:cubicBezTo>
                  <a:cubicBezTo>
                    <a:pt x="4094" y="994"/>
                    <a:pt x="4044" y="1161"/>
                    <a:pt x="4044" y="1161"/>
                  </a:cubicBezTo>
                  <a:lnTo>
                    <a:pt x="4102" y="1103"/>
                  </a:lnTo>
                  <a:lnTo>
                    <a:pt x="4161" y="1053"/>
                  </a:lnTo>
                  <a:cubicBezTo>
                    <a:pt x="4353" y="886"/>
                    <a:pt x="4579" y="710"/>
                    <a:pt x="4788" y="777"/>
                  </a:cubicBezTo>
                  <a:close/>
                </a:path>
              </a:pathLst>
            </a:custGeom>
            <a:solidFill>
              <a:srgbClr val="FFAA2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3" name="Google Shape;393;p14">
              <a:extLst>
                <a:ext uri="{FF2B5EF4-FFF2-40B4-BE49-F238E27FC236}">
                  <a16:creationId xmlns:a16="http://schemas.microsoft.com/office/drawing/2014/main" id="{EF9D4E52-1CDD-C7D9-7E43-791B96183E2F}"/>
                </a:ext>
              </a:extLst>
            </p:cNvPr>
            <p:cNvSpPr/>
            <p:nvPr/>
          </p:nvSpPr>
          <p:spPr>
            <a:xfrm>
              <a:off x="6607258" y="3636121"/>
              <a:ext cx="739321" cy="733549"/>
            </a:xfrm>
            <a:custGeom>
              <a:avLst/>
              <a:gdLst/>
              <a:ahLst/>
              <a:cxnLst/>
              <a:rect l="l" t="t" r="r" b="b"/>
              <a:pathLst>
                <a:path w="14988" h="14871" extrusionOk="0">
                  <a:moveTo>
                    <a:pt x="11805" y="12749"/>
                  </a:moveTo>
                  <a:lnTo>
                    <a:pt x="11805" y="12757"/>
                  </a:lnTo>
                  <a:cubicBezTo>
                    <a:pt x="11554" y="13100"/>
                    <a:pt x="10861" y="12816"/>
                    <a:pt x="10468" y="12607"/>
                  </a:cubicBezTo>
                  <a:cubicBezTo>
                    <a:pt x="9591" y="12147"/>
                    <a:pt x="9006" y="11262"/>
                    <a:pt x="8455" y="10376"/>
                  </a:cubicBezTo>
                  <a:cubicBezTo>
                    <a:pt x="8455" y="10376"/>
                    <a:pt x="8898" y="13843"/>
                    <a:pt x="8438" y="14236"/>
                  </a:cubicBezTo>
                  <a:cubicBezTo>
                    <a:pt x="8229" y="14403"/>
                    <a:pt x="7344" y="14278"/>
                    <a:pt x="7219" y="13250"/>
                  </a:cubicBezTo>
                  <a:cubicBezTo>
                    <a:pt x="7219" y="13250"/>
                    <a:pt x="5673" y="14871"/>
                    <a:pt x="6350" y="12022"/>
                  </a:cubicBezTo>
                  <a:cubicBezTo>
                    <a:pt x="6442" y="11646"/>
                    <a:pt x="6559" y="11279"/>
                    <a:pt x="6701" y="10928"/>
                  </a:cubicBezTo>
                  <a:cubicBezTo>
                    <a:pt x="6843" y="10577"/>
                    <a:pt x="7118" y="10092"/>
                    <a:pt x="7118" y="10092"/>
                  </a:cubicBezTo>
                  <a:lnTo>
                    <a:pt x="6584" y="10610"/>
                  </a:lnTo>
                  <a:cubicBezTo>
                    <a:pt x="6483" y="10702"/>
                    <a:pt x="6392" y="10794"/>
                    <a:pt x="6291" y="10886"/>
                  </a:cubicBezTo>
                  <a:cubicBezTo>
                    <a:pt x="6174" y="10986"/>
                    <a:pt x="6057" y="11103"/>
                    <a:pt x="5940" y="11203"/>
                  </a:cubicBezTo>
                  <a:cubicBezTo>
                    <a:pt x="5840" y="11295"/>
                    <a:pt x="5740" y="11379"/>
                    <a:pt x="5640" y="11462"/>
                  </a:cubicBezTo>
                  <a:cubicBezTo>
                    <a:pt x="4896" y="12064"/>
                    <a:pt x="3877" y="12757"/>
                    <a:pt x="3008" y="12323"/>
                  </a:cubicBezTo>
                  <a:cubicBezTo>
                    <a:pt x="2958" y="12298"/>
                    <a:pt x="2908" y="12264"/>
                    <a:pt x="2875" y="12231"/>
                  </a:cubicBezTo>
                  <a:cubicBezTo>
                    <a:pt x="2758" y="12114"/>
                    <a:pt x="2808" y="11964"/>
                    <a:pt x="2891" y="11813"/>
                  </a:cubicBezTo>
                  <a:lnTo>
                    <a:pt x="2966" y="11688"/>
                  </a:lnTo>
                  <a:cubicBezTo>
                    <a:pt x="2991" y="11654"/>
                    <a:pt x="3017" y="11621"/>
                    <a:pt x="3050" y="11588"/>
                  </a:cubicBezTo>
                  <a:cubicBezTo>
                    <a:pt x="3159" y="11454"/>
                    <a:pt x="3242" y="11362"/>
                    <a:pt x="3125" y="11379"/>
                  </a:cubicBezTo>
                  <a:cubicBezTo>
                    <a:pt x="2499" y="11462"/>
                    <a:pt x="1212" y="11120"/>
                    <a:pt x="3067" y="10167"/>
                  </a:cubicBezTo>
                  <a:cubicBezTo>
                    <a:pt x="3735" y="9825"/>
                    <a:pt x="4462" y="9624"/>
                    <a:pt x="5172" y="9399"/>
                  </a:cubicBezTo>
                  <a:cubicBezTo>
                    <a:pt x="5172" y="9399"/>
                    <a:pt x="2657" y="9482"/>
                    <a:pt x="1646" y="9215"/>
                  </a:cubicBezTo>
                  <a:cubicBezTo>
                    <a:pt x="1429" y="9157"/>
                    <a:pt x="1187" y="9115"/>
                    <a:pt x="1095" y="8889"/>
                  </a:cubicBezTo>
                  <a:cubicBezTo>
                    <a:pt x="803" y="8229"/>
                    <a:pt x="1747" y="8263"/>
                    <a:pt x="1488" y="8204"/>
                  </a:cubicBezTo>
                  <a:cubicBezTo>
                    <a:pt x="1304" y="8162"/>
                    <a:pt x="1062" y="8029"/>
                    <a:pt x="1179" y="7795"/>
                  </a:cubicBezTo>
                  <a:cubicBezTo>
                    <a:pt x="1220" y="7703"/>
                    <a:pt x="1396" y="7728"/>
                    <a:pt x="1446" y="7695"/>
                  </a:cubicBezTo>
                  <a:cubicBezTo>
                    <a:pt x="1404" y="7670"/>
                    <a:pt x="1354" y="7645"/>
                    <a:pt x="1304" y="7611"/>
                  </a:cubicBezTo>
                  <a:cubicBezTo>
                    <a:pt x="1304" y="7611"/>
                    <a:pt x="1" y="6609"/>
                    <a:pt x="1337" y="6233"/>
                  </a:cubicBezTo>
                  <a:cubicBezTo>
                    <a:pt x="1655" y="6141"/>
                    <a:pt x="1997" y="6216"/>
                    <a:pt x="2265" y="6316"/>
                  </a:cubicBezTo>
                  <a:cubicBezTo>
                    <a:pt x="2524" y="6375"/>
                    <a:pt x="2791" y="6467"/>
                    <a:pt x="3042" y="6567"/>
                  </a:cubicBezTo>
                  <a:cubicBezTo>
                    <a:pt x="3184" y="6625"/>
                    <a:pt x="3317" y="6675"/>
                    <a:pt x="3451" y="6734"/>
                  </a:cubicBezTo>
                  <a:cubicBezTo>
                    <a:pt x="3768" y="6792"/>
                    <a:pt x="4086" y="6876"/>
                    <a:pt x="4395" y="6968"/>
                  </a:cubicBezTo>
                  <a:cubicBezTo>
                    <a:pt x="4103" y="6792"/>
                    <a:pt x="3802" y="6625"/>
                    <a:pt x="3509" y="6442"/>
                  </a:cubicBezTo>
                  <a:cubicBezTo>
                    <a:pt x="3334" y="6341"/>
                    <a:pt x="3167" y="6241"/>
                    <a:pt x="3000" y="6141"/>
                  </a:cubicBezTo>
                  <a:cubicBezTo>
                    <a:pt x="2849" y="6041"/>
                    <a:pt x="2699" y="5949"/>
                    <a:pt x="2557" y="5848"/>
                  </a:cubicBezTo>
                  <a:cubicBezTo>
                    <a:pt x="2440" y="5765"/>
                    <a:pt x="2332" y="5690"/>
                    <a:pt x="2215" y="5606"/>
                  </a:cubicBezTo>
                  <a:cubicBezTo>
                    <a:pt x="2106" y="5523"/>
                    <a:pt x="2031" y="5456"/>
                    <a:pt x="1939" y="5381"/>
                  </a:cubicBezTo>
                  <a:cubicBezTo>
                    <a:pt x="1872" y="5330"/>
                    <a:pt x="1814" y="5280"/>
                    <a:pt x="1755" y="5230"/>
                  </a:cubicBezTo>
                  <a:cubicBezTo>
                    <a:pt x="1697" y="5180"/>
                    <a:pt x="1638" y="5122"/>
                    <a:pt x="1580" y="5071"/>
                  </a:cubicBezTo>
                  <a:cubicBezTo>
                    <a:pt x="1538" y="5030"/>
                    <a:pt x="1496" y="4988"/>
                    <a:pt x="1454" y="4946"/>
                  </a:cubicBezTo>
                  <a:cubicBezTo>
                    <a:pt x="1195" y="4696"/>
                    <a:pt x="669" y="4219"/>
                    <a:pt x="2064" y="4019"/>
                  </a:cubicBezTo>
                  <a:cubicBezTo>
                    <a:pt x="1847" y="3802"/>
                    <a:pt x="1847" y="3317"/>
                    <a:pt x="2390" y="3300"/>
                  </a:cubicBezTo>
                  <a:cubicBezTo>
                    <a:pt x="2382" y="3259"/>
                    <a:pt x="2382" y="3225"/>
                    <a:pt x="2382" y="3183"/>
                  </a:cubicBezTo>
                  <a:cubicBezTo>
                    <a:pt x="2448" y="2808"/>
                    <a:pt x="2950" y="3000"/>
                    <a:pt x="3259" y="3108"/>
                  </a:cubicBezTo>
                  <a:cubicBezTo>
                    <a:pt x="4044" y="3384"/>
                    <a:pt x="4704" y="3960"/>
                    <a:pt x="5289" y="4587"/>
                  </a:cubicBezTo>
                  <a:cubicBezTo>
                    <a:pt x="5197" y="4470"/>
                    <a:pt x="5113" y="4353"/>
                    <a:pt x="5030" y="4244"/>
                  </a:cubicBezTo>
                  <a:lnTo>
                    <a:pt x="5022" y="4244"/>
                  </a:lnTo>
                  <a:cubicBezTo>
                    <a:pt x="4871" y="4061"/>
                    <a:pt x="4737" y="3868"/>
                    <a:pt x="4629" y="3668"/>
                  </a:cubicBezTo>
                  <a:cubicBezTo>
                    <a:pt x="4570" y="3576"/>
                    <a:pt x="4512" y="3493"/>
                    <a:pt x="4462" y="3401"/>
                  </a:cubicBezTo>
                  <a:cubicBezTo>
                    <a:pt x="4395" y="3309"/>
                    <a:pt x="4228" y="3066"/>
                    <a:pt x="3827" y="2498"/>
                  </a:cubicBezTo>
                  <a:cubicBezTo>
                    <a:pt x="3184" y="1579"/>
                    <a:pt x="3977" y="869"/>
                    <a:pt x="4428" y="1003"/>
                  </a:cubicBezTo>
                  <a:cubicBezTo>
                    <a:pt x="4495" y="1028"/>
                    <a:pt x="4554" y="1062"/>
                    <a:pt x="4612" y="1112"/>
                  </a:cubicBezTo>
                  <a:cubicBezTo>
                    <a:pt x="4696" y="1170"/>
                    <a:pt x="4763" y="1229"/>
                    <a:pt x="4821" y="1279"/>
                  </a:cubicBezTo>
                  <a:cubicBezTo>
                    <a:pt x="4821" y="1229"/>
                    <a:pt x="4821" y="1178"/>
                    <a:pt x="4829" y="1120"/>
                  </a:cubicBezTo>
                  <a:cubicBezTo>
                    <a:pt x="4854" y="702"/>
                    <a:pt x="5297" y="460"/>
                    <a:pt x="5757" y="978"/>
                  </a:cubicBezTo>
                  <a:cubicBezTo>
                    <a:pt x="5782" y="1"/>
                    <a:pt x="6625" y="702"/>
                    <a:pt x="6793" y="953"/>
                  </a:cubicBezTo>
                  <a:cubicBezTo>
                    <a:pt x="6818" y="1003"/>
                    <a:pt x="6851" y="1053"/>
                    <a:pt x="6876" y="1103"/>
                  </a:cubicBezTo>
                  <a:cubicBezTo>
                    <a:pt x="6935" y="1229"/>
                    <a:pt x="6993" y="1362"/>
                    <a:pt x="7043" y="1496"/>
                  </a:cubicBezTo>
                  <a:cubicBezTo>
                    <a:pt x="7068" y="1546"/>
                    <a:pt x="7085" y="1605"/>
                    <a:pt x="7102" y="1655"/>
                  </a:cubicBezTo>
                  <a:cubicBezTo>
                    <a:pt x="7344" y="2156"/>
                    <a:pt x="7553" y="2666"/>
                    <a:pt x="7737" y="3192"/>
                  </a:cubicBezTo>
                  <a:cubicBezTo>
                    <a:pt x="7828" y="3426"/>
                    <a:pt x="7887" y="3668"/>
                    <a:pt x="7929" y="3919"/>
                  </a:cubicBezTo>
                  <a:cubicBezTo>
                    <a:pt x="8037" y="2799"/>
                    <a:pt x="8004" y="1630"/>
                    <a:pt x="8346" y="560"/>
                  </a:cubicBezTo>
                  <a:cubicBezTo>
                    <a:pt x="8405" y="376"/>
                    <a:pt x="8555" y="243"/>
                    <a:pt x="8739" y="201"/>
                  </a:cubicBezTo>
                  <a:cubicBezTo>
                    <a:pt x="8781" y="184"/>
                    <a:pt x="8823" y="176"/>
                    <a:pt x="8856" y="184"/>
                  </a:cubicBezTo>
                  <a:cubicBezTo>
                    <a:pt x="9157" y="151"/>
                    <a:pt x="9491" y="326"/>
                    <a:pt x="9616" y="819"/>
                  </a:cubicBezTo>
                  <a:cubicBezTo>
                    <a:pt x="9700" y="1162"/>
                    <a:pt x="9541" y="1730"/>
                    <a:pt x="9742" y="1354"/>
                  </a:cubicBezTo>
                  <a:cubicBezTo>
                    <a:pt x="10026" y="844"/>
                    <a:pt x="10544" y="811"/>
                    <a:pt x="10301" y="1980"/>
                  </a:cubicBezTo>
                  <a:cubicBezTo>
                    <a:pt x="10301" y="1980"/>
                    <a:pt x="11061" y="786"/>
                    <a:pt x="11538" y="1062"/>
                  </a:cubicBezTo>
                  <a:cubicBezTo>
                    <a:pt x="12031" y="1354"/>
                    <a:pt x="11788" y="2064"/>
                    <a:pt x="11663" y="2557"/>
                  </a:cubicBezTo>
                  <a:cubicBezTo>
                    <a:pt x="11362" y="3735"/>
                    <a:pt x="10552" y="4712"/>
                    <a:pt x="9758" y="5631"/>
                  </a:cubicBezTo>
                  <a:cubicBezTo>
                    <a:pt x="10017" y="5431"/>
                    <a:pt x="10268" y="5205"/>
                    <a:pt x="10502" y="4980"/>
                  </a:cubicBezTo>
                  <a:cubicBezTo>
                    <a:pt x="11162" y="4320"/>
                    <a:pt x="11763" y="3618"/>
                    <a:pt x="12315" y="2874"/>
                  </a:cubicBezTo>
                  <a:cubicBezTo>
                    <a:pt x="12732" y="2331"/>
                    <a:pt x="13910" y="1805"/>
                    <a:pt x="13484" y="3200"/>
                  </a:cubicBezTo>
                  <a:cubicBezTo>
                    <a:pt x="13484" y="3200"/>
                    <a:pt x="13927" y="2908"/>
                    <a:pt x="14144" y="3183"/>
                  </a:cubicBezTo>
                  <a:cubicBezTo>
                    <a:pt x="14395" y="3493"/>
                    <a:pt x="14119" y="3994"/>
                    <a:pt x="13785" y="4353"/>
                  </a:cubicBezTo>
                  <a:cubicBezTo>
                    <a:pt x="13977" y="4311"/>
                    <a:pt x="14228" y="4269"/>
                    <a:pt x="14320" y="4478"/>
                  </a:cubicBezTo>
                  <a:cubicBezTo>
                    <a:pt x="14553" y="5030"/>
                    <a:pt x="13802" y="5481"/>
                    <a:pt x="13208" y="6007"/>
                  </a:cubicBezTo>
                  <a:cubicBezTo>
                    <a:pt x="12640" y="6508"/>
                    <a:pt x="12022" y="6943"/>
                    <a:pt x="11362" y="7302"/>
                  </a:cubicBezTo>
                  <a:cubicBezTo>
                    <a:pt x="11989" y="7143"/>
                    <a:pt x="12624" y="7026"/>
                    <a:pt x="13267" y="6934"/>
                  </a:cubicBezTo>
                  <a:cubicBezTo>
                    <a:pt x="13593" y="6843"/>
                    <a:pt x="13927" y="6801"/>
                    <a:pt x="14261" y="6826"/>
                  </a:cubicBezTo>
                  <a:cubicBezTo>
                    <a:pt x="14604" y="6767"/>
                    <a:pt x="14988" y="7294"/>
                    <a:pt x="14746" y="7678"/>
                  </a:cubicBezTo>
                  <a:cubicBezTo>
                    <a:pt x="14595" y="7929"/>
                    <a:pt x="14470" y="7970"/>
                    <a:pt x="14044" y="8179"/>
                  </a:cubicBezTo>
                  <a:cubicBezTo>
                    <a:pt x="14152" y="8313"/>
                    <a:pt x="14946" y="8388"/>
                    <a:pt x="14478" y="8864"/>
                  </a:cubicBezTo>
                  <a:cubicBezTo>
                    <a:pt x="13910" y="9441"/>
                    <a:pt x="12599" y="9132"/>
                    <a:pt x="11747" y="8956"/>
                  </a:cubicBezTo>
                  <a:lnTo>
                    <a:pt x="11671" y="8939"/>
                  </a:lnTo>
                  <a:lnTo>
                    <a:pt x="11930" y="9056"/>
                  </a:lnTo>
                  <a:cubicBezTo>
                    <a:pt x="12482" y="9307"/>
                    <a:pt x="13743" y="9666"/>
                    <a:pt x="13618" y="10251"/>
                  </a:cubicBezTo>
                  <a:cubicBezTo>
                    <a:pt x="13493" y="10869"/>
                    <a:pt x="12724" y="10777"/>
                    <a:pt x="12173" y="10819"/>
                  </a:cubicBezTo>
                  <a:cubicBezTo>
                    <a:pt x="12173" y="10819"/>
                    <a:pt x="13208" y="11387"/>
                    <a:pt x="12348" y="11755"/>
                  </a:cubicBezTo>
                  <a:cubicBezTo>
                    <a:pt x="11872" y="11964"/>
                    <a:pt x="11061" y="11479"/>
                    <a:pt x="11462" y="11913"/>
                  </a:cubicBezTo>
                  <a:cubicBezTo>
                    <a:pt x="11613" y="12089"/>
                    <a:pt x="11788" y="12298"/>
                    <a:pt x="11838" y="12490"/>
                  </a:cubicBezTo>
                  <a:cubicBezTo>
                    <a:pt x="11922" y="12657"/>
                    <a:pt x="11880" y="12732"/>
                    <a:pt x="11805" y="12749"/>
                  </a:cubicBezTo>
                  <a:close/>
                  <a:moveTo>
                    <a:pt x="6108" y="711"/>
                  </a:moveTo>
                  <a:lnTo>
                    <a:pt x="6108" y="711"/>
                  </a:lnTo>
                  <a:cubicBezTo>
                    <a:pt x="6074" y="644"/>
                    <a:pt x="6041" y="619"/>
                    <a:pt x="6108" y="711"/>
                  </a:cubicBezTo>
                  <a:close/>
                  <a:moveTo>
                    <a:pt x="6108" y="2657"/>
                  </a:moveTo>
                  <a:close/>
                  <a:moveTo>
                    <a:pt x="13543" y="2741"/>
                  </a:moveTo>
                  <a:cubicBezTo>
                    <a:pt x="13584" y="2674"/>
                    <a:pt x="13576" y="2691"/>
                    <a:pt x="13526" y="2691"/>
                  </a:cubicBezTo>
                  <a:lnTo>
                    <a:pt x="13551" y="2741"/>
                  </a:lnTo>
                  <a:close/>
                  <a:moveTo>
                    <a:pt x="9608" y="3434"/>
                  </a:moveTo>
                  <a:lnTo>
                    <a:pt x="9608" y="3434"/>
                  </a:lnTo>
                  <a:lnTo>
                    <a:pt x="9591" y="3467"/>
                  </a:lnTo>
                  <a:close/>
                  <a:moveTo>
                    <a:pt x="13300" y="8463"/>
                  </a:moveTo>
                  <a:lnTo>
                    <a:pt x="13300" y="8463"/>
                  </a:lnTo>
                  <a:lnTo>
                    <a:pt x="13292" y="8463"/>
                  </a:lnTo>
                  <a:lnTo>
                    <a:pt x="13292" y="8463"/>
                  </a:lnTo>
                  <a:close/>
                  <a:moveTo>
                    <a:pt x="12390" y="9357"/>
                  </a:moveTo>
                  <a:lnTo>
                    <a:pt x="12365" y="9349"/>
                  </a:lnTo>
                  <a:lnTo>
                    <a:pt x="12398" y="9365"/>
                  </a:lnTo>
                  <a:close/>
                  <a:moveTo>
                    <a:pt x="2474" y="11028"/>
                  </a:moveTo>
                  <a:close/>
                  <a:moveTo>
                    <a:pt x="11763" y="12624"/>
                  </a:moveTo>
                  <a:close/>
                  <a:moveTo>
                    <a:pt x="6475" y="13509"/>
                  </a:moveTo>
                  <a:lnTo>
                    <a:pt x="6458" y="13492"/>
                  </a:lnTo>
                  <a:cubicBezTo>
                    <a:pt x="6458" y="13501"/>
                    <a:pt x="6467" y="13509"/>
                    <a:pt x="6475" y="13509"/>
                  </a:cubicBezTo>
                  <a:close/>
                </a:path>
              </a:pathLst>
            </a:custGeom>
            <a:solidFill>
              <a:srgbClr val="6CC6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4" name="Google Shape;394;p14">
              <a:extLst>
                <a:ext uri="{FF2B5EF4-FFF2-40B4-BE49-F238E27FC236}">
                  <a16:creationId xmlns:a16="http://schemas.microsoft.com/office/drawing/2014/main" id="{B18EB01E-5938-E884-9C83-FB850B7B40F5}"/>
                </a:ext>
              </a:extLst>
            </p:cNvPr>
            <p:cNvSpPr/>
            <p:nvPr/>
          </p:nvSpPr>
          <p:spPr>
            <a:xfrm>
              <a:off x="6704926" y="3726193"/>
              <a:ext cx="540728" cy="524055"/>
            </a:xfrm>
            <a:custGeom>
              <a:avLst/>
              <a:gdLst/>
              <a:ahLst/>
              <a:cxnLst/>
              <a:rect l="l" t="t" r="r" b="b"/>
              <a:pathLst>
                <a:path w="10962" h="10624" extrusionOk="0">
                  <a:moveTo>
                    <a:pt x="4352" y="1"/>
                  </a:moveTo>
                  <a:cubicBezTo>
                    <a:pt x="4274" y="1"/>
                    <a:pt x="4201" y="111"/>
                    <a:pt x="4178" y="464"/>
                  </a:cubicBezTo>
                  <a:cubicBezTo>
                    <a:pt x="4162" y="727"/>
                    <a:pt x="4264" y="1036"/>
                    <a:pt x="4218" y="1036"/>
                  </a:cubicBezTo>
                  <a:cubicBezTo>
                    <a:pt x="4188" y="1036"/>
                    <a:pt x="4096" y="906"/>
                    <a:pt x="3869" y="547"/>
                  </a:cubicBezTo>
                  <a:cubicBezTo>
                    <a:pt x="3729" y="323"/>
                    <a:pt x="3624" y="243"/>
                    <a:pt x="3547" y="243"/>
                  </a:cubicBezTo>
                  <a:cubicBezTo>
                    <a:pt x="3403" y="243"/>
                    <a:pt x="3359" y="525"/>
                    <a:pt x="3376" y="672"/>
                  </a:cubicBezTo>
                  <a:lnTo>
                    <a:pt x="3376" y="756"/>
                  </a:lnTo>
                  <a:cubicBezTo>
                    <a:pt x="3405" y="999"/>
                    <a:pt x="3407" y="1066"/>
                    <a:pt x="3400" y="1066"/>
                  </a:cubicBezTo>
                  <a:cubicBezTo>
                    <a:pt x="3391" y="1066"/>
                    <a:pt x="3367" y="956"/>
                    <a:pt x="3367" y="956"/>
                  </a:cubicBezTo>
                  <a:cubicBezTo>
                    <a:pt x="3142" y="610"/>
                    <a:pt x="2993" y="475"/>
                    <a:pt x="2904" y="475"/>
                  </a:cubicBezTo>
                  <a:cubicBezTo>
                    <a:pt x="2669" y="475"/>
                    <a:pt x="2854" y="1415"/>
                    <a:pt x="3175" y="1875"/>
                  </a:cubicBezTo>
                  <a:cubicBezTo>
                    <a:pt x="3526" y="2385"/>
                    <a:pt x="3902" y="2878"/>
                    <a:pt x="4295" y="3362"/>
                  </a:cubicBezTo>
                  <a:lnTo>
                    <a:pt x="4955" y="4064"/>
                  </a:lnTo>
                  <a:cubicBezTo>
                    <a:pt x="5182" y="4398"/>
                    <a:pt x="5521" y="4695"/>
                    <a:pt x="5666" y="4695"/>
                  </a:cubicBezTo>
                  <a:cubicBezTo>
                    <a:pt x="5749" y="4695"/>
                    <a:pt x="5769" y="4596"/>
                    <a:pt x="5665" y="4348"/>
                  </a:cubicBezTo>
                  <a:cubicBezTo>
                    <a:pt x="5339" y="3630"/>
                    <a:pt x="5180" y="2619"/>
                    <a:pt x="4963" y="1683"/>
                  </a:cubicBezTo>
                  <a:cubicBezTo>
                    <a:pt x="4871" y="1282"/>
                    <a:pt x="4930" y="1124"/>
                    <a:pt x="4570" y="230"/>
                  </a:cubicBezTo>
                  <a:cubicBezTo>
                    <a:pt x="4535" y="141"/>
                    <a:pt x="4441" y="1"/>
                    <a:pt x="4352" y="1"/>
                  </a:cubicBezTo>
                  <a:close/>
                  <a:moveTo>
                    <a:pt x="1946" y="2252"/>
                  </a:moveTo>
                  <a:cubicBezTo>
                    <a:pt x="1720" y="2252"/>
                    <a:pt x="1707" y="2543"/>
                    <a:pt x="1797" y="2702"/>
                  </a:cubicBezTo>
                  <a:cubicBezTo>
                    <a:pt x="1849" y="2782"/>
                    <a:pt x="1858" y="2811"/>
                    <a:pt x="1840" y="2811"/>
                  </a:cubicBezTo>
                  <a:cubicBezTo>
                    <a:pt x="1805" y="2811"/>
                    <a:pt x="1658" y="2689"/>
                    <a:pt x="1546" y="2627"/>
                  </a:cubicBezTo>
                  <a:lnTo>
                    <a:pt x="1546" y="2627"/>
                  </a:lnTo>
                  <a:cubicBezTo>
                    <a:pt x="1546" y="2627"/>
                    <a:pt x="1546" y="2627"/>
                    <a:pt x="1546" y="2627"/>
                  </a:cubicBezTo>
                  <a:cubicBezTo>
                    <a:pt x="1547" y="2627"/>
                    <a:pt x="1137" y="2415"/>
                    <a:pt x="951" y="2415"/>
                  </a:cubicBezTo>
                  <a:cubicBezTo>
                    <a:pt x="821" y="2415"/>
                    <a:pt x="800" y="2518"/>
                    <a:pt x="1103" y="2870"/>
                  </a:cubicBezTo>
                  <a:cubicBezTo>
                    <a:pt x="1436" y="3237"/>
                    <a:pt x="1491" y="3336"/>
                    <a:pt x="1454" y="3336"/>
                  </a:cubicBezTo>
                  <a:cubicBezTo>
                    <a:pt x="1411" y="3336"/>
                    <a:pt x="1245" y="3204"/>
                    <a:pt x="1245" y="3204"/>
                  </a:cubicBezTo>
                  <a:cubicBezTo>
                    <a:pt x="1226" y="3203"/>
                    <a:pt x="1207" y="3203"/>
                    <a:pt x="1189" y="3203"/>
                  </a:cubicBezTo>
                  <a:cubicBezTo>
                    <a:pt x="500" y="3203"/>
                    <a:pt x="1095" y="3663"/>
                    <a:pt x="1095" y="3663"/>
                  </a:cubicBezTo>
                  <a:lnTo>
                    <a:pt x="1112" y="3672"/>
                  </a:lnTo>
                  <a:lnTo>
                    <a:pt x="1120" y="3672"/>
                  </a:lnTo>
                  <a:cubicBezTo>
                    <a:pt x="1839" y="4131"/>
                    <a:pt x="3125" y="4549"/>
                    <a:pt x="3125" y="4549"/>
                  </a:cubicBezTo>
                  <a:cubicBezTo>
                    <a:pt x="3701" y="4741"/>
                    <a:pt x="4320" y="4983"/>
                    <a:pt x="4478" y="5050"/>
                  </a:cubicBezTo>
                  <a:cubicBezTo>
                    <a:pt x="4648" y="5130"/>
                    <a:pt x="4760" y="5163"/>
                    <a:pt x="4829" y="5163"/>
                  </a:cubicBezTo>
                  <a:cubicBezTo>
                    <a:pt x="5061" y="5163"/>
                    <a:pt x="4801" y="4791"/>
                    <a:pt x="4620" y="4624"/>
                  </a:cubicBezTo>
                  <a:cubicBezTo>
                    <a:pt x="3777" y="3830"/>
                    <a:pt x="3167" y="2744"/>
                    <a:pt x="2114" y="2293"/>
                  </a:cubicBezTo>
                  <a:cubicBezTo>
                    <a:pt x="2048" y="2264"/>
                    <a:pt x="1993" y="2252"/>
                    <a:pt x="1946" y="2252"/>
                  </a:cubicBezTo>
                  <a:close/>
                  <a:moveTo>
                    <a:pt x="6904" y="541"/>
                  </a:moveTo>
                  <a:cubicBezTo>
                    <a:pt x="6795" y="541"/>
                    <a:pt x="6665" y="697"/>
                    <a:pt x="6625" y="781"/>
                  </a:cubicBezTo>
                  <a:cubicBezTo>
                    <a:pt x="6417" y="1215"/>
                    <a:pt x="6208" y="3337"/>
                    <a:pt x="6208" y="3337"/>
                  </a:cubicBezTo>
                  <a:cubicBezTo>
                    <a:pt x="6208" y="3989"/>
                    <a:pt x="6141" y="4290"/>
                    <a:pt x="6166" y="4499"/>
                  </a:cubicBezTo>
                  <a:cubicBezTo>
                    <a:pt x="5999" y="5033"/>
                    <a:pt x="6224" y="5100"/>
                    <a:pt x="6224" y="5100"/>
                  </a:cubicBezTo>
                  <a:cubicBezTo>
                    <a:pt x="6324" y="5135"/>
                    <a:pt x="6353" y="5199"/>
                    <a:pt x="6385" y="5199"/>
                  </a:cubicBezTo>
                  <a:cubicBezTo>
                    <a:pt x="6422" y="5199"/>
                    <a:pt x="6463" y="5109"/>
                    <a:pt x="6625" y="4774"/>
                  </a:cubicBezTo>
                  <a:cubicBezTo>
                    <a:pt x="6650" y="4732"/>
                    <a:pt x="6659" y="4716"/>
                    <a:pt x="6676" y="4682"/>
                  </a:cubicBezTo>
                  <a:cubicBezTo>
                    <a:pt x="7210" y="3788"/>
                    <a:pt x="7887" y="3012"/>
                    <a:pt x="8363" y="2093"/>
                  </a:cubicBezTo>
                  <a:cubicBezTo>
                    <a:pt x="8380" y="2059"/>
                    <a:pt x="8396" y="2026"/>
                    <a:pt x="8413" y="1984"/>
                  </a:cubicBezTo>
                  <a:cubicBezTo>
                    <a:pt x="8413" y="1984"/>
                    <a:pt x="8413" y="1984"/>
                    <a:pt x="8413" y="1984"/>
                  </a:cubicBezTo>
                  <a:cubicBezTo>
                    <a:pt x="8419" y="1984"/>
                    <a:pt x="8721" y="1589"/>
                    <a:pt x="8614" y="1324"/>
                  </a:cubicBezTo>
                  <a:cubicBezTo>
                    <a:pt x="8566" y="1207"/>
                    <a:pt x="8494" y="1159"/>
                    <a:pt x="8408" y="1159"/>
                  </a:cubicBezTo>
                  <a:cubicBezTo>
                    <a:pt x="8152" y="1159"/>
                    <a:pt x="7768" y="1591"/>
                    <a:pt x="7511" y="1892"/>
                  </a:cubicBezTo>
                  <a:cubicBezTo>
                    <a:pt x="7490" y="1917"/>
                    <a:pt x="7446" y="2018"/>
                    <a:pt x="7437" y="2018"/>
                  </a:cubicBezTo>
                  <a:cubicBezTo>
                    <a:pt x="7428" y="2018"/>
                    <a:pt x="7458" y="1908"/>
                    <a:pt x="7594" y="1491"/>
                  </a:cubicBezTo>
                  <a:cubicBezTo>
                    <a:pt x="7691" y="1221"/>
                    <a:pt x="7709" y="653"/>
                    <a:pt x="7541" y="653"/>
                  </a:cubicBezTo>
                  <a:cubicBezTo>
                    <a:pt x="7475" y="653"/>
                    <a:pt x="7381" y="739"/>
                    <a:pt x="7252" y="965"/>
                  </a:cubicBezTo>
                  <a:cubicBezTo>
                    <a:pt x="7083" y="1261"/>
                    <a:pt x="7020" y="1358"/>
                    <a:pt x="7004" y="1358"/>
                  </a:cubicBezTo>
                  <a:cubicBezTo>
                    <a:pt x="6981" y="1358"/>
                    <a:pt x="7063" y="1146"/>
                    <a:pt x="7068" y="1057"/>
                  </a:cubicBezTo>
                  <a:cubicBezTo>
                    <a:pt x="7080" y="662"/>
                    <a:pt x="7000" y="541"/>
                    <a:pt x="6904" y="541"/>
                  </a:cubicBezTo>
                  <a:close/>
                  <a:moveTo>
                    <a:pt x="623" y="5354"/>
                  </a:moveTo>
                  <a:cubicBezTo>
                    <a:pt x="185" y="5354"/>
                    <a:pt x="384" y="5574"/>
                    <a:pt x="477" y="5651"/>
                  </a:cubicBezTo>
                  <a:cubicBezTo>
                    <a:pt x="619" y="5760"/>
                    <a:pt x="778" y="5852"/>
                    <a:pt x="953" y="5919"/>
                  </a:cubicBezTo>
                  <a:lnTo>
                    <a:pt x="1037" y="5952"/>
                  </a:lnTo>
                  <a:cubicBezTo>
                    <a:pt x="702" y="6044"/>
                    <a:pt x="1" y="6278"/>
                    <a:pt x="978" y="6487"/>
                  </a:cubicBezTo>
                  <a:cubicBezTo>
                    <a:pt x="1404" y="6579"/>
                    <a:pt x="661" y="6888"/>
                    <a:pt x="928" y="7005"/>
                  </a:cubicBezTo>
                  <a:cubicBezTo>
                    <a:pt x="1113" y="7090"/>
                    <a:pt x="1340" y="7126"/>
                    <a:pt x="1589" y="7126"/>
                  </a:cubicBezTo>
                  <a:cubicBezTo>
                    <a:pt x="2801" y="7126"/>
                    <a:pt x="4537" y="6286"/>
                    <a:pt x="4537" y="6286"/>
                  </a:cubicBezTo>
                  <a:cubicBezTo>
                    <a:pt x="5072" y="6144"/>
                    <a:pt x="4729" y="5902"/>
                    <a:pt x="4570" y="5869"/>
                  </a:cubicBezTo>
                  <a:cubicBezTo>
                    <a:pt x="3944" y="5760"/>
                    <a:pt x="3392" y="5676"/>
                    <a:pt x="2808" y="5585"/>
                  </a:cubicBezTo>
                  <a:cubicBezTo>
                    <a:pt x="2808" y="5585"/>
                    <a:pt x="2682" y="5484"/>
                    <a:pt x="744" y="5359"/>
                  </a:cubicBezTo>
                  <a:cubicBezTo>
                    <a:pt x="699" y="5356"/>
                    <a:pt x="659" y="5354"/>
                    <a:pt x="623" y="5354"/>
                  </a:cubicBezTo>
                  <a:close/>
                  <a:moveTo>
                    <a:pt x="5297" y="6716"/>
                  </a:moveTo>
                  <a:cubicBezTo>
                    <a:pt x="5256" y="6716"/>
                    <a:pt x="5192" y="6744"/>
                    <a:pt x="5097" y="6813"/>
                  </a:cubicBezTo>
                  <a:cubicBezTo>
                    <a:pt x="4236" y="7414"/>
                    <a:pt x="3476" y="7765"/>
                    <a:pt x="2707" y="8166"/>
                  </a:cubicBezTo>
                  <a:cubicBezTo>
                    <a:pt x="2206" y="8442"/>
                    <a:pt x="1772" y="8659"/>
                    <a:pt x="2214" y="8793"/>
                  </a:cubicBezTo>
                  <a:cubicBezTo>
                    <a:pt x="2457" y="8793"/>
                    <a:pt x="2699" y="8742"/>
                    <a:pt x="2925" y="8651"/>
                  </a:cubicBezTo>
                  <a:lnTo>
                    <a:pt x="3050" y="8600"/>
                  </a:lnTo>
                  <a:lnTo>
                    <a:pt x="3050" y="8600"/>
                  </a:lnTo>
                  <a:cubicBezTo>
                    <a:pt x="2192" y="9214"/>
                    <a:pt x="2234" y="9337"/>
                    <a:pt x="2410" y="9337"/>
                  </a:cubicBezTo>
                  <a:cubicBezTo>
                    <a:pt x="2492" y="9337"/>
                    <a:pt x="2604" y="9310"/>
                    <a:pt x="2666" y="9294"/>
                  </a:cubicBezTo>
                  <a:cubicBezTo>
                    <a:pt x="3735" y="9018"/>
                    <a:pt x="4503" y="8133"/>
                    <a:pt x="5163" y="7255"/>
                  </a:cubicBezTo>
                  <a:cubicBezTo>
                    <a:pt x="5275" y="7110"/>
                    <a:pt x="5450" y="6716"/>
                    <a:pt x="5297" y="6716"/>
                  </a:cubicBezTo>
                  <a:close/>
                  <a:moveTo>
                    <a:pt x="10036" y="2472"/>
                  </a:moveTo>
                  <a:cubicBezTo>
                    <a:pt x="9820" y="2472"/>
                    <a:pt x="9493" y="2612"/>
                    <a:pt x="9324" y="2778"/>
                  </a:cubicBezTo>
                  <a:cubicBezTo>
                    <a:pt x="8605" y="3496"/>
                    <a:pt x="7820" y="4181"/>
                    <a:pt x="7051" y="4883"/>
                  </a:cubicBezTo>
                  <a:cubicBezTo>
                    <a:pt x="7051" y="4883"/>
                    <a:pt x="7077" y="4941"/>
                    <a:pt x="6692" y="5234"/>
                  </a:cubicBezTo>
                  <a:cubicBezTo>
                    <a:pt x="6693" y="5233"/>
                    <a:pt x="6694" y="5232"/>
                    <a:pt x="6695" y="5232"/>
                  </a:cubicBezTo>
                  <a:cubicBezTo>
                    <a:pt x="6710" y="5232"/>
                    <a:pt x="6642" y="5376"/>
                    <a:pt x="6642" y="5376"/>
                  </a:cubicBezTo>
                  <a:cubicBezTo>
                    <a:pt x="6391" y="5476"/>
                    <a:pt x="6341" y="5610"/>
                    <a:pt x="6383" y="5727"/>
                  </a:cubicBezTo>
                  <a:cubicBezTo>
                    <a:pt x="6283" y="5768"/>
                    <a:pt x="6216" y="5827"/>
                    <a:pt x="6216" y="5885"/>
                  </a:cubicBezTo>
                  <a:cubicBezTo>
                    <a:pt x="6158" y="5910"/>
                    <a:pt x="6082" y="5961"/>
                    <a:pt x="5957" y="6027"/>
                  </a:cubicBezTo>
                  <a:lnTo>
                    <a:pt x="5932" y="5919"/>
                  </a:lnTo>
                  <a:cubicBezTo>
                    <a:pt x="5808" y="5881"/>
                    <a:pt x="5743" y="5801"/>
                    <a:pt x="5704" y="5801"/>
                  </a:cubicBezTo>
                  <a:cubicBezTo>
                    <a:pt x="5656" y="5801"/>
                    <a:pt x="5647" y="5920"/>
                    <a:pt x="5615" y="6378"/>
                  </a:cubicBezTo>
                  <a:cubicBezTo>
                    <a:pt x="5523" y="7707"/>
                    <a:pt x="5255" y="8475"/>
                    <a:pt x="5038" y="9461"/>
                  </a:cubicBezTo>
                  <a:cubicBezTo>
                    <a:pt x="4957" y="9816"/>
                    <a:pt x="4692" y="10623"/>
                    <a:pt x="4957" y="10623"/>
                  </a:cubicBezTo>
                  <a:cubicBezTo>
                    <a:pt x="4992" y="10623"/>
                    <a:pt x="5035" y="10610"/>
                    <a:pt x="5088" y="10580"/>
                  </a:cubicBezTo>
                  <a:cubicBezTo>
                    <a:pt x="5280" y="10472"/>
                    <a:pt x="5280" y="10221"/>
                    <a:pt x="5422" y="10154"/>
                  </a:cubicBezTo>
                  <a:cubicBezTo>
                    <a:pt x="5433" y="10149"/>
                    <a:pt x="5444" y="10147"/>
                    <a:pt x="5456" y="10147"/>
                  </a:cubicBezTo>
                  <a:cubicBezTo>
                    <a:pt x="5550" y="10147"/>
                    <a:pt x="5664" y="10299"/>
                    <a:pt x="5773" y="10299"/>
                  </a:cubicBezTo>
                  <a:cubicBezTo>
                    <a:pt x="5825" y="10299"/>
                    <a:pt x="5876" y="10265"/>
                    <a:pt x="5924" y="10163"/>
                  </a:cubicBezTo>
                  <a:cubicBezTo>
                    <a:pt x="6358" y="9219"/>
                    <a:pt x="6266" y="7940"/>
                    <a:pt x="6141" y="6779"/>
                  </a:cubicBezTo>
                  <a:lnTo>
                    <a:pt x="6141" y="6779"/>
                  </a:lnTo>
                  <a:cubicBezTo>
                    <a:pt x="6659" y="7698"/>
                    <a:pt x="7402" y="8625"/>
                    <a:pt x="8012" y="9336"/>
                  </a:cubicBezTo>
                  <a:cubicBezTo>
                    <a:pt x="8200" y="9555"/>
                    <a:pt x="8322" y="9636"/>
                    <a:pt x="8400" y="9636"/>
                  </a:cubicBezTo>
                  <a:cubicBezTo>
                    <a:pt x="8593" y="9636"/>
                    <a:pt x="8513" y="9141"/>
                    <a:pt x="8472" y="9010"/>
                  </a:cubicBezTo>
                  <a:cubicBezTo>
                    <a:pt x="8455" y="8968"/>
                    <a:pt x="8330" y="8509"/>
                    <a:pt x="8279" y="8408"/>
                  </a:cubicBezTo>
                  <a:lnTo>
                    <a:pt x="8279" y="8408"/>
                  </a:lnTo>
                  <a:cubicBezTo>
                    <a:pt x="8703" y="8783"/>
                    <a:pt x="9046" y="8832"/>
                    <a:pt x="9197" y="8832"/>
                  </a:cubicBezTo>
                  <a:cubicBezTo>
                    <a:pt x="9252" y="8832"/>
                    <a:pt x="9282" y="8826"/>
                    <a:pt x="9282" y="8826"/>
                  </a:cubicBezTo>
                  <a:cubicBezTo>
                    <a:pt x="9466" y="8534"/>
                    <a:pt x="9173" y="8291"/>
                    <a:pt x="8948" y="8057"/>
                  </a:cubicBezTo>
                  <a:cubicBezTo>
                    <a:pt x="8936" y="8045"/>
                    <a:pt x="8939" y="8040"/>
                    <a:pt x="8953" y="8040"/>
                  </a:cubicBezTo>
                  <a:cubicBezTo>
                    <a:pt x="9026" y="8040"/>
                    <a:pt x="9399" y="8174"/>
                    <a:pt x="9697" y="8174"/>
                  </a:cubicBezTo>
                  <a:cubicBezTo>
                    <a:pt x="9893" y="8174"/>
                    <a:pt x="10057" y="8116"/>
                    <a:pt x="10084" y="7924"/>
                  </a:cubicBezTo>
                  <a:cubicBezTo>
                    <a:pt x="10117" y="7590"/>
                    <a:pt x="8071" y="6946"/>
                    <a:pt x="7511" y="6637"/>
                  </a:cubicBezTo>
                  <a:lnTo>
                    <a:pt x="6926" y="6345"/>
                  </a:lnTo>
                  <a:cubicBezTo>
                    <a:pt x="6801" y="6261"/>
                    <a:pt x="6684" y="6169"/>
                    <a:pt x="6567" y="6069"/>
                  </a:cubicBezTo>
                  <a:lnTo>
                    <a:pt x="6592" y="6069"/>
                  </a:lnTo>
                  <a:lnTo>
                    <a:pt x="6784" y="6086"/>
                  </a:lnTo>
                  <a:cubicBezTo>
                    <a:pt x="8104" y="6270"/>
                    <a:pt x="9140" y="6754"/>
                    <a:pt x="10460" y="6796"/>
                  </a:cubicBezTo>
                  <a:cubicBezTo>
                    <a:pt x="10819" y="6796"/>
                    <a:pt x="10861" y="6437"/>
                    <a:pt x="10660" y="6328"/>
                  </a:cubicBezTo>
                  <a:cubicBezTo>
                    <a:pt x="10412" y="6188"/>
                    <a:pt x="10348" y="6151"/>
                    <a:pt x="10349" y="6151"/>
                  </a:cubicBezTo>
                  <a:lnTo>
                    <a:pt x="10349" y="6151"/>
                  </a:lnTo>
                  <a:cubicBezTo>
                    <a:pt x="10350" y="6151"/>
                    <a:pt x="10426" y="6194"/>
                    <a:pt x="10426" y="6194"/>
                  </a:cubicBezTo>
                  <a:cubicBezTo>
                    <a:pt x="10861" y="6027"/>
                    <a:pt x="10752" y="5860"/>
                    <a:pt x="10752" y="5860"/>
                  </a:cubicBezTo>
                  <a:cubicBezTo>
                    <a:pt x="10642" y="5699"/>
                    <a:pt x="10444" y="5650"/>
                    <a:pt x="10208" y="5650"/>
                  </a:cubicBezTo>
                  <a:cubicBezTo>
                    <a:pt x="9871" y="5650"/>
                    <a:pt x="9458" y="5750"/>
                    <a:pt x="9123" y="5760"/>
                  </a:cubicBezTo>
                  <a:cubicBezTo>
                    <a:pt x="8714" y="5768"/>
                    <a:pt x="8305" y="5802"/>
                    <a:pt x="7895" y="5810"/>
                  </a:cubicBezTo>
                  <a:lnTo>
                    <a:pt x="7469" y="5768"/>
                  </a:lnTo>
                  <a:cubicBezTo>
                    <a:pt x="8096" y="5560"/>
                    <a:pt x="8714" y="5217"/>
                    <a:pt x="9307" y="4908"/>
                  </a:cubicBezTo>
                  <a:cubicBezTo>
                    <a:pt x="9416" y="4858"/>
                    <a:pt x="9524" y="4791"/>
                    <a:pt x="9624" y="4716"/>
                  </a:cubicBezTo>
                  <a:cubicBezTo>
                    <a:pt x="10201" y="4357"/>
                    <a:pt x="10034" y="3989"/>
                    <a:pt x="10034" y="3989"/>
                  </a:cubicBezTo>
                  <a:cubicBezTo>
                    <a:pt x="10468" y="3680"/>
                    <a:pt x="10961" y="3454"/>
                    <a:pt x="10944" y="3095"/>
                  </a:cubicBezTo>
                  <a:cubicBezTo>
                    <a:pt x="10933" y="2895"/>
                    <a:pt x="10827" y="2828"/>
                    <a:pt x="10689" y="2828"/>
                  </a:cubicBezTo>
                  <a:cubicBezTo>
                    <a:pt x="10414" y="2828"/>
                    <a:pt x="10017" y="3095"/>
                    <a:pt x="10017" y="3095"/>
                  </a:cubicBezTo>
                  <a:cubicBezTo>
                    <a:pt x="10371" y="2633"/>
                    <a:pt x="10268" y="2472"/>
                    <a:pt x="10036" y="2472"/>
                  </a:cubicBezTo>
                  <a:close/>
                </a:path>
              </a:pathLst>
            </a:custGeom>
            <a:solidFill>
              <a:srgbClr val="117E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395;p14">
              <a:extLst>
                <a:ext uri="{FF2B5EF4-FFF2-40B4-BE49-F238E27FC236}">
                  <a16:creationId xmlns:a16="http://schemas.microsoft.com/office/drawing/2014/main" id="{D0F241B9-BB3B-FEE8-6A11-A99C34598112}"/>
                </a:ext>
              </a:extLst>
            </p:cNvPr>
            <p:cNvSpPr/>
            <p:nvPr/>
          </p:nvSpPr>
          <p:spPr>
            <a:xfrm>
              <a:off x="6923743" y="3927054"/>
              <a:ext cx="152915" cy="157453"/>
            </a:xfrm>
            <a:custGeom>
              <a:avLst/>
              <a:gdLst/>
              <a:ahLst/>
              <a:cxnLst/>
              <a:rect l="l" t="t" r="r" b="b"/>
              <a:pathLst>
                <a:path w="3100" h="3192" extrusionOk="0">
                  <a:moveTo>
                    <a:pt x="168" y="1872"/>
                  </a:moveTo>
                  <a:cubicBezTo>
                    <a:pt x="1" y="1295"/>
                    <a:pt x="727" y="544"/>
                    <a:pt x="727" y="544"/>
                  </a:cubicBezTo>
                  <a:cubicBezTo>
                    <a:pt x="811" y="427"/>
                    <a:pt x="928" y="343"/>
                    <a:pt x="1062" y="285"/>
                  </a:cubicBezTo>
                  <a:cubicBezTo>
                    <a:pt x="1630" y="1"/>
                    <a:pt x="2348" y="351"/>
                    <a:pt x="2599" y="844"/>
                  </a:cubicBezTo>
                  <a:cubicBezTo>
                    <a:pt x="3100" y="1863"/>
                    <a:pt x="1730" y="3192"/>
                    <a:pt x="636" y="2473"/>
                  </a:cubicBezTo>
                  <a:cubicBezTo>
                    <a:pt x="393" y="2315"/>
                    <a:pt x="184" y="1930"/>
                    <a:pt x="184" y="1930"/>
                  </a:cubicBezTo>
                  <a:cubicBezTo>
                    <a:pt x="176" y="1905"/>
                    <a:pt x="176" y="1905"/>
                    <a:pt x="168" y="187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396;p14">
              <a:extLst>
                <a:ext uri="{FF2B5EF4-FFF2-40B4-BE49-F238E27FC236}">
                  <a16:creationId xmlns:a16="http://schemas.microsoft.com/office/drawing/2014/main" id="{5B0C437F-E175-DDF1-5889-F760657E603C}"/>
                </a:ext>
              </a:extLst>
            </p:cNvPr>
            <p:cNvSpPr/>
            <p:nvPr/>
          </p:nvSpPr>
          <p:spPr>
            <a:xfrm>
              <a:off x="7640768" y="2949186"/>
              <a:ext cx="739765" cy="733155"/>
            </a:xfrm>
            <a:custGeom>
              <a:avLst/>
              <a:gdLst/>
              <a:ahLst/>
              <a:cxnLst/>
              <a:rect l="l" t="t" r="r" b="b"/>
              <a:pathLst>
                <a:path w="14997" h="14863" extrusionOk="0">
                  <a:moveTo>
                    <a:pt x="11805" y="12740"/>
                  </a:moveTo>
                  <a:lnTo>
                    <a:pt x="11805" y="12749"/>
                  </a:lnTo>
                  <a:cubicBezTo>
                    <a:pt x="11554" y="13091"/>
                    <a:pt x="10861" y="12807"/>
                    <a:pt x="10468" y="12598"/>
                  </a:cubicBezTo>
                  <a:cubicBezTo>
                    <a:pt x="9591" y="12139"/>
                    <a:pt x="9006" y="11253"/>
                    <a:pt x="8455" y="10368"/>
                  </a:cubicBezTo>
                  <a:cubicBezTo>
                    <a:pt x="8455" y="10368"/>
                    <a:pt x="8898" y="13835"/>
                    <a:pt x="8438" y="14227"/>
                  </a:cubicBezTo>
                  <a:cubicBezTo>
                    <a:pt x="8229" y="14394"/>
                    <a:pt x="7344" y="14269"/>
                    <a:pt x="7219" y="13242"/>
                  </a:cubicBezTo>
                  <a:cubicBezTo>
                    <a:pt x="7219" y="13242"/>
                    <a:pt x="5673" y="14862"/>
                    <a:pt x="6350" y="12013"/>
                  </a:cubicBezTo>
                  <a:cubicBezTo>
                    <a:pt x="6442" y="11638"/>
                    <a:pt x="6559" y="11270"/>
                    <a:pt x="6701" y="10919"/>
                  </a:cubicBezTo>
                  <a:cubicBezTo>
                    <a:pt x="6843" y="10568"/>
                    <a:pt x="7118" y="10084"/>
                    <a:pt x="7118" y="10084"/>
                  </a:cubicBezTo>
                  <a:lnTo>
                    <a:pt x="6584" y="10602"/>
                  </a:lnTo>
                  <a:cubicBezTo>
                    <a:pt x="6492" y="10694"/>
                    <a:pt x="6392" y="10785"/>
                    <a:pt x="6291" y="10877"/>
                  </a:cubicBezTo>
                  <a:cubicBezTo>
                    <a:pt x="6183" y="10978"/>
                    <a:pt x="6066" y="11095"/>
                    <a:pt x="5940" y="11195"/>
                  </a:cubicBezTo>
                  <a:cubicBezTo>
                    <a:pt x="5848" y="11278"/>
                    <a:pt x="5748" y="11370"/>
                    <a:pt x="5648" y="11445"/>
                  </a:cubicBezTo>
                  <a:cubicBezTo>
                    <a:pt x="4896" y="12055"/>
                    <a:pt x="3885" y="12749"/>
                    <a:pt x="3008" y="12314"/>
                  </a:cubicBezTo>
                  <a:cubicBezTo>
                    <a:pt x="2958" y="12289"/>
                    <a:pt x="2916" y="12256"/>
                    <a:pt x="2874" y="12222"/>
                  </a:cubicBezTo>
                  <a:cubicBezTo>
                    <a:pt x="2766" y="12105"/>
                    <a:pt x="2808" y="11947"/>
                    <a:pt x="2900" y="11805"/>
                  </a:cubicBezTo>
                  <a:cubicBezTo>
                    <a:pt x="2916" y="11755"/>
                    <a:pt x="2941" y="11721"/>
                    <a:pt x="2966" y="11679"/>
                  </a:cubicBezTo>
                  <a:cubicBezTo>
                    <a:pt x="2991" y="11646"/>
                    <a:pt x="3025" y="11612"/>
                    <a:pt x="3058" y="11579"/>
                  </a:cubicBezTo>
                  <a:cubicBezTo>
                    <a:pt x="3158" y="11445"/>
                    <a:pt x="3242" y="11354"/>
                    <a:pt x="3133" y="11370"/>
                  </a:cubicBezTo>
                  <a:cubicBezTo>
                    <a:pt x="2507" y="11454"/>
                    <a:pt x="1220" y="11111"/>
                    <a:pt x="3067" y="10159"/>
                  </a:cubicBezTo>
                  <a:cubicBezTo>
                    <a:pt x="3735" y="9816"/>
                    <a:pt x="4462" y="9616"/>
                    <a:pt x="5180" y="9390"/>
                  </a:cubicBezTo>
                  <a:cubicBezTo>
                    <a:pt x="5180" y="9390"/>
                    <a:pt x="2666" y="9474"/>
                    <a:pt x="1655" y="9207"/>
                  </a:cubicBezTo>
                  <a:cubicBezTo>
                    <a:pt x="1429" y="9148"/>
                    <a:pt x="1195" y="9106"/>
                    <a:pt x="1095" y="8881"/>
                  </a:cubicBezTo>
                  <a:cubicBezTo>
                    <a:pt x="811" y="8221"/>
                    <a:pt x="1747" y="8254"/>
                    <a:pt x="1488" y="8196"/>
                  </a:cubicBezTo>
                  <a:cubicBezTo>
                    <a:pt x="1304" y="8154"/>
                    <a:pt x="1062" y="8020"/>
                    <a:pt x="1179" y="7786"/>
                  </a:cubicBezTo>
                  <a:cubicBezTo>
                    <a:pt x="1220" y="7694"/>
                    <a:pt x="1396" y="7720"/>
                    <a:pt x="1446" y="7686"/>
                  </a:cubicBezTo>
                  <a:cubicBezTo>
                    <a:pt x="1412" y="7661"/>
                    <a:pt x="1362" y="7636"/>
                    <a:pt x="1304" y="7603"/>
                  </a:cubicBezTo>
                  <a:cubicBezTo>
                    <a:pt x="1304" y="7603"/>
                    <a:pt x="1" y="6600"/>
                    <a:pt x="1346" y="6224"/>
                  </a:cubicBezTo>
                  <a:cubicBezTo>
                    <a:pt x="1655" y="6132"/>
                    <a:pt x="2006" y="6207"/>
                    <a:pt x="2265" y="6299"/>
                  </a:cubicBezTo>
                  <a:cubicBezTo>
                    <a:pt x="2532" y="6366"/>
                    <a:pt x="2791" y="6450"/>
                    <a:pt x="3042" y="6558"/>
                  </a:cubicBezTo>
                  <a:cubicBezTo>
                    <a:pt x="3184" y="6608"/>
                    <a:pt x="3317" y="6667"/>
                    <a:pt x="3451" y="6725"/>
                  </a:cubicBezTo>
                  <a:cubicBezTo>
                    <a:pt x="3768" y="6784"/>
                    <a:pt x="4086" y="6867"/>
                    <a:pt x="4403" y="6959"/>
                  </a:cubicBezTo>
                  <a:cubicBezTo>
                    <a:pt x="4102" y="6784"/>
                    <a:pt x="3802" y="6608"/>
                    <a:pt x="3509" y="6433"/>
                  </a:cubicBezTo>
                  <a:cubicBezTo>
                    <a:pt x="3342" y="6333"/>
                    <a:pt x="3167" y="6232"/>
                    <a:pt x="3000" y="6124"/>
                  </a:cubicBezTo>
                  <a:cubicBezTo>
                    <a:pt x="2849" y="6032"/>
                    <a:pt x="2707" y="5932"/>
                    <a:pt x="2557" y="5831"/>
                  </a:cubicBezTo>
                  <a:cubicBezTo>
                    <a:pt x="2440" y="5756"/>
                    <a:pt x="2331" y="5673"/>
                    <a:pt x="2223" y="5589"/>
                  </a:cubicBezTo>
                  <a:cubicBezTo>
                    <a:pt x="2106" y="5514"/>
                    <a:pt x="2031" y="5447"/>
                    <a:pt x="1939" y="5372"/>
                  </a:cubicBezTo>
                  <a:cubicBezTo>
                    <a:pt x="1880" y="5322"/>
                    <a:pt x="1822" y="5272"/>
                    <a:pt x="1755" y="5222"/>
                  </a:cubicBezTo>
                  <a:cubicBezTo>
                    <a:pt x="1697" y="5172"/>
                    <a:pt x="1638" y="5113"/>
                    <a:pt x="1580" y="5063"/>
                  </a:cubicBezTo>
                  <a:cubicBezTo>
                    <a:pt x="1538" y="5021"/>
                    <a:pt x="1496" y="4979"/>
                    <a:pt x="1454" y="4938"/>
                  </a:cubicBezTo>
                  <a:cubicBezTo>
                    <a:pt x="1195" y="4687"/>
                    <a:pt x="677" y="4202"/>
                    <a:pt x="2072" y="4002"/>
                  </a:cubicBezTo>
                  <a:cubicBezTo>
                    <a:pt x="1847" y="3793"/>
                    <a:pt x="1855" y="3300"/>
                    <a:pt x="2398" y="3284"/>
                  </a:cubicBezTo>
                  <a:cubicBezTo>
                    <a:pt x="2382" y="3250"/>
                    <a:pt x="2382" y="3217"/>
                    <a:pt x="2390" y="3175"/>
                  </a:cubicBezTo>
                  <a:cubicBezTo>
                    <a:pt x="2457" y="2799"/>
                    <a:pt x="2950" y="2991"/>
                    <a:pt x="3259" y="3100"/>
                  </a:cubicBezTo>
                  <a:cubicBezTo>
                    <a:pt x="4044" y="3367"/>
                    <a:pt x="4704" y="3943"/>
                    <a:pt x="5289" y="4570"/>
                  </a:cubicBezTo>
                  <a:cubicBezTo>
                    <a:pt x="5205" y="4461"/>
                    <a:pt x="5113" y="4344"/>
                    <a:pt x="5030" y="4228"/>
                  </a:cubicBezTo>
                  <a:lnTo>
                    <a:pt x="5030" y="4228"/>
                  </a:lnTo>
                  <a:cubicBezTo>
                    <a:pt x="4879" y="4052"/>
                    <a:pt x="4746" y="3868"/>
                    <a:pt x="4637" y="3668"/>
                  </a:cubicBezTo>
                  <a:cubicBezTo>
                    <a:pt x="4579" y="3584"/>
                    <a:pt x="4520" y="3492"/>
                    <a:pt x="4470" y="3409"/>
                  </a:cubicBezTo>
                  <a:cubicBezTo>
                    <a:pt x="4403" y="3317"/>
                    <a:pt x="4228" y="3075"/>
                    <a:pt x="3835" y="2498"/>
                  </a:cubicBezTo>
                  <a:cubicBezTo>
                    <a:pt x="3184" y="1579"/>
                    <a:pt x="3986" y="878"/>
                    <a:pt x="4437" y="1003"/>
                  </a:cubicBezTo>
                  <a:cubicBezTo>
                    <a:pt x="4503" y="1028"/>
                    <a:pt x="4562" y="1061"/>
                    <a:pt x="4620" y="1111"/>
                  </a:cubicBezTo>
                  <a:cubicBezTo>
                    <a:pt x="4704" y="1178"/>
                    <a:pt x="4771" y="1228"/>
                    <a:pt x="4829" y="1279"/>
                  </a:cubicBezTo>
                  <a:cubicBezTo>
                    <a:pt x="4829" y="1237"/>
                    <a:pt x="4829" y="1178"/>
                    <a:pt x="4838" y="1128"/>
                  </a:cubicBezTo>
                  <a:cubicBezTo>
                    <a:pt x="4863" y="710"/>
                    <a:pt x="5305" y="460"/>
                    <a:pt x="5765" y="978"/>
                  </a:cubicBezTo>
                  <a:cubicBezTo>
                    <a:pt x="5790" y="0"/>
                    <a:pt x="6634" y="702"/>
                    <a:pt x="6801" y="961"/>
                  </a:cubicBezTo>
                  <a:cubicBezTo>
                    <a:pt x="6826" y="1003"/>
                    <a:pt x="6859" y="1053"/>
                    <a:pt x="6884" y="1103"/>
                  </a:cubicBezTo>
                  <a:cubicBezTo>
                    <a:pt x="6943" y="1237"/>
                    <a:pt x="7001" y="1370"/>
                    <a:pt x="7051" y="1504"/>
                  </a:cubicBezTo>
                  <a:cubicBezTo>
                    <a:pt x="7077" y="1554"/>
                    <a:pt x="7093" y="1604"/>
                    <a:pt x="7110" y="1654"/>
                  </a:cubicBezTo>
                  <a:cubicBezTo>
                    <a:pt x="7352" y="2156"/>
                    <a:pt x="7561" y="2665"/>
                    <a:pt x="7745" y="3192"/>
                  </a:cubicBezTo>
                  <a:cubicBezTo>
                    <a:pt x="7837" y="3426"/>
                    <a:pt x="7895" y="3676"/>
                    <a:pt x="7937" y="3918"/>
                  </a:cubicBezTo>
                  <a:cubicBezTo>
                    <a:pt x="8046" y="2799"/>
                    <a:pt x="8012" y="1638"/>
                    <a:pt x="8355" y="560"/>
                  </a:cubicBezTo>
                  <a:cubicBezTo>
                    <a:pt x="8413" y="385"/>
                    <a:pt x="8564" y="251"/>
                    <a:pt x="8747" y="201"/>
                  </a:cubicBezTo>
                  <a:cubicBezTo>
                    <a:pt x="8789" y="193"/>
                    <a:pt x="8831" y="184"/>
                    <a:pt x="8864" y="184"/>
                  </a:cubicBezTo>
                  <a:cubicBezTo>
                    <a:pt x="9165" y="159"/>
                    <a:pt x="9499" y="326"/>
                    <a:pt x="9625" y="819"/>
                  </a:cubicBezTo>
                  <a:cubicBezTo>
                    <a:pt x="9708" y="1170"/>
                    <a:pt x="9549" y="1730"/>
                    <a:pt x="9750" y="1362"/>
                  </a:cubicBezTo>
                  <a:cubicBezTo>
                    <a:pt x="10034" y="844"/>
                    <a:pt x="10552" y="811"/>
                    <a:pt x="10310" y="1989"/>
                  </a:cubicBezTo>
                  <a:cubicBezTo>
                    <a:pt x="10310" y="1989"/>
                    <a:pt x="11070" y="786"/>
                    <a:pt x="11546" y="1070"/>
                  </a:cubicBezTo>
                  <a:cubicBezTo>
                    <a:pt x="12039" y="1362"/>
                    <a:pt x="11797" y="2072"/>
                    <a:pt x="11671" y="2557"/>
                  </a:cubicBezTo>
                  <a:cubicBezTo>
                    <a:pt x="11371" y="3726"/>
                    <a:pt x="10560" y="4704"/>
                    <a:pt x="9767" y="5623"/>
                  </a:cubicBezTo>
                  <a:cubicBezTo>
                    <a:pt x="10026" y="5422"/>
                    <a:pt x="10276" y="5197"/>
                    <a:pt x="10510" y="4971"/>
                  </a:cubicBezTo>
                  <a:cubicBezTo>
                    <a:pt x="11170" y="4319"/>
                    <a:pt x="11772" y="3609"/>
                    <a:pt x="12323" y="2866"/>
                  </a:cubicBezTo>
                  <a:cubicBezTo>
                    <a:pt x="12741" y="2323"/>
                    <a:pt x="13918" y="1796"/>
                    <a:pt x="13492" y="3192"/>
                  </a:cubicBezTo>
                  <a:cubicBezTo>
                    <a:pt x="13492" y="3192"/>
                    <a:pt x="13935" y="2899"/>
                    <a:pt x="14152" y="3175"/>
                  </a:cubicBezTo>
                  <a:cubicBezTo>
                    <a:pt x="14403" y="3484"/>
                    <a:pt x="14127" y="3994"/>
                    <a:pt x="13793" y="4344"/>
                  </a:cubicBezTo>
                  <a:cubicBezTo>
                    <a:pt x="13985" y="4303"/>
                    <a:pt x="14236" y="4261"/>
                    <a:pt x="14328" y="4470"/>
                  </a:cubicBezTo>
                  <a:cubicBezTo>
                    <a:pt x="14562" y="5021"/>
                    <a:pt x="13810" y="5472"/>
                    <a:pt x="13217" y="5999"/>
                  </a:cubicBezTo>
                  <a:cubicBezTo>
                    <a:pt x="12649" y="6500"/>
                    <a:pt x="12030" y="6934"/>
                    <a:pt x="11371" y="7293"/>
                  </a:cubicBezTo>
                  <a:cubicBezTo>
                    <a:pt x="11997" y="7135"/>
                    <a:pt x="12632" y="7018"/>
                    <a:pt x="13275" y="6926"/>
                  </a:cubicBezTo>
                  <a:cubicBezTo>
                    <a:pt x="13601" y="6834"/>
                    <a:pt x="13935" y="6801"/>
                    <a:pt x="14269" y="6817"/>
                  </a:cubicBezTo>
                  <a:cubicBezTo>
                    <a:pt x="14612" y="6759"/>
                    <a:pt x="14996" y="7285"/>
                    <a:pt x="14754" y="7669"/>
                  </a:cubicBezTo>
                  <a:cubicBezTo>
                    <a:pt x="14604" y="7920"/>
                    <a:pt x="14478" y="7962"/>
                    <a:pt x="14052" y="8171"/>
                  </a:cubicBezTo>
                  <a:cubicBezTo>
                    <a:pt x="14161" y="8304"/>
                    <a:pt x="14954" y="8379"/>
                    <a:pt x="14487" y="8856"/>
                  </a:cubicBezTo>
                  <a:cubicBezTo>
                    <a:pt x="13918" y="9432"/>
                    <a:pt x="12607" y="9123"/>
                    <a:pt x="11755" y="8948"/>
                  </a:cubicBezTo>
                  <a:lnTo>
                    <a:pt x="11680" y="8931"/>
                  </a:lnTo>
                  <a:lnTo>
                    <a:pt x="11939" y="9048"/>
                  </a:lnTo>
                  <a:cubicBezTo>
                    <a:pt x="12490" y="9298"/>
                    <a:pt x="13751" y="9658"/>
                    <a:pt x="13626" y="10242"/>
                  </a:cubicBezTo>
                  <a:cubicBezTo>
                    <a:pt x="13501" y="10861"/>
                    <a:pt x="12732" y="10769"/>
                    <a:pt x="12181" y="10811"/>
                  </a:cubicBezTo>
                  <a:cubicBezTo>
                    <a:pt x="12181" y="10811"/>
                    <a:pt x="13217" y="11379"/>
                    <a:pt x="12356" y="11746"/>
                  </a:cubicBezTo>
                  <a:cubicBezTo>
                    <a:pt x="11880" y="11955"/>
                    <a:pt x="11070" y="11470"/>
                    <a:pt x="11471" y="11905"/>
                  </a:cubicBezTo>
                  <a:cubicBezTo>
                    <a:pt x="11621" y="12080"/>
                    <a:pt x="11797" y="12289"/>
                    <a:pt x="11847" y="12481"/>
                  </a:cubicBezTo>
                  <a:cubicBezTo>
                    <a:pt x="11930" y="12648"/>
                    <a:pt x="11880" y="12724"/>
                    <a:pt x="11805" y="12740"/>
                  </a:cubicBezTo>
                  <a:close/>
                  <a:moveTo>
                    <a:pt x="6107" y="702"/>
                  </a:moveTo>
                  <a:lnTo>
                    <a:pt x="6107" y="702"/>
                  </a:lnTo>
                  <a:cubicBezTo>
                    <a:pt x="6074" y="644"/>
                    <a:pt x="6041" y="610"/>
                    <a:pt x="6107" y="702"/>
                  </a:cubicBezTo>
                  <a:close/>
                  <a:moveTo>
                    <a:pt x="6107" y="2657"/>
                  </a:moveTo>
                  <a:close/>
                  <a:moveTo>
                    <a:pt x="13543" y="2732"/>
                  </a:moveTo>
                  <a:cubicBezTo>
                    <a:pt x="13584" y="2674"/>
                    <a:pt x="13576" y="2682"/>
                    <a:pt x="13526" y="2682"/>
                  </a:cubicBezTo>
                  <a:cubicBezTo>
                    <a:pt x="13543" y="2699"/>
                    <a:pt x="13543" y="2715"/>
                    <a:pt x="13551" y="2732"/>
                  </a:cubicBezTo>
                  <a:close/>
                  <a:moveTo>
                    <a:pt x="9599" y="3426"/>
                  </a:moveTo>
                  <a:lnTo>
                    <a:pt x="9599" y="3426"/>
                  </a:lnTo>
                  <a:lnTo>
                    <a:pt x="9583" y="3459"/>
                  </a:lnTo>
                  <a:close/>
                  <a:moveTo>
                    <a:pt x="13300" y="8455"/>
                  </a:moveTo>
                  <a:lnTo>
                    <a:pt x="13300" y="8455"/>
                  </a:lnTo>
                  <a:lnTo>
                    <a:pt x="13292" y="8455"/>
                  </a:lnTo>
                  <a:lnTo>
                    <a:pt x="13292" y="8455"/>
                  </a:lnTo>
                  <a:close/>
                  <a:moveTo>
                    <a:pt x="12390" y="9349"/>
                  </a:moveTo>
                  <a:lnTo>
                    <a:pt x="12365" y="9340"/>
                  </a:lnTo>
                  <a:lnTo>
                    <a:pt x="12398" y="9357"/>
                  </a:lnTo>
                  <a:close/>
                  <a:moveTo>
                    <a:pt x="2473" y="11019"/>
                  </a:moveTo>
                  <a:close/>
                  <a:moveTo>
                    <a:pt x="11763" y="12615"/>
                  </a:moveTo>
                  <a:close/>
                  <a:moveTo>
                    <a:pt x="6483" y="13501"/>
                  </a:moveTo>
                  <a:lnTo>
                    <a:pt x="6458" y="13492"/>
                  </a:lnTo>
                  <a:cubicBezTo>
                    <a:pt x="6458" y="13492"/>
                    <a:pt x="6467" y="13501"/>
                    <a:pt x="6475" y="13501"/>
                  </a:cubicBezTo>
                  <a:close/>
                </a:path>
              </a:pathLst>
            </a:custGeom>
            <a:solidFill>
              <a:srgbClr val="6CC6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397;p14">
              <a:extLst>
                <a:ext uri="{FF2B5EF4-FFF2-40B4-BE49-F238E27FC236}">
                  <a16:creationId xmlns:a16="http://schemas.microsoft.com/office/drawing/2014/main" id="{694C79AD-BA6B-E7BA-4881-1FC704B313DE}"/>
                </a:ext>
              </a:extLst>
            </p:cNvPr>
            <p:cNvSpPr/>
            <p:nvPr/>
          </p:nvSpPr>
          <p:spPr>
            <a:xfrm>
              <a:off x="7738436" y="3038863"/>
              <a:ext cx="540728" cy="524006"/>
            </a:xfrm>
            <a:custGeom>
              <a:avLst/>
              <a:gdLst/>
              <a:ahLst/>
              <a:cxnLst/>
              <a:rect l="l" t="t" r="r" b="b"/>
              <a:pathLst>
                <a:path w="10962" h="10623" extrusionOk="0">
                  <a:moveTo>
                    <a:pt x="4358" y="0"/>
                  </a:moveTo>
                  <a:cubicBezTo>
                    <a:pt x="4281" y="0"/>
                    <a:pt x="4209" y="110"/>
                    <a:pt x="4186" y="463"/>
                  </a:cubicBezTo>
                  <a:cubicBezTo>
                    <a:pt x="4171" y="727"/>
                    <a:pt x="4269" y="1039"/>
                    <a:pt x="4220" y="1039"/>
                  </a:cubicBezTo>
                  <a:cubicBezTo>
                    <a:pt x="4189" y="1039"/>
                    <a:pt x="4095" y="908"/>
                    <a:pt x="3868" y="547"/>
                  </a:cubicBezTo>
                  <a:cubicBezTo>
                    <a:pt x="3729" y="323"/>
                    <a:pt x="3625" y="243"/>
                    <a:pt x="3549" y="243"/>
                  </a:cubicBezTo>
                  <a:cubicBezTo>
                    <a:pt x="3407" y="243"/>
                    <a:pt x="3365" y="525"/>
                    <a:pt x="3376" y="672"/>
                  </a:cubicBezTo>
                  <a:cubicBezTo>
                    <a:pt x="3376" y="705"/>
                    <a:pt x="3384" y="730"/>
                    <a:pt x="3384" y="755"/>
                  </a:cubicBezTo>
                  <a:cubicBezTo>
                    <a:pt x="3410" y="998"/>
                    <a:pt x="3411" y="1066"/>
                    <a:pt x="3405" y="1066"/>
                  </a:cubicBezTo>
                  <a:cubicBezTo>
                    <a:pt x="3397" y="1066"/>
                    <a:pt x="3376" y="956"/>
                    <a:pt x="3376" y="956"/>
                  </a:cubicBezTo>
                  <a:cubicBezTo>
                    <a:pt x="3149" y="612"/>
                    <a:pt x="2999" y="478"/>
                    <a:pt x="2909" y="478"/>
                  </a:cubicBezTo>
                  <a:cubicBezTo>
                    <a:pt x="2672" y="478"/>
                    <a:pt x="2860" y="1414"/>
                    <a:pt x="3175" y="1875"/>
                  </a:cubicBezTo>
                  <a:cubicBezTo>
                    <a:pt x="3534" y="2384"/>
                    <a:pt x="3902" y="2877"/>
                    <a:pt x="4303" y="3362"/>
                  </a:cubicBezTo>
                  <a:lnTo>
                    <a:pt x="4955" y="4064"/>
                  </a:lnTo>
                  <a:cubicBezTo>
                    <a:pt x="5187" y="4402"/>
                    <a:pt x="5523" y="4700"/>
                    <a:pt x="5669" y="4700"/>
                  </a:cubicBezTo>
                  <a:cubicBezTo>
                    <a:pt x="5754" y="4700"/>
                    <a:pt x="5774" y="4599"/>
                    <a:pt x="5673" y="4348"/>
                  </a:cubicBezTo>
                  <a:cubicBezTo>
                    <a:pt x="5339" y="3629"/>
                    <a:pt x="5188" y="2618"/>
                    <a:pt x="4971" y="1683"/>
                  </a:cubicBezTo>
                  <a:cubicBezTo>
                    <a:pt x="4879" y="1282"/>
                    <a:pt x="4938" y="1123"/>
                    <a:pt x="4579" y="229"/>
                  </a:cubicBezTo>
                  <a:cubicBezTo>
                    <a:pt x="4539" y="140"/>
                    <a:pt x="4445" y="0"/>
                    <a:pt x="4358" y="0"/>
                  </a:cubicBezTo>
                  <a:close/>
                  <a:moveTo>
                    <a:pt x="1946" y="2251"/>
                  </a:moveTo>
                  <a:cubicBezTo>
                    <a:pt x="1720" y="2251"/>
                    <a:pt x="1707" y="2543"/>
                    <a:pt x="1797" y="2702"/>
                  </a:cubicBezTo>
                  <a:cubicBezTo>
                    <a:pt x="1849" y="2784"/>
                    <a:pt x="1858" y="2814"/>
                    <a:pt x="1840" y="2814"/>
                  </a:cubicBezTo>
                  <a:cubicBezTo>
                    <a:pt x="1804" y="2814"/>
                    <a:pt x="1658" y="2688"/>
                    <a:pt x="1546" y="2627"/>
                  </a:cubicBezTo>
                  <a:lnTo>
                    <a:pt x="1546" y="2627"/>
                  </a:lnTo>
                  <a:cubicBezTo>
                    <a:pt x="1546" y="2627"/>
                    <a:pt x="1546" y="2627"/>
                    <a:pt x="1546" y="2627"/>
                  </a:cubicBezTo>
                  <a:cubicBezTo>
                    <a:pt x="1547" y="2627"/>
                    <a:pt x="1137" y="2414"/>
                    <a:pt x="950" y="2414"/>
                  </a:cubicBezTo>
                  <a:cubicBezTo>
                    <a:pt x="821" y="2414"/>
                    <a:pt x="800" y="2518"/>
                    <a:pt x="1103" y="2869"/>
                  </a:cubicBezTo>
                  <a:cubicBezTo>
                    <a:pt x="1436" y="3237"/>
                    <a:pt x="1491" y="3335"/>
                    <a:pt x="1454" y="3335"/>
                  </a:cubicBezTo>
                  <a:cubicBezTo>
                    <a:pt x="1411" y="3335"/>
                    <a:pt x="1245" y="3203"/>
                    <a:pt x="1245" y="3203"/>
                  </a:cubicBezTo>
                  <a:cubicBezTo>
                    <a:pt x="1226" y="3203"/>
                    <a:pt x="1207" y="3202"/>
                    <a:pt x="1189" y="3202"/>
                  </a:cubicBezTo>
                  <a:cubicBezTo>
                    <a:pt x="500" y="3202"/>
                    <a:pt x="1095" y="3663"/>
                    <a:pt x="1095" y="3663"/>
                  </a:cubicBezTo>
                  <a:lnTo>
                    <a:pt x="1112" y="3671"/>
                  </a:lnTo>
                  <a:lnTo>
                    <a:pt x="1120" y="3671"/>
                  </a:lnTo>
                  <a:cubicBezTo>
                    <a:pt x="1838" y="4130"/>
                    <a:pt x="3125" y="4548"/>
                    <a:pt x="3125" y="4548"/>
                  </a:cubicBezTo>
                  <a:cubicBezTo>
                    <a:pt x="3701" y="4740"/>
                    <a:pt x="4320" y="4983"/>
                    <a:pt x="4478" y="5049"/>
                  </a:cubicBezTo>
                  <a:cubicBezTo>
                    <a:pt x="4648" y="5130"/>
                    <a:pt x="4760" y="5162"/>
                    <a:pt x="4829" y="5162"/>
                  </a:cubicBezTo>
                  <a:cubicBezTo>
                    <a:pt x="5061" y="5162"/>
                    <a:pt x="4801" y="4791"/>
                    <a:pt x="4620" y="4623"/>
                  </a:cubicBezTo>
                  <a:cubicBezTo>
                    <a:pt x="3777" y="3830"/>
                    <a:pt x="3167" y="2744"/>
                    <a:pt x="2114" y="2293"/>
                  </a:cubicBezTo>
                  <a:cubicBezTo>
                    <a:pt x="2048" y="2264"/>
                    <a:pt x="1993" y="2251"/>
                    <a:pt x="1946" y="2251"/>
                  </a:cubicBezTo>
                  <a:close/>
                  <a:moveTo>
                    <a:pt x="6905" y="542"/>
                  </a:moveTo>
                  <a:cubicBezTo>
                    <a:pt x="6796" y="542"/>
                    <a:pt x="6665" y="700"/>
                    <a:pt x="6625" y="789"/>
                  </a:cubicBezTo>
                  <a:cubicBezTo>
                    <a:pt x="6416" y="1223"/>
                    <a:pt x="6208" y="3337"/>
                    <a:pt x="6208" y="3337"/>
                  </a:cubicBezTo>
                  <a:cubicBezTo>
                    <a:pt x="6199" y="3988"/>
                    <a:pt x="6141" y="4289"/>
                    <a:pt x="6166" y="4506"/>
                  </a:cubicBezTo>
                  <a:cubicBezTo>
                    <a:pt x="5999" y="5033"/>
                    <a:pt x="6216" y="5108"/>
                    <a:pt x="6216" y="5108"/>
                  </a:cubicBezTo>
                  <a:cubicBezTo>
                    <a:pt x="6318" y="5138"/>
                    <a:pt x="6349" y="5200"/>
                    <a:pt x="6380" y="5200"/>
                  </a:cubicBezTo>
                  <a:cubicBezTo>
                    <a:pt x="6417" y="5200"/>
                    <a:pt x="6457" y="5111"/>
                    <a:pt x="6625" y="4774"/>
                  </a:cubicBezTo>
                  <a:cubicBezTo>
                    <a:pt x="6650" y="4724"/>
                    <a:pt x="6659" y="4715"/>
                    <a:pt x="6667" y="4690"/>
                  </a:cubicBezTo>
                  <a:cubicBezTo>
                    <a:pt x="7210" y="3788"/>
                    <a:pt x="7887" y="3011"/>
                    <a:pt x="8355" y="2100"/>
                  </a:cubicBezTo>
                  <a:cubicBezTo>
                    <a:pt x="8380" y="2059"/>
                    <a:pt x="8396" y="2025"/>
                    <a:pt x="8413" y="1983"/>
                  </a:cubicBezTo>
                  <a:lnTo>
                    <a:pt x="8413" y="1983"/>
                  </a:lnTo>
                  <a:cubicBezTo>
                    <a:pt x="8413" y="1984"/>
                    <a:pt x="8413" y="1984"/>
                    <a:pt x="8413" y="1984"/>
                  </a:cubicBezTo>
                  <a:cubicBezTo>
                    <a:pt x="8411" y="1984"/>
                    <a:pt x="8721" y="1596"/>
                    <a:pt x="8605" y="1323"/>
                  </a:cubicBezTo>
                  <a:cubicBezTo>
                    <a:pt x="8558" y="1207"/>
                    <a:pt x="8487" y="1160"/>
                    <a:pt x="8402" y="1160"/>
                  </a:cubicBezTo>
                  <a:cubicBezTo>
                    <a:pt x="8146" y="1160"/>
                    <a:pt x="7762" y="1598"/>
                    <a:pt x="7511" y="1900"/>
                  </a:cubicBezTo>
                  <a:cubicBezTo>
                    <a:pt x="7491" y="1924"/>
                    <a:pt x="7445" y="2021"/>
                    <a:pt x="7434" y="2021"/>
                  </a:cubicBezTo>
                  <a:cubicBezTo>
                    <a:pt x="7423" y="2021"/>
                    <a:pt x="7452" y="1912"/>
                    <a:pt x="7594" y="1491"/>
                  </a:cubicBezTo>
                  <a:cubicBezTo>
                    <a:pt x="7690" y="1227"/>
                    <a:pt x="7709" y="657"/>
                    <a:pt x="7541" y="657"/>
                  </a:cubicBezTo>
                  <a:cubicBezTo>
                    <a:pt x="7476" y="657"/>
                    <a:pt x="7381" y="744"/>
                    <a:pt x="7252" y="973"/>
                  </a:cubicBezTo>
                  <a:cubicBezTo>
                    <a:pt x="7084" y="1266"/>
                    <a:pt x="7020" y="1362"/>
                    <a:pt x="7004" y="1362"/>
                  </a:cubicBezTo>
                  <a:cubicBezTo>
                    <a:pt x="6981" y="1362"/>
                    <a:pt x="7063" y="1151"/>
                    <a:pt x="7068" y="1056"/>
                  </a:cubicBezTo>
                  <a:cubicBezTo>
                    <a:pt x="7080" y="663"/>
                    <a:pt x="7001" y="542"/>
                    <a:pt x="6905" y="542"/>
                  </a:cubicBezTo>
                  <a:close/>
                  <a:moveTo>
                    <a:pt x="623" y="5354"/>
                  </a:moveTo>
                  <a:cubicBezTo>
                    <a:pt x="184" y="5354"/>
                    <a:pt x="384" y="5574"/>
                    <a:pt x="477" y="5651"/>
                  </a:cubicBezTo>
                  <a:cubicBezTo>
                    <a:pt x="619" y="5759"/>
                    <a:pt x="777" y="5851"/>
                    <a:pt x="953" y="5918"/>
                  </a:cubicBezTo>
                  <a:lnTo>
                    <a:pt x="1036" y="5952"/>
                  </a:lnTo>
                  <a:cubicBezTo>
                    <a:pt x="702" y="6044"/>
                    <a:pt x="1" y="6286"/>
                    <a:pt x="978" y="6495"/>
                  </a:cubicBezTo>
                  <a:cubicBezTo>
                    <a:pt x="1404" y="6578"/>
                    <a:pt x="661" y="6887"/>
                    <a:pt x="928" y="7004"/>
                  </a:cubicBezTo>
                  <a:cubicBezTo>
                    <a:pt x="1113" y="7090"/>
                    <a:pt x="1340" y="7125"/>
                    <a:pt x="1589" y="7125"/>
                  </a:cubicBezTo>
                  <a:cubicBezTo>
                    <a:pt x="2801" y="7125"/>
                    <a:pt x="4537" y="6286"/>
                    <a:pt x="4537" y="6286"/>
                  </a:cubicBezTo>
                  <a:cubicBezTo>
                    <a:pt x="5071" y="6144"/>
                    <a:pt x="4729" y="5902"/>
                    <a:pt x="4570" y="5868"/>
                  </a:cubicBezTo>
                  <a:cubicBezTo>
                    <a:pt x="3944" y="5759"/>
                    <a:pt x="3392" y="5676"/>
                    <a:pt x="2808" y="5584"/>
                  </a:cubicBezTo>
                  <a:cubicBezTo>
                    <a:pt x="2808" y="5584"/>
                    <a:pt x="2682" y="5484"/>
                    <a:pt x="744" y="5358"/>
                  </a:cubicBezTo>
                  <a:cubicBezTo>
                    <a:pt x="699" y="5355"/>
                    <a:pt x="659" y="5354"/>
                    <a:pt x="623" y="5354"/>
                  </a:cubicBezTo>
                  <a:close/>
                  <a:moveTo>
                    <a:pt x="5297" y="6715"/>
                  </a:moveTo>
                  <a:cubicBezTo>
                    <a:pt x="5256" y="6715"/>
                    <a:pt x="5192" y="6743"/>
                    <a:pt x="5097" y="6812"/>
                  </a:cubicBezTo>
                  <a:cubicBezTo>
                    <a:pt x="4236" y="7414"/>
                    <a:pt x="3476" y="7764"/>
                    <a:pt x="2707" y="8174"/>
                  </a:cubicBezTo>
                  <a:cubicBezTo>
                    <a:pt x="2206" y="8441"/>
                    <a:pt x="1772" y="8658"/>
                    <a:pt x="2214" y="8792"/>
                  </a:cubicBezTo>
                  <a:cubicBezTo>
                    <a:pt x="2457" y="8792"/>
                    <a:pt x="2699" y="8742"/>
                    <a:pt x="2924" y="8650"/>
                  </a:cubicBezTo>
                  <a:lnTo>
                    <a:pt x="3050" y="8600"/>
                  </a:lnTo>
                  <a:lnTo>
                    <a:pt x="3050" y="8600"/>
                  </a:lnTo>
                  <a:cubicBezTo>
                    <a:pt x="2192" y="9214"/>
                    <a:pt x="2234" y="9336"/>
                    <a:pt x="2410" y="9336"/>
                  </a:cubicBezTo>
                  <a:cubicBezTo>
                    <a:pt x="2492" y="9336"/>
                    <a:pt x="2604" y="9309"/>
                    <a:pt x="2666" y="9293"/>
                  </a:cubicBezTo>
                  <a:cubicBezTo>
                    <a:pt x="3735" y="9018"/>
                    <a:pt x="4503" y="8132"/>
                    <a:pt x="5163" y="7255"/>
                  </a:cubicBezTo>
                  <a:cubicBezTo>
                    <a:pt x="5275" y="7110"/>
                    <a:pt x="5450" y="6715"/>
                    <a:pt x="5297" y="6715"/>
                  </a:cubicBezTo>
                  <a:close/>
                  <a:moveTo>
                    <a:pt x="10036" y="2472"/>
                  </a:moveTo>
                  <a:cubicBezTo>
                    <a:pt x="9820" y="2472"/>
                    <a:pt x="9493" y="2612"/>
                    <a:pt x="9324" y="2777"/>
                  </a:cubicBezTo>
                  <a:cubicBezTo>
                    <a:pt x="8605" y="3496"/>
                    <a:pt x="7820" y="4181"/>
                    <a:pt x="7051" y="4882"/>
                  </a:cubicBezTo>
                  <a:cubicBezTo>
                    <a:pt x="7051" y="4882"/>
                    <a:pt x="7076" y="4941"/>
                    <a:pt x="6692" y="5233"/>
                  </a:cubicBezTo>
                  <a:cubicBezTo>
                    <a:pt x="6693" y="5232"/>
                    <a:pt x="6694" y="5232"/>
                    <a:pt x="6695" y="5232"/>
                  </a:cubicBezTo>
                  <a:lnTo>
                    <a:pt x="6695" y="5232"/>
                  </a:lnTo>
                  <a:cubicBezTo>
                    <a:pt x="6710" y="5232"/>
                    <a:pt x="6642" y="5375"/>
                    <a:pt x="6642" y="5375"/>
                  </a:cubicBezTo>
                  <a:cubicBezTo>
                    <a:pt x="6391" y="5475"/>
                    <a:pt x="6341" y="5609"/>
                    <a:pt x="6383" y="5726"/>
                  </a:cubicBezTo>
                  <a:cubicBezTo>
                    <a:pt x="6283" y="5768"/>
                    <a:pt x="6216" y="5826"/>
                    <a:pt x="6216" y="5885"/>
                  </a:cubicBezTo>
                  <a:cubicBezTo>
                    <a:pt x="6157" y="5910"/>
                    <a:pt x="6082" y="5960"/>
                    <a:pt x="5957" y="6027"/>
                  </a:cubicBezTo>
                  <a:lnTo>
                    <a:pt x="5932" y="5918"/>
                  </a:lnTo>
                  <a:cubicBezTo>
                    <a:pt x="5808" y="5881"/>
                    <a:pt x="5743" y="5800"/>
                    <a:pt x="5704" y="5800"/>
                  </a:cubicBezTo>
                  <a:cubicBezTo>
                    <a:pt x="5656" y="5800"/>
                    <a:pt x="5647" y="5919"/>
                    <a:pt x="5614" y="6378"/>
                  </a:cubicBezTo>
                  <a:cubicBezTo>
                    <a:pt x="5523" y="7706"/>
                    <a:pt x="5255" y="8475"/>
                    <a:pt x="5038" y="9460"/>
                  </a:cubicBezTo>
                  <a:cubicBezTo>
                    <a:pt x="4957" y="9815"/>
                    <a:pt x="4692" y="10623"/>
                    <a:pt x="4957" y="10623"/>
                  </a:cubicBezTo>
                  <a:cubicBezTo>
                    <a:pt x="4992" y="10623"/>
                    <a:pt x="5035" y="10609"/>
                    <a:pt x="5088" y="10580"/>
                  </a:cubicBezTo>
                  <a:cubicBezTo>
                    <a:pt x="5280" y="10471"/>
                    <a:pt x="5280" y="10221"/>
                    <a:pt x="5422" y="10154"/>
                  </a:cubicBezTo>
                  <a:cubicBezTo>
                    <a:pt x="5433" y="10149"/>
                    <a:pt x="5444" y="10146"/>
                    <a:pt x="5456" y="10146"/>
                  </a:cubicBezTo>
                  <a:cubicBezTo>
                    <a:pt x="5550" y="10146"/>
                    <a:pt x="5664" y="10299"/>
                    <a:pt x="5773" y="10299"/>
                  </a:cubicBezTo>
                  <a:cubicBezTo>
                    <a:pt x="5825" y="10299"/>
                    <a:pt x="5876" y="10264"/>
                    <a:pt x="5924" y="10162"/>
                  </a:cubicBezTo>
                  <a:cubicBezTo>
                    <a:pt x="6358" y="9218"/>
                    <a:pt x="6266" y="7940"/>
                    <a:pt x="6149" y="6779"/>
                  </a:cubicBezTo>
                  <a:lnTo>
                    <a:pt x="6149" y="6779"/>
                  </a:lnTo>
                  <a:cubicBezTo>
                    <a:pt x="6667" y="7689"/>
                    <a:pt x="7411" y="8617"/>
                    <a:pt x="8020" y="9335"/>
                  </a:cubicBezTo>
                  <a:cubicBezTo>
                    <a:pt x="8208" y="9554"/>
                    <a:pt x="8331" y="9635"/>
                    <a:pt x="8409" y="9635"/>
                  </a:cubicBezTo>
                  <a:cubicBezTo>
                    <a:pt x="8601" y="9635"/>
                    <a:pt x="8522" y="9140"/>
                    <a:pt x="8480" y="9009"/>
                  </a:cubicBezTo>
                  <a:cubicBezTo>
                    <a:pt x="8463" y="8959"/>
                    <a:pt x="8338" y="8508"/>
                    <a:pt x="8288" y="8399"/>
                  </a:cubicBezTo>
                  <a:lnTo>
                    <a:pt x="8288" y="8399"/>
                  </a:lnTo>
                  <a:cubicBezTo>
                    <a:pt x="8703" y="8773"/>
                    <a:pt x="9041" y="8825"/>
                    <a:pt x="9197" y="8825"/>
                  </a:cubicBezTo>
                  <a:cubicBezTo>
                    <a:pt x="9257" y="8825"/>
                    <a:pt x="9290" y="8817"/>
                    <a:pt x="9290" y="8817"/>
                  </a:cubicBezTo>
                  <a:cubicBezTo>
                    <a:pt x="9474" y="8525"/>
                    <a:pt x="9182" y="8282"/>
                    <a:pt x="8956" y="8048"/>
                  </a:cubicBezTo>
                  <a:cubicBezTo>
                    <a:pt x="8945" y="8038"/>
                    <a:pt x="8947" y="8033"/>
                    <a:pt x="8960" y="8033"/>
                  </a:cubicBezTo>
                  <a:cubicBezTo>
                    <a:pt x="9027" y="8033"/>
                    <a:pt x="9405" y="8170"/>
                    <a:pt x="9707" y="8170"/>
                  </a:cubicBezTo>
                  <a:cubicBezTo>
                    <a:pt x="9902" y="8170"/>
                    <a:pt x="10066" y="8112"/>
                    <a:pt x="10092" y="7923"/>
                  </a:cubicBezTo>
                  <a:cubicBezTo>
                    <a:pt x="10126" y="7589"/>
                    <a:pt x="8079" y="6946"/>
                    <a:pt x="7519" y="6628"/>
                  </a:cubicBezTo>
                  <a:lnTo>
                    <a:pt x="6934" y="6344"/>
                  </a:lnTo>
                  <a:cubicBezTo>
                    <a:pt x="6809" y="6252"/>
                    <a:pt x="6684" y="6160"/>
                    <a:pt x="6567" y="6069"/>
                  </a:cubicBezTo>
                  <a:lnTo>
                    <a:pt x="6592" y="6069"/>
                  </a:lnTo>
                  <a:lnTo>
                    <a:pt x="6784" y="6085"/>
                  </a:lnTo>
                  <a:cubicBezTo>
                    <a:pt x="8104" y="6269"/>
                    <a:pt x="9140" y="6754"/>
                    <a:pt x="10460" y="6795"/>
                  </a:cubicBezTo>
                  <a:cubicBezTo>
                    <a:pt x="10819" y="6795"/>
                    <a:pt x="10861" y="6436"/>
                    <a:pt x="10660" y="6328"/>
                  </a:cubicBezTo>
                  <a:cubicBezTo>
                    <a:pt x="10412" y="6187"/>
                    <a:pt x="10348" y="6151"/>
                    <a:pt x="10349" y="6151"/>
                  </a:cubicBezTo>
                  <a:lnTo>
                    <a:pt x="10349" y="6151"/>
                  </a:lnTo>
                  <a:cubicBezTo>
                    <a:pt x="10349" y="6151"/>
                    <a:pt x="10426" y="6194"/>
                    <a:pt x="10426" y="6194"/>
                  </a:cubicBezTo>
                  <a:cubicBezTo>
                    <a:pt x="10861" y="6027"/>
                    <a:pt x="10752" y="5860"/>
                    <a:pt x="10752" y="5860"/>
                  </a:cubicBezTo>
                  <a:cubicBezTo>
                    <a:pt x="10642" y="5698"/>
                    <a:pt x="10444" y="5650"/>
                    <a:pt x="10208" y="5650"/>
                  </a:cubicBezTo>
                  <a:cubicBezTo>
                    <a:pt x="9871" y="5650"/>
                    <a:pt x="9458" y="5750"/>
                    <a:pt x="9123" y="5759"/>
                  </a:cubicBezTo>
                  <a:cubicBezTo>
                    <a:pt x="8714" y="5768"/>
                    <a:pt x="8304" y="5801"/>
                    <a:pt x="7895" y="5810"/>
                  </a:cubicBezTo>
                  <a:lnTo>
                    <a:pt x="7469" y="5768"/>
                  </a:lnTo>
                  <a:cubicBezTo>
                    <a:pt x="8096" y="5559"/>
                    <a:pt x="8714" y="5216"/>
                    <a:pt x="9307" y="4907"/>
                  </a:cubicBezTo>
                  <a:cubicBezTo>
                    <a:pt x="9416" y="4857"/>
                    <a:pt x="9524" y="4790"/>
                    <a:pt x="9624" y="4715"/>
                  </a:cubicBezTo>
                  <a:cubicBezTo>
                    <a:pt x="10201" y="4356"/>
                    <a:pt x="10034" y="3988"/>
                    <a:pt x="10034" y="3988"/>
                  </a:cubicBezTo>
                  <a:cubicBezTo>
                    <a:pt x="10468" y="3679"/>
                    <a:pt x="10961" y="3454"/>
                    <a:pt x="10944" y="3095"/>
                  </a:cubicBezTo>
                  <a:cubicBezTo>
                    <a:pt x="10933" y="2894"/>
                    <a:pt x="10826" y="2827"/>
                    <a:pt x="10689" y="2827"/>
                  </a:cubicBezTo>
                  <a:cubicBezTo>
                    <a:pt x="10414" y="2827"/>
                    <a:pt x="10017" y="3095"/>
                    <a:pt x="10017" y="3095"/>
                  </a:cubicBezTo>
                  <a:cubicBezTo>
                    <a:pt x="10371" y="2632"/>
                    <a:pt x="10268" y="2472"/>
                    <a:pt x="10036" y="2472"/>
                  </a:cubicBezTo>
                  <a:close/>
                </a:path>
              </a:pathLst>
            </a:custGeom>
            <a:solidFill>
              <a:srgbClr val="117E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398;p14">
              <a:extLst>
                <a:ext uri="{FF2B5EF4-FFF2-40B4-BE49-F238E27FC236}">
                  <a16:creationId xmlns:a16="http://schemas.microsoft.com/office/drawing/2014/main" id="{C8AE08BC-BC7E-55BF-A53B-4A6D5FD4B2AC}"/>
                </a:ext>
              </a:extLst>
            </p:cNvPr>
            <p:cNvSpPr/>
            <p:nvPr/>
          </p:nvSpPr>
          <p:spPr>
            <a:xfrm>
              <a:off x="7957253" y="3239676"/>
              <a:ext cx="152915" cy="157503"/>
            </a:xfrm>
            <a:custGeom>
              <a:avLst/>
              <a:gdLst/>
              <a:ahLst/>
              <a:cxnLst/>
              <a:rect l="l" t="t" r="r" b="b"/>
              <a:pathLst>
                <a:path w="3100" h="3193" extrusionOk="0">
                  <a:moveTo>
                    <a:pt x="168" y="1872"/>
                  </a:moveTo>
                  <a:cubicBezTo>
                    <a:pt x="1" y="1296"/>
                    <a:pt x="727" y="544"/>
                    <a:pt x="727" y="544"/>
                  </a:cubicBezTo>
                  <a:cubicBezTo>
                    <a:pt x="811" y="427"/>
                    <a:pt x="928" y="343"/>
                    <a:pt x="1062" y="285"/>
                  </a:cubicBezTo>
                  <a:cubicBezTo>
                    <a:pt x="1630" y="1"/>
                    <a:pt x="2356" y="352"/>
                    <a:pt x="2599" y="845"/>
                  </a:cubicBezTo>
                  <a:cubicBezTo>
                    <a:pt x="3100" y="1864"/>
                    <a:pt x="1730" y="3192"/>
                    <a:pt x="635" y="2474"/>
                  </a:cubicBezTo>
                  <a:cubicBezTo>
                    <a:pt x="393" y="2315"/>
                    <a:pt x="184" y="1931"/>
                    <a:pt x="184" y="1931"/>
                  </a:cubicBezTo>
                  <a:cubicBezTo>
                    <a:pt x="176" y="1906"/>
                    <a:pt x="176" y="1906"/>
                    <a:pt x="168" y="1872"/>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59" name="Google Shape;399;p14">
              <a:extLst>
                <a:ext uri="{FF2B5EF4-FFF2-40B4-BE49-F238E27FC236}">
                  <a16:creationId xmlns:a16="http://schemas.microsoft.com/office/drawing/2014/main" id="{22DDA9F3-D5B7-8878-7AA6-4DD5B04884FE}"/>
                </a:ext>
              </a:extLst>
            </p:cNvPr>
            <p:cNvGrpSpPr/>
            <p:nvPr/>
          </p:nvGrpSpPr>
          <p:grpSpPr>
            <a:xfrm>
              <a:off x="9144467" y="2877464"/>
              <a:ext cx="656500" cy="658177"/>
              <a:chOff x="9144467" y="2877464"/>
              <a:chExt cx="656500" cy="658177"/>
            </a:xfrm>
          </p:grpSpPr>
          <p:sp>
            <p:nvSpPr>
              <p:cNvPr id="1165" name="Google Shape;400;p14">
                <a:extLst>
                  <a:ext uri="{FF2B5EF4-FFF2-40B4-BE49-F238E27FC236}">
                    <a16:creationId xmlns:a16="http://schemas.microsoft.com/office/drawing/2014/main" id="{5D216E83-3473-42B2-421D-FF07014D19CD}"/>
                  </a:ext>
                </a:extLst>
              </p:cNvPr>
              <p:cNvSpPr/>
              <p:nvPr/>
            </p:nvSpPr>
            <p:spPr>
              <a:xfrm>
                <a:off x="9144467" y="2877464"/>
                <a:ext cx="656500" cy="658177"/>
              </a:xfrm>
              <a:custGeom>
                <a:avLst/>
                <a:gdLst/>
                <a:ahLst/>
                <a:cxnLst/>
                <a:rect l="l" t="t" r="r" b="b"/>
                <a:pathLst>
                  <a:path w="13309" h="13343" extrusionOk="0">
                    <a:moveTo>
                      <a:pt x="5765" y="2649"/>
                    </a:moveTo>
                    <a:cubicBezTo>
                      <a:pt x="5765" y="1997"/>
                      <a:pt x="5865" y="1354"/>
                      <a:pt x="6199" y="769"/>
                    </a:cubicBezTo>
                    <a:cubicBezTo>
                      <a:pt x="6233" y="711"/>
                      <a:pt x="6274" y="652"/>
                      <a:pt x="6308" y="594"/>
                    </a:cubicBezTo>
                    <a:cubicBezTo>
                      <a:pt x="6341" y="544"/>
                      <a:pt x="6366" y="510"/>
                      <a:pt x="6400" y="469"/>
                    </a:cubicBezTo>
                    <a:cubicBezTo>
                      <a:pt x="6433" y="427"/>
                      <a:pt x="6442" y="418"/>
                      <a:pt x="6467" y="385"/>
                    </a:cubicBezTo>
                    <a:cubicBezTo>
                      <a:pt x="6650" y="151"/>
                      <a:pt x="6926" y="17"/>
                      <a:pt x="7227" y="9"/>
                    </a:cubicBezTo>
                    <a:cubicBezTo>
                      <a:pt x="7436" y="1"/>
                      <a:pt x="7636" y="101"/>
                      <a:pt x="7770" y="268"/>
                    </a:cubicBezTo>
                    <a:cubicBezTo>
                      <a:pt x="7929" y="494"/>
                      <a:pt x="7937" y="786"/>
                      <a:pt x="7954" y="1053"/>
                    </a:cubicBezTo>
                    <a:cubicBezTo>
                      <a:pt x="8129" y="936"/>
                      <a:pt x="8321" y="836"/>
                      <a:pt x="8513" y="736"/>
                    </a:cubicBezTo>
                    <a:cubicBezTo>
                      <a:pt x="9223" y="418"/>
                      <a:pt x="10059" y="736"/>
                      <a:pt x="10376" y="1454"/>
                    </a:cubicBezTo>
                    <a:cubicBezTo>
                      <a:pt x="10827" y="2390"/>
                      <a:pt x="10426" y="3509"/>
                      <a:pt x="9750" y="4403"/>
                    </a:cubicBezTo>
                    <a:cubicBezTo>
                      <a:pt x="10142" y="4286"/>
                      <a:pt x="10543" y="4220"/>
                      <a:pt x="10944" y="4220"/>
                    </a:cubicBezTo>
                    <a:cubicBezTo>
                      <a:pt x="11897" y="4236"/>
                      <a:pt x="12908" y="4738"/>
                      <a:pt x="13083" y="5615"/>
                    </a:cubicBezTo>
                    <a:cubicBezTo>
                      <a:pt x="13309" y="6676"/>
                      <a:pt x="12390" y="7854"/>
                      <a:pt x="11253" y="7962"/>
                    </a:cubicBezTo>
                    <a:cubicBezTo>
                      <a:pt x="11370" y="8146"/>
                      <a:pt x="11454" y="8346"/>
                      <a:pt x="11521" y="8564"/>
                    </a:cubicBezTo>
                    <a:cubicBezTo>
                      <a:pt x="11638" y="9073"/>
                      <a:pt x="11287" y="9574"/>
                      <a:pt x="10769" y="9641"/>
                    </a:cubicBezTo>
                    <a:cubicBezTo>
                      <a:pt x="10234" y="9708"/>
                      <a:pt x="9716" y="9524"/>
                      <a:pt x="9207" y="9224"/>
                    </a:cubicBezTo>
                    <a:cubicBezTo>
                      <a:pt x="9683" y="10092"/>
                      <a:pt x="9883" y="11195"/>
                      <a:pt x="9349" y="12072"/>
                    </a:cubicBezTo>
                    <a:cubicBezTo>
                      <a:pt x="9324" y="12106"/>
                      <a:pt x="9307" y="12131"/>
                      <a:pt x="9282" y="12156"/>
                    </a:cubicBezTo>
                    <a:cubicBezTo>
                      <a:pt x="8873" y="12615"/>
                      <a:pt x="7970" y="12540"/>
                      <a:pt x="7477" y="12097"/>
                    </a:cubicBezTo>
                    <a:cubicBezTo>
                      <a:pt x="7302" y="11939"/>
                      <a:pt x="7060" y="11696"/>
                      <a:pt x="7060" y="11696"/>
                    </a:cubicBezTo>
                    <a:lnTo>
                      <a:pt x="7043" y="11763"/>
                    </a:lnTo>
                    <a:cubicBezTo>
                      <a:pt x="6843" y="12432"/>
                      <a:pt x="6458" y="13342"/>
                      <a:pt x="5539" y="12816"/>
                    </a:cubicBezTo>
                    <a:cubicBezTo>
                      <a:pt x="4913" y="12448"/>
                      <a:pt x="4779" y="11605"/>
                      <a:pt x="4796" y="10995"/>
                    </a:cubicBezTo>
                    <a:cubicBezTo>
                      <a:pt x="4796" y="10903"/>
                      <a:pt x="4796" y="10819"/>
                      <a:pt x="4804" y="10727"/>
                    </a:cubicBezTo>
                    <a:cubicBezTo>
                      <a:pt x="4737" y="10828"/>
                      <a:pt x="4679" y="10928"/>
                      <a:pt x="4612" y="11028"/>
                    </a:cubicBezTo>
                    <a:cubicBezTo>
                      <a:pt x="4228" y="11605"/>
                      <a:pt x="3576" y="12089"/>
                      <a:pt x="2883" y="11788"/>
                    </a:cubicBezTo>
                    <a:cubicBezTo>
                      <a:pt x="2691" y="11705"/>
                      <a:pt x="2515" y="11579"/>
                      <a:pt x="2381" y="11412"/>
                    </a:cubicBezTo>
                    <a:cubicBezTo>
                      <a:pt x="2273" y="11320"/>
                      <a:pt x="2173" y="11212"/>
                      <a:pt x="2106" y="11087"/>
                    </a:cubicBezTo>
                    <a:cubicBezTo>
                      <a:pt x="1797" y="10560"/>
                      <a:pt x="1872" y="9875"/>
                      <a:pt x="2139" y="9357"/>
                    </a:cubicBezTo>
                    <a:cubicBezTo>
                      <a:pt x="2139" y="9357"/>
                      <a:pt x="1429" y="9566"/>
                      <a:pt x="1062" y="9508"/>
                    </a:cubicBezTo>
                    <a:cubicBezTo>
                      <a:pt x="410" y="9407"/>
                      <a:pt x="1" y="8756"/>
                      <a:pt x="193" y="8121"/>
                    </a:cubicBezTo>
                    <a:cubicBezTo>
                      <a:pt x="502" y="7010"/>
                      <a:pt x="1705" y="6325"/>
                      <a:pt x="2782" y="6049"/>
                    </a:cubicBezTo>
                    <a:cubicBezTo>
                      <a:pt x="1905" y="5915"/>
                      <a:pt x="1103" y="5456"/>
                      <a:pt x="552" y="4763"/>
                    </a:cubicBezTo>
                    <a:cubicBezTo>
                      <a:pt x="193" y="4295"/>
                      <a:pt x="226" y="3518"/>
                      <a:pt x="786" y="3217"/>
                    </a:cubicBezTo>
                    <a:cubicBezTo>
                      <a:pt x="1137" y="3025"/>
                      <a:pt x="1571" y="3025"/>
                      <a:pt x="1980" y="3058"/>
                    </a:cubicBezTo>
                    <a:lnTo>
                      <a:pt x="2189" y="3075"/>
                    </a:lnTo>
                    <a:lnTo>
                      <a:pt x="2173" y="3017"/>
                    </a:lnTo>
                    <a:cubicBezTo>
                      <a:pt x="1914" y="2006"/>
                      <a:pt x="2081" y="870"/>
                      <a:pt x="2966" y="302"/>
                    </a:cubicBezTo>
                    <a:cubicBezTo>
                      <a:pt x="3117" y="193"/>
                      <a:pt x="3300" y="134"/>
                      <a:pt x="3493" y="134"/>
                    </a:cubicBezTo>
                    <a:cubicBezTo>
                      <a:pt x="4061" y="143"/>
                      <a:pt x="4520" y="619"/>
                      <a:pt x="4846" y="1037"/>
                    </a:cubicBezTo>
                    <a:cubicBezTo>
                      <a:pt x="5239" y="1521"/>
                      <a:pt x="5548" y="2064"/>
                      <a:pt x="5765" y="2649"/>
                    </a:cubicBezTo>
                    <a:close/>
                  </a:path>
                </a:pathLst>
              </a:custGeom>
              <a:solidFill>
                <a:srgbClr val="1498E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6" name="Google Shape;401;p14">
                <a:extLst>
                  <a:ext uri="{FF2B5EF4-FFF2-40B4-BE49-F238E27FC236}">
                    <a16:creationId xmlns:a16="http://schemas.microsoft.com/office/drawing/2014/main" id="{C94A7FFC-1D7C-1C6E-B170-1F391EF4C8B0}"/>
                  </a:ext>
                </a:extLst>
              </p:cNvPr>
              <p:cNvSpPr/>
              <p:nvPr/>
            </p:nvSpPr>
            <p:spPr>
              <a:xfrm>
                <a:off x="9266726" y="2990596"/>
                <a:ext cx="384952" cy="434773"/>
              </a:xfrm>
              <a:custGeom>
                <a:avLst/>
                <a:gdLst/>
                <a:ahLst/>
                <a:cxnLst/>
                <a:rect l="l" t="t" r="r" b="b"/>
                <a:pathLst>
                  <a:path w="7804" h="8814" extrusionOk="0">
                    <a:moveTo>
                      <a:pt x="948" y="1768"/>
                    </a:moveTo>
                    <a:cubicBezTo>
                      <a:pt x="864" y="1768"/>
                      <a:pt x="761" y="1796"/>
                      <a:pt x="761" y="1796"/>
                    </a:cubicBezTo>
                    <a:lnTo>
                      <a:pt x="770" y="1881"/>
                    </a:lnTo>
                    <a:lnTo>
                      <a:pt x="770" y="1881"/>
                    </a:lnTo>
                    <a:lnTo>
                      <a:pt x="1037" y="1788"/>
                    </a:lnTo>
                    <a:cubicBezTo>
                      <a:pt x="1017" y="1773"/>
                      <a:pt x="984" y="1768"/>
                      <a:pt x="948" y="1768"/>
                    </a:cubicBezTo>
                    <a:close/>
                    <a:moveTo>
                      <a:pt x="770" y="1881"/>
                    </a:moveTo>
                    <a:lnTo>
                      <a:pt x="1" y="2147"/>
                    </a:lnTo>
                    <a:cubicBezTo>
                      <a:pt x="444" y="2465"/>
                      <a:pt x="920" y="2740"/>
                      <a:pt x="1396" y="3033"/>
                    </a:cubicBezTo>
                    <a:lnTo>
                      <a:pt x="1847" y="3334"/>
                    </a:lnTo>
                    <a:cubicBezTo>
                      <a:pt x="2009" y="3309"/>
                      <a:pt x="2173" y="3297"/>
                      <a:pt x="2336" y="3297"/>
                    </a:cubicBezTo>
                    <a:cubicBezTo>
                      <a:pt x="2432" y="3297"/>
                      <a:pt x="2528" y="3301"/>
                      <a:pt x="2624" y="3309"/>
                    </a:cubicBezTo>
                    <a:lnTo>
                      <a:pt x="2624" y="3309"/>
                    </a:lnTo>
                    <a:cubicBezTo>
                      <a:pt x="2501" y="3238"/>
                      <a:pt x="2376" y="3172"/>
                      <a:pt x="2248" y="3108"/>
                    </a:cubicBezTo>
                    <a:lnTo>
                      <a:pt x="1881" y="2882"/>
                    </a:lnTo>
                    <a:cubicBezTo>
                      <a:pt x="1747" y="2799"/>
                      <a:pt x="1622" y="2715"/>
                      <a:pt x="1505" y="2623"/>
                    </a:cubicBezTo>
                    <a:cubicBezTo>
                      <a:pt x="1196" y="2398"/>
                      <a:pt x="786" y="2039"/>
                      <a:pt x="786" y="2039"/>
                    </a:cubicBezTo>
                    <a:lnTo>
                      <a:pt x="770" y="1881"/>
                    </a:lnTo>
                    <a:close/>
                    <a:moveTo>
                      <a:pt x="4111" y="3400"/>
                    </a:moveTo>
                    <a:lnTo>
                      <a:pt x="4103" y="3425"/>
                    </a:lnTo>
                    <a:lnTo>
                      <a:pt x="4094" y="3450"/>
                    </a:lnTo>
                    <a:cubicBezTo>
                      <a:pt x="4098" y="3443"/>
                      <a:pt x="4101" y="3437"/>
                      <a:pt x="4104" y="3432"/>
                    </a:cubicBezTo>
                    <a:lnTo>
                      <a:pt x="4104" y="3432"/>
                    </a:lnTo>
                    <a:cubicBezTo>
                      <a:pt x="4104" y="3432"/>
                      <a:pt x="4104" y="3432"/>
                      <a:pt x="4104" y="3432"/>
                    </a:cubicBezTo>
                    <a:cubicBezTo>
                      <a:pt x="4106" y="3432"/>
                      <a:pt x="4113" y="3419"/>
                      <a:pt x="4112" y="3419"/>
                    </a:cubicBezTo>
                    <a:lnTo>
                      <a:pt x="4112" y="3419"/>
                    </a:lnTo>
                    <a:cubicBezTo>
                      <a:pt x="4111" y="3419"/>
                      <a:pt x="4109" y="3422"/>
                      <a:pt x="4104" y="3432"/>
                    </a:cubicBezTo>
                    <a:lnTo>
                      <a:pt x="4104" y="3432"/>
                    </a:lnTo>
                    <a:cubicBezTo>
                      <a:pt x="4103" y="3430"/>
                      <a:pt x="4105" y="3422"/>
                      <a:pt x="4111" y="3400"/>
                    </a:cubicBezTo>
                    <a:close/>
                    <a:moveTo>
                      <a:pt x="2624" y="3309"/>
                    </a:moveTo>
                    <a:cubicBezTo>
                      <a:pt x="2728" y="3369"/>
                      <a:pt x="2831" y="3432"/>
                      <a:pt x="2933" y="3501"/>
                    </a:cubicBezTo>
                    <a:cubicBezTo>
                      <a:pt x="3067" y="3601"/>
                      <a:pt x="3217" y="3676"/>
                      <a:pt x="3384" y="3726"/>
                    </a:cubicBezTo>
                    <a:cubicBezTo>
                      <a:pt x="3384" y="3726"/>
                      <a:pt x="3403" y="3749"/>
                      <a:pt x="3414" y="3749"/>
                    </a:cubicBezTo>
                    <a:cubicBezTo>
                      <a:pt x="3431" y="3749"/>
                      <a:pt x="3431" y="3698"/>
                      <a:pt x="3326" y="3442"/>
                    </a:cubicBezTo>
                    <a:cubicBezTo>
                      <a:pt x="3095" y="3374"/>
                      <a:pt x="2860" y="3330"/>
                      <a:pt x="2624" y="3309"/>
                    </a:cubicBezTo>
                    <a:close/>
                    <a:moveTo>
                      <a:pt x="6843" y="3450"/>
                    </a:moveTo>
                    <a:cubicBezTo>
                      <a:pt x="6676" y="3450"/>
                      <a:pt x="6517" y="3459"/>
                      <a:pt x="6358" y="3476"/>
                    </a:cubicBezTo>
                    <a:cubicBezTo>
                      <a:pt x="5857" y="3534"/>
                      <a:pt x="5047" y="3467"/>
                      <a:pt x="4963" y="4069"/>
                    </a:cubicBezTo>
                    <a:lnTo>
                      <a:pt x="4966" y="4070"/>
                    </a:lnTo>
                    <a:lnTo>
                      <a:pt x="4966" y="4070"/>
                    </a:lnTo>
                    <a:cubicBezTo>
                      <a:pt x="4996" y="4059"/>
                      <a:pt x="5065" y="4038"/>
                      <a:pt x="5197" y="3994"/>
                    </a:cubicBezTo>
                    <a:cubicBezTo>
                      <a:pt x="5548" y="3877"/>
                      <a:pt x="5899" y="3801"/>
                      <a:pt x="6267" y="3751"/>
                    </a:cubicBezTo>
                    <a:cubicBezTo>
                      <a:pt x="6601" y="3701"/>
                      <a:pt x="7804" y="3651"/>
                      <a:pt x="7804" y="3651"/>
                    </a:cubicBezTo>
                    <a:lnTo>
                      <a:pt x="7745" y="3567"/>
                    </a:lnTo>
                    <a:cubicBezTo>
                      <a:pt x="7444" y="3501"/>
                      <a:pt x="7144" y="3467"/>
                      <a:pt x="6843" y="3450"/>
                    </a:cubicBezTo>
                    <a:close/>
                    <a:moveTo>
                      <a:pt x="4955" y="4069"/>
                    </a:moveTo>
                    <a:cubicBezTo>
                      <a:pt x="4953" y="4069"/>
                      <a:pt x="4950" y="4070"/>
                      <a:pt x="4949" y="4071"/>
                    </a:cubicBezTo>
                    <a:lnTo>
                      <a:pt x="4949" y="4071"/>
                    </a:lnTo>
                    <a:lnTo>
                      <a:pt x="4955" y="4069"/>
                    </a:lnTo>
                    <a:close/>
                    <a:moveTo>
                      <a:pt x="4946" y="4080"/>
                    </a:moveTo>
                    <a:lnTo>
                      <a:pt x="4946" y="4080"/>
                    </a:lnTo>
                    <a:cubicBezTo>
                      <a:pt x="4946" y="4081"/>
                      <a:pt x="4948" y="4081"/>
                      <a:pt x="4951" y="4081"/>
                    </a:cubicBezTo>
                    <a:lnTo>
                      <a:pt x="4951" y="4081"/>
                    </a:lnTo>
                    <a:cubicBezTo>
                      <a:pt x="4949" y="4081"/>
                      <a:pt x="4947" y="4080"/>
                      <a:pt x="4946" y="4080"/>
                    </a:cubicBezTo>
                    <a:close/>
                    <a:moveTo>
                      <a:pt x="1313" y="4102"/>
                    </a:moveTo>
                    <a:cubicBezTo>
                      <a:pt x="1312" y="4102"/>
                      <a:pt x="1312" y="4102"/>
                      <a:pt x="1312" y="4102"/>
                    </a:cubicBezTo>
                    <a:lnTo>
                      <a:pt x="1312" y="4102"/>
                    </a:lnTo>
                    <a:cubicBezTo>
                      <a:pt x="1312" y="4102"/>
                      <a:pt x="1313" y="4102"/>
                      <a:pt x="1313" y="4102"/>
                    </a:cubicBezTo>
                    <a:close/>
                    <a:moveTo>
                      <a:pt x="4987" y="4083"/>
                    </a:moveTo>
                    <a:lnTo>
                      <a:pt x="4993" y="4086"/>
                    </a:lnTo>
                    <a:lnTo>
                      <a:pt x="4993" y="4086"/>
                    </a:lnTo>
                    <a:cubicBezTo>
                      <a:pt x="4982" y="4085"/>
                      <a:pt x="4971" y="4085"/>
                      <a:pt x="4963" y="4085"/>
                    </a:cubicBezTo>
                    <a:cubicBezTo>
                      <a:pt x="4960" y="4128"/>
                      <a:pt x="4975" y="4141"/>
                      <a:pt x="4993" y="4141"/>
                    </a:cubicBezTo>
                    <a:cubicBezTo>
                      <a:pt x="5017" y="4141"/>
                      <a:pt x="5047" y="4119"/>
                      <a:pt x="5047" y="4119"/>
                    </a:cubicBezTo>
                    <a:cubicBezTo>
                      <a:pt x="5047" y="4110"/>
                      <a:pt x="5043" y="4104"/>
                      <a:pt x="5037" y="4099"/>
                    </a:cubicBezTo>
                    <a:lnTo>
                      <a:pt x="5037" y="4099"/>
                    </a:lnTo>
                    <a:cubicBezTo>
                      <a:pt x="5026" y="4089"/>
                      <a:pt x="5006" y="4085"/>
                      <a:pt x="4987" y="4083"/>
                    </a:cubicBezTo>
                    <a:close/>
                    <a:moveTo>
                      <a:pt x="4963" y="4069"/>
                    </a:moveTo>
                    <a:lnTo>
                      <a:pt x="4940" y="4077"/>
                    </a:lnTo>
                    <a:lnTo>
                      <a:pt x="4940" y="4077"/>
                    </a:lnTo>
                    <a:cubicBezTo>
                      <a:pt x="4939" y="4075"/>
                      <a:pt x="4942" y="4073"/>
                      <a:pt x="4949" y="4071"/>
                    </a:cubicBezTo>
                    <a:lnTo>
                      <a:pt x="4949" y="4071"/>
                    </a:lnTo>
                    <a:lnTo>
                      <a:pt x="3967" y="4411"/>
                    </a:lnTo>
                    <a:lnTo>
                      <a:pt x="3967" y="4411"/>
                    </a:lnTo>
                    <a:cubicBezTo>
                      <a:pt x="3967" y="4411"/>
                      <a:pt x="3967" y="4411"/>
                      <a:pt x="3967" y="4411"/>
                    </a:cubicBezTo>
                    <a:lnTo>
                      <a:pt x="3967" y="4411"/>
                    </a:lnTo>
                    <a:lnTo>
                      <a:pt x="4940" y="4077"/>
                    </a:lnTo>
                    <a:lnTo>
                      <a:pt x="4940" y="4077"/>
                    </a:lnTo>
                    <a:cubicBezTo>
                      <a:pt x="4941" y="4078"/>
                      <a:pt x="4943" y="4079"/>
                      <a:pt x="4946" y="4080"/>
                    </a:cubicBezTo>
                    <a:lnTo>
                      <a:pt x="4946" y="4080"/>
                    </a:lnTo>
                    <a:cubicBezTo>
                      <a:pt x="4946" y="4078"/>
                      <a:pt x="4951" y="4076"/>
                      <a:pt x="4963" y="4071"/>
                    </a:cubicBezTo>
                    <a:lnTo>
                      <a:pt x="4963" y="4071"/>
                    </a:lnTo>
                    <a:lnTo>
                      <a:pt x="4963" y="4082"/>
                    </a:lnTo>
                    <a:lnTo>
                      <a:pt x="4963" y="4082"/>
                    </a:lnTo>
                    <a:cubicBezTo>
                      <a:pt x="4958" y="4082"/>
                      <a:pt x="4954" y="4082"/>
                      <a:pt x="4951" y="4081"/>
                    </a:cubicBezTo>
                    <a:lnTo>
                      <a:pt x="4951" y="4081"/>
                    </a:lnTo>
                    <a:cubicBezTo>
                      <a:pt x="4954" y="4082"/>
                      <a:pt x="4958" y="4084"/>
                      <a:pt x="4963" y="4085"/>
                    </a:cubicBezTo>
                    <a:lnTo>
                      <a:pt x="4963" y="4082"/>
                    </a:lnTo>
                    <a:lnTo>
                      <a:pt x="4963" y="4082"/>
                    </a:lnTo>
                    <a:cubicBezTo>
                      <a:pt x="4970" y="4082"/>
                      <a:pt x="4978" y="4082"/>
                      <a:pt x="4987" y="4083"/>
                    </a:cubicBezTo>
                    <a:lnTo>
                      <a:pt x="4987" y="4083"/>
                    </a:lnTo>
                    <a:lnTo>
                      <a:pt x="4966" y="4070"/>
                    </a:lnTo>
                    <a:lnTo>
                      <a:pt x="4966" y="4070"/>
                    </a:lnTo>
                    <a:cubicBezTo>
                      <a:pt x="4965" y="4071"/>
                      <a:pt x="4964" y="4071"/>
                      <a:pt x="4963" y="4071"/>
                    </a:cubicBezTo>
                    <a:lnTo>
                      <a:pt x="4963" y="4071"/>
                    </a:lnTo>
                    <a:lnTo>
                      <a:pt x="4963" y="4069"/>
                    </a:lnTo>
                    <a:close/>
                    <a:moveTo>
                      <a:pt x="5966" y="4169"/>
                    </a:moveTo>
                    <a:lnTo>
                      <a:pt x="5891" y="4177"/>
                    </a:lnTo>
                    <a:cubicBezTo>
                      <a:pt x="5849" y="4177"/>
                      <a:pt x="5515" y="4227"/>
                      <a:pt x="5197" y="4286"/>
                    </a:cubicBezTo>
                    <a:cubicBezTo>
                      <a:pt x="4997" y="4336"/>
                      <a:pt x="5172" y="4378"/>
                      <a:pt x="5172" y="4378"/>
                    </a:cubicBezTo>
                    <a:lnTo>
                      <a:pt x="5231" y="4378"/>
                    </a:lnTo>
                    <a:cubicBezTo>
                      <a:pt x="5598" y="4366"/>
                      <a:pt x="5769" y="4361"/>
                      <a:pt x="5851" y="4361"/>
                    </a:cubicBezTo>
                    <a:cubicBezTo>
                      <a:pt x="6008" y="4361"/>
                      <a:pt x="5839" y="4381"/>
                      <a:pt x="6091" y="4420"/>
                    </a:cubicBezTo>
                    <a:cubicBezTo>
                      <a:pt x="6325" y="4453"/>
                      <a:pt x="6697" y="4461"/>
                      <a:pt x="7010" y="4461"/>
                    </a:cubicBezTo>
                    <a:cubicBezTo>
                      <a:pt x="7323" y="4461"/>
                      <a:pt x="7578" y="4453"/>
                      <a:pt x="7578" y="4453"/>
                    </a:cubicBezTo>
                    <a:lnTo>
                      <a:pt x="7503" y="4361"/>
                    </a:lnTo>
                    <a:cubicBezTo>
                      <a:pt x="7185" y="4319"/>
                      <a:pt x="6876" y="4261"/>
                      <a:pt x="6559" y="4211"/>
                    </a:cubicBezTo>
                    <a:cubicBezTo>
                      <a:pt x="6367" y="4186"/>
                      <a:pt x="6166" y="4169"/>
                      <a:pt x="5966" y="4169"/>
                    </a:cubicBezTo>
                    <a:close/>
                    <a:moveTo>
                      <a:pt x="1730" y="0"/>
                    </a:moveTo>
                    <a:lnTo>
                      <a:pt x="1739" y="192"/>
                    </a:lnTo>
                    <a:cubicBezTo>
                      <a:pt x="2248" y="811"/>
                      <a:pt x="2683" y="1671"/>
                      <a:pt x="3117" y="2481"/>
                    </a:cubicBezTo>
                    <a:cubicBezTo>
                      <a:pt x="3660" y="3526"/>
                      <a:pt x="3368" y="2941"/>
                      <a:pt x="3510" y="3425"/>
                    </a:cubicBezTo>
                    <a:cubicBezTo>
                      <a:pt x="3510" y="3425"/>
                      <a:pt x="3544" y="3466"/>
                      <a:pt x="3585" y="3494"/>
                    </a:cubicBezTo>
                    <a:lnTo>
                      <a:pt x="3585" y="3494"/>
                    </a:lnTo>
                    <a:cubicBezTo>
                      <a:pt x="3548" y="3574"/>
                      <a:pt x="3511" y="3654"/>
                      <a:pt x="3476" y="3735"/>
                    </a:cubicBezTo>
                    <a:cubicBezTo>
                      <a:pt x="3475" y="3755"/>
                      <a:pt x="3474" y="3773"/>
                      <a:pt x="3473" y="3790"/>
                    </a:cubicBezTo>
                    <a:lnTo>
                      <a:pt x="3473" y="3790"/>
                    </a:lnTo>
                    <a:cubicBezTo>
                      <a:pt x="3273" y="3759"/>
                      <a:pt x="3160" y="3743"/>
                      <a:pt x="3033" y="3726"/>
                    </a:cubicBezTo>
                    <a:cubicBezTo>
                      <a:pt x="2983" y="3718"/>
                      <a:pt x="2933" y="3718"/>
                      <a:pt x="2883" y="3718"/>
                    </a:cubicBezTo>
                    <a:lnTo>
                      <a:pt x="2875" y="3718"/>
                    </a:lnTo>
                    <a:cubicBezTo>
                      <a:pt x="2321" y="3718"/>
                      <a:pt x="1317" y="4102"/>
                      <a:pt x="1312" y="4102"/>
                    </a:cubicBezTo>
                    <a:cubicBezTo>
                      <a:pt x="1312" y="4102"/>
                      <a:pt x="1312" y="4102"/>
                      <a:pt x="1312" y="4102"/>
                    </a:cubicBezTo>
                    <a:lnTo>
                      <a:pt x="1312" y="4102"/>
                    </a:lnTo>
                    <a:cubicBezTo>
                      <a:pt x="836" y="4361"/>
                      <a:pt x="327" y="4896"/>
                      <a:pt x="327" y="4896"/>
                    </a:cubicBezTo>
                    <a:lnTo>
                      <a:pt x="452" y="4912"/>
                    </a:lnTo>
                    <a:cubicBezTo>
                      <a:pt x="845" y="4695"/>
                      <a:pt x="1254" y="4520"/>
                      <a:pt x="1688" y="4386"/>
                    </a:cubicBezTo>
                    <a:cubicBezTo>
                      <a:pt x="2115" y="4278"/>
                      <a:pt x="2557" y="4194"/>
                      <a:pt x="3000" y="4152"/>
                    </a:cubicBezTo>
                    <a:cubicBezTo>
                      <a:pt x="3493" y="4136"/>
                      <a:pt x="4195" y="4069"/>
                      <a:pt x="4195" y="4069"/>
                    </a:cubicBezTo>
                    <a:lnTo>
                      <a:pt x="3869" y="3851"/>
                    </a:lnTo>
                    <a:cubicBezTo>
                      <a:pt x="3787" y="3839"/>
                      <a:pt x="3715" y="3828"/>
                      <a:pt x="3650" y="3817"/>
                    </a:cubicBezTo>
                    <a:lnTo>
                      <a:pt x="3650" y="3817"/>
                    </a:lnTo>
                    <a:cubicBezTo>
                      <a:pt x="3665" y="3797"/>
                      <a:pt x="3682" y="3772"/>
                      <a:pt x="3702" y="3743"/>
                    </a:cubicBezTo>
                    <a:lnTo>
                      <a:pt x="3744" y="3693"/>
                    </a:lnTo>
                    <a:lnTo>
                      <a:pt x="3744" y="3693"/>
                    </a:lnTo>
                    <a:cubicBezTo>
                      <a:pt x="3743" y="3694"/>
                      <a:pt x="3742" y="3695"/>
                      <a:pt x="3742" y="3695"/>
                    </a:cubicBezTo>
                    <a:cubicBezTo>
                      <a:pt x="3744" y="3695"/>
                      <a:pt x="3875" y="3518"/>
                      <a:pt x="3969" y="3392"/>
                    </a:cubicBezTo>
                    <a:cubicBezTo>
                      <a:pt x="4103" y="3200"/>
                      <a:pt x="4362" y="2774"/>
                      <a:pt x="4362" y="2774"/>
                    </a:cubicBezTo>
                    <a:cubicBezTo>
                      <a:pt x="4704" y="2114"/>
                      <a:pt x="4955" y="1412"/>
                      <a:pt x="5105" y="685"/>
                    </a:cubicBezTo>
                    <a:lnTo>
                      <a:pt x="5030" y="552"/>
                    </a:lnTo>
                    <a:lnTo>
                      <a:pt x="4871" y="710"/>
                    </a:lnTo>
                    <a:cubicBezTo>
                      <a:pt x="4729" y="1195"/>
                      <a:pt x="4537" y="1671"/>
                      <a:pt x="4303" y="2122"/>
                    </a:cubicBezTo>
                    <a:cubicBezTo>
                      <a:pt x="4002" y="2707"/>
                      <a:pt x="3975" y="2752"/>
                      <a:pt x="3973" y="2752"/>
                    </a:cubicBezTo>
                    <a:cubicBezTo>
                      <a:pt x="3973" y="2752"/>
                      <a:pt x="3973" y="2750"/>
                      <a:pt x="3973" y="2750"/>
                    </a:cubicBezTo>
                    <a:lnTo>
                      <a:pt x="3973" y="2750"/>
                    </a:lnTo>
                    <a:cubicBezTo>
                      <a:pt x="3973" y="2750"/>
                      <a:pt x="3971" y="2754"/>
                      <a:pt x="3961" y="2774"/>
                    </a:cubicBezTo>
                    <a:cubicBezTo>
                      <a:pt x="3896" y="2886"/>
                      <a:pt x="3834" y="2999"/>
                      <a:pt x="3774" y="3112"/>
                    </a:cubicBezTo>
                    <a:lnTo>
                      <a:pt x="3774" y="3112"/>
                    </a:lnTo>
                    <a:cubicBezTo>
                      <a:pt x="3781" y="3062"/>
                      <a:pt x="3785" y="3024"/>
                      <a:pt x="3785" y="3016"/>
                    </a:cubicBezTo>
                    <a:cubicBezTo>
                      <a:pt x="3710" y="2649"/>
                      <a:pt x="3577" y="2306"/>
                      <a:pt x="3384" y="1989"/>
                    </a:cubicBezTo>
                    <a:cubicBezTo>
                      <a:pt x="3084" y="1446"/>
                      <a:pt x="2474" y="510"/>
                      <a:pt x="2474" y="510"/>
                    </a:cubicBezTo>
                    <a:cubicBezTo>
                      <a:pt x="2265" y="284"/>
                      <a:pt x="2014" y="109"/>
                      <a:pt x="1730" y="0"/>
                    </a:cubicBezTo>
                    <a:close/>
                    <a:moveTo>
                      <a:pt x="3893" y="4257"/>
                    </a:moveTo>
                    <a:cubicBezTo>
                      <a:pt x="3866" y="4257"/>
                      <a:pt x="3820" y="4301"/>
                      <a:pt x="3668" y="4361"/>
                    </a:cubicBezTo>
                    <a:cubicBezTo>
                      <a:pt x="3668" y="4361"/>
                      <a:pt x="3384" y="4511"/>
                      <a:pt x="3192" y="4620"/>
                    </a:cubicBezTo>
                    <a:cubicBezTo>
                      <a:pt x="2699" y="4912"/>
                      <a:pt x="1655" y="6391"/>
                      <a:pt x="1655" y="6391"/>
                    </a:cubicBezTo>
                    <a:cubicBezTo>
                      <a:pt x="1580" y="6617"/>
                      <a:pt x="1572" y="6851"/>
                      <a:pt x="1622" y="7076"/>
                    </a:cubicBezTo>
                    <a:lnTo>
                      <a:pt x="1789" y="6984"/>
                    </a:lnTo>
                    <a:cubicBezTo>
                      <a:pt x="1847" y="6884"/>
                      <a:pt x="1922" y="6767"/>
                      <a:pt x="1989" y="6675"/>
                    </a:cubicBezTo>
                    <a:cubicBezTo>
                      <a:pt x="2374" y="6074"/>
                      <a:pt x="2825" y="5522"/>
                      <a:pt x="3343" y="5038"/>
                    </a:cubicBezTo>
                    <a:cubicBezTo>
                      <a:pt x="4110" y="4342"/>
                      <a:pt x="3959" y="4580"/>
                      <a:pt x="3967" y="4411"/>
                    </a:cubicBezTo>
                    <a:lnTo>
                      <a:pt x="3967" y="4411"/>
                    </a:lnTo>
                    <a:lnTo>
                      <a:pt x="3919" y="4428"/>
                    </a:lnTo>
                    <a:lnTo>
                      <a:pt x="3919" y="4428"/>
                    </a:lnTo>
                    <a:lnTo>
                      <a:pt x="3967" y="4411"/>
                    </a:lnTo>
                    <a:lnTo>
                      <a:pt x="3967" y="4411"/>
                    </a:lnTo>
                    <a:cubicBezTo>
                      <a:pt x="3967" y="4404"/>
                      <a:pt x="3968" y="4395"/>
                      <a:pt x="3969" y="4386"/>
                    </a:cubicBezTo>
                    <a:lnTo>
                      <a:pt x="3969" y="4361"/>
                    </a:lnTo>
                    <a:cubicBezTo>
                      <a:pt x="3924" y="4286"/>
                      <a:pt x="3915" y="4257"/>
                      <a:pt x="3893" y="4257"/>
                    </a:cubicBezTo>
                    <a:close/>
                    <a:moveTo>
                      <a:pt x="4571" y="4501"/>
                    </a:moveTo>
                    <a:cubicBezTo>
                      <a:pt x="4467" y="4501"/>
                      <a:pt x="4420" y="4879"/>
                      <a:pt x="4420" y="4879"/>
                    </a:cubicBezTo>
                    <a:cubicBezTo>
                      <a:pt x="4378" y="5781"/>
                      <a:pt x="4479" y="5998"/>
                      <a:pt x="4637" y="6692"/>
                    </a:cubicBezTo>
                    <a:cubicBezTo>
                      <a:pt x="4738" y="7151"/>
                      <a:pt x="5297" y="7870"/>
                      <a:pt x="5297" y="7870"/>
                    </a:cubicBezTo>
                    <a:lnTo>
                      <a:pt x="5331" y="7736"/>
                    </a:lnTo>
                    <a:cubicBezTo>
                      <a:pt x="4947" y="6951"/>
                      <a:pt x="4938" y="6140"/>
                      <a:pt x="4754" y="5439"/>
                    </a:cubicBezTo>
                    <a:lnTo>
                      <a:pt x="4612" y="4587"/>
                    </a:lnTo>
                    <a:cubicBezTo>
                      <a:pt x="4612" y="4587"/>
                      <a:pt x="4612" y="4587"/>
                      <a:pt x="4611" y="4587"/>
                    </a:cubicBezTo>
                    <a:cubicBezTo>
                      <a:pt x="4605" y="4587"/>
                      <a:pt x="4612" y="4520"/>
                      <a:pt x="4612" y="4520"/>
                    </a:cubicBezTo>
                    <a:cubicBezTo>
                      <a:pt x="4598" y="4507"/>
                      <a:pt x="4584" y="4501"/>
                      <a:pt x="4571" y="4501"/>
                    </a:cubicBezTo>
                    <a:close/>
                    <a:moveTo>
                      <a:pt x="4309" y="4302"/>
                    </a:moveTo>
                    <a:cubicBezTo>
                      <a:pt x="4215" y="4302"/>
                      <a:pt x="4053" y="4436"/>
                      <a:pt x="4053" y="4436"/>
                    </a:cubicBezTo>
                    <a:cubicBezTo>
                      <a:pt x="3401" y="5397"/>
                      <a:pt x="3426" y="6600"/>
                      <a:pt x="3652" y="7703"/>
                    </a:cubicBezTo>
                    <a:cubicBezTo>
                      <a:pt x="3660" y="7770"/>
                      <a:pt x="3777" y="8221"/>
                      <a:pt x="3877" y="8555"/>
                    </a:cubicBezTo>
                    <a:cubicBezTo>
                      <a:pt x="3911" y="8655"/>
                      <a:pt x="3977" y="8747"/>
                      <a:pt x="4069" y="8814"/>
                    </a:cubicBezTo>
                    <a:lnTo>
                      <a:pt x="4145" y="8680"/>
                    </a:lnTo>
                    <a:cubicBezTo>
                      <a:pt x="4120" y="8471"/>
                      <a:pt x="4094" y="8254"/>
                      <a:pt x="4078" y="8037"/>
                    </a:cubicBezTo>
                    <a:cubicBezTo>
                      <a:pt x="4036" y="7369"/>
                      <a:pt x="4069" y="8020"/>
                      <a:pt x="4036" y="7343"/>
                    </a:cubicBezTo>
                    <a:cubicBezTo>
                      <a:pt x="4003" y="6709"/>
                      <a:pt x="4178" y="5355"/>
                      <a:pt x="4178" y="5355"/>
                    </a:cubicBezTo>
                    <a:cubicBezTo>
                      <a:pt x="4287" y="4729"/>
                      <a:pt x="4370" y="4353"/>
                      <a:pt x="4370" y="4353"/>
                    </a:cubicBezTo>
                    <a:cubicBezTo>
                      <a:pt x="4362" y="4316"/>
                      <a:pt x="4339" y="4302"/>
                      <a:pt x="4309" y="4302"/>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402;p14">
                <a:extLst>
                  <a:ext uri="{FF2B5EF4-FFF2-40B4-BE49-F238E27FC236}">
                    <a16:creationId xmlns:a16="http://schemas.microsoft.com/office/drawing/2014/main" id="{1993134D-CFDF-75B4-A933-29B9DDE1C1C6}"/>
                  </a:ext>
                </a:extLst>
              </p:cNvPr>
              <p:cNvSpPr/>
              <p:nvPr/>
            </p:nvSpPr>
            <p:spPr>
              <a:xfrm>
                <a:off x="9386369" y="3129281"/>
                <a:ext cx="159574" cy="135947"/>
              </a:xfrm>
              <a:custGeom>
                <a:avLst/>
                <a:gdLst/>
                <a:ahLst/>
                <a:cxnLst/>
                <a:rect l="l" t="t" r="r" b="b"/>
                <a:pathLst>
                  <a:path w="3235" h="2756" extrusionOk="0">
                    <a:moveTo>
                      <a:pt x="1880" y="0"/>
                    </a:moveTo>
                    <a:cubicBezTo>
                      <a:pt x="1496" y="0"/>
                      <a:pt x="1128" y="125"/>
                      <a:pt x="819" y="343"/>
                    </a:cubicBezTo>
                    <a:cubicBezTo>
                      <a:pt x="0" y="927"/>
                      <a:pt x="126" y="1980"/>
                      <a:pt x="953" y="2540"/>
                    </a:cubicBezTo>
                    <a:cubicBezTo>
                      <a:pt x="1178" y="2690"/>
                      <a:pt x="1417" y="2756"/>
                      <a:pt x="1652" y="2756"/>
                    </a:cubicBezTo>
                    <a:cubicBezTo>
                      <a:pt x="2466" y="2756"/>
                      <a:pt x="3234" y="1969"/>
                      <a:pt x="3208" y="1153"/>
                    </a:cubicBezTo>
                    <a:cubicBezTo>
                      <a:pt x="3183" y="460"/>
                      <a:pt x="2523" y="17"/>
                      <a:pt x="1880"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60" name="Google Shape;403;p14">
              <a:extLst>
                <a:ext uri="{FF2B5EF4-FFF2-40B4-BE49-F238E27FC236}">
                  <a16:creationId xmlns:a16="http://schemas.microsoft.com/office/drawing/2014/main" id="{E8D1CCE1-C65F-240A-7EA3-A668EACC5CBC}"/>
                </a:ext>
              </a:extLst>
            </p:cNvPr>
            <p:cNvSpPr/>
            <p:nvPr/>
          </p:nvSpPr>
          <p:spPr>
            <a:xfrm>
              <a:off x="4470637" y="3915512"/>
              <a:ext cx="508123" cy="1716400"/>
            </a:xfrm>
            <a:custGeom>
              <a:avLst/>
              <a:gdLst/>
              <a:ahLst/>
              <a:cxnLst/>
              <a:rect l="l" t="t" r="r" b="b"/>
              <a:pathLst>
                <a:path w="10301" h="34796" extrusionOk="0">
                  <a:moveTo>
                    <a:pt x="4102" y="34361"/>
                  </a:moveTo>
                  <a:cubicBezTo>
                    <a:pt x="877" y="30284"/>
                    <a:pt x="3885" y="25873"/>
                    <a:pt x="3642" y="21571"/>
                  </a:cubicBezTo>
                  <a:cubicBezTo>
                    <a:pt x="3475" y="18555"/>
                    <a:pt x="1245" y="16341"/>
                    <a:pt x="510" y="13484"/>
                  </a:cubicBezTo>
                  <a:cubicBezTo>
                    <a:pt x="0" y="11529"/>
                    <a:pt x="551" y="9750"/>
                    <a:pt x="1136" y="7945"/>
                  </a:cubicBezTo>
                  <a:cubicBezTo>
                    <a:pt x="1796" y="5890"/>
                    <a:pt x="2623" y="3927"/>
                    <a:pt x="3350" y="1905"/>
                  </a:cubicBezTo>
                  <a:cubicBezTo>
                    <a:pt x="3517" y="1496"/>
                    <a:pt x="3659" y="1078"/>
                    <a:pt x="3776" y="652"/>
                  </a:cubicBezTo>
                  <a:cubicBezTo>
                    <a:pt x="3784" y="610"/>
                    <a:pt x="3918" y="1"/>
                    <a:pt x="3943" y="1"/>
                  </a:cubicBezTo>
                  <a:cubicBezTo>
                    <a:pt x="4728" y="151"/>
                    <a:pt x="5597" y="1880"/>
                    <a:pt x="5923" y="2448"/>
                  </a:cubicBezTo>
                  <a:cubicBezTo>
                    <a:pt x="7728" y="5531"/>
                    <a:pt x="7134" y="8831"/>
                    <a:pt x="6792" y="12064"/>
                  </a:cubicBezTo>
                  <a:cubicBezTo>
                    <a:pt x="6449" y="15263"/>
                    <a:pt x="10259" y="17235"/>
                    <a:pt x="10292" y="20485"/>
                  </a:cubicBezTo>
                  <a:cubicBezTo>
                    <a:pt x="10301" y="22206"/>
                    <a:pt x="9139" y="23601"/>
                    <a:pt x="8546" y="25130"/>
                  </a:cubicBezTo>
                  <a:cubicBezTo>
                    <a:pt x="8128" y="26191"/>
                    <a:pt x="8229" y="27377"/>
                    <a:pt x="7794" y="28429"/>
                  </a:cubicBezTo>
                  <a:cubicBezTo>
                    <a:pt x="7393" y="29398"/>
                    <a:pt x="6600" y="30125"/>
                    <a:pt x="6057" y="31011"/>
                  </a:cubicBezTo>
                  <a:cubicBezTo>
                    <a:pt x="5330" y="32197"/>
                    <a:pt x="4971" y="33509"/>
                    <a:pt x="4494" y="34795"/>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1" name="Google Shape;404;p14">
              <a:extLst>
                <a:ext uri="{FF2B5EF4-FFF2-40B4-BE49-F238E27FC236}">
                  <a16:creationId xmlns:a16="http://schemas.microsoft.com/office/drawing/2014/main" id="{83DCD6E8-F6E8-ABF7-93F0-45D8FAE4D99E}"/>
                </a:ext>
              </a:extLst>
            </p:cNvPr>
            <p:cNvSpPr/>
            <p:nvPr/>
          </p:nvSpPr>
          <p:spPr>
            <a:xfrm>
              <a:off x="4614821" y="4476365"/>
              <a:ext cx="238252" cy="1145237"/>
            </a:xfrm>
            <a:custGeom>
              <a:avLst/>
              <a:gdLst/>
              <a:ahLst/>
              <a:cxnLst/>
              <a:rect l="l" t="t" r="r" b="b"/>
              <a:pathLst>
                <a:path w="4830" h="23217" extrusionOk="0">
                  <a:moveTo>
                    <a:pt x="1438" y="23166"/>
                  </a:moveTo>
                  <a:cubicBezTo>
                    <a:pt x="1371" y="23191"/>
                    <a:pt x="1304" y="23208"/>
                    <a:pt x="1237" y="23216"/>
                  </a:cubicBezTo>
                  <a:lnTo>
                    <a:pt x="1204" y="23141"/>
                  </a:lnTo>
                  <a:cubicBezTo>
                    <a:pt x="1154" y="23049"/>
                    <a:pt x="1095" y="22916"/>
                    <a:pt x="1095" y="22916"/>
                  </a:cubicBezTo>
                  <a:cubicBezTo>
                    <a:pt x="1095" y="22916"/>
                    <a:pt x="1012" y="22907"/>
                    <a:pt x="970" y="22765"/>
                  </a:cubicBezTo>
                  <a:cubicBezTo>
                    <a:pt x="711" y="21846"/>
                    <a:pt x="469" y="20919"/>
                    <a:pt x="469" y="19958"/>
                  </a:cubicBezTo>
                  <a:lnTo>
                    <a:pt x="469" y="19942"/>
                  </a:lnTo>
                  <a:cubicBezTo>
                    <a:pt x="561" y="18680"/>
                    <a:pt x="953" y="17469"/>
                    <a:pt x="1346" y="16291"/>
                  </a:cubicBezTo>
                  <a:cubicBezTo>
                    <a:pt x="1346" y="16291"/>
                    <a:pt x="1463" y="15965"/>
                    <a:pt x="1563" y="15698"/>
                  </a:cubicBezTo>
                  <a:cubicBezTo>
                    <a:pt x="1605" y="15581"/>
                    <a:pt x="1647" y="15472"/>
                    <a:pt x="1688" y="15355"/>
                  </a:cubicBezTo>
                  <a:cubicBezTo>
                    <a:pt x="2357" y="13509"/>
                    <a:pt x="2800" y="11537"/>
                    <a:pt x="2399" y="9549"/>
                  </a:cubicBezTo>
                  <a:cubicBezTo>
                    <a:pt x="2148" y="8313"/>
                    <a:pt x="1563" y="7126"/>
                    <a:pt x="1054" y="5940"/>
                  </a:cubicBezTo>
                  <a:cubicBezTo>
                    <a:pt x="1054" y="5940"/>
                    <a:pt x="845" y="5439"/>
                    <a:pt x="694" y="5030"/>
                  </a:cubicBezTo>
                  <a:cubicBezTo>
                    <a:pt x="460" y="4428"/>
                    <a:pt x="285" y="3810"/>
                    <a:pt x="168" y="3175"/>
                  </a:cubicBezTo>
                  <a:cubicBezTo>
                    <a:pt x="26" y="2331"/>
                    <a:pt x="1" y="1471"/>
                    <a:pt x="110" y="619"/>
                  </a:cubicBezTo>
                  <a:lnTo>
                    <a:pt x="110" y="610"/>
                  </a:lnTo>
                  <a:cubicBezTo>
                    <a:pt x="135" y="368"/>
                    <a:pt x="143" y="0"/>
                    <a:pt x="410" y="134"/>
                  </a:cubicBezTo>
                  <a:cubicBezTo>
                    <a:pt x="552" y="209"/>
                    <a:pt x="636" y="468"/>
                    <a:pt x="719" y="652"/>
                  </a:cubicBezTo>
                  <a:cubicBezTo>
                    <a:pt x="1421" y="2173"/>
                    <a:pt x="1546" y="3852"/>
                    <a:pt x="2198" y="5414"/>
                  </a:cubicBezTo>
                  <a:cubicBezTo>
                    <a:pt x="2666" y="6550"/>
                    <a:pt x="3251" y="7644"/>
                    <a:pt x="3735" y="8772"/>
                  </a:cubicBezTo>
                  <a:cubicBezTo>
                    <a:pt x="4562" y="10719"/>
                    <a:pt x="4830" y="12949"/>
                    <a:pt x="4044" y="14929"/>
                  </a:cubicBezTo>
                  <a:cubicBezTo>
                    <a:pt x="3393" y="16575"/>
                    <a:pt x="2273" y="18020"/>
                    <a:pt x="1638" y="19666"/>
                  </a:cubicBezTo>
                  <a:cubicBezTo>
                    <a:pt x="1438" y="20159"/>
                    <a:pt x="1296" y="20668"/>
                    <a:pt x="1221" y="21186"/>
                  </a:cubicBezTo>
                  <a:lnTo>
                    <a:pt x="1221" y="21195"/>
                  </a:lnTo>
                  <a:cubicBezTo>
                    <a:pt x="1237" y="21846"/>
                    <a:pt x="1371" y="22481"/>
                    <a:pt x="1613" y="23074"/>
                  </a:cubicBezTo>
                  <a:lnTo>
                    <a:pt x="1505" y="23141"/>
                  </a:lnTo>
                  <a:close/>
                </a:path>
              </a:pathLst>
            </a:custGeom>
            <a:solidFill>
              <a:srgbClr val="1472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2" name="Google Shape;405;p14">
              <a:extLst>
                <a:ext uri="{FF2B5EF4-FFF2-40B4-BE49-F238E27FC236}">
                  <a16:creationId xmlns:a16="http://schemas.microsoft.com/office/drawing/2014/main" id="{94D6959B-72B3-0E7C-09E1-66F71F1A877E}"/>
                </a:ext>
              </a:extLst>
            </p:cNvPr>
            <p:cNvSpPr/>
            <p:nvPr/>
          </p:nvSpPr>
          <p:spPr>
            <a:xfrm rot="-732962">
              <a:off x="4142208" y="4278272"/>
              <a:ext cx="719926" cy="1371880"/>
            </a:xfrm>
            <a:custGeom>
              <a:avLst/>
              <a:gdLst/>
              <a:ahLst/>
              <a:cxnLst/>
              <a:rect l="l" t="t" r="r" b="b"/>
              <a:pathLst>
                <a:path w="14595" h="27812" extrusionOk="0">
                  <a:moveTo>
                    <a:pt x="4350" y="1"/>
                  </a:moveTo>
                  <a:cubicBezTo>
                    <a:pt x="4319" y="1"/>
                    <a:pt x="4285" y="87"/>
                    <a:pt x="4185" y="516"/>
                  </a:cubicBezTo>
                  <a:cubicBezTo>
                    <a:pt x="3659" y="2688"/>
                    <a:pt x="3584" y="5203"/>
                    <a:pt x="4202" y="7408"/>
                  </a:cubicBezTo>
                  <a:cubicBezTo>
                    <a:pt x="4386" y="8043"/>
                    <a:pt x="4570" y="8695"/>
                    <a:pt x="4904" y="9238"/>
                  </a:cubicBezTo>
                  <a:cubicBezTo>
                    <a:pt x="4979" y="9522"/>
                    <a:pt x="5054" y="9806"/>
                    <a:pt x="5129" y="10098"/>
                  </a:cubicBezTo>
                  <a:cubicBezTo>
                    <a:pt x="4269" y="8887"/>
                    <a:pt x="2807" y="8135"/>
                    <a:pt x="1362" y="7500"/>
                  </a:cubicBezTo>
                  <a:cubicBezTo>
                    <a:pt x="986" y="7316"/>
                    <a:pt x="601" y="7183"/>
                    <a:pt x="200" y="7082"/>
                  </a:cubicBezTo>
                  <a:cubicBezTo>
                    <a:pt x="185" y="7079"/>
                    <a:pt x="171" y="7077"/>
                    <a:pt x="159" y="7077"/>
                  </a:cubicBezTo>
                  <a:cubicBezTo>
                    <a:pt x="0" y="7077"/>
                    <a:pt x="108" y="7358"/>
                    <a:pt x="108" y="7358"/>
                  </a:cubicBezTo>
                  <a:cubicBezTo>
                    <a:pt x="292" y="7776"/>
                    <a:pt x="626" y="8102"/>
                    <a:pt x="969" y="8411"/>
                  </a:cubicBezTo>
                  <a:cubicBezTo>
                    <a:pt x="2289" y="9589"/>
                    <a:pt x="4260" y="9764"/>
                    <a:pt x="5405" y="11092"/>
                  </a:cubicBezTo>
                  <a:lnTo>
                    <a:pt x="5488" y="11393"/>
                  </a:lnTo>
                  <a:cubicBezTo>
                    <a:pt x="5476" y="11442"/>
                    <a:pt x="5473" y="11473"/>
                    <a:pt x="5479" y="11473"/>
                  </a:cubicBezTo>
                  <a:cubicBezTo>
                    <a:pt x="5481" y="11473"/>
                    <a:pt x="5484" y="11469"/>
                    <a:pt x="5488" y="11460"/>
                  </a:cubicBezTo>
                  <a:lnTo>
                    <a:pt x="5505" y="11460"/>
                  </a:lnTo>
                  <a:cubicBezTo>
                    <a:pt x="5714" y="12220"/>
                    <a:pt x="5931" y="12972"/>
                    <a:pt x="6132" y="13732"/>
                  </a:cubicBezTo>
                  <a:cubicBezTo>
                    <a:pt x="5580" y="12755"/>
                    <a:pt x="4661" y="12061"/>
                    <a:pt x="3667" y="11585"/>
                  </a:cubicBezTo>
                  <a:lnTo>
                    <a:pt x="3634" y="11569"/>
                  </a:lnTo>
                  <a:cubicBezTo>
                    <a:pt x="2782" y="11184"/>
                    <a:pt x="1846" y="10992"/>
                    <a:pt x="935" y="10775"/>
                  </a:cubicBezTo>
                  <a:cubicBezTo>
                    <a:pt x="861" y="10752"/>
                    <a:pt x="758" y="10697"/>
                    <a:pt x="688" y="10697"/>
                  </a:cubicBezTo>
                  <a:cubicBezTo>
                    <a:pt x="633" y="10697"/>
                    <a:pt x="600" y="10731"/>
                    <a:pt x="618" y="10842"/>
                  </a:cubicBezTo>
                  <a:cubicBezTo>
                    <a:pt x="610" y="10917"/>
                    <a:pt x="643" y="11000"/>
                    <a:pt x="693" y="11051"/>
                  </a:cubicBezTo>
                  <a:cubicBezTo>
                    <a:pt x="810" y="11226"/>
                    <a:pt x="952" y="11385"/>
                    <a:pt x="1111" y="11518"/>
                  </a:cubicBezTo>
                  <a:cubicBezTo>
                    <a:pt x="1996" y="12279"/>
                    <a:pt x="2957" y="12939"/>
                    <a:pt x="3985" y="13482"/>
                  </a:cubicBezTo>
                  <a:cubicBezTo>
                    <a:pt x="4854" y="13958"/>
                    <a:pt x="5839" y="14250"/>
                    <a:pt x="6483" y="15052"/>
                  </a:cubicBezTo>
                  <a:cubicBezTo>
                    <a:pt x="6666" y="15779"/>
                    <a:pt x="6842" y="16514"/>
                    <a:pt x="6984" y="17241"/>
                  </a:cubicBezTo>
                  <a:cubicBezTo>
                    <a:pt x="6817" y="16982"/>
                    <a:pt x="6625" y="16740"/>
                    <a:pt x="6407" y="16522"/>
                  </a:cubicBezTo>
                  <a:cubicBezTo>
                    <a:pt x="5605" y="15796"/>
                    <a:pt x="4536" y="15445"/>
                    <a:pt x="3542" y="15102"/>
                  </a:cubicBezTo>
                  <a:cubicBezTo>
                    <a:pt x="2982" y="14910"/>
                    <a:pt x="2414" y="14710"/>
                    <a:pt x="1846" y="14551"/>
                  </a:cubicBezTo>
                  <a:cubicBezTo>
                    <a:pt x="1738" y="14525"/>
                    <a:pt x="1613" y="14432"/>
                    <a:pt x="1526" y="14432"/>
                  </a:cubicBezTo>
                  <a:cubicBezTo>
                    <a:pt x="1472" y="14432"/>
                    <a:pt x="1433" y="14468"/>
                    <a:pt x="1420" y="14576"/>
                  </a:cubicBezTo>
                  <a:lnTo>
                    <a:pt x="1420" y="14693"/>
                  </a:lnTo>
                  <a:cubicBezTo>
                    <a:pt x="1646" y="15319"/>
                    <a:pt x="2255" y="15695"/>
                    <a:pt x="2849" y="16046"/>
                  </a:cubicBezTo>
                  <a:cubicBezTo>
                    <a:pt x="4010" y="16731"/>
                    <a:pt x="5330" y="17124"/>
                    <a:pt x="6458" y="17859"/>
                  </a:cubicBezTo>
                  <a:cubicBezTo>
                    <a:pt x="6758" y="18035"/>
                    <a:pt x="7017" y="18277"/>
                    <a:pt x="7226" y="18561"/>
                  </a:cubicBezTo>
                  <a:cubicBezTo>
                    <a:pt x="7376" y="19438"/>
                    <a:pt x="7468" y="20315"/>
                    <a:pt x="7527" y="21201"/>
                  </a:cubicBezTo>
                  <a:lnTo>
                    <a:pt x="7527" y="21242"/>
                  </a:lnTo>
                  <a:cubicBezTo>
                    <a:pt x="7176" y="20407"/>
                    <a:pt x="6382" y="19781"/>
                    <a:pt x="5614" y="19354"/>
                  </a:cubicBezTo>
                  <a:cubicBezTo>
                    <a:pt x="4578" y="18770"/>
                    <a:pt x="3475" y="18319"/>
                    <a:pt x="2414" y="17784"/>
                  </a:cubicBezTo>
                  <a:cubicBezTo>
                    <a:pt x="2314" y="17734"/>
                    <a:pt x="2189" y="17667"/>
                    <a:pt x="2189" y="17667"/>
                  </a:cubicBezTo>
                  <a:cubicBezTo>
                    <a:pt x="2055" y="17667"/>
                    <a:pt x="2097" y="17759"/>
                    <a:pt x="2130" y="17809"/>
                  </a:cubicBezTo>
                  <a:lnTo>
                    <a:pt x="2164" y="17884"/>
                  </a:lnTo>
                  <a:cubicBezTo>
                    <a:pt x="2539" y="18344"/>
                    <a:pt x="2957" y="18770"/>
                    <a:pt x="3400" y="19162"/>
                  </a:cubicBezTo>
                  <a:cubicBezTo>
                    <a:pt x="4336" y="19998"/>
                    <a:pt x="5355" y="20725"/>
                    <a:pt x="6449" y="21326"/>
                  </a:cubicBezTo>
                  <a:cubicBezTo>
                    <a:pt x="6850" y="21535"/>
                    <a:pt x="7243" y="21760"/>
                    <a:pt x="7560" y="22086"/>
                  </a:cubicBezTo>
                  <a:cubicBezTo>
                    <a:pt x="7594" y="23941"/>
                    <a:pt x="7310" y="25779"/>
                    <a:pt x="6725" y="27533"/>
                  </a:cubicBezTo>
                  <a:lnTo>
                    <a:pt x="6708" y="27608"/>
                  </a:lnTo>
                  <a:cubicBezTo>
                    <a:pt x="6701" y="27768"/>
                    <a:pt x="6706" y="27812"/>
                    <a:pt x="6715" y="27812"/>
                  </a:cubicBezTo>
                  <a:cubicBezTo>
                    <a:pt x="6726" y="27812"/>
                    <a:pt x="6742" y="27742"/>
                    <a:pt x="6742" y="27742"/>
                  </a:cubicBezTo>
                  <a:cubicBezTo>
                    <a:pt x="6792" y="27675"/>
                    <a:pt x="6833" y="27608"/>
                    <a:pt x="6833" y="27608"/>
                  </a:cubicBezTo>
                  <a:cubicBezTo>
                    <a:pt x="7477" y="25862"/>
                    <a:pt x="7719" y="24033"/>
                    <a:pt x="7719" y="22186"/>
                  </a:cubicBezTo>
                  <a:lnTo>
                    <a:pt x="7744" y="22186"/>
                  </a:lnTo>
                  <a:lnTo>
                    <a:pt x="7752" y="22078"/>
                  </a:lnTo>
                  <a:cubicBezTo>
                    <a:pt x="7736" y="22061"/>
                    <a:pt x="7727" y="22044"/>
                    <a:pt x="7711" y="22028"/>
                  </a:cubicBezTo>
                  <a:lnTo>
                    <a:pt x="7711" y="21669"/>
                  </a:lnTo>
                  <a:cubicBezTo>
                    <a:pt x="8287" y="21209"/>
                    <a:pt x="9022" y="21042"/>
                    <a:pt x="9682" y="20850"/>
                  </a:cubicBezTo>
                  <a:cubicBezTo>
                    <a:pt x="11169" y="20407"/>
                    <a:pt x="12690" y="19948"/>
                    <a:pt x="13959" y="18962"/>
                  </a:cubicBezTo>
                  <a:cubicBezTo>
                    <a:pt x="14093" y="18853"/>
                    <a:pt x="14285" y="18703"/>
                    <a:pt x="14285" y="18703"/>
                  </a:cubicBezTo>
                  <a:cubicBezTo>
                    <a:pt x="14452" y="18527"/>
                    <a:pt x="14594" y="18252"/>
                    <a:pt x="14427" y="18235"/>
                  </a:cubicBezTo>
                  <a:lnTo>
                    <a:pt x="14427" y="18235"/>
                  </a:lnTo>
                  <a:lnTo>
                    <a:pt x="14327" y="18268"/>
                  </a:lnTo>
                  <a:lnTo>
                    <a:pt x="14285" y="18285"/>
                  </a:lnTo>
                  <a:cubicBezTo>
                    <a:pt x="13183" y="18720"/>
                    <a:pt x="12063" y="18895"/>
                    <a:pt x="10919" y="19321"/>
                  </a:cubicBezTo>
                  <a:cubicBezTo>
                    <a:pt x="9891" y="19672"/>
                    <a:pt x="8947" y="20240"/>
                    <a:pt x="8153" y="20975"/>
                  </a:cubicBezTo>
                  <a:cubicBezTo>
                    <a:pt x="7986" y="21126"/>
                    <a:pt x="7844" y="21284"/>
                    <a:pt x="7702" y="21460"/>
                  </a:cubicBezTo>
                  <a:cubicBezTo>
                    <a:pt x="7669" y="20549"/>
                    <a:pt x="7577" y="19647"/>
                    <a:pt x="7443" y="18753"/>
                  </a:cubicBezTo>
                  <a:lnTo>
                    <a:pt x="7460" y="18745"/>
                  </a:lnTo>
                  <a:cubicBezTo>
                    <a:pt x="7485" y="18720"/>
                    <a:pt x="7502" y="18686"/>
                    <a:pt x="7510" y="18653"/>
                  </a:cubicBezTo>
                  <a:cubicBezTo>
                    <a:pt x="8178" y="17316"/>
                    <a:pt x="9490" y="16472"/>
                    <a:pt x="10526" y="15303"/>
                  </a:cubicBezTo>
                  <a:cubicBezTo>
                    <a:pt x="11228" y="14509"/>
                    <a:pt x="11921" y="13649"/>
                    <a:pt x="12372" y="12755"/>
                  </a:cubicBezTo>
                  <a:cubicBezTo>
                    <a:pt x="12439" y="12629"/>
                    <a:pt x="12506" y="12421"/>
                    <a:pt x="12506" y="12421"/>
                  </a:cubicBezTo>
                  <a:cubicBezTo>
                    <a:pt x="12506" y="12396"/>
                    <a:pt x="12514" y="12379"/>
                    <a:pt x="12514" y="12354"/>
                  </a:cubicBezTo>
                  <a:lnTo>
                    <a:pt x="12514" y="12312"/>
                  </a:lnTo>
                  <a:lnTo>
                    <a:pt x="12514" y="12279"/>
                  </a:lnTo>
                  <a:cubicBezTo>
                    <a:pt x="12509" y="12209"/>
                    <a:pt x="12486" y="12125"/>
                    <a:pt x="12429" y="12125"/>
                  </a:cubicBezTo>
                  <a:cubicBezTo>
                    <a:pt x="12397" y="12125"/>
                    <a:pt x="12354" y="12151"/>
                    <a:pt x="12297" y="12220"/>
                  </a:cubicBezTo>
                  <a:cubicBezTo>
                    <a:pt x="12188" y="12337"/>
                    <a:pt x="11838" y="12655"/>
                    <a:pt x="11545" y="12914"/>
                  </a:cubicBezTo>
                  <a:cubicBezTo>
                    <a:pt x="10802" y="13582"/>
                    <a:pt x="10025" y="14217"/>
                    <a:pt x="9340" y="14960"/>
                  </a:cubicBezTo>
                  <a:cubicBezTo>
                    <a:pt x="8529" y="15846"/>
                    <a:pt x="7686" y="16781"/>
                    <a:pt x="7385" y="17943"/>
                  </a:cubicBezTo>
                  <a:cubicBezTo>
                    <a:pt x="7368" y="18001"/>
                    <a:pt x="7360" y="18068"/>
                    <a:pt x="7343" y="18135"/>
                  </a:cubicBezTo>
                  <a:cubicBezTo>
                    <a:pt x="7209" y="17299"/>
                    <a:pt x="7034" y="16472"/>
                    <a:pt x="6842" y="15670"/>
                  </a:cubicBezTo>
                  <a:cubicBezTo>
                    <a:pt x="6792" y="15461"/>
                    <a:pt x="6742" y="15261"/>
                    <a:pt x="6691" y="15052"/>
                  </a:cubicBezTo>
                  <a:cubicBezTo>
                    <a:pt x="6692" y="15052"/>
                    <a:pt x="6692" y="15051"/>
                    <a:pt x="6693" y="15051"/>
                  </a:cubicBezTo>
                  <a:cubicBezTo>
                    <a:pt x="6693" y="15051"/>
                    <a:pt x="6693" y="15054"/>
                    <a:pt x="6693" y="15054"/>
                  </a:cubicBezTo>
                  <a:cubicBezTo>
                    <a:pt x="6693" y="15054"/>
                    <a:pt x="6702" y="15031"/>
                    <a:pt x="6783" y="14852"/>
                  </a:cubicBezTo>
                  <a:cubicBezTo>
                    <a:pt x="7293" y="13699"/>
                    <a:pt x="8128" y="12713"/>
                    <a:pt x="8855" y="11627"/>
                  </a:cubicBezTo>
                  <a:cubicBezTo>
                    <a:pt x="9365" y="10867"/>
                    <a:pt x="9858" y="10081"/>
                    <a:pt x="10342" y="9296"/>
                  </a:cubicBezTo>
                  <a:cubicBezTo>
                    <a:pt x="10743" y="8645"/>
                    <a:pt x="11144" y="7951"/>
                    <a:pt x="11228" y="7233"/>
                  </a:cubicBezTo>
                  <a:cubicBezTo>
                    <a:pt x="11228" y="7191"/>
                    <a:pt x="11219" y="7141"/>
                    <a:pt x="11203" y="7099"/>
                  </a:cubicBezTo>
                  <a:cubicBezTo>
                    <a:pt x="11163" y="7064"/>
                    <a:pt x="11156" y="7043"/>
                    <a:pt x="11143" y="7043"/>
                  </a:cubicBezTo>
                  <a:cubicBezTo>
                    <a:pt x="11132" y="7043"/>
                    <a:pt x="11116" y="7060"/>
                    <a:pt x="11069" y="7099"/>
                  </a:cubicBezTo>
                  <a:cubicBezTo>
                    <a:pt x="10902" y="7224"/>
                    <a:pt x="10785" y="7475"/>
                    <a:pt x="10609" y="7684"/>
                  </a:cubicBezTo>
                  <a:cubicBezTo>
                    <a:pt x="9398" y="9129"/>
                    <a:pt x="8128" y="10558"/>
                    <a:pt x="7268" y="12220"/>
                  </a:cubicBezTo>
                  <a:cubicBezTo>
                    <a:pt x="7017" y="12696"/>
                    <a:pt x="6817" y="13198"/>
                    <a:pt x="6675" y="13724"/>
                  </a:cubicBezTo>
                  <a:cubicBezTo>
                    <a:pt x="6608" y="14008"/>
                    <a:pt x="6574" y="14300"/>
                    <a:pt x="6574" y="14593"/>
                  </a:cubicBezTo>
                  <a:cubicBezTo>
                    <a:pt x="6282" y="13473"/>
                    <a:pt x="5981" y="12345"/>
                    <a:pt x="5681" y="11226"/>
                  </a:cubicBezTo>
                  <a:lnTo>
                    <a:pt x="5706" y="11151"/>
                  </a:lnTo>
                  <a:cubicBezTo>
                    <a:pt x="5714" y="10992"/>
                    <a:pt x="5747" y="11000"/>
                    <a:pt x="5764" y="10959"/>
                  </a:cubicBezTo>
                  <a:cubicBezTo>
                    <a:pt x="5831" y="10833"/>
                    <a:pt x="5940" y="10650"/>
                    <a:pt x="5940" y="10650"/>
                  </a:cubicBezTo>
                  <a:cubicBezTo>
                    <a:pt x="5956" y="10624"/>
                    <a:pt x="5965" y="10599"/>
                    <a:pt x="5981" y="10574"/>
                  </a:cubicBezTo>
                  <a:cubicBezTo>
                    <a:pt x="6407" y="9823"/>
                    <a:pt x="6967" y="9146"/>
                    <a:pt x="7418" y="8394"/>
                  </a:cubicBezTo>
                  <a:cubicBezTo>
                    <a:pt x="8003" y="7417"/>
                    <a:pt x="8429" y="6331"/>
                    <a:pt x="8805" y="5261"/>
                  </a:cubicBezTo>
                  <a:cubicBezTo>
                    <a:pt x="8864" y="5086"/>
                    <a:pt x="8922" y="4782"/>
                    <a:pt x="8807" y="4782"/>
                  </a:cubicBezTo>
                  <a:cubicBezTo>
                    <a:pt x="8790" y="4782"/>
                    <a:pt x="8770" y="4788"/>
                    <a:pt x="8747" y="4802"/>
                  </a:cubicBezTo>
                  <a:cubicBezTo>
                    <a:pt x="8655" y="4860"/>
                    <a:pt x="8613" y="5019"/>
                    <a:pt x="8596" y="5036"/>
                  </a:cubicBezTo>
                  <a:lnTo>
                    <a:pt x="8279" y="5512"/>
                  </a:lnTo>
                  <a:cubicBezTo>
                    <a:pt x="7460" y="6706"/>
                    <a:pt x="6558" y="7843"/>
                    <a:pt x="5998" y="9229"/>
                  </a:cubicBezTo>
                  <a:cubicBezTo>
                    <a:pt x="5789" y="9756"/>
                    <a:pt x="5656" y="10307"/>
                    <a:pt x="5597" y="10875"/>
                  </a:cubicBezTo>
                  <a:cubicBezTo>
                    <a:pt x="5371" y="10015"/>
                    <a:pt x="5146" y="9163"/>
                    <a:pt x="4937" y="8302"/>
                  </a:cubicBezTo>
                  <a:cubicBezTo>
                    <a:pt x="4870" y="8001"/>
                    <a:pt x="4795" y="7709"/>
                    <a:pt x="4728" y="7408"/>
                  </a:cubicBezTo>
                  <a:cubicBezTo>
                    <a:pt x="4703" y="6740"/>
                    <a:pt x="4753" y="6072"/>
                    <a:pt x="4778" y="5403"/>
                  </a:cubicBezTo>
                  <a:cubicBezTo>
                    <a:pt x="4837" y="3899"/>
                    <a:pt x="4879" y="2371"/>
                    <a:pt x="4686" y="959"/>
                  </a:cubicBezTo>
                  <a:cubicBezTo>
                    <a:pt x="4661" y="683"/>
                    <a:pt x="4603" y="408"/>
                    <a:pt x="4519" y="140"/>
                  </a:cubicBezTo>
                  <a:cubicBezTo>
                    <a:pt x="4494" y="98"/>
                    <a:pt x="4469" y="65"/>
                    <a:pt x="4427" y="40"/>
                  </a:cubicBezTo>
                  <a:cubicBezTo>
                    <a:pt x="4390" y="40"/>
                    <a:pt x="4371" y="1"/>
                    <a:pt x="43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406;p14">
              <a:extLst>
                <a:ext uri="{FF2B5EF4-FFF2-40B4-BE49-F238E27FC236}">
                  <a16:creationId xmlns:a16="http://schemas.microsoft.com/office/drawing/2014/main" id="{10A745D7-A45C-C61B-EB59-87332F76C916}"/>
                </a:ext>
              </a:extLst>
            </p:cNvPr>
            <p:cNvSpPr/>
            <p:nvPr/>
          </p:nvSpPr>
          <p:spPr>
            <a:xfrm>
              <a:off x="4597951" y="3693834"/>
              <a:ext cx="1406919" cy="2016755"/>
            </a:xfrm>
            <a:custGeom>
              <a:avLst/>
              <a:gdLst/>
              <a:ahLst/>
              <a:cxnLst/>
              <a:rect l="l" t="t" r="r" b="b"/>
              <a:pathLst>
                <a:path w="28522" h="40885" extrusionOk="0">
                  <a:moveTo>
                    <a:pt x="21420" y="25664"/>
                  </a:moveTo>
                  <a:cubicBezTo>
                    <a:pt x="28521" y="30050"/>
                    <a:pt x="23450" y="40885"/>
                    <a:pt x="12715" y="39582"/>
                  </a:cubicBezTo>
                  <a:cubicBezTo>
                    <a:pt x="6349" y="38813"/>
                    <a:pt x="0" y="30050"/>
                    <a:pt x="7093" y="25664"/>
                  </a:cubicBezTo>
                  <a:cubicBezTo>
                    <a:pt x="14194" y="21278"/>
                    <a:pt x="1220" y="19473"/>
                    <a:pt x="7093" y="14277"/>
                  </a:cubicBezTo>
                  <a:cubicBezTo>
                    <a:pt x="12974" y="9089"/>
                    <a:pt x="10485" y="10735"/>
                    <a:pt x="10075" y="5330"/>
                  </a:cubicBezTo>
                  <a:cubicBezTo>
                    <a:pt x="9925" y="3450"/>
                    <a:pt x="10869" y="1078"/>
                    <a:pt x="13601" y="560"/>
                  </a:cubicBezTo>
                  <a:cubicBezTo>
                    <a:pt x="16525" y="0"/>
                    <a:pt x="18605" y="3258"/>
                    <a:pt x="18446" y="5330"/>
                  </a:cubicBezTo>
                  <a:cubicBezTo>
                    <a:pt x="18028" y="10735"/>
                    <a:pt x="15539" y="9089"/>
                    <a:pt x="21420" y="14277"/>
                  </a:cubicBezTo>
                  <a:cubicBezTo>
                    <a:pt x="27293" y="19465"/>
                    <a:pt x="14319" y="21278"/>
                    <a:pt x="21420" y="25664"/>
                  </a:cubicBezTo>
                  <a:close/>
                </a:path>
              </a:pathLst>
            </a:custGeom>
            <a:solidFill>
              <a:srgbClr val="14722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4" name="Google Shape;407;p14">
              <a:extLst>
                <a:ext uri="{FF2B5EF4-FFF2-40B4-BE49-F238E27FC236}">
                  <a16:creationId xmlns:a16="http://schemas.microsoft.com/office/drawing/2014/main" id="{CA131B3C-C2D6-4640-2066-DCDDD86003F9}"/>
                </a:ext>
              </a:extLst>
            </p:cNvPr>
            <p:cNvSpPr/>
            <p:nvPr/>
          </p:nvSpPr>
          <p:spPr>
            <a:xfrm>
              <a:off x="5012105" y="3895337"/>
              <a:ext cx="602930" cy="2135881"/>
            </a:xfrm>
            <a:custGeom>
              <a:avLst/>
              <a:gdLst/>
              <a:ahLst/>
              <a:cxnLst/>
              <a:rect l="l" t="t" r="r" b="b"/>
              <a:pathLst>
                <a:path w="12223" h="43300" extrusionOk="0">
                  <a:moveTo>
                    <a:pt x="5088" y="17469"/>
                  </a:moveTo>
                  <a:cubicBezTo>
                    <a:pt x="5088" y="17226"/>
                    <a:pt x="5079" y="16984"/>
                    <a:pt x="5079" y="16742"/>
                  </a:cubicBezTo>
                  <a:cubicBezTo>
                    <a:pt x="5038" y="14202"/>
                    <a:pt x="5054" y="11662"/>
                    <a:pt x="5163" y="9115"/>
                  </a:cubicBezTo>
                  <a:lnTo>
                    <a:pt x="5163" y="8947"/>
                  </a:lnTo>
                  <a:cubicBezTo>
                    <a:pt x="5222" y="8037"/>
                    <a:pt x="5305" y="6809"/>
                    <a:pt x="5305" y="6809"/>
                  </a:cubicBezTo>
                  <a:lnTo>
                    <a:pt x="5364" y="6057"/>
                  </a:lnTo>
                  <a:cubicBezTo>
                    <a:pt x="5506" y="4119"/>
                    <a:pt x="5673" y="2181"/>
                    <a:pt x="5689" y="234"/>
                  </a:cubicBezTo>
                  <a:lnTo>
                    <a:pt x="5856" y="0"/>
                  </a:lnTo>
                  <a:lnTo>
                    <a:pt x="6032" y="159"/>
                  </a:lnTo>
                  <a:cubicBezTo>
                    <a:pt x="6140" y="2131"/>
                    <a:pt x="6107" y="4102"/>
                    <a:pt x="6107" y="6082"/>
                  </a:cubicBezTo>
                  <a:lnTo>
                    <a:pt x="6107" y="6834"/>
                  </a:lnTo>
                  <a:lnTo>
                    <a:pt x="6082" y="8638"/>
                  </a:lnTo>
                  <a:lnTo>
                    <a:pt x="6082" y="8972"/>
                  </a:lnTo>
                  <a:cubicBezTo>
                    <a:pt x="6074" y="9357"/>
                    <a:pt x="6065" y="9733"/>
                    <a:pt x="6049" y="10117"/>
                  </a:cubicBezTo>
                  <a:cubicBezTo>
                    <a:pt x="5998" y="12172"/>
                    <a:pt x="5998" y="14219"/>
                    <a:pt x="6015" y="16249"/>
                  </a:cubicBezTo>
                  <a:cubicBezTo>
                    <a:pt x="6450" y="15781"/>
                    <a:pt x="6942" y="15347"/>
                    <a:pt x="7394" y="14896"/>
                  </a:cubicBezTo>
                  <a:cubicBezTo>
                    <a:pt x="8070" y="14244"/>
                    <a:pt x="8747" y="13592"/>
                    <a:pt x="9415" y="12941"/>
                  </a:cubicBezTo>
                  <a:cubicBezTo>
                    <a:pt x="9415" y="12941"/>
                    <a:pt x="10443" y="12005"/>
                    <a:pt x="11178" y="11295"/>
                  </a:cubicBezTo>
                  <a:cubicBezTo>
                    <a:pt x="11178" y="11295"/>
                    <a:pt x="11270" y="11203"/>
                    <a:pt x="11270" y="11370"/>
                  </a:cubicBezTo>
                  <a:cubicBezTo>
                    <a:pt x="9758" y="13007"/>
                    <a:pt x="8187" y="14536"/>
                    <a:pt x="6583" y="16132"/>
                  </a:cubicBezTo>
                  <a:cubicBezTo>
                    <a:pt x="6391" y="16332"/>
                    <a:pt x="6199" y="16533"/>
                    <a:pt x="6023" y="16750"/>
                  </a:cubicBezTo>
                  <a:cubicBezTo>
                    <a:pt x="6074" y="20952"/>
                    <a:pt x="6224" y="25129"/>
                    <a:pt x="6257" y="29373"/>
                  </a:cubicBezTo>
                  <a:lnTo>
                    <a:pt x="6257" y="29590"/>
                  </a:lnTo>
                  <a:cubicBezTo>
                    <a:pt x="6399" y="29448"/>
                    <a:pt x="6541" y="29298"/>
                    <a:pt x="6692" y="29156"/>
                  </a:cubicBezTo>
                  <a:lnTo>
                    <a:pt x="6725" y="29114"/>
                  </a:lnTo>
                  <a:cubicBezTo>
                    <a:pt x="8388" y="27669"/>
                    <a:pt x="10276" y="26491"/>
                    <a:pt x="11921" y="25029"/>
                  </a:cubicBezTo>
                  <a:lnTo>
                    <a:pt x="12222" y="25012"/>
                  </a:lnTo>
                  <a:cubicBezTo>
                    <a:pt x="12222" y="25012"/>
                    <a:pt x="12222" y="25179"/>
                    <a:pt x="12214" y="25263"/>
                  </a:cubicBezTo>
                  <a:cubicBezTo>
                    <a:pt x="10618" y="26750"/>
                    <a:pt x="8772" y="27953"/>
                    <a:pt x="7126" y="29415"/>
                  </a:cubicBezTo>
                  <a:cubicBezTo>
                    <a:pt x="7126" y="29415"/>
                    <a:pt x="6725" y="29741"/>
                    <a:pt x="6266" y="30158"/>
                  </a:cubicBezTo>
                  <a:cubicBezTo>
                    <a:pt x="6299" y="33801"/>
                    <a:pt x="6358" y="37451"/>
                    <a:pt x="6508" y="41094"/>
                  </a:cubicBezTo>
                  <a:lnTo>
                    <a:pt x="6458" y="42447"/>
                  </a:lnTo>
                  <a:cubicBezTo>
                    <a:pt x="6391" y="42673"/>
                    <a:pt x="6391" y="42673"/>
                    <a:pt x="6341" y="42898"/>
                  </a:cubicBezTo>
                  <a:lnTo>
                    <a:pt x="6023" y="43299"/>
                  </a:lnTo>
                  <a:lnTo>
                    <a:pt x="5673" y="42932"/>
                  </a:lnTo>
                  <a:cubicBezTo>
                    <a:pt x="5673" y="42932"/>
                    <a:pt x="5597" y="42706"/>
                    <a:pt x="5480" y="42405"/>
                  </a:cubicBezTo>
                  <a:cubicBezTo>
                    <a:pt x="5422" y="41904"/>
                    <a:pt x="5347" y="41227"/>
                    <a:pt x="5347" y="41227"/>
                  </a:cubicBezTo>
                  <a:cubicBezTo>
                    <a:pt x="5180" y="36942"/>
                    <a:pt x="5146" y="32631"/>
                    <a:pt x="5138" y="28329"/>
                  </a:cubicBezTo>
                  <a:cubicBezTo>
                    <a:pt x="4303" y="27911"/>
                    <a:pt x="3492" y="27443"/>
                    <a:pt x="2690" y="26959"/>
                  </a:cubicBezTo>
                  <a:lnTo>
                    <a:pt x="1796" y="26407"/>
                  </a:lnTo>
                  <a:lnTo>
                    <a:pt x="1278" y="26057"/>
                  </a:lnTo>
                  <a:lnTo>
                    <a:pt x="1028" y="25889"/>
                  </a:lnTo>
                  <a:lnTo>
                    <a:pt x="460" y="25505"/>
                  </a:lnTo>
                  <a:cubicBezTo>
                    <a:pt x="184" y="25321"/>
                    <a:pt x="50" y="25229"/>
                    <a:pt x="50" y="25229"/>
                  </a:cubicBezTo>
                  <a:lnTo>
                    <a:pt x="0" y="25046"/>
                  </a:lnTo>
                  <a:cubicBezTo>
                    <a:pt x="92" y="25012"/>
                    <a:pt x="192" y="25012"/>
                    <a:pt x="284" y="25046"/>
                  </a:cubicBezTo>
                  <a:cubicBezTo>
                    <a:pt x="819" y="25313"/>
                    <a:pt x="1529" y="25689"/>
                    <a:pt x="1529" y="25689"/>
                  </a:cubicBezTo>
                  <a:cubicBezTo>
                    <a:pt x="1788" y="25839"/>
                    <a:pt x="2080" y="26015"/>
                    <a:pt x="2080" y="26015"/>
                  </a:cubicBezTo>
                  <a:cubicBezTo>
                    <a:pt x="3100" y="26658"/>
                    <a:pt x="4094" y="27326"/>
                    <a:pt x="5138" y="27928"/>
                  </a:cubicBezTo>
                  <a:cubicBezTo>
                    <a:pt x="5130" y="24670"/>
                    <a:pt x="5130" y="21403"/>
                    <a:pt x="5096" y="18154"/>
                  </a:cubicBezTo>
                  <a:cubicBezTo>
                    <a:pt x="4110" y="16441"/>
                    <a:pt x="2991" y="14804"/>
                    <a:pt x="1746" y="13266"/>
                  </a:cubicBezTo>
                  <a:cubicBezTo>
                    <a:pt x="1746" y="13266"/>
                    <a:pt x="1145" y="12464"/>
                    <a:pt x="727" y="11938"/>
                  </a:cubicBezTo>
                  <a:cubicBezTo>
                    <a:pt x="727" y="11938"/>
                    <a:pt x="694" y="11721"/>
                    <a:pt x="919" y="11947"/>
                  </a:cubicBezTo>
                  <a:cubicBezTo>
                    <a:pt x="1370" y="12406"/>
                    <a:pt x="1980" y="13066"/>
                    <a:pt x="1980" y="13066"/>
                  </a:cubicBezTo>
                  <a:cubicBezTo>
                    <a:pt x="3125" y="14453"/>
                    <a:pt x="4169" y="15923"/>
                    <a:pt x="5088" y="17469"/>
                  </a:cubicBezTo>
                  <a:close/>
                </a:path>
              </a:pathLst>
            </a:custGeom>
            <a:solidFill>
              <a:srgbClr val="78A20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5" name="组合 23">
            <a:extLst>
              <a:ext uri="{FF2B5EF4-FFF2-40B4-BE49-F238E27FC236}">
                <a16:creationId xmlns:a16="http://schemas.microsoft.com/office/drawing/2014/main" id="{7A1E3974-9B72-0AB0-C52B-E5D2085FF6E3}"/>
              </a:ext>
            </a:extLst>
          </p:cNvPr>
          <p:cNvGrpSpPr/>
          <p:nvPr/>
        </p:nvGrpSpPr>
        <p:grpSpPr>
          <a:xfrm>
            <a:off x="1616351" y="1301727"/>
            <a:ext cx="703151" cy="587252"/>
            <a:chOff x="5493105" y="1228234"/>
            <a:chExt cx="937535" cy="783002"/>
          </a:xfrm>
        </p:grpSpPr>
        <p:grpSp>
          <p:nvGrpSpPr>
            <p:cNvPr id="1168" name="组合 54">
              <a:extLst>
                <a:ext uri="{FF2B5EF4-FFF2-40B4-BE49-F238E27FC236}">
                  <a16:creationId xmlns:a16="http://schemas.microsoft.com/office/drawing/2014/main" id="{9B203277-8B29-FFA9-E2C6-DC764FF44B1C}"/>
                </a:ext>
              </a:extLst>
            </p:cNvPr>
            <p:cNvGrpSpPr/>
            <p:nvPr/>
          </p:nvGrpSpPr>
          <p:grpSpPr>
            <a:xfrm>
              <a:off x="5493105" y="1228234"/>
              <a:ext cx="937535" cy="783002"/>
              <a:chOff x="2900496" y="1028113"/>
              <a:chExt cx="6336001" cy="3420001"/>
            </a:xfrm>
          </p:grpSpPr>
          <p:sp>
            <p:nvSpPr>
              <p:cNvPr id="1170" name="任意多边形: 形状 55">
                <a:extLst>
                  <a:ext uri="{FF2B5EF4-FFF2-40B4-BE49-F238E27FC236}">
                    <a16:creationId xmlns:a16="http://schemas.microsoft.com/office/drawing/2014/main" id="{899B2C1F-C0E5-07EA-7A31-25FEB9672DA3}"/>
                  </a:ext>
                </a:extLst>
              </p:cNvPr>
              <p:cNvSpPr/>
              <p:nvPr/>
            </p:nvSpPr>
            <p:spPr>
              <a:xfrm>
                <a:off x="2900496" y="1028113"/>
                <a:ext cx="6336001" cy="3420001"/>
              </a:xfrm>
              <a:custGeom>
                <a:avLst/>
                <a:gdLst>
                  <a:gd name="connsiteX0" fmla="*/ 3218105 w 6336001"/>
                  <a:gd name="connsiteY0" fmla="*/ 0 h 3420001"/>
                  <a:gd name="connsiteX1" fmla="*/ 3916423 w 6336001"/>
                  <a:gd name="connsiteY1" fmla="*/ 250373 h 3420001"/>
                  <a:gd name="connsiteX2" fmla="*/ 3929273 w 6336001"/>
                  <a:gd name="connsiteY2" fmla="*/ 262037 h 3420001"/>
                  <a:gd name="connsiteX3" fmla="*/ 3935218 w 6336001"/>
                  <a:gd name="connsiteY3" fmla="*/ 259177 h 3420001"/>
                  <a:gd name="connsiteX4" fmla="*/ 4362540 w 6336001"/>
                  <a:gd name="connsiteY4" fmla="*/ 173013 h 3420001"/>
                  <a:gd name="connsiteX5" fmla="*/ 5138819 w 6336001"/>
                  <a:gd name="connsiteY5" fmla="*/ 494152 h 3420001"/>
                  <a:gd name="connsiteX6" fmla="*/ 5212838 w 6336001"/>
                  <a:gd name="connsiteY6" fmla="*/ 583751 h 3420001"/>
                  <a:gd name="connsiteX7" fmla="*/ 5238177 w 6336001"/>
                  <a:gd name="connsiteY7" fmla="*/ 582473 h 3420001"/>
                  <a:gd name="connsiteX8" fmla="*/ 6336001 w 6336001"/>
                  <a:gd name="connsiteY8" fmla="*/ 1678911 h 3420001"/>
                  <a:gd name="connsiteX9" fmla="*/ 5238177 w 6336001"/>
                  <a:gd name="connsiteY9" fmla="*/ 2775349 h 3420001"/>
                  <a:gd name="connsiteX10" fmla="*/ 4911718 w 6336001"/>
                  <a:gd name="connsiteY10" fmla="*/ 2726055 h 3420001"/>
                  <a:gd name="connsiteX11" fmla="*/ 4889499 w 6336001"/>
                  <a:gd name="connsiteY11" fmla="*/ 2717933 h 3420001"/>
                  <a:gd name="connsiteX12" fmla="*/ 4879425 w 6336001"/>
                  <a:gd name="connsiteY12" fmla="*/ 2750346 h 3420001"/>
                  <a:gd name="connsiteX13" fmla="*/ 3867873 w 6336001"/>
                  <a:gd name="connsiteY13" fmla="*/ 3420001 h 3420001"/>
                  <a:gd name="connsiteX14" fmla="*/ 3091595 w 6336001"/>
                  <a:gd name="connsiteY14" fmla="*/ 3098862 h 3420001"/>
                  <a:gd name="connsiteX15" fmla="*/ 3032475 w 6336001"/>
                  <a:gd name="connsiteY15" fmla="*/ 3027298 h 3420001"/>
                  <a:gd name="connsiteX16" fmla="*/ 3001738 w 6336001"/>
                  <a:gd name="connsiteY16" fmla="*/ 3064505 h 3420001"/>
                  <a:gd name="connsiteX17" fmla="*/ 2225459 w 6336001"/>
                  <a:gd name="connsiteY17" fmla="*/ 3385644 h 3420001"/>
                  <a:gd name="connsiteX18" fmla="*/ 1449181 w 6336001"/>
                  <a:gd name="connsiteY18" fmla="*/ 3064505 h 3420001"/>
                  <a:gd name="connsiteX19" fmla="*/ 1355617 w 6336001"/>
                  <a:gd name="connsiteY19" fmla="*/ 2951247 h 3420001"/>
                  <a:gd name="connsiteX20" fmla="*/ 1319074 w 6336001"/>
                  <a:gd name="connsiteY20" fmla="*/ 2960631 h 3420001"/>
                  <a:gd name="connsiteX21" fmla="*/ 1097824 w 6336001"/>
                  <a:gd name="connsiteY21" fmla="*/ 2982907 h 3420001"/>
                  <a:gd name="connsiteX22" fmla="*/ 0 w 6336001"/>
                  <a:gd name="connsiteY22" fmla="*/ 1886469 h 3420001"/>
                  <a:gd name="connsiteX23" fmla="*/ 1097824 w 6336001"/>
                  <a:gd name="connsiteY23" fmla="*/ 790031 h 3420001"/>
                  <a:gd name="connsiteX24" fmla="*/ 1174420 w 6336001"/>
                  <a:gd name="connsiteY24" fmla="*/ 793894 h 3420001"/>
                  <a:gd name="connsiteX25" fmla="*/ 1192725 w 6336001"/>
                  <a:gd name="connsiteY25" fmla="*/ 734999 h 3420001"/>
                  <a:gd name="connsiteX26" fmla="*/ 2204276 w 6336001"/>
                  <a:gd name="connsiteY26" fmla="*/ 65344 h 3420001"/>
                  <a:gd name="connsiteX27" fmla="*/ 2631599 w 6336001"/>
                  <a:gd name="connsiteY27" fmla="*/ 151508 h 3420001"/>
                  <a:gd name="connsiteX28" fmla="*/ 2649234 w 6336001"/>
                  <a:gd name="connsiteY28" fmla="*/ 159992 h 3420001"/>
                  <a:gd name="connsiteX29" fmla="*/ 2694817 w 6336001"/>
                  <a:gd name="connsiteY29" fmla="*/ 132334 h 3420001"/>
                  <a:gd name="connsiteX30" fmla="*/ 3218105 w 6336001"/>
                  <a:gd name="connsiteY30" fmla="*/ 0 h 342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36001" h="3420001">
                    <a:moveTo>
                      <a:pt x="3218105" y="0"/>
                    </a:moveTo>
                    <a:cubicBezTo>
                      <a:pt x="3483366" y="0"/>
                      <a:pt x="3726654" y="93960"/>
                      <a:pt x="3916423" y="250373"/>
                    </a:cubicBezTo>
                    <a:lnTo>
                      <a:pt x="3929273" y="262037"/>
                    </a:lnTo>
                    <a:lnTo>
                      <a:pt x="3935218" y="259177"/>
                    </a:lnTo>
                    <a:cubicBezTo>
                      <a:pt x="4066560" y="203694"/>
                      <a:pt x="4210963" y="173013"/>
                      <a:pt x="4362540" y="173013"/>
                    </a:cubicBezTo>
                    <a:cubicBezTo>
                      <a:pt x="4665696" y="173013"/>
                      <a:pt x="4940152" y="295736"/>
                      <a:pt x="5138819" y="494152"/>
                    </a:cubicBezTo>
                    <a:lnTo>
                      <a:pt x="5212838" y="583751"/>
                    </a:lnTo>
                    <a:lnTo>
                      <a:pt x="5238177" y="582473"/>
                    </a:lnTo>
                    <a:cubicBezTo>
                      <a:pt x="5844488" y="582473"/>
                      <a:pt x="6336001" y="1073365"/>
                      <a:pt x="6336001" y="1678911"/>
                    </a:cubicBezTo>
                    <a:cubicBezTo>
                      <a:pt x="6336001" y="2284457"/>
                      <a:pt x="5844488" y="2775349"/>
                      <a:pt x="5238177" y="2775349"/>
                    </a:cubicBezTo>
                    <a:cubicBezTo>
                      <a:pt x="5124494" y="2775349"/>
                      <a:pt x="5014846" y="2758091"/>
                      <a:pt x="4911718" y="2726055"/>
                    </a:cubicBezTo>
                    <a:lnTo>
                      <a:pt x="4889499" y="2717933"/>
                    </a:lnTo>
                    <a:lnTo>
                      <a:pt x="4879425" y="2750346"/>
                    </a:lnTo>
                    <a:cubicBezTo>
                      <a:pt x="4712766" y="3143874"/>
                      <a:pt x="4322606" y="3420001"/>
                      <a:pt x="3867873" y="3420001"/>
                    </a:cubicBezTo>
                    <a:cubicBezTo>
                      <a:pt x="3564718" y="3420001"/>
                      <a:pt x="3290262" y="3297278"/>
                      <a:pt x="3091595" y="3098862"/>
                    </a:cubicBezTo>
                    <a:lnTo>
                      <a:pt x="3032475" y="3027298"/>
                    </a:lnTo>
                    <a:lnTo>
                      <a:pt x="3001738" y="3064505"/>
                    </a:lnTo>
                    <a:cubicBezTo>
                      <a:pt x="2803071" y="3262921"/>
                      <a:pt x="2528615" y="3385644"/>
                      <a:pt x="2225459" y="3385644"/>
                    </a:cubicBezTo>
                    <a:cubicBezTo>
                      <a:pt x="1922304" y="3385644"/>
                      <a:pt x="1647848" y="3262921"/>
                      <a:pt x="1449181" y="3064505"/>
                    </a:cubicBezTo>
                    <a:lnTo>
                      <a:pt x="1355617" y="2951247"/>
                    </a:lnTo>
                    <a:lnTo>
                      <a:pt x="1319074" y="2960631"/>
                    </a:lnTo>
                    <a:cubicBezTo>
                      <a:pt x="1247608" y="2975237"/>
                      <a:pt x="1173613" y="2982907"/>
                      <a:pt x="1097824" y="2982907"/>
                    </a:cubicBezTo>
                    <a:cubicBezTo>
                      <a:pt x="491513" y="2982907"/>
                      <a:pt x="0" y="2492015"/>
                      <a:pt x="0" y="1886469"/>
                    </a:cubicBezTo>
                    <a:cubicBezTo>
                      <a:pt x="0" y="1280923"/>
                      <a:pt x="491513" y="790031"/>
                      <a:pt x="1097824" y="790031"/>
                    </a:cubicBezTo>
                    <a:lnTo>
                      <a:pt x="1174420" y="793894"/>
                    </a:lnTo>
                    <a:lnTo>
                      <a:pt x="1192725" y="734999"/>
                    </a:lnTo>
                    <a:cubicBezTo>
                      <a:pt x="1359384" y="341471"/>
                      <a:pt x="1749543" y="65344"/>
                      <a:pt x="2204276" y="65344"/>
                    </a:cubicBezTo>
                    <a:cubicBezTo>
                      <a:pt x="2355854" y="65344"/>
                      <a:pt x="2500257" y="96025"/>
                      <a:pt x="2631599" y="151508"/>
                    </a:cubicBezTo>
                    <a:lnTo>
                      <a:pt x="2649234" y="159992"/>
                    </a:lnTo>
                    <a:lnTo>
                      <a:pt x="2694817" y="132334"/>
                    </a:lnTo>
                    <a:cubicBezTo>
                      <a:pt x="2850372" y="47939"/>
                      <a:pt x="3028633" y="0"/>
                      <a:pt x="3218105" y="0"/>
                    </a:cubicBezTo>
                    <a:close/>
                  </a:path>
                </a:pathLst>
              </a:custGeom>
              <a:solidFill>
                <a:srgbClr val="FFC715"/>
              </a:solidFill>
              <a:ln w="25400" cap="flat" cmpd="sng" algn="ctr">
                <a:solidFill>
                  <a:sysClr val="window" lastClr="FFFFFF"/>
                </a:solidFill>
                <a:prstDash val="solid"/>
              </a:ln>
              <a:effectLst>
                <a:outerShdw blurRad="50800" dist="38100" dir="2700000" sx="101000" sy="101000" algn="tl" rotWithShape="0">
                  <a:prstClr val="black">
                    <a:alpha val="30000"/>
                  </a:prstClr>
                </a:outerShdw>
              </a:effectLst>
            </p:spPr>
            <p:txBody>
              <a:bodyPr rtlCol="0" anchor="ctr"/>
              <a:lstStyle/>
              <a:p>
                <a:pPr algn="ctr" defTabSz="685800">
                  <a:buClrTx/>
                  <a:defRPr/>
                </a:pPr>
                <a:endParaRPr lang="zh-CN" altLang="en-US" sz="1350">
                  <a:solidFill>
                    <a:srgbClr val="215968"/>
                  </a:solidFill>
                  <a:latin typeface="Calibri"/>
                  <a:ea typeface="宋体" panose="02010600030101010101" pitchFamily="2" charset="-122"/>
                  <a:cs typeface="+mn-cs"/>
                </a:endParaRPr>
              </a:p>
            </p:txBody>
          </p:sp>
          <p:sp>
            <p:nvSpPr>
              <p:cNvPr id="1171" name="任意多边形: 形状 56">
                <a:extLst>
                  <a:ext uri="{FF2B5EF4-FFF2-40B4-BE49-F238E27FC236}">
                    <a16:creationId xmlns:a16="http://schemas.microsoft.com/office/drawing/2014/main" id="{DF737753-303F-73A6-BE37-A33A304998C7}"/>
                  </a:ext>
                </a:extLst>
              </p:cNvPr>
              <p:cNvSpPr/>
              <p:nvPr/>
            </p:nvSpPr>
            <p:spPr>
              <a:xfrm>
                <a:off x="2997347" y="1084832"/>
                <a:ext cx="6192000" cy="3312000"/>
              </a:xfrm>
              <a:custGeom>
                <a:avLst/>
                <a:gdLst>
                  <a:gd name="connsiteX0" fmla="*/ 3211398 w 6322797"/>
                  <a:gd name="connsiteY0" fmla="*/ 0 h 3417187"/>
                  <a:gd name="connsiteX1" fmla="*/ 3908261 w 6322797"/>
                  <a:gd name="connsiteY1" fmla="*/ 250167 h 3417187"/>
                  <a:gd name="connsiteX2" fmla="*/ 3921084 w 6322797"/>
                  <a:gd name="connsiteY2" fmla="*/ 261821 h 3417187"/>
                  <a:gd name="connsiteX3" fmla="*/ 3927016 w 6322797"/>
                  <a:gd name="connsiteY3" fmla="*/ 258964 h 3417187"/>
                  <a:gd name="connsiteX4" fmla="*/ 4353448 w 6322797"/>
                  <a:gd name="connsiteY4" fmla="*/ 172871 h 3417187"/>
                  <a:gd name="connsiteX5" fmla="*/ 5128109 w 6322797"/>
                  <a:gd name="connsiteY5" fmla="*/ 493746 h 3417187"/>
                  <a:gd name="connsiteX6" fmla="*/ 5201974 w 6322797"/>
                  <a:gd name="connsiteY6" fmla="*/ 583271 h 3417187"/>
                  <a:gd name="connsiteX7" fmla="*/ 5227261 w 6322797"/>
                  <a:gd name="connsiteY7" fmla="*/ 581994 h 3417187"/>
                  <a:gd name="connsiteX8" fmla="*/ 6322797 w 6322797"/>
                  <a:gd name="connsiteY8" fmla="*/ 1677530 h 3417187"/>
                  <a:gd name="connsiteX9" fmla="*/ 5227261 w 6322797"/>
                  <a:gd name="connsiteY9" fmla="*/ 2773066 h 3417187"/>
                  <a:gd name="connsiteX10" fmla="*/ 4901482 w 6322797"/>
                  <a:gd name="connsiteY10" fmla="*/ 2723813 h 3417187"/>
                  <a:gd name="connsiteX11" fmla="*/ 4879309 w 6322797"/>
                  <a:gd name="connsiteY11" fmla="*/ 2715697 h 3417187"/>
                  <a:gd name="connsiteX12" fmla="*/ 4869256 w 6322797"/>
                  <a:gd name="connsiteY12" fmla="*/ 2748083 h 3417187"/>
                  <a:gd name="connsiteX13" fmla="*/ 3859812 w 6322797"/>
                  <a:gd name="connsiteY13" fmla="*/ 3417187 h 3417187"/>
                  <a:gd name="connsiteX14" fmla="*/ 3085151 w 6322797"/>
                  <a:gd name="connsiteY14" fmla="*/ 3096312 h 3417187"/>
                  <a:gd name="connsiteX15" fmla="*/ 3026155 w 6322797"/>
                  <a:gd name="connsiteY15" fmla="*/ 3024808 h 3417187"/>
                  <a:gd name="connsiteX16" fmla="*/ 2995482 w 6322797"/>
                  <a:gd name="connsiteY16" fmla="*/ 3061984 h 3417187"/>
                  <a:gd name="connsiteX17" fmla="*/ 2220821 w 6322797"/>
                  <a:gd name="connsiteY17" fmla="*/ 3382859 h 3417187"/>
                  <a:gd name="connsiteX18" fmla="*/ 1446160 w 6322797"/>
                  <a:gd name="connsiteY18" fmla="*/ 3061984 h 3417187"/>
                  <a:gd name="connsiteX19" fmla="*/ 1352791 w 6322797"/>
                  <a:gd name="connsiteY19" fmla="*/ 2948819 h 3417187"/>
                  <a:gd name="connsiteX20" fmla="*/ 1316325 w 6322797"/>
                  <a:gd name="connsiteY20" fmla="*/ 2958196 h 3417187"/>
                  <a:gd name="connsiteX21" fmla="*/ 1095536 w 6322797"/>
                  <a:gd name="connsiteY21" fmla="*/ 2980453 h 3417187"/>
                  <a:gd name="connsiteX22" fmla="*/ 0 w 6322797"/>
                  <a:gd name="connsiteY22" fmla="*/ 1884917 h 3417187"/>
                  <a:gd name="connsiteX23" fmla="*/ 1095536 w 6322797"/>
                  <a:gd name="connsiteY23" fmla="*/ 789381 h 3417187"/>
                  <a:gd name="connsiteX24" fmla="*/ 1171972 w 6322797"/>
                  <a:gd name="connsiteY24" fmla="*/ 793241 h 3417187"/>
                  <a:gd name="connsiteX25" fmla="*/ 1190239 w 6322797"/>
                  <a:gd name="connsiteY25" fmla="*/ 734394 h 3417187"/>
                  <a:gd name="connsiteX26" fmla="*/ 2199682 w 6322797"/>
                  <a:gd name="connsiteY26" fmla="*/ 65290 h 3417187"/>
                  <a:gd name="connsiteX27" fmla="*/ 2626114 w 6322797"/>
                  <a:gd name="connsiteY27" fmla="*/ 151383 h 3417187"/>
                  <a:gd name="connsiteX28" fmla="*/ 2643712 w 6322797"/>
                  <a:gd name="connsiteY28" fmla="*/ 159860 h 3417187"/>
                  <a:gd name="connsiteX29" fmla="*/ 2689201 w 6322797"/>
                  <a:gd name="connsiteY29" fmla="*/ 132226 h 3417187"/>
                  <a:gd name="connsiteX30" fmla="*/ 3211398 w 6322797"/>
                  <a:gd name="connsiteY30" fmla="*/ 0 h 3417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2797" h="3417187">
                    <a:moveTo>
                      <a:pt x="3211398" y="0"/>
                    </a:moveTo>
                    <a:cubicBezTo>
                      <a:pt x="3476107" y="0"/>
                      <a:pt x="3718888" y="93883"/>
                      <a:pt x="3908261" y="250167"/>
                    </a:cubicBezTo>
                    <a:lnTo>
                      <a:pt x="3921084" y="261821"/>
                    </a:lnTo>
                    <a:lnTo>
                      <a:pt x="3927016" y="258964"/>
                    </a:lnTo>
                    <a:cubicBezTo>
                      <a:pt x="4058084" y="203527"/>
                      <a:pt x="4202186" y="172871"/>
                      <a:pt x="4353448" y="172871"/>
                    </a:cubicBezTo>
                    <a:cubicBezTo>
                      <a:pt x="4655972" y="172871"/>
                      <a:pt x="4929856" y="295493"/>
                      <a:pt x="5128109" y="493746"/>
                    </a:cubicBezTo>
                    <a:lnTo>
                      <a:pt x="5201974" y="583271"/>
                    </a:lnTo>
                    <a:lnTo>
                      <a:pt x="5227261" y="581994"/>
                    </a:lnTo>
                    <a:cubicBezTo>
                      <a:pt x="5832309" y="581994"/>
                      <a:pt x="6322797" y="1072482"/>
                      <a:pt x="6322797" y="1677530"/>
                    </a:cubicBezTo>
                    <a:cubicBezTo>
                      <a:pt x="6322797" y="2282578"/>
                      <a:pt x="5832309" y="2773066"/>
                      <a:pt x="5227261" y="2773066"/>
                    </a:cubicBezTo>
                    <a:cubicBezTo>
                      <a:pt x="5113815" y="2773066"/>
                      <a:pt x="5004396" y="2755822"/>
                      <a:pt x="4901482" y="2723813"/>
                    </a:cubicBezTo>
                    <a:lnTo>
                      <a:pt x="4879309" y="2715697"/>
                    </a:lnTo>
                    <a:lnTo>
                      <a:pt x="4869256" y="2748083"/>
                    </a:lnTo>
                    <a:cubicBezTo>
                      <a:pt x="4702944" y="3141288"/>
                      <a:pt x="4313598" y="3417187"/>
                      <a:pt x="3859812" y="3417187"/>
                    </a:cubicBezTo>
                    <a:cubicBezTo>
                      <a:pt x="3557288" y="3417187"/>
                      <a:pt x="3283404" y="3294565"/>
                      <a:pt x="3085151" y="3096312"/>
                    </a:cubicBezTo>
                    <a:lnTo>
                      <a:pt x="3026155" y="3024808"/>
                    </a:lnTo>
                    <a:lnTo>
                      <a:pt x="2995482" y="3061984"/>
                    </a:lnTo>
                    <a:cubicBezTo>
                      <a:pt x="2797229" y="3260237"/>
                      <a:pt x="2523345" y="3382859"/>
                      <a:pt x="2220821" y="3382859"/>
                    </a:cubicBezTo>
                    <a:cubicBezTo>
                      <a:pt x="1918297" y="3382859"/>
                      <a:pt x="1644413" y="3260237"/>
                      <a:pt x="1446160" y="3061984"/>
                    </a:cubicBezTo>
                    <a:lnTo>
                      <a:pt x="1352791" y="2948819"/>
                    </a:lnTo>
                    <a:lnTo>
                      <a:pt x="1316325" y="2958196"/>
                    </a:lnTo>
                    <a:cubicBezTo>
                      <a:pt x="1245008" y="2972789"/>
                      <a:pt x="1171167" y="2980453"/>
                      <a:pt x="1095536" y="2980453"/>
                    </a:cubicBezTo>
                    <a:cubicBezTo>
                      <a:pt x="490488" y="2980453"/>
                      <a:pt x="0" y="2489965"/>
                      <a:pt x="0" y="1884917"/>
                    </a:cubicBezTo>
                    <a:cubicBezTo>
                      <a:pt x="0" y="1279869"/>
                      <a:pt x="490488" y="789381"/>
                      <a:pt x="1095536" y="789381"/>
                    </a:cubicBezTo>
                    <a:lnTo>
                      <a:pt x="1171972" y="793241"/>
                    </a:lnTo>
                    <a:lnTo>
                      <a:pt x="1190239" y="734394"/>
                    </a:lnTo>
                    <a:cubicBezTo>
                      <a:pt x="1356550" y="341190"/>
                      <a:pt x="1745896" y="65290"/>
                      <a:pt x="2199682" y="65290"/>
                    </a:cubicBezTo>
                    <a:cubicBezTo>
                      <a:pt x="2350944" y="65290"/>
                      <a:pt x="2495046" y="95946"/>
                      <a:pt x="2626114" y="151383"/>
                    </a:cubicBezTo>
                    <a:lnTo>
                      <a:pt x="2643712" y="159860"/>
                    </a:lnTo>
                    <a:lnTo>
                      <a:pt x="2689201" y="132226"/>
                    </a:lnTo>
                    <a:cubicBezTo>
                      <a:pt x="2844431" y="47899"/>
                      <a:pt x="3022321" y="0"/>
                      <a:pt x="3211398" y="0"/>
                    </a:cubicBezTo>
                    <a:close/>
                  </a:path>
                </a:pathLst>
              </a:custGeom>
              <a:noFill/>
              <a:ln w="25400" cap="flat" cmpd="sng" algn="ctr">
                <a:solidFill>
                  <a:srgbClr val="215968"/>
                </a:solidFill>
                <a:prstDash val="dash"/>
              </a:ln>
              <a:effectLst/>
            </p:spPr>
            <p:txBody>
              <a:bodyPr rtlCol="0" anchor="ctr"/>
              <a:lstStyle/>
              <a:p>
                <a:pPr algn="ctr" defTabSz="685800">
                  <a:buClrTx/>
                  <a:defRPr/>
                </a:pPr>
                <a:endParaRPr lang="zh-CN" altLang="en-US" sz="1350">
                  <a:solidFill>
                    <a:srgbClr val="215968"/>
                  </a:solidFill>
                  <a:latin typeface="Calibri"/>
                  <a:ea typeface="宋体" panose="02010600030101010101" pitchFamily="2" charset="-122"/>
                  <a:cs typeface="+mn-cs"/>
                </a:endParaRPr>
              </a:p>
            </p:txBody>
          </p:sp>
        </p:grpSp>
        <p:sp>
          <p:nvSpPr>
            <p:cNvPr id="1169" name="文本框 58">
              <a:extLst>
                <a:ext uri="{FF2B5EF4-FFF2-40B4-BE49-F238E27FC236}">
                  <a16:creationId xmlns:a16="http://schemas.microsoft.com/office/drawing/2014/main" id="{4E7C0679-D044-B251-3B7A-57CBE696C4DD}"/>
                </a:ext>
              </a:extLst>
            </p:cNvPr>
            <p:cNvSpPr txBox="1"/>
            <p:nvPr/>
          </p:nvSpPr>
          <p:spPr>
            <a:xfrm>
              <a:off x="5704042" y="1324973"/>
              <a:ext cx="702134" cy="677107"/>
            </a:xfrm>
            <a:prstGeom prst="rect">
              <a:avLst/>
            </a:prstGeom>
            <a:noFill/>
          </p:spPr>
          <p:txBody>
            <a:bodyPr wrap="square" rtlCol="0">
              <a:spAutoFit/>
            </a:bodyPr>
            <a:lstStyle/>
            <a:p>
              <a:pPr defTabSz="685800">
                <a:buClrTx/>
                <a:defRPr/>
              </a:pPr>
              <a:r>
                <a:rPr lang="en-US" altLang="zh-CN" sz="2700" dirty="0">
                  <a:solidFill>
                    <a:srgbClr val="215968"/>
                  </a:solidFill>
                  <a:latin typeface="微软雅黑" panose="020B0503020204020204" pitchFamily="34" charset="-122"/>
                  <a:ea typeface="微软雅黑" panose="020B0503020204020204" pitchFamily="34" charset="-122"/>
                  <a:cs typeface="+mn-cs"/>
                </a:rPr>
                <a:t>1</a:t>
              </a:r>
              <a:endParaRPr lang="zh-CN" altLang="en-US" sz="2700" dirty="0">
                <a:solidFill>
                  <a:srgbClr val="215968"/>
                </a:solidFill>
                <a:latin typeface="微软雅黑" panose="020B0503020204020204" pitchFamily="34" charset="-122"/>
                <a:ea typeface="微软雅黑" panose="020B0503020204020204" pitchFamily="34" charset="-122"/>
                <a:cs typeface="+mn-cs"/>
              </a:endParaRPr>
            </a:p>
          </p:txBody>
        </p:sp>
      </p:grpSp>
      <p:grpSp>
        <p:nvGrpSpPr>
          <p:cNvPr id="1172" name="组合 70">
            <a:extLst>
              <a:ext uri="{FF2B5EF4-FFF2-40B4-BE49-F238E27FC236}">
                <a16:creationId xmlns:a16="http://schemas.microsoft.com/office/drawing/2014/main" id="{4543A7D6-4B7E-7E7C-720C-8E1B34962BB3}"/>
              </a:ext>
            </a:extLst>
          </p:cNvPr>
          <p:cNvGrpSpPr/>
          <p:nvPr/>
        </p:nvGrpSpPr>
        <p:grpSpPr>
          <a:xfrm>
            <a:off x="7216173" y="1286802"/>
            <a:ext cx="703151" cy="587252"/>
            <a:chOff x="5493105" y="1228234"/>
            <a:chExt cx="937535" cy="783002"/>
          </a:xfrm>
        </p:grpSpPr>
        <p:grpSp>
          <p:nvGrpSpPr>
            <p:cNvPr id="1173" name="组合 71">
              <a:extLst>
                <a:ext uri="{FF2B5EF4-FFF2-40B4-BE49-F238E27FC236}">
                  <a16:creationId xmlns:a16="http://schemas.microsoft.com/office/drawing/2014/main" id="{0E1AE2E5-4C21-D05F-84BB-6000E9F34FF7}"/>
                </a:ext>
              </a:extLst>
            </p:cNvPr>
            <p:cNvGrpSpPr/>
            <p:nvPr/>
          </p:nvGrpSpPr>
          <p:grpSpPr>
            <a:xfrm>
              <a:off x="5493105" y="1228234"/>
              <a:ext cx="937535" cy="783002"/>
              <a:chOff x="2900496" y="1028113"/>
              <a:chExt cx="6336001" cy="3420001"/>
            </a:xfrm>
          </p:grpSpPr>
          <p:sp>
            <p:nvSpPr>
              <p:cNvPr id="1175" name="任意多边形: 形状 73">
                <a:extLst>
                  <a:ext uri="{FF2B5EF4-FFF2-40B4-BE49-F238E27FC236}">
                    <a16:creationId xmlns:a16="http://schemas.microsoft.com/office/drawing/2014/main" id="{EF8BAC9E-1866-005A-3F34-5F5CCA674C50}"/>
                  </a:ext>
                </a:extLst>
              </p:cNvPr>
              <p:cNvSpPr/>
              <p:nvPr/>
            </p:nvSpPr>
            <p:spPr>
              <a:xfrm>
                <a:off x="2900496" y="1028113"/>
                <a:ext cx="6336001" cy="3420001"/>
              </a:xfrm>
              <a:custGeom>
                <a:avLst/>
                <a:gdLst>
                  <a:gd name="connsiteX0" fmla="*/ 3218105 w 6336001"/>
                  <a:gd name="connsiteY0" fmla="*/ 0 h 3420001"/>
                  <a:gd name="connsiteX1" fmla="*/ 3916423 w 6336001"/>
                  <a:gd name="connsiteY1" fmla="*/ 250373 h 3420001"/>
                  <a:gd name="connsiteX2" fmla="*/ 3929273 w 6336001"/>
                  <a:gd name="connsiteY2" fmla="*/ 262037 h 3420001"/>
                  <a:gd name="connsiteX3" fmla="*/ 3935218 w 6336001"/>
                  <a:gd name="connsiteY3" fmla="*/ 259177 h 3420001"/>
                  <a:gd name="connsiteX4" fmla="*/ 4362540 w 6336001"/>
                  <a:gd name="connsiteY4" fmla="*/ 173013 h 3420001"/>
                  <a:gd name="connsiteX5" fmla="*/ 5138819 w 6336001"/>
                  <a:gd name="connsiteY5" fmla="*/ 494152 h 3420001"/>
                  <a:gd name="connsiteX6" fmla="*/ 5212838 w 6336001"/>
                  <a:gd name="connsiteY6" fmla="*/ 583751 h 3420001"/>
                  <a:gd name="connsiteX7" fmla="*/ 5238177 w 6336001"/>
                  <a:gd name="connsiteY7" fmla="*/ 582473 h 3420001"/>
                  <a:gd name="connsiteX8" fmla="*/ 6336001 w 6336001"/>
                  <a:gd name="connsiteY8" fmla="*/ 1678911 h 3420001"/>
                  <a:gd name="connsiteX9" fmla="*/ 5238177 w 6336001"/>
                  <a:gd name="connsiteY9" fmla="*/ 2775349 h 3420001"/>
                  <a:gd name="connsiteX10" fmla="*/ 4911718 w 6336001"/>
                  <a:gd name="connsiteY10" fmla="*/ 2726055 h 3420001"/>
                  <a:gd name="connsiteX11" fmla="*/ 4889499 w 6336001"/>
                  <a:gd name="connsiteY11" fmla="*/ 2717933 h 3420001"/>
                  <a:gd name="connsiteX12" fmla="*/ 4879425 w 6336001"/>
                  <a:gd name="connsiteY12" fmla="*/ 2750346 h 3420001"/>
                  <a:gd name="connsiteX13" fmla="*/ 3867873 w 6336001"/>
                  <a:gd name="connsiteY13" fmla="*/ 3420001 h 3420001"/>
                  <a:gd name="connsiteX14" fmla="*/ 3091595 w 6336001"/>
                  <a:gd name="connsiteY14" fmla="*/ 3098862 h 3420001"/>
                  <a:gd name="connsiteX15" fmla="*/ 3032475 w 6336001"/>
                  <a:gd name="connsiteY15" fmla="*/ 3027298 h 3420001"/>
                  <a:gd name="connsiteX16" fmla="*/ 3001738 w 6336001"/>
                  <a:gd name="connsiteY16" fmla="*/ 3064505 h 3420001"/>
                  <a:gd name="connsiteX17" fmla="*/ 2225459 w 6336001"/>
                  <a:gd name="connsiteY17" fmla="*/ 3385644 h 3420001"/>
                  <a:gd name="connsiteX18" fmla="*/ 1449181 w 6336001"/>
                  <a:gd name="connsiteY18" fmla="*/ 3064505 h 3420001"/>
                  <a:gd name="connsiteX19" fmla="*/ 1355617 w 6336001"/>
                  <a:gd name="connsiteY19" fmla="*/ 2951247 h 3420001"/>
                  <a:gd name="connsiteX20" fmla="*/ 1319074 w 6336001"/>
                  <a:gd name="connsiteY20" fmla="*/ 2960631 h 3420001"/>
                  <a:gd name="connsiteX21" fmla="*/ 1097824 w 6336001"/>
                  <a:gd name="connsiteY21" fmla="*/ 2982907 h 3420001"/>
                  <a:gd name="connsiteX22" fmla="*/ 0 w 6336001"/>
                  <a:gd name="connsiteY22" fmla="*/ 1886469 h 3420001"/>
                  <a:gd name="connsiteX23" fmla="*/ 1097824 w 6336001"/>
                  <a:gd name="connsiteY23" fmla="*/ 790031 h 3420001"/>
                  <a:gd name="connsiteX24" fmla="*/ 1174420 w 6336001"/>
                  <a:gd name="connsiteY24" fmla="*/ 793894 h 3420001"/>
                  <a:gd name="connsiteX25" fmla="*/ 1192725 w 6336001"/>
                  <a:gd name="connsiteY25" fmla="*/ 734999 h 3420001"/>
                  <a:gd name="connsiteX26" fmla="*/ 2204276 w 6336001"/>
                  <a:gd name="connsiteY26" fmla="*/ 65344 h 3420001"/>
                  <a:gd name="connsiteX27" fmla="*/ 2631599 w 6336001"/>
                  <a:gd name="connsiteY27" fmla="*/ 151508 h 3420001"/>
                  <a:gd name="connsiteX28" fmla="*/ 2649234 w 6336001"/>
                  <a:gd name="connsiteY28" fmla="*/ 159992 h 3420001"/>
                  <a:gd name="connsiteX29" fmla="*/ 2694817 w 6336001"/>
                  <a:gd name="connsiteY29" fmla="*/ 132334 h 3420001"/>
                  <a:gd name="connsiteX30" fmla="*/ 3218105 w 6336001"/>
                  <a:gd name="connsiteY30" fmla="*/ 0 h 342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36001" h="3420001">
                    <a:moveTo>
                      <a:pt x="3218105" y="0"/>
                    </a:moveTo>
                    <a:cubicBezTo>
                      <a:pt x="3483366" y="0"/>
                      <a:pt x="3726654" y="93960"/>
                      <a:pt x="3916423" y="250373"/>
                    </a:cubicBezTo>
                    <a:lnTo>
                      <a:pt x="3929273" y="262037"/>
                    </a:lnTo>
                    <a:lnTo>
                      <a:pt x="3935218" y="259177"/>
                    </a:lnTo>
                    <a:cubicBezTo>
                      <a:pt x="4066560" y="203694"/>
                      <a:pt x="4210963" y="173013"/>
                      <a:pt x="4362540" y="173013"/>
                    </a:cubicBezTo>
                    <a:cubicBezTo>
                      <a:pt x="4665696" y="173013"/>
                      <a:pt x="4940152" y="295736"/>
                      <a:pt x="5138819" y="494152"/>
                    </a:cubicBezTo>
                    <a:lnTo>
                      <a:pt x="5212838" y="583751"/>
                    </a:lnTo>
                    <a:lnTo>
                      <a:pt x="5238177" y="582473"/>
                    </a:lnTo>
                    <a:cubicBezTo>
                      <a:pt x="5844488" y="582473"/>
                      <a:pt x="6336001" y="1073365"/>
                      <a:pt x="6336001" y="1678911"/>
                    </a:cubicBezTo>
                    <a:cubicBezTo>
                      <a:pt x="6336001" y="2284457"/>
                      <a:pt x="5844488" y="2775349"/>
                      <a:pt x="5238177" y="2775349"/>
                    </a:cubicBezTo>
                    <a:cubicBezTo>
                      <a:pt x="5124494" y="2775349"/>
                      <a:pt x="5014846" y="2758091"/>
                      <a:pt x="4911718" y="2726055"/>
                    </a:cubicBezTo>
                    <a:lnTo>
                      <a:pt x="4889499" y="2717933"/>
                    </a:lnTo>
                    <a:lnTo>
                      <a:pt x="4879425" y="2750346"/>
                    </a:lnTo>
                    <a:cubicBezTo>
                      <a:pt x="4712766" y="3143874"/>
                      <a:pt x="4322606" y="3420001"/>
                      <a:pt x="3867873" y="3420001"/>
                    </a:cubicBezTo>
                    <a:cubicBezTo>
                      <a:pt x="3564718" y="3420001"/>
                      <a:pt x="3290262" y="3297278"/>
                      <a:pt x="3091595" y="3098862"/>
                    </a:cubicBezTo>
                    <a:lnTo>
                      <a:pt x="3032475" y="3027298"/>
                    </a:lnTo>
                    <a:lnTo>
                      <a:pt x="3001738" y="3064505"/>
                    </a:lnTo>
                    <a:cubicBezTo>
                      <a:pt x="2803071" y="3262921"/>
                      <a:pt x="2528615" y="3385644"/>
                      <a:pt x="2225459" y="3385644"/>
                    </a:cubicBezTo>
                    <a:cubicBezTo>
                      <a:pt x="1922304" y="3385644"/>
                      <a:pt x="1647848" y="3262921"/>
                      <a:pt x="1449181" y="3064505"/>
                    </a:cubicBezTo>
                    <a:lnTo>
                      <a:pt x="1355617" y="2951247"/>
                    </a:lnTo>
                    <a:lnTo>
                      <a:pt x="1319074" y="2960631"/>
                    </a:lnTo>
                    <a:cubicBezTo>
                      <a:pt x="1247608" y="2975237"/>
                      <a:pt x="1173613" y="2982907"/>
                      <a:pt x="1097824" y="2982907"/>
                    </a:cubicBezTo>
                    <a:cubicBezTo>
                      <a:pt x="491513" y="2982907"/>
                      <a:pt x="0" y="2492015"/>
                      <a:pt x="0" y="1886469"/>
                    </a:cubicBezTo>
                    <a:cubicBezTo>
                      <a:pt x="0" y="1280923"/>
                      <a:pt x="491513" y="790031"/>
                      <a:pt x="1097824" y="790031"/>
                    </a:cubicBezTo>
                    <a:lnTo>
                      <a:pt x="1174420" y="793894"/>
                    </a:lnTo>
                    <a:lnTo>
                      <a:pt x="1192725" y="734999"/>
                    </a:lnTo>
                    <a:cubicBezTo>
                      <a:pt x="1359384" y="341471"/>
                      <a:pt x="1749543" y="65344"/>
                      <a:pt x="2204276" y="65344"/>
                    </a:cubicBezTo>
                    <a:cubicBezTo>
                      <a:pt x="2355854" y="65344"/>
                      <a:pt x="2500257" y="96025"/>
                      <a:pt x="2631599" y="151508"/>
                    </a:cubicBezTo>
                    <a:lnTo>
                      <a:pt x="2649234" y="159992"/>
                    </a:lnTo>
                    <a:lnTo>
                      <a:pt x="2694817" y="132334"/>
                    </a:lnTo>
                    <a:cubicBezTo>
                      <a:pt x="2850372" y="47939"/>
                      <a:pt x="3028633" y="0"/>
                      <a:pt x="3218105" y="0"/>
                    </a:cubicBezTo>
                    <a:close/>
                  </a:path>
                </a:pathLst>
              </a:custGeom>
              <a:solidFill>
                <a:srgbClr val="FFC715"/>
              </a:solidFill>
              <a:ln w="25400" cap="flat" cmpd="sng" algn="ctr">
                <a:solidFill>
                  <a:sysClr val="window" lastClr="FFFFFF"/>
                </a:solidFill>
                <a:prstDash val="solid"/>
              </a:ln>
              <a:effectLst>
                <a:outerShdw blurRad="50800" dist="38100" dir="2700000" sx="101000" sy="101000" algn="tl" rotWithShape="0">
                  <a:prstClr val="black">
                    <a:alpha val="30000"/>
                  </a:prstClr>
                </a:outerShdw>
              </a:effectLst>
            </p:spPr>
            <p:txBody>
              <a:bodyPr rtlCol="0" anchor="ctr"/>
              <a:lstStyle/>
              <a:p>
                <a:pPr algn="ctr" defTabSz="685800">
                  <a:buClrTx/>
                  <a:defRPr/>
                </a:pPr>
                <a:endParaRPr lang="zh-CN" altLang="en-US" sz="1350">
                  <a:solidFill>
                    <a:srgbClr val="215968"/>
                  </a:solidFill>
                  <a:latin typeface="Calibri"/>
                  <a:ea typeface="宋体" panose="02010600030101010101" pitchFamily="2" charset="-122"/>
                  <a:cs typeface="+mn-cs"/>
                </a:endParaRPr>
              </a:p>
            </p:txBody>
          </p:sp>
          <p:sp>
            <p:nvSpPr>
              <p:cNvPr id="1176" name="任意多边形: 形状 82">
                <a:extLst>
                  <a:ext uri="{FF2B5EF4-FFF2-40B4-BE49-F238E27FC236}">
                    <a16:creationId xmlns:a16="http://schemas.microsoft.com/office/drawing/2014/main" id="{DE53D56D-4A0A-6986-018D-B708FE560A49}"/>
                  </a:ext>
                </a:extLst>
              </p:cNvPr>
              <p:cNvSpPr/>
              <p:nvPr/>
            </p:nvSpPr>
            <p:spPr>
              <a:xfrm>
                <a:off x="2997347" y="1084832"/>
                <a:ext cx="6192000" cy="3312000"/>
              </a:xfrm>
              <a:custGeom>
                <a:avLst/>
                <a:gdLst>
                  <a:gd name="connsiteX0" fmla="*/ 3211398 w 6322797"/>
                  <a:gd name="connsiteY0" fmla="*/ 0 h 3417187"/>
                  <a:gd name="connsiteX1" fmla="*/ 3908261 w 6322797"/>
                  <a:gd name="connsiteY1" fmla="*/ 250167 h 3417187"/>
                  <a:gd name="connsiteX2" fmla="*/ 3921084 w 6322797"/>
                  <a:gd name="connsiteY2" fmla="*/ 261821 h 3417187"/>
                  <a:gd name="connsiteX3" fmla="*/ 3927016 w 6322797"/>
                  <a:gd name="connsiteY3" fmla="*/ 258964 h 3417187"/>
                  <a:gd name="connsiteX4" fmla="*/ 4353448 w 6322797"/>
                  <a:gd name="connsiteY4" fmla="*/ 172871 h 3417187"/>
                  <a:gd name="connsiteX5" fmla="*/ 5128109 w 6322797"/>
                  <a:gd name="connsiteY5" fmla="*/ 493746 h 3417187"/>
                  <a:gd name="connsiteX6" fmla="*/ 5201974 w 6322797"/>
                  <a:gd name="connsiteY6" fmla="*/ 583271 h 3417187"/>
                  <a:gd name="connsiteX7" fmla="*/ 5227261 w 6322797"/>
                  <a:gd name="connsiteY7" fmla="*/ 581994 h 3417187"/>
                  <a:gd name="connsiteX8" fmla="*/ 6322797 w 6322797"/>
                  <a:gd name="connsiteY8" fmla="*/ 1677530 h 3417187"/>
                  <a:gd name="connsiteX9" fmla="*/ 5227261 w 6322797"/>
                  <a:gd name="connsiteY9" fmla="*/ 2773066 h 3417187"/>
                  <a:gd name="connsiteX10" fmla="*/ 4901482 w 6322797"/>
                  <a:gd name="connsiteY10" fmla="*/ 2723813 h 3417187"/>
                  <a:gd name="connsiteX11" fmla="*/ 4879309 w 6322797"/>
                  <a:gd name="connsiteY11" fmla="*/ 2715697 h 3417187"/>
                  <a:gd name="connsiteX12" fmla="*/ 4869256 w 6322797"/>
                  <a:gd name="connsiteY12" fmla="*/ 2748083 h 3417187"/>
                  <a:gd name="connsiteX13" fmla="*/ 3859812 w 6322797"/>
                  <a:gd name="connsiteY13" fmla="*/ 3417187 h 3417187"/>
                  <a:gd name="connsiteX14" fmla="*/ 3085151 w 6322797"/>
                  <a:gd name="connsiteY14" fmla="*/ 3096312 h 3417187"/>
                  <a:gd name="connsiteX15" fmla="*/ 3026155 w 6322797"/>
                  <a:gd name="connsiteY15" fmla="*/ 3024808 h 3417187"/>
                  <a:gd name="connsiteX16" fmla="*/ 2995482 w 6322797"/>
                  <a:gd name="connsiteY16" fmla="*/ 3061984 h 3417187"/>
                  <a:gd name="connsiteX17" fmla="*/ 2220821 w 6322797"/>
                  <a:gd name="connsiteY17" fmla="*/ 3382859 h 3417187"/>
                  <a:gd name="connsiteX18" fmla="*/ 1446160 w 6322797"/>
                  <a:gd name="connsiteY18" fmla="*/ 3061984 h 3417187"/>
                  <a:gd name="connsiteX19" fmla="*/ 1352791 w 6322797"/>
                  <a:gd name="connsiteY19" fmla="*/ 2948819 h 3417187"/>
                  <a:gd name="connsiteX20" fmla="*/ 1316325 w 6322797"/>
                  <a:gd name="connsiteY20" fmla="*/ 2958196 h 3417187"/>
                  <a:gd name="connsiteX21" fmla="*/ 1095536 w 6322797"/>
                  <a:gd name="connsiteY21" fmla="*/ 2980453 h 3417187"/>
                  <a:gd name="connsiteX22" fmla="*/ 0 w 6322797"/>
                  <a:gd name="connsiteY22" fmla="*/ 1884917 h 3417187"/>
                  <a:gd name="connsiteX23" fmla="*/ 1095536 w 6322797"/>
                  <a:gd name="connsiteY23" fmla="*/ 789381 h 3417187"/>
                  <a:gd name="connsiteX24" fmla="*/ 1171972 w 6322797"/>
                  <a:gd name="connsiteY24" fmla="*/ 793241 h 3417187"/>
                  <a:gd name="connsiteX25" fmla="*/ 1190239 w 6322797"/>
                  <a:gd name="connsiteY25" fmla="*/ 734394 h 3417187"/>
                  <a:gd name="connsiteX26" fmla="*/ 2199682 w 6322797"/>
                  <a:gd name="connsiteY26" fmla="*/ 65290 h 3417187"/>
                  <a:gd name="connsiteX27" fmla="*/ 2626114 w 6322797"/>
                  <a:gd name="connsiteY27" fmla="*/ 151383 h 3417187"/>
                  <a:gd name="connsiteX28" fmla="*/ 2643712 w 6322797"/>
                  <a:gd name="connsiteY28" fmla="*/ 159860 h 3417187"/>
                  <a:gd name="connsiteX29" fmla="*/ 2689201 w 6322797"/>
                  <a:gd name="connsiteY29" fmla="*/ 132226 h 3417187"/>
                  <a:gd name="connsiteX30" fmla="*/ 3211398 w 6322797"/>
                  <a:gd name="connsiteY30" fmla="*/ 0 h 3417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2797" h="3417187">
                    <a:moveTo>
                      <a:pt x="3211398" y="0"/>
                    </a:moveTo>
                    <a:cubicBezTo>
                      <a:pt x="3476107" y="0"/>
                      <a:pt x="3718888" y="93883"/>
                      <a:pt x="3908261" y="250167"/>
                    </a:cubicBezTo>
                    <a:lnTo>
                      <a:pt x="3921084" y="261821"/>
                    </a:lnTo>
                    <a:lnTo>
                      <a:pt x="3927016" y="258964"/>
                    </a:lnTo>
                    <a:cubicBezTo>
                      <a:pt x="4058084" y="203527"/>
                      <a:pt x="4202186" y="172871"/>
                      <a:pt x="4353448" y="172871"/>
                    </a:cubicBezTo>
                    <a:cubicBezTo>
                      <a:pt x="4655972" y="172871"/>
                      <a:pt x="4929856" y="295493"/>
                      <a:pt x="5128109" y="493746"/>
                    </a:cubicBezTo>
                    <a:lnTo>
                      <a:pt x="5201974" y="583271"/>
                    </a:lnTo>
                    <a:lnTo>
                      <a:pt x="5227261" y="581994"/>
                    </a:lnTo>
                    <a:cubicBezTo>
                      <a:pt x="5832309" y="581994"/>
                      <a:pt x="6322797" y="1072482"/>
                      <a:pt x="6322797" y="1677530"/>
                    </a:cubicBezTo>
                    <a:cubicBezTo>
                      <a:pt x="6322797" y="2282578"/>
                      <a:pt x="5832309" y="2773066"/>
                      <a:pt x="5227261" y="2773066"/>
                    </a:cubicBezTo>
                    <a:cubicBezTo>
                      <a:pt x="5113815" y="2773066"/>
                      <a:pt x="5004396" y="2755822"/>
                      <a:pt x="4901482" y="2723813"/>
                    </a:cubicBezTo>
                    <a:lnTo>
                      <a:pt x="4879309" y="2715697"/>
                    </a:lnTo>
                    <a:lnTo>
                      <a:pt x="4869256" y="2748083"/>
                    </a:lnTo>
                    <a:cubicBezTo>
                      <a:pt x="4702944" y="3141288"/>
                      <a:pt x="4313598" y="3417187"/>
                      <a:pt x="3859812" y="3417187"/>
                    </a:cubicBezTo>
                    <a:cubicBezTo>
                      <a:pt x="3557288" y="3417187"/>
                      <a:pt x="3283404" y="3294565"/>
                      <a:pt x="3085151" y="3096312"/>
                    </a:cubicBezTo>
                    <a:lnTo>
                      <a:pt x="3026155" y="3024808"/>
                    </a:lnTo>
                    <a:lnTo>
                      <a:pt x="2995482" y="3061984"/>
                    </a:lnTo>
                    <a:cubicBezTo>
                      <a:pt x="2797229" y="3260237"/>
                      <a:pt x="2523345" y="3382859"/>
                      <a:pt x="2220821" y="3382859"/>
                    </a:cubicBezTo>
                    <a:cubicBezTo>
                      <a:pt x="1918297" y="3382859"/>
                      <a:pt x="1644413" y="3260237"/>
                      <a:pt x="1446160" y="3061984"/>
                    </a:cubicBezTo>
                    <a:lnTo>
                      <a:pt x="1352791" y="2948819"/>
                    </a:lnTo>
                    <a:lnTo>
                      <a:pt x="1316325" y="2958196"/>
                    </a:lnTo>
                    <a:cubicBezTo>
                      <a:pt x="1245008" y="2972789"/>
                      <a:pt x="1171167" y="2980453"/>
                      <a:pt x="1095536" y="2980453"/>
                    </a:cubicBezTo>
                    <a:cubicBezTo>
                      <a:pt x="490488" y="2980453"/>
                      <a:pt x="0" y="2489965"/>
                      <a:pt x="0" y="1884917"/>
                    </a:cubicBezTo>
                    <a:cubicBezTo>
                      <a:pt x="0" y="1279869"/>
                      <a:pt x="490488" y="789381"/>
                      <a:pt x="1095536" y="789381"/>
                    </a:cubicBezTo>
                    <a:lnTo>
                      <a:pt x="1171972" y="793241"/>
                    </a:lnTo>
                    <a:lnTo>
                      <a:pt x="1190239" y="734394"/>
                    </a:lnTo>
                    <a:cubicBezTo>
                      <a:pt x="1356550" y="341190"/>
                      <a:pt x="1745896" y="65290"/>
                      <a:pt x="2199682" y="65290"/>
                    </a:cubicBezTo>
                    <a:cubicBezTo>
                      <a:pt x="2350944" y="65290"/>
                      <a:pt x="2495046" y="95946"/>
                      <a:pt x="2626114" y="151383"/>
                    </a:cubicBezTo>
                    <a:lnTo>
                      <a:pt x="2643712" y="159860"/>
                    </a:lnTo>
                    <a:lnTo>
                      <a:pt x="2689201" y="132226"/>
                    </a:lnTo>
                    <a:cubicBezTo>
                      <a:pt x="2844431" y="47899"/>
                      <a:pt x="3022321" y="0"/>
                      <a:pt x="3211398" y="0"/>
                    </a:cubicBezTo>
                    <a:close/>
                  </a:path>
                </a:pathLst>
              </a:custGeom>
              <a:noFill/>
              <a:ln w="25400" cap="flat" cmpd="sng" algn="ctr">
                <a:solidFill>
                  <a:srgbClr val="215968"/>
                </a:solidFill>
                <a:prstDash val="dash"/>
              </a:ln>
              <a:effectLst/>
            </p:spPr>
            <p:txBody>
              <a:bodyPr rtlCol="0" anchor="ctr"/>
              <a:lstStyle/>
              <a:p>
                <a:pPr algn="ctr" defTabSz="685800">
                  <a:buClrTx/>
                  <a:defRPr/>
                </a:pPr>
                <a:endParaRPr lang="zh-CN" altLang="en-US" sz="1350">
                  <a:solidFill>
                    <a:srgbClr val="215968"/>
                  </a:solidFill>
                  <a:latin typeface="Calibri"/>
                  <a:ea typeface="宋体" panose="02010600030101010101" pitchFamily="2" charset="-122"/>
                  <a:cs typeface="+mn-cs"/>
                </a:endParaRPr>
              </a:p>
            </p:txBody>
          </p:sp>
        </p:grpSp>
        <p:sp>
          <p:nvSpPr>
            <p:cNvPr id="1174" name="文本框 72">
              <a:extLst>
                <a:ext uri="{FF2B5EF4-FFF2-40B4-BE49-F238E27FC236}">
                  <a16:creationId xmlns:a16="http://schemas.microsoft.com/office/drawing/2014/main" id="{496B9FF3-6279-E498-1206-35567DCF6543}"/>
                </a:ext>
              </a:extLst>
            </p:cNvPr>
            <p:cNvSpPr txBox="1"/>
            <p:nvPr/>
          </p:nvSpPr>
          <p:spPr>
            <a:xfrm>
              <a:off x="5704042" y="1324973"/>
              <a:ext cx="702134" cy="677107"/>
            </a:xfrm>
            <a:prstGeom prst="rect">
              <a:avLst/>
            </a:prstGeom>
            <a:noFill/>
          </p:spPr>
          <p:txBody>
            <a:bodyPr wrap="square" rtlCol="0">
              <a:spAutoFit/>
            </a:bodyPr>
            <a:lstStyle/>
            <a:p>
              <a:pPr defTabSz="685800">
                <a:buClrTx/>
                <a:defRPr/>
              </a:pPr>
              <a:r>
                <a:rPr lang="en-US" altLang="zh-CN" sz="2700" dirty="0">
                  <a:solidFill>
                    <a:srgbClr val="215968"/>
                  </a:solidFill>
                  <a:latin typeface="微软雅黑" panose="020B0503020204020204" pitchFamily="34" charset="-122"/>
                  <a:ea typeface="微软雅黑" panose="020B0503020204020204" pitchFamily="34" charset="-122"/>
                  <a:cs typeface="+mn-cs"/>
                </a:rPr>
                <a:t>2</a:t>
              </a:r>
              <a:endParaRPr lang="zh-CN" altLang="en-US" sz="2700" dirty="0">
                <a:solidFill>
                  <a:srgbClr val="215968"/>
                </a:solidFill>
                <a:latin typeface="微软雅黑" panose="020B0503020204020204" pitchFamily="34" charset="-122"/>
                <a:ea typeface="微软雅黑" panose="020B0503020204020204" pitchFamily="34" charset="-122"/>
                <a:cs typeface="+mn-cs"/>
              </a:endParaRPr>
            </a:p>
          </p:txBody>
        </p:sp>
      </p:grpSp>
      <p:pic>
        <p:nvPicPr>
          <p:cNvPr id="1177" name="图片 2">
            <a:extLst>
              <a:ext uri="{FF2B5EF4-FFF2-40B4-BE49-F238E27FC236}">
                <a16:creationId xmlns:a16="http://schemas.microsoft.com/office/drawing/2014/main" id="{E1ACFBE1-5F95-E767-73DF-EC3DBFA03A9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64229" y="3385430"/>
            <a:ext cx="1969964" cy="2032566"/>
          </a:xfrm>
          <a:prstGeom prst="rect">
            <a:avLst/>
          </a:prstGeom>
        </p:spPr>
      </p:pic>
      <p:sp>
        <p:nvSpPr>
          <p:cNvPr id="1178" name="TextBox 1177">
            <a:extLst>
              <a:ext uri="{FF2B5EF4-FFF2-40B4-BE49-F238E27FC236}">
                <a16:creationId xmlns:a16="http://schemas.microsoft.com/office/drawing/2014/main" id="{13D93FF8-8ED6-93F4-889D-D7A2093253FB}"/>
              </a:ext>
            </a:extLst>
          </p:cNvPr>
          <p:cNvSpPr txBox="1"/>
          <p:nvPr/>
        </p:nvSpPr>
        <p:spPr>
          <a:xfrm>
            <a:off x="423527" y="2095964"/>
            <a:ext cx="3079070" cy="1815882"/>
          </a:xfrm>
          <a:prstGeom prst="rect">
            <a:avLst/>
          </a:prstGeom>
          <a:noFill/>
        </p:spPr>
        <p:txBody>
          <a:bodyPr wrap="square">
            <a:spAutoFit/>
          </a:bodyPr>
          <a:lstStyle/>
          <a:p>
            <a:pPr algn="ctr" defTabSz="685800">
              <a:buClrTx/>
            </a:pPr>
            <a:r>
              <a:rPr lang="vi-VN" sz="2800" dirty="0">
                <a:latin typeface="+mj-lt"/>
              </a:rPr>
              <a:t>Bày tỏ sự cảm phục sức sống mãnh liệt của thiên nhiên, con người trên đảo</a:t>
            </a:r>
            <a:endParaRPr lang="en-SG" sz="4000" kern="1200" dirty="0">
              <a:solidFill>
                <a:prstClr val="black"/>
              </a:solidFill>
              <a:latin typeface="+mj-lt"/>
              <a:ea typeface="微软雅黑"/>
              <a:cs typeface="Times New Roman" panose="02020603050405020304" pitchFamily="18" charset="0"/>
            </a:endParaRPr>
          </a:p>
        </p:txBody>
      </p:sp>
      <p:sp>
        <p:nvSpPr>
          <p:cNvPr id="1179" name="TextBox 1178">
            <a:extLst>
              <a:ext uri="{FF2B5EF4-FFF2-40B4-BE49-F238E27FC236}">
                <a16:creationId xmlns:a16="http://schemas.microsoft.com/office/drawing/2014/main" id="{DBA457C2-9378-B40C-B81D-CE29ADE7664B}"/>
              </a:ext>
            </a:extLst>
          </p:cNvPr>
          <p:cNvSpPr txBox="1"/>
          <p:nvPr/>
        </p:nvSpPr>
        <p:spPr>
          <a:xfrm>
            <a:off x="6228099" y="2111876"/>
            <a:ext cx="2599100" cy="1384995"/>
          </a:xfrm>
          <a:prstGeom prst="rect">
            <a:avLst/>
          </a:prstGeom>
          <a:noFill/>
        </p:spPr>
        <p:txBody>
          <a:bodyPr wrap="square">
            <a:spAutoFit/>
          </a:bodyPr>
          <a:lstStyle/>
          <a:p>
            <a:pPr algn="ctr" defTabSz="685800">
              <a:buClrTx/>
            </a:pPr>
            <a:r>
              <a:rPr lang="vi-VN" sz="2800" dirty="0">
                <a:latin typeface="+mj-lt"/>
              </a:rPr>
              <a:t>Thể hiện tình yêu với biển đảo quê hương</a:t>
            </a:r>
            <a:endParaRPr lang="en-SG" sz="3600" kern="1200" dirty="0">
              <a:solidFill>
                <a:srgbClr val="222828"/>
              </a:solidFill>
              <a:latin typeface="+mj-lt"/>
              <a:ea typeface="+mn-ea"/>
              <a:cs typeface="+mn-cs"/>
            </a:endParaRPr>
          </a:p>
        </p:txBody>
      </p:sp>
      <p:pic>
        <p:nvPicPr>
          <p:cNvPr id="1180" name="图片 4">
            <a:extLst>
              <a:ext uri="{FF2B5EF4-FFF2-40B4-BE49-F238E27FC236}">
                <a16:creationId xmlns:a16="http://schemas.microsoft.com/office/drawing/2014/main" id="{1533BE58-35EA-1936-1D7F-6559CE3DEAA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3314952" y="1237426"/>
            <a:ext cx="3072209" cy="1499836"/>
          </a:xfrm>
          <a:prstGeom prst="rect">
            <a:avLst/>
          </a:prstGeom>
        </p:spPr>
      </p:pic>
      <p:sp>
        <p:nvSpPr>
          <p:cNvPr id="1181" name="TextBox 1180">
            <a:extLst>
              <a:ext uri="{FF2B5EF4-FFF2-40B4-BE49-F238E27FC236}">
                <a16:creationId xmlns:a16="http://schemas.microsoft.com/office/drawing/2014/main" id="{D019909B-1ED3-B40E-BBB9-BF12A324395C}"/>
              </a:ext>
            </a:extLst>
          </p:cNvPr>
          <p:cNvSpPr txBox="1"/>
          <p:nvPr/>
        </p:nvSpPr>
        <p:spPr>
          <a:xfrm>
            <a:off x="4101900" y="1727316"/>
            <a:ext cx="1488159" cy="507831"/>
          </a:xfrm>
          <a:prstGeom prst="rect">
            <a:avLst/>
          </a:prstGeom>
          <a:noFill/>
        </p:spPr>
        <p:txBody>
          <a:bodyPr wrap="square">
            <a:spAutoFit/>
          </a:bodyPr>
          <a:lstStyle/>
          <a:p>
            <a:pPr algn="ctr" defTabSz="514350">
              <a:spcAft>
                <a:spcPts val="450"/>
              </a:spcAft>
              <a:buClrTx/>
              <a:defRPr/>
            </a:pPr>
            <a:r>
              <a:rPr lang="vi-VN" sz="2700" b="1" kern="1200" dirty="0">
                <a:solidFill>
                  <a:srgbClr val="FAEFCC">
                    <a:lumMod val="10000"/>
                  </a:srgbClr>
                </a:solidFill>
                <a:latin typeface="Times New Roman" panose="02020603050405020304" pitchFamily="18" charset="0"/>
                <a:ea typeface="Calibri" panose="020F0502020204030204" pitchFamily="34" charset="0"/>
                <a:cs typeface="Times New Roman" panose="02020603050405020304" pitchFamily="18" charset="0"/>
              </a:rPr>
              <a:t>Chủ đề</a:t>
            </a:r>
            <a:endParaRPr lang="en-US" sz="2700" b="1" kern="1200" dirty="0">
              <a:solidFill>
                <a:srgbClr val="FAEFCC">
                  <a:lumMod val="10000"/>
                </a:srgbClr>
              </a:solidFill>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1182" name="Picture 20">
            <a:extLst>
              <a:ext uri="{FF2B5EF4-FFF2-40B4-BE49-F238E27FC236}">
                <a16:creationId xmlns:a16="http://schemas.microsoft.com/office/drawing/2014/main" id="{94F27E7B-657C-1BCC-10BC-34D45C5A5C03}"/>
              </a:ext>
            </a:extLst>
          </p:cNvPr>
          <p:cNvPicPr>
            <a:picLocks noChangeAspect="1"/>
          </p:cNvPicPr>
          <p:nvPr/>
        </p:nvPicPr>
        <p:blipFill>
          <a:blip r:embed="rId5"/>
          <a:stretch>
            <a:fillRect/>
          </a:stretch>
        </p:blipFill>
        <p:spPr>
          <a:xfrm rot="1096701">
            <a:off x="8767994" y="701653"/>
            <a:ext cx="180433" cy="1426176"/>
          </a:xfrm>
          <a:prstGeom prst="rect">
            <a:avLst/>
          </a:prstGeom>
          <a:noFill/>
          <a:ln w="9525">
            <a:noFill/>
          </a:ln>
        </p:spPr>
      </p:pic>
    </p:spTree>
    <p:extLst>
      <p:ext uri="{BB962C8B-B14F-4D97-AF65-F5344CB8AC3E}">
        <p14:creationId xmlns:p14="http://schemas.microsoft.com/office/powerpoint/2010/main" val="1436375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80"/>
                                        </p:tgtEl>
                                        <p:attrNameLst>
                                          <p:attrName>style.visibility</p:attrName>
                                        </p:attrNameLst>
                                      </p:cBhvr>
                                      <p:to>
                                        <p:strVal val="visible"/>
                                      </p:to>
                                    </p:set>
                                    <p:animEffect transition="in" filter="fade">
                                      <p:cBhvr>
                                        <p:cTn id="7" dur="1000"/>
                                        <p:tgtEl>
                                          <p:spTgt spid="1180"/>
                                        </p:tgtEl>
                                      </p:cBhvr>
                                    </p:animEffect>
                                    <p:anim calcmode="lin" valueType="num">
                                      <p:cBhvr>
                                        <p:cTn id="8" dur="1000" fill="hold"/>
                                        <p:tgtEl>
                                          <p:spTgt spid="1180"/>
                                        </p:tgtEl>
                                        <p:attrNameLst>
                                          <p:attrName>ppt_x</p:attrName>
                                        </p:attrNameLst>
                                      </p:cBhvr>
                                      <p:tavLst>
                                        <p:tav tm="0">
                                          <p:val>
                                            <p:strVal val="#ppt_x"/>
                                          </p:val>
                                        </p:tav>
                                        <p:tav tm="100000">
                                          <p:val>
                                            <p:strVal val="#ppt_x"/>
                                          </p:val>
                                        </p:tav>
                                      </p:tavLst>
                                    </p:anim>
                                    <p:anim calcmode="lin" valueType="num">
                                      <p:cBhvr>
                                        <p:cTn id="9" dur="1000" fill="hold"/>
                                        <p:tgtEl>
                                          <p:spTgt spid="118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81"/>
                                        </p:tgtEl>
                                        <p:attrNameLst>
                                          <p:attrName>style.visibility</p:attrName>
                                        </p:attrNameLst>
                                      </p:cBhvr>
                                      <p:to>
                                        <p:strVal val="visible"/>
                                      </p:to>
                                    </p:set>
                                    <p:animEffect transition="in" filter="fade">
                                      <p:cBhvr>
                                        <p:cTn id="12" dur="1000"/>
                                        <p:tgtEl>
                                          <p:spTgt spid="1181"/>
                                        </p:tgtEl>
                                      </p:cBhvr>
                                    </p:animEffect>
                                    <p:anim calcmode="lin" valueType="num">
                                      <p:cBhvr>
                                        <p:cTn id="13" dur="1000" fill="hold"/>
                                        <p:tgtEl>
                                          <p:spTgt spid="1181"/>
                                        </p:tgtEl>
                                        <p:attrNameLst>
                                          <p:attrName>ppt_x</p:attrName>
                                        </p:attrNameLst>
                                      </p:cBhvr>
                                      <p:tavLst>
                                        <p:tav tm="0">
                                          <p:val>
                                            <p:strVal val="#ppt_x"/>
                                          </p:val>
                                        </p:tav>
                                        <p:tav tm="100000">
                                          <p:val>
                                            <p:strVal val="#ppt_x"/>
                                          </p:val>
                                        </p:tav>
                                      </p:tavLst>
                                    </p:anim>
                                    <p:anim calcmode="lin" valueType="num">
                                      <p:cBhvr>
                                        <p:cTn id="14" dur="1000" fill="hold"/>
                                        <p:tgtEl>
                                          <p:spTgt spid="118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9" presetClass="entr" presetSubtype="0" decel="100000" fill="hold" nodeType="afterEffect">
                                  <p:stCondLst>
                                    <p:cond delay="0"/>
                                  </p:stCondLst>
                                  <p:childTnLst>
                                    <p:set>
                                      <p:cBhvr>
                                        <p:cTn id="17" dur="1" fill="hold">
                                          <p:stCondLst>
                                            <p:cond delay="0"/>
                                          </p:stCondLst>
                                        </p:cTn>
                                        <p:tgtEl>
                                          <p:spTgt spid="1177"/>
                                        </p:tgtEl>
                                        <p:attrNameLst>
                                          <p:attrName>style.visibility</p:attrName>
                                        </p:attrNameLst>
                                      </p:cBhvr>
                                      <p:to>
                                        <p:strVal val="visible"/>
                                      </p:to>
                                    </p:set>
                                    <p:anim calcmode="lin" valueType="num">
                                      <p:cBhvr>
                                        <p:cTn id="18" dur="750" fill="hold"/>
                                        <p:tgtEl>
                                          <p:spTgt spid="1177"/>
                                        </p:tgtEl>
                                        <p:attrNameLst>
                                          <p:attrName>ppt_w</p:attrName>
                                        </p:attrNameLst>
                                      </p:cBhvr>
                                      <p:tavLst>
                                        <p:tav tm="0">
                                          <p:val>
                                            <p:fltVal val="0"/>
                                          </p:val>
                                        </p:tav>
                                        <p:tav tm="100000">
                                          <p:val>
                                            <p:strVal val="#ppt_w"/>
                                          </p:val>
                                        </p:tav>
                                      </p:tavLst>
                                    </p:anim>
                                    <p:anim calcmode="lin" valueType="num">
                                      <p:cBhvr>
                                        <p:cTn id="19" dur="750" fill="hold"/>
                                        <p:tgtEl>
                                          <p:spTgt spid="1177"/>
                                        </p:tgtEl>
                                        <p:attrNameLst>
                                          <p:attrName>ppt_h</p:attrName>
                                        </p:attrNameLst>
                                      </p:cBhvr>
                                      <p:tavLst>
                                        <p:tav tm="0">
                                          <p:val>
                                            <p:fltVal val="0"/>
                                          </p:val>
                                        </p:tav>
                                        <p:tav tm="100000">
                                          <p:val>
                                            <p:strVal val="#ppt_h"/>
                                          </p:val>
                                        </p:tav>
                                      </p:tavLst>
                                    </p:anim>
                                    <p:anim calcmode="lin" valueType="num">
                                      <p:cBhvr>
                                        <p:cTn id="20" dur="750" fill="hold"/>
                                        <p:tgtEl>
                                          <p:spTgt spid="1177"/>
                                        </p:tgtEl>
                                        <p:attrNameLst>
                                          <p:attrName>style.rotation</p:attrName>
                                        </p:attrNameLst>
                                      </p:cBhvr>
                                      <p:tavLst>
                                        <p:tav tm="0">
                                          <p:val>
                                            <p:fltVal val="360"/>
                                          </p:val>
                                        </p:tav>
                                        <p:tav tm="100000">
                                          <p:val>
                                            <p:fltVal val="0"/>
                                          </p:val>
                                        </p:tav>
                                      </p:tavLst>
                                    </p:anim>
                                    <p:animEffect transition="in" filter="fade">
                                      <p:cBhvr>
                                        <p:cTn id="21" dur="750"/>
                                        <p:tgtEl>
                                          <p:spTgt spid="1177"/>
                                        </p:tgtEl>
                                      </p:cBhvr>
                                    </p:animEffect>
                                  </p:childTnLst>
                                </p:cTn>
                              </p:par>
                            </p:childTnLst>
                          </p:cTn>
                        </p:par>
                      </p:childTnLst>
                    </p:cTn>
                  </p:par>
                  <p:par>
                    <p:cTn id="22" fill="hold">
                      <p:stCondLst>
                        <p:cond delay="indefinite"/>
                      </p:stCondLst>
                      <p:childTnLst>
                        <p:par>
                          <p:cTn id="23" fill="hold">
                            <p:stCondLst>
                              <p:cond delay="0"/>
                            </p:stCondLst>
                            <p:childTnLst>
                              <p:par>
                                <p:cTn id="24" presetID="50" presetClass="entr" presetSubtype="0" decel="100000"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 calcmode="lin" valueType="num">
                                      <p:cBhvr>
                                        <p:cTn id="26" dur="500" fill="hold"/>
                                        <p:tgtEl>
                                          <p:spTgt spid="55"/>
                                        </p:tgtEl>
                                        <p:attrNameLst>
                                          <p:attrName>ppt_w</p:attrName>
                                        </p:attrNameLst>
                                      </p:cBhvr>
                                      <p:tavLst>
                                        <p:tav tm="0">
                                          <p:val>
                                            <p:strVal val="#ppt_w+.3"/>
                                          </p:val>
                                        </p:tav>
                                        <p:tav tm="100000">
                                          <p:val>
                                            <p:strVal val="#ppt_w"/>
                                          </p:val>
                                        </p:tav>
                                      </p:tavLst>
                                    </p:anim>
                                    <p:anim calcmode="lin" valueType="num">
                                      <p:cBhvr>
                                        <p:cTn id="27" dur="500" fill="hold"/>
                                        <p:tgtEl>
                                          <p:spTgt spid="55"/>
                                        </p:tgtEl>
                                        <p:attrNameLst>
                                          <p:attrName>ppt_h</p:attrName>
                                        </p:attrNameLst>
                                      </p:cBhvr>
                                      <p:tavLst>
                                        <p:tav tm="0">
                                          <p:val>
                                            <p:strVal val="#ppt_h"/>
                                          </p:val>
                                        </p:tav>
                                        <p:tav tm="100000">
                                          <p:val>
                                            <p:strVal val="#ppt_h"/>
                                          </p:val>
                                        </p:tav>
                                      </p:tavLst>
                                    </p:anim>
                                    <p:animEffect transition="in" filter="fade">
                                      <p:cBhvr>
                                        <p:cTn id="28" dur="500"/>
                                        <p:tgtEl>
                                          <p:spTgt spid="55"/>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1178"/>
                                        </p:tgtEl>
                                        <p:attrNameLst>
                                          <p:attrName>style.visibility</p:attrName>
                                        </p:attrNameLst>
                                      </p:cBhvr>
                                      <p:to>
                                        <p:strVal val="visible"/>
                                      </p:to>
                                    </p:set>
                                    <p:animEffect transition="in" filter="barn(inVertical)">
                                      <p:cBhvr>
                                        <p:cTn id="33" dur="500"/>
                                        <p:tgtEl>
                                          <p:spTgt spid="1178"/>
                                        </p:tgtEl>
                                      </p:cBhvr>
                                    </p:animEffect>
                                  </p:childTnLst>
                                </p:cTn>
                              </p:par>
                            </p:childTnLst>
                          </p:cTn>
                        </p:par>
                      </p:childTnLst>
                    </p:cTn>
                  </p:par>
                  <p:par>
                    <p:cTn id="34" fill="hold">
                      <p:stCondLst>
                        <p:cond delay="indefinite"/>
                      </p:stCondLst>
                      <p:childTnLst>
                        <p:par>
                          <p:cTn id="35" fill="hold">
                            <p:stCondLst>
                              <p:cond delay="0"/>
                            </p:stCondLst>
                            <p:childTnLst>
                              <p:par>
                                <p:cTn id="36" presetID="50" presetClass="entr" presetSubtype="0" decel="100000" fill="hold" nodeType="clickEffect">
                                  <p:stCondLst>
                                    <p:cond delay="0"/>
                                  </p:stCondLst>
                                  <p:childTnLst>
                                    <p:set>
                                      <p:cBhvr>
                                        <p:cTn id="37" dur="1" fill="hold">
                                          <p:stCondLst>
                                            <p:cond delay="0"/>
                                          </p:stCondLst>
                                        </p:cTn>
                                        <p:tgtEl>
                                          <p:spTgt spid="1172"/>
                                        </p:tgtEl>
                                        <p:attrNameLst>
                                          <p:attrName>style.visibility</p:attrName>
                                        </p:attrNameLst>
                                      </p:cBhvr>
                                      <p:to>
                                        <p:strVal val="visible"/>
                                      </p:to>
                                    </p:set>
                                    <p:anim calcmode="lin" valueType="num">
                                      <p:cBhvr>
                                        <p:cTn id="38" dur="500" fill="hold"/>
                                        <p:tgtEl>
                                          <p:spTgt spid="1172"/>
                                        </p:tgtEl>
                                        <p:attrNameLst>
                                          <p:attrName>ppt_w</p:attrName>
                                        </p:attrNameLst>
                                      </p:cBhvr>
                                      <p:tavLst>
                                        <p:tav tm="0">
                                          <p:val>
                                            <p:strVal val="#ppt_w+.3"/>
                                          </p:val>
                                        </p:tav>
                                        <p:tav tm="100000">
                                          <p:val>
                                            <p:strVal val="#ppt_w"/>
                                          </p:val>
                                        </p:tav>
                                      </p:tavLst>
                                    </p:anim>
                                    <p:anim calcmode="lin" valueType="num">
                                      <p:cBhvr>
                                        <p:cTn id="39" dur="500" fill="hold"/>
                                        <p:tgtEl>
                                          <p:spTgt spid="1172"/>
                                        </p:tgtEl>
                                        <p:attrNameLst>
                                          <p:attrName>ppt_h</p:attrName>
                                        </p:attrNameLst>
                                      </p:cBhvr>
                                      <p:tavLst>
                                        <p:tav tm="0">
                                          <p:val>
                                            <p:strVal val="#ppt_h"/>
                                          </p:val>
                                        </p:tav>
                                        <p:tav tm="100000">
                                          <p:val>
                                            <p:strVal val="#ppt_h"/>
                                          </p:val>
                                        </p:tav>
                                      </p:tavLst>
                                    </p:anim>
                                    <p:animEffect transition="in" filter="fade">
                                      <p:cBhvr>
                                        <p:cTn id="40" dur="500"/>
                                        <p:tgtEl>
                                          <p:spTgt spid="1172"/>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grpId="0" nodeType="clickEffect">
                                  <p:stCondLst>
                                    <p:cond delay="0"/>
                                  </p:stCondLst>
                                  <p:childTnLst>
                                    <p:set>
                                      <p:cBhvr>
                                        <p:cTn id="44" dur="1" fill="hold">
                                          <p:stCondLst>
                                            <p:cond delay="0"/>
                                          </p:stCondLst>
                                        </p:cTn>
                                        <p:tgtEl>
                                          <p:spTgt spid="1179"/>
                                        </p:tgtEl>
                                        <p:attrNameLst>
                                          <p:attrName>style.visibility</p:attrName>
                                        </p:attrNameLst>
                                      </p:cBhvr>
                                      <p:to>
                                        <p:strVal val="visible"/>
                                      </p:to>
                                    </p:set>
                                    <p:animEffect transition="in" filter="barn(inVertical)">
                                      <p:cBhvr>
                                        <p:cTn id="45" dur="500"/>
                                        <p:tgtEl>
                                          <p:spTgt spid="1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8" grpId="0"/>
      <p:bldP spid="1179" grpId="0"/>
      <p:bldP spid="118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02"/>
        <p:cNvGrpSpPr/>
        <p:nvPr/>
      </p:nvGrpSpPr>
      <p:grpSpPr>
        <a:xfrm>
          <a:off x="0" y="0"/>
          <a:ext cx="0" cy="0"/>
          <a:chOff x="0" y="0"/>
          <a:chExt cx="0" cy="0"/>
        </a:xfrm>
      </p:grpSpPr>
      <p:sp>
        <p:nvSpPr>
          <p:cNvPr id="3" name="Google Shape;1120;p59">
            <a:extLst>
              <a:ext uri="{FF2B5EF4-FFF2-40B4-BE49-F238E27FC236}">
                <a16:creationId xmlns:a16="http://schemas.microsoft.com/office/drawing/2014/main" id="{4777ECC2-066C-C4EF-E62D-EA9ACA57087F}"/>
              </a:ext>
            </a:extLst>
          </p:cNvPr>
          <p:cNvSpPr/>
          <p:nvPr/>
        </p:nvSpPr>
        <p:spPr>
          <a:xfrm>
            <a:off x="2065564" y="4518942"/>
            <a:ext cx="5609106" cy="678717"/>
          </a:xfrm>
          <a:custGeom>
            <a:avLst/>
            <a:gdLst/>
            <a:ahLst/>
            <a:cxnLst/>
            <a:rect l="l" t="t" r="r" b="b"/>
            <a:pathLst>
              <a:path w="142064" h="29060" extrusionOk="0">
                <a:moveTo>
                  <a:pt x="46379" y="1"/>
                </a:moveTo>
                <a:cubicBezTo>
                  <a:pt x="45730" y="1"/>
                  <a:pt x="45073" y="59"/>
                  <a:pt x="44416" y="179"/>
                </a:cubicBezTo>
                <a:cubicBezTo>
                  <a:pt x="39256" y="1126"/>
                  <a:pt x="35488" y="5636"/>
                  <a:pt x="35488" y="10907"/>
                </a:cubicBezTo>
                <a:cubicBezTo>
                  <a:pt x="35488" y="11297"/>
                  <a:pt x="35507" y="11687"/>
                  <a:pt x="35544" y="12095"/>
                </a:cubicBezTo>
                <a:lnTo>
                  <a:pt x="35172" y="12095"/>
                </a:lnTo>
                <a:cubicBezTo>
                  <a:pt x="34319" y="8513"/>
                  <a:pt x="31163" y="5970"/>
                  <a:pt x="27470" y="5896"/>
                </a:cubicBezTo>
                <a:cubicBezTo>
                  <a:pt x="27415" y="5895"/>
                  <a:pt x="27360" y="5894"/>
                  <a:pt x="27305" y="5894"/>
                </a:cubicBezTo>
                <a:cubicBezTo>
                  <a:pt x="23698" y="5894"/>
                  <a:pt x="20532" y="8288"/>
                  <a:pt x="19544" y="11780"/>
                </a:cubicBezTo>
                <a:cubicBezTo>
                  <a:pt x="17375" y="10562"/>
                  <a:pt x="15028" y="9987"/>
                  <a:pt x="12717" y="9987"/>
                </a:cubicBezTo>
                <a:cubicBezTo>
                  <a:pt x="7453" y="9987"/>
                  <a:pt x="2373" y="12968"/>
                  <a:pt x="0" y="18127"/>
                </a:cubicBezTo>
                <a:lnTo>
                  <a:pt x="0" y="29060"/>
                </a:lnTo>
                <a:lnTo>
                  <a:pt x="142063" y="29060"/>
                </a:lnTo>
                <a:lnTo>
                  <a:pt x="142063" y="13562"/>
                </a:lnTo>
                <a:cubicBezTo>
                  <a:pt x="141247" y="13376"/>
                  <a:pt x="140430" y="13283"/>
                  <a:pt x="139613" y="13283"/>
                </a:cubicBezTo>
                <a:cubicBezTo>
                  <a:pt x="135715" y="13283"/>
                  <a:pt x="132133" y="15362"/>
                  <a:pt x="130203" y="18740"/>
                </a:cubicBezTo>
                <a:cubicBezTo>
                  <a:pt x="128586" y="17510"/>
                  <a:pt x="126644" y="16876"/>
                  <a:pt x="124686" y="16876"/>
                </a:cubicBezTo>
                <a:cubicBezTo>
                  <a:pt x="123364" y="16876"/>
                  <a:pt x="122035" y="17165"/>
                  <a:pt x="120793" y="17756"/>
                </a:cubicBezTo>
                <a:cubicBezTo>
                  <a:pt x="118994" y="13551"/>
                  <a:pt x="114921" y="11117"/>
                  <a:pt x="110705" y="11117"/>
                </a:cubicBezTo>
                <a:cubicBezTo>
                  <a:pt x="108743" y="11117"/>
                  <a:pt x="106751" y="11644"/>
                  <a:pt x="104942" y="12763"/>
                </a:cubicBezTo>
                <a:cubicBezTo>
                  <a:pt x="106315" y="7455"/>
                  <a:pt x="102993" y="2054"/>
                  <a:pt x="97648" y="866"/>
                </a:cubicBezTo>
                <a:cubicBezTo>
                  <a:pt x="96939" y="709"/>
                  <a:pt x="96232" y="634"/>
                  <a:pt x="95536" y="634"/>
                </a:cubicBezTo>
                <a:cubicBezTo>
                  <a:pt x="90965" y="634"/>
                  <a:pt x="86880" y="3881"/>
                  <a:pt x="86010" y="8569"/>
                </a:cubicBezTo>
                <a:lnTo>
                  <a:pt x="85657" y="8569"/>
                </a:lnTo>
                <a:cubicBezTo>
                  <a:pt x="84228" y="8569"/>
                  <a:pt x="82799" y="8847"/>
                  <a:pt x="81481" y="9404"/>
                </a:cubicBezTo>
                <a:cubicBezTo>
                  <a:pt x="80980" y="5358"/>
                  <a:pt x="77843" y="2147"/>
                  <a:pt x="73816" y="1571"/>
                </a:cubicBezTo>
                <a:cubicBezTo>
                  <a:pt x="73385" y="1510"/>
                  <a:pt x="72955" y="1480"/>
                  <a:pt x="72529" y="1480"/>
                </a:cubicBezTo>
                <a:cubicBezTo>
                  <a:pt x="68961" y="1480"/>
                  <a:pt x="65681" y="3584"/>
                  <a:pt x="64238" y="6917"/>
                </a:cubicBezTo>
                <a:cubicBezTo>
                  <a:pt x="63056" y="6484"/>
                  <a:pt x="61819" y="6270"/>
                  <a:pt x="60583" y="6270"/>
                </a:cubicBezTo>
                <a:cubicBezTo>
                  <a:pt x="59220" y="6270"/>
                  <a:pt x="57858" y="6531"/>
                  <a:pt x="56573" y="7047"/>
                </a:cubicBezTo>
                <a:cubicBezTo>
                  <a:pt x="54953" y="2753"/>
                  <a:pt x="50843" y="1"/>
                  <a:pt x="46379"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09" name="Google Shape;1009;p56"/>
          <p:cNvSpPr txBox="1">
            <a:spLocks noGrp="1"/>
          </p:cNvSpPr>
          <p:nvPr>
            <p:ph type="title"/>
          </p:nvPr>
        </p:nvSpPr>
        <p:spPr>
          <a:xfrm>
            <a:off x="2541384" y="142853"/>
            <a:ext cx="4602366" cy="505543"/>
          </a:xfrm>
          <a:custGeom>
            <a:avLst/>
            <a:gdLst>
              <a:gd name="connsiteX0" fmla="*/ 0 w 4602366"/>
              <a:gd name="connsiteY0" fmla="*/ 0 h 505543"/>
              <a:gd name="connsiteX1" fmla="*/ 611457 w 4602366"/>
              <a:gd name="connsiteY1" fmla="*/ 0 h 505543"/>
              <a:gd name="connsiteX2" fmla="*/ 1268938 w 4602366"/>
              <a:gd name="connsiteY2" fmla="*/ 0 h 505543"/>
              <a:gd name="connsiteX3" fmla="*/ 1972443 w 4602366"/>
              <a:gd name="connsiteY3" fmla="*/ 0 h 505543"/>
              <a:gd name="connsiteX4" fmla="*/ 2583900 w 4602366"/>
              <a:gd name="connsiteY4" fmla="*/ 0 h 505543"/>
              <a:gd name="connsiteX5" fmla="*/ 3103310 w 4602366"/>
              <a:gd name="connsiteY5" fmla="*/ 0 h 505543"/>
              <a:gd name="connsiteX6" fmla="*/ 3806814 w 4602366"/>
              <a:gd name="connsiteY6" fmla="*/ 0 h 505543"/>
              <a:gd name="connsiteX7" fmla="*/ 4602366 w 4602366"/>
              <a:gd name="connsiteY7" fmla="*/ 0 h 505543"/>
              <a:gd name="connsiteX8" fmla="*/ 4602366 w 4602366"/>
              <a:gd name="connsiteY8" fmla="*/ 505543 h 505543"/>
              <a:gd name="connsiteX9" fmla="*/ 4082956 w 4602366"/>
              <a:gd name="connsiteY9" fmla="*/ 505543 h 505543"/>
              <a:gd name="connsiteX10" fmla="*/ 3425475 w 4602366"/>
              <a:gd name="connsiteY10" fmla="*/ 505543 h 505543"/>
              <a:gd name="connsiteX11" fmla="*/ 2675947 w 4602366"/>
              <a:gd name="connsiteY11" fmla="*/ 505543 h 505543"/>
              <a:gd name="connsiteX12" fmla="*/ 1926419 w 4602366"/>
              <a:gd name="connsiteY12" fmla="*/ 505543 h 505543"/>
              <a:gd name="connsiteX13" fmla="*/ 1176891 w 4602366"/>
              <a:gd name="connsiteY13" fmla="*/ 505543 h 505543"/>
              <a:gd name="connsiteX14" fmla="*/ 0 w 4602366"/>
              <a:gd name="connsiteY14" fmla="*/ 505543 h 505543"/>
              <a:gd name="connsiteX15" fmla="*/ 0 w 4602366"/>
              <a:gd name="connsiteY15" fmla="*/ 0 h 505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02366" h="505543" fill="none" extrusionOk="0">
                <a:moveTo>
                  <a:pt x="0" y="0"/>
                </a:moveTo>
                <a:cubicBezTo>
                  <a:pt x="230998" y="26309"/>
                  <a:pt x="326529" y="-27768"/>
                  <a:pt x="611457" y="0"/>
                </a:cubicBezTo>
                <a:cubicBezTo>
                  <a:pt x="896385" y="27768"/>
                  <a:pt x="1086720" y="-32084"/>
                  <a:pt x="1268938" y="0"/>
                </a:cubicBezTo>
                <a:cubicBezTo>
                  <a:pt x="1451156" y="32084"/>
                  <a:pt x="1771180" y="30152"/>
                  <a:pt x="1972443" y="0"/>
                </a:cubicBezTo>
                <a:cubicBezTo>
                  <a:pt x="2173706" y="-30152"/>
                  <a:pt x="2360350" y="15095"/>
                  <a:pt x="2583900" y="0"/>
                </a:cubicBezTo>
                <a:cubicBezTo>
                  <a:pt x="2807450" y="-15095"/>
                  <a:pt x="2845257" y="-8331"/>
                  <a:pt x="3103310" y="0"/>
                </a:cubicBezTo>
                <a:cubicBezTo>
                  <a:pt x="3361363" y="8331"/>
                  <a:pt x="3576460" y="27605"/>
                  <a:pt x="3806814" y="0"/>
                </a:cubicBezTo>
                <a:cubicBezTo>
                  <a:pt x="4037168" y="-27605"/>
                  <a:pt x="4262551" y="203"/>
                  <a:pt x="4602366" y="0"/>
                </a:cubicBezTo>
                <a:cubicBezTo>
                  <a:pt x="4582079" y="167676"/>
                  <a:pt x="4626183" y="338919"/>
                  <a:pt x="4602366" y="505543"/>
                </a:cubicBezTo>
                <a:cubicBezTo>
                  <a:pt x="4449840" y="483216"/>
                  <a:pt x="4202563" y="503687"/>
                  <a:pt x="4082956" y="505543"/>
                </a:cubicBezTo>
                <a:cubicBezTo>
                  <a:pt x="3963349" y="507400"/>
                  <a:pt x="3727016" y="513441"/>
                  <a:pt x="3425475" y="505543"/>
                </a:cubicBezTo>
                <a:cubicBezTo>
                  <a:pt x="3123934" y="497645"/>
                  <a:pt x="2851009" y="499771"/>
                  <a:pt x="2675947" y="505543"/>
                </a:cubicBezTo>
                <a:cubicBezTo>
                  <a:pt x="2500885" y="511315"/>
                  <a:pt x="2132026" y="535942"/>
                  <a:pt x="1926419" y="505543"/>
                </a:cubicBezTo>
                <a:cubicBezTo>
                  <a:pt x="1720812" y="475144"/>
                  <a:pt x="1432507" y="524694"/>
                  <a:pt x="1176891" y="505543"/>
                </a:cubicBezTo>
                <a:cubicBezTo>
                  <a:pt x="921275" y="486392"/>
                  <a:pt x="236406" y="495737"/>
                  <a:pt x="0" y="505543"/>
                </a:cubicBezTo>
                <a:cubicBezTo>
                  <a:pt x="22099" y="295005"/>
                  <a:pt x="20856" y="182801"/>
                  <a:pt x="0" y="0"/>
                </a:cubicBezTo>
                <a:close/>
              </a:path>
              <a:path w="4602366" h="505543" stroke="0" extrusionOk="0">
                <a:moveTo>
                  <a:pt x="0" y="0"/>
                </a:moveTo>
                <a:cubicBezTo>
                  <a:pt x="360662" y="25715"/>
                  <a:pt x="383934" y="18039"/>
                  <a:pt x="749528" y="0"/>
                </a:cubicBezTo>
                <a:cubicBezTo>
                  <a:pt x="1115122" y="-18039"/>
                  <a:pt x="1212786" y="10866"/>
                  <a:pt x="1360985" y="0"/>
                </a:cubicBezTo>
                <a:cubicBezTo>
                  <a:pt x="1509184" y="-10866"/>
                  <a:pt x="1699478" y="19895"/>
                  <a:pt x="1880395" y="0"/>
                </a:cubicBezTo>
                <a:cubicBezTo>
                  <a:pt x="2061312" y="-19895"/>
                  <a:pt x="2223300" y="-8567"/>
                  <a:pt x="2445829" y="0"/>
                </a:cubicBezTo>
                <a:cubicBezTo>
                  <a:pt x="2668358" y="8567"/>
                  <a:pt x="2869572" y="13006"/>
                  <a:pt x="3149333" y="0"/>
                </a:cubicBezTo>
                <a:cubicBezTo>
                  <a:pt x="3429094" y="-13006"/>
                  <a:pt x="3413507" y="-24876"/>
                  <a:pt x="3668743" y="0"/>
                </a:cubicBezTo>
                <a:cubicBezTo>
                  <a:pt x="3923979" y="24876"/>
                  <a:pt x="4337261" y="23944"/>
                  <a:pt x="4602366" y="0"/>
                </a:cubicBezTo>
                <a:cubicBezTo>
                  <a:pt x="4603143" y="238577"/>
                  <a:pt x="4597649" y="263593"/>
                  <a:pt x="4602366" y="505543"/>
                </a:cubicBezTo>
                <a:cubicBezTo>
                  <a:pt x="4427723" y="503765"/>
                  <a:pt x="4243562" y="491179"/>
                  <a:pt x="3990909" y="505543"/>
                </a:cubicBezTo>
                <a:cubicBezTo>
                  <a:pt x="3738256" y="519907"/>
                  <a:pt x="3503275" y="476378"/>
                  <a:pt x="3379452" y="505543"/>
                </a:cubicBezTo>
                <a:cubicBezTo>
                  <a:pt x="3255629" y="534708"/>
                  <a:pt x="2919461" y="510327"/>
                  <a:pt x="2629923" y="505543"/>
                </a:cubicBezTo>
                <a:cubicBezTo>
                  <a:pt x="2340385" y="500759"/>
                  <a:pt x="2224749" y="485656"/>
                  <a:pt x="2018466" y="505543"/>
                </a:cubicBezTo>
                <a:cubicBezTo>
                  <a:pt x="1812183" y="525430"/>
                  <a:pt x="1578675" y="524957"/>
                  <a:pt x="1314962" y="505543"/>
                </a:cubicBezTo>
                <a:cubicBezTo>
                  <a:pt x="1051249" y="486129"/>
                  <a:pt x="950310" y="485139"/>
                  <a:pt x="657481" y="505543"/>
                </a:cubicBezTo>
                <a:cubicBezTo>
                  <a:pt x="364652" y="525947"/>
                  <a:pt x="311359" y="493436"/>
                  <a:pt x="0" y="505543"/>
                </a:cubicBezTo>
                <a:cubicBezTo>
                  <a:pt x="9806" y="395616"/>
                  <a:pt x="-22538" y="191712"/>
                  <a:pt x="0" y="0"/>
                </a:cubicBezTo>
                <a:close/>
              </a:path>
            </a:pathLst>
          </a:custGeom>
          <a:ln w="19050">
            <a:solidFill>
              <a:schemeClr val="accent3">
                <a:lumMod val="75000"/>
              </a:schemeClr>
            </a:solidFill>
            <a:extLst>
              <a:ext uri="{C807C97D-BFC1-408E-A445-0C87EB9F89A2}">
                <ask:lineSketchStyleProps xmlns:ask="http://schemas.microsoft.com/office/drawing/2018/sketchyshapes" sd="4205546383">
                  <a:prstGeom prst="rect">
                    <a:avLst/>
                  </a:prstGeom>
                  <ask:type>
                    <ask:lineSketchFreehand/>
                  </ask:type>
                </ask:lineSketchStyleProps>
              </a:ext>
            </a:extLst>
          </a:ln>
        </p:spPr>
        <p:txBody>
          <a:bodyPr spcFirstLastPara="1" wrap="square" lIns="91425" tIns="91425" rIns="91425" bIns="91425" anchor="ctr" anchorCtr="0">
            <a:noAutofit/>
          </a:bodyPr>
          <a:lstStyle/>
          <a:p>
            <a:pPr marL="0" lvl="0" indent="0" algn="ctr" rtl="0">
              <a:spcBef>
                <a:spcPts val="0"/>
              </a:spcBef>
              <a:spcAft>
                <a:spcPts val="0"/>
              </a:spcAft>
              <a:buNone/>
            </a:pPr>
            <a:r>
              <a:rPr lang="vi-VN" b="1" dirty="0">
                <a:solidFill>
                  <a:srgbClr val="FF0000"/>
                </a:solidFill>
                <a:latin typeface="+mj-lt"/>
              </a:rPr>
              <a:t>Hoạt động luyện tập</a:t>
            </a:r>
            <a:endParaRPr b="1" dirty="0">
              <a:solidFill>
                <a:srgbClr val="FF0000"/>
              </a:solidFill>
              <a:latin typeface="+mj-lt"/>
            </a:endParaRPr>
          </a:p>
        </p:txBody>
      </p:sp>
      <p:grpSp>
        <p:nvGrpSpPr>
          <p:cNvPr id="1015" name="Google Shape;1015;p56"/>
          <p:cNvGrpSpPr/>
          <p:nvPr/>
        </p:nvGrpSpPr>
        <p:grpSpPr>
          <a:xfrm>
            <a:off x="7963440" y="253150"/>
            <a:ext cx="934685" cy="572697"/>
            <a:chOff x="7963440" y="253150"/>
            <a:chExt cx="934685" cy="572697"/>
          </a:xfrm>
        </p:grpSpPr>
        <p:sp>
          <p:nvSpPr>
            <p:cNvPr id="1016" name="Google Shape;1016;p56"/>
            <p:cNvSpPr/>
            <p:nvPr/>
          </p:nvSpPr>
          <p:spPr>
            <a:xfrm>
              <a:off x="7963440" y="253150"/>
              <a:ext cx="934685" cy="447365"/>
            </a:xfrm>
            <a:custGeom>
              <a:avLst/>
              <a:gdLst/>
              <a:ahLst/>
              <a:cxnLst/>
              <a:rect l="l" t="t" r="r" b="b"/>
              <a:pathLst>
                <a:path w="16266" h="7785" extrusionOk="0">
                  <a:moveTo>
                    <a:pt x="6808" y="0"/>
                  </a:moveTo>
                  <a:cubicBezTo>
                    <a:pt x="5852" y="0"/>
                    <a:pt x="4891" y="665"/>
                    <a:pt x="4891" y="1893"/>
                  </a:cubicBezTo>
                  <a:cubicBezTo>
                    <a:pt x="4891" y="1931"/>
                    <a:pt x="4891" y="1931"/>
                    <a:pt x="4891" y="1968"/>
                  </a:cubicBezTo>
                  <a:cubicBezTo>
                    <a:pt x="4498" y="1564"/>
                    <a:pt x="4030" y="1390"/>
                    <a:pt x="3574" y="1390"/>
                  </a:cubicBezTo>
                  <a:cubicBezTo>
                    <a:pt x="2405" y="1390"/>
                    <a:pt x="1318" y="2538"/>
                    <a:pt x="1782" y="3902"/>
                  </a:cubicBezTo>
                  <a:cubicBezTo>
                    <a:pt x="758" y="3978"/>
                    <a:pt x="0" y="4812"/>
                    <a:pt x="0" y="5798"/>
                  </a:cubicBezTo>
                  <a:cubicBezTo>
                    <a:pt x="0" y="6821"/>
                    <a:pt x="834" y="7693"/>
                    <a:pt x="1896" y="7693"/>
                  </a:cubicBezTo>
                  <a:cubicBezTo>
                    <a:pt x="2199" y="7693"/>
                    <a:pt x="2464" y="7618"/>
                    <a:pt x="2730" y="7504"/>
                  </a:cubicBezTo>
                  <a:cubicBezTo>
                    <a:pt x="2995" y="7618"/>
                    <a:pt x="3261" y="7693"/>
                    <a:pt x="3564" y="7693"/>
                  </a:cubicBezTo>
                  <a:cubicBezTo>
                    <a:pt x="3905" y="7693"/>
                    <a:pt x="4209" y="7618"/>
                    <a:pt x="4512" y="7428"/>
                  </a:cubicBezTo>
                  <a:cubicBezTo>
                    <a:pt x="4816" y="7597"/>
                    <a:pt x="5150" y="7683"/>
                    <a:pt x="5481" y="7683"/>
                  </a:cubicBezTo>
                  <a:cubicBezTo>
                    <a:pt x="5892" y="7683"/>
                    <a:pt x="6299" y="7550"/>
                    <a:pt x="6635" y="7276"/>
                  </a:cubicBezTo>
                  <a:cubicBezTo>
                    <a:pt x="6971" y="7550"/>
                    <a:pt x="7378" y="7683"/>
                    <a:pt x="7789" y="7683"/>
                  </a:cubicBezTo>
                  <a:cubicBezTo>
                    <a:pt x="8120" y="7683"/>
                    <a:pt x="8454" y="7597"/>
                    <a:pt x="8758" y="7428"/>
                  </a:cubicBezTo>
                  <a:cubicBezTo>
                    <a:pt x="9045" y="7597"/>
                    <a:pt x="9370" y="7683"/>
                    <a:pt x="9696" y="7683"/>
                  </a:cubicBezTo>
                  <a:cubicBezTo>
                    <a:pt x="10101" y="7683"/>
                    <a:pt x="10507" y="7550"/>
                    <a:pt x="10843" y="7276"/>
                  </a:cubicBezTo>
                  <a:cubicBezTo>
                    <a:pt x="11180" y="7550"/>
                    <a:pt x="11586" y="7683"/>
                    <a:pt x="11998" y="7683"/>
                  </a:cubicBezTo>
                  <a:cubicBezTo>
                    <a:pt x="12328" y="7683"/>
                    <a:pt x="12663" y="7597"/>
                    <a:pt x="12967" y="7428"/>
                  </a:cubicBezTo>
                  <a:cubicBezTo>
                    <a:pt x="13299" y="7671"/>
                    <a:pt x="13680" y="7785"/>
                    <a:pt x="14055" y="7785"/>
                  </a:cubicBezTo>
                  <a:cubicBezTo>
                    <a:pt x="14791" y="7785"/>
                    <a:pt x="15509" y="7347"/>
                    <a:pt x="15810" y="6594"/>
                  </a:cubicBezTo>
                  <a:cubicBezTo>
                    <a:pt x="16265" y="5457"/>
                    <a:pt x="15545" y="4205"/>
                    <a:pt x="14332" y="4016"/>
                  </a:cubicBezTo>
                  <a:cubicBezTo>
                    <a:pt x="14369" y="3978"/>
                    <a:pt x="14369" y="3940"/>
                    <a:pt x="14332" y="3902"/>
                  </a:cubicBezTo>
                  <a:cubicBezTo>
                    <a:pt x="14332" y="2840"/>
                    <a:pt x="13497" y="2006"/>
                    <a:pt x="12436" y="2006"/>
                  </a:cubicBezTo>
                  <a:cubicBezTo>
                    <a:pt x="12095" y="2006"/>
                    <a:pt x="11715" y="2120"/>
                    <a:pt x="11412" y="2310"/>
                  </a:cubicBezTo>
                  <a:cubicBezTo>
                    <a:pt x="11109" y="1627"/>
                    <a:pt x="10426" y="1172"/>
                    <a:pt x="9706" y="1172"/>
                  </a:cubicBezTo>
                  <a:cubicBezTo>
                    <a:pt x="9327" y="1172"/>
                    <a:pt x="8948" y="1286"/>
                    <a:pt x="8644" y="1513"/>
                  </a:cubicBezTo>
                  <a:cubicBezTo>
                    <a:pt x="8435" y="484"/>
                    <a:pt x="7623" y="0"/>
                    <a:pt x="6808"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17" name="Google Shape;1017;p56"/>
            <p:cNvSpPr/>
            <p:nvPr/>
          </p:nvSpPr>
          <p:spPr>
            <a:xfrm>
              <a:off x="8105927" y="648396"/>
              <a:ext cx="264824" cy="177451"/>
            </a:xfrm>
            <a:custGeom>
              <a:avLst/>
              <a:gdLst/>
              <a:ahLst/>
              <a:cxnLst/>
              <a:rect l="l" t="t" r="r" b="b"/>
              <a:pathLst>
                <a:path w="3792" h="2541" extrusionOk="0">
                  <a:moveTo>
                    <a:pt x="3792" y="0"/>
                  </a:moveTo>
                  <a:lnTo>
                    <a:pt x="3792" y="0"/>
                  </a:lnTo>
                  <a:cubicBezTo>
                    <a:pt x="3033" y="228"/>
                    <a:pt x="2427" y="835"/>
                    <a:pt x="2237" y="1593"/>
                  </a:cubicBezTo>
                  <a:cubicBezTo>
                    <a:pt x="1831" y="1282"/>
                    <a:pt x="1335" y="1122"/>
                    <a:pt x="843" y="1122"/>
                  </a:cubicBezTo>
                  <a:cubicBezTo>
                    <a:pt x="554" y="1122"/>
                    <a:pt x="267" y="1177"/>
                    <a:pt x="0" y="1290"/>
                  </a:cubicBezTo>
                  <a:cubicBezTo>
                    <a:pt x="98" y="1279"/>
                    <a:pt x="195" y="1273"/>
                    <a:pt x="292" y="1273"/>
                  </a:cubicBezTo>
                  <a:cubicBezTo>
                    <a:pt x="1208" y="1273"/>
                    <a:pt x="2060" y="1752"/>
                    <a:pt x="2540" y="2541"/>
                  </a:cubicBezTo>
                  <a:cubicBezTo>
                    <a:pt x="2427" y="1517"/>
                    <a:pt x="2920" y="531"/>
                    <a:pt x="3792" y="0"/>
                  </a:cubicBezTo>
                  <a:close/>
                </a:path>
              </a:pathLst>
            </a:custGeom>
            <a:solidFill>
              <a:schemeClr val="dk1"/>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grpSp>
        <p:nvGrpSpPr>
          <p:cNvPr id="1018" name="Google Shape;1018;p56"/>
          <p:cNvGrpSpPr/>
          <p:nvPr/>
        </p:nvGrpSpPr>
        <p:grpSpPr>
          <a:xfrm>
            <a:off x="-151889" y="4710763"/>
            <a:ext cx="9470928" cy="636960"/>
            <a:chOff x="-163512" y="4483850"/>
            <a:chExt cx="9470928" cy="812055"/>
          </a:xfrm>
        </p:grpSpPr>
        <p:sp>
          <p:nvSpPr>
            <p:cNvPr id="1019" name="Google Shape;1019;p56"/>
            <p:cNvSpPr/>
            <p:nvPr/>
          </p:nvSpPr>
          <p:spPr>
            <a:xfrm flipH="1">
              <a:off x="-163512" y="4483850"/>
              <a:ext cx="9470914" cy="724988"/>
            </a:xfrm>
            <a:custGeom>
              <a:avLst/>
              <a:gdLst/>
              <a:ahLst/>
              <a:cxnLst/>
              <a:rect l="l" t="t" r="r" b="b"/>
              <a:pathLst>
                <a:path w="63393" h="13346" extrusionOk="0">
                  <a:moveTo>
                    <a:pt x="32303" y="0"/>
                  </a:moveTo>
                  <a:cubicBezTo>
                    <a:pt x="19678" y="0"/>
                    <a:pt x="8266" y="2351"/>
                    <a:pt x="1" y="6218"/>
                  </a:cubicBezTo>
                  <a:lnTo>
                    <a:pt x="1" y="12550"/>
                  </a:lnTo>
                  <a:cubicBezTo>
                    <a:pt x="3214" y="11867"/>
                    <a:pt x="6512" y="11526"/>
                    <a:pt x="9816" y="11526"/>
                  </a:cubicBezTo>
                  <a:cubicBezTo>
                    <a:pt x="10918" y="11526"/>
                    <a:pt x="12019" y="11564"/>
                    <a:pt x="13119" y="11640"/>
                  </a:cubicBezTo>
                  <a:cubicBezTo>
                    <a:pt x="19372" y="12108"/>
                    <a:pt x="25329" y="12576"/>
                    <a:pt x="29926" y="12576"/>
                  </a:cubicBezTo>
                  <a:cubicBezTo>
                    <a:pt x="30542" y="12576"/>
                    <a:pt x="31133" y="12568"/>
                    <a:pt x="31697" y="12550"/>
                  </a:cubicBezTo>
                  <a:cubicBezTo>
                    <a:pt x="35730" y="12454"/>
                    <a:pt x="41062" y="12006"/>
                    <a:pt x="45225" y="12006"/>
                  </a:cubicBezTo>
                  <a:cubicBezTo>
                    <a:pt x="45993" y="12006"/>
                    <a:pt x="46720" y="12022"/>
                    <a:pt x="47393" y="12057"/>
                  </a:cubicBezTo>
                  <a:cubicBezTo>
                    <a:pt x="51146" y="12284"/>
                    <a:pt x="58995" y="13194"/>
                    <a:pt x="63393" y="13346"/>
                  </a:cubicBezTo>
                  <a:lnTo>
                    <a:pt x="63393" y="5687"/>
                  </a:lnTo>
                  <a:cubicBezTo>
                    <a:pt x="55241" y="2161"/>
                    <a:pt x="44322" y="0"/>
                    <a:pt x="3230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0" name="Google Shape;1020;p56"/>
            <p:cNvSpPr/>
            <p:nvPr/>
          </p:nvSpPr>
          <p:spPr>
            <a:xfrm>
              <a:off x="-163498" y="4578250"/>
              <a:ext cx="9470914" cy="340922"/>
            </a:xfrm>
            <a:custGeom>
              <a:avLst/>
              <a:gdLst/>
              <a:ahLst/>
              <a:cxnLst/>
              <a:rect l="l" t="t" r="r" b="b"/>
              <a:pathLst>
                <a:path w="63393" h="4809" extrusionOk="0">
                  <a:moveTo>
                    <a:pt x="11264" y="1"/>
                  </a:moveTo>
                  <a:cubicBezTo>
                    <a:pt x="7442" y="1"/>
                    <a:pt x="3626" y="613"/>
                    <a:pt x="1" y="1768"/>
                  </a:cubicBezTo>
                  <a:lnTo>
                    <a:pt x="1" y="3209"/>
                  </a:lnTo>
                  <a:cubicBezTo>
                    <a:pt x="3291" y="2516"/>
                    <a:pt x="6626" y="2153"/>
                    <a:pt x="9971" y="2153"/>
                  </a:cubicBezTo>
                  <a:cubicBezTo>
                    <a:pt x="11020" y="2153"/>
                    <a:pt x="12069" y="2189"/>
                    <a:pt x="13119" y="2261"/>
                  </a:cubicBezTo>
                  <a:cubicBezTo>
                    <a:pt x="20006" y="2774"/>
                    <a:pt x="26716" y="4809"/>
                    <a:pt x="31471" y="4809"/>
                  </a:cubicBezTo>
                  <a:cubicBezTo>
                    <a:pt x="31637" y="4809"/>
                    <a:pt x="31801" y="4806"/>
                    <a:pt x="31962" y="4801"/>
                  </a:cubicBezTo>
                  <a:cubicBezTo>
                    <a:pt x="36472" y="4693"/>
                    <a:pt x="42459" y="2662"/>
                    <a:pt x="46752" y="2662"/>
                  </a:cubicBezTo>
                  <a:cubicBezTo>
                    <a:pt x="46970" y="2662"/>
                    <a:pt x="47184" y="2667"/>
                    <a:pt x="47393" y="2678"/>
                  </a:cubicBezTo>
                  <a:cubicBezTo>
                    <a:pt x="51146" y="2905"/>
                    <a:pt x="58995" y="3815"/>
                    <a:pt x="63393" y="3967"/>
                  </a:cubicBezTo>
                  <a:lnTo>
                    <a:pt x="63393" y="3171"/>
                  </a:lnTo>
                  <a:cubicBezTo>
                    <a:pt x="58995" y="3019"/>
                    <a:pt x="51601" y="1010"/>
                    <a:pt x="47886" y="820"/>
                  </a:cubicBezTo>
                  <a:cubicBezTo>
                    <a:pt x="47601" y="803"/>
                    <a:pt x="47305" y="795"/>
                    <a:pt x="46999" y="795"/>
                  </a:cubicBezTo>
                  <a:cubicBezTo>
                    <a:pt x="42615" y="795"/>
                    <a:pt x="36162" y="2460"/>
                    <a:pt x="31697" y="2602"/>
                  </a:cubicBezTo>
                  <a:cubicBezTo>
                    <a:pt x="31572" y="2605"/>
                    <a:pt x="31447" y="2607"/>
                    <a:pt x="31321" y="2607"/>
                  </a:cubicBezTo>
                  <a:cubicBezTo>
                    <a:pt x="26582" y="2607"/>
                    <a:pt x="20252" y="579"/>
                    <a:pt x="13346" y="62"/>
                  </a:cubicBezTo>
                  <a:cubicBezTo>
                    <a:pt x="12653" y="21"/>
                    <a:pt x="11958" y="1"/>
                    <a:pt x="11264"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1" name="Google Shape;1021;p56"/>
            <p:cNvSpPr/>
            <p:nvPr/>
          </p:nvSpPr>
          <p:spPr>
            <a:xfrm>
              <a:off x="-163498" y="4671945"/>
              <a:ext cx="9470914" cy="623960"/>
            </a:xfrm>
            <a:custGeom>
              <a:avLst/>
              <a:gdLst/>
              <a:ahLst/>
              <a:cxnLst/>
              <a:rect l="l" t="t" r="r" b="b"/>
              <a:pathLst>
                <a:path w="63393" h="6706" extrusionOk="0">
                  <a:moveTo>
                    <a:pt x="9966" y="1"/>
                  </a:moveTo>
                  <a:cubicBezTo>
                    <a:pt x="6612" y="1"/>
                    <a:pt x="3263" y="364"/>
                    <a:pt x="1" y="1057"/>
                  </a:cubicBezTo>
                  <a:lnTo>
                    <a:pt x="1" y="6706"/>
                  </a:lnTo>
                  <a:lnTo>
                    <a:pt x="63393" y="6706"/>
                  </a:lnTo>
                  <a:lnTo>
                    <a:pt x="63393" y="1815"/>
                  </a:lnTo>
                  <a:cubicBezTo>
                    <a:pt x="58995" y="1663"/>
                    <a:pt x="51146" y="753"/>
                    <a:pt x="47393" y="526"/>
                  </a:cubicBezTo>
                  <a:cubicBezTo>
                    <a:pt x="46723" y="491"/>
                    <a:pt x="45999" y="476"/>
                    <a:pt x="45236" y="476"/>
                  </a:cubicBezTo>
                  <a:cubicBezTo>
                    <a:pt x="41071" y="476"/>
                    <a:pt x="35734" y="929"/>
                    <a:pt x="31697" y="1057"/>
                  </a:cubicBezTo>
                  <a:cubicBezTo>
                    <a:pt x="31255" y="1067"/>
                    <a:pt x="30796" y="1072"/>
                    <a:pt x="30322" y="1072"/>
                  </a:cubicBezTo>
                  <a:cubicBezTo>
                    <a:pt x="25675" y="1072"/>
                    <a:pt x="19553" y="591"/>
                    <a:pt x="13119" y="109"/>
                  </a:cubicBezTo>
                  <a:cubicBezTo>
                    <a:pt x="12069" y="37"/>
                    <a:pt x="11018" y="1"/>
                    <a:pt x="996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pic>
        <p:nvPicPr>
          <p:cNvPr id="55" name="图片 49">
            <a:extLst>
              <a:ext uri="{FF2B5EF4-FFF2-40B4-BE49-F238E27FC236}">
                <a16:creationId xmlns:a16="http://schemas.microsoft.com/office/drawing/2014/main" id="{13F0C394-8C7F-232C-7983-86F5DD6C792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2952652"/>
            <a:ext cx="2114136" cy="2472233"/>
          </a:xfrm>
          <a:prstGeom prst="rect">
            <a:avLst/>
          </a:prstGeom>
        </p:spPr>
      </p:pic>
      <p:pic>
        <p:nvPicPr>
          <p:cNvPr id="1168" name="图片 17">
            <a:extLst>
              <a:ext uri="{FF2B5EF4-FFF2-40B4-BE49-F238E27FC236}">
                <a16:creationId xmlns:a16="http://schemas.microsoft.com/office/drawing/2014/main" id="{82511918-7756-AC9D-D114-15FF9486168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81669" y="624080"/>
            <a:ext cx="4906068" cy="4657145"/>
          </a:xfrm>
          <a:prstGeom prst="rect">
            <a:avLst/>
          </a:prstGeom>
        </p:spPr>
      </p:pic>
      <p:sp>
        <p:nvSpPr>
          <p:cNvPr id="1169" name="TextBox 1168">
            <a:extLst>
              <a:ext uri="{FF2B5EF4-FFF2-40B4-BE49-F238E27FC236}">
                <a16:creationId xmlns:a16="http://schemas.microsoft.com/office/drawing/2014/main" id="{96A80EA4-DB5A-BCBD-F8B4-32E8EFBD0C21}"/>
              </a:ext>
            </a:extLst>
          </p:cNvPr>
          <p:cNvSpPr txBox="1"/>
          <p:nvPr/>
        </p:nvSpPr>
        <p:spPr>
          <a:xfrm>
            <a:off x="4878884" y="2211330"/>
            <a:ext cx="3328052" cy="2677656"/>
          </a:xfrm>
          <a:prstGeom prst="rect">
            <a:avLst/>
          </a:prstGeom>
          <a:noFill/>
        </p:spPr>
        <p:txBody>
          <a:bodyPr wrap="square">
            <a:spAutoFit/>
          </a:bodyPr>
          <a:lstStyle/>
          <a:p>
            <a:pPr algn="ctr"/>
            <a:r>
              <a:rPr lang="nl-NL" sz="2800" i="1" dirty="0">
                <a:latin typeface="Times New Roman" panose="02020603050405020304" pitchFamily="18" charset="0"/>
                <a:cs typeface="Times New Roman" panose="02020603050405020304" pitchFamily="18" charset="0"/>
              </a:rPr>
              <a:t>Viết</a:t>
            </a:r>
            <a:r>
              <a:rPr lang="vi-VN" sz="2800" i="1" dirty="0">
                <a:latin typeface="Times New Roman" panose="02020603050405020304" pitchFamily="18" charset="0"/>
                <a:cs typeface="Times New Roman" panose="02020603050405020304" pitchFamily="18" charset="0"/>
              </a:rPr>
              <a:t> một đoạn văn khoảng 5-7 dòng chia sẻ về một hình ảnh thơ trong bài Đảo Sơn Ca để lại cho em nhiều ấn tượng. </a:t>
            </a:r>
            <a:endParaRPr lang="en-SG" sz="2800" dirty="0">
              <a:latin typeface="Times New Roman" panose="02020603050405020304" pitchFamily="18" charset="0"/>
              <a:cs typeface="Times New Roman" panose="02020603050405020304" pitchFamily="18" charset="0"/>
            </a:endParaRPr>
          </a:p>
        </p:txBody>
      </p:sp>
      <p:sp>
        <p:nvSpPr>
          <p:cNvPr id="1170" name="TextBox 1169">
            <a:extLst>
              <a:ext uri="{FF2B5EF4-FFF2-40B4-BE49-F238E27FC236}">
                <a16:creationId xmlns:a16="http://schemas.microsoft.com/office/drawing/2014/main" id="{32768066-BB3C-250A-B6FD-C7C7FBAFBC9A}"/>
              </a:ext>
            </a:extLst>
          </p:cNvPr>
          <p:cNvSpPr txBox="1"/>
          <p:nvPr/>
        </p:nvSpPr>
        <p:spPr>
          <a:xfrm>
            <a:off x="5323140" y="1293166"/>
            <a:ext cx="2465063" cy="507831"/>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600"/>
              </a:spcAft>
              <a:buClrTx/>
              <a:buSzTx/>
              <a:buFont typeface="Arial"/>
              <a:buNone/>
              <a:tabLst/>
              <a:defRPr/>
            </a:pPr>
            <a:r>
              <a:rPr kumimoji="0" lang="vi-VN" sz="2700" b="1" i="0" u="none" strike="noStrike" kern="1200" cap="none" spc="0" normalizeH="0" baseline="0" noProof="0" dirty="0">
                <a:ln>
                  <a:noFill/>
                </a:ln>
                <a:solidFill>
                  <a:prstClr val="white"/>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Nhiệm vụ</a:t>
            </a:r>
            <a:endParaRPr kumimoji="0" lang="en-US" sz="2100" b="1"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p:txBody>
      </p:sp>
    </p:spTree>
    <p:extLst>
      <p:ext uri="{BB962C8B-B14F-4D97-AF65-F5344CB8AC3E}">
        <p14:creationId xmlns:p14="http://schemas.microsoft.com/office/powerpoint/2010/main" val="1882524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animEffect transition="in" filter="fade">
                                      <p:cBhvr>
                                        <p:cTn id="9" dur="500"/>
                                        <p:tgtEl>
                                          <p:spTgt spid="55"/>
                                        </p:tgtEl>
                                      </p:cBhvr>
                                    </p:animEffect>
                                  </p:childTnLst>
                                </p:cTn>
                              </p:par>
                            </p:childTnLst>
                          </p:cTn>
                        </p:par>
                      </p:childTnLst>
                    </p:cTn>
                  </p:par>
                  <p:par>
                    <p:cTn id="10" fill="hold">
                      <p:stCondLst>
                        <p:cond delay="indefinite"/>
                      </p:stCondLst>
                      <p:childTnLst>
                        <p:par>
                          <p:cTn id="11" fill="hold">
                            <p:stCondLst>
                              <p:cond delay="0"/>
                            </p:stCondLst>
                            <p:childTnLst>
                              <p:par>
                                <p:cTn id="12" presetID="45" presetClass="entr" presetSubtype="0" fill="hold" nodeType="clickEffect">
                                  <p:stCondLst>
                                    <p:cond delay="0"/>
                                  </p:stCondLst>
                                  <p:childTnLst>
                                    <p:set>
                                      <p:cBhvr>
                                        <p:cTn id="13" dur="1" fill="hold">
                                          <p:stCondLst>
                                            <p:cond delay="0"/>
                                          </p:stCondLst>
                                        </p:cTn>
                                        <p:tgtEl>
                                          <p:spTgt spid="1168"/>
                                        </p:tgtEl>
                                        <p:attrNameLst>
                                          <p:attrName>style.visibility</p:attrName>
                                        </p:attrNameLst>
                                      </p:cBhvr>
                                      <p:to>
                                        <p:strVal val="visible"/>
                                      </p:to>
                                    </p:set>
                                    <p:animEffect transition="in" filter="fade">
                                      <p:cBhvr>
                                        <p:cTn id="14" dur="2000"/>
                                        <p:tgtEl>
                                          <p:spTgt spid="1168"/>
                                        </p:tgtEl>
                                      </p:cBhvr>
                                    </p:animEffect>
                                    <p:anim calcmode="lin" valueType="num">
                                      <p:cBhvr>
                                        <p:cTn id="15" dur="2000" fill="hold"/>
                                        <p:tgtEl>
                                          <p:spTgt spid="1168"/>
                                        </p:tgtEl>
                                        <p:attrNameLst>
                                          <p:attrName>ppt_w</p:attrName>
                                        </p:attrNameLst>
                                      </p:cBhvr>
                                      <p:tavLst>
                                        <p:tav tm="0" fmla="#ppt_w*sin(2.5*pi*$)">
                                          <p:val>
                                            <p:fltVal val="0"/>
                                          </p:val>
                                        </p:tav>
                                        <p:tav tm="100000">
                                          <p:val>
                                            <p:fltVal val="1"/>
                                          </p:val>
                                        </p:tav>
                                      </p:tavLst>
                                    </p:anim>
                                    <p:anim calcmode="lin" valueType="num">
                                      <p:cBhvr>
                                        <p:cTn id="16" dur="2000" fill="hold"/>
                                        <p:tgtEl>
                                          <p:spTgt spid="1168"/>
                                        </p:tgtEl>
                                        <p:attrNameLst>
                                          <p:attrName>ppt_h</p:attrName>
                                        </p:attrNameLst>
                                      </p:cBhvr>
                                      <p:tavLst>
                                        <p:tav tm="0">
                                          <p:val>
                                            <p:strVal val="#ppt_h"/>
                                          </p:val>
                                        </p:tav>
                                        <p:tav tm="100000">
                                          <p:val>
                                            <p:strVal val="#ppt_h"/>
                                          </p:val>
                                        </p:tav>
                                      </p:tavLst>
                                    </p:anim>
                                  </p:childTnLst>
                                </p:cTn>
                              </p:par>
                              <p:par>
                                <p:cTn id="17" presetID="45" presetClass="entr" presetSubtype="0" fill="hold" grpId="0" nodeType="withEffect">
                                  <p:stCondLst>
                                    <p:cond delay="0"/>
                                  </p:stCondLst>
                                  <p:childTnLst>
                                    <p:set>
                                      <p:cBhvr>
                                        <p:cTn id="18" dur="1" fill="hold">
                                          <p:stCondLst>
                                            <p:cond delay="0"/>
                                          </p:stCondLst>
                                        </p:cTn>
                                        <p:tgtEl>
                                          <p:spTgt spid="1170"/>
                                        </p:tgtEl>
                                        <p:attrNameLst>
                                          <p:attrName>style.visibility</p:attrName>
                                        </p:attrNameLst>
                                      </p:cBhvr>
                                      <p:to>
                                        <p:strVal val="visible"/>
                                      </p:to>
                                    </p:set>
                                    <p:animEffect transition="in" filter="fade">
                                      <p:cBhvr>
                                        <p:cTn id="19" dur="2000"/>
                                        <p:tgtEl>
                                          <p:spTgt spid="1170"/>
                                        </p:tgtEl>
                                      </p:cBhvr>
                                    </p:animEffect>
                                    <p:anim calcmode="lin" valueType="num">
                                      <p:cBhvr>
                                        <p:cTn id="20" dur="2000" fill="hold"/>
                                        <p:tgtEl>
                                          <p:spTgt spid="1170"/>
                                        </p:tgtEl>
                                        <p:attrNameLst>
                                          <p:attrName>ppt_w</p:attrName>
                                        </p:attrNameLst>
                                      </p:cBhvr>
                                      <p:tavLst>
                                        <p:tav tm="0" fmla="#ppt_w*sin(2.5*pi*$)">
                                          <p:val>
                                            <p:fltVal val="0"/>
                                          </p:val>
                                        </p:tav>
                                        <p:tav tm="100000">
                                          <p:val>
                                            <p:fltVal val="1"/>
                                          </p:val>
                                        </p:tav>
                                      </p:tavLst>
                                    </p:anim>
                                    <p:anim calcmode="lin" valueType="num">
                                      <p:cBhvr>
                                        <p:cTn id="21" dur="2000" fill="hold"/>
                                        <p:tgtEl>
                                          <p:spTgt spid="1170"/>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1169"/>
                                        </p:tgtEl>
                                        <p:attrNameLst>
                                          <p:attrName>style.visibility</p:attrName>
                                        </p:attrNameLst>
                                      </p:cBhvr>
                                      <p:to>
                                        <p:strVal val="visible"/>
                                      </p:to>
                                    </p:set>
                                    <p:anim calcmode="lin" valueType="num">
                                      <p:cBhvr additive="base">
                                        <p:cTn id="26" dur="500" fill="hold"/>
                                        <p:tgtEl>
                                          <p:spTgt spid="1169"/>
                                        </p:tgtEl>
                                        <p:attrNameLst>
                                          <p:attrName>ppt_x</p:attrName>
                                        </p:attrNameLst>
                                      </p:cBhvr>
                                      <p:tavLst>
                                        <p:tav tm="0">
                                          <p:val>
                                            <p:strVal val="#ppt_x"/>
                                          </p:val>
                                        </p:tav>
                                        <p:tav tm="100000">
                                          <p:val>
                                            <p:strVal val="#ppt_x"/>
                                          </p:val>
                                        </p:tav>
                                      </p:tavLst>
                                    </p:anim>
                                    <p:anim calcmode="lin" valueType="num">
                                      <p:cBhvr additive="base">
                                        <p:cTn id="27" dur="500" fill="hold"/>
                                        <p:tgtEl>
                                          <p:spTgt spid="11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9" grpId="0"/>
      <p:bldP spid="117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02"/>
        <p:cNvGrpSpPr/>
        <p:nvPr/>
      </p:nvGrpSpPr>
      <p:grpSpPr>
        <a:xfrm>
          <a:off x="0" y="0"/>
          <a:ext cx="0" cy="0"/>
          <a:chOff x="0" y="0"/>
          <a:chExt cx="0" cy="0"/>
        </a:xfrm>
      </p:grpSpPr>
      <p:sp>
        <p:nvSpPr>
          <p:cNvPr id="3" name="Google Shape;1120;p59">
            <a:extLst>
              <a:ext uri="{FF2B5EF4-FFF2-40B4-BE49-F238E27FC236}">
                <a16:creationId xmlns:a16="http://schemas.microsoft.com/office/drawing/2014/main" id="{4777ECC2-066C-C4EF-E62D-EA9ACA57087F}"/>
              </a:ext>
            </a:extLst>
          </p:cNvPr>
          <p:cNvSpPr/>
          <p:nvPr/>
        </p:nvSpPr>
        <p:spPr>
          <a:xfrm>
            <a:off x="2065564" y="4518942"/>
            <a:ext cx="5609106" cy="678717"/>
          </a:xfrm>
          <a:custGeom>
            <a:avLst/>
            <a:gdLst/>
            <a:ahLst/>
            <a:cxnLst/>
            <a:rect l="l" t="t" r="r" b="b"/>
            <a:pathLst>
              <a:path w="142064" h="29060" extrusionOk="0">
                <a:moveTo>
                  <a:pt x="46379" y="1"/>
                </a:moveTo>
                <a:cubicBezTo>
                  <a:pt x="45730" y="1"/>
                  <a:pt x="45073" y="59"/>
                  <a:pt x="44416" y="179"/>
                </a:cubicBezTo>
                <a:cubicBezTo>
                  <a:pt x="39256" y="1126"/>
                  <a:pt x="35488" y="5636"/>
                  <a:pt x="35488" y="10907"/>
                </a:cubicBezTo>
                <a:cubicBezTo>
                  <a:pt x="35488" y="11297"/>
                  <a:pt x="35507" y="11687"/>
                  <a:pt x="35544" y="12095"/>
                </a:cubicBezTo>
                <a:lnTo>
                  <a:pt x="35172" y="12095"/>
                </a:lnTo>
                <a:cubicBezTo>
                  <a:pt x="34319" y="8513"/>
                  <a:pt x="31163" y="5970"/>
                  <a:pt x="27470" y="5896"/>
                </a:cubicBezTo>
                <a:cubicBezTo>
                  <a:pt x="27415" y="5895"/>
                  <a:pt x="27360" y="5894"/>
                  <a:pt x="27305" y="5894"/>
                </a:cubicBezTo>
                <a:cubicBezTo>
                  <a:pt x="23698" y="5894"/>
                  <a:pt x="20532" y="8288"/>
                  <a:pt x="19544" y="11780"/>
                </a:cubicBezTo>
                <a:cubicBezTo>
                  <a:pt x="17375" y="10562"/>
                  <a:pt x="15028" y="9987"/>
                  <a:pt x="12717" y="9987"/>
                </a:cubicBezTo>
                <a:cubicBezTo>
                  <a:pt x="7453" y="9987"/>
                  <a:pt x="2373" y="12968"/>
                  <a:pt x="0" y="18127"/>
                </a:cubicBezTo>
                <a:lnTo>
                  <a:pt x="0" y="29060"/>
                </a:lnTo>
                <a:lnTo>
                  <a:pt x="142063" y="29060"/>
                </a:lnTo>
                <a:lnTo>
                  <a:pt x="142063" y="13562"/>
                </a:lnTo>
                <a:cubicBezTo>
                  <a:pt x="141247" y="13376"/>
                  <a:pt x="140430" y="13283"/>
                  <a:pt x="139613" y="13283"/>
                </a:cubicBezTo>
                <a:cubicBezTo>
                  <a:pt x="135715" y="13283"/>
                  <a:pt x="132133" y="15362"/>
                  <a:pt x="130203" y="18740"/>
                </a:cubicBezTo>
                <a:cubicBezTo>
                  <a:pt x="128586" y="17510"/>
                  <a:pt x="126644" y="16876"/>
                  <a:pt x="124686" y="16876"/>
                </a:cubicBezTo>
                <a:cubicBezTo>
                  <a:pt x="123364" y="16876"/>
                  <a:pt x="122035" y="17165"/>
                  <a:pt x="120793" y="17756"/>
                </a:cubicBezTo>
                <a:cubicBezTo>
                  <a:pt x="118994" y="13551"/>
                  <a:pt x="114921" y="11117"/>
                  <a:pt x="110705" y="11117"/>
                </a:cubicBezTo>
                <a:cubicBezTo>
                  <a:pt x="108743" y="11117"/>
                  <a:pt x="106751" y="11644"/>
                  <a:pt x="104942" y="12763"/>
                </a:cubicBezTo>
                <a:cubicBezTo>
                  <a:pt x="106315" y="7455"/>
                  <a:pt x="102993" y="2054"/>
                  <a:pt x="97648" y="866"/>
                </a:cubicBezTo>
                <a:cubicBezTo>
                  <a:pt x="96939" y="709"/>
                  <a:pt x="96232" y="634"/>
                  <a:pt x="95536" y="634"/>
                </a:cubicBezTo>
                <a:cubicBezTo>
                  <a:pt x="90965" y="634"/>
                  <a:pt x="86880" y="3881"/>
                  <a:pt x="86010" y="8569"/>
                </a:cubicBezTo>
                <a:lnTo>
                  <a:pt x="85657" y="8569"/>
                </a:lnTo>
                <a:cubicBezTo>
                  <a:pt x="84228" y="8569"/>
                  <a:pt x="82799" y="8847"/>
                  <a:pt x="81481" y="9404"/>
                </a:cubicBezTo>
                <a:cubicBezTo>
                  <a:pt x="80980" y="5358"/>
                  <a:pt x="77843" y="2147"/>
                  <a:pt x="73816" y="1571"/>
                </a:cubicBezTo>
                <a:cubicBezTo>
                  <a:pt x="73385" y="1510"/>
                  <a:pt x="72955" y="1480"/>
                  <a:pt x="72529" y="1480"/>
                </a:cubicBezTo>
                <a:cubicBezTo>
                  <a:pt x="68961" y="1480"/>
                  <a:pt x="65681" y="3584"/>
                  <a:pt x="64238" y="6917"/>
                </a:cubicBezTo>
                <a:cubicBezTo>
                  <a:pt x="63056" y="6484"/>
                  <a:pt x="61819" y="6270"/>
                  <a:pt x="60583" y="6270"/>
                </a:cubicBezTo>
                <a:cubicBezTo>
                  <a:pt x="59220" y="6270"/>
                  <a:pt x="57858" y="6531"/>
                  <a:pt x="56573" y="7047"/>
                </a:cubicBezTo>
                <a:cubicBezTo>
                  <a:pt x="54953" y="2753"/>
                  <a:pt x="50843" y="1"/>
                  <a:pt x="46379"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009" name="Google Shape;1009;p56"/>
          <p:cNvSpPr txBox="1">
            <a:spLocks noGrp="1"/>
          </p:cNvSpPr>
          <p:nvPr>
            <p:ph type="title"/>
          </p:nvPr>
        </p:nvSpPr>
        <p:spPr>
          <a:xfrm>
            <a:off x="2529738" y="345831"/>
            <a:ext cx="4561301" cy="505543"/>
          </a:xfrm>
          <a:custGeom>
            <a:avLst/>
            <a:gdLst>
              <a:gd name="connsiteX0" fmla="*/ 0 w 4561301"/>
              <a:gd name="connsiteY0" fmla="*/ 0 h 505543"/>
              <a:gd name="connsiteX1" fmla="*/ 606001 w 4561301"/>
              <a:gd name="connsiteY1" fmla="*/ 0 h 505543"/>
              <a:gd name="connsiteX2" fmla="*/ 1257616 w 4561301"/>
              <a:gd name="connsiteY2" fmla="*/ 0 h 505543"/>
              <a:gd name="connsiteX3" fmla="*/ 1954843 w 4561301"/>
              <a:gd name="connsiteY3" fmla="*/ 0 h 505543"/>
              <a:gd name="connsiteX4" fmla="*/ 2560845 w 4561301"/>
              <a:gd name="connsiteY4" fmla="*/ 0 h 505543"/>
              <a:gd name="connsiteX5" fmla="*/ 3075620 w 4561301"/>
              <a:gd name="connsiteY5" fmla="*/ 0 h 505543"/>
              <a:gd name="connsiteX6" fmla="*/ 3772848 w 4561301"/>
              <a:gd name="connsiteY6" fmla="*/ 0 h 505543"/>
              <a:gd name="connsiteX7" fmla="*/ 4561301 w 4561301"/>
              <a:gd name="connsiteY7" fmla="*/ 0 h 505543"/>
              <a:gd name="connsiteX8" fmla="*/ 4561301 w 4561301"/>
              <a:gd name="connsiteY8" fmla="*/ 505543 h 505543"/>
              <a:gd name="connsiteX9" fmla="*/ 4046526 w 4561301"/>
              <a:gd name="connsiteY9" fmla="*/ 505543 h 505543"/>
              <a:gd name="connsiteX10" fmla="*/ 3394911 w 4561301"/>
              <a:gd name="connsiteY10" fmla="*/ 505543 h 505543"/>
              <a:gd name="connsiteX11" fmla="*/ 2652071 w 4561301"/>
              <a:gd name="connsiteY11" fmla="*/ 505543 h 505543"/>
              <a:gd name="connsiteX12" fmla="*/ 1909230 w 4561301"/>
              <a:gd name="connsiteY12" fmla="*/ 505543 h 505543"/>
              <a:gd name="connsiteX13" fmla="*/ 1166390 w 4561301"/>
              <a:gd name="connsiteY13" fmla="*/ 505543 h 505543"/>
              <a:gd name="connsiteX14" fmla="*/ 0 w 4561301"/>
              <a:gd name="connsiteY14" fmla="*/ 505543 h 505543"/>
              <a:gd name="connsiteX15" fmla="*/ 0 w 4561301"/>
              <a:gd name="connsiteY15" fmla="*/ 0 h 505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561301" h="505543" fill="none" extrusionOk="0">
                <a:moveTo>
                  <a:pt x="0" y="0"/>
                </a:moveTo>
                <a:cubicBezTo>
                  <a:pt x="142404" y="26255"/>
                  <a:pt x="437951" y="-13483"/>
                  <a:pt x="606001" y="0"/>
                </a:cubicBezTo>
                <a:cubicBezTo>
                  <a:pt x="774051" y="13483"/>
                  <a:pt x="1037830" y="-11947"/>
                  <a:pt x="1257616" y="0"/>
                </a:cubicBezTo>
                <a:cubicBezTo>
                  <a:pt x="1477402" y="11947"/>
                  <a:pt x="1747286" y="17630"/>
                  <a:pt x="1954843" y="0"/>
                </a:cubicBezTo>
                <a:cubicBezTo>
                  <a:pt x="2162400" y="-17630"/>
                  <a:pt x="2266311" y="-15909"/>
                  <a:pt x="2560845" y="0"/>
                </a:cubicBezTo>
                <a:cubicBezTo>
                  <a:pt x="2855379" y="15909"/>
                  <a:pt x="2856443" y="18343"/>
                  <a:pt x="3075620" y="0"/>
                </a:cubicBezTo>
                <a:cubicBezTo>
                  <a:pt x="3294798" y="-18343"/>
                  <a:pt x="3560003" y="20865"/>
                  <a:pt x="3772848" y="0"/>
                </a:cubicBezTo>
                <a:cubicBezTo>
                  <a:pt x="3985693" y="-20865"/>
                  <a:pt x="4350988" y="18927"/>
                  <a:pt x="4561301" y="0"/>
                </a:cubicBezTo>
                <a:cubicBezTo>
                  <a:pt x="4541014" y="167676"/>
                  <a:pt x="4585118" y="338919"/>
                  <a:pt x="4561301" y="505543"/>
                </a:cubicBezTo>
                <a:cubicBezTo>
                  <a:pt x="4437599" y="496702"/>
                  <a:pt x="4239325" y="505841"/>
                  <a:pt x="4046526" y="505543"/>
                </a:cubicBezTo>
                <a:cubicBezTo>
                  <a:pt x="3853728" y="505245"/>
                  <a:pt x="3571405" y="515154"/>
                  <a:pt x="3394911" y="505543"/>
                </a:cubicBezTo>
                <a:cubicBezTo>
                  <a:pt x="3218417" y="495932"/>
                  <a:pt x="2868633" y="539765"/>
                  <a:pt x="2652071" y="505543"/>
                </a:cubicBezTo>
                <a:cubicBezTo>
                  <a:pt x="2435509" y="471321"/>
                  <a:pt x="2269663" y="538066"/>
                  <a:pt x="1909230" y="505543"/>
                </a:cubicBezTo>
                <a:cubicBezTo>
                  <a:pt x="1548797" y="473020"/>
                  <a:pt x="1504785" y="485525"/>
                  <a:pt x="1166390" y="505543"/>
                </a:cubicBezTo>
                <a:cubicBezTo>
                  <a:pt x="827995" y="525561"/>
                  <a:pt x="426213" y="491383"/>
                  <a:pt x="0" y="505543"/>
                </a:cubicBezTo>
                <a:cubicBezTo>
                  <a:pt x="22099" y="295005"/>
                  <a:pt x="20856" y="182801"/>
                  <a:pt x="0" y="0"/>
                </a:cubicBezTo>
                <a:close/>
              </a:path>
              <a:path w="4561301" h="505543" stroke="0" extrusionOk="0">
                <a:moveTo>
                  <a:pt x="0" y="0"/>
                </a:moveTo>
                <a:cubicBezTo>
                  <a:pt x="249145" y="-23048"/>
                  <a:pt x="555197" y="225"/>
                  <a:pt x="742840" y="0"/>
                </a:cubicBezTo>
                <a:cubicBezTo>
                  <a:pt x="930483" y="-225"/>
                  <a:pt x="1087663" y="-6065"/>
                  <a:pt x="1348842" y="0"/>
                </a:cubicBezTo>
                <a:cubicBezTo>
                  <a:pt x="1610021" y="6065"/>
                  <a:pt x="1748875" y="-16440"/>
                  <a:pt x="1863617" y="0"/>
                </a:cubicBezTo>
                <a:cubicBezTo>
                  <a:pt x="1978359" y="16440"/>
                  <a:pt x="2220291" y="-21442"/>
                  <a:pt x="2424006" y="0"/>
                </a:cubicBezTo>
                <a:cubicBezTo>
                  <a:pt x="2627721" y="21442"/>
                  <a:pt x="2792149" y="-12216"/>
                  <a:pt x="3121233" y="0"/>
                </a:cubicBezTo>
                <a:cubicBezTo>
                  <a:pt x="3450317" y="12216"/>
                  <a:pt x="3390215" y="19775"/>
                  <a:pt x="3636009" y="0"/>
                </a:cubicBezTo>
                <a:cubicBezTo>
                  <a:pt x="3881803" y="-19775"/>
                  <a:pt x="4121106" y="31624"/>
                  <a:pt x="4561301" y="0"/>
                </a:cubicBezTo>
                <a:cubicBezTo>
                  <a:pt x="4562078" y="238577"/>
                  <a:pt x="4556584" y="263593"/>
                  <a:pt x="4561301" y="505543"/>
                </a:cubicBezTo>
                <a:cubicBezTo>
                  <a:pt x="4351565" y="531779"/>
                  <a:pt x="4222385" y="527925"/>
                  <a:pt x="3955300" y="505543"/>
                </a:cubicBezTo>
                <a:cubicBezTo>
                  <a:pt x="3688215" y="483161"/>
                  <a:pt x="3543838" y="486757"/>
                  <a:pt x="3349298" y="505543"/>
                </a:cubicBezTo>
                <a:cubicBezTo>
                  <a:pt x="3154758" y="524329"/>
                  <a:pt x="2937984" y="480444"/>
                  <a:pt x="2606458" y="505543"/>
                </a:cubicBezTo>
                <a:cubicBezTo>
                  <a:pt x="2274932" y="530642"/>
                  <a:pt x="2230225" y="489699"/>
                  <a:pt x="2000456" y="505543"/>
                </a:cubicBezTo>
                <a:cubicBezTo>
                  <a:pt x="1770687" y="521387"/>
                  <a:pt x="1643777" y="515594"/>
                  <a:pt x="1303229" y="505543"/>
                </a:cubicBezTo>
                <a:cubicBezTo>
                  <a:pt x="962681" y="495492"/>
                  <a:pt x="927913" y="502496"/>
                  <a:pt x="651614" y="505543"/>
                </a:cubicBezTo>
                <a:cubicBezTo>
                  <a:pt x="375315" y="508590"/>
                  <a:pt x="235676" y="522548"/>
                  <a:pt x="0" y="505543"/>
                </a:cubicBezTo>
                <a:cubicBezTo>
                  <a:pt x="9806" y="395616"/>
                  <a:pt x="-22538" y="191712"/>
                  <a:pt x="0" y="0"/>
                </a:cubicBezTo>
                <a:close/>
              </a:path>
            </a:pathLst>
          </a:custGeom>
          <a:ln w="19050">
            <a:solidFill>
              <a:schemeClr val="accent3">
                <a:lumMod val="75000"/>
              </a:schemeClr>
            </a:solidFill>
            <a:extLst>
              <a:ext uri="{C807C97D-BFC1-408E-A445-0C87EB9F89A2}">
                <ask:lineSketchStyleProps xmlns:ask="http://schemas.microsoft.com/office/drawing/2018/sketchyshapes" sd="4205546383">
                  <a:prstGeom prst="rect">
                    <a:avLst/>
                  </a:prstGeom>
                  <ask:type>
                    <ask:lineSketchFreehand/>
                  </ask:type>
                </ask:lineSketchStyleProps>
              </a:ext>
            </a:extLst>
          </a:ln>
        </p:spPr>
        <p:txBody>
          <a:bodyPr spcFirstLastPara="1" wrap="square" lIns="91425" tIns="91425" rIns="91425" bIns="91425" anchor="ctr" anchorCtr="0">
            <a:noAutofit/>
          </a:bodyPr>
          <a:lstStyle/>
          <a:p>
            <a:pPr marL="0" lvl="0" indent="0" algn="ctr" rtl="0">
              <a:spcBef>
                <a:spcPts val="0"/>
              </a:spcBef>
              <a:spcAft>
                <a:spcPts val="0"/>
              </a:spcAft>
              <a:buNone/>
            </a:pPr>
            <a:r>
              <a:rPr lang="vi-VN" b="1" dirty="0">
                <a:solidFill>
                  <a:srgbClr val="FF0000"/>
                </a:solidFill>
                <a:latin typeface="+mj-lt"/>
              </a:rPr>
              <a:t>Hoạt động vận dụng</a:t>
            </a:r>
            <a:endParaRPr b="1" dirty="0">
              <a:solidFill>
                <a:srgbClr val="FF0000"/>
              </a:solidFill>
              <a:latin typeface="+mj-lt"/>
            </a:endParaRPr>
          </a:p>
        </p:txBody>
      </p:sp>
      <p:grpSp>
        <p:nvGrpSpPr>
          <p:cNvPr id="1018" name="Google Shape;1018;p56"/>
          <p:cNvGrpSpPr/>
          <p:nvPr/>
        </p:nvGrpSpPr>
        <p:grpSpPr>
          <a:xfrm>
            <a:off x="-151889" y="4710763"/>
            <a:ext cx="9470928" cy="636960"/>
            <a:chOff x="-163512" y="4483850"/>
            <a:chExt cx="9470928" cy="812055"/>
          </a:xfrm>
        </p:grpSpPr>
        <p:sp>
          <p:nvSpPr>
            <p:cNvPr id="1019" name="Google Shape;1019;p56"/>
            <p:cNvSpPr/>
            <p:nvPr/>
          </p:nvSpPr>
          <p:spPr>
            <a:xfrm flipH="1">
              <a:off x="-163512" y="4483850"/>
              <a:ext cx="9470914" cy="724988"/>
            </a:xfrm>
            <a:custGeom>
              <a:avLst/>
              <a:gdLst/>
              <a:ahLst/>
              <a:cxnLst/>
              <a:rect l="l" t="t" r="r" b="b"/>
              <a:pathLst>
                <a:path w="63393" h="13346" extrusionOk="0">
                  <a:moveTo>
                    <a:pt x="32303" y="0"/>
                  </a:moveTo>
                  <a:cubicBezTo>
                    <a:pt x="19678" y="0"/>
                    <a:pt x="8266" y="2351"/>
                    <a:pt x="1" y="6218"/>
                  </a:cubicBezTo>
                  <a:lnTo>
                    <a:pt x="1" y="12550"/>
                  </a:lnTo>
                  <a:cubicBezTo>
                    <a:pt x="3214" y="11867"/>
                    <a:pt x="6512" y="11526"/>
                    <a:pt x="9816" y="11526"/>
                  </a:cubicBezTo>
                  <a:cubicBezTo>
                    <a:pt x="10918" y="11526"/>
                    <a:pt x="12019" y="11564"/>
                    <a:pt x="13119" y="11640"/>
                  </a:cubicBezTo>
                  <a:cubicBezTo>
                    <a:pt x="19372" y="12108"/>
                    <a:pt x="25329" y="12576"/>
                    <a:pt x="29926" y="12576"/>
                  </a:cubicBezTo>
                  <a:cubicBezTo>
                    <a:pt x="30542" y="12576"/>
                    <a:pt x="31133" y="12568"/>
                    <a:pt x="31697" y="12550"/>
                  </a:cubicBezTo>
                  <a:cubicBezTo>
                    <a:pt x="35730" y="12454"/>
                    <a:pt x="41062" y="12006"/>
                    <a:pt x="45225" y="12006"/>
                  </a:cubicBezTo>
                  <a:cubicBezTo>
                    <a:pt x="45993" y="12006"/>
                    <a:pt x="46720" y="12022"/>
                    <a:pt x="47393" y="12057"/>
                  </a:cubicBezTo>
                  <a:cubicBezTo>
                    <a:pt x="51146" y="12284"/>
                    <a:pt x="58995" y="13194"/>
                    <a:pt x="63393" y="13346"/>
                  </a:cubicBezTo>
                  <a:lnTo>
                    <a:pt x="63393" y="5687"/>
                  </a:lnTo>
                  <a:cubicBezTo>
                    <a:pt x="55241" y="2161"/>
                    <a:pt x="44322" y="0"/>
                    <a:pt x="32303" y="0"/>
                  </a:cubicBezTo>
                  <a:close/>
                </a:path>
              </a:pathLst>
            </a:custGeom>
            <a:solidFill>
              <a:schemeClr val="accent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0" name="Google Shape;1020;p56"/>
            <p:cNvSpPr/>
            <p:nvPr/>
          </p:nvSpPr>
          <p:spPr>
            <a:xfrm>
              <a:off x="-163498" y="4578250"/>
              <a:ext cx="9470914" cy="340922"/>
            </a:xfrm>
            <a:custGeom>
              <a:avLst/>
              <a:gdLst/>
              <a:ahLst/>
              <a:cxnLst/>
              <a:rect l="l" t="t" r="r" b="b"/>
              <a:pathLst>
                <a:path w="63393" h="4809" extrusionOk="0">
                  <a:moveTo>
                    <a:pt x="11264" y="1"/>
                  </a:moveTo>
                  <a:cubicBezTo>
                    <a:pt x="7442" y="1"/>
                    <a:pt x="3626" y="613"/>
                    <a:pt x="1" y="1768"/>
                  </a:cubicBezTo>
                  <a:lnTo>
                    <a:pt x="1" y="3209"/>
                  </a:lnTo>
                  <a:cubicBezTo>
                    <a:pt x="3291" y="2516"/>
                    <a:pt x="6626" y="2153"/>
                    <a:pt x="9971" y="2153"/>
                  </a:cubicBezTo>
                  <a:cubicBezTo>
                    <a:pt x="11020" y="2153"/>
                    <a:pt x="12069" y="2189"/>
                    <a:pt x="13119" y="2261"/>
                  </a:cubicBezTo>
                  <a:cubicBezTo>
                    <a:pt x="20006" y="2774"/>
                    <a:pt x="26716" y="4809"/>
                    <a:pt x="31471" y="4809"/>
                  </a:cubicBezTo>
                  <a:cubicBezTo>
                    <a:pt x="31637" y="4809"/>
                    <a:pt x="31801" y="4806"/>
                    <a:pt x="31962" y="4801"/>
                  </a:cubicBezTo>
                  <a:cubicBezTo>
                    <a:pt x="36472" y="4693"/>
                    <a:pt x="42459" y="2662"/>
                    <a:pt x="46752" y="2662"/>
                  </a:cubicBezTo>
                  <a:cubicBezTo>
                    <a:pt x="46970" y="2662"/>
                    <a:pt x="47184" y="2667"/>
                    <a:pt x="47393" y="2678"/>
                  </a:cubicBezTo>
                  <a:cubicBezTo>
                    <a:pt x="51146" y="2905"/>
                    <a:pt x="58995" y="3815"/>
                    <a:pt x="63393" y="3967"/>
                  </a:cubicBezTo>
                  <a:lnTo>
                    <a:pt x="63393" y="3171"/>
                  </a:lnTo>
                  <a:cubicBezTo>
                    <a:pt x="58995" y="3019"/>
                    <a:pt x="51601" y="1010"/>
                    <a:pt x="47886" y="820"/>
                  </a:cubicBezTo>
                  <a:cubicBezTo>
                    <a:pt x="47601" y="803"/>
                    <a:pt x="47305" y="795"/>
                    <a:pt x="46999" y="795"/>
                  </a:cubicBezTo>
                  <a:cubicBezTo>
                    <a:pt x="42615" y="795"/>
                    <a:pt x="36162" y="2460"/>
                    <a:pt x="31697" y="2602"/>
                  </a:cubicBezTo>
                  <a:cubicBezTo>
                    <a:pt x="31572" y="2605"/>
                    <a:pt x="31447" y="2607"/>
                    <a:pt x="31321" y="2607"/>
                  </a:cubicBezTo>
                  <a:cubicBezTo>
                    <a:pt x="26582" y="2607"/>
                    <a:pt x="20252" y="579"/>
                    <a:pt x="13346" y="62"/>
                  </a:cubicBezTo>
                  <a:cubicBezTo>
                    <a:pt x="12653" y="21"/>
                    <a:pt x="11958" y="1"/>
                    <a:pt x="11264" y="1"/>
                  </a:cubicBezTo>
                  <a:close/>
                </a:path>
              </a:pathLst>
            </a:custGeom>
            <a:solidFill>
              <a:schemeClr val="dk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1021" name="Google Shape;1021;p56"/>
            <p:cNvSpPr/>
            <p:nvPr/>
          </p:nvSpPr>
          <p:spPr>
            <a:xfrm>
              <a:off x="-163498" y="4671945"/>
              <a:ext cx="9470914" cy="623960"/>
            </a:xfrm>
            <a:custGeom>
              <a:avLst/>
              <a:gdLst/>
              <a:ahLst/>
              <a:cxnLst/>
              <a:rect l="l" t="t" r="r" b="b"/>
              <a:pathLst>
                <a:path w="63393" h="6706" extrusionOk="0">
                  <a:moveTo>
                    <a:pt x="9966" y="1"/>
                  </a:moveTo>
                  <a:cubicBezTo>
                    <a:pt x="6612" y="1"/>
                    <a:pt x="3263" y="364"/>
                    <a:pt x="1" y="1057"/>
                  </a:cubicBezTo>
                  <a:lnTo>
                    <a:pt x="1" y="6706"/>
                  </a:lnTo>
                  <a:lnTo>
                    <a:pt x="63393" y="6706"/>
                  </a:lnTo>
                  <a:lnTo>
                    <a:pt x="63393" y="1815"/>
                  </a:lnTo>
                  <a:cubicBezTo>
                    <a:pt x="58995" y="1663"/>
                    <a:pt x="51146" y="753"/>
                    <a:pt x="47393" y="526"/>
                  </a:cubicBezTo>
                  <a:cubicBezTo>
                    <a:pt x="46723" y="491"/>
                    <a:pt x="45999" y="476"/>
                    <a:pt x="45236" y="476"/>
                  </a:cubicBezTo>
                  <a:cubicBezTo>
                    <a:pt x="41071" y="476"/>
                    <a:pt x="35734" y="929"/>
                    <a:pt x="31697" y="1057"/>
                  </a:cubicBezTo>
                  <a:cubicBezTo>
                    <a:pt x="31255" y="1067"/>
                    <a:pt x="30796" y="1072"/>
                    <a:pt x="30322" y="1072"/>
                  </a:cubicBezTo>
                  <a:cubicBezTo>
                    <a:pt x="25675" y="1072"/>
                    <a:pt x="19553" y="591"/>
                    <a:pt x="13119" y="109"/>
                  </a:cubicBezTo>
                  <a:cubicBezTo>
                    <a:pt x="12069" y="37"/>
                    <a:pt x="11018" y="1"/>
                    <a:pt x="9966" y="1"/>
                  </a:cubicBezTo>
                  <a:close/>
                </a:path>
              </a:pathLst>
            </a:custGeom>
            <a:solidFill>
              <a:schemeClr val="lt2"/>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1178" name="Google Shape;2239;p65">
            <a:extLst>
              <a:ext uri="{FF2B5EF4-FFF2-40B4-BE49-F238E27FC236}">
                <a16:creationId xmlns:a16="http://schemas.microsoft.com/office/drawing/2014/main" id="{5E50FDD4-6B29-111E-D94C-638EA207E648}"/>
              </a:ext>
            </a:extLst>
          </p:cNvPr>
          <p:cNvSpPr/>
          <p:nvPr/>
        </p:nvSpPr>
        <p:spPr>
          <a:xfrm rot="10336670">
            <a:off x="7082109" y="1392888"/>
            <a:ext cx="716818" cy="696126"/>
          </a:xfrm>
          <a:custGeom>
            <a:avLst/>
            <a:gdLst/>
            <a:ahLst/>
            <a:cxnLst/>
            <a:rect l="l" t="t" r="r" b="b"/>
            <a:pathLst>
              <a:path w="58592" h="67516" extrusionOk="0">
                <a:moveTo>
                  <a:pt x="1" y="1"/>
                </a:moveTo>
                <a:lnTo>
                  <a:pt x="1" y="67516"/>
                </a:lnTo>
                <a:lnTo>
                  <a:pt x="58592" y="67516"/>
                </a:lnTo>
                <a:lnTo>
                  <a:pt x="58592" y="1"/>
                </a:lnTo>
                <a:close/>
              </a:path>
            </a:pathLst>
          </a:custGeom>
          <a:solidFill>
            <a:srgbClr val="FFE487"/>
          </a:solidFill>
          <a:ln>
            <a:noFill/>
          </a:ln>
          <a:effectLst>
            <a:outerShdw blurRad="57150" dist="19050" dir="5400000" algn="bl" rotWithShape="0">
              <a:srgbClr val="434343">
                <a:alpha val="30000"/>
              </a:srgbClr>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355" rtl="0" eaLnBrk="1" fontAlgn="auto" latinLnBrk="0" hangingPunct="1">
              <a:lnSpc>
                <a:spcPct val="100000"/>
              </a:lnSpc>
              <a:spcBef>
                <a:spcPts val="0"/>
              </a:spcBef>
              <a:spcAft>
                <a:spcPts val="0"/>
              </a:spcAft>
              <a:buClrTx/>
              <a:buSzTx/>
              <a:buFont typeface="Arial"/>
              <a:buNone/>
              <a:tabLst/>
              <a:defRPr/>
            </a:pPr>
            <a:endParaRPr kumimoji="0" sz="16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179" name="Google Shape;2240;p65">
            <a:extLst>
              <a:ext uri="{FF2B5EF4-FFF2-40B4-BE49-F238E27FC236}">
                <a16:creationId xmlns:a16="http://schemas.microsoft.com/office/drawing/2014/main" id="{672418D4-C68E-096E-D49F-DF2848780F7B}"/>
              </a:ext>
            </a:extLst>
          </p:cNvPr>
          <p:cNvSpPr/>
          <p:nvPr/>
        </p:nvSpPr>
        <p:spPr>
          <a:xfrm rot="21095791">
            <a:off x="1617458" y="1531960"/>
            <a:ext cx="811866" cy="696144"/>
          </a:xfrm>
          <a:custGeom>
            <a:avLst/>
            <a:gdLst/>
            <a:ahLst/>
            <a:cxnLst/>
            <a:rect l="l" t="t" r="r" b="b"/>
            <a:pathLst>
              <a:path w="58592" h="67516" extrusionOk="0">
                <a:moveTo>
                  <a:pt x="1" y="1"/>
                </a:moveTo>
                <a:lnTo>
                  <a:pt x="1" y="67516"/>
                </a:lnTo>
                <a:lnTo>
                  <a:pt x="58592" y="67516"/>
                </a:lnTo>
                <a:lnTo>
                  <a:pt x="58592" y="1"/>
                </a:lnTo>
                <a:close/>
              </a:path>
            </a:pathLst>
          </a:custGeom>
          <a:solidFill>
            <a:srgbClr val="FFE487"/>
          </a:solidFill>
          <a:ln>
            <a:noFill/>
          </a:ln>
          <a:effectLst>
            <a:outerShdw blurRad="57150" dist="19050" dir="5400000" algn="bl" rotWithShape="0">
              <a:srgbClr val="434343">
                <a:alpha val="30000"/>
              </a:srgbClr>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355" rtl="0" eaLnBrk="1" fontAlgn="auto" latinLnBrk="0" hangingPunct="1">
              <a:lnSpc>
                <a:spcPct val="100000"/>
              </a:lnSpc>
              <a:spcBef>
                <a:spcPts val="0"/>
              </a:spcBef>
              <a:spcAft>
                <a:spcPts val="0"/>
              </a:spcAft>
              <a:buClrTx/>
              <a:buSzTx/>
              <a:buFont typeface="Arial"/>
              <a:buNone/>
              <a:tabLst/>
              <a:defRPr/>
            </a:pPr>
            <a:endParaRPr kumimoji="0" sz="16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180" name="Google Shape;2339;p65">
            <a:extLst>
              <a:ext uri="{FF2B5EF4-FFF2-40B4-BE49-F238E27FC236}">
                <a16:creationId xmlns:a16="http://schemas.microsoft.com/office/drawing/2014/main" id="{C3E25E59-BDF6-BCDA-64AE-792327365221}"/>
              </a:ext>
            </a:extLst>
          </p:cNvPr>
          <p:cNvSpPr txBox="1">
            <a:spLocks/>
          </p:cNvSpPr>
          <p:nvPr/>
        </p:nvSpPr>
        <p:spPr>
          <a:xfrm>
            <a:off x="1669877" y="1542418"/>
            <a:ext cx="832200" cy="649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355" rtl="0" eaLnBrk="1" fontAlgn="auto" latinLnBrk="0" hangingPunct="1">
              <a:lnSpc>
                <a:spcPct val="100000"/>
              </a:lnSpc>
              <a:spcBef>
                <a:spcPts val="0"/>
              </a:spcBef>
              <a:spcAft>
                <a:spcPts val="0"/>
              </a:spcAft>
              <a:buClr>
                <a:srgbClr val="E32747"/>
              </a:buClr>
              <a:buSzTx/>
              <a:buFont typeface="Arial"/>
              <a:buNone/>
              <a:tabLst/>
              <a:defRPr/>
            </a:pPr>
            <a:r>
              <a:rPr kumimoji="0" lang="en" sz="3600" b="1" i="0" u="none" strike="noStrike" kern="0" cap="none" spc="0" normalizeH="0" baseline="0" noProof="0" dirty="0">
                <a:ln>
                  <a:noFill/>
                </a:ln>
                <a:solidFill>
                  <a:srgbClr val="00545D">
                    <a:lumMod val="75000"/>
                  </a:srgbClr>
                </a:solidFill>
                <a:effectLst/>
                <a:uLnTx/>
                <a:uFillTx/>
                <a:latin typeface="Times New Roman" panose="02020603050405020304" pitchFamily="18" charset="0"/>
                <a:cs typeface="Times New Roman" panose="02020603050405020304" pitchFamily="18" charset="0"/>
                <a:sym typeface="Arial"/>
              </a:rPr>
              <a:t>01</a:t>
            </a:r>
          </a:p>
        </p:txBody>
      </p:sp>
      <p:sp>
        <p:nvSpPr>
          <p:cNvPr id="1181" name="Google Shape;2340;p65">
            <a:extLst>
              <a:ext uri="{FF2B5EF4-FFF2-40B4-BE49-F238E27FC236}">
                <a16:creationId xmlns:a16="http://schemas.microsoft.com/office/drawing/2014/main" id="{23187096-CD4F-5C63-1DBE-FC8E7FF1E286}"/>
              </a:ext>
            </a:extLst>
          </p:cNvPr>
          <p:cNvSpPr txBox="1">
            <a:spLocks/>
          </p:cNvSpPr>
          <p:nvPr/>
        </p:nvSpPr>
        <p:spPr>
          <a:xfrm rot="21220410">
            <a:off x="7058898" y="1433653"/>
            <a:ext cx="734752" cy="6492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355" rtl="0" eaLnBrk="1" fontAlgn="auto" latinLnBrk="0" hangingPunct="1">
              <a:lnSpc>
                <a:spcPct val="100000"/>
              </a:lnSpc>
              <a:spcBef>
                <a:spcPts val="0"/>
              </a:spcBef>
              <a:spcAft>
                <a:spcPts val="0"/>
              </a:spcAft>
              <a:buClr>
                <a:srgbClr val="E32747"/>
              </a:buClr>
              <a:buSzTx/>
              <a:buFont typeface="Arial"/>
              <a:buNone/>
              <a:tabLst/>
              <a:defRPr/>
            </a:pPr>
            <a:r>
              <a:rPr kumimoji="0" lang="en" sz="3600" b="1" i="0" u="none" strike="noStrike" kern="0" cap="none" spc="0" normalizeH="0" baseline="0" noProof="0">
                <a:ln>
                  <a:noFill/>
                </a:ln>
                <a:solidFill>
                  <a:srgbClr val="FF785D"/>
                </a:solidFill>
                <a:effectLst/>
                <a:uLnTx/>
                <a:uFillTx/>
                <a:latin typeface="Times New Roman" panose="02020603050405020304" pitchFamily="18" charset="0"/>
                <a:cs typeface="Times New Roman" panose="02020603050405020304" pitchFamily="18" charset="0"/>
                <a:sym typeface="Arial"/>
              </a:rPr>
              <a:t>02</a:t>
            </a:r>
          </a:p>
        </p:txBody>
      </p:sp>
      <p:sp>
        <p:nvSpPr>
          <p:cNvPr id="1182" name="TextBox 10">
            <a:extLst>
              <a:ext uri="{FF2B5EF4-FFF2-40B4-BE49-F238E27FC236}">
                <a16:creationId xmlns:a16="http://schemas.microsoft.com/office/drawing/2014/main" id="{4C6B56CB-8422-C846-6B1B-118D0F635FAE}"/>
              </a:ext>
            </a:extLst>
          </p:cNvPr>
          <p:cNvSpPr txBox="1"/>
          <p:nvPr/>
        </p:nvSpPr>
        <p:spPr>
          <a:xfrm>
            <a:off x="269243" y="2282448"/>
            <a:ext cx="3551334" cy="1815882"/>
          </a:xfrm>
          <a:prstGeom prst="rect">
            <a:avLst/>
          </a:prstGeom>
          <a:noFill/>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vi-VN" sz="2800" i="1" dirty="0">
                <a:latin typeface="+mj-lt"/>
              </a:rPr>
              <a:t>Sưu tầm thêm những bài thơ viết về cuộc sống, thiên nhiên trên biển đảo</a:t>
            </a:r>
            <a:endParaRPr lang="en-SG" sz="2800" dirty="0">
              <a:latin typeface="+mj-lt"/>
            </a:endParaRPr>
          </a:p>
        </p:txBody>
      </p:sp>
      <p:sp>
        <p:nvSpPr>
          <p:cNvPr id="1183" name="TextBox 11">
            <a:extLst>
              <a:ext uri="{FF2B5EF4-FFF2-40B4-BE49-F238E27FC236}">
                <a16:creationId xmlns:a16="http://schemas.microsoft.com/office/drawing/2014/main" id="{A55FD99C-A70D-762E-BCAF-9EF6328274B6}"/>
              </a:ext>
            </a:extLst>
          </p:cNvPr>
          <p:cNvSpPr txBox="1"/>
          <p:nvPr/>
        </p:nvSpPr>
        <p:spPr>
          <a:xfrm>
            <a:off x="6249084" y="2168917"/>
            <a:ext cx="2483248" cy="2246769"/>
          </a:xfrm>
          <a:prstGeom prst="rect">
            <a:avLst/>
          </a:prstGeom>
          <a:noFill/>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vi-VN" sz="2800" i="1" dirty="0">
                <a:latin typeface="+mj-lt"/>
              </a:rPr>
              <a:t>Vẽ một bức tranh, sáng tác một bài thơ lấy cảm hứng từ biển đảo. </a:t>
            </a:r>
            <a:endParaRPr lang="en-SG" sz="2800" dirty="0">
              <a:latin typeface="+mj-lt"/>
            </a:endParaRPr>
          </a:p>
        </p:txBody>
      </p:sp>
      <p:grpSp>
        <p:nvGrpSpPr>
          <p:cNvPr id="1184" name="Google Shape;653;p54">
            <a:extLst>
              <a:ext uri="{FF2B5EF4-FFF2-40B4-BE49-F238E27FC236}">
                <a16:creationId xmlns:a16="http://schemas.microsoft.com/office/drawing/2014/main" id="{AF680162-C653-D835-6D1B-13A77DE69784}"/>
              </a:ext>
            </a:extLst>
          </p:cNvPr>
          <p:cNvGrpSpPr/>
          <p:nvPr/>
        </p:nvGrpSpPr>
        <p:grpSpPr>
          <a:xfrm>
            <a:off x="3996460" y="2543752"/>
            <a:ext cx="1398853" cy="2647993"/>
            <a:chOff x="31594325" y="12376475"/>
            <a:chExt cx="1114025" cy="2225925"/>
          </a:xfrm>
        </p:grpSpPr>
        <p:sp>
          <p:nvSpPr>
            <p:cNvPr id="1185" name="Google Shape;654;p54">
              <a:extLst>
                <a:ext uri="{FF2B5EF4-FFF2-40B4-BE49-F238E27FC236}">
                  <a16:creationId xmlns:a16="http://schemas.microsoft.com/office/drawing/2014/main" id="{EED88DCC-EDC0-F417-7541-CBD4CCB91830}"/>
                </a:ext>
              </a:extLst>
            </p:cNvPr>
            <p:cNvSpPr/>
            <p:nvPr/>
          </p:nvSpPr>
          <p:spPr>
            <a:xfrm>
              <a:off x="31870150" y="13547600"/>
              <a:ext cx="174050" cy="203975"/>
            </a:xfrm>
            <a:custGeom>
              <a:avLst/>
              <a:gdLst/>
              <a:ahLst/>
              <a:cxnLst/>
              <a:rect l="l" t="t" r="r" b="b"/>
              <a:pathLst>
                <a:path w="6962" h="8159" extrusionOk="0">
                  <a:moveTo>
                    <a:pt x="5472" y="0"/>
                  </a:moveTo>
                  <a:lnTo>
                    <a:pt x="1247" y="335"/>
                  </a:lnTo>
                  <a:cubicBezTo>
                    <a:pt x="1247" y="335"/>
                    <a:pt x="1" y="5137"/>
                    <a:pt x="214" y="6566"/>
                  </a:cubicBezTo>
                  <a:cubicBezTo>
                    <a:pt x="385" y="7718"/>
                    <a:pt x="2632" y="8158"/>
                    <a:pt x="4308" y="8158"/>
                  </a:cubicBezTo>
                  <a:cubicBezTo>
                    <a:pt x="4711" y="8158"/>
                    <a:pt x="5081" y="8133"/>
                    <a:pt x="5381" y="8086"/>
                  </a:cubicBezTo>
                  <a:cubicBezTo>
                    <a:pt x="6962" y="7812"/>
                    <a:pt x="5472" y="1"/>
                    <a:pt x="5472" y="0"/>
                  </a:cubicBezTo>
                  <a:close/>
                </a:path>
              </a:pathLst>
            </a:custGeom>
            <a:solidFill>
              <a:srgbClr val="51C0B1"/>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186" name="Google Shape;655;p54">
              <a:extLst>
                <a:ext uri="{FF2B5EF4-FFF2-40B4-BE49-F238E27FC236}">
                  <a16:creationId xmlns:a16="http://schemas.microsoft.com/office/drawing/2014/main" id="{B4413031-6BF1-470F-CD45-69EE2ABA04ED}"/>
                </a:ext>
              </a:extLst>
            </p:cNvPr>
            <p:cNvSpPr/>
            <p:nvPr/>
          </p:nvSpPr>
          <p:spPr>
            <a:xfrm>
              <a:off x="31887650" y="13490600"/>
              <a:ext cx="146675" cy="80575"/>
            </a:xfrm>
            <a:custGeom>
              <a:avLst/>
              <a:gdLst/>
              <a:ahLst/>
              <a:cxnLst/>
              <a:rect l="l" t="t" r="r" b="b"/>
              <a:pathLst>
                <a:path w="5867" h="3223" extrusionOk="0">
                  <a:moveTo>
                    <a:pt x="1337" y="1"/>
                  </a:moveTo>
                  <a:cubicBezTo>
                    <a:pt x="0" y="31"/>
                    <a:pt x="547" y="2615"/>
                    <a:pt x="547" y="2615"/>
                  </a:cubicBezTo>
                  <a:lnTo>
                    <a:pt x="5866" y="3223"/>
                  </a:lnTo>
                  <a:lnTo>
                    <a:pt x="5289" y="1186"/>
                  </a:lnTo>
                  <a:cubicBezTo>
                    <a:pt x="5289" y="1186"/>
                    <a:pt x="2645" y="1"/>
                    <a:pt x="1337" y="1"/>
                  </a:cubicBezTo>
                  <a:close/>
                </a:path>
              </a:pathLst>
            </a:custGeom>
            <a:solidFill>
              <a:srgbClr val="F89927"/>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187" name="Google Shape;656;p54">
              <a:extLst>
                <a:ext uri="{FF2B5EF4-FFF2-40B4-BE49-F238E27FC236}">
                  <a16:creationId xmlns:a16="http://schemas.microsoft.com/office/drawing/2014/main" id="{73C782C8-37CB-2EF3-4C22-0D182C6A0235}"/>
                </a:ext>
              </a:extLst>
            </p:cNvPr>
            <p:cNvSpPr/>
            <p:nvPr/>
          </p:nvSpPr>
          <p:spPr>
            <a:xfrm>
              <a:off x="31899800" y="13170400"/>
              <a:ext cx="557775" cy="607000"/>
            </a:xfrm>
            <a:custGeom>
              <a:avLst/>
              <a:gdLst/>
              <a:ahLst/>
              <a:cxnLst/>
              <a:rect l="l" t="t" r="r" b="b"/>
              <a:pathLst>
                <a:path w="22311" h="24280" extrusionOk="0">
                  <a:moveTo>
                    <a:pt x="12135" y="0"/>
                  </a:moveTo>
                  <a:cubicBezTo>
                    <a:pt x="8025" y="0"/>
                    <a:pt x="3553" y="1202"/>
                    <a:pt x="3405" y="3295"/>
                  </a:cubicBezTo>
                  <a:cubicBezTo>
                    <a:pt x="3131" y="6942"/>
                    <a:pt x="0" y="19921"/>
                    <a:pt x="244" y="22779"/>
                  </a:cubicBezTo>
                  <a:cubicBezTo>
                    <a:pt x="339" y="23898"/>
                    <a:pt x="2616" y="24280"/>
                    <a:pt x="5534" y="24280"/>
                  </a:cubicBezTo>
                  <a:cubicBezTo>
                    <a:pt x="10066" y="24280"/>
                    <a:pt x="16145" y="23357"/>
                    <a:pt x="17995" y="22839"/>
                  </a:cubicBezTo>
                  <a:cubicBezTo>
                    <a:pt x="21004" y="22019"/>
                    <a:pt x="22311" y="5392"/>
                    <a:pt x="18359" y="1562"/>
                  </a:cubicBezTo>
                  <a:cubicBezTo>
                    <a:pt x="17255" y="494"/>
                    <a:pt x="14769" y="0"/>
                    <a:pt x="12135" y="0"/>
                  </a:cubicBezTo>
                  <a:close/>
                </a:path>
              </a:pathLst>
            </a:custGeom>
            <a:solidFill>
              <a:srgbClr val="F26952"/>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188" name="Google Shape;657;p54">
              <a:extLst>
                <a:ext uri="{FF2B5EF4-FFF2-40B4-BE49-F238E27FC236}">
                  <a16:creationId xmlns:a16="http://schemas.microsoft.com/office/drawing/2014/main" id="{4A44212F-EE0E-57F7-1F54-DD76E2853722}"/>
                </a:ext>
              </a:extLst>
            </p:cNvPr>
            <p:cNvSpPr/>
            <p:nvPr/>
          </p:nvSpPr>
          <p:spPr>
            <a:xfrm>
              <a:off x="32421075" y="13617400"/>
              <a:ext cx="229525" cy="343025"/>
            </a:xfrm>
            <a:custGeom>
              <a:avLst/>
              <a:gdLst/>
              <a:ahLst/>
              <a:cxnLst/>
              <a:rect l="l" t="t" r="r" b="b"/>
              <a:pathLst>
                <a:path w="9181" h="13721" extrusionOk="0">
                  <a:moveTo>
                    <a:pt x="537" y="0"/>
                  </a:moveTo>
                  <a:cubicBezTo>
                    <a:pt x="358" y="0"/>
                    <a:pt x="179" y="2"/>
                    <a:pt x="1" y="5"/>
                  </a:cubicBezTo>
                  <a:cubicBezTo>
                    <a:pt x="1004" y="1981"/>
                    <a:pt x="1855" y="3744"/>
                    <a:pt x="1855" y="3744"/>
                  </a:cubicBezTo>
                  <a:lnTo>
                    <a:pt x="4043" y="9245"/>
                  </a:lnTo>
                  <a:cubicBezTo>
                    <a:pt x="4043" y="9245"/>
                    <a:pt x="2828" y="11251"/>
                    <a:pt x="3496" y="11403"/>
                  </a:cubicBezTo>
                  <a:cubicBezTo>
                    <a:pt x="3571" y="11421"/>
                    <a:pt x="3646" y="11429"/>
                    <a:pt x="3720" y="11429"/>
                  </a:cubicBezTo>
                  <a:cubicBezTo>
                    <a:pt x="4288" y="11429"/>
                    <a:pt x="4834" y="10978"/>
                    <a:pt x="4834" y="10978"/>
                  </a:cubicBezTo>
                  <a:cubicBezTo>
                    <a:pt x="4834" y="10978"/>
                    <a:pt x="5016" y="13561"/>
                    <a:pt x="5746" y="13713"/>
                  </a:cubicBezTo>
                  <a:cubicBezTo>
                    <a:pt x="5772" y="13719"/>
                    <a:pt x="5797" y="13721"/>
                    <a:pt x="5821" y="13721"/>
                  </a:cubicBezTo>
                  <a:cubicBezTo>
                    <a:pt x="6487" y="13721"/>
                    <a:pt x="6232" y="11740"/>
                    <a:pt x="6232" y="11738"/>
                  </a:cubicBezTo>
                  <a:lnTo>
                    <a:pt x="6232" y="11738"/>
                  </a:lnTo>
                  <a:cubicBezTo>
                    <a:pt x="6232" y="11740"/>
                    <a:pt x="6586" y="13654"/>
                    <a:pt x="7148" y="13654"/>
                  </a:cubicBezTo>
                  <a:cubicBezTo>
                    <a:pt x="7157" y="13654"/>
                    <a:pt x="7165" y="13653"/>
                    <a:pt x="7174" y="13652"/>
                  </a:cubicBezTo>
                  <a:cubicBezTo>
                    <a:pt x="7782" y="13561"/>
                    <a:pt x="7418" y="11526"/>
                    <a:pt x="7417" y="11525"/>
                  </a:cubicBezTo>
                  <a:lnTo>
                    <a:pt x="7417" y="11525"/>
                  </a:lnTo>
                  <a:cubicBezTo>
                    <a:pt x="7418" y="11526"/>
                    <a:pt x="8040" y="13069"/>
                    <a:pt x="8541" y="13069"/>
                  </a:cubicBezTo>
                  <a:cubicBezTo>
                    <a:pt x="8594" y="13069"/>
                    <a:pt x="8645" y="13052"/>
                    <a:pt x="8694" y="13014"/>
                  </a:cubicBezTo>
                  <a:cubicBezTo>
                    <a:pt x="9180" y="12649"/>
                    <a:pt x="8360" y="10279"/>
                    <a:pt x="8360" y="10279"/>
                  </a:cubicBezTo>
                  <a:cubicBezTo>
                    <a:pt x="8360" y="10279"/>
                    <a:pt x="6627" y="4199"/>
                    <a:pt x="5594" y="552"/>
                  </a:cubicBezTo>
                  <a:cubicBezTo>
                    <a:pt x="3970" y="139"/>
                    <a:pt x="2247" y="0"/>
                    <a:pt x="537" y="0"/>
                  </a:cubicBezTo>
                  <a:close/>
                </a:path>
              </a:pathLst>
            </a:custGeom>
            <a:solidFill>
              <a:srgbClr val="F9C1B9"/>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189" name="Google Shape;658;p54">
              <a:extLst>
                <a:ext uri="{FF2B5EF4-FFF2-40B4-BE49-F238E27FC236}">
                  <a16:creationId xmlns:a16="http://schemas.microsoft.com/office/drawing/2014/main" id="{9E4E8B64-F3AD-2748-718F-4F9FC0E0C5FF}"/>
                </a:ext>
              </a:extLst>
            </p:cNvPr>
            <p:cNvSpPr/>
            <p:nvPr/>
          </p:nvSpPr>
          <p:spPr>
            <a:xfrm>
              <a:off x="32361050" y="13418425"/>
              <a:ext cx="199875" cy="212775"/>
            </a:xfrm>
            <a:custGeom>
              <a:avLst/>
              <a:gdLst/>
              <a:ahLst/>
              <a:cxnLst/>
              <a:rect l="l" t="t" r="r" b="b"/>
              <a:pathLst>
                <a:path w="7995" h="8511" extrusionOk="0">
                  <a:moveTo>
                    <a:pt x="4925" y="0"/>
                  </a:moveTo>
                  <a:cubicBezTo>
                    <a:pt x="3435" y="2189"/>
                    <a:pt x="1247" y="2462"/>
                    <a:pt x="1" y="3374"/>
                  </a:cubicBezTo>
                  <a:cubicBezTo>
                    <a:pt x="578" y="4408"/>
                    <a:pt x="1551" y="6262"/>
                    <a:pt x="2402" y="7964"/>
                  </a:cubicBezTo>
                  <a:cubicBezTo>
                    <a:pt x="2580" y="7961"/>
                    <a:pt x="2759" y="7959"/>
                    <a:pt x="2938" y="7959"/>
                  </a:cubicBezTo>
                  <a:cubicBezTo>
                    <a:pt x="4648" y="7959"/>
                    <a:pt x="6371" y="8098"/>
                    <a:pt x="7995" y="8511"/>
                  </a:cubicBezTo>
                  <a:cubicBezTo>
                    <a:pt x="7539" y="6930"/>
                    <a:pt x="7235" y="5806"/>
                    <a:pt x="7235" y="5775"/>
                  </a:cubicBezTo>
                  <a:cubicBezTo>
                    <a:pt x="6505" y="3374"/>
                    <a:pt x="5715" y="1490"/>
                    <a:pt x="4925" y="0"/>
                  </a:cubicBezTo>
                  <a:close/>
                </a:path>
              </a:pathLst>
            </a:custGeom>
            <a:solidFill>
              <a:srgbClr val="ED9996"/>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190" name="Google Shape;659;p54">
              <a:extLst>
                <a:ext uri="{FF2B5EF4-FFF2-40B4-BE49-F238E27FC236}">
                  <a16:creationId xmlns:a16="http://schemas.microsoft.com/office/drawing/2014/main" id="{60C3EDAC-E605-CD68-13E1-E5302FBECED4}"/>
                </a:ext>
              </a:extLst>
            </p:cNvPr>
            <p:cNvSpPr/>
            <p:nvPr/>
          </p:nvSpPr>
          <p:spPr>
            <a:xfrm>
              <a:off x="32352700" y="14239850"/>
              <a:ext cx="215825" cy="231725"/>
            </a:xfrm>
            <a:custGeom>
              <a:avLst/>
              <a:gdLst/>
              <a:ahLst/>
              <a:cxnLst/>
              <a:rect l="l" t="t" r="r" b="b"/>
              <a:pathLst>
                <a:path w="8633" h="9269" extrusionOk="0">
                  <a:moveTo>
                    <a:pt x="7052" y="1"/>
                  </a:moveTo>
                  <a:cubicBezTo>
                    <a:pt x="5107" y="1764"/>
                    <a:pt x="2553" y="3010"/>
                    <a:pt x="0" y="3800"/>
                  </a:cubicBezTo>
                  <a:lnTo>
                    <a:pt x="2189" y="9180"/>
                  </a:lnTo>
                  <a:cubicBezTo>
                    <a:pt x="2521" y="9242"/>
                    <a:pt x="2855" y="9269"/>
                    <a:pt x="3187" y="9269"/>
                  </a:cubicBezTo>
                  <a:cubicBezTo>
                    <a:pt x="5979" y="9269"/>
                    <a:pt x="8602" y="7326"/>
                    <a:pt x="8602" y="7326"/>
                  </a:cubicBezTo>
                  <a:cubicBezTo>
                    <a:pt x="8633" y="6141"/>
                    <a:pt x="7751" y="2524"/>
                    <a:pt x="7052" y="1"/>
                  </a:cubicBezTo>
                  <a:close/>
                </a:path>
              </a:pathLst>
            </a:custGeom>
            <a:solidFill>
              <a:srgbClr val="F9C1B9"/>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191" name="Google Shape;660;p54">
              <a:extLst>
                <a:ext uri="{FF2B5EF4-FFF2-40B4-BE49-F238E27FC236}">
                  <a16:creationId xmlns:a16="http://schemas.microsoft.com/office/drawing/2014/main" id="{DBD84EE9-A9D2-1D89-D191-896FA203CF89}"/>
                </a:ext>
              </a:extLst>
            </p:cNvPr>
            <p:cNvSpPr/>
            <p:nvPr/>
          </p:nvSpPr>
          <p:spPr>
            <a:xfrm>
              <a:off x="32313175" y="14175275"/>
              <a:ext cx="215825" cy="159600"/>
            </a:xfrm>
            <a:custGeom>
              <a:avLst/>
              <a:gdLst/>
              <a:ahLst/>
              <a:cxnLst/>
              <a:rect l="l" t="t" r="r" b="b"/>
              <a:pathLst>
                <a:path w="8633" h="6384" extrusionOk="0">
                  <a:moveTo>
                    <a:pt x="7904" y="0"/>
                  </a:moveTo>
                  <a:lnTo>
                    <a:pt x="1" y="2584"/>
                  </a:lnTo>
                  <a:lnTo>
                    <a:pt x="1581" y="6383"/>
                  </a:lnTo>
                  <a:cubicBezTo>
                    <a:pt x="4134" y="5593"/>
                    <a:pt x="6688" y="4347"/>
                    <a:pt x="8633" y="2584"/>
                  </a:cubicBezTo>
                  <a:cubicBezTo>
                    <a:pt x="8238" y="1094"/>
                    <a:pt x="7904" y="0"/>
                    <a:pt x="7904" y="0"/>
                  </a:cubicBezTo>
                  <a:close/>
                </a:path>
              </a:pathLst>
            </a:custGeom>
            <a:solidFill>
              <a:srgbClr val="ED9996"/>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192" name="Google Shape;661;p54">
              <a:extLst>
                <a:ext uri="{FF2B5EF4-FFF2-40B4-BE49-F238E27FC236}">
                  <a16:creationId xmlns:a16="http://schemas.microsoft.com/office/drawing/2014/main" id="{954F8079-2C76-F21A-1FEE-0191CF2DE051}"/>
                </a:ext>
              </a:extLst>
            </p:cNvPr>
            <p:cNvSpPr/>
            <p:nvPr/>
          </p:nvSpPr>
          <p:spPr>
            <a:xfrm>
              <a:off x="32421850" y="14440475"/>
              <a:ext cx="286500" cy="117800"/>
            </a:xfrm>
            <a:custGeom>
              <a:avLst/>
              <a:gdLst/>
              <a:ahLst/>
              <a:cxnLst/>
              <a:rect l="l" t="t" r="r" b="b"/>
              <a:pathLst>
                <a:path w="11460" h="4712" extrusionOk="0">
                  <a:moveTo>
                    <a:pt x="11034" y="0"/>
                  </a:moveTo>
                  <a:lnTo>
                    <a:pt x="11034" y="0"/>
                  </a:lnTo>
                  <a:cubicBezTo>
                    <a:pt x="11033" y="1"/>
                    <a:pt x="0" y="3192"/>
                    <a:pt x="274" y="3769"/>
                  </a:cubicBezTo>
                  <a:cubicBezTo>
                    <a:pt x="517" y="4347"/>
                    <a:pt x="760" y="4712"/>
                    <a:pt x="760" y="4712"/>
                  </a:cubicBezTo>
                  <a:cubicBezTo>
                    <a:pt x="760" y="4712"/>
                    <a:pt x="1824" y="4620"/>
                    <a:pt x="4104" y="4134"/>
                  </a:cubicBezTo>
                  <a:cubicBezTo>
                    <a:pt x="6414" y="3678"/>
                    <a:pt x="8906" y="2493"/>
                    <a:pt x="10183" y="1672"/>
                  </a:cubicBezTo>
                  <a:cubicBezTo>
                    <a:pt x="11459" y="882"/>
                    <a:pt x="11034" y="0"/>
                    <a:pt x="11034" y="0"/>
                  </a:cubicBezTo>
                  <a:close/>
                </a:path>
              </a:pathLst>
            </a:custGeom>
            <a:solidFill>
              <a:srgbClr val="3A308F"/>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193" name="Google Shape;662;p54">
              <a:extLst>
                <a:ext uri="{FF2B5EF4-FFF2-40B4-BE49-F238E27FC236}">
                  <a16:creationId xmlns:a16="http://schemas.microsoft.com/office/drawing/2014/main" id="{D80E1689-A39B-D251-F042-F828B120895F}"/>
                </a:ext>
              </a:extLst>
            </p:cNvPr>
            <p:cNvSpPr/>
            <p:nvPr/>
          </p:nvSpPr>
          <p:spPr>
            <a:xfrm>
              <a:off x="32608025" y="14419950"/>
              <a:ext cx="99550" cy="85125"/>
            </a:xfrm>
            <a:custGeom>
              <a:avLst/>
              <a:gdLst/>
              <a:ahLst/>
              <a:cxnLst/>
              <a:rect l="l" t="t" r="r" b="b"/>
              <a:pathLst>
                <a:path w="3982" h="3405" extrusionOk="0">
                  <a:moveTo>
                    <a:pt x="578" y="1"/>
                  </a:moveTo>
                  <a:cubicBezTo>
                    <a:pt x="152" y="1125"/>
                    <a:pt x="0" y="2280"/>
                    <a:pt x="61" y="3405"/>
                  </a:cubicBezTo>
                  <a:cubicBezTo>
                    <a:pt x="2310" y="2493"/>
                    <a:pt x="3982" y="1460"/>
                    <a:pt x="3587" y="821"/>
                  </a:cubicBezTo>
                  <a:cubicBezTo>
                    <a:pt x="3192" y="183"/>
                    <a:pt x="1824" y="31"/>
                    <a:pt x="578" y="1"/>
                  </a:cubicBezTo>
                  <a:close/>
                </a:path>
              </a:pathLst>
            </a:custGeom>
            <a:solidFill>
              <a:srgbClr val="3A308F"/>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194" name="Google Shape;663;p54">
              <a:extLst>
                <a:ext uri="{FF2B5EF4-FFF2-40B4-BE49-F238E27FC236}">
                  <a16:creationId xmlns:a16="http://schemas.microsoft.com/office/drawing/2014/main" id="{6F2C09A7-70B8-A8FC-7077-2FCD510468CD}"/>
                </a:ext>
              </a:extLst>
            </p:cNvPr>
            <p:cNvSpPr/>
            <p:nvPr/>
          </p:nvSpPr>
          <p:spPr>
            <a:xfrm>
              <a:off x="32408175" y="14419950"/>
              <a:ext cx="214300" cy="129200"/>
            </a:xfrm>
            <a:custGeom>
              <a:avLst/>
              <a:gdLst/>
              <a:ahLst/>
              <a:cxnLst/>
              <a:rect l="l" t="t" r="r" b="b"/>
              <a:pathLst>
                <a:path w="8572" h="5168" extrusionOk="0">
                  <a:moveTo>
                    <a:pt x="8572" y="1"/>
                  </a:moveTo>
                  <a:cubicBezTo>
                    <a:pt x="7417" y="1"/>
                    <a:pt x="6383" y="122"/>
                    <a:pt x="6383" y="122"/>
                  </a:cubicBezTo>
                  <a:cubicBezTo>
                    <a:pt x="3917" y="1806"/>
                    <a:pt x="1413" y="1991"/>
                    <a:pt x="432" y="1991"/>
                  </a:cubicBezTo>
                  <a:cubicBezTo>
                    <a:pt x="156" y="1991"/>
                    <a:pt x="0" y="1976"/>
                    <a:pt x="0" y="1976"/>
                  </a:cubicBezTo>
                  <a:lnTo>
                    <a:pt x="0" y="1976"/>
                  </a:lnTo>
                  <a:cubicBezTo>
                    <a:pt x="91" y="3405"/>
                    <a:pt x="1094" y="5168"/>
                    <a:pt x="1094" y="5168"/>
                  </a:cubicBezTo>
                  <a:cubicBezTo>
                    <a:pt x="2949" y="5107"/>
                    <a:pt x="5775" y="4317"/>
                    <a:pt x="8055" y="3405"/>
                  </a:cubicBezTo>
                  <a:cubicBezTo>
                    <a:pt x="7994" y="2280"/>
                    <a:pt x="8146" y="1125"/>
                    <a:pt x="8572" y="1"/>
                  </a:cubicBezTo>
                  <a:close/>
                </a:path>
              </a:pathLst>
            </a:custGeom>
            <a:solidFill>
              <a:srgbClr val="F26952"/>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195" name="Google Shape;664;p54">
              <a:extLst>
                <a:ext uri="{FF2B5EF4-FFF2-40B4-BE49-F238E27FC236}">
                  <a16:creationId xmlns:a16="http://schemas.microsoft.com/office/drawing/2014/main" id="{ADD0C826-A931-3786-BE48-39AB12E51E26}"/>
                </a:ext>
              </a:extLst>
            </p:cNvPr>
            <p:cNvSpPr/>
            <p:nvPr/>
          </p:nvSpPr>
          <p:spPr>
            <a:xfrm>
              <a:off x="32554825" y="14368375"/>
              <a:ext cx="71775" cy="65475"/>
            </a:xfrm>
            <a:custGeom>
              <a:avLst/>
              <a:gdLst/>
              <a:ahLst/>
              <a:cxnLst/>
              <a:rect l="l" t="t" r="r" b="b"/>
              <a:pathLst>
                <a:path w="2871" h="2619" extrusionOk="0">
                  <a:moveTo>
                    <a:pt x="974" y="269"/>
                  </a:moveTo>
                  <a:cubicBezTo>
                    <a:pt x="1230" y="269"/>
                    <a:pt x="1182" y="1291"/>
                    <a:pt x="1156" y="1395"/>
                  </a:cubicBezTo>
                  <a:cubicBezTo>
                    <a:pt x="1139" y="1591"/>
                    <a:pt x="1105" y="1779"/>
                    <a:pt x="1068" y="1967"/>
                  </a:cubicBezTo>
                  <a:lnTo>
                    <a:pt x="1068" y="1967"/>
                  </a:lnTo>
                  <a:cubicBezTo>
                    <a:pt x="1011" y="1812"/>
                    <a:pt x="958" y="1653"/>
                    <a:pt x="912" y="1486"/>
                  </a:cubicBezTo>
                  <a:cubicBezTo>
                    <a:pt x="821" y="1243"/>
                    <a:pt x="608" y="605"/>
                    <a:pt x="821" y="361"/>
                  </a:cubicBezTo>
                  <a:cubicBezTo>
                    <a:pt x="882" y="297"/>
                    <a:pt x="932" y="269"/>
                    <a:pt x="974" y="269"/>
                  </a:cubicBezTo>
                  <a:close/>
                  <a:moveTo>
                    <a:pt x="1955" y="961"/>
                  </a:moveTo>
                  <a:cubicBezTo>
                    <a:pt x="2094" y="961"/>
                    <a:pt x="2175" y="1108"/>
                    <a:pt x="2128" y="1273"/>
                  </a:cubicBezTo>
                  <a:cubicBezTo>
                    <a:pt x="2026" y="1707"/>
                    <a:pt x="1646" y="2012"/>
                    <a:pt x="1274" y="2261"/>
                  </a:cubicBezTo>
                  <a:lnTo>
                    <a:pt x="1274" y="2261"/>
                  </a:lnTo>
                  <a:cubicBezTo>
                    <a:pt x="1339" y="1993"/>
                    <a:pt x="1402" y="1715"/>
                    <a:pt x="1520" y="1456"/>
                  </a:cubicBezTo>
                  <a:cubicBezTo>
                    <a:pt x="1581" y="1304"/>
                    <a:pt x="1672" y="1091"/>
                    <a:pt x="1824" y="1000"/>
                  </a:cubicBezTo>
                  <a:cubicBezTo>
                    <a:pt x="1872" y="973"/>
                    <a:pt x="1916" y="961"/>
                    <a:pt x="1955" y="961"/>
                  </a:cubicBezTo>
                  <a:close/>
                  <a:moveTo>
                    <a:pt x="1000" y="0"/>
                  </a:moveTo>
                  <a:cubicBezTo>
                    <a:pt x="946" y="0"/>
                    <a:pt x="887" y="9"/>
                    <a:pt x="821" y="27"/>
                  </a:cubicBezTo>
                  <a:cubicBezTo>
                    <a:pt x="1" y="301"/>
                    <a:pt x="760" y="2033"/>
                    <a:pt x="943" y="2520"/>
                  </a:cubicBezTo>
                  <a:cubicBezTo>
                    <a:pt x="966" y="2589"/>
                    <a:pt x="1025" y="2619"/>
                    <a:pt x="1085" y="2619"/>
                  </a:cubicBezTo>
                  <a:cubicBezTo>
                    <a:pt x="1165" y="2619"/>
                    <a:pt x="1248" y="2566"/>
                    <a:pt x="1254" y="2485"/>
                  </a:cubicBezTo>
                  <a:lnTo>
                    <a:pt x="1254" y="2485"/>
                  </a:lnTo>
                  <a:cubicBezTo>
                    <a:pt x="1824" y="2183"/>
                    <a:pt x="2870" y="1431"/>
                    <a:pt x="2280" y="757"/>
                  </a:cubicBezTo>
                  <a:cubicBezTo>
                    <a:pt x="2217" y="683"/>
                    <a:pt x="2132" y="653"/>
                    <a:pt x="2041" y="653"/>
                  </a:cubicBezTo>
                  <a:cubicBezTo>
                    <a:pt x="1870" y="653"/>
                    <a:pt x="1680" y="759"/>
                    <a:pt x="1581" y="878"/>
                  </a:cubicBezTo>
                  <a:cubicBezTo>
                    <a:pt x="1538" y="928"/>
                    <a:pt x="1499" y="980"/>
                    <a:pt x="1461" y="1035"/>
                  </a:cubicBezTo>
                  <a:lnTo>
                    <a:pt x="1461" y="1035"/>
                  </a:lnTo>
                  <a:cubicBezTo>
                    <a:pt x="1491" y="487"/>
                    <a:pt x="1405" y="0"/>
                    <a:pt x="1000" y="0"/>
                  </a:cubicBezTo>
                  <a:close/>
                </a:path>
              </a:pathLst>
            </a:custGeom>
            <a:solidFill>
              <a:srgbClr val="3A308F"/>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196" name="Google Shape;665;p54">
              <a:extLst>
                <a:ext uri="{FF2B5EF4-FFF2-40B4-BE49-F238E27FC236}">
                  <a16:creationId xmlns:a16="http://schemas.microsoft.com/office/drawing/2014/main" id="{B51746E1-EDB6-09C1-FF7A-C6623DDFF1B5}"/>
                </a:ext>
              </a:extLst>
            </p:cNvPr>
            <p:cNvSpPr/>
            <p:nvPr/>
          </p:nvSpPr>
          <p:spPr>
            <a:xfrm>
              <a:off x="31978825" y="14315100"/>
              <a:ext cx="199125" cy="193300"/>
            </a:xfrm>
            <a:custGeom>
              <a:avLst/>
              <a:gdLst/>
              <a:ahLst/>
              <a:cxnLst/>
              <a:rect l="l" t="t" r="r" b="b"/>
              <a:pathLst>
                <a:path w="7965" h="7732" extrusionOk="0">
                  <a:moveTo>
                    <a:pt x="7964" y="0"/>
                  </a:moveTo>
                  <a:lnTo>
                    <a:pt x="7964" y="0"/>
                  </a:lnTo>
                  <a:cubicBezTo>
                    <a:pt x="6001" y="736"/>
                    <a:pt x="3760" y="1056"/>
                    <a:pt x="1562" y="1056"/>
                  </a:cubicBezTo>
                  <a:cubicBezTo>
                    <a:pt x="1038" y="1056"/>
                    <a:pt x="516" y="1038"/>
                    <a:pt x="1" y="1003"/>
                  </a:cubicBezTo>
                  <a:lnTo>
                    <a:pt x="1" y="1003"/>
                  </a:lnTo>
                  <a:lnTo>
                    <a:pt x="183" y="6839"/>
                  </a:lnTo>
                  <a:cubicBezTo>
                    <a:pt x="1324" y="7531"/>
                    <a:pt x="2682" y="7732"/>
                    <a:pt x="3870" y="7732"/>
                  </a:cubicBezTo>
                  <a:cubicBezTo>
                    <a:pt x="5499" y="7732"/>
                    <a:pt x="6809" y="7356"/>
                    <a:pt x="6809" y="7356"/>
                  </a:cubicBezTo>
                  <a:cubicBezTo>
                    <a:pt x="7265" y="6292"/>
                    <a:pt x="7721" y="2584"/>
                    <a:pt x="7964" y="0"/>
                  </a:cubicBezTo>
                  <a:close/>
                </a:path>
              </a:pathLst>
            </a:custGeom>
            <a:solidFill>
              <a:srgbClr val="F9C1B9"/>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197" name="Google Shape;666;p54">
              <a:extLst>
                <a:ext uri="{FF2B5EF4-FFF2-40B4-BE49-F238E27FC236}">
                  <a16:creationId xmlns:a16="http://schemas.microsoft.com/office/drawing/2014/main" id="{D005D9C4-585D-CE3D-4346-8BE630B1E89A}"/>
                </a:ext>
              </a:extLst>
            </p:cNvPr>
            <p:cNvSpPr/>
            <p:nvPr/>
          </p:nvSpPr>
          <p:spPr>
            <a:xfrm>
              <a:off x="31976550" y="14237575"/>
              <a:ext cx="208225" cy="103950"/>
            </a:xfrm>
            <a:custGeom>
              <a:avLst/>
              <a:gdLst/>
              <a:ahLst/>
              <a:cxnLst/>
              <a:rect l="l" t="t" r="r" b="b"/>
              <a:pathLst>
                <a:path w="8329" h="4158" extrusionOk="0">
                  <a:moveTo>
                    <a:pt x="0" y="1"/>
                  </a:moveTo>
                  <a:lnTo>
                    <a:pt x="92" y="4104"/>
                  </a:lnTo>
                  <a:cubicBezTo>
                    <a:pt x="607" y="4139"/>
                    <a:pt x="1129" y="4157"/>
                    <a:pt x="1653" y="4157"/>
                  </a:cubicBezTo>
                  <a:cubicBezTo>
                    <a:pt x="3851" y="4157"/>
                    <a:pt x="6092" y="3837"/>
                    <a:pt x="8055" y="3101"/>
                  </a:cubicBezTo>
                  <a:cubicBezTo>
                    <a:pt x="8238" y="1551"/>
                    <a:pt x="8329" y="396"/>
                    <a:pt x="8329" y="396"/>
                  </a:cubicBezTo>
                  <a:lnTo>
                    <a:pt x="0" y="1"/>
                  </a:lnTo>
                  <a:close/>
                </a:path>
              </a:pathLst>
            </a:custGeom>
            <a:solidFill>
              <a:srgbClr val="ED9996"/>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198" name="Google Shape;667;p54">
              <a:extLst>
                <a:ext uri="{FF2B5EF4-FFF2-40B4-BE49-F238E27FC236}">
                  <a16:creationId xmlns:a16="http://schemas.microsoft.com/office/drawing/2014/main" id="{6A42D7C6-9A93-46A7-CA7A-65CCEF7EA562}"/>
                </a:ext>
              </a:extLst>
            </p:cNvPr>
            <p:cNvSpPr/>
            <p:nvPr/>
          </p:nvSpPr>
          <p:spPr>
            <a:xfrm>
              <a:off x="31978650" y="14549025"/>
              <a:ext cx="287450" cy="53375"/>
            </a:xfrm>
            <a:custGeom>
              <a:avLst/>
              <a:gdLst/>
              <a:ahLst/>
              <a:cxnLst/>
              <a:rect l="l" t="t" r="r" b="b"/>
              <a:pathLst>
                <a:path w="11498" h="2135" extrusionOk="0">
                  <a:moveTo>
                    <a:pt x="1743" y="1"/>
                  </a:moveTo>
                  <a:cubicBezTo>
                    <a:pt x="694" y="1"/>
                    <a:pt x="0" y="60"/>
                    <a:pt x="8" y="218"/>
                  </a:cubicBezTo>
                  <a:cubicBezTo>
                    <a:pt x="38" y="856"/>
                    <a:pt x="129" y="1281"/>
                    <a:pt x="129" y="1281"/>
                  </a:cubicBezTo>
                  <a:cubicBezTo>
                    <a:pt x="129" y="1281"/>
                    <a:pt x="1193" y="1555"/>
                    <a:pt x="3473" y="1950"/>
                  </a:cubicBezTo>
                  <a:cubicBezTo>
                    <a:pt x="4310" y="2082"/>
                    <a:pt x="5207" y="2135"/>
                    <a:pt x="6081" y="2135"/>
                  </a:cubicBezTo>
                  <a:cubicBezTo>
                    <a:pt x="7620" y="2135"/>
                    <a:pt x="9088" y="1973"/>
                    <a:pt x="10038" y="1798"/>
                  </a:cubicBezTo>
                  <a:cubicBezTo>
                    <a:pt x="11497" y="1494"/>
                    <a:pt x="11436" y="552"/>
                    <a:pt x="11436" y="552"/>
                  </a:cubicBezTo>
                  <a:cubicBezTo>
                    <a:pt x="11436" y="552"/>
                    <a:pt x="4940" y="1"/>
                    <a:pt x="1743" y="1"/>
                  </a:cubicBezTo>
                  <a:close/>
                </a:path>
              </a:pathLst>
            </a:custGeom>
            <a:solidFill>
              <a:srgbClr val="3A308F"/>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199" name="Google Shape;668;p54">
              <a:extLst>
                <a:ext uri="{FF2B5EF4-FFF2-40B4-BE49-F238E27FC236}">
                  <a16:creationId xmlns:a16="http://schemas.microsoft.com/office/drawing/2014/main" id="{F2C942FA-9BA6-100C-7C3E-6BD2EEA66D8C}"/>
                </a:ext>
              </a:extLst>
            </p:cNvPr>
            <p:cNvSpPr/>
            <p:nvPr/>
          </p:nvSpPr>
          <p:spPr>
            <a:xfrm>
              <a:off x="32158925" y="14516450"/>
              <a:ext cx="108675" cy="74500"/>
            </a:xfrm>
            <a:custGeom>
              <a:avLst/>
              <a:gdLst/>
              <a:ahLst/>
              <a:cxnLst/>
              <a:rect l="l" t="t" r="r" b="b"/>
              <a:pathLst>
                <a:path w="4347" h="2980" extrusionOk="0">
                  <a:moveTo>
                    <a:pt x="1703" y="1"/>
                  </a:moveTo>
                  <a:cubicBezTo>
                    <a:pt x="882" y="882"/>
                    <a:pt x="335" y="1916"/>
                    <a:pt x="0" y="2980"/>
                  </a:cubicBezTo>
                  <a:cubicBezTo>
                    <a:pt x="2432" y="2919"/>
                    <a:pt x="4347" y="2554"/>
                    <a:pt x="4225" y="1855"/>
                  </a:cubicBezTo>
                  <a:cubicBezTo>
                    <a:pt x="4073" y="1095"/>
                    <a:pt x="2858" y="457"/>
                    <a:pt x="1703" y="1"/>
                  </a:cubicBezTo>
                  <a:close/>
                </a:path>
              </a:pathLst>
            </a:custGeom>
            <a:solidFill>
              <a:srgbClr val="3A308F"/>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00" name="Google Shape;669;p54">
              <a:extLst>
                <a:ext uri="{FF2B5EF4-FFF2-40B4-BE49-F238E27FC236}">
                  <a16:creationId xmlns:a16="http://schemas.microsoft.com/office/drawing/2014/main" id="{92DB1D0B-5E64-1426-CC43-DE49B4F674A8}"/>
                </a:ext>
              </a:extLst>
            </p:cNvPr>
            <p:cNvSpPr/>
            <p:nvPr/>
          </p:nvSpPr>
          <p:spPr>
            <a:xfrm>
              <a:off x="31972750" y="14486075"/>
              <a:ext cx="228750" cy="105075"/>
            </a:xfrm>
            <a:custGeom>
              <a:avLst/>
              <a:gdLst/>
              <a:ahLst/>
              <a:cxnLst/>
              <a:rect l="l" t="t" r="r" b="b"/>
              <a:pathLst>
                <a:path w="9150" h="4203" extrusionOk="0">
                  <a:moveTo>
                    <a:pt x="426" y="0"/>
                  </a:moveTo>
                  <a:cubicBezTo>
                    <a:pt x="0" y="1368"/>
                    <a:pt x="304" y="3374"/>
                    <a:pt x="304" y="3374"/>
                  </a:cubicBezTo>
                  <a:cubicBezTo>
                    <a:pt x="1919" y="3903"/>
                    <a:pt x="4502" y="4202"/>
                    <a:pt x="6817" y="4202"/>
                  </a:cubicBezTo>
                  <a:cubicBezTo>
                    <a:pt x="7029" y="4202"/>
                    <a:pt x="7240" y="4200"/>
                    <a:pt x="7447" y="4195"/>
                  </a:cubicBezTo>
                  <a:cubicBezTo>
                    <a:pt x="7782" y="3131"/>
                    <a:pt x="8329" y="2097"/>
                    <a:pt x="9150" y="1216"/>
                  </a:cubicBezTo>
                  <a:cubicBezTo>
                    <a:pt x="8055" y="790"/>
                    <a:pt x="7052" y="517"/>
                    <a:pt x="7052" y="517"/>
                  </a:cubicBezTo>
                  <a:cubicBezTo>
                    <a:pt x="6155" y="737"/>
                    <a:pt x="5304" y="821"/>
                    <a:pt x="4530" y="821"/>
                  </a:cubicBezTo>
                  <a:cubicBezTo>
                    <a:pt x="2103" y="821"/>
                    <a:pt x="426" y="0"/>
                    <a:pt x="426" y="0"/>
                  </a:cubicBezTo>
                  <a:close/>
                </a:path>
              </a:pathLst>
            </a:custGeom>
            <a:solidFill>
              <a:srgbClr val="F26952"/>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01" name="Google Shape;670;p54">
              <a:extLst>
                <a:ext uri="{FF2B5EF4-FFF2-40B4-BE49-F238E27FC236}">
                  <a16:creationId xmlns:a16="http://schemas.microsoft.com/office/drawing/2014/main" id="{3833A160-002D-B942-6285-0FF813E76E16}"/>
                </a:ext>
              </a:extLst>
            </p:cNvPr>
            <p:cNvSpPr/>
            <p:nvPr/>
          </p:nvSpPr>
          <p:spPr>
            <a:xfrm>
              <a:off x="32153675" y="14452600"/>
              <a:ext cx="56975" cy="62650"/>
            </a:xfrm>
            <a:custGeom>
              <a:avLst/>
              <a:gdLst/>
              <a:ahLst/>
              <a:cxnLst/>
              <a:rect l="l" t="t" r="r" b="b"/>
              <a:pathLst>
                <a:path w="2279" h="2506" extrusionOk="0">
                  <a:moveTo>
                    <a:pt x="887" y="237"/>
                  </a:moveTo>
                  <a:cubicBezTo>
                    <a:pt x="1204" y="237"/>
                    <a:pt x="752" y="1290"/>
                    <a:pt x="697" y="1400"/>
                  </a:cubicBezTo>
                  <a:cubicBezTo>
                    <a:pt x="599" y="1562"/>
                    <a:pt x="502" y="1715"/>
                    <a:pt x="400" y="1869"/>
                  </a:cubicBezTo>
                  <a:lnTo>
                    <a:pt x="400" y="1869"/>
                  </a:lnTo>
                  <a:cubicBezTo>
                    <a:pt x="400" y="1703"/>
                    <a:pt x="408" y="1536"/>
                    <a:pt x="423" y="1369"/>
                  </a:cubicBezTo>
                  <a:cubicBezTo>
                    <a:pt x="454" y="1126"/>
                    <a:pt x="454" y="427"/>
                    <a:pt x="757" y="275"/>
                  </a:cubicBezTo>
                  <a:cubicBezTo>
                    <a:pt x="810" y="249"/>
                    <a:pt x="853" y="237"/>
                    <a:pt x="887" y="237"/>
                  </a:cubicBezTo>
                  <a:close/>
                  <a:moveTo>
                    <a:pt x="1529" y="1238"/>
                  </a:moveTo>
                  <a:cubicBezTo>
                    <a:pt x="1716" y="1238"/>
                    <a:pt x="1775" y="1450"/>
                    <a:pt x="1639" y="1613"/>
                  </a:cubicBezTo>
                  <a:cubicBezTo>
                    <a:pt x="1388" y="1964"/>
                    <a:pt x="930" y="2108"/>
                    <a:pt x="504" y="2216"/>
                  </a:cubicBezTo>
                  <a:lnTo>
                    <a:pt x="504" y="2216"/>
                  </a:lnTo>
                  <a:cubicBezTo>
                    <a:pt x="539" y="2163"/>
                    <a:pt x="577" y="2104"/>
                    <a:pt x="617" y="2040"/>
                  </a:cubicBezTo>
                  <a:lnTo>
                    <a:pt x="617" y="2040"/>
                  </a:lnTo>
                  <a:cubicBezTo>
                    <a:pt x="735" y="1871"/>
                    <a:pt x="863" y="1707"/>
                    <a:pt x="1001" y="1552"/>
                  </a:cubicBezTo>
                  <a:cubicBezTo>
                    <a:pt x="1122" y="1461"/>
                    <a:pt x="1274" y="1278"/>
                    <a:pt x="1457" y="1248"/>
                  </a:cubicBezTo>
                  <a:cubicBezTo>
                    <a:pt x="1483" y="1241"/>
                    <a:pt x="1507" y="1238"/>
                    <a:pt x="1529" y="1238"/>
                  </a:cubicBezTo>
                  <a:close/>
                  <a:moveTo>
                    <a:pt x="838" y="0"/>
                  </a:moveTo>
                  <a:cubicBezTo>
                    <a:pt x="0" y="0"/>
                    <a:pt x="89" y="1834"/>
                    <a:pt x="89" y="2342"/>
                  </a:cubicBezTo>
                  <a:cubicBezTo>
                    <a:pt x="89" y="2453"/>
                    <a:pt x="179" y="2506"/>
                    <a:pt x="266" y="2506"/>
                  </a:cubicBezTo>
                  <a:cubicBezTo>
                    <a:pt x="330" y="2506"/>
                    <a:pt x="393" y="2476"/>
                    <a:pt x="415" y="2419"/>
                  </a:cubicBezTo>
                  <a:lnTo>
                    <a:pt x="415" y="2419"/>
                  </a:lnTo>
                  <a:cubicBezTo>
                    <a:pt x="1086" y="2346"/>
                    <a:pt x="2279" y="2020"/>
                    <a:pt x="1973" y="1187"/>
                  </a:cubicBezTo>
                  <a:cubicBezTo>
                    <a:pt x="1922" y="1034"/>
                    <a:pt x="1776" y="976"/>
                    <a:pt x="1620" y="976"/>
                  </a:cubicBezTo>
                  <a:cubicBezTo>
                    <a:pt x="1497" y="976"/>
                    <a:pt x="1368" y="1012"/>
                    <a:pt x="1274" y="1065"/>
                  </a:cubicBezTo>
                  <a:cubicBezTo>
                    <a:pt x="1214" y="1096"/>
                    <a:pt x="1155" y="1130"/>
                    <a:pt x="1099" y="1168"/>
                  </a:cubicBezTo>
                  <a:lnTo>
                    <a:pt x="1099" y="1168"/>
                  </a:lnTo>
                  <a:cubicBezTo>
                    <a:pt x="1360" y="590"/>
                    <a:pt x="1459" y="33"/>
                    <a:pt x="879" y="2"/>
                  </a:cubicBezTo>
                  <a:cubicBezTo>
                    <a:pt x="865" y="1"/>
                    <a:pt x="851" y="0"/>
                    <a:pt x="838" y="0"/>
                  </a:cubicBezTo>
                  <a:close/>
                </a:path>
              </a:pathLst>
            </a:custGeom>
            <a:solidFill>
              <a:srgbClr val="3A308F"/>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02" name="Google Shape;671;p54">
              <a:extLst>
                <a:ext uri="{FF2B5EF4-FFF2-40B4-BE49-F238E27FC236}">
                  <a16:creationId xmlns:a16="http://schemas.microsoft.com/office/drawing/2014/main" id="{B8943AFF-AF85-E08D-5CB3-BB49991EE423}"/>
                </a:ext>
              </a:extLst>
            </p:cNvPr>
            <p:cNvSpPr/>
            <p:nvPr/>
          </p:nvSpPr>
          <p:spPr>
            <a:xfrm>
              <a:off x="32675650" y="12757325"/>
              <a:ext cx="775" cy="1525"/>
            </a:xfrm>
            <a:custGeom>
              <a:avLst/>
              <a:gdLst/>
              <a:ahLst/>
              <a:cxnLst/>
              <a:rect l="l" t="t" r="r" b="b"/>
              <a:pathLst>
                <a:path w="31" h="61" extrusionOk="0">
                  <a:moveTo>
                    <a:pt x="31" y="0"/>
                  </a:moveTo>
                  <a:cubicBezTo>
                    <a:pt x="0" y="30"/>
                    <a:pt x="0" y="61"/>
                    <a:pt x="0" y="61"/>
                  </a:cubicBezTo>
                  <a:cubicBezTo>
                    <a:pt x="0" y="61"/>
                    <a:pt x="0" y="30"/>
                    <a:pt x="31" y="0"/>
                  </a:cubicBezTo>
                  <a:close/>
                </a:path>
              </a:pathLst>
            </a:custGeom>
            <a:solidFill>
              <a:srgbClr val="F9C1B9"/>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03" name="Google Shape;672;p54">
              <a:extLst>
                <a:ext uri="{FF2B5EF4-FFF2-40B4-BE49-F238E27FC236}">
                  <a16:creationId xmlns:a16="http://schemas.microsoft.com/office/drawing/2014/main" id="{9DA92EB6-D377-8230-AE36-9E01FBBED76D}"/>
                </a:ext>
              </a:extLst>
            </p:cNvPr>
            <p:cNvSpPr/>
            <p:nvPr/>
          </p:nvSpPr>
          <p:spPr>
            <a:xfrm>
              <a:off x="31594325" y="12659175"/>
              <a:ext cx="266750" cy="472800"/>
            </a:xfrm>
            <a:custGeom>
              <a:avLst/>
              <a:gdLst/>
              <a:ahLst/>
              <a:cxnLst/>
              <a:rect l="l" t="t" r="r" b="b"/>
              <a:pathLst>
                <a:path w="10670" h="18912" extrusionOk="0">
                  <a:moveTo>
                    <a:pt x="2731" y="0"/>
                  </a:moveTo>
                  <a:cubicBezTo>
                    <a:pt x="2712" y="0"/>
                    <a:pt x="2694" y="2"/>
                    <a:pt x="2675" y="5"/>
                  </a:cubicBezTo>
                  <a:cubicBezTo>
                    <a:pt x="1885" y="127"/>
                    <a:pt x="2280" y="3136"/>
                    <a:pt x="2341" y="3561"/>
                  </a:cubicBezTo>
                  <a:cubicBezTo>
                    <a:pt x="2280" y="3138"/>
                    <a:pt x="1889" y="491"/>
                    <a:pt x="1198" y="491"/>
                  </a:cubicBezTo>
                  <a:cubicBezTo>
                    <a:pt x="1194" y="491"/>
                    <a:pt x="1190" y="491"/>
                    <a:pt x="1186" y="491"/>
                  </a:cubicBezTo>
                  <a:cubicBezTo>
                    <a:pt x="456" y="552"/>
                    <a:pt x="0" y="5355"/>
                    <a:pt x="1672" y="12102"/>
                  </a:cubicBezTo>
                  <a:cubicBezTo>
                    <a:pt x="2128" y="13987"/>
                    <a:pt x="2797" y="15932"/>
                    <a:pt x="3587" y="17847"/>
                  </a:cubicBezTo>
                  <a:cubicBezTo>
                    <a:pt x="5897" y="18546"/>
                    <a:pt x="8268" y="18911"/>
                    <a:pt x="10669" y="18911"/>
                  </a:cubicBezTo>
                  <a:cubicBezTo>
                    <a:pt x="9393" y="16935"/>
                    <a:pt x="7265" y="13318"/>
                    <a:pt x="6323" y="9823"/>
                  </a:cubicBezTo>
                  <a:cubicBezTo>
                    <a:pt x="5563" y="6935"/>
                    <a:pt x="5563" y="6388"/>
                    <a:pt x="5563" y="6388"/>
                  </a:cubicBezTo>
                  <a:cubicBezTo>
                    <a:pt x="5563" y="6388"/>
                    <a:pt x="7417" y="3409"/>
                    <a:pt x="6505" y="2710"/>
                  </a:cubicBezTo>
                  <a:cubicBezTo>
                    <a:pt x="6356" y="2597"/>
                    <a:pt x="6225" y="2550"/>
                    <a:pt x="6110" y="2550"/>
                  </a:cubicBezTo>
                  <a:cubicBezTo>
                    <a:pt x="5548" y="2550"/>
                    <a:pt x="5380" y="3683"/>
                    <a:pt x="5380" y="3683"/>
                  </a:cubicBezTo>
                  <a:cubicBezTo>
                    <a:pt x="5380" y="3683"/>
                    <a:pt x="5290" y="35"/>
                    <a:pt x="4479" y="35"/>
                  </a:cubicBezTo>
                  <a:cubicBezTo>
                    <a:pt x="4475" y="35"/>
                    <a:pt x="4472" y="35"/>
                    <a:pt x="4469" y="35"/>
                  </a:cubicBezTo>
                  <a:cubicBezTo>
                    <a:pt x="3617" y="66"/>
                    <a:pt x="4043" y="3227"/>
                    <a:pt x="4043" y="3227"/>
                  </a:cubicBezTo>
                  <a:cubicBezTo>
                    <a:pt x="4043" y="3227"/>
                    <a:pt x="3549" y="0"/>
                    <a:pt x="2731" y="0"/>
                  </a:cubicBezTo>
                  <a:close/>
                </a:path>
              </a:pathLst>
            </a:custGeom>
            <a:solidFill>
              <a:srgbClr val="F9C1B9"/>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04" name="Google Shape;673;p54">
              <a:extLst>
                <a:ext uri="{FF2B5EF4-FFF2-40B4-BE49-F238E27FC236}">
                  <a16:creationId xmlns:a16="http://schemas.microsoft.com/office/drawing/2014/main" id="{B647ECF0-263A-8343-4EA2-877FAC2142AB}"/>
                </a:ext>
              </a:extLst>
            </p:cNvPr>
            <p:cNvSpPr/>
            <p:nvPr/>
          </p:nvSpPr>
          <p:spPr>
            <a:xfrm>
              <a:off x="31684000" y="13105350"/>
              <a:ext cx="202150" cy="287250"/>
            </a:xfrm>
            <a:custGeom>
              <a:avLst/>
              <a:gdLst/>
              <a:ahLst/>
              <a:cxnLst/>
              <a:rect l="l" t="t" r="r" b="b"/>
              <a:pathLst>
                <a:path w="8086" h="11490" extrusionOk="0">
                  <a:moveTo>
                    <a:pt x="0" y="0"/>
                  </a:moveTo>
                  <a:cubicBezTo>
                    <a:pt x="30" y="31"/>
                    <a:pt x="30" y="61"/>
                    <a:pt x="30" y="91"/>
                  </a:cubicBezTo>
                  <a:cubicBezTo>
                    <a:pt x="2097" y="5046"/>
                    <a:pt x="4894" y="9666"/>
                    <a:pt x="6930" y="11490"/>
                  </a:cubicBezTo>
                  <a:lnTo>
                    <a:pt x="8085" y="2584"/>
                  </a:lnTo>
                  <a:cubicBezTo>
                    <a:pt x="8085" y="2584"/>
                    <a:pt x="7660" y="2006"/>
                    <a:pt x="7082" y="1064"/>
                  </a:cubicBezTo>
                  <a:cubicBezTo>
                    <a:pt x="4681" y="1064"/>
                    <a:pt x="2310" y="699"/>
                    <a:pt x="0" y="0"/>
                  </a:cubicBezTo>
                  <a:close/>
                </a:path>
              </a:pathLst>
            </a:custGeom>
            <a:solidFill>
              <a:srgbClr val="ED9996"/>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05" name="Google Shape;674;p54">
              <a:extLst>
                <a:ext uri="{FF2B5EF4-FFF2-40B4-BE49-F238E27FC236}">
                  <a16:creationId xmlns:a16="http://schemas.microsoft.com/office/drawing/2014/main" id="{A2C67AE4-69F9-7A57-B774-8C76E5A0B4AA}"/>
                </a:ext>
              </a:extLst>
            </p:cNvPr>
            <p:cNvSpPr/>
            <p:nvPr/>
          </p:nvSpPr>
          <p:spPr>
            <a:xfrm>
              <a:off x="32073825" y="13290000"/>
              <a:ext cx="0" cy="25"/>
            </a:xfrm>
            <a:custGeom>
              <a:avLst/>
              <a:gdLst/>
              <a:ahLst/>
              <a:cxnLst/>
              <a:rect l="l" t="t" r="r" b="b"/>
              <a:pathLst>
                <a:path h="1" extrusionOk="0">
                  <a:moveTo>
                    <a:pt x="0" y="0"/>
                  </a:move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06" name="Google Shape;675;p54">
              <a:extLst>
                <a:ext uri="{FF2B5EF4-FFF2-40B4-BE49-F238E27FC236}">
                  <a16:creationId xmlns:a16="http://schemas.microsoft.com/office/drawing/2014/main" id="{7F3B02F0-BA57-3A13-434F-D3A95A8DC81C}"/>
                </a:ext>
              </a:extLst>
            </p:cNvPr>
            <p:cNvSpPr/>
            <p:nvPr/>
          </p:nvSpPr>
          <p:spPr>
            <a:xfrm>
              <a:off x="31731100" y="12870975"/>
              <a:ext cx="145175" cy="91975"/>
            </a:xfrm>
            <a:custGeom>
              <a:avLst/>
              <a:gdLst/>
              <a:ahLst/>
              <a:cxnLst/>
              <a:rect l="l" t="t" r="r" b="b"/>
              <a:pathLst>
                <a:path w="5807" h="3679" extrusionOk="0">
                  <a:moveTo>
                    <a:pt x="3178" y="1"/>
                  </a:moveTo>
                  <a:cubicBezTo>
                    <a:pt x="2059" y="1"/>
                    <a:pt x="941" y="331"/>
                    <a:pt x="1" y="986"/>
                  </a:cubicBezTo>
                  <a:cubicBezTo>
                    <a:pt x="206" y="2358"/>
                    <a:pt x="1324" y="3679"/>
                    <a:pt x="3419" y="3679"/>
                  </a:cubicBezTo>
                  <a:cubicBezTo>
                    <a:pt x="4108" y="3679"/>
                    <a:pt x="4903" y="3536"/>
                    <a:pt x="5806" y="3205"/>
                  </a:cubicBezTo>
                  <a:lnTo>
                    <a:pt x="5806" y="652"/>
                  </a:lnTo>
                  <a:cubicBezTo>
                    <a:pt x="4991" y="217"/>
                    <a:pt x="4084" y="1"/>
                    <a:pt x="3178" y="1"/>
                  </a:cubicBezTo>
                  <a:close/>
                </a:path>
              </a:pathLst>
            </a:custGeom>
            <a:solidFill>
              <a:srgbClr val="F9C1B9"/>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07" name="Google Shape;676;p54">
              <a:extLst>
                <a:ext uri="{FF2B5EF4-FFF2-40B4-BE49-F238E27FC236}">
                  <a16:creationId xmlns:a16="http://schemas.microsoft.com/office/drawing/2014/main" id="{73A30C1D-1C32-D48B-A44C-7A217DE66481}"/>
                </a:ext>
              </a:extLst>
            </p:cNvPr>
            <p:cNvSpPr/>
            <p:nvPr/>
          </p:nvSpPr>
          <p:spPr>
            <a:xfrm>
              <a:off x="31727300" y="12819075"/>
              <a:ext cx="148975" cy="76575"/>
            </a:xfrm>
            <a:custGeom>
              <a:avLst/>
              <a:gdLst/>
              <a:ahLst/>
              <a:cxnLst/>
              <a:rect l="l" t="t" r="r" b="b"/>
              <a:pathLst>
                <a:path w="5959" h="3063" extrusionOk="0">
                  <a:moveTo>
                    <a:pt x="3108" y="0"/>
                  </a:moveTo>
                  <a:cubicBezTo>
                    <a:pt x="2510" y="0"/>
                    <a:pt x="1863" y="136"/>
                    <a:pt x="1216" y="509"/>
                  </a:cubicBezTo>
                  <a:cubicBezTo>
                    <a:pt x="365" y="995"/>
                    <a:pt x="1" y="2059"/>
                    <a:pt x="153" y="3062"/>
                  </a:cubicBezTo>
                  <a:cubicBezTo>
                    <a:pt x="1093" y="2407"/>
                    <a:pt x="2211" y="2077"/>
                    <a:pt x="3330" y="2077"/>
                  </a:cubicBezTo>
                  <a:cubicBezTo>
                    <a:pt x="4236" y="2077"/>
                    <a:pt x="5143" y="2293"/>
                    <a:pt x="5958" y="2728"/>
                  </a:cubicBezTo>
                  <a:lnTo>
                    <a:pt x="5958" y="965"/>
                  </a:lnTo>
                  <a:cubicBezTo>
                    <a:pt x="5958" y="965"/>
                    <a:pt x="4704" y="0"/>
                    <a:pt x="3108" y="0"/>
                  </a:cubicBezTo>
                  <a:close/>
                </a:path>
              </a:pathLst>
            </a:custGeom>
            <a:solidFill>
              <a:srgbClr val="ED9996"/>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08" name="Google Shape;677;p54">
              <a:extLst>
                <a:ext uri="{FF2B5EF4-FFF2-40B4-BE49-F238E27FC236}">
                  <a16:creationId xmlns:a16="http://schemas.microsoft.com/office/drawing/2014/main" id="{82EEA3E3-EC17-2B68-6B55-00F9695D26A2}"/>
                </a:ext>
              </a:extLst>
            </p:cNvPr>
            <p:cNvSpPr/>
            <p:nvPr/>
          </p:nvSpPr>
          <p:spPr>
            <a:xfrm>
              <a:off x="31774425" y="12875100"/>
              <a:ext cx="90450" cy="76000"/>
            </a:xfrm>
            <a:custGeom>
              <a:avLst/>
              <a:gdLst/>
              <a:ahLst/>
              <a:cxnLst/>
              <a:rect l="l" t="t" r="r" b="b"/>
              <a:pathLst>
                <a:path w="3618" h="3040" extrusionOk="0">
                  <a:moveTo>
                    <a:pt x="1523" y="0"/>
                  </a:moveTo>
                  <a:cubicBezTo>
                    <a:pt x="1014" y="0"/>
                    <a:pt x="487" y="110"/>
                    <a:pt x="31" y="213"/>
                  </a:cubicBezTo>
                  <a:cubicBezTo>
                    <a:pt x="0" y="244"/>
                    <a:pt x="0" y="304"/>
                    <a:pt x="61" y="304"/>
                  </a:cubicBezTo>
                  <a:cubicBezTo>
                    <a:pt x="532" y="304"/>
                    <a:pt x="1087" y="183"/>
                    <a:pt x="1611" y="183"/>
                  </a:cubicBezTo>
                  <a:cubicBezTo>
                    <a:pt x="2135" y="183"/>
                    <a:pt x="2629" y="304"/>
                    <a:pt x="2979" y="791"/>
                  </a:cubicBezTo>
                  <a:cubicBezTo>
                    <a:pt x="3404" y="1399"/>
                    <a:pt x="3344" y="2250"/>
                    <a:pt x="3374" y="2949"/>
                  </a:cubicBezTo>
                  <a:cubicBezTo>
                    <a:pt x="3374" y="3010"/>
                    <a:pt x="3427" y="3040"/>
                    <a:pt x="3480" y="3040"/>
                  </a:cubicBezTo>
                  <a:cubicBezTo>
                    <a:pt x="3534" y="3040"/>
                    <a:pt x="3587" y="3010"/>
                    <a:pt x="3587" y="2949"/>
                  </a:cubicBezTo>
                  <a:cubicBezTo>
                    <a:pt x="3617" y="2128"/>
                    <a:pt x="3587" y="1125"/>
                    <a:pt x="2979" y="517"/>
                  </a:cubicBezTo>
                  <a:cubicBezTo>
                    <a:pt x="2587" y="125"/>
                    <a:pt x="2065" y="0"/>
                    <a:pt x="1523" y="0"/>
                  </a:cubicBezTo>
                  <a:close/>
                </a:path>
              </a:pathLst>
            </a:custGeom>
            <a:solidFill>
              <a:srgbClr val="8E4F4F"/>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09" name="Google Shape;678;p54">
              <a:extLst>
                <a:ext uri="{FF2B5EF4-FFF2-40B4-BE49-F238E27FC236}">
                  <a16:creationId xmlns:a16="http://schemas.microsoft.com/office/drawing/2014/main" id="{0CED78E8-E109-81F4-2652-E733C1B3E8E7}"/>
                </a:ext>
              </a:extLst>
            </p:cNvPr>
            <p:cNvSpPr/>
            <p:nvPr/>
          </p:nvSpPr>
          <p:spPr>
            <a:xfrm>
              <a:off x="31812625" y="12896725"/>
              <a:ext cx="52050" cy="31200"/>
            </a:xfrm>
            <a:custGeom>
              <a:avLst/>
              <a:gdLst/>
              <a:ahLst/>
              <a:cxnLst/>
              <a:rect l="l" t="t" r="r" b="b"/>
              <a:pathLst>
                <a:path w="2082" h="1248" extrusionOk="0">
                  <a:moveTo>
                    <a:pt x="743" y="0"/>
                  </a:moveTo>
                  <a:cubicBezTo>
                    <a:pt x="520" y="0"/>
                    <a:pt x="286" y="78"/>
                    <a:pt x="53" y="260"/>
                  </a:cubicBezTo>
                  <a:cubicBezTo>
                    <a:pt x="0" y="312"/>
                    <a:pt x="61" y="388"/>
                    <a:pt x="118" y="388"/>
                  </a:cubicBezTo>
                  <a:cubicBezTo>
                    <a:pt x="127" y="388"/>
                    <a:pt x="136" y="386"/>
                    <a:pt x="144" y="382"/>
                  </a:cubicBezTo>
                  <a:cubicBezTo>
                    <a:pt x="345" y="281"/>
                    <a:pt x="532" y="221"/>
                    <a:pt x="712" y="221"/>
                  </a:cubicBezTo>
                  <a:cubicBezTo>
                    <a:pt x="914" y="221"/>
                    <a:pt x="1106" y="296"/>
                    <a:pt x="1299" y="473"/>
                  </a:cubicBezTo>
                  <a:cubicBezTo>
                    <a:pt x="1542" y="686"/>
                    <a:pt x="1664" y="959"/>
                    <a:pt x="1876" y="1202"/>
                  </a:cubicBezTo>
                  <a:cubicBezTo>
                    <a:pt x="1901" y="1235"/>
                    <a:pt x="1927" y="1248"/>
                    <a:pt x="1952" y="1248"/>
                  </a:cubicBezTo>
                  <a:cubicBezTo>
                    <a:pt x="2021" y="1248"/>
                    <a:pt x="2081" y="1148"/>
                    <a:pt x="2059" y="1081"/>
                  </a:cubicBezTo>
                  <a:cubicBezTo>
                    <a:pt x="1798" y="494"/>
                    <a:pt x="1304" y="0"/>
                    <a:pt x="743" y="0"/>
                  </a:cubicBezTo>
                  <a:close/>
                </a:path>
              </a:pathLst>
            </a:custGeom>
            <a:solidFill>
              <a:srgbClr val="8E4F4F"/>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10" name="Google Shape;679;p54">
              <a:extLst>
                <a:ext uri="{FF2B5EF4-FFF2-40B4-BE49-F238E27FC236}">
                  <a16:creationId xmlns:a16="http://schemas.microsoft.com/office/drawing/2014/main" id="{680028D0-4875-963C-1D60-73AF2D0CB09A}"/>
                </a:ext>
              </a:extLst>
            </p:cNvPr>
            <p:cNvSpPr/>
            <p:nvPr/>
          </p:nvSpPr>
          <p:spPr>
            <a:xfrm>
              <a:off x="32532800" y="12869450"/>
              <a:ext cx="144400" cy="91875"/>
            </a:xfrm>
            <a:custGeom>
              <a:avLst/>
              <a:gdLst/>
              <a:ahLst/>
              <a:cxnLst/>
              <a:rect l="l" t="t" r="r" b="b"/>
              <a:pathLst>
                <a:path w="5776" h="3675" extrusionOk="0">
                  <a:moveTo>
                    <a:pt x="2603" y="1"/>
                  </a:moveTo>
                  <a:cubicBezTo>
                    <a:pt x="1701" y="1"/>
                    <a:pt x="802" y="217"/>
                    <a:pt x="0" y="652"/>
                  </a:cubicBezTo>
                  <a:lnTo>
                    <a:pt x="0" y="3205"/>
                  </a:lnTo>
                  <a:cubicBezTo>
                    <a:pt x="896" y="3534"/>
                    <a:pt x="1685" y="3675"/>
                    <a:pt x="2370" y="3675"/>
                  </a:cubicBezTo>
                  <a:cubicBezTo>
                    <a:pt x="4474" y="3675"/>
                    <a:pt x="5592" y="2339"/>
                    <a:pt x="5775" y="986"/>
                  </a:cubicBezTo>
                  <a:cubicBezTo>
                    <a:pt x="4834" y="331"/>
                    <a:pt x="3717" y="1"/>
                    <a:pt x="2603" y="1"/>
                  </a:cubicBezTo>
                  <a:close/>
                </a:path>
              </a:pathLst>
            </a:custGeom>
            <a:solidFill>
              <a:srgbClr val="F9C1B9"/>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11" name="Google Shape;680;p54">
              <a:extLst>
                <a:ext uri="{FF2B5EF4-FFF2-40B4-BE49-F238E27FC236}">
                  <a16:creationId xmlns:a16="http://schemas.microsoft.com/office/drawing/2014/main" id="{ECBBE40C-A3E9-B588-3C0B-0F65AD246822}"/>
                </a:ext>
              </a:extLst>
            </p:cNvPr>
            <p:cNvSpPr/>
            <p:nvPr/>
          </p:nvSpPr>
          <p:spPr>
            <a:xfrm>
              <a:off x="32532800" y="12817250"/>
              <a:ext cx="148200" cy="76875"/>
            </a:xfrm>
            <a:custGeom>
              <a:avLst/>
              <a:gdLst/>
              <a:ahLst/>
              <a:cxnLst/>
              <a:rect l="l" t="t" r="r" b="b"/>
              <a:pathLst>
                <a:path w="5928" h="3075" extrusionOk="0">
                  <a:moveTo>
                    <a:pt x="2854" y="1"/>
                  </a:moveTo>
                  <a:cubicBezTo>
                    <a:pt x="1253" y="1"/>
                    <a:pt x="0" y="977"/>
                    <a:pt x="0" y="977"/>
                  </a:cubicBezTo>
                  <a:lnTo>
                    <a:pt x="0" y="2740"/>
                  </a:lnTo>
                  <a:cubicBezTo>
                    <a:pt x="802" y="2305"/>
                    <a:pt x="1701" y="2089"/>
                    <a:pt x="2603" y="2089"/>
                  </a:cubicBezTo>
                  <a:cubicBezTo>
                    <a:pt x="3717" y="2089"/>
                    <a:pt x="4834" y="2419"/>
                    <a:pt x="5775" y="3074"/>
                  </a:cubicBezTo>
                  <a:cubicBezTo>
                    <a:pt x="5927" y="2041"/>
                    <a:pt x="5562" y="1007"/>
                    <a:pt x="4711" y="491"/>
                  </a:cubicBezTo>
                  <a:cubicBezTo>
                    <a:pt x="4075" y="132"/>
                    <a:pt x="3441" y="1"/>
                    <a:pt x="2854" y="1"/>
                  </a:cubicBezTo>
                  <a:close/>
                </a:path>
              </a:pathLst>
            </a:custGeom>
            <a:solidFill>
              <a:srgbClr val="ED9996"/>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12" name="Google Shape;681;p54">
              <a:extLst>
                <a:ext uri="{FF2B5EF4-FFF2-40B4-BE49-F238E27FC236}">
                  <a16:creationId xmlns:a16="http://schemas.microsoft.com/office/drawing/2014/main" id="{527E1C83-3E34-A9FE-839F-CB08EC23ECC7}"/>
                </a:ext>
              </a:extLst>
            </p:cNvPr>
            <p:cNvSpPr/>
            <p:nvPr/>
          </p:nvSpPr>
          <p:spPr>
            <a:xfrm>
              <a:off x="32544175" y="12873200"/>
              <a:ext cx="90450" cy="76400"/>
            </a:xfrm>
            <a:custGeom>
              <a:avLst/>
              <a:gdLst/>
              <a:ahLst/>
              <a:cxnLst/>
              <a:rect l="l" t="t" r="r" b="b"/>
              <a:pathLst>
                <a:path w="3618" h="3056" extrusionOk="0">
                  <a:moveTo>
                    <a:pt x="2095" y="0"/>
                  </a:moveTo>
                  <a:cubicBezTo>
                    <a:pt x="1553" y="0"/>
                    <a:pt x="1031" y="126"/>
                    <a:pt x="639" y="502"/>
                  </a:cubicBezTo>
                  <a:cubicBezTo>
                    <a:pt x="31" y="1140"/>
                    <a:pt x="1" y="2143"/>
                    <a:pt x="31" y="2964"/>
                  </a:cubicBezTo>
                  <a:cubicBezTo>
                    <a:pt x="31" y="3025"/>
                    <a:pt x="85" y="3055"/>
                    <a:pt x="138" y="3055"/>
                  </a:cubicBezTo>
                  <a:cubicBezTo>
                    <a:pt x="191" y="3055"/>
                    <a:pt x="244" y="3025"/>
                    <a:pt x="244" y="2964"/>
                  </a:cubicBezTo>
                  <a:cubicBezTo>
                    <a:pt x="275" y="2234"/>
                    <a:pt x="214" y="1414"/>
                    <a:pt x="639" y="806"/>
                  </a:cubicBezTo>
                  <a:cubicBezTo>
                    <a:pt x="984" y="304"/>
                    <a:pt x="1500" y="182"/>
                    <a:pt x="2047" y="182"/>
                  </a:cubicBezTo>
                  <a:cubicBezTo>
                    <a:pt x="2560" y="182"/>
                    <a:pt x="3101" y="289"/>
                    <a:pt x="3557" y="289"/>
                  </a:cubicBezTo>
                  <a:cubicBezTo>
                    <a:pt x="3588" y="289"/>
                    <a:pt x="3618" y="228"/>
                    <a:pt x="3588" y="228"/>
                  </a:cubicBezTo>
                  <a:cubicBezTo>
                    <a:pt x="3131" y="111"/>
                    <a:pt x="2604" y="0"/>
                    <a:pt x="2095" y="0"/>
                  </a:cubicBezTo>
                  <a:close/>
                </a:path>
              </a:pathLst>
            </a:custGeom>
            <a:solidFill>
              <a:srgbClr val="8E4F4F"/>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13" name="Google Shape;682;p54">
              <a:extLst>
                <a:ext uri="{FF2B5EF4-FFF2-40B4-BE49-F238E27FC236}">
                  <a16:creationId xmlns:a16="http://schemas.microsoft.com/office/drawing/2014/main" id="{4DD0BF53-A69D-3384-987E-B2DBA97ABE92}"/>
                </a:ext>
              </a:extLst>
            </p:cNvPr>
            <p:cNvSpPr/>
            <p:nvPr/>
          </p:nvSpPr>
          <p:spPr>
            <a:xfrm>
              <a:off x="32544400" y="12894575"/>
              <a:ext cx="51950" cy="31825"/>
            </a:xfrm>
            <a:custGeom>
              <a:avLst/>
              <a:gdLst/>
              <a:ahLst/>
              <a:cxnLst/>
              <a:rect l="l" t="t" r="r" b="b"/>
              <a:pathLst>
                <a:path w="2078" h="1273" extrusionOk="0">
                  <a:moveTo>
                    <a:pt x="1353" y="1"/>
                  </a:moveTo>
                  <a:cubicBezTo>
                    <a:pt x="786" y="1"/>
                    <a:pt x="286" y="514"/>
                    <a:pt x="22" y="1106"/>
                  </a:cubicBezTo>
                  <a:cubicBezTo>
                    <a:pt x="0" y="1173"/>
                    <a:pt x="60" y="1273"/>
                    <a:pt x="129" y="1273"/>
                  </a:cubicBezTo>
                  <a:cubicBezTo>
                    <a:pt x="154" y="1273"/>
                    <a:pt x="181" y="1260"/>
                    <a:pt x="205" y="1227"/>
                  </a:cubicBezTo>
                  <a:cubicBezTo>
                    <a:pt x="418" y="984"/>
                    <a:pt x="539" y="711"/>
                    <a:pt x="782" y="498"/>
                  </a:cubicBezTo>
                  <a:cubicBezTo>
                    <a:pt x="981" y="316"/>
                    <a:pt x="1180" y="242"/>
                    <a:pt x="1383" y="242"/>
                  </a:cubicBezTo>
                  <a:cubicBezTo>
                    <a:pt x="1554" y="242"/>
                    <a:pt x="1727" y="293"/>
                    <a:pt x="1907" y="376"/>
                  </a:cubicBezTo>
                  <a:cubicBezTo>
                    <a:pt x="1924" y="388"/>
                    <a:pt x="1942" y="393"/>
                    <a:pt x="1958" y="393"/>
                  </a:cubicBezTo>
                  <a:cubicBezTo>
                    <a:pt x="2027" y="393"/>
                    <a:pt x="2078" y="304"/>
                    <a:pt x="2028" y="255"/>
                  </a:cubicBezTo>
                  <a:cubicBezTo>
                    <a:pt x="1800" y="77"/>
                    <a:pt x="1571" y="1"/>
                    <a:pt x="1353" y="1"/>
                  </a:cubicBezTo>
                  <a:close/>
                </a:path>
              </a:pathLst>
            </a:custGeom>
            <a:solidFill>
              <a:srgbClr val="8E4F4F"/>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14" name="Google Shape;683;p54">
              <a:extLst>
                <a:ext uri="{FF2B5EF4-FFF2-40B4-BE49-F238E27FC236}">
                  <a16:creationId xmlns:a16="http://schemas.microsoft.com/office/drawing/2014/main" id="{F29C0CEE-BE80-0AD9-B1CB-116C5C61D668}"/>
                </a:ext>
              </a:extLst>
            </p:cNvPr>
            <p:cNvSpPr/>
            <p:nvPr/>
          </p:nvSpPr>
          <p:spPr>
            <a:xfrm>
              <a:off x="32136875" y="13195000"/>
              <a:ext cx="168725" cy="79250"/>
            </a:xfrm>
            <a:custGeom>
              <a:avLst/>
              <a:gdLst/>
              <a:ahLst/>
              <a:cxnLst/>
              <a:rect l="l" t="t" r="r" b="b"/>
              <a:pathLst>
                <a:path w="6749" h="3170" extrusionOk="0">
                  <a:moveTo>
                    <a:pt x="6749" y="1"/>
                  </a:moveTo>
                  <a:lnTo>
                    <a:pt x="6749" y="1"/>
                  </a:lnTo>
                  <a:cubicBezTo>
                    <a:pt x="4530" y="153"/>
                    <a:pt x="2372" y="548"/>
                    <a:pt x="244" y="1247"/>
                  </a:cubicBezTo>
                  <a:cubicBezTo>
                    <a:pt x="183" y="1490"/>
                    <a:pt x="92" y="1733"/>
                    <a:pt x="1" y="1916"/>
                  </a:cubicBezTo>
                  <a:cubicBezTo>
                    <a:pt x="1" y="1916"/>
                    <a:pt x="1069" y="3170"/>
                    <a:pt x="3360" y="3170"/>
                  </a:cubicBezTo>
                  <a:cubicBezTo>
                    <a:pt x="4279" y="3170"/>
                    <a:pt x="5395" y="2968"/>
                    <a:pt x="6718" y="2402"/>
                  </a:cubicBezTo>
                  <a:cubicBezTo>
                    <a:pt x="6718" y="2402"/>
                    <a:pt x="6627" y="1308"/>
                    <a:pt x="6749" y="1"/>
                  </a:cubicBezTo>
                  <a:close/>
                </a:path>
              </a:pathLst>
            </a:custGeom>
            <a:solidFill>
              <a:srgbClr val="F9C1B9"/>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15" name="Google Shape;684;p54">
              <a:extLst>
                <a:ext uri="{FF2B5EF4-FFF2-40B4-BE49-F238E27FC236}">
                  <a16:creationId xmlns:a16="http://schemas.microsoft.com/office/drawing/2014/main" id="{30CAE21D-6373-9AE0-3B10-8EE65350DC1A}"/>
                </a:ext>
              </a:extLst>
            </p:cNvPr>
            <p:cNvSpPr/>
            <p:nvPr/>
          </p:nvSpPr>
          <p:spPr>
            <a:xfrm>
              <a:off x="32136125" y="13131175"/>
              <a:ext cx="181625" cy="95025"/>
            </a:xfrm>
            <a:custGeom>
              <a:avLst/>
              <a:gdLst/>
              <a:ahLst/>
              <a:cxnLst/>
              <a:rect l="l" t="t" r="r" b="b"/>
              <a:pathLst>
                <a:path w="7265" h="3801" extrusionOk="0">
                  <a:moveTo>
                    <a:pt x="7265" y="1"/>
                  </a:moveTo>
                  <a:lnTo>
                    <a:pt x="0" y="639"/>
                  </a:lnTo>
                  <a:cubicBezTo>
                    <a:pt x="0" y="639"/>
                    <a:pt x="578" y="2432"/>
                    <a:pt x="274" y="3800"/>
                  </a:cubicBezTo>
                  <a:cubicBezTo>
                    <a:pt x="2402" y="3101"/>
                    <a:pt x="4560" y="2706"/>
                    <a:pt x="6779" y="2554"/>
                  </a:cubicBezTo>
                  <a:cubicBezTo>
                    <a:pt x="6840" y="1733"/>
                    <a:pt x="6991" y="791"/>
                    <a:pt x="7265" y="1"/>
                  </a:cubicBezTo>
                  <a:close/>
                </a:path>
              </a:pathLst>
            </a:custGeom>
            <a:solidFill>
              <a:srgbClr val="ED9996"/>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16" name="Google Shape;685;p54">
              <a:extLst>
                <a:ext uri="{FF2B5EF4-FFF2-40B4-BE49-F238E27FC236}">
                  <a16:creationId xmlns:a16="http://schemas.microsoft.com/office/drawing/2014/main" id="{DB0176C4-1C5E-BB38-50DA-A8B00FD21AD3}"/>
                </a:ext>
              </a:extLst>
            </p:cNvPr>
            <p:cNvSpPr/>
            <p:nvPr/>
          </p:nvSpPr>
          <p:spPr>
            <a:xfrm>
              <a:off x="31859725" y="12488175"/>
              <a:ext cx="701950" cy="660750"/>
            </a:xfrm>
            <a:custGeom>
              <a:avLst/>
              <a:gdLst/>
              <a:ahLst/>
              <a:cxnLst/>
              <a:rect l="l" t="t" r="r" b="b"/>
              <a:pathLst>
                <a:path w="28078" h="26430" extrusionOk="0">
                  <a:moveTo>
                    <a:pt x="10605" y="0"/>
                  </a:moveTo>
                  <a:cubicBezTo>
                    <a:pt x="5093" y="0"/>
                    <a:pt x="1" y="2804"/>
                    <a:pt x="266" y="13319"/>
                  </a:cubicBezTo>
                  <a:cubicBezTo>
                    <a:pt x="266" y="13319"/>
                    <a:pt x="144" y="18243"/>
                    <a:pt x="1330" y="20705"/>
                  </a:cubicBezTo>
                  <a:cubicBezTo>
                    <a:pt x="2546" y="23137"/>
                    <a:pt x="6528" y="25873"/>
                    <a:pt x="11847" y="26359"/>
                  </a:cubicBezTo>
                  <a:cubicBezTo>
                    <a:pt x="12395" y="26406"/>
                    <a:pt x="12962" y="26429"/>
                    <a:pt x="13539" y="26429"/>
                  </a:cubicBezTo>
                  <a:cubicBezTo>
                    <a:pt x="18567" y="26429"/>
                    <a:pt x="24411" y="24654"/>
                    <a:pt x="25829" y="21192"/>
                  </a:cubicBezTo>
                  <a:cubicBezTo>
                    <a:pt x="27440" y="17362"/>
                    <a:pt x="28078" y="14687"/>
                    <a:pt x="27561" y="10766"/>
                  </a:cubicBezTo>
                  <a:cubicBezTo>
                    <a:pt x="27075" y="6845"/>
                    <a:pt x="26862" y="5112"/>
                    <a:pt x="23215" y="3380"/>
                  </a:cubicBezTo>
                  <a:cubicBezTo>
                    <a:pt x="21439" y="2522"/>
                    <a:pt x="15833" y="0"/>
                    <a:pt x="10605" y="0"/>
                  </a:cubicBezTo>
                  <a:close/>
                </a:path>
              </a:pathLst>
            </a:custGeom>
            <a:solidFill>
              <a:srgbClr val="F9C1B9"/>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17" name="Google Shape;686;p54">
              <a:extLst>
                <a:ext uri="{FF2B5EF4-FFF2-40B4-BE49-F238E27FC236}">
                  <a16:creationId xmlns:a16="http://schemas.microsoft.com/office/drawing/2014/main" id="{DCFDF84A-D25B-8563-4FFF-636054A13960}"/>
                </a:ext>
              </a:extLst>
            </p:cNvPr>
            <p:cNvSpPr/>
            <p:nvPr/>
          </p:nvSpPr>
          <p:spPr>
            <a:xfrm>
              <a:off x="32021375" y="12842425"/>
              <a:ext cx="39550" cy="47125"/>
            </a:xfrm>
            <a:custGeom>
              <a:avLst/>
              <a:gdLst/>
              <a:ahLst/>
              <a:cxnLst/>
              <a:rect l="l" t="t" r="r" b="b"/>
              <a:pathLst>
                <a:path w="1582" h="1885" extrusionOk="0">
                  <a:moveTo>
                    <a:pt x="791" y="0"/>
                  </a:moveTo>
                  <a:cubicBezTo>
                    <a:pt x="365" y="0"/>
                    <a:pt x="1" y="426"/>
                    <a:pt x="1" y="943"/>
                  </a:cubicBezTo>
                  <a:cubicBezTo>
                    <a:pt x="1" y="1459"/>
                    <a:pt x="365" y="1885"/>
                    <a:pt x="791" y="1885"/>
                  </a:cubicBezTo>
                  <a:cubicBezTo>
                    <a:pt x="1217" y="1885"/>
                    <a:pt x="1581" y="1459"/>
                    <a:pt x="1581" y="943"/>
                  </a:cubicBezTo>
                  <a:cubicBezTo>
                    <a:pt x="1581" y="426"/>
                    <a:pt x="1217" y="0"/>
                    <a:pt x="791" y="0"/>
                  </a:cubicBezTo>
                  <a:close/>
                </a:path>
              </a:pathLst>
            </a:custGeom>
            <a:solidFill>
              <a:srgbClr val="111111"/>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18" name="Google Shape;687;p54">
              <a:extLst>
                <a:ext uri="{FF2B5EF4-FFF2-40B4-BE49-F238E27FC236}">
                  <a16:creationId xmlns:a16="http://schemas.microsoft.com/office/drawing/2014/main" id="{C8574336-58C3-FE29-E389-706BD23D21F9}"/>
                </a:ext>
              </a:extLst>
            </p:cNvPr>
            <p:cNvSpPr/>
            <p:nvPr/>
          </p:nvSpPr>
          <p:spPr>
            <a:xfrm>
              <a:off x="32344325" y="12841650"/>
              <a:ext cx="39550" cy="47150"/>
            </a:xfrm>
            <a:custGeom>
              <a:avLst/>
              <a:gdLst/>
              <a:ahLst/>
              <a:cxnLst/>
              <a:rect l="l" t="t" r="r" b="b"/>
              <a:pathLst>
                <a:path w="1582" h="1886" extrusionOk="0">
                  <a:moveTo>
                    <a:pt x="791" y="1"/>
                  </a:moveTo>
                  <a:cubicBezTo>
                    <a:pt x="335" y="1"/>
                    <a:pt x="1" y="427"/>
                    <a:pt x="1" y="943"/>
                  </a:cubicBezTo>
                  <a:cubicBezTo>
                    <a:pt x="1" y="1460"/>
                    <a:pt x="366" y="1885"/>
                    <a:pt x="791" y="1885"/>
                  </a:cubicBezTo>
                  <a:cubicBezTo>
                    <a:pt x="1217" y="1885"/>
                    <a:pt x="1581" y="1460"/>
                    <a:pt x="1581" y="943"/>
                  </a:cubicBezTo>
                  <a:cubicBezTo>
                    <a:pt x="1581" y="427"/>
                    <a:pt x="1217" y="1"/>
                    <a:pt x="791" y="1"/>
                  </a:cubicBezTo>
                  <a:close/>
                </a:path>
              </a:pathLst>
            </a:custGeom>
            <a:solidFill>
              <a:srgbClr val="111111"/>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19" name="Google Shape;688;p54">
              <a:extLst>
                <a:ext uri="{FF2B5EF4-FFF2-40B4-BE49-F238E27FC236}">
                  <a16:creationId xmlns:a16="http://schemas.microsoft.com/office/drawing/2014/main" id="{EEE979EC-0E5B-9F87-D710-2C777EABCA44}"/>
                </a:ext>
              </a:extLst>
            </p:cNvPr>
            <p:cNvSpPr/>
            <p:nvPr/>
          </p:nvSpPr>
          <p:spPr>
            <a:xfrm>
              <a:off x="32180950" y="12819825"/>
              <a:ext cx="49425" cy="84425"/>
            </a:xfrm>
            <a:custGeom>
              <a:avLst/>
              <a:gdLst/>
              <a:ahLst/>
              <a:cxnLst/>
              <a:rect l="l" t="t" r="r" b="b"/>
              <a:pathLst>
                <a:path w="1977" h="3377" extrusionOk="0">
                  <a:moveTo>
                    <a:pt x="430" y="0"/>
                  </a:moveTo>
                  <a:cubicBezTo>
                    <a:pt x="411" y="0"/>
                    <a:pt x="396" y="8"/>
                    <a:pt x="396" y="23"/>
                  </a:cubicBezTo>
                  <a:cubicBezTo>
                    <a:pt x="274" y="448"/>
                    <a:pt x="214" y="935"/>
                    <a:pt x="122" y="1360"/>
                  </a:cubicBezTo>
                  <a:cubicBezTo>
                    <a:pt x="92" y="1634"/>
                    <a:pt x="1" y="1999"/>
                    <a:pt x="153" y="2272"/>
                  </a:cubicBezTo>
                  <a:cubicBezTo>
                    <a:pt x="244" y="2485"/>
                    <a:pt x="426" y="2607"/>
                    <a:pt x="670" y="2607"/>
                  </a:cubicBezTo>
                  <a:cubicBezTo>
                    <a:pt x="791" y="2607"/>
                    <a:pt x="882" y="2515"/>
                    <a:pt x="973" y="2455"/>
                  </a:cubicBezTo>
                  <a:cubicBezTo>
                    <a:pt x="1034" y="2424"/>
                    <a:pt x="1095" y="2363"/>
                    <a:pt x="1156" y="2333"/>
                  </a:cubicBezTo>
                  <a:cubicBezTo>
                    <a:pt x="1222" y="2285"/>
                    <a:pt x="1277" y="2262"/>
                    <a:pt x="1320" y="2262"/>
                  </a:cubicBezTo>
                  <a:cubicBezTo>
                    <a:pt x="1414" y="2262"/>
                    <a:pt x="1450" y="2377"/>
                    <a:pt x="1429" y="2607"/>
                  </a:cubicBezTo>
                  <a:cubicBezTo>
                    <a:pt x="1642" y="2880"/>
                    <a:pt x="1581" y="3032"/>
                    <a:pt x="1247" y="3123"/>
                  </a:cubicBezTo>
                  <a:cubicBezTo>
                    <a:pt x="1112" y="3177"/>
                    <a:pt x="1169" y="3376"/>
                    <a:pt x="1269" y="3376"/>
                  </a:cubicBezTo>
                  <a:cubicBezTo>
                    <a:pt x="1282" y="3376"/>
                    <a:pt x="1295" y="3373"/>
                    <a:pt x="1308" y="3366"/>
                  </a:cubicBezTo>
                  <a:cubicBezTo>
                    <a:pt x="1673" y="3245"/>
                    <a:pt x="1977" y="2941"/>
                    <a:pt x="1946" y="2546"/>
                  </a:cubicBezTo>
                  <a:cubicBezTo>
                    <a:pt x="1917" y="2259"/>
                    <a:pt x="1672" y="2026"/>
                    <a:pt x="1415" y="2026"/>
                  </a:cubicBezTo>
                  <a:cubicBezTo>
                    <a:pt x="1400" y="2026"/>
                    <a:pt x="1384" y="2027"/>
                    <a:pt x="1369" y="2029"/>
                  </a:cubicBezTo>
                  <a:cubicBezTo>
                    <a:pt x="1156" y="2029"/>
                    <a:pt x="1034" y="2181"/>
                    <a:pt x="882" y="2272"/>
                  </a:cubicBezTo>
                  <a:cubicBezTo>
                    <a:pt x="774" y="2316"/>
                    <a:pt x="684" y="2335"/>
                    <a:pt x="610" y="2335"/>
                  </a:cubicBezTo>
                  <a:cubicBezTo>
                    <a:pt x="164" y="2335"/>
                    <a:pt x="283" y="1643"/>
                    <a:pt x="335" y="1330"/>
                  </a:cubicBezTo>
                  <a:cubicBezTo>
                    <a:pt x="426" y="965"/>
                    <a:pt x="670" y="388"/>
                    <a:pt x="487" y="23"/>
                  </a:cubicBezTo>
                  <a:cubicBezTo>
                    <a:pt x="472" y="8"/>
                    <a:pt x="449" y="0"/>
                    <a:pt x="430" y="0"/>
                  </a:cubicBezTo>
                  <a:close/>
                </a:path>
              </a:pathLst>
            </a:custGeom>
            <a:solidFill>
              <a:srgbClr val="8E4F4F"/>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20" name="Google Shape;689;p54">
              <a:extLst>
                <a:ext uri="{FF2B5EF4-FFF2-40B4-BE49-F238E27FC236}">
                  <a16:creationId xmlns:a16="http://schemas.microsoft.com/office/drawing/2014/main" id="{E193E4E6-AA94-2772-9B92-FBF9630A79B1}"/>
                </a:ext>
              </a:extLst>
            </p:cNvPr>
            <p:cNvSpPr/>
            <p:nvPr/>
          </p:nvSpPr>
          <p:spPr>
            <a:xfrm>
              <a:off x="32156650" y="12947500"/>
              <a:ext cx="101850" cy="70475"/>
            </a:xfrm>
            <a:custGeom>
              <a:avLst/>
              <a:gdLst/>
              <a:ahLst/>
              <a:cxnLst/>
              <a:rect l="l" t="t" r="r" b="b"/>
              <a:pathLst>
                <a:path w="4074" h="2819" extrusionOk="0">
                  <a:moveTo>
                    <a:pt x="472" y="0"/>
                  </a:moveTo>
                  <a:cubicBezTo>
                    <a:pt x="336" y="0"/>
                    <a:pt x="208" y="76"/>
                    <a:pt x="122" y="296"/>
                  </a:cubicBezTo>
                  <a:cubicBezTo>
                    <a:pt x="61" y="509"/>
                    <a:pt x="0" y="782"/>
                    <a:pt x="31" y="1086"/>
                  </a:cubicBezTo>
                  <a:cubicBezTo>
                    <a:pt x="1064" y="1573"/>
                    <a:pt x="2219" y="2089"/>
                    <a:pt x="3222" y="2819"/>
                  </a:cubicBezTo>
                  <a:cubicBezTo>
                    <a:pt x="3921" y="2393"/>
                    <a:pt x="4073" y="1542"/>
                    <a:pt x="4073" y="1056"/>
                  </a:cubicBezTo>
                  <a:cubicBezTo>
                    <a:pt x="4073" y="614"/>
                    <a:pt x="3928" y="485"/>
                    <a:pt x="3787" y="485"/>
                  </a:cubicBezTo>
                  <a:cubicBezTo>
                    <a:pt x="3695" y="485"/>
                    <a:pt x="3604" y="540"/>
                    <a:pt x="3556" y="600"/>
                  </a:cubicBezTo>
                  <a:cubicBezTo>
                    <a:pt x="3232" y="998"/>
                    <a:pt x="2744" y="1231"/>
                    <a:pt x="2278" y="1231"/>
                  </a:cubicBezTo>
                  <a:cubicBezTo>
                    <a:pt x="1783" y="1231"/>
                    <a:pt x="1314" y="967"/>
                    <a:pt x="1094" y="357"/>
                  </a:cubicBezTo>
                  <a:cubicBezTo>
                    <a:pt x="1094" y="357"/>
                    <a:pt x="766" y="0"/>
                    <a:pt x="472" y="0"/>
                  </a:cubicBezTo>
                  <a:close/>
                </a:path>
              </a:pathLst>
            </a:custGeom>
            <a:solidFill>
              <a:srgbClr val="111111"/>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21" name="Google Shape;690;p54">
              <a:extLst>
                <a:ext uri="{FF2B5EF4-FFF2-40B4-BE49-F238E27FC236}">
                  <a16:creationId xmlns:a16="http://schemas.microsoft.com/office/drawing/2014/main" id="{FD7D8D63-D814-65BC-187C-976B40901C0A}"/>
                </a:ext>
              </a:extLst>
            </p:cNvPr>
            <p:cNvSpPr/>
            <p:nvPr/>
          </p:nvSpPr>
          <p:spPr>
            <a:xfrm>
              <a:off x="32156650" y="12974650"/>
              <a:ext cx="80550" cy="49350"/>
            </a:xfrm>
            <a:custGeom>
              <a:avLst/>
              <a:gdLst/>
              <a:ahLst/>
              <a:cxnLst/>
              <a:rect l="l" t="t" r="r" b="b"/>
              <a:pathLst>
                <a:path w="3222" h="1974" extrusionOk="0">
                  <a:moveTo>
                    <a:pt x="0" y="0"/>
                  </a:moveTo>
                  <a:lnTo>
                    <a:pt x="0" y="0"/>
                  </a:lnTo>
                  <a:cubicBezTo>
                    <a:pt x="31" y="730"/>
                    <a:pt x="335" y="1581"/>
                    <a:pt x="1459" y="1854"/>
                  </a:cubicBezTo>
                  <a:cubicBezTo>
                    <a:pt x="1765" y="1937"/>
                    <a:pt x="2040" y="1974"/>
                    <a:pt x="2284" y="1974"/>
                  </a:cubicBezTo>
                  <a:cubicBezTo>
                    <a:pt x="2670" y="1974"/>
                    <a:pt x="2980" y="1882"/>
                    <a:pt x="3222" y="1733"/>
                  </a:cubicBezTo>
                  <a:cubicBezTo>
                    <a:pt x="2219" y="1003"/>
                    <a:pt x="1064" y="487"/>
                    <a:pt x="0" y="0"/>
                  </a:cubicBezTo>
                  <a:close/>
                </a:path>
              </a:pathLst>
            </a:custGeom>
            <a:solidFill>
              <a:srgbClr val="F16790"/>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22" name="Google Shape;691;p54">
              <a:extLst>
                <a:ext uri="{FF2B5EF4-FFF2-40B4-BE49-F238E27FC236}">
                  <a16:creationId xmlns:a16="http://schemas.microsoft.com/office/drawing/2014/main" id="{3A9FE825-781E-E291-6BFC-CF7BDC56636C}"/>
                </a:ext>
              </a:extLst>
            </p:cNvPr>
            <p:cNvSpPr/>
            <p:nvPr/>
          </p:nvSpPr>
          <p:spPr>
            <a:xfrm>
              <a:off x="31960050" y="12729875"/>
              <a:ext cx="65900" cy="46325"/>
            </a:xfrm>
            <a:custGeom>
              <a:avLst/>
              <a:gdLst/>
              <a:ahLst/>
              <a:cxnLst/>
              <a:rect l="l" t="t" r="r" b="b"/>
              <a:pathLst>
                <a:path w="2636" h="1853" extrusionOk="0">
                  <a:moveTo>
                    <a:pt x="2390" y="1"/>
                  </a:moveTo>
                  <a:cubicBezTo>
                    <a:pt x="1455" y="1"/>
                    <a:pt x="198" y="855"/>
                    <a:pt x="22" y="1767"/>
                  </a:cubicBezTo>
                  <a:cubicBezTo>
                    <a:pt x="1" y="1810"/>
                    <a:pt x="40" y="1853"/>
                    <a:pt x="75" y="1853"/>
                  </a:cubicBezTo>
                  <a:cubicBezTo>
                    <a:pt x="90" y="1853"/>
                    <a:pt x="104" y="1845"/>
                    <a:pt x="113" y="1828"/>
                  </a:cubicBezTo>
                  <a:cubicBezTo>
                    <a:pt x="752" y="946"/>
                    <a:pt x="1451" y="429"/>
                    <a:pt x="2515" y="217"/>
                  </a:cubicBezTo>
                  <a:cubicBezTo>
                    <a:pt x="2636" y="186"/>
                    <a:pt x="2606" y="4"/>
                    <a:pt x="2484" y="4"/>
                  </a:cubicBezTo>
                  <a:cubicBezTo>
                    <a:pt x="2453" y="2"/>
                    <a:pt x="2422" y="1"/>
                    <a:pt x="2390" y="1"/>
                  </a:cubicBezTo>
                  <a:close/>
                </a:path>
              </a:pathLst>
            </a:custGeom>
            <a:solidFill>
              <a:srgbClr val="8E4F4F"/>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23" name="Google Shape;692;p54">
              <a:extLst>
                <a:ext uri="{FF2B5EF4-FFF2-40B4-BE49-F238E27FC236}">
                  <a16:creationId xmlns:a16="http://schemas.microsoft.com/office/drawing/2014/main" id="{F378E905-C4C3-70F9-0EFC-B26F246DFDE5}"/>
                </a:ext>
              </a:extLst>
            </p:cNvPr>
            <p:cNvSpPr/>
            <p:nvPr/>
          </p:nvSpPr>
          <p:spPr>
            <a:xfrm>
              <a:off x="32351175" y="12721350"/>
              <a:ext cx="71575" cy="31575"/>
            </a:xfrm>
            <a:custGeom>
              <a:avLst/>
              <a:gdLst/>
              <a:ahLst/>
              <a:cxnLst/>
              <a:rect l="l" t="t" r="r" b="b"/>
              <a:pathLst>
                <a:path w="2863" h="1263" extrusionOk="0">
                  <a:moveTo>
                    <a:pt x="497" y="1"/>
                  </a:moveTo>
                  <a:cubicBezTo>
                    <a:pt x="355" y="1"/>
                    <a:pt x="219" y="14"/>
                    <a:pt x="92" y="41"/>
                  </a:cubicBezTo>
                  <a:cubicBezTo>
                    <a:pt x="0" y="41"/>
                    <a:pt x="0" y="162"/>
                    <a:pt x="92" y="162"/>
                  </a:cubicBezTo>
                  <a:cubicBezTo>
                    <a:pt x="973" y="406"/>
                    <a:pt x="1855" y="527"/>
                    <a:pt x="2554" y="1226"/>
                  </a:cubicBezTo>
                  <a:cubicBezTo>
                    <a:pt x="2579" y="1252"/>
                    <a:pt x="2609" y="1263"/>
                    <a:pt x="2638" y="1263"/>
                  </a:cubicBezTo>
                  <a:cubicBezTo>
                    <a:pt x="2750" y="1263"/>
                    <a:pt x="2863" y="1110"/>
                    <a:pt x="2766" y="1014"/>
                  </a:cubicBezTo>
                  <a:cubicBezTo>
                    <a:pt x="2275" y="419"/>
                    <a:pt x="1301" y="1"/>
                    <a:pt x="497" y="1"/>
                  </a:cubicBezTo>
                  <a:close/>
                </a:path>
              </a:pathLst>
            </a:custGeom>
            <a:solidFill>
              <a:srgbClr val="8E4F4F"/>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24" name="Google Shape;693;p54">
              <a:extLst>
                <a:ext uri="{FF2B5EF4-FFF2-40B4-BE49-F238E27FC236}">
                  <a16:creationId xmlns:a16="http://schemas.microsoft.com/office/drawing/2014/main" id="{0B156494-18E0-ABCD-7569-AD8160419E1A}"/>
                </a:ext>
              </a:extLst>
            </p:cNvPr>
            <p:cNvSpPr/>
            <p:nvPr/>
          </p:nvSpPr>
          <p:spPr>
            <a:xfrm>
              <a:off x="31962100" y="12924500"/>
              <a:ext cx="130725" cy="122350"/>
            </a:xfrm>
            <a:custGeom>
              <a:avLst/>
              <a:gdLst/>
              <a:ahLst/>
              <a:cxnLst/>
              <a:rect l="l" t="t" r="r" b="b"/>
              <a:pathLst>
                <a:path w="5229" h="4894" extrusionOk="0">
                  <a:moveTo>
                    <a:pt x="2615" y="0"/>
                  </a:moveTo>
                  <a:cubicBezTo>
                    <a:pt x="1156" y="0"/>
                    <a:pt x="1" y="1094"/>
                    <a:pt x="1" y="2462"/>
                  </a:cubicBezTo>
                  <a:cubicBezTo>
                    <a:pt x="1" y="3800"/>
                    <a:pt x="1186" y="4894"/>
                    <a:pt x="2615" y="4894"/>
                  </a:cubicBezTo>
                  <a:cubicBezTo>
                    <a:pt x="4074" y="4894"/>
                    <a:pt x="5229" y="3800"/>
                    <a:pt x="5229" y="2432"/>
                  </a:cubicBezTo>
                  <a:cubicBezTo>
                    <a:pt x="5229" y="1094"/>
                    <a:pt x="4043" y="0"/>
                    <a:pt x="2615" y="0"/>
                  </a:cubicBezTo>
                  <a:close/>
                </a:path>
              </a:pathLst>
            </a:custGeom>
            <a:solidFill>
              <a:srgbClr val="ED9996"/>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25" name="Google Shape;694;p54">
              <a:extLst>
                <a:ext uri="{FF2B5EF4-FFF2-40B4-BE49-F238E27FC236}">
                  <a16:creationId xmlns:a16="http://schemas.microsoft.com/office/drawing/2014/main" id="{B1188A91-A675-D48B-5E07-07F162DF0004}"/>
                </a:ext>
              </a:extLst>
            </p:cNvPr>
            <p:cNvSpPr/>
            <p:nvPr/>
          </p:nvSpPr>
          <p:spPr>
            <a:xfrm>
              <a:off x="32318500" y="12923725"/>
              <a:ext cx="130725" cy="122375"/>
            </a:xfrm>
            <a:custGeom>
              <a:avLst/>
              <a:gdLst/>
              <a:ahLst/>
              <a:cxnLst/>
              <a:rect l="l" t="t" r="r" b="b"/>
              <a:pathLst>
                <a:path w="5229" h="4895" extrusionOk="0">
                  <a:moveTo>
                    <a:pt x="2614" y="1"/>
                  </a:moveTo>
                  <a:cubicBezTo>
                    <a:pt x="1155" y="1"/>
                    <a:pt x="0" y="1095"/>
                    <a:pt x="0" y="2463"/>
                  </a:cubicBezTo>
                  <a:cubicBezTo>
                    <a:pt x="0" y="3800"/>
                    <a:pt x="1186" y="4894"/>
                    <a:pt x="2614" y="4894"/>
                  </a:cubicBezTo>
                  <a:cubicBezTo>
                    <a:pt x="4073" y="4894"/>
                    <a:pt x="5228" y="3800"/>
                    <a:pt x="5228" y="2432"/>
                  </a:cubicBezTo>
                  <a:cubicBezTo>
                    <a:pt x="5228" y="1095"/>
                    <a:pt x="4043" y="1"/>
                    <a:pt x="2614" y="1"/>
                  </a:cubicBezTo>
                  <a:close/>
                </a:path>
              </a:pathLst>
            </a:custGeom>
            <a:solidFill>
              <a:srgbClr val="ED9996"/>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26" name="Google Shape;695;p54">
              <a:extLst>
                <a:ext uri="{FF2B5EF4-FFF2-40B4-BE49-F238E27FC236}">
                  <a16:creationId xmlns:a16="http://schemas.microsoft.com/office/drawing/2014/main" id="{45C4E886-98B2-4E94-E972-504C55AF453E}"/>
                </a:ext>
              </a:extLst>
            </p:cNvPr>
            <p:cNvSpPr/>
            <p:nvPr/>
          </p:nvSpPr>
          <p:spPr>
            <a:xfrm>
              <a:off x="31822300" y="12524800"/>
              <a:ext cx="810050" cy="318400"/>
            </a:xfrm>
            <a:custGeom>
              <a:avLst/>
              <a:gdLst/>
              <a:ahLst/>
              <a:cxnLst/>
              <a:rect l="l" t="t" r="r" b="b"/>
              <a:pathLst>
                <a:path w="32402" h="12736" extrusionOk="0">
                  <a:moveTo>
                    <a:pt x="23374" y="0"/>
                  </a:moveTo>
                  <a:cubicBezTo>
                    <a:pt x="23374" y="1876"/>
                    <a:pt x="22405" y="4367"/>
                    <a:pt x="20738" y="4367"/>
                  </a:cubicBezTo>
                  <a:cubicBezTo>
                    <a:pt x="20515" y="4367"/>
                    <a:pt x="20279" y="4322"/>
                    <a:pt x="20031" y="4225"/>
                  </a:cubicBezTo>
                  <a:cubicBezTo>
                    <a:pt x="18754" y="3374"/>
                    <a:pt x="17903" y="1702"/>
                    <a:pt x="16657" y="456"/>
                  </a:cubicBezTo>
                  <a:cubicBezTo>
                    <a:pt x="16165" y="3597"/>
                    <a:pt x="14558" y="4653"/>
                    <a:pt x="12560" y="4653"/>
                  </a:cubicBezTo>
                  <a:cubicBezTo>
                    <a:pt x="9493" y="4653"/>
                    <a:pt x="5505" y="2164"/>
                    <a:pt x="3222" y="912"/>
                  </a:cubicBezTo>
                  <a:cubicBezTo>
                    <a:pt x="1824" y="4407"/>
                    <a:pt x="1885" y="8480"/>
                    <a:pt x="0" y="11915"/>
                  </a:cubicBezTo>
                  <a:cubicBezTo>
                    <a:pt x="1246" y="12158"/>
                    <a:pt x="2158" y="12736"/>
                    <a:pt x="2158" y="12736"/>
                  </a:cubicBezTo>
                  <a:cubicBezTo>
                    <a:pt x="4985" y="12189"/>
                    <a:pt x="4468" y="2494"/>
                    <a:pt x="4468" y="2492"/>
                  </a:cubicBezTo>
                  <a:lnTo>
                    <a:pt x="4468" y="2492"/>
                  </a:lnTo>
                  <a:cubicBezTo>
                    <a:pt x="4469" y="2493"/>
                    <a:pt x="10639" y="6535"/>
                    <a:pt x="13800" y="6809"/>
                  </a:cubicBezTo>
                  <a:cubicBezTo>
                    <a:pt x="13933" y="6820"/>
                    <a:pt x="14062" y="6826"/>
                    <a:pt x="14186" y="6826"/>
                  </a:cubicBezTo>
                  <a:cubicBezTo>
                    <a:pt x="16971" y="6826"/>
                    <a:pt x="17417" y="4012"/>
                    <a:pt x="17417" y="4012"/>
                  </a:cubicBezTo>
                  <a:cubicBezTo>
                    <a:pt x="17417" y="4012"/>
                    <a:pt x="18693" y="6110"/>
                    <a:pt x="21003" y="6322"/>
                  </a:cubicBezTo>
                  <a:cubicBezTo>
                    <a:pt x="21085" y="6329"/>
                    <a:pt x="21163" y="6332"/>
                    <a:pt x="21239" y="6332"/>
                  </a:cubicBezTo>
                  <a:cubicBezTo>
                    <a:pt x="23303" y="6332"/>
                    <a:pt x="23162" y="4013"/>
                    <a:pt x="23162" y="4012"/>
                  </a:cubicBezTo>
                  <a:lnTo>
                    <a:pt x="23162" y="4012"/>
                  </a:lnTo>
                  <a:cubicBezTo>
                    <a:pt x="24410" y="5582"/>
                    <a:pt x="25361" y="6021"/>
                    <a:pt x="26035" y="6021"/>
                  </a:cubicBezTo>
                  <a:cubicBezTo>
                    <a:pt x="26888" y="6021"/>
                    <a:pt x="27295" y="5319"/>
                    <a:pt x="27295" y="5319"/>
                  </a:cubicBezTo>
                  <a:cubicBezTo>
                    <a:pt x="27295" y="5319"/>
                    <a:pt x="27326" y="11824"/>
                    <a:pt x="29545" y="12067"/>
                  </a:cubicBezTo>
                  <a:cubicBezTo>
                    <a:pt x="29657" y="12080"/>
                    <a:pt x="29763" y="12085"/>
                    <a:pt x="29865" y="12085"/>
                  </a:cubicBezTo>
                  <a:cubicBezTo>
                    <a:pt x="31736" y="12085"/>
                    <a:pt x="31764" y="10061"/>
                    <a:pt x="31764" y="10061"/>
                  </a:cubicBezTo>
                  <a:cubicBezTo>
                    <a:pt x="31897" y="10111"/>
                    <a:pt x="32022" y="10134"/>
                    <a:pt x="32138" y="10134"/>
                  </a:cubicBezTo>
                  <a:cubicBezTo>
                    <a:pt x="32232" y="10134"/>
                    <a:pt x="32320" y="10119"/>
                    <a:pt x="32402" y="10091"/>
                  </a:cubicBezTo>
                  <a:cubicBezTo>
                    <a:pt x="30365" y="8541"/>
                    <a:pt x="29636" y="5137"/>
                    <a:pt x="29241" y="2097"/>
                  </a:cubicBezTo>
                  <a:cubicBezTo>
                    <a:pt x="28857" y="3078"/>
                    <a:pt x="28194" y="3421"/>
                    <a:pt x="27467" y="3421"/>
                  </a:cubicBezTo>
                  <a:cubicBezTo>
                    <a:pt x="26638" y="3421"/>
                    <a:pt x="25726" y="2976"/>
                    <a:pt x="25046" y="2523"/>
                  </a:cubicBezTo>
                  <a:cubicBezTo>
                    <a:pt x="24621" y="1702"/>
                    <a:pt x="23374" y="1277"/>
                    <a:pt x="23374" y="0"/>
                  </a:cubicBezTo>
                  <a:close/>
                </a:path>
              </a:pathLst>
            </a:custGeom>
            <a:solidFill>
              <a:srgbClr val="582938"/>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27" name="Google Shape;696;p54">
              <a:extLst>
                <a:ext uri="{FF2B5EF4-FFF2-40B4-BE49-F238E27FC236}">
                  <a16:creationId xmlns:a16="http://schemas.microsoft.com/office/drawing/2014/main" id="{2FF87C36-183D-84D0-D635-D0D03A25F531}"/>
                </a:ext>
              </a:extLst>
            </p:cNvPr>
            <p:cNvSpPr/>
            <p:nvPr/>
          </p:nvSpPr>
          <p:spPr>
            <a:xfrm>
              <a:off x="31735650" y="12376475"/>
              <a:ext cx="972700" cy="446225"/>
            </a:xfrm>
            <a:custGeom>
              <a:avLst/>
              <a:gdLst/>
              <a:ahLst/>
              <a:cxnLst/>
              <a:rect l="l" t="t" r="r" b="b"/>
              <a:pathLst>
                <a:path w="38908" h="17849" extrusionOk="0">
                  <a:moveTo>
                    <a:pt x="18940" y="1"/>
                  </a:moveTo>
                  <a:cubicBezTo>
                    <a:pt x="13405" y="1"/>
                    <a:pt x="7387" y="4383"/>
                    <a:pt x="7387" y="4383"/>
                  </a:cubicBezTo>
                  <a:cubicBezTo>
                    <a:pt x="7387" y="4383"/>
                    <a:pt x="8360" y="887"/>
                    <a:pt x="6597" y="735"/>
                  </a:cubicBezTo>
                  <a:cubicBezTo>
                    <a:pt x="6572" y="734"/>
                    <a:pt x="6549" y="733"/>
                    <a:pt x="6525" y="733"/>
                  </a:cubicBezTo>
                  <a:cubicBezTo>
                    <a:pt x="4892" y="733"/>
                    <a:pt x="5867" y="4869"/>
                    <a:pt x="5867" y="4869"/>
                  </a:cubicBezTo>
                  <a:cubicBezTo>
                    <a:pt x="5867" y="4869"/>
                    <a:pt x="4621" y="2982"/>
                    <a:pt x="3559" y="2982"/>
                  </a:cubicBezTo>
                  <a:cubicBezTo>
                    <a:pt x="3234" y="2982"/>
                    <a:pt x="2925" y="3159"/>
                    <a:pt x="2676" y="3623"/>
                  </a:cubicBezTo>
                  <a:cubicBezTo>
                    <a:pt x="1642" y="5568"/>
                    <a:pt x="4986" y="7453"/>
                    <a:pt x="4986" y="7453"/>
                  </a:cubicBezTo>
                  <a:cubicBezTo>
                    <a:pt x="4606" y="7634"/>
                    <a:pt x="4361" y="7683"/>
                    <a:pt x="4175" y="7683"/>
                  </a:cubicBezTo>
                  <a:cubicBezTo>
                    <a:pt x="3957" y="7683"/>
                    <a:pt x="3821" y="7616"/>
                    <a:pt x="3643" y="7616"/>
                  </a:cubicBezTo>
                  <a:cubicBezTo>
                    <a:pt x="3438" y="7616"/>
                    <a:pt x="3178" y="7706"/>
                    <a:pt x="2676" y="8091"/>
                  </a:cubicBezTo>
                  <a:cubicBezTo>
                    <a:pt x="366" y="10280"/>
                    <a:pt x="2129" y="13502"/>
                    <a:pt x="2129" y="13502"/>
                  </a:cubicBezTo>
                  <a:cubicBezTo>
                    <a:pt x="1" y="15599"/>
                    <a:pt x="2129" y="17757"/>
                    <a:pt x="2129" y="17757"/>
                  </a:cubicBezTo>
                  <a:cubicBezTo>
                    <a:pt x="2250" y="17749"/>
                    <a:pt x="2370" y="17745"/>
                    <a:pt x="2488" y="17745"/>
                  </a:cubicBezTo>
                  <a:cubicBezTo>
                    <a:pt x="2841" y="17745"/>
                    <a:pt x="3177" y="17780"/>
                    <a:pt x="3496" y="17848"/>
                  </a:cubicBezTo>
                  <a:cubicBezTo>
                    <a:pt x="5351" y="14413"/>
                    <a:pt x="5290" y="10340"/>
                    <a:pt x="6688" y="6845"/>
                  </a:cubicBezTo>
                  <a:cubicBezTo>
                    <a:pt x="8971" y="8097"/>
                    <a:pt x="12959" y="10586"/>
                    <a:pt x="16026" y="10586"/>
                  </a:cubicBezTo>
                  <a:cubicBezTo>
                    <a:pt x="18024" y="10586"/>
                    <a:pt x="19631" y="9530"/>
                    <a:pt x="20123" y="6389"/>
                  </a:cubicBezTo>
                  <a:cubicBezTo>
                    <a:pt x="21369" y="7635"/>
                    <a:pt x="22220" y="9307"/>
                    <a:pt x="23497" y="10158"/>
                  </a:cubicBezTo>
                  <a:cubicBezTo>
                    <a:pt x="23745" y="10255"/>
                    <a:pt x="23981" y="10300"/>
                    <a:pt x="24205" y="10300"/>
                  </a:cubicBezTo>
                  <a:cubicBezTo>
                    <a:pt x="25872" y="10300"/>
                    <a:pt x="26840" y="7813"/>
                    <a:pt x="26840" y="5963"/>
                  </a:cubicBezTo>
                  <a:cubicBezTo>
                    <a:pt x="26840" y="7210"/>
                    <a:pt x="28087" y="7635"/>
                    <a:pt x="28512" y="8456"/>
                  </a:cubicBezTo>
                  <a:cubicBezTo>
                    <a:pt x="29192" y="8909"/>
                    <a:pt x="30104" y="9354"/>
                    <a:pt x="30933" y="9354"/>
                  </a:cubicBezTo>
                  <a:cubicBezTo>
                    <a:pt x="31660" y="9354"/>
                    <a:pt x="32323" y="9011"/>
                    <a:pt x="32707" y="8030"/>
                  </a:cubicBezTo>
                  <a:cubicBezTo>
                    <a:pt x="33102" y="11100"/>
                    <a:pt x="33831" y="14474"/>
                    <a:pt x="35868" y="16024"/>
                  </a:cubicBezTo>
                  <a:cubicBezTo>
                    <a:pt x="36537" y="15812"/>
                    <a:pt x="36993" y="15021"/>
                    <a:pt x="36993" y="15021"/>
                  </a:cubicBezTo>
                  <a:cubicBezTo>
                    <a:pt x="38907" y="11617"/>
                    <a:pt x="36354" y="10827"/>
                    <a:pt x="36354" y="10827"/>
                  </a:cubicBezTo>
                  <a:cubicBezTo>
                    <a:pt x="36552" y="7127"/>
                    <a:pt x="33549" y="6996"/>
                    <a:pt x="33122" y="6996"/>
                  </a:cubicBezTo>
                  <a:cubicBezTo>
                    <a:pt x="33089" y="6996"/>
                    <a:pt x="33071" y="6997"/>
                    <a:pt x="33071" y="6997"/>
                  </a:cubicBezTo>
                  <a:cubicBezTo>
                    <a:pt x="32289" y="3390"/>
                    <a:pt x="28846" y="2719"/>
                    <a:pt x="26392" y="2719"/>
                  </a:cubicBezTo>
                  <a:cubicBezTo>
                    <a:pt x="24938" y="2719"/>
                    <a:pt x="23831" y="2954"/>
                    <a:pt x="23831" y="2954"/>
                  </a:cubicBezTo>
                  <a:cubicBezTo>
                    <a:pt x="23831" y="2954"/>
                    <a:pt x="24865" y="219"/>
                    <a:pt x="19272" y="6"/>
                  </a:cubicBezTo>
                  <a:cubicBezTo>
                    <a:pt x="19162" y="2"/>
                    <a:pt x="19051" y="1"/>
                    <a:pt x="18940" y="1"/>
                  </a:cubicBezTo>
                  <a:close/>
                </a:path>
              </a:pathLst>
            </a:custGeom>
            <a:solidFill>
              <a:srgbClr val="663442"/>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28" name="Google Shape;697;p54">
              <a:extLst>
                <a:ext uri="{FF2B5EF4-FFF2-40B4-BE49-F238E27FC236}">
                  <a16:creationId xmlns:a16="http://schemas.microsoft.com/office/drawing/2014/main" id="{55593770-C61D-D7DD-B143-560472814EEC}"/>
                </a:ext>
              </a:extLst>
            </p:cNvPr>
            <p:cNvSpPr/>
            <p:nvPr/>
          </p:nvSpPr>
          <p:spPr>
            <a:xfrm>
              <a:off x="32018625" y="12420175"/>
              <a:ext cx="186675" cy="182475"/>
            </a:xfrm>
            <a:custGeom>
              <a:avLst/>
              <a:gdLst/>
              <a:ahLst/>
              <a:cxnLst/>
              <a:rect l="l" t="t" r="r" b="b"/>
              <a:pathLst>
                <a:path w="7467" h="7299" extrusionOk="0">
                  <a:moveTo>
                    <a:pt x="5432" y="1"/>
                  </a:moveTo>
                  <a:cubicBezTo>
                    <a:pt x="5321" y="1"/>
                    <a:pt x="5210" y="187"/>
                    <a:pt x="5339" y="264"/>
                  </a:cubicBezTo>
                  <a:cubicBezTo>
                    <a:pt x="6220" y="963"/>
                    <a:pt x="6615" y="2240"/>
                    <a:pt x="6767" y="3334"/>
                  </a:cubicBezTo>
                  <a:cubicBezTo>
                    <a:pt x="6906" y="4303"/>
                    <a:pt x="6591" y="5372"/>
                    <a:pt x="5523" y="5372"/>
                  </a:cubicBezTo>
                  <a:cubicBezTo>
                    <a:pt x="5419" y="5372"/>
                    <a:pt x="5306" y="5362"/>
                    <a:pt x="5187" y="5340"/>
                  </a:cubicBezTo>
                  <a:cubicBezTo>
                    <a:pt x="4427" y="5188"/>
                    <a:pt x="3697" y="4519"/>
                    <a:pt x="3302" y="3881"/>
                  </a:cubicBezTo>
                  <a:cubicBezTo>
                    <a:pt x="3273" y="3832"/>
                    <a:pt x="3233" y="3811"/>
                    <a:pt x="3196" y="3811"/>
                  </a:cubicBezTo>
                  <a:cubicBezTo>
                    <a:pt x="3118" y="3811"/>
                    <a:pt x="3048" y="3900"/>
                    <a:pt x="3089" y="4003"/>
                  </a:cubicBezTo>
                  <a:cubicBezTo>
                    <a:pt x="3333" y="4580"/>
                    <a:pt x="3697" y="5644"/>
                    <a:pt x="3424" y="6282"/>
                  </a:cubicBezTo>
                  <a:cubicBezTo>
                    <a:pt x="3273" y="6696"/>
                    <a:pt x="2901" y="6889"/>
                    <a:pt x="2495" y="6889"/>
                  </a:cubicBezTo>
                  <a:cubicBezTo>
                    <a:pt x="2246" y="6889"/>
                    <a:pt x="1984" y="6816"/>
                    <a:pt x="1752" y="6677"/>
                  </a:cubicBezTo>
                  <a:cubicBezTo>
                    <a:pt x="1023" y="6252"/>
                    <a:pt x="536" y="5492"/>
                    <a:pt x="202" y="4702"/>
                  </a:cubicBezTo>
                  <a:cubicBezTo>
                    <a:pt x="190" y="4655"/>
                    <a:pt x="157" y="4635"/>
                    <a:pt x="121" y="4635"/>
                  </a:cubicBezTo>
                  <a:cubicBezTo>
                    <a:pt x="63" y="4635"/>
                    <a:pt x="1" y="4687"/>
                    <a:pt x="20" y="4763"/>
                  </a:cubicBezTo>
                  <a:cubicBezTo>
                    <a:pt x="273" y="5598"/>
                    <a:pt x="1454" y="7298"/>
                    <a:pt x="2597" y="7298"/>
                  </a:cubicBezTo>
                  <a:cubicBezTo>
                    <a:pt x="2826" y="7298"/>
                    <a:pt x="3054" y="7230"/>
                    <a:pt x="3272" y="7073"/>
                  </a:cubicBezTo>
                  <a:cubicBezTo>
                    <a:pt x="3789" y="6708"/>
                    <a:pt x="3758" y="5918"/>
                    <a:pt x="3728" y="5340"/>
                  </a:cubicBezTo>
                  <a:cubicBezTo>
                    <a:pt x="3688" y="5122"/>
                    <a:pt x="3648" y="4891"/>
                    <a:pt x="3592" y="4672"/>
                  </a:cubicBezTo>
                  <a:lnTo>
                    <a:pt x="3592" y="4672"/>
                  </a:lnTo>
                  <a:cubicBezTo>
                    <a:pt x="4037" y="5238"/>
                    <a:pt x="4857" y="5627"/>
                    <a:pt x="5593" y="5627"/>
                  </a:cubicBezTo>
                  <a:cubicBezTo>
                    <a:pt x="6222" y="5627"/>
                    <a:pt x="6791" y="5342"/>
                    <a:pt x="7011" y="4641"/>
                  </a:cubicBezTo>
                  <a:cubicBezTo>
                    <a:pt x="7466" y="3243"/>
                    <a:pt x="6646" y="872"/>
                    <a:pt x="5491" y="21"/>
                  </a:cubicBezTo>
                  <a:cubicBezTo>
                    <a:pt x="5472" y="7"/>
                    <a:pt x="5452" y="1"/>
                    <a:pt x="5432" y="1"/>
                  </a:cubicBezTo>
                  <a:close/>
                </a:path>
              </a:pathLst>
            </a:custGeom>
            <a:solidFill>
              <a:srgbClr val="8E4F4F"/>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29" name="Google Shape;698;p54">
              <a:extLst>
                <a:ext uri="{FF2B5EF4-FFF2-40B4-BE49-F238E27FC236}">
                  <a16:creationId xmlns:a16="http://schemas.microsoft.com/office/drawing/2014/main" id="{76DE18D3-D2C7-17E3-8170-B864AC2D90AE}"/>
                </a:ext>
              </a:extLst>
            </p:cNvPr>
            <p:cNvSpPr/>
            <p:nvPr/>
          </p:nvSpPr>
          <p:spPr>
            <a:xfrm>
              <a:off x="32461600" y="12543450"/>
              <a:ext cx="103875" cy="94575"/>
            </a:xfrm>
            <a:custGeom>
              <a:avLst/>
              <a:gdLst/>
              <a:ahLst/>
              <a:cxnLst/>
              <a:rect l="l" t="t" r="r" b="b"/>
              <a:pathLst>
                <a:path w="4155" h="3783" extrusionOk="0">
                  <a:moveTo>
                    <a:pt x="114" y="0"/>
                  </a:moveTo>
                  <a:cubicBezTo>
                    <a:pt x="62" y="0"/>
                    <a:pt x="1" y="54"/>
                    <a:pt x="21" y="135"/>
                  </a:cubicBezTo>
                  <a:cubicBezTo>
                    <a:pt x="325" y="1260"/>
                    <a:pt x="872" y="3753"/>
                    <a:pt x="2422" y="3783"/>
                  </a:cubicBezTo>
                  <a:cubicBezTo>
                    <a:pt x="3699" y="3783"/>
                    <a:pt x="4155" y="1777"/>
                    <a:pt x="4155" y="804"/>
                  </a:cubicBezTo>
                  <a:cubicBezTo>
                    <a:pt x="4155" y="704"/>
                    <a:pt x="4091" y="659"/>
                    <a:pt x="4022" y="659"/>
                  </a:cubicBezTo>
                  <a:cubicBezTo>
                    <a:pt x="3967" y="659"/>
                    <a:pt x="3909" y="689"/>
                    <a:pt x="3881" y="743"/>
                  </a:cubicBezTo>
                  <a:cubicBezTo>
                    <a:pt x="3600" y="1531"/>
                    <a:pt x="3579" y="3489"/>
                    <a:pt x="2447" y="3489"/>
                  </a:cubicBezTo>
                  <a:cubicBezTo>
                    <a:pt x="2355" y="3489"/>
                    <a:pt x="2256" y="3476"/>
                    <a:pt x="2149" y="3449"/>
                  </a:cubicBezTo>
                  <a:cubicBezTo>
                    <a:pt x="872" y="3084"/>
                    <a:pt x="751" y="1017"/>
                    <a:pt x="173" y="44"/>
                  </a:cubicBezTo>
                  <a:cubicBezTo>
                    <a:pt x="163" y="14"/>
                    <a:pt x="139" y="0"/>
                    <a:pt x="114" y="0"/>
                  </a:cubicBezTo>
                  <a:close/>
                </a:path>
              </a:pathLst>
            </a:custGeom>
            <a:solidFill>
              <a:srgbClr val="8E4F4F"/>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30" name="Google Shape;699;p54">
              <a:extLst>
                <a:ext uri="{FF2B5EF4-FFF2-40B4-BE49-F238E27FC236}">
                  <a16:creationId xmlns:a16="http://schemas.microsoft.com/office/drawing/2014/main" id="{527567A3-AFFC-1778-AEC0-5B38D0CB8CCD}"/>
                </a:ext>
              </a:extLst>
            </p:cNvPr>
            <p:cNvSpPr/>
            <p:nvPr/>
          </p:nvSpPr>
          <p:spPr>
            <a:xfrm>
              <a:off x="31809900" y="12675375"/>
              <a:ext cx="86875" cy="104250"/>
            </a:xfrm>
            <a:custGeom>
              <a:avLst/>
              <a:gdLst/>
              <a:ahLst/>
              <a:cxnLst/>
              <a:rect l="l" t="t" r="r" b="b"/>
              <a:pathLst>
                <a:path w="3475" h="4170" extrusionOk="0">
                  <a:moveTo>
                    <a:pt x="2681" y="0"/>
                  </a:moveTo>
                  <a:cubicBezTo>
                    <a:pt x="2602" y="0"/>
                    <a:pt x="2526" y="66"/>
                    <a:pt x="2563" y="178"/>
                  </a:cubicBezTo>
                  <a:cubicBezTo>
                    <a:pt x="2837" y="968"/>
                    <a:pt x="2988" y="1880"/>
                    <a:pt x="2897" y="2731"/>
                  </a:cubicBezTo>
                  <a:cubicBezTo>
                    <a:pt x="2837" y="3248"/>
                    <a:pt x="2593" y="3916"/>
                    <a:pt x="1985" y="3916"/>
                  </a:cubicBezTo>
                  <a:cubicBezTo>
                    <a:pt x="1973" y="3917"/>
                    <a:pt x="1960" y="3917"/>
                    <a:pt x="1948" y="3917"/>
                  </a:cubicBezTo>
                  <a:cubicBezTo>
                    <a:pt x="1263" y="3917"/>
                    <a:pt x="641" y="3117"/>
                    <a:pt x="253" y="2640"/>
                  </a:cubicBezTo>
                  <a:cubicBezTo>
                    <a:pt x="225" y="2611"/>
                    <a:pt x="195" y="2600"/>
                    <a:pt x="167" y="2600"/>
                  </a:cubicBezTo>
                  <a:cubicBezTo>
                    <a:pt x="74" y="2600"/>
                    <a:pt x="1" y="2729"/>
                    <a:pt x="71" y="2822"/>
                  </a:cubicBezTo>
                  <a:cubicBezTo>
                    <a:pt x="517" y="3332"/>
                    <a:pt x="1335" y="4169"/>
                    <a:pt x="2057" y="4169"/>
                  </a:cubicBezTo>
                  <a:cubicBezTo>
                    <a:pt x="2367" y="4169"/>
                    <a:pt x="2660" y="4015"/>
                    <a:pt x="2897" y="3612"/>
                  </a:cubicBezTo>
                  <a:cubicBezTo>
                    <a:pt x="3475" y="2640"/>
                    <a:pt x="3140" y="1090"/>
                    <a:pt x="2806" y="87"/>
                  </a:cubicBezTo>
                  <a:cubicBezTo>
                    <a:pt x="2782" y="27"/>
                    <a:pt x="2731" y="0"/>
                    <a:pt x="2681" y="0"/>
                  </a:cubicBezTo>
                  <a:close/>
                </a:path>
              </a:pathLst>
            </a:custGeom>
            <a:solidFill>
              <a:srgbClr val="8E4F4F"/>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31" name="Google Shape;700;p54">
              <a:extLst>
                <a:ext uri="{FF2B5EF4-FFF2-40B4-BE49-F238E27FC236}">
                  <a16:creationId xmlns:a16="http://schemas.microsoft.com/office/drawing/2014/main" id="{DD68638B-D735-3FA4-658B-30FD944E9CF9}"/>
                </a:ext>
              </a:extLst>
            </p:cNvPr>
            <p:cNvSpPr/>
            <p:nvPr/>
          </p:nvSpPr>
          <p:spPr>
            <a:xfrm>
              <a:off x="32007700" y="13764175"/>
              <a:ext cx="469650" cy="208975"/>
            </a:xfrm>
            <a:custGeom>
              <a:avLst/>
              <a:gdLst/>
              <a:ahLst/>
              <a:cxnLst/>
              <a:rect l="l" t="t" r="r" b="b"/>
              <a:pathLst>
                <a:path w="18786" h="8359" extrusionOk="0">
                  <a:moveTo>
                    <a:pt x="16141" y="0"/>
                  </a:moveTo>
                  <a:cubicBezTo>
                    <a:pt x="16141" y="0"/>
                    <a:pt x="13133" y="1455"/>
                    <a:pt x="8494" y="1455"/>
                  </a:cubicBezTo>
                  <a:cubicBezTo>
                    <a:pt x="6263" y="1455"/>
                    <a:pt x="3654" y="1119"/>
                    <a:pt x="821" y="122"/>
                  </a:cubicBezTo>
                  <a:cubicBezTo>
                    <a:pt x="821" y="122"/>
                    <a:pt x="426" y="1733"/>
                    <a:pt x="1" y="3800"/>
                  </a:cubicBezTo>
                  <a:cubicBezTo>
                    <a:pt x="5563" y="7174"/>
                    <a:pt x="12159" y="8268"/>
                    <a:pt x="18785" y="8359"/>
                  </a:cubicBezTo>
                  <a:lnTo>
                    <a:pt x="16141" y="0"/>
                  </a:lnTo>
                  <a:close/>
                </a:path>
              </a:pathLst>
            </a:custGeom>
            <a:solidFill>
              <a:srgbClr val="1C1B1B"/>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32" name="Google Shape;701;p54">
              <a:extLst>
                <a:ext uri="{FF2B5EF4-FFF2-40B4-BE49-F238E27FC236}">
                  <a16:creationId xmlns:a16="http://schemas.microsoft.com/office/drawing/2014/main" id="{5146B3E6-4888-584E-896B-4958E1976EF6}"/>
                </a:ext>
              </a:extLst>
            </p:cNvPr>
            <p:cNvSpPr/>
            <p:nvPr/>
          </p:nvSpPr>
          <p:spPr>
            <a:xfrm>
              <a:off x="31944625" y="13859150"/>
              <a:ext cx="592750" cy="404700"/>
            </a:xfrm>
            <a:custGeom>
              <a:avLst/>
              <a:gdLst/>
              <a:ahLst/>
              <a:cxnLst/>
              <a:rect l="l" t="t" r="r" b="b"/>
              <a:pathLst>
                <a:path w="23710" h="16188" extrusionOk="0">
                  <a:moveTo>
                    <a:pt x="2524" y="1"/>
                  </a:moveTo>
                  <a:cubicBezTo>
                    <a:pt x="2128" y="1885"/>
                    <a:pt x="1673" y="4165"/>
                    <a:pt x="1429" y="5837"/>
                  </a:cubicBezTo>
                  <a:cubicBezTo>
                    <a:pt x="943" y="9393"/>
                    <a:pt x="1" y="14439"/>
                    <a:pt x="1" y="14439"/>
                  </a:cubicBezTo>
                  <a:cubicBezTo>
                    <a:pt x="1" y="14439"/>
                    <a:pt x="3244" y="16188"/>
                    <a:pt x="7261" y="16188"/>
                  </a:cubicBezTo>
                  <a:cubicBezTo>
                    <a:pt x="8433" y="16188"/>
                    <a:pt x="9671" y="16039"/>
                    <a:pt x="10913" y="15654"/>
                  </a:cubicBezTo>
                  <a:lnTo>
                    <a:pt x="11186" y="8055"/>
                  </a:lnTo>
                  <a:cubicBezTo>
                    <a:pt x="11186" y="8055"/>
                    <a:pt x="12068" y="7964"/>
                    <a:pt x="12737" y="7843"/>
                  </a:cubicBezTo>
                  <a:lnTo>
                    <a:pt x="13314" y="15107"/>
                  </a:lnTo>
                  <a:cubicBezTo>
                    <a:pt x="13314" y="15107"/>
                    <a:pt x="13879" y="15171"/>
                    <a:pt x="14772" y="15171"/>
                  </a:cubicBezTo>
                  <a:cubicBezTo>
                    <a:pt x="16950" y="15171"/>
                    <a:pt x="21079" y="14789"/>
                    <a:pt x="23709" y="12159"/>
                  </a:cubicBezTo>
                  <a:lnTo>
                    <a:pt x="21308" y="4560"/>
                  </a:lnTo>
                  <a:cubicBezTo>
                    <a:pt x="14682" y="4469"/>
                    <a:pt x="8086" y="3375"/>
                    <a:pt x="2524" y="1"/>
                  </a:cubicBezTo>
                  <a:close/>
                </a:path>
              </a:pathLst>
            </a:custGeom>
            <a:solidFill>
              <a:srgbClr val="2B2B2B"/>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33" name="Google Shape;702;p54">
              <a:extLst>
                <a:ext uri="{FF2B5EF4-FFF2-40B4-BE49-F238E27FC236}">
                  <a16:creationId xmlns:a16="http://schemas.microsoft.com/office/drawing/2014/main" id="{8E51D6E2-3F26-09F3-54E2-27B548EAE4E8}"/>
                </a:ext>
              </a:extLst>
            </p:cNvPr>
            <p:cNvSpPr/>
            <p:nvPr/>
          </p:nvSpPr>
          <p:spPr>
            <a:xfrm>
              <a:off x="31993275" y="13556725"/>
              <a:ext cx="444550" cy="286425"/>
            </a:xfrm>
            <a:custGeom>
              <a:avLst/>
              <a:gdLst/>
              <a:ahLst/>
              <a:cxnLst/>
              <a:rect l="l" t="t" r="r" b="b"/>
              <a:pathLst>
                <a:path w="17782" h="11457" extrusionOk="0">
                  <a:moveTo>
                    <a:pt x="517" y="0"/>
                  </a:moveTo>
                  <a:lnTo>
                    <a:pt x="0" y="10426"/>
                  </a:lnTo>
                  <a:cubicBezTo>
                    <a:pt x="1625" y="11177"/>
                    <a:pt x="3575" y="11456"/>
                    <a:pt x="5580" y="11456"/>
                  </a:cubicBezTo>
                  <a:cubicBezTo>
                    <a:pt x="11448" y="11456"/>
                    <a:pt x="17782" y="9058"/>
                    <a:pt x="17782" y="9058"/>
                  </a:cubicBezTo>
                  <a:cubicBezTo>
                    <a:pt x="17782" y="8937"/>
                    <a:pt x="17782" y="8754"/>
                    <a:pt x="17782" y="8511"/>
                  </a:cubicBezTo>
                  <a:cubicBezTo>
                    <a:pt x="11581" y="6839"/>
                    <a:pt x="5714" y="3557"/>
                    <a:pt x="517" y="0"/>
                  </a:cubicBezTo>
                  <a:close/>
                </a:path>
              </a:pathLst>
            </a:custGeom>
            <a:solidFill>
              <a:srgbClr val="E6E4F4"/>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34" name="Google Shape;703;p54">
              <a:extLst>
                <a:ext uri="{FF2B5EF4-FFF2-40B4-BE49-F238E27FC236}">
                  <a16:creationId xmlns:a16="http://schemas.microsoft.com/office/drawing/2014/main" id="{FBC379D5-303B-0EA1-4EA3-2FBD2D2FE43D}"/>
                </a:ext>
              </a:extLst>
            </p:cNvPr>
            <p:cNvSpPr/>
            <p:nvPr/>
          </p:nvSpPr>
          <p:spPr>
            <a:xfrm>
              <a:off x="31830650" y="13157775"/>
              <a:ext cx="675575" cy="611725"/>
            </a:xfrm>
            <a:custGeom>
              <a:avLst/>
              <a:gdLst/>
              <a:ahLst/>
              <a:cxnLst/>
              <a:rect l="l" t="t" r="r" b="b"/>
              <a:pathLst>
                <a:path w="27023" h="24469" extrusionOk="0">
                  <a:moveTo>
                    <a:pt x="2310" y="1"/>
                  </a:moveTo>
                  <a:cubicBezTo>
                    <a:pt x="2007" y="2949"/>
                    <a:pt x="0" y="9210"/>
                    <a:pt x="0" y="9210"/>
                  </a:cubicBezTo>
                  <a:cubicBezTo>
                    <a:pt x="1307" y="10639"/>
                    <a:pt x="7174" y="13283"/>
                    <a:pt x="7174" y="13283"/>
                  </a:cubicBezTo>
                  <a:lnTo>
                    <a:pt x="7022" y="15958"/>
                  </a:lnTo>
                  <a:cubicBezTo>
                    <a:pt x="12219" y="19484"/>
                    <a:pt x="18086" y="22797"/>
                    <a:pt x="24317" y="24469"/>
                  </a:cubicBezTo>
                  <a:cubicBezTo>
                    <a:pt x="24287" y="22736"/>
                    <a:pt x="23770" y="17934"/>
                    <a:pt x="23223" y="13496"/>
                  </a:cubicBezTo>
                  <a:lnTo>
                    <a:pt x="27022" y="11672"/>
                  </a:lnTo>
                  <a:cubicBezTo>
                    <a:pt x="25685" y="7569"/>
                    <a:pt x="22828" y="4955"/>
                    <a:pt x="21825" y="4681"/>
                  </a:cubicBezTo>
                  <a:cubicBezTo>
                    <a:pt x="21794" y="4621"/>
                    <a:pt x="21733" y="4560"/>
                    <a:pt x="21673" y="4529"/>
                  </a:cubicBezTo>
                  <a:cubicBezTo>
                    <a:pt x="20943" y="3952"/>
                    <a:pt x="18967" y="3891"/>
                    <a:pt x="18967" y="3891"/>
                  </a:cubicBezTo>
                  <a:cubicBezTo>
                    <a:pt x="17963" y="4368"/>
                    <a:pt x="16995" y="4539"/>
                    <a:pt x="16120" y="4539"/>
                  </a:cubicBezTo>
                  <a:cubicBezTo>
                    <a:pt x="13873" y="4539"/>
                    <a:pt x="12250" y="3405"/>
                    <a:pt x="12250" y="3405"/>
                  </a:cubicBezTo>
                  <a:lnTo>
                    <a:pt x="8846" y="3891"/>
                  </a:lnTo>
                  <a:lnTo>
                    <a:pt x="2310" y="1"/>
                  </a:lnTo>
                  <a:close/>
                </a:path>
              </a:pathLst>
            </a:custGeom>
            <a:solidFill>
              <a:srgbClr val="FFFFFF"/>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35" name="Google Shape;704;p54">
              <a:extLst>
                <a:ext uri="{FF2B5EF4-FFF2-40B4-BE49-F238E27FC236}">
                  <a16:creationId xmlns:a16="http://schemas.microsoft.com/office/drawing/2014/main" id="{F9550B5D-1BBA-D6AD-37CF-337AAE58EEF1}"/>
                </a:ext>
              </a:extLst>
            </p:cNvPr>
            <p:cNvSpPr/>
            <p:nvPr/>
          </p:nvSpPr>
          <p:spPr>
            <a:xfrm>
              <a:off x="31975775" y="13235050"/>
              <a:ext cx="174800" cy="504075"/>
            </a:xfrm>
            <a:custGeom>
              <a:avLst/>
              <a:gdLst/>
              <a:ahLst/>
              <a:cxnLst/>
              <a:rect l="l" t="t" r="r" b="b"/>
              <a:pathLst>
                <a:path w="6992" h="20163" extrusionOk="0">
                  <a:moveTo>
                    <a:pt x="5656" y="1"/>
                  </a:moveTo>
                  <a:cubicBezTo>
                    <a:pt x="4823" y="1"/>
                    <a:pt x="3722" y="292"/>
                    <a:pt x="2585" y="861"/>
                  </a:cubicBezTo>
                  <a:cubicBezTo>
                    <a:pt x="2585" y="861"/>
                    <a:pt x="3193" y="4934"/>
                    <a:pt x="2797" y="7335"/>
                  </a:cubicBezTo>
                  <a:cubicBezTo>
                    <a:pt x="2372" y="9767"/>
                    <a:pt x="700" y="15238"/>
                    <a:pt x="700" y="15238"/>
                  </a:cubicBezTo>
                  <a:cubicBezTo>
                    <a:pt x="700" y="15238"/>
                    <a:pt x="1" y="18430"/>
                    <a:pt x="1" y="20162"/>
                  </a:cubicBezTo>
                  <a:cubicBezTo>
                    <a:pt x="3162" y="16971"/>
                    <a:pt x="5442" y="14752"/>
                    <a:pt x="6475" y="8490"/>
                  </a:cubicBezTo>
                  <a:cubicBezTo>
                    <a:pt x="6992" y="5511"/>
                    <a:pt x="6536" y="1742"/>
                    <a:pt x="6293" y="71"/>
                  </a:cubicBezTo>
                  <a:cubicBezTo>
                    <a:pt x="6105" y="24"/>
                    <a:pt x="5891" y="1"/>
                    <a:pt x="5656" y="1"/>
                  </a:cubicBezTo>
                  <a:close/>
                </a:path>
              </a:pathLst>
            </a:custGeom>
            <a:solidFill>
              <a:srgbClr val="F89927"/>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36" name="Google Shape;705;p54">
              <a:extLst>
                <a:ext uri="{FF2B5EF4-FFF2-40B4-BE49-F238E27FC236}">
                  <a16:creationId xmlns:a16="http://schemas.microsoft.com/office/drawing/2014/main" id="{EB99693C-F033-37CF-B093-D285F51E3BDF}"/>
                </a:ext>
              </a:extLst>
            </p:cNvPr>
            <p:cNvSpPr/>
            <p:nvPr/>
          </p:nvSpPr>
          <p:spPr>
            <a:xfrm>
              <a:off x="31975775" y="13236800"/>
              <a:ext cx="208250" cy="525875"/>
            </a:xfrm>
            <a:custGeom>
              <a:avLst/>
              <a:gdLst/>
              <a:ahLst/>
              <a:cxnLst/>
              <a:rect l="l" t="t" r="r" b="b"/>
              <a:pathLst>
                <a:path w="8330" h="21035" extrusionOk="0">
                  <a:moveTo>
                    <a:pt x="6293" y="1"/>
                  </a:moveTo>
                  <a:lnTo>
                    <a:pt x="6293" y="1"/>
                  </a:lnTo>
                  <a:cubicBezTo>
                    <a:pt x="6536" y="1672"/>
                    <a:pt x="6992" y="5441"/>
                    <a:pt x="6475" y="8420"/>
                  </a:cubicBezTo>
                  <a:cubicBezTo>
                    <a:pt x="5442" y="14682"/>
                    <a:pt x="3162" y="16901"/>
                    <a:pt x="1" y="20092"/>
                  </a:cubicBezTo>
                  <a:cubicBezTo>
                    <a:pt x="1" y="20518"/>
                    <a:pt x="62" y="20852"/>
                    <a:pt x="153" y="21034"/>
                  </a:cubicBezTo>
                  <a:cubicBezTo>
                    <a:pt x="153" y="21034"/>
                    <a:pt x="4955" y="17569"/>
                    <a:pt x="6658" y="11825"/>
                  </a:cubicBezTo>
                  <a:cubicBezTo>
                    <a:pt x="8329" y="6080"/>
                    <a:pt x="7418" y="1794"/>
                    <a:pt x="7174" y="730"/>
                  </a:cubicBezTo>
                  <a:cubicBezTo>
                    <a:pt x="7083" y="335"/>
                    <a:pt x="6779" y="92"/>
                    <a:pt x="6293" y="1"/>
                  </a:cubicBezTo>
                  <a:close/>
                </a:path>
              </a:pathLst>
            </a:custGeom>
            <a:solidFill>
              <a:srgbClr val="F26952"/>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37" name="Google Shape;706;p54">
              <a:extLst>
                <a:ext uri="{FF2B5EF4-FFF2-40B4-BE49-F238E27FC236}">
                  <a16:creationId xmlns:a16="http://schemas.microsoft.com/office/drawing/2014/main" id="{2F91949C-370D-B266-C9B7-D55A1FF1A59E}"/>
                </a:ext>
              </a:extLst>
            </p:cNvPr>
            <p:cNvSpPr/>
            <p:nvPr/>
          </p:nvSpPr>
          <p:spPr>
            <a:xfrm>
              <a:off x="32308625" y="13228600"/>
              <a:ext cx="138325" cy="499875"/>
            </a:xfrm>
            <a:custGeom>
              <a:avLst/>
              <a:gdLst/>
              <a:ahLst/>
              <a:cxnLst/>
              <a:rect l="l" t="t" r="r" b="b"/>
              <a:pathLst>
                <a:path w="5533" h="19995" extrusionOk="0">
                  <a:moveTo>
                    <a:pt x="1313" y="1"/>
                  </a:moveTo>
                  <a:cubicBezTo>
                    <a:pt x="1100" y="1"/>
                    <a:pt x="905" y="19"/>
                    <a:pt x="730" y="55"/>
                  </a:cubicBezTo>
                  <a:cubicBezTo>
                    <a:pt x="487" y="1727"/>
                    <a:pt x="0" y="5496"/>
                    <a:pt x="456" y="8475"/>
                  </a:cubicBezTo>
                  <a:cubicBezTo>
                    <a:pt x="1398" y="14736"/>
                    <a:pt x="2371" y="16773"/>
                    <a:pt x="5502" y="19995"/>
                  </a:cubicBezTo>
                  <a:cubicBezTo>
                    <a:pt x="5532" y="18262"/>
                    <a:pt x="4894" y="15071"/>
                    <a:pt x="4894" y="15071"/>
                  </a:cubicBezTo>
                  <a:cubicBezTo>
                    <a:pt x="4894" y="15071"/>
                    <a:pt x="4529" y="9812"/>
                    <a:pt x="4165" y="7380"/>
                  </a:cubicBezTo>
                  <a:cubicBezTo>
                    <a:pt x="3800" y="4979"/>
                    <a:pt x="4468" y="906"/>
                    <a:pt x="4468" y="906"/>
                  </a:cubicBezTo>
                  <a:cubicBezTo>
                    <a:pt x="3299" y="297"/>
                    <a:pt x="2169" y="1"/>
                    <a:pt x="1313" y="1"/>
                  </a:cubicBezTo>
                  <a:close/>
                </a:path>
              </a:pathLst>
            </a:custGeom>
            <a:solidFill>
              <a:srgbClr val="F89927"/>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38" name="Google Shape;707;p54">
              <a:extLst>
                <a:ext uri="{FF2B5EF4-FFF2-40B4-BE49-F238E27FC236}">
                  <a16:creationId xmlns:a16="http://schemas.microsoft.com/office/drawing/2014/main" id="{1BC3666D-7DF7-9D3A-E5EF-029AED56422D}"/>
                </a:ext>
              </a:extLst>
            </p:cNvPr>
            <p:cNvSpPr/>
            <p:nvPr/>
          </p:nvSpPr>
          <p:spPr>
            <a:xfrm>
              <a:off x="32274425" y="13229975"/>
              <a:ext cx="171750" cy="522050"/>
            </a:xfrm>
            <a:custGeom>
              <a:avLst/>
              <a:gdLst/>
              <a:ahLst/>
              <a:cxnLst/>
              <a:rect l="l" t="t" r="r" b="b"/>
              <a:pathLst>
                <a:path w="6870" h="20882" extrusionOk="0">
                  <a:moveTo>
                    <a:pt x="2098" y="0"/>
                  </a:moveTo>
                  <a:cubicBezTo>
                    <a:pt x="1642" y="122"/>
                    <a:pt x="1308" y="334"/>
                    <a:pt x="1216" y="730"/>
                  </a:cubicBezTo>
                  <a:cubicBezTo>
                    <a:pt x="973" y="1793"/>
                    <a:pt x="0" y="6079"/>
                    <a:pt x="1611" y="11854"/>
                  </a:cubicBezTo>
                  <a:cubicBezTo>
                    <a:pt x="3222" y="17599"/>
                    <a:pt x="6688" y="20882"/>
                    <a:pt x="6688" y="20882"/>
                  </a:cubicBezTo>
                  <a:cubicBezTo>
                    <a:pt x="6809" y="20700"/>
                    <a:pt x="6870" y="20365"/>
                    <a:pt x="6870" y="19940"/>
                  </a:cubicBezTo>
                  <a:cubicBezTo>
                    <a:pt x="3739" y="16718"/>
                    <a:pt x="2766" y="14681"/>
                    <a:pt x="1824" y="8420"/>
                  </a:cubicBezTo>
                  <a:cubicBezTo>
                    <a:pt x="1368" y="5441"/>
                    <a:pt x="1855" y="1672"/>
                    <a:pt x="2098" y="0"/>
                  </a:cubicBezTo>
                  <a:close/>
                </a:path>
              </a:pathLst>
            </a:custGeom>
            <a:solidFill>
              <a:srgbClr val="F26952"/>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sp>
          <p:nvSpPr>
            <p:cNvPr id="1239" name="Google Shape;708;p54">
              <a:extLst>
                <a:ext uri="{FF2B5EF4-FFF2-40B4-BE49-F238E27FC236}">
                  <a16:creationId xmlns:a16="http://schemas.microsoft.com/office/drawing/2014/main" id="{31627019-2F48-6369-9B46-256EF27BA9BC}"/>
                </a:ext>
              </a:extLst>
            </p:cNvPr>
            <p:cNvSpPr/>
            <p:nvPr/>
          </p:nvSpPr>
          <p:spPr>
            <a:xfrm>
              <a:off x="32125475" y="14015375"/>
              <a:ext cx="233550" cy="66450"/>
            </a:xfrm>
            <a:custGeom>
              <a:avLst/>
              <a:gdLst/>
              <a:ahLst/>
              <a:cxnLst/>
              <a:rect l="l" t="t" r="r" b="b"/>
              <a:pathLst>
                <a:path w="9342" h="2658" extrusionOk="0">
                  <a:moveTo>
                    <a:pt x="9140" y="1"/>
                  </a:moveTo>
                  <a:cubicBezTo>
                    <a:pt x="9123" y="1"/>
                    <a:pt x="9106" y="5"/>
                    <a:pt x="9089" y="13"/>
                  </a:cubicBezTo>
                  <a:cubicBezTo>
                    <a:pt x="6232" y="1594"/>
                    <a:pt x="3405" y="1867"/>
                    <a:pt x="214" y="2323"/>
                  </a:cubicBezTo>
                  <a:cubicBezTo>
                    <a:pt x="1" y="2354"/>
                    <a:pt x="31" y="2658"/>
                    <a:pt x="244" y="2658"/>
                  </a:cubicBezTo>
                  <a:cubicBezTo>
                    <a:pt x="2341" y="2536"/>
                    <a:pt x="4530" y="2384"/>
                    <a:pt x="6566" y="1746"/>
                  </a:cubicBezTo>
                  <a:cubicBezTo>
                    <a:pt x="7569" y="1442"/>
                    <a:pt x="8360" y="803"/>
                    <a:pt x="9211" y="226"/>
                  </a:cubicBezTo>
                  <a:cubicBezTo>
                    <a:pt x="9342" y="147"/>
                    <a:pt x="9247" y="1"/>
                    <a:pt x="9140" y="1"/>
                  </a:cubicBezTo>
                  <a:close/>
                </a:path>
              </a:pathLst>
            </a:custGeom>
            <a:solidFill>
              <a:srgbClr val="1C1B1B"/>
            </a:solidFill>
            <a:ln>
              <a:noFill/>
            </a:ln>
          </p:spPr>
          <p:txBody>
            <a:bodyPr spcFirstLastPara="1" wrap="square" lIns="91425" tIns="91425" rIns="91425" bIns="91425" anchor="ctr" anchorCtr="0">
              <a:noAutofit/>
            </a:bodyPr>
            <a:lstStyle/>
            <a:p>
              <a:pPr marL="0" marR="0" lvl="0" indent="0" algn="l" defTabSz="914378" rtl="0" eaLnBrk="1" fontAlgn="auto" latinLnBrk="0" hangingPunct="1">
                <a:lnSpc>
                  <a:spcPct val="100000"/>
                </a:lnSpc>
                <a:spcBef>
                  <a:spcPts val="0"/>
                </a:spcBef>
                <a:spcAft>
                  <a:spcPts val="0"/>
                </a:spcAft>
                <a:buClrTx/>
                <a:buSzTx/>
                <a:buFont typeface="Arial"/>
                <a:buNone/>
                <a:tabLst/>
                <a:defRPr/>
              </a:pPr>
              <a:endParaRPr kumimoji="0" sz="18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grpSp>
    </p:spTree>
    <p:extLst>
      <p:ext uri="{BB962C8B-B14F-4D97-AF65-F5344CB8AC3E}">
        <p14:creationId xmlns:p14="http://schemas.microsoft.com/office/powerpoint/2010/main" val="522443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84"/>
                                        </p:tgtEl>
                                        <p:attrNameLst>
                                          <p:attrName>style.visibility</p:attrName>
                                        </p:attrNameLst>
                                      </p:cBhvr>
                                      <p:to>
                                        <p:strVal val="visible"/>
                                      </p:to>
                                    </p:set>
                                    <p:anim calcmode="lin" valueType="num">
                                      <p:cBhvr additive="base">
                                        <p:cTn id="7" dur="500" fill="hold"/>
                                        <p:tgtEl>
                                          <p:spTgt spid="1184"/>
                                        </p:tgtEl>
                                        <p:attrNameLst>
                                          <p:attrName>ppt_x</p:attrName>
                                        </p:attrNameLst>
                                      </p:cBhvr>
                                      <p:tavLst>
                                        <p:tav tm="0">
                                          <p:val>
                                            <p:strVal val="#ppt_x"/>
                                          </p:val>
                                        </p:tav>
                                        <p:tav tm="100000">
                                          <p:val>
                                            <p:strVal val="#ppt_x"/>
                                          </p:val>
                                        </p:tav>
                                      </p:tavLst>
                                    </p:anim>
                                    <p:anim calcmode="lin" valueType="num">
                                      <p:cBhvr additive="base">
                                        <p:cTn id="8" dur="500" fill="hold"/>
                                        <p:tgtEl>
                                          <p:spTgt spid="118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180"/>
                                        </p:tgtEl>
                                        <p:attrNameLst>
                                          <p:attrName>style.visibility</p:attrName>
                                        </p:attrNameLst>
                                      </p:cBhvr>
                                      <p:to>
                                        <p:strVal val="visible"/>
                                      </p:to>
                                    </p:set>
                                    <p:animEffect transition="in" filter="barn(inVertical)">
                                      <p:cBhvr>
                                        <p:cTn id="13" dur="500"/>
                                        <p:tgtEl>
                                          <p:spTgt spid="1180"/>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179"/>
                                        </p:tgtEl>
                                        <p:attrNameLst>
                                          <p:attrName>style.visibility</p:attrName>
                                        </p:attrNameLst>
                                      </p:cBhvr>
                                      <p:to>
                                        <p:strVal val="visible"/>
                                      </p:to>
                                    </p:set>
                                    <p:animEffect transition="in" filter="barn(inVertical)">
                                      <p:cBhvr>
                                        <p:cTn id="16" dur="500"/>
                                        <p:tgtEl>
                                          <p:spTgt spid="1179"/>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182"/>
                                        </p:tgtEl>
                                        <p:attrNameLst>
                                          <p:attrName>style.visibility</p:attrName>
                                        </p:attrNameLst>
                                      </p:cBhvr>
                                      <p:to>
                                        <p:strVal val="visible"/>
                                      </p:to>
                                    </p:set>
                                    <p:animEffect transition="in" filter="barn(inVertical)">
                                      <p:cBhvr>
                                        <p:cTn id="21" dur="500"/>
                                        <p:tgtEl>
                                          <p:spTgt spid="1182"/>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1178"/>
                                        </p:tgtEl>
                                        <p:attrNameLst>
                                          <p:attrName>style.visibility</p:attrName>
                                        </p:attrNameLst>
                                      </p:cBhvr>
                                      <p:to>
                                        <p:strVal val="visible"/>
                                      </p:to>
                                    </p:set>
                                    <p:animEffect transition="in" filter="barn(inVertical)">
                                      <p:cBhvr>
                                        <p:cTn id="26" dur="500"/>
                                        <p:tgtEl>
                                          <p:spTgt spid="1178"/>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1181"/>
                                        </p:tgtEl>
                                        <p:attrNameLst>
                                          <p:attrName>style.visibility</p:attrName>
                                        </p:attrNameLst>
                                      </p:cBhvr>
                                      <p:to>
                                        <p:strVal val="visible"/>
                                      </p:to>
                                    </p:set>
                                    <p:animEffect transition="in" filter="barn(inVertical)">
                                      <p:cBhvr>
                                        <p:cTn id="29" dur="500"/>
                                        <p:tgtEl>
                                          <p:spTgt spid="1181"/>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1183"/>
                                        </p:tgtEl>
                                        <p:attrNameLst>
                                          <p:attrName>style.visibility</p:attrName>
                                        </p:attrNameLst>
                                      </p:cBhvr>
                                      <p:to>
                                        <p:strVal val="visible"/>
                                      </p:to>
                                    </p:set>
                                    <p:animEffect transition="in" filter="barn(inVertical)">
                                      <p:cBhvr>
                                        <p:cTn id="32" dur="500"/>
                                        <p:tgtEl>
                                          <p:spTgt spid="1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8" grpId="0" animBg="1"/>
      <p:bldP spid="1179" grpId="0" animBg="1"/>
      <p:bldP spid="1180" grpId="0"/>
      <p:bldP spid="1181" grpId="0"/>
      <p:bldP spid="1182" grpId="0"/>
      <p:bldP spid="1183"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70411143333"/>
  <p:tag name="MH_LIBRARY" val="GRAPHIC"/>
  <p:tag name="MH_TYPE" val="Other"/>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70411143333"/>
  <p:tag name="MH_LIBRARY" val="GRAPHIC"/>
  <p:tag name="MH_TYPE" val="SubTitle"/>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70411143333"/>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70411143333"/>
  <p:tag name="MH_LIBRARY" val="GRAPHIC"/>
  <p:tag name="MH_TYPE" val="Other"/>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70411143333"/>
  <p:tag name="MH_LIBRARY" val="GRAPHIC"/>
  <p:tag name="MH_TYPE" val="SubTitle"/>
  <p:tag name="MH_ORDER" val="1"/>
</p:tagLst>
</file>

<file path=ppt/theme/theme1.xml><?xml version="1.0" encoding="utf-8"?>
<a:theme xmlns:a="http://schemas.openxmlformats.org/drawingml/2006/main" name="Castaway in a Desert Island by Slidesgo">
  <a:themeElements>
    <a:clrScheme name="Simple Light">
      <a:dk1>
        <a:srgbClr val="FBE5BB"/>
      </a:dk1>
      <a:lt1>
        <a:srgbClr val="D6F4FF"/>
      </a:lt1>
      <a:dk2>
        <a:srgbClr val="94E9FB"/>
      </a:dk2>
      <a:lt2>
        <a:srgbClr val="00A5CA"/>
      </a:lt2>
      <a:accent1>
        <a:srgbClr val="008DB4"/>
      </a:accent1>
      <a:accent2>
        <a:srgbClr val="005870"/>
      </a:accent2>
      <a:accent3>
        <a:srgbClr val="78A201"/>
      </a:accent3>
      <a:accent4>
        <a:srgbClr val="027024"/>
      </a:accent4>
      <a:accent5>
        <a:srgbClr val="F7A923"/>
      </a:accent5>
      <a:accent6>
        <a:srgbClr val="754C24"/>
      </a:accent6>
      <a:hlink>
        <a:srgbClr val="754C2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roplet">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TotalTime>
  <Words>1023</Words>
  <Application>Microsoft Macintosh PowerPoint</Application>
  <PresentationFormat>On-screen Show (16:9)</PresentationFormat>
  <Paragraphs>85</Paragraphs>
  <Slides>19</Slides>
  <Notes>15</Notes>
  <HiddenSlides>0</HiddenSlides>
  <MMClips>1</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19</vt:i4>
      </vt:variant>
    </vt:vector>
  </HeadingPairs>
  <TitlesOfParts>
    <vt:vector size="33" baseType="lpstr">
      <vt:lpstr>Calibri</vt:lpstr>
      <vt:lpstr>Public Sans</vt:lpstr>
      <vt:lpstr>Dela Gothic One</vt:lpstr>
      <vt:lpstr>Sora</vt:lpstr>
      <vt:lpstr>Times New Roman</vt:lpstr>
      <vt:lpstr>Arial</vt:lpstr>
      <vt:lpstr>Fredoka</vt:lpstr>
      <vt:lpstr>Satisfy</vt:lpstr>
      <vt:lpstr>微软雅黑</vt:lpstr>
      <vt:lpstr>ABeeZee</vt:lpstr>
      <vt:lpstr>Livvic</vt:lpstr>
      <vt:lpstr>Tw Cen MT</vt:lpstr>
      <vt:lpstr>Castaway in a Desert Island by Slidesgo</vt:lpstr>
      <vt:lpstr>Droplet</vt:lpstr>
      <vt:lpstr>  Tiết 89   Đọc kết nối chủ điểm Đảo Sơn Ca   -Lê Cảnh Nhạc-</vt:lpstr>
      <vt:lpstr>PowerPoint Presentation</vt:lpstr>
      <vt:lpstr>PowerPoint Presentation</vt:lpstr>
      <vt:lpstr>PowerPoint Presentation</vt:lpstr>
      <vt:lpstr>I. Trải nghiệm cùng văn bản</vt:lpstr>
      <vt:lpstr>PowerPoint Presentation</vt:lpstr>
      <vt:lpstr>PowerPoint Presentation</vt:lpstr>
      <vt:lpstr>1. Câu 1</vt:lpstr>
      <vt:lpstr>Khâm phục sức sống mãnh liệt của con người và vạn vật trên đảo Sơn Ca bất chấp môi trường sống khắc nghiệt, đầy thử thách.</vt:lpstr>
      <vt:lpstr>2. Câu 2</vt:lpstr>
      <vt:lpstr>2. Câu 2</vt:lpstr>
      <vt:lpstr>2. Câu 2</vt:lpstr>
      <vt:lpstr>3. Câu 3</vt:lpstr>
      <vt:lpstr>PowerPoint Presentation</vt:lpstr>
      <vt:lpstr>3. Câu 3</vt:lpstr>
      <vt:lpstr>4. Câu 4</vt:lpstr>
      <vt:lpstr>4. Câu 4</vt:lpstr>
      <vt:lpstr>Hoạt động luyện tập</vt:lpstr>
      <vt:lpstr>Hoạt động vận dụng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Đảo Sơn Ca   -Lê Cảnh Nhạc-</dc:title>
  <dc:creator>Admin</dc:creator>
  <cp:lastModifiedBy>Microsoft Office User</cp:lastModifiedBy>
  <cp:revision>16</cp:revision>
  <dcterms:modified xsi:type="dcterms:W3CDTF">2025-04-04T15:12:27Z</dcterms:modified>
</cp:coreProperties>
</file>